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  <p:sldMasterId id="2147483680" r:id="rId2"/>
  </p:sldMasterIdLst>
  <p:notesMasterIdLst>
    <p:notesMasterId r:id="rId4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</p:sldIdLst>
  <p:sldSz cx="9144000" cy="5143500" type="screen16x9"/>
  <p:notesSz cx="6858000" cy="9144000"/>
  <p:embeddedFontLst>
    <p:embeddedFont>
      <p:font typeface="Amatic SC" panose="020B0604020202020204" charset="-79"/>
      <p:regular r:id="rId47"/>
      <p:bold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atamaran" panose="020B0604020202020204" charset="0"/>
      <p:regular r:id="rId53"/>
      <p:bold r:id="rId54"/>
    </p:embeddedFont>
    <p:embeddedFont>
      <p:font typeface="Fjalla One" panose="020B0604020202020204" charset="0"/>
      <p:regular r:id="rId55"/>
    </p:embeddedFont>
    <p:embeddedFont>
      <p:font typeface="Proxima Nova" panose="020B0604020202020204" charset="0"/>
      <p:regular r:id="rId56"/>
      <p:bold r:id="rId57"/>
      <p:italic r:id="rId58"/>
      <p:boldItalic r:id="rId59"/>
    </p:embeddedFont>
    <p:embeddedFont>
      <p:font typeface="Proxima Nova Semibold" panose="020B0604020202020204" charset="0"/>
      <p:regular r:id="rId60"/>
      <p:bold r:id="rId61"/>
      <p:boldItalic r:id="rId62"/>
    </p:embeddedFont>
    <p:embeddedFont>
      <p:font typeface="Roboto Medium" panose="020B0604020202020204" charset="0"/>
      <p:regular r:id="rId63"/>
      <p:bold r:id="rId64"/>
      <p:italic r:id="rId65"/>
      <p:boldItalic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70AD512-E561-463F-8085-79A81EEDDC57}">
  <a:tblStyle styleId="{970AD512-E561-463F-8085-79A81EEDDC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font" Target="fonts/font17.fntdata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font" Target="fonts/font2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font" Target="fonts/font1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83511fa6ba_0_15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83511fa6ba_0_15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83511fa6ba_0_15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83511fa6ba_0_15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83511fa6ba_0_15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83511fa6ba_0_15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83511fa6ba_0_154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83511fa6ba_0_154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83511fa6ba_0_15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83511fa6ba_0_154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83511fa6ba_0_15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83511fa6ba_0_15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83511fa6ba_0_15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83511fa6ba_0_15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83511fa6ba_0_15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83511fa6ba_0_15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83511fa6ba_0_15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83511fa6ba_0_155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83511fa6ba_0_157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83511fa6ba_0_157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83511fa6ba_0_15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83511fa6ba_0_157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83511fa6ba_0_155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83511fa6ba_0_155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83511fa6ba_0_155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83511fa6ba_0_155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83511fa6ba_0_156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83511fa6ba_0_156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83511fa6ba_0_15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83511fa6ba_0_156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83511fa6ba_0_157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83511fa6ba_0_157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83511fa6ba_0_158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83511fa6ba_0_158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83511fa6ba_0_158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83511fa6ba_0_158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83511fa6ba_0_158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83511fa6ba_0_158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83511fa6ba_0_7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83511fa6ba_0_7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83511fa6ba_0_7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83511fa6ba_0_7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727d3be302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727d3be302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83511fa6ba_0_77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Google Shape;719;g83511fa6ba_0_77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g83511fa6ba_0_8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8" name="Google Shape;1058;g83511fa6ba_0_8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4" name="Google Shape;3844;g83511fa6ba_0_108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5" name="Google Shape;3845;g83511fa6ba_0_108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3" name="Google Shape;4263;g83511fa6ba_0_11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4" name="Google Shape;4264;g83511fa6ba_0_11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" name="Google Shape;4433;g83511fa6ba_0_11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4" name="Google Shape;4434;g83511fa6ba_0_11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8" name="Google Shape;4838;g83511fa6ba_0_11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9" name="Google Shape;4839;g83511fa6ba_0_11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8" name="Google Shape;5218;g83511fa6ba_0_12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9" name="Google Shape;5219;g83511fa6ba_0_12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" name="Google Shape;5632;g83511fa6ba_0_12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3" name="Google Shape;5633;g83511fa6ba_0_12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3" name="Google Shape;5993;g83511fa6ba_0_129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4" name="Google Shape;5994;g83511fa6ba_0_129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3" name="Google Shape;6503;g83511fa6ba_0_13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4" name="Google Shape;6504;g83511fa6ba_0_13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83511fa6ba_0_15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83511fa6ba_0_156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3" name="Google Shape;7123;g83511fa6ba_0_14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4" name="Google Shape;7124;g83511fa6ba_0_14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7" name="Google Shape;7717;g83511fa6ba_0_14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8" name="Google Shape;7718;g83511fa6ba_0_14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8" name="Google Shape;8038;g83511fa6ba_0_150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9" name="Google Shape;8039;g83511fa6ba_0_150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3" name="Google Shape;8343;g83511fa6ba_0_15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4" name="Google Shape;8344;g83511fa6ba_0_15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727d3be302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727d3be302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727d3be302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727d3be302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727d3be302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727d3be302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83511fa6b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83511fa6b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8392bf2d0d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8392bf2d0d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50650" y="-34075"/>
            <a:ext cx="3192000" cy="5231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30700" y="504850"/>
            <a:ext cx="2535600" cy="24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5200"/>
              <a:buNone/>
              <a:defRPr sz="5200">
                <a:solidFill>
                  <a:srgbClr val="E06666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5200"/>
              <a:buNone/>
              <a:defRPr sz="5200">
                <a:solidFill>
                  <a:srgbClr val="E06666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5200"/>
              <a:buNone/>
              <a:defRPr sz="5200">
                <a:solidFill>
                  <a:srgbClr val="E06666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5200"/>
              <a:buNone/>
              <a:defRPr sz="5200">
                <a:solidFill>
                  <a:srgbClr val="E06666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5200"/>
              <a:buNone/>
              <a:defRPr sz="5200">
                <a:solidFill>
                  <a:srgbClr val="E06666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5200"/>
              <a:buNone/>
              <a:defRPr sz="5200">
                <a:solidFill>
                  <a:srgbClr val="E06666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5200"/>
              <a:buNone/>
              <a:defRPr sz="5200">
                <a:solidFill>
                  <a:srgbClr val="E06666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5200"/>
              <a:buNone/>
              <a:defRPr sz="5200">
                <a:solidFill>
                  <a:srgbClr val="E06666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5200"/>
              <a:buNone/>
              <a:defRPr sz="5200">
                <a:solidFill>
                  <a:srgbClr val="E06666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67825" y="3451788"/>
            <a:ext cx="1598400" cy="12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800"/>
              <a:buNone/>
              <a:defRPr>
                <a:solidFill>
                  <a:srgbClr val="E0666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858193" y="385765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858193" y="1285901"/>
            <a:ext cx="1285800" cy="1285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6572226" y="26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"/>
          <p:cNvSpPr/>
          <p:nvPr/>
        </p:nvSpPr>
        <p:spPr>
          <a:xfrm>
            <a:off x="-12525" y="-18500"/>
            <a:ext cx="4819500" cy="5162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1"/>
          <p:cNvSpPr/>
          <p:nvPr/>
        </p:nvSpPr>
        <p:spPr>
          <a:xfrm>
            <a:off x="-12524" y="-18499"/>
            <a:ext cx="1285800" cy="1285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1"/>
          <p:cNvSpPr/>
          <p:nvPr/>
        </p:nvSpPr>
        <p:spPr>
          <a:xfrm>
            <a:off x="-12524" y="2553101"/>
            <a:ext cx="1285800" cy="1285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1"/>
          <p:cNvSpPr/>
          <p:nvPr/>
        </p:nvSpPr>
        <p:spPr>
          <a:xfrm>
            <a:off x="7858201" y="388660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title" hasCustomPrompt="1"/>
          </p:nvPr>
        </p:nvSpPr>
        <p:spPr>
          <a:xfrm>
            <a:off x="908850" y="1233125"/>
            <a:ext cx="73263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6" name="Google Shape;66;p11"/>
          <p:cNvSpPr txBox="1">
            <a:spLocks noGrp="1"/>
          </p:cNvSpPr>
          <p:nvPr>
            <p:ph type="body" idx="1"/>
          </p:nvPr>
        </p:nvSpPr>
        <p:spPr>
          <a:xfrm>
            <a:off x="908850" y="3279225"/>
            <a:ext cx="73263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SECTION_TITLE_AND_DESCRIPTION_1">
    <p:bg>
      <p:bgPr>
        <a:solidFill>
          <a:schemeClr val="dk2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/>
          <p:nvPr/>
        </p:nvSpPr>
        <p:spPr>
          <a:xfrm>
            <a:off x="1272600" y="-60450"/>
            <a:ext cx="6598800" cy="5264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/>
          </p:nvPr>
        </p:nvSpPr>
        <p:spPr>
          <a:xfrm>
            <a:off x="1602263" y="1336350"/>
            <a:ext cx="25977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"/>
          </p:nvPr>
        </p:nvSpPr>
        <p:spPr>
          <a:xfrm>
            <a:off x="1602263" y="1747100"/>
            <a:ext cx="2597700" cy="6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2" hasCustomPrompt="1"/>
          </p:nvPr>
        </p:nvSpPr>
        <p:spPr>
          <a:xfrm>
            <a:off x="1602263" y="787400"/>
            <a:ext cx="2597700" cy="5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3"/>
          </p:nvPr>
        </p:nvSpPr>
        <p:spPr>
          <a:xfrm>
            <a:off x="4944038" y="1336350"/>
            <a:ext cx="25977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subTitle" idx="4"/>
          </p:nvPr>
        </p:nvSpPr>
        <p:spPr>
          <a:xfrm>
            <a:off x="4944038" y="1747100"/>
            <a:ext cx="2597700" cy="6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5" hasCustomPrompt="1"/>
          </p:nvPr>
        </p:nvSpPr>
        <p:spPr>
          <a:xfrm>
            <a:off x="4944038" y="787400"/>
            <a:ext cx="2597700" cy="5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idx="6"/>
          </p:nvPr>
        </p:nvSpPr>
        <p:spPr>
          <a:xfrm>
            <a:off x="1602263" y="3409181"/>
            <a:ext cx="25977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7"/>
          </p:nvPr>
        </p:nvSpPr>
        <p:spPr>
          <a:xfrm>
            <a:off x="1602263" y="3819931"/>
            <a:ext cx="2597700" cy="6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title" idx="8" hasCustomPrompt="1"/>
          </p:nvPr>
        </p:nvSpPr>
        <p:spPr>
          <a:xfrm>
            <a:off x="1602263" y="2860231"/>
            <a:ext cx="2597700" cy="5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9" name="Google Shape;79;p13"/>
          <p:cNvSpPr txBox="1">
            <a:spLocks noGrp="1"/>
          </p:cNvSpPr>
          <p:nvPr>
            <p:ph type="title" idx="9"/>
          </p:nvPr>
        </p:nvSpPr>
        <p:spPr>
          <a:xfrm>
            <a:off x="4944038" y="3409181"/>
            <a:ext cx="25977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13"/>
          </p:nvPr>
        </p:nvSpPr>
        <p:spPr>
          <a:xfrm>
            <a:off x="4944038" y="3819931"/>
            <a:ext cx="2597700" cy="6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14" hasCustomPrompt="1"/>
          </p:nvPr>
        </p:nvSpPr>
        <p:spPr>
          <a:xfrm>
            <a:off x="4944038" y="2860231"/>
            <a:ext cx="2597700" cy="5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CAPTION_ONLY_1">
    <p:bg>
      <p:bgPr>
        <a:solidFill>
          <a:schemeClr val="dk2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4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title" idx="2"/>
          </p:nvPr>
        </p:nvSpPr>
        <p:spPr>
          <a:xfrm>
            <a:off x="995372" y="3199875"/>
            <a:ext cx="19782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subTitle" idx="1"/>
          </p:nvPr>
        </p:nvSpPr>
        <p:spPr>
          <a:xfrm>
            <a:off x="995375" y="3686825"/>
            <a:ext cx="1978200" cy="9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title" idx="3"/>
          </p:nvPr>
        </p:nvSpPr>
        <p:spPr>
          <a:xfrm>
            <a:off x="3582897" y="3199875"/>
            <a:ext cx="19782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subTitle" idx="4"/>
          </p:nvPr>
        </p:nvSpPr>
        <p:spPr>
          <a:xfrm>
            <a:off x="3582900" y="3686825"/>
            <a:ext cx="1978200" cy="9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title" idx="5"/>
          </p:nvPr>
        </p:nvSpPr>
        <p:spPr>
          <a:xfrm>
            <a:off x="6170422" y="3199875"/>
            <a:ext cx="19782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subTitle" idx="6"/>
          </p:nvPr>
        </p:nvSpPr>
        <p:spPr>
          <a:xfrm>
            <a:off x="6170425" y="3686825"/>
            <a:ext cx="1978200" cy="9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APTION_ONLY_1_1">
    <p:bg>
      <p:bgPr>
        <a:solidFill>
          <a:schemeClr val="dk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/>
          <p:nvPr/>
        </p:nvSpPr>
        <p:spPr>
          <a:xfrm>
            <a:off x="5286600" y="0"/>
            <a:ext cx="38574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5"/>
          <p:cNvSpPr/>
          <p:nvPr/>
        </p:nvSpPr>
        <p:spPr>
          <a:xfrm>
            <a:off x="5149675" y="1285800"/>
            <a:ext cx="2708400" cy="2571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5"/>
          <p:cNvSpPr/>
          <p:nvPr/>
        </p:nvSpPr>
        <p:spPr>
          <a:xfrm>
            <a:off x="1" y="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5"/>
          <p:cNvSpPr/>
          <p:nvPr/>
        </p:nvSpPr>
        <p:spPr>
          <a:xfrm>
            <a:off x="1285801" y="385740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title"/>
          </p:nvPr>
        </p:nvSpPr>
        <p:spPr>
          <a:xfrm>
            <a:off x="3859225" y="3103204"/>
            <a:ext cx="3485400" cy="3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16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1600">
                <a:latin typeface="Catamaran"/>
                <a:ea typeface="Catamaran"/>
                <a:cs typeface="Catamaran"/>
                <a:sym typeface="Catamar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1600">
                <a:latin typeface="Catamaran"/>
                <a:ea typeface="Catamaran"/>
                <a:cs typeface="Catamaran"/>
                <a:sym typeface="Catamar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1600">
                <a:latin typeface="Catamaran"/>
                <a:ea typeface="Catamaran"/>
                <a:cs typeface="Catamaran"/>
                <a:sym typeface="Catamar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1600">
                <a:latin typeface="Catamaran"/>
                <a:ea typeface="Catamaran"/>
                <a:cs typeface="Catamaran"/>
                <a:sym typeface="Catamar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1600">
                <a:latin typeface="Catamaran"/>
                <a:ea typeface="Catamaran"/>
                <a:cs typeface="Catamaran"/>
                <a:sym typeface="Catamar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1600">
                <a:latin typeface="Catamaran"/>
                <a:ea typeface="Catamaran"/>
                <a:cs typeface="Catamaran"/>
                <a:sym typeface="Catamar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1600">
                <a:latin typeface="Catamaran"/>
                <a:ea typeface="Catamaran"/>
                <a:cs typeface="Catamaran"/>
                <a:sym typeface="Catamar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1600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subTitle" idx="1"/>
          </p:nvPr>
        </p:nvSpPr>
        <p:spPr>
          <a:xfrm>
            <a:off x="3859225" y="1588812"/>
            <a:ext cx="3543900" cy="12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Fjalla One"/>
              <a:buNone/>
              <a:defRPr sz="2200">
                <a:latin typeface="Fjalla One"/>
                <a:ea typeface="Fjalla One"/>
                <a:cs typeface="Fjalla One"/>
                <a:sym typeface="Fjall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Fjalla One"/>
              <a:buNone/>
              <a:defRPr sz="2200">
                <a:latin typeface="Fjalla One"/>
                <a:ea typeface="Fjalla One"/>
                <a:cs typeface="Fjalla One"/>
                <a:sym typeface="Fjall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Fjalla One"/>
              <a:buNone/>
              <a:defRPr sz="2200">
                <a:latin typeface="Fjalla One"/>
                <a:ea typeface="Fjalla One"/>
                <a:cs typeface="Fjalla One"/>
                <a:sym typeface="Fjall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Fjalla One"/>
              <a:buNone/>
              <a:defRPr sz="2200">
                <a:latin typeface="Fjalla One"/>
                <a:ea typeface="Fjalla One"/>
                <a:cs typeface="Fjalla One"/>
                <a:sym typeface="Fjall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Fjalla One"/>
              <a:buNone/>
              <a:defRPr sz="2200">
                <a:latin typeface="Fjalla One"/>
                <a:ea typeface="Fjalla One"/>
                <a:cs typeface="Fjalla One"/>
                <a:sym typeface="Fjall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Fjalla One"/>
              <a:buNone/>
              <a:defRPr sz="2200">
                <a:latin typeface="Fjalla One"/>
                <a:ea typeface="Fjalla One"/>
                <a:cs typeface="Fjalla One"/>
                <a:sym typeface="Fjall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Fjalla One"/>
              <a:buNone/>
              <a:defRPr sz="2200">
                <a:latin typeface="Fjalla One"/>
                <a:ea typeface="Fjalla One"/>
                <a:cs typeface="Fjalla One"/>
                <a:sym typeface="Fjall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Fjalla One"/>
              <a:buNone/>
              <a:defRPr sz="2200">
                <a:latin typeface="Fjalla One"/>
                <a:ea typeface="Fjalla One"/>
                <a:cs typeface="Fjalla One"/>
                <a:sym typeface="Fjall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Fjalla One"/>
              <a:buNone/>
              <a:defRPr sz="2200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CAPTION_ONLY_2">
    <p:bg>
      <p:bgPr>
        <a:solidFill>
          <a:schemeClr val="dk2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  ">
  <p:cSld name="CAPTION_ONLY_1_2_1">
    <p:bg>
      <p:bgPr>
        <a:solidFill>
          <a:schemeClr val="dk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/>
          <p:nvPr/>
        </p:nvSpPr>
        <p:spPr>
          <a:xfrm>
            <a:off x="0" y="3168825"/>
            <a:ext cx="9144000" cy="1974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title" idx="2"/>
          </p:nvPr>
        </p:nvSpPr>
        <p:spPr>
          <a:xfrm>
            <a:off x="890000" y="1747475"/>
            <a:ext cx="20361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subTitle" idx="1"/>
          </p:nvPr>
        </p:nvSpPr>
        <p:spPr>
          <a:xfrm>
            <a:off x="890000" y="2234425"/>
            <a:ext cx="20361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title" idx="3"/>
          </p:nvPr>
        </p:nvSpPr>
        <p:spPr>
          <a:xfrm>
            <a:off x="3553950" y="1747475"/>
            <a:ext cx="20361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subTitle" idx="4"/>
          </p:nvPr>
        </p:nvSpPr>
        <p:spPr>
          <a:xfrm>
            <a:off x="3553950" y="2234425"/>
            <a:ext cx="20361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title" idx="5"/>
          </p:nvPr>
        </p:nvSpPr>
        <p:spPr>
          <a:xfrm>
            <a:off x="6217900" y="1747475"/>
            <a:ext cx="20361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subTitle" idx="6"/>
          </p:nvPr>
        </p:nvSpPr>
        <p:spPr>
          <a:xfrm>
            <a:off x="6217900" y="2234425"/>
            <a:ext cx="20361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title" idx="7"/>
          </p:nvPr>
        </p:nvSpPr>
        <p:spPr>
          <a:xfrm>
            <a:off x="890000" y="3370475"/>
            <a:ext cx="20361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subTitle" idx="8"/>
          </p:nvPr>
        </p:nvSpPr>
        <p:spPr>
          <a:xfrm>
            <a:off x="890000" y="3857425"/>
            <a:ext cx="20361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title" idx="9"/>
          </p:nvPr>
        </p:nvSpPr>
        <p:spPr>
          <a:xfrm>
            <a:off x="3553950" y="3370475"/>
            <a:ext cx="20361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subTitle" idx="13"/>
          </p:nvPr>
        </p:nvSpPr>
        <p:spPr>
          <a:xfrm>
            <a:off x="3553950" y="3857425"/>
            <a:ext cx="20361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title" idx="14"/>
          </p:nvPr>
        </p:nvSpPr>
        <p:spPr>
          <a:xfrm>
            <a:off x="6217900" y="3370475"/>
            <a:ext cx="20361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subTitle" idx="15"/>
          </p:nvPr>
        </p:nvSpPr>
        <p:spPr>
          <a:xfrm>
            <a:off x="6217900" y="3857425"/>
            <a:ext cx="20361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/>
          <p:nvPr/>
        </p:nvSpPr>
        <p:spPr>
          <a:xfrm>
            <a:off x="7858201" y="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">
  <p:cSld name="CAPTION_ONLY_1_2">
    <p:bg>
      <p:bgPr>
        <a:solidFill>
          <a:schemeClr val="dk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title" idx="2"/>
          </p:nvPr>
        </p:nvSpPr>
        <p:spPr>
          <a:xfrm>
            <a:off x="5193991" y="3266475"/>
            <a:ext cx="23709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1"/>
          </p:nvPr>
        </p:nvSpPr>
        <p:spPr>
          <a:xfrm>
            <a:off x="5193991" y="3829625"/>
            <a:ext cx="2370900" cy="6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title" idx="3"/>
          </p:nvPr>
        </p:nvSpPr>
        <p:spPr>
          <a:xfrm>
            <a:off x="1579112" y="3266475"/>
            <a:ext cx="23709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ubTitle" idx="4"/>
          </p:nvPr>
        </p:nvSpPr>
        <p:spPr>
          <a:xfrm>
            <a:off x="1579114" y="3829625"/>
            <a:ext cx="2370900" cy="6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 ">
  <p:cSld name="CAPTION_ONLY_1_3">
    <p:bg>
      <p:bgPr>
        <a:solidFill>
          <a:schemeClr val="dk2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9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title" idx="2"/>
          </p:nvPr>
        </p:nvSpPr>
        <p:spPr>
          <a:xfrm>
            <a:off x="738426" y="1802125"/>
            <a:ext cx="22536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subTitle" idx="1"/>
          </p:nvPr>
        </p:nvSpPr>
        <p:spPr>
          <a:xfrm>
            <a:off x="738426" y="2289075"/>
            <a:ext cx="22536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title" idx="3"/>
          </p:nvPr>
        </p:nvSpPr>
        <p:spPr>
          <a:xfrm>
            <a:off x="6151974" y="1802125"/>
            <a:ext cx="22536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subTitle" idx="4"/>
          </p:nvPr>
        </p:nvSpPr>
        <p:spPr>
          <a:xfrm>
            <a:off x="6151974" y="2289075"/>
            <a:ext cx="22536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title" idx="5"/>
          </p:nvPr>
        </p:nvSpPr>
        <p:spPr>
          <a:xfrm>
            <a:off x="738426" y="3080781"/>
            <a:ext cx="22536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subTitle" idx="6"/>
          </p:nvPr>
        </p:nvSpPr>
        <p:spPr>
          <a:xfrm>
            <a:off x="738426" y="3567731"/>
            <a:ext cx="22536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19"/>
          <p:cNvSpPr txBox="1">
            <a:spLocks noGrp="1"/>
          </p:cNvSpPr>
          <p:nvPr>
            <p:ph type="title" idx="7"/>
          </p:nvPr>
        </p:nvSpPr>
        <p:spPr>
          <a:xfrm>
            <a:off x="6151974" y="3080781"/>
            <a:ext cx="22536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19"/>
          <p:cNvSpPr txBox="1">
            <a:spLocks noGrp="1"/>
          </p:cNvSpPr>
          <p:nvPr>
            <p:ph type="subTitle" idx="8"/>
          </p:nvPr>
        </p:nvSpPr>
        <p:spPr>
          <a:xfrm>
            <a:off x="6151974" y="3567731"/>
            <a:ext cx="22536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CAPTION_ONLY_2_1">
    <p:bg>
      <p:bgPr>
        <a:solidFill>
          <a:schemeClr val="dk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20"/>
          <p:cNvSpPr/>
          <p:nvPr/>
        </p:nvSpPr>
        <p:spPr>
          <a:xfrm>
            <a:off x="0" y="1468625"/>
            <a:ext cx="1285800" cy="3674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0"/>
          <p:cNvSpPr/>
          <p:nvPr/>
        </p:nvSpPr>
        <p:spPr>
          <a:xfrm>
            <a:off x="3857400" y="1468625"/>
            <a:ext cx="5286600" cy="3674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925925" y="2367075"/>
            <a:ext cx="45303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925925" y="3203450"/>
            <a:ext cx="3126600" cy="7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925927" y="1205950"/>
            <a:ext cx="3008100" cy="100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/>
          <p:nvPr/>
        </p:nvSpPr>
        <p:spPr>
          <a:xfrm>
            <a:off x="5286600" y="1"/>
            <a:ext cx="3857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7858193" y="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6572393" y="128580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5207175" y="3857700"/>
            <a:ext cx="13653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2714993" y="1"/>
            <a:ext cx="1285800" cy="1285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CAPTION_ONLY_2_2">
    <p:bg>
      <p:bgPr>
        <a:solidFill>
          <a:schemeClr val="dk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1"/>
          <p:cNvSpPr/>
          <p:nvPr/>
        </p:nvSpPr>
        <p:spPr>
          <a:xfrm>
            <a:off x="1" y="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3">
  <p:cSld name="CAPTION_ONLY_2_1_1">
    <p:bg>
      <p:bgPr>
        <a:solidFill>
          <a:schemeClr val="dk2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22"/>
          <p:cNvSpPr/>
          <p:nvPr/>
        </p:nvSpPr>
        <p:spPr>
          <a:xfrm>
            <a:off x="4572000" y="1468625"/>
            <a:ext cx="4572000" cy="3674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 1">
  <p:cSld name="CAPTION_ONLY_1_2_2">
    <p:bg>
      <p:bgPr>
        <a:solidFill>
          <a:schemeClr val="dk1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3"/>
          <p:cNvSpPr txBox="1">
            <a:spLocks noGrp="1"/>
          </p:cNvSpPr>
          <p:nvPr>
            <p:ph type="title" idx="2"/>
          </p:nvPr>
        </p:nvSpPr>
        <p:spPr>
          <a:xfrm>
            <a:off x="5526225" y="4043350"/>
            <a:ext cx="26475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44" name="Google Shape;144;p23"/>
          <p:cNvSpPr txBox="1">
            <a:spLocks noGrp="1"/>
          </p:cNvSpPr>
          <p:nvPr>
            <p:ph type="subTitle" idx="1"/>
          </p:nvPr>
        </p:nvSpPr>
        <p:spPr>
          <a:xfrm>
            <a:off x="5526200" y="3518950"/>
            <a:ext cx="2647500" cy="64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title" idx="3"/>
          </p:nvPr>
        </p:nvSpPr>
        <p:spPr>
          <a:xfrm>
            <a:off x="5526225" y="2540975"/>
            <a:ext cx="26475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46" name="Google Shape;146;p23"/>
          <p:cNvSpPr txBox="1">
            <a:spLocks noGrp="1"/>
          </p:cNvSpPr>
          <p:nvPr>
            <p:ph type="subTitle" idx="4"/>
          </p:nvPr>
        </p:nvSpPr>
        <p:spPr>
          <a:xfrm>
            <a:off x="5526200" y="2016575"/>
            <a:ext cx="2647500" cy="64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7" name="Google Shape;147;p23"/>
          <p:cNvSpPr/>
          <p:nvPr/>
        </p:nvSpPr>
        <p:spPr>
          <a:xfrm>
            <a:off x="7858201" y="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2">
  <p:cSld name="CAPTION_ONLY_1_2_3">
    <p:bg>
      <p:bgPr>
        <a:solidFill>
          <a:schemeClr val="dk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4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title" idx="2"/>
          </p:nvPr>
        </p:nvSpPr>
        <p:spPr>
          <a:xfrm>
            <a:off x="3856126" y="3087825"/>
            <a:ext cx="27378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subTitle" idx="1"/>
          </p:nvPr>
        </p:nvSpPr>
        <p:spPr>
          <a:xfrm>
            <a:off x="4571925" y="3574775"/>
            <a:ext cx="2022000" cy="6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title" idx="3"/>
          </p:nvPr>
        </p:nvSpPr>
        <p:spPr>
          <a:xfrm>
            <a:off x="2550073" y="1764100"/>
            <a:ext cx="27378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subTitle" idx="4"/>
          </p:nvPr>
        </p:nvSpPr>
        <p:spPr>
          <a:xfrm>
            <a:off x="2550075" y="2251050"/>
            <a:ext cx="2022000" cy="6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4" name="Google Shape;154;p24"/>
          <p:cNvSpPr/>
          <p:nvPr/>
        </p:nvSpPr>
        <p:spPr>
          <a:xfrm>
            <a:off x="7072489" y="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CAPTION_ONLY_1_2_2_1">
    <p:bg>
      <p:bgPr>
        <a:solidFill>
          <a:schemeClr val="dk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5"/>
          <p:cNvSpPr txBox="1">
            <a:spLocks noGrp="1"/>
          </p:cNvSpPr>
          <p:nvPr>
            <p:ph type="subTitle" idx="1"/>
          </p:nvPr>
        </p:nvSpPr>
        <p:spPr>
          <a:xfrm>
            <a:off x="5450250" y="2298100"/>
            <a:ext cx="2427600" cy="154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8" name="Google Shape;158;p25"/>
          <p:cNvSpPr/>
          <p:nvPr/>
        </p:nvSpPr>
        <p:spPr>
          <a:xfrm>
            <a:off x="1" y="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5"/>
          <p:cNvSpPr/>
          <p:nvPr/>
        </p:nvSpPr>
        <p:spPr>
          <a:xfrm>
            <a:off x="6572401" y="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5"/>
          <p:cNvSpPr/>
          <p:nvPr/>
        </p:nvSpPr>
        <p:spPr>
          <a:xfrm>
            <a:off x="5543725" y="3857600"/>
            <a:ext cx="36003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SECTION_HEADER_1">
    <p:bg>
      <p:bgPr>
        <a:solidFill>
          <a:schemeClr val="dk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 txBox="1">
            <a:spLocks noGrp="1"/>
          </p:cNvSpPr>
          <p:nvPr>
            <p:ph type="title"/>
          </p:nvPr>
        </p:nvSpPr>
        <p:spPr>
          <a:xfrm>
            <a:off x="906250" y="497325"/>
            <a:ext cx="45303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26"/>
          <p:cNvSpPr txBox="1">
            <a:spLocks noGrp="1"/>
          </p:cNvSpPr>
          <p:nvPr>
            <p:ph type="subTitle" idx="1"/>
          </p:nvPr>
        </p:nvSpPr>
        <p:spPr>
          <a:xfrm>
            <a:off x="906250" y="1409900"/>
            <a:ext cx="3168000" cy="12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26"/>
          <p:cNvSpPr txBox="1"/>
          <p:nvPr/>
        </p:nvSpPr>
        <p:spPr>
          <a:xfrm>
            <a:off x="906250" y="3406725"/>
            <a:ext cx="3000000" cy="7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CREDITS: This presentation template was created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, including icons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, and infographics &amp; images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. </a:t>
            </a:r>
            <a:endParaRPr sz="10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TITLE_AND_TWO_COLUMNS_1">
    <p:bg>
      <p:bgPr>
        <a:solidFill>
          <a:schemeClr val="dk1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7"/>
          <p:cNvSpPr/>
          <p:nvPr/>
        </p:nvSpPr>
        <p:spPr>
          <a:xfrm>
            <a:off x="7858201" y="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7"/>
          <p:cNvSpPr txBox="1">
            <a:spLocks noGrp="1"/>
          </p:cNvSpPr>
          <p:nvPr>
            <p:ph type="body" idx="1"/>
          </p:nvPr>
        </p:nvSpPr>
        <p:spPr>
          <a:xfrm>
            <a:off x="967025" y="1661425"/>
            <a:ext cx="3868200" cy="29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8" name="Google Shape;168;p27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7"/>
          <p:cNvSpPr/>
          <p:nvPr/>
        </p:nvSpPr>
        <p:spPr>
          <a:xfrm>
            <a:off x="6572401" y="128580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SECTION_HEADER_1_1">
    <p:bg>
      <p:bgPr>
        <a:solidFill>
          <a:schemeClr val="dk2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1">
    <p:bg>
      <p:bgPr>
        <a:solidFill>
          <a:schemeClr val="dk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ONLY_1">
    <p:bg>
      <p:bgPr>
        <a:solidFill>
          <a:schemeClr val="dk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0"/>
          <p:cNvSpPr/>
          <p:nvPr/>
        </p:nvSpPr>
        <p:spPr>
          <a:xfrm>
            <a:off x="-82700" y="3099425"/>
            <a:ext cx="9289500" cy="2101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987225" y="1284500"/>
            <a:ext cx="6749700" cy="33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SECTION_TITLE_AND_DESCRIPTION_2">
    <p:bg>
      <p:bgPr>
        <a:solidFill>
          <a:schemeClr val="dk1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1"/>
          <p:cNvSpPr/>
          <p:nvPr/>
        </p:nvSpPr>
        <p:spPr>
          <a:xfrm>
            <a:off x="-76025" y="1740450"/>
            <a:ext cx="3784500" cy="3402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1"/>
          <p:cNvSpPr/>
          <p:nvPr/>
        </p:nvSpPr>
        <p:spPr>
          <a:xfrm>
            <a:off x="-72449" y="3857701"/>
            <a:ext cx="1285800" cy="1285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1"/>
          <p:cNvSpPr/>
          <p:nvPr/>
        </p:nvSpPr>
        <p:spPr>
          <a:xfrm>
            <a:off x="7858201" y="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/>
          <p:nvPr/>
        </p:nvSpPr>
        <p:spPr>
          <a:xfrm>
            <a:off x="1" y="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13224" y="1661425"/>
            <a:ext cx="3638400" cy="29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4792375" y="1661475"/>
            <a:ext cx="3638400" cy="29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1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/>
          <p:nvPr/>
        </p:nvSpPr>
        <p:spPr>
          <a:xfrm>
            <a:off x="-82700" y="3099425"/>
            <a:ext cx="9289500" cy="2101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/>
          <p:nvPr/>
        </p:nvSpPr>
        <p:spPr>
          <a:xfrm>
            <a:off x="7858201" y="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6"/>
          <p:cNvSpPr/>
          <p:nvPr/>
        </p:nvSpPr>
        <p:spPr>
          <a:xfrm>
            <a:off x="1285801" y="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dk1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/>
          <p:nvPr/>
        </p:nvSpPr>
        <p:spPr>
          <a:xfrm>
            <a:off x="4716092" y="1285799"/>
            <a:ext cx="4428000" cy="3857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5427325" y="1981163"/>
            <a:ext cx="28080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5427325" y="2613550"/>
            <a:ext cx="28080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2pPr>
            <a:lvl3pPr marL="1371600" lvl="2" indent="-3429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3pPr>
            <a:lvl4pPr marL="1828800" lvl="3" indent="-3429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4pPr>
            <a:lvl5pPr marL="2286000" lvl="4" indent="-3429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5pPr>
            <a:lvl6pPr marL="2743200" lvl="5" indent="-3429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6pPr>
            <a:lvl7pPr marL="3200400" lvl="6" indent="-3429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7pPr>
            <a:lvl8pPr marL="3657600" lvl="7" indent="-3429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8pPr>
            <a:lvl9pPr marL="4114800" lvl="8" indent="-3429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/>
          <p:nvPr/>
        </p:nvSpPr>
        <p:spPr>
          <a:xfrm>
            <a:off x="-1800" y="-9150"/>
            <a:ext cx="9147600" cy="5161800"/>
          </a:xfrm>
          <a:prstGeom prst="rect">
            <a:avLst/>
          </a:prstGeom>
          <a:solidFill>
            <a:srgbClr val="0C343D">
              <a:alpha val="23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8"/>
          <p:cNvSpPr/>
          <p:nvPr/>
        </p:nvSpPr>
        <p:spPr>
          <a:xfrm>
            <a:off x="-3" y="3214800"/>
            <a:ext cx="45720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621425" y="3213650"/>
            <a:ext cx="3950700" cy="13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5" name="Google Shape;45;p8"/>
          <p:cNvSpPr/>
          <p:nvPr/>
        </p:nvSpPr>
        <p:spPr>
          <a:xfrm>
            <a:off x="7858201" y="257190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8"/>
          <p:cNvSpPr/>
          <p:nvPr/>
        </p:nvSpPr>
        <p:spPr>
          <a:xfrm>
            <a:off x="6572401" y="3857701"/>
            <a:ext cx="1285800" cy="1285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subTitle" idx="1"/>
          </p:nvPr>
        </p:nvSpPr>
        <p:spPr>
          <a:xfrm>
            <a:off x="961975" y="1516200"/>
            <a:ext cx="2358600" cy="7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>
                <a:latin typeface="Fjalla One"/>
                <a:ea typeface="Fjalla One"/>
                <a:cs typeface="Fjalla One"/>
                <a:sym typeface="Fjall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body" idx="2"/>
          </p:nvPr>
        </p:nvSpPr>
        <p:spPr>
          <a:xfrm>
            <a:off x="961975" y="2294700"/>
            <a:ext cx="3213600" cy="22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/>
          <p:nvPr/>
        </p:nvSpPr>
        <p:spPr>
          <a:xfrm>
            <a:off x="6572400" y="1285800"/>
            <a:ext cx="1285800" cy="1358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9"/>
          <p:cNvSpPr/>
          <p:nvPr/>
        </p:nvSpPr>
        <p:spPr>
          <a:xfrm>
            <a:off x="7858201" y="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9"/>
          <p:cNvSpPr/>
          <p:nvPr/>
        </p:nvSpPr>
        <p:spPr>
          <a:xfrm>
            <a:off x="5196600" y="2644200"/>
            <a:ext cx="137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9"/>
          <p:cNvSpPr/>
          <p:nvPr/>
        </p:nvSpPr>
        <p:spPr>
          <a:xfrm>
            <a:off x="7858201" y="385740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dk2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0"/>
          <p:cNvSpPr/>
          <p:nvPr/>
        </p:nvSpPr>
        <p:spPr>
          <a:xfrm>
            <a:off x="-82700" y="3099425"/>
            <a:ext cx="9289500" cy="210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0"/>
          <p:cNvSpPr/>
          <p:nvPr/>
        </p:nvSpPr>
        <p:spPr>
          <a:xfrm>
            <a:off x="7858201" y="1"/>
            <a:ext cx="1285800" cy="1285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0"/>
          <p:cNvSpPr/>
          <p:nvPr/>
        </p:nvSpPr>
        <p:spPr>
          <a:xfrm>
            <a:off x="1285801" y="1"/>
            <a:ext cx="1285800" cy="1285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jalla One"/>
              <a:buNone/>
              <a:defRPr sz="2800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tamaran"/>
              <a:buChar char="●"/>
              <a:defRPr sz="18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Char char="○"/>
              <a:defRPr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Char char="■"/>
              <a:defRPr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Char char="●"/>
              <a:defRPr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Char char="○"/>
              <a:defRPr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Char char="■"/>
              <a:defRPr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Char char="●"/>
              <a:defRPr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Char char="○"/>
              <a:defRPr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Catamaran"/>
              <a:buChar char="■"/>
              <a:defRPr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2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80" name="Google Shape;180;p32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cMcm9hys8JoLvZ3pt3u3ice9OSRF5vTvg4ekuPIfyUQ/copy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cMcm9hys8JoLvZ3pt3u3ice9OSRF5vTvg4ekuPIfyUQ/copy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hyperlink" Target="http://bit.ly/2Tynxth" TargetMode="External"/><Relationship Id="rId7" Type="http://schemas.openxmlformats.org/officeDocument/2006/relationships/slide" Target="slide25.xml"/><Relationship Id="rId12" Type="http://schemas.openxmlformats.org/officeDocument/2006/relationships/slide" Target="slide3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6.xml"/><Relationship Id="rId11" Type="http://schemas.openxmlformats.org/officeDocument/2006/relationships/slide" Target="slide30.xml"/><Relationship Id="rId5" Type="http://schemas.openxmlformats.org/officeDocument/2006/relationships/hyperlink" Target="http://bit.ly/33VAFh3" TargetMode="External"/><Relationship Id="rId10" Type="http://schemas.openxmlformats.org/officeDocument/2006/relationships/slide" Target="slide29.xml"/><Relationship Id="rId4" Type="http://schemas.openxmlformats.org/officeDocument/2006/relationships/hyperlink" Target="http://bit.ly/30B07Gq" TargetMode="External"/><Relationship Id="rId9" Type="http://schemas.openxmlformats.org/officeDocument/2006/relationships/slide" Target="slide2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eepik.com/free-photo/adult-man-taking-baby-out-childish-safety-seat_4856842.htm" TargetMode="External"/><Relationship Id="rId3" Type="http://schemas.openxmlformats.org/officeDocument/2006/relationships/hyperlink" Target="https://www.freepik.com/free-photo/stylish-businessman-wearing-sunglasses-driving-car_4648863.htm/?utm_source=slidesgo_template&amp;utm_medium=referral-link&amp;utm_campaign=sg_resources&amp;utm_content=freepik" TargetMode="External"/><Relationship Id="rId7" Type="http://schemas.openxmlformats.org/officeDocument/2006/relationships/hyperlink" Target="https://www.freepik.com/free-photo/young-couple-doing-road-trip_4733271.htm/?utm_source=slidesgo_template&amp;utm_medium=referral-link&amp;utm_campaign=sg_resources&amp;utm_content=freepik" TargetMode="External"/><Relationship Id="rId12" Type="http://schemas.openxmlformats.org/officeDocument/2006/relationships/hyperlink" Target="https://www.freepik.com/free-photo/interracial-couple-having-fun-car-trip_5118641.htm/?utm_source=slidesgo_template&amp;utm_medium=referral-link&amp;utm_campaign=sg_resources&amp;utm_content=freepik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www.freepik.com/free-photo/young-woman-trip-car_4719656.htm/?utm_source=slidesgo_template&amp;utm_medium=referral-link&amp;utm_campaign=sg_resources&amp;utm_content=freepik" TargetMode="External"/><Relationship Id="rId11" Type="http://schemas.openxmlformats.org/officeDocument/2006/relationships/hyperlink" Target="https://www.freepik.com/free-photo/beautiful-woman-road-trip_5751452.htm/?utm_source=slidesgo_template&amp;utm_medium=referral-link&amp;utm_campaign=sg_resources&amp;utm_content=freepik" TargetMode="External"/><Relationship Id="rId5" Type="http://schemas.openxmlformats.org/officeDocument/2006/relationships/hyperlink" Target="https://www.freepik.com/free-photo/group-friends-doing-road-trip_4732740.htm/?utm_source=slidesgo_template&amp;utm_medium=referral-link&amp;utm_campaign=sg_resources&amp;utm_content=freepik" TargetMode="External"/><Relationship Id="rId10" Type="http://schemas.openxmlformats.org/officeDocument/2006/relationships/hyperlink" Target="https://www.freepik.com/free-photo/man-wearing-hat-looking-nature-through-car-window_4930057.htm/?utm_source=slidesgo_template&amp;utm_medium=referral-link&amp;utm_campaign=sg_resources&amp;utm_content=freepik" TargetMode="External"/><Relationship Id="rId4" Type="http://schemas.openxmlformats.org/officeDocument/2006/relationships/hyperlink" Target="https://www.freepik.com/free-photo/group-friends-doing-road-trip_4732740.htm" TargetMode="External"/><Relationship Id="rId9" Type="http://schemas.openxmlformats.org/officeDocument/2006/relationships/hyperlink" Target="https://www.freepik.com/free-photo/adult-man-taking-baby-out-childish-safety-seat_4856842.htm/?utm_source=slidesgo_template&amp;utm_medium=referral-link&amp;utm_campaign=sg_resources&amp;utm_content=freepik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eepik.com/free-photo/front-view-man-sweater-holding-cup-home_6608799.htm/?utm_source=slidesgo_template&amp;utm_medium=referral-link&amp;utm_campaign=sg_resources&amp;utm_content=freepik" TargetMode="External"/><Relationship Id="rId13" Type="http://schemas.openxmlformats.org/officeDocument/2006/relationships/hyperlink" Target="https://www.freepik.com/free-photo/man-driving-car-close-up_5751444.htm" TargetMode="External"/><Relationship Id="rId3" Type="http://schemas.openxmlformats.org/officeDocument/2006/relationships/hyperlink" Target="https://www.freepik.com/free-photo/blonde-young-woman-sitting-car-laughing_4002337.htm/?utm_source=slidesgo_template&amp;utm_medium=referral-link&amp;utm_campaign=sg_resources&amp;utm_content=freepik" TargetMode="External"/><Relationship Id="rId7" Type="http://schemas.openxmlformats.org/officeDocument/2006/relationships/hyperlink" Target="https://www.freepik.com/free-photo/woman-man-leaning-out-from-car-near-lady-with-backpack-near-car-trunk_3707772.htm" TargetMode="External"/><Relationship Id="rId12" Type="http://schemas.openxmlformats.org/officeDocument/2006/relationships/hyperlink" Target="https://www.freepik.com/free-photo/close-up-smiling-couple-waving-hands-out-from-car-window_2728083.htm/?utm_source=slidesgo_template&amp;utm_medium=referral-link&amp;utm_campaign=sg_resources&amp;utm_content=freepik" TargetMode="External"/><Relationship Id="rId2" Type="http://schemas.openxmlformats.org/officeDocument/2006/relationships/notesSlide" Target="../notesSlides/notesSlide27.xml"/><Relationship Id="rId16" Type="http://schemas.openxmlformats.org/officeDocument/2006/relationships/hyperlink" Target="https://www.freepik.com/free-photo/woman-man-leaning-out-from-car-near-lady-with-backpack-near-car-trunk_3707772.htm/?utm_source=slidesgo_template&amp;utm_medium=referral-link&amp;utm_campaign=sg_resources&amp;utm_content=freepik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freepik.com/free-photo/female-dealer-offering-keys-car_5418759.htm/?utm_source=slidesgo_template&amp;utm_medium=referral-link&amp;utm_campaign=sg_resources&amp;utm_content=freepik" TargetMode="External"/><Relationship Id="rId11" Type="http://schemas.openxmlformats.org/officeDocument/2006/relationships/hyperlink" Target="https://www.freepik.com/free-photo/young-man-road-trip_4719644.htm/?utm_source=slidesgo_template&amp;utm_medium=referral-link&amp;utm_campaign=sg_resources&amp;utm_content=freepik" TargetMode="External"/><Relationship Id="rId5" Type="http://schemas.openxmlformats.org/officeDocument/2006/relationships/hyperlink" Target="https://www.freepik.com/free-photo/handsome-man-with-his-friends-travelling-car_2728137.htm/?utm_source=slidesgo_template&amp;utm_medium=referral-link&amp;utm_campaign=sg_resources&amp;utm_content=freepik" TargetMode="External"/><Relationship Id="rId15" Type="http://schemas.openxmlformats.org/officeDocument/2006/relationships/hyperlink" Target="https://www.freepik.com/free-photo/close-up-trendy-footwear_5741412.htm/?utm_source=slidesgo_template&amp;utm_medium=referral-link&amp;utm_campaign=sg_resources&amp;utm_content=freepik" TargetMode="External"/><Relationship Id="rId10" Type="http://schemas.openxmlformats.org/officeDocument/2006/relationships/hyperlink" Target="https://www.freepik.com/free-photo/big-black-dog-car_4737649.htm/?utm_source=slidesgo_template&amp;utm_medium=referral-link&amp;utm_campaign=sg_resources&amp;utm_content=freepik" TargetMode="External"/><Relationship Id="rId4" Type="http://schemas.openxmlformats.org/officeDocument/2006/relationships/hyperlink" Target="https://www.freepik.com/free-photo/happy-afr-american-woman-playing-with-her-hair_6121234.htm/?utm_source=slidesgo_template&amp;utm_medium=referral-link&amp;utm_campaign=sg_resources&amp;utm_content=freepik" TargetMode="External"/><Relationship Id="rId9" Type="http://schemas.openxmlformats.org/officeDocument/2006/relationships/hyperlink" Target="https://www.freepik.com/free-photo/driver-with-sunglasses-holding-steering-wheel_4856865.htm/?utm_source=slidesgo_template&amp;utm_medium=referral-link&amp;utm_campaign=sg_resources&amp;utm_content=freepik" TargetMode="External"/><Relationship Id="rId14" Type="http://schemas.openxmlformats.org/officeDocument/2006/relationships/hyperlink" Target="https://www.freepik.com/free-photo/man-driving-car-close-up_5751444.htm/?utm_source=slidesgo_template&amp;utm_medium=referral-link&amp;utm_campaign=sg_resources&amp;utm_content=freepik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PfT4lq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1.xml"/><Relationship Id="rId6" Type="http://schemas.openxmlformats.org/officeDocument/2006/relationships/hyperlink" Target="http://bit.ly/30B07Gq" TargetMode="External"/><Relationship Id="rId5" Type="http://schemas.openxmlformats.org/officeDocument/2006/relationships/hyperlink" Target="http://bit.ly/33VAFh3" TargetMode="External"/><Relationship Id="rId4" Type="http://schemas.openxmlformats.org/officeDocument/2006/relationships/slide" Target="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Fjalla+One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1.xml"/><Relationship Id="rId4" Type="http://schemas.openxmlformats.org/officeDocument/2006/relationships/hyperlink" Target="https://fonts.google.com/specimen/Catamaran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chrome.google.com/webstore/detail/flaticon-for-gsuit-gslide/haekgjfnhhdkgfgmldhfokhmfkgmciba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PfT4lq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4"/>
          <p:cNvPicPr preferRelativeResize="0"/>
          <p:nvPr/>
        </p:nvPicPr>
        <p:blipFill rotWithShape="1">
          <a:blip r:embed="rId3">
            <a:alphaModFix/>
          </a:blip>
          <a:srcRect l="22414"/>
          <a:stretch/>
        </p:blipFill>
        <p:spPr>
          <a:xfrm>
            <a:off x="3127950" y="-25587"/>
            <a:ext cx="6047326" cy="5194676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4"/>
          <p:cNvSpPr/>
          <p:nvPr/>
        </p:nvSpPr>
        <p:spPr>
          <a:xfrm>
            <a:off x="3127950" y="-25575"/>
            <a:ext cx="6061800" cy="5207700"/>
          </a:xfrm>
          <a:prstGeom prst="rect">
            <a:avLst/>
          </a:prstGeom>
          <a:solidFill>
            <a:srgbClr val="0C343D">
              <a:alpha val="23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34"/>
          <p:cNvSpPr txBox="1">
            <a:spLocks noGrp="1"/>
          </p:cNvSpPr>
          <p:nvPr>
            <p:ph type="ctrTitle"/>
          </p:nvPr>
        </p:nvSpPr>
        <p:spPr>
          <a:xfrm>
            <a:off x="330700" y="504850"/>
            <a:ext cx="2535600" cy="24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 Rental </a:t>
            </a:r>
            <a:endParaRPr/>
          </a:p>
        </p:txBody>
      </p:sp>
      <p:sp>
        <p:nvSpPr>
          <p:cNvPr id="189" name="Google Shape;189;p34"/>
          <p:cNvSpPr txBox="1">
            <a:spLocks noGrp="1"/>
          </p:cNvSpPr>
          <p:nvPr>
            <p:ph type="subTitle" idx="1"/>
          </p:nvPr>
        </p:nvSpPr>
        <p:spPr>
          <a:xfrm>
            <a:off x="1267825" y="3451788"/>
            <a:ext cx="1598400" cy="12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 starts your company presentation</a:t>
            </a:r>
            <a:endParaRPr/>
          </a:p>
        </p:txBody>
      </p:sp>
      <p:sp>
        <p:nvSpPr>
          <p:cNvPr id="190" name="Google Shape;190;p34"/>
          <p:cNvSpPr/>
          <p:nvPr/>
        </p:nvSpPr>
        <p:spPr>
          <a:xfrm>
            <a:off x="7858193" y="385765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34"/>
          <p:cNvSpPr/>
          <p:nvPr/>
        </p:nvSpPr>
        <p:spPr>
          <a:xfrm>
            <a:off x="7858193" y="1285901"/>
            <a:ext cx="1285800" cy="1285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34"/>
          <p:cNvSpPr/>
          <p:nvPr/>
        </p:nvSpPr>
        <p:spPr>
          <a:xfrm>
            <a:off x="6572226" y="26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5000">
        <p15:prstTrans prst="curtains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3"/>
          <p:cNvSpPr txBox="1">
            <a:spLocks noGrp="1"/>
          </p:cNvSpPr>
          <p:nvPr>
            <p:ph type="title"/>
          </p:nvPr>
        </p:nvSpPr>
        <p:spPr>
          <a:xfrm>
            <a:off x="621425" y="3213650"/>
            <a:ext cx="3950700" cy="13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Picture Is Worth a Thousand Words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4"/>
          <p:cNvSpPr txBox="1">
            <a:spLocks noGrp="1"/>
          </p:cNvSpPr>
          <p:nvPr>
            <p:ph type="subTitle" idx="1"/>
          </p:nvPr>
        </p:nvSpPr>
        <p:spPr>
          <a:xfrm>
            <a:off x="961975" y="1516200"/>
            <a:ext cx="2358600" cy="7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what we do</a:t>
            </a:r>
            <a:endParaRPr/>
          </a:p>
        </p:txBody>
      </p:sp>
      <p:sp>
        <p:nvSpPr>
          <p:cNvPr id="306" name="Google Shape;306;p44"/>
          <p:cNvSpPr txBox="1">
            <a:spLocks noGrp="1"/>
          </p:cNvSpPr>
          <p:nvPr>
            <p:ph type="body" idx="2"/>
          </p:nvPr>
        </p:nvSpPr>
        <p:spPr>
          <a:xfrm>
            <a:off x="961975" y="2294700"/>
            <a:ext cx="3213600" cy="22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You can write a brief description of your business here</a:t>
            </a:r>
            <a:endParaRPr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You can write a brief description of your business here</a:t>
            </a:r>
            <a:endParaRPr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You can write a brief description of your business here</a:t>
            </a:r>
            <a:endParaRPr/>
          </a:p>
          <a:p>
            <a:pPr marL="457200" lvl="0" indent="-317500" algn="l" rtl="0"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en"/>
              <a:t>You can write a brief description of your business here</a:t>
            </a:r>
            <a:endParaRPr/>
          </a:p>
        </p:txBody>
      </p:sp>
      <p:sp>
        <p:nvSpPr>
          <p:cNvPr id="307" name="Google Shape;307;p44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Business Description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5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Services</a:t>
            </a:r>
            <a:endParaRPr/>
          </a:p>
        </p:txBody>
      </p:sp>
      <p:sp>
        <p:nvSpPr>
          <p:cNvPr id="313" name="Google Shape;313;p45"/>
          <p:cNvSpPr txBox="1">
            <a:spLocks noGrp="1"/>
          </p:cNvSpPr>
          <p:nvPr>
            <p:ph type="title" idx="2"/>
          </p:nvPr>
        </p:nvSpPr>
        <p:spPr>
          <a:xfrm>
            <a:off x="890000" y="1747475"/>
            <a:ext cx="20361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</a:t>
            </a:r>
            <a:endParaRPr/>
          </a:p>
        </p:txBody>
      </p:sp>
      <p:sp>
        <p:nvSpPr>
          <p:cNvPr id="314" name="Google Shape;314;p45"/>
          <p:cNvSpPr txBox="1">
            <a:spLocks noGrp="1"/>
          </p:cNvSpPr>
          <p:nvPr>
            <p:ph type="subTitle" idx="1"/>
          </p:nvPr>
        </p:nvSpPr>
        <p:spPr>
          <a:xfrm>
            <a:off x="890000" y="2234425"/>
            <a:ext cx="20361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 is the closest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planet to the Sun</a:t>
            </a:r>
            <a:endParaRPr/>
          </a:p>
        </p:txBody>
      </p:sp>
      <p:sp>
        <p:nvSpPr>
          <p:cNvPr id="315" name="Google Shape;315;p45"/>
          <p:cNvSpPr txBox="1">
            <a:spLocks noGrp="1"/>
          </p:cNvSpPr>
          <p:nvPr>
            <p:ph type="title" idx="3"/>
          </p:nvPr>
        </p:nvSpPr>
        <p:spPr>
          <a:xfrm>
            <a:off x="3553950" y="1747475"/>
            <a:ext cx="20361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</a:t>
            </a:r>
            <a:endParaRPr/>
          </a:p>
        </p:txBody>
      </p:sp>
      <p:sp>
        <p:nvSpPr>
          <p:cNvPr id="316" name="Google Shape;316;p45"/>
          <p:cNvSpPr txBox="1">
            <a:spLocks noGrp="1"/>
          </p:cNvSpPr>
          <p:nvPr>
            <p:ph type="subTitle" idx="4"/>
          </p:nvPr>
        </p:nvSpPr>
        <p:spPr>
          <a:xfrm>
            <a:off x="3553950" y="2234425"/>
            <a:ext cx="20361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is the second planet from the Sun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45"/>
          <p:cNvSpPr txBox="1">
            <a:spLocks noGrp="1"/>
          </p:cNvSpPr>
          <p:nvPr>
            <p:ph type="title" idx="5"/>
          </p:nvPr>
        </p:nvSpPr>
        <p:spPr>
          <a:xfrm>
            <a:off x="6217900" y="1747475"/>
            <a:ext cx="20361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Mars</a:t>
            </a:r>
            <a:endParaRPr/>
          </a:p>
        </p:txBody>
      </p:sp>
      <p:sp>
        <p:nvSpPr>
          <p:cNvPr id="318" name="Google Shape;318;p45"/>
          <p:cNvSpPr txBox="1">
            <a:spLocks noGrp="1"/>
          </p:cNvSpPr>
          <p:nvPr>
            <p:ph type="subTitle" idx="6"/>
          </p:nvPr>
        </p:nvSpPr>
        <p:spPr>
          <a:xfrm>
            <a:off x="6217900" y="2234425"/>
            <a:ext cx="20361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being red, Mars is a cold place</a:t>
            </a:r>
            <a:endParaRPr/>
          </a:p>
        </p:txBody>
      </p:sp>
      <p:sp>
        <p:nvSpPr>
          <p:cNvPr id="319" name="Google Shape;319;p45"/>
          <p:cNvSpPr txBox="1">
            <a:spLocks noGrp="1"/>
          </p:cNvSpPr>
          <p:nvPr>
            <p:ph type="title" idx="7"/>
          </p:nvPr>
        </p:nvSpPr>
        <p:spPr>
          <a:xfrm>
            <a:off x="890000" y="3370475"/>
            <a:ext cx="20361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Saturn</a:t>
            </a:r>
            <a:endParaRPr/>
          </a:p>
        </p:txBody>
      </p:sp>
      <p:sp>
        <p:nvSpPr>
          <p:cNvPr id="320" name="Google Shape;320;p45"/>
          <p:cNvSpPr txBox="1">
            <a:spLocks noGrp="1"/>
          </p:cNvSpPr>
          <p:nvPr>
            <p:ph type="subTitle" idx="8"/>
          </p:nvPr>
        </p:nvSpPr>
        <p:spPr>
          <a:xfrm>
            <a:off x="890000" y="3857425"/>
            <a:ext cx="20361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Saturn is the ringed one and a gas giant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45"/>
          <p:cNvSpPr txBox="1">
            <a:spLocks noGrp="1"/>
          </p:cNvSpPr>
          <p:nvPr>
            <p:ph type="title" idx="9"/>
          </p:nvPr>
        </p:nvSpPr>
        <p:spPr>
          <a:xfrm>
            <a:off x="3553950" y="3370475"/>
            <a:ext cx="20361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Neptune</a:t>
            </a:r>
            <a:endParaRPr/>
          </a:p>
        </p:txBody>
      </p:sp>
      <p:sp>
        <p:nvSpPr>
          <p:cNvPr id="322" name="Google Shape;322;p45"/>
          <p:cNvSpPr txBox="1">
            <a:spLocks noGrp="1"/>
          </p:cNvSpPr>
          <p:nvPr>
            <p:ph type="subTitle" idx="13"/>
          </p:nvPr>
        </p:nvSpPr>
        <p:spPr>
          <a:xfrm>
            <a:off x="3553950" y="3857425"/>
            <a:ext cx="20361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the farthest planet from the Sun</a:t>
            </a:r>
            <a:endParaRPr/>
          </a:p>
        </p:txBody>
      </p:sp>
      <p:sp>
        <p:nvSpPr>
          <p:cNvPr id="323" name="Google Shape;323;p45"/>
          <p:cNvSpPr txBox="1">
            <a:spLocks noGrp="1"/>
          </p:cNvSpPr>
          <p:nvPr>
            <p:ph type="title" idx="14"/>
          </p:nvPr>
        </p:nvSpPr>
        <p:spPr>
          <a:xfrm>
            <a:off x="6217900" y="3370475"/>
            <a:ext cx="20361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</a:t>
            </a:r>
            <a:endParaRPr/>
          </a:p>
        </p:txBody>
      </p:sp>
      <p:sp>
        <p:nvSpPr>
          <p:cNvPr id="324" name="Google Shape;324;p45"/>
          <p:cNvSpPr txBox="1">
            <a:spLocks noGrp="1"/>
          </p:cNvSpPr>
          <p:nvPr>
            <p:ph type="subTitle" idx="15"/>
          </p:nvPr>
        </p:nvSpPr>
        <p:spPr>
          <a:xfrm>
            <a:off x="6217900" y="3857425"/>
            <a:ext cx="20361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the biggest planet in the Solar System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6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Best Sellers</a:t>
            </a:r>
            <a:endParaRPr/>
          </a:p>
        </p:txBody>
      </p:sp>
      <p:sp>
        <p:nvSpPr>
          <p:cNvPr id="330" name="Google Shape;330;p46"/>
          <p:cNvSpPr txBox="1">
            <a:spLocks noGrp="1"/>
          </p:cNvSpPr>
          <p:nvPr>
            <p:ph type="title" idx="2"/>
          </p:nvPr>
        </p:nvSpPr>
        <p:spPr>
          <a:xfrm>
            <a:off x="5193991" y="3266475"/>
            <a:ext cx="23709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Complete Car</a:t>
            </a:r>
            <a:endParaRPr/>
          </a:p>
        </p:txBody>
      </p:sp>
      <p:sp>
        <p:nvSpPr>
          <p:cNvPr id="331" name="Google Shape;331;p46"/>
          <p:cNvSpPr txBox="1">
            <a:spLocks noGrp="1"/>
          </p:cNvSpPr>
          <p:nvPr>
            <p:ph type="subTitle" idx="1"/>
          </p:nvPr>
        </p:nvSpPr>
        <p:spPr>
          <a:xfrm>
            <a:off x="5193991" y="3829625"/>
            <a:ext cx="2370900" cy="6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is the second planet from the Sun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46"/>
          <p:cNvSpPr/>
          <p:nvPr/>
        </p:nvSpPr>
        <p:spPr>
          <a:xfrm>
            <a:off x="1715776" y="120970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46"/>
          <p:cNvSpPr txBox="1">
            <a:spLocks noGrp="1"/>
          </p:cNvSpPr>
          <p:nvPr>
            <p:ph type="title" idx="3"/>
          </p:nvPr>
        </p:nvSpPr>
        <p:spPr>
          <a:xfrm>
            <a:off x="1579112" y="3266475"/>
            <a:ext cx="23709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Private Driver</a:t>
            </a:r>
            <a:endParaRPr/>
          </a:p>
        </p:txBody>
      </p:sp>
      <p:sp>
        <p:nvSpPr>
          <p:cNvPr id="334" name="Google Shape;334;p46"/>
          <p:cNvSpPr/>
          <p:nvPr/>
        </p:nvSpPr>
        <p:spPr>
          <a:xfrm>
            <a:off x="6098151" y="120970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46"/>
          <p:cNvSpPr txBox="1">
            <a:spLocks noGrp="1"/>
          </p:cNvSpPr>
          <p:nvPr>
            <p:ph type="subTitle" idx="4"/>
          </p:nvPr>
        </p:nvSpPr>
        <p:spPr>
          <a:xfrm>
            <a:off x="1579114" y="3829625"/>
            <a:ext cx="2370900" cy="6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being red, Mars is actually a cold place</a:t>
            </a:r>
            <a:endParaRPr/>
          </a:p>
        </p:txBody>
      </p:sp>
      <p:pic>
        <p:nvPicPr>
          <p:cNvPr id="336" name="Google Shape;336;p46"/>
          <p:cNvPicPr preferRelativeResize="0"/>
          <p:nvPr/>
        </p:nvPicPr>
        <p:blipFill rotWithShape="1">
          <a:blip r:embed="rId3">
            <a:alphaModFix/>
          </a:blip>
          <a:srcRect l="11618" r="23399" b="2562"/>
          <a:stretch/>
        </p:blipFill>
        <p:spPr>
          <a:xfrm>
            <a:off x="2121675" y="1560525"/>
            <a:ext cx="1285801" cy="1285801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46"/>
          <p:cNvSpPr/>
          <p:nvPr/>
        </p:nvSpPr>
        <p:spPr>
          <a:xfrm>
            <a:off x="2121650" y="1560525"/>
            <a:ext cx="1285800" cy="1285800"/>
          </a:xfrm>
          <a:prstGeom prst="rect">
            <a:avLst/>
          </a:prstGeom>
          <a:solidFill>
            <a:srgbClr val="0C343D">
              <a:alpha val="23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8" name="Google Shape;338;p46"/>
          <p:cNvPicPr preferRelativeResize="0"/>
          <p:nvPr/>
        </p:nvPicPr>
        <p:blipFill rotWithShape="1">
          <a:blip r:embed="rId4">
            <a:alphaModFix/>
          </a:blip>
          <a:srcRect l="10740" r="22593"/>
          <a:stretch/>
        </p:blipFill>
        <p:spPr>
          <a:xfrm>
            <a:off x="5736550" y="1560525"/>
            <a:ext cx="1285800" cy="12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6"/>
          <p:cNvSpPr/>
          <p:nvPr/>
        </p:nvSpPr>
        <p:spPr>
          <a:xfrm>
            <a:off x="5736550" y="1560525"/>
            <a:ext cx="1285800" cy="1285800"/>
          </a:xfrm>
          <a:prstGeom prst="rect">
            <a:avLst/>
          </a:prstGeom>
          <a:solidFill>
            <a:srgbClr val="0C343D">
              <a:alpha val="23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7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Strengths</a:t>
            </a:r>
            <a:endParaRPr/>
          </a:p>
        </p:txBody>
      </p:sp>
      <p:sp>
        <p:nvSpPr>
          <p:cNvPr id="345" name="Google Shape;345;p47"/>
          <p:cNvSpPr txBox="1">
            <a:spLocks noGrp="1"/>
          </p:cNvSpPr>
          <p:nvPr>
            <p:ph type="title" idx="2"/>
          </p:nvPr>
        </p:nvSpPr>
        <p:spPr>
          <a:xfrm>
            <a:off x="738426" y="1802125"/>
            <a:ext cx="22536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Loyalty</a:t>
            </a:r>
            <a:endParaRPr/>
          </a:p>
        </p:txBody>
      </p:sp>
      <p:sp>
        <p:nvSpPr>
          <p:cNvPr id="346" name="Google Shape;346;p47"/>
          <p:cNvSpPr txBox="1">
            <a:spLocks noGrp="1"/>
          </p:cNvSpPr>
          <p:nvPr>
            <p:ph type="subTitle" idx="1"/>
          </p:nvPr>
        </p:nvSpPr>
        <p:spPr>
          <a:xfrm>
            <a:off x="738426" y="2289075"/>
            <a:ext cx="22536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Neptune is the farthest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planet from the Sun</a:t>
            </a:r>
            <a:endParaRPr/>
          </a:p>
        </p:txBody>
      </p:sp>
      <p:sp>
        <p:nvSpPr>
          <p:cNvPr id="347" name="Google Shape;347;p47"/>
          <p:cNvSpPr txBox="1">
            <a:spLocks noGrp="1"/>
          </p:cNvSpPr>
          <p:nvPr>
            <p:ph type="title" idx="3"/>
          </p:nvPr>
        </p:nvSpPr>
        <p:spPr>
          <a:xfrm>
            <a:off x="6151974" y="1802125"/>
            <a:ext cx="22536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Efficiency</a:t>
            </a:r>
            <a:endParaRPr/>
          </a:p>
        </p:txBody>
      </p:sp>
      <p:sp>
        <p:nvSpPr>
          <p:cNvPr id="348" name="Google Shape;348;p47"/>
          <p:cNvSpPr txBox="1">
            <a:spLocks noGrp="1"/>
          </p:cNvSpPr>
          <p:nvPr>
            <p:ph type="subTitle" idx="4"/>
          </p:nvPr>
        </p:nvSpPr>
        <p:spPr>
          <a:xfrm>
            <a:off x="6151974" y="2289075"/>
            <a:ext cx="22536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being red, Mars is actually a cold place</a:t>
            </a:r>
            <a:endParaRPr/>
          </a:p>
        </p:txBody>
      </p:sp>
      <p:sp>
        <p:nvSpPr>
          <p:cNvPr id="349" name="Google Shape;349;p47"/>
          <p:cNvSpPr/>
          <p:nvPr/>
        </p:nvSpPr>
        <p:spPr>
          <a:xfrm>
            <a:off x="3286200" y="1768801"/>
            <a:ext cx="1285800" cy="12858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47"/>
          <p:cNvSpPr/>
          <p:nvPr/>
        </p:nvSpPr>
        <p:spPr>
          <a:xfrm>
            <a:off x="4572000" y="1768801"/>
            <a:ext cx="1285800" cy="12858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47"/>
          <p:cNvSpPr/>
          <p:nvPr/>
        </p:nvSpPr>
        <p:spPr>
          <a:xfrm>
            <a:off x="3286200" y="3054601"/>
            <a:ext cx="1285800" cy="12858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47"/>
          <p:cNvSpPr/>
          <p:nvPr/>
        </p:nvSpPr>
        <p:spPr>
          <a:xfrm>
            <a:off x="4572000" y="3054601"/>
            <a:ext cx="1285800" cy="12858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47"/>
          <p:cNvSpPr txBox="1">
            <a:spLocks noGrp="1"/>
          </p:cNvSpPr>
          <p:nvPr>
            <p:ph type="title" idx="5"/>
          </p:nvPr>
        </p:nvSpPr>
        <p:spPr>
          <a:xfrm>
            <a:off x="738426" y="3080781"/>
            <a:ext cx="22536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Reliability</a:t>
            </a:r>
            <a:endParaRPr/>
          </a:p>
        </p:txBody>
      </p:sp>
      <p:sp>
        <p:nvSpPr>
          <p:cNvPr id="354" name="Google Shape;354;p47"/>
          <p:cNvSpPr txBox="1">
            <a:spLocks noGrp="1"/>
          </p:cNvSpPr>
          <p:nvPr>
            <p:ph type="subTitle" idx="6"/>
          </p:nvPr>
        </p:nvSpPr>
        <p:spPr>
          <a:xfrm>
            <a:off x="738426" y="3567731"/>
            <a:ext cx="22536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 is the closest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planet to the Sun</a:t>
            </a:r>
            <a:endParaRPr/>
          </a:p>
        </p:txBody>
      </p:sp>
      <p:sp>
        <p:nvSpPr>
          <p:cNvPr id="355" name="Google Shape;355;p47"/>
          <p:cNvSpPr txBox="1">
            <a:spLocks noGrp="1"/>
          </p:cNvSpPr>
          <p:nvPr>
            <p:ph type="title" idx="7"/>
          </p:nvPr>
        </p:nvSpPr>
        <p:spPr>
          <a:xfrm>
            <a:off x="6151974" y="3080781"/>
            <a:ext cx="22536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Commitment</a:t>
            </a:r>
            <a:endParaRPr/>
          </a:p>
        </p:txBody>
      </p:sp>
      <p:sp>
        <p:nvSpPr>
          <p:cNvPr id="356" name="Google Shape;356;p47"/>
          <p:cNvSpPr txBox="1">
            <a:spLocks noGrp="1"/>
          </p:cNvSpPr>
          <p:nvPr>
            <p:ph type="subTitle" idx="8"/>
          </p:nvPr>
        </p:nvSpPr>
        <p:spPr>
          <a:xfrm>
            <a:off x="6151974" y="3567731"/>
            <a:ext cx="22536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 is the biggest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planet of them all</a:t>
            </a:r>
            <a:endParaRPr/>
          </a:p>
        </p:txBody>
      </p:sp>
      <p:grpSp>
        <p:nvGrpSpPr>
          <p:cNvPr id="357" name="Google Shape;357;p47"/>
          <p:cNvGrpSpPr/>
          <p:nvPr/>
        </p:nvGrpSpPr>
        <p:grpSpPr>
          <a:xfrm>
            <a:off x="5009796" y="2208034"/>
            <a:ext cx="410208" cy="407327"/>
            <a:chOff x="-63250675" y="3744075"/>
            <a:chExt cx="320350" cy="318100"/>
          </a:xfrm>
        </p:grpSpPr>
        <p:sp>
          <p:nvSpPr>
            <p:cNvPr id="358" name="Google Shape;358;p47"/>
            <p:cNvSpPr/>
            <p:nvPr/>
          </p:nvSpPr>
          <p:spPr>
            <a:xfrm>
              <a:off x="-63126250" y="3744075"/>
              <a:ext cx="195925" cy="192875"/>
            </a:xfrm>
            <a:custGeom>
              <a:avLst/>
              <a:gdLst/>
              <a:ahLst/>
              <a:cxnLst/>
              <a:rect l="l" t="t" r="r" b="b"/>
              <a:pathLst>
                <a:path w="7837" h="7715" extrusionOk="0">
                  <a:moveTo>
                    <a:pt x="6020" y="0"/>
                  </a:moveTo>
                  <a:cubicBezTo>
                    <a:pt x="5921" y="0"/>
                    <a:pt x="5820" y="37"/>
                    <a:pt x="5735" y="122"/>
                  </a:cubicBezTo>
                  <a:lnTo>
                    <a:pt x="4097" y="1760"/>
                  </a:lnTo>
                  <a:cubicBezTo>
                    <a:pt x="4034" y="1854"/>
                    <a:pt x="3971" y="1917"/>
                    <a:pt x="3971" y="2012"/>
                  </a:cubicBezTo>
                  <a:lnTo>
                    <a:pt x="3782" y="3304"/>
                  </a:lnTo>
                  <a:lnTo>
                    <a:pt x="1734" y="5351"/>
                  </a:lnTo>
                  <a:cubicBezTo>
                    <a:pt x="1576" y="5288"/>
                    <a:pt x="1387" y="5225"/>
                    <a:pt x="1230" y="5225"/>
                  </a:cubicBezTo>
                  <a:cubicBezTo>
                    <a:pt x="537" y="5225"/>
                    <a:pt x="1" y="5793"/>
                    <a:pt x="1" y="6486"/>
                  </a:cubicBezTo>
                  <a:cubicBezTo>
                    <a:pt x="1" y="7210"/>
                    <a:pt x="537" y="7714"/>
                    <a:pt x="1230" y="7714"/>
                  </a:cubicBezTo>
                  <a:cubicBezTo>
                    <a:pt x="1891" y="7714"/>
                    <a:pt x="2458" y="7179"/>
                    <a:pt x="2458" y="6486"/>
                  </a:cubicBezTo>
                  <a:cubicBezTo>
                    <a:pt x="2458" y="6297"/>
                    <a:pt x="2395" y="6139"/>
                    <a:pt x="2332" y="5982"/>
                  </a:cubicBezTo>
                  <a:lnTo>
                    <a:pt x="4380" y="3934"/>
                  </a:lnTo>
                  <a:lnTo>
                    <a:pt x="5672" y="3745"/>
                  </a:lnTo>
                  <a:cubicBezTo>
                    <a:pt x="5735" y="3745"/>
                    <a:pt x="5829" y="3713"/>
                    <a:pt x="5924" y="3619"/>
                  </a:cubicBezTo>
                  <a:lnTo>
                    <a:pt x="7562" y="1980"/>
                  </a:lnTo>
                  <a:cubicBezTo>
                    <a:pt x="7837" y="1706"/>
                    <a:pt x="7609" y="1254"/>
                    <a:pt x="7251" y="1254"/>
                  </a:cubicBezTo>
                  <a:cubicBezTo>
                    <a:pt x="7240" y="1254"/>
                    <a:pt x="7228" y="1255"/>
                    <a:pt x="7216" y="1256"/>
                  </a:cubicBezTo>
                  <a:lnTo>
                    <a:pt x="6302" y="1382"/>
                  </a:lnTo>
                  <a:lnTo>
                    <a:pt x="6428" y="468"/>
                  </a:lnTo>
                  <a:cubicBezTo>
                    <a:pt x="6472" y="203"/>
                    <a:pt x="6253" y="0"/>
                    <a:pt x="60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7"/>
            <p:cNvSpPr/>
            <p:nvPr/>
          </p:nvSpPr>
          <p:spPr>
            <a:xfrm>
              <a:off x="-63190025" y="3814050"/>
              <a:ext cx="186675" cy="185900"/>
            </a:xfrm>
            <a:custGeom>
              <a:avLst/>
              <a:gdLst/>
              <a:ahLst/>
              <a:cxnLst/>
              <a:rect l="l" t="t" r="r" b="b"/>
              <a:pathLst>
                <a:path w="7467" h="7436" extrusionOk="0">
                  <a:moveTo>
                    <a:pt x="3718" y="1"/>
                  </a:moveTo>
                  <a:cubicBezTo>
                    <a:pt x="1670" y="1"/>
                    <a:pt x="0" y="1670"/>
                    <a:pt x="0" y="3750"/>
                  </a:cubicBezTo>
                  <a:cubicBezTo>
                    <a:pt x="0" y="5797"/>
                    <a:pt x="1638" y="7436"/>
                    <a:pt x="3718" y="7436"/>
                  </a:cubicBezTo>
                  <a:cubicBezTo>
                    <a:pt x="5765" y="7436"/>
                    <a:pt x="7467" y="5797"/>
                    <a:pt x="7467" y="3750"/>
                  </a:cubicBezTo>
                  <a:cubicBezTo>
                    <a:pt x="7467" y="3151"/>
                    <a:pt x="7341" y="2647"/>
                    <a:pt x="7120" y="2143"/>
                  </a:cubicBezTo>
                  <a:lnTo>
                    <a:pt x="5828" y="3435"/>
                  </a:lnTo>
                  <a:cubicBezTo>
                    <a:pt x="5828" y="3498"/>
                    <a:pt x="5860" y="3624"/>
                    <a:pt x="5860" y="3718"/>
                  </a:cubicBezTo>
                  <a:cubicBezTo>
                    <a:pt x="5860" y="4852"/>
                    <a:pt x="4915" y="5797"/>
                    <a:pt x="3781" y="5797"/>
                  </a:cubicBezTo>
                  <a:cubicBezTo>
                    <a:pt x="2615" y="5797"/>
                    <a:pt x="1670" y="4852"/>
                    <a:pt x="1670" y="3718"/>
                  </a:cubicBezTo>
                  <a:cubicBezTo>
                    <a:pt x="1733" y="2552"/>
                    <a:pt x="2615" y="1607"/>
                    <a:pt x="3781" y="1607"/>
                  </a:cubicBezTo>
                  <a:cubicBezTo>
                    <a:pt x="3875" y="1607"/>
                    <a:pt x="3970" y="1607"/>
                    <a:pt x="4033" y="1670"/>
                  </a:cubicBezTo>
                  <a:lnTo>
                    <a:pt x="5356" y="347"/>
                  </a:lnTo>
                  <a:cubicBezTo>
                    <a:pt x="4883" y="127"/>
                    <a:pt x="4316" y="1"/>
                    <a:pt x="37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7"/>
            <p:cNvSpPr/>
            <p:nvPr/>
          </p:nvSpPr>
          <p:spPr>
            <a:xfrm>
              <a:off x="-63250675" y="3751050"/>
              <a:ext cx="311125" cy="311125"/>
            </a:xfrm>
            <a:custGeom>
              <a:avLst/>
              <a:gdLst/>
              <a:ahLst/>
              <a:cxnLst/>
              <a:rect l="l" t="t" r="r" b="b"/>
              <a:pathLst>
                <a:path w="12445" h="12445" extrusionOk="0">
                  <a:moveTo>
                    <a:pt x="6270" y="0"/>
                  </a:moveTo>
                  <a:cubicBezTo>
                    <a:pt x="2773" y="0"/>
                    <a:pt x="0" y="2804"/>
                    <a:pt x="0" y="6238"/>
                  </a:cubicBezTo>
                  <a:cubicBezTo>
                    <a:pt x="0" y="9641"/>
                    <a:pt x="2804" y="12445"/>
                    <a:pt x="6238" y="12445"/>
                  </a:cubicBezTo>
                  <a:cubicBezTo>
                    <a:pt x="9672" y="12445"/>
                    <a:pt x="12445" y="9641"/>
                    <a:pt x="12445" y="6238"/>
                  </a:cubicBezTo>
                  <a:cubicBezTo>
                    <a:pt x="12445" y="5325"/>
                    <a:pt x="12256" y="4411"/>
                    <a:pt x="11878" y="3592"/>
                  </a:cubicBezTo>
                  <a:lnTo>
                    <a:pt x="11563" y="3907"/>
                  </a:lnTo>
                  <a:cubicBezTo>
                    <a:pt x="11342" y="4096"/>
                    <a:pt x="11121" y="4222"/>
                    <a:pt x="10838" y="4253"/>
                  </a:cubicBezTo>
                  <a:lnTo>
                    <a:pt x="10397" y="4348"/>
                  </a:lnTo>
                  <a:cubicBezTo>
                    <a:pt x="10680" y="4915"/>
                    <a:pt x="10806" y="5545"/>
                    <a:pt x="10806" y="6238"/>
                  </a:cubicBezTo>
                  <a:cubicBezTo>
                    <a:pt x="10806" y="8759"/>
                    <a:pt x="8759" y="10743"/>
                    <a:pt x="6270" y="10743"/>
                  </a:cubicBezTo>
                  <a:cubicBezTo>
                    <a:pt x="3781" y="10743"/>
                    <a:pt x="1733" y="8696"/>
                    <a:pt x="1733" y="6238"/>
                  </a:cubicBezTo>
                  <a:cubicBezTo>
                    <a:pt x="1733" y="3718"/>
                    <a:pt x="3781" y="1670"/>
                    <a:pt x="6270" y="1670"/>
                  </a:cubicBezTo>
                  <a:cubicBezTo>
                    <a:pt x="6931" y="1670"/>
                    <a:pt x="7561" y="1796"/>
                    <a:pt x="8160" y="2048"/>
                  </a:cubicBezTo>
                  <a:lnTo>
                    <a:pt x="8254" y="1607"/>
                  </a:lnTo>
                  <a:cubicBezTo>
                    <a:pt x="8286" y="1355"/>
                    <a:pt x="8412" y="1103"/>
                    <a:pt x="8601" y="914"/>
                  </a:cubicBezTo>
                  <a:lnTo>
                    <a:pt x="8916" y="599"/>
                  </a:lnTo>
                  <a:cubicBezTo>
                    <a:pt x="8097" y="189"/>
                    <a:pt x="7215" y="0"/>
                    <a:pt x="62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" name="Google Shape;361;p47"/>
          <p:cNvGrpSpPr/>
          <p:nvPr/>
        </p:nvGrpSpPr>
        <p:grpSpPr>
          <a:xfrm>
            <a:off x="5033548" y="3504595"/>
            <a:ext cx="362703" cy="385824"/>
            <a:chOff x="5364750" y="3235150"/>
            <a:chExt cx="277275" cy="294950"/>
          </a:xfrm>
        </p:grpSpPr>
        <p:sp>
          <p:nvSpPr>
            <p:cNvPr id="362" name="Google Shape;362;p47"/>
            <p:cNvSpPr/>
            <p:nvPr/>
          </p:nvSpPr>
          <p:spPr>
            <a:xfrm>
              <a:off x="5502600" y="3235150"/>
              <a:ext cx="17350" cy="44125"/>
            </a:xfrm>
            <a:custGeom>
              <a:avLst/>
              <a:gdLst/>
              <a:ahLst/>
              <a:cxnLst/>
              <a:rect l="l" t="t" r="r" b="b"/>
              <a:pathLst>
                <a:path w="694" h="1765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418"/>
                  </a:lnTo>
                  <a:cubicBezTo>
                    <a:pt x="0" y="1607"/>
                    <a:pt x="158" y="1765"/>
                    <a:pt x="347" y="1765"/>
                  </a:cubicBezTo>
                  <a:cubicBezTo>
                    <a:pt x="536" y="1765"/>
                    <a:pt x="693" y="1607"/>
                    <a:pt x="693" y="1418"/>
                  </a:cubicBezTo>
                  <a:lnTo>
                    <a:pt x="693" y="347"/>
                  </a:ln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7"/>
            <p:cNvSpPr/>
            <p:nvPr/>
          </p:nvSpPr>
          <p:spPr>
            <a:xfrm>
              <a:off x="5555375" y="3253850"/>
              <a:ext cx="35450" cy="34100"/>
            </a:xfrm>
            <a:custGeom>
              <a:avLst/>
              <a:gdLst/>
              <a:ahLst/>
              <a:cxnLst/>
              <a:rect l="l" t="t" r="r" b="b"/>
              <a:pathLst>
                <a:path w="1418" h="1364" extrusionOk="0">
                  <a:moveTo>
                    <a:pt x="1071" y="1"/>
                  </a:moveTo>
                  <a:cubicBezTo>
                    <a:pt x="977" y="1"/>
                    <a:pt x="882" y="24"/>
                    <a:pt x="819" y="72"/>
                  </a:cubicBezTo>
                  <a:lnTo>
                    <a:pt x="126" y="796"/>
                  </a:lnTo>
                  <a:cubicBezTo>
                    <a:pt x="0" y="922"/>
                    <a:pt x="0" y="1143"/>
                    <a:pt x="126" y="1269"/>
                  </a:cubicBezTo>
                  <a:cubicBezTo>
                    <a:pt x="189" y="1332"/>
                    <a:pt x="268" y="1363"/>
                    <a:pt x="350" y="1363"/>
                  </a:cubicBezTo>
                  <a:cubicBezTo>
                    <a:pt x="433" y="1363"/>
                    <a:pt x="520" y="1332"/>
                    <a:pt x="599" y="1269"/>
                  </a:cubicBezTo>
                  <a:lnTo>
                    <a:pt x="1323" y="544"/>
                  </a:lnTo>
                  <a:cubicBezTo>
                    <a:pt x="1418" y="418"/>
                    <a:pt x="1418" y="198"/>
                    <a:pt x="1323" y="72"/>
                  </a:cubicBezTo>
                  <a:cubicBezTo>
                    <a:pt x="1260" y="24"/>
                    <a:pt x="1166" y="1"/>
                    <a:pt x="10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7"/>
            <p:cNvSpPr/>
            <p:nvPr/>
          </p:nvSpPr>
          <p:spPr>
            <a:xfrm>
              <a:off x="5606550" y="3357225"/>
              <a:ext cx="35475" cy="18150"/>
            </a:xfrm>
            <a:custGeom>
              <a:avLst/>
              <a:gdLst/>
              <a:ahLst/>
              <a:cxnLst/>
              <a:rect l="l" t="t" r="r" b="b"/>
              <a:pathLst>
                <a:path w="1419" h="726" extrusionOk="0"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79" y="725"/>
                  </a:cubicBezTo>
                  <a:lnTo>
                    <a:pt x="1072" y="725"/>
                  </a:lnTo>
                  <a:cubicBezTo>
                    <a:pt x="1261" y="725"/>
                    <a:pt x="1419" y="568"/>
                    <a:pt x="1419" y="347"/>
                  </a:cubicBezTo>
                  <a:cubicBezTo>
                    <a:pt x="1419" y="158"/>
                    <a:pt x="1261" y="1"/>
                    <a:pt x="10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7"/>
            <p:cNvSpPr/>
            <p:nvPr/>
          </p:nvSpPr>
          <p:spPr>
            <a:xfrm>
              <a:off x="5364750" y="3357225"/>
              <a:ext cx="35475" cy="17350"/>
            </a:xfrm>
            <a:custGeom>
              <a:avLst/>
              <a:gdLst/>
              <a:ahLst/>
              <a:cxnLst/>
              <a:rect l="l" t="t" r="r" b="b"/>
              <a:pathLst>
                <a:path w="1419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694"/>
                    <a:pt x="347" y="694"/>
                  </a:cubicBezTo>
                  <a:lnTo>
                    <a:pt x="1072" y="694"/>
                  </a:lnTo>
                  <a:cubicBezTo>
                    <a:pt x="1261" y="694"/>
                    <a:pt x="1419" y="568"/>
                    <a:pt x="1419" y="347"/>
                  </a:cubicBezTo>
                  <a:cubicBezTo>
                    <a:pt x="1419" y="158"/>
                    <a:pt x="1261" y="1"/>
                    <a:pt x="10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7"/>
            <p:cNvSpPr/>
            <p:nvPr/>
          </p:nvSpPr>
          <p:spPr>
            <a:xfrm>
              <a:off x="5433275" y="3253850"/>
              <a:ext cx="35475" cy="34100"/>
            </a:xfrm>
            <a:custGeom>
              <a:avLst/>
              <a:gdLst/>
              <a:ahLst/>
              <a:cxnLst/>
              <a:rect l="l" t="t" r="r" b="b"/>
              <a:pathLst>
                <a:path w="1419" h="1364" extrusionOk="0">
                  <a:moveTo>
                    <a:pt x="363" y="1"/>
                  </a:moveTo>
                  <a:cubicBezTo>
                    <a:pt x="276" y="1"/>
                    <a:pt x="190" y="24"/>
                    <a:pt x="127" y="72"/>
                  </a:cubicBezTo>
                  <a:cubicBezTo>
                    <a:pt x="1" y="198"/>
                    <a:pt x="1" y="450"/>
                    <a:pt x="127" y="544"/>
                  </a:cubicBezTo>
                  <a:lnTo>
                    <a:pt x="820" y="1269"/>
                  </a:lnTo>
                  <a:cubicBezTo>
                    <a:pt x="883" y="1332"/>
                    <a:pt x="977" y="1363"/>
                    <a:pt x="1072" y="1363"/>
                  </a:cubicBezTo>
                  <a:cubicBezTo>
                    <a:pt x="1166" y="1363"/>
                    <a:pt x="1261" y="1332"/>
                    <a:pt x="1324" y="1269"/>
                  </a:cubicBezTo>
                  <a:cubicBezTo>
                    <a:pt x="1418" y="1143"/>
                    <a:pt x="1418" y="922"/>
                    <a:pt x="1324" y="796"/>
                  </a:cubicBezTo>
                  <a:lnTo>
                    <a:pt x="599" y="72"/>
                  </a:lnTo>
                  <a:cubicBezTo>
                    <a:pt x="536" y="24"/>
                    <a:pt x="450" y="1"/>
                    <a:pt x="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7"/>
            <p:cNvSpPr/>
            <p:nvPr/>
          </p:nvSpPr>
          <p:spPr>
            <a:xfrm>
              <a:off x="5380500" y="3287775"/>
              <a:ext cx="37050" cy="25975"/>
            </a:xfrm>
            <a:custGeom>
              <a:avLst/>
              <a:gdLst/>
              <a:ahLst/>
              <a:cxnLst/>
              <a:rect l="l" t="t" r="r" b="b"/>
              <a:pathLst>
                <a:path w="1482" h="1039" extrusionOk="0">
                  <a:moveTo>
                    <a:pt x="396" y="0"/>
                  </a:moveTo>
                  <a:cubicBezTo>
                    <a:pt x="267" y="0"/>
                    <a:pt x="132" y="81"/>
                    <a:pt x="64" y="195"/>
                  </a:cubicBezTo>
                  <a:cubicBezTo>
                    <a:pt x="1" y="353"/>
                    <a:pt x="64" y="573"/>
                    <a:pt x="221" y="668"/>
                  </a:cubicBezTo>
                  <a:lnTo>
                    <a:pt x="946" y="1015"/>
                  </a:lnTo>
                  <a:cubicBezTo>
                    <a:pt x="987" y="1031"/>
                    <a:pt x="1032" y="1039"/>
                    <a:pt x="1077" y="1039"/>
                  </a:cubicBezTo>
                  <a:cubicBezTo>
                    <a:pt x="1209" y="1039"/>
                    <a:pt x="1349" y="974"/>
                    <a:pt x="1419" y="857"/>
                  </a:cubicBezTo>
                  <a:cubicBezTo>
                    <a:pt x="1482" y="699"/>
                    <a:pt x="1419" y="447"/>
                    <a:pt x="1261" y="384"/>
                  </a:cubicBezTo>
                  <a:lnTo>
                    <a:pt x="536" y="38"/>
                  </a:lnTo>
                  <a:cubicBezTo>
                    <a:pt x="493" y="12"/>
                    <a:pt x="445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7"/>
            <p:cNvSpPr/>
            <p:nvPr/>
          </p:nvSpPr>
          <p:spPr>
            <a:xfrm>
              <a:off x="5588450" y="3288075"/>
              <a:ext cx="37025" cy="26800"/>
            </a:xfrm>
            <a:custGeom>
              <a:avLst/>
              <a:gdLst/>
              <a:ahLst/>
              <a:cxnLst/>
              <a:rect l="l" t="t" r="r" b="b"/>
              <a:pathLst>
                <a:path w="1481" h="1072" extrusionOk="0">
                  <a:moveTo>
                    <a:pt x="1110" y="0"/>
                  </a:moveTo>
                  <a:cubicBezTo>
                    <a:pt x="1049" y="0"/>
                    <a:pt x="983" y="18"/>
                    <a:pt x="914" y="57"/>
                  </a:cubicBezTo>
                  <a:lnTo>
                    <a:pt x="221" y="404"/>
                  </a:lnTo>
                  <a:cubicBezTo>
                    <a:pt x="63" y="498"/>
                    <a:pt x="0" y="687"/>
                    <a:pt x="63" y="877"/>
                  </a:cubicBezTo>
                  <a:cubicBezTo>
                    <a:pt x="132" y="991"/>
                    <a:pt x="250" y="1072"/>
                    <a:pt x="382" y="1072"/>
                  </a:cubicBezTo>
                  <a:cubicBezTo>
                    <a:pt x="432" y="1072"/>
                    <a:pt x="484" y="1060"/>
                    <a:pt x="536" y="1034"/>
                  </a:cubicBezTo>
                  <a:lnTo>
                    <a:pt x="1260" y="687"/>
                  </a:lnTo>
                  <a:cubicBezTo>
                    <a:pt x="1418" y="593"/>
                    <a:pt x="1481" y="404"/>
                    <a:pt x="1418" y="215"/>
                  </a:cubicBezTo>
                  <a:cubicBezTo>
                    <a:pt x="1353" y="85"/>
                    <a:pt x="1244" y="0"/>
                    <a:pt x="1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7"/>
            <p:cNvSpPr/>
            <p:nvPr/>
          </p:nvSpPr>
          <p:spPr>
            <a:xfrm>
              <a:off x="5412025" y="3286350"/>
              <a:ext cx="177225" cy="243750"/>
            </a:xfrm>
            <a:custGeom>
              <a:avLst/>
              <a:gdLst/>
              <a:ahLst/>
              <a:cxnLst/>
              <a:rect l="l" t="t" r="r" b="b"/>
              <a:pathLst>
                <a:path w="7089" h="9750" extrusionOk="0">
                  <a:moveTo>
                    <a:pt x="3529" y="0"/>
                  </a:moveTo>
                  <a:cubicBezTo>
                    <a:pt x="3151" y="0"/>
                    <a:pt x="2836" y="315"/>
                    <a:pt x="2836" y="725"/>
                  </a:cubicBezTo>
                  <a:lnTo>
                    <a:pt x="2836" y="1418"/>
                  </a:lnTo>
                  <a:cubicBezTo>
                    <a:pt x="2836" y="1040"/>
                    <a:pt x="2520" y="725"/>
                    <a:pt x="2111" y="725"/>
                  </a:cubicBezTo>
                  <a:cubicBezTo>
                    <a:pt x="1733" y="725"/>
                    <a:pt x="1418" y="1040"/>
                    <a:pt x="1418" y="1418"/>
                  </a:cubicBezTo>
                  <a:lnTo>
                    <a:pt x="1418" y="2143"/>
                  </a:lnTo>
                  <a:cubicBezTo>
                    <a:pt x="1544" y="2143"/>
                    <a:pt x="1638" y="2080"/>
                    <a:pt x="1764" y="2080"/>
                  </a:cubicBezTo>
                  <a:lnTo>
                    <a:pt x="3497" y="2080"/>
                  </a:lnTo>
                  <a:cubicBezTo>
                    <a:pt x="4253" y="2080"/>
                    <a:pt x="4883" y="2710"/>
                    <a:pt x="4883" y="3466"/>
                  </a:cubicBezTo>
                  <a:cubicBezTo>
                    <a:pt x="4883" y="4096"/>
                    <a:pt x="4474" y="4600"/>
                    <a:pt x="3907" y="4758"/>
                  </a:cubicBezTo>
                  <a:cubicBezTo>
                    <a:pt x="4064" y="5073"/>
                    <a:pt x="4159" y="5482"/>
                    <a:pt x="4159" y="5860"/>
                  </a:cubicBezTo>
                  <a:cubicBezTo>
                    <a:pt x="4159" y="6081"/>
                    <a:pt x="4001" y="6238"/>
                    <a:pt x="3812" y="6238"/>
                  </a:cubicBezTo>
                  <a:cubicBezTo>
                    <a:pt x="3623" y="6238"/>
                    <a:pt x="3466" y="6081"/>
                    <a:pt x="3466" y="5860"/>
                  </a:cubicBezTo>
                  <a:cubicBezTo>
                    <a:pt x="3466" y="4915"/>
                    <a:pt x="2678" y="4128"/>
                    <a:pt x="1733" y="4128"/>
                  </a:cubicBezTo>
                  <a:lnTo>
                    <a:pt x="3466" y="4128"/>
                  </a:lnTo>
                  <a:cubicBezTo>
                    <a:pt x="3844" y="4128"/>
                    <a:pt x="4159" y="3812"/>
                    <a:pt x="4159" y="3434"/>
                  </a:cubicBezTo>
                  <a:cubicBezTo>
                    <a:pt x="4159" y="3025"/>
                    <a:pt x="3844" y="2710"/>
                    <a:pt x="3466" y="2710"/>
                  </a:cubicBezTo>
                  <a:lnTo>
                    <a:pt x="1733" y="2710"/>
                  </a:lnTo>
                  <a:cubicBezTo>
                    <a:pt x="788" y="2710"/>
                    <a:pt x="0" y="3497"/>
                    <a:pt x="0" y="4443"/>
                  </a:cubicBezTo>
                  <a:lnTo>
                    <a:pt x="0" y="5167"/>
                  </a:lnTo>
                  <a:cubicBezTo>
                    <a:pt x="0" y="6112"/>
                    <a:pt x="536" y="6963"/>
                    <a:pt x="1386" y="7372"/>
                  </a:cubicBezTo>
                  <a:lnTo>
                    <a:pt x="1386" y="8318"/>
                  </a:lnTo>
                  <a:cubicBezTo>
                    <a:pt x="977" y="8318"/>
                    <a:pt x="662" y="8633"/>
                    <a:pt x="662" y="9011"/>
                  </a:cubicBezTo>
                  <a:lnTo>
                    <a:pt x="662" y="9389"/>
                  </a:lnTo>
                  <a:cubicBezTo>
                    <a:pt x="662" y="9578"/>
                    <a:pt x="819" y="9735"/>
                    <a:pt x="1008" y="9735"/>
                  </a:cubicBezTo>
                  <a:lnTo>
                    <a:pt x="5860" y="9735"/>
                  </a:lnTo>
                  <a:cubicBezTo>
                    <a:pt x="5923" y="9745"/>
                    <a:pt x="5979" y="9749"/>
                    <a:pt x="6029" y="9749"/>
                  </a:cubicBezTo>
                  <a:cubicBezTo>
                    <a:pt x="6305" y="9749"/>
                    <a:pt x="6396" y="9612"/>
                    <a:pt x="6396" y="9452"/>
                  </a:cubicBezTo>
                  <a:lnTo>
                    <a:pt x="6396" y="9105"/>
                  </a:lnTo>
                  <a:cubicBezTo>
                    <a:pt x="6396" y="8696"/>
                    <a:pt x="6112" y="8381"/>
                    <a:pt x="5702" y="8381"/>
                  </a:cubicBezTo>
                  <a:lnTo>
                    <a:pt x="5702" y="7436"/>
                  </a:lnTo>
                  <a:cubicBezTo>
                    <a:pt x="6522" y="7057"/>
                    <a:pt x="7089" y="6175"/>
                    <a:pt x="7089" y="5230"/>
                  </a:cubicBezTo>
                  <a:lnTo>
                    <a:pt x="7089" y="2143"/>
                  </a:lnTo>
                  <a:cubicBezTo>
                    <a:pt x="7089" y="1733"/>
                    <a:pt x="6774" y="1418"/>
                    <a:pt x="6364" y="1418"/>
                  </a:cubicBezTo>
                  <a:cubicBezTo>
                    <a:pt x="5986" y="1418"/>
                    <a:pt x="5671" y="1733"/>
                    <a:pt x="5671" y="2143"/>
                  </a:cubicBezTo>
                  <a:lnTo>
                    <a:pt x="5671" y="1418"/>
                  </a:lnTo>
                  <a:cubicBezTo>
                    <a:pt x="5671" y="1040"/>
                    <a:pt x="5356" y="725"/>
                    <a:pt x="4946" y="725"/>
                  </a:cubicBezTo>
                  <a:cubicBezTo>
                    <a:pt x="4568" y="725"/>
                    <a:pt x="4253" y="1040"/>
                    <a:pt x="4253" y="1418"/>
                  </a:cubicBezTo>
                  <a:lnTo>
                    <a:pt x="4253" y="725"/>
                  </a:lnTo>
                  <a:cubicBezTo>
                    <a:pt x="4253" y="315"/>
                    <a:pt x="3938" y="0"/>
                    <a:pt x="35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0" name="Google Shape;370;p47"/>
          <p:cNvGrpSpPr/>
          <p:nvPr/>
        </p:nvGrpSpPr>
        <p:grpSpPr>
          <a:xfrm>
            <a:off x="3734863" y="3517406"/>
            <a:ext cx="388473" cy="360185"/>
            <a:chOff x="6543825" y="3202075"/>
            <a:chExt cx="296975" cy="275350"/>
          </a:xfrm>
        </p:grpSpPr>
        <p:sp>
          <p:nvSpPr>
            <p:cNvPr id="371" name="Google Shape;371;p47"/>
            <p:cNvSpPr/>
            <p:nvPr/>
          </p:nvSpPr>
          <p:spPr>
            <a:xfrm>
              <a:off x="6683250" y="3202075"/>
              <a:ext cx="17350" cy="43350"/>
            </a:xfrm>
            <a:custGeom>
              <a:avLst/>
              <a:gdLst/>
              <a:ahLst/>
              <a:cxnLst/>
              <a:rect l="l" t="t" r="r" b="b"/>
              <a:pathLst>
                <a:path w="694" h="173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355"/>
                  </a:lnTo>
                  <a:cubicBezTo>
                    <a:pt x="0" y="1576"/>
                    <a:pt x="158" y="1733"/>
                    <a:pt x="347" y="1733"/>
                  </a:cubicBezTo>
                  <a:cubicBezTo>
                    <a:pt x="536" y="1733"/>
                    <a:pt x="693" y="1576"/>
                    <a:pt x="693" y="1355"/>
                  </a:cubicBezTo>
                  <a:lnTo>
                    <a:pt x="693" y="347"/>
                  </a:ln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7"/>
            <p:cNvSpPr/>
            <p:nvPr/>
          </p:nvSpPr>
          <p:spPr>
            <a:xfrm>
              <a:off x="6613925" y="3236125"/>
              <a:ext cx="35475" cy="34700"/>
            </a:xfrm>
            <a:custGeom>
              <a:avLst/>
              <a:gdLst/>
              <a:ahLst/>
              <a:cxnLst/>
              <a:rect l="l" t="t" r="r" b="b"/>
              <a:pathLst>
                <a:path w="1419" h="1388" extrusionOk="0">
                  <a:moveTo>
                    <a:pt x="363" y="1"/>
                  </a:moveTo>
                  <a:cubicBezTo>
                    <a:pt x="276" y="1"/>
                    <a:pt x="190" y="40"/>
                    <a:pt x="127" y="119"/>
                  </a:cubicBezTo>
                  <a:cubicBezTo>
                    <a:pt x="1" y="245"/>
                    <a:pt x="1" y="466"/>
                    <a:pt x="127" y="592"/>
                  </a:cubicBezTo>
                  <a:lnTo>
                    <a:pt x="820" y="1316"/>
                  </a:lnTo>
                  <a:cubicBezTo>
                    <a:pt x="883" y="1364"/>
                    <a:pt x="969" y="1387"/>
                    <a:pt x="1056" y="1387"/>
                  </a:cubicBezTo>
                  <a:cubicBezTo>
                    <a:pt x="1143" y="1387"/>
                    <a:pt x="1229" y="1364"/>
                    <a:pt x="1292" y="1316"/>
                  </a:cubicBezTo>
                  <a:cubicBezTo>
                    <a:pt x="1418" y="1190"/>
                    <a:pt x="1418" y="938"/>
                    <a:pt x="1292" y="844"/>
                  </a:cubicBezTo>
                  <a:lnTo>
                    <a:pt x="599" y="119"/>
                  </a:lnTo>
                  <a:cubicBezTo>
                    <a:pt x="536" y="40"/>
                    <a:pt x="450" y="1"/>
                    <a:pt x="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7"/>
            <p:cNvSpPr/>
            <p:nvPr/>
          </p:nvSpPr>
          <p:spPr>
            <a:xfrm>
              <a:off x="6734425" y="3236425"/>
              <a:ext cx="35475" cy="34400"/>
            </a:xfrm>
            <a:custGeom>
              <a:avLst/>
              <a:gdLst/>
              <a:ahLst/>
              <a:cxnLst/>
              <a:rect l="l" t="t" r="r" b="b"/>
              <a:pathLst>
                <a:path w="1419" h="1376" extrusionOk="0">
                  <a:moveTo>
                    <a:pt x="1054" y="0"/>
                  </a:moveTo>
                  <a:cubicBezTo>
                    <a:pt x="976" y="0"/>
                    <a:pt x="894" y="33"/>
                    <a:pt x="820" y="107"/>
                  </a:cubicBezTo>
                  <a:lnTo>
                    <a:pt x="95" y="832"/>
                  </a:lnTo>
                  <a:cubicBezTo>
                    <a:pt x="1" y="926"/>
                    <a:pt x="1" y="1178"/>
                    <a:pt x="95" y="1304"/>
                  </a:cubicBezTo>
                  <a:cubicBezTo>
                    <a:pt x="158" y="1352"/>
                    <a:pt x="253" y="1375"/>
                    <a:pt x="344" y="1375"/>
                  </a:cubicBezTo>
                  <a:cubicBezTo>
                    <a:pt x="434" y="1375"/>
                    <a:pt x="521" y="1352"/>
                    <a:pt x="568" y="1304"/>
                  </a:cubicBezTo>
                  <a:lnTo>
                    <a:pt x="1293" y="580"/>
                  </a:lnTo>
                  <a:cubicBezTo>
                    <a:pt x="1419" y="454"/>
                    <a:pt x="1419" y="233"/>
                    <a:pt x="1293" y="107"/>
                  </a:cubicBezTo>
                  <a:cubicBezTo>
                    <a:pt x="1226" y="41"/>
                    <a:pt x="1142" y="0"/>
                    <a:pt x="10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7"/>
            <p:cNvSpPr/>
            <p:nvPr/>
          </p:nvSpPr>
          <p:spPr>
            <a:xfrm>
              <a:off x="6805325" y="3322575"/>
              <a:ext cx="35475" cy="121325"/>
            </a:xfrm>
            <a:custGeom>
              <a:avLst/>
              <a:gdLst/>
              <a:ahLst/>
              <a:cxnLst/>
              <a:rect l="l" t="t" r="r" b="b"/>
              <a:pathLst>
                <a:path w="1419" h="4853" extrusionOk="0">
                  <a:moveTo>
                    <a:pt x="0" y="1"/>
                  </a:moveTo>
                  <a:lnTo>
                    <a:pt x="0" y="4852"/>
                  </a:lnTo>
                  <a:lnTo>
                    <a:pt x="1040" y="4852"/>
                  </a:lnTo>
                  <a:cubicBezTo>
                    <a:pt x="1261" y="4852"/>
                    <a:pt x="1418" y="4695"/>
                    <a:pt x="1418" y="4506"/>
                  </a:cubicBezTo>
                  <a:lnTo>
                    <a:pt x="1418" y="316"/>
                  </a:lnTo>
                  <a:cubicBezTo>
                    <a:pt x="1355" y="158"/>
                    <a:pt x="1198" y="1"/>
                    <a:pt x="10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7"/>
            <p:cNvSpPr/>
            <p:nvPr/>
          </p:nvSpPr>
          <p:spPr>
            <a:xfrm>
              <a:off x="6543825" y="3323275"/>
              <a:ext cx="35475" cy="121400"/>
            </a:xfrm>
            <a:custGeom>
              <a:avLst/>
              <a:gdLst/>
              <a:ahLst/>
              <a:cxnLst/>
              <a:rect l="l" t="t" r="r" b="b"/>
              <a:pathLst>
                <a:path w="1419" h="4856" extrusionOk="0">
                  <a:moveTo>
                    <a:pt x="323" y="0"/>
                  </a:moveTo>
                  <a:cubicBezTo>
                    <a:pt x="132" y="0"/>
                    <a:pt x="1" y="149"/>
                    <a:pt x="1" y="351"/>
                  </a:cubicBezTo>
                  <a:lnTo>
                    <a:pt x="1" y="4509"/>
                  </a:lnTo>
                  <a:cubicBezTo>
                    <a:pt x="1" y="4698"/>
                    <a:pt x="158" y="4856"/>
                    <a:pt x="379" y="4856"/>
                  </a:cubicBezTo>
                  <a:lnTo>
                    <a:pt x="1418" y="4856"/>
                  </a:lnTo>
                  <a:lnTo>
                    <a:pt x="1418" y="4"/>
                  </a:lnTo>
                  <a:lnTo>
                    <a:pt x="379" y="4"/>
                  </a:lnTo>
                  <a:cubicBezTo>
                    <a:pt x="360" y="1"/>
                    <a:pt x="341" y="0"/>
                    <a:pt x="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7"/>
            <p:cNvSpPr/>
            <p:nvPr/>
          </p:nvSpPr>
          <p:spPr>
            <a:xfrm>
              <a:off x="6643075" y="3332025"/>
              <a:ext cx="143375" cy="104000"/>
            </a:xfrm>
            <a:custGeom>
              <a:avLst/>
              <a:gdLst/>
              <a:ahLst/>
              <a:cxnLst/>
              <a:rect l="l" t="t" r="r" b="b"/>
              <a:pathLst>
                <a:path w="5735" h="4160" extrusionOk="0">
                  <a:moveTo>
                    <a:pt x="1639" y="1"/>
                  </a:moveTo>
                  <a:cubicBezTo>
                    <a:pt x="1450" y="1"/>
                    <a:pt x="1198" y="158"/>
                    <a:pt x="1072" y="379"/>
                  </a:cubicBezTo>
                  <a:lnTo>
                    <a:pt x="0" y="2490"/>
                  </a:lnTo>
                  <a:cubicBezTo>
                    <a:pt x="158" y="2584"/>
                    <a:pt x="378" y="2616"/>
                    <a:pt x="567" y="2616"/>
                  </a:cubicBezTo>
                  <a:cubicBezTo>
                    <a:pt x="1072" y="2616"/>
                    <a:pt x="1544" y="2364"/>
                    <a:pt x="1796" y="1891"/>
                  </a:cubicBezTo>
                  <a:lnTo>
                    <a:pt x="2017" y="1418"/>
                  </a:lnTo>
                  <a:lnTo>
                    <a:pt x="2710" y="1418"/>
                  </a:lnTo>
                  <a:cubicBezTo>
                    <a:pt x="2899" y="1418"/>
                    <a:pt x="3056" y="1481"/>
                    <a:pt x="3182" y="1607"/>
                  </a:cubicBezTo>
                  <a:lnTo>
                    <a:pt x="5734" y="4159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7"/>
            <p:cNvSpPr/>
            <p:nvPr/>
          </p:nvSpPr>
          <p:spPr>
            <a:xfrm>
              <a:off x="6595025" y="3288700"/>
              <a:ext cx="175675" cy="188725"/>
            </a:xfrm>
            <a:custGeom>
              <a:avLst/>
              <a:gdLst/>
              <a:ahLst/>
              <a:cxnLst/>
              <a:rect l="l" t="t" r="r" b="b"/>
              <a:pathLst>
                <a:path w="7027" h="7549" extrusionOk="0">
                  <a:moveTo>
                    <a:pt x="2206" y="1"/>
                  </a:moveTo>
                  <a:cubicBezTo>
                    <a:pt x="1828" y="1"/>
                    <a:pt x="1481" y="221"/>
                    <a:pt x="1261" y="568"/>
                  </a:cubicBezTo>
                  <a:lnTo>
                    <a:pt x="946" y="1198"/>
                  </a:lnTo>
                  <a:cubicBezTo>
                    <a:pt x="914" y="1324"/>
                    <a:pt x="757" y="1419"/>
                    <a:pt x="631" y="1419"/>
                  </a:cubicBezTo>
                  <a:lnTo>
                    <a:pt x="1" y="1419"/>
                  </a:lnTo>
                  <a:lnTo>
                    <a:pt x="1" y="6239"/>
                  </a:lnTo>
                  <a:lnTo>
                    <a:pt x="1576" y="6239"/>
                  </a:lnTo>
                  <a:lnTo>
                    <a:pt x="2584" y="7247"/>
                  </a:lnTo>
                  <a:cubicBezTo>
                    <a:pt x="2768" y="7431"/>
                    <a:pt x="3054" y="7548"/>
                    <a:pt x="3330" y="7548"/>
                  </a:cubicBezTo>
                  <a:cubicBezTo>
                    <a:pt x="3431" y="7548"/>
                    <a:pt x="3531" y="7533"/>
                    <a:pt x="3624" y="7499"/>
                  </a:cubicBezTo>
                  <a:lnTo>
                    <a:pt x="6585" y="6554"/>
                  </a:lnTo>
                  <a:cubicBezTo>
                    <a:pt x="6743" y="6522"/>
                    <a:pt x="6900" y="6396"/>
                    <a:pt x="7026" y="6302"/>
                  </a:cubicBezTo>
                  <a:lnTo>
                    <a:pt x="4537" y="3813"/>
                  </a:lnTo>
                  <a:lnTo>
                    <a:pt x="4380" y="3813"/>
                  </a:lnTo>
                  <a:lnTo>
                    <a:pt x="4348" y="3844"/>
                  </a:lnTo>
                  <a:cubicBezTo>
                    <a:pt x="4033" y="4506"/>
                    <a:pt x="3340" y="4947"/>
                    <a:pt x="2647" y="5042"/>
                  </a:cubicBezTo>
                  <a:cubicBezTo>
                    <a:pt x="2601" y="5044"/>
                    <a:pt x="2556" y="5046"/>
                    <a:pt x="2511" y="5046"/>
                  </a:cubicBezTo>
                  <a:cubicBezTo>
                    <a:pt x="2046" y="5046"/>
                    <a:pt x="1698" y="4899"/>
                    <a:pt x="1324" y="4727"/>
                  </a:cubicBezTo>
                  <a:cubicBezTo>
                    <a:pt x="1103" y="4632"/>
                    <a:pt x="1040" y="4412"/>
                    <a:pt x="1166" y="4254"/>
                  </a:cubicBezTo>
                  <a:lnTo>
                    <a:pt x="2363" y="1797"/>
                  </a:lnTo>
                  <a:cubicBezTo>
                    <a:pt x="2615" y="1324"/>
                    <a:pt x="3088" y="1041"/>
                    <a:pt x="3592" y="1041"/>
                  </a:cubicBezTo>
                  <a:lnTo>
                    <a:pt x="5104" y="1041"/>
                  </a:lnTo>
                  <a:cubicBezTo>
                    <a:pt x="5167" y="852"/>
                    <a:pt x="5262" y="631"/>
                    <a:pt x="5262" y="347"/>
                  </a:cubicBezTo>
                  <a:cubicBezTo>
                    <a:pt x="5262" y="158"/>
                    <a:pt x="5104" y="1"/>
                    <a:pt x="48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" name="Google Shape;378;p47"/>
          <p:cNvGrpSpPr/>
          <p:nvPr/>
        </p:nvGrpSpPr>
        <p:grpSpPr>
          <a:xfrm>
            <a:off x="3729508" y="2212102"/>
            <a:ext cx="399185" cy="399155"/>
            <a:chOff x="2037825" y="3254050"/>
            <a:chExt cx="296175" cy="296175"/>
          </a:xfrm>
        </p:grpSpPr>
        <p:sp>
          <p:nvSpPr>
            <p:cNvPr id="379" name="Google Shape;379;p47"/>
            <p:cNvSpPr/>
            <p:nvPr/>
          </p:nvSpPr>
          <p:spPr>
            <a:xfrm>
              <a:off x="2063825" y="3254050"/>
              <a:ext cx="86675" cy="86675"/>
            </a:xfrm>
            <a:custGeom>
              <a:avLst/>
              <a:gdLst/>
              <a:ahLst/>
              <a:cxnLst/>
              <a:rect l="l" t="t" r="r" b="b"/>
              <a:pathLst>
                <a:path w="3467" h="3467" extrusionOk="0">
                  <a:moveTo>
                    <a:pt x="1733" y="1"/>
                  </a:moveTo>
                  <a:cubicBezTo>
                    <a:pt x="788" y="1"/>
                    <a:pt x="1" y="788"/>
                    <a:pt x="1" y="1733"/>
                  </a:cubicBezTo>
                  <a:cubicBezTo>
                    <a:pt x="1" y="2679"/>
                    <a:pt x="788" y="3466"/>
                    <a:pt x="1733" y="3466"/>
                  </a:cubicBezTo>
                  <a:cubicBezTo>
                    <a:pt x="2678" y="3466"/>
                    <a:pt x="3466" y="2679"/>
                    <a:pt x="3466" y="1733"/>
                  </a:cubicBezTo>
                  <a:cubicBezTo>
                    <a:pt x="3466" y="788"/>
                    <a:pt x="2678" y="1"/>
                    <a:pt x="17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7"/>
            <p:cNvSpPr/>
            <p:nvPr/>
          </p:nvSpPr>
          <p:spPr>
            <a:xfrm>
              <a:off x="2178025" y="3289500"/>
              <a:ext cx="104000" cy="67950"/>
            </a:xfrm>
            <a:custGeom>
              <a:avLst/>
              <a:gdLst/>
              <a:ahLst/>
              <a:cxnLst/>
              <a:rect l="l" t="t" r="r" b="b"/>
              <a:pathLst>
                <a:path w="4160" h="2718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95" y="662"/>
                    <a:pt x="316" y="662"/>
                  </a:cubicBezTo>
                  <a:lnTo>
                    <a:pt x="2395" y="662"/>
                  </a:lnTo>
                  <a:cubicBezTo>
                    <a:pt x="2584" y="662"/>
                    <a:pt x="2742" y="820"/>
                    <a:pt x="2742" y="1009"/>
                  </a:cubicBezTo>
                  <a:lnTo>
                    <a:pt x="2742" y="1576"/>
                  </a:lnTo>
                  <a:lnTo>
                    <a:pt x="2616" y="1450"/>
                  </a:lnTo>
                  <a:cubicBezTo>
                    <a:pt x="2568" y="1387"/>
                    <a:pt x="2482" y="1355"/>
                    <a:pt x="2391" y="1355"/>
                  </a:cubicBezTo>
                  <a:cubicBezTo>
                    <a:pt x="2301" y="1355"/>
                    <a:pt x="2206" y="1387"/>
                    <a:pt x="2143" y="1450"/>
                  </a:cubicBezTo>
                  <a:cubicBezTo>
                    <a:pt x="2049" y="1576"/>
                    <a:pt x="2049" y="1796"/>
                    <a:pt x="2143" y="1922"/>
                  </a:cubicBezTo>
                  <a:lnTo>
                    <a:pt x="2868" y="2647"/>
                  </a:lnTo>
                  <a:cubicBezTo>
                    <a:pt x="2931" y="2694"/>
                    <a:pt x="3017" y="2718"/>
                    <a:pt x="3104" y="2718"/>
                  </a:cubicBezTo>
                  <a:cubicBezTo>
                    <a:pt x="3191" y="2718"/>
                    <a:pt x="3277" y="2694"/>
                    <a:pt x="3340" y="2647"/>
                  </a:cubicBezTo>
                  <a:lnTo>
                    <a:pt x="4033" y="1922"/>
                  </a:lnTo>
                  <a:cubicBezTo>
                    <a:pt x="4159" y="1796"/>
                    <a:pt x="4159" y="1576"/>
                    <a:pt x="4033" y="1450"/>
                  </a:cubicBezTo>
                  <a:cubicBezTo>
                    <a:pt x="3986" y="1387"/>
                    <a:pt x="3899" y="1355"/>
                    <a:pt x="3809" y="1355"/>
                  </a:cubicBezTo>
                  <a:cubicBezTo>
                    <a:pt x="3718" y="1355"/>
                    <a:pt x="3624" y="1387"/>
                    <a:pt x="3561" y="1450"/>
                  </a:cubicBezTo>
                  <a:lnTo>
                    <a:pt x="3466" y="1576"/>
                  </a:lnTo>
                  <a:lnTo>
                    <a:pt x="3466" y="1009"/>
                  </a:lnTo>
                  <a:cubicBezTo>
                    <a:pt x="3466" y="441"/>
                    <a:pt x="2994" y="0"/>
                    <a:pt x="24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7"/>
            <p:cNvSpPr/>
            <p:nvPr/>
          </p:nvSpPr>
          <p:spPr>
            <a:xfrm>
              <a:off x="2070125" y="3444225"/>
              <a:ext cx="106350" cy="69075"/>
            </a:xfrm>
            <a:custGeom>
              <a:avLst/>
              <a:gdLst/>
              <a:ahLst/>
              <a:cxnLst/>
              <a:rect l="l" t="t" r="r" b="b"/>
              <a:pathLst>
                <a:path w="4254" h="2763" extrusionOk="0">
                  <a:moveTo>
                    <a:pt x="1095" y="0"/>
                  </a:moveTo>
                  <a:cubicBezTo>
                    <a:pt x="1002" y="0"/>
                    <a:pt x="904" y="28"/>
                    <a:pt x="820" y="112"/>
                  </a:cubicBezTo>
                  <a:lnTo>
                    <a:pt x="127" y="805"/>
                  </a:lnTo>
                  <a:cubicBezTo>
                    <a:pt x="1" y="931"/>
                    <a:pt x="1" y="1184"/>
                    <a:pt x="127" y="1278"/>
                  </a:cubicBezTo>
                  <a:cubicBezTo>
                    <a:pt x="190" y="1341"/>
                    <a:pt x="276" y="1373"/>
                    <a:pt x="363" y="1373"/>
                  </a:cubicBezTo>
                  <a:cubicBezTo>
                    <a:pt x="449" y="1373"/>
                    <a:pt x="536" y="1341"/>
                    <a:pt x="599" y="1278"/>
                  </a:cubicBezTo>
                  <a:lnTo>
                    <a:pt x="725" y="1184"/>
                  </a:lnTo>
                  <a:lnTo>
                    <a:pt x="725" y="1719"/>
                  </a:lnTo>
                  <a:cubicBezTo>
                    <a:pt x="725" y="2318"/>
                    <a:pt x="1198" y="2759"/>
                    <a:pt x="1733" y="2759"/>
                  </a:cubicBezTo>
                  <a:lnTo>
                    <a:pt x="3813" y="2759"/>
                  </a:lnTo>
                  <a:cubicBezTo>
                    <a:pt x="3837" y="2761"/>
                    <a:pt x="3861" y="2763"/>
                    <a:pt x="3883" y="2763"/>
                  </a:cubicBezTo>
                  <a:cubicBezTo>
                    <a:pt x="4122" y="2763"/>
                    <a:pt x="4254" y="2616"/>
                    <a:pt x="4254" y="2444"/>
                  </a:cubicBezTo>
                  <a:cubicBezTo>
                    <a:pt x="4254" y="2223"/>
                    <a:pt x="4096" y="2066"/>
                    <a:pt x="3907" y="2066"/>
                  </a:cubicBezTo>
                  <a:lnTo>
                    <a:pt x="1828" y="2066"/>
                  </a:lnTo>
                  <a:cubicBezTo>
                    <a:pt x="1639" y="2066"/>
                    <a:pt x="1481" y="1908"/>
                    <a:pt x="1481" y="1719"/>
                  </a:cubicBezTo>
                  <a:lnTo>
                    <a:pt x="1481" y="1184"/>
                  </a:lnTo>
                  <a:lnTo>
                    <a:pt x="1576" y="1278"/>
                  </a:lnTo>
                  <a:cubicBezTo>
                    <a:pt x="1639" y="1341"/>
                    <a:pt x="1733" y="1373"/>
                    <a:pt x="1824" y="1373"/>
                  </a:cubicBezTo>
                  <a:cubicBezTo>
                    <a:pt x="1914" y="1373"/>
                    <a:pt x="2001" y="1341"/>
                    <a:pt x="2048" y="1278"/>
                  </a:cubicBezTo>
                  <a:cubicBezTo>
                    <a:pt x="2174" y="1184"/>
                    <a:pt x="2174" y="931"/>
                    <a:pt x="2048" y="805"/>
                  </a:cubicBezTo>
                  <a:lnTo>
                    <a:pt x="1355" y="112"/>
                  </a:lnTo>
                  <a:cubicBezTo>
                    <a:pt x="1292" y="81"/>
                    <a:pt x="1261" y="81"/>
                    <a:pt x="1229" y="18"/>
                  </a:cubicBezTo>
                  <a:cubicBezTo>
                    <a:pt x="1187" y="7"/>
                    <a:pt x="1142" y="0"/>
                    <a:pt x="10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7"/>
            <p:cNvSpPr/>
            <p:nvPr/>
          </p:nvSpPr>
          <p:spPr>
            <a:xfrm>
              <a:off x="2219775" y="3375350"/>
              <a:ext cx="89025" cy="85875"/>
            </a:xfrm>
            <a:custGeom>
              <a:avLst/>
              <a:gdLst/>
              <a:ahLst/>
              <a:cxnLst/>
              <a:rect l="l" t="t" r="r" b="b"/>
              <a:pathLst>
                <a:path w="3561" h="3435" extrusionOk="0">
                  <a:moveTo>
                    <a:pt x="1796" y="0"/>
                  </a:moveTo>
                  <a:cubicBezTo>
                    <a:pt x="788" y="0"/>
                    <a:pt x="0" y="788"/>
                    <a:pt x="0" y="1733"/>
                  </a:cubicBezTo>
                  <a:cubicBezTo>
                    <a:pt x="0" y="2647"/>
                    <a:pt x="788" y="3434"/>
                    <a:pt x="1796" y="3434"/>
                  </a:cubicBezTo>
                  <a:cubicBezTo>
                    <a:pt x="2741" y="3434"/>
                    <a:pt x="3561" y="2647"/>
                    <a:pt x="3561" y="1733"/>
                  </a:cubicBezTo>
                  <a:cubicBezTo>
                    <a:pt x="3561" y="788"/>
                    <a:pt x="2773" y="0"/>
                    <a:pt x="17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7"/>
            <p:cNvSpPr/>
            <p:nvPr/>
          </p:nvSpPr>
          <p:spPr>
            <a:xfrm>
              <a:off x="2037825" y="3339125"/>
              <a:ext cx="138650" cy="88225"/>
            </a:xfrm>
            <a:custGeom>
              <a:avLst/>
              <a:gdLst/>
              <a:ahLst/>
              <a:cxnLst/>
              <a:rect l="l" t="t" r="r" b="b"/>
              <a:pathLst>
                <a:path w="5546" h="3529" extrusionOk="0">
                  <a:moveTo>
                    <a:pt x="1072" y="0"/>
                  </a:moveTo>
                  <a:cubicBezTo>
                    <a:pt x="442" y="536"/>
                    <a:pt x="32" y="1292"/>
                    <a:pt x="32" y="2143"/>
                  </a:cubicBezTo>
                  <a:lnTo>
                    <a:pt x="32" y="3182"/>
                  </a:lnTo>
                  <a:cubicBezTo>
                    <a:pt x="1" y="3371"/>
                    <a:pt x="158" y="3529"/>
                    <a:pt x="347" y="3529"/>
                  </a:cubicBezTo>
                  <a:lnTo>
                    <a:pt x="5199" y="3529"/>
                  </a:lnTo>
                  <a:cubicBezTo>
                    <a:pt x="5388" y="3529"/>
                    <a:pt x="5546" y="3371"/>
                    <a:pt x="5546" y="3182"/>
                  </a:cubicBezTo>
                  <a:lnTo>
                    <a:pt x="5546" y="2143"/>
                  </a:lnTo>
                  <a:cubicBezTo>
                    <a:pt x="5546" y="1292"/>
                    <a:pt x="5168" y="536"/>
                    <a:pt x="4538" y="0"/>
                  </a:cubicBezTo>
                  <a:cubicBezTo>
                    <a:pt x="4096" y="473"/>
                    <a:pt x="3466" y="756"/>
                    <a:pt x="2805" y="756"/>
                  </a:cubicBezTo>
                  <a:cubicBezTo>
                    <a:pt x="2143" y="756"/>
                    <a:pt x="1513" y="504"/>
                    <a:pt x="10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7"/>
            <p:cNvSpPr/>
            <p:nvPr/>
          </p:nvSpPr>
          <p:spPr>
            <a:xfrm>
              <a:off x="2193775" y="3460400"/>
              <a:ext cx="140225" cy="89825"/>
            </a:xfrm>
            <a:custGeom>
              <a:avLst/>
              <a:gdLst/>
              <a:ahLst/>
              <a:cxnLst/>
              <a:rect l="l" t="t" r="r" b="b"/>
              <a:pathLst>
                <a:path w="5609" h="3593" extrusionOk="0">
                  <a:moveTo>
                    <a:pt x="1009" y="1"/>
                  </a:moveTo>
                  <a:cubicBezTo>
                    <a:pt x="379" y="537"/>
                    <a:pt x="1" y="1261"/>
                    <a:pt x="1" y="2143"/>
                  </a:cubicBezTo>
                  <a:lnTo>
                    <a:pt x="1" y="3246"/>
                  </a:lnTo>
                  <a:cubicBezTo>
                    <a:pt x="1" y="3435"/>
                    <a:pt x="158" y="3592"/>
                    <a:pt x="347" y="3592"/>
                  </a:cubicBezTo>
                  <a:lnTo>
                    <a:pt x="5262" y="3592"/>
                  </a:lnTo>
                  <a:cubicBezTo>
                    <a:pt x="5451" y="3592"/>
                    <a:pt x="5609" y="3435"/>
                    <a:pt x="5609" y="3246"/>
                  </a:cubicBezTo>
                  <a:lnTo>
                    <a:pt x="5609" y="2143"/>
                  </a:lnTo>
                  <a:cubicBezTo>
                    <a:pt x="5577" y="1261"/>
                    <a:pt x="5199" y="537"/>
                    <a:pt x="4569" y="1"/>
                  </a:cubicBezTo>
                  <a:cubicBezTo>
                    <a:pt x="4128" y="474"/>
                    <a:pt x="3498" y="757"/>
                    <a:pt x="2773" y="757"/>
                  </a:cubicBezTo>
                  <a:cubicBezTo>
                    <a:pt x="2080" y="757"/>
                    <a:pt x="1450" y="474"/>
                    <a:pt x="10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8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Customer Profile</a:t>
            </a:r>
            <a:endParaRPr/>
          </a:p>
        </p:txBody>
      </p:sp>
      <p:sp>
        <p:nvSpPr>
          <p:cNvPr id="390" name="Google Shape;390;p48"/>
          <p:cNvSpPr txBox="1">
            <a:spLocks noGrp="1"/>
          </p:cNvSpPr>
          <p:nvPr>
            <p:ph type="title" idx="4294967295"/>
          </p:nvPr>
        </p:nvSpPr>
        <p:spPr>
          <a:xfrm>
            <a:off x="3509700" y="1829525"/>
            <a:ext cx="1062300" cy="6660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Gender</a:t>
            </a:r>
            <a:endParaRPr sz="1400">
              <a:solidFill>
                <a:schemeClr val="dk1"/>
              </a:solidFill>
            </a:endParaRPr>
          </a:p>
        </p:txBody>
      </p:sp>
      <p:grpSp>
        <p:nvGrpSpPr>
          <p:cNvPr id="391" name="Google Shape;391;p48"/>
          <p:cNvGrpSpPr/>
          <p:nvPr/>
        </p:nvGrpSpPr>
        <p:grpSpPr>
          <a:xfrm>
            <a:off x="5391580" y="1834022"/>
            <a:ext cx="2765195" cy="294074"/>
            <a:chOff x="5573030" y="1926972"/>
            <a:chExt cx="2765195" cy="294074"/>
          </a:xfrm>
        </p:grpSpPr>
        <p:grpSp>
          <p:nvGrpSpPr>
            <p:cNvPr id="392" name="Google Shape;392;p48"/>
            <p:cNvGrpSpPr/>
            <p:nvPr/>
          </p:nvGrpSpPr>
          <p:grpSpPr>
            <a:xfrm>
              <a:off x="5847591" y="1926972"/>
              <a:ext cx="118572" cy="294074"/>
              <a:chOff x="3343310" y="4475555"/>
              <a:chExt cx="127717" cy="316753"/>
            </a:xfrm>
          </p:grpSpPr>
          <p:sp>
            <p:nvSpPr>
              <p:cNvPr id="393" name="Google Shape;393;p48"/>
              <p:cNvSpPr/>
              <p:nvPr/>
            </p:nvSpPr>
            <p:spPr>
              <a:xfrm>
                <a:off x="3343310" y="4535967"/>
                <a:ext cx="127717" cy="256341"/>
              </a:xfrm>
              <a:custGeom>
                <a:avLst/>
                <a:gdLst/>
                <a:ahLst/>
                <a:cxnLst/>
                <a:rect l="l" t="t" r="r" b="b"/>
                <a:pathLst>
                  <a:path w="77995" h="156544" extrusionOk="0">
                    <a:moveTo>
                      <a:pt x="18496" y="1"/>
                    </a:moveTo>
                    <a:cubicBezTo>
                      <a:pt x="8514" y="1"/>
                      <a:pt x="359" y="8123"/>
                      <a:pt x="327" y="18105"/>
                    </a:cubicBezTo>
                    <a:lnTo>
                      <a:pt x="33" y="74537"/>
                    </a:lnTo>
                    <a:cubicBezTo>
                      <a:pt x="0" y="78778"/>
                      <a:pt x="3425" y="82235"/>
                      <a:pt x="7666" y="82268"/>
                    </a:cubicBezTo>
                    <a:lnTo>
                      <a:pt x="7731" y="82268"/>
                    </a:lnTo>
                    <a:cubicBezTo>
                      <a:pt x="11939" y="82268"/>
                      <a:pt x="15364" y="78843"/>
                      <a:pt x="15397" y="74635"/>
                    </a:cubicBezTo>
                    <a:lnTo>
                      <a:pt x="15691" y="18170"/>
                    </a:lnTo>
                    <a:cubicBezTo>
                      <a:pt x="15691" y="17341"/>
                      <a:pt x="16344" y="16668"/>
                      <a:pt x="17166" y="16668"/>
                    </a:cubicBezTo>
                    <a:cubicBezTo>
                      <a:pt x="17185" y="16668"/>
                      <a:pt x="17204" y="16669"/>
                      <a:pt x="17224" y="16669"/>
                    </a:cubicBezTo>
                    <a:cubicBezTo>
                      <a:pt x="18039" y="16669"/>
                      <a:pt x="18724" y="17355"/>
                      <a:pt x="18724" y="18170"/>
                    </a:cubicBezTo>
                    <a:lnTo>
                      <a:pt x="18724" y="147345"/>
                    </a:lnTo>
                    <a:cubicBezTo>
                      <a:pt x="18724" y="152433"/>
                      <a:pt x="22867" y="156543"/>
                      <a:pt x="27956" y="156543"/>
                    </a:cubicBezTo>
                    <a:cubicBezTo>
                      <a:pt x="33044" y="156543"/>
                      <a:pt x="37187" y="152433"/>
                      <a:pt x="37187" y="147345"/>
                    </a:cubicBezTo>
                    <a:lnTo>
                      <a:pt x="37187" y="73656"/>
                    </a:lnTo>
                    <a:lnTo>
                      <a:pt x="41167" y="73656"/>
                    </a:lnTo>
                    <a:lnTo>
                      <a:pt x="41167" y="147345"/>
                    </a:lnTo>
                    <a:cubicBezTo>
                      <a:pt x="41167" y="152433"/>
                      <a:pt x="45277" y="156543"/>
                      <a:pt x="50365" y="156543"/>
                    </a:cubicBezTo>
                    <a:cubicBezTo>
                      <a:pt x="55454" y="156543"/>
                      <a:pt x="59597" y="152433"/>
                      <a:pt x="59597" y="147345"/>
                    </a:cubicBezTo>
                    <a:cubicBezTo>
                      <a:pt x="59597" y="25477"/>
                      <a:pt x="59434" y="95153"/>
                      <a:pt x="59434" y="18300"/>
                    </a:cubicBezTo>
                    <a:cubicBezTo>
                      <a:pt x="59434" y="17420"/>
                      <a:pt x="60119" y="16702"/>
                      <a:pt x="60967" y="16669"/>
                    </a:cubicBezTo>
                    <a:cubicBezTo>
                      <a:pt x="60988" y="16669"/>
                      <a:pt x="61009" y="16668"/>
                      <a:pt x="61030" y="16668"/>
                    </a:cubicBezTo>
                    <a:cubicBezTo>
                      <a:pt x="61882" y="16668"/>
                      <a:pt x="62567" y="17310"/>
                      <a:pt x="62631" y="18170"/>
                    </a:cubicBezTo>
                    <a:lnTo>
                      <a:pt x="62598" y="74570"/>
                    </a:lnTo>
                    <a:cubicBezTo>
                      <a:pt x="62598" y="78810"/>
                      <a:pt x="66023" y="82268"/>
                      <a:pt x="70264" y="82268"/>
                    </a:cubicBezTo>
                    <a:cubicBezTo>
                      <a:pt x="74504" y="82268"/>
                      <a:pt x="77962" y="78843"/>
                      <a:pt x="77962" y="74602"/>
                    </a:cubicBezTo>
                    <a:lnTo>
                      <a:pt x="77994" y="18137"/>
                    </a:lnTo>
                    <a:cubicBezTo>
                      <a:pt x="77994" y="18137"/>
                      <a:pt x="77994" y="18105"/>
                      <a:pt x="77994" y="18105"/>
                    </a:cubicBezTo>
                    <a:cubicBezTo>
                      <a:pt x="77962" y="8123"/>
                      <a:pt x="69807" y="1"/>
                      <a:pt x="598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48"/>
              <p:cNvSpPr/>
              <p:nvPr/>
            </p:nvSpPr>
            <p:spPr>
              <a:xfrm>
                <a:off x="3381341" y="4475555"/>
                <a:ext cx="52189" cy="52135"/>
              </a:xfrm>
              <a:custGeom>
                <a:avLst/>
                <a:gdLst/>
                <a:ahLst/>
                <a:cxnLst/>
                <a:rect l="l" t="t" r="r" b="b"/>
                <a:pathLst>
                  <a:path w="31871" h="31838" extrusionOk="0">
                    <a:moveTo>
                      <a:pt x="15952" y="1"/>
                    </a:moveTo>
                    <a:cubicBezTo>
                      <a:pt x="7144" y="1"/>
                      <a:pt x="1" y="7112"/>
                      <a:pt x="1" y="15919"/>
                    </a:cubicBezTo>
                    <a:cubicBezTo>
                      <a:pt x="1" y="24694"/>
                      <a:pt x="7144" y="31838"/>
                      <a:pt x="15952" y="31838"/>
                    </a:cubicBezTo>
                    <a:cubicBezTo>
                      <a:pt x="24727" y="31838"/>
                      <a:pt x="31870" y="24694"/>
                      <a:pt x="31870" y="15919"/>
                    </a:cubicBezTo>
                    <a:cubicBezTo>
                      <a:pt x="31870" y="7112"/>
                      <a:pt x="24727" y="1"/>
                      <a:pt x="159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5" name="Google Shape;395;p48"/>
            <p:cNvGrpSpPr/>
            <p:nvPr/>
          </p:nvGrpSpPr>
          <p:grpSpPr>
            <a:xfrm>
              <a:off x="7004369" y="1928013"/>
              <a:ext cx="147831" cy="291991"/>
              <a:chOff x="3527539" y="4476677"/>
              <a:chExt cx="159232" cy="314510"/>
            </a:xfrm>
          </p:grpSpPr>
          <p:sp>
            <p:nvSpPr>
              <p:cNvPr id="396" name="Google Shape;396;p48"/>
              <p:cNvSpPr/>
              <p:nvPr/>
            </p:nvSpPr>
            <p:spPr>
              <a:xfrm>
                <a:off x="3527539" y="4536716"/>
                <a:ext cx="159232" cy="254471"/>
              </a:xfrm>
              <a:custGeom>
                <a:avLst/>
                <a:gdLst/>
                <a:ahLst/>
                <a:cxnLst/>
                <a:rect l="l" t="t" r="r" b="b"/>
                <a:pathLst>
                  <a:path w="97241" h="155402" extrusionOk="0">
                    <a:moveTo>
                      <a:pt x="35360" y="0"/>
                    </a:moveTo>
                    <a:cubicBezTo>
                      <a:pt x="27173" y="0"/>
                      <a:pt x="21268" y="5220"/>
                      <a:pt x="17713" y="15527"/>
                    </a:cubicBezTo>
                    <a:cubicBezTo>
                      <a:pt x="15527" y="21921"/>
                      <a:pt x="1533" y="61750"/>
                      <a:pt x="1403" y="62174"/>
                    </a:cubicBezTo>
                    <a:cubicBezTo>
                      <a:pt x="0" y="66121"/>
                      <a:pt x="2088" y="70492"/>
                      <a:pt x="6068" y="71895"/>
                    </a:cubicBezTo>
                    <a:cubicBezTo>
                      <a:pt x="6895" y="72179"/>
                      <a:pt x="7739" y="72315"/>
                      <a:pt x="8570" y="72315"/>
                    </a:cubicBezTo>
                    <a:cubicBezTo>
                      <a:pt x="11735" y="72315"/>
                      <a:pt x="14703" y="70350"/>
                      <a:pt x="15788" y="67197"/>
                    </a:cubicBezTo>
                    <a:cubicBezTo>
                      <a:pt x="16245" y="65925"/>
                      <a:pt x="24661" y="42569"/>
                      <a:pt x="29358" y="29130"/>
                    </a:cubicBezTo>
                    <a:lnTo>
                      <a:pt x="29358" y="29130"/>
                    </a:lnTo>
                    <a:cubicBezTo>
                      <a:pt x="28869" y="33142"/>
                      <a:pt x="30272" y="24824"/>
                      <a:pt x="18431" y="85856"/>
                    </a:cubicBezTo>
                    <a:cubicBezTo>
                      <a:pt x="17941" y="88498"/>
                      <a:pt x="19964" y="90912"/>
                      <a:pt x="22606" y="90912"/>
                    </a:cubicBezTo>
                    <a:lnTo>
                      <a:pt x="28412" y="90912"/>
                    </a:lnTo>
                    <a:lnTo>
                      <a:pt x="28412" y="146235"/>
                    </a:lnTo>
                    <a:cubicBezTo>
                      <a:pt x="28412" y="151291"/>
                      <a:pt x="32522" y="155401"/>
                      <a:pt x="37578" y="155401"/>
                    </a:cubicBezTo>
                    <a:cubicBezTo>
                      <a:pt x="42634" y="155401"/>
                      <a:pt x="46745" y="151291"/>
                      <a:pt x="46745" y="146235"/>
                    </a:cubicBezTo>
                    <a:lnTo>
                      <a:pt x="46745" y="90912"/>
                    </a:lnTo>
                    <a:lnTo>
                      <a:pt x="50692" y="90912"/>
                    </a:lnTo>
                    <a:lnTo>
                      <a:pt x="50692" y="146235"/>
                    </a:lnTo>
                    <a:cubicBezTo>
                      <a:pt x="50692" y="151291"/>
                      <a:pt x="54769" y="155401"/>
                      <a:pt x="59825" y="155401"/>
                    </a:cubicBezTo>
                    <a:cubicBezTo>
                      <a:pt x="64881" y="155401"/>
                      <a:pt x="68991" y="151291"/>
                      <a:pt x="68991" y="146235"/>
                    </a:cubicBezTo>
                    <a:lnTo>
                      <a:pt x="68991" y="90912"/>
                    </a:lnTo>
                    <a:lnTo>
                      <a:pt x="74798" y="90912"/>
                    </a:lnTo>
                    <a:cubicBezTo>
                      <a:pt x="77472" y="90912"/>
                      <a:pt x="79462" y="88498"/>
                      <a:pt x="78973" y="85856"/>
                    </a:cubicBezTo>
                    <a:cubicBezTo>
                      <a:pt x="67262" y="25379"/>
                      <a:pt x="68535" y="32392"/>
                      <a:pt x="68143" y="29130"/>
                    </a:cubicBezTo>
                    <a:lnTo>
                      <a:pt x="68143" y="29130"/>
                    </a:lnTo>
                    <a:cubicBezTo>
                      <a:pt x="72873" y="42667"/>
                      <a:pt x="81028" y="65958"/>
                      <a:pt x="81485" y="67197"/>
                    </a:cubicBezTo>
                    <a:cubicBezTo>
                      <a:pt x="82570" y="70350"/>
                      <a:pt x="85538" y="72315"/>
                      <a:pt x="88687" y="72315"/>
                    </a:cubicBezTo>
                    <a:cubicBezTo>
                      <a:pt x="89513" y="72315"/>
                      <a:pt x="90352" y="72179"/>
                      <a:pt x="91173" y="71895"/>
                    </a:cubicBezTo>
                    <a:cubicBezTo>
                      <a:pt x="95152" y="70492"/>
                      <a:pt x="97240" y="66121"/>
                      <a:pt x="95870" y="62174"/>
                    </a:cubicBezTo>
                    <a:cubicBezTo>
                      <a:pt x="95707" y="61750"/>
                      <a:pt x="81746" y="21921"/>
                      <a:pt x="79560" y="15527"/>
                    </a:cubicBezTo>
                    <a:cubicBezTo>
                      <a:pt x="76005" y="5220"/>
                      <a:pt x="70068" y="0"/>
                      <a:pt x="619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48"/>
              <p:cNvSpPr/>
              <p:nvPr/>
            </p:nvSpPr>
            <p:spPr>
              <a:xfrm>
                <a:off x="3581381" y="4476677"/>
                <a:ext cx="51814" cy="51761"/>
              </a:xfrm>
              <a:custGeom>
                <a:avLst/>
                <a:gdLst/>
                <a:ahLst/>
                <a:cxnLst/>
                <a:rect l="l" t="t" r="r" b="b"/>
                <a:pathLst>
                  <a:path w="31642" h="31610" extrusionOk="0">
                    <a:moveTo>
                      <a:pt x="15821" y="1"/>
                    </a:moveTo>
                    <a:cubicBezTo>
                      <a:pt x="7079" y="1"/>
                      <a:pt x="0" y="7079"/>
                      <a:pt x="0" y="15821"/>
                    </a:cubicBezTo>
                    <a:cubicBezTo>
                      <a:pt x="0" y="24531"/>
                      <a:pt x="7079" y="31609"/>
                      <a:pt x="15821" y="31609"/>
                    </a:cubicBezTo>
                    <a:cubicBezTo>
                      <a:pt x="24563" y="31609"/>
                      <a:pt x="31641" y="24531"/>
                      <a:pt x="31641" y="15821"/>
                    </a:cubicBezTo>
                    <a:cubicBezTo>
                      <a:pt x="31641" y="7079"/>
                      <a:pt x="24563" y="1"/>
                      <a:pt x="158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8" name="Google Shape;398;p48"/>
            <p:cNvGrpSpPr/>
            <p:nvPr/>
          </p:nvGrpSpPr>
          <p:grpSpPr>
            <a:xfrm>
              <a:off x="6700546" y="1928013"/>
              <a:ext cx="147831" cy="291991"/>
              <a:chOff x="3527539" y="4476677"/>
              <a:chExt cx="159232" cy="314510"/>
            </a:xfrm>
          </p:grpSpPr>
          <p:sp>
            <p:nvSpPr>
              <p:cNvPr id="399" name="Google Shape;399;p48"/>
              <p:cNvSpPr/>
              <p:nvPr/>
            </p:nvSpPr>
            <p:spPr>
              <a:xfrm>
                <a:off x="3527539" y="4536716"/>
                <a:ext cx="159232" cy="254471"/>
              </a:xfrm>
              <a:custGeom>
                <a:avLst/>
                <a:gdLst/>
                <a:ahLst/>
                <a:cxnLst/>
                <a:rect l="l" t="t" r="r" b="b"/>
                <a:pathLst>
                  <a:path w="97241" h="155402" extrusionOk="0">
                    <a:moveTo>
                      <a:pt x="35360" y="0"/>
                    </a:moveTo>
                    <a:cubicBezTo>
                      <a:pt x="27173" y="0"/>
                      <a:pt x="21268" y="5220"/>
                      <a:pt x="17713" y="15527"/>
                    </a:cubicBezTo>
                    <a:cubicBezTo>
                      <a:pt x="15527" y="21921"/>
                      <a:pt x="1533" y="61750"/>
                      <a:pt x="1403" y="62174"/>
                    </a:cubicBezTo>
                    <a:cubicBezTo>
                      <a:pt x="0" y="66121"/>
                      <a:pt x="2088" y="70492"/>
                      <a:pt x="6068" y="71895"/>
                    </a:cubicBezTo>
                    <a:cubicBezTo>
                      <a:pt x="6895" y="72179"/>
                      <a:pt x="7739" y="72315"/>
                      <a:pt x="8570" y="72315"/>
                    </a:cubicBezTo>
                    <a:cubicBezTo>
                      <a:pt x="11735" y="72315"/>
                      <a:pt x="14703" y="70350"/>
                      <a:pt x="15788" y="67197"/>
                    </a:cubicBezTo>
                    <a:cubicBezTo>
                      <a:pt x="16245" y="65925"/>
                      <a:pt x="24661" y="42569"/>
                      <a:pt x="29358" y="29130"/>
                    </a:cubicBezTo>
                    <a:lnTo>
                      <a:pt x="29358" y="29130"/>
                    </a:lnTo>
                    <a:cubicBezTo>
                      <a:pt x="28869" y="33142"/>
                      <a:pt x="30272" y="24824"/>
                      <a:pt x="18431" y="85856"/>
                    </a:cubicBezTo>
                    <a:cubicBezTo>
                      <a:pt x="17941" y="88498"/>
                      <a:pt x="19964" y="90912"/>
                      <a:pt x="22606" y="90912"/>
                    </a:cubicBezTo>
                    <a:lnTo>
                      <a:pt x="28412" y="90912"/>
                    </a:lnTo>
                    <a:lnTo>
                      <a:pt x="28412" y="146235"/>
                    </a:lnTo>
                    <a:cubicBezTo>
                      <a:pt x="28412" y="151291"/>
                      <a:pt x="32522" y="155401"/>
                      <a:pt x="37578" y="155401"/>
                    </a:cubicBezTo>
                    <a:cubicBezTo>
                      <a:pt x="42634" y="155401"/>
                      <a:pt x="46745" y="151291"/>
                      <a:pt x="46745" y="146235"/>
                    </a:cubicBezTo>
                    <a:lnTo>
                      <a:pt x="46745" y="90912"/>
                    </a:lnTo>
                    <a:lnTo>
                      <a:pt x="50692" y="90912"/>
                    </a:lnTo>
                    <a:lnTo>
                      <a:pt x="50692" y="146235"/>
                    </a:lnTo>
                    <a:cubicBezTo>
                      <a:pt x="50692" y="151291"/>
                      <a:pt x="54769" y="155401"/>
                      <a:pt x="59825" y="155401"/>
                    </a:cubicBezTo>
                    <a:cubicBezTo>
                      <a:pt x="64881" y="155401"/>
                      <a:pt x="68991" y="151291"/>
                      <a:pt x="68991" y="146235"/>
                    </a:cubicBezTo>
                    <a:lnTo>
                      <a:pt x="68991" y="90912"/>
                    </a:lnTo>
                    <a:lnTo>
                      <a:pt x="74798" y="90912"/>
                    </a:lnTo>
                    <a:cubicBezTo>
                      <a:pt x="77472" y="90912"/>
                      <a:pt x="79462" y="88498"/>
                      <a:pt x="78973" y="85856"/>
                    </a:cubicBezTo>
                    <a:cubicBezTo>
                      <a:pt x="67262" y="25379"/>
                      <a:pt x="68535" y="32392"/>
                      <a:pt x="68143" y="29130"/>
                    </a:cubicBezTo>
                    <a:lnTo>
                      <a:pt x="68143" y="29130"/>
                    </a:lnTo>
                    <a:cubicBezTo>
                      <a:pt x="72873" y="42667"/>
                      <a:pt x="81028" y="65958"/>
                      <a:pt x="81485" y="67197"/>
                    </a:cubicBezTo>
                    <a:cubicBezTo>
                      <a:pt x="82570" y="70350"/>
                      <a:pt x="85538" y="72315"/>
                      <a:pt x="88687" y="72315"/>
                    </a:cubicBezTo>
                    <a:cubicBezTo>
                      <a:pt x="89513" y="72315"/>
                      <a:pt x="90352" y="72179"/>
                      <a:pt x="91173" y="71895"/>
                    </a:cubicBezTo>
                    <a:cubicBezTo>
                      <a:pt x="95152" y="70492"/>
                      <a:pt x="97240" y="66121"/>
                      <a:pt x="95870" y="62174"/>
                    </a:cubicBezTo>
                    <a:cubicBezTo>
                      <a:pt x="95707" y="61750"/>
                      <a:pt x="81746" y="21921"/>
                      <a:pt x="79560" y="15527"/>
                    </a:cubicBezTo>
                    <a:cubicBezTo>
                      <a:pt x="76005" y="5220"/>
                      <a:pt x="70068" y="0"/>
                      <a:pt x="619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48"/>
              <p:cNvSpPr/>
              <p:nvPr/>
            </p:nvSpPr>
            <p:spPr>
              <a:xfrm>
                <a:off x="3581381" y="4476677"/>
                <a:ext cx="51814" cy="51761"/>
              </a:xfrm>
              <a:custGeom>
                <a:avLst/>
                <a:gdLst/>
                <a:ahLst/>
                <a:cxnLst/>
                <a:rect l="l" t="t" r="r" b="b"/>
                <a:pathLst>
                  <a:path w="31642" h="31610" extrusionOk="0">
                    <a:moveTo>
                      <a:pt x="15821" y="1"/>
                    </a:moveTo>
                    <a:cubicBezTo>
                      <a:pt x="7079" y="1"/>
                      <a:pt x="0" y="7079"/>
                      <a:pt x="0" y="15821"/>
                    </a:cubicBezTo>
                    <a:cubicBezTo>
                      <a:pt x="0" y="24531"/>
                      <a:pt x="7079" y="31609"/>
                      <a:pt x="15821" y="31609"/>
                    </a:cubicBezTo>
                    <a:cubicBezTo>
                      <a:pt x="24563" y="31609"/>
                      <a:pt x="31641" y="24531"/>
                      <a:pt x="31641" y="15821"/>
                    </a:cubicBezTo>
                    <a:cubicBezTo>
                      <a:pt x="31641" y="7079"/>
                      <a:pt x="24563" y="1"/>
                      <a:pt x="158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1" name="Google Shape;401;p48"/>
            <p:cNvGrpSpPr/>
            <p:nvPr/>
          </p:nvGrpSpPr>
          <p:grpSpPr>
            <a:xfrm>
              <a:off x="6396724" y="1928013"/>
              <a:ext cx="147831" cy="291991"/>
              <a:chOff x="3527539" y="4476677"/>
              <a:chExt cx="159232" cy="314510"/>
            </a:xfrm>
          </p:grpSpPr>
          <p:sp>
            <p:nvSpPr>
              <p:cNvPr id="402" name="Google Shape;402;p48"/>
              <p:cNvSpPr/>
              <p:nvPr/>
            </p:nvSpPr>
            <p:spPr>
              <a:xfrm>
                <a:off x="3527539" y="4536716"/>
                <a:ext cx="159232" cy="254471"/>
              </a:xfrm>
              <a:custGeom>
                <a:avLst/>
                <a:gdLst/>
                <a:ahLst/>
                <a:cxnLst/>
                <a:rect l="l" t="t" r="r" b="b"/>
                <a:pathLst>
                  <a:path w="97241" h="155402" extrusionOk="0">
                    <a:moveTo>
                      <a:pt x="35360" y="0"/>
                    </a:moveTo>
                    <a:cubicBezTo>
                      <a:pt x="27173" y="0"/>
                      <a:pt x="21268" y="5220"/>
                      <a:pt x="17713" y="15527"/>
                    </a:cubicBezTo>
                    <a:cubicBezTo>
                      <a:pt x="15527" y="21921"/>
                      <a:pt x="1533" y="61750"/>
                      <a:pt x="1403" y="62174"/>
                    </a:cubicBezTo>
                    <a:cubicBezTo>
                      <a:pt x="0" y="66121"/>
                      <a:pt x="2088" y="70492"/>
                      <a:pt x="6068" y="71895"/>
                    </a:cubicBezTo>
                    <a:cubicBezTo>
                      <a:pt x="6895" y="72179"/>
                      <a:pt x="7739" y="72315"/>
                      <a:pt x="8570" y="72315"/>
                    </a:cubicBezTo>
                    <a:cubicBezTo>
                      <a:pt x="11735" y="72315"/>
                      <a:pt x="14703" y="70350"/>
                      <a:pt x="15788" y="67197"/>
                    </a:cubicBezTo>
                    <a:cubicBezTo>
                      <a:pt x="16245" y="65925"/>
                      <a:pt x="24661" y="42569"/>
                      <a:pt x="29358" y="29130"/>
                    </a:cubicBezTo>
                    <a:lnTo>
                      <a:pt x="29358" y="29130"/>
                    </a:lnTo>
                    <a:cubicBezTo>
                      <a:pt x="28869" y="33142"/>
                      <a:pt x="30272" y="24824"/>
                      <a:pt x="18431" y="85856"/>
                    </a:cubicBezTo>
                    <a:cubicBezTo>
                      <a:pt x="17941" y="88498"/>
                      <a:pt x="19964" y="90912"/>
                      <a:pt x="22606" y="90912"/>
                    </a:cubicBezTo>
                    <a:lnTo>
                      <a:pt x="28412" y="90912"/>
                    </a:lnTo>
                    <a:lnTo>
                      <a:pt x="28412" y="146235"/>
                    </a:lnTo>
                    <a:cubicBezTo>
                      <a:pt x="28412" y="151291"/>
                      <a:pt x="32522" y="155401"/>
                      <a:pt x="37578" y="155401"/>
                    </a:cubicBezTo>
                    <a:cubicBezTo>
                      <a:pt x="42634" y="155401"/>
                      <a:pt x="46745" y="151291"/>
                      <a:pt x="46745" y="146235"/>
                    </a:cubicBezTo>
                    <a:lnTo>
                      <a:pt x="46745" y="90912"/>
                    </a:lnTo>
                    <a:lnTo>
                      <a:pt x="50692" y="90912"/>
                    </a:lnTo>
                    <a:lnTo>
                      <a:pt x="50692" y="146235"/>
                    </a:lnTo>
                    <a:cubicBezTo>
                      <a:pt x="50692" y="151291"/>
                      <a:pt x="54769" y="155401"/>
                      <a:pt x="59825" y="155401"/>
                    </a:cubicBezTo>
                    <a:cubicBezTo>
                      <a:pt x="64881" y="155401"/>
                      <a:pt x="68991" y="151291"/>
                      <a:pt x="68991" y="146235"/>
                    </a:cubicBezTo>
                    <a:lnTo>
                      <a:pt x="68991" y="90912"/>
                    </a:lnTo>
                    <a:lnTo>
                      <a:pt x="74798" y="90912"/>
                    </a:lnTo>
                    <a:cubicBezTo>
                      <a:pt x="77472" y="90912"/>
                      <a:pt x="79462" y="88498"/>
                      <a:pt x="78973" y="85856"/>
                    </a:cubicBezTo>
                    <a:cubicBezTo>
                      <a:pt x="67262" y="25379"/>
                      <a:pt x="68535" y="32392"/>
                      <a:pt x="68143" y="29130"/>
                    </a:cubicBezTo>
                    <a:lnTo>
                      <a:pt x="68143" y="29130"/>
                    </a:lnTo>
                    <a:cubicBezTo>
                      <a:pt x="72873" y="42667"/>
                      <a:pt x="81028" y="65958"/>
                      <a:pt x="81485" y="67197"/>
                    </a:cubicBezTo>
                    <a:cubicBezTo>
                      <a:pt x="82570" y="70350"/>
                      <a:pt x="85538" y="72315"/>
                      <a:pt x="88687" y="72315"/>
                    </a:cubicBezTo>
                    <a:cubicBezTo>
                      <a:pt x="89513" y="72315"/>
                      <a:pt x="90352" y="72179"/>
                      <a:pt x="91173" y="71895"/>
                    </a:cubicBezTo>
                    <a:cubicBezTo>
                      <a:pt x="95152" y="70492"/>
                      <a:pt x="97240" y="66121"/>
                      <a:pt x="95870" y="62174"/>
                    </a:cubicBezTo>
                    <a:cubicBezTo>
                      <a:pt x="95707" y="61750"/>
                      <a:pt x="81746" y="21921"/>
                      <a:pt x="79560" y="15527"/>
                    </a:cubicBezTo>
                    <a:cubicBezTo>
                      <a:pt x="76005" y="5220"/>
                      <a:pt x="70068" y="0"/>
                      <a:pt x="619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48"/>
              <p:cNvSpPr/>
              <p:nvPr/>
            </p:nvSpPr>
            <p:spPr>
              <a:xfrm>
                <a:off x="3581381" y="4476677"/>
                <a:ext cx="51814" cy="51761"/>
              </a:xfrm>
              <a:custGeom>
                <a:avLst/>
                <a:gdLst/>
                <a:ahLst/>
                <a:cxnLst/>
                <a:rect l="l" t="t" r="r" b="b"/>
                <a:pathLst>
                  <a:path w="31642" h="31610" extrusionOk="0">
                    <a:moveTo>
                      <a:pt x="15821" y="1"/>
                    </a:moveTo>
                    <a:cubicBezTo>
                      <a:pt x="7079" y="1"/>
                      <a:pt x="0" y="7079"/>
                      <a:pt x="0" y="15821"/>
                    </a:cubicBezTo>
                    <a:cubicBezTo>
                      <a:pt x="0" y="24531"/>
                      <a:pt x="7079" y="31609"/>
                      <a:pt x="15821" y="31609"/>
                    </a:cubicBezTo>
                    <a:cubicBezTo>
                      <a:pt x="24563" y="31609"/>
                      <a:pt x="31641" y="24531"/>
                      <a:pt x="31641" y="15821"/>
                    </a:cubicBezTo>
                    <a:cubicBezTo>
                      <a:pt x="31641" y="7079"/>
                      <a:pt x="24563" y="1"/>
                      <a:pt x="158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4" name="Google Shape;404;p48"/>
            <p:cNvGrpSpPr/>
            <p:nvPr/>
          </p:nvGrpSpPr>
          <p:grpSpPr>
            <a:xfrm>
              <a:off x="6122155" y="1926972"/>
              <a:ext cx="118572" cy="294074"/>
              <a:chOff x="3343310" y="4475555"/>
              <a:chExt cx="127717" cy="316753"/>
            </a:xfrm>
          </p:grpSpPr>
          <p:sp>
            <p:nvSpPr>
              <p:cNvPr id="405" name="Google Shape;405;p48"/>
              <p:cNvSpPr/>
              <p:nvPr/>
            </p:nvSpPr>
            <p:spPr>
              <a:xfrm>
                <a:off x="3343310" y="4535967"/>
                <a:ext cx="127717" cy="256341"/>
              </a:xfrm>
              <a:custGeom>
                <a:avLst/>
                <a:gdLst/>
                <a:ahLst/>
                <a:cxnLst/>
                <a:rect l="l" t="t" r="r" b="b"/>
                <a:pathLst>
                  <a:path w="77995" h="156544" extrusionOk="0">
                    <a:moveTo>
                      <a:pt x="18496" y="1"/>
                    </a:moveTo>
                    <a:cubicBezTo>
                      <a:pt x="8514" y="1"/>
                      <a:pt x="359" y="8123"/>
                      <a:pt x="327" y="18105"/>
                    </a:cubicBezTo>
                    <a:lnTo>
                      <a:pt x="33" y="74537"/>
                    </a:lnTo>
                    <a:cubicBezTo>
                      <a:pt x="0" y="78778"/>
                      <a:pt x="3425" y="82235"/>
                      <a:pt x="7666" y="82268"/>
                    </a:cubicBezTo>
                    <a:lnTo>
                      <a:pt x="7731" y="82268"/>
                    </a:lnTo>
                    <a:cubicBezTo>
                      <a:pt x="11939" y="82268"/>
                      <a:pt x="15364" y="78843"/>
                      <a:pt x="15397" y="74635"/>
                    </a:cubicBezTo>
                    <a:lnTo>
                      <a:pt x="15691" y="18170"/>
                    </a:lnTo>
                    <a:cubicBezTo>
                      <a:pt x="15691" y="17341"/>
                      <a:pt x="16344" y="16668"/>
                      <a:pt x="17166" y="16668"/>
                    </a:cubicBezTo>
                    <a:cubicBezTo>
                      <a:pt x="17185" y="16668"/>
                      <a:pt x="17204" y="16669"/>
                      <a:pt x="17224" y="16669"/>
                    </a:cubicBezTo>
                    <a:cubicBezTo>
                      <a:pt x="18039" y="16669"/>
                      <a:pt x="18724" y="17355"/>
                      <a:pt x="18724" y="18170"/>
                    </a:cubicBezTo>
                    <a:lnTo>
                      <a:pt x="18724" y="147345"/>
                    </a:lnTo>
                    <a:cubicBezTo>
                      <a:pt x="18724" y="152433"/>
                      <a:pt x="22867" y="156543"/>
                      <a:pt x="27956" y="156543"/>
                    </a:cubicBezTo>
                    <a:cubicBezTo>
                      <a:pt x="33044" y="156543"/>
                      <a:pt x="37187" y="152433"/>
                      <a:pt x="37187" y="147345"/>
                    </a:cubicBezTo>
                    <a:lnTo>
                      <a:pt x="37187" y="73656"/>
                    </a:lnTo>
                    <a:lnTo>
                      <a:pt x="41167" y="73656"/>
                    </a:lnTo>
                    <a:lnTo>
                      <a:pt x="41167" y="147345"/>
                    </a:lnTo>
                    <a:cubicBezTo>
                      <a:pt x="41167" y="152433"/>
                      <a:pt x="45277" y="156543"/>
                      <a:pt x="50365" y="156543"/>
                    </a:cubicBezTo>
                    <a:cubicBezTo>
                      <a:pt x="55454" y="156543"/>
                      <a:pt x="59597" y="152433"/>
                      <a:pt x="59597" y="147345"/>
                    </a:cubicBezTo>
                    <a:cubicBezTo>
                      <a:pt x="59597" y="25477"/>
                      <a:pt x="59434" y="95153"/>
                      <a:pt x="59434" y="18300"/>
                    </a:cubicBezTo>
                    <a:cubicBezTo>
                      <a:pt x="59434" y="17420"/>
                      <a:pt x="60119" y="16702"/>
                      <a:pt x="60967" y="16669"/>
                    </a:cubicBezTo>
                    <a:cubicBezTo>
                      <a:pt x="60988" y="16669"/>
                      <a:pt x="61009" y="16668"/>
                      <a:pt x="61030" y="16668"/>
                    </a:cubicBezTo>
                    <a:cubicBezTo>
                      <a:pt x="61882" y="16668"/>
                      <a:pt x="62567" y="17310"/>
                      <a:pt x="62631" y="18170"/>
                    </a:cubicBezTo>
                    <a:lnTo>
                      <a:pt x="62598" y="74570"/>
                    </a:lnTo>
                    <a:cubicBezTo>
                      <a:pt x="62598" y="78810"/>
                      <a:pt x="66023" y="82268"/>
                      <a:pt x="70264" y="82268"/>
                    </a:cubicBezTo>
                    <a:cubicBezTo>
                      <a:pt x="74504" y="82268"/>
                      <a:pt x="77962" y="78843"/>
                      <a:pt x="77962" y="74602"/>
                    </a:cubicBezTo>
                    <a:lnTo>
                      <a:pt x="77994" y="18137"/>
                    </a:lnTo>
                    <a:cubicBezTo>
                      <a:pt x="77994" y="18137"/>
                      <a:pt x="77994" y="18105"/>
                      <a:pt x="77994" y="18105"/>
                    </a:cubicBezTo>
                    <a:cubicBezTo>
                      <a:pt x="77962" y="8123"/>
                      <a:pt x="69807" y="1"/>
                      <a:pt x="598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48"/>
              <p:cNvSpPr/>
              <p:nvPr/>
            </p:nvSpPr>
            <p:spPr>
              <a:xfrm>
                <a:off x="3381341" y="4475555"/>
                <a:ext cx="52189" cy="52135"/>
              </a:xfrm>
              <a:custGeom>
                <a:avLst/>
                <a:gdLst/>
                <a:ahLst/>
                <a:cxnLst/>
                <a:rect l="l" t="t" r="r" b="b"/>
                <a:pathLst>
                  <a:path w="31871" h="31838" extrusionOk="0">
                    <a:moveTo>
                      <a:pt x="15952" y="1"/>
                    </a:moveTo>
                    <a:cubicBezTo>
                      <a:pt x="7144" y="1"/>
                      <a:pt x="1" y="7112"/>
                      <a:pt x="1" y="15919"/>
                    </a:cubicBezTo>
                    <a:cubicBezTo>
                      <a:pt x="1" y="24694"/>
                      <a:pt x="7144" y="31838"/>
                      <a:pt x="15952" y="31838"/>
                    </a:cubicBezTo>
                    <a:cubicBezTo>
                      <a:pt x="24727" y="31838"/>
                      <a:pt x="31870" y="24694"/>
                      <a:pt x="31870" y="15919"/>
                    </a:cubicBezTo>
                    <a:cubicBezTo>
                      <a:pt x="31870" y="7112"/>
                      <a:pt x="24727" y="1"/>
                      <a:pt x="159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7" name="Google Shape;407;p48"/>
            <p:cNvGrpSpPr/>
            <p:nvPr/>
          </p:nvGrpSpPr>
          <p:grpSpPr>
            <a:xfrm>
              <a:off x="7612019" y="1928013"/>
              <a:ext cx="147831" cy="291991"/>
              <a:chOff x="3527539" y="4476677"/>
              <a:chExt cx="159232" cy="314510"/>
            </a:xfrm>
          </p:grpSpPr>
          <p:sp>
            <p:nvSpPr>
              <p:cNvPr id="408" name="Google Shape;408;p48"/>
              <p:cNvSpPr/>
              <p:nvPr/>
            </p:nvSpPr>
            <p:spPr>
              <a:xfrm>
                <a:off x="3527539" y="4536716"/>
                <a:ext cx="159232" cy="254471"/>
              </a:xfrm>
              <a:custGeom>
                <a:avLst/>
                <a:gdLst/>
                <a:ahLst/>
                <a:cxnLst/>
                <a:rect l="l" t="t" r="r" b="b"/>
                <a:pathLst>
                  <a:path w="97241" h="155402" extrusionOk="0">
                    <a:moveTo>
                      <a:pt x="35360" y="0"/>
                    </a:moveTo>
                    <a:cubicBezTo>
                      <a:pt x="27173" y="0"/>
                      <a:pt x="21268" y="5220"/>
                      <a:pt x="17713" y="15527"/>
                    </a:cubicBezTo>
                    <a:cubicBezTo>
                      <a:pt x="15527" y="21921"/>
                      <a:pt x="1533" y="61750"/>
                      <a:pt x="1403" y="62174"/>
                    </a:cubicBezTo>
                    <a:cubicBezTo>
                      <a:pt x="0" y="66121"/>
                      <a:pt x="2088" y="70492"/>
                      <a:pt x="6068" y="71895"/>
                    </a:cubicBezTo>
                    <a:cubicBezTo>
                      <a:pt x="6895" y="72179"/>
                      <a:pt x="7739" y="72315"/>
                      <a:pt x="8570" y="72315"/>
                    </a:cubicBezTo>
                    <a:cubicBezTo>
                      <a:pt x="11735" y="72315"/>
                      <a:pt x="14703" y="70350"/>
                      <a:pt x="15788" y="67197"/>
                    </a:cubicBezTo>
                    <a:cubicBezTo>
                      <a:pt x="16245" y="65925"/>
                      <a:pt x="24661" y="42569"/>
                      <a:pt x="29358" y="29130"/>
                    </a:cubicBezTo>
                    <a:lnTo>
                      <a:pt x="29358" y="29130"/>
                    </a:lnTo>
                    <a:cubicBezTo>
                      <a:pt x="28869" y="33142"/>
                      <a:pt x="30272" y="24824"/>
                      <a:pt x="18431" y="85856"/>
                    </a:cubicBezTo>
                    <a:cubicBezTo>
                      <a:pt x="17941" y="88498"/>
                      <a:pt x="19964" y="90912"/>
                      <a:pt x="22606" y="90912"/>
                    </a:cubicBezTo>
                    <a:lnTo>
                      <a:pt x="28412" y="90912"/>
                    </a:lnTo>
                    <a:lnTo>
                      <a:pt x="28412" y="146235"/>
                    </a:lnTo>
                    <a:cubicBezTo>
                      <a:pt x="28412" y="151291"/>
                      <a:pt x="32522" y="155401"/>
                      <a:pt x="37578" y="155401"/>
                    </a:cubicBezTo>
                    <a:cubicBezTo>
                      <a:pt x="42634" y="155401"/>
                      <a:pt x="46745" y="151291"/>
                      <a:pt x="46745" y="146235"/>
                    </a:cubicBezTo>
                    <a:lnTo>
                      <a:pt x="46745" y="90912"/>
                    </a:lnTo>
                    <a:lnTo>
                      <a:pt x="50692" y="90912"/>
                    </a:lnTo>
                    <a:lnTo>
                      <a:pt x="50692" y="146235"/>
                    </a:lnTo>
                    <a:cubicBezTo>
                      <a:pt x="50692" y="151291"/>
                      <a:pt x="54769" y="155401"/>
                      <a:pt x="59825" y="155401"/>
                    </a:cubicBezTo>
                    <a:cubicBezTo>
                      <a:pt x="64881" y="155401"/>
                      <a:pt x="68991" y="151291"/>
                      <a:pt x="68991" y="146235"/>
                    </a:cubicBezTo>
                    <a:lnTo>
                      <a:pt x="68991" y="90912"/>
                    </a:lnTo>
                    <a:lnTo>
                      <a:pt x="74798" y="90912"/>
                    </a:lnTo>
                    <a:cubicBezTo>
                      <a:pt x="77472" y="90912"/>
                      <a:pt x="79462" y="88498"/>
                      <a:pt x="78973" y="85856"/>
                    </a:cubicBezTo>
                    <a:cubicBezTo>
                      <a:pt x="67262" y="25379"/>
                      <a:pt x="68535" y="32392"/>
                      <a:pt x="68143" y="29130"/>
                    </a:cubicBezTo>
                    <a:lnTo>
                      <a:pt x="68143" y="29130"/>
                    </a:lnTo>
                    <a:cubicBezTo>
                      <a:pt x="72873" y="42667"/>
                      <a:pt x="81028" y="65958"/>
                      <a:pt x="81485" y="67197"/>
                    </a:cubicBezTo>
                    <a:cubicBezTo>
                      <a:pt x="82570" y="70350"/>
                      <a:pt x="85538" y="72315"/>
                      <a:pt x="88687" y="72315"/>
                    </a:cubicBezTo>
                    <a:cubicBezTo>
                      <a:pt x="89513" y="72315"/>
                      <a:pt x="90352" y="72179"/>
                      <a:pt x="91173" y="71895"/>
                    </a:cubicBezTo>
                    <a:cubicBezTo>
                      <a:pt x="95152" y="70492"/>
                      <a:pt x="97240" y="66121"/>
                      <a:pt x="95870" y="62174"/>
                    </a:cubicBezTo>
                    <a:cubicBezTo>
                      <a:pt x="95707" y="61750"/>
                      <a:pt x="81746" y="21921"/>
                      <a:pt x="79560" y="15527"/>
                    </a:cubicBezTo>
                    <a:cubicBezTo>
                      <a:pt x="76005" y="5220"/>
                      <a:pt x="70068" y="0"/>
                      <a:pt x="619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48"/>
              <p:cNvSpPr/>
              <p:nvPr/>
            </p:nvSpPr>
            <p:spPr>
              <a:xfrm>
                <a:off x="3581381" y="4476677"/>
                <a:ext cx="51814" cy="51761"/>
              </a:xfrm>
              <a:custGeom>
                <a:avLst/>
                <a:gdLst/>
                <a:ahLst/>
                <a:cxnLst/>
                <a:rect l="l" t="t" r="r" b="b"/>
                <a:pathLst>
                  <a:path w="31642" h="31610" extrusionOk="0">
                    <a:moveTo>
                      <a:pt x="15821" y="1"/>
                    </a:moveTo>
                    <a:cubicBezTo>
                      <a:pt x="7079" y="1"/>
                      <a:pt x="0" y="7079"/>
                      <a:pt x="0" y="15821"/>
                    </a:cubicBezTo>
                    <a:cubicBezTo>
                      <a:pt x="0" y="24531"/>
                      <a:pt x="7079" y="31609"/>
                      <a:pt x="15821" y="31609"/>
                    </a:cubicBezTo>
                    <a:cubicBezTo>
                      <a:pt x="24563" y="31609"/>
                      <a:pt x="31641" y="24531"/>
                      <a:pt x="31641" y="15821"/>
                    </a:cubicBezTo>
                    <a:cubicBezTo>
                      <a:pt x="31641" y="7079"/>
                      <a:pt x="24563" y="1"/>
                      <a:pt x="158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0" name="Google Shape;410;p48"/>
            <p:cNvGrpSpPr/>
            <p:nvPr/>
          </p:nvGrpSpPr>
          <p:grpSpPr>
            <a:xfrm>
              <a:off x="7308196" y="1928013"/>
              <a:ext cx="147831" cy="291991"/>
              <a:chOff x="3527539" y="4476677"/>
              <a:chExt cx="159232" cy="314510"/>
            </a:xfrm>
          </p:grpSpPr>
          <p:sp>
            <p:nvSpPr>
              <p:cNvPr id="411" name="Google Shape;411;p48"/>
              <p:cNvSpPr/>
              <p:nvPr/>
            </p:nvSpPr>
            <p:spPr>
              <a:xfrm>
                <a:off x="3527539" y="4536716"/>
                <a:ext cx="159232" cy="254471"/>
              </a:xfrm>
              <a:custGeom>
                <a:avLst/>
                <a:gdLst/>
                <a:ahLst/>
                <a:cxnLst/>
                <a:rect l="l" t="t" r="r" b="b"/>
                <a:pathLst>
                  <a:path w="97241" h="155402" extrusionOk="0">
                    <a:moveTo>
                      <a:pt x="35360" y="0"/>
                    </a:moveTo>
                    <a:cubicBezTo>
                      <a:pt x="27173" y="0"/>
                      <a:pt x="21268" y="5220"/>
                      <a:pt x="17713" y="15527"/>
                    </a:cubicBezTo>
                    <a:cubicBezTo>
                      <a:pt x="15527" y="21921"/>
                      <a:pt x="1533" y="61750"/>
                      <a:pt x="1403" y="62174"/>
                    </a:cubicBezTo>
                    <a:cubicBezTo>
                      <a:pt x="0" y="66121"/>
                      <a:pt x="2088" y="70492"/>
                      <a:pt x="6068" y="71895"/>
                    </a:cubicBezTo>
                    <a:cubicBezTo>
                      <a:pt x="6895" y="72179"/>
                      <a:pt x="7739" y="72315"/>
                      <a:pt x="8570" y="72315"/>
                    </a:cubicBezTo>
                    <a:cubicBezTo>
                      <a:pt x="11735" y="72315"/>
                      <a:pt x="14703" y="70350"/>
                      <a:pt x="15788" y="67197"/>
                    </a:cubicBezTo>
                    <a:cubicBezTo>
                      <a:pt x="16245" y="65925"/>
                      <a:pt x="24661" y="42569"/>
                      <a:pt x="29358" y="29130"/>
                    </a:cubicBezTo>
                    <a:lnTo>
                      <a:pt x="29358" y="29130"/>
                    </a:lnTo>
                    <a:cubicBezTo>
                      <a:pt x="28869" y="33142"/>
                      <a:pt x="30272" y="24824"/>
                      <a:pt x="18431" y="85856"/>
                    </a:cubicBezTo>
                    <a:cubicBezTo>
                      <a:pt x="17941" y="88498"/>
                      <a:pt x="19964" y="90912"/>
                      <a:pt x="22606" y="90912"/>
                    </a:cubicBezTo>
                    <a:lnTo>
                      <a:pt x="28412" y="90912"/>
                    </a:lnTo>
                    <a:lnTo>
                      <a:pt x="28412" y="146235"/>
                    </a:lnTo>
                    <a:cubicBezTo>
                      <a:pt x="28412" y="151291"/>
                      <a:pt x="32522" y="155401"/>
                      <a:pt x="37578" y="155401"/>
                    </a:cubicBezTo>
                    <a:cubicBezTo>
                      <a:pt x="42634" y="155401"/>
                      <a:pt x="46745" y="151291"/>
                      <a:pt x="46745" y="146235"/>
                    </a:cubicBezTo>
                    <a:lnTo>
                      <a:pt x="46745" y="90912"/>
                    </a:lnTo>
                    <a:lnTo>
                      <a:pt x="50692" y="90912"/>
                    </a:lnTo>
                    <a:lnTo>
                      <a:pt x="50692" y="146235"/>
                    </a:lnTo>
                    <a:cubicBezTo>
                      <a:pt x="50692" y="151291"/>
                      <a:pt x="54769" y="155401"/>
                      <a:pt x="59825" y="155401"/>
                    </a:cubicBezTo>
                    <a:cubicBezTo>
                      <a:pt x="64881" y="155401"/>
                      <a:pt x="68991" y="151291"/>
                      <a:pt x="68991" y="146235"/>
                    </a:cubicBezTo>
                    <a:lnTo>
                      <a:pt x="68991" y="90912"/>
                    </a:lnTo>
                    <a:lnTo>
                      <a:pt x="74798" y="90912"/>
                    </a:lnTo>
                    <a:cubicBezTo>
                      <a:pt x="77472" y="90912"/>
                      <a:pt x="79462" y="88498"/>
                      <a:pt x="78973" y="85856"/>
                    </a:cubicBezTo>
                    <a:cubicBezTo>
                      <a:pt x="67262" y="25379"/>
                      <a:pt x="68535" y="32392"/>
                      <a:pt x="68143" y="29130"/>
                    </a:cubicBezTo>
                    <a:lnTo>
                      <a:pt x="68143" y="29130"/>
                    </a:lnTo>
                    <a:cubicBezTo>
                      <a:pt x="72873" y="42667"/>
                      <a:pt x="81028" y="65958"/>
                      <a:pt x="81485" y="67197"/>
                    </a:cubicBezTo>
                    <a:cubicBezTo>
                      <a:pt x="82570" y="70350"/>
                      <a:pt x="85538" y="72315"/>
                      <a:pt x="88687" y="72315"/>
                    </a:cubicBezTo>
                    <a:cubicBezTo>
                      <a:pt x="89513" y="72315"/>
                      <a:pt x="90352" y="72179"/>
                      <a:pt x="91173" y="71895"/>
                    </a:cubicBezTo>
                    <a:cubicBezTo>
                      <a:pt x="95152" y="70492"/>
                      <a:pt x="97240" y="66121"/>
                      <a:pt x="95870" y="62174"/>
                    </a:cubicBezTo>
                    <a:cubicBezTo>
                      <a:pt x="95707" y="61750"/>
                      <a:pt x="81746" y="21921"/>
                      <a:pt x="79560" y="15527"/>
                    </a:cubicBezTo>
                    <a:cubicBezTo>
                      <a:pt x="76005" y="5220"/>
                      <a:pt x="70068" y="0"/>
                      <a:pt x="619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48"/>
              <p:cNvSpPr/>
              <p:nvPr/>
            </p:nvSpPr>
            <p:spPr>
              <a:xfrm>
                <a:off x="3581381" y="4476677"/>
                <a:ext cx="51814" cy="51761"/>
              </a:xfrm>
              <a:custGeom>
                <a:avLst/>
                <a:gdLst/>
                <a:ahLst/>
                <a:cxnLst/>
                <a:rect l="l" t="t" r="r" b="b"/>
                <a:pathLst>
                  <a:path w="31642" h="31610" extrusionOk="0">
                    <a:moveTo>
                      <a:pt x="15821" y="1"/>
                    </a:moveTo>
                    <a:cubicBezTo>
                      <a:pt x="7079" y="1"/>
                      <a:pt x="0" y="7079"/>
                      <a:pt x="0" y="15821"/>
                    </a:cubicBezTo>
                    <a:cubicBezTo>
                      <a:pt x="0" y="24531"/>
                      <a:pt x="7079" y="31609"/>
                      <a:pt x="15821" y="31609"/>
                    </a:cubicBezTo>
                    <a:cubicBezTo>
                      <a:pt x="24563" y="31609"/>
                      <a:pt x="31641" y="24531"/>
                      <a:pt x="31641" y="15821"/>
                    </a:cubicBezTo>
                    <a:cubicBezTo>
                      <a:pt x="31641" y="7079"/>
                      <a:pt x="24563" y="1"/>
                      <a:pt x="158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3" name="Google Shape;413;p48"/>
            <p:cNvGrpSpPr/>
            <p:nvPr/>
          </p:nvGrpSpPr>
          <p:grpSpPr>
            <a:xfrm>
              <a:off x="5573030" y="1926972"/>
              <a:ext cx="118572" cy="294074"/>
              <a:chOff x="3343310" y="4475555"/>
              <a:chExt cx="127717" cy="316753"/>
            </a:xfrm>
          </p:grpSpPr>
          <p:sp>
            <p:nvSpPr>
              <p:cNvPr id="414" name="Google Shape;414;p48"/>
              <p:cNvSpPr/>
              <p:nvPr/>
            </p:nvSpPr>
            <p:spPr>
              <a:xfrm>
                <a:off x="3343310" y="4535967"/>
                <a:ext cx="127717" cy="256341"/>
              </a:xfrm>
              <a:custGeom>
                <a:avLst/>
                <a:gdLst/>
                <a:ahLst/>
                <a:cxnLst/>
                <a:rect l="l" t="t" r="r" b="b"/>
                <a:pathLst>
                  <a:path w="77995" h="156544" extrusionOk="0">
                    <a:moveTo>
                      <a:pt x="18496" y="1"/>
                    </a:moveTo>
                    <a:cubicBezTo>
                      <a:pt x="8514" y="1"/>
                      <a:pt x="359" y="8123"/>
                      <a:pt x="327" y="18105"/>
                    </a:cubicBezTo>
                    <a:lnTo>
                      <a:pt x="33" y="74537"/>
                    </a:lnTo>
                    <a:cubicBezTo>
                      <a:pt x="0" y="78778"/>
                      <a:pt x="3425" y="82235"/>
                      <a:pt x="7666" y="82268"/>
                    </a:cubicBezTo>
                    <a:lnTo>
                      <a:pt x="7731" y="82268"/>
                    </a:lnTo>
                    <a:cubicBezTo>
                      <a:pt x="11939" y="82268"/>
                      <a:pt x="15364" y="78843"/>
                      <a:pt x="15397" y="74635"/>
                    </a:cubicBezTo>
                    <a:lnTo>
                      <a:pt x="15691" y="18170"/>
                    </a:lnTo>
                    <a:cubicBezTo>
                      <a:pt x="15691" y="17341"/>
                      <a:pt x="16344" y="16668"/>
                      <a:pt x="17166" y="16668"/>
                    </a:cubicBezTo>
                    <a:cubicBezTo>
                      <a:pt x="17185" y="16668"/>
                      <a:pt x="17204" y="16669"/>
                      <a:pt x="17224" y="16669"/>
                    </a:cubicBezTo>
                    <a:cubicBezTo>
                      <a:pt x="18039" y="16669"/>
                      <a:pt x="18724" y="17355"/>
                      <a:pt x="18724" y="18170"/>
                    </a:cubicBezTo>
                    <a:lnTo>
                      <a:pt x="18724" y="147345"/>
                    </a:lnTo>
                    <a:cubicBezTo>
                      <a:pt x="18724" y="152433"/>
                      <a:pt x="22867" y="156543"/>
                      <a:pt x="27956" y="156543"/>
                    </a:cubicBezTo>
                    <a:cubicBezTo>
                      <a:pt x="33044" y="156543"/>
                      <a:pt x="37187" y="152433"/>
                      <a:pt x="37187" y="147345"/>
                    </a:cubicBezTo>
                    <a:lnTo>
                      <a:pt x="37187" y="73656"/>
                    </a:lnTo>
                    <a:lnTo>
                      <a:pt x="41167" y="73656"/>
                    </a:lnTo>
                    <a:lnTo>
                      <a:pt x="41167" y="147345"/>
                    </a:lnTo>
                    <a:cubicBezTo>
                      <a:pt x="41167" y="152433"/>
                      <a:pt x="45277" y="156543"/>
                      <a:pt x="50365" y="156543"/>
                    </a:cubicBezTo>
                    <a:cubicBezTo>
                      <a:pt x="55454" y="156543"/>
                      <a:pt x="59597" y="152433"/>
                      <a:pt x="59597" y="147345"/>
                    </a:cubicBezTo>
                    <a:cubicBezTo>
                      <a:pt x="59597" y="25477"/>
                      <a:pt x="59434" y="95153"/>
                      <a:pt x="59434" y="18300"/>
                    </a:cubicBezTo>
                    <a:cubicBezTo>
                      <a:pt x="59434" y="17420"/>
                      <a:pt x="60119" y="16702"/>
                      <a:pt x="60967" y="16669"/>
                    </a:cubicBezTo>
                    <a:cubicBezTo>
                      <a:pt x="60988" y="16669"/>
                      <a:pt x="61009" y="16668"/>
                      <a:pt x="61030" y="16668"/>
                    </a:cubicBezTo>
                    <a:cubicBezTo>
                      <a:pt x="61882" y="16668"/>
                      <a:pt x="62567" y="17310"/>
                      <a:pt x="62631" y="18170"/>
                    </a:cubicBezTo>
                    <a:lnTo>
                      <a:pt x="62598" y="74570"/>
                    </a:lnTo>
                    <a:cubicBezTo>
                      <a:pt x="62598" y="78810"/>
                      <a:pt x="66023" y="82268"/>
                      <a:pt x="70264" y="82268"/>
                    </a:cubicBezTo>
                    <a:cubicBezTo>
                      <a:pt x="74504" y="82268"/>
                      <a:pt x="77962" y="78843"/>
                      <a:pt x="77962" y="74602"/>
                    </a:cubicBezTo>
                    <a:lnTo>
                      <a:pt x="77994" y="18137"/>
                    </a:lnTo>
                    <a:cubicBezTo>
                      <a:pt x="77994" y="18137"/>
                      <a:pt x="77994" y="18105"/>
                      <a:pt x="77994" y="18105"/>
                    </a:cubicBezTo>
                    <a:cubicBezTo>
                      <a:pt x="77962" y="8123"/>
                      <a:pt x="69807" y="1"/>
                      <a:pt x="598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48"/>
              <p:cNvSpPr/>
              <p:nvPr/>
            </p:nvSpPr>
            <p:spPr>
              <a:xfrm>
                <a:off x="3381341" y="4475555"/>
                <a:ext cx="52189" cy="52135"/>
              </a:xfrm>
              <a:custGeom>
                <a:avLst/>
                <a:gdLst/>
                <a:ahLst/>
                <a:cxnLst/>
                <a:rect l="l" t="t" r="r" b="b"/>
                <a:pathLst>
                  <a:path w="31871" h="31838" extrusionOk="0">
                    <a:moveTo>
                      <a:pt x="15952" y="1"/>
                    </a:moveTo>
                    <a:cubicBezTo>
                      <a:pt x="7144" y="1"/>
                      <a:pt x="1" y="7112"/>
                      <a:pt x="1" y="15919"/>
                    </a:cubicBezTo>
                    <a:cubicBezTo>
                      <a:pt x="1" y="24694"/>
                      <a:pt x="7144" y="31838"/>
                      <a:pt x="15952" y="31838"/>
                    </a:cubicBezTo>
                    <a:cubicBezTo>
                      <a:pt x="24727" y="31838"/>
                      <a:pt x="31870" y="24694"/>
                      <a:pt x="31870" y="15919"/>
                    </a:cubicBezTo>
                    <a:cubicBezTo>
                      <a:pt x="31870" y="7112"/>
                      <a:pt x="24727" y="1"/>
                      <a:pt x="159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6" name="Google Shape;416;p48"/>
            <p:cNvGrpSpPr/>
            <p:nvPr/>
          </p:nvGrpSpPr>
          <p:grpSpPr>
            <a:xfrm>
              <a:off x="7915844" y="1928001"/>
              <a:ext cx="147831" cy="291991"/>
              <a:chOff x="3527539" y="4476677"/>
              <a:chExt cx="159232" cy="314510"/>
            </a:xfrm>
          </p:grpSpPr>
          <p:sp>
            <p:nvSpPr>
              <p:cNvPr id="417" name="Google Shape;417;p48"/>
              <p:cNvSpPr/>
              <p:nvPr/>
            </p:nvSpPr>
            <p:spPr>
              <a:xfrm>
                <a:off x="3527539" y="4536716"/>
                <a:ext cx="159232" cy="254471"/>
              </a:xfrm>
              <a:custGeom>
                <a:avLst/>
                <a:gdLst/>
                <a:ahLst/>
                <a:cxnLst/>
                <a:rect l="l" t="t" r="r" b="b"/>
                <a:pathLst>
                  <a:path w="97241" h="155402" extrusionOk="0">
                    <a:moveTo>
                      <a:pt x="35360" y="0"/>
                    </a:moveTo>
                    <a:cubicBezTo>
                      <a:pt x="27173" y="0"/>
                      <a:pt x="21268" y="5220"/>
                      <a:pt x="17713" y="15527"/>
                    </a:cubicBezTo>
                    <a:cubicBezTo>
                      <a:pt x="15527" y="21921"/>
                      <a:pt x="1533" y="61750"/>
                      <a:pt x="1403" y="62174"/>
                    </a:cubicBezTo>
                    <a:cubicBezTo>
                      <a:pt x="0" y="66121"/>
                      <a:pt x="2088" y="70492"/>
                      <a:pt x="6068" y="71895"/>
                    </a:cubicBezTo>
                    <a:cubicBezTo>
                      <a:pt x="6895" y="72179"/>
                      <a:pt x="7739" y="72315"/>
                      <a:pt x="8570" y="72315"/>
                    </a:cubicBezTo>
                    <a:cubicBezTo>
                      <a:pt x="11735" y="72315"/>
                      <a:pt x="14703" y="70350"/>
                      <a:pt x="15788" y="67197"/>
                    </a:cubicBezTo>
                    <a:cubicBezTo>
                      <a:pt x="16245" y="65925"/>
                      <a:pt x="24661" y="42569"/>
                      <a:pt x="29358" y="29130"/>
                    </a:cubicBezTo>
                    <a:lnTo>
                      <a:pt x="29358" y="29130"/>
                    </a:lnTo>
                    <a:cubicBezTo>
                      <a:pt x="28869" y="33142"/>
                      <a:pt x="30272" y="24824"/>
                      <a:pt x="18431" y="85856"/>
                    </a:cubicBezTo>
                    <a:cubicBezTo>
                      <a:pt x="17941" y="88498"/>
                      <a:pt x="19964" y="90912"/>
                      <a:pt x="22606" y="90912"/>
                    </a:cubicBezTo>
                    <a:lnTo>
                      <a:pt x="28412" y="90912"/>
                    </a:lnTo>
                    <a:lnTo>
                      <a:pt x="28412" y="146235"/>
                    </a:lnTo>
                    <a:cubicBezTo>
                      <a:pt x="28412" y="151291"/>
                      <a:pt x="32522" y="155401"/>
                      <a:pt x="37578" y="155401"/>
                    </a:cubicBezTo>
                    <a:cubicBezTo>
                      <a:pt x="42634" y="155401"/>
                      <a:pt x="46745" y="151291"/>
                      <a:pt x="46745" y="146235"/>
                    </a:cubicBezTo>
                    <a:lnTo>
                      <a:pt x="46745" y="90912"/>
                    </a:lnTo>
                    <a:lnTo>
                      <a:pt x="50692" y="90912"/>
                    </a:lnTo>
                    <a:lnTo>
                      <a:pt x="50692" y="146235"/>
                    </a:lnTo>
                    <a:cubicBezTo>
                      <a:pt x="50692" y="151291"/>
                      <a:pt x="54769" y="155401"/>
                      <a:pt x="59825" y="155401"/>
                    </a:cubicBezTo>
                    <a:cubicBezTo>
                      <a:pt x="64881" y="155401"/>
                      <a:pt x="68991" y="151291"/>
                      <a:pt x="68991" y="146235"/>
                    </a:cubicBezTo>
                    <a:lnTo>
                      <a:pt x="68991" y="90912"/>
                    </a:lnTo>
                    <a:lnTo>
                      <a:pt x="74798" y="90912"/>
                    </a:lnTo>
                    <a:cubicBezTo>
                      <a:pt x="77472" y="90912"/>
                      <a:pt x="79462" y="88498"/>
                      <a:pt x="78973" y="85856"/>
                    </a:cubicBezTo>
                    <a:cubicBezTo>
                      <a:pt x="67262" y="25379"/>
                      <a:pt x="68535" y="32392"/>
                      <a:pt x="68143" y="29130"/>
                    </a:cubicBezTo>
                    <a:lnTo>
                      <a:pt x="68143" y="29130"/>
                    </a:lnTo>
                    <a:cubicBezTo>
                      <a:pt x="72873" y="42667"/>
                      <a:pt x="81028" y="65958"/>
                      <a:pt x="81485" y="67197"/>
                    </a:cubicBezTo>
                    <a:cubicBezTo>
                      <a:pt x="82570" y="70350"/>
                      <a:pt x="85538" y="72315"/>
                      <a:pt x="88687" y="72315"/>
                    </a:cubicBezTo>
                    <a:cubicBezTo>
                      <a:pt x="89513" y="72315"/>
                      <a:pt x="90352" y="72179"/>
                      <a:pt x="91173" y="71895"/>
                    </a:cubicBezTo>
                    <a:cubicBezTo>
                      <a:pt x="95152" y="70492"/>
                      <a:pt x="97240" y="66121"/>
                      <a:pt x="95870" y="62174"/>
                    </a:cubicBezTo>
                    <a:cubicBezTo>
                      <a:pt x="95707" y="61750"/>
                      <a:pt x="81746" y="21921"/>
                      <a:pt x="79560" y="15527"/>
                    </a:cubicBezTo>
                    <a:cubicBezTo>
                      <a:pt x="76005" y="5220"/>
                      <a:pt x="70068" y="0"/>
                      <a:pt x="619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48"/>
              <p:cNvSpPr/>
              <p:nvPr/>
            </p:nvSpPr>
            <p:spPr>
              <a:xfrm>
                <a:off x="3581381" y="4476677"/>
                <a:ext cx="51814" cy="51761"/>
              </a:xfrm>
              <a:custGeom>
                <a:avLst/>
                <a:gdLst/>
                <a:ahLst/>
                <a:cxnLst/>
                <a:rect l="l" t="t" r="r" b="b"/>
                <a:pathLst>
                  <a:path w="31642" h="31610" extrusionOk="0">
                    <a:moveTo>
                      <a:pt x="15821" y="1"/>
                    </a:moveTo>
                    <a:cubicBezTo>
                      <a:pt x="7079" y="1"/>
                      <a:pt x="0" y="7079"/>
                      <a:pt x="0" y="15821"/>
                    </a:cubicBezTo>
                    <a:cubicBezTo>
                      <a:pt x="0" y="24531"/>
                      <a:pt x="7079" y="31609"/>
                      <a:pt x="15821" y="31609"/>
                    </a:cubicBezTo>
                    <a:cubicBezTo>
                      <a:pt x="24563" y="31609"/>
                      <a:pt x="31641" y="24531"/>
                      <a:pt x="31641" y="15821"/>
                    </a:cubicBezTo>
                    <a:cubicBezTo>
                      <a:pt x="31641" y="7079"/>
                      <a:pt x="24563" y="1"/>
                      <a:pt x="158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9" name="Google Shape;419;p48"/>
            <p:cNvGrpSpPr/>
            <p:nvPr/>
          </p:nvGrpSpPr>
          <p:grpSpPr>
            <a:xfrm>
              <a:off x="8190394" y="1928001"/>
              <a:ext cx="147831" cy="291991"/>
              <a:chOff x="3527539" y="4476677"/>
              <a:chExt cx="159232" cy="314510"/>
            </a:xfrm>
          </p:grpSpPr>
          <p:sp>
            <p:nvSpPr>
              <p:cNvPr id="420" name="Google Shape;420;p48"/>
              <p:cNvSpPr/>
              <p:nvPr/>
            </p:nvSpPr>
            <p:spPr>
              <a:xfrm>
                <a:off x="3527539" y="4536716"/>
                <a:ext cx="159232" cy="254471"/>
              </a:xfrm>
              <a:custGeom>
                <a:avLst/>
                <a:gdLst/>
                <a:ahLst/>
                <a:cxnLst/>
                <a:rect l="l" t="t" r="r" b="b"/>
                <a:pathLst>
                  <a:path w="97241" h="155402" extrusionOk="0">
                    <a:moveTo>
                      <a:pt x="35360" y="0"/>
                    </a:moveTo>
                    <a:cubicBezTo>
                      <a:pt x="27173" y="0"/>
                      <a:pt x="21268" y="5220"/>
                      <a:pt x="17713" y="15527"/>
                    </a:cubicBezTo>
                    <a:cubicBezTo>
                      <a:pt x="15527" y="21921"/>
                      <a:pt x="1533" y="61750"/>
                      <a:pt x="1403" y="62174"/>
                    </a:cubicBezTo>
                    <a:cubicBezTo>
                      <a:pt x="0" y="66121"/>
                      <a:pt x="2088" y="70492"/>
                      <a:pt x="6068" y="71895"/>
                    </a:cubicBezTo>
                    <a:cubicBezTo>
                      <a:pt x="6895" y="72179"/>
                      <a:pt x="7739" y="72315"/>
                      <a:pt x="8570" y="72315"/>
                    </a:cubicBezTo>
                    <a:cubicBezTo>
                      <a:pt x="11735" y="72315"/>
                      <a:pt x="14703" y="70350"/>
                      <a:pt x="15788" y="67197"/>
                    </a:cubicBezTo>
                    <a:cubicBezTo>
                      <a:pt x="16245" y="65925"/>
                      <a:pt x="24661" y="42569"/>
                      <a:pt x="29358" y="29130"/>
                    </a:cubicBezTo>
                    <a:lnTo>
                      <a:pt x="29358" y="29130"/>
                    </a:lnTo>
                    <a:cubicBezTo>
                      <a:pt x="28869" y="33142"/>
                      <a:pt x="30272" y="24824"/>
                      <a:pt x="18431" y="85856"/>
                    </a:cubicBezTo>
                    <a:cubicBezTo>
                      <a:pt x="17941" y="88498"/>
                      <a:pt x="19964" y="90912"/>
                      <a:pt x="22606" y="90912"/>
                    </a:cubicBezTo>
                    <a:lnTo>
                      <a:pt x="28412" y="90912"/>
                    </a:lnTo>
                    <a:lnTo>
                      <a:pt x="28412" y="146235"/>
                    </a:lnTo>
                    <a:cubicBezTo>
                      <a:pt x="28412" y="151291"/>
                      <a:pt x="32522" y="155401"/>
                      <a:pt x="37578" y="155401"/>
                    </a:cubicBezTo>
                    <a:cubicBezTo>
                      <a:pt x="42634" y="155401"/>
                      <a:pt x="46745" y="151291"/>
                      <a:pt x="46745" y="146235"/>
                    </a:cubicBezTo>
                    <a:lnTo>
                      <a:pt x="46745" y="90912"/>
                    </a:lnTo>
                    <a:lnTo>
                      <a:pt x="50692" y="90912"/>
                    </a:lnTo>
                    <a:lnTo>
                      <a:pt x="50692" y="146235"/>
                    </a:lnTo>
                    <a:cubicBezTo>
                      <a:pt x="50692" y="151291"/>
                      <a:pt x="54769" y="155401"/>
                      <a:pt x="59825" y="155401"/>
                    </a:cubicBezTo>
                    <a:cubicBezTo>
                      <a:pt x="64881" y="155401"/>
                      <a:pt x="68991" y="151291"/>
                      <a:pt x="68991" y="146235"/>
                    </a:cubicBezTo>
                    <a:lnTo>
                      <a:pt x="68991" y="90912"/>
                    </a:lnTo>
                    <a:lnTo>
                      <a:pt x="74798" y="90912"/>
                    </a:lnTo>
                    <a:cubicBezTo>
                      <a:pt x="77472" y="90912"/>
                      <a:pt x="79462" y="88498"/>
                      <a:pt x="78973" y="85856"/>
                    </a:cubicBezTo>
                    <a:cubicBezTo>
                      <a:pt x="67262" y="25379"/>
                      <a:pt x="68535" y="32392"/>
                      <a:pt x="68143" y="29130"/>
                    </a:cubicBezTo>
                    <a:lnTo>
                      <a:pt x="68143" y="29130"/>
                    </a:lnTo>
                    <a:cubicBezTo>
                      <a:pt x="72873" y="42667"/>
                      <a:pt x="81028" y="65958"/>
                      <a:pt x="81485" y="67197"/>
                    </a:cubicBezTo>
                    <a:cubicBezTo>
                      <a:pt x="82570" y="70350"/>
                      <a:pt x="85538" y="72315"/>
                      <a:pt x="88687" y="72315"/>
                    </a:cubicBezTo>
                    <a:cubicBezTo>
                      <a:pt x="89513" y="72315"/>
                      <a:pt x="90352" y="72179"/>
                      <a:pt x="91173" y="71895"/>
                    </a:cubicBezTo>
                    <a:cubicBezTo>
                      <a:pt x="95152" y="70492"/>
                      <a:pt x="97240" y="66121"/>
                      <a:pt x="95870" y="62174"/>
                    </a:cubicBezTo>
                    <a:cubicBezTo>
                      <a:pt x="95707" y="61750"/>
                      <a:pt x="81746" y="21921"/>
                      <a:pt x="79560" y="15527"/>
                    </a:cubicBezTo>
                    <a:cubicBezTo>
                      <a:pt x="76005" y="5220"/>
                      <a:pt x="70068" y="0"/>
                      <a:pt x="619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48"/>
              <p:cNvSpPr/>
              <p:nvPr/>
            </p:nvSpPr>
            <p:spPr>
              <a:xfrm>
                <a:off x="3581381" y="4476677"/>
                <a:ext cx="51814" cy="51761"/>
              </a:xfrm>
              <a:custGeom>
                <a:avLst/>
                <a:gdLst/>
                <a:ahLst/>
                <a:cxnLst/>
                <a:rect l="l" t="t" r="r" b="b"/>
                <a:pathLst>
                  <a:path w="31642" h="31610" extrusionOk="0">
                    <a:moveTo>
                      <a:pt x="15821" y="1"/>
                    </a:moveTo>
                    <a:cubicBezTo>
                      <a:pt x="7079" y="1"/>
                      <a:pt x="0" y="7079"/>
                      <a:pt x="0" y="15821"/>
                    </a:cubicBezTo>
                    <a:cubicBezTo>
                      <a:pt x="0" y="24531"/>
                      <a:pt x="7079" y="31609"/>
                      <a:pt x="15821" y="31609"/>
                    </a:cubicBezTo>
                    <a:cubicBezTo>
                      <a:pt x="24563" y="31609"/>
                      <a:pt x="31641" y="24531"/>
                      <a:pt x="31641" y="15821"/>
                    </a:cubicBezTo>
                    <a:cubicBezTo>
                      <a:pt x="31641" y="7079"/>
                      <a:pt x="24563" y="1"/>
                      <a:pt x="158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22" name="Google Shape;422;p48"/>
          <p:cNvSpPr txBox="1">
            <a:spLocks noGrp="1"/>
          </p:cNvSpPr>
          <p:nvPr>
            <p:ph type="title" idx="4294967295"/>
          </p:nvPr>
        </p:nvSpPr>
        <p:spPr>
          <a:xfrm>
            <a:off x="5391575" y="2325162"/>
            <a:ext cx="666000" cy="2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30%</a:t>
            </a:r>
            <a:endParaRPr sz="1200"/>
          </a:p>
        </p:txBody>
      </p:sp>
      <p:cxnSp>
        <p:nvCxnSpPr>
          <p:cNvPr id="423" name="Google Shape;423;p48"/>
          <p:cNvCxnSpPr/>
          <p:nvPr/>
        </p:nvCxnSpPr>
        <p:spPr>
          <a:xfrm>
            <a:off x="5391575" y="2273662"/>
            <a:ext cx="666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4" name="Google Shape;424;p48"/>
          <p:cNvCxnSpPr/>
          <p:nvPr/>
        </p:nvCxnSpPr>
        <p:spPr>
          <a:xfrm>
            <a:off x="6213375" y="2273662"/>
            <a:ext cx="1943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5" name="Google Shape;425;p48"/>
          <p:cNvSpPr txBox="1">
            <a:spLocks noGrp="1"/>
          </p:cNvSpPr>
          <p:nvPr>
            <p:ph type="title" idx="4294967295"/>
          </p:nvPr>
        </p:nvSpPr>
        <p:spPr>
          <a:xfrm>
            <a:off x="6213375" y="2325162"/>
            <a:ext cx="1943400" cy="2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70%</a:t>
            </a:r>
            <a:endParaRPr sz="1200"/>
          </a:p>
        </p:txBody>
      </p:sp>
      <p:sp>
        <p:nvSpPr>
          <p:cNvPr id="426" name="Google Shape;426;p48"/>
          <p:cNvSpPr txBox="1">
            <a:spLocks noGrp="1"/>
          </p:cNvSpPr>
          <p:nvPr>
            <p:ph type="title" idx="4294967295"/>
          </p:nvPr>
        </p:nvSpPr>
        <p:spPr>
          <a:xfrm>
            <a:off x="3509700" y="2958210"/>
            <a:ext cx="1062300" cy="6660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Average Age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427" name="Google Shape;427;p48"/>
          <p:cNvSpPr txBox="1">
            <a:spLocks noGrp="1"/>
          </p:cNvSpPr>
          <p:nvPr>
            <p:ph type="title" idx="4294967295"/>
          </p:nvPr>
        </p:nvSpPr>
        <p:spPr>
          <a:xfrm>
            <a:off x="3509700" y="4086894"/>
            <a:ext cx="1062300" cy="6660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Interests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428" name="Google Shape;428;p48"/>
          <p:cNvSpPr/>
          <p:nvPr/>
        </p:nvSpPr>
        <p:spPr>
          <a:xfrm>
            <a:off x="5391625" y="2949527"/>
            <a:ext cx="2765100" cy="3381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48"/>
          <p:cNvSpPr/>
          <p:nvPr/>
        </p:nvSpPr>
        <p:spPr>
          <a:xfrm>
            <a:off x="5391625" y="2949527"/>
            <a:ext cx="636000" cy="3381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18-21</a:t>
            </a:r>
            <a:endParaRPr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430" name="Google Shape;430;p48"/>
          <p:cNvSpPr/>
          <p:nvPr/>
        </p:nvSpPr>
        <p:spPr>
          <a:xfrm>
            <a:off x="6027625" y="2949527"/>
            <a:ext cx="1373700" cy="3381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22-40</a:t>
            </a:r>
            <a:endParaRPr/>
          </a:p>
        </p:txBody>
      </p:sp>
      <p:sp>
        <p:nvSpPr>
          <p:cNvPr id="431" name="Google Shape;431;p48"/>
          <p:cNvSpPr txBox="1">
            <a:spLocks noGrp="1"/>
          </p:cNvSpPr>
          <p:nvPr>
            <p:ph type="title" idx="4294967295"/>
          </p:nvPr>
        </p:nvSpPr>
        <p:spPr>
          <a:xfrm>
            <a:off x="5440675" y="3446462"/>
            <a:ext cx="537900" cy="2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15%</a:t>
            </a:r>
            <a:endParaRPr sz="1200"/>
          </a:p>
        </p:txBody>
      </p:sp>
      <p:cxnSp>
        <p:nvCxnSpPr>
          <p:cNvPr id="432" name="Google Shape;432;p48"/>
          <p:cNvCxnSpPr/>
          <p:nvPr/>
        </p:nvCxnSpPr>
        <p:spPr>
          <a:xfrm>
            <a:off x="5440675" y="3394962"/>
            <a:ext cx="537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3" name="Google Shape;433;p48"/>
          <p:cNvSpPr txBox="1">
            <a:spLocks noGrp="1"/>
          </p:cNvSpPr>
          <p:nvPr>
            <p:ph type="title" idx="4294967295"/>
          </p:nvPr>
        </p:nvSpPr>
        <p:spPr>
          <a:xfrm>
            <a:off x="6445525" y="3446462"/>
            <a:ext cx="537900" cy="2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60%</a:t>
            </a:r>
            <a:endParaRPr sz="1200"/>
          </a:p>
        </p:txBody>
      </p:sp>
      <p:cxnSp>
        <p:nvCxnSpPr>
          <p:cNvPr id="434" name="Google Shape;434;p48"/>
          <p:cNvCxnSpPr/>
          <p:nvPr/>
        </p:nvCxnSpPr>
        <p:spPr>
          <a:xfrm>
            <a:off x="6270975" y="3394950"/>
            <a:ext cx="887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5" name="Google Shape;435;p48"/>
          <p:cNvSpPr txBox="1">
            <a:spLocks noGrp="1"/>
          </p:cNvSpPr>
          <p:nvPr>
            <p:ph type="title" idx="4294967295"/>
          </p:nvPr>
        </p:nvSpPr>
        <p:spPr>
          <a:xfrm>
            <a:off x="7521800" y="3446462"/>
            <a:ext cx="537900" cy="2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25%</a:t>
            </a:r>
            <a:endParaRPr sz="1200"/>
          </a:p>
        </p:txBody>
      </p:sp>
      <p:cxnSp>
        <p:nvCxnSpPr>
          <p:cNvPr id="436" name="Google Shape;436;p48"/>
          <p:cNvCxnSpPr/>
          <p:nvPr/>
        </p:nvCxnSpPr>
        <p:spPr>
          <a:xfrm>
            <a:off x="7521800" y="3394962"/>
            <a:ext cx="537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7" name="Google Shape;437;p48"/>
          <p:cNvSpPr/>
          <p:nvPr/>
        </p:nvSpPr>
        <p:spPr>
          <a:xfrm>
            <a:off x="7401325" y="2948275"/>
            <a:ext cx="755400" cy="3381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41+</a:t>
            </a:r>
            <a:endParaRPr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438" name="Google Shape;438;p48"/>
          <p:cNvSpPr/>
          <p:nvPr/>
        </p:nvSpPr>
        <p:spPr>
          <a:xfrm>
            <a:off x="5391575" y="4086887"/>
            <a:ext cx="666000" cy="666000"/>
          </a:xfrm>
          <a:prstGeom prst="rect">
            <a:avLst/>
          </a:prstGeom>
          <a:solidFill>
            <a:srgbClr val="E0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48"/>
          <p:cNvSpPr/>
          <p:nvPr/>
        </p:nvSpPr>
        <p:spPr>
          <a:xfrm>
            <a:off x="7490725" y="4086887"/>
            <a:ext cx="666000" cy="66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48"/>
          <p:cNvSpPr/>
          <p:nvPr/>
        </p:nvSpPr>
        <p:spPr>
          <a:xfrm>
            <a:off x="6441150" y="4086887"/>
            <a:ext cx="666000" cy="66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1" name="Google Shape;441;p48"/>
          <p:cNvGrpSpPr/>
          <p:nvPr/>
        </p:nvGrpSpPr>
        <p:grpSpPr>
          <a:xfrm>
            <a:off x="5554959" y="4270794"/>
            <a:ext cx="339235" cy="298186"/>
            <a:chOff x="898875" y="244725"/>
            <a:chExt cx="481800" cy="423500"/>
          </a:xfrm>
        </p:grpSpPr>
        <p:sp>
          <p:nvSpPr>
            <p:cNvPr id="442" name="Google Shape;442;p48"/>
            <p:cNvSpPr/>
            <p:nvPr/>
          </p:nvSpPr>
          <p:spPr>
            <a:xfrm>
              <a:off x="1125675" y="470575"/>
              <a:ext cx="28275" cy="28250"/>
            </a:xfrm>
            <a:custGeom>
              <a:avLst/>
              <a:gdLst/>
              <a:ahLst/>
              <a:cxnLst/>
              <a:rect l="l" t="t" r="r" b="b"/>
              <a:pathLst>
                <a:path w="1131" h="1130" extrusionOk="0">
                  <a:moveTo>
                    <a:pt x="564" y="1"/>
                  </a:moveTo>
                  <a:cubicBezTo>
                    <a:pt x="251" y="1"/>
                    <a:pt x="1" y="251"/>
                    <a:pt x="1" y="564"/>
                  </a:cubicBezTo>
                  <a:cubicBezTo>
                    <a:pt x="1" y="877"/>
                    <a:pt x="251" y="1130"/>
                    <a:pt x="564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43" name="Google Shape;443;p48"/>
            <p:cNvSpPr/>
            <p:nvPr/>
          </p:nvSpPr>
          <p:spPr>
            <a:xfrm>
              <a:off x="898875" y="244725"/>
              <a:ext cx="481800" cy="225875"/>
            </a:xfrm>
            <a:custGeom>
              <a:avLst/>
              <a:gdLst/>
              <a:ahLst/>
              <a:cxnLst/>
              <a:rect l="l" t="t" r="r" b="b"/>
              <a:pathLst>
                <a:path w="19272" h="9035" extrusionOk="0">
                  <a:moveTo>
                    <a:pt x="2825" y="1130"/>
                  </a:moveTo>
                  <a:cubicBezTo>
                    <a:pt x="3135" y="1130"/>
                    <a:pt x="3388" y="1380"/>
                    <a:pt x="3388" y="1693"/>
                  </a:cubicBezTo>
                  <a:lnTo>
                    <a:pt x="3388" y="2259"/>
                  </a:lnTo>
                  <a:lnTo>
                    <a:pt x="2258" y="2259"/>
                  </a:lnTo>
                  <a:lnTo>
                    <a:pt x="2258" y="1693"/>
                  </a:lnTo>
                  <a:cubicBezTo>
                    <a:pt x="2258" y="1380"/>
                    <a:pt x="2511" y="1130"/>
                    <a:pt x="2825" y="1130"/>
                  </a:cubicBezTo>
                  <a:close/>
                  <a:moveTo>
                    <a:pt x="11894" y="1130"/>
                  </a:moveTo>
                  <a:cubicBezTo>
                    <a:pt x="12208" y="1130"/>
                    <a:pt x="12461" y="1380"/>
                    <a:pt x="12461" y="1693"/>
                  </a:cubicBezTo>
                  <a:lnTo>
                    <a:pt x="12461" y="2259"/>
                  </a:lnTo>
                  <a:lnTo>
                    <a:pt x="6814" y="2259"/>
                  </a:lnTo>
                  <a:lnTo>
                    <a:pt x="6814" y="1693"/>
                  </a:lnTo>
                  <a:cubicBezTo>
                    <a:pt x="6814" y="1380"/>
                    <a:pt x="7064" y="1130"/>
                    <a:pt x="7378" y="1130"/>
                  </a:cubicBezTo>
                  <a:close/>
                  <a:moveTo>
                    <a:pt x="5083" y="4518"/>
                  </a:moveTo>
                  <a:cubicBezTo>
                    <a:pt x="5586" y="4518"/>
                    <a:pt x="5836" y="5123"/>
                    <a:pt x="5480" y="5481"/>
                  </a:cubicBezTo>
                  <a:cubicBezTo>
                    <a:pt x="5366" y="5596"/>
                    <a:pt x="5225" y="5647"/>
                    <a:pt x="5086" y="5647"/>
                  </a:cubicBezTo>
                  <a:cubicBezTo>
                    <a:pt x="4796" y="5647"/>
                    <a:pt x="4517" y="5422"/>
                    <a:pt x="4517" y="5081"/>
                  </a:cubicBezTo>
                  <a:cubicBezTo>
                    <a:pt x="4517" y="4768"/>
                    <a:pt x="4770" y="4518"/>
                    <a:pt x="5083" y="4518"/>
                  </a:cubicBezTo>
                  <a:close/>
                  <a:moveTo>
                    <a:pt x="2825" y="1"/>
                  </a:moveTo>
                  <a:cubicBezTo>
                    <a:pt x="1888" y="1"/>
                    <a:pt x="1129" y="757"/>
                    <a:pt x="1129" y="1693"/>
                  </a:cubicBezTo>
                  <a:lnTo>
                    <a:pt x="1129" y="2362"/>
                  </a:lnTo>
                  <a:cubicBezTo>
                    <a:pt x="455" y="2600"/>
                    <a:pt x="3" y="3235"/>
                    <a:pt x="0" y="3952"/>
                  </a:cubicBezTo>
                  <a:lnTo>
                    <a:pt x="0" y="4518"/>
                  </a:lnTo>
                  <a:lnTo>
                    <a:pt x="1695" y="4518"/>
                  </a:lnTo>
                  <a:cubicBezTo>
                    <a:pt x="2629" y="4518"/>
                    <a:pt x="3388" y="5274"/>
                    <a:pt x="3388" y="6210"/>
                  </a:cubicBezTo>
                  <a:lnTo>
                    <a:pt x="3388" y="9035"/>
                  </a:lnTo>
                  <a:lnTo>
                    <a:pt x="5742" y="9035"/>
                  </a:lnTo>
                  <a:cubicBezTo>
                    <a:pt x="6016" y="7123"/>
                    <a:pt x="7652" y="5647"/>
                    <a:pt x="9636" y="5647"/>
                  </a:cubicBezTo>
                  <a:cubicBezTo>
                    <a:pt x="11620" y="5647"/>
                    <a:pt x="13256" y="7123"/>
                    <a:pt x="13533" y="9035"/>
                  </a:cubicBezTo>
                  <a:lnTo>
                    <a:pt x="15884" y="9035"/>
                  </a:lnTo>
                  <a:lnTo>
                    <a:pt x="15884" y="6210"/>
                  </a:lnTo>
                  <a:cubicBezTo>
                    <a:pt x="15884" y="5274"/>
                    <a:pt x="16643" y="4518"/>
                    <a:pt x="17580" y="4518"/>
                  </a:cubicBezTo>
                  <a:lnTo>
                    <a:pt x="19272" y="4518"/>
                  </a:lnTo>
                  <a:lnTo>
                    <a:pt x="19272" y="3952"/>
                  </a:lnTo>
                  <a:cubicBezTo>
                    <a:pt x="19272" y="3015"/>
                    <a:pt x="18513" y="2259"/>
                    <a:pt x="17580" y="2259"/>
                  </a:cubicBezTo>
                  <a:lnTo>
                    <a:pt x="13590" y="2259"/>
                  </a:lnTo>
                  <a:lnTo>
                    <a:pt x="13590" y="1693"/>
                  </a:lnTo>
                  <a:cubicBezTo>
                    <a:pt x="13587" y="757"/>
                    <a:pt x="12831" y="1"/>
                    <a:pt x="11894" y="1"/>
                  </a:cubicBezTo>
                  <a:lnTo>
                    <a:pt x="7378" y="1"/>
                  </a:lnTo>
                  <a:cubicBezTo>
                    <a:pt x="6441" y="1"/>
                    <a:pt x="5685" y="757"/>
                    <a:pt x="5685" y="1693"/>
                  </a:cubicBezTo>
                  <a:lnTo>
                    <a:pt x="5685" y="2259"/>
                  </a:lnTo>
                  <a:lnTo>
                    <a:pt x="4517" y="2259"/>
                  </a:lnTo>
                  <a:lnTo>
                    <a:pt x="4517" y="1693"/>
                  </a:lnTo>
                  <a:cubicBezTo>
                    <a:pt x="4517" y="757"/>
                    <a:pt x="3758" y="1"/>
                    <a:pt x="28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44" name="Google Shape;444;p48"/>
            <p:cNvSpPr/>
            <p:nvPr/>
          </p:nvSpPr>
          <p:spPr>
            <a:xfrm>
              <a:off x="1324200" y="385900"/>
              <a:ext cx="56475" cy="197625"/>
            </a:xfrm>
            <a:custGeom>
              <a:avLst/>
              <a:gdLst/>
              <a:ahLst/>
              <a:cxnLst/>
              <a:rect l="l" t="t" r="r" b="b"/>
              <a:pathLst>
                <a:path w="2259" h="7905" extrusionOk="0">
                  <a:moveTo>
                    <a:pt x="567" y="0"/>
                  </a:moveTo>
                  <a:cubicBezTo>
                    <a:pt x="254" y="0"/>
                    <a:pt x="1" y="250"/>
                    <a:pt x="1" y="563"/>
                  </a:cubicBezTo>
                  <a:lnTo>
                    <a:pt x="1" y="7339"/>
                  </a:lnTo>
                  <a:cubicBezTo>
                    <a:pt x="1" y="7652"/>
                    <a:pt x="254" y="7905"/>
                    <a:pt x="567" y="7905"/>
                  </a:cubicBezTo>
                  <a:lnTo>
                    <a:pt x="2259" y="7905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45" name="Google Shape;445;p48"/>
            <p:cNvSpPr/>
            <p:nvPr/>
          </p:nvSpPr>
          <p:spPr>
            <a:xfrm>
              <a:off x="898875" y="385900"/>
              <a:ext cx="56475" cy="197625"/>
            </a:xfrm>
            <a:custGeom>
              <a:avLst/>
              <a:gdLst/>
              <a:ahLst/>
              <a:cxnLst/>
              <a:rect l="l" t="t" r="r" b="b"/>
              <a:pathLst>
                <a:path w="2259" h="7905" extrusionOk="0">
                  <a:moveTo>
                    <a:pt x="0" y="0"/>
                  </a:moveTo>
                  <a:lnTo>
                    <a:pt x="0" y="7905"/>
                  </a:lnTo>
                  <a:lnTo>
                    <a:pt x="1695" y="7905"/>
                  </a:lnTo>
                  <a:cubicBezTo>
                    <a:pt x="2005" y="7905"/>
                    <a:pt x="2258" y="7652"/>
                    <a:pt x="2258" y="7339"/>
                  </a:cubicBezTo>
                  <a:lnTo>
                    <a:pt x="2258" y="563"/>
                  </a:lnTo>
                  <a:cubicBezTo>
                    <a:pt x="2258" y="250"/>
                    <a:pt x="2005" y="0"/>
                    <a:pt x="16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46" name="Google Shape;446;p48"/>
            <p:cNvSpPr/>
            <p:nvPr/>
          </p:nvSpPr>
          <p:spPr>
            <a:xfrm>
              <a:off x="1063650" y="414125"/>
              <a:ext cx="146750" cy="141125"/>
            </a:xfrm>
            <a:custGeom>
              <a:avLst/>
              <a:gdLst/>
              <a:ahLst/>
              <a:cxnLst/>
              <a:rect l="l" t="t" r="r" b="b"/>
              <a:pathLst>
                <a:path w="5870" h="5645" extrusionOk="0">
                  <a:moveTo>
                    <a:pt x="3045" y="1127"/>
                  </a:moveTo>
                  <a:cubicBezTo>
                    <a:pt x="3263" y="1127"/>
                    <a:pt x="3483" y="1169"/>
                    <a:pt x="3692" y="1256"/>
                  </a:cubicBezTo>
                  <a:cubicBezTo>
                    <a:pt x="4325" y="1518"/>
                    <a:pt x="4740" y="2135"/>
                    <a:pt x="4740" y="2822"/>
                  </a:cubicBezTo>
                  <a:cubicBezTo>
                    <a:pt x="4737" y="3758"/>
                    <a:pt x="3981" y="4514"/>
                    <a:pt x="3045" y="4517"/>
                  </a:cubicBezTo>
                  <a:cubicBezTo>
                    <a:pt x="2358" y="4517"/>
                    <a:pt x="1741" y="4102"/>
                    <a:pt x="1479" y="3469"/>
                  </a:cubicBezTo>
                  <a:cubicBezTo>
                    <a:pt x="1217" y="2837"/>
                    <a:pt x="1362" y="2108"/>
                    <a:pt x="1847" y="1623"/>
                  </a:cubicBezTo>
                  <a:cubicBezTo>
                    <a:pt x="2171" y="1299"/>
                    <a:pt x="2604" y="1127"/>
                    <a:pt x="3045" y="1127"/>
                  </a:cubicBezTo>
                  <a:close/>
                  <a:moveTo>
                    <a:pt x="3045" y="0"/>
                  </a:moveTo>
                  <a:cubicBezTo>
                    <a:pt x="1904" y="0"/>
                    <a:pt x="874" y="687"/>
                    <a:pt x="437" y="1741"/>
                  </a:cubicBezTo>
                  <a:cubicBezTo>
                    <a:pt x="1" y="2798"/>
                    <a:pt x="242" y="4011"/>
                    <a:pt x="1049" y="4818"/>
                  </a:cubicBezTo>
                  <a:cubicBezTo>
                    <a:pt x="1588" y="5358"/>
                    <a:pt x="2310" y="5645"/>
                    <a:pt x="3045" y="5645"/>
                  </a:cubicBezTo>
                  <a:cubicBezTo>
                    <a:pt x="3409" y="5645"/>
                    <a:pt x="3776" y="5574"/>
                    <a:pt x="4126" y="5430"/>
                  </a:cubicBezTo>
                  <a:cubicBezTo>
                    <a:pt x="5180" y="4993"/>
                    <a:pt x="5870" y="3963"/>
                    <a:pt x="5870" y="2822"/>
                  </a:cubicBezTo>
                  <a:cubicBezTo>
                    <a:pt x="5867" y="1262"/>
                    <a:pt x="4605" y="0"/>
                    <a:pt x="30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47" name="Google Shape;447;p48"/>
            <p:cNvSpPr/>
            <p:nvPr/>
          </p:nvSpPr>
          <p:spPr>
            <a:xfrm>
              <a:off x="898875" y="498800"/>
              <a:ext cx="481800" cy="169425"/>
            </a:xfrm>
            <a:custGeom>
              <a:avLst/>
              <a:gdLst/>
              <a:ahLst/>
              <a:cxnLst/>
              <a:rect l="l" t="t" r="r" b="b"/>
              <a:pathLst>
                <a:path w="19272" h="6777" extrusionOk="0">
                  <a:moveTo>
                    <a:pt x="3388" y="1"/>
                  </a:moveTo>
                  <a:lnTo>
                    <a:pt x="3388" y="2823"/>
                  </a:lnTo>
                  <a:cubicBezTo>
                    <a:pt x="3388" y="3759"/>
                    <a:pt x="2629" y="4515"/>
                    <a:pt x="1695" y="4518"/>
                  </a:cubicBezTo>
                  <a:lnTo>
                    <a:pt x="0" y="4518"/>
                  </a:lnTo>
                  <a:lnTo>
                    <a:pt x="0" y="5081"/>
                  </a:lnTo>
                  <a:cubicBezTo>
                    <a:pt x="0" y="6017"/>
                    <a:pt x="759" y="6773"/>
                    <a:pt x="1695" y="6776"/>
                  </a:cubicBezTo>
                  <a:lnTo>
                    <a:pt x="17580" y="6776"/>
                  </a:lnTo>
                  <a:cubicBezTo>
                    <a:pt x="18513" y="6773"/>
                    <a:pt x="19272" y="6017"/>
                    <a:pt x="19272" y="5081"/>
                  </a:cubicBezTo>
                  <a:lnTo>
                    <a:pt x="19272" y="4518"/>
                  </a:lnTo>
                  <a:lnTo>
                    <a:pt x="17580" y="4518"/>
                  </a:lnTo>
                  <a:cubicBezTo>
                    <a:pt x="16643" y="4515"/>
                    <a:pt x="15884" y="3759"/>
                    <a:pt x="15884" y="2823"/>
                  </a:cubicBezTo>
                  <a:lnTo>
                    <a:pt x="15884" y="1"/>
                  </a:lnTo>
                  <a:lnTo>
                    <a:pt x="13533" y="1"/>
                  </a:lnTo>
                  <a:cubicBezTo>
                    <a:pt x="13256" y="1910"/>
                    <a:pt x="11620" y="3389"/>
                    <a:pt x="9636" y="3389"/>
                  </a:cubicBezTo>
                  <a:cubicBezTo>
                    <a:pt x="7652" y="3389"/>
                    <a:pt x="6016" y="1910"/>
                    <a:pt x="57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48" name="Google Shape;448;p48"/>
          <p:cNvGrpSpPr/>
          <p:nvPr/>
        </p:nvGrpSpPr>
        <p:grpSpPr>
          <a:xfrm>
            <a:off x="7684568" y="4250261"/>
            <a:ext cx="278296" cy="339253"/>
            <a:chOff x="3907325" y="2620775"/>
            <a:chExt cx="395250" cy="481825"/>
          </a:xfrm>
        </p:grpSpPr>
        <p:sp>
          <p:nvSpPr>
            <p:cNvPr id="449" name="Google Shape;449;p48"/>
            <p:cNvSpPr/>
            <p:nvPr/>
          </p:nvSpPr>
          <p:spPr>
            <a:xfrm>
              <a:off x="3907325" y="3016975"/>
              <a:ext cx="74550" cy="56475"/>
            </a:xfrm>
            <a:custGeom>
              <a:avLst/>
              <a:gdLst/>
              <a:ahLst/>
              <a:cxnLst/>
              <a:rect l="l" t="t" r="r" b="b"/>
              <a:pathLst>
                <a:path w="2982" h="2259" extrusionOk="0">
                  <a:moveTo>
                    <a:pt x="1" y="0"/>
                  </a:moveTo>
                  <a:lnTo>
                    <a:pt x="1" y="563"/>
                  </a:lnTo>
                  <a:cubicBezTo>
                    <a:pt x="1" y="1500"/>
                    <a:pt x="756" y="2256"/>
                    <a:pt x="1693" y="2259"/>
                  </a:cubicBezTo>
                  <a:lnTo>
                    <a:pt x="2982" y="2259"/>
                  </a:lnTo>
                  <a:cubicBezTo>
                    <a:pt x="2711" y="1527"/>
                    <a:pt x="2515" y="768"/>
                    <a:pt x="24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0" name="Google Shape;450;p48"/>
            <p:cNvSpPr/>
            <p:nvPr/>
          </p:nvSpPr>
          <p:spPr>
            <a:xfrm>
              <a:off x="3907325" y="2705450"/>
              <a:ext cx="282325" cy="283325"/>
            </a:xfrm>
            <a:custGeom>
              <a:avLst/>
              <a:gdLst/>
              <a:ahLst/>
              <a:cxnLst/>
              <a:rect l="l" t="t" r="r" b="b"/>
              <a:pathLst>
                <a:path w="11293" h="11333" extrusionOk="0">
                  <a:moveTo>
                    <a:pt x="1" y="1"/>
                  </a:moveTo>
                  <a:lnTo>
                    <a:pt x="1" y="11332"/>
                  </a:lnTo>
                  <a:lnTo>
                    <a:pt x="2283" y="11332"/>
                  </a:lnTo>
                  <a:cubicBezTo>
                    <a:pt x="2274" y="11142"/>
                    <a:pt x="2259" y="10956"/>
                    <a:pt x="2259" y="10766"/>
                  </a:cubicBezTo>
                  <a:lnTo>
                    <a:pt x="2259" y="9637"/>
                  </a:lnTo>
                  <a:cubicBezTo>
                    <a:pt x="2259" y="8396"/>
                    <a:pt x="2834" y="7249"/>
                    <a:pt x="3834" y="6490"/>
                  </a:cubicBezTo>
                  <a:lnTo>
                    <a:pt x="4517" y="5975"/>
                  </a:lnTo>
                  <a:lnTo>
                    <a:pt x="4517" y="3145"/>
                  </a:lnTo>
                  <a:cubicBezTo>
                    <a:pt x="4517" y="2051"/>
                    <a:pt x="5400" y="1169"/>
                    <a:pt x="6493" y="1169"/>
                  </a:cubicBezTo>
                  <a:cubicBezTo>
                    <a:pt x="7583" y="1169"/>
                    <a:pt x="8468" y="2051"/>
                    <a:pt x="8468" y="3145"/>
                  </a:cubicBezTo>
                  <a:lnTo>
                    <a:pt x="8468" y="3617"/>
                  </a:lnTo>
                  <a:cubicBezTo>
                    <a:pt x="8743" y="3487"/>
                    <a:pt x="9031" y="3426"/>
                    <a:pt x="9314" y="3426"/>
                  </a:cubicBezTo>
                  <a:cubicBezTo>
                    <a:pt x="10141" y="3426"/>
                    <a:pt x="10923" y="3949"/>
                    <a:pt x="11196" y="4795"/>
                  </a:cubicBezTo>
                  <a:cubicBezTo>
                    <a:pt x="11226" y="4780"/>
                    <a:pt x="11260" y="4771"/>
                    <a:pt x="11293" y="4759"/>
                  </a:cubicBezTo>
                  <a:lnTo>
                    <a:pt x="112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1" name="Google Shape;451;p48"/>
            <p:cNvSpPr/>
            <p:nvPr/>
          </p:nvSpPr>
          <p:spPr>
            <a:xfrm>
              <a:off x="3907325" y="2620775"/>
              <a:ext cx="282325" cy="56475"/>
            </a:xfrm>
            <a:custGeom>
              <a:avLst/>
              <a:gdLst/>
              <a:ahLst/>
              <a:cxnLst/>
              <a:rect l="l" t="t" r="r" b="b"/>
              <a:pathLst>
                <a:path w="11293" h="2259" extrusionOk="0">
                  <a:moveTo>
                    <a:pt x="1693" y="0"/>
                  </a:moveTo>
                  <a:cubicBezTo>
                    <a:pt x="756" y="0"/>
                    <a:pt x="1" y="759"/>
                    <a:pt x="1" y="1695"/>
                  </a:cubicBezTo>
                  <a:lnTo>
                    <a:pt x="1" y="2259"/>
                  </a:lnTo>
                  <a:lnTo>
                    <a:pt x="11293" y="2259"/>
                  </a:lnTo>
                  <a:lnTo>
                    <a:pt x="11293" y="1695"/>
                  </a:lnTo>
                  <a:cubicBezTo>
                    <a:pt x="11290" y="759"/>
                    <a:pt x="10534" y="0"/>
                    <a:pt x="95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2" name="Google Shape;452;p48"/>
            <p:cNvSpPr/>
            <p:nvPr/>
          </p:nvSpPr>
          <p:spPr>
            <a:xfrm>
              <a:off x="3992025" y="2762900"/>
              <a:ext cx="310550" cy="339700"/>
            </a:xfrm>
            <a:custGeom>
              <a:avLst/>
              <a:gdLst/>
              <a:ahLst/>
              <a:cxnLst/>
              <a:rect l="l" t="t" r="r" b="b"/>
              <a:pathLst>
                <a:path w="12422" h="13588" extrusionOk="0">
                  <a:moveTo>
                    <a:pt x="3105" y="0"/>
                  </a:moveTo>
                  <a:cubicBezTo>
                    <a:pt x="2635" y="0"/>
                    <a:pt x="2259" y="377"/>
                    <a:pt x="2259" y="847"/>
                  </a:cubicBezTo>
                  <a:lnTo>
                    <a:pt x="2259" y="8468"/>
                  </a:lnTo>
                  <a:cubicBezTo>
                    <a:pt x="2259" y="8781"/>
                    <a:pt x="2006" y="9031"/>
                    <a:pt x="1693" y="9031"/>
                  </a:cubicBezTo>
                  <a:cubicBezTo>
                    <a:pt x="1379" y="9031"/>
                    <a:pt x="1129" y="8781"/>
                    <a:pt x="1129" y="8468"/>
                  </a:cubicBezTo>
                  <a:lnTo>
                    <a:pt x="1129" y="5095"/>
                  </a:lnTo>
                  <a:cubicBezTo>
                    <a:pt x="419" y="5622"/>
                    <a:pt x="0" y="6453"/>
                    <a:pt x="0" y="7339"/>
                  </a:cubicBezTo>
                  <a:lnTo>
                    <a:pt x="0" y="8468"/>
                  </a:lnTo>
                  <a:cubicBezTo>
                    <a:pt x="0" y="10052"/>
                    <a:pt x="368" y="11615"/>
                    <a:pt x="1069" y="13036"/>
                  </a:cubicBezTo>
                  <a:cubicBezTo>
                    <a:pt x="1223" y="13346"/>
                    <a:pt x="1322" y="13587"/>
                    <a:pt x="1693" y="13587"/>
                  </a:cubicBezTo>
                  <a:lnTo>
                    <a:pt x="10726" y="13587"/>
                  </a:lnTo>
                  <a:cubicBezTo>
                    <a:pt x="11097" y="13587"/>
                    <a:pt x="11196" y="13346"/>
                    <a:pt x="11350" y="13036"/>
                  </a:cubicBezTo>
                  <a:cubicBezTo>
                    <a:pt x="12051" y="11615"/>
                    <a:pt x="12419" y="10052"/>
                    <a:pt x="12422" y="8468"/>
                  </a:cubicBezTo>
                  <a:lnTo>
                    <a:pt x="12422" y="5363"/>
                  </a:lnTo>
                  <a:cubicBezTo>
                    <a:pt x="12422" y="4894"/>
                    <a:pt x="12042" y="4517"/>
                    <a:pt x="11572" y="4517"/>
                  </a:cubicBezTo>
                  <a:cubicBezTo>
                    <a:pt x="11106" y="4517"/>
                    <a:pt x="10726" y="4894"/>
                    <a:pt x="10726" y="5363"/>
                  </a:cubicBezTo>
                  <a:lnTo>
                    <a:pt x="10726" y="7339"/>
                  </a:lnTo>
                  <a:cubicBezTo>
                    <a:pt x="10726" y="7652"/>
                    <a:pt x="10473" y="7902"/>
                    <a:pt x="10163" y="7902"/>
                  </a:cubicBezTo>
                  <a:cubicBezTo>
                    <a:pt x="9850" y="7902"/>
                    <a:pt x="9597" y="7652"/>
                    <a:pt x="9597" y="7339"/>
                  </a:cubicBezTo>
                  <a:lnTo>
                    <a:pt x="9597" y="6297"/>
                  </a:lnTo>
                  <a:lnTo>
                    <a:pt x="9597" y="4234"/>
                  </a:lnTo>
                  <a:cubicBezTo>
                    <a:pt x="9597" y="3764"/>
                    <a:pt x="9218" y="3388"/>
                    <a:pt x="8751" y="3388"/>
                  </a:cubicBezTo>
                  <a:cubicBezTo>
                    <a:pt x="8281" y="3388"/>
                    <a:pt x="7905" y="3764"/>
                    <a:pt x="7905" y="4234"/>
                  </a:cubicBezTo>
                  <a:lnTo>
                    <a:pt x="7905" y="6210"/>
                  </a:lnTo>
                  <a:cubicBezTo>
                    <a:pt x="7905" y="6523"/>
                    <a:pt x="7652" y="6773"/>
                    <a:pt x="7339" y="6773"/>
                  </a:cubicBezTo>
                  <a:cubicBezTo>
                    <a:pt x="7025" y="6773"/>
                    <a:pt x="6776" y="6523"/>
                    <a:pt x="6776" y="6210"/>
                  </a:cubicBezTo>
                  <a:lnTo>
                    <a:pt x="6776" y="3105"/>
                  </a:lnTo>
                  <a:cubicBezTo>
                    <a:pt x="6776" y="2635"/>
                    <a:pt x="6396" y="2259"/>
                    <a:pt x="5926" y="2259"/>
                  </a:cubicBezTo>
                  <a:cubicBezTo>
                    <a:pt x="5460" y="2259"/>
                    <a:pt x="5080" y="2635"/>
                    <a:pt x="5080" y="3105"/>
                  </a:cubicBezTo>
                  <a:lnTo>
                    <a:pt x="5080" y="6210"/>
                  </a:lnTo>
                  <a:cubicBezTo>
                    <a:pt x="5080" y="6523"/>
                    <a:pt x="4827" y="6773"/>
                    <a:pt x="4517" y="6773"/>
                  </a:cubicBezTo>
                  <a:cubicBezTo>
                    <a:pt x="4204" y="6773"/>
                    <a:pt x="3951" y="6523"/>
                    <a:pt x="3951" y="6210"/>
                  </a:cubicBezTo>
                  <a:lnTo>
                    <a:pt x="3951" y="847"/>
                  </a:lnTo>
                  <a:cubicBezTo>
                    <a:pt x="3951" y="377"/>
                    <a:pt x="3572" y="0"/>
                    <a:pt x="3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53" name="Google Shape;453;p48"/>
          <p:cNvGrpSpPr/>
          <p:nvPr/>
        </p:nvGrpSpPr>
        <p:grpSpPr>
          <a:xfrm>
            <a:off x="6602868" y="4250930"/>
            <a:ext cx="342580" cy="337915"/>
            <a:chOff x="2084100" y="4400250"/>
            <a:chExt cx="486550" cy="479925"/>
          </a:xfrm>
        </p:grpSpPr>
        <p:sp>
          <p:nvSpPr>
            <p:cNvPr id="454" name="Google Shape;454;p48"/>
            <p:cNvSpPr/>
            <p:nvPr/>
          </p:nvSpPr>
          <p:spPr>
            <a:xfrm>
              <a:off x="2084100" y="4652250"/>
              <a:ext cx="105325" cy="90050"/>
            </a:xfrm>
            <a:custGeom>
              <a:avLst/>
              <a:gdLst/>
              <a:ahLst/>
              <a:cxnLst/>
              <a:rect l="l" t="t" r="r" b="b"/>
              <a:pathLst>
                <a:path w="4213" h="3602" extrusionOk="0">
                  <a:moveTo>
                    <a:pt x="2260" y="1"/>
                  </a:moveTo>
                  <a:cubicBezTo>
                    <a:pt x="2109" y="1"/>
                    <a:pt x="1966" y="60"/>
                    <a:pt x="1858" y="168"/>
                  </a:cubicBezTo>
                  <a:lnTo>
                    <a:pt x="259" y="1764"/>
                  </a:lnTo>
                  <a:cubicBezTo>
                    <a:pt x="0" y="2023"/>
                    <a:pt x="54" y="2457"/>
                    <a:pt x="367" y="2647"/>
                  </a:cubicBezTo>
                  <a:lnTo>
                    <a:pt x="1957" y="3601"/>
                  </a:lnTo>
                  <a:cubicBezTo>
                    <a:pt x="2078" y="3228"/>
                    <a:pt x="2274" y="2885"/>
                    <a:pt x="2533" y="2592"/>
                  </a:cubicBezTo>
                  <a:lnTo>
                    <a:pt x="4213" y="274"/>
                  </a:lnTo>
                  <a:lnTo>
                    <a:pt x="2337" y="6"/>
                  </a:lnTo>
                  <a:cubicBezTo>
                    <a:pt x="2311" y="2"/>
                    <a:pt x="2285" y="1"/>
                    <a:pt x="2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5" name="Google Shape;455;p48"/>
            <p:cNvSpPr/>
            <p:nvPr/>
          </p:nvSpPr>
          <p:spPr>
            <a:xfrm>
              <a:off x="2372575" y="4644175"/>
              <a:ext cx="175875" cy="226275"/>
            </a:xfrm>
            <a:custGeom>
              <a:avLst/>
              <a:gdLst/>
              <a:ahLst/>
              <a:cxnLst/>
              <a:rect l="l" t="t" r="r" b="b"/>
              <a:pathLst>
                <a:path w="7035" h="9051" extrusionOk="0">
                  <a:moveTo>
                    <a:pt x="4469" y="1"/>
                  </a:moveTo>
                  <a:cubicBezTo>
                    <a:pt x="3981" y="467"/>
                    <a:pt x="3466" y="901"/>
                    <a:pt x="2927" y="1304"/>
                  </a:cubicBezTo>
                  <a:lnTo>
                    <a:pt x="0" y="3436"/>
                  </a:lnTo>
                  <a:lnTo>
                    <a:pt x="3406" y="8787"/>
                  </a:lnTo>
                  <a:cubicBezTo>
                    <a:pt x="3514" y="8960"/>
                    <a:pt x="3697" y="9050"/>
                    <a:pt x="3882" y="9050"/>
                  </a:cubicBezTo>
                  <a:cubicBezTo>
                    <a:pt x="4025" y="9050"/>
                    <a:pt x="4170" y="8996"/>
                    <a:pt x="4282" y="8884"/>
                  </a:cubicBezTo>
                  <a:cubicBezTo>
                    <a:pt x="5818" y="7348"/>
                    <a:pt x="5990" y="7173"/>
                    <a:pt x="6821" y="6345"/>
                  </a:cubicBezTo>
                  <a:cubicBezTo>
                    <a:pt x="7034" y="6125"/>
                    <a:pt x="7031" y="5773"/>
                    <a:pt x="6812" y="5553"/>
                  </a:cubicBezTo>
                  <a:cubicBezTo>
                    <a:pt x="6702" y="5444"/>
                    <a:pt x="6558" y="5389"/>
                    <a:pt x="6413" y="5389"/>
                  </a:cubicBezTo>
                  <a:cubicBezTo>
                    <a:pt x="6272" y="5389"/>
                    <a:pt x="6130" y="5441"/>
                    <a:pt x="6020" y="5547"/>
                  </a:cubicBezTo>
                  <a:lnTo>
                    <a:pt x="5800" y="5767"/>
                  </a:lnTo>
                  <a:lnTo>
                    <a:pt x="5201" y="3174"/>
                  </a:lnTo>
                  <a:lnTo>
                    <a:pt x="5920" y="2455"/>
                  </a:lnTo>
                  <a:cubicBezTo>
                    <a:pt x="6134" y="2232"/>
                    <a:pt x="6131" y="1880"/>
                    <a:pt x="5914" y="1663"/>
                  </a:cubicBezTo>
                  <a:cubicBezTo>
                    <a:pt x="5804" y="1551"/>
                    <a:pt x="5660" y="1496"/>
                    <a:pt x="5515" y="1496"/>
                  </a:cubicBezTo>
                  <a:cubicBezTo>
                    <a:pt x="5374" y="1496"/>
                    <a:pt x="5232" y="1548"/>
                    <a:pt x="5122" y="1654"/>
                  </a:cubicBezTo>
                  <a:lnTo>
                    <a:pt x="4903" y="1877"/>
                  </a:lnTo>
                  <a:lnTo>
                    <a:pt x="44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6" name="Google Shape;456;p48"/>
            <p:cNvSpPr/>
            <p:nvPr/>
          </p:nvSpPr>
          <p:spPr>
            <a:xfrm>
              <a:off x="2093950" y="4419400"/>
              <a:ext cx="228500" cy="174750"/>
            </a:xfrm>
            <a:custGeom>
              <a:avLst/>
              <a:gdLst/>
              <a:ahLst/>
              <a:cxnLst/>
              <a:rect l="l" t="t" r="r" b="b"/>
              <a:pathLst>
                <a:path w="9140" h="6990" extrusionOk="0">
                  <a:moveTo>
                    <a:pt x="3194" y="1"/>
                  </a:moveTo>
                  <a:cubicBezTo>
                    <a:pt x="3049" y="1"/>
                    <a:pt x="2905" y="56"/>
                    <a:pt x="2795" y="166"/>
                  </a:cubicBezTo>
                  <a:lnTo>
                    <a:pt x="257" y="2704"/>
                  </a:lnTo>
                  <a:cubicBezTo>
                    <a:pt x="1" y="2960"/>
                    <a:pt x="46" y="3385"/>
                    <a:pt x="350" y="3580"/>
                  </a:cubicBezTo>
                  <a:lnTo>
                    <a:pt x="5707" y="6989"/>
                  </a:lnTo>
                  <a:lnTo>
                    <a:pt x="7824" y="4071"/>
                  </a:lnTo>
                  <a:cubicBezTo>
                    <a:pt x="8230" y="3526"/>
                    <a:pt x="8670" y="3008"/>
                    <a:pt x="9140" y="2517"/>
                  </a:cubicBezTo>
                  <a:lnTo>
                    <a:pt x="7264" y="2084"/>
                  </a:lnTo>
                  <a:lnTo>
                    <a:pt x="7484" y="1864"/>
                  </a:lnTo>
                  <a:cubicBezTo>
                    <a:pt x="7697" y="1641"/>
                    <a:pt x="7694" y="1289"/>
                    <a:pt x="7478" y="1072"/>
                  </a:cubicBezTo>
                  <a:cubicBezTo>
                    <a:pt x="7368" y="961"/>
                    <a:pt x="7223" y="905"/>
                    <a:pt x="7078" y="905"/>
                  </a:cubicBezTo>
                  <a:cubicBezTo>
                    <a:pt x="6937" y="905"/>
                    <a:pt x="6795" y="958"/>
                    <a:pt x="6686" y="1063"/>
                  </a:cubicBezTo>
                  <a:lnTo>
                    <a:pt x="5966" y="1786"/>
                  </a:lnTo>
                  <a:lnTo>
                    <a:pt x="3370" y="1186"/>
                  </a:lnTo>
                  <a:lnTo>
                    <a:pt x="3593" y="964"/>
                  </a:lnTo>
                  <a:cubicBezTo>
                    <a:pt x="3813" y="744"/>
                    <a:pt x="3813" y="385"/>
                    <a:pt x="3593" y="166"/>
                  </a:cubicBezTo>
                  <a:cubicBezTo>
                    <a:pt x="3483" y="56"/>
                    <a:pt x="3339" y="1"/>
                    <a:pt x="3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7" name="Google Shape;457;p48"/>
            <p:cNvSpPr/>
            <p:nvPr/>
          </p:nvSpPr>
          <p:spPr>
            <a:xfrm>
              <a:off x="2224425" y="4777500"/>
              <a:ext cx="90425" cy="102675"/>
            </a:xfrm>
            <a:custGeom>
              <a:avLst/>
              <a:gdLst/>
              <a:ahLst/>
              <a:cxnLst/>
              <a:rect l="l" t="t" r="r" b="b"/>
              <a:pathLst>
                <a:path w="3617" h="4107" extrusionOk="0">
                  <a:moveTo>
                    <a:pt x="3324" y="0"/>
                  </a:moveTo>
                  <a:lnTo>
                    <a:pt x="846" y="1804"/>
                  </a:lnTo>
                  <a:cubicBezTo>
                    <a:pt x="638" y="1994"/>
                    <a:pt x="340" y="2144"/>
                    <a:pt x="0" y="2250"/>
                  </a:cubicBezTo>
                  <a:lnTo>
                    <a:pt x="949" y="3831"/>
                  </a:lnTo>
                  <a:cubicBezTo>
                    <a:pt x="1057" y="4011"/>
                    <a:pt x="1245" y="4106"/>
                    <a:pt x="1435" y="4106"/>
                  </a:cubicBezTo>
                  <a:cubicBezTo>
                    <a:pt x="1578" y="4106"/>
                    <a:pt x="1723" y="4052"/>
                    <a:pt x="1834" y="3939"/>
                  </a:cubicBezTo>
                  <a:lnTo>
                    <a:pt x="3430" y="2343"/>
                  </a:lnTo>
                  <a:cubicBezTo>
                    <a:pt x="3556" y="2217"/>
                    <a:pt x="3617" y="2039"/>
                    <a:pt x="3589" y="1864"/>
                  </a:cubicBezTo>
                  <a:lnTo>
                    <a:pt x="33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8" name="Google Shape;458;p48"/>
            <p:cNvSpPr/>
            <p:nvPr/>
          </p:nvSpPr>
          <p:spPr>
            <a:xfrm>
              <a:off x="2454100" y="4400250"/>
              <a:ext cx="116550" cy="107300"/>
            </a:xfrm>
            <a:custGeom>
              <a:avLst/>
              <a:gdLst/>
              <a:ahLst/>
              <a:cxnLst/>
              <a:rect l="l" t="t" r="r" b="b"/>
              <a:pathLst>
                <a:path w="4662" h="4292" extrusionOk="0">
                  <a:moveTo>
                    <a:pt x="2188" y="0"/>
                  </a:moveTo>
                  <a:cubicBezTo>
                    <a:pt x="1911" y="0"/>
                    <a:pt x="1630" y="51"/>
                    <a:pt x="1361" y="155"/>
                  </a:cubicBezTo>
                  <a:cubicBezTo>
                    <a:pt x="1015" y="287"/>
                    <a:pt x="675" y="432"/>
                    <a:pt x="341" y="588"/>
                  </a:cubicBezTo>
                  <a:cubicBezTo>
                    <a:pt x="0" y="1600"/>
                    <a:pt x="265" y="2717"/>
                    <a:pt x="1021" y="3470"/>
                  </a:cubicBezTo>
                  <a:cubicBezTo>
                    <a:pt x="1558" y="4004"/>
                    <a:pt x="2275" y="4291"/>
                    <a:pt x="3007" y="4291"/>
                  </a:cubicBezTo>
                  <a:cubicBezTo>
                    <a:pt x="3307" y="4291"/>
                    <a:pt x="3609" y="4243"/>
                    <a:pt x="3903" y="4145"/>
                  </a:cubicBezTo>
                  <a:cubicBezTo>
                    <a:pt x="4060" y="3813"/>
                    <a:pt x="4204" y="3473"/>
                    <a:pt x="4337" y="3130"/>
                  </a:cubicBezTo>
                  <a:cubicBezTo>
                    <a:pt x="4662" y="2281"/>
                    <a:pt x="4457" y="1320"/>
                    <a:pt x="3816" y="676"/>
                  </a:cubicBezTo>
                  <a:cubicBezTo>
                    <a:pt x="3375" y="235"/>
                    <a:pt x="2787" y="0"/>
                    <a:pt x="2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9" name="Google Shape;459;p48"/>
            <p:cNvSpPr/>
            <p:nvPr/>
          </p:nvSpPr>
          <p:spPr>
            <a:xfrm>
              <a:off x="2152975" y="4431500"/>
              <a:ext cx="381925" cy="377725"/>
            </a:xfrm>
            <a:custGeom>
              <a:avLst/>
              <a:gdLst/>
              <a:ahLst/>
              <a:cxnLst/>
              <a:rect l="l" t="t" r="r" b="b"/>
              <a:pathLst>
                <a:path w="15277" h="15109" extrusionOk="0">
                  <a:moveTo>
                    <a:pt x="11062" y="3658"/>
                  </a:moveTo>
                  <a:cubicBezTo>
                    <a:pt x="11207" y="3658"/>
                    <a:pt x="11353" y="3714"/>
                    <a:pt x="11464" y="3825"/>
                  </a:cubicBezTo>
                  <a:cubicBezTo>
                    <a:pt x="11681" y="4042"/>
                    <a:pt x="11684" y="4394"/>
                    <a:pt x="11470" y="4617"/>
                  </a:cubicBezTo>
                  <a:lnTo>
                    <a:pt x="9076" y="7011"/>
                  </a:lnTo>
                  <a:cubicBezTo>
                    <a:pt x="8965" y="7122"/>
                    <a:pt x="8820" y="7178"/>
                    <a:pt x="8675" y="7178"/>
                  </a:cubicBezTo>
                  <a:cubicBezTo>
                    <a:pt x="8530" y="7178"/>
                    <a:pt x="8385" y="7122"/>
                    <a:pt x="8275" y="7011"/>
                  </a:cubicBezTo>
                  <a:cubicBezTo>
                    <a:pt x="8055" y="6791"/>
                    <a:pt x="8055" y="6433"/>
                    <a:pt x="8275" y="6213"/>
                  </a:cubicBezTo>
                  <a:lnTo>
                    <a:pt x="10672" y="3816"/>
                  </a:lnTo>
                  <a:cubicBezTo>
                    <a:pt x="10781" y="3711"/>
                    <a:pt x="10921" y="3658"/>
                    <a:pt x="11062" y="3658"/>
                  </a:cubicBezTo>
                  <a:close/>
                  <a:moveTo>
                    <a:pt x="11136" y="1"/>
                  </a:moveTo>
                  <a:lnTo>
                    <a:pt x="11136" y="1"/>
                  </a:lnTo>
                  <a:cubicBezTo>
                    <a:pt x="9278" y="1079"/>
                    <a:pt x="7658" y="2524"/>
                    <a:pt x="6378" y="4253"/>
                  </a:cubicBezTo>
                  <a:lnTo>
                    <a:pt x="624" y="12169"/>
                  </a:lnTo>
                  <a:cubicBezTo>
                    <a:pt x="0" y="12877"/>
                    <a:pt x="15" y="13979"/>
                    <a:pt x="660" y="14623"/>
                  </a:cubicBezTo>
                  <a:cubicBezTo>
                    <a:pt x="992" y="14957"/>
                    <a:pt x="1464" y="15108"/>
                    <a:pt x="1921" y="15108"/>
                  </a:cubicBezTo>
                  <a:cubicBezTo>
                    <a:pt x="2351" y="15108"/>
                    <a:pt x="2767" y="14974"/>
                    <a:pt x="3039" y="14732"/>
                  </a:cubicBezTo>
                  <a:lnTo>
                    <a:pt x="11037" y="8905"/>
                  </a:lnTo>
                  <a:cubicBezTo>
                    <a:pt x="12759" y="7628"/>
                    <a:pt x="14201" y="6014"/>
                    <a:pt x="15276" y="4162"/>
                  </a:cubicBezTo>
                  <a:lnTo>
                    <a:pt x="15276" y="4162"/>
                  </a:lnTo>
                  <a:cubicBezTo>
                    <a:pt x="15201" y="4166"/>
                    <a:pt x="15126" y="4168"/>
                    <a:pt x="15052" y="4168"/>
                  </a:cubicBezTo>
                  <a:cubicBezTo>
                    <a:pt x="13942" y="4168"/>
                    <a:pt x="12979" y="3729"/>
                    <a:pt x="12265" y="3018"/>
                  </a:cubicBezTo>
                  <a:cubicBezTo>
                    <a:pt x="11446" y="2199"/>
                    <a:pt x="11076" y="1091"/>
                    <a:pt x="111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pic>
        <p:nvPicPr>
          <p:cNvPr id="460" name="Google Shape;460;p48"/>
          <p:cNvPicPr preferRelativeResize="0"/>
          <p:nvPr/>
        </p:nvPicPr>
        <p:blipFill rotWithShape="1">
          <a:blip r:embed="rId3">
            <a:alphaModFix/>
          </a:blip>
          <a:srcRect l="33721" t="3679" r="41716"/>
          <a:stretch/>
        </p:blipFill>
        <p:spPr>
          <a:xfrm>
            <a:off x="1209600" y="1468725"/>
            <a:ext cx="1404326" cy="36748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48"/>
          <p:cNvSpPr/>
          <p:nvPr/>
        </p:nvSpPr>
        <p:spPr>
          <a:xfrm>
            <a:off x="1209575" y="1468775"/>
            <a:ext cx="1404300" cy="3674700"/>
          </a:xfrm>
          <a:prstGeom prst="rect">
            <a:avLst/>
          </a:prstGeom>
          <a:solidFill>
            <a:srgbClr val="0C343D">
              <a:alpha val="12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48"/>
          <p:cNvSpPr/>
          <p:nvPr/>
        </p:nvSpPr>
        <p:spPr>
          <a:xfrm>
            <a:off x="1209600" y="1468775"/>
            <a:ext cx="1404300" cy="3674700"/>
          </a:xfrm>
          <a:prstGeom prst="rect">
            <a:avLst/>
          </a:prstGeom>
          <a:solidFill>
            <a:srgbClr val="0C343D">
              <a:alpha val="23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49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Numbers</a:t>
            </a:r>
            <a:endParaRPr/>
          </a:p>
        </p:txBody>
      </p:sp>
      <p:pic>
        <p:nvPicPr>
          <p:cNvPr id="468" name="Google Shape;468;p49" title="Gráfico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2819" y="1744622"/>
            <a:ext cx="2535525" cy="2393651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49"/>
          <p:cNvSpPr txBox="1">
            <a:spLocks noGrp="1"/>
          </p:cNvSpPr>
          <p:nvPr>
            <p:ph type="title" idx="4294967295"/>
          </p:nvPr>
        </p:nvSpPr>
        <p:spPr>
          <a:xfrm>
            <a:off x="1215381" y="1301135"/>
            <a:ext cx="2630400" cy="36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Budget</a:t>
            </a:r>
            <a:endParaRPr sz="1400"/>
          </a:p>
        </p:txBody>
      </p:sp>
      <p:sp>
        <p:nvSpPr>
          <p:cNvPr id="470" name="Google Shape;470;p49"/>
          <p:cNvSpPr txBox="1">
            <a:spLocks noGrp="1"/>
          </p:cNvSpPr>
          <p:nvPr>
            <p:ph type="subTitle" idx="4294967295"/>
          </p:nvPr>
        </p:nvSpPr>
        <p:spPr>
          <a:xfrm>
            <a:off x="1139619" y="4214560"/>
            <a:ext cx="27819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100"/>
              <a:t>To modify this graph, click on it, follow the link, change the data and replace it here</a:t>
            </a:r>
            <a:endParaRPr sz="1100"/>
          </a:p>
        </p:txBody>
      </p:sp>
      <p:sp>
        <p:nvSpPr>
          <p:cNvPr id="471" name="Google Shape;471;p49"/>
          <p:cNvSpPr txBox="1">
            <a:spLocks noGrp="1"/>
          </p:cNvSpPr>
          <p:nvPr>
            <p:ph type="title" idx="4294967295"/>
          </p:nvPr>
        </p:nvSpPr>
        <p:spPr>
          <a:xfrm>
            <a:off x="5261756" y="1301135"/>
            <a:ext cx="2742600" cy="36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Our Data</a:t>
            </a:r>
            <a:endParaRPr sz="1400"/>
          </a:p>
        </p:txBody>
      </p:sp>
      <p:sp>
        <p:nvSpPr>
          <p:cNvPr id="472" name="Google Shape;472;p49"/>
          <p:cNvSpPr/>
          <p:nvPr/>
        </p:nvSpPr>
        <p:spPr>
          <a:xfrm>
            <a:off x="5261756" y="1895476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49"/>
          <p:cNvSpPr/>
          <p:nvPr/>
        </p:nvSpPr>
        <p:spPr>
          <a:xfrm>
            <a:off x="5261756" y="3340376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49"/>
          <p:cNvSpPr/>
          <p:nvPr/>
        </p:nvSpPr>
        <p:spPr>
          <a:xfrm>
            <a:off x="6718581" y="1895476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49"/>
          <p:cNvSpPr/>
          <p:nvPr/>
        </p:nvSpPr>
        <p:spPr>
          <a:xfrm>
            <a:off x="6718581" y="3340376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49"/>
          <p:cNvSpPr txBox="1">
            <a:spLocks noGrp="1"/>
          </p:cNvSpPr>
          <p:nvPr>
            <p:ph type="title" idx="4294967295"/>
          </p:nvPr>
        </p:nvSpPr>
        <p:spPr>
          <a:xfrm>
            <a:off x="5363156" y="2196700"/>
            <a:ext cx="1083000" cy="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30 days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477" name="Google Shape;477;p49"/>
          <p:cNvSpPr txBox="1">
            <a:spLocks noGrp="1"/>
          </p:cNvSpPr>
          <p:nvPr>
            <p:ph type="subTitle" idx="4294967295"/>
          </p:nvPr>
        </p:nvSpPr>
        <p:spPr>
          <a:xfrm>
            <a:off x="5363156" y="2387450"/>
            <a:ext cx="10830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Earth is where we live on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478" name="Google Shape;478;p49"/>
          <p:cNvSpPr txBox="1">
            <a:spLocks noGrp="1"/>
          </p:cNvSpPr>
          <p:nvPr>
            <p:ph type="title" idx="4294967295"/>
          </p:nvPr>
        </p:nvSpPr>
        <p:spPr>
          <a:xfrm>
            <a:off x="6819981" y="2196700"/>
            <a:ext cx="1083000" cy="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45 offices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479" name="Google Shape;479;p49"/>
          <p:cNvSpPr txBox="1">
            <a:spLocks noGrp="1"/>
          </p:cNvSpPr>
          <p:nvPr>
            <p:ph type="subTitle" idx="4294967295"/>
          </p:nvPr>
        </p:nvSpPr>
        <p:spPr>
          <a:xfrm>
            <a:off x="6819981" y="2387450"/>
            <a:ext cx="10830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Mars is a cold place</a:t>
            </a:r>
            <a:endParaRPr sz="12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sz="1200">
              <a:solidFill>
                <a:schemeClr val="dk1"/>
              </a:solidFill>
            </a:endParaRPr>
          </a:p>
        </p:txBody>
      </p:sp>
      <p:sp>
        <p:nvSpPr>
          <p:cNvPr id="480" name="Google Shape;480;p49"/>
          <p:cNvSpPr txBox="1">
            <a:spLocks noGrp="1"/>
          </p:cNvSpPr>
          <p:nvPr>
            <p:ph type="title" idx="4294967295"/>
          </p:nvPr>
        </p:nvSpPr>
        <p:spPr>
          <a:xfrm>
            <a:off x="6819981" y="3641600"/>
            <a:ext cx="1083000" cy="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87 units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481" name="Google Shape;481;p49"/>
          <p:cNvSpPr txBox="1">
            <a:spLocks noGrp="1"/>
          </p:cNvSpPr>
          <p:nvPr>
            <p:ph type="subTitle" idx="4294967295"/>
          </p:nvPr>
        </p:nvSpPr>
        <p:spPr>
          <a:xfrm>
            <a:off x="6819981" y="3832350"/>
            <a:ext cx="10830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Jupiter is the biggest planet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482" name="Google Shape;482;p49"/>
          <p:cNvSpPr txBox="1">
            <a:spLocks noGrp="1"/>
          </p:cNvSpPr>
          <p:nvPr>
            <p:ph type="title" idx="4294967295"/>
          </p:nvPr>
        </p:nvSpPr>
        <p:spPr>
          <a:xfrm>
            <a:off x="5363156" y="3637475"/>
            <a:ext cx="1083000" cy="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$28,87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483" name="Google Shape;483;p49"/>
          <p:cNvSpPr txBox="1">
            <a:spLocks noGrp="1"/>
          </p:cNvSpPr>
          <p:nvPr>
            <p:ph type="subTitle" idx="4294967295"/>
          </p:nvPr>
        </p:nvSpPr>
        <p:spPr>
          <a:xfrm>
            <a:off x="5363156" y="3828225"/>
            <a:ext cx="10830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Saturn is a gas giant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0"/>
          <p:cNvSpPr txBox="1">
            <a:spLocks noGrp="1"/>
          </p:cNvSpPr>
          <p:nvPr>
            <p:ph type="title"/>
          </p:nvPr>
        </p:nvSpPr>
        <p:spPr>
          <a:xfrm>
            <a:off x="946950" y="1233125"/>
            <a:ext cx="73263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$33,</a:t>
            </a:r>
            <a:r>
              <a:rPr lang="en"/>
              <a:t>000</a:t>
            </a:r>
            <a:endParaRPr/>
          </a:p>
        </p:txBody>
      </p:sp>
      <p:sp>
        <p:nvSpPr>
          <p:cNvPr id="489" name="Google Shape;489;p50"/>
          <p:cNvSpPr txBox="1">
            <a:spLocks noGrp="1"/>
          </p:cNvSpPr>
          <p:nvPr>
            <p:ph type="body" idx="1"/>
          </p:nvPr>
        </p:nvSpPr>
        <p:spPr>
          <a:xfrm>
            <a:off x="908850" y="3279225"/>
            <a:ext cx="73263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Despite being red, Mars is</a:t>
            </a:r>
            <a:r>
              <a:rPr lang="en"/>
              <a:t> actually a cold place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51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Growth</a:t>
            </a:r>
            <a:endParaRPr/>
          </a:p>
        </p:txBody>
      </p:sp>
      <p:pic>
        <p:nvPicPr>
          <p:cNvPr id="495" name="Google Shape;495;p51" title="Gráfico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4325" y="1868762"/>
            <a:ext cx="3593949" cy="2222249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51"/>
          <p:cNvSpPr txBox="1">
            <a:spLocks noGrp="1"/>
          </p:cNvSpPr>
          <p:nvPr>
            <p:ph type="subTitle" idx="4294967295"/>
          </p:nvPr>
        </p:nvSpPr>
        <p:spPr>
          <a:xfrm>
            <a:off x="1230344" y="4125422"/>
            <a:ext cx="27819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100"/>
              <a:t>To modify this graph, click on it, follow the link, change the data and replace it here</a:t>
            </a:r>
            <a:endParaRPr sz="1100"/>
          </a:p>
        </p:txBody>
      </p:sp>
      <p:pic>
        <p:nvPicPr>
          <p:cNvPr id="497" name="Google Shape;497;p51"/>
          <p:cNvPicPr preferRelativeResize="0"/>
          <p:nvPr/>
        </p:nvPicPr>
        <p:blipFill rotWithShape="1">
          <a:blip r:embed="rId5">
            <a:alphaModFix/>
          </a:blip>
          <a:srcRect l="22243" r="7209" b="3334"/>
          <a:stretch/>
        </p:blipFill>
        <p:spPr>
          <a:xfrm>
            <a:off x="5185350" y="1522750"/>
            <a:ext cx="3958649" cy="3620749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51"/>
          <p:cNvSpPr/>
          <p:nvPr/>
        </p:nvSpPr>
        <p:spPr>
          <a:xfrm>
            <a:off x="5185350" y="1522825"/>
            <a:ext cx="3958800" cy="3620700"/>
          </a:xfrm>
          <a:prstGeom prst="rect">
            <a:avLst/>
          </a:prstGeom>
          <a:solidFill>
            <a:srgbClr val="0C343D">
              <a:alpha val="23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51"/>
          <p:cNvSpPr/>
          <p:nvPr/>
        </p:nvSpPr>
        <p:spPr>
          <a:xfrm>
            <a:off x="5143725" y="1481125"/>
            <a:ext cx="1327500" cy="1327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52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Offices</a:t>
            </a:r>
            <a:endParaRPr/>
          </a:p>
        </p:txBody>
      </p:sp>
      <p:grpSp>
        <p:nvGrpSpPr>
          <p:cNvPr id="505" name="Google Shape;505;p52"/>
          <p:cNvGrpSpPr/>
          <p:nvPr/>
        </p:nvGrpSpPr>
        <p:grpSpPr>
          <a:xfrm>
            <a:off x="1742764" y="1288554"/>
            <a:ext cx="5658451" cy="3014463"/>
            <a:chOff x="233350" y="949250"/>
            <a:chExt cx="7137300" cy="3802300"/>
          </a:xfrm>
        </p:grpSpPr>
        <p:sp>
          <p:nvSpPr>
            <p:cNvPr id="506" name="Google Shape;506;p52"/>
            <p:cNvSpPr/>
            <p:nvPr/>
          </p:nvSpPr>
          <p:spPr>
            <a:xfrm>
              <a:off x="4428450" y="2808675"/>
              <a:ext cx="1478900" cy="330100"/>
            </a:xfrm>
            <a:custGeom>
              <a:avLst/>
              <a:gdLst/>
              <a:ahLst/>
              <a:cxnLst/>
              <a:rect l="l" t="t" r="r" b="b"/>
              <a:pathLst>
                <a:path w="59156" h="13204" extrusionOk="0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59155" y="13203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52"/>
            <p:cNvSpPr/>
            <p:nvPr/>
          </p:nvSpPr>
          <p:spPr>
            <a:xfrm>
              <a:off x="2909400" y="1076125"/>
              <a:ext cx="4118650" cy="3109225"/>
            </a:xfrm>
            <a:custGeom>
              <a:avLst/>
              <a:gdLst/>
              <a:ahLst/>
              <a:cxnLst/>
              <a:rect l="l" t="t" r="r" b="b"/>
              <a:pathLst>
                <a:path w="164746" h="124369" extrusionOk="0">
                  <a:moveTo>
                    <a:pt x="49520" y="11070"/>
                  </a:moveTo>
                  <a:cubicBezTo>
                    <a:pt x="49737" y="11070"/>
                    <a:pt x="49861" y="11136"/>
                    <a:pt x="49875" y="11358"/>
                  </a:cubicBezTo>
                  <a:cubicBezTo>
                    <a:pt x="49875" y="11575"/>
                    <a:pt x="49818" y="11698"/>
                    <a:pt x="49684" y="11698"/>
                  </a:cubicBezTo>
                  <a:cubicBezTo>
                    <a:pt x="49636" y="11698"/>
                    <a:pt x="49580" y="11683"/>
                    <a:pt x="49512" y="11651"/>
                  </a:cubicBezTo>
                  <a:cubicBezTo>
                    <a:pt x="49305" y="11565"/>
                    <a:pt x="49115" y="11444"/>
                    <a:pt x="48925" y="11323"/>
                  </a:cubicBezTo>
                  <a:lnTo>
                    <a:pt x="49339" y="11081"/>
                  </a:lnTo>
                  <a:cubicBezTo>
                    <a:pt x="49405" y="11074"/>
                    <a:pt x="49465" y="11070"/>
                    <a:pt x="49520" y="11070"/>
                  </a:cubicBezTo>
                  <a:close/>
                  <a:moveTo>
                    <a:pt x="46983" y="11081"/>
                  </a:moveTo>
                  <a:cubicBezTo>
                    <a:pt x="47014" y="11081"/>
                    <a:pt x="47051" y="11087"/>
                    <a:pt x="47093" y="11098"/>
                  </a:cubicBezTo>
                  <a:cubicBezTo>
                    <a:pt x="47369" y="11185"/>
                    <a:pt x="47870" y="11168"/>
                    <a:pt x="47767" y="11686"/>
                  </a:cubicBezTo>
                  <a:cubicBezTo>
                    <a:pt x="47732" y="11893"/>
                    <a:pt x="47888" y="12274"/>
                    <a:pt x="47490" y="12343"/>
                  </a:cubicBezTo>
                  <a:cubicBezTo>
                    <a:pt x="47110" y="12222"/>
                    <a:pt x="46834" y="11893"/>
                    <a:pt x="46799" y="11496"/>
                  </a:cubicBezTo>
                  <a:cubicBezTo>
                    <a:pt x="46784" y="11302"/>
                    <a:pt x="46782" y="11081"/>
                    <a:pt x="46983" y="11081"/>
                  </a:cubicBezTo>
                  <a:close/>
                  <a:moveTo>
                    <a:pt x="38158" y="11530"/>
                  </a:moveTo>
                  <a:cubicBezTo>
                    <a:pt x="38279" y="11530"/>
                    <a:pt x="38417" y="11703"/>
                    <a:pt x="38642" y="11876"/>
                  </a:cubicBezTo>
                  <a:cubicBezTo>
                    <a:pt x="38366" y="12118"/>
                    <a:pt x="38089" y="12360"/>
                    <a:pt x="37778" y="12585"/>
                  </a:cubicBezTo>
                  <a:cubicBezTo>
                    <a:pt x="35549" y="13967"/>
                    <a:pt x="35514" y="15903"/>
                    <a:pt x="37692" y="17268"/>
                  </a:cubicBezTo>
                  <a:cubicBezTo>
                    <a:pt x="38003" y="17458"/>
                    <a:pt x="38227" y="17631"/>
                    <a:pt x="38158" y="18080"/>
                  </a:cubicBezTo>
                  <a:cubicBezTo>
                    <a:pt x="38106" y="18529"/>
                    <a:pt x="37951" y="18599"/>
                    <a:pt x="37553" y="18737"/>
                  </a:cubicBezTo>
                  <a:cubicBezTo>
                    <a:pt x="36568" y="19117"/>
                    <a:pt x="36309" y="19981"/>
                    <a:pt x="36378" y="20949"/>
                  </a:cubicBezTo>
                  <a:cubicBezTo>
                    <a:pt x="36427" y="21679"/>
                    <a:pt x="36279" y="22143"/>
                    <a:pt x="35819" y="22143"/>
                  </a:cubicBezTo>
                  <a:cubicBezTo>
                    <a:pt x="35625" y="22143"/>
                    <a:pt x="35377" y="22061"/>
                    <a:pt x="35065" y="21882"/>
                  </a:cubicBezTo>
                  <a:cubicBezTo>
                    <a:pt x="34913" y="21798"/>
                    <a:pt x="34745" y="21754"/>
                    <a:pt x="34578" y="21754"/>
                  </a:cubicBezTo>
                  <a:cubicBezTo>
                    <a:pt x="34403" y="21754"/>
                    <a:pt x="34230" y="21802"/>
                    <a:pt x="34080" y="21899"/>
                  </a:cubicBezTo>
                  <a:cubicBezTo>
                    <a:pt x="33134" y="22372"/>
                    <a:pt x="32094" y="22613"/>
                    <a:pt x="31041" y="22613"/>
                  </a:cubicBezTo>
                  <a:cubicBezTo>
                    <a:pt x="30747" y="22613"/>
                    <a:pt x="30451" y="22594"/>
                    <a:pt x="30157" y="22556"/>
                  </a:cubicBezTo>
                  <a:cubicBezTo>
                    <a:pt x="29915" y="22521"/>
                    <a:pt x="29759" y="22608"/>
                    <a:pt x="29829" y="22262"/>
                  </a:cubicBezTo>
                  <a:lnTo>
                    <a:pt x="29829" y="22262"/>
                  </a:lnTo>
                  <a:lnTo>
                    <a:pt x="29829" y="22279"/>
                  </a:lnTo>
                  <a:cubicBezTo>
                    <a:pt x="29898" y="21986"/>
                    <a:pt x="29984" y="21882"/>
                    <a:pt x="30364" y="21830"/>
                  </a:cubicBezTo>
                  <a:cubicBezTo>
                    <a:pt x="31505" y="21675"/>
                    <a:pt x="32836" y="21467"/>
                    <a:pt x="33354" y="20361"/>
                  </a:cubicBezTo>
                  <a:cubicBezTo>
                    <a:pt x="33821" y="19342"/>
                    <a:pt x="33872" y="18184"/>
                    <a:pt x="34927" y="17458"/>
                  </a:cubicBezTo>
                  <a:cubicBezTo>
                    <a:pt x="35238" y="17216"/>
                    <a:pt x="34978" y="16836"/>
                    <a:pt x="34667" y="16594"/>
                  </a:cubicBezTo>
                  <a:cubicBezTo>
                    <a:pt x="33216" y="15436"/>
                    <a:pt x="33907" y="14572"/>
                    <a:pt x="35099" y="13846"/>
                  </a:cubicBezTo>
                  <a:cubicBezTo>
                    <a:pt x="35860" y="13380"/>
                    <a:pt x="36724" y="13086"/>
                    <a:pt x="37018" y="12066"/>
                  </a:cubicBezTo>
                  <a:cubicBezTo>
                    <a:pt x="37156" y="11582"/>
                    <a:pt x="37709" y="11548"/>
                    <a:pt x="38158" y="11530"/>
                  </a:cubicBezTo>
                  <a:close/>
                  <a:moveTo>
                    <a:pt x="46802" y="32066"/>
                  </a:moveTo>
                  <a:cubicBezTo>
                    <a:pt x="47245" y="32066"/>
                    <a:pt x="47720" y="32469"/>
                    <a:pt x="47888" y="33080"/>
                  </a:cubicBezTo>
                  <a:cubicBezTo>
                    <a:pt x="48059" y="33754"/>
                    <a:pt x="48393" y="34225"/>
                    <a:pt x="48918" y="34225"/>
                  </a:cubicBezTo>
                  <a:cubicBezTo>
                    <a:pt x="49080" y="34225"/>
                    <a:pt x="49261" y="34181"/>
                    <a:pt x="49460" y="34083"/>
                  </a:cubicBezTo>
                  <a:cubicBezTo>
                    <a:pt x="50103" y="33764"/>
                    <a:pt x="50701" y="33627"/>
                    <a:pt x="51269" y="33627"/>
                  </a:cubicBezTo>
                  <a:cubicBezTo>
                    <a:pt x="52489" y="33627"/>
                    <a:pt x="53566" y="34260"/>
                    <a:pt x="54628" y="35085"/>
                  </a:cubicBezTo>
                  <a:cubicBezTo>
                    <a:pt x="54818" y="35223"/>
                    <a:pt x="55008" y="35396"/>
                    <a:pt x="55163" y="35586"/>
                  </a:cubicBezTo>
                  <a:cubicBezTo>
                    <a:pt x="55543" y="36053"/>
                    <a:pt x="56684" y="36070"/>
                    <a:pt x="56321" y="36917"/>
                  </a:cubicBezTo>
                  <a:lnTo>
                    <a:pt x="56321" y="36934"/>
                  </a:lnTo>
                  <a:cubicBezTo>
                    <a:pt x="56149" y="37350"/>
                    <a:pt x="55751" y="37415"/>
                    <a:pt x="55318" y="37415"/>
                  </a:cubicBezTo>
                  <a:cubicBezTo>
                    <a:pt x="55122" y="37415"/>
                    <a:pt x="54919" y="37401"/>
                    <a:pt x="54727" y="37401"/>
                  </a:cubicBezTo>
                  <a:cubicBezTo>
                    <a:pt x="54620" y="37401"/>
                    <a:pt x="54517" y="37405"/>
                    <a:pt x="54420" y="37418"/>
                  </a:cubicBezTo>
                  <a:cubicBezTo>
                    <a:pt x="54278" y="37432"/>
                    <a:pt x="54136" y="37440"/>
                    <a:pt x="53995" y="37440"/>
                  </a:cubicBezTo>
                  <a:cubicBezTo>
                    <a:pt x="53292" y="37440"/>
                    <a:pt x="52602" y="37262"/>
                    <a:pt x="51983" y="36917"/>
                  </a:cubicBezTo>
                  <a:cubicBezTo>
                    <a:pt x="51332" y="36539"/>
                    <a:pt x="50680" y="36418"/>
                    <a:pt x="50028" y="36418"/>
                  </a:cubicBezTo>
                  <a:cubicBezTo>
                    <a:pt x="48867" y="36418"/>
                    <a:pt x="47706" y="36802"/>
                    <a:pt x="46545" y="36802"/>
                  </a:cubicBezTo>
                  <a:cubicBezTo>
                    <a:pt x="46302" y="36802"/>
                    <a:pt x="46058" y="36785"/>
                    <a:pt x="45814" y="36744"/>
                  </a:cubicBezTo>
                  <a:cubicBezTo>
                    <a:pt x="44881" y="36588"/>
                    <a:pt x="44552" y="36105"/>
                    <a:pt x="44673" y="35241"/>
                  </a:cubicBezTo>
                  <a:cubicBezTo>
                    <a:pt x="44846" y="34083"/>
                    <a:pt x="45537" y="33115"/>
                    <a:pt x="46263" y="32320"/>
                  </a:cubicBezTo>
                  <a:cubicBezTo>
                    <a:pt x="46417" y="32145"/>
                    <a:pt x="46607" y="32066"/>
                    <a:pt x="46802" y="32066"/>
                  </a:cubicBezTo>
                  <a:close/>
                  <a:moveTo>
                    <a:pt x="64554" y="31370"/>
                  </a:moveTo>
                  <a:cubicBezTo>
                    <a:pt x="64860" y="31370"/>
                    <a:pt x="65185" y="31437"/>
                    <a:pt x="65532" y="31594"/>
                  </a:cubicBezTo>
                  <a:cubicBezTo>
                    <a:pt x="65878" y="31767"/>
                    <a:pt x="65930" y="32251"/>
                    <a:pt x="65636" y="32493"/>
                  </a:cubicBezTo>
                  <a:cubicBezTo>
                    <a:pt x="64063" y="34065"/>
                    <a:pt x="64184" y="35085"/>
                    <a:pt x="65895" y="36588"/>
                  </a:cubicBezTo>
                  <a:cubicBezTo>
                    <a:pt x="67243" y="37815"/>
                    <a:pt x="67762" y="39544"/>
                    <a:pt x="68211" y="41237"/>
                  </a:cubicBezTo>
                  <a:cubicBezTo>
                    <a:pt x="68364" y="41802"/>
                    <a:pt x="68057" y="41990"/>
                    <a:pt x="67435" y="41990"/>
                  </a:cubicBezTo>
                  <a:cubicBezTo>
                    <a:pt x="67353" y="41990"/>
                    <a:pt x="67266" y="41986"/>
                    <a:pt x="67174" y="41980"/>
                  </a:cubicBezTo>
                  <a:cubicBezTo>
                    <a:pt x="66517" y="41064"/>
                    <a:pt x="64271" y="41825"/>
                    <a:pt x="64547" y="39146"/>
                  </a:cubicBezTo>
                  <a:lnTo>
                    <a:pt x="64547" y="39146"/>
                  </a:lnTo>
                  <a:lnTo>
                    <a:pt x="64547" y="39181"/>
                  </a:lnTo>
                  <a:cubicBezTo>
                    <a:pt x="64685" y="37885"/>
                    <a:pt x="63113" y="36295"/>
                    <a:pt x="62076" y="35050"/>
                  </a:cubicBezTo>
                  <a:cubicBezTo>
                    <a:pt x="61281" y="34100"/>
                    <a:pt x="61385" y="33288"/>
                    <a:pt x="62076" y="32683"/>
                  </a:cubicBezTo>
                  <a:cubicBezTo>
                    <a:pt x="62786" y="32052"/>
                    <a:pt x="63577" y="31370"/>
                    <a:pt x="64554" y="31370"/>
                  </a:cubicBezTo>
                  <a:close/>
                  <a:moveTo>
                    <a:pt x="30705" y="33465"/>
                  </a:moveTo>
                  <a:cubicBezTo>
                    <a:pt x="30874" y="33465"/>
                    <a:pt x="31043" y="33637"/>
                    <a:pt x="31090" y="33720"/>
                  </a:cubicBezTo>
                  <a:cubicBezTo>
                    <a:pt x="31920" y="35120"/>
                    <a:pt x="33579" y="35258"/>
                    <a:pt x="34719" y="36226"/>
                  </a:cubicBezTo>
                  <a:cubicBezTo>
                    <a:pt x="36205" y="37487"/>
                    <a:pt x="36275" y="39354"/>
                    <a:pt x="37191" y="40822"/>
                  </a:cubicBezTo>
                  <a:cubicBezTo>
                    <a:pt x="37484" y="41289"/>
                    <a:pt x="37571" y="41980"/>
                    <a:pt x="37968" y="42274"/>
                  </a:cubicBezTo>
                  <a:cubicBezTo>
                    <a:pt x="38403" y="42594"/>
                    <a:pt x="39075" y="43217"/>
                    <a:pt x="39556" y="43217"/>
                  </a:cubicBezTo>
                  <a:cubicBezTo>
                    <a:pt x="39725" y="43217"/>
                    <a:pt x="39870" y="43141"/>
                    <a:pt x="39973" y="42948"/>
                  </a:cubicBezTo>
                  <a:cubicBezTo>
                    <a:pt x="40336" y="42274"/>
                    <a:pt x="41234" y="41289"/>
                    <a:pt x="40543" y="40183"/>
                  </a:cubicBezTo>
                  <a:cubicBezTo>
                    <a:pt x="40301" y="39803"/>
                    <a:pt x="39610" y="39215"/>
                    <a:pt x="40284" y="38904"/>
                  </a:cubicBezTo>
                  <a:cubicBezTo>
                    <a:pt x="40592" y="38765"/>
                    <a:pt x="41024" y="38302"/>
                    <a:pt x="41439" y="38302"/>
                  </a:cubicBezTo>
                  <a:cubicBezTo>
                    <a:pt x="41746" y="38302"/>
                    <a:pt x="42043" y="38557"/>
                    <a:pt x="42271" y="39388"/>
                  </a:cubicBezTo>
                  <a:cubicBezTo>
                    <a:pt x="42782" y="41200"/>
                    <a:pt x="43748" y="43327"/>
                    <a:pt x="46038" y="43327"/>
                  </a:cubicBezTo>
                  <a:cubicBezTo>
                    <a:pt x="46150" y="43327"/>
                    <a:pt x="46266" y="43321"/>
                    <a:pt x="46384" y="43311"/>
                  </a:cubicBezTo>
                  <a:cubicBezTo>
                    <a:pt x="46463" y="43304"/>
                    <a:pt x="46542" y="43300"/>
                    <a:pt x="46620" y="43300"/>
                  </a:cubicBezTo>
                  <a:cubicBezTo>
                    <a:pt x="47585" y="43300"/>
                    <a:pt x="48526" y="43802"/>
                    <a:pt x="49487" y="43802"/>
                  </a:cubicBezTo>
                  <a:cubicBezTo>
                    <a:pt x="49955" y="43802"/>
                    <a:pt x="50429" y="43683"/>
                    <a:pt x="50912" y="43328"/>
                  </a:cubicBezTo>
                  <a:cubicBezTo>
                    <a:pt x="51106" y="43191"/>
                    <a:pt x="51242" y="43135"/>
                    <a:pt x="51336" y="43135"/>
                  </a:cubicBezTo>
                  <a:cubicBezTo>
                    <a:pt x="51643" y="43135"/>
                    <a:pt x="51508" y="43736"/>
                    <a:pt x="51534" y="44054"/>
                  </a:cubicBezTo>
                  <a:cubicBezTo>
                    <a:pt x="51845" y="45488"/>
                    <a:pt x="50843" y="46629"/>
                    <a:pt x="50618" y="47942"/>
                  </a:cubicBezTo>
                  <a:cubicBezTo>
                    <a:pt x="50585" y="48144"/>
                    <a:pt x="50240" y="48444"/>
                    <a:pt x="50046" y="48444"/>
                  </a:cubicBezTo>
                  <a:cubicBezTo>
                    <a:pt x="50041" y="48444"/>
                    <a:pt x="50036" y="48444"/>
                    <a:pt x="50031" y="48444"/>
                  </a:cubicBezTo>
                  <a:cubicBezTo>
                    <a:pt x="49523" y="48389"/>
                    <a:pt x="49010" y="48372"/>
                    <a:pt x="48494" y="48372"/>
                  </a:cubicBezTo>
                  <a:cubicBezTo>
                    <a:pt x="47534" y="48372"/>
                    <a:pt x="46564" y="48433"/>
                    <a:pt x="45600" y="48433"/>
                  </a:cubicBezTo>
                  <a:cubicBezTo>
                    <a:pt x="43779" y="48433"/>
                    <a:pt x="41984" y="48215"/>
                    <a:pt x="40336" y="46957"/>
                  </a:cubicBezTo>
                  <a:cubicBezTo>
                    <a:pt x="40033" y="46726"/>
                    <a:pt x="39675" y="46623"/>
                    <a:pt x="39308" y="46623"/>
                  </a:cubicBezTo>
                  <a:cubicBezTo>
                    <a:pt x="38250" y="46623"/>
                    <a:pt x="37116" y="47478"/>
                    <a:pt x="37000" y="48582"/>
                  </a:cubicBezTo>
                  <a:cubicBezTo>
                    <a:pt x="36972" y="48947"/>
                    <a:pt x="36796" y="49426"/>
                    <a:pt x="36527" y="49426"/>
                  </a:cubicBezTo>
                  <a:cubicBezTo>
                    <a:pt x="36465" y="49426"/>
                    <a:pt x="36398" y="49400"/>
                    <a:pt x="36326" y="49342"/>
                  </a:cubicBezTo>
                  <a:cubicBezTo>
                    <a:pt x="35376" y="48582"/>
                    <a:pt x="34045" y="48772"/>
                    <a:pt x="33147" y="47752"/>
                  </a:cubicBezTo>
                  <a:cubicBezTo>
                    <a:pt x="32334" y="46819"/>
                    <a:pt x="30900" y="46785"/>
                    <a:pt x="29673" y="46525"/>
                  </a:cubicBezTo>
                  <a:cubicBezTo>
                    <a:pt x="28913" y="46370"/>
                    <a:pt x="27807" y="46422"/>
                    <a:pt x="28567" y="44953"/>
                  </a:cubicBezTo>
                  <a:cubicBezTo>
                    <a:pt x="28982" y="44158"/>
                    <a:pt x="29034" y="43000"/>
                    <a:pt x="28515" y="42257"/>
                  </a:cubicBezTo>
                  <a:cubicBezTo>
                    <a:pt x="28230" y="41853"/>
                    <a:pt x="27848" y="41722"/>
                    <a:pt x="27412" y="41722"/>
                  </a:cubicBezTo>
                  <a:cubicBezTo>
                    <a:pt x="27028" y="41722"/>
                    <a:pt x="26602" y="41823"/>
                    <a:pt x="26165" y="41928"/>
                  </a:cubicBezTo>
                  <a:cubicBezTo>
                    <a:pt x="25497" y="42091"/>
                    <a:pt x="24818" y="42128"/>
                    <a:pt x="24133" y="42128"/>
                  </a:cubicBezTo>
                  <a:cubicBezTo>
                    <a:pt x="23569" y="42128"/>
                    <a:pt x="23001" y="42103"/>
                    <a:pt x="22432" y="42103"/>
                  </a:cubicBezTo>
                  <a:cubicBezTo>
                    <a:pt x="21707" y="42103"/>
                    <a:pt x="20980" y="42143"/>
                    <a:pt x="20255" y="42326"/>
                  </a:cubicBezTo>
                  <a:cubicBezTo>
                    <a:pt x="19287" y="42585"/>
                    <a:pt x="18319" y="42862"/>
                    <a:pt x="17559" y="43380"/>
                  </a:cubicBezTo>
                  <a:cubicBezTo>
                    <a:pt x="17082" y="43705"/>
                    <a:pt x="16613" y="43798"/>
                    <a:pt x="16149" y="43798"/>
                  </a:cubicBezTo>
                  <a:cubicBezTo>
                    <a:pt x="15538" y="43798"/>
                    <a:pt x="14935" y="43638"/>
                    <a:pt x="14326" y="43638"/>
                  </a:cubicBezTo>
                  <a:cubicBezTo>
                    <a:pt x="14292" y="43638"/>
                    <a:pt x="14258" y="43638"/>
                    <a:pt x="14223" y="43639"/>
                  </a:cubicBezTo>
                  <a:cubicBezTo>
                    <a:pt x="14120" y="43622"/>
                    <a:pt x="14016" y="43570"/>
                    <a:pt x="13930" y="43466"/>
                  </a:cubicBezTo>
                  <a:cubicBezTo>
                    <a:pt x="14043" y="43169"/>
                    <a:pt x="14308" y="43115"/>
                    <a:pt x="14562" y="43115"/>
                  </a:cubicBezTo>
                  <a:cubicBezTo>
                    <a:pt x="14617" y="43115"/>
                    <a:pt x="14672" y="43118"/>
                    <a:pt x="14725" y="43121"/>
                  </a:cubicBezTo>
                  <a:cubicBezTo>
                    <a:pt x="14838" y="43129"/>
                    <a:pt x="14949" y="43134"/>
                    <a:pt x="15058" y="43134"/>
                  </a:cubicBezTo>
                  <a:cubicBezTo>
                    <a:pt x="16723" y="43134"/>
                    <a:pt x="17967" y="42165"/>
                    <a:pt x="18388" y="40771"/>
                  </a:cubicBezTo>
                  <a:cubicBezTo>
                    <a:pt x="18976" y="38921"/>
                    <a:pt x="20808" y="38282"/>
                    <a:pt x="21482" y="37090"/>
                  </a:cubicBezTo>
                  <a:cubicBezTo>
                    <a:pt x="22174" y="35865"/>
                    <a:pt x="22770" y="35535"/>
                    <a:pt x="23579" y="35535"/>
                  </a:cubicBezTo>
                  <a:cubicBezTo>
                    <a:pt x="23899" y="35535"/>
                    <a:pt x="24254" y="35587"/>
                    <a:pt x="24661" y="35655"/>
                  </a:cubicBezTo>
                  <a:cubicBezTo>
                    <a:pt x="24682" y="35658"/>
                    <a:pt x="24703" y="35660"/>
                    <a:pt x="24725" y="35660"/>
                  </a:cubicBezTo>
                  <a:cubicBezTo>
                    <a:pt x="25065" y="35660"/>
                    <a:pt x="25513" y="35293"/>
                    <a:pt x="25854" y="35033"/>
                  </a:cubicBezTo>
                  <a:cubicBezTo>
                    <a:pt x="26267" y="34730"/>
                    <a:pt x="26584" y="34570"/>
                    <a:pt x="26849" y="34570"/>
                  </a:cubicBezTo>
                  <a:cubicBezTo>
                    <a:pt x="27249" y="34570"/>
                    <a:pt x="27529" y="34935"/>
                    <a:pt x="27841" y="35724"/>
                  </a:cubicBezTo>
                  <a:cubicBezTo>
                    <a:pt x="28325" y="36969"/>
                    <a:pt x="29742" y="37574"/>
                    <a:pt x="30952" y="38161"/>
                  </a:cubicBezTo>
                  <a:cubicBezTo>
                    <a:pt x="31712" y="38524"/>
                    <a:pt x="32732" y="38852"/>
                    <a:pt x="32680" y="39716"/>
                  </a:cubicBezTo>
                  <a:cubicBezTo>
                    <a:pt x="32594" y="40753"/>
                    <a:pt x="31488" y="40546"/>
                    <a:pt x="30710" y="40615"/>
                  </a:cubicBezTo>
                  <a:cubicBezTo>
                    <a:pt x="30312" y="40650"/>
                    <a:pt x="29794" y="40598"/>
                    <a:pt x="29673" y="41134"/>
                  </a:cubicBezTo>
                  <a:cubicBezTo>
                    <a:pt x="29552" y="41669"/>
                    <a:pt x="30036" y="41825"/>
                    <a:pt x="30382" y="42032"/>
                  </a:cubicBezTo>
                  <a:cubicBezTo>
                    <a:pt x="30898" y="42336"/>
                    <a:pt x="31474" y="42934"/>
                    <a:pt x="32011" y="42934"/>
                  </a:cubicBezTo>
                  <a:cubicBezTo>
                    <a:pt x="32175" y="42934"/>
                    <a:pt x="32336" y="42878"/>
                    <a:pt x="32490" y="42741"/>
                  </a:cubicBezTo>
                  <a:cubicBezTo>
                    <a:pt x="33354" y="41963"/>
                    <a:pt x="33890" y="40788"/>
                    <a:pt x="34512" y="39751"/>
                  </a:cubicBezTo>
                  <a:cubicBezTo>
                    <a:pt x="34586" y="39617"/>
                    <a:pt x="34289" y="39329"/>
                    <a:pt x="34602" y="39329"/>
                  </a:cubicBezTo>
                  <a:cubicBezTo>
                    <a:pt x="34653" y="39329"/>
                    <a:pt x="34719" y="39337"/>
                    <a:pt x="34806" y="39354"/>
                  </a:cubicBezTo>
                  <a:cubicBezTo>
                    <a:pt x="34890" y="39373"/>
                    <a:pt x="34965" y="39381"/>
                    <a:pt x="35031" y="39381"/>
                  </a:cubicBezTo>
                  <a:cubicBezTo>
                    <a:pt x="35567" y="39381"/>
                    <a:pt x="35557" y="38814"/>
                    <a:pt x="35341" y="38507"/>
                  </a:cubicBezTo>
                  <a:cubicBezTo>
                    <a:pt x="34806" y="37781"/>
                    <a:pt x="34546" y="36658"/>
                    <a:pt x="33561" y="36468"/>
                  </a:cubicBezTo>
                  <a:cubicBezTo>
                    <a:pt x="32248" y="36208"/>
                    <a:pt x="31591" y="35206"/>
                    <a:pt x="30727" y="34411"/>
                  </a:cubicBezTo>
                  <a:cubicBezTo>
                    <a:pt x="30468" y="34169"/>
                    <a:pt x="30278" y="33910"/>
                    <a:pt x="30485" y="33599"/>
                  </a:cubicBezTo>
                  <a:cubicBezTo>
                    <a:pt x="30551" y="33501"/>
                    <a:pt x="30628" y="33465"/>
                    <a:pt x="30705" y="33465"/>
                  </a:cubicBezTo>
                  <a:close/>
                  <a:moveTo>
                    <a:pt x="65829" y="50622"/>
                  </a:moveTo>
                  <a:cubicBezTo>
                    <a:pt x="66138" y="50622"/>
                    <a:pt x="66376" y="50877"/>
                    <a:pt x="66569" y="51209"/>
                  </a:cubicBezTo>
                  <a:cubicBezTo>
                    <a:pt x="67601" y="52923"/>
                    <a:pt x="68767" y="54401"/>
                    <a:pt x="70703" y="54401"/>
                  </a:cubicBezTo>
                  <a:cubicBezTo>
                    <a:pt x="71167" y="54401"/>
                    <a:pt x="71676" y="54316"/>
                    <a:pt x="72237" y="54129"/>
                  </a:cubicBezTo>
                  <a:cubicBezTo>
                    <a:pt x="72263" y="54119"/>
                    <a:pt x="72291" y="54114"/>
                    <a:pt x="72320" y="54114"/>
                  </a:cubicBezTo>
                  <a:cubicBezTo>
                    <a:pt x="72487" y="54114"/>
                    <a:pt x="72701" y="54260"/>
                    <a:pt x="72877" y="54319"/>
                  </a:cubicBezTo>
                  <a:cubicBezTo>
                    <a:pt x="72687" y="54406"/>
                    <a:pt x="72514" y="54527"/>
                    <a:pt x="72358" y="54665"/>
                  </a:cubicBezTo>
                  <a:lnTo>
                    <a:pt x="72358" y="54682"/>
                  </a:lnTo>
                  <a:cubicBezTo>
                    <a:pt x="71675" y="55659"/>
                    <a:pt x="71022" y="56681"/>
                    <a:pt x="69648" y="56681"/>
                  </a:cubicBezTo>
                  <a:cubicBezTo>
                    <a:pt x="69564" y="56681"/>
                    <a:pt x="69476" y="56678"/>
                    <a:pt x="69386" y="56669"/>
                  </a:cubicBezTo>
                  <a:cubicBezTo>
                    <a:pt x="69196" y="56600"/>
                    <a:pt x="68850" y="56549"/>
                    <a:pt x="68850" y="56445"/>
                  </a:cubicBezTo>
                  <a:cubicBezTo>
                    <a:pt x="68660" y="54216"/>
                    <a:pt x="66258" y="53559"/>
                    <a:pt x="65532" y="51727"/>
                  </a:cubicBezTo>
                  <a:cubicBezTo>
                    <a:pt x="65394" y="51381"/>
                    <a:pt x="64945" y="50932"/>
                    <a:pt x="65584" y="50673"/>
                  </a:cubicBezTo>
                  <a:cubicBezTo>
                    <a:pt x="65670" y="50638"/>
                    <a:pt x="65752" y="50622"/>
                    <a:pt x="65829" y="50622"/>
                  </a:cubicBezTo>
                  <a:close/>
                  <a:moveTo>
                    <a:pt x="50497" y="52695"/>
                  </a:moveTo>
                  <a:lnTo>
                    <a:pt x="50497" y="52695"/>
                  </a:lnTo>
                  <a:cubicBezTo>
                    <a:pt x="51016" y="52885"/>
                    <a:pt x="51863" y="52937"/>
                    <a:pt x="52001" y="53265"/>
                  </a:cubicBezTo>
                  <a:cubicBezTo>
                    <a:pt x="53055" y="55840"/>
                    <a:pt x="55734" y="57464"/>
                    <a:pt x="56114" y="60420"/>
                  </a:cubicBezTo>
                  <a:cubicBezTo>
                    <a:pt x="56252" y="61439"/>
                    <a:pt x="57323" y="61802"/>
                    <a:pt x="57859" y="62580"/>
                  </a:cubicBezTo>
                  <a:cubicBezTo>
                    <a:pt x="59294" y="64654"/>
                    <a:pt x="60106" y="66952"/>
                    <a:pt x="60763" y="69337"/>
                  </a:cubicBezTo>
                  <a:cubicBezTo>
                    <a:pt x="58533" y="67643"/>
                    <a:pt x="56615" y="65656"/>
                    <a:pt x="55336" y="63133"/>
                  </a:cubicBezTo>
                  <a:cubicBezTo>
                    <a:pt x="55198" y="62874"/>
                    <a:pt x="55008" y="62614"/>
                    <a:pt x="55008" y="62355"/>
                  </a:cubicBezTo>
                  <a:cubicBezTo>
                    <a:pt x="54990" y="58916"/>
                    <a:pt x="52139" y="56739"/>
                    <a:pt x="51189" y="53697"/>
                  </a:cubicBezTo>
                  <a:cubicBezTo>
                    <a:pt x="51085" y="53334"/>
                    <a:pt x="50739" y="53040"/>
                    <a:pt x="50497" y="52695"/>
                  </a:cubicBezTo>
                  <a:close/>
                  <a:moveTo>
                    <a:pt x="87976" y="1"/>
                  </a:moveTo>
                  <a:cubicBezTo>
                    <a:pt x="87018" y="1"/>
                    <a:pt x="85745" y="1010"/>
                    <a:pt x="84455" y="1127"/>
                  </a:cubicBezTo>
                  <a:cubicBezTo>
                    <a:pt x="83776" y="1176"/>
                    <a:pt x="83111" y="1512"/>
                    <a:pt x="82448" y="1512"/>
                  </a:cubicBezTo>
                  <a:cubicBezTo>
                    <a:pt x="82403" y="1512"/>
                    <a:pt x="82358" y="1511"/>
                    <a:pt x="82313" y="1507"/>
                  </a:cubicBezTo>
                  <a:cubicBezTo>
                    <a:pt x="82281" y="1506"/>
                    <a:pt x="82250" y="1506"/>
                    <a:pt x="82218" y="1506"/>
                  </a:cubicBezTo>
                  <a:cubicBezTo>
                    <a:pt x="80376" y="1506"/>
                    <a:pt x="79245" y="3375"/>
                    <a:pt x="77443" y="3375"/>
                  </a:cubicBezTo>
                  <a:cubicBezTo>
                    <a:pt x="77340" y="3375"/>
                    <a:pt x="77235" y="3369"/>
                    <a:pt x="77128" y="3356"/>
                  </a:cubicBezTo>
                  <a:cubicBezTo>
                    <a:pt x="77026" y="3344"/>
                    <a:pt x="76928" y="3335"/>
                    <a:pt x="76837" y="3335"/>
                  </a:cubicBezTo>
                  <a:cubicBezTo>
                    <a:pt x="76434" y="3335"/>
                    <a:pt x="76136" y="3491"/>
                    <a:pt x="75953" y="4082"/>
                  </a:cubicBezTo>
                  <a:cubicBezTo>
                    <a:pt x="75843" y="4459"/>
                    <a:pt x="75132" y="4980"/>
                    <a:pt x="74758" y="4980"/>
                  </a:cubicBezTo>
                  <a:cubicBezTo>
                    <a:pt x="74720" y="4980"/>
                    <a:pt x="74687" y="4974"/>
                    <a:pt x="74657" y="4964"/>
                  </a:cubicBezTo>
                  <a:cubicBezTo>
                    <a:pt x="73910" y="4715"/>
                    <a:pt x="73366" y="4590"/>
                    <a:pt x="73013" y="4590"/>
                  </a:cubicBezTo>
                  <a:cubicBezTo>
                    <a:pt x="72190" y="4590"/>
                    <a:pt x="72409" y="5268"/>
                    <a:pt x="73534" y="6623"/>
                  </a:cubicBezTo>
                  <a:cubicBezTo>
                    <a:pt x="73585" y="6692"/>
                    <a:pt x="73499" y="6882"/>
                    <a:pt x="73482" y="7003"/>
                  </a:cubicBezTo>
                  <a:cubicBezTo>
                    <a:pt x="73413" y="6968"/>
                    <a:pt x="73292" y="6951"/>
                    <a:pt x="73240" y="6882"/>
                  </a:cubicBezTo>
                  <a:cubicBezTo>
                    <a:pt x="72877" y="6381"/>
                    <a:pt x="72324" y="5914"/>
                    <a:pt x="72220" y="5344"/>
                  </a:cubicBezTo>
                  <a:cubicBezTo>
                    <a:pt x="72065" y="4531"/>
                    <a:pt x="71961" y="3840"/>
                    <a:pt x="71010" y="3650"/>
                  </a:cubicBezTo>
                  <a:cubicBezTo>
                    <a:pt x="70839" y="3615"/>
                    <a:pt x="70680" y="3599"/>
                    <a:pt x="70533" y="3599"/>
                  </a:cubicBezTo>
                  <a:cubicBezTo>
                    <a:pt x="69359" y="3599"/>
                    <a:pt x="68898" y="4626"/>
                    <a:pt x="68315" y="5517"/>
                  </a:cubicBezTo>
                  <a:cubicBezTo>
                    <a:pt x="67865" y="6208"/>
                    <a:pt x="68349" y="6536"/>
                    <a:pt x="68729" y="6934"/>
                  </a:cubicBezTo>
                  <a:cubicBezTo>
                    <a:pt x="68798" y="7003"/>
                    <a:pt x="68850" y="7089"/>
                    <a:pt x="68902" y="7176"/>
                  </a:cubicBezTo>
                  <a:cubicBezTo>
                    <a:pt x="68817" y="7188"/>
                    <a:pt x="68731" y="7200"/>
                    <a:pt x="68645" y="7200"/>
                  </a:cubicBezTo>
                  <a:cubicBezTo>
                    <a:pt x="68610" y="7200"/>
                    <a:pt x="68575" y="7198"/>
                    <a:pt x="68539" y="7193"/>
                  </a:cubicBezTo>
                  <a:cubicBezTo>
                    <a:pt x="67376" y="7024"/>
                    <a:pt x="66212" y="6691"/>
                    <a:pt x="65033" y="6691"/>
                  </a:cubicBezTo>
                  <a:cubicBezTo>
                    <a:pt x="65003" y="6691"/>
                    <a:pt x="64974" y="6691"/>
                    <a:pt x="64945" y="6692"/>
                  </a:cubicBezTo>
                  <a:cubicBezTo>
                    <a:pt x="64584" y="6692"/>
                    <a:pt x="63909" y="6196"/>
                    <a:pt x="63437" y="6196"/>
                  </a:cubicBezTo>
                  <a:cubicBezTo>
                    <a:pt x="63072" y="6196"/>
                    <a:pt x="62827" y="6492"/>
                    <a:pt x="62940" y="7538"/>
                  </a:cubicBezTo>
                  <a:cubicBezTo>
                    <a:pt x="62940" y="7608"/>
                    <a:pt x="62525" y="7711"/>
                    <a:pt x="62283" y="7798"/>
                  </a:cubicBezTo>
                  <a:cubicBezTo>
                    <a:pt x="61879" y="7955"/>
                    <a:pt x="61464" y="8005"/>
                    <a:pt x="61043" y="8005"/>
                  </a:cubicBezTo>
                  <a:cubicBezTo>
                    <a:pt x="60325" y="8005"/>
                    <a:pt x="59591" y="7860"/>
                    <a:pt x="58870" y="7860"/>
                  </a:cubicBezTo>
                  <a:cubicBezTo>
                    <a:pt x="58295" y="7860"/>
                    <a:pt x="57729" y="7952"/>
                    <a:pt x="57185" y="8282"/>
                  </a:cubicBezTo>
                  <a:cubicBezTo>
                    <a:pt x="56736" y="8610"/>
                    <a:pt x="56304" y="8938"/>
                    <a:pt x="55837" y="9267"/>
                  </a:cubicBezTo>
                  <a:cubicBezTo>
                    <a:pt x="55671" y="9381"/>
                    <a:pt x="55417" y="9527"/>
                    <a:pt x="55226" y="9527"/>
                  </a:cubicBezTo>
                  <a:cubicBezTo>
                    <a:pt x="55100" y="9527"/>
                    <a:pt x="55001" y="9463"/>
                    <a:pt x="54973" y="9284"/>
                  </a:cubicBezTo>
                  <a:cubicBezTo>
                    <a:pt x="54819" y="8258"/>
                    <a:pt x="54209" y="8003"/>
                    <a:pt x="53545" y="8003"/>
                  </a:cubicBezTo>
                  <a:cubicBezTo>
                    <a:pt x="53313" y="8003"/>
                    <a:pt x="53075" y="8034"/>
                    <a:pt x="52848" y="8074"/>
                  </a:cubicBezTo>
                  <a:cubicBezTo>
                    <a:pt x="51897" y="8264"/>
                    <a:pt x="52416" y="9232"/>
                    <a:pt x="52295" y="9854"/>
                  </a:cubicBezTo>
                  <a:cubicBezTo>
                    <a:pt x="52156" y="10615"/>
                    <a:pt x="51344" y="10096"/>
                    <a:pt x="50998" y="10545"/>
                  </a:cubicBezTo>
                  <a:cubicBezTo>
                    <a:pt x="50949" y="10609"/>
                    <a:pt x="50910" y="10635"/>
                    <a:pt x="50880" y="10635"/>
                  </a:cubicBezTo>
                  <a:cubicBezTo>
                    <a:pt x="50805" y="10635"/>
                    <a:pt x="50789" y="10469"/>
                    <a:pt x="50826" y="10321"/>
                  </a:cubicBezTo>
                  <a:cubicBezTo>
                    <a:pt x="51033" y="8990"/>
                    <a:pt x="50221" y="8541"/>
                    <a:pt x="49115" y="8161"/>
                  </a:cubicBezTo>
                  <a:cubicBezTo>
                    <a:pt x="46903" y="7400"/>
                    <a:pt x="44535" y="7176"/>
                    <a:pt x="42392" y="6070"/>
                  </a:cubicBezTo>
                  <a:cubicBezTo>
                    <a:pt x="41667" y="5697"/>
                    <a:pt x="40852" y="5536"/>
                    <a:pt x="40032" y="5536"/>
                  </a:cubicBezTo>
                  <a:cubicBezTo>
                    <a:pt x="39367" y="5536"/>
                    <a:pt x="38699" y="5642"/>
                    <a:pt x="38072" y="5828"/>
                  </a:cubicBezTo>
                  <a:cubicBezTo>
                    <a:pt x="36033" y="6432"/>
                    <a:pt x="33838" y="6502"/>
                    <a:pt x="31989" y="7642"/>
                  </a:cubicBezTo>
                  <a:cubicBezTo>
                    <a:pt x="31263" y="8074"/>
                    <a:pt x="29206" y="7296"/>
                    <a:pt x="30226" y="9457"/>
                  </a:cubicBezTo>
                  <a:cubicBezTo>
                    <a:pt x="30278" y="9578"/>
                    <a:pt x="29984" y="9854"/>
                    <a:pt x="29863" y="10079"/>
                  </a:cubicBezTo>
                  <a:cubicBezTo>
                    <a:pt x="28653" y="12412"/>
                    <a:pt x="26234" y="13224"/>
                    <a:pt x="24229" y="14555"/>
                  </a:cubicBezTo>
                  <a:cubicBezTo>
                    <a:pt x="22536" y="15661"/>
                    <a:pt x="23486" y="17112"/>
                    <a:pt x="24022" y="18236"/>
                  </a:cubicBezTo>
                  <a:cubicBezTo>
                    <a:pt x="24328" y="18880"/>
                    <a:pt x="24972" y="19241"/>
                    <a:pt x="25627" y="19241"/>
                  </a:cubicBezTo>
                  <a:cubicBezTo>
                    <a:pt x="26008" y="19241"/>
                    <a:pt x="26393" y="19119"/>
                    <a:pt x="26718" y="18858"/>
                  </a:cubicBezTo>
                  <a:cubicBezTo>
                    <a:pt x="27228" y="18470"/>
                    <a:pt x="27609" y="18306"/>
                    <a:pt x="27903" y="18306"/>
                  </a:cubicBezTo>
                  <a:cubicBezTo>
                    <a:pt x="28524" y="18306"/>
                    <a:pt x="28748" y="19042"/>
                    <a:pt x="28947" y="19946"/>
                  </a:cubicBezTo>
                  <a:cubicBezTo>
                    <a:pt x="28982" y="20223"/>
                    <a:pt x="28999" y="20499"/>
                    <a:pt x="28982" y="20776"/>
                  </a:cubicBezTo>
                  <a:cubicBezTo>
                    <a:pt x="28774" y="20551"/>
                    <a:pt x="28446" y="20396"/>
                    <a:pt x="28342" y="20119"/>
                  </a:cubicBezTo>
                  <a:cubicBezTo>
                    <a:pt x="28124" y="19474"/>
                    <a:pt x="27849" y="19234"/>
                    <a:pt x="27528" y="19234"/>
                  </a:cubicBezTo>
                  <a:cubicBezTo>
                    <a:pt x="27212" y="19234"/>
                    <a:pt x="26853" y="19465"/>
                    <a:pt x="26459" y="19774"/>
                  </a:cubicBezTo>
                  <a:cubicBezTo>
                    <a:pt x="25646" y="20379"/>
                    <a:pt x="25958" y="21260"/>
                    <a:pt x="26130" y="21899"/>
                  </a:cubicBezTo>
                  <a:cubicBezTo>
                    <a:pt x="26459" y="23092"/>
                    <a:pt x="25802" y="23420"/>
                    <a:pt x="24938" y="23627"/>
                  </a:cubicBezTo>
                  <a:cubicBezTo>
                    <a:pt x="23901" y="23852"/>
                    <a:pt x="23072" y="24267"/>
                    <a:pt x="22553" y="25269"/>
                  </a:cubicBezTo>
                  <a:cubicBezTo>
                    <a:pt x="22273" y="25790"/>
                    <a:pt x="21682" y="26043"/>
                    <a:pt x="21157" y="26043"/>
                  </a:cubicBezTo>
                  <a:cubicBezTo>
                    <a:pt x="21003" y="26043"/>
                    <a:pt x="20855" y="26021"/>
                    <a:pt x="20721" y="25978"/>
                  </a:cubicBezTo>
                  <a:cubicBezTo>
                    <a:pt x="20116" y="25788"/>
                    <a:pt x="20963" y="25390"/>
                    <a:pt x="20946" y="24993"/>
                  </a:cubicBezTo>
                  <a:cubicBezTo>
                    <a:pt x="20929" y="24543"/>
                    <a:pt x="20738" y="24129"/>
                    <a:pt x="20410" y="23835"/>
                  </a:cubicBezTo>
                  <a:cubicBezTo>
                    <a:pt x="19477" y="22798"/>
                    <a:pt x="18354" y="21709"/>
                    <a:pt x="18215" y="20327"/>
                  </a:cubicBezTo>
                  <a:cubicBezTo>
                    <a:pt x="18098" y="19205"/>
                    <a:pt x="17332" y="17921"/>
                    <a:pt x="16200" y="17921"/>
                  </a:cubicBezTo>
                  <a:cubicBezTo>
                    <a:pt x="16163" y="17921"/>
                    <a:pt x="16127" y="17922"/>
                    <a:pt x="16090" y="17925"/>
                  </a:cubicBezTo>
                  <a:cubicBezTo>
                    <a:pt x="15105" y="17976"/>
                    <a:pt x="14068" y="18391"/>
                    <a:pt x="13930" y="19221"/>
                  </a:cubicBezTo>
                  <a:cubicBezTo>
                    <a:pt x="13670" y="20430"/>
                    <a:pt x="14137" y="21709"/>
                    <a:pt x="15122" y="22470"/>
                  </a:cubicBezTo>
                  <a:cubicBezTo>
                    <a:pt x="15952" y="23109"/>
                    <a:pt x="15952" y="23161"/>
                    <a:pt x="15589" y="23489"/>
                  </a:cubicBezTo>
                  <a:cubicBezTo>
                    <a:pt x="14448" y="24526"/>
                    <a:pt x="14915" y="26116"/>
                    <a:pt x="14292" y="27377"/>
                  </a:cubicBezTo>
                  <a:cubicBezTo>
                    <a:pt x="14143" y="27687"/>
                    <a:pt x="14420" y="27822"/>
                    <a:pt x="14760" y="27822"/>
                  </a:cubicBezTo>
                  <a:cubicBezTo>
                    <a:pt x="14932" y="27822"/>
                    <a:pt x="15121" y="27787"/>
                    <a:pt x="15278" y="27723"/>
                  </a:cubicBezTo>
                  <a:cubicBezTo>
                    <a:pt x="16510" y="27249"/>
                    <a:pt x="17772" y="26919"/>
                    <a:pt x="19089" y="26919"/>
                  </a:cubicBezTo>
                  <a:cubicBezTo>
                    <a:pt x="19212" y="26919"/>
                    <a:pt x="19336" y="26922"/>
                    <a:pt x="19460" y="26928"/>
                  </a:cubicBezTo>
                  <a:lnTo>
                    <a:pt x="19874" y="26928"/>
                  </a:lnTo>
                  <a:cubicBezTo>
                    <a:pt x="19840" y="26997"/>
                    <a:pt x="19823" y="27136"/>
                    <a:pt x="19753" y="27153"/>
                  </a:cubicBezTo>
                  <a:cubicBezTo>
                    <a:pt x="18630" y="27585"/>
                    <a:pt x="17507" y="28138"/>
                    <a:pt x="16349" y="28414"/>
                  </a:cubicBezTo>
                  <a:cubicBezTo>
                    <a:pt x="15692" y="28570"/>
                    <a:pt x="14915" y="28432"/>
                    <a:pt x="14707" y="29209"/>
                  </a:cubicBezTo>
                  <a:cubicBezTo>
                    <a:pt x="14500" y="30004"/>
                    <a:pt x="15260" y="30194"/>
                    <a:pt x="15813" y="30505"/>
                  </a:cubicBezTo>
                  <a:cubicBezTo>
                    <a:pt x="17161" y="31318"/>
                    <a:pt x="17369" y="32493"/>
                    <a:pt x="16867" y="33910"/>
                  </a:cubicBezTo>
                  <a:cubicBezTo>
                    <a:pt x="16664" y="34503"/>
                    <a:pt x="16349" y="34660"/>
                    <a:pt x="15995" y="34660"/>
                  </a:cubicBezTo>
                  <a:cubicBezTo>
                    <a:pt x="15626" y="34660"/>
                    <a:pt x="15216" y="34489"/>
                    <a:pt x="14846" y="34463"/>
                  </a:cubicBezTo>
                  <a:cubicBezTo>
                    <a:pt x="13916" y="34396"/>
                    <a:pt x="12987" y="34203"/>
                    <a:pt x="12042" y="34203"/>
                  </a:cubicBezTo>
                  <a:cubicBezTo>
                    <a:pt x="12003" y="34203"/>
                    <a:pt x="11964" y="34203"/>
                    <a:pt x="11925" y="34204"/>
                  </a:cubicBezTo>
                  <a:cubicBezTo>
                    <a:pt x="10957" y="34221"/>
                    <a:pt x="9834" y="34446"/>
                    <a:pt x="9989" y="35759"/>
                  </a:cubicBezTo>
                  <a:cubicBezTo>
                    <a:pt x="10128" y="37072"/>
                    <a:pt x="9834" y="38196"/>
                    <a:pt x="9592" y="39440"/>
                  </a:cubicBezTo>
                  <a:cubicBezTo>
                    <a:pt x="9385" y="40425"/>
                    <a:pt x="8693" y="42136"/>
                    <a:pt x="10542" y="42464"/>
                  </a:cubicBezTo>
                  <a:cubicBezTo>
                    <a:pt x="12305" y="42758"/>
                    <a:pt x="12668" y="43173"/>
                    <a:pt x="11735" y="44693"/>
                  </a:cubicBezTo>
                  <a:cubicBezTo>
                    <a:pt x="11389" y="45298"/>
                    <a:pt x="10888" y="45817"/>
                    <a:pt x="10300" y="46180"/>
                  </a:cubicBezTo>
                  <a:cubicBezTo>
                    <a:pt x="9108" y="46871"/>
                    <a:pt x="8175" y="47752"/>
                    <a:pt x="8313" y="49342"/>
                  </a:cubicBezTo>
                  <a:cubicBezTo>
                    <a:pt x="8365" y="49964"/>
                    <a:pt x="8140" y="50707"/>
                    <a:pt x="7535" y="50967"/>
                  </a:cubicBezTo>
                  <a:cubicBezTo>
                    <a:pt x="5168" y="52021"/>
                    <a:pt x="3768" y="53991"/>
                    <a:pt x="2662" y="56168"/>
                  </a:cubicBezTo>
                  <a:cubicBezTo>
                    <a:pt x="1781" y="57931"/>
                    <a:pt x="122" y="59469"/>
                    <a:pt x="1279" y="61888"/>
                  </a:cubicBezTo>
                  <a:cubicBezTo>
                    <a:pt x="1936" y="63236"/>
                    <a:pt x="1573" y="64792"/>
                    <a:pt x="830" y="66209"/>
                  </a:cubicBezTo>
                  <a:cubicBezTo>
                    <a:pt x="1" y="67781"/>
                    <a:pt x="744" y="70477"/>
                    <a:pt x="2126" y="71687"/>
                  </a:cubicBezTo>
                  <a:cubicBezTo>
                    <a:pt x="2420" y="71946"/>
                    <a:pt x="2662" y="72240"/>
                    <a:pt x="2818" y="72586"/>
                  </a:cubicBezTo>
                  <a:cubicBezTo>
                    <a:pt x="4027" y="75040"/>
                    <a:pt x="5462" y="77303"/>
                    <a:pt x="7881" y="78755"/>
                  </a:cubicBezTo>
                  <a:cubicBezTo>
                    <a:pt x="8455" y="79100"/>
                    <a:pt x="9053" y="79742"/>
                    <a:pt x="9645" y="79742"/>
                  </a:cubicBezTo>
                  <a:cubicBezTo>
                    <a:pt x="9766" y="79742"/>
                    <a:pt x="9887" y="79715"/>
                    <a:pt x="10007" y="79654"/>
                  </a:cubicBezTo>
                  <a:cubicBezTo>
                    <a:pt x="12824" y="78254"/>
                    <a:pt x="16142" y="79844"/>
                    <a:pt x="18889" y="77874"/>
                  </a:cubicBezTo>
                  <a:cubicBezTo>
                    <a:pt x="19326" y="77562"/>
                    <a:pt x="19938" y="77352"/>
                    <a:pt x="20558" y="77352"/>
                  </a:cubicBezTo>
                  <a:cubicBezTo>
                    <a:pt x="21313" y="77352"/>
                    <a:pt x="22079" y="77663"/>
                    <a:pt x="22553" y="78479"/>
                  </a:cubicBezTo>
                  <a:cubicBezTo>
                    <a:pt x="23034" y="79313"/>
                    <a:pt x="23538" y="79650"/>
                    <a:pt x="24283" y="79650"/>
                  </a:cubicBezTo>
                  <a:cubicBezTo>
                    <a:pt x="24448" y="79650"/>
                    <a:pt x="24626" y="79633"/>
                    <a:pt x="24817" y="79602"/>
                  </a:cubicBezTo>
                  <a:cubicBezTo>
                    <a:pt x="24994" y="79574"/>
                    <a:pt x="25161" y="79561"/>
                    <a:pt x="25317" y="79561"/>
                  </a:cubicBezTo>
                  <a:cubicBezTo>
                    <a:pt x="26715" y="79561"/>
                    <a:pt x="27271" y="80640"/>
                    <a:pt x="26960" y="82194"/>
                  </a:cubicBezTo>
                  <a:cubicBezTo>
                    <a:pt x="26683" y="83611"/>
                    <a:pt x="25750" y="85218"/>
                    <a:pt x="26545" y="86480"/>
                  </a:cubicBezTo>
                  <a:cubicBezTo>
                    <a:pt x="27461" y="87966"/>
                    <a:pt x="28515" y="89400"/>
                    <a:pt x="29206" y="90973"/>
                  </a:cubicBezTo>
                  <a:cubicBezTo>
                    <a:pt x="30416" y="93721"/>
                    <a:pt x="31298" y="96641"/>
                    <a:pt x="29777" y="99631"/>
                  </a:cubicBezTo>
                  <a:cubicBezTo>
                    <a:pt x="28809" y="101515"/>
                    <a:pt x="28619" y="103502"/>
                    <a:pt x="29535" y="105369"/>
                  </a:cubicBezTo>
                  <a:cubicBezTo>
                    <a:pt x="30503" y="107321"/>
                    <a:pt x="31228" y="109274"/>
                    <a:pt x="31488" y="111469"/>
                  </a:cubicBezTo>
                  <a:cubicBezTo>
                    <a:pt x="31712" y="113456"/>
                    <a:pt x="31695" y="115599"/>
                    <a:pt x="33371" y="117172"/>
                  </a:cubicBezTo>
                  <a:cubicBezTo>
                    <a:pt x="34322" y="118088"/>
                    <a:pt x="34581" y="119436"/>
                    <a:pt x="35013" y="120645"/>
                  </a:cubicBezTo>
                  <a:cubicBezTo>
                    <a:pt x="35393" y="121717"/>
                    <a:pt x="34546" y="123065"/>
                    <a:pt x="35843" y="123998"/>
                  </a:cubicBezTo>
                  <a:cubicBezTo>
                    <a:pt x="36206" y="124270"/>
                    <a:pt x="36549" y="124368"/>
                    <a:pt x="36881" y="124368"/>
                  </a:cubicBezTo>
                  <a:cubicBezTo>
                    <a:pt x="37735" y="124368"/>
                    <a:pt x="38515" y="123721"/>
                    <a:pt x="39372" y="123721"/>
                  </a:cubicBezTo>
                  <a:cubicBezTo>
                    <a:pt x="39388" y="123721"/>
                    <a:pt x="39404" y="123721"/>
                    <a:pt x="39420" y="123721"/>
                  </a:cubicBezTo>
                  <a:cubicBezTo>
                    <a:pt x="39526" y="123724"/>
                    <a:pt x="39630" y="123725"/>
                    <a:pt x="39734" y="123725"/>
                  </a:cubicBezTo>
                  <a:cubicBezTo>
                    <a:pt x="44937" y="123725"/>
                    <a:pt x="47636" y="120353"/>
                    <a:pt x="49754" y="116100"/>
                  </a:cubicBezTo>
                  <a:cubicBezTo>
                    <a:pt x="50186" y="115236"/>
                    <a:pt x="49720" y="113957"/>
                    <a:pt x="50826" y="113508"/>
                  </a:cubicBezTo>
                  <a:cubicBezTo>
                    <a:pt x="52761" y="112713"/>
                    <a:pt x="53193" y="111175"/>
                    <a:pt x="52692" y="109499"/>
                  </a:cubicBezTo>
                  <a:cubicBezTo>
                    <a:pt x="51949" y="107028"/>
                    <a:pt x="53297" y="106112"/>
                    <a:pt x="55181" y="105282"/>
                  </a:cubicBezTo>
                  <a:cubicBezTo>
                    <a:pt x="57773" y="104107"/>
                    <a:pt x="59449" y="98370"/>
                    <a:pt x="57963" y="96071"/>
                  </a:cubicBezTo>
                  <a:cubicBezTo>
                    <a:pt x="56770" y="94239"/>
                    <a:pt x="57099" y="92217"/>
                    <a:pt x="57444" y="90316"/>
                  </a:cubicBezTo>
                  <a:cubicBezTo>
                    <a:pt x="57911" y="87621"/>
                    <a:pt x="59933" y="85823"/>
                    <a:pt x="61851" y="84164"/>
                  </a:cubicBezTo>
                  <a:cubicBezTo>
                    <a:pt x="65601" y="80915"/>
                    <a:pt x="68055" y="76992"/>
                    <a:pt x="69109" y="72171"/>
                  </a:cubicBezTo>
                  <a:cubicBezTo>
                    <a:pt x="69271" y="71459"/>
                    <a:pt x="69266" y="70656"/>
                    <a:pt x="68371" y="70656"/>
                  </a:cubicBezTo>
                  <a:cubicBezTo>
                    <a:pt x="68311" y="70656"/>
                    <a:pt x="68246" y="70660"/>
                    <a:pt x="68176" y="70667"/>
                  </a:cubicBezTo>
                  <a:cubicBezTo>
                    <a:pt x="67157" y="70788"/>
                    <a:pt x="66154" y="71151"/>
                    <a:pt x="65152" y="71462"/>
                  </a:cubicBezTo>
                  <a:cubicBezTo>
                    <a:pt x="63960" y="71826"/>
                    <a:pt x="63201" y="72060"/>
                    <a:pt x="62664" y="72060"/>
                  </a:cubicBezTo>
                  <a:cubicBezTo>
                    <a:pt x="61727" y="72060"/>
                    <a:pt x="61469" y="71346"/>
                    <a:pt x="60772" y="69363"/>
                  </a:cubicBezTo>
                  <a:lnTo>
                    <a:pt x="60772" y="69363"/>
                  </a:lnTo>
                  <a:cubicBezTo>
                    <a:pt x="61180" y="69747"/>
                    <a:pt x="61467" y="70422"/>
                    <a:pt x="62074" y="70422"/>
                  </a:cubicBezTo>
                  <a:cubicBezTo>
                    <a:pt x="62180" y="70422"/>
                    <a:pt x="62295" y="70402"/>
                    <a:pt x="62422" y="70356"/>
                  </a:cubicBezTo>
                  <a:cubicBezTo>
                    <a:pt x="63925" y="69769"/>
                    <a:pt x="65359" y="68957"/>
                    <a:pt x="66897" y="68455"/>
                  </a:cubicBezTo>
                  <a:cubicBezTo>
                    <a:pt x="68660" y="67868"/>
                    <a:pt x="69732" y="66209"/>
                    <a:pt x="71391" y="65639"/>
                  </a:cubicBezTo>
                  <a:cubicBezTo>
                    <a:pt x="73706" y="64844"/>
                    <a:pt x="76713" y="61716"/>
                    <a:pt x="76852" y="59383"/>
                  </a:cubicBezTo>
                  <a:cubicBezTo>
                    <a:pt x="76834" y="59072"/>
                    <a:pt x="76713" y="58778"/>
                    <a:pt x="76506" y="58553"/>
                  </a:cubicBezTo>
                  <a:cubicBezTo>
                    <a:pt x="75918" y="57810"/>
                    <a:pt x="75279" y="57153"/>
                    <a:pt x="74294" y="56894"/>
                  </a:cubicBezTo>
                  <a:cubicBezTo>
                    <a:pt x="73724" y="56739"/>
                    <a:pt x="73378" y="56151"/>
                    <a:pt x="73516" y="55581"/>
                  </a:cubicBezTo>
                  <a:cubicBezTo>
                    <a:pt x="73547" y="55481"/>
                    <a:pt x="73596" y="55443"/>
                    <a:pt x="73658" y="55443"/>
                  </a:cubicBezTo>
                  <a:cubicBezTo>
                    <a:pt x="73842" y="55443"/>
                    <a:pt x="74139" y="55775"/>
                    <a:pt x="74398" y="55788"/>
                  </a:cubicBezTo>
                  <a:cubicBezTo>
                    <a:pt x="75366" y="55855"/>
                    <a:pt x="76333" y="56083"/>
                    <a:pt x="77301" y="56083"/>
                  </a:cubicBezTo>
                  <a:cubicBezTo>
                    <a:pt x="77336" y="56083"/>
                    <a:pt x="77370" y="56083"/>
                    <a:pt x="77405" y="56082"/>
                  </a:cubicBezTo>
                  <a:cubicBezTo>
                    <a:pt x="77727" y="56077"/>
                    <a:pt x="78047" y="56073"/>
                    <a:pt x="78365" y="56073"/>
                  </a:cubicBezTo>
                  <a:cubicBezTo>
                    <a:pt x="81373" y="56073"/>
                    <a:pt x="84145" y="56432"/>
                    <a:pt x="85786" y="59746"/>
                  </a:cubicBezTo>
                  <a:cubicBezTo>
                    <a:pt x="86136" y="60461"/>
                    <a:pt x="86996" y="61297"/>
                    <a:pt x="88011" y="61297"/>
                  </a:cubicBezTo>
                  <a:cubicBezTo>
                    <a:pt x="88148" y="61297"/>
                    <a:pt x="88288" y="61282"/>
                    <a:pt x="88430" y="61249"/>
                  </a:cubicBezTo>
                  <a:cubicBezTo>
                    <a:pt x="88585" y="61214"/>
                    <a:pt x="88707" y="61197"/>
                    <a:pt x="88805" y="61197"/>
                  </a:cubicBezTo>
                  <a:cubicBezTo>
                    <a:pt x="89186" y="61197"/>
                    <a:pt x="89184" y="61451"/>
                    <a:pt x="89225" y="61837"/>
                  </a:cubicBezTo>
                  <a:cubicBezTo>
                    <a:pt x="89830" y="66554"/>
                    <a:pt x="91990" y="70685"/>
                    <a:pt x="94133" y="74832"/>
                  </a:cubicBezTo>
                  <a:cubicBezTo>
                    <a:pt x="94475" y="75487"/>
                    <a:pt x="94875" y="75911"/>
                    <a:pt x="95290" y="75911"/>
                  </a:cubicBezTo>
                  <a:cubicBezTo>
                    <a:pt x="95652" y="75911"/>
                    <a:pt x="96025" y="75588"/>
                    <a:pt x="96380" y="74815"/>
                  </a:cubicBezTo>
                  <a:cubicBezTo>
                    <a:pt x="96622" y="74297"/>
                    <a:pt x="97036" y="73847"/>
                    <a:pt x="97382" y="73381"/>
                  </a:cubicBezTo>
                  <a:lnTo>
                    <a:pt x="97538" y="73225"/>
                  </a:lnTo>
                  <a:cubicBezTo>
                    <a:pt x="98212" y="71618"/>
                    <a:pt x="98056" y="69993"/>
                    <a:pt x="97831" y="68317"/>
                  </a:cubicBezTo>
                  <a:cubicBezTo>
                    <a:pt x="97762" y="67833"/>
                    <a:pt x="97589" y="67211"/>
                    <a:pt x="98194" y="67073"/>
                  </a:cubicBezTo>
                  <a:cubicBezTo>
                    <a:pt x="99784" y="66693"/>
                    <a:pt x="100268" y="65258"/>
                    <a:pt x="101149" y="64187"/>
                  </a:cubicBezTo>
                  <a:cubicBezTo>
                    <a:pt x="102117" y="63029"/>
                    <a:pt x="103137" y="61629"/>
                    <a:pt x="104243" y="60903"/>
                  </a:cubicBezTo>
                  <a:cubicBezTo>
                    <a:pt x="104825" y="60515"/>
                    <a:pt x="105739" y="59942"/>
                    <a:pt x="106690" y="59942"/>
                  </a:cubicBezTo>
                  <a:cubicBezTo>
                    <a:pt x="107432" y="59942"/>
                    <a:pt x="108196" y="60292"/>
                    <a:pt x="108840" y="61353"/>
                  </a:cubicBezTo>
                  <a:cubicBezTo>
                    <a:pt x="109600" y="62632"/>
                    <a:pt x="110965" y="63565"/>
                    <a:pt x="111017" y="65258"/>
                  </a:cubicBezTo>
                  <a:cubicBezTo>
                    <a:pt x="111034" y="65777"/>
                    <a:pt x="110793" y="66433"/>
                    <a:pt x="111536" y="66693"/>
                  </a:cubicBezTo>
                  <a:cubicBezTo>
                    <a:pt x="111822" y="66788"/>
                    <a:pt x="112112" y="66862"/>
                    <a:pt x="112391" y="66862"/>
                  </a:cubicBezTo>
                  <a:cubicBezTo>
                    <a:pt x="112769" y="66862"/>
                    <a:pt x="113129" y="66727"/>
                    <a:pt x="113437" y="66330"/>
                  </a:cubicBezTo>
                  <a:cubicBezTo>
                    <a:pt x="113540" y="66205"/>
                    <a:pt x="113700" y="66031"/>
                    <a:pt x="113856" y="66031"/>
                  </a:cubicBezTo>
                  <a:cubicBezTo>
                    <a:pt x="113960" y="66031"/>
                    <a:pt x="114062" y="66109"/>
                    <a:pt x="114145" y="66330"/>
                  </a:cubicBezTo>
                  <a:cubicBezTo>
                    <a:pt x="114543" y="67470"/>
                    <a:pt x="114802" y="68663"/>
                    <a:pt x="115286" y="69769"/>
                  </a:cubicBezTo>
                  <a:cubicBezTo>
                    <a:pt x="116271" y="72033"/>
                    <a:pt x="114940" y="74677"/>
                    <a:pt x="116858" y="76871"/>
                  </a:cubicBezTo>
                  <a:cubicBezTo>
                    <a:pt x="118241" y="78461"/>
                    <a:pt x="118362" y="80915"/>
                    <a:pt x="119900" y="82540"/>
                  </a:cubicBezTo>
                  <a:cubicBezTo>
                    <a:pt x="120401" y="82799"/>
                    <a:pt x="120885" y="83058"/>
                    <a:pt x="121386" y="83300"/>
                  </a:cubicBezTo>
                  <a:cubicBezTo>
                    <a:pt x="121538" y="83368"/>
                    <a:pt x="121699" y="83403"/>
                    <a:pt x="121846" y="83403"/>
                  </a:cubicBezTo>
                  <a:cubicBezTo>
                    <a:pt x="122184" y="83403"/>
                    <a:pt x="122445" y="83219"/>
                    <a:pt x="122337" y="82834"/>
                  </a:cubicBezTo>
                  <a:cubicBezTo>
                    <a:pt x="121818" y="80915"/>
                    <a:pt x="121991" y="78790"/>
                    <a:pt x="119969" y="77355"/>
                  </a:cubicBezTo>
                  <a:cubicBezTo>
                    <a:pt x="118414" y="76249"/>
                    <a:pt x="117239" y="74521"/>
                    <a:pt x="117463" y="72378"/>
                  </a:cubicBezTo>
                  <a:cubicBezTo>
                    <a:pt x="117528" y="71821"/>
                    <a:pt x="116912" y="70437"/>
                    <a:pt x="117695" y="70437"/>
                  </a:cubicBezTo>
                  <a:cubicBezTo>
                    <a:pt x="117955" y="70437"/>
                    <a:pt x="118371" y="70590"/>
                    <a:pt x="119019" y="70979"/>
                  </a:cubicBezTo>
                  <a:cubicBezTo>
                    <a:pt x="120194" y="71704"/>
                    <a:pt x="121386" y="72655"/>
                    <a:pt x="121749" y="73605"/>
                  </a:cubicBezTo>
                  <a:cubicBezTo>
                    <a:pt x="122096" y="74553"/>
                    <a:pt x="122434" y="74868"/>
                    <a:pt x="122776" y="74868"/>
                  </a:cubicBezTo>
                  <a:cubicBezTo>
                    <a:pt x="123251" y="74868"/>
                    <a:pt x="123732" y="74261"/>
                    <a:pt x="124255" y="73899"/>
                  </a:cubicBezTo>
                  <a:cubicBezTo>
                    <a:pt x="124531" y="73709"/>
                    <a:pt x="124721" y="73363"/>
                    <a:pt x="125015" y="73208"/>
                  </a:cubicBezTo>
                  <a:cubicBezTo>
                    <a:pt x="126743" y="72292"/>
                    <a:pt x="127210" y="70961"/>
                    <a:pt x="126743" y="69043"/>
                  </a:cubicBezTo>
                  <a:cubicBezTo>
                    <a:pt x="126294" y="67159"/>
                    <a:pt x="125292" y="65725"/>
                    <a:pt x="123892" y="64533"/>
                  </a:cubicBezTo>
                  <a:cubicBezTo>
                    <a:pt x="122596" y="63409"/>
                    <a:pt x="122285" y="62459"/>
                    <a:pt x="123546" y="61059"/>
                  </a:cubicBezTo>
                  <a:cubicBezTo>
                    <a:pt x="123952" y="60621"/>
                    <a:pt x="124332" y="60388"/>
                    <a:pt x="124705" y="60388"/>
                  </a:cubicBezTo>
                  <a:cubicBezTo>
                    <a:pt x="124936" y="60388"/>
                    <a:pt x="125164" y="60477"/>
                    <a:pt x="125395" y="60661"/>
                  </a:cubicBezTo>
                  <a:cubicBezTo>
                    <a:pt x="126000" y="61145"/>
                    <a:pt x="125810" y="61750"/>
                    <a:pt x="125119" y="62234"/>
                  </a:cubicBezTo>
                  <a:cubicBezTo>
                    <a:pt x="124618" y="62580"/>
                    <a:pt x="124445" y="63219"/>
                    <a:pt x="125050" y="63651"/>
                  </a:cubicBezTo>
                  <a:cubicBezTo>
                    <a:pt x="125442" y="63952"/>
                    <a:pt x="125858" y="64171"/>
                    <a:pt x="126268" y="64171"/>
                  </a:cubicBezTo>
                  <a:cubicBezTo>
                    <a:pt x="126635" y="64171"/>
                    <a:pt x="126996" y="63996"/>
                    <a:pt x="127331" y="63547"/>
                  </a:cubicBezTo>
                  <a:cubicBezTo>
                    <a:pt x="127694" y="63046"/>
                    <a:pt x="128247" y="62407"/>
                    <a:pt x="127469" y="61940"/>
                  </a:cubicBezTo>
                  <a:cubicBezTo>
                    <a:pt x="126398" y="61318"/>
                    <a:pt x="127037" y="61042"/>
                    <a:pt x="127590" y="60696"/>
                  </a:cubicBezTo>
                  <a:cubicBezTo>
                    <a:pt x="130061" y="59210"/>
                    <a:pt x="133449" y="59106"/>
                    <a:pt x="134693" y="55788"/>
                  </a:cubicBezTo>
                  <a:cubicBezTo>
                    <a:pt x="135298" y="54146"/>
                    <a:pt x="136093" y="52591"/>
                    <a:pt x="135851" y="50725"/>
                  </a:cubicBezTo>
                  <a:cubicBezTo>
                    <a:pt x="135522" y="48288"/>
                    <a:pt x="133932" y="46629"/>
                    <a:pt x="132498" y="44918"/>
                  </a:cubicBezTo>
                  <a:cubicBezTo>
                    <a:pt x="131772" y="44054"/>
                    <a:pt x="131859" y="43622"/>
                    <a:pt x="132775" y="43173"/>
                  </a:cubicBezTo>
                  <a:cubicBezTo>
                    <a:pt x="133120" y="43017"/>
                    <a:pt x="133397" y="42793"/>
                    <a:pt x="133362" y="42378"/>
                  </a:cubicBezTo>
                  <a:cubicBezTo>
                    <a:pt x="133345" y="41980"/>
                    <a:pt x="133051" y="41635"/>
                    <a:pt x="132671" y="41548"/>
                  </a:cubicBezTo>
                  <a:cubicBezTo>
                    <a:pt x="132227" y="41462"/>
                    <a:pt x="131713" y="41297"/>
                    <a:pt x="131292" y="41297"/>
                  </a:cubicBezTo>
                  <a:cubicBezTo>
                    <a:pt x="131122" y="41297"/>
                    <a:pt x="130968" y="41323"/>
                    <a:pt x="130839" y="41393"/>
                  </a:cubicBezTo>
                  <a:cubicBezTo>
                    <a:pt x="130667" y="41486"/>
                    <a:pt x="130517" y="41524"/>
                    <a:pt x="130385" y="41524"/>
                  </a:cubicBezTo>
                  <a:cubicBezTo>
                    <a:pt x="129751" y="41524"/>
                    <a:pt x="129496" y="40648"/>
                    <a:pt x="128935" y="40648"/>
                  </a:cubicBezTo>
                  <a:cubicBezTo>
                    <a:pt x="128871" y="40648"/>
                    <a:pt x="128804" y="40659"/>
                    <a:pt x="128731" y="40684"/>
                  </a:cubicBezTo>
                  <a:cubicBezTo>
                    <a:pt x="129025" y="40425"/>
                    <a:pt x="129336" y="40166"/>
                    <a:pt x="129612" y="39889"/>
                  </a:cubicBezTo>
                  <a:cubicBezTo>
                    <a:pt x="129699" y="39786"/>
                    <a:pt x="129768" y="39647"/>
                    <a:pt x="129802" y="39509"/>
                  </a:cubicBezTo>
                  <a:cubicBezTo>
                    <a:pt x="129896" y="39229"/>
                    <a:pt x="130059" y="38963"/>
                    <a:pt x="130355" y="38963"/>
                  </a:cubicBezTo>
                  <a:cubicBezTo>
                    <a:pt x="130388" y="38963"/>
                    <a:pt x="130423" y="38966"/>
                    <a:pt x="130459" y="38973"/>
                  </a:cubicBezTo>
                  <a:cubicBezTo>
                    <a:pt x="130822" y="39025"/>
                    <a:pt x="130718" y="39405"/>
                    <a:pt x="130753" y="39665"/>
                  </a:cubicBezTo>
                  <a:cubicBezTo>
                    <a:pt x="130885" y="40368"/>
                    <a:pt x="131150" y="40680"/>
                    <a:pt x="131522" y="40680"/>
                  </a:cubicBezTo>
                  <a:cubicBezTo>
                    <a:pt x="131781" y="40680"/>
                    <a:pt x="132092" y="40529"/>
                    <a:pt x="132446" y="40252"/>
                  </a:cubicBezTo>
                  <a:cubicBezTo>
                    <a:pt x="132816" y="39963"/>
                    <a:pt x="133198" y="39825"/>
                    <a:pt x="133552" y="39825"/>
                  </a:cubicBezTo>
                  <a:cubicBezTo>
                    <a:pt x="134190" y="39825"/>
                    <a:pt x="134735" y="40276"/>
                    <a:pt x="134935" y="41099"/>
                  </a:cubicBezTo>
                  <a:cubicBezTo>
                    <a:pt x="135004" y="41410"/>
                    <a:pt x="135246" y="41911"/>
                    <a:pt x="135436" y="41928"/>
                  </a:cubicBezTo>
                  <a:cubicBezTo>
                    <a:pt x="136836" y="42067"/>
                    <a:pt x="137130" y="43259"/>
                    <a:pt x="137441" y="44192"/>
                  </a:cubicBezTo>
                  <a:cubicBezTo>
                    <a:pt x="137757" y="45176"/>
                    <a:pt x="138205" y="45491"/>
                    <a:pt x="138710" y="45491"/>
                  </a:cubicBezTo>
                  <a:cubicBezTo>
                    <a:pt x="139226" y="45491"/>
                    <a:pt x="139803" y="45163"/>
                    <a:pt x="140361" y="44884"/>
                  </a:cubicBezTo>
                  <a:cubicBezTo>
                    <a:pt x="141813" y="44175"/>
                    <a:pt x="140586" y="43363"/>
                    <a:pt x="140327" y="42654"/>
                  </a:cubicBezTo>
                  <a:cubicBezTo>
                    <a:pt x="140188" y="42188"/>
                    <a:pt x="139739" y="41773"/>
                    <a:pt x="139324" y="41479"/>
                  </a:cubicBezTo>
                  <a:cubicBezTo>
                    <a:pt x="137717" y="40356"/>
                    <a:pt x="137648" y="38921"/>
                    <a:pt x="138305" y="37245"/>
                  </a:cubicBezTo>
                  <a:cubicBezTo>
                    <a:pt x="138533" y="36644"/>
                    <a:pt x="138753" y="36160"/>
                    <a:pt x="139216" y="36160"/>
                  </a:cubicBezTo>
                  <a:cubicBezTo>
                    <a:pt x="139418" y="36160"/>
                    <a:pt x="139666" y="36252"/>
                    <a:pt x="139981" y="36468"/>
                  </a:cubicBezTo>
                  <a:cubicBezTo>
                    <a:pt x="140121" y="36569"/>
                    <a:pt x="140268" y="36617"/>
                    <a:pt x="140413" y="36617"/>
                  </a:cubicBezTo>
                  <a:cubicBezTo>
                    <a:pt x="140661" y="36617"/>
                    <a:pt x="140902" y="36477"/>
                    <a:pt x="141087" y="36226"/>
                  </a:cubicBezTo>
                  <a:cubicBezTo>
                    <a:pt x="142573" y="34255"/>
                    <a:pt x="142850" y="29797"/>
                    <a:pt x="141640" y="27706"/>
                  </a:cubicBezTo>
                  <a:cubicBezTo>
                    <a:pt x="141485" y="27447"/>
                    <a:pt x="141104" y="27187"/>
                    <a:pt x="141398" y="26807"/>
                  </a:cubicBezTo>
                  <a:lnTo>
                    <a:pt x="141398" y="26807"/>
                  </a:lnTo>
                  <a:cubicBezTo>
                    <a:pt x="141623" y="26997"/>
                    <a:pt x="141917" y="27153"/>
                    <a:pt x="142072" y="27395"/>
                  </a:cubicBezTo>
                  <a:cubicBezTo>
                    <a:pt x="142988" y="28812"/>
                    <a:pt x="143869" y="30229"/>
                    <a:pt x="144733" y="31663"/>
                  </a:cubicBezTo>
                  <a:cubicBezTo>
                    <a:pt x="144984" y="32062"/>
                    <a:pt x="145261" y="32460"/>
                    <a:pt x="145713" y="32460"/>
                  </a:cubicBezTo>
                  <a:cubicBezTo>
                    <a:pt x="145790" y="32460"/>
                    <a:pt x="145872" y="32449"/>
                    <a:pt x="145960" y="32424"/>
                  </a:cubicBezTo>
                  <a:cubicBezTo>
                    <a:pt x="146323" y="32320"/>
                    <a:pt x="146825" y="32043"/>
                    <a:pt x="146928" y="31750"/>
                  </a:cubicBezTo>
                  <a:cubicBezTo>
                    <a:pt x="147118" y="31197"/>
                    <a:pt x="146496" y="30972"/>
                    <a:pt x="146151" y="30644"/>
                  </a:cubicBezTo>
                  <a:cubicBezTo>
                    <a:pt x="145805" y="30298"/>
                    <a:pt x="144889" y="29935"/>
                    <a:pt x="145511" y="29348"/>
                  </a:cubicBezTo>
                  <a:cubicBezTo>
                    <a:pt x="146220" y="28674"/>
                    <a:pt x="145701" y="28363"/>
                    <a:pt x="145373" y="27982"/>
                  </a:cubicBezTo>
                  <a:cubicBezTo>
                    <a:pt x="144924" y="27464"/>
                    <a:pt x="144353" y="27049"/>
                    <a:pt x="143904" y="26513"/>
                  </a:cubicBezTo>
                  <a:cubicBezTo>
                    <a:pt x="142452" y="24803"/>
                    <a:pt x="140309" y="24008"/>
                    <a:pt x="138927" y="23455"/>
                  </a:cubicBezTo>
                  <a:cubicBezTo>
                    <a:pt x="137233" y="22781"/>
                    <a:pt x="135350" y="23368"/>
                    <a:pt x="133794" y="22349"/>
                  </a:cubicBezTo>
                  <a:cubicBezTo>
                    <a:pt x="133621" y="22228"/>
                    <a:pt x="133120" y="22141"/>
                    <a:pt x="133379" y="21934"/>
                  </a:cubicBezTo>
                  <a:cubicBezTo>
                    <a:pt x="134416" y="21156"/>
                    <a:pt x="134192" y="19843"/>
                    <a:pt x="134814" y="18910"/>
                  </a:cubicBezTo>
                  <a:cubicBezTo>
                    <a:pt x="135183" y="18357"/>
                    <a:pt x="137525" y="17996"/>
                    <a:pt x="139389" y="17996"/>
                  </a:cubicBezTo>
                  <a:cubicBezTo>
                    <a:pt x="140321" y="17996"/>
                    <a:pt x="141133" y="18086"/>
                    <a:pt x="141519" y="18287"/>
                  </a:cubicBezTo>
                  <a:cubicBezTo>
                    <a:pt x="141913" y="18491"/>
                    <a:pt x="142318" y="18567"/>
                    <a:pt x="142722" y="18567"/>
                  </a:cubicBezTo>
                  <a:cubicBezTo>
                    <a:pt x="143310" y="18567"/>
                    <a:pt x="143896" y="18407"/>
                    <a:pt x="144440" y="18253"/>
                  </a:cubicBezTo>
                  <a:cubicBezTo>
                    <a:pt x="145183" y="18028"/>
                    <a:pt x="144301" y="17320"/>
                    <a:pt x="144440" y="16905"/>
                  </a:cubicBezTo>
                  <a:cubicBezTo>
                    <a:pt x="144595" y="16473"/>
                    <a:pt x="144232" y="15764"/>
                    <a:pt x="144803" y="15626"/>
                  </a:cubicBezTo>
                  <a:cubicBezTo>
                    <a:pt x="144894" y="15602"/>
                    <a:pt x="144986" y="15590"/>
                    <a:pt x="145078" y="15590"/>
                  </a:cubicBezTo>
                  <a:cubicBezTo>
                    <a:pt x="145503" y="15590"/>
                    <a:pt x="145922" y="15838"/>
                    <a:pt x="146306" y="16179"/>
                  </a:cubicBezTo>
                  <a:cubicBezTo>
                    <a:pt x="146709" y="16532"/>
                    <a:pt x="147171" y="16997"/>
                    <a:pt x="147617" y="16997"/>
                  </a:cubicBezTo>
                  <a:cubicBezTo>
                    <a:pt x="147935" y="16997"/>
                    <a:pt x="148244" y="16760"/>
                    <a:pt x="148518" y="16075"/>
                  </a:cubicBezTo>
                  <a:cubicBezTo>
                    <a:pt x="148584" y="15900"/>
                    <a:pt x="148692" y="15801"/>
                    <a:pt x="148828" y="15801"/>
                  </a:cubicBezTo>
                  <a:cubicBezTo>
                    <a:pt x="148906" y="15801"/>
                    <a:pt x="148994" y="15833"/>
                    <a:pt x="149088" y="15903"/>
                  </a:cubicBezTo>
                  <a:cubicBezTo>
                    <a:pt x="149348" y="16110"/>
                    <a:pt x="149348" y="16335"/>
                    <a:pt x="149192" y="16646"/>
                  </a:cubicBezTo>
                  <a:cubicBezTo>
                    <a:pt x="148743" y="17596"/>
                    <a:pt x="147965" y="18547"/>
                    <a:pt x="147965" y="19497"/>
                  </a:cubicBezTo>
                  <a:cubicBezTo>
                    <a:pt x="147931" y="21122"/>
                    <a:pt x="148708" y="22677"/>
                    <a:pt x="150022" y="23627"/>
                  </a:cubicBezTo>
                  <a:cubicBezTo>
                    <a:pt x="151231" y="24561"/>
                    <a:pt x="152631" y="25269"/>
                    <a:pt x="153582" y="26513"/>
                  </a:cubicBezTo>
                  <a:cubicBezTo>
                    <a:pt x="153835" y="26852"/>
                    <a:pt x="154112" y="27339"/>
                    <a:pt x="154580" y="27339"/>
                  </a:cubicBezTo>
                  <a:cubicBezTo>
                    <a:pt x="154686" y="27339"/>
                    <a:pt x="154802" y="27314"/>
                    <a:pt x="154930" y="27257"/>
                  </a:cubicBezTo>
                  <a:cubicBezTo>
                    <a:pt x="155621" y="26928"/>
                    <a:pt x="155673" y="26271"/>
                    <a:pt x="155604" y="25615"/>
                  </a:cubicBezTo>
                  <a:cubicBezTo>
                    <a:pt x="155448" y="24025"/>
                    <a:pt x="155863" y="22435"/>
                    <a:pt x="154739" y="20845"/>
                  </a:cubicBezTo>
                  <a:cubicBezTo>
                    <a:pt x="154065" y="19877"/>
                    <a:pt x="153772" y="18823"/>
                    <a:pt x="152406" y="18737"/>
                  </a:cubicBezTo>
                  <a:cubicBezTo>
                    <a:pt x="152044" y="18720"/>
                    <a:pt x="151940" y="18478"/>
                    <a:pt x="151888" y="18201"/>
                  </a:cubicBezTo>
                  <a:cubicBezTo>
                    <a:pt x="151820" y="17931"/>
                    <a:pt x="151918" y="17578"/>
                    <a:pt x="152229" y="17578"/>
                  </a:cubicBezTo>
                  <a:cubicBezTo>
                    <a:pt x="152236" y="17578"/>
                    <a:pt x="152243" y="17579"/>
                    <a:pt x="152251" y="17579"/>
                  </a:cubicBezTo>
                  <a:cubicBezTo>
                    <a:pt x="152284" y="17581"/>
                    <a:pt x="152317" y="17582"/>
                    <a:pt x="152350" y="17582"/>
                  </a:cubicBezTo>
                  <a:cubicBezTo>
                    <a:pt x="153000" y="17582"/>
                    <a:pt x="153628" y="17254"/>
                    <a:pt x="154277" y="17254"/>
                  </a:cubicBezTo>
                  <a:cubicBezTo>
                    <a:pt x="154558" y="17254"/>
                    <a:pt x="154844" y="17316"/>
                    <a:pt x="155137" y="17493"/>
                  </a:cubicBezTo>
                  <a:cubicBezTo>
                    <a:pt x="155393" y="17649"/>
                    <a:pt x="155627" y="17726"/>
                    <a:pt x="155836" y="17726"/>
                  </a:cubicBezTo>
                  <a:cubicBezTo>
                    <a:pt x="156249" y="17726"/>
                    <a:pt x="156566" y="17427"/>
                    <a:pt x="156761" y="16853"/>
                  </a:cubicBezTo>
                  <a:cubicBezTo>
                    <a:pt x="157072" y="15920"/>
                    <a:pt x="157954" y="15505"/>
                    <a:pt x="158662" y="15039"/>
                  </a:cubicBezTo>
                  <a:cubicBezTo>
                    <a:pt x="158771" y="14969"/>
                    <a:pt x="158912" y="14953"/>
                    <a:pt x="159064" y="14953"/>
                  </a:cubicBezTo>
                  <a:cubicBezTo>
                    <a:pt x="159192" y="14953"/>
                    <a:pt x="159327" y="14964"/>
                    <a:pt x="159458" y="14964"/>
                  </a:cubicBezTo>
                  <a:cubicBezTo>
                    <a:pt x="159792" y="14964"/>
                    <a:pt x="160100" y="14892"/>
                    <a:pt x="160183" y="14382"/>
                  </a:cubicBezTo>
                  <a:cubicBezTo>
                    <a:pt x="160304" y="13501"/>
                    <a:pt x="159475" y="13310"/>
                    <a:pt x="158887" y="12965"/>
                  </a:cubicBezTo>
                  <a:cubicBezTo>
                    <a:pt x="158662" y="12827"/>
                    <a:pt x="158334" y="12550"/>
                    <a:pt x="158351" y="12395"/>
                  </a:cubicBezTo>
                  <a:cubicBezTo>
                    <a:pt x="158404" y="12154"/>
                    <a:pt x="158582" y="12097"/>
                    <a:pt x="158776" y="12097"/>
                  </a:cubicBezTo>
                  <a:cubicBezTo>
                    <a:pt x="158903" y="12097"/>
                    <a:pt x="159037" y="12122"/>
                    <a:pt x="159146" y="12135"/>
                  </a:cubicBezTo>
                  <a:cubicBezTo>
                    <a:pt x="160460" y="12308"/>
                    <a:pt x="161652" y="12999"/>
                    <a:pt x="163017" y="12999"/>
                  </a:cubicBezTo>
                  <a:cubicBezTo>
                    <a:pt x="163570" y="12999"/>
                    <a:pt x="163795" y="12913"/>
                    <a:pt x="164002" y="12274"/>
                  </a:cubicBezTo>
                  <a:cubicBezTo>
                    <a:pt x="164745" y="10182"/>
                    <a:pt x="163311" y="10010"/>
                    <a:pt x="161998" y="9923"/>
                  </a:cubicBezTo>
                  <a:cubicBezTo>
                    <a:pt x="160218" y="9820"/>
                    <a:pt x="158438" y="9543"/>
                    <a:pt x="156710" y="9076"/>
                  </a:cubicBezTo>
                  <a:cubicBezTo>
                    <a:pt x="153313" y="8169"/>
                    <a:pt x="149984" y="6872"/>
                    <a:pt x="146431" y="6872"/>
                  </a:cubicBezTo>
                  <a:cubicBezTo>
                    <a:pt x="145249" y="6872"/>
                    <a:pt x="144041" y="7016"/>
                    <a:pt x="142798" y="7366"/>
                  </a:cubicBezTo>
                  <a:cubicBezTo>
                    <a:pt x="142441" y="7468"/>
                    <a:pt x="142044" y="7507"/>
                    <a:pt x="141624" y="7507"/>
                  </a:cubicBezTo>
                  <a:cubicBezTo>
                    <a:pt x="140475" y="7507"/>
                    <a:pt x="139148" y="7211"/>
                    <a:pt x="137959" y="7072"/>
                  </a:cubicBezTo>
                  <a:cubicBezTo>
                    <a:pt x="135760" y="6810"/>
                    <a:pt x="133765" y="5577"/>
                    <a:pt x="131513" y="5577"/>
                  </a:cubicBezTo>
                  <a:cubicBezTo>
                    <a:pt x="131235" y="5577"/>
                    <a:pt x="130953" y="5596"/>
                    <a:pt x="130666" y="5637"/>
                  </a:cubicBezTo>
                  <a:cubicBezTo>
                    <a:pt x="130197" y="5701"/>
                    <a:pt x="129713" y="5752"/>
                    <a:pt x="129231" y="5752"/>
                  </a:cubicBezTo>
                  <a:cubicBezTo>
                    <a:pt x="128525" y="5752"/>
                    <a:pt x="127823" y="5641"/>
                    <a:pt x="127175" y="5292"/>
                  </a:cubicBezTo>
                  <a:cubicBezTo>
                    <a:pt x="124583" y="3857"/>
                    <a:pt x="121352" y="4808"/>
                    <a:pt x="118811" y="3097"/>
                  </a:cubicBezTo>
                  <a:cubicBezTo>
                    <a:pt x="118623" y="2965"/>
                    <a:pt x="118385" y="2894"/>
                    <a:pt x="118144" y="2894"/>
                  </a:cubicBezTo>
                  <a:cubicBezTo>
                    <a:pt x="117786" y="2894"/>
                    <a:pt x="117421" y="3050"/>
                    <a:pt x="117204" y="3391"/>
                  </a:cubicBezTo>
                  <a:cubicBezTo>
                    <a:pt x="116737" y="4117"/>
                    <a:pt x="117601" y="4134"/>
                    <a:pt x="117930" y="4462"/>
                  </a:cubicBezTo>
                  <a:cubicBezTo>
                    <a:pt x="118103" y="4670"/>
                    <a:pt x="118154" y="4946"/>
                    <a:pt x="118068" y="5188"/>
                  </a:cubicBezTo>
                  <a:cubicBezTo>
                    <a:pt x="117958" y="5398"/>
                    <a:pt x="116241" y="5510"/>
                    <a:pt x="114740" y="5510"/>
                  </a:cubicBezTo>
                  <a:cubicBezTo>
                    <a:pt x="113645" y="5510"/>
                    <a:pt x="112664" y="5450"/>
                    <a:pt x="112503" y="5326"/>
                  </a:cubicBezTo>
                  <a:cubicBezTo>
                    <a:pt x="111242" y="4410"/>
                    <a:pt x="109825" y="3719"/>
                    <a:pt x="108321" y="3287"/>
                  </a:cubicBezTo>
                  <a:cubicBezTo>
                    <a:pt x="108108" y="3224"/>
                    <a:pt x="107902" y="3198"/>
                    <a:pt x="107703" y="3198"/>
                  </a:cubicBezTo>
                  <a:cubicBezTo>
                    <a:pt x="106742" y="3198"/>
                    <a:pt x="105934" y="3807"/>
                    <a:pt x="105084" y="3807"/>
                  </a:cubicBezTo>
                  <a:cubicBezTo>
                    <a:pt x="105000" y="3807"/>
                    <a:pt x="104915" y="3801"/>
                    <a:pt x="104830" y="3788"/>
                  </a:cubicBezTo>
                  <a:cubicBezTo>
                    <a:pt x="102083" y="3391"/>
                    <a:pt x="99266" y="3909"/>
                    <a:pt x="96760" y="1559"/>
                  </a:cubicBezTo>
                  <a:cubicBezTo>
                    <a:pt x="95295" y="185"/>
                    <a:pt x="93272" y="50"/>
                    <a:pt x="91223" y="50"/>
                  </a:cubicBezTo>
                  <a:cubicBezTo>
                    <a:pt x="90718" y="50"/>
                    <a:pt x="90212" y="58"/>
                    <a:pt x="89713" y="58"/>
                  </a:cubicBezTo>
                  <a:cubicBezTo>
                    <a:pt x="89152" y="58"/>
                    <a:pt x="88600" y="48"/>
                    <a:pt x="88067" y="4"/>
                  </a:cubicBezTo>
                  <a:cubicBezTo>
                    <a:pt x="88037" y="2"/>
                    <a:pt x="88007" y="1"/>
                    <a:pt x="87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52"/>
            <p:cNvSpPr/>
            <p:nvPr/>
          </p:nvSpPr>
          <p:spPr>
            <a:xfrm>
              <a:off x="5913800" y="3523050"/>
              <a:ext cx="1109075" cy="813875"/>
            </a:xfrm>
            <a:custGeom>
              <a:avLst/>
              <a:gdLst/>
              <a:ahLst/>
              <a:cxnLst/>
              <a:rect l="l" t="t" r="r" b="b"/>
              <a:pathLst>
                <a:path w="44363" h="32555" extrusionOk="0">
                  <a:moveTo>
                    <a:pt x="28245" y="1"/>
                  </a:moveTo>
                  <a:cubicBezTo>
                    <a:pt x="27747" y="1"/>
                    <a:pt x="27602" y="373"/>
                    <a:pt x="27634" y="804"/>
                  </a:cubicBezTo>
                  <a:cubicBezTo>
                    <a:pt x="27737" y="2117"/>
                    <a:pt x="27979" y="3482"/>
                    <a:pt x="27996" y="4778"/>
                  </a:cubicBezTo>
                  <a:cubicBezTo>
                    <a:pt x="28014" y="5660"/>
                    <a:pt x="28567" y="7094"/>
                    <a:pt x="27634" y="7267"/>
                  </a:cubicBezTo>
                  <a:cubicBezTo>
                    <a:pt x="27521" y="7286"/>
                    <a:pt x="27406" y="7295"/>
                    <a:pt x="27290" y="7295"/>
                  </a:cubicBezTo>
                  <a:cubicBezTo>
                    <a:pt x="25431" y="7295"/>
                    <a:pt x="23230" y="4918"/>
                    <a:pt x="23555" y="3275"/>
                  </a:cubicBezTo>
                  <a:cubicBezTo>
                    <a:pt x="23754" y="2264"/>
                    <a:pt x="23333" y="1317"/>
                    <a:pt x="22034" y="1317"/>
                  </a:cubicBezTo>
                  <a:cubicBezTo>
                    <a:pt x="21978" y="1317"/>
                    <a:pt x="21920" y="1318"/>
                    <a:pt x="21862" y="1322"/>
                  </a:cubicBezTo>
                  <a:cubicBezTo>
                    <a:pt x="21814" y="1325"/>
                    <a:pt x="21765" y="1327"/>
                    <a:pt x="21716" y="1327"/>
                  </a:cubicBezTo>
                  <a:cubicBezTo>
                    <a:pt x="20777" y="1327"/>
                    <a:pt x="19668" y="752"/>
                    <a:pt x="18692" y="752"/>
                  </a:cubicBezTo>
                  <a:cubicBezTo>
                    <a:pt x="18107" y="752"/>
                    <a:pt x="17570" y="958"/>
                    <a:pt x="17144" y="1616"/>
                  </a:cubicBezTo>
                  <a:cubicBezTo>
                    <a:pt x="16642" y="2376"/>
                    <a:pt x="15295" y="2826"/>
                    <a:pt x="15191" y="4035"/>
                  </a:cubicBezTo>
                  <a:cubicBezTo>
                    <a:pt x="15162" y="4430"/>
                    <a:pt x="15144" y="4616"/>
                    <a:pt x="15002" y="4616"/>
                  </a:cubicBezTo>
                  <a:cubicBezTo>
                    <a:pt x="14889" y="4616"/>
                    <a:pt x="14698" y="4499"/>
                    <a:pt x="14361" y="4277"/>
                  </a:cubicBezTo>
                  <a:cubicBezTo>
                    <a:pt x="13724" y="3844"/>
                    <a:pt x="13113" y="3612"/>
                    <a:pt x="12606" y="3612"/>
                  </a:cubicBezTo>
                  <a:cubicBezTo>
                    <a:pt x="12042" y="3612"/>
                    <a:pt x="11607" y="3900"/>
                    <a:pt x="11406" y="4519"/>
                  </a:cubicBezTo>
                  <a:cubicBezTo>
                    <a:pt x="10784" y="6334"/>
                    <a:pt x="8710" y="7215"/>
                    <a:pt x="8624" y="9392"/>
                  </a:cubicBezTo>
                  <a:cubicBezTo>
                    <a:pt x="8607" y="10153"/>
                    <a:pt x="7933" y="10619"/>
                    <a:pt x="7086" y="10879"/>
                  </a:cubicBezTo>
                  <a:cubicBezTo>
                    <a:pt x="5669" y="11311"/>
                    <a:pt x="4355" y="11864"/>
                    <a:pt x="3007" y="12382"/>
                  </a:cubicBezTo>
                  <a:cubicBezTo>
                    <a:pt x="1003" y="13160"/>
                    <a:pt x="0" y="16910"/>
                    <a:pt x="1538" y="19018"/>
                  </a:cubicBezTo>
                  <a:cubicBezTo>
                    <a:pt x="2835" y="20798"/>
                    <a:pt x="3128" y="22595"/>
                    <a:pt x="3992" y="24375"/>
                  </a:cubicBezTo>
                  <a:cubicBezTo>
                    <a:pt x="4494" y="25360"/>
                    <a:pt x="4424" y="26276"/>
                    <a:pt x="3750" y="26950"/>
                  </a:cubicBezTo>
                  <a:cubicBezTo>
                    <a:pt x="3353" y="27348"/>
                    <a:pt x="3509" y="27797"/>
                    <a:pt x="4148" y="28298"/>
                  </a:cubicBezTo>
                  <a:cubicBezTo>
                    <a:pt x="5020" y="28962"/>
                    <a:pt x="5824" y="29302"/>
                    <a:pt x="6549" y="29302"/>
                  </a:cubicBezTo>
                  <a:cubicBezTo>
                    <a:pt x="7089" y="29302"/>
                    <a:pt x="7586" y="29114"/>
                    <a:pt x="8036" y="28730"/>
                  </a:cubicBezTo>
                  <a:cubicBezTo>
                    <a:pt x="8740" y="28095"/>
                    <a:pt x="9643" y="27747"/>
                    <a:pt x="10576" y="27747"/>
                  </a:cubicBezTo>
                  <a:cubicBezTo>
                    <a:pt x="10811" y="27747"/>
                    <a:pt x="11049" y="27769"/>
                    <a:pt x="11285" y="27814"/>
                  </a:cubicBezTo>
                  <a:cubicBezTo>
                    <a:pt x="11420" y="27836"/>
                    <a:pt x="11551" y="27846"/>
                    <a:pt x="11676" y="27846"/>
                  </a:cubicBezTo>
                  <a:cubicBezTo>
                    <a:pt x="12065" y="27846"/>
                    <a:pt x="12402" y="27743"/>
                    <a:pt x="12650" y="27521"/>
                  </a:cubicBezTo>
                  <a:cubicBezTo>
                    <a:pt x="14551" y="25793"/>
                    <a:pt x="17368" y="25343"/>
                    <a:pt x="20047" y="24790"/>
                  </a:cubicBezTo>
                  <a:cubicBezTo>
                    <a:pt x="20247" y="24746"/>
                    <a:pt x="20464" y="24721"/>
                    <a:pt x="20691" y="24721"/>
                  </a:cubicBezTo>
                  <a:cubicBezTo>
                    <a:pt x="21623" y="24721"/>
                    <a:pt x="22712" y="25150"/>
                    <a:pt x="23365" y="26484"/>
                  </a:cubicBezTo>
                  <a:cubicBezTo>
                    <a:pt x="23667" y="27105"/>
                    <a:pt x="23855" y="28198"/>
                    <a:pt x="25083" y="28198"/>
                  </a:cubicBezTo>
                  <a:cubicBezTo>
                    <a:pt x="25120" y="28198"/>
                    <a:pt x="25158" y="28197"/>
                    <a:pt x="25197" y="28195"/>
                  </a:cubicBezTo>
                  <a:cubicBezTo>
                    <a:pt x="25345" y="28183"/>
                    <a:pt x="25455" y="28022"/>
                    <a:pt x="25593" y="28022"/>
                  </a:cubicBezTo>
                  <a:cubicBezTo>
                    <a:pt x="25664" y="28022"/>
                    <a:pt x="25742" y="28065"/>
                    <a:pt x="25836" y="28195"/>
                  </a:cubicBezTo>
                  <a:cubicBezTo>
                    <a:pt x="25923" y="28298"/>
                    <a:pt x="25767" y="28592"/>
                    <a:pt x="25612" y="28713"/>
                  </a:cubicBezTo>
                  <a:cubicBezTo>
                    <a:pt x="25318" y="28938"/>
                    <a:pt x="24903" y="29128"/>
                    <a:pt x="25283" y="29646"/>
                  </a:cubicBezTo>
                  <a:cubicBezTo>
                    <a:pt x="25508" y="29871"/>
                    <a:pt x="25802" y="30026"/>
                    <a:pt x="26113" y="30078"/>
                  </a:cubicBezTo>
                  <a:cubicBezTo>
                    <a:pt x="26172" y="30086"/>
                    <a:pt x="26229" y="30090"/>
                    <a:pt x="26283" y="30090"/>
                  </a:cubicBezTo>
                  <a:cubicBezTo>
                    <a:pt x="26710" y="30090"/>
                    <a:pt x="27006" y="29856"/>
                    <a:pt x="27098" y="29473"/>
                  </a:cubicBezTo>
                  <a:cubicBezTo>
                    <a:pt x="27115" y="29335"/>
                    <a:pt x="27098" y="29197"/>
                    <a:pt x="27029" y="29076"/>
                  </a:cubicBezTo>
                  <a:cubicBezTo>
                    <a:pt x="26976" y="28903"/>
                    <a:pt x="26992" y="28848"/>
                    <a:pt x="27041" y="28848"/>
                  </a:cubicBezTo>
                  <a:cubicBezTo>
                    <a:pt x="27105" y="28848"/>
                    <a:pt x="27225" y="28941"/>
                    <a:pt x="27322" y="28990"/>
                  </a:cubicBezTo>
                  <a:cubicBezTo>
                    <a:pt x="27824" y="29266"/>
                    <a:pt x="28463" y="29473"/>
                    <a:pt x="28169" y="30113"/>
                  </a:cubicBezTo>
                  <a:cubicBezTo>
                    <a:pt x="27945" y="30597"/>
                    <a:pt x="28117" y="31029"/>
                    <a:pt x="28809" y="31461"/>
                  </a:cubicBezTo>
                  <a:cubicBezTo>
                    <a:pt x="30199" y="32318"/>
                    <a:pt x="31628" y="32554"/>
                    <a:pt x="32898" y="32554"/>
                  </a:cubicBezTo>
                  <a:cubicBezTo>
                    <a:pt x="33522" y="32554"/>
                    <a:pt x="34108" y="32497"/>
                    <a:pt x="34633" y="32429"/>
                  </a:cubicBezTo>
                  <a:cubicBezTo>
                    <a:pt x="36672" y="32135"/>
                    <a:pt x="39299" y="31824"/>
                    <a:pt x="39299" y="29145"/>
                  </a:cubicBezTo>
                  <a:cubicBezTo>
                    <a:pt x="39299" y="28938"/>
                    <a:pt x="39541" y="28799"/>
                    <a:pt x="39592" y="28575"/>
                  </a:cubicBezTo>
                  <a:cubicBezTo>
                    <a:pt x="40024" y="26968"/>
                    <a:pt x="41804" y="26363"/>
                    <a:pt x="42496" y="24998"/>
                  </a:cubicBezTo>
                  <a:cubicBezTo>
                    <a:pt x="44224" y="21559"/>
                    <a:pt x="44362" y="17722"/>
                    <a:pt x="40232" y="13661"/>
                  </a:cubicBezTo>
                  <a:cubicBezTo>
                    <a:pt x="38953" y="12399"/>
                    <a:pt x="38037" y="10671"/>
                    <a:pt x="36309" y="9859"/>
                  </a:cubicBezTo>
                  <a:cubicBezTo>
                    <a:pt x="34494" y="9012"/>
                    <a:pt x="34080" y="7716"/>
                    <a:pt x="33509" y="6472"/>
                  </a:cubicBezTo>
                  <a:cubicBezTo>
                    <a:pt x="33388" y="5608"/>
                    <a:pt x="33008" y="4761"/>
                    <a:pt x="32213" y="4346"/>
                  </a:cubicBezTo>
                  <a:cubicBezTo>
                    <a:pt x="30658" y="3465"/>
                    <a:pt x="30278" y="2100"/>
                    <a:pt x="29414" y="942"/>
                  </a:cubicBezTo>
                  <a:cubicBezTo>
                    <a:pt x="29120" y="544"/>
                    <a:pt x="28947" y="78"/>
                    <a:pt x="28377" y="9"/>
                  </a:cubicBezTo>
                  <a:cubicBezTo>
                    <a:pt x="28330" y="3"/>
                    <a:pt x="28287" y="1"/>
                    <a:pt x="28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52"/>
            <p:cNvSpPr/>
            <p:nvPr/>
          </p:nvSpPr>
          <p:spPr>
            <a:xfrm>
              <a:off x="6442175" y="3238700"/>
              <a:ext cx="571625" cy="311800"/>
            </a:xfrm>
            <a:custGeom>
              <a:avLst/>
              <a:gdLst/>
              <a:ahLst/>
              <a:cxnLst/>
              <a:rect l="l" t="t" r="r" b="b"/>
              <a:pathLst>
                <a:path w="22865" h="12472" extrusionOk="0">
                  <a:moveTo>
                    <a:pt x="3070" y="1"/>
                  </a:moveTo>
                  <a:cubicBezTo>
                    <a:pt x="2939" y="1"/>
                    <a:pt x="2792" y="15"/>
                    <a:pt x="2627" y="46"/>
                  </a:cubicBezTo>
                  <a:cubicBezTo>
                    <a:pt x="1833" y="202"/>
                    <a:pt x="830" y="29"/>
                    <a:pt x="415" y="927"/>
                  </a:cubicBezTo>
                  <a:cubicBezTo>
                    <a:pt x="1" y="1826"/>
                    <a:pt x="934" y="1861"/>
                    <a:pt x="1400" y="2189"/>
                  </a:cubicBezTo>
                  <a:cubicBezTo>
                    <a:pt x="1504" y="2258"/>
                    <a:pt x="1366" y="2569"/>
                    <a:pt x="1435" y="2742"/>
                  </a:cubicBezTo>
                  <a:cubicBezTo>
                    <a:pt x="1757" y="3623"/>
                    <a:pt x="1963" y="4886"/>
                    <a:pt x="3062" y="4886"/>
                  </a:cubicBezTo>
                  <a:cubicBezTo>
                    <a:pt x="3084" y="4886"/>
                    <a:pt x="3106" y="4886"/>
                    <a:pt x="3129" y="4885"/>
                  </a:cubicBezTo>
                  <a:cubicBezTo>
                    <a:pt x="3207" y="4880"/>
                    <a:pt x="3284" y="4878"/>
                    <a:pt x="3360" y="4878"/>
                  </a:cubicBezTo>
                  <a:cubicBezTo>
                    <a:pt x="4698" y="4878"/>
                    <a:pt x="5731" y="5570"/>
                    <a:pt x="6810" y="6077"/>
                  </a:cubicBezTo>
                  <a:cubicBezTo>
                    <a:pt x="7328" y="6319"/>
                    <a:pt x="8019" y="7322"/>
                    <a:pt x="7207" y="8203"/>
                  </a:cubicBezTo>
                  <a:cubicBezTo>
                    <a:pt x="6913" y="8531"/>
                    <a:pt x="6948" y="8911"/>
                    <a:pt x="7121" y="9292"/>
                  </a:cubicBezTo>
                  <a:cubicBezTo>
                    <a:pt x="7274" y="9613"/>
                    <a:pt x="7597" y="9810"/>
                    <a:pt x="7934" y="9810"/>
                  </a:cubicBezTo>
                  <a:cubicBezTo>
                    <a:pt x="8014" y="9810"/>
                    <a:pt x="8095" y="9799"/>
                    <a:pt x="8175" y="9775"/>
                  </a:cubicBezTo>
                  <a:cubicBezTo>
                    <a:pt x="8275" y="9755"/>
                    <a:pt x="8368" y="9745"/>
                    <a:pt x="8457" y="9745"/>
                  </a:cubicBezTo>
                  <a:cubicBezTo>
                    <a:pt x="8811" y="9745"/>
                    <a:pt x="9087" y="9900"/>
                    <a:pt x="9419" y="10121"/>
                  </a:cubicBezTo>
                  <a:cubicBezTo>
                    <a:pt x="10079" y="10569"/>
                    <a:pt x="10930" y="10787"/>
                    <a:pt x="11688" y="10787"/>
                  </a:cubicBezTo>
                  <a:cubicBezTo>
                    <a:pt x="12538" y="10787"/>
                    <a:pt x="13270" y="10513"/>
                    <a:pt x="13480" y="9983"/>
                  </a:cubicBezTo>
                  <a:cubicBezTo>
                    <a:pt x="13648" y="9563"/>
                    <a:pt x="13555" y="9014"/>
                    <a:pt x="14230" y="9014"/>
                  </a:cubicBezTo>
                  <a:cubicBezTo>
                    <a:pt x="14250" y="9014"/>
                    <a:pt x="14271" y="9014"/>
                    <a:pt x="14293" y="9015"/>
                  </a:cubicBezTo>
                  <a:cubicBezTo>
                    <a:pt x="15036" y="9050"/>
                    <a:pt x="15381" y="9516"/>
                    <a:pt x="15450" y="10138"/>
                  </a:cubicBezTo>
                  <a:cubicBezTo>
                    <a:pt x="15640" y="11486"/>
                    <a:pt x="16522" y="11953"/>
                    <a:pt x="17697" y="11988"/>
                  </a:cubicBezTo>
                  <a:cubicBezTo>
                    <a:pt x="18224" y="11988"/>
                    <a:pt x="18870" y="12472"/>
                    <a:pt x="19366" y="12472"/>
                  </a:cubicBezTo>
                  <a:cubicBezTo>
                    <a:pt x="19602" y="12472"/>
                    <a:pt x="19804" y="12362"/>
                    <a:pt x="19944" y="12039"/>
                  </a:cubicBezTo>
                  <a:cubicBezTo>
                    <a:pt x="20289" y="11210"/>
                    <a:pt x="19287" y="10398"/>
                    <a:pt x="18596" y="9758"/>
                  </a:cubicBezTo>
                  <a:cubicBezTo>
                    <a:pt x="18164" y="9361"/>
                    <a:pt x="17420" y="8825"/>
                    <a:pt x="17749" y="8272"/>
                  </a:cubicBezTo>
                  <a:cubicBezTo>
                    <a:pt x="17984" y="7884"/>
                    <a:pt x="18253" y="7197"/>
                    <a:pt x="18937" y="7197"/>
                  </a:cubicBezTo>
                  <a:cubicBezTo>
                    <a:pt x="19107" y="7197"/>
                    <a:pt x="19302" y="7239"/>
                    <a:pt x="19529" y="7339"/>
                  </a:cubicBezTo>
                  <a:cubicBezTo>
                    <a:pt x="19732" y="7429"/>
                    <a:pt x="19935" y="7468"/>
                    <a:pt x="20135" y="7468"/>
                  </a:cubicBezTo>
                  <a:cubicBezTo>
                    <a:pt x="20854" y="7468"/>
                    <a:pt x="21544" y="6970"/>
                    <a:pt x="22138" y="6578"/>
                  </a:cubicBezTo>
                  <a:cubicBezTo>
                    <a:pt x="22795" y="6146"/>
                    <a:pt x="22864" y="5248"/>
                    <a:pt x="22311" y="4643"/>
                  </a:cubicBezTo>
                  <a:cubicBezTo>
                    <a:pt x="22115" y="4425"/>
                    <a:pt x="21948" y="4340"/>
                    <a:pt x="21799" y="4340"/>
                  </a:cubicBezTo>
                  <a:cubicBezTo>
                    <a:pt x="21465" y="4340"/>
                    <a:pt x="21227" y="4774"/>
                    <a:pt x="20963" y="5110"/>
                  </a:cubicBezTo>
                  <a:cubicBezTo>
                    <a:pt x="20756" y="5334"/>
                    <a:pt x="20479" y="5472"/>
                    <a:pt x="20168" y="5507"/>
                  </a:cubicBezTo>
                  <a:cubicBezTo>
                    <a:pt x="20112" y="5512"/>
                    <a:pt x="20051" y="5514"/>
                    <a:pt x="19986" y="5514"/>
                  </a:cubicBezTo>
                  <a:cubicBezTo>
                    <a:pt x="18639" y="5514"/>
                    <a:pt x="15548" y="4518"/>
                    <a:pt x="14344" y="3727"/>
                  </a:cubicBezTo>
                  <a:cubicBezTo>
                    <a:pt x="13999" y="3485"/>
                    <a:pt x="13636" y="3295"/>
                    <a:pt x="13238" y="3139"/>
                  </a:cubicBezTo>
                  <a:cubicBezTo>
                    <a:pt x="11925" y="2690"/>
                    <a:pt x="10473" y="2465"/>
                    <a:pt x="9298" y="1774"/>
                  </a:cubicBezTo>
                  <a:cubicBezTo>
                    <a:pt x="8770" y="1458"/>
                    <a:pt x="8301" y="1322"/>
                    <a:pt x="7877" y="1322"/>
                  </a:cubicBezTo>
                  <a:cubicBezTo>
                    <a:pt x="7093" y="1322"/>
                    <a:pt x="6459" y="1787"/>
                    <a:pt x="5876" y="2448"/>
                  </a:cubicBezTo>
                  <a:cubicBezTo>
                    <a:pt x="5497" y="2886"/>
                    <a:pt x="5240" y="3062"/>
                    <a:pt x="5050" y="3062"/>
                  </a:cubicBezTo>
                  <a:cubicBezTo>
                    <a:pt x="4739" y="3062"/>
                    <a:pt x="4614" y="2586"/>
                    <a:pt x="4442" y="2016"/>
                  </a:cubicBezTo>
                  <a:cubicBezTo>
                    <a:pt x="4193" y="1191"/>
                    <a:pt x="4266" y="1"/>
                    <a:pt x="3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52"/>
            <p:cNvSpPr/>
            <p:nvPr/>
          </p:nvSpPr>
          <p:spPr>
            <a:xfrm>
              <a:off x="5898675" y="3029225"/>
              <a:ext cx="282150" cy="318450"/>
            </a:xfrm>
            <a:custGeom>
              <a:avLst/>
              <a:gdLst/>
              <a:ahLst/>
              <a:cxnLst/>
              <a:rect l="l" t="t" r="r" b="b"/>
              <a:pathLst>
                <a:path w="11286" h="12738" extrusionOk="0">
                  <a:moveTo>
                    <a:pt x="8163" y="0"/>
                  </a:moveTo>
                  <a:cubicBezTo>
                    <a:pt x="7646" y="0"/>
                    <a:pt x="7307" y="634"/>
                    <a:pt x="7121" y="1115"/>
                  </a:cubicBezTo>
                  <a:cubicBezTo>
                    <a:pt x="6498" y="2618"/>
                    <a:pt x="5081" y="3362"/>
                    <a:pt x="4027" y="4450"/>
                  </a:cubicBezTo>
                  <a:cubicBezTo>
                    <a:pt x="3562" y="4916"/>
                    <a:pt x="2753" y="5709"/>
                    <a:pt x="2170" y="5709"/>
                  </a:cubicBezTo>
                  <a:cubicBezTo>
                    <a:pt x="2125" y="5709"/>
                    <a:pt x="2082" y="5704"/>
                    <a:pt x="2040" y="5695"/>
                  </a:cubicBezTo>
                  <a:cubicBezTo>
                    <a:pt x="1767" y="5631"/>
                    <a:pt x="1536" y="5602"/>
                    <a:pt x="1339" y="5602"/>
                  </a:cubicBezTo>
                  <a:cubicBezTo>
                    <a:pt x="150" y="5602"/>
                    <a:pt x="215" y="6659"/>
                    <a:pt x="52" y="7475"/>
                  </a:cubicBezTo>
                  <a:cubicBezTo>
                    <a:pt x="1" y="9410"/>
                    <a:pt x="1625" y="11518"/>
                    <a:pt x="3267" y="12123"/>
                  </a:cubicBezTo>
                  <a:cubicBezTo>
                    <a:pt x="3638" y="12262"/>
                    <a:pt x="4019" y="12277"/>
                    <a:pt x="4389" y="12277"/>
                  </a:cubicBezTo>
                  <a:cubicBezTo>
                    <a:pt x="4488" y="12277"/>
                    <a:pt x="4586" y="12276"/>
                    <a:pt x="4683" y="12276"/>
                  </a:cubicBezTo>
                  <a:cubicBezTo>
                    <a:pt x="5034" y="12276"/>
                    <a:pt x="5369" y="12290"/>
                    <a:pt x="5669" y="12417"/>
                  </a:cubicBezTo>
                  <a:cubicBezTo>
                    <a:pt x="6156" y="12630"/>
                    <a:pt x="6559" y="12738"/>
                    <a:pt x="6895" y="12738"/>
                  </a:cubicBezTo>
                  <a:cubicBezTo>
                    <a:pt x="7678" y="12738"/>
                    <a:pt x="8093" y="12148"/>
                    <a:pt x="8348" y="10914"/>
                  </a:cubicBezTo>
                  <a:cubicBezTo>
                    <a:pt x="8572" y="9773"/>
                    <a:pt x="9073" y="8235"/>
                    <a:pt x="9937" y="7786"/>
                  </a:cubicBezTo>
                  <a:cubicBezTo>
                    <a:pt x="11268" y="7094"/>
                    <a:pt x="10577" y="6697"/>
                    <a:pt x="10231" y="6023"/>
                  </a:cubicBezTo>
                  <a:cubicBezTo>
                    <a:pt x="9782" y="5124"/>
                    <a:pt x="8797" y="4278"/>
                    <a:pt x="10058" y="3189"/>
                  </a:cubicBezTo>
                  <a:cubicBezTo>
                    <a:pt x="10404" y="2895"/>
                    <a:pt x="11285" y="2618"/>
                    <a:pt x="10853" y="1945"/>
                  </a:cubicBezTo>
                  <a:cubicBezTo>
                    <a:pt x="10266" y="1063"/>
                    <a:pt x="9402" y="286"/>
                    <a:pt x="8348" y="26"/>
                  </a:cubicBezTo>
                  <a:cubicBezTo>
                    <a:pt x="8284" y="9"/>
                    <a:pt x="8222" y="0"/>
                    <a:pt x="81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52"/>
            <p:cNvSpPr/>
            <p:nvPr/>
          </p:nvSpPr>
          <p:spPr>
            <a:xfrm>
              <a:off x="5544400" y="3065225"/>
              <a:ext cx="541800" cy="430700"/>
            </a:xfrm>
            <a:custGeom>
              <a:avLst/>
              <a:gdLst/>
              <a:ahLst/>
              <a:cxnLst/>
              <a:rect l="l" t="t" r="r" b="b"/>
              <a:pathLst>
                <a:path w="21672" h="17228" extrusionOk="0">
                  <a:moveTo>
                    <a:pt x="7484" y="4583"/>
                  </a:moveTo>
                  <a:lnTo>
                    <a:pt x="7484" y="4583"/>
                  </a:lnTo>
                  <a:cubicBezTo>
                    <a:pt x="7486" y="4586"/>
                    <a:pt x="7488" y="4589"/>
                    <a:pt x="7491" y="4592"/>
                  </a:cubicBezTo>
                  <a:lnTo>
                    <a:pt x="7491" y="4592"/>
                  </a:lnTo>
                  <a:cubicBezTo>
                    <a:pt x="7494" y="4595"/>
                    <a:pt x="7498" y="4597"/>
                    <a:pt x="7501" y="4600"/>
                  </a:cubicBezTo>
                  <a:lnTo>
                    <a:pt x="7484" y="4583"/>
                  </a:lnTo>
                  <a:close/>
                  <a:moveTo>
                    <a:pt x="1210" y="0"/>
                  </a:moveTo>
                  <a:cubicBezTo>
                    <a:pt x="910" y="0"/>
                    <a:pt x="646" y="84"/>
                    <a:pt x="415" y="314"/>
                  </a:cubicBezTo>
                  <a:cubicBezTo>
                    <a:pt x="1" y="712"/>
                    <a:pt x="260" y="1127"/>
                    <a:pt x="571" y="1403"/>
                  </a:cubicBezTo>
                  <a:cubicBezTo>
                    <a:pt x="1833" y="2561"/>
                    <a:pt x="2939" y="3874"/>
                    <a:pt x="3872" y="5309"/>
                  </a:cubicBezTo>
                  <a:cubicBezTo>
                    <a:pt x="5894" y="8264"/>
                    <a:pt x="6948" y="12014"/>
                    <a:pt x="10663" y="13552"/>
                  </a:cubicBezTo>
                  <a:cubicBezTo>
                    <a:pt x="10715" y="13587"/>
                    <a:pt x="10733" y="13656"/>
                    <a:pt x="10733" y="13725"/>
                  </a:cubicBezTo>
                  <a:cubicBezTo>
                    <a:pt x="10007" y="15522"/>
                    <a:pt x="11579" y="15401"/>
                    <a:pt x="12478" y="15660"/>
                  </a:cubicBezTo>
                  <a:cubicBezTo>
                    <a:pt x="14932" y="16334"/>
                    <a:pt x="17420" y="16801"/>
                    <a:pt x="19961" y="17043"/>
                  </a:cubicBezTo>
                  <a:cubicBezTo>
                    <a:pt x="20276" y="17079"/>
                    <a:pt x="20618" y="17227"/>
                    <a:pt x="20904" y="17227"/>
                  </a:cubicBezTo>
                  <a:cubicBezTo>
                    <a:pt x="21167" y="17227"/>
                    <a:pt x="21382" y="17101"/>
                    <a:pt x="21482" y="16645"/>
                  </a:cubicBezTo>
                  <a:cubicBezTo>
                    <a:pt x="21672" y="15816"/>
                    <a:pt x="20842" y="15626"/>
                    <a:pt x="20306" y="15280"/>
                  </a:cubicBezTo>
                  <a:cubicBezTo>
                    <a:pt x="18129" y="13932"/>
                    <a:pt x="15502" y="14347"/>
                    <a:pt x="13204" y="13448"/>
                  </a:cubicBezTo>
                  <a:cubicBezTo>
                    <a:pt x="13103" y="13410"/>
                    <a:pt x="12986" y="13400"/>
                    <a:pt x="12863" y="13400"/>
                  </a:cubicBezTo>
                  <a:cubicBezTo>
                    <a:pt x="12726" y="13400"/>
                    <a:pt x="12582" y="13412"/>
                    <a:pt x="12448" y="13412"/>
                  </a:cubicBezTo>
                  <a:cubicBezTo>
                    <a:pt x="12162" y="13412"/>
                    <a:pt x="11919" y="13355"/>
                    <a:pt x="11873" y="12999"/>
                  </a:cubicBezTo>
                  <a:cubicBezTo>
                    <a:pt x="11769" y="12221"/>
                    <a:pt x="11614" y="11288"/>
                    <a:pt x="12409" y="10666"/>
                  </a:cubicBezTo>
                  <a:cubicBezTo>
                    <a:pt x="12979" y="10199"/>
                    <a:pt x="12806" y="9836"/>
                    <a:pt x="12478" y="9249"/>
                  </a:cubicBezTo>
                  <a:cubicBezTo>
                    <a:pt x="11908" y="8195"/>
                    <a:pt x="10352" y="8558"/>
                    <a:pt x="10076" y="7849"/>
                  </a:cubicBezTo>
                  <a:cubicBezTo>
                    <a:pt x="9542" y="6419"/>
                    <a:pt x="8354" y="5659"/>
                    <a:pt x="7491" y="4592"/>
                  </a:cubicBezTo>
                  <a:lnTo>
                    <a:pt x="7491" y="4592"/>
                  </a:lnTo>
                  <a:cubicBezTo>
                    <a:pt x="6993" y="4179"/>
                    <a:pt x="6512" y="3733"/>
                    <a:pt x="5980" y="3339"/>
                  </a:cubicBezTo>
                  <a:cubicBezTo>
                    <a:pt x="4563" y="2285"/>
                    <a:pt x="3682" y="522"/>
                    <a:pt x="1763" y="72"/>
                  </a:cubicBezTo>
                  <a:cubicBezTo>
                    <a:pt x="1567" y="28"/>
                    <a:pt x="1383" y="0"/>
                    <a:pt x="1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52"/>
            <p:cNvSpPr/>
            <p:nvPr/>
          </p:nvSpPr>
          <p:spPr>
            <a:xfrm>
              <a:off x="4388700" y="3530600"/>
              <a:ext cx="227275" cy="395425"/>
            </a:xfrm>
            <a:custGeom>
              <a:avLst/>
              <a:gdLst/>
              <a:ahLst/>
              <a:cxnLst/>
              <a:rect l="l" t="t" r="r" b="b"/>
              <a:pathLst>
                <a:path w="9091" h="15817" extrusionOk="0">
                  <a:moveTo>
                    <a:pt x="7622" y="0"/>
                  </a:moveTo>
                  <a:cubicBezTo>
                    <a:pt x="7155" y="0"/>
                    <a:pt x="6965" y="363"/>
                    <a:pt x="6740" y="761"/>
                  </a:cubicBezTo>
                  <a:cubicBezTo>
                    <a:pt x="5963" y="2212"/>
                    <a:pt x="5323" y="3802"/>
                    <a:pt x="3405" y="4200"/>
                  </a:cubicBezTo>
                  <a:cubicBezTo>
                    <a:pt x="2645" y="4338"/>
                    <a:pt x="2247" y="4891"/>
                    <a:pt x="2109" y="5738"/>
                  </a:cubicBezTo>
                  <a:cubicBezTo>
                    <a:pt x="1781" y="7587"/>
                    <a:pt x="1971" y="9471"/>
                    <a:pt x="917" y="11285"/>
                  </a:cubicBezTo>
                  <a:cubicBezTo>
                    <a:pt x="1" y="12910"/>
                    <a:pt x="1660" y="15813"/>
                    <a:pt x="3077" y="15813"/>
                  </a:cubicBezTo>
                  <a:cubicBezTo>
                    <a:pt x="3125" y="15815"/>
                    <a:pt x="3172" y="15816"/>
                    <a:pt x="3219" y="15816"/>
                  </a:cubicBezTo>
                  <a:cubicBezTo>
                    <a:pt x="4640" y="15816"/>
                    <a:pt x="5279" y="14808"/>
                    <a:pt x="5496" y="13670"/>
                  </a:cubicBezTo>
                  <a:cubicBezTo>
                    <a:pt x="6049" y="11095"/>
                    <a:pt x="7034" y="8676"/>
                    <a:pt x="8002" y="6256"/>
                  </a:cubicBezTo>
                  <a:cubicBezTo>
                    <a:pt x="8745" y="4373"/>
                    <a:pt x="9091" y="2645"/>
                    <a:pt x="8192" y="778"/>
                  </a:cubicBezTo>
                  <a:cubicBezTo>
                    <a:pt x="8054" y="467"/>
                    <a:pt x="8106" y="18"/>
                    <a:pt x="76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52"/>
            <p:cNvSpPr/>
            <p:nvPr/>
          </p:nvSpPr>
          <p:spPr>
            <a:xfrm>
              <a:off x="6438300" y="1893850"/>
              <a:ext cx="267450" cy="418275"/>
            </a:xfrm>
            <a:custGeom>
              <a:avLst/>
              <a:gdLst/>
              <a:ahLst/>
              <a:cxnLst/>
              <a:rect l="l" t="t" r="r" b="b"/>
              <a:pathLst>
                <a:path w="10698" h="16731" extrusionOk="0">
                  <a:moveTo>
                    <a:pt x="4909" y="1"/>
                  </a:moveTo>
                  <a:cubicBezTo>
                    <a:pt x="4667" y="1"/>
                    <a:pt x="4504" y="61"/>
                    <a:pt x="4562" y="216"/>
                  </a:cubicBezTo>
                  <a:cubicBezTo>
                    <a:pt x="5064" y="1633"/>
                    <a:pt x="3992" y="3465"/>
                    <a:pt x="5444" y="4502"/>
                  </a:cubicBezTo>
                  <a:cubicBezTo>
                    <a:pt x="6654" y="5366"/>
                    <a:pt x="6515" y="6627"/>
                    <a:pt x="6913" y="7647"/>
                  </a:cubicBezTo>
                  <a:cubicBezTo>
                    <a:pt x="6804" y="8207"/>
                    <a:pt x="6835" y="9062"/>
                    <a:pt x="6426" y="9062"/>
                  </a:cubicBezTo>
                  <a:cubicBezTo>
                    <a:pt x="6380" y="9062"/>
                    <a:pt x="6330" y="9052"/>
                    <a:pt x="6273" y="9029"/>
                  </a:cubicBezTo>
                  <a:cubicBezTo>
                    <a:pt x="6019" y="8928"/>
                    <a:pt x="5817" y="8884"/>
                    <a:pt x="5657" y="8884"/>
                  </a:cubicBezTo>
                  <a:cubicBezTo>
                    <a:pt x="5131" y="8884"/>
                    <a:pt x="5047" y="9360"/>
                    <a:pt x="4995" y="9876"/>
                  </a:cubicBezTo>
                  <a:cubicBezTo>
                    <a:pt x="4925" y="10533"/>
                    <a:pt x="4614" y="10757"/>
                    <a:pt x="4044" y="10896"/>
                  </a:cubicBezTo>
                  <a:cubicBezTo>
                    <a:pt x="726" y="11673"/>
                    <a:pt x="0" y="13229"/>
                    <a:pt x="1659" y="16028"/>
                  </a:cubicBezTo>
                  <a:cubicBezTo>
                    <a:pt x="1834" y="16314"/>
                    <a:pt x="1935" y="16730"/>
                    <a:pt x="2351" y="16730"/>
                  </a:cubicBezTo>
                  <a:cubicBezTo>
                    <a:pt x="2389" y="16730"/>
                    <a:pt x="2429" y="16727"/>
                    <a:pt x="2471" y="16720"/>
                  </a:cubicBezTo>
                  <a:cubicBezTo>
                    <a:pt x="3007" y="16633"/>
                    <a:pt x="3197" y="16236"/>
                    <a:pt x="3301" y="15752"/>
                  </a:cubicBezTo>
                  <a:cubicBezTo>
                    <a:pt x="3405" y="15251"/>
                    <a:pt x="3301" y="14784"/>
                    <a:pt x="4009" y="14542"/>
                  </a:cubicBezTo>
                  <a:cubicBezTo>
                    <a:pt x="5651" y="13955"/>
                    <a:pt x="7241" y="13194"/>
                    <a:pt x="8866" y="12555"/>
                  </a:cubicBezTo>
                  <a:cubicBezTo>
                    <a:pt x="9298" y="12399"/>
                    <a:pt x="9643" y="12261"/>
                    <a:pt x="9799" y="11829"/>
                  </a:cubicBezTo>
                  <a:cubicBezTo>
                    <a:pt x="10300" y="10308"/>
                    <a:pt x="8866" y="5746"/>
                    <a:pt x="7604" y="4709"/>
                  </a:cubicBezTo>
                  <a:cubicBezTo>
                    <a:pt x="7397" y="4536"/>
                    <a:pt x="6809" y="4571"/>
                    <a:pt x="7016" y="4139"/>
                  </a:cubicBezTo>
                  <a:cubicBezTo>
                    <a:pt x="7082" y="4008"/>
                    <a:pt x="7166" y="3963"/>
                    <a:pt x="7262" y="3963"/>
                  </a:cubicBezTo>
                  <a:cubicBezTo>
                    <a:pt x="7468" y="3963"/>
                    <a:pt x="7725" y="4173"/>
                    <a:pt x="7950" y="4173"/>
                  </a:cubicBezTo>
                  <a:cubicBezTo>
                    <a:pt x="7979" y="4174"/>
                    <a:pt x="8009" y="4175"/>
                    <a:pt x="8039" y="4175"/>
                  </a:cubicBezTo>
                  <a:cubicBezTo>
                    <a:pt x="9008" y="4175"/>
                    <a:pt x="9913" y="3634"/>
                    <a:pt x="10265" y="2946"/>
                  </a:cubicBezTo>
                  <a:cubicBezTo>
                    <a:pt x="10697" y="2117"/>
                    <a:pt x="9695" y="1667"/>
                    <a:pt x="8987" y="1581"/>
                  </a:cubicBezTo>
                  <a:cubicBezTo>
                    <a:pt x="7811" y="1443"/>
                    <a:pt x="6930" y="786"/>
                    <a:pt x="5962" y="250"/>
                  </a:cubicBezTo>
                  <a:cubicBezTo>
                    <a:pt x="5704" y="111"/>
                    <a:pt x="5235" y="1"/>
                    <a:pt x="49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52"/>
            <p:cNvSpPr/>
            <p:nvPr/>
          </p:nvSpPr>
          <p:spPr>
            <a:xfrm>
              <a:off x="6901875" y="4220725"/>
              <a:ext cx="468775" cy="354550"/>
            </a:xfrm>
            <a:custGeom>
              <a:avLst/>
              <a:gdLst/>
              <a:ahLst/>
              <a:cxnLst/>
              <a:rect l="l" t="t" r="r" b="b"/>
              <a:pathLst>
                <a:path w="18751" h="14182" extrusionOk="0">
                  <a:moveTo>
                    <a:pt x="15666" y="0"/>
                  </a:moveTo>
                  <a:cubicBezTo>
                    <a:pt x="15588" y="0"/>
                    <a:pt x="15504" y="9"/>
                    <a:pt x="15415" y="28"/>
                  </a:cubicBezTo>
                  <a:cubicBezTo>
                    <a:pt x="14690" y="184"/>
                    <a:pt x="14759" y="772"/>
                    <a:pt x="14897" y="1290"/>
                  </a:cubicBezTo>
                  <a:cubicBezTo>
                    <a:pt x="15294" y="2845"/>
                    <a:pt x="14880" y="4038"/>
                    <a:pt x="13463" y="4850"/>
                  </a:cubicBezTo>
                  <a:cubicBezTo>
                    <a:pt x="13013" y="5109"/>
                    <a:pt x="12823" y="5472"/>
                    <a:pt x="13065" y="5991"/>
                  </a:cubicBezTo>
                  <a:cubicBezTo>
                    <a:pt x="13324" y="6578"/>
                    <a:pt x="12823" y="6803"/>
                    <a:pt x="12512" y="7097"/>
                  </a:cubicBezTo>
                  <a:cubicBezTo>
                    <a:pt x="12410" y="7191"/>
                    <a:pt x="12303" y="7233"/>
                    <a:pt x="12200" y="7233"/>
                  </a:cubicBezTo>
                  <a:cubicBezTo>
                    <a:pt x="12041" y="7233"/>
                    <a:pt x="11891" y="7133"/>
                    <a:pt x="11786" y="6976"/>
                  </a:cubicBezTo>
                  <a:cubicBezTo>
                    <a:pt x="11531" y="6610"/>
                    <a:pt x="11284" y="6477"/>
                    <a:pt x="11039" y="6477"/>
                  </a:cubicBezTo>
                  <a:cubicBezTo>
                    <a:pt x="10705" y="6477"/>
                    <a:pt x="10373" y="6726"/>
                    <a:pt x="10024" y="6976"/>
                  </a:cubicBezTo>
                  <a:cubicBezTo>
                    <a:pt x="8797" y="7891"/>
                    <a:pt x="7811" y="9188"/>
                    <a:pt x="6308" y="9637"/>
                  </a:cubicBezTo>
                  <a:cubicBezTo>
                    <a:pt x="4303" y="10242"/>
                    <a:pt x="2696" y="11572"/>
                    <a:pt x="812" y="12385"/>
                  </a:cubicBezTo>
                  <a:cubicBezTo>
                    <a:pt x="242" y="12627"/>
                    <a:pt x="0" y="13214"/>
                    <a:pt x="692" y="13577"/>
                  </a:cubicBezTo>
                  <a:cubicBezTo>
                    <a:pt x="1262" y="13888"/>
                    <a:pt x="1936" y="13992"/>
                    <a:pt x="2610" y="14182"/>
                  </a:cubicBezTo>
                  <a:cubicBezTo>
                    <a:pt x="3819" y="13854"/>
                    <a:pt x="4943" y="13249"/>
                    <a:pt x="5893" y="12436"/>
                  </a:cubicBezTo>
                  <a:cubicBezTo>
                    <a:pt x="7829" y="10743"/>
                    <a:pt x="10144" y="9447"/>
                    <a:pt x="12357" y="8496"/>
                  </a:cubicBezTo>
                  <a:cubicBezTo>
                    <a:pt x="14396" y="7615"/>
                    <a:pt x="15847" y="6042"/>
                    <a:pt x="17817" y="5213"/>
                  </a:cubicBezTo>
                  <a:cubicBezTo>
                    <a:pt x="18301" y="4988"/>
                    <a:pt x="18751" y="4452"/>
                    <a:pt x="18612" y="3848"/>
                  </a:cubicBezTo>
                  <a:cubicBezTo>
                    <a:pt x="18539" y="3538"/>
                    <a:pt x="18402" y="3442"/>
                    <a:pt x="18239" y="3442"/>
                  </a:cubicBezTo>
                  <a:cubicBezTo>
                    <a:pt x="18019" y="3442"/>
                    <a:pt x="17752" y="3615"/>
                    <a:pt x="17524" y="3675"/>
                  </a:cubicBezTo>
                  <a:cubicBezTo>
                    <a:pt x="17487" y="3682"/>
                    <a:pt x="17451" y="3686"/>
                    <a:pt x="17417" y="3686"/>
                  </a:cubicBezTo>
                  <a:cubicBezTo>
                    <a:pt x="17207" y="3686"/>
                    <a:pt x="17050" y="3554"/>
                    <a:pt x="17109" y="3346"/>
                  </a:cubicBezTo>
                  <a:cubicBezTo>
                    <a:pt x="17385" y="2431"/>
                    <a:pt x="16625" y="1791"/>
                    <a:pt x="16556" y="962"/>
                  </a:cubicBezTo>
                  <a:cubicBezTo>
                    <a:pt x="16526" y="461"/>
                    <a:pt x="16229" y="0"/>
                    <a:pt x="156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52"/>
            <p:cNvSpPr/>
            <p:nvPr/>
          </p:nvSpPr>
          <p:spPr>
            <a:xfrm>
              <a:off x="6306100" y="2654825"/>
              <a:ext cx="232875" cy="385425"/>
            </a:xfrm>
            <a:custGeom>
              <a:avLst/>
              <a:gdLst/>
              <a:ahLst/>
              <a:cxnLst/>
              <a:rect l="l" t="t" r="r" b="b"/>
              <a:pathLst>
                <a:path w="9315" h="15417" extrusionOk="0">
                  <a:moveTo>
                    <a:pt x="6907" y="9941"/>
                  </a:moveTo>
                  <a:cubicBezTo>
                    <a:pt x="6738" y="10523"/>
                    <a:pt x="6645" y="11167"/>
                    <a:pt x="5910" y="11304"/>
                  </a:cubicBezTo>
                  <a:cubicBezTo>
                    <a:pt x="5905" y="11305"/>
                    <a:pt x="5899" y="11305"/>
                    <a:pt x="5892" y="11305"/>
                  </a:cubicBezTo>
                  <a:cubicBezTo>
                    <a:pt x="5767" y="11305"/>
                    <a:pt x="5547" y="11146"/>
                    <a:pt x="5547" y="11097"/>
                  </a:cubicBezTo>
                  <a:cubicBezTo>
                    <a:pt x="5616" y="10270"/>
                    <a:pt x="6304" y="10147"/>
                    <a:pt x="6907" y="9941"/>
                  </a:cubicBezTo>
                  <a:close/>
                  <a:moveTo>
                    <a:pt x="2345" y="1"/>
                  </a:moveTo>
                  <a:cubicBezTo>
                    <a:pt x="2049" y="1"/>
                    <a:pt x="1708" y="93"/>
                    <a:pt x="1419" y="93"/>
                  </a:cubicBezTo>
                  <a:cubicBezTo>
                    <a:pt x="1383" y="93"/>
                    <a:pt x="1348" y="92"/>
                    <a:pt x="1313" y="88"/>
                  </a:cubicBezTo>
                  <a:cubicBezTo>
                    <a:pt x="1306" y="88"/>
                    <a:pt x="1299" y="88"/>
                    <a:pt x="1292" y="88"/>
                  </a:cubicBezTo>
                  <a:cubicBezTo>
                    <a:pt x="885" y="88"/>
                    <a:pt x="504" y="561"/>
                    <a:pt x="639" y="883"/>
                  </a:cubicBezTo>
                  <a:cubicBezTo>
                    <a:pt x="1244" y="2283"/>
                    <a:pt x="0" y="3977"/>
                    <a:pt x="1348" y="5273"/>
                  </a:cubicBezTo>
                  <a:cubicBezTo>
                    <a:pt x="1538" y="5446"/>
                    <a:pt x="1383" y="5964"/>
                    <a:pt x="1538" y="6241"/>
                  </a:cubicBezTo>
                  <a:cubicBezTo>
                    <a:pt x="1851" y="6738"/>
                    <a:pt x="1941" y="7889"/>
                    <a:pt x="2501" y="7889"/>
                  </a:cubicBezTo>
                  <a:cubicBezTo>
                    <a:pt x="2623" y="7889"/>
                    <a:pt x="2766" y="7836"/>
                    <a:pt x="2938" y="7710"/>
                  </a:cubicBezTo>
                  <a:cubicBezTo>
                    <a:pt x="3345" y="7411"/>
                    <a:pt x="3664" y="7306"/>
                    <a:pt x="3951" y="7306"/>
                  </a:cubicBezTo>
                  <a:cubicBezTo>
                    <a:pt x="4345" y="7306"/>
                    <a:pt x="4678" y="7505"/>
                    <a:pt x="5098" y="7675"/>
                  </a:cubicBezTo>
                  <a:cubicBezTo>
                    <a:pt x="5375" y="7796"/>
                    <a:pt x="5651" y="7848"/>
                    <a:pt x="5668" y="8176"/>
                  </a:cubicBezTo>
                  <a:cubicBezTo>
                    <a:pt x="5668" y="8297"/>
                    <a:pt x="5547" y="8401"/>
                    <a:pt x="5478" y="8504"/>
                  </a:cubicBezTo>
                  <a:cubicBezTo>
                    <a:pt x="5288" y="8384"/>
                    <a:pt x="5098" y="8263"/>
                    <a:pt x="4908" y="8107"/>
                  </a:cubicBezTo>
                  <a:cubicBezTo>
                    <a:pt x="4670" y="7869"/>
                    <a:pt x="4349" y="7740"/>
                    <a:pt x="4020" y="7740"/>
                  </a:cubicBezTo>
                  <a:cubicBezTo>
                    <a:pt x="3895" y="7740"/>
                    <a:pt x="3770" y="7758"/>
                    <a:pt x="3646" y="7796"/>
                  </a:cubicBezTo>
                  <a:cubicBezTo>
                    <a:pt x="3059" y="7951"/>
                    <a:pt x="3284" y="8470"/>
                    <a:pt x="3249" y="8850"/>
                  </a:cubicBezTo>
                  <a:cubicBezTo>
                    <a:pt x="3180" y="10008"/>
                    <a:pt x="4701" y="11270"/>
                    <a:pt x="4580" y="11408"/>
                  </a:cubicBezTo>
                  <a:cubicBezTo>
                    <a:pt x="3042" y="13170"/>
                    <a:pt x="4251" y="13205"/>
                    <a:pt x="5599" y="13758"/>
                  </a:cubicBezTo>
                  <a:cubicBezTo>
                    <a:pt x="6014" y="13948"/>
                    <a:pt x="6429" y="15244"/>
                    <a:pt x="7379" y="15400"/>
                  </a:cubicBezTo>
                  <a:cubicBezTo>
                    <a:pt x="7454" y="15411"/>
                    <a:pt x="7523" y="15417"/>
                    <a:pt x="7586" y="15417"/>
                  </a:cubicBezTo>
                  <a:cubicBezTo>
                    <a:pt x="8462" y="15417"/>
                    <a:pt x="8316" y="14362"/>
                    <a:pt x="8606" y="13879"/>
                  </a:cubicBezTo>
                  <a:cubicBezTo>
                    <a:pt x="9315" y="12687"/>
                    <a:pt x="8554" y="11529"/>
                    <a:pt x="8105" y="10423"/>
                  </a:cubicBezTo>
                  <a:cubicBezTo>
                    <a:pt x="7967" y="10058"/>
                    <a:pt x="7709" y="9812"/>
                    <a:pt x="7353" y="9812"/>
                  </a:cubicBezTo>
                  <a:cubicBezTo>
                    <a:pt x="7222" y="9812"/>
                    <a:pt x="7078" y="9845"/>
                    <a:pt x="6922" y="9917"/>
                  </a:cubicBezTo>
                  <a:lnTo>
                    <a:pt x="6922" y="9917"/>
                  </a:lnTo>
                  <a:cubicBezTo>
                    <a:pt x="7290" y="9072"/>
                    <a:pt x="8114" y="7913"/>
                    <a:pt x="7103" y="7433"/>
                  </a:cubicBezTo>
                  <a:cubicBezTo>
                    <a:pt x="5789" y="6828"/>
                    <a:pt x="5530" y="5048"/>
                    <a:pt x="3854" y="4927"/>
                  </a:cubicBezTo>
                  <a:cubicBezTo>
                    <a:pt x="3335" y="4893"/>
                    <a:pt x="2886" y="4167"/>
                    <a:pt x="3318" y="3424"/>
                  </a:cubicBezTo>
                  <a:cubicBezTo>
                    <a:pt x="3975" y="2318"/>
                    <a:pt x="3353" y="1298"/>
                    <a:pt x="2955" y="348"/>
                  </a:cubicBezTo>
                  <a:cubicBezTo>
                    <a:pt x="2833" y="73"/>
                    <a:pt x="2607" y="1"/>
                    <a:pt x="2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52"/>
            <p:cNvSpPr/>
            <p:nvPr/>
          </p:nvSpPr>
          <p:spPr>
            <a:xfrm>
              <a:off x="6139750" y="3178550"/>
              <a:ext cx="185375" cy="227425"/>
            </a:xfrm>
            <a:custGeom>
              <a:avLst/>
              <a:gdLst/>
              <a:ahLst/>
              <a:cxnLst/>
              <a:rect l="l" t="t" r="r" b="b"/>
              <a:pathLst>
                <a:path w="7415" h="9097" extrusionOk="0">
                  <a:moveTo>
                    <a:pt x="6576" y="0"/>
                  </a:moveTo>
                  <a:cubicBezTo>
                    <a:pt x="6440" y="0"/>
                    <a:pt x="6314" y="46"/>
                    <a:pt x="6222" y="154"/>
                  </a:cubicBezTo>
                  <a:cubicBezTo>
                    <a:pt x="5928" y="483"/>
                    <a:pt x="5611" y="592"/>
                    <a:pt x="5290" y="592"/>
                  </a:cubicBezTo>
                  <a:cubicBezTo>
                    <a:pt x="4988" y="592"/>
                    <a:pt x="4683" y="496"/>
                    <a:pt x="4390" y="396"/>
                  </a:cubicBezTo>
                  <a:cubicBezTo>
                    <a:pt x="3964" y="242"/>
                    <a:pt x="3597" y="173"/>
                    <a:pt x="3279" y="173"/>
                  </a:cubicBezTo>
                  <a:cubicBezTo>
                    <a:pt x="1986" y="173"/>
                    <a:pt x="1492" y="1318"/>
                    <a:pt x="1020" y="2608"/>
                  </a:cubicBezTo>
                  <a:cubicBezTo>
                    <a:pt x="364" y="4353"/>
                    <a:pt x="1" y="6064"/>
                    <a:pt x="796" y="7360"/>
                  </a:cubicBezTo>
                  <a:cubicBezTo>
                    <a:pt x="847" y="8362"/>
                    <a:pt x="761" y="8984"/>
                    <a:pt x="1470" y="9088"/>
                  </a:cubicBezTo>
                  <a:cubicBezTo>
                    <a:pt x="1519" y="9094"/>
                    <a:pt x="1568" y="9097"/>
                    <a:pt x="1614" y="9097"/>
                  </a:cubicBezTo>
                  <a:cubicBezTo>
                    <a:pt x="2117" y="9097"/>
                    <a:pt x="2435" y="8762"/>
                    <a:pt x="2593" y="8224"/>
                  </a:cubicBezTo>
                  <a:cubicBezTo>
                    <a:pt x="2634" y="8075"/>
                    <a:pt x="2578" y="7743"/>
                    <a:pt x="2746" y="7743"/>
                  </a:cubicBezTo>
                  <a:cubicBezTo>
                    <a:pt x="2792" y="7743"/>
                    <a:pt x="2854" y="7768"/>
                    <a:pt x="2938" y="7827"/>
                  </a:cubicBezTo>
                  <a:cubicBezTo>
                    <a:pt x="3173" y="7995"/>
                    <a:pt x="3380" y="8062"/>
                    <a:pt x="3567" y="8062"/>
                  </a:cubicBezTo>
                  <a:cubicBezTo>
                    <a:pt x="4013" y="8062"/>
                    <a:pt x="4340" y="7677"/>
                    <a:pt x="4632" y="7360"/>
                  </a:cubicBezTo>
                  <a:cubicBezTo>
                    <a:pt x="5116" y="6842"/>
                    <a:pt x="4563" y="6358"/>
                    <a:pt x="4373" y="5839"/>
                  </a:cubicBezTo>
                  <a:cubicBezTo>
                    <a:pt x="4183" y="5321"/>
                    <a:pt x="3491" y="4750"/>
                    <a:pt x="4442" y="4249"/>
                  </a:cubicBezTo>
                  <a:cubicBezTo>
                    <a:pt x="4943" y="3990"/>
                    <a:pt x="5790" y="3852"/>
                    <a:pt x="5427" y="3057"/>
                  </a:cubicBezTo>
                  <a:cubicBezTo>
                    <a:pt x="5274" y="2713"/>
                    <a:pt x="5030" y="2616"/>
                    <a:pt x="4752" y="2616"/>
                  </a:cubicBezTo>
                  <a:cubicBezTo>
                    <a:pt x="4400" y="2616"/>
                    <a:pt x="3994" y="2771"/>
                    <a:pt x="3647" y="2780"/>
                  </a:cubicBezTo>
                  <a:cubicBezTo>
                    <a:pt x="3388" y="2815"/>
                    <a:pt x="3129" y="2850"/>
                    <a:pt x="2887" y="2919"/>
                  </a:cubicBezTo>
                  <a:cubicBezTo>
                    <a:pt x="2887" y="2746"/>
                    <a:pt x="2800" y="2487"/>
                    <a:pt x="2887" y="2435"/>
                  </a:cubicBezTo>
                  <a:cubicBezTo>
                    <a:pt x="3111" y="2262"/>
                    <a:pt x="3405" y="2037"/>
                    <a:pt x="3664" y="2037"/>
                  </a:cubicBezTo>
                  <a:cubicBezTo>
                    <a:pt x="4321" y="2055"/>
                    <a:pt x="4995" y="2262"/>
                    <a:pt x="5634" y="2262"/>
                  </a:cubicBezTo>
                  <a:cubicBezTo>
                    <a:pt x="6481" y="2262"/>
                    <a:pt x="6861" y="1553"/>
                    <a:pt x="7242" y="931"/>
                  </a:cubicBezTo>
                  <a:cubicBezTo>
                    <a:pt x="7414" y="689"/>
                    <a:pt x="7328" y="344"/>
                    <a:pt x="7086" y="188"/>
                  </a:cubicBezTo>
                  <a:cubicBezTo>
                    <a:pt x="6932" y="73"/>
                    <a:pt x="6746" y="0"/>
                    <a:pt x="65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52"/>
            <p:cNvSpPr/>
            <p:nvPr/>
          </p:nvSpPr>
          <p:spPr>
            <a:xfrm>
              <a:off x="4320000" y="1079225"/>
              <a:ext cx="260125" cy="163000"/>
            </a:xfrm>
            <a:custGeom>
              <a:avLst/>
              <a:gdLst/>
              <a:ahLst/>
              <a:cxnLst/>
              <a:rect l="l" t="t" r="r" b="b"/>
              <a:pathLst>
                <a:path w="10405" h="6520" extrusionOk="0">
                  <a:moveTo>
                    <a:pt x="8970" y="1"/>
                  </a:moveTo>
                  <a:cubicBezTo>
                    <a:pt x="6620" y="778"/>
                    <a:pt x="3786" y="294"/>
                    <a:pt x="1764" y="2576"/>
                  </a:cubicBezTo>
                  <a:cubicBezTo>
                    <a:pt x="502" y="3993"/>
                    <a:pt x="1" y="5410"/>
                    <a:pt x="1038" y="5876"/>
                  </a:cubicBezTo>
                  <a:cubicBezTo>
                    <a:pt x="2057" y="6274"/>
                    <a:pt x="3146" y="6499"/>
                    <a:pt x="4252" y="6516"/>
                  </a:cubicBezTo>
                  <a:cubicBezTo>
                    <a:pt x="4303" y="6518"/>
                    <a:pt x="4355" y="6520"/>
                    <a:pt x="4406" y="6520"/>
                  </a:cubicBezTo>
                  <a:cubicBezTo>
                    <a:pt x="4717" y="6520"/>
                    <a:pt x="5012" y="6455"/>
                    <a:pt x="5116" y="6084"/>
                  </a:cubicBezTo>
                  <a:cubicBezTo>
                    <a:pt x="5237" y="5652"/>
                    <a:pt x="4892" y="5479"/>
                    <a:pt x="4563" y="5323"/>
                  </a:cubicBezTo>
                  <a:cubicBezTo>
                    <a:pt x="3094" y="4598"/>
                    <a:pt x="3630" y="3924"/>
                    <a:pt x="4598" y="3198"/>
                  </a:cubicBezTo>
                  <a:cubicBezTo>
                    <a:pt x="5980" y="2144"/>
                    <a:pt x="7726" y="2126"/>
                    <a:pt x="9264" y="1487"/>
                  </a:cubicBezTo>
                  <a:cubicBezTo>
                    <a:pt x="9696" y="1331"/>
                    <a:pt x="10404" y="1556"/>
                    <a:pt x="10352" y="796"/>
                  </a:cubicBezTo>
                  <a:cubicBezTo>
                    <a:pt x="10301" y="35"/>
                    <a:pt x="9627" y="70"/>
                    <a:pt x="89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52"/>
            <p:cNvSpPr/>
            <p:nvPr/>
          </p:nvSpPr>
          <p:spPr>
            <a:xfrm>
              <a:off x="3605850" y="1017225"/>
              <a:ext cx="246275" cy="88775"/>
            </a:xfrm>
            <a:custGeom>
              <a:avLst/>
              <a:gdLst/>
              <a:ahLst/>
              <a:cxnLst/>
              <a:rect l="l" t="t" r="r" b="b"/>
              <a:pathLst>
                <a:path w="9851" h="3551" extrusionOk="0">
                  <a:moveTo>
                    <a:pt x="3896" y="1"/>
                  </a:moveTo>
                  <a:cubicBezTo>
                    <a:pt x="2951" y="1"/>
                    <a:pt x="1998" y="113"/>
                    <a:pt x="1055" y="130"/>
                  </a:cubicBezTo>
                  <a:cubicBezTo>
                    <a:pt x="674" y="130"/>
                    <a:pt x="260" y="217"/>
                    <a:pt x="121" y="649"/>
                  </a:cubicBezTo>
                  <a:cubicBezTo>
                    <a:pt x="0" y="1046"/>
                    <a:pt x="173" y="1461"/>
                    <a:pt x="536" y="1651"/>
                  </a:cubicBezTo>
                  <a:cubicBezTo>
                    <a:pt x="1487" y="2256"/>
                    <a:pt x="2489" y="2792"/>
                    <a:pt x="3474" y="3345"/>
                  </a:cubicBezTo>
                  <a:cubicBezTo>
                    <a:pt x="3715" y="3472"/>
                    <a:pt x="3939" y="3551"/>
                    <a:pt x="4149" y="3551"/>
                  </a:cubicBezTo>
                  <a:cubicBezTo>
                    <a:pt x="4450" y="3551"/>
                    <a:pt x="4723" y="3389"/>
                    <a:pt x="4978" y="2982"/>
                  </a:cubicBezTo>
                  <a:cubicBezTo>
                    <a:pt x="5203" y="2650"/>
                    <a:pt x="5511" y="2104"/>
                    <a:pt x="5931" y="2104"/>
                  </a:cubicBezTo>
                  <a:cubicBezTo>
                    <a:pt x="6058" y="2104"/>
                    <a:pt x="6195" y="2153"/>
                    <a:pt x="6343" y="2273"/>
                  </a:cubicBezTo>
                  <a:cubicBezTo>
                    <a:pt x="6982" y="2809"/>
                    <a:pt x="7673" y="2826"/>
                    <a:pt x="8365" y="2895"/>
                  </a:cubicBezTo>
                  <a:cubicBezTo>
                    <a:pt x="8588" y="2920"/>
                    <a:pt x="8869" y="3004"/>
                    <a:pt x="9118" y="3004"/>
                  </a:cubicBezTo>
                  <a:cubicBezTo>
                    <a:pt x="9390" y="3004"/>
                    <a:pt x="9623" y="2904"/>
                    <a:pt x="9695" y="2515"/>
                  </a:cubicBezTo>
                  <a:cubicBezTo>
                    <a:pt x="9851" y="1789"/>
                    <a:pt x="9142" y="1668"/>
                    <a:pt x="8641" y="1478"/>
                  </a:cubicBezTo>
                  <a:lnTo>
                    <a:pt x="6585" y="493"/>
                  </a:lnTo>
                  <a:cubicBezTo>
                    <a:pt x="5704" y="104"/>
                    <a:pt x="4803" y="1"/>
                    <a:pt x="38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52"/>
            <p:cNvSpPr/>
            <p:nvPr/>
          </p:nvSpPr>
          <p:spPr>
            <a:xfrm>
              <a:off x="3161275" y="1612775"/>
              <a:ext cx="115825" cy="115825"/>
            </a:xfrm>
            <a:custGeom>
              <a:avLst/>
              <a:gdLst/>
              <a:ahLst/>
              <a:cxnLst/>
              <a:rect l="l" t="t" r="r" b="b"/>
              <a:pathLst>
                <a:path w="4633" h="4633" extrusionOk="0">
                  <a:moveTo>
                    <a:pt x="2966" y="1"/>
                  </a:moveTo>
                  <a:cubicBezTo>
                    <a:pt x="2951" y="1"/>
                    <a:pt x="2936" y="1"/>
                    <a:pt x="2921" y="1"/>
                  </a:cubicBezTo>
                  <a:cubicBezTo>
                    <a:pt x="1729" y="36"/>
                    <a:pt x="1" y="2421"/>
                    <a:pt x="139" y="3803"/>
                  </a:cubicBezTo>
                  <a:cubicBezTo>
                    <a:pt x="139" y="4252"/>
                    <a:pt x="502" y="4615"/>
                    <a:pt x="951" y="4633"/>
                  </a:cubicBezTo>
                  <a:cubicBezTo>
                    <a:pt x="2956" y="4581"/>
                    <a:pt x="4632" y="3026"/>
                    <a:pt x="4529" y="1297"/>
                  </a:cubicBezTo>
                  <a:cubicBezTo>
                    <a:pt x="4478" y="482"/>
                    <a:pt x="3809" y="1"/>
                    <a:pt x="2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52"/>
            <p:cNvSpPr/>
            <p:nvPr/>
          </p:nvSpPr>
          <p:spPr>
            <a:xfrm>
              <a:off x="6082850" y="3458350"/>
              <a:ext cx="215350" cy="82375"/>
            </a:xfrm>
            <a:custGeom>
              <a:avLst/>
              <a:gdLst/>
              <a:ahLst/>
              <a:cxnLst/>
              <a:rect l="l" t="t" r="r" b="b"/>
              <a:pathLst>
                <a:path w="8614" h="3295" extrusionOk="0">
                  <a:moveTo>
                    <a:pt x="8412" y="834"/>
                  </a:moveTo>
                  <a:lnTo>
                    <a:pt x="8412" y="834"/>
                  </a:lnTo>
                  <a:cubicBezTo>
                    <a:pt x="8408" y="835"/>
                    <a:pt x="8404" y="836"/>
                    <a:pt x="8401" y="837"/>
                  </a:cubicBezTo>
                  <a:lnTo>
                    <a:pt x="8401" y="837"/>
                  </a:lnTo>
                  <a:cubicBezTo>
                    <a:pt x="8399" y="842"/>
                    <a:pt x="8396" y="846"/>
                    <a:pt x="8394" y="851"/>
                  </a:cubicBezTo>
                  <a:lnTo>
                    <a:pt x="8412" y="834"/>
                  </a:lnTo>
                  <a:close/>
                  <a:moveTo>
                    <a:pt x="6441" y="1"/>
                  </a:moveTo>
                  <a:cubicBezTo>
                    <a:pt x="5426" y="1"/>
                    <a:pt x="4424" y="103"/>
                    <a:pt x="3504" y="557"/>
                  </a:cubicBezTo>
                  <a:cubicBezTo>
                    <a:pt x="3268" y="683"/>
                    <a:pt x="3156" y="756"/>
                    <a:pt x="3064" y="756"/>
                  </a:cubicBezTo>
                  <a:cubicBezTo>
                    <a:pt x="2968" y="756"/>
                    <a:pt x="2895" y="675"/>
                    <a:pt x="2726" y="488"/>
                  </a:cubicBezTo>
                  <a:cubicBezTo>
                    <a:pt x="2440" y="160"/>
                    <a:pt x="2158" y="41"/>
                    <a:pt x="1882" y="41"/>
                  </a:cubicBezTo>
                  <a:cubicBezTo>
                    <a:pt x="1373" y="41"/>
                    <a:pt x="881" y="443"/>
                    <a:pt x="410" y="678"/>
                  </a:cubicBezTo>
                  <a:cubicBezTo>
                    <a:pt x="0" y="866"/>
                    <a:pt x="164" y="1612"/>
                    <a:pt x="452" y="1612"/>
                  </a:cubicBezTo>
                  <a:cubicBezTo>
                    <a:pt x="455" y="1612"/>
                    <a:pt x="459" y="1612"/>
                    <a:pt x="462" y="1612"/>
                  </a:cubicBezTo>
                  <a:cubicBezTo>
                    <a:pt x="518" y="1607"/>
                    <a:pt x="572" y="1605"/>
                    <a:pt x="625" y="1605"/>
                  </a:cubicBezTo>
                  <a:cubicBezTo>
                    <a:pt x="1895" y="1605"/>
                    <a:pt x="2508" y="2753"/>
                    <a:pt x="3504" y="3184"/>
                  </a:cubicBezTo>
                  <a:cubicBezTo>
                    <a:pt x="3665" y="3259"/>
                    <a:pt x="3818" y="3295"/>
                    <a:pt x="3955" y="3295"/>
                  </a:cubicBezTo>
                  <a:cubicBezTo>
                    <a:pt x="4389" y="3295"/>
                    <a:pt x="4667" y="2934"/>
                    <a:pt x="4575" y="2303"/>
                  </a:cubicBezTo>
                  <a:cubicBezTo>
                    <a:pt x="4523" y="1905"/>
                    <a:pt x="4541" y="1784"/>
                    <a:pt x="4973" y="1698"/>
                  </a:cubicBezTo>
                  <a:cubicBezTo>
                    <a:pt x="6127" y="1457"/>
                    <a:pt x="7264" y="1130"/>
                    <a:pt x="8401" y="837"/>
                  </a:cubicBezTo>
                  <a:lnTo>
                    <a:pt x="8401" y="837"/>
                  </a:lnTo>
                  <a:cubicBezTo>
                    <a:pt x="8535" y="525"/>
                    <a:pt x="8613" y="56"/>
                    <a:pt x="8256" y="56"/>
                  </a:cubicBezTo>
                  <a:cubicBezTo>
                    <a:pt x="7656" y="37"/>
                    <a:pt x="7046" y="1"/>
                    <a:pt x="6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52"/>
            <p:cNvSpPr/>
            <p:nvPr/>
          </p:nvSpPr>
          <p:spPr>
            <a:xfrm>
              <a:off x="5726825" y="1103850"/>
              <a:ext cx="262175" cy="54825"/>
            </a:xfrm>
            <a:custGeom>
              <a:avLst/>
              <a:gdLst/>
              <a:ahLst/>
              <a:cxnLst/>
              <a:rect l="l" t="t" r="r" b="b"/>
              <a:pathLst>
                <a:path w="10487" h="2193" extrusionOk="0">
                  <a:moveTo>
                    <a:pt x="2675" y="1"/>
                  </a:moveTo>
                  <a:cubicBezTo>
                    <a:pt x="2260" y="122"/>
                    <a:pt x="1984" y="208"/>
                    <a:pt x="1707" y="260"/>
                  </a:cubicBezTo>
                  <a:cubicBezTo>
                    <a:pt x="1625" y="276"/>
                    <a:pt x="1533" y="281"/>
                    <a:pt x="1436" y="281"/>
                  </a:cubicBezTo>
                  <a:cubicBezTo>
                    <a:pt x="1238" y="281"/>
                    <a:pt x="1018" y="259"/>
                    <a:pt x="814" y="259"/>
                  </a:cubicBezTo>
                  <a:cubicBezTo>
                    <a:pt x="370" y="259"/>
                    <a:pt x="1" y="367"/>
                    <a:pt x="83" y="1055"/>
                  </a:cubicBezTo>
                  <a:cubicBezTo>
                    <a:pt x="160" y="1671"/>
                    <a:pt x="629" y="1783"/>
                    <a:pt x="1147" y="1783"/>
                  </a:cubicBezTo>
                  <a:cubicBezTo>
                    <a:pt x="1443" y="1783"/>
                    <a:pt x="1754" y="1746"/>
                    <a:pt x="2018" y="1746"/>
                  </a:cubicBezTo>
                  <a:cubicBezTo>
                    <a:pt x="3176" y="1729"/>
                    <a:pt x="4334" y="1625"/>
                    <a:pt x="5488" y="1625"/>
                  </a:cubicBezTo>
                  <a:cubicBezTo>
                    <a:pt x="6641" y="1625"/>
                    <a:pt x="7790" y="1729"/>
                    <a:pt x="8931" y="2126"/>
                  </a:cubicBezTo>
                  <a:cubicBezTo>
                    <a:pt x="9064" y="2171"/>
                    <a:pt x="9201" y="2192"/>
                    <a:pt x="9336" y="2192"/>
                  </a:cubicBezTo>
                  <a:cubicBezTo>
                    <a:pt x="9780" y="2192"/>
                    <a:pt x="10194" y="1955"/>
                    <a:pt x="10314" y="1504"/>
                  </a:cubicBezTo>
                  <a:cubicBezTo>
                    <a:pt x="10486" y="813"/>
                    <a:pt x="9761" y="744"/>
                    <a:pt x="9294" y="606"/>
                  </a:cubicBezTo>
                  <a:cubicBezTo>
                    <a:pt x="8746" y="426"/>
                    <a:pt x="8189" y="370"/>
                    <a:pt x="7630" y="370"/>
                  </a:cubicBezTo>
                  <a:cubicBezTo>
                    <a:pt x="6715" y="370"/>
                    <a:pt x="5795" y="519"/>
                    <a:pt x="4900" y="519"/>
                  </a:cubicBezTo>
                  <a:cubicBezTo>
                    <a:pt x="4133" y="519"/>
                    <a:pt x="3384" y="409"/>
                    <a:pt x="26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52"/>
            <p:cNvSpPr/>
            <p:nvPr/>
          </p:nvSpPr>
          <p:spPr>
            <a:xfrm>
              <a:off x="6497925" y="4391525"/>
              <a:ext cx="125725" cy="97375"/>
            </a:xfrm>
            <a:custGeom>
              <a:avLst/>
              <a:gdLst/>
              <a:ahLst/>
              <a:cxnLst/>
              <a:rect l="l" t="t" r="r" b="b"/>
              <a:pathLst>
                <a:path w="5029" h="3895" extrusionOk="0">
                  <a:moveTo>
                    <a:pt x="4062" y="0"/>
                  </a:moveTo>
                  <a:cubicBezTo>
                    <a:pt x="3557" y="0"/>
                    <a:pt x="2937" y="491"/>
                    <a:pt x="2445" y="491"/>
                  </a:cubicBezTo>
                  <a:cubicBezTo>
                    <a:pt x="2234" y="491"/>
                    <a:pt x="2046" y="401"/>
                    <a:pt x="1901" y="144"/>
                  </a:cubicBezTo>
                  <a:cubicBezTo>
                    <a:pt x="0" y="403"/>
                    <a:pt x="570" y="1975"/>
                    <a:pt x="225" y="2960"/>
                  </a:cubicBezTo>
                  <a:cubicBezTo>
                    <a:pt x="38" y="3485"/>
                    <a:pt x="566" y="3894"/>
                    <a:pt x="1172" y="3894"/>
                  </a:cubicBezTo>
                  <a:cubicBezTo>
                    <a:pt x="1185" y="3894"/>
                    <a:pt x="1197" y="3894"/>
                    <a:pt x="1210" y="3894"/>
                  </a:cubicBezTo>
                  <a:cubicBezTo>
                    <a:pt x="2298" y="3876"/>
                    <a:pt x="5029" y="1630"/>
                    <a:pt x="4804" y="783"/>
                  </a:cubicBezTo>
                  <a:cubicBezTo>
                    <a:pt x="4638" y="185"/>
                    <a:pt x="4372" y="0"/>
                    <a:pt x="4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52"/>
            <p:cNvSpPr/>
            <p:nvPr/>
          </p:nvSpPr>
          <p:spPr>
            <a:xfrm>
              <a:off x="5334875" y="2906300"/>
              <a:ext cx="82100" cy="128050"/>
            </a:xfrm>
            <a:custGeom>
              <a:avLst/>
              <a:gdLst/>
              <a:ahLst/>
              <a:cxnLst/>
              <a:rect l="l" t="t" r="r" b="b"/>
              <a:pathLst>
                <a:path w="3284" h="5122" extrusionOk="0">
                  <a:moveTo>
                    <a:pt x="519" y="1"/>
                  </a:moveTo>
                  <a:lnTo>
                    <a:pt x="380" y="139"/>
                  </a:lnTo>
                  <a:cubicBezTo>
                    <a:pt x="104" y="1452"/>
                    <a:pt x="0" y="2766"/>
                    <a:pt x="380" y="4062"/>
                  </a:cubicBezTo>
                  <a:cubicBezTo>
                    <a:pt x="534" y="4660"/>
                    <a:pt x="796" y="5122"/>
                    <a:pt x="1420" y="5122"/>
                  </a:cubicBezTo>
                  <a:cubicBezTo>
                    <a:pt x="1500" y="5122"/>
                    <a:pt x="1585" y="5114"/>
                    <a:pt x="1676" y="5099"/>
                  </a:cubicBezTo>
                  <a:cubicBezTo>
                    <a:pt x="2471" y="4978"/>
                    <a:pt x="3284" y="4408"/>
                    <a:pt x="3111" y="3734"/>
                  </a:cubicBezTo>
                  <a:cubicBezTo>
                    <a:pt x="2748" y="2213"/>
                    <a:pt x="2108" y="744"/>
                    <a:pt x="5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52"/>
            <p:cNvSpPr/>
            <p:nvPr/>
          </p:nvSpPr>
          <p:spPr>
            <a:xfrm>
              <a:off x="4869125" y="997550"/>
              <a:ext cx="160750" cy="66150"/>
            </a:xfrm>
            <a:custGeom>
              <a:avLst/>
              <a:gdLst/>
              <a:ahLst/>
              <a:cxnLst/>
              <a:rect l="l" t="t" r="r" b="b"/>
              <a:pathLst>
                <a:path w="6430" h="2646" extrusionOk="0">
                  <a:moveTo>
                    <a:pt x="1040" y="1"/>
                  </a:moveTo>
                  <a:cubicBezTo>
                    <a:pt x="589" y="1"/>
                    <a:pt x="239" y="358"/>
                    <a:pt x="104" y="814"/>
                  </a:cubicBezTo>
                  <a:cubicBezTo>
                    <a:pt x="1" y="1108"/>
                    <a:pt x="191" y="1419"/>
                    <a:pt x="502" y="1470"/>
                  </a:cubicBezTo>
                  <a:cubicBezTo>
                    <a:pt x="1971" y="1885"/>
                    <a:pt x="3440" y="2283"/>
                    <a:pt x="4736" y="2646"/>
                  </a:cubicBezTo>
                  <a:cubicBezTo>
                    <a:pt x="5427" y="2611"/>
                    <a:pt x="5928" y="2611"/>
                    <a:pt x="6239" y="2127"/>
                  </a:cubicBezTo>
                  <a:cubicBezTo>
                    <a:pt x="6429" y="1851"/>
                    <a:pt x="6308" y="1470"/>
                    <a:pt x="6066" y="1419"/>
                  </a:cubicBezTo>
                  <a:cubicBezTo>
                    <a:pt x="4373" y="1021"/>
                    <a:pt x="2852" y="36"/>
                    <a:pt x="1072" y="2"/>
                  </a:cubicBezTo>
                  <a:cubicBezTo>
                    <a:pt x="1061" y="1"/>
                    <a:pt x="1051" y="1"/>
                    <a:pt x="10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52"/>
            <p:cNvSpPr/>
            <p:nvPr/>
          </p:nvSpPr>
          <p:spPr>
            <a:xfrm>
              <a:off x="3763550" y="998475"/>
              <a:ext cx="117975" cy="55725"/>
            </a:xfrm>
            <a:custGeom>
              <a:avLst/>
              <a:gdLst/>
              <a:ahLst/>
              <a:cxnLst/>
              <a:rect l="l" t="t" r="r" b="b"/>
              <a:pathLst>
                <a:path w="4719" h="2229" extrusionOk="0">
                  <a:moveTo>
                    <a:pt x="747" y="0"/>
                  </a:moveTo>
                  <a:cubicBezTo>
                    <a:pt x="407" y="0"/>
                    <a:pt x="65" y="161"/>
                    <a:pt x="18" y="690"/>
                  </a:cubicBezTo>
                  <a:cubicBezTo>
                    <a:pt x="0" y="863"/>
                    <a:pt x="190" y="1053"/>
                    <a:pt x="277" y="1243"/>
                  </a:cubicBezTo>
                  <a:lnTo>
                    <a:pt x="2333" y="2228"/>
                  </a:lnTo>
                  <a:cubicBezTo>
                    <a:pt x="2437" y="2220"/>
                    <a:pt x="2541" y="2220"/>
                    <a:pt x="2644" y="2220"/>
                  </a:cubicBezTo>
                  <a:cubicBezTo>
                    <a:pt x="2748" y="2220"/>
                    <a:pt x="2852" y="2220"/>
                    <a:pt x="2955" y="2211"/>
                  </a:cubicBezTo>
                  <a:cubicBezTo>
                    <a:pt x="3647" y="2142"/>
                    <a:pt x="4718" y="2090"/>
                    <a:pt x="4511" y="1261"/>
                  </a:cubicBezTo>
                  <a:cubicBezTo>
                    <a:pt x="4255" y="308"/>
                    <a:pt x="3582" y="187"/>
                    <a:pt x="2842" y="187"/>
                  </a:cubicBezTo>
                  <a:cubicBezTo>
                    <a:pt x="2589" y="187"/>
                    <a:pt x="2328" y="201"/>
                    <a:pt x="2074" y="201"/>
                  </a:cubicBezTo>
                  <a:cubicBezTo>
                    <a:pt x="1762" y="201"/>
                    <a:pt x="1460" y="180"/>
                    <a:pt x="1193" y="85"/>
                  </a:cubicBezTo>
                  <a:cubicBezTo>
                    <a:pt x="1066" y="36"/>
                    <a:pt x="907" y="0"/>
                    <a:pt x="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52"/>
            <p:cNvSpPr/>
            <p:nvPr/>
          </p:nvSpPr>
          <p:spPr>
            <a:xfrm>
              <a:off x="6244750" y="3463175"/>
              <a:ext cx="127900" cy="76650"/>
            </a:xfrm>
            <a:custGeom>
              <a:avLst/>
              <a:gdLst/>
              <a:ahLst/>
              <a:cxnLst/>
              <a:rect l="l" t="t" r="r" b="b"/>
              <a:pathLst>
                <a:path w="5116" h="3066" extrusionOk="0">
                  <a:moveTo>
                    <a:pt x="4184" y="1"/>
                  </a:moveTo>
                  <a:cubicBezTo>
                    <a:pt x="4093" y="1"/>
                    <a:pt x="4000" y="13"/>
                    <a:pt x="3906" y="36"/>
                  </a:cubicBezTo>
                  <a:cubicBezTo>
                    <a:pt x="3232" y="209"/>
                    <a:pt x="2575" y="416"/>
                    <a:pt x="1918" y="641"/>
                  </a:cubicBezTo>
                  <a:lnTo>
                    <a:pt x="1936" y="641"/>
                  </a:lnTo>
                  <a:cubicBezTo>
                    <a:pt x="1659" y="848"/>
                    <a:pt x="1383" y="1038"/>
                    <a:pt x="1089" y="1194"/>
                  </a:cubicBezTo>
                  <a:cubicBezTo>
                    <a:pt x="432" y="1505"/>
                    <a:pt x="0" y="2093"/>
                    <a:pt x="311" y="2680"/>
                  </a:cubicBezTo>
                  <a:cubicBezTo>
                    <a:pt x="460" y="2964"/>
                    <a:pt x="650" y="3065"/>
                    <a:pt x="856" y="3065"/>
                  </a:cubicBezTo>
                  <a:cubicBezTo>
                    <a:pt x="1178" y="3065"/>
                    <a:pt x="1537" y="2818"/>
                    <a:pt x="1832" y="2628"/>
                  </a:cubicBezTo>
                  <a:cubicBezTo>
                    <a:pt x="2558" y="2093"/>
                    <a:pt x="3370" y="1695"/>
                    <a:pt x="4234" y="1436"/>
                  </a:cubicBezTo>
                  <a:cubicBezTo>
                    <a:pt x="4631" y="1332"/>
                    <a:pt x="5115" y="1108"/>
                    <a:pt x="4994" y="606"/>
                  </a:cubicBezTo>
                  <a:cubicBezTo>
                    <a:pt x="4883" y="203"/>
                    <a:pt x="4559" y="1"/>
                    <a:pt x="4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52"/>
            <p:cNvSpPr/>
            <p:nvPr/>
          </p:nvSpPr>
          <p:spPr>
            <a:xfrm>
              <a:off x="6286725" y="2464325"/>
              <a:ext cx="67775" cy="93850"/>
            </a:xfrm>
            <a:custGeom>
              <a:avLst/>
              <a:gdLst/>
              <a:ahLst/>
              <a:cxnLst/>
              <a:rect l="l" t="t" r="r" b="b"/>
              <a:pathLst>
                <a:path w="2711" h="3754" extrusionOk="0">
                  <a:moveTo>
                    <a:pt x="1532" y="0"/>
                  </a:moveTo>
                  <a:cubicBezTo>
                    <a:pt x="1516" y="0"/>
                    <a:pt x="1500" y="0"/>
                    <a:pt x="1484" y="1"/>
                  </a:cubicBezTo>
                  <a:cubicBezTo>
                    <a:pt x="187" y="53"/>
                    <a:pt x="239" y="1332"/>
                    <a:pt x="101" y="2265"/>
                  </a:cubicBezTo>
                  <a:cubicBezTo>
                    <a:pt x="1" y="3066"/>
                    <a:pt x="465" y="3754"/>
                    <a:pt x="1243" y="3754"/>
                  </a:cubicBezTo>
                  <a:cubicBezTo>
                    <a:pt x="1271" y="3754"/>
                    <a:pt x="1299" y="3753"/>
                    <a:pt x="1328" y="3751"/>
                  </a:cubicBezTo>
                  <a:cubicBezTo>
                    <a:pt x="2711" y="3682"/>
                    <a:pt x="1967" y="2403"/>
                    <a:pt x="2313" y="1815"/>
                  </a:cubicBezTo>
                  <a:cubicBezTo>
                    <a:pt x="2228" y="1050"/>
                    <a:pt x="2528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52"/>
            <p:cNvSpPr/>
            <p:nvPr/>
          </p:nvSpPr>
          <p:spPr>
            <a:xfrm>
              <a:off x="6279300" y="2861375"/>
              <a:ext cx="75625" cy="97275"/>
            </a:xfrm>
            <a:custGeom>
              <a:avLst/>
              <a:gdLst/>
              <a:ahLst/>
              <a:cxnLst/>
              <a:rect l="l" t="t" r="r" b="b"/>
              <a:pathLst>
                <a:path w="3025" h="3891" extrusionOk="0">
                  <a:moveTo>
                    <a:pt x="2403" y="1"/>
                  </a:moveTo>
                  <a:cubicBezTo>
                    <a:pt x="2178" y="1"/>
                    <a:pt x="1971" y="104"/>
                    <a:pt x="1850" y="277"/>
                  </a:cubicBezTo>
                  <a:cubicBezTo>
                    <a:pt x="1504" y="1193"/>
                    <a:pt x="882" y="1884"/>
                    <a:pt x="277" y="2610"/>
                  </a:cubicBezTo>
                  <a:cubicBezTo>
                    <a:pt x="35" y="2869"/>
                    <a:pt x="1" y="3284"/>
                    <a:pt x="208" y="3578"/>
                  </a:cubicBezTo>
                  <a:cubicBezTo>
                    <a:pt x="326" y="3766"/>
                    <a:pt x="507" y="3890"/>
                    <a:pt x="682" y="3890"/>
                  </a:cubicBezTo>
                  <a:cubicBezTo>
                    <a:pt x="764" y="3890"/>
                    <a:pt x="845" y="3863"/>
                    <a:pt x="916" y="3802"/>
                  </a:cubicBezTo>
                  <a:cubicBezTo>
                    <a:pt x="1815" y="3128"/>
                    <a:pt x="2731" y="2420"/>
                    <a:pt x="3025" y="1452"/>
                  </a:cubicBezTo>
                  <a:cubicBezTo>
                    <a:pt x="2973" y="744"/>
                    <a:pt x="2921" y="225"/>
                    <a:pt x="2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52"/>
            <p:cNvSpPr/>
            <p:nvPr/>
          </p:nvSpPr>
          <p:spPr>
            <a:xfrm>
              <a:off x="4145025" y="994975"/>
              <a:ext cx="111500" cy="47325"/>
            </a:xfrm>
            <a:custGeom>
              <a:avLst/>
              <a:gdLst/>
              <a:ahLst/>
              <a:cxnLst/>
              <a:rect l="l" t="t" r="r" b="b"/>
              <a:pathLst>
                <a:path w="4460" h="1893" extrusionOk="0">
                  <a:moveTo>
                    <a:pt x="1539" y="105"/>
                  </a:moveTo>
                  <a:cubicBezTo>
                    <a:pt x="969" y="243"/>
                    <a:pt x="139" y="1"/>
                    <a:pt x="70" y="744"/>
                  </a:cubicBezTo>
                  <a:cubicBezTo>
                    <a:pt x="1" y="1418"/>
                    <a:pt x="813" y="1418"/>
                    <a:pt x="1332" y="1556"/>
                  </a:cubicBezTo>
                  <a:cubicBezTo>
                    <a:pt x="1764" y="1677"/>
                    <a:pt x="2213" y="1764"/>
                    <a:pt x="2645" y="1815"/>
                  </a:cubicBezTo>
                  <a:cubicBezTo>
                    <a:pt x="2898" y="1847"/>
                    <a:pt x="3179" y="1893"/>
                    <a:pt x="3440" y="1893"/>
                  </a:cubicBezTo>
                  <a:cubicBezTo>
                    <a:pt x="3890" y="1893"/>
                    <a:pt x="4279" y="1756"/>
                    <a:pt x="4356" y="1176"/>
                  </a:cubicBezTo>
                  <a:cubicBezTo>
                    <a:pt x="4459" y="346"/>
                    <a:pt x="3561" y="416"/>
                    <a:pt x="2956" y="329"/>
                  </a:cubicBezTo>
                  <a:lnTo>
                    <a:pt x="1539" y="10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52"/>
            <p:cNvSpPr/>
            <p:nvPr/>
          </p:nvSpPr>
          <p:spPr>
            <a:xfrm>
              <a:off x="7213625" y="3803350"/>
              <a:ext cx="74075" cy="80050"/>
            </a:xfrm>
            <a:custGeom>
              <a:avLst/>
              <a:gdLst/>
              <a:ahLst/>
              <a:cxnLst/>
              <a:rect l="l" t="t" r="r" b="b"/>
              <a:pathLst>
                <a:path w="2963" h="3202" extrusionOk="0">
                  <a:moveTo>
                    <a:pt x="573" y="1"/>
                  </a:moveTo>
                  <a:cubicBezTo>
                    <a:pt x="233" y="1"/>
                    <a:pt x="0" y="333"/>
                    <a:pt x="59" y="704"/>
                  </a:cubicBezTo>
                  <a:cubicBezTo>
                    <a:pt x="284" y="1965"/>
                    <a:pt x="1096" y="2777"/>
                    <a:pt x="2289" y="3175"/>
                  </a:cubicBezTo>
                  <a:cubicBezTo>
                    <a:pt x="2343" y="3193"/>
                    <a:pt x="2395" y="3202"/>
                    <a:pt x="2445" y="3202"/>
                  </a:cubicBezTo>
                  <a:cubicBezTo>
                    <a:pt x="2729" y="3202"/>
                    <a:pt x="2933" y="2914"/>
                    <a:pt x="2963" y="2414"/>
                  </a:cubicBezTo>
                  <a:cubicBezTo>
                    <a:pt x="2341" y="1619"/>
                    <a:pt x="1960" y="427"/>
                    <a:pt x="751" y="30"/>
                  </a:cubicBezTo>
                  <a:cubicBezTo>
                    <a:pt x="689" y="10"/>
                    <a:pt x="630" y="1"/>
                    <a:pt x="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52"/>
            <p:cNvSpPr/>
            <p:nvPr/>
          </p:nvSpPr>
          <p:spPr>
            <a:xfrm>
              <a:off x="6542025" y="3118350"/>
              <a:ext cx="66075" cy="79800"/>
            </a:xfrm>
            <a:custGeom>
              <a:avLst/>
              <a:gdLst/>
              <a:ahLst/>
              <a:cxnLst/>
              <a:rect l="l" t="t" r="r" b="b"/>
              <a:pathLst>
                <a:path w="2643" h="3192" extrusionOk="0">
                  <a:moveTo>
                    <a:pt x="1295" y="1"/>
                  </a:moveTo>
                  <a:cubicBezTo>
                    <a:pt x="1273" y="1"/>
                    <a:pt x="1250" y="2"/>
                    <a:pt x="1226" y="4"/>
                  </a:cubicBezTo>
                  <a:cubicBezTo>
                    <a:pt x="275" y="108"/>
                    <a:pt x="51" y="954"/>
                    <a:pt x="33" y="1732"/>
                  </a:cubicBezTo>
                  <a:cubicBezTo>
                    <a:pt x="1" y="2354"/>
                    <a:pt x="200" y="3192"/>
                    <a:pt x="910" y="3192"/>
                  </a:cubicBezTo>
                  <a:cubicBezTo>
                    <a:pt x="950" y="3192"/>
                    <a:pt x="992" y="3189"/>
                    <a:pt x="1036" y="3184"/>
                  </a:cubicBezTo>
                  <a:cubicBezTo>
                    <a:pt x="2643" y="2959"/>
                    <a:pt x="1640" y="1767"/>
                    <a:pt x="1640" y="1110"/>
                  </a:cubicBezTo>
                  <a:cubicBezTo>
                    <a:pt x="1740" y="547"/>
                    <a:pt x="1792" y="1"/>
                    <a:pt x="1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52"/>
            <p:cNvSpPr/>
            <p:nvPr/>
          </p:nvSpPr>
          <p:spPr>
            <a:xfrm>
              <a:off x="4278100" y="987200"/>
              <a:ext cx="87225" cy="50150"/>
            </a:xfrm>
            <a:custGeom>
              <a:avLst/>
              <a:gdLst/>
              <a:ahLst/>
              <a:cxnLst/>
              <a:rect l="l" t="t" r="r" b="b"/>
              <a:pathLst>
                <a:path w="3489" h="2006" extrusionOk="0">
                  <a:moveTo>
                    <a:pt x="2519" y="46"/>
                  </a:moveTo>
                  <a:cubicBezTo>
                    <a:pt x="2407" y="46"/>
                    <a:pt x="2296" y="60"/>
                    <a:pt x="2195" y="87"/>
                  </a:cubicBezTo>
                  <a:cubicBezTo>
                    <a:pt x="1435" y="312"/>
                    <a:pt x="191" y="1"/>
                    <a:pt x="87" y="1107"/>
                  </a:cubicBezTo>
                  <a:cubicBezTo>
                    <a:pt x="1" y="1798"/>
                    <a:pt x="986" y="1746"/>
                    <a:pt x="1642" y="1781"/>
                  </a:cubicBezTo>
                  <a:cubicBezTo>
                    <a:pt x="2299" y="1556"/>
                    <a:pt x="3422" y="2005"/>
                    <a:pt x="3474" y="813"/>
                  </a:cubicBezTo>
                  <a:cubicBezTo>
                    <a:pt x="3488" y="284"/>
                    <a:pt x="2986" y="46"/>
                    <a:pt x="2519" y="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52"/>
            <p:cNvSpPr/>
            <p:nvPr/>
          </p:nvSpPr>
          <p:spPr>
            <a:xfrm>
              <a:off x="6595650" y="1204100"/>
              <a:ext cx="81075" cy="41800"/>
            </a:xfrm>
            <a:custGeom>
              <a:avLst/>
              <a:gdLst/>
              <a:ahLst/>
              <a:cxnLst/>
              <a:rect l="l" t="t" r="r" b="b"/>
              <a:pathLst>
                <a:path w="3243" h="1672" extrusionOk="0">
                  <a:moveTo>
                    <a:pt x="1466" y="121"/>
                  </a:moveTo>
                  <a:cubicBezTo>
                    <a:pt x="1366" y="163"/>
                    <a:pt x="1241" y="173"/>
                    <a:pt x="1106" y="173"/>
                  </a:cubicBezTo>
                  <a:cubicBezTo>
                    <a:pt x="987" y="173"/>
                    <a:pt x="861" y="165"/>
                    <a:pt x="738" y="165"/>
                  </a:cubicBezTo>
                  <a:cubicBezTo>
                    <a:pt x="371" y="165"/>
                    <a:pt x="34" y="234"/>
                    <a:pt x="14" y="778"/>
                  </a:cubicBezTo>
                  <a:cubicBezTo>
                    <a:pt x="0" y="1593"/>
                    <a:pt x="628" y="1660"/>
                    <a:pt x="1232" y="1660"/>
                  </a:cubicBezTo>
                  <a:cubicBezTo>
                    <a:pt x="1352" y="1660"/>
                    <a:pt x="1472" y="1658"/>
                    <a:pt x="1585" y="1658"/>
                  </a:cubicBezTo>
                  <a:cubicBezTo>
                    <a:pt x="1627" y="1658"/>
                    <a:pt x="1668" y="1658"/>
                    <a:pt x="1708" y="1659"/>
                  </a:cubicBezTo>
                  <a:cubicBezTo>
                    <a:pt x="1826" y="1666"/>
                    <a:pt x="1954" y="1672"/>
                    <a:pt x="2085" y="1672"/>
                  </a:cubicBezTo>
                  <a:cubicBezTo>
                    <a:pt x="2644" y="1672"/>
                    <a:pt x="3242" y="1563"/>
                    <a:pt x="3228" y="933"/>
                  </a:cubicBezTo>
                  <a:cubicBezTo>
                    <a:pt x="3194" y="0"/>
                    <a:pt x="2209" y="207"/>
                    <a:pt x="1466" y="1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52"/>
            <p:cNvSpPr/>
            <p:nvPr/>
          </p:nvSpPr>
          <p:spPr>
            <a:xfrm>
              <a:off x="5040350" y="1034625"/>
              <a:ext cx="81550" cy="46975"/>
            </a:xfrm>
            <a:custGeom>
              <a:avLst/>
              <a:gdLst/>
              <a:ahLst/>
              <a:cxnLst/>
              <a:rect l="l" t="t" r="r" b="b"/>
              <a:pathLst>
                <a:path w="3262" h="1879" extrusionOk="0">
                  <a:moveTo>
                    <a:pt x="1625" y="1"/>
                  </a:moveTo>
                  <a:cubicBezTo>
                    <a:pt x="803" y="1"/>
                    <a:pt x="279" y="461"/>
                    <a:pt x="99" y="1249"/>
                  </a:cubicBezTo>
                  <a:cubicBezTo>
                    <a:pt x="0" y="1616"/>
                    <a:pt x="339" y="1879"/>
                    <a:pt x="645" y="1879"/>
                  </a:cubicBezTo>
                  <a:cubicBezTo>
                    <a:pt x="714" y="1879"/>
                    <a:pt x="781" y="1865"/>
                    <a:pt x="842" y="1837"/>
                  </a:cubicBezTo>
                  <a:cubicBezTo>
                    <a:pt x="1620" y="1474"/>
                    <a:pt x="2829" y="1750"/>
                    <a:pt x="3106" y="800"/>
                  </a:cubicBezTo>
                  <a:cubicBezTo>
                    <a:pt x="3261" y="229"/>
                    <a:pt x="2363" y="22"/>
                    <a:pt x="1758" y="5"/>
                  </a:cubicBezTo>
                  <a:cubicBezTo>
                    <a:pt x="1713" y="2"/>
                    <a:pt x="1668" y="1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52"/>
            <p:cNvSpPr/>
            <p:nvPr/>
          </p:nvSpPr>
          <p:spPr>
            <a:xfrm>
              <a:off x="6380950" y="3302475"/>
              <a:ext cx="77800" cy="40225"/>
            </a:xfrm>
            <a:custGeom>
              <a:avLst/>
              <a:gdLst/>
              <a:ahLst/>
              <a:cxnLst/>
              <a:rect l="l" t="t" r="r" b="b"/>
              <a:pathLst>
                <a:path w="3112" h="1609" extrusionOk="0">
                  <a:moveTo>
                    <a:pt x="843" y="80"/>
                  </a:moveTo>
                  <a:cubicBezTo>
                    <a:pt x="352" y="80"/>
                    <a:pt x="1" y="466"/>
                    <a:pt x="65" y="882"/>
                  </a:cubicBezTo>
                  <a:cubicBezTo>
                    <a:pt x="161" y="1545"/>
                    <a:pt x="602" y="1578"/>
                    <a:pt x="1054" y="1578"/>
                  </a:cubicBezTo>
                  <a:cubicBezTo>
                    <a:pt x="1103" y="1578"/>
                    <a:pt x="1152" y="1577"/>
                    <a:pt x="1201" y="1577"/>
                  </a:cubicBezTo>
                  <a:cubicBezTo>
                    <a:pt x="1347" y="1577"/>
                    <a:pt x="1491" y="1581"/>
                    <a:pt x="1620" y="1608"/>
                  </a:cubicBezTo>
                  <a:cubicBezTo>
                    <a:pt x="1746" y="1549"/>
                    <a:pt x="1903" y="1535"/>
                    <a:pt x="2065" y="1535"/>
                  </a:cubicBezTo>
                  <a:cubicBezTo>
                    <a:pt x="2212" y="1535"/>
                    <a:pt x="2363" y="1547"/>
                    <a:pt x="2502" y="1547"/>
                  </a:cubicBezTo>
                  <a:cubicBezTo>
                    <a:pt x="2845" y="1547"/>
                    <a:pt x="3112" y="1478"/>
                    <a:pt x="3037" y="1003"/>
                  </a:cubicBezTo>
                  <a:cubicBezTo>
                    <a:pt x="2882" y="1"/>
                    <a:pt x="1741" y="191"/>
                    <a:pt x="963" y="87"/>
                  </a:cubicBezTo>
                  <a:cubicBezTo>
                    <a:pt x="923" y="82"/>
                    <a:pt x="882" y="80"/>
                    <a:pt x="843" y="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52"/>
            <p:cNvSpPr/>
            <p:nvPr/>
          </p:nvSpPr>
          <p:spPr>
            <a:xfrm>
              <a:off x="4384825" y="996700"/>
              <a:ext cx="62025" cy="39775"/>
            </a:xfrm>
            <a:custGeom>
              <a:avLst/>
              <a:gdLst/>
              <a:ahLst/>
              <a:cxnLst/>
              <a:rect l="l" t="t" r="r" b="b"/>
              <a:pathLst>
                <a:path w="2481" h="1591" extrusionOk="0">
                  <a:moveTo>
                    <a:pt x="1811" y="155"/>
                  </a:moveTo>
                  <a:cubicBezTo>
                    <a:pt x="1713" y="155"/>
                    <a:pt x="1613" y="168"/>
                    <a:pt x="1521" y="191"/>
                  </a:cubicBezTo>
                  <a:cubicBezTo>
                    <a:pt x="985" y="312"/>
                    <a:pt x="121" y="1"/>
                    <a:pt x="52" y="917"/>
                  </a:cubicBezTo>
                  <a:cubicBezTo>
                    <a:pt x="0" y="1487"/>
                    <a:pt x="536" y="1574"/>
                    <a:pt x="1054" y="1591"/>
                  </a:cubicBezTo>
                  <a:cubicBezTo>
                    <a:pt x="1573" y="1418"/>
                    <a:pt x="2385" y="1556"/>
                    <a:pt x="2454" y="727"/>
                  </a:cubicBezTo>
                  <a:cubicBezTo>
                    <a:pt x="2481" y="311"/>
                    <a:pt x="2153" y="155"/>
                    <a:pt x="1811" y="1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52"/>
            <p:cNvSpPr/>
            <p:nvPr/>
          </p:nvSpPr>
          <p:spPr>
            <a:xfrm>
              <a:off x="2100625" y="1004500"/>
              <a:ext cx="520200" cy="95050"/>
            </a:xfrm>
            <a:custGeom>
              <a:avLst/>
              <a:gdLst/>
              <a:ahLst/>
              <a:cxnLst/>
              <a:rect l="l" t="t" r="r" b="b"/>
              <a:pathLst>
                <a:path w="20808" h="3802" extrusionOk="0">
                  <a:moveTo>
                    <a:pt x="20756" y="0"/>
                  </a:moveTo>
                  <a:lnTo>
                    <a:pt x="20738" y="17"/>
                  </a:lnTo>
                  <a:lnTo>
                    <a:pt x="20773" y="17"/>
                  </a:lnTo>
                  <a:lnTo>
                    <a:pt x="20808" y="0"/>
                  </a:lnTo>
                  <a:close/>
                  <a:moveTo>
                    <a:pt x="1" y="3785"/>
                  </a:moveTo>
                  <a:lnTo>
                    <a:pt x="1" y="3802"/>
                  </a:lnTo>
                  <a:lnTo>
                    <a:pt x="18" y="3802"/>
                  </a:lnTo>
                  <a:lnTo>
                    <a:pt x="18" y="378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52"/>
            <p:cNvSpPr/>
            <p:nvPr/>
          </p:nvSpPr>
          <p:spPr>
            <a:xfrm>
              <a:off x="233350" y="949250"/>
              <a:ext cx="3232550" cy="3802300"/>
            </a:xfrm>
            <a:custGeom>
              <a:avLst/>
              <a:gdLst/>
              <a:ahLst/>
              <a:cxnLst/>
              <a:rect l="l" t="t" r="r" b="b"/>
              <a:pathLst>
                <a:path w="129302" h="152092" extrusionOk="0">
                  <a:moveTo>
                    <a:pt x="97270" y="1644"/>
                  </a:moveTo>
                  <a:cubicBezTo>
                    <a:pt x="97347" y="1644"/>
                    <a:pt x="97424" y="1648"/>
                    <a:pt x="97503" y="1657"/>
                  </a:cubicBezTo>
                  <a:cubicBezTo>
                    <a:pt x="97555" y="1674"/>
                    <a:pt x="97607" y="1692"/>
                    <a:pt x="97642" y="1709"/>
                  </a:cubicBezTo>
                  <a:lnTo>
                    <a:pt x="95601" y="2170"/>
                  </a:lnTo>
                  <a:lnTo>
                    <a:pt x="95601" y="2170"/>
                  </a:lnTo>
                  <a:cubicBezTo>
                    <a:pt x="96129" y="1917"/>
                    <a:pt x="96661" y="1644"/>
                    <a:pt x="97270" y="1644"/>
                  </a:cubicBezTo>
                  <a:close/>
                  <a:moveTo>
                    <a:pt x="95473" y="2210"/>
                  </a:moveTo>
                  <a:lnTo>
                    <a:pt x="95447" y="2227"/>
                  </a:lnTo>
                  <a:lnTo>
                    <a:pt x="95429" y="2227"/>
                  </a:lnTo>
                  <a:lnTo>
                    <a:pt x="95464" y="2210"/>
                  </a:lnTo>
                  <a:close/>
                  <a:moveTo>
                    <a:pt x="68358" y="8951"/>
                  </a:moveTo>
                  <a:cubicBezTo>
                    <a:pt x="68553" y="8951"/>
                    <a:pt x="68761" y="9049"/>
                    <a:pt x="68989" y="9313"/>
                  </a:cubicBezTo>
                  <a:cubicBezTo>
                    <a:pt x="69208" y="9280"/>
                    <a:pt x="69420" y="9268"/>
                    <a:pt x="69634" y="9268"/>
                  </a:cubicBezTo>
                  <a:cubicBezTo>
                    <a:pt x="69758" y="9268"/>
                    <a:pt x="69882" y="9272"/>
                    <a:pt x="70008" y="9278"/>
                  </a:cubicBezTo>
                  <a:cubicBezTo>
                    <a:pt x="70061" y="9286"/>
                    <a:pt x="70117" y="9289"/>
                    <a:pt x="70177" y="9289"/>
                  </a:cubicBezTo>
                  <a:cubicBezTo>
                    <a:pt x="70522" y="9289"/>
                    <a:pt x="70965" y="9176"/>
                    <a:pt x="71318" y="9176"/>
                  </a:cubicBezTo>
                  <a:cubicBezTo>
                    <a:pt x="71841" y="9176"/>
                    <a:pt x="72167" y="9425"/>
                    <a:pt x="71685" y="10661"/>
                  </a:cubicBezTo>
                  <a:cubicBezTo>
                    <a:pt x="71581" y="10937"/>
                    <a:pt x="71823" y="11265"/>
                    <a:pt x="72151" y="11386"/>
                  </a:cubicBezTo>
                  <a:cubicBezTo>
                    <a:pt x="72428" y="11438"/>
                    <a:pt x="72722" y="11490"/>
                    <a:pt x="72998" y="11507"/>
                  </a:cubicBezTo>
                  <a:cubicBezTo>
                    <a:pt x="72652" y="11922"/>
                    <a:pt x="72359" y="12406"/>
                    <a:pt x="71927" y="12717"/>
                  </a:cubicBezTo>
                  <a:cubicBezTo>
                    <a:pt x="71831" y="12786"/>
                    <a:pt x="71741" y="12813"/>
                    <a:pt x="71654" y="12813"/>
                  </a:cubicBezTo>
                  <a:cubicBezTo>
                    <a:pt x="71349" y="12813"/>
                    <a:pt x="71090" y="12473"/>
                    <a:pt x="70821" y="12406"/>
                  </a:cubicBezTo>
                  <a:cubicBezTo>
                    <a:pt x="69127" y="11939"/>
                    <a:pt x="69334" y="10488"/>
                    <a:pt x="68989" y="9313"/>
                  </a:cubicBezTo>
                  <a:lnTo>
                    <a:pt x="67330" y="9520"/>
                  </a:lnTo>
                  <a:cubicBezTo>
                    <a:pt x="67668" y="9295"/>
                    <a:pt x="67992" y="8951"/>
                    <a:pt x="68358" y="8951"/>
                  </a:cubicBezTo>
                  <a:close/>
                  <a:moveTo>
                    <a:pt x="51546" y="12467"/>
                  </a:moveTo>
                  <a:cubicBezTo>
                    <a:pt x="51593" y="12467"/>
                    <a:pt x="51647" y="12470"/>
                    <a:pt x="51707" y="12475"/>
                  </a:cubicBezTo>
                  <a:cubicBezTo>
                    <a:pt x="51897" y="12648"/>
                    <a:pt x="52157" y="12890"/>
                    <a:pt x="52433" y="13115"/>
                  </a:cubicBezTo>
                  <a:cubicBezTo>
                    <a:pt x="52260" y="13270"/>
                    <a:pt x="52053" y="13374"/>
                    <a:pt x="51845" y="13460"/>
                  </a:cubicBezTo>
                  <a:cubicBezTo>
                    <a:pt x="51802" y="13467"/>
                    <a:pt x="51764" y="13470"/>
                    <a:pt x="51729" y="13470"/>
                  </a:cubicBezTo>
                  <a:cubicBezTo>
                    <a:pt x="51300" y="13470"/>
                    <a:pt x="51439" y="13007"/>
                    <a:pt x="51327" y="12752"/>
                  </a:cubicBezTo>
                  <a:cubicBezTo>
                    <a:pt x="51225" y="12548"/>
                    <a:pt x="51295" y="12467"/>
                    <a:pt x="51546" y="12467"/>
                  </a:cubicBezTo>
                  <a:close/>
                  <a:moveTo>
                    <a:pt x="55481" y="12549"/>
                  </a:moveTo>
                  <a:cubicBezTo>
                    <a:pt x="55526" y="12549"/>
                    <a:pt x="55570" y="12553"/>
                    <a:pt x="55613" y="12562"/>
                  </a:cubicBezTo>
                  <a:lnTo>
                    <a:pt x="54576" y="13789"/>
                  </a:lnTo>
                  <a:lnTo>
                    <a:pt x="53954" y="13184"/>
                  </a:lnTo>
                  <a:cubicBezTo>
                    <a:pt x="54420" y="12976"/>
                    <a:pt x="54870" y="12752"/>
                    <a:pt x="55336" y="12562"/>
                  </a:cubicBezTo>
                  <a:cubicBezTo>
                    <a:pt x="55388" y="12553"/>
                    <a:pt x="55436" y="12549"/>
                    <a:pt x="55481" y="12549"/>
                  </a:cubicBezTo>
                  <a:close/>
                  <a:moveTo>
                    <a:pt x="116966" y="0"/>
                  </a:moveTo>
                  <a:cubicBezTo>
                    <a:pt x="112339" y="0"/>
                    <a:pt x="107712" y="747"/>
                    <a:pt x="103085" y="1035"/>
                  </a:cubicBezTo>
                  <a:cubicBezTo>
                    <a:pt x="101910" y="1104"/>
                    <a:pt x="100735" y="983"/>
                    <a:pt x="99542" y="1260"/>
                  </a:cubicBezTo>
                  <a:cubicBezTo>
                    <a:pt x="99533" y="1262"/>
                    <a:pt x="99523" y="1263"/>
                    <a:pt x="99512" y="1263"/>
                  </a:cubicBezTo>
                  <a:cubicBezTo>
                    <a:pt x="99194" y="1263"/>
                    <a:pt x="98389" y="307"/>
                    <a:pt x="97503" y="240"/>
                  </a:cubicBezTo>
                  <a:cubicBezTo>
                    <a:pt x="96554" y="172"/>
                    <a:pt x="95607" y="143"/>
                    <a:pt x="94661" y="143"/>
                  </a:cubicBezTo>
                  <a:cubicBezTo>
                    <a:pt x="91541" y="143"/>
                    <a:pt x="88432" y="459"/>
                    <a:pt x="85303" y="724"/>
                  </a:cubicBezTo>
                  <a:cubicBezTo>
                    <a:pt x="83379" y="875"/>
                    <a:pt x="81549" y="1637"/>
                    <a:pt x="79578" y="1637"/>
                  </a:cubicBezTo>
                  <a:cubicBezTo>
                    <a:pt x="79300" y="1637"/>
                    <a:pt x="79020" y="1622"/>
                    <a:pt x="78736" y="1588"/>
                  </a:cubicBezTo>
                  <a:cubicBezTo>
                    <a:pt x="78573" y="1568"/>
                    <a:pt x="78403" y="1557"/>
                    <a:pt x="78229" y="1557"/>
                  </a:cubicBezTo>
                  <a:cubicBezTo>
                    <a:pt x="77349" y="1557"/>
                    <a:pt x="76386" y="1840"/>
                    <a:pt x="75953" y="2677"/>
                  </a:cubicBezTo>
                  <a:cubicBezTo>
                    <a:pt x="75538" y="3489"/>
                    <a:pt x="76333" y="4163"/>
                    <a:pt x="76956" y="4750"/>
                  </a:cubicBezTo>
                  <a:cubicBezTo>
                    <a:pt x="77215" y="4992"/>
                    <a:pt x="77232" y="5511"/>
                    <a:pt x="77370" y="5891"/>
                  </a:cubicBezTo>
                  <a:cubicBezTo>
                    <a:pt x="77348" y="5890"/>
                    <a:pt x="77325" y="5889"/>
                    <a:pt x="77301" y="5889"/>
                  </a:cubicBezTo>
                  <a:cubicBezTo>
                    <a:pt x="77154" y="5889"/>
                    <a:pt x="76988" y="5912"/>
                    <a:pt x="76844" y="5912"/>
                  </a:cubicBezTo>
                  <a:cubicBezTo>
                    <a:pt x="76726" y="5912"/>
                    <a:pt x="76623" y="5896"/>
                    <a:pt x="76558" y="5839"/>
                  </a:cubicBezTo>
                  <a:cubicBezTo>
                    <a:pt x="76285" y="5586"/>
                    <a:pt x="76034" y="5489"/>
                    <a:pt x="75796" y="5489"/>
                  </a:cubicBezTo>
                  <a:cubicBezTo>
                    <a:pt x="75417" y="5489"/>
                    <a:pt x="75070" y="5733"/>
                    <a:pt x="74709" y="5977"/>
                  </a:cubicBezTo>
                  <a:lnTo>
                    <a:pt x="74709" y="5995"/>
                  </a:lnTo>
                  <a:lnTo>
                    <a:pt x="74692" y="5995"/>
                  </a:lnTo>
                  <a:cubicBezTo>
                    <a:pt x="74415" y="6358"/>
                    <a:pt x="73707" y="6479"/>
                    <a:pt x="73897" y="7066"/>
                  </a:cubicBezTo>
                  <a:cubicBezTo>
                    <a:pt x="74104" y="7654"/>
                    <a:pt x="74761" y="7671"/>
                    <a:pt x="75331" y="7723"/>
                  </a:cubicBezTo>
                  <a:lnTo>
                    <a:pt x="75625" y="7723"/>
                  </a:lnTo>
                  <a:lnTo>
                    <a:pt x="77146" y="7982"/>
                  </a:lnTo>
                  <a:cubicBezTo>
                    <a:pt x="76904" y="8068"/>
                    <a:pt x="76662" y="8120"/>
                    <a:pt x="76403" y="8120"/>
                  </a:cubicBezTo>
                  <a:cubicBezTo>
                    <a:pt x="76178" y="8103"/>
                    <a:pt x="75970" y="7930"/>
                    <a:pt x="75729" y="7861"/>
                  </a:cubicBezTo>
                  <a:cubicBezTo>
                    <a:pt x="75594" y="7823"/>
                    <a:pt x="75464" y="7807"/>
                    <a:pt x="75337" y="7807"/>
                  </a:cubicBezTo>
                  <a:cubicBezTo>
                    <a:pt x="74777" y="7807"/>
                    <a:pt x="74273" y="8116"/>
                    <a:pt x="73724" y="8172"/>
                  </a:cubicBezTo>
                  <a:cubicBezTo>
                    <a:pt x="73717" y="8173"/>
                    <a:pt x="73710" y="8174"/>
                    <a:pt x="73702" y="8174"/>
                  </a:cubicBezTo>
                  <a:cubicBezTo>
                    <a:pt x="73450" y="8174"/>
                    <a:pt x="72913" y="7613"/>
                    <a:pt x="72946" y="7394"/>
                  </a:cubicBezTo>
                  <a:cubicBezTo>
                    <a:pt x="73102" y="6479"/>
                    <a:pt x="73810" y="6098"/>
                    <a:pt x="74674" y="5995"/>
                  </a:cubicBezTo>
                  <a:lnTo>
                    <a:pt x="74674" y="5977"/>
                  </a:lnTo>
                  <a:cubicBezTo>
                    <a:pt x="74726" y="5545"/>
                    <a:pt x="74830" y="5113"/>
                    <a:pt x="74951" y="4681"/>
                  </a:cubicBezTo>
                  <a:cubicBezTo>
                    <a:pt x="75072" y="4370"/>
                    <a:pt x="75435" y="4076"/>
                    <a:pt x="75124" y="3748"/>
                  </a:cubicBezTo>
                  <a:cubicBezTo>
                    <a:pt x="74832" y="3467"/>
                    <a:pt x="74483" y="3396"/>
                    <a:pt x="74119" y="3396"/>
                  </a:cubicBezTo>
                  <a:cubicBezTo>
                    <a:pt x="73856" y="3396"/>
                    <a:pt x="73587" y="3433"/>
                    <a:pt x="73326" y="3454"/>
                  </a:cubicBezTo>
                  <a:cubicBezTo>
                    <a:pt x="72946" y="3506"/>
                    <a:pt x="72756" y="3748"/>
                    <a:pt x="72704" y="4180"/>
                  </a:cubicBezTo>
                  <a:cubicBezTo>
                    <a:pt x="72601" y="5252"/>
                    <a:pt x="72134" y="6098"/>
                    <a:pt x="70959" y="6340"/>
                  </a:cubicBezTo>
                  <a:cubicBezTo>
                    <a:pt x="70855" y="6427"/>
                    <a:pt x="70769" y="6513"/>
                    <a:pt x="70665" y="6617"/>
                  </a:cubicBezTo>
                  <a:cubicBezTo>
                    <a:pt x="70786" y="6859"/>
                    <a:pt x="70924" y="7083"/>
                    <a:pt x="71097" y="7291"/>
                  </a:cubicBezTo>
                  <a:cubicBezTo>
                    <a:pt x="71304" y="7412"/>
                    <a:pt x="71546" y="7515"/>
                    <a:pt x="71788" y="7567"/>
                  </a:cubicBezTo>
                  <a:cubicBezTo>
                    <a:pt x="71650" y="7550"/>
                    <a:pt x="71512" y="7541"/>
                    <a:pt x="71374" y="7541"/>
                  </a:cubicBezTo>
                  <a:cubicBezTo>
                    <a:pt x="71235" y="7541"/>
                    <a:pt x="71097" y="7550"/>
                    <a:pt x="70959" y="7567"/>
                  </a:cubicBezTo>
                  <a:cubicBezTo>
                    <a:pt x="70569" y="7671"/>
                    <a:pt x="70173" y="7708"/>
                    <a:pt x="69775" y="7708"/>
                  </a:cubicBezTo>
                  <a:cubicBezTo>
                    <a:pt x="68812" y="7708"/>
                    <a:pt x="67832" y="7494"/>
                    <a:pt x="66868" y="7494"/>
                  </a:cubicBezTo>
                  <a:cubicBezTo>
                    <a:pt x="66108" y="7494"/>
                    <a:pt x="65357" y="7627"/>
                    <a:pt x="64634" y="8103"/>
                  </a:cubicBezTo>
                  <a:cubicBezTo>
                    <a:pt x="64271" y="8345"/>
                    <a:pt x="63580" y="8379"/>
                    <a:pt x="63666" y="8863"/>
                  </a:cubicBezTo>
                  <a:cubicBezTo>
                    <a:pt x="63752" y="9382"/>
                    <a:pt x="64167" y="9900"/>
                    <a:pt x="64547" y="10315"/>
                  </a:cubicBezTo>
                  <a:cubicBezTo>
                    <a:pt x="64666" y="10447"/>
                    <a:pt x="64798" y="10498"/>
                    <a:pt x="64939" y="10498"/>
                  </a:cubicBezTo>
                  <a:cubicBezTo>
                    <a:pt x="65148" y="10498"/>
                    <a:pt x="65375" y="10387"/>
                    <a:pt x="65602" y="10263"/>
                  </a:cubicBezTo>
                  <a:cubicBezTo>
                    <a:pt x="66124" y="9977"/>
                    <a:pt x="66711" y="9789"/>
                    <a:pt x="67269" y="9556"/>
                  </a:cubicBezTo>
                  <a:lnTo>
                    <a:pt x="67269" y="9556"/>
                  </a:lnTo>
                  <a:cubicBezTo>
                    <a:pt x="66173" y="11022"/>
                    <a:pt x="64072" y="10911"/>
                    <a:pt x="62975" y="11974"/>
                  </a:cubicBezTo>
                  <a:cubicBezTo>
                    <a:pt x="62086" y="12850"/>
                    <a:pt x="61268" y="13162"/>
                    <a:pt x="60357" y="13162"/>
                  </a:cubicBezTo>
                  <a:cubicBezTo>
                    <a:pt x="59993" y="13162"/>
                    <a:pt x="59613" y="13112"/>
                    <a:pt x="59207" y="13028"/>
                  </a:cubicBezTo>
                  <a:cubicBezTo>
                    <a:pt x="58430" y="12873"/>
                    <a:pt x="57687" y="12510"/>
                    <a:pt x="56926" y="12233"/>
                  </a:cubicBezTo>
                  <a:cubicBezTo>
                    <a:pt x="57173" y="12050"/>
                    <a:pt x="57402" y="11981"/>
                    <a:pt x="57619" y="11981"/>
                  </a:cubicBezTo>
                  <a:cubicBezTo>
                    <a:pt x="58162" y="11981"/>
                    <a:pt x="58632" y="12416"/>
                    <a:pt x="59138" y="12613"/>
                  </a:cubicBezTo>
                  <a:cubicBezTo>
                    <a:pt x="59332" y="12687"/>
                    <a:pt x="59512" y="12718"/>
                    <a:pt x="59680" y="12718"/>
                  </a:cubicBezTo>
                  <a:cubicBezTo>
                    <a:pt x="60502" y="12718"/>
                    <a:pt x="61062" y="11967"/>
                    <a:pt x="61765" y="11680"/>
                  </a:cubicBezTo>
                  <a:cubicBezTo>
                    <a:pt x="62404" y="11421"/>
                    <a:pt x="61903" y="10851"/>
                    <a:pt x="61661" y="10384"/>
                  </a:cubicBezTo>
                  <a:cubicBezTo>
                    <a:pt x="61454" y="9987"/>
                    <a:pt x="61921" y="9745"/>
                    <a:pt x="62249" y="9537"/>
                  </a:cubicBezTo>
                  <a:cubicBezTo>
                    <a:pt x="62664" y="9295"/>
                    <a:pt x="63441" y="9226"/>
                    <a:pt x="63182" y="8518"/>
                  </a:cubicBezTo>
                  <a:cubicBezTo>
                    <a:pt x="63018" y="8098"/>
                    <a:pt x="62703" y="8030"/>
                    <a:pt x="62354" y="8030"/>
                  </a:cubicBezTo>
                  <a:cubicBezTo>
                    <a:pt x="62187" y="8030"/>
                    <a:pt x="62013" y="8045"/>
                    <a:pt x="61845" y="8045"/>
                  </a:cubicBezTo>
                  <a:cubicBezTo>
                    <a:pt x="61771" y="8045"/>
                    <a:pt x="61698" y="8042"/>
                    <a:pt x="61627" y="8034"/>
                  </a:cubicBezTo>
                  <a:cubicBezTo>
                    <a:pt x="61564" y="8027"/>
                    <a:pt x="61502" y="8024"/>
                    <a:pt x="61440" y="8024"/>
                  </a:cubicBezTo>
                  <a:cubicBezTo>
                    <a:pt x="60620" y="8024"/>
                    <a:pt x="59973" y="8583"/>
                    <a:pt x="59080" y="8583"/>
                  </a:cubicBezTo>
                  <a:cubicBezTo>
                    <a:pt x="59004" y="8583"/>
                    <a:pt x="58925" y="8579"/>
                    <a:pt x="58844" y="8570"/>
                  </a:cubicBezTo>
                  <a:cubicBezTo>
                    <a:pt x="57410" y="8414"/>
                    <a:pt x="56391" y="7671"/>
                    <a:pt x="55181" y="7187"/>
                  </a:cubicBezTo>
                  <a:cubicBezTo>
                    <a:pt x="54440" y="6892"/>
                    <a:pt x="53723" y="6767"/>
                    <a:pt x="53025" y="6767"/>
                  </a:cubicBezTo>
                  <a:cubicBezTo>
                    <a:pt x="51022" y="6767"/>
                    <a:pt x="49177" y="7799"/>
                    <a:pt x="47370" y="8812"/>
                  </a:cubicBezTo>
                  <a:cubicBezTo>
                    <a:pt x="46903" y="9071"/>
                    <a:pt x="46765" y="9434"/>
                    <a:pt x="46972" y="9969"/>
                  </a:cubicBezTo>
                  <a:cubicBezTo>
                    <a:pt x="47155" y="10426"/>
                    <a:pt x="47351" y="10748"/>
                    <a:pt x="47819" y="10748"/>
                  </a:cubicBezTo>
                  <a:cubicBezTo>
                    <a:pt x="47883" y="10748"/>
                    <a:pt x="47952" y="10742"/>
                    <a:pt x="48026" y="10730"/>
                  </a:cubicBezTo>
                  <a:lnTo>
                    <a:pt x="50498" y="10280"/>
                  </a:lnTo>
                  <a:cubicBezTo>
                    <a:pt x="50618" y="10263"/>
                    <a:pt x="50739" y="10229"/>
                    <a:pt x="50878" y="10194"/>
                  </a:cubicBezTo>
                  <a:lnTo>
                    <a:pt x="50878" y="10194"/>
                  </a:lnTo>
                  <a:cubicBezTo>
                    <a:pt x="50878" y="10298"/>
                    <a:pt x="50860" y="10401"/>
                    <a:pt x="50860" y="10505"/>
                  </a:cubicBezTo>
                  <a:cubicBezTo>
                    <a:pt x="50614" y="11663"/>
                    <a:pt x="50148" y="12321"/>
                    <a:pt x="49280" y="12321"/>
                  </a:cubicBezTo>
                  <a:cubicBezTo>
                    <a:pt x="48931" y="12321"/>
                    <a:pt x="48517" y="12214"/>
                    <a:pt x="48026" y="11991"/>
                  </a:cubicBezTo>
                  <a:cubicBezTo>
                    <a:pt x="46374" y="11254"/>
                    <a:pt x="44693" y="10979"/>
                    <a:pt x="42955" y="10979"/>
                  </a:cubicBezTo>
                  <a:cubicBezTo>
                    <a:pt x="42002" y="10979"/>
                    <a:pt x="41033" y="11062"/>
                    <a:pt x="40042" y="11196"/>
                  </a:cubicBezTo>
                  <a:cubicBezTo>
                    <a:pt x="38536" y="11404"/>
                    <a:pt x="37062" y="12285"/>
                    <a:pt x="35569" y="12285"/>
                  </a:cubicBezTo>
                  <a:cubicBezTo>
                    <a:pt x="35195" y="12285"/>
                    <a:pt x="34820" y="12230"/>
                    <a:pt x="34443" y="12095"/>
                  </a:cubicBezTo>
                  <a:cubicBezTo>
                    <a:pt x="32698" y="11490"/>
                    <a:pt x="30900" y="11110"/>
                    <a:pt x="29068" y="10920"/>
                  </a:cubicBezTo>
                  <a:cubicBezTo>
                    <a:pt x="27080" y="10698"/>
                    <a:pt x="25171" y="10202"/>
                    <a:pt x="23146" y="10202"/>
                  </a:cubicBezTo>
                  <a:cubicBezTo>
                    <a:pt x="22337" y="10202"/>
                    <a:pt x="21510" y="10281"/>
                    <a:pt x="20652" y="10488"/>
                  </a:cubicBezTo>
                  <a:cubicBezTo>
                    <a:pt x="18383" y="11055"/>
                    <a:pt x="16215" y="12269"/>
                    <a:pt x="13793" y="12269"/>
                  </a:cubicBezTo>
                  <a:cubicBezTo>
                    <a:pt x="13559" y="12269"/>
                    <a:pt x="13322" y="12258"/>
                    <a:pt x="13083" y="12233"/>
                  </a:cubicBezTo>
                  <a:cubicBezTo>
                    <a:pt x="13049" y="12230"/>
                    <a:pt x="13015" y="12229"/>
                    <a:pt x="12982" y="12229"/>
                  </a:cubicBezTo>
                  <a:cubicBezTo>
                    <a:pt x="12473" y="12229"/>
                    <a:pt x="12176" y="12605"/>
                    <a:pt x="12323" y="13287"/>
                  </a:cubicBezTo>
                  <a:cubicBezTo>
                    <a:pt x="12498" y="14071"/>
                    <a:pt x="12325" y="14707"/>
                    <a:pt x="11687" y="14707"/>
                  </a:cubicBezTo>
                  <a:cubicBezTo>
                    <a:pt x="11510" y="14707"/>
                    <a:pt x="11296" y="14658"/>
                    <a:pt x="11044" y="14549"/>
                  </a:cubicBezTo>
                  <a:cubicBezTo>
                    <a:pt x="10655" y="14378"/>
                    <a:pt x="10292" y="14308"/>
                    <a:pt x="9947" y="14308"/>
                  </a:cubicBezTo>
                  <a:cubicBezTo>
                    <a:pt x="9034" y="14308"/>
                    <a:pt x="8242" y="14801"/>
                    <a:pt x="7415" y="15240"/>
                  </a:cubicBezTo>
                  <a:cubicBezTo>
                    <a:pt x="6965" y="15482"/>
                    <a:pt x="6672" y="15914"/>
                    <a:pt x="6879" y="16467"/>
                  </a:cubicBezTo>
                  <a:cubicBezTo>
                    <a:pt x="7027" y="16886"/>
                    <a:pt x="7334" y="16988"/>
                    <a:pt x="7700" y="16988"/>
                  </a:cubicBezTo>
                  <a:cubicBezTo>
                    <a:pt x="7802" y="16988"/>
                    <a:pt x="7910" y="16980"/>
                    <a:pt x="8020" y="16968"/>
                  </a:cubicBezTo>
                  <a:cubicBezTo>
                    <a:pt x="8305" y="16929"/>
                    <a:pt x="8590" y="16910"/>
                    <a:pt x="8875" y="16910"/>
                  </a:cubicBezTo>
                  <a:cubicBezTo>
                    <a:pt x="8970" y="16910"/>
                    <a:pt x="9065" y="16912"/>
                    <a:pt x="9160" y="16917"/>
                  </a:cubicBezTo>
                  <a:cubicBezTo>
                    <a:pt x="9186" y="16919"/>
                    <a:pt x="9214" y="16920"/>
                    <a:pt x="9242" y="16920"/>
                  </a:cubicBezTo>
                  <a:cubicBezTo>
                    <a:pt x="9458" y="16920"/>
                    <a:pt x="9735" y="16862"/>
                    <a:pt x="9947" y="16862"/>
                  </a:cubicBezTo>
                  <a:cubicBezTo>
                    <a:pt x="10131" y="16862"/>
                    <a:pt x="10266" y="16906"/>
                    <a:pt x="10266" y="17072"/>
                  </a:cubicBezTo>
                  <a:cubicBezTo>
                    <a:pt x="10266" y="17498"/>
                    <a:pt x="9728" y="17637"/>
                    <a:pt x="9291" y="17637"/>
                  </a:cubicBezTo>
                  <a:cubicBezTo>
                    <a:pt x="9214" y="17637"/>
                    <a:pt x="9141" y="17633"/>
                    <a:pt x="9074" y="17625"/>
                  </a:cubicBezTo>
                  <a:cubicBezTo>
                    <a:pt x="8873" y="17604"/>
                    <a:pt x="8677" y="17594"/>
                    <a:pt x="8484" y="17594"/>
                  </a:cubicBezTo>
                  <a:cubicBezTo>
                    <a:pt x="6314" y="17594"/>
                    <a:pt x="4587" y="18859"/>
                    <a:pt x="2714" y="19716"/>
                  </a:cubicBezTo>
                  <a:cubicBezTo>
                    <a:pt x="1193" y="20407"/>
                    <a:pt x="2351" y="21548"/>
                    <a:pt x="2282" y="22429"/>
                  </a:cubicBezTo>
                  <a:cubicBezTo>
                    <a:pt x="2264" y="22814"/>
                    <a:pt x="2455" y="22907"/>
                    <a:pt x="2706" y="22907"/>
                  </a:cubicBezTo>
                  <a:cubicBezTo>
                    <a:pt x="2939" y="22907"/>
                    <a:pt x="3223" y="22827"/>
                    <a:pt x="3440" y="22827"/>
                  </a:cubicBezTo>
                  <a:cubicBezTo>
                    <a:pt x="3665" y="22827"/>
                    <a:pt x="3872" y="22982"/>
                    <a:pt x="4079" y="23069"/>
                  </a:cubicBezTo>
                  <a:cubicBezTo>
                    <a:pt x="3924" y="23242"/>
                    <a:pt x="3751" y="23380"/>
                    <a:pt x="3544" y="23501"/>
                  </a:cubicBezTo>
                  <a:cubicBezTo>
                    <a:pt x="2610" y="23881"/>
                    <a:pt x="1643" y="24192"/>
                    <a:pt x="709" y="24589"/>
                  </a:cubicBezTo>
                  <a:cubicBezTo>
                    <a:pt x="329" y="24745"/>
                    <a:pt x="1" y="25142"/>
                    <a:pt x="226" y="25609"/>
                  </a:cubicBezTo>
                  <a:cubicBezTo>
                    <a:pt x="325" y="25816"/>
                    <a:pt x="462" y="25880"/>
                    <a:pt x="615" y="25880"/>
                  </a:cubicBezTo>
                  <a:cubicBezTo>
                    <a:pt x="807" y="25880"/>
                    <a:pt x="1026" y="25778"/>
                    <a:pt x="1228" y="25730"/>
                  </a:cubicBezTo>
                  <a:cubicBezTo>
                    <a:pt x="2248" y="25454"/>
                    <a:pt x="3354" y="25350"/>
                    <a:pt x="4252" y="24866"/>
                  </a:cubicBezTo>
                  <a:cubicBezTo>
                    <a:pt x="4601" y="24679"/>
                    <a:pt x="4965" y="24620"/>
                    <a:pt x="5336" y="24620"/>
                  </a:cubicBezTo>
                  <a:cubicBezTo>
                    <a:pt x="5952" y="24620"/>
                    <a:pt x="6585" y="24782"/>
                    <a:pt x="7191" y="24782"/>
                  </a:cubicBezTo>
                  <a:cubicBezTo>
                    <a:pt x="7702" y="24782"/>
                    <a:pt x="8195" y="24667"/>
                    <a:pt x="8642" y="24244"/>
                  </a:cubicBezTo>
                  <a:cubicBezTo>
                    <a:pt x="9143" y="23760"/>
                    <a:pt x="9627" y="23276"/>
                    <a:pt x="10128" y="22809"/>
                  </a:cubicBezTo>
                  <a:cubicBezTo>
                    <a:pt x="10518" y="22438"/>
                    <a:pt x="10935" y="22335"/>
                    <a:pt x="11366" y="22335"/>
                  </a:cubicBezTo>
                  <a:cubicBezTo>
                    <a:pt x="11904" y="22335"/>
                    <a:pt x="12465" y="22495"/>
                    <a:pt x="13026" y="22495"/>
                  </a:cubicBezTo>
                  <a:cubicBezTo>
                    <a:pt x="13270" y="22495"/>
                    <a:pt x="13515" y="22465"/>
                    <a:pt x="13757" y="22377"/>
                  </a:cubicBezTo>
                  <a:cubicBezTo>
                    <a:pt x="14876" y="21972"/>
                    <a:pt x="15968" y="21278"/>
                    <a:pt x="17215" y="21278"/>
                  </a:cubicBezTo>
                  <a:cubicBezTo>
                    <a:pt x="17721" y="21278"/>
                    <a:pt x="18252" y="21392"/>
                    <a:pt x="18820" y="21686"/>
                  </a:cubicBezTo>
                  <a:cubicBezTo>
                    <a:pt x="20272" y="22429"/>
                    <a:pt x="22242" y="22343"/>
                    <a:pt x="21966" y="24780"/>
                  </a:cubicBezTo>
                  <a:cubicBezTo>
                    <a:pt x="21914" y="25212"/>
                    <a:pt x="22104" y="25868"/>
                    <a:pt x="22415" y="26127"/>
                  </a:cubicBezTo>
                  <a:cubicBezTo>
                    <a:pt x="23746" y="27251"/>
                    <a:pt x="23659" y="29411"/>
                    <a:pt x="23210" y="29981"/>
                  </a:cubicBezTo>
                  <a:cubicBezTo>
                    <a:pt x="22052" y="31485"/>
                    <a:pt x="22484" y="32573"/>
                    <a:pt x="22985" y="33973"/>
                  </a:cubicBezTo>
                  <a:cubicBezTo>
                    <a:pt x="23124" y="34405"/>
                    <a:pt x="22795" y="35045"/>
                    <a:pt x="22553" y="35529"/>
                  </a:cubicBezTo>
                  <a:cubicBezTo>
                    <a:pt x="21447" y="37844"/>
                    <a:pt x="19356" y="39469"/>
                    <a:pt x="18233" y="41802"/>
                  </a:cubicBezTo>
                  <a:cubicBezTo>
                    <a:pt x="17455" y="43409"/>
                    <a:pt x="17058" y="48783"/>
                    <a:pt x="18354" y="49734"/>
                  </a:cubicBezTo>
                  <a:cubicBezTo>
                    <a:pt x="20220" y="51116"/>
                    <a:pt x="19927" y="52862"/>
                    <a:pt x="20238" y="54659"/>
                  </a:cubicBezTo>
                  <a:cubicBezTo>
                    <a:pt x="20428" y="55748"/>
                    <a:pt x="20410" y="57528"/>
                    <a:pt x="20687" y="57752"/>
                  </a:cubicBezTo>
                  <a:cubicBezTo>
                    <a:pt x="22380" y="59083"/>
                    <a:pt x="22242" y="61364"/>
                    <a:pt x="23625" y="62764"/>
                  </a:cubicBezTo>
                  <a:cubicBezTo>
                    <a:pt x="23915" y="63066"/>
                    <a:pt x="24197" y="63258"/>
                    <a:pt x="24508" y="63258"/>
                  </a:cubicBezTo>
                  <a:cubicBezTo>
                    <a:pt x="24660" y="63258"/>
                    <a:pt x="24820" y="63212"/>
                    <a:pt x="24990" y="63110"/>
                  </a:cubicBezTo>
                  <a:cubicBezTo>
                    <a:pt x="25508" y="62816"/>
                    <a:pt x="25526" y="62246"/>
                    <a:pt x="25197" y="61831"/>
                  </a:cubicBezTo>
                  <a:cubicBezTo>
                    <a:pt x="23607" y="59671"/>
                    <a:pt x="23746" y="56888"/>
                    <a:pt x="22536" y="54590"/>
                  </a:cubicBezTo>
                  <a:cubicBezTo>
                    <a:pt x="22415" y="54348"/>
                    <a:pt x="22605" y="53933"/>
                    <a:pt x="22692" y="53605"/>
                  </a:cubicBezTo>
                  <a:cubicBezTo>
                    <a:pt x="22704" y="53568"/>
                    <a:pt x="22878" y="53539"/>
                    <a:pt x="22981" y="53539"/>
                  </a:cubicBezTo>
                  <a:cubicBezTo>
                    <a:pt x="23021" y="53539"/>
                    <a:pt x="23050" y="53543"/>
                    <a:pt x="23054" y="53553"/>
                  </a:cubicBezTo>
                  <a:cubicBezTo>
                    <a:pt x="23175" y="53812"/>
                    <a:pt x="23366" y="54106"/>
                    <a:pt x="23366" y="54400"/>
                  </a:cubicBezTo>
                  <a:cubicBezTo>
                    <a:pt x="23383" y="56819"/>
                    <a:pt x="24973" y="58617"/>
                    <a:pt x="26027" y="60569"/>
                  </a:cubicBezTo>
                  <a:cubicBezTo>
                    <a:pt x="26977" y="62297"/>
                    <a:pt x="28654" y="63663"/>
                    <a:pt x="27720" y="65978"/>
                  </a:cubicBezTo>
                  <a:cubicBezTo>
                    <a:pt x="27530" y="66445"/>
                    <a:pt x="27928" y="66791"/>
                    <a:pt x="28273" y="67136"/>
                  </a:cubicBezTo>
                  <a:cubicBezTo>
                    <a:pt x="29138" y="68000"/>
                    <a:pt x="30226" y="68536"/>
                    <a:pt x="31246" y="69193"/>
                  </a:cubicBezTo>
                  <a:cubicBezTo>
                    <a:pt x="32910" y="70222"/>
                    <a:pt x="34447" y="71516"/>
                    <a:pt x="36422" y="71516"/>
                  </a:cubicBezTo>
                  <a:cubicBezTo>
                    <a:pt x="36867" y="71516"/>
                    <a:pt x="37334" y="71451"/>
                    <a:pt x="37830" y="71301"/>
                  </a:cubicBezTo>
                  <a:cubicBezTo>
                    <a:pt x="37930" y="71272"/>
                    <a:pt x="38022" y="71258"/>
                    <a:pt x="38107" y="71258"/>
                  </a:cubicBezTo>
                  <a:cubicBezTo>
                    <a:pt x="38527" y="71258"/>
                    <a:pt x="38793" y="71582"/>
                    <a:pt x="39023" y="71941"/>
                  </a:cubicBezTo>
                  <a:cubicBezTo>
                    <a:pt x="39748" y="73098"/>
                    <a:pt x="40768" y="73721"/>
                    <a:pt x="42116" y="74032"/>
                  </a:cubicBezTo>
                  <a:cubicBezTo>
                    <a:pt x="43585" y="74360"/>
                    <a:pt x="45296" y="74775"/>
                    <a:pt x="45745" y="76399"/>
                  </a:cubicBezTo>
                  <a:cubicBezTo>
                    <a:pt x="46194" y="78110"/>
                    <a:pt x="47439" y="79112"/>
                    <a:pt x="48648" y="79907"/>
                  </a:cubicBezTo>
                  <a:cubicBezTo>
                    <a:pt x="49237" y="80296"/>
                    <a:pt x="50039" y="81326"/>
                    <a:pt x="50895" y="81326"/>
                  </a:cubicBezTo>
                  <a:cubicBezTo>
                    <a:pt x="51372" y="81326"/>
                    <a:pt x="51865" y="81007"/>
                    <a:pt x="52347" y="80080"/>
                  </a:cubicBezTo>
                  <a:cubicBezTo>
                    <a:pt x="52462" y="79850"/>
                    <a:pt x="52631" y="79714"/>
                    <a:pt x="52813" y="79714"/>
                  </a:cubicBezTo>
                  <a:cubicBezTo>
                    <a:pt x="53013" y="79714"/>
                    <a:pt x="53228" y="79880"/>
                    <a:pt x="53401" y="80270"/>
                  </a:cubicBezTo>
                  <a:cubicBezTo>
                    <a:pt x="54593" y="83156"/>
                    <a:pt x="53919" y="85697"/>
                    <a:pt x="51621" y="87943"/>
                  </a:cubicBezTo>
                  <a:cubicBezTo>
                    <a:pt x="50498" y="89049"/>
                    <a:pt x="49806" y="90604"/>
                    <a:pt x="50774" y="92194"/>
                  </a:cubicBezTo>
                  <a:cubicBezTo>
                    <a:pt x="51085" y="92730"/>
                    <a:pt x="51068" y="92886"/>
                    <a:pt x="50688" y="93283"/>
                  </a:cubicBezTo>
                  <a:cubicBezTo>
                    <a:pt x="49685" y="94337"/>
                    <a:pt x="49703" y="95875"/>
                    <a:pt x="50567" y="96636"/>
                  </a:cubicBezTo>
                  <a:cubicBezTo>
                    <a:pt x="52208" y="98087"/>
                    <a:pt x="52986" y="99971"/>
                    <a:pt x="53971" y="101803"/>
                  </a:cubicBezTo>
                  <a:cubicBezTo>
                    <a:pt x="55440" y="104516"/>
                    <a:pt x="56771" y="107281"/>
                    <a:pt x="59933" y="108629"/>
                  </a:cubicBezTo>
                  <a:cubicBezTo>
                    <a:pt x="61661" y="109372"/>
                    <a:pt x="62629" y="111014"/>
                    <a:pt x="62664" y="113122"/>
                  </a:cubicBezTo>
                  <a:cubicBezTo>
                    <a:pt x="62716" y="116319"/>
                    <a:pt x="62871" y="119516"/>
                    <a:pt x="63096" y="122713"/>
                  </a:cubicBezTo>
                  <a:cubicBezTo>
                    <a:pt x="63251" y="125115"/>
                    <a:pt x="64426" y="127431"/>
                    <a:pt x="63631" y="129920"/>
                  </a:cubicBezTo>
                  <a:cubicBezTo>
                    <a:pt x="63303" y="130922"/>
                    <a:pt x="63459" y="131907"/>
                    <a:pt x="63839" y="132875"/>
                  </a:cubicBezTo>
                  <a:cubicBezTo>
                    <a:pt x="64323" y="134067"/>
                    <a:pt x="64461" y="135363"/>
                    <a:pt x="64288" y="136642"/>
                  </a:cubicBezTo>
                  <a:cubicBezTo>
                    <a:pt x="64184" y="137593"/>
                    <a:pt x="64582" y="138664"/>
                    <a:pt x="65653" y="139148"/>
                  </a:cubicBezTo>
                  <a:cubicBezTo>
                    <a:pt x="65680" y="139159"/>
                    <a:pt x="65711" y="139163"/>
                    <a:pt x="65743" y="139163"/>
                  </a:cubicBezTo>
                  <a:cubicBezTo>
                    <a:pt x="65886" y="139163"/>
                    <a:pt x="66069" y="139076"/>
                    <a:pt x="66205" y="139076"/>
                  </a:cubicBezTo>
                  <a:cubicBezTo>
                    <a:pt x="66332" y="139076"/>
                    <a:pt x="66419" y="139151"/>
                    <a:pt x="66397" y="139442"/>
                  </a:cubicBezTo>
                  <a:cubicBezTo>
                    <a:pt x="66362" y="139995"/>
                    <a:pt x="67071" y="140565"/>
                    <a:pt x="66293" y="141135"/>
                  </a:cubicBezTo>
                  <a:cubicBezTo>
                    <a:pt x="65895" y="141412"/>
                    <a:pt x="65360" y="142259"/>
                    <a:pt x="65774" y="142414"/>
                  </a:cubicBezTo>
                  <a:cubicBezTo>
                    <a:pt x="66898" y="142846"/>
                    <a:pt x="66500" y="143797"/>
                    <a:pt x="66777" y="144488"/>
                  </a:cubicBezTo>
                  <a:cubicBezTo>
                    <a:pt x="67468" y="146164"/>
                    <a:pt x="68505" y="147668"/>
                    <a:pt x="69801" y="148929"/>
                  </a:cubicBezTo>
                  <a:cubicBezTo>
                    <a:pt x="71823" y="150906"/>
                    <a:pt x="74091" y="152091"/>
                    <a:pt x="76808" y="152091"/>
                  </a:cubicBezTo>
                  <a:cubicBezTo>
                    <a:pt x="77226" y="152091"/>
                    <a:pt x="77656" y="152063"/>
                    <a:pt x="78096" y="152005"/>
                  </a:cubicBezTo>
                  <a:cubicBezTo>
                    <a:pt x="78355" y="151953"/>
                    <a:pt x="78580" y="151781"/>
                    <a:pt x="78718" y="151556"/>
                  </a:cubicBezTo>
                  <a:cubicBezTo>
                    <a:pt x="78874" y="151262"/>
                    <a:pt x="78615" y="151038"/>
                    <a:pt x="78355" y="150882"/>
                  </a:cubicBezTo>
                  <a:cubicBezTo>
                    <a:pt x="77595" y="150415"/>
                    <a:pt x="76835" y="149914"/>
                    <a:pt x="76040" y="149482"/>
                  </a:cubicBezTo>
                  <a:cubicBezTo>
                    <a:pt x="73914" y="148342"/>
                    <a:pt x="73551" y="146648"/>
                    <a:pt x="74899" y="144695"/>
                  </a:cubicBezTo>
                  <a:cubicBezTo>
                    <a:pt x="75608" y="143658"/>
                    <a:pt x="75694" y="142570"/>
                    <a:pt x="74173" y="142017"/>
                  </a:cubicBezTo>
                  <a:cubicBezTo>
                    <a:pt x="73707" y="141861"/>
                    <a:pt x="72929" y="141550"/>
                    <a:pt x="73551" y="140997"/>
                  </a:cubicBezTo>
                  <a:cubicBezTo>
                    <a:pt x="74260" y="140340"/>
                    <a:pt x="74260" y="139597"/>
                    <a:pt x="74415" y="138837"/>
                  </a:cubicBezTo>
                  <a:cubicBezTo>
                    <a:pt x="74605" y="137783"/>
                    <a:pt x="73534" y="136193"/>
                    <a:pt x="75677" y="135985"/>
                  </a:cubicBezTo>
                  <a:cubicBezTo>
                    <a:pt x="75746" y="135985"/>
                    <a:pt x="75850" y="135588"/>
                    <a:pt x="75798" y="135432"/>
                  </a:cubicBezTo>
                  <a:cubicBezTo>
                    <a:pt x="75444" y="134260"/>
                    <a:pt x="75867" y="133923"/>
                    <a:pt x="76900" y="133923"/>
                  </a:cubicBezTo>
                  <a:cubicBezTo>
                    <a:pt x="76978" y="133923"/>
                    <a:pt x="77060" y="133925"/>
                    <a:pt x="77146" y="133929"/>
                  </a:cubicBezTo>
                  <a:cubicBezTo>
                    <a:pt x="77188" y="133931"/>
                    <a:pt x="77231" y="133932"/>
                    <a:pt x="77272" y="133932"/>
                  </a:cubicBezTo>
                  <a:cubicBezTo>
                    <a:pt x="78202" y="133932"/>
                    <a:pt x="78980" y="133388"/>
                    <a:pt x="79427" y="132512"/>
                  </a:cubicBezTo>
                  <a:cubicBezTo>
                    <a:pt x="79859" y="131648"/>
                    <a:pt x="79738" y="130836"/>
                    <a:pt x="79047" y="130110"/>
                  </a:cubicBezTo>
                  <a:cubicBezTo>
                    <a:pt x="78857" y="129902"/>
                    <a:pt x="78822" y="129557"/>
                    <a:pt x="78701" y="129280"/>
                  </a:cubicBezTo>
                  <a:lnTo>
                    <a:pt x="78701" y="129280"/>
                  </a:lnTo>
                  <a:cubicBezTo>
                    <a:pt x="78977" y="129298"/>
                    <a:pt x="79237" y="129332"/>
                    <a:pt x="79513" y="129384"/>
                  </a:cubicBezTo>
                  <a:cubicBezTo>
                    <a:pt x="79669" y="129427"/>
                    <a:pt x="79830" y="129448"/>
                    <a:pt x="79991" y="129448"/>
                  </a:cubicBezTo>
                  <a:cubicBezTo>
                    <a:pt x="80347" y="129448"/>
                    <a:pt x="80702" y="129344"/>
                    <a:pt x="80999" y="129142"/>
                  </a:cubicBezTo>
                  <a:cubicBezTo>
                    <a:pt x="82900" y="128001"/>
                    <a:pt x="83350" y="125841"/>
                    <a:pt x="84473" y="124148"/>
                  </a:cubicBezTo>
                  <a:cubicBezTo>
                    <a:pt x="85216" y="123024"/>
                    <a:pt x="86149" y="121815"/>
                    <a:pt x="85544" y="120225"/>
                  </a:cubicBezTo>
                  <a:cubicBezTo>
                    <a:pt x="85026" y="118808"/>
                    <a:pt x="85959" y="118186"/>
                    <a:pt x="86927" y="117356"/>
                  </a:cubicBezTo>
                  <a:cubicBezTo>
                    <a:pt x="88258" y="116233"/>
                    <a:pt x="90314" y="116371"/>
                    <a:pt x="91230" y="115213"/>
                  </a:cubicBezTo>
                  <a:cubicBezTo>
                    <a:pt x="93096" y="112846"/>
                    <a:pt x="93788" y="109908"/>
                    <a:pt x="93874" y="106866"/>
                  </a:cubicBezTo>
                  <a:cubicBezTo>
                    <a:pt x="93909" y="105743"/>
                    <a:pt x="93563" y="104637"/>
                    <a:pt x="94635" y="103635"/>
                  </a:cubicBezTo>
                  <a:cubicBezTo>
                    <a:pt x="95637" y="102650"/>
                    <a:pt x="96432" y="101492"/>
                    <a:pt x="97002" y="100213"/>
                  </a:cubicBezTo>
                  <a:cubicBezTo>
                    <a:pt x="98350" y="97189"/>
                    <a:pt x="97555" y="95668"/>
                    <a:pt x="93770" y="93404"/>
                  </a:cubicBezTo>
                  <a:cubicBezTo>
                    <a:pt x="92864" y="92866"/>
                    <a:pt x="92012" y="92178"/>
                    <a:pt x="90923" y="92178"/>
                  </a:cubicBezTo>
                  <a:cubicBezTo>
                    <a:pt x="90787" y="92178"/>
                    <a:pt x="90648" y="92189"/>
                    <a:pt x="90504" y="92212"/>
                  </a:cubicBezTo>
                  <a:cubicBezTo>
                    <a:pt x="90375" y="92232"/>
                    <a:pt x="90250" y="92241"/>
                    <a:pt x="90128" y="92241"/>
                  </a:cubicBezTo>
                  <a:cubicBezTo>
                    <a:pt x="89316" y="92241"/>
                    <a:pt x="88640" y="91827"/>
                    <a:pt x="87964" y="91451"/>
                  </a:cubicBezTo>
                  <a:cubicBezTo>
                    <a:pt x="86720" y="90760"/>
                    <a:pt x="85423" y="90190"/>
                    <a:pt x="84076" y="89740"/>
                  </a:cubicBezTo>
                  <a:cubicBezTo>
                    <a:pt x="83419" y="89533"/>
                    <a:pt x="82365" y="89412"/>
                    <a:pt x="82226" y="88306"/>
                  </a:cubicBezTo>
                  <a:cubicBezTo>
                    <a:pt x="81898" y="85511"/>
                    <a:pt x="80349" y="82231"/>
                    <a:pt x="77208" y="82231"/>
                  </a:cubicBezTo>
                  <a:cubicBezTo>
                    <a:pt x="77047" y="82231"/>
                    <a:pt x="76883" y="82240"/>
                    <a:pt x="76714" y="82258"/>
                  </a:cubicBezTo>
                  <a:cubicBezTo>
                    <a:pt x="76610" y="82274"/>
                    <a:pt x="76507" y="82282"/>
                    <a:pt x="76405" y="82282"/>
                  </a:cubicBezTo>
                  <a:cubicBezTo>
                    <a:pt x="75873" y="82282"/>
                    <a:pt x="75365" y="82061"/>
                    <a:pt x="75003" y="81670"/>
                  </a:cubicBezTo>
                  <a:cubicBezTo>
                    <a:pt x="73810" y="80478"/>
                    <a:pt x="72722" y="79147"/>
                    <a:pt x="71356" y="78179"/>
                  </a:cubicBezTo>
                  <a:cubicBezTo>
                    <a:pt x="70652" y="77672"/>
                    <a:pt x="69937" y="76844"/>
                    <a:pt x="68958" y="76844"/>
                  </a:cubicBezTo>
                  <a:cubicBezTo>
                    <a:pt x="68735" y="76844"/>
                    <a:pt x="68499" y="76887"/>
                    <a:pt x="68246" y="76987"/>
                  </a:cubicBezTo>
                  <a:cubicBezTo>
                    <a:pt x="68013" y="77081"/>
                    <a:pt x="67785" y="77113"/>
                    <a:pt x="67562" y="77113"/>
                  </a:cubicBezTo>
                  <a:cubicBezTo>
                    <a:pt x="67089" y="77113"/>
                    <a:pt x="66635" y="76969"/>
                    <a:pt x="66189" y="76969"/>
                  </a:cubicBezTo>
                  <a:cubicBezTo>
                    <a:pt x="64783" y="76969"/>
                    <a:pt x="63941" y="75706"/>
                    <a:pt x="62605" y="75706"/>
                  </a:cubicBezTo>
                  <a:cubicBezTo>
                    <a:pt x="62579" y="75706"/>
                    <a:pt x="62552" y="75707"/>
                    <a:pt x="62525" y="75708"/>
                  </a:cubicBezTo>
                  <a:cubicBezTo>
                    <a:pt x="62280" y="75708"/>
                    <a:pt x="61828" y="76012"/>
                    <a:pt x="61511" y="76012"/>
                  </a:cubicBezTo>
                  <a:cubicBezTo>
                    <a:pt x="61248" y="76012"/>
                    <a:pt x="61077" y="75802"/>
                    <a:pt x="61195" y="75034"/>
                  </a:cubicBezTo>
                  <a:cubicBezTo>
                    <a:pt x="61232" y="74788"/>
                    <a:pt x="60883" y="74612"/>
                    <a:pt x="60617" y="74612"/>
                  </a:cubicBezTo>
                  <a:cubicBezTo>
                    <a:pt x="60509" y="74612"/>
                    <a:pt x="60415" y="74641"/>
                    <a:pt x="60365" y="74706"/>
                  </a:cubicBezTo>
                  <a:cubicBezTo>
                    <a:pt x="59225" y="76088"/>
                    <a:pt x="57099" y="76071"/>
                    <a:pt x="56166" y="77747"/>
                  </a:cubicBezTo>
                  <a:cubicBezTo>
                    <a:pt x="55842" y="78325"/>
                    <a:pt x="55457" y="78771"/>
                    <a:pt x="54917" y="78771"/>
                  </a:cubicBezTo>
                  <a:cubicBezTo>
                    <a:pt x="54649" y="78771"/>
                    <a:pt x="54343" y="78661"/>
                    <a:pt x="53988" y="78404"/>
                  </a:cubicBezTo>
                  <a:cubicBezTo>
                    <a:pt x="53637" y="78125"/>
                    <a:pt x="53206" y="77982"/>
                    <a:pt x="52772" y="77982"/>
                  </a:cubicBezTo>
                  <a:cubicBezTo>
                    <a:pt x="52480" y="77982"/>
                    <a:pt x="52186" y="78047"/>
                    <a:pt x="51915" y="78179"/>
                  </a:cubicBezTo>
                  <a:cubicBezTo>
                    <a:pt x="51373" y="78410"/>
                    <a:pt x="50918" y="78527"/>
                    <a:pt x="50541" y="78527"/>
                  </a:cubicBezTo>
                  <a:cubicBezTo>
                    <a:pt x="49618" y="78527"/>
                    <a:pt x="49166" y="77825"/>
                    <a:pt x="49080" y="76365"/>
                  </a:cubicBezTo>
                  <a:cubicBezTo>
                    <a:pt x="49046" y="75397"/>
                    <a:pt x="49184" y="74446"/>
                    <a:pt x="49478" y="73530"/>
                  </a:cubicBezTo>
                  <a:cubicBezTo>
                    <a:pt x="50012" y="71861"/>
                    <a:pt x="49095" y="70692"/>
                    <a:pt x="47366" y="70692"/>
                  </a:cubicBezTo>
                  <a:cubicBezTo>
                    <a:pt x="47305" y="70692"/>
                    <a:pt x="47243" y="70693"/>
                    <a:pt x="47179" y="70696"/>
                  </a:cubicBezTo>
                  <a:cubicBezTo>
                    <a:pt x="46730" y="70714"/>
                    <a:pt x="46281" y="70765"/>
                    <a:pt x="45814" y="70783"/>
                  </a:cubicBezTo>
                  <a:cubicBezTo>
                    <a:pt x="45755" y="70784"/>
                    <a:pt x="45699" y="70786"/>
                    <a:pt x="45645" y="70786"/>
                  </a:cubicBezTo>
                  <a:cubicBezTo>
                    <a:pt x="45148" y="70786"/>
                    <a:pt x="44886" y="70683"/>
                    <a:pt x="45088" y="69919"/>
                  </a:cubicBezTo>
                  <a:cubicBezTo>
                    <a:pt x="45469" y="68484"/>
                    <a:pt x="46143" y="67240"/>
                    <a:pt x="46886" y="65996"/>
                  </a:cubicBezTo>
                  <a:cubicBezTo>
                    <a:pt x="47214" y="65443"/>
                    <a:pt x="47231" y="64993"/>
                    <a:pt x="46747" y="64613"/>
                  </a:cubicBezTo>
                  <a:cubicBezTo>
                    <a:pt x="46406" y="64334"/>
                    <a:pt x="45929" y="64209"/>
                    <a:pt x="45417" y="64209"/>
                  </a:cubicBezTo>
                  <a:cubicBezTo>
                    <a:pt x="44221" y="64209"/>
                    <a:pt x="42833" y="64889"/>
                    <a:pt x="42531" y="65857"/>
                  </a:cubicBezTo>
                  <a:cubicBezTo>
                    <a:pt x="42161" y="67044"/>
                    <a:pt x="40793" y="67929"/>
                    <a:pt x="39553" y="67929"/>
                  </a:cubicBezTo>
                  <a:cubicBezTo>
                    <a:pt x="39113" y="67929"/>
                    <a:pt x="38689" y="67817"/>
                    <a:pt x="38331" y="67568"/>
                  </a:cubicBezTo>
                  <a:cubicBezTo>
                    <a:pt x="36966" y="66601"/>
                    <a:pt x="35998" y="64872"/>
                    <a:pt x="36517" y="63455"/>
                  </a:cubicBezTo>
                  <a:cubicBezTo>
                    <a:pt x="37571" y="60569"/>
                    <a:pt x="37986" y="56802"/>
                    <a:pt x="41822" y="56093"/>
                  </a:cubicBezTo>
                  <a:cubicBezTo>
                    <a:pt x="44259" y="55627"/>
                    <a:pt x="46696" y="55299"/>
                    <a:pt x="49167" y="55126"/>
                  </a:cubicBezTo>
                  <a:cubicBezTo>
                    <a:pt x="49252" y="55120"/>
                    <a:pt x="49338" y="55117"/>
                    <a:pt x="49425" y="55117"/>
                  </a:cubicBezTo>
                  <a:cubicBezTo>
                    <a:pt x="50819" y="55117"/>
                    <a:pt x="52364" y="55920"/>
                    <a:pt x="51811" y="58133"/>
                  </a:cubicBezTo>
                  <a:cubicBezTo>
                    <a:pt x="51707" y="58582"/>
                    <a:pt x="52087" y="59204"/>
                    <a:pt x="52329" y="59688"/>
                  </a:cubicBezTo>
                  <a:cubicBezTo>
                    <a:pt x="52602" y="60250"/>
                    <a:pt x="52992" y="60846"/>
                    <a:pt x="53666" y="60846"/>
                  </a:cubicBezTo>
                  <a:cubicBezTo>
                    <a:pt x="53675" y="60846"/>
                    <a:pt x="53685" y="60846"/>
                    <a:pt x="53695" y="60846"/>
                  </a:cubicBezTo>
                  <a:cubicBezTo>
                    <a:pt x="54455" y="60811"/>
                    <a:pt x="54628" y="60085"/>
                    <a:pt x="54852" y="59498"/>
                  </a:cubicBezTo>
                  <a:cubicBezTo>
                    <a:pt x="55146" y="58703"/>
                    <a:pt x="55146" y="57822"/>
                    <a:pt x="54887" y="57027"/>
                  </a:cubicBezTo>
                  <a:cubicBezTo>
                    <a:pt x="54127" y="54642"/>
                    <a:pt x="54922" y="53017"/>
                    <a:pt x="57116" y="51894"/>
                  </a:cubicBezTo>
                  <a:cubicBezTo>
                    <a:pt x="58291" y="51307"/>
                    <a:pt x="59328" y="50442"/>
                    <a:pt x="60469" y="49786"/>
                  </a:cubicBezTo>
                  <a:cubicBezTo>
                    <a:pt x="62128" y="48818"/>
                    <a:pt x="61575" y="46641"/>
                    <a:pt x="63096" y="45448"/>
                  </a:cubicBezTo>
                  <a:cubicBezTo>
                    <a:pt x="64720" y="44169"/>
                    <a:pt x="65757" y="42113"/>
                    <a:pt x="68194" y="42061"/>
                  </a:cubicBezTo>
                  <a:cubicBezTo>
                    <a:pt x="68574" y="42044"/>
                    <a:pt x="69006" y="41888"/>
                    <a:pt x="69075" y="41456"/>
                  </a:cubicBezTo>
                  <a:cubicBezTo>
                    <a:pt x="69369" y="39711"/>
                    <a:pt x="70924" y="39417"/>
                    <a:pt x="72151" y="38760"/>
                  </a:cubicBezTo>
                  <a:cubicBezTo>
                    <a:pt x="72321" y="38667"/>
                    <a:pt x="72565" y="38512"/>
                    <a:pt x="72753" y="38512"/>
                  </a:cubicBezTo>
                  <a:cubicBezTo>
                    <a:pt x="72950" y="38512"/>
                    <a:pt x="73086" y="38680"/>
                    <a:pt x="73015" y="39261"/>
                  </a:cubicBezTo>
                  <a:cubicBezTo>
                    <a:pt x="72956" y="39796"/>
                    <a:pt x="73330" y="40078"/>
                    <a:pt x="73743" y="40078"/>
                  </a:cubicBezTo>
                  <a:cubicBezTo>
                    <a:pt x="73931" y="40078"/>
                    <a:pt x="74127" y="40020"/>
                    <a:pt x="74294" y="39901"/>
                  </a:cubicBezTo>
                  <a:cubicBezTo>
                    <a:pt x="75746" y="38898"/>
                    <a:pt x="77457" y="38501"/>
                    <a:pt x="78995" y="37723"/>
                  </a:cubicBezTo>
                  <a:cubicBezTo>
                    <a:pt x="79738" y="37326"/>
                    <a:pt x="80291" y="36773"/>
                    <a:pt x="79790" y="35995"/>
                  </a:cubicBezTo>
                  <a:cubicBezTo>
                    <a:pt x="79597" y="35708"/>
                    <a:pt x="79414" y="35603"/>
                    <a:pt x="79239" y="35603"/>
                  </a:cubicBezTo>
                  <a:cubicBezTo>
                    <a:pt x="78865" y="35603"/>
                    <a:pt x="78524" y="36083"/>
                    <a:pt x="78183" y="36306"/>
                  </a:cubicBezTo>
                  <a:cubicBezTo>
                    <a:pt x="77820" y="36545"/>
                    <a:pt x="77447" y="36741"/>
                    <a:pt x="77083" y="36741"/>
                  </a:cubicBezTo>
                  <a:cubicBezTo>
                    <a:pt x="76789" y="36741"/>
                    <a:pt x="76501" y="36612"/>
                    <a:pt x="76230" y="36272"/>
                  </a:cubicBezTo>
                  <a:cubicBezTo>
                    <a:pt x="75677" y="35563"/>
                    <a:pt x="76126" y="35148"/>
                    <a:pt x="76731" y="34751"/>
                  </a:cubicBezTo>
                  <a:cubicBezTo>
                    <a:pt x="77318" y="34371"/>
                    <a:pt x="77284" y="33818"/>
                    <a:pt x="77025" y="33196"/>
                  </a:cubicBezTo>
                  <a:cubicBezTo>
                    <a:pt x="76921" y="32919"/>
                    <a:pt x="76161" y="33023"/>
                    <a:pt x="76593" y="32643"/>
                  </a:cubicBezTo>
                  <a:cubicBezTo>
                    <a:pt x="76708" y="32536"/>
                    <a:pt x="76805" y="32492"/>
                    <a:pt x="76888" y="32492"/>
                  </a:cubicBezTo>
                  <a:cubicBezTo>
                    <a:pt x="77143" y="32492"/>
                    <a:pt x="77279" y="32892"/>
                    <a:pt x="77474" y="33126"/>
                  </a:cubicBezTo>
                  <a:cubicBezTo>
                    <a:pt x="77830" y="33563"/>
                    <a:pt x="78559" y="33892"/>
                    <a:pt x="79019" y="33892"/>
                  </a:cubicBezTo>
                  <a:cubicBezTo>
                    <a:pt x="79251" y="33892"/>
                    <a:pt x="79415" y="33808"/>
                    <a:pt x="79427" y="33610"/>
                  </a:cubicBezTo>
                  <a:cubicBezTo>
                    <a:pt x="79485" y="32639"/>
                    <a:pt x="79866" y="32465"/>
                    <a:pt x="80317" y="32465"/>
                  </a:cubicBezTo>
                  <a:cubicBezTo>
                    <a:pt x="80569" y="32465"/>
                    <a:pt x="80843" y="32519"/>
                    <a:pt x="81095" y="32519"/>
                  </a:cubicBezTo>
                  <a:cubicBezTo>
                    <a:pt x="81194" y="32519"/>
                    <a:pt x="81290" y="32511"/>
                    <a:pt x="81380" y="32487"/>
                  </a:cubicBezTo>
                  <a:cubicBezTo>
                    <a:pt x="81894" y="32340"/>
                    <a:pt x="82271" y="31830"/>
                    <a:pt x="82830" y="31830"/>
                  </a:cubicBezTo>
                  <a:cubicBezTo>
                    <a:pt x="82928" y="31830"/>
                    <a:pt x="83031" y="31846"/>
                    <a:pt x="83142" y="31882"/>
                  </a:cubicBezTo>
                  <a:cubicBezTo>
                    <a:pt x="82658" y="32470"/>
                    <a:pt x="82192" y="33075"/>
                    <a:pt x="81708" y="33679"/>
                  </a:cubicBezTo>
                  <a:cubicBezTo>
                    <a:pt x="81604" y="33766"/>
                    <a:pt x="81483" y="33835"/>
                    <a:pt x="81362" y="33904"/>
                  </a:cubicBezTo>
                  <a:cubicBezTo>
                    <a:pt x="81034" y="34129"/>
                    <a:pt x="80775" y="34423"/>
                    <a:pt x="80878" y="34872"/>
                  </a:cubicBezTo>
                  <a:cubicBezTo>
                    <a:pt x="80999" y="35304"/>
                    <a:pt x="81380" y="35252"/>
                    <a:pt x="81673" y="35425"/>
                  </a:cubicBezTo>
                  <a:cubicBezTo>
                    <a:pt x="81973" y="35596"/>
                    <a:pt x="82292" y="35648"/>
                    <a:pt x="82615" y="35648"/>
                  </a:cubicBezTo>
                  <a:cubicBezTo>
                    <a:pt x="83130" y="35648"/>
                    <a:pt x="83658" y="35514"/>
                    <a:pt x="84141" y="35514"/>
                  </a:cubicBezTo>
                  <a:cubicBezTo>
                    <a:pt x="84489" y="35514"/>
                    <a:pt x="84814" y="35584"/>
                    <a:pt x="85095" y="35822"/>
                  </a:cubicBezTo>
                  <a:cubicBezTo>
                    <a:pt x="85535" y="36187"/>
                    <a:pt x="85875" y="36332"/>
                    <a:pt x="86134" y="36332"/>
                  </a:cubicBezTo>
                  <a:cubicBezTo>
                    <a:pt x="86710" y="36332"/>
                    <a:pt x="86887" y="35618"/>
                    <a:pt x="86875" y="35010"/>
                  </a:cubicBezTo>
                  <a:cubicBezTo>
                    <a:pt x="86858" y="34215"/>
                    <a:pt x="87601" y="32729"/>
                    <a:pt x="85665" y="32625"/>
                  </a:cubicBezTo>
                  <a:cubicBezTo>
                    <a:pt x="84991" y="32591"/>
                    <a:pt x="85130" y="31986"/>
                    <a:pt x="85596" y="31485"/>
                  </a:cubicBezTo>
                  <a:cubicBezTo>
                    <a:pt x="87186" y="29791"/>
                    <a:pt x="86650" y="27527"/>
                    <a:pt x="84508" y="26767"/>
                  </a:cubicBezTo>
                  <a:cubicBezTo>
                    <a:pt x="84006" y="26594"/>
                    <a:pt x="83557" y="26214"/>
                    <a:pt x="83661" y="25834"/>
                  </a:cubicBezTo>
                  <a:cubicBezTo>
                    <a:pt x="83972" y="24503"/>
                    <a:pt x="83039" y="23432"/>
                    <a:pt x="83090" y="22170"/>
                  </a:cubicBezTo>
                  <a:cubicBezTo>
                    <a:pt x="83108" y="21773"/>
                    <a:pt x="83073" y="21375"/>
                    <a:pt x="82624" y="21220"/>
                  </a:cubicBezTo>
                  <a:cubicBezTo>
                    <a:pt x="82529" y="21188"/>
                    <a:pt x="82437" y="21174"/>
                    <a:pt x="82348" y="21174"/>
                  </a:cubicBezTo>
                  <a:cubicBezTo>
                    <a:pt x="82049" y="21174"/>
                    <a:pt x="81787" y="21339"/>
                    <a:pt x="81587" y="21565"/>
                  </a:cubicBezTo>
                  <a:cubicBezTo>
                    <a:pt x="81086" y="22135"/>
                    <a:pt x="80464" y="22602"/>
                    <a:pt x="79755" y="22913"/>
                  </a:cubicBezTo>
                  <a:cubicBezTo>
                    <a:pt x="79583" y="22995"/>
                    <a:pt x="79411" y="23071"/>
                    <a:pt x="79247" y="23071"/>
                  </a:cubicBezTo>
                  <a:cubicBezTo>
                    <a:pt x="79097" y="23071"/>
                    <a:pt x="78954" y="23008"/>
                    <a:pt x="78822" y="22827"/>
                  </a:cubicBezTo>
                  <a:cubicBezTo>
                    <a:pt x="78563" y="22498"/>
                    <a:pt x="78753" y="22274"/>
                    <a:pt x="78960" y="22015"/>
                  </a:cubicBezTo>
                  <a:cubicBezTo>
                    <a:pt x="79496" y="21254"/>
                    <a:pt x="79254" y="20736"/>
                    <a:pt x="78459" y="20338"/>
                  </a:cubicBezTo>
                  <a:cubicBezTo>
                    <a:pt x="78131" y="20165"/>
                    <a:pt x="77837" y="19941"/>
                    <a:pt x="77578" y="19664"/>
                  </a:cubicBezTo>
                  <a:cubicBezTo>
                    <a:pt x="77168" y="19146"/>
                    <a:pt x="76356" y="18913"/>
                    <a:pt x="75491" y="18913"/>
                  </a:cubicBezTo>
                  <a:cubicBezTo>
                    <a:pt x="74278" y="18913"/>
                    <a:pt x="72961" y="19371"/>
                    <a:pt x="72497" y="20148"/>
                  </a:cubicBezTo>
                  <a:cubicBezTo>
                    <a:pt x="72065" y="20874"/>
                    <a:pt x="71788" y="21824"/>
                    <a:pt x="70803" y="22170"/>
                  </a:cubicBezTo>
                  <a:cubicBezTo>
                    <a:pt x="70354" y="22326"/>
                    <a:pt x="70043" y="22792"/>
                    <a:pt x="70337" y="23276"/>
                  </a:cubicBezTo>
                  <a:cubicBezTo>
                    <a:pt x="71356" y="25004"/>
                    <a:pt x="70043" y="25488"/>
                    <a:pt x="68902" y="26024"/>
                  </a:cubicBezTo>
                  <a:cubicBezTo>
                    <a:pt x="67693" y="26577"/>
                    <a:pt x="66241" y="26801"/>
                    <a:pt x="66345" y="28685"/>
                  </a:cubicBezTo>
                  <a:cubicBezTo>
                    <a:pt x="66379" y="29117"/>
                    <a:pt x="65895" y="29601"/>
                    <a:pt x="65584" y="30016"/>
                  </a:cubicBezTo>
                  <a:cubicBezTo>
                    <a:pt x="65442" y="30197"/>
                    <a:pt x="65232" y="30465"/>
                    <a:pt x="64983" y="30465"/>
                  </a:cubicBezTo>
                  <a:cubicBezTo>
                    <a:pt x="64899" y="30465"/>
                    <a:pt x="64811" y="30435"/>
                    <a:pt x="64720" y="30361"/>
                  </a:cubicBezTo>
                  <a:cubicBezTo>
                    <a:pt x="64409" y="30120"/>
                    <a:pt x="64288" y="29705"/>
                    <a:pt x="64409" y="29342"/>
                  </a:cubicBezTo>
                  <a:cubicBezTo>
                    <a:pt x="64893" y="27596"/>
                    <a:pt x="65083" y="25989"/>
                    <a:pt x="62508" y="25903"/>
                  </a:cubicBezTo>
                  <a:cubicBezTo>
                    <a:pt x="62249" y="25903"/>
                    <a:pt x="61938" y="25644"/>
                    <a:pt x="61748" y="25436"/>
                  </a:cubicBezTo>
                  <a:cubicBezTo>
                    <a:pt x="61084" y="24759"/>
                    <a:pt x="60400" y="24243"/>
                    <a:pt x="59552" y="24243"/>
                  </a:cubicBezTo>
                  <a:cubicBezTo>
                    <a:pt x="59252" y="24243"/>
                    <a:pt x="58932" y="24307"/>
                    <a:pt x="58585" y="24451"/>
                  </a:cubicBezTo>
                  <a:cubicBezTo>
                    <a:pt x="58566" y="24457"/>
                    <a:pt x="58545" y="24459"/>
                    <a:pt x="58523" y="24459"/>
                  </a:cubicBezTo>
                  <a:cubicBezTo>
                    <a:pt x="58409" y="24459"/>
                    <a:pt x="58269" y="24394"/>
                    <a:pt x="58153" y="24365"/>
                  </a:cubicBezTo>
                  <a:cubicBezTo>
                    <a:pt x="58758" y="23501"/>
                    <a:pt x="57687" y="22429"/>
                    <a:pt x="58827" y="21462"/>
                  </a:cubicBezTo>
                  <a:cubicBezTo>
                    <a:pt x="61800" y="18990"/>
                    <a:pt x="65757" y="18558"/>
                    <a:pt x="68781" y="16294"/>
                  </a:cubicBezTo>
                  <a:lnTo>
                    <a:pt x="69455" y="15828"/>
                  </a:lnTo>
                  <a:cubicBezTo>
                    <a:pt x="70337" y="15586"/>
                    <a:pt x="71218" y="15206"/>
                    <a:pt x="72117" y="15119"/>
                  </a:cubicBezTo>
                  <a:cubicBezTo>
                    <a:pt x="74346" y="14912"/>
                    <a:pt x="75331" y="13910"/>
                    <a:pt x="75262" y="11767"/>
                  </a:cubicBezTo>
                  <a:cubicBezTo>
                    <a:pt x="75262" y="11596"/>
                    <a:pt x="75299" y="11543"/>
                    <a:pt x="75353" y="11543"/>
                  </a:cubicBezTo>
                  <a:cubicBezTo>
                    <a:pt x="75441" y="11543"/>
                    <a:pt x="75574" y="11687"/>
                    <a:pt x="75659" y="11698"/>
                  </a:cubicBezTo>
                  <a:cubicBezTo>
                    <a:pt x="76835" y="11749"/>
                    <a:pt x="77733" y="12683"/>
                    <a:pt x="78943" y="12752"/>
                  </a:cubicBezTo>
                  <a:cubicBezTo>
                    <a:pt x="79461" y="12769"/>
                    <a:pt x="79945" y="13391"/>
                    <a:pt x="80412" y="13789"/>
                  </a:cubicBezTo>
                  <a:cubicBezTo>
                    <a:pt x="80395" y="13944"/>
                    <a:pt x="80325" y="14082"/>
                    <a:pt x="80204" y="14203"/>
                  </a:cubicBezTo>
                  <a:cubicBezTo>
                    <a:pt x="79099" y="14649"/>
                    <a:pt x="78211" y="15599"/>
                    <a:pt x="76924" y="15599"/>
                  </a:cubicBezTo>
                  <a:cubicBezTo>
                    <a:pt x="76763" y="15599"/>
                    <a:pt x="76595" y="15584"/>
                    <a:pt x="76420" y="15551"/>
                  </a:cubicBezTo>
                  <a:cubicBezTo>
                    <a:pt x="76325" y="15534"/>
                    <a:pt x="76229" y="15525"/>
                    <a:pt x="76135" y="15525"/>
                  </a:cubicBezTo>
                  <a:cubicBezTo>
                    <a:pt x="75478" y="15525"/>
                    <a:pt x="74895" y="15947"/>
                    <a:pt x="74985" y="16778"/>
                  </a:cubicBezTo>
                  <a:cubicBezTo>
                    <a:pt x="75041" y="17437"/>
                    <a:pt x="75422" y="17620"/>
                    <a:pt x="75866" y="17620"/>
                  </a:cubicBezTo>
                  <a:cubicBezTo>
                    <a:pt x="76109" y="17620"/>
                    <a:pt x="76372" y="17565"/>
                    <a:pt x="76610" y="17504"/>
                  </a:cubicBezTo>
                  <a:cubicBezTo>
                    <a:pt x="76822" y="17451"/>
                    <a:pt x="77015" y="17425"/>
                    <a:pt x="77193" y="17425"/>
                  </a:cubicBezTo>
                  <a:cubicBezTo>
                    <a:pt x="77828" y="17425"/>
                    <a:pt x="78286" y="17750"/>
                    <a:pt x="78839" y="18316"/>
                  </a:cubicBezTo>
                  <a:cubicBezTo>
                    <a:pt x="79617" y="19094"/>
                    <a:pt x="80723" y="19612"/>
                    <a:pt x="81794" y="19993"/>
                  </a:cubicBezTo>
                  <a:cubicBezTo>
                    <a:pt x="81906" y="20034"/>
                    <a:pt x="82005" y="20053"/>
                    <a:pt x="82094" y="20053"/>
                  </a:cubicBezTo>
                  <a:cubicBezTo>
                    <a:pt x="82595" y="20053"/>
                    <a:pt x="82747" y="19445"/>
                    <a:pt x="82762" y="18887"/>
                  </a:cubicBezTo>
                  <a:cubicBezTo>
                    <a:pt x="82805" y="18878"/>
                    <a:pt x="82849" y="18874"/>
                    <a:pt x="82892" y="18874"/>
                  </a:cubicBezTo>
                  <a:cubicBezTo>
                    <a:pt x="82935" y="18874"/>
                    <a:pt x="82978" y="18878"/>
                    <a:pt x="83021" y="18887"/>
                  </a:cubicBezTo>
                  <a:cubicBezTo>
                    <a:pt x="83375" y="18985"/>
                    <a:pt x="83662" y="19030"/>
                    <a:pt x="83892" y="19030"/>
                  </a:cubicBezTo>
                  <a:cubicBezTo>
                    <a:pt x="85038" y="19030"/>
                    <a:pt x="84816" y="17932"/>
                    <a:pt x="84629" y="16882"/>
                  </a:cubicBezTo>
                  <a:cubicBezTo>
                    <a:pt x="84577" y="16588"/>
                    <a:pt x="84404" y="16122"/>
                    <a:pt x="84525" y="16018"/>
                  </a:cubicBezTo>
                  <a:cubicBezTo>
                    <a:pt x="84606" y="15948"/>
                    <a:pt x="84680" y="15920"/>
                    <a:pt x="84749" y="15920"/>
                  </a:cubicBezTo>
                  <a:cubicBezTo>
                    <a:pt x="84985" y="15920"/>
                    <a:pt x="85161" y="16252"/>
                    <a:pt x="85389" y="16346"/>
                  </a:cubicBezTo>
                  <a:cubicBezTo>
                    <a:pt x="85637" y="16436"/>
                    <a:pt x="85876" y="16474"/>
                    <a:pt x="86110" y="16474"/>
                  </a:cubicBezTo>
                  <a:cubicBezTo>
                    <a:pt x="86771" y="16474"/>
                    <a:pt x="87381" y="16174"/>
                    <a:pt x="87981" y="15931"/>
                  </a:cubicBezTo>
                  <a:cubicBezTo>
                    <a:pt x="88344" y="15793"/>
                    <a:pt x="88500" y="15275"/>
                    <a:pt x="88258" y="15033"/>
                  </a:cubicBezTo>
                  <a:cubicBezTo>
                    <a:pt x="87065" y="13754"/>
                    <a:pt x="85976" y="12406"/>
                    <a:pt x="84819" y="11110"/>
                  </a:cubicBezTo>
                  <a:cubicBezTo>
                    <a:pt x="84162" y="10350"/>
                    <a:pt x="83160" y="9779"/>
                    <a:pt x="82537" y="8915"/>
                  </a:cubicBezTo>
                  <a:cubicBezTo>
                    <a:pt x="82209" y="8379"/>
                    <a:pt x="81639" y="8034"/>
                    <a:pt x="81017" y="7999"/>
                  </a:cubicBezTo>
                  <a:cubicBezTo>
                    <a:pt x="80983" y="7995"/>
                    <a:pt x="80950" y="7994"/>
                    <a:pt x="80916" y="7994"/>
                  </a:cubicBezTo>
                  <a:cubicBezTo>
                    <a:pt x="80688" y="7994"/>
                    <a:pt x="80453" y="8074"/>
                    <a:pt x="80228" y="8074"/>
                  </a:cubicBezTo>
                  <a:cubicBezTo>
                    <a:pt x="80056" y="8074"/>
                    <a:pt x="79890" y="8027"/>
                    <a:pt x="79738" y="7861"/>
                  </a:cubicBezTo>
                  <a:cubicBezTo>
                    <a:pt x="80170" y="7757"/>
                    <a:pt x="80602" y="7654"/>
                    <a:pt x="81017" y="7585"/>
                  </a:cubicBezTo>
                  <a:cubicBezTo>
                    <a:pt x="81518" y="7481"/>
                    <a:pt x="82192" y="7567"/>
                    <a:pt x="82226" y="6859"/>
                  </a:cubicBezTo>
                  <a:cubicBezTo>
                    <a:pt x="82278" y="6202"/>
                    <a:pt x="81673" y="6167"/>
                    <a:pt x="81207" y="6046"/>
                  </a:cubicBezTo>
                  <a:cubicBezTo>
                    <a:pt x="81086" y="6012"/>
                    <a:pt x="80948" y="5960"/>
                    <a:pt x="80844" y="5891"/>
                  </a:cubicBezTo>
                  <a:cubicBezTo>
                    <a:pt x="80958" y="5878"/>
                    <a:pt x="81101" y="5837"/>
                    <a:pt x="81223" y="5837"/>
                  </a:cubicBezTo>
                  <a:cubicBezTo>
                    <a:pt x="81267" y="5837"/>
                    <a:pt x="81309" y="5843"/>
                    <a:pt x="81345" y="5856"/>
                  </a:cubicBezTo>
                  <a:cubicBezTo>
                    <a:pt x="81816" y="6065"/>
                    <a:pt x="82272" y="6151"/>
                    <a:pt x="82714" y="6151"/>
                  </a:cubicBezTo>
                  <a:cubicBezTo>
                    <a:pt x="83993" y="6151"/>
                    <a:pt x="85157" y="5437"/>
                    <a:pt x="86236" y="4923"/>
                  </a:cubicBezTo>
                  <a:cubicBezTo>
                    <a:pt x="89182" y="3528"/>
                    <a:pt x="92334" y="3094"/>
                    <a:pt x="95401" y="2235"/>
                  </a:cubicBezTo>
                  <a:lnTo>
                    <a:pt x="95401" y="2235"/>
                  </a:lnTo>
                  <a:cubicBezTo>
                    <a:pt x="93986" y="3267"/>
                    <a:pt x="92263" y="3834"/>
                    <a:pt x="90504" y="3834"/>
                  </a:cubicBezTo>
                  <a:cubicBezTo>
                    <a:pt x="90401" y="3834"/>
                    <a:pt x="90295" y="3831"/>
                    <a:pt x="90191" y="3831"/>
                  </a:cubicBezTo>
                  <a:cubicBezTo>
                    <a:pt x="89827" y="3831"/>
                    <a:pt x="89479" y="3873"/>
                    <a:pt x="89277" y="4249"/>
                  </a:cubicBezTo>
                  <a:cubicBezTo>
                    <a:pt x="89018" y="4802"/>
                    <a:pt x="89467" y="5113"/>
                    <a:pt x="89744" y="5528"/>
                  </a:cubicBezTo>
                  <a:cubicBezTo>
                    <a:pt x="90251" y="6307"/>
                    <a:pt x="90887" y="6586"/>
                    <a:pt x="91608" y="6586"/>
                  </a:cubicBezTo>
                  <a:cubicBezTo>
                    <a:pt x="91943" y="6586"/>
                    <a:pt x="92297" y="6525"/>
                    <a:pt x="92664" y="6427"/>
                  </a:cubicBezTo>
                  <a:cubicBezTo>
                    <a:pt x="93037" y="6322"/>
                    <a:pt x="93404" y="6272"/>
                    <a:pt x="93755" y="6272"/>
                  </a:cubicBezTo>
                  <a:cubicBezTo>
                    <a:pt x="95314" y="6272"/>
                    <a:pt x="96561" y="7243"/>
                    <a:pt x="96518" y="8639"/>
                  </a:cubicBezTo>
                  <a:cubicBezTo>
                    <a:pt x="96501" y="9123"/>
                    <a:pt x="96000" y="9710"/>
                    <a:pt x="96155" y="10073"/>
                  </a:cubicBezTo>
                  <a:cubicBezTo>
                    <a:pt x="96656" y="11300"/>
                    <a:pt x="95758" y="12302"/>
                    <a:pt x="95378" y="13045"/>
                  </a:cubicBezTo>
                  <a:cubicBezTo>
                    <a:pt x="94393" y="15016"/>
                    <a:pt x="93649" y="16709"/>
                    <a:pt x="95412" y="18541"/>
                  </a:cubicBezTo>
                  <a:cubicBezTo>
                    <a:pt x="95602" y="18714"/>
                    <a:pt x="95723" y="18938"/>
                    <a:pt x="95758" y="19180"/>
                  </a:cubicBezTo>
                  <a:cubicBezTo>
                    <a:pt x="95810" y="21358"/>
                    <a:pt x="97901" y="20788"/>
                    <a:pt x="99007" y="21479"/>
                  </a:cubicBezTo>
                  <a:cubicBezTo>
                    <a:pt x="99192" y="21597"/>
                    <a:pt x="99367" y="21648"/>
                    <a:pt x="99531" y="21648"/>
                  </a:cubicBezTo>
                  <a:cubicBezTo>
                    <a:pt x="100207" y="21648"/>
                    <a:pt x="100708" y="20784"/>
                    <a:pt x="101098" y="20200"/>
                  </a:cubicBezTo>
                  <a:cubicBezTo>
                    <a:pt x="102256" y="18472"/>
                    <a:pt x="104088" y="17055"/>
                    <a:pt x="105729" y="16536"/>
                  </a:cubicBezTo>
                  <a:cubicBezTo>
                    <a:pt x="109220" y="15396"/>
                    <a:pt x="112486" y="13547"/>
                    <a:pt x="116254" y="13115"/>
                  </a:cubicBezTo>
                  <a:cubicBezTo>
                    <a:pt x="117965" y="12907"/>
                    <a:pt x="119935" y="12320"/>
                    <a:pt x="120021" y="9883"/>
                  </a:cubicBezTo>
                  <a:cubicBezTo>
                    <a:pt x="120021" y="9693"/>
                    <a:pt x="120349" y="9485"/>
                    <a:pt x="120557" y="9330"/>
                  </a:cubicBezTo>
                  <a:cubicBezTo>
                    <a:pt x="121663" y="8552"/>
                    <a:pt x="123132" y="8034"/>
                    <a:pt x="122631" y="6202"/>
                  </a:cubicBezTo>
                  <a:cubicBezTo>
                    <a:pt x="122594" y="6055"/>
                    <a:pt x="122626" y="6020"/>
                    <a:pt x="122682" y="6020"/>
                  </a:cubicBezTo>
                  <a:cubicBezTo>
                    <a:pt x="122731" y="6020"/>
                    <a:pt x="122799" y="6046"/>
                    <a:pt x="122855" y="6046"/>
                  </a:cubicBezTo>
                  <a:cubicBezTo>
                    <a:pt x="122928" y="6051"/>
                    <a:pt x="122998" y="6053"/>
                    <a:pt x="123064" y="6053"/>
                  </a:cubicBezTo>
                  <a:cubicBezTo>
                    <a:pt x="124269" y="6053"/>
                    <a:pt x="124381" y="5321"/>
                    <a:pt x="123840" y="4387"/>
                  </a:cubicBezTo>
                  <a:cubicBezTo>
                    <a:pt x="123581" y="3921"/>
                    <a:pt x="123875" y="3955"/>
                    <a:pt x="124048" y="3817"/>
                  </a:cubicBezTo>
                  <a:cubicBezTo>
                    <a:pt x="125240" y="2867"/>
                    <a:pt x="126640" y="2728"/>
                    <a:pt x="128092" y="2659"/>
                  </a:cubicBezTo>
                  <a:cubicBezTo>
                    <a:pt x="128575" y="2625"/>
                    <a:pt x="129180" y="2521"/>
                    <a:pt x="129249" y="1934"/>
                  </a:cubicBezTo>
                  <a:cubicBezTo>
                    <a:pt x="129301" y="1363"/>
                    <a:pt x="128714" y="1242"/>
                    <a:pt x="128299" y="1190"/>
                  </a:cubicBezTo>
                  <a:cubicBezTo>
                    <a:pt x="125707" y="948"/>
                    <a:pt x="123132" y="430"/>
                    <a:pt x="120557" y="171"/>
                  </a:cubicBezTo>
                  <a:cubicBezTo>
                    <a:pt x="119360" y="50"/>
                    <a:pt x="118163" y="0"/>
                    <a:pt x="1169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52"/>
            <p:cNvSpPr/>
            <p:nvPr/>
          </p:nvSpPr>
          <p:spPr>
            <a:xfrm>
              <a:off x="1581325" y="1051125"/>
              <a:ext cx="283000" cy="91675"/>
            </a:xfrm>
            <a:custGeom>
              <a:avLst/>
              <a:gdLst/>
              <a:ahLst/>
              <a:cxnLst/>
              <a:rect l="l" t="t" r="r" b="b"/>
              <a:pathLst>
                <a:path w="11320" h="3667" extrusionOk="0">
                  <a:moveTo>
                    <a:pt x="6214" y="0"/>
                  </a:moveTo>
                  <a:cubicBezTo>
                    <a:pt x="5926" y="0"/>
                    <a:pt x="5584" y="48"/>
                    <a:pt x="5219" y="71"/>
                  </a:cubicBezTo>
                  <a:cubicBezTo>
                    <a:pt x="5082" y="56"/>
                    <a:pt x="4943" y="49"/>
                    <a:pt x="4804" y="49"/>
                  </a:cubicBezTo>
                  <a:cubicBezTo>
                    <a:pt x="3493" y="49"/>
                    <a:pt x="2115" y="667"/>
                    <a:pt x="709" y="1073"/>
                  </a:cubicBezTo>
                  <a:cubicBezTo>
                    <a:pt x="432" y="1177"/>
                    <a:pt x="208" y="1401"/>
                    <a:pt x="69" y="1678"/>
                  </a:cubicBezTo>
                  <a:cubicBezTo>
                    <a:pt x="0" y="1781"/>
                    <a:pt x="242" y="2213"/>
                    <a:pt x="363" y="2231"/>
                  </a:cubicBezTo>
                  <a:cubicBezTo>
                    <a:pt x="2163" y="2438"/>
                    <a:pt x="3786" y="3667"/>
                    <a:pt x="5640" y="3667"/>
                  </a:cubicBezTo>
                  <a:cubicBezTo>
                    <a:pt x="6100" y="3667"/>
                    <a:pt x="6574" y="3591"/>
                    <a:pt x="7068" y="3406"/>
                  </a:cubicBezTo>
                  <a:cubicBezTo>
                    <a:pt x="7396" y="3281"/>
                    <a:pt x="7767" y="3236"/>
                    <a:pt x="8142" y="3236"/>
                  </a:cubicBezTo>
                  <a:cubicBezTo>
                    <a:pt x="8439" y="3236"/>
                    <a:pt x="8738" y="3264"/>
                    <a:pt x="9021" y="3302"/>
                  </a:cubicBezTo>
                  <a:cubicBezTo>
                    <a:pt x="9277" y="3340"/>
                    <a:pt x="9523" y="3370"/>
                    <a:pt x="9759" y="3370"/>
                  </a:cubicBezTo>
                  <a:cubicBezTo>
                    <a:pt x="10271" y="3370"/>
                    <a:pt x="10728" y="3229"/>
                    <a:pt x="11095" y="2732"/>
                  </a:cubicBezTo>
                  <a:cubicBezTo>
                    <a:pt x="11320" y="2473"/>
                    <a:pt x="11268" y="2075"/>
                    <a:pt x="10991" y="1885"/>
                  </a:cubicBezTo>
                  <a:cubicBezTo>
                    <a:pt x="10479" y="1524"/>
                    <a:pt x="10006" y="1077"/>
                    <a:pt x="9430" y="1077"/>
                  </a:cubicBezTo>
                  <a:cubicBezTo>
                    <a:pt x="9151" y="1077"/>
                    <a:pt x="8847" y="1182"/>
                    <a:pt x="8503" y="1453"/>
                  </a:cubicBezTo>
                  <a:cubicBezTo>
                    <a:pt x="8280" y="1626"/>
                    <a:pt x="7919" y="1737"/>
                    <a:pt x="7612" y="1737"/>
                  </a:cubicBezTo>
                  <a:cubicBezTo>
                    <a:pt x="7277" y="1737"/>
                    <a:pt x="7006" y="1605"/>
                    <a:pt x="7051" y="1280"/>
                  </a:cubicBezTo>
                  <a:cubicBezTo>
                    <a:pt x="7179" y="207"/>
                    <a:pt x="6812" y="0"/>
                    <a:pt x="6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52"/>
            <p:cNvSpPr/>
            <p:nvPr/>
          </p:nvSpPr>
          <p:spPr>
            <a:xfrm>
              <a:off x="3144425" y="1319375"/>
              <a:ext cx="213450" cy="95575"/>
            </a:xfrm>
            <a:custGeom>
              <a:avLst/>
              <a:gdLst/>
              <a:ahLst/>
              <a:cxnLst/>
              <a:rect l="l" t="t" r="r" b="b"/>
              <a:pathLst>
                <a:path w="8538" h="3823" extrusionOk="0">
                  <a:moveTo>
                    <a:pt x="6155" y="1"/>
                  </a:moveTo>
                  <a:cubicBezTo>
                    <a:pt x="6054" y="1"/>
                    <a:pt x="5950" y="7"/>
                    <a:pt x="5842" y="20"/>
                  </a:cubicBezTo>
                  <a:cubicBezTo>
                    <a:pt x="4846" y="139"/>
                    <a:pt x="3874" y="469"/>
                    <a:pt x="2859" y="469"/>
                  </a:cubicBezTo>
                  <a:cubicBezTo>
                    <a:pt x="2396" y="469"/>
                    <a:pt x="1923" y="400"/>
                    <a:pt x="1435" y="211"/>
                  </a:cubicBezTo>
                  <a:cubicBezTo>
                    <a:pt x="1292" y="150"/>
                    <a:pt x="1133" y="113"/>
                    <a:pt x="974" y="113"/>
                  </a:cubicBezTo>
                  <a:cubicBezTo>
                    <a:pt x="501" y="113"/>
                    <a:pt x="35" y="441"/>
                    <a:pt x="35" y="1438"/>
                  </a:cubicBezTo>
                  <a:cubicBezTo>
                    <a:pt x="1" y="3771"/>
                    <a:pt x="1573" y="3580"/>
                    <a:pt x="3025" y="3822"/>
                  </a:cubicBezTo>
                  <a:cubicBezTo>
                    <a:pt x="4338" y="3753"/>
                    <a:pt x="5617" y="3408"/>
                    <a:pt x="6792" y="2837"/>
                  </a:cubicBezTo>
                  <a:cubicBezTo>
                    <a:pt x="7415" y="2526"/>
                    <a:pt x="8538" y="2474"/>
                    <a:pt x="8192" y="1541"/>
                  </a:cubicBezTo>
                  <a:cubicBezTo>
                    <a:pt x="7892" y="720"/>
                    <a:pt x="7218" y="1"/>
                    <a:pt x="6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52"/>
            <p:cNvSpPr/>
            <p:nvPr/>
          </p:nvSpPr>
          <p:spPr>
            <a:xfrm>
              <a:off x="1453000" y="2509000"/>
              <a:ext cx="263575" cy="113100"/>
            </a:xfrm>
            <a:custGeom>
              <a:avLst/>
              <a:gdLst/>
              <a:ahLst/>
              <a:cxnLst/>
              <a:rect l="l" t="t" r="r" b="b"/>
              <a:pathLst>
                <a:path w="10543" h="4524" extrusionOk="0">
                  <a:moveTo>
                    <a:pt x="3451" y="1"/>
                  </a:moveTo>
                  <a:cubicBezTo>
                    <a:pt x="2445" y="1"/>
                    <a:pt x="1486" y="228"/>
                    <a:pt x="761" y="702"/>
                  </a:cubicBezTo>
                  <a:cubicBezTo>
                    <a:pt x="398" y="927"/>
                    <a:pt x="1" y="1186"/>
                    <a:pt x="243" y="1687"/>
                  </a:cubicBezTo>
                  <a:cubicBezTo>
                    <a:pt x="390" y="1972"/>
                    <a:pt x="609" y="2083"/>
                    <a:pt x="855" y="2083"/>
                  </a:cubicBezTo>
                  <a:cubicBezTo>
                    <a:pt x="1012" y="2083"/>
                    <a:pt x="1180" y="2038"/>
                    <a:pt x="1349" y="1964"/>
                  </a:cubicBezTo>
                  <a:cubicBezTo>
                    <a:pt x="1677" y="1828"/>
                    <a:pt x="1990" y="1776"/>
                    <a:pt x="2298" y="1776"/>
                  </a:cubicBezTo>
                  <a:cubicBezTo>
                    <a:pt x="2932" y="1776"/>
                    <a:pt x="3543" y="1997"/>
                    <a:pt x="4217" y="2171"/>
                  </a:cubicBezTo>
                  <a:cubicBezTo>
                    <a:pt x="5708" y="2540"/>
                    <a:pt x="6405" y="4523"/>
                    <a:pt x="7868" y="4523"/>
                  </a:cubicBezTo>
                  <a:cubicBezTo>
                    <a:pt x="8118" y="4523"/>
                    <a:pt x="8391" y="4465"/>
                    <a:pt x="8693" y="4332"/>
                  </a:cubicBezTo>
                  <a:cubicBezTo>
                    <a:pt x="8824" y="4337"/>
                    <a:pt x="8947" y="4340"/>
                    <a:pt x="9062" y="4340"/>
                  </a:cubicBezTo>
                  <a:cubicBezTo>
                    <a:pt x="10032" y="4340"/>
                    <a:pt x="10475" y="4144"/>
                    <a:pt x="10491" y="3727"/>
                  </a:cubicBezTo>
                  <a:cubicBezTo>
                    <a:pt x="10542" y="2897"/>
                    <a:pt x="9817" y="2724"/>
                    <a:pt x="9264" y="2517"/>
                  </a:cubicBezTo>
                  <a:cubicBezTo>
                    <a:pt x="8711" y="2292"/>
                    <a:pt x="8209" y="1964"/>
                    <a:pt x="7777" y="1567"/>
                  </a:cubicBezTo>
                  <a:cubicBezTo>
                    <a:pt x="6685" y="547"/>
                    <a:pt x="5011" y="1"/>
                    <a:pt x="3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52"/>
            <p:cNvSpPr/>
            <p:nvPr/>
          </p:nvSpPr>
          <p:spPr>
            <a:xfrm>
              <a:off x="1880725" y="1020350"/>
              <a:ext cx="162025" cy="112025"/>
            </a:xfrm>
            <a:custGeom>
              <a:avLst/>
              <a:gdLst/>
              <a:ahLst/>
              <a:cxnLst/>
              <a:rect l="l" t="t" r="r" b="b"/>
              <a:pathLst>
                <a:path w="6481" h="4481" extrusionOk="0">
                  <a:moveTo>
                    <a:pt x="4294" y="0"/>
                  </a:moveTo>
                  <a:cubicBezTo>
                    <a:pt x="4062" y="0"/>
                    <a:pt x="3818" y="44"/>
                    <a:pt x="3560" y="144"/>
                  </a:cubicBezTo>
                  <a:cubicBezTo>
                    <a:pt x="3094" y="317"/>
                    <a:pt x="2593" y="541"/>
                    <a:pt x="2886" y="1198"/>
                  </a:cubicBezTo>
                  <a:cubicBezTo>
                    <a:pt x="3042" y="1509"/>
                    <a:pt x="3232" y="1820"/>
                    <a:pt x="3457" y="2114"/>
                  </a:cubicBezTo>
                  <a:cubicBezTo>
                    <a:pt x="3147" y="2260"/>
                    <a:pt x="2851" y="2348"/>
                    <a:pt x="2545" y="2348"/>
                  </a:cubicBezTo>
                  <a:cubicBezTo>
                    <a:pt x="2270" y="2348"/>
                    <a:pt x="1987" y="2277"/>
                    <a:pt x="1677" y="2114"/>
                  </a:cubicBezTo>
                  <a:cubicBezTo>
                    <a:pt x="1531" y="2037"/>
                    <a:pt x="1393" y="2002"/>
                    <a:pt x="1262" y="2002"/>
                  </a:cubicBezTo>
                  <a:cubicBezTo>
                    <a:pt x="867" y="2002"/>
                    <a:pt x="545" y="2320"/>
                    <a:pt x="311" y="2736"/>
                  </a:cubicBezTo>
                  <a:cubicBezTo>
                    <a:pt x="0" y="3289"/>
                    <a:pt x="467" y="3479"/>
                    <a:pt x="813" y="3807"/>
                  </a:cubicBezTo>
                  <a:cubicBezTo>
                    <a:pt x="1327" y="4309"/>
                    <a:pt x="1837" y="4480"/>
                    <a:pt x="2344" y="4480"/>
                  </a:cubicBezTo>
                  <a:cubicBezTo>
                    <a:pt x="3164" y="4480"/>
                    <a:pt x="3976" y="4032"/>
                    <a:pt x="4787" y="3807"/>
                  </a:cubicBezTo>
                  <a:lnTo>
                    <a:pt x="5081" y="3514"/>
                  </a:lnTo>
                  <a:cubicBezTo>
                    <a:pt x="5237" y="2788"/>
                    <a:pt x="5098" y="1924"/>
                    <a:pt x="6204" y="1734"/>
                  </a:cubicBezTo>
                  <a:cubicBezTo>
                    <a:pt x="6464" y="1699"/>
                    <a:pt x="6481" y="1129"/>
                    <a:pt x="6222" y="921"/>
                  </a:cubicBezTo>
                  <a:cubicBezTo>
                    <a:pt x="5644" y="436"/>
                    <a:pt x="5027" y="0"/>
                    <a:pt x="42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52"/>
            <p:cNvSpPr/>
            <p:nvPr/>
          </p:nvSpPr>
          <p:spPr>
            <a:xfrm>
              <a:off x="1688900" y="2603450"/>
              <a:ext cx="165050" cy="73950"/>
            </a:xfrm>
            <a:custGeom>
              <a:avLst/>
              <a:gdLst/>
              <a:ahLst/>
              <a:cxnLst/>
              <a:rect l="l" t="t" r="r" b="b"/>
              <a:pathLst>
                <a:path w="6602" h="2958" extrusionOk="0">
                  <a:moveTo>
                    <a:pt x="2842" y="0"/>
                  </a:moveTo>
                  <a:cubicBezTo>
                    <a:pt x="2588" y="0"/>
                    <a:pt x="2332" y="28"/>
                    <a:pt x="2074" y="87"/>
                  </a:cubicBezTo>
                  <a:cubicBezTo>
                    <a:pt x="1452" y="225"/>
                    <a:pt x="1055" y="1331"/>
                    <a:pt x="225" y="1694"/>
                  </a:cubicBezTo>
                  <a:cubicBezTo>
                    <a:pt x="0" y="1798"/>
                    <a:pt x="277" y="2247"/>
                    <a:pt x="536" y="2454"/>
                  </a:cubicBezTo>
                  <a:cubicBezTo>
                    <a:pt x="957" y="2789"/>
                    <a:pt x="2162" y="2958"/>
                    <a:pt x="3373" y="2958"/>
                  </a:cubicBezTo>
                  <a:cubicBezTo>
                    <a:pt x="4599" y="2958"/>
                    <a:pt x="5830" y="2785"/>
                    <a:pt x="6256" y="2437"/>
                  </a:cubicBezTo>
                  <a:cubicBezTo>
                    <a:pt x="6395" y="2282"/>
                    <a:pt x="6515" y="2109"/>
                    <a:pt x="6602" y="1919"/>
                  </a:cubicBezTo>
                  <a:cubicBezTo>
                    <a:pt x="6481" y="1711"/>
                    <a:pt x="6429" y="1469"/>
                    <a:pt x="6291" y="1366"/>
                  </a:cubicBezTo>
                  <a:cubicBezTo>
                    <a:pt x="5231" y="636"/>
                    <a:pt x="4065" y="0"/>
                    <a:pt x="2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52"/>
            <p:cNvSpPr/>
            <p:nvPr/>
          </p:nvSpPr>
          <p:spPr>
            <a:xfrm>
              <a:off x="1922200" y="1344925"/>
              <a:ext cx="129625" cy="64525"/>
            </a:xfrm>
            <a:custGeom>
              <a:avLst/>
              <a:gdLst/>
              <a:ahLst/>
              <a:cxnLst/>
              <a:rect l="l" t="t" r="r" b="b"/>
              <a:pathLst>
                <a:path w="5185" h="2581" extrusionOk="0">
                  <a:moveTo>
                    <a:pt x="1901" y="1"/>
                  </a:moveTo>
                  <a:lnTo>
                    <a:pt x="1227" y="467"/>
                  </a:lnTo>
                  <a:cubicBezTo>
                    <a:pt x="934" y="1020"/>
                    <a:pt x="0" y="1383"/>
                    <a:pt x="415" y="2144"/>
                  </a:cubicBezTo>
                  <a:cubicBezTo>
                    <a:pt x="602" y="2475"/>
                    <a:pt x="838" y="2581"/>
                    <a:pt x="1096" y="2581"/>
                  </a:cubicBezTo>
                  <a:cubicBezTo>
                    <a:pt x="1482" y="2581"/>
                    <a:pt x="1915" y="2344"/>
                    <a:pt x="2299" y="2282"/>
                  </a:cubicBezTo>
                  <a:cubicBezTo>
                    <a:pt x="2552" y="2236"/>
                    <a:pt x="2806" y="2213"/>
                    <a:pt x="3064" y="2213"/>
                  </a:cubicBezTo>
                  <a:cubicBezTo>
                    <a:pt x="3194" y="2213"/>
                    <a:pt x="3324" y="2219"/>
                    <a:pt x="3457" y="2230"/>
                  </a:cubicBezTo>
                  <a:cubicBezTo>
                    <a:pt x="3730" y="2245"/>
                    <a:pt x="4039" y="2324"/>
                    <a:pt x="4314" y="2324"/>
                  </a:cubicBezTo>
                  <a:cubicBezTo>
                    <a:pt x="4665" y="2324"/>
                    <a:pt x="4959" y="2195"/>
                    <a:pt x="5047" y="1643"/>
                  </a:cubicBezTo>
                  <a:cubicBezTo>
                    <a:pt x="5185" y="744"/>
                    <a:pt x="4563" y="277"/>
                    <a:pt x="3768" y="122"/>
                  </a:cubicBezTo>
                  <a:cubicBezTo>
                    <a:pt x="3146" y="35"/>
                    <a:pt x="2523" y="1"/>
                    <a:pt x="19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52"/>
            <p:cNvSpPr/>
            <p:nvPr/>
          </p:nvSpPr>
          <p:spPr>
            <a:xfrm>
              <a:off x="1787825" y="1030550"/>
              <a:ext cx="94250" cy="44825"/>
            </a:xfrm>
            <a:custGeom>
              <a:avLst/>
              <a:gdLst/>
              <a:ahLst/>
              <a:cxnLst/>
              <a:rect l="l" t="t" r="r" b="b"/>
              <a:pathLst>
                <a:path w="3770" h="1793" extrusionOk="0">
                  <a:moveTo>
                    <a:pt x="2929" y="0"/>
                  </a:moveTo>
                  <a:cubicBezTo>
                    <a:pt x="2800" y="0"/>
                    <a:pt x="2676" y="17"/>
                    <a:pt x="2576" y="47"/>
                  </a:cubicBezTo>
                  <a:cubicBezTo>
                    <a:pt x="2412" y="93"/>
                    <a:pt x="2229" y="105"/>
                    <a:pt x="2039" y="105"/>
                  </a:cubicBezTo>
                  <a:cubicBezTo>
                    <a:pt x="1817" y="105"/>
                    <a:pt x="1584" y="88"/>
                    <a:pt x="1360" y="88"/>
                  </a:cubicBezTo>
                  <a:cubicBezTo>
                    <a:pt x="763" y="88"/>
                    <a:pt x="227" y="208"/>
                    <a:pt x="105" y="1084"/>
                  </a:cubicBezTo>
                  <a:cubicBezTo>
                    <a:pt x="1" y="1792"/>
                    <a:pt x="865" y="1688"/>
                    <a:pt x="1504" y="1740"/>
                  </a:cubicBezTo>
                  <a:cubicBezTo>
                    <a:pt x="2265" y="1568"/>
                    <a:pt x="3405" y="1792"/>
                    <a:pt x="3665" y="652"/>
                  </a:cubicBezTo>
                  <a:cubicBezTo>
                    <a:pt x="3769" y="167"/>
                    <a:pt x="3329" y="0"/>
                    <a:pt x="2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52"/>
            <p:cNvSpPr/>
            <p:nvPr/>
          </p:nvSpPr>
          <p:spPr>
            <a:xfrm>
              <a:off x="1870350" y="2639275"/>
              <a:ext cx="59225" cy="44325"/>
            </a:xfrm>
            <a:custGeom>
              <a:avLst/>
              <a:gdLst/>
              <a:ahLst/>
              <a:cxnLst/>
              <a:rect l="l" t="t" r="r" b="b"/>
              <a:pathLst>
                <a:path w="2369" h="1773" extrusionOk="0">
                  <a:moveTo>
                    <a:pt x="922" y="1"/>
                  </a:moveTo>
                  <a:cubicBezTo>
                    <a:pt x="435" y="1"/>
                    <a:pt x="1" y="156"/>
                    <a:pt x="1" y="762"/>
                  </a:cubicBezTo>
                  <a:cubicBezTo>
                    <a:pt x="1" y="1414"/>
                    <a:pt x="337" y="1773"/>
                    <a:pt x="982" y="1773"/>
                  </a:cubicBezTo>
                  <a:cubicBezTo>
                    <a:pt x="1038" y="1773"/>
                    <a:pt x="1097" y="1770"/>
                    <a:pt x="1158" y="1765"/>
                  </a:cubicBezTo>
                  <a:cubicBezTo>
                    <a:pt x="1711" y="1730"/>
                    <a:pt x="2368" y="1678"/>
                    <a:pt x="2299" y="901"/>
                  </a:cubicBezTo>
                  <a:cubicBezTo>
                    <a:pt x="2264" y="175"/>
                    <a:pt x="1642" y="2"/>
                    <a:pt x="1003" y="2"/>
                  </a:cubicBezTo>
                  <a:cubicBezTo>
                    <a:pt x="976" y="1"/>
                    <a:pt x="949" y="1"/>
                    <a:pt x="9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52"/>
            <p:cNvSpPr/>
            <p:nvPr/>
          </p:nvSpPr>
          <p:spPr>
            <a:xfrm>
              <a:off x="2264800" y="4630125"/>
              <a:ext cx="62675" cy="39225"/>
            </a:xfrm>
            <a:custGeom>
              <a:avLst/>
              <a:gdLst/>
              <a:ahLst/>
              <a:cxnLst/>
              <a:rect l="l" t="t" r="r" b="b"/>
              <a:pathLst>
                <a:path w="2507" h="1569" extrusionOk="0">
                  <a:moveTo>
                    <a:pt x="1176" y="52"/>
                  </a:moveTo>
                  <a:cubicBezTo>
                    <a:pt x="675" y="87"/>
                    <a:pt x="1" y="1"/>
                    <a:pt x="1" y="813"/>
                  </a:cubicBezTo>
                  <a:cubicBezTo>
                    <a:pt x="1" y="1241"/>
                    <a:pt x="341" y="1568"/>
                    <a:pt x="742" y="1568"/>
                  </a:cubicBezTo>
                  <a:cubicBezTo>
                    <a:pt x="811" y="1568"/>
                    <a:pt x="881" y="1559"/>
                    <a:pt x="951" y="1539"/>
                  </a:cubicBezTo>
                  <a:cubicBezTo>
                    <a:pt x="1077" y="1515"/>
                    <a:pt x="1221" y="1513"/>
                    <a:pt x="1369" y="1513"/>
                  </a:cubicBezTo>
                  <a:cubicBezTo>
                    <a:pt x="1403" y="1513"/>
                    <a:pt x="1437" y="1513"/>
                    <a:pt x="1471" y="1513"/>
                  </a:cubicBezTo>
                  <a:cubicBezTo>
                    <a:pt x="1947" y="1513"/>
                    <a:pt x="2434" y="1491"/>
                    <a:pt x="2472" y="830"/>
                  </a:cubicBezTo>
                  <a:cubicBezTo>
                    <a:pt x="2506" y="52"/>
                    <a:pt x="1781" y="87"/>
                    <a:pt x="1176" y="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52"/>
            <p:cNvSpPr/>
            <p:nvPr/>
          </p:nvSpPr>
          <p:spPr>
            <a:xfrm>
              <a:off x="1604225" y="2645350"/>
              <a:ext cx="56175" cy="38275"/>
            </a:xfrm>
            <a:custGeom>
              <a:avLst/>
              <a:gdLst/>
              <a:ahLst/>
              <a:cxnLst/>
              <a:rect l="l" t="t" r="r" b="b"/>
              <a:pathLst>
                <a:path w="2247" h="1531" extrusionOk="0">
                  <a:moveTo>
                    <a:pt x="1003" y="1"/>
                  </a:moveTo>
                  <a:cubicBezTo>
                    <a:pt x="536" y="35"/>
                    <a:pt x="0" y="1"/>
                    <a:pt x="17" y="554"/>
                  </a:cubicBezTo>
                  <a:cubicBezTo>
                    <a:pt x="17" y="1297"/>
                    <a:pt x="640" y="1452"/>
                    <a:pt x="1262" y="1522"/>
                  </a:cubicBezTo>
                  <a:cubicBezTo>
                    <a:pt x="1319" y="1528"/>
                    <a:pt x="1377" y="1531"/>
                    <a:pt x="1434" y="1531"/>
                  </a:cubicBezTo>
                  <a:cubicBezTo>
                    <a:pt x="1857" y="1531"/>
                    <a:pt x="2247" y="1352"/>
                    <a:pt x="2247" y="865"/>
                  </a:cubicBezTo>
                  <a:cubicBezTo>
                    <a:pt x="2247" y="18"/>
                    <a:pt x="1504" y="139"/>
                    <a:pt x="1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52"/>
            <p:cNvSpPr/>
            <p:nvPr/>
          </p:nvSpPr>
          <p:spPr>
            <a:xfrm>
              <a:off x="7045475" y="3384250"/>
              <a:ext cx="47375" cy="53550"/>
            </a:xfrm>
            <a:custGeom>
              <a:avLst/>
              <a:gdLst/>
              <a:ahLst/>
              <a:cxnLst/>
              <a:rect l="l" t="t" r="r" b="b"/>
              <a:pathLst>
                <a:path w="1895" h="2142" extrusionOk="0">
                  <a:moveTo>
                    <a:pt x="416" y="1"/>
                  </a:moveTo>
                  <a:cubicBezTo>
                    <a:pt x="93" y="1"/>
                    <a:pt x="0" y="338"/>
                    <a:pt x="63" y="618"/>
                  </a:cubicBezTo>
                  <a:cubicBezTo>
                    <a:pt x="201" y="1292"/>
                    <a:pt x="339" y="2035"/>
                    <a:pt x="1203" y="2139"/>
                  </a:cubicBezTo>
                  <a:cubicBezTo>
                    <a:pt x="1224" y="2141"/>
                    <a:pt x="1245" y="2142"/>
                    <a:pt x="1265" y="2142"/>
                  </a:cubicBezTo>
                  <a:cubicBezTo>
                    <a:pt x="1645" y="2142"/>
                    <a:pt x="1895" y="1835"/>
                    <a:pt x="1895" y="1327"/>
                  </a:cubicBezTo>
                  <a:cubicBezTo>
                    <a:pt x="1670" y="705"/>
                    <a:pt x="1273" y="169"/>
                    <a:pt x="529" y="13"/>
                  </a:cubicBezTo>
                  <a:cubicBezTo>
                    <a:pt x="489" y="5"/>
                    <a:pt x="451" y="1"/>
                    <a:pt x="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52"/>
            <p:cNvSpPr/>
            <p:nvPr/>
          </p:nvSpPr>
          <p:spPr>
            <a:xfrm>
              <a:off x="4291500" y="1250400"/>
              <a:ext cx="54900" cy="37900"/>
            </a:xfrm>
            <a:custGeom>
              <a:avLst/>
              <a:gdLst/>
              <a:ahLst/>
              <a:cxnLst/>
              <a:rect l="l" t="t" r="r" b="b"/>
              <a:pathLst>
                <a:path w="2196" h="1516" extrusionOk="0">
                  <a:moveTo>
                    <a:pt x="1013" y="0"/>
                  </a:moveTo>
                  <a:cubicBezTo>
                    <a:pt x="676" y="0"/>
                    <a:pt x="369" y="181"/>
                    <a:pt x="190" y="464"/>
                  </a:cubicBezTo>
                  <a:cubicBezTo>
                    <a:pt x="0" y="706"/>
                    <a:pt x="35" y="1034"/>
                    <a:pt x="259" y="1224"/>
                  </a:cubicBezTo>
                  <a:cubicBezTo>
                    <a:pt x="466" y="1444"/>
                    <a:pt x="678" y="1515"/>
                    <a:pt x="892" y="1515"/>
                  </a:cubicBezTo>
                  <a:cubicBezTo>
                    <a:pt x="1233" y="1515"/>
                    <a:pt x="1579" y="1336"/>
                    <a:pt x="1919" y="1293"/>
                  </a:cubicBezTo>
                  <a:cubicBezTo>
                    <a:pt x="2195" y="567"/>
                    <a:pt x="1901" y="153"/>
                    <a:pt x="1175" y="14"/>
                  </a:cubicBezTo>
                  <a:cubicBezTo>
                    <a:pt x="1121" y="5"/>
                    <a:pt x="1066" y="0"/>
                    <a:pt x="10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52"/>
            <p:cNvSpPr/>
            <p:nvPr/>
          </p:nvSpPr>
          <p:spPr>
            <a:xfrm>
              <a:off x="6323375" y="3314875"/>
              <a:ext cx="50125" cy="37325"/>
            </a:xfrm>
            <a:custGeom>
              <a:avLst/>
              <a:gdLst/>
              <a:ahLst/>
              <a:cxnLst/>
              <a:rect l="l" t="t" r="r" b="b"/>
              <a:pathLst>
                <a:path w="2005" h="1493" extrusionOk="0">
                  <a:moveTo>
                    <a:pt x="754" y="1"/>
                  </a:moveTo>
                  <a:cubicBezTo>
                    <a:pt x="409" y="1"/>
                    <a:pt x="93" y="129"/>
                    <a:pt x="52" y="542"/>
                  </a:cubicBezTo>
                  <a:cubicBezTo>
                    <a:pt x="0" y="1198"/>
                    <a:pt x="536" y="1371"/>
                    <a:pt x="1106" y="1492"/>
                  </a:cubicBezTo>
                  <a:cubicBezTo>
                    <a:pt x="1504" y="1475"/>
                    <a:pt x="1988" y="1440"/>
                    <a:pt x="1988" y="905"/>
                  </a:cubicBezTo>
                  <a:cubicBezTo>
                    <a:pt x="2005" y="317"/>
                    <a:pt x="1504" y="110"/>
                    <a:pt x="1020" y="23"/>
                  </a:cubicBezTo>
                  <a:cubicBezTo>
                    <a:pt x="932" y="9"/>
                    <a:pt x="842" y="1"/>
                    <a:pt x="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52"/>
            <p:cNvSpPr/>
            <p:nvPr/>
          </p:nvSpPr>
          <p:spPr>
            <a:xfrm>
              <a:off x="6680225" y="1890750"/>
              <a:ext cx="46075" cy="42200"/>
            </a:xfrm>
            <a:custGeom>
              <a:avLst/>
              <a:gdLst/>
              <a:ahLst/>
              <a:cxnLst/>
              <a:rect l="l" t="t" r="r" b="b"/>
              <a:pathLst>
                <a:path w="1843" h="1688" extrusionOk="0">
                  <a:moveTo>
                    <a:pt x="1376" y="1"/>
                  </a:moveTo>
                  <a:cubicBezTo>
                    <a:pt x="1345" y="1"/>
                    <a:pt x="1312" y="4"/>
                    <a:pt x="1280" y="11"/>
                  </a:cubicBezTo>
                  <a:cubicBezTo>
                    <a:pt x="675" y="29"/>
                    <a:pt x="156" y="478"/>
                    <a:pt x="70" y="1083"/>
                  </a:cubicBezTo>
                  <a:cubicBezTo>
                    <a:pt x="1" y="1446"/>
                    <a:pt x="208" y="1670"/>
                    <a:pt x="675" y="1688"/>
                  </a:cubicBezTo>
                  <a:cubicBezTo>
                    <a:pt x="1193" y="1480"/>
                    <a:pt x="1643" y="1135"/>
                    <a:pt x="1781" y="513"/>
                  </a:cubicBezTo>
                  <a:cubicBezTo>
                    <a:pt x="1843" y="250"/>
                    <a:pt x="1642" y="1"/>
                    <a:pt x="13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52"/>
            <p:cNvSpPr/>
            <p:nvPr/>
          </p:nvSpPr>
          <p:spPr>
            <a:xfrm>
              <a:off x="3550975" y="1955400"/>
              <a:ext cx="53600" cy="126175"/>
            </a:xfrm>
            <a:custGeom>
              <a:avLst/>
              <a:gdLst/>
              <a:ahLst/>
              <a:cxnLst/>
              <a:rect l="l" t="t" r="r" b="b"/>
              <a:pathLst>
                <a:path w="2144" h="5047" extrusionOk="0">
                  <a:moveTo>
                    <a:pt x="1297" y="0"/>
                  </a:moveTo>
                  <a:cubicBezTo>
                    <a:pt x="778" y="0"/>
                    <a:pt x="260" y="363"/>
                    <a:pt x="364" y="795"/>
                  </a:cubicBezTo>
                  <a:cubicBezTo>
                    <a:pt x="640" y="1850"/>
                    <a:pt x="122" y="2731"/>
                    <a:pt x="1" y="3491"/>
                  </a:cubicBezTo>
                  <a:cubicBezTo>
                    <a:pt x="70" y="4338"/>
                    <a:pt x="1" y="5047"/>
                    <a:pt x="951" y="5047"/>
                  </a:cubicBezTo>
                  <a:cubicBezTo>
                    <a:pt x="1781" y="5047"/>
                    <a:pt x="1971" y="4476"/>
                    <a:pt x="2040" y="3785"/>
                  </a:cubicBezTo>
                  <a:cubicBezTo>
                    <a:pt x="2144" y="2748"/>
                    <a:pt x="1642" y="1746"/>
                    <a:pt x="1936" y="692"/>
                  </a:cubicBezTo>
                  <a:cubicBezTo>
                    <a:pt x="2023" y="381"/>
                    <a:pt x="1712" y="0"/>
                    <a:pt x="12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52"/>
            <p:cNvSpPr/>
            <p:nvPr/>
          </p:nvSpPr>
          <p:spPr>
            <a:xfrm>
              <a:off x="3910000" y="2161475"/>
              <a:ext cx="93775" cy="45400"/>
            </a:xfrm>
            <a:custGeom>
              <a:avLst/>
              <a:gdLst/>
              <a:ahLst/>
              <a:cxnLst/>
              <a:rect l="l" t="t" r="r" b="b"/>
              <a:pathLst>
                <a:path w="3751" h="1816" extrusionOk="0">
                  <a:moveTo>
                    <a:pt x="1383" y="1"/>
                  </a:moveTo>
                  <a:cubicBezTo>
                    <a:pt x="778" y="87"/>
                    <a:pt x="1" y="18"/>
                    <a:pt x="122" y="640"/>
                  </a:cubicBezTo>
                  <a:cubicBezTo>
                    <a:pt x="329" y="1625"/>
                    <a:pt x="1297" y="1815"/>
                    <a:pt x="2195" y="1815"/>
                  </a:cubicBezTo>
                  <a:cubicBezTo>
                    <a:pt x="2835" y="1815"/>
                    <a:pt x="3751" y="1712"/>
                    <a:pt x="3613" y="951"/>
                  </a:cubicBezTo>
                  <a:cubicBezTo>
                    <a:pt x="3466" y="240"/>
                    <a:pt x="2970" y="188"/>
                    <a:pt x="2455" y="188"/>
                  </a:cubicBezTo>
                  <a:cubicBezTo>
                    <a:pt x="2366" y="188"/>
                    <a:pt x="2276" y="189"/>
                    <a:pt x="2187" y="189"/>
                  </a:cubicBezTo>
                  <a:cubicBezTo>
                    <a:pt x="1880" y="189"/>
                    <a:pt x="1588" y="170"/>
                    <a:pt x="13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52"/>
            <p:cNvSpPr/>
            <p:nvPr/>
          </p:nvSpPr>
          <p:spPr>
            <a:xfrm>
              <a:off x="4125600" y="2173875"/>
              <a:ext cx="50575" cy="37600"/>
            </a:xfrm>
            <a:custGeom>
              <a:avLst/>
              <a:gdLst/>
              <a:ahLst/>
              <a:cxnLst/>
              <a:rect l="l" t="t" r="r" b="b"/>
              <a:pathLst>
                <a:path w="2023" h="1504" extrusionOk="0">
                  <a:moveTo>
                    <a:pt x="1294" y="1"/>
                  </a:moveTo>
                  <a:cubicBezTo>
                    <a:pt x="1249" y="1"/>
                    <a:pt x="1204" y="3"/>
                    <a:pt x="1158" y="6"/>
                  </a:cubicBezTo>
                  <a:cubicBezTo>
                    <a:pt x="691" y="144"/>
                    <a:pt x="0" y="109"/>
                    <a:pt x="17" y="904"/>
                  </a:cubicBezTo>
                  <a:cubicBezTo>
                    <a:pt x="17" y="1352"/>
                    <a:pt x="364" y="1503"/>
                    <a:pt x="748" y="1503"/>
                  </a:cubicBezTo>
                  <a:cubicBezTo>
                    <a:pt x="809" y="1503"/>
                    <a:pt x="872" y="1499"/>
                    <a:pt x="933" y="1492"/>
                  </a:cubicBezTo>
                  <a:cubicBezTo>
                    <a:pt x="1486" y="1440"/>
                    <a:pt x="2022" y="1233"/>
                    <a:pt x="2022" y="593"/>
                  </a:cubicBezTo>
                  <a:cubicBezTo>
                    <a:pt x="2022" y="156"/>
                    <a:pt x="1711" y="1"/>
                    <a:pt x="12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52"/>
            <p:cNvSpPr/>
            <p:nvPr/>
          </p:nvSpPr>
          <p:spPr>
            <a:xfrm>
              <a:off x="3415775" y="2038325"/>
              <a:ext cx="44925" cy="38175"/>
            </a:xfrm>
            <a:custGeom>
              <a:avLst/>
              <a:gdLst/>
              <a:ahLst/>
              <a:cxnLst/>
              <a:rect l="l" t="t" r="r" b="b"/>
              <a:pathLst>
                <a:path w="1797" h="1527" extrusionOk="0">
                  <a:moveTo>
                    <a:pt x="812" y="0"/>
                  </a:moveTo>
                  <a:cubicBezTo>
                    <a:pt x="383" y="0"/>
                    <a:pt x="1" y="211"/>
                    <a:pt x="34" y="710"/>
                  </a:cubicBezTo>
                  <a:cubicBezTo>
                    <a:pt x="34" y="1164"/>
                    <a:pt x="400" y="1527"/>
                    <a:pt x="845" y="1527"/>
                  </a:cubicBezTo>
                  <a:cubicBezTo>
                    <a:pt x="874" y="1527"/>
                    <a:pt x="903" y="1525"/>
                    <a:pt x="933" y="1522"/>
                  </a:cubicBezTo>
                  <a:cubicBezTo>
                    <a:pt x="1382" y="1522"/>
                    <a:pt x="1745" y="1315"/>
                    <a:pt x="1797" y="796"/>
                  </a:cubicBezTo>
                  <a:cubicBezTo>
                    <a:pt x="1745" y="226"/>
                    <a:pt x="1330" y="19"/>
                    <a:pt x="864" y="1"/>
                  </a:cubicBezTo>
                  <a:cubicBezTo>
                    <a:pt x="847" y="1"/>
                    <a:pt x="829" y="0"/>
                    <a:pt x="8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7" name="Google Shape;557;p52"/>
          <p:cNvSpPr/>
          <p:nvPr/>
        </p:nvSpPr>
        <p:spPr>
          <a:xfrm>
            <a:off x="2191349" y="1976718"/>
            <a:ext cx="202800" cy="202500"/>
          </a:xfrm>
          <a:prstGeom prst="ellipse">
            <a:avLst/>
          </a:prstGeom>
          <a:solidFill>
            <a:srgbClr val="E06666">
              <a:alpha val="36160"/>
            </a:srgbClr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52"/>
          <p:cNvSpPr/>
          <p:nvPr/>
        </p:nvSpPr>
        <p:spPr>
          <a:xfrm>
            <a:off x="2840702" y="3092795"/>
            <a:ext cx="202800" cy="202500"/>
          </a:xfrm>
          <a:prstGeom prst="ellipse">
            <a:avLst/>
          </a:prstGeom>
          <a:solidFill>
            <a:srgbClr val="E06666">
              <a:alpha val="36160"/>
            </a:srgbClr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52"/>
          <p:cNvSpPr/>
          <p:nvPr/>
        </p:nvSpPr>
        <p:spPr>
          <a:xfrm>
            <a:off x="3287132" y="3322774"/>
            <a:ext cx="202800" cy="202500"/>
          </a:xfrm>
          <a:prstGeom prst="ellipse">
            <a:avLst/>
          </a:prstGeom>
          <a:solidFill>
            <a:srgbClr val="E06666">
              <a:alpha val="36160"/>
            </a:srgbClr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52"/>
          <p:cNvSpPr/>
          <p:nvPr/>
        </p:nvSpPr>
        <p:spPr>
          <a:xfrm>
            <a:off x="4572310" y="3295398"/>
            <a:ext cx="202800" cy="202500"/>
          </a:xfrm>
          <a:prstGeom prst="ellipse">
            <a:avLst/>
          </a:prstGeom>
          <a:solidFill>
            <a:srgbClr val="E06666">
              <a:alpha val="36160"/>
            </a:srgbClr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52"/>
          <p:cNvSpPr/>
          <p:nvPr/>
        </p:nvSpPr>
        <p:spPr>
          <a:xfrm>
            <a:off x="4572310" y="1882353"/>
            <a:ext cx="202800" cy="202500"/>
          </a:xfrm>
          <a:prstGeom prst="ellipse">
            <a:avLst/>
          </a:prstGeom>
          <a:solidFill>
            <a:srgbClr val="E06666">
              <a:alpha val="36160"/>
            </a:srgbClr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52"/>
          <p:cNvSpPr/>
          <p:nvPr/>
        </p:nvSpPr>
        <p:spPr>
          <a:xfrm>
            <a:off x="6466257" y="3525364"/>
            <a:ext cx="202800" cy="202500"/>
          </a:xfrm>
          <a:prstGeom prst="ellipse">
            <a:avLst/>
          </a:prstGeom>
          <a:solidFill>
            <a:srgbClr val="E06666">
              <a:alpha val="36160"/>
            </a:srgbClr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52"/>
          <p:cNvSpPr txBox="1">
            <a:spLocks noGrp="1"/>
          </p:cNvSpPr>
          <p:nvPr>
            <p:ph type="subTitle" idx="4294967295"/>
          </p:nvPr>
        </p:nvSpPr>
        <p:spPr>
          <a:xfrm>
            <a:off x="2135100" y="4303025"/>
            <a:ext cx="4873800" cy="35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Find out where all our offices are located around the world </a:t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5"/>
          <p:cNvSpPr txBox="1">
            <a:spLocks noGrp="1"/>
          </p:cNvSpPr>
          <p:nvPr>
            <p:ph type="body" idx="1"/>
          </p:nvPr>
        </p:nvSpPr>
        <p:spPr>
          <a:xfrm>
            <a:off x="987225" y="1284500"/>
            <a:ext cx="6749700" cy="33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Here’s what you’ll find in this </a:t>
            </a:r>
            <a:r>
              <a:rPr lang="en" b="1">
                <a:uFill>
                  <a:noFill/>
                </a:uFill>
                <a:hlinkClick r:id="rId3"/>
              </a:rPr>
              <a:t>Slidesgo</a:t>
            </a:r>
            <a:r>
              <a:rPr lang="en"/>
              <a:t> template: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Fjalla One"/>
              <a:buAutoNum type="arabicPeriod"/>
            </a:pPr>
            <a:r>
              <a:rPr lang="en"/>
              <a:t>A slide structure based on a company profile presentation, which you can easily adapt to your needs. For more info on how to edit the template, please visit </a:t>
            </a:r>
            <a:r>
              <a:rPr lang="en" b="1">
                <a:uFill>
                  <a:noFill/>
                </a:uFill>
                <a:hlinkClick r:id="rId4"/>
              </a:rPr>
              <a:t>Slidesgo School</a:t>
            </a:r>
            <a:r>
              <a:rPr lang="en"/>
              <a:t> or read our </a:t>
            </a:r>
            <a:r>
              <a:rPr lang="en" b="1">
                <a:uFill>
                  <a:noFill/>
                </a:uFill>
                <a:hlinkClick r:id="rId5"/>
              </a:rPr>
              <a:t>FAQs</a:t>
            </a:r>
            <a:r>
              <a:rPr lang="en"/>
              <a:t>.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Fjalla One"/>
              <a:buAutoNum type="arabicPeriod"/>
            </a:pPr>
            <a:r>
              <a:rPr lang="en"/>
              <a:t>An assortment of pictures that are suitable for use in the presentation can be found in the </a:t>
            </a:r>
            <a:r>
              <a:rPr lang="en" b="1">
                <a:uFill>
                  <a:noFill/>
                </a:uFill>
                <a:hlinkClick r:id="rId6" action="ppaction://hlinksldjump"/>
              </a:rPr>
              <a:t>alternative resources slide</a:t>
            </a:r>
            <a:r>
              <a:rPr lang="en"/>
              <a:t>.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Fjalla One"/>
              <a:buAutoNum type="arabicPeriod"/>
            </a:pPr>
            <a:r>
              <a:rPr lang="en"/>
              <a:t>A </a:t>
            </a:r>
            <a:r>
              <a:rPr lang="en" b="1">
                <a:uFill>
                  <a:noFill/>
                </a:uFill>
                <a:hlinkClick r:id="rId7" action="ppaction://hlinksldjump"/>
              </a:rPr>
              <a:t>thanks slide</a:t>
            </a:r>
            <a:r>
              <a:rPr lang="en"/>
              <a:t>, which you must keep so that proper credits for our design are given.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Fjalla One"/>
              <a:buAutoNum type="arabicPeriod"/>
            </a:pPr>
            <a:r>
              <a:rPr lang="en"/>
              <a:t>A </a:t>
            </a:r>
            <a:r>
              <a:rPr lang="en" b="1">
                <a:uFill>
                  <a:noFill/>
                </a:uFill>
                <a:hlinkClick r:id="rId8" action="ppaction://hlinksldjump"/>
              </a:rPr>
              <a:t>resources slide</a:t>
            </a:r>
            <a:r>
              <a:rPr lang="en"/>
              <a:t>, where you’ll find links to all the elements used in the template.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Fjalla One"/>
              <a:buAutoNum type="arabicPeriod"/>
            </a:pPr>
            <a:r>
              <a:rPr lang="en" b="1">
                <a:uFill>
                  <a:noFill/>
                </a:uFill>
                <a:hlinkClick r:id="rId9" action="ppaction://hlinksldjump"/>
              </a:rPr>
              <a:t>Instructions for use</a:t>
            </a:r>
            <a:r>
              <a:rPr lang="en"/>
              <a:t>. 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Fjalla One"/>
              <a:buAutoNum type="arabicPeriod"/>
            </a:pPr>
            <a:r>
              <a:rPr lang="en"/>
              <a:t>Final slides with: </a:t>
            </a:r>
            <a:endParaRPr/>
          </a:p>
          <a:p>
            <a:pPr marL="9144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Fjalla One"/>
              <a:buChar char="●"/>
            </a:pPr>
            <a:r>
              <a:rPr lang="en"/>
              <a:t>The</a:t>
            </a:r>
            <a:r>
              <a:rPr lang="en" b="1">
                <a:uFill>
                  <a:noFill/>
                </a:uFill>
                <a:hlinkClick r:id="rId10" action="ppaction://hlinksldjump"/>
              </a:rPr>
              <a:t> fonts and colors used</a:t>
            </a:r>
            <a:r>
              <a:rPr lang="en"/>
              <a:t> in the template.</a:t>
            </a:r>
            <a:endParaRPr/>
          </a:p>
          <a:p>
            <a:pPr marL="9144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Fjalla One"/>
              <a:buChar char="●"/>
            </a:pPr>
            <a:r>
              <a:rPr lang="en"/>
              <a:t>More</a:t>
            </a:r>
            <a:r>
              <a:rPr lang="en" b="1">
                <a:uFill>
                  <a:noFill/>
                </a:uFill>
                <a:hlinkClick r:id="rId11" action="ppaction://hlinksldjump"/>
              </a:rPr>
              <a:t> infographic resources</a:t>
            </a:r>
            <a:r>
              <a:rPr lang="en"/>
              <a:t>, whose size and color can be edited. </a:t>
            </a:r>
            <a:endParaRPr/>
          </a:p>
          <a:p>
            <a:pPr marL="9144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Fjalla One"/>
              <a:buChar char="●"/>
            </a:pPr>
            <a:r>
              <a:rPr lang="en" b="1">
                <a:uFill>
                  <a:noFill/>
                </a:uFill>
                <a:hlinkClick r:id="rId12" action="ppaction://hlinksldjump"/>
              </a:rPr>
              <a:t>Sets of customizable icons </a:t>
            </a:r>
            <a:r>
              <a:rPr lang="en"/>
              <a:t>of the following themes: general, business, avatar, creative process, education, help &amp; support, medical, nature, performing arts, SEO &amp; marketing, and teamwork.</a:t>
            </a:r>
            <a:endParaRPr/>
          </a:p>
        </p:txBody>
      </p:sp>
      <p:sp>
        <p:nvSpPr>
          <p:cNvPr id="198" name="Google Shape;198;p35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Contents of This Template</a:t>
            </a:r>
            <a:endParaRPr/>
          </a:p>
        </p:txBody>
      </p:sp>
      <p:sp>
        <p:nvSpPr>
          <p:cNvPr id="199" name="Google Shape;199;p35"/>
          <p:cNvSpPr txBox="1"/>
          <p:nvPr/>
        </p:nvSpPr>
        <p:spPr>
          <a:xfrm>
            <a:off x="987225" y="4366929"/>
            <a:ext cx="5478600" cy="2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rPr>
              <a:t>You can delete this slide when you’re done editing the presentation.</a:t>
            </a:r>
            <a:endParaRPr sz="1200">
              <a:solidFill>
                <a:schemeClr val="dk2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</p:spTree>
  </p:cSld>
  <p:clrMapOvr>
    <a:masterClrMapping/>
  </p:clrMapOvr>
  <p:transition spd="slow">
    <p:push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53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Projects</a:t>
            </a:r>
            <a:endParaRPr/>
          </a:p>
        </p:txBody>
      </p:sp>
      <p:sp>
        <p:nvSpPr>
          <p:cNvPr id="569" name="Google Shape;569;p53"/>
          <p:cNvSpPr txBox="1">
            <a:spLocks noGrp="1"/>
          </p:cNvSpPr>
          <p:nvPr>
            <p:ph type="subTitle" idx="4294967295"/>
          </p:nvPr>
        </p:nvSpPr>
        <p:spPr>
          <a:xfrm>
            <a:off x="2911600" y="3862650"/>
            <a:ext cx="140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Venus has a beautiful name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570" name="Google Shape;570;p53"/>
          <p:cNvSpPr txBox="1">
            <a:spLocks noGrp="1"/>
          </p:cNvSpPr>
          <p:nvPr>
            <p:ph type="title" idx="4294967295"/>
          </p:nvPr>
        </p:nvSpPr>
        <p:spPr>
          <a:xfrm>
            <a:off x="2911613" y="2062450"/>
            <a:ext cx="14061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Project 2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571" name="Google Shape;571;p53"/>
          <p:cNvSpPr/>
          <p:nvPr/>
        </p:nvSpPr>
        <p:spPr>
          <a:xfrm>
            <a:off x="3226463" y="2834738"/>
            <a:ext cx="776400" cy="776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53"/>
          <p:cNvSpPr txBox="1">
            <a:spLocks noGrp="1"/>
          </p:cNvSpPr>
          <p:nvPr>
            <p:ph type="subTitle" idx="4294967295"/>
          </p:nvPr>
        </p:nvSpPr>
        <p:spPr>
          <a:xfrm>
            <a:off x="996925" y="3862650"/>
            <a:ext cx="140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Jupiter is the biggest planet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573" name="Google Shape;573;p53"/>
          <p:cNvSpPr txBox="1">
            <a:spLocks noGrp="1"/>
          </p:cNvSpPr>
          <p:nvPr>
            <p:ph type="title" idx="4294967295"/>
          </p:nvPr>
        </p:nvSpPr>
        <p:spPr>
          <a:xfrm>
            <a:off x="996938" y="2062450"/>
            <a:ext cx="14061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Project 1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574" name="Google Shape;574;p53"/>
          <p:cNvSpPr/>
          <p:nvPr/>
        </p:nvSpPr>
        <p:spPr>
          <a:xfrm>
            <a:off x="1311788" y="2834738"/>
            <a:ext cx="776400" cy="776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53"/>
          <p:cNvSpPr txBox="1">
            <a:spLocks noGrp="1"/>
          </p:cNvSpPr>
          <p:nvPr>
            <p:ph type="subTitle" idx="4294967295"/>
          </p:nvPr>
        </p:nvSpPr>
        <p:spPr>
          <a:xfrm>
            <a:off x="4826275" y="3862650"/>
            <a:ext cx="140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Mars is actually a cold place</a:t>
            </a:r>
            <a:endParaRPr sz="1400"/>
          </a:p>
        </p:txBody>
      </p:sp>
      <p:sp>
        <p:nvSpPr>
          <p:cNvPr id="576" name="Google Shape;576;p53"/>
          <p:cNvSpPr txBox="1">
            <a:spLocks noGrp="1"/>
          </p:cNvSpPr>
          <p:nvPr>
            <p:ph type="title" idx="4294967295"/>
          </p:nvPr>
        </p:nvSpPr>
        <p:spPr>
          <a:xfrm>
            <a:off x="4826288" y="2062450"/>
            <a:ext cx="14061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Project 3</a:t>
            </a:r>
            <a:endParaRPr sz="1800"/>
          </a:p>
        </p:txBody>
      </p:sp>
      <p:sp>
        <p:nvSpPr>
          <p:cNvPr id="577" name="Google Shape;577;p53"/>
          <p:cNvSpPr/>
          <p:nvPr/>
        </p:nvSpPr>
        <p:spPr>
          <a:xfrm>
            <a:off x="5141138" y="2834738"/>
            <a:ext cx="776400" cy="776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53"/>
          <p:cNvSpPr txBox="1">
            <a:spLocks noGrp="1"/>
          </p:cNvSpPr>
          <p:nvPr>
            <p:ph type="subTitle" idx="4294967295"/>
          </p:nvPr>
        </p:nvSpPr>
        <p:spPr>
          <a:xfrm>
            <a:off x="6740950" y="3862650"/>
            <a:ext cx="140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Saturn is the ringed planet</a:t>
            </a:r>
            <a:endParaRPr sz="1400"/>
          </a:p>
        </p:txBody>
      </p:sp>
      <p:sp>
        <p:nvSpPr>
          <p:cNvPr id="579" name="Google Shape;579;p53"/>
          <p:cNvSpPr txBox="1">
            <a:spLocks noGrp="1"/>
          </p:cNvSpPr>
          <p:nvPr>
            <p:ph type="title" idx="4294967295"/>
          </p:nvPr>
        </p:nvSpPr>
        <p:spPr>
          <a:xfrm>
            <a:off x="6740963" y="2062450"/>
            <a:ext cx="14061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Project 4</a:t>
            </a:r>
            <a:endParaRPr sz="1800"/>
          </a:p>
        </p:txBody>
      </p:sp>
      <p:sp>
        <p:nvSpPr>
          <p:cNvPr id="580" name="Google Shape;580;p53"/>
          <p:cNvSpPr/>
          <p:nvPr/>
        </p:nvSpPr>
        <p:spPr>
          <a:xfrm>
            <a:off x="7055813" y="2834738"/>
            <a:ext cx="776400" cy="776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81" name="Google Shape;581;p53"/>
          <p:cNvCxnSpPr>
            <a:stCxn id="574" idx="3"/>
            <a:endCxn id="571" idx="1"/>
          </p:cNvCxnSpPr>
          <p:nvPr/>
        </p:nvCxnSpPr>
        <p:spPr>
          <a:xfrm>
            <a:off x="2088188" y="3222938"/>
            <a:ext cx="1138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2" name="Google Shape;582;p53"/>
          <p:cNvCxnSpPr>
            <a:stCxn id="571" idx="3"/>
          </p:cNvCxnSpPr>
          <p:nvPr/>
        </p:nvCxnSpPr>
        <p:spPr>
          <a:xfrm>
            <a:off x="4002863" y="3222938"/>
            <a:ext cx="623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3" name="Google Shape;583;p53"/>
          <p:cNvCxnSpPr>
            <a:stCxn id="577" idx="1"/>
          </p:cNvCxnSpPr>
          <p:nvPr/>
        </p:nvCxnSpPr>
        <p:spPr>
          <a:xfrm rot="10800000">
            <a:off x="4578938" y="3222938"/>
            <a:ext cx="562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4" name="Google Shape;584;p53"/>
          <p:cNvCxnSpPr>
            <a:stCxn id="580" idx="1"/>
            <a:endCxn id="577" idx="3"/>
          </p:cNvCxnSpPr>
          <p:nvPr/>
        </p:nvCxnSpPr>
        <p:spPr>
          <a:xfrm rot="10800000">
            <a:off x="5917613" y="3222938"/>
            <a:ext cx="1138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85" name="Google Shape;585;p53"/>
          <p:cNvGrpSpPr/>
          <p:nvPr/>
        </p:nvGrpSpPr>
        <p:grpSpPr>
          <a:xfrm>
            <a:off x="1526727" y="3074306"/>
            <a:ext cx="346529" cy="297294"/>
            <a:chOff x="-3037625" y="3254850"/>
            <a:chExt cx="299325" cy="256775"/>
          </a:xfrm>
        </p:grpSpPr>
        <p:sp>
          <p:nvSpPr>
            <p:cNvPr id="586" name="Google Shape;586;p53"/>
            <p:cNvSpPr/>
            <p:nvPr/>
          </p:nvSpPr>
          <p:spPr>
            <a:xfrm>
              <a:off x="-3037625" y="3460400"/>
              <a:ext cx="152825" cy="51225"/>
            </a:xfrm>
            <a:custGeom>
              <a:avLst/>
              <a:gdLst/>
              <a:ahLst/>
              <a:cxnLst/>
              <a:rect l="l" t="t" r="r" b="b"/>
              <a:pathLst>
                <a:path w="6113" h="2049" extrusionOk="0">
                  <a:moveTo>
                    <a:pt x="1356" y="1"/>
                  </a:moveTo>
                  <a:cubicBezTo>
                    <a:pt x="1" y="1"/>
                    <a:pt x="1" y="2049"/>
                    <a:pt x="1356" y="2049"/>
                  </a:cubicBezTo>
                  <a:lnTo>
                    <a:pt x="4758" y="2049"/>
                  </a:lnTo>
                  <a:cubicBezTo>
                    <a:pt x="6113" y="2049"/>
                    <a:pt x="6113" y="1"/>
                    <a:pt x="47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53"/>
            <p:cNvSpPr/>
            <p:nvPr/>
          </p:nvSpPr>
          <p:spPr>
            <a:xfrm>
              <a:off x="-2884825" y="3460400"/>
              <a:ext cx="146525" cy="51225"/>
            </a:xfrm>
            <a:custGeom>
              <a:avLst/>
              <a:gdLst/>
              <a:ahLst/>
              <a:cxnLst/>
              <a:rect l="l" t="t" r="r" b="b"/>
              <a:pathLst>
                <a:path w="5861" h="2049" extrusionOk="0">
                  <a:moveTo>
                    <a:pt x="1" y="1"/>
                  </a:moveTo>
                  <a:cubicBezTo>
                    <a:pt x="473" y="631"/>
                    <a:pt x="473" y="1419"/>
                    <a:pt x="1" y="2049"/>
                  </a:cubicBezTo>
                  <a:lnTo>
                    <a:pt x="4853" y="2049"/>
                  </a:lnTo>
                  <a:cubicBezTo>
                    <a:pt x="5388" y="2049"/>
                    <a:pt x="5861" y="1576"/>
                    <a:pt x="5861" y="1041"/>
                  </a:cubicBezTo>
                  <a:cubicBezTo>
                    <a:pt x="5861" y="442"/>
                    <a:pt x="5451" y="1"/>
                    <a:pt x="4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53"/>
            <p:cNvSpPr/>
            <p:nvPr/>
          </p:nvSpPr>
          <p:spPr>
            <a:xfrm>
              <a:off x="-2909225" y="3313125"/>
              <a:ext cx="59875" cy="72475"/>
            </a:xfrm>
            <a:custGeom>
              <a:avLst/>
              <a:gdLst/>
              <a:ahLst/>
              <a:cxnLst/>
              <a:rect l="l" t="t" r="r" b="b"/>
              <a:pathLst>
                <a:path w="2395" h="2899" extrusionOk="0">
                  <a:moveTo>
                    <a:pt x="0" y="1"/>
                  </a:moveTo>
                  <a:lnTo>
                    <a:pt x="0" y="2899"/>
                  </a:lnTo>
                  <a:lnTo>
                    <a:pt x="2395" y="145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53"/>
            <p:cNvSpPr/>
            <p:nvPr/>
          </p:nvSpPr>
          <p:spPr>
            <a:xfrm>
              <a:off x="-3029750" y="3254850"/>
              <a:ext cx="291450" cy="188250"/>
            </a:xfrm>
            <a:custGeom>
              <a:avLst/>
              <a:gdLst/>
              <a:ahLst/>
              <a:cxnLst/>
              <a:rect l="l" t="t" r="r" b="b"/>
              <a:pathLst>
                <a:path w="11658" h="7530" extrusionOk="0">
                  <a:moveTo>
                    <a:pt x="4414" y="1387"/>
                  </a:moveTo>
                  <a:cubicBezTo>
                    <a:pt x="4476" y="1387"/>
                    <a:pt x="4541" y="1407"/>
                    <a:pt x="4601" y="1449"/>
                  </a:cubicBezTo>
                  <a:lnTo>
                    <a:pt x="8035" y="3497"/>
                  </a:lnTo>
                  <a:cubicBezTo>
                    <a:pt x="8287" y="3623"/>
                    <a:pt x="8287" y="3938"/>
                    <a:pt x="8035" y="4064"/>
                  </a:cubicBezTo>
                  <a:lnTo>
                    <a:pt x="4601" y="6112"/>
                  </a:lnTo>
                  <a:cubicBezTo>
                    <a:pt x="4552" y="6140"/>
                    <a:pt x="4500" y="6153"/>
                    <a:pt x="4448" y="6153"/>
                  </a:cubicBezTo>
                  <a:cubicBezTo>
                    <a:pt x="4268" y="6153"/>
                    <a:pt x="4097" y="6000"/>
                    <a:pt x="4097" y="5829"/>
                  </a:cubicBezTo>
                  <a:lnTo>
                    <a:pt x="4097" y="1733"/>
                  </a:lnTo>
                  <a:cubicBezTo>
                    <a:pt x="4097" y="1527"/>
                    <a:pt x="4247" y="1387"/>
                    <a:pt x="4414" y="1387"/>
                  </a:cubicBezTo>
                  <a:close/>
                  <a:moveTo>
                    <a:pt x="1041" y="0"/>
                  </a:moveTo>
                  <a:cubicBezTo>
                    <a:pt x="473" y="0"/>
                    <a:pt x="1" y="473"/>
                    <a:pt x="1" y="1040"/>
                  </a:cubicBezTo>
                  <a:lnTo>
                    <a:pt x="1" y="6490"/>
                  </a:lnTo>
                  <a:cubicBezTo>
                    <a:pt x="1" y="7057"/>
                    <a:pt x="473" y="7530"/>
                    <a:pt x="1041" y="7530"/>
                  </a:cubicBezTo>
                  <a:lnTo>
                    <a:pt x="10650" y="7530"/>
                  </a:lnTo>
                  <a:cubicBezTo>
                    <a:pt x="11185" y="7530"/>
                    <a:pt x="11658" y="7057"/>
                    <a:pt x="11658" y="6490"/>
                  </a:cubicBezTo>
                  <a:lnTo>
                    <a:pt x="11658" y="1040"/>
                  </a:lnTo>
                  <a:cubicBezTo>
                    <a:pt x="11658" y="473"/>
                    <a:pt x="11248" y="0"/>
                    <a:pt x="106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0" name="Google Shape;590;p53"/>
          <p:cNvGrpSpPr/>
          <p:nvPr/>
        </p:nvGrpSpPr>
        <p:grpSpPr>
          <a:xfrm>
            <a:off x="3445854" y="3052880"/>
            <a:ext cx="337561" cy="340145"/>
            <a:chOff x="-31809525" y="3192625"/>
            <a:chExt cx="290650" cy="292875"/>
          </a:xfrm>
        </p:grpSpPr>
        <p:sp>
          <p:nvSpPr>
            <p:cNvPr id="591" name="Google Shape;591;p53"/>
            <p:cNvSpPr/>
            <p:nvPr/>
          </p:nvSpPr>
          <p:spPr>
            <a:xfrm>
              <a:off x="-31767775" y="3192625"/>
              <a:ext cx="204800" cy="153600"/>
            </a:xfrm>
            <a:custGeom>
              <a:avLst/>
              <a:gdLst/>
              <a:ahLst/>
              <a:cxnLst/>
              <a:rect l="l" t="t" r="r" b="b"/>
              <a:pathLst>
                <a:path w="8192" h="6144" extrusionOk="0">
                  <a:moveTo>
                    <a:pt x="4096" y="0"/>
                  </a:moveTo>
                  <a:cubicBezTo>
                    <a:pt x="2206" y="0"/>
                    <a:pt x="662" y="1544"/>
                    <a:pt x="662" y="3434"/>
                  </a:cubicBezTo>
                  <a:lnTo>
                    <a:pt x="662" y="3497"/>
                  </a:lnTo>
                  <a:cubicBezTo>
                    <a:pt x="252" y="3655"/>
                    <a:pt x="0" y="4033"/>
                    <a:pt x="0" y="4442"/>
                  </a:cubicBezTo>
                  <a:lnTo>
                    <a:pt x="0" y="5136"/>
                  </a:lnTo>
                  <a:cubicBezTo>
                    <a:pt x="0" y="5671"/>
                    <a:pt x="473" y="6144"/>
                    <a:pt x="1009" y="6144"/>
                  </a:cubicBezTo>
                  <a:cubicBezTo>
                    <a:pt x="1135" y="6144"/>
                    <a:pt x="1261" y="6112"/>
                    <a:pt x="1387" y="6081"/>
                  </a:cubicBezTo>
                  <a:lnTo>
                    <a:pt x="1387" y="3403"/>
                  </a:lnTo>
                  <a:cubicBezTo>
                    <a:pt x="1387" y="1891"/>
                    <a:pt x="2584" y="630"/>
                    <a:pt x="4096" y="630"/>
                  </a:cubicBezTo>
                  <a:cubicBezTo>
                    <a:pt x="5577" y="630"/>
                    <a:pt x="6806" y="1891"/>
                    <a:pt x="6806" y="3403"/>
                  </a:cubicBezTo>
                  <a:lnTo>
                    <a:pt x="6806" y="6081"/>
                  </a:lnTo>
                  <a:cubicBezTo>
                    <a:pt x="6932" y="6112"/>
                    <a:pt x="7058" y="6144"/>
                    <a:pt x="7152" y="6144"/>
                  </a:cubicBezTo>
                  <a:cubicBezTo>
                    <a:pt x="7719" y="6144"/>
                    <a:pt x="8192" y="5671"/>
                    <a:pt x="8192" y="5136"/>
                  </a:cubicBezTo>
                  <a:lnTo>
                    <a:pt x="8192" y="4442"/>
                  </a:lnTo>
                  <a:cubicBezTo>
                    <a:pt x="8192" y="4033"/>
                    <a:pt x="7908" y="3623"/>
                    <a:pt x="7530" y="3497"/>
                  </a:cubicBezTo>
                  <a:lnTo>
                    <a:pt x="7530" y="3434"/>
                  </a:lnTo>
                  <a:cubicBezTo>
                    <a:pt x="7467" y="1576"/>
                    <a:pt x="5986" y="0"/>
                    <a:pt x="40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53"/>
            <p:cNvSpPr/>
            <p:nvPr/>
          </p:nvSpPr>
          <p:spPr>
            <a:xfrm>
              <a:off x="-31715000" y="3244600"/>
              <a:ext cx="101625" cy="52450"/>
            </a:xfrm>
            <a:custGeom>
              <a:avLst/>
              <a:gdLst/>
              <a:ahLst/>
              <a:cxnLst/>
              <a:rect l="l" t="t" r="r" b="b"/>
              <a:pathLst>
                <a:path w="4065" h="2098" extrusionOk="0">
                  <a:moveTo>
                    <a:pt x="1702" y="1"/>
                  </a:moveTo>
                  <a:cubicBezTo>
                    <a:pt x="756" y="1"/>
                    <a:pt x="0" y="757"/>
                    <a:pt x="0" y="1702"/>
                  </a:cubicBezTo>
                  <a:lnTo>
                    <a:pt x="0" y="2080"/>
                  </a:lnTo>
                  <a:lnTo>
                    <a:pt x="1229" y="2080"/>
                  </a:lnTo>
                  <a:cubicBezTo>
                    <a:pt x="1418" y="2080"/>
                    <a:pt x="1765" y="2080"/>
                    <a:pt x="1891" y="1985"/>
                  </a:cubicBezTo>
                  <a:cubicBezTo>
                    <a:pt x="1922" y="1954"/>
                    <a:pt x="1985" y="1828"/>
                    <a:pt x="1985" y="1765"/>
                  </a:cubicBezTo>
                  <a:cubicBezTo>
                    <a:pt x="1985" y="1544"/>
                    <a:pt x="2143" y="1387"/>
                    <a:pt x="2332" y="1387"/>
                  </a:cubicBezTo>
                  <a:cubicBezTo>
                    <a:pt x="2521" y="1387"/>
                    <a:pt x="2678" y="1544"/>
                    <a:pt x="2678" y="1765"/>
                  </a:cubicBezTo>
                  <a:cubicBezTo>
                    <a:pt x="2678" y="1828"/>
                    <a:pt x="2678" y="1954"/>
                    <a:pt x="2773" y="1985"/>
                  </a:cubicBezTo>
                  <a:cubicBezTo>
                    <a:pt x="2836" y="2069"/>
                    <a:pt x="3025" y="2097"/>
                    <a:pt x="3237" y="2097"/>
                  </a:cubicBezTo>
                  <a:cubicBezTo>
                    <a:pt x="3343" y="2097"/>
                    <a:pt x="3455" y="2090"/>
                    <a:pt x="3560" y="2080"/>
                  </a:cubicBezTo>
                  <a:lnTo>
                    <a:pt x="4064" y="2080"/>
                  </a:lnTo>
                  <a:lnTo>
                    <a:pt x="4064" y="1702"/>
                  </a:lnTo>
                  <a:cubicBezTo>
                    <a:pt x="4064" y="757"/>
                    <a:pt x="3308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53"/>
            <p:cNvSpPr/>
            <p:nvPr/>
          </p:nvSpPr>
          <p:spPr>
            <a:xfrm>
              <a:off x="-31716575" y="3308400"/>
              <a:ext cx="102400" cy="73275"/>
            </a:xfrm>
            <a:custGeom>
              <a:avLst/>
              <a:gdLst/>
              <a:ahLst/>
              <a:cxnLst/>
              <a:rect l="l" t="t" r="r" b="b"/>
              <a:pathLst>
                <a:path w="4096" h="2931" extrusionOk="0">
                  <a:moveTo>
                    <a:pt x="2395" y="1"/>
                  </a:moveTo>
                  <a:cubicBezTo>
                    <a:pt x="2080" y="221"/>
                    <a:pt x="1639" y="221"/>
                    <a:pt x="1197" y="221"/>
                  </a:cubicBezTo>
                  <a:lnTo>
                    <a:pt x="0" y="221"/>
                  </a:lnTo>
                  <a:lnTo>
                    <a:pt x="0" y="883"/>
                  </a:lnTo>
                  <a:cubicBezTo>
                    <a:pt x="0" y="2048"/>
                    <a:pt x="914" y="2930"/>
                    <a:pt x="2048" y="2930"/>
                  </a:cubicBezTo>
                  <a:cubicBezTo>
                    <a:pt x="3182" y="2930"/>
                    <a:pt x="4096" y="2048"/>
                    <a:pt x="4096" y="883"/>
                  </a:cubicBezTo>
                  <a:lnTo>
                    <a:pt x="4096" y="221"/>
                  </a:lnTo>
                  <a:lnTo>
                    <a:pt x="3403" y="221"/>
                  </a:lnTo>
                  <a:cubicBezTo>
                    <a:pt x="3025" y="221"/>
                    <a:pt x="2678" y="190"/>
                    <a:pt x="2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53"/>
            <p:cNvSpPr/>
            <p:nvPr/>
          </p:nvSpPr>
          <p:spPr>
            <a:xfrm>
              <a:off x="-31809525" y="3386375"/>
              <a:ext cx="290650" cy="99125"/>
            </a:xfrm>
            <a:custGeom>
              <a:avLst/>
              <a:gdLst/>
              <a:ahLst/>
              <a:cxnLst/>
              <a:rect l="l" t="t" r="r" b="b"/>
              <a:pathLst>
                <a:path w="11626" h="3965" extrusionOk="0">
                  <a:moveTo>
                    <a:pt x="2092" y="0"/>
                  </a:moveTo>
                  <a:cubicBezTo>
                    <a:pt x="1962" y="0"/>
                    <a:pt x="1828" y="63"/>
                    <a:pt x="1765" y="190"/>
                  </a:cubicBezTo>
                  <a:lnTo>
                    <a:pt x="1355" y="1072"/>
                  </a:lnTo>
                  <a:lnTo>
                    <a:pt x="316" y="1229"/>
                  </a:lnTo>
                  <a:cubicBezTo>
                    <a:pt x="190" y="1229"/>
                    <a:pt x="95" y="1355"/>
                    <a:pt x="64" y="1481"/>
                  </a:cubicBezTo>
                  <a:cubicBezTo>
                    <a:pt x="1" y="1607"/>
                    <a:pt x="64" y="1765"/>
                    <a:pt x="127" y="1828"/>
                  </a:cubicBezTo>
                  <a:lnTo>
                    <a:pt x="883" y="2552"/>
                  </a:lnTo>
                  <a:lnTo>
                    <a:pt x="725" y="3561"/>
                  </a:lnTo>
                  <a:cubicBezTo>
                    <a:pt x="694" y="3687"/>
                    <a:pt x="757" y="3844"/>
                    <a:pt x="851" y="3876"/>
                  </a:cubicBezTo>
                  <a:cubicBezTo>
                    <a:pt x="903" y="3928"/>
                    <a:pt x="965" y="3951"/>
                    <a:pt x="1031" y="3951"/>
                  </a:cubicBezTo>
                  <a:cubicBezTo>
                    <a:pt x="1085" y="3951"/>
                    <a:pt x="1141" y="3935"/>
                    <a:pt x="1198" y="3907"/>
                  </a:cubicBezTo>
                  <a:lnTo>
                    <a:pt x="2112" y="3435"/>
                  </a:lnTo>
                  <a:lnTo>
                    <a:pt x="2994" y="3907"/>
                  </a:lnTo>
                  <a:cubicBezTo>
                    <a:pt x="3046" y="3947"/>
                    <a:pt x="3099" y="3964"/>
                    <a:pt x="3152" y="3964"/>
                  </a:cubicBezTo>
                  <a:cubicBezTo>
                    <a:pt x="3225" y="3964"/>
                    <a:pt x="3298" y="3930"/>
                    <a:pt x="3372" y="3876"/>
                  </a:cubicBezTo>
                  <a:cubicBezTo>
                    <a:pt x="3466" y="3813"/>
                    <a:pt x="3529" y="3687"/>
                    <a:pt x="3466" y="3561"/>
                  </a:cubicBezTo>
                  <a:lnTo>
                    <a:pt x="3309" y="2552"/>
                  </a:lnTo>
                  <a:lnTo>
                    <a:pt x="4002" y="1891"/>
                  </a:lnTo>
                  <a:lnTo>
                    <a:pt x="4663" y="2552"/>
                  </a:lnTo>
                  <a:lnTo>
                    <a:pt x="4506" y="3561"/>
                  </a:lnTo>
                  <a:cubicBezTo>
                    <a:pt x="4474" y="3687"/>
                    <a:pt x="4537" y="3844"/>
                    <a:pt x="4632" y="3876"/>
                  </a:cubicBezTo>
                  <a:cubicBezTo>
                    <a:pt x="4684" y="3928"/>
                    <a:pt x="4746" y="3951"/>
                    <a:pt x="4811" y="3951"/>
                  </a:cubicBezTo>
                  <a:cubicBezTo>
                    <a:pt x="4865" y="3951"/>
                    <a:pt x="4922" y="3935"/>
                    <a:pt x="4978" y="3907"/>
                  </a:cubicBezTo>
                  <a:lnTo>
                    <a:pt x="5892" y="3435"/>
                  </a:lnTo>
                  <a:lnTo>
                    <a:pt x="6774" y="3907"/>
                  </a:lnTo>
                  <a:cubicBezTo>
                    <a:pt x="6827" y="3947"/>
                    <a:pt x="6880" y="3964"/>
                    <a:pt x="6933" y="3964"/>
                  </a:cubicBezTo>
                  <a:cubicBezTo>
                    <a:pt x="7006" y="3964"/>
                    <a:pt x="7079" y="3930"/>
                    <a:pt x="7152" y="3876"/>
                  </a:cubicBezTo>
                  <a:cubicBezTo>
                    <a:pt x="7247" y="3813"/>
                    <a:pt x="7310" y="3687"/>
                    <a:pt x="7247" y="3561"/>
                  </a:cubicBezTo>
                  <a:lnTo>
                    <a:pt x="7089" y="2552"/>
                  </a:lnTo>
                  <a:lnTo>
                    <a:pt x="7782" y="1891"/>
                  </a:lnTo>
                  <a:lnTo>
                    <a:pt x="8444" y="2552"/>
                  </a:lnTo>
                  <a:lnTo>
                    <a:pt x="8286" y="3561"/>
                  </a:lnTo>
                  <a:cubicBezTo>
                    <a:pt x="8255" y="3687"/>
                    <a:pt x="8318" y="3844"/>
                    <a:pt x="8413" y="3876"/>
                  </a:cubicBezTo>
                  <a:cubicBezTo>
                    <a:pt x="8465" y="3928"/>
                    <a:pt x="8526" y="3951"/>
                    <a:pt x="8592" y="3951"/>
                  </a:cubicBezTo>
                  <a:cubicBezTo>
                    <a:pt x="8646" y="3951"/>
                    <a:pt x="8702" y="3935"/>
                    <a:pt x="8759" y="3907"/>
                  </a:cubicBezTo>
                  <a:lnTo>
                    <a:pt x="9673" y="3435"/>
                  </a:lnTo>
                  <a:lnTo>
                    <a:pt x="10555" y="3907"/>
                  </a:lnTo>
                  <a:cubicBezTo>
                    <a:pt x="10608" y="3947"/>
                    <a:pt x="10660" y="3964"/>
                    <a:pt x="10713" y="3964"/>
                  </a:cubicBezTo>
                  <a:cubicBezTo>
                    <a:pt x="10786" y="3964"/>
                    <a:pt x="10860" y="3930"/>
                    <a:pt x="10933" y="3876"/>
                  </a:cubicBezTo>
                  <a:cubicBezTo>
                    <a:pt x="11027" y="3813"/>
                    <a:pt x="11090" y="3687"/>
                    <a:pt x="11027" y="3561"/>
                  </a:cubicBezTo>
                  <a:lnTo>
                    <a:pt x="10870" y="2552"/>
                  </a:lnTo>
                  <a:lnTo>
                    <a:pt x="11626" y="1828"/>
                  </a:lnTo>
                  <a:cubicBezTo>
                    <a:pt x="11532" y="1702"/>
                    <a:pt x="11595" y="1607"/>
                    <a:pt x="11532" y="1481"/>
                  </a:cubicBezTo>
                  <a:cubicBezTo>
                    <a:pt x="11500" y="1355"/>
                    <a:pt x="11374" y="1292"/>
                    <a:pt x="11279" y="1229"/>
                  </a:cubicBezTo>
                  <a:lnTo>
                    <a:pt x="10240" y="1072"/>
                  </a:lnTo>
                  <a:lnTo>
                    <a:pt x="9799" y="190"/>
                  </a:lnTo>
                  <a:cubicBezTo>
                    <a:pt x="9751" y="63"/>
                    <a:pt x="9625" y="0"/>
                    <a:pt x="9495" y="0"/>
                  </a:cubicBezTo>
                  <a:cubicBezTo>
                    <a:pt x="9366" y="0"/>
                    <a:pt x="9232" y="63"/>
                    <a:pt x="9169" y="190"/>
                  </a:cubicBezTo>
                  <a:lnTo>
                    <a:pt x="8759" y="1072"/>
                  </a:lnTo>
                  <a:lnTo>
                    <a:pt x="7782" y="1229"/>
                  </a:lnTo>
                  <a:cubicBezTo>
                    <a:pt x="7719" y="1229"/>
                    <a:pt x="7688" y="1292"/>
                    <a:pt x="7656" y="1292"/>
                  </a:cubicBezTo>
                  <a:cubicBezTo>
                    <a:pt x="7593" y="1229"/>
                    <a:pt x="7562" y="1229"/>
                    <a:pt x="7530" y="1229"/>
                  </a:cubicBezTo>
                  <a:lnTo>
                    <a:pt x="6554" y="1072"/>
                  </a:lnTo>
                  <a:lnTo>
                    <a:pt x="6113" y="190"/>
                  </a:lnTo>
                  <a:cubicBezTo>
                    <a:pt x="6050" y="63"/>
                    <a:pt x="5924" y="0"/>
                    <a:pt x="5798" y="0"/>
                  </a:cubicBezTo>
                  <a:cubicBezTo>
                    <a:pt x="5672" y="0"/>
                    <a:pt x="5546" y="63"/>
                    <a:pt x="5483" y="190"/>
                  </a:cubicBezTo>
                  <a:lnTo>
                    <a:pt x="5041" y="1072"/>
                  </a:lnTo>
                  <a:lnTo>
                    <a:pt x="4065" y="1229"/>
                  </a:lnTo>
                  <a:cubicBezTo>
                    <a:pt x="4033" y="1229"/>
                    <a:pt x="4002" y="1292"/>
                    <a:pt x="3939" y="1292"/>
                  </a:cubicBezTo>
                  <a:cubicBezTo>
                    <a:pt x="3907" y="1229"/>
                    <a:pt x="3876" y="1229"/>
                    <a:pt x="3813" y="1229"/>
                  </a:cubicBezTo>
                  <a:lnTo>
                    <a:pt x="2836" y="1072"/>
                  </a:lnTo>
                  <a:lnTo>
                    <a:pt x="2395" y="190"/>
                  </a:lnTo>
                  <a:cubicBezTo>
                    <a:pt x="2348" y="63"/>
                    <a:pt x="2222" y="0"/>
                    <a:pt x="20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5" name="Google Shape;595;p53"/>
          <p:cNvGrpSpPr/>
          <p:nvPr/>
        </p:nvGrpSpPr>
        <p:grpSpPr>
          <a:xfrm>
            <a:off x="5359691" y="3052790"/>
            <a:ext cx="339390" cy="340319"/>
            <a:chOff x="-33645475" y="3944800"/>
            <a:chExt cx="292225" cy="293025"/>
          </a:xfrm>
        </p:grpSpPr>
        <p:sp>
          <p:nvSpPr>
            <p:cNvPr id="596" name="Google Shape;596;p53"/>
            <p:cNvSpPr/>
            <p:nvPr/>
          </p:nvSpPr>
          <p:spPr>
            <a:xfrm>
              <a:off x="-33549375" y="3944800"/>
              <a:ext cx="98475" cy="70900"/>
            </a:xfrm>
            <a:custGeom>
              <a:avLst/>
              <a:gdLst/>
              <a:ahLst/>
              <a:cxnLst/>
              <a:rect l="l" t="t" r="r" b="b"/>
              <a:pathLst>
                <a:path w="3939" h="2836" extrusionOk="0">
                  <a:moveTo>
                    <a:pt x="1985" y="0"/>
                  </a:moveTo>
                  <a:cubicBezTo>
                    <a:pt x="1260" y="0"/>
                    <a:pt x="473" y="946"/>
                    <a:pt x="0" y="2521"/>
                  </a:cubicBezTo>
                  <a:cubicBezTo>
                    <a:pt x="158" y="2615"/>
                    <a:pt x="284" y="2710"/>
                    <a:pt x="410" y="2836"/>
                  </a:cubicBezTo>
                  <a:cubicBezTo>
                    <a:pt x="914" y="2773"/>
                    <a:pt x="1481" y="2773"/>
                    <a:pt x="1985" y="2773"/>
                  </a:cubicBezTo>
                  <a:cubicBezTo>
                    <a:pt x="2489" y="2773"/>
                    <a:pt x="3056" y="2804"/>
                    <a:pt x="3560" y="2836"/>
                  </a:cubicBezTo>
                  <a:cubicBezTo>
                    <a:pt x="3623" y="2678"/>
                    <a:pt x="3781" y="2584"/>
                    <a:pt x="3938" y="2521"/>
                  </a:cubicBezTo>
                  <a:cubicBezTo>
                    <a:pt x="3529" y="946"/>
                    <a:pt x="2741" y="0"/>
                    <a:pt x="19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53"/>
            <p:cNvSpPr/>
            <p:nvPr/>
          </p:nvSpPr>
          <p:spPr>
            <a:xfrm>
              <a:off x="-33645475" y="4041675"/>
              <a:ext cx="70900" cy="98475"/>
            </a:xfrm>
            <a:custGeom>
              <a:avLst/>
              <a:gdLst/>
              <a:ahLst/>
              <a:cxnLst/>
              <a:rect l="l" t="t" r="r" b="b"/>
              <a:pathLst>
                <a:path w="2836" h="3939" extrusionOk="0">
                  <a:moveTo>
                    <a:pt x="2521" y="0"/>
                  </a:moveTo>
                  <a:cubicBezTo>
                    <a:pt x="946" y="473"/>
                    <a:pt x="32" y="1229"/>
                    <a:pt x="32" y="1954"/>
                  </a:cubicBezTo>
                  <a:cubicBezTo>
                    <a:pt x="1" y="2710"/>
                    <a:pt x="946" y="3466"/>
                    <a:pt x="2521" y="3939"/>
                  </a:cubicBezTo>
                  <a:cubicBezTo>
                    <a:pt x="2584" y="3781"/>
                    <a:pt x="2710" y="3655"/>
                    <a:pt x="2836" y="3529"/>
                  </a:cubicBezTo>
                  <a:cubicBezTo>
                    <a:pt x="2773" y="3025"/>
                    <a:pt x="2773" y="2521"/>
                    <a:pt x="2773" y="1954"/>
                  </a:cubicBezTo>
                  <a:cubicBezTo>
                    <a:pt x="2773" y="1418"/>
                    <a:pt x="2805" y="914"/>
                    <a:pt x="2836" y="379"/>
                  </a:cubicBezTo>
                  <a:cubicBezTo>
                    <a:pt x="2679" y="316"/>
                    <a:pt x="2553" y="158"/>
                    <a:pt x="25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53"/>
            <p:cNvSpPr/>
            <p:nvPr/>
          </p:nvSpPr>
          <p:spPr>
            <a:xfrm>
              <a:off x="-33424150" y="4042450"/>
              <a:ext cx="70900" cy="52025"/>
            </a:xfrm>
            <a:custGeom>
              <a:avLst/>
              <a:gdLst/>
              <a:ahLst/>
              <a:cxnLst/>
              <a:rect l="l" t="t" r="r" b="b"/>
              <a:pathLst>
                <a:path w="2836" h="2081" extrusionOk="0">
                  <a:moveTo>
                    <a:pt x="316" y="1"/>
                  </a:moveTo>
                  <a:cubicBezTo>
                    <a:pt x="253" y="159"/>
                    <a:pt x="127" y="285"/>
                    <a:pt x="1" y="379"/>
                  </a:cubicBezTo>
                  <a:cubicBezTo>
                    <a:pt x="32" y="600"/>
                    <a:pt x="32" y="789"/>
                    <a:pt x="32" y="978"/>
                  </a:cubicBezTo>
                  <a:cubicBezTo>
                    <a:pt x="158" y="978"/>
                    <a:pt x="284" y="946"/>
                    <a:pt x="442" y="946"/>
                  </a:cubicBezTo>
                  <a:cubicBezTo>
                    <a:pt x="1387" y="946"/>
                    <a:pt x="2237" y="1387"/>
                    <a:pt x="2804" y="2080"/>
                  </a:cubicBezTo>
                  <a:lnTo>
                    <a:pt x="2804" y="1954"/>
                  </a:lnTo>
                  <a:cubicBezTo>
                    <a:pt x="2836" y="1230"/>
                    <a:pt x="1891" y="474"/>
                    <a:pt x="3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53"/>
            <p:cNvSpPr/>
            <p:nvPr/>
          </p:nvSpPr>
          <p:spPr>
            <a:xfrm>
              <a:off x="-33549375" y="4165325"/>
              <a:ext cx="86650" cy="70925"/>
            </a:xfrm>
            <a:custGeom>
              <a:avLst/>
              <a:gdLst/>
              <a:ahLst/>
              <a:cxnLst/>
              <a:rect l="l" t="t" r="r" b="b"/>
              <a:pathLst>
                <a:path w="3466" h="2837" extrusionOk="0">
                  <a:moveTo>
                    <a:pt x="410" y="1"/>
                  </a:moveTo>
                  <a:cubicBezTo>
                    <a:pt x="315" y="158"/>
                    <a:pt x="158" y="284"/>
                    <a:pt x="0" y="316"/>
                  </a:cubicBezTo>
                  <a:cubicBezTo>
                    <a:pt x="473" y="1891"/>
                    <a:pt x="1260" y="2836"/>
                    <a:pt x="1985" y="2836"/>
                  </a:cubicBezTo>
                  <a:cubicBezTo>
                    <a:pt x="2489" y="2836"/>
                    <a:pt x="3056" y="2364"/>
                    <a:pt x="3466" y="1544"/>
                  </a:cubicBezTo>
                  <a:lnTo>
                    <a:pt x="3119" y="1072"/>
                  </a:lnTo>
                  <a:cubicBezTo>
                    <a:pt x="2836" y="851"/>
                    <a:pt x="2678" y="473"/>
                    <a:pt x="2521" y="95"/>
                  </a:cubicBezTo>
                  <a:lnTo>
                    <a:pt x="1985" y="95"/>
                  </a:lnTo>
                  <a:cubicBezTo>
                    <a:pt x="1418" y="95"/>
                    <a:pt x="882" y="64"/>
                    <a:pt x="4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53"/>
            <p:cNvSpPr/>
            <p:nvPr/>
          </p:nvSpPr>
          <p:spPr>
            <a:xfrm>
              <a:off x="-33558825" y="4030650"/>
              <a:ext cx="118950" cy="120525"/>
            </a:xfrm>
            <a:custGeom>
              <a:avLst/>
              <a:gdLst/>
              <a:ahLst/>
              <a:cxnLst/>
              <a:rect l="l" t="t" r="r" b="b"/>
              <a:pathLst>
                <a:path w="4758" h="4821" extrusionOk="0">
                  <a:moveTo>
                    <a:pt x="2395" y="0"/>
                  </a:moveTo>
                  <a:cubicBezTo>
                    <a:pt x="1922" y="0"/>
                    <a:pt x="1418" y="32"/>
                    <a:pt x="1008" y="95"/>
                  </a:cubicBezTo>
                  <a:cubicBezTo>
                    <a:pt x="977" y="599"/>
                    <a:pt x="599" y="977"/>
                    <a:pt x="63" y="1040"/>
                  </a:cubicBezTo>
                  <a:cubicBezTo>
                    <a:pt x="32" y="1450"/>
                    <a:pt x="0" y="1922"/>
                    <a:pt x="0" y="2395"/>
                  </a:cubicBezTo>
                  <a:cubicBezTo>
                    <a:pt x="0" y="2867"/>
                    <a:pt x="32" y="3340"/>
                    <a:pt x="63" y="3781"/>
                  </a:cubicBezTo>
                  <a:cubicBezTo>
                    <a:pt x="599" y="3812"/>
                    <a:pt x="977" y="4222"/>
                    <a:pt x="1008" y="4726"/>
                  </a:cubicBezTo>
                  <a:cubicBezTo>
                    <a:pt x="1449" y="4758"/>
                    <a:pt x="1922" y="4821"/>
                    <a:pt x="2395" y="4821"/>
                  </a:cubicBezTo>
                  <a:lnTo>
                    <a:pt x="2804" y="4821"/>
                  </a:lnTo>
                  <a:cubicBezTo>
                    <a:pt x="2804" y="4695"/>
                    <a:pt x="2741" y="4569"/>
                    <a:pt x="2741" y="4506"/>
                  </a:cubicBezTo>
                  <a:cubicBezTo>
                    <a:pt x="2741" y="3151"/>
                    <a:pt x="3592" y="2017"/>
                    <a:pt x="4757" y="1576"/>
                  </a:cubicBezTo>
                  <a:cubicBezTo>
                    <a:pt x="4757" y="1387"/>
                    <a:pt x="4726" y="1229"/>
                    <a:pt x="4726" y="1040"/>
                  </a:cubicBezTo>
                  <a:cubicBezTo>
                    <a:pt x="4222" y="977"/>
                    <a:pt x="3812" y="599"/>
                    <a:pt x="3781" y="95"/>
                  </a:cubicBezTo>
                  <a:cubicBezTo>
                    <a:pt x="3340" y="32"/>
                    <a:pt x="2867" y="0"/>
                    <a:pt x="2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53"/>
            <p:cNvSpPr/>
            <p:nvPr/>
          </p:nvSpPr>
          <p:spPr>
            <a:xfrm>
              <a:off x="-33639950" y="4129900"/>
              <a:ext cx="100825" cy="100825"/>
            </a:xfrm>
            <a:custGeom>
              <a:avLst/>
              <a:gdLst/>
              <a:ahLst/>
              <a:cxnLst/>
              <a:rect l="l" t="t" r="r" b="b"/>
              <a:pathLst>
                <a:path w="4033" h="4033" extrusionOk="0">
                  <a:moveTo>
                    <a:pt x="0" y="0"/>
                  </a:moveTo>
                  <a:lnTo>
                    <a:pt x="0" y="0"/>
                  </a:lnTo>
                  <a:cubicBezTo>
                    <a:pt x="567" y="1953"/>
                    <a:pt x="2111" y="3466"/>
                    <a:pt x="4033" y="4033"/>
                  </a:cubicBezTo>
                  <a:cubicBezTo>
                    <a:pt x="3592" y="3466"/>
                    <a:pt x="3245" y="2741"/>
                    <a:pt x="2962" y="1827"/>
                  </a:cubicBezTo>
                  <a:cubicBezTo>
                    <a:pt x="2584" y="1733"/>
                    <a:pt x="2300" y="1481"/>
                    <a:pt x="2206" y="1071"/>
                  </a:cubicBezTo>
                  <a:cubicBezTo>
                    <a:pt x="1323" y="851"/>
                    <a:pt x="567" y="44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53"/>
            <p:cNvSpPr/>
            <p:nvPr/>
          </p:nvSpPr>
          <p:spPr>
            <a:xfrm>
              <a:off x="-33459600" y="3951875"/>
              <a:ext cx="100850" cy="100075"/>
            </a:xfrm>
            <a:custGeom>
              <a:avLst/>
              <a:gdLst/>
              <a:ahLst/>
              <a:cxnLst/>
              <a:rect l="l" t="t" r="r" b="b"/>
              <a:pathLst>
                <a:path w="4034" h="400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537"/>
                    <a:pt x="788" y="1293"/>
                    <a:pt x="1072" y="2206"/>
                  </a:cubicBezTo>
                  <a:cubicBezTo>
                    <a:pt x="1419" y="2238"/>
                    <a:pt x="1734" y="2553"/>
                    <a:pt x="1828" y="2962"/>
                  </a:cubicBezTo>
                  <a:cubicBezTo>
                    <a:pt x="2710" y="3183"/>
                    <a:pt x="3466" y="3592"/>
                    <a:pt x="4033" y="4002"/>
                  </a:cubicBezTo>
                  <a:cubicBezTo>
                    <a:pt x="3466" y="2080"/>
                    <a:pt x="1923" y="537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53"/>
            <p:cNvSpPr/>
            <p:nvPr/>
          </p:nvSpPr>
          <p:spPr>
            <a:xfrm>
              <a:off x="-33639950" y="3951100"/>
              <a:ext cx="100825" cy="100050"/>
            </a:xfrm>
            <a:custGeom>
              <a:avLst/>
              <a:gdLst/>
              <a:ahLst/>
              <a:cxnLst/>
              <a:rect l="l" t="t" r="r" b="b"/>
              <a:pathLst>
                <a:path w="4033" h="4002" extrusionOk="0">
                  <a:moveTo>
                    <a:pt x="4033" y="0"/>
                  </a:moveTo>
                  <a:lnTo>
                    <a:pt x="4033" y="0"/>
                  </a:lnTo>
                  <a:cubicBezTo>
                    <a:pt x="2111" y="536"/>
                    <a:pt x="567" y="2080"/>
                    <a:pt x="0" y="4002"/>
                  </a:cubicBezTo>
                  <a:cubicBezTo>
                    <a:pt x="567" y="3592"/>
                    <a:pt x="1323" y="3214"/>
                    <a:pt x="2206" y="2962"/>
                  </a:cubicBezTo>
                  <a:cubicBezTo>
                    <a:pt x="2300" y="2552"/>
                    <a:pt x="2615" y="2269"/>
                    <a:pt x="2962" y="2206"/>
                  </a:cubicBezTo>
                  <a:cubicBezTo>
                    <a:pt x="3214" y="1292"/>
                    <a:pt x="3592" y="505"/>
                    <a:pt x="40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53"/>
            <p:cNvSpPr/>
            <p:nvPr/>
          </p:nvSpPr>
          <p:spPr>
            <a:xfrm>
              <a:off x="-33472975" y="4082625"/>
              <a:ext cx="119725" cy="155200"/>
            </a:xfrm>
            <a:custGeom>
              <a:avLst/>
              <a:gdLst/>
              <a:ahLst/>
              <a:cxnLst/>
              <a:rect l="l" t="t" r="r" b="b"/>
              <a:pathLst>
                <a:path w="4789" h="6208" extrusionOk="0">
                  <a:moveTo>
                    <a:pt x="2395" y="1355"/>
                  </a:moveTo>
                  <a:cubicBezTo>
                    <a:pt x="2930" y="1355"/>
                    <a:pt x="3403" y="1828"/>
                    <a:pt x="3403" y="2364"/>
                  </a:cubicBezTo>
                  <a:cubicBezTo>
                    <a:pt x="3403" y="2962"/>
                    <a:pt x="2930" y="3403"/>
                    <a:pt x="2395" y="3403"/>
                  </a:cubicBezTo>
                  <a:cubicBezTo>
                    <a:pt x="1827" y="3403"/>
                    <a:pt x="1355" y="2931"/>
                    <a:pt x="1355" y="2364"/>
                  </a:cubicBezTo>
                  <a:cubicBezTo>
                    <a:pt x="1355" y="1828"/>
                    <a:pt x="1827" y="1355"/>
                    <a:pt x="2395" y="1355"/>
                  </a:cubicBezTo>
                  <a:close/>
                  <a:moveTo>
                    <a:pt x="2395" y="1"/>
                  </a:moveTo>
                  <a:cubicBezTo>
                    <a:pt x="1040" y="1"/>
                    <a:pt x="0" y="1072"/>
                    <a:pt x="0" y="2427"/>
                  </a:cubicBezTo>
                  <a:cubicBezTo>
                    <a:pt x="0" y="2994"/>
                    <a:pt x="221" y="3592"/>
                    <a:pt x="630" y="4002"/>
                  </a:cubicBezTo>
                  <a:lnTo>
                    <a:pt x="2111" y="6050"/>
                  </a:lnTo>
                  <a:cubicBezTo>
                    <a:pt x="2206" y="6113"/>
                    <a:pt x="2269" y="6207"/>
                    <a:pt x="2395" y="6207"/>
                  </a:cubicBezTo>
                  <a:cubicBezTo>
                    <a:pt x="2521" y="6207"/>
                    <a:pt x="2584" y="6144"/>
                    <a:pt x="2678" y="6050"/>
                  </a:cubicBezTo>
                  <a:lnTo>
                    <a:pt x="4442" y="3592"/>
                  </a:lnTo>
                  <a:cubicBezTo>
                    <a:pt x="4663" y="3246"/>
                    <a:pt x="4757" y="2805"/>
                    <a:pt x="4757" y="2364"/>
                  </a:cubicBezTo>
                  <a:cubicBezTo>
                    <a:pt x="4789" y="1072"/>
                    <a:pt x="3686" y="1"/>
                    <a:pt x="2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53"/>
            <p:cNvSpPr/>
            <p:nvPr/>
          </p:nvSpPr>
          <p:spPr>
            <a:xfrm>
              <a:off x="-33421775" y="413382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36" y="725"/>
                    <a:pt x="693" y="568"/>
                    <a:pt x="693" y="379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6" name="Google Shape;606;p53"/>
          <p:cNvGrpSpPr/>
          <p:nvPr/>
        </p:nvGrpSpPr>
        <p:grpSpPr>
          <a:xfrm>
            <a:off x="7274369" y="3053258"/>
            <a:ext cx="338490" cy="339390"/>
            <a:chOff x="-30345325" y="3918800"/>
            <a:chExt cx="291450" cy="292225"/>
          </a:xfrm>
        </p:grpSpPr>
        <p:sp>
          <p:nvSpPr>
            <p:cNvPr id="607" name="Google Shape;607;p53"/>
            <p:cNvSpPr/>
            <p:nvPr/>
          </p:nvSpPr>
          <p:spPr>
            <a:xfrm>
              <a:off x="-30174425" y="3988125"/>
              <a:ext cx="120550" cy="120175"/>
            </a:xfrm>
            <a:custGeom>
              <a:avLst/>
              <a:gdLst/>
              <a:ahLst/>
              <a:cxnLst/>
              <a:rect l="l" t="t" r="r" b="b"/>
              <a:pathLst>
                <a:path w="4822" h="4807" extrusionOk="0">
                  <a:moveTo>
                    <a:pt x="1041" y="0"/>
                  </a:moveTo>
                  <a:cubicBezTo>
                    <a:pt x="474" y="0"/>
                    <a:pt x="1" y="473"/>
                    <a:pt x="1" y="1040"/>
                  </a:cubicBezTo>
                  <a:lnTo>
                    <a:pt x="1" y="2426"/>
                  </a:lnTo>
                  <a:cubicBezTo>
                    <a:pt x="1" y="2962"/>
                    <a:pt x="474" y="3434"/>
                    <a:pt x="1041" y="3434"/>
                  </a:cubicBezTo>
                  <a:lnTo>
                    <a:pt x="1387" y="3434"/>
                  </a:lnTo>
                  <a:lnTo>
                    <a:pt x="1387" y="4474"/>
                  </a:lnTo>
                  <a:cubicBezTo>
                    <a:pt x="1387" y="4631"/>
                    <a:pt x="1482" y="4726"/>
                    <a:pt x="1576" y="4789"/>
                  </a:cubicBezTo>
                  <a:cubicBezTo>
                    <a:pt x="1618" y="4799"/>
                    <a:pt x="1664" y="4806"/>
                    <a:pt x="1709" y="4806"/>
                  </a:cubicBezTo>
                  <a:cubicBezTo>
                    <a:pt x="1800" y="4806"/>
                    <a:pt x="1891" y="4778"/>
                    <a:pt x="1954" y="4694"/>
                  </a:cubicBezTo>
                  <a:lnTo>
                    <a:pt x="3214" y="3434"/>
                  </a:lnTo>
                  <a:lnTo>
                    <a:pt x="3750" y="3434"/>
                  </a:lnTo>
                  <a:cubicBezTo>
                    <a:pt x="4317" y="3434"/>
                    <a:pt x="4790" y="2962"/>
                    <a:pt x="4790" y="2426"/>
                  </a:cubicBezTo>
                  <a:lnTo>
                    <a:pt x="4790" y="1040"/>
                  </a:lnTo>
                  <a:cubicBezTo>
                    <a:pt x="4821" y="473"/>
                    <a:pt x="4380" y="0"/>
                    <a:pt x="37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53"/>
            <p:cNvSpPr/>
            <p:nvPr/>
          </p:nvSpPr>
          <p:spPr>
            <a:xfrm>
              <a:off x="-30345325" y="3988125"/>
              <a:ext cx="119750" cy="120175"/>
            </a:xfrm>
            <a:custGeom>
              <a:avLst/>
              <a:gdLst/>
              <a:ahLst/>
              <a:cxnLst/>
              <a:rect l="l" t="t" r="r" b="b"/>
              <a:pathLst>
                <a:path w="4790" h="4807" extrusionOk="0">
                  <a:moveTo>
                    <a:pt x="1009" y="0"/>
                  </a:moveTo>
                  <a:cubicBezTo>
                    <a:pt x="473" y="0"/>
                    <a:pt x="0" y="473"/>
                    <a:pt x="0" y="1040"/>
                  </a:cubicBezTo>
                  <a:lnTo>
                    <a:pt x="0" y="2395"/>
                  </a:lnTo>
                  <a:cubicBezTo>
                    <a:pt x="0" y="2962"/>
                    <a:pt x="473" y="3434"/>
                    <a:pt x="1009" y="3434"/>
                  </a:cubicBezTo>
                  <a:lnTo>
                    <a:pt x="1576" y="3434"/>
                  </a:lnTo>
                  <a:lnTo>
                    <a:pt x="2836" y="4694"/>
                  </a:lnTo>
                  <a:cubicBezTo>
                    <a:pt x="2920" y="4778"/>
                    <a:pt x="3018" y="4806"/>
                    <a:pt x="3102" y="4806"/>
                  </a:cubicBezTo>
                  <a:cubicBezTo>
                    <a:pt x="3144" y="4806"/>
                    <a:pt x="3182" y="4799"/>
                    <a:pt x="3214" y="4789"/>
                  </a:cubicBezTo>
                  <a:cubicBezTo>
                    <a:pt x="3340" y="4726"/>
                    <a:pt x="3434" y="4568"/>
                    <a:pt x="3434" y="4474"/>
                  </a:cubicBezTo>
                  <a:lnTo>
                    <a:pt x="3434" y="3434"/>
                  </a:lnTo>
                  <a:lnTo>
                    <a:pt x="3781" y="3434"/>
                  </a:lnTo>
                  <a:cubicBezTo>
                    <a:pt x="4348" y="3434"/>
                    <a:pt x="4789" y="2962"/>
                    <a:pt x="4789" y="2395"/>
                  </a:cubicBezTo>
                  <a:lnTo>
                    <a:pt x="4789" y="1040"/>
                  </a:lnTo>
                  <a:cubicBezTo>
                    <a:pt x="4789" y="473"/>
                    <a:pt x="4348" y="0"/>
                    <a:pt x="3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53"/>
            <p:cNvSpPr/>
            <p:nvPr/>
          </p:nvSpPr>
          <p:spPr>
            <a:xfrm>
              <a:off x="-30293350" y="4159025"/>
              <a:ext cx="188275" cy="52000"/>
            </a:xfrm>
            <a:custGeom>
              <a:avLst/>
              <a:gdLst/>
              <a:ahLst/>
              <a:cxnLst/>
              <a:rect l="l" t="t" r="r" b="b"/>
              <a:pathLst>
                <a:path w="7531" h="2080" extrusionOk="0">
                  <a:moveTo>
                    <a:pt x="1" y="1"/>
                  </a:moveTo>
                  <a:lnTo>
                    <a:pt x="1" y="1040"/>
                  </a:lnTo>
                  <a:cubicBezTo>
                    <a:pt x="1" y="1607"/>
                    <a:pt x="473" y="2080"/>
                    <a:pt x="1040" y="2080"/>
                  </a:cubicBezTo>
                  <a:lnTo>
                    <a:pt x="6491" y="2080"/>
                  </a:lnTo>
                  <a:cubicBezTo>
                    <a:pt x="7058" y="2080"/>
                    <a:pt x="7530" y="1607"/>
                    <a:pt x="7530" y="1040"/>
                  </a:cubicBezTo>
                  <a:lnTo>
                    <a:pt x="75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53"/>
            <p:cNvSpPr/>
            <p:nvPr/>
          </p:nvSpPr>
          <p:spPr>
            <a:xfrm>
              <a:off x="-30293350" y="3918800"/>
              <a:ext cx="188275" cy="34675"/>
            </a:xfrm>
            <a:custGeom>
              <a:avLst/>
              <a:gdLst/>
              <a:ahLst/>
              <a:cxnLst/>
              <a:rect l="l" t="t" r="r" b="b"/>
              <a:pathLst>
                <a:path w="7531" h="1387" extrusionOk="0">
                  <a:moveTo>
                    <a:pt x="1040" y="1"/>
                  </a:moveTo>
                  <a:cubicBezTo>
                    <a:pt x="473" y="1"/>
                    <a:pt x="1" y="473"/>
                    <a:pt x="1" y="1040"/>
                  </a:cubicBezTo>
                  <a:lnTo>
                    <a:pt x="1" y="1387"/>
                  </a:lnTo>
                  <a:lnTo>
                    <a:pt x="7530" y="1387"/>
                  </a:lnTo>
                  <a:lnTo>
                    <a:pt x="7530" y="1040"/>
                  </a:lnTo>
                  <a:cubicBezTo>
                    <a:pt x="7530" y="505"/>
                    <a:pt x="7058" y="1"/>
                    <a:pt x="6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53"/>
            <p:cNvSpPr/>
            <p:nvPr/>
          </p:nvSpPr>
          <p:spPr>
            <a:xfrm>
              <a:off x="-30294125" y="3970800"/>
              <a:ext cx="188250" cy="170925"/>
            </a:xfrm>
            <a:custGeom>
              <a:avLst/>
              <a:gdLst/>
              <a:ahLst/>
              <a:cxnLst/>
              <a:rect l="l" t="t" r="r" b="b"/>
              <a:pathLst>
                <a:path w="7530" h="6837" extrusionOk="0">
                  <a:moveTo>
                    <a:pt x="1733" y="0"/>
                  </a:moveTo>
                  <a:cubicBezTo>
                    <a:pt x="2678" y="0"/>
                    <a:pt x="3434" y="756"/>
                    <a:pt x="3434" y="1701"/>
                  </a:cubicBezTo>
                  <a:lnTo>
                    <a:pt x="3434" y="3056"/>
                  </a:lnTo>
                  <a:cubicBezTo>
                    <a:pt x="3434" y="3907"/>
                    <a:pt x="2836" y="4568"/>
                    <a:pt x="2048" y="4757"/>
                  </a:cubicBezTo>
                  <a:lnTo>
                    <a:pt x="2048" y="5167"/>
                  </a:lnTo>
                  <a:cubicBezTo>
                    <a:pt x="2048" y="5576"/>
                    <a:pt x="1828" y="5954"/>
                    <a:pt x="1418" y="6112"/>
                  </a:cubicBezTo>
                  <a:cubicBezTo>
                    <a:pt x="1307" y="6162"/>
                    <a:pt x="1184" y="6187"/>
                    <a:pt x="1058" y="6187"/>
                  </a:cubicBezTo>
                  <a:cubicBezTo>
                    <a:pt x="789" y="6187"/>
                    <a:pt x="508" y="6075"/>
                    <a:pt x="315" y="5860"/>
                  </a:cubicBezTo>
                  <a:lnTo>
                    <a:pt x="0" y="5545"/>
                  </a:lnTo>
                  <a:lnTo>
                    <a:pt x="0" y="6837"/>
                  </a:lnTo>
                  <a:lnTo>
                    <a:pt x="7530" y="6837"/>
                  </a:lnTo>
                  <a:lnTo>
                    <a:pt x="7530" y="5545"/>
                  </a:lnTo>
                  <a:lnTo>
                    <a:pt x="7215" y="5860"/>
                  </a:lnTo>
                  <a:cubicBezTo>
                    <a:pt x="7022" y="6075"/>
                    <a:pt x="6756" y="6187"/>
                    <a:pt x="6496" y="6187"/>
                  </a:cubicBezTo>
                  <a:cubicBezTo>
                    <a:pt x="6374" y="6187"/>
                    <a:pt x="6254" y="6162"/>
                    <a:pt x="6144" y="6112"/>
                  </a:cubicBezTo>
                  <a:cubicBezTo>
                    <a:pt x="5734" y="5954"/>
                    <a:pt x="5514" y="5576"/>
                    <a:pt x="5514" y="5167"/>
                  </a:cubicBezTo>
                  <a:lnTo>
                    <a:pt x="5514" y="4757"/>
                  </a:lnTo>
                  <a:cubicBezTo>
                    <a:pt x="4726" y="4600"/>
                    <a:pt x="4127" y="3907"/>
                    <a:pt x="4127" y="3056"/>
                  </a:cubicBezTo>
                  <a:lnTo>
                    <a:pt x="4127" y="1701"/>
                  </a:lnTo>
                  <a:cubicBezTo>
                    <a:pt x="4127" y="756"/>
                    <a:pt x="4884" y="0"/>
                    <a:pt x="58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54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Customer Testimonials</a:t>
            </a:r>
            <a:endParaRPr/>
          </a:p>
        </p:txBody>
      </p:sp>
      <p:pic>
        <p:nvPicPr>
          <p:cNvPr id="617" name="Google Shape;617;p54"/>
          <p:cNvPicPr preferRelativeResize="0"/>
          <p:nvPr/>
        </p:nvPicPr>
        <p:blipFill rotWithShape="1">
          <a:blip r:embed="rId3">
            <a:alphaModFix/>
          </a:blip>
          <a:srcRect l="13599"/>
          <a:stretch/>
        </p:blipFill>
        <p:spPr>
          <a:xfrm flipH="1">
            <a:off x="0" y="1647200"/>
            <a:ext cx="4572000" cy="3496301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54"/>
          <p:cNvSpPr/>
          <p:nvPr/>
        </p:nvSpPr>
        <p:spPr>
          <a:xfrm>
            <a:off x="0" y="1647200"/>
            <a:ext cx="4572000" cy="3496200"/>
          </a:xfrm>
          <a:prstGeom prst="rect">
            <a:avLst/>
          </a:prstGeom>
          <a:solidFill>
            <a:srgbClr val="0C343D">
              <a:alpha val="23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54"/>
          <p:cNvSpPr txBox="1">
            <a:spLocks noGrp="1"/>
          </p:cNvSpPr>
          <p:nvPr>
            <p:ph type="title" idx="2"/>
          </p:nvPr>
        </p:nvSpPr>
        <p:spPr>
          <a:xfrm>
            <a:off x="5526225" y="4043350"/>
            <a:ext cx="26475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—Helena James, 26</a:t>
            </a:r>
            <a:endParaRPr/>
          </a:p>
        </p:txBody>
      </p:sp>
      <p:sp>
        <p:nvSpPr>
          <p:cNvPr id="620" name="Google Shape;620;p54"/>
          <p:cNvSpPr txBox="1">
            <a:spLocks noGrp="1"/>
          </p:cNvSpPr>
          <p:nvPr>
            <p:ph type="subTitle" idx="1"/>
          </p:nvPr>
        </p:nvSpPr>
        <p:spPr>
          <a:xfrm>
            <a:off x="5526200" y="3518950"/>
            <a:ext cx="2647500" cy="64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“Mercury is the closest planet to the Sun”</a:t>
            </a:r>
            <a:endParaRPr/>
          </a:p>
        </p:txBody>
      </p:sp>
      <p:sp>
        <p:nvSpPr>
          <p:cNvPr id="621" name="Google Shape;621;p54"/>
          <p:cNvSpPr txBox="1">
            <a:spLocks noGrp="1"/>
          </p:cNvSpPr>
          <p:nvPr>
            <p:ph type="title" idx="3"/>
          </p:nvPr>
        </p:nvSpPr>
        <p:spPr>
          <a:xfrm>
            <a:off x="5526225" y="2540975"/>
            <a:ext cx="26475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—John Patterson, 28</a:t>
            </a:r>
            <a:endParaRPr/>
          </a:p>
        </p:txBody>
      </p:sp>
      <p:sp>
        <p:nvSpPr>
          <p:cNvPr id="622" name="Google Shape;622;p54"/>
          <p:cNvSpPr txBox="1">
            <a:spLocks noGrp="1"/>
          </p:cNvSpPr>
          <p:nvPr>
            <p:ph type="subTitle" idx="4"/>
          </p:nvPr>
        </p:nvSpPr>
        <p:spPr>
          <a:xfrm>
            <a:off x="5526200" y="2016575"/>
            <a:ext cx="2647500" cy="64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“Despite being red, Mars is actually a cold place”</a:t>
            </a:r>
            <a:endParaRPr/>
          </a:p>
        </p:txBody>
      </p:sp>
      <p:sp>
        <p:nvSpPr>
          <p:cNvPr id="623" name="Google Shape;623;p54"/>
          <p:cNvSpPr/>
          <p:nvPr/>
        </p:nvSpPr>
        <p:spPr>
          <a:xfrm>
            <a:off x="3339375" y="3923500"/>
            <a:ext cx="1273200" cy="1220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55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Awards</a:t>
            </a:r>
            <a:endParaRPr/>
          </a:p>
        </p:txBody>
      </p:sp>
      <p:graphicFrame>
        <p:nvGraphicFramePr>
          <p:cNvPr id="629" name="Google Shape;629;p55"/>
          <p:cNvGraphicFramePr/>
          <p:nvPr/>
        </p:nvGraphicFramePr>
        <p:xfrm>
          <a:off x="1280150" y="1760400"/>
          <a:ext cx="6583700" cy="2702500"/>
        </p:xfrm>
        <a:graphic>
          <a:graphicData uri="http://schemas.openxmlformats.org/drawingml/2006/table">
            <a:tbl>
              <a:tblPr>
                <a:noFill/>
                <a:tableStyleId>{970AD512-E561-463F-8085-79A81EEDDC57}</a:tableStyleId>
              </a:tblPr>
              <a:tblGrid>
                <a:gridCol w="150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7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35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5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Fjalla One"/>
                          <a:ea typeface="Fjalla One"/>
                          <a:cs typeface="Fjalla One"/>
                          <a:sym typeface="Fjalla One"/>
                        </a:rPr>
                        <a:t>Year</a:t>
                      </a:r>
                      <a:endParaRPr sz="1800">
                        <a:solidFill>
                          <a:schemeClr val="dk1"/>
                        </a:solidFill>
                        <a:latin typeface="Fjalla One"/>
                        <a:ea typeface="Fjalla One"/>
                        <a:cs typeface="Fjalla One"/>
                        <a:sym typeface="Fjalla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Fjalla One"/>
                          <a:ea typeface="Fjalla One"/>
                          <a:cs typeface="Fjalla One"/>
                          <a:sym typeface="Fjalla One"/>
                        </a:rPr>
                        <a:t>Name</a:t>
                      </a:r>
                      <a:endParaRPr sz="1800">
                        <a:solidFill>
                          <a:schemeClr val="dk1"/>
                        </a:solidFill>
                        <a:latin typeface="Fjalla One"/>
                        <a:ea typeface="Fjalla One"/>
                        <a:cs typeface="Fjalla One"/>
                        <a:sym typeface="Fjalla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Fjalla One"/>
                          <a:ea typeface="Fjalla One"/>
                          <a:cs typeface="Fjalla One"/>
                          <a:sym typeface="Fjalla One"/>
                        </a:rPr>
                        <a:t>Description</a:t>
                      </a:r>
                      <a:endParaRPr sz="1800">
                        <a:solidFill>
                          <a:schemeClr val="dk1"/>
                        </a:solidFill>
                        <a:latin typeface="Fjalla One"/>
                        <a:ea typeface="Fjalla One"/>
                        <a:cs typeface="Fjalla One"/>
                        <a:sym typeface="Fjalla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5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2016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Mercury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Mercury is the closest planet to the Sun and the smallest one in the Solar System</a:t>
                      </a:r>
                      <a:endParaRPr>
                        <a:solidFill>
                          <a:schemeClr val="dk1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5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2017</a:t>
                      </a:r>
                      <a:endParaRPr/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Venus</a:t>
                      </a:r>
                      <a:endParaRPr/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Venus has a beautiful name and is the second planet from the Sun</a:t>
                      </a:r>
                      <a:endParaRPr>
                        <a:solidFill>
                          <a:schemeClr val="dk2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5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2019</a:t>
                      </a:r>
                      <a:endParaRPr/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Mars</a:t>
                      </a:r>
                      <a:endParaRPr/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Despite being red, Mars is actually a cold place full of iron oxide dust</a:t>
                      </a:r>
                      <a:endParaRPr>
                        <a:solidFill>
                          <a:schemeClr val="dk2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push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56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Team</a:t>
            </a:r>
            <a:endParaRPr/>
          </a:p>
        </p:txBody>
      </p:sp>
      <p:sp>
        <p:nvSpPr>
          <p:cNvPr id="635" name="Google Shape;635;p56"/>
          <p:cNvSpPr txBox="1">
            <a:spLocks noGrp="1"/>
          </p:cNvSpPr>
          <p:nvPr>
            <p:ph type="title" idx="2"/>
          </p:nvPr>
        </p:nvSpPr>
        <p:spPr>
          <a:xfrm>
            <a:off x="3856126" y="3087825"/>
            <a:ext cx="27378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Jenna Doe</a:t>
            </a:r>
            <a:endParaRPr/>
          </a:p>
        </p:txBody>
      </p:sp>
      <p:sp>
        <p:nvSpPr>
          <p:cNvPr id="636" name="Google Shape;636;p56"/>
          <p:cNvSpPr txBox="1">
            <a:spLocks noGrp="1"/>
          </p:cNvSpPr>
          <p:nvPr>
            <p:ph type="subTitle" idx="1"/>
          </p:nvPr>
        </p:nvSpPr>
        <p:spPr>
          <a:xfrm>
            <a:off x="4571925" y="3574775"/>
            <a:ext cx="2022000" cy="6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replace the image on the screen with your own</a:t>
            </a:r>
            <a:endParaRPr/>
          </a:p>
        </p:txBody>
      </p:sp>
      <p:sp>
        <p:nvSpPr>
          <p:cNvPr id="637" name="Google Shape;637;p56"/>
          <p:cNvSpPr/>
          <p:nvPr/>
        </p:nvSpPr>
        <p:spPr>
          <a:xfrm>
            <a:off x="7043864" y="385770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56"/>
          <p:cNvSpPr txBox="1">
            <a:spLocks noGrp="1"/>
          </p:cNvSpPr>
          <p:nvPr>
            <p:ph type="title" idx="3"/>
          </p:nvPr>
        </p:nvSpPr>
        <p:spPr>
          <a:xfrm>
            <a:off x="2550073" y="1764100"/>
            <a:ext cx="27378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John James</a:t>
            </a:r>
            <a:endParaRPr/>
          </a:p>
        </p:txBody>
      </p:sp>
      <p:sp>
        <p:nvSpPr>
          <p:cNvPr id="639" name="Google Shape;639;p56"/>
          <p:cNvSpPr/>
          <p:nvPr/>
        </p:nvSpPr>
        <p:spPr>
          <a:xfrm>
            <a:off x="-11" y="176410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56"/>
          <p:cNvSpPr txBox="1">
            <a:spLocks noGrp="1"/>
          </p:cNvSpPr>
          <p:nvPr>
            <p:ph type="subTitle" idx="4"/>
          </p:nvPr>
        </p:nvSpPr>
        <p:spPr>
          <a:xfrm>
            <a:off x="2550075" y="2251050"/>
            <a:ext cx="2022000" cy="6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replace the image on the screen with your own</a:t>
            </a:r>
            <a:endParaRPr/>
          </a:p>
        </p:txBody>
      </p:sp>
      <p:pic>
        <p:nvPicPr>
          <p:cNvPr id="641" name="Google Shape;641;p56"/>
          <p:cNvPicPr preferRelativeResize="0"/>
          <p:nvPr/>
        </p:nvPicPr>
        <p:blipFill rotWithShape="1">
          <a:blip r:embed="rId3">
            <a:alphaModFix/>
          </a:blip>
          <a:srcRect l="4309" r="47209" b="27330"/>
          <a:stretch/>
        </p:blipFill>
        <p:spPr>
          <a:xfrm>
            <a:off x="815025" y="1764100"/>
            <a:ext cx="1285800" cy="1285799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56"/>
          <p:cNvSpPr/>
          <p:nvPr/>
        </p:nvSpPr>
        <p:spPr>
          <a:xfrm>
            <a:off x="815025" y="1764100"/>
            <a:ext cx="1285800" cy="1285800"/>
          </a:xfrm>
          <a:prstGeom prst="rect">
            <a:avLst/>
          </a:prstGeom>
          <a:solidFill>
            <a:srgbClr val="0C343D">
              <a:alpha val="23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43" name="Google Shape;643;p56"/>
          <p:cNvPicPr preferRelativeResize="0"/>
          <p:nvPr/>
        </p:nvPicPr>
        <p:blipFill rotWithShape="1">
          <a:blip r:embed="rId4">
            <a:alphaModFix/>
          </a:blip>
          <a:srcRect l="21366" t="11442" r="21366" b="19710"/>
          <a:stretch/>
        </p:blipFill>
        <p:spPr>
          <a:xfrm>
            <a:off x="7043875" y="3117500"/>
            <a:ext cx="1285798" cy="12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56"/>
          <p:cNvSpPr/>
          <p:nvPr/>
        </p:nvSpPr>
        <p:spPr>
          <a:xfrm>
            <a:off x="7043875" y="3117500"/>
            <a:ext cx="1285800" cy="1285800"/>
          </a:xfrm>
          <a:prstGeom prst="rect">
            <a:avLst/>
          </a:prstGeom>
          <a:solidFill>
            <a:srgbClr val="0C343D">
              <a:alpha val="23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57"/>
          <p:cNvSpPr/>
          <p:nvPr/>
        </p:nvSpPr>
        <p:spPr>
          <a:xfrm>
            <a:off x="1795633" y="1600210"/>
            <a:ext cx="2011073" cy="2602596"/>
          </a:xfrm>
          <a:custGeom>
            <a:avLst/>
            <a:gdLst/>
            <a:ahLst/>
            <a:cxnLst/>
            <a:rect l="l" t="t" r="r" b="b"/>
            <a:pathLst>
              <a:path w="73766" h="95463" extrusionOk="0">
                <a:moveTo>
                  <a:pt x="4340" y="1"/>
                </a:moveTo>
                <a:cubicBezTo>
                  <a:pt x="1935" y="1"/>
                  <a:pt x="0" y="1936"/>
                  <a:pt x="0" y="4340"/>
                </a:cubicBezTo>
                <a:lnTo>
                  <a:pt x="0" y="91123"/>
                </a:lnTo>
                <a:cubicBezTo>
                  <a:pt x="0" y="93527"/>
                  <a:pt x="1935" y="95462"/>
                  <a:pt x="4340" y="95462"/>
                </a:cubicBezTo>
                <a:lnTo>
                  <a:pt x="69426" y="95462"/>
                </a:lnTo>
                <a:cubicBezTo>
                  <a:pt x="71830" y="95462"/>
                  <a:pt x="73766" y="93527"/>
                  <a:pt x="73766" y="91123"/>
                </a:cubicBezTo>
                <a:lnTo>
                  <a:pt x="73766" y="4340"/>
                </a:lnTo>
                <a:cubicBezTo>
                  <a:pt x="73766" y="1936"/>
                  <a:pt x="71830" y="1"/>
                  <a:pt x="6942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57"/>
          <p:cNvSpPr/>
          <p:nvPr/>
        </p:nvSpPr>
        <p:spPr>
          <a:xfrm>
            <a:off x="1913927" y="1718530"/>
            <a:ext cx="1774486" cy="2365982"/>
          </a:xfrm>
          <a:custGeom>
            <a:avLst/>
            <a:gdLst/>
            <a:ahLst/>
            <a:cxnLst/>
            <a:rect l="l" t="t" r="r" b="b"/>
            <a:pathLst>
              <a:path w="65088" h="86784" extrusionOk="0">
                <a:moveTo>
                  <a:pt x="1" y="0"/>
                </a:moveTo>
                <a:lnTo>
                  <a:pt x="1" y="34371"/>
                </a:lnTo>
                <a:lnTo>
                  <a:pt x="1" y="86783"/>
                </a:lnTo>
                <a:lnTo>
                  <a:pt x="65087" y="86783"/>
                </a:lnTo>
                <a:lnTo>
                  <a:pt x="65087" y="34371"/>
                </a:lnTo>
                <a:lnTo>
                  <a:pt x="65087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57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Download Our App!</a:t>
            </a:r>
            <a:endParaRPr/>
          </a:p>
        </p:txBody>
      </p:sp>
      <p:sp>
        <p:nvSpPr>
          <p:cNvPr id="652" name="Google Shape;652;p57"/>
          <p:cNvSpPr txBox="1">
            <a:spLocks noGrp="1"/>
          </p:cNvSpPr>
          <p:nvPr>
            <p:ph type="subTitle" idx="1"/>
          </p:nvPr>
        </p:nvSpPr>
        <p:spPr>
          <a:xfrm>
            <a:off x="5450250" y="2298100"/>
            <a:ext cx="2427600" cy="154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replace the image on these screens with your own work. Just delete these ones, add yours and send them to the back</a:t>
            </a:r>
            <a:endParaRPr/>
          </a:p>
        </p:txBody>
      </p:sp>
      <p:pic>
        <p:nvPicPr>
          <p:cNvPr id="653" name="Google Shape;653;p57"/>
          <p:cNvPicPr preferRelativeResize="0"/>
          <p:nvPr/>
        </p:nvPicPr>
        <p:blipFill rotWithShape="1">
          <a:blip r:embed="rId3">
            <a:alphaModFix/>
          </a:blip>
          <a:srcRect b="2827"/>
          <a:stretch/>
        </p:blipFill>
        <p:spPr>
          <a:xfrm rot="-14">
            <a:off x="1897116" y="1712433"/>
            <a:ext cx="1807387" cy="2381079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57"/>
          <p:cNvSpPr/>
          <p:nvPr/>
        </p:nvSpPr>
        <p:spPr>
          <a:xfrm>
            <a:off x="1897125" y="1712450"/>
            <a:ext cx="1807500" cy="2381100"/>
          </a:xfrm>
          <a:prstGeom prst="rect">
            <a:avLst/>
          </a:prstGeom>
          <a:solidFill>
            <a:srgbClr val="0C343D">
              <a:alpha val="23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5" name="Google Shape;655;p57"/>
          <p:cNvGrpSpPr/>
          <p:nvPr/>
        </p:nvGrpSpPr>
        <p:grpSpPr>
          <a:xfrm>
            <a:off x="1379111" y="3045115"/>
            <a:ext cx="746485" cy="1550331"/>
            <a:chOff x="4089139" y="3416366"/>
            <a:chExt cx="446516" cy="927342"/>
          </a:xfrm>
        </p:grpSpPr>
        <p:sp>
          <p:nvSpPr>
            <p:cNvPr id="656" name="Google Shape;656;p57"/>
            <p:cNvSpPr/>
            <p:nvPr/>
          </p:nvSpPr>
          <p:spPr>
            <a:xfrm>
              <a:off x="4089139" y="3416366"/>
              <a:ext cx="446516" cy="927342"/>
            </a:xfrm>
            <a:custGeom>
              <a:avLst/>
              <a:gdLst/>
              <a:ahLst/>
              <a:cxnLst/>
              <a:rect l="l" t="t" r="r" b="b"/>
              <a:pathLst>
                <a:path w="27381" h="56866" extrusionOk="0">
                  <a:moveTo>
                    <a:pt x="2107" y="1"/>
                  </a:moveTo>
                  <a:cubicBezTo>
                    <a:pt x="944" y="1"/>
                    <a:pt x="1" y="945"/>
                    <a:pt x="1" y="2107"/>
                  </a:cubicBezTo>
                  <a:lnTo>
                    <a:pt x="1" y="54761"/>
                  </a:lnTo>
                  <a:cubicBezTo>
                    <a:pt x="1" y="55923"/>
                    <a:pt x="944" y="56866"/>
                    <a:pt x="2107" y="56866"/>
                  </a:cubicBezTo>
                  <a:lnTo>
                    <a:pt x="25274" y="56866"/>
                  </a:lnTo>
                  <a:cubicBezTo>
                    <a:pt x="26437" y="56866"/>
                    <a:pt x="27379" y="55923"/>
                    <a:pt x="27381" y="54761"/>
                  </a:cubicBezTo>
                  <a:lnTo>
                    <a:pt x="27381" y="2107"/>
                  </a:lnTo>
                  <a:cubicBezTo>
                    <a:pt x="27381" y="945"/>
                    <a:pt x="26437" y="1"/>
                    <a:pt x="252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57"/>
            <p:cNvSpPr/>
            <p:nvPr/>
          </p:nvSpPr>
          <p:spPr>
            <a:xfrm>
              <a:off x="4276676" y="4241884"/>
              <a:ext cx="68883" cy="66257"/>
            </a:xfrm>
            <a:custGeom>
              <a:avLst/>
              <a:gdLst/>
              <a:ahLst/>
              <a:cxnLst/>
              <a:rect l="l" t="t" r="r" b="b"/>
              <a:pathLst>
                <a:path w="4224" h="4063" extrusionOk="0">
                  <a:moveTo>
                    <a:pt x="2194" y="0"/>
                  </a:moveTo>
                  <a:cubicBezTo>
                    <a:pt x="2193" y="0"/>
                    <a:pt x="2192" y="0"/>
                    <a:pt x="2191" y="0"/>
                  </a:cubicBezTo>
                  <a:cubicBezTo>
                    <a:pt x="1370" y="0"/>
                    <a:pt x="628" y="495"/>
                    <a:pt x="314" y="1254"/>
                  </a:cubicBezTo>
                  <a:cubicBezTo>
                    <a:pt x="0" y="2013"/>
                    <a:pt x="174" y="2887"/>
                    <a:pt x="755" y="3467"/>
                  </a:cubicBezTo>
                  <a:cubicBezTo>
                    <a:pt x="1143" y="3856"/>
                    <a:pt x="1663" y="4062"/>
                    <a:pt x="2192" y="4062"/>
                  </a:cubicBezTo>
                  <a:cubicBezTo>
                    <a:pt x="2454" y="4062"/>
                    <a:pt x="2717" y="4012"/>
                    <a:pt x="2968" y="3908"/>
                  </a:cubicBezTo>
                  <a:cubicBezTo>
                    <a:pt x="3728" y="3594"/>
                    <a:pt x="4222" y="2854"/>
                    <a:pt x="4223" y="2032"/>
                  </a:cubicBezTo>
                  <a:cubicBezTo>
                    <a:pt x="4223" y="911"/>
                    <a:pt x="3315" y="0"/>
                    <a:pt x="21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57"/>
            <p:cNvSpPr/>
            <p:nvPr/>
          </p:nvSpPr>
          <p:spPr>
            <a:xfrm>
              <a:off x="4267087" y="3493843"/>
              <a:ext cx="90637" cy="16813"/>
            </a:xfrm>
            <a:custGeom>
              <a:avLst/>
              <a:gdLst/>
              <a:ahLst/>
              <a:cxnLst/>
              <a:rect l="l" t="t" r="r" b="b"/>
              <a:pathLst>
                <a:path w="5558" h="1031" extrusionOk="0">
                  <a:moveTo>
                    <a:pt x="515" y="0"/>
                  </a:moveTo>
                  <a:cubicBezTo>
                    <a:pt x="231" y="0"/>
                    <a:pt x="0" y="231"/>
                    <a:pt x="0" y="515"/>
                  </a:cubicBezTo>
                  <a:cubicBezTo>
                    <a:pt x="0" y="799"/>
                    <a:pt x="231" y="1030"/>
                    <a:pt x="515" y="1030"/>
                  </a:cubicBezTo>
                  <a:lnTo>
                    <a:pt x="5044" y="1030"/>
                  </a:lnTo>
                  <a:cubicBezTo>
                    <a:pt x="5326" y="1030"/>
                    <a:pt x="5557" y="799"/>
                    <a:pt x="5557" y="515"/>
                  </a:cubicBezTo>
                  <a:cubicBezTo>
                    <a:pt x="5557" y="231"/>
                    <a:pt x="5326" y="0"/>
                    <a:pt x="50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57"/>
            <p:cNvSpPr/>
            <p:nvPr/>
          </p:nvSpPr>
          <p:spPr>
            <a:xfrm>
              <a:off x="4301496" y="3457787"/>
              <a:ext cx="21020" cy="20221"/>
            </a:xfrm>
            <a:custGeom>
              <a:avLst/>
              <a:gdLst/>
              <a:ahLst/>
              <a:cxnLst/>
              <a:rect l="l" t="t" r="r" b="b"/>
              <a:pathLst>
                <a:path w="1289" h="1240" extrusionOk="0">
                  <a:moveTo>
                    <a:pt x="669" y="0"/>
                  </a:moveTo>
                  <a:cubicBezTo>
                    <a:pt x="419" y="0"/>
                    <a:pt x="193" y="152"/>
                    <a:pt x="98" y="383"/>
                  </a:cubicBezTo>
                  <a:cubicBezTo>
                    <a:pt x="1" y="615"/>
                    <a:pt x="55" y="882"/>
                    <a:pt x="232" y="1059"/>
                  </a:cubicBezTo>
                  <a:cubicBezTo>
                    <a:pt x="350" y="1177"/>
                    <a:pt x="509" y="1239"/>
                    <a:pt x="671" y="1239"/>
                  </a:cubicBezTo>
                  <a:cubicBezTo>
                    <a:pt x="750" y="1239"/>
                    <a:pt x="830" y="1224"/>
                    <a:pt x="906" y="1193"/>
                  </a:cubicBezTo>
                  <a:cubicBezTo>
                    <a:pt x="1138" y="1096"/>
                    <a:pt x="1289" y="871"/>
                    <a:pt x="1289" y="620"/>
                  </a:cubicBezTo>
                  <a:cubicBezTo>
                    <a:pt x="1289" y="279"/>
                    <a:pt x="1012" y="0"/>
                    <a:pt x="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60" name="Google Shape;660;p57"/>
          <p:cNvPicPr preferRelativeResize="0"/>
          <p:nvPr/>
        </p:nvPicPr>
        <p:blipFill rotWithShape="1">
          <a:blip r:embed="rId4">
            <a:alphaModFix/>
          </a:blip>
          <a:srcRect b="7876"/>
          <a:stretch/>
        </p:blipFill>
        <p:spPr>
          <a:xfrm>
            <a:off x="1431025" y="3266000"/>
            <a:ext cx="642749" cy="1119923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57"/>
          <p:cNvSpPr/>
          <p:nvPr/>
        </p:nvSpPr>
        <p:spPr>
          <a:xfrm>
            <a:off x="1431025" y="3266000"/>
            <a:ext cx="642600" cy="1119900"/>
          </a:xfrm>
          <a:prstGeom prst="rect">
            <a:avLst/>
          </a:prstGeom>
          <a:solidFill>
            <a:srgbClr val="0C343D">
              <a:alpha val="23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58"/>
          <p:cNvSpPr txBox="1">
            <a:spLocks noGrp="1"/>
          </p:cNvSpPr>
          <p:nvPr>
            <p:ph type="title"/>
          </p:nvPr>
        </p:nvSpPr>
        <p:spPr>
          <a:xfrm>
            <a:off x="906250" y="497325"/>
            <a:ext cx="45303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sp>
        <p:nvSpPr>
          <p:cNvPr id="667" name="Google Shape;667;p58"/>
          <p:cNvSpPr txBox="1">
            <a:spLocks noGrp="1"/>
          </p:cNvSpPr>
          <p:nvPr>
            <p:ph type="subTitle" idx="1"/>
          </p:nvPr>
        </p:nvSpPr>
        <p:spPr>
          <a:xfrm>
            <a:off x="906250" y="1409900"/>
            <a:ext cx="3168000" cy="107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you have any questions? addyouremail@freepik.com                    +91 620 421 838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yourcompany.com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58"/>
          <p:cNvSpPr txBox="1"/>
          <p:nvPr/>
        </p:nvSpPr>
        <p:spPr>
          <a:xfrm>
            <a:off x="906250" y="4147850"/>
            <a:ext cx="3000000" cy="3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Please keep this slide for attribution.</a:t>
            </a:r>
            <a:endParaRPr sz="1200">
              <a:solidFill>
                <a:schemeClr val="dk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grpSp>
        <p:nvGrpSpPr>
          <p:cNvPr id="669" name="Google Shape;669;p58"/>
          <p:cNvGrpSpPr/>
          <p:nvPr/>
        </p:nvGrpSpPr>
        <p:grpSpPr>
          <a:xfrm>
            <a:off x="1852025" y="2547339"/>
            <a:ext cx="320020" cy="319980"/>
            <a:chOff x="1379798" y="1723250"/>
            <a:chExt cx="397887" cy="397887"/>
          </a:xfrm>
        </p:grpSpPr>
        <p:sp>
          <p:nvSpPr>
            <p:cNvPr id="670" name="Google Shape;670;p58"/>
            <p:cNvSpPr/>
            <p:nvPr/>
          </p:nvSpPr>
          <p:spPr>
            <a:xfrm>
              <a:off x="1462169" y="1793977"/>
              <a:ext cx="23354" cy="23312"/>
            </a:xfrm>
            <a:custGeom>
              <a:avLst/>
              <a:gdLst/>
              <a:ahLst/>
              <a:cxnLst/>
              <a:rect l="l" t="t" r="r" b="b"/>
              <a:pathLst>
                <a:path w="1119" h="1117" extrusionOk="0">
                  <a:moveTo>
                    <a:pt x="559" y="1"/>
                  </a:moveTo>
                  <a:cubicBezTo>
                    <a:pt x="251" y="1"/>
                    <a:pt x="0" y="250"/>
                    <a:pt x="0" y="558"/>
                  </a:cubicBezTo>
                  <a:cubicBezTo>
                    <a:pt x="0" y="866"/>
                    <a:pt x="251" y="1117"/>
                    <a:pt x="559" y="1117"/>
                  </a:cubicBezTo>
                  <a:cubicBezTo>
                    <a:pt x="867" y="1117"/>
                    <a:pt x="1118" y="866"/>
                    <a:pt x="1118" y="558"/>
                  </a:cubicBezTo>
                  <a:cubicBezTo>
                    <a:pt x="1118" y="250"/>
                    <a:pt x="867" y="1"/>
                    <a:pt x="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58"/>
            <p:cNvSpPr/>
            <p:nvPr/>
          </p:nvSpPr>
          <p:spPr>
            <a:xfrm>
              <a:off x="1379798" y="1723250"/>
              <a:ext cx="397887" cy="397887"/>
            </a:xfrm>
            <a:custGeom>
              <a:avLst/>
              <a:gdLst/>
              <a:ahLst/>
              <a:cxnLst/>
              <a:rect l="l" t="t" r="r" b="b"/>
              <a:pathLst>
                <a:path w="19065" h="19065" extrusionOk="0">
                  <a:moveTo>
                    <a:pt x="4506" y="2271"/>
                  </a:moveTo>
                  <a:cubicBezTo>
                    <a:pt x="5429" y="2271"/>
                    <a:pt x="6181" y="3023"/>
                    <a:pt x="6181" y="3947"/>
                  </a:cubicBezTo>
                  <a:cubicBezTo>
                    <a:pt x="6181" y="4872"/>
                    <a:pt x="5429" y="5622"/>
                    <a:pt x="4506" y="5622"/>
                  </a:cubicBezTo>
                  <a:cubicBezTo>
                    <a:pt x="3583" y="5622"/>
                    <a:pt x="2831" y="4872"/>
                    <a:pt x="2831" y="3947"/>
                  </a:cubicBezTo>
                  <a:cubicBezTo>
                    <a:pt x="2831" y="3023"/>
                    <a:pt x="3583" y="2271"/>
                    <a:pt x="4506" y="2271"/>
                  </a:cubicBezTo>
                  <a:close/>
                  <a:moveTo>
                    <a:pt x="5622" y="6740"/>
                  </a:moveTo>
                  <a:cubicBezTo>
                    <a:pt x="5932" y="6740"/>
                    <a:pt x="6181" y="6989"/>
                    <a:pt x="6181" y="7299"/>
                  </a:cubicBezTo>
                  <a:lnTo>
                    <a:pt x="6181" y="16234"/>
                  </a:lnTo>
                  <a:cubicBezTo>
                    <a:pt x="6181" y="16544"/>
                    <a:pt x="5932" y="16793"/>
                    <a:pt x="5622" y="16793"/>
                  </a:cubicBezTo>
                  <a:lnTo>
                    <a:pt x="3388" y="16793"/>
                  </a:lnTo>
                  <a:cubicBezTo>
                    <a:pt x="3080" y="16793"/>
                    <a:pt x="2831" y="16544"/>
                    <a:pt x="2831" y="16234"/>
                  </a:cubicBezTo>
                  <a:lnTo>
                    <a:pt x="2831" y="7299"/>
                  </a:lnTo>
                  <a:cubicBezTo>
                    <a:pt x="2831" y="6989"/>
                    <a:pt x="3080" y="6740"/>
                    <a:pt x="3388" y="6740"/>
                  </a:cubicBezTo>
                  <a:close/>
                  <a:moveTo>
                    <a:pt x="12596" y="6721"/>
                  </a:moveTo>
                  <a:cubicBezTo>
                    <a:pt x="12811" y="6721"/>
                    <a:pt x="13027" y="6739"/>
                    <a:pt x="13241" y="6774"/>
                  </a:cubicBezTo>
                  <a:cubicBezTo>
                    <a:pt x="15058" y="7069"/>
                    <a:pt x="16235" y="8557"/>
                    <a:pt x="16235" y="10223"/>
                  </a:cubicBezTo>
                  <a:lnTo>
                    <a:pt x="16235" y="16234"/>
                  </a:lnTo>
                  <a:cubicBezTo>
                    <a:pt x="16235" y="16544"/>
                    <a:pt x="15985" y="16793"/>
                    <a:pt x="15676" y="16793"/>
                  </a:cubicBezTo>
                  <a:lnTo>
                    <a:pt x="13441" y="16793"/>
                  </a:lnTo>
                  <a:cubicBezTo>
                    <a:pt x="13133" y="16793"/>
                    <a:pt x="12884" y="16544"/>
                    <a:pt x="12884" y="16234"/>
                  </a:cubicBezTo>
                  <a:lnTo>
                    <a:pt x="12884" y="11209"/>
                  </a:lnTo>
                  <a:cubicBezTo>
                    <a:pt x="12884" y="10593"/>
                    <a:pt x="12382" y="10091"/>
                    <a:pt x="11766" y="10091"/>
                  </a:cubicBezTo>
                  <a:cubicBezTo>
                    <a:pt x="11150" y="10091"/>
                    <a:pt x="10650" y="10593"/>
                    <a:pt x="10650" y="11209"/>
                  </a:cubicBezTo>
                  <a:lnTo>
                    <a:pt x="10650" y="16234"/>
                  </a:lnTo>
                  <a:cubicBezTo>
                    <a:pt x="10650" y="16544"/>
                    <a:pt x="10399" y="16793"/>
                    <a:pt x="10091" y="16793"/>
                  </a:cubicBezTo>
                  <a:lnTo>
                    <a:pt x="7857" y="16793"/>
                  </a:lnTo>
                  <a:cubicBezTo>
                    <a:pt x="7547" y="16793"/>
                    <a:pt x="7298" y="16544"/>
                    <a:pt x="7298" y="16234"/>
                  </a:cubicBezTo>
                  <a:lnTo>
                    <a:pt x="7298" y="7299"/>
                  </a:lnTo>
                  <a:cubicBezTo>
                    <a:pt x="7298" y="6989"/>
                    <a:pt x="7547" y="6740"/>
                    <a:pt x="7857" y="6740"/>
                  </a:cubicBezTo>
                  <a:lnTo>
                    <a:pt x="10091" y="6740"/>
                  </a:lnTo>
                  <a:cubicBezTo>
                    <a:pt x="10377" y="6740"/>
                    <a:pt x="10613" y="6956"/>
                    <a:pt x="10644" y="7234"/>
                  </a:cubicBezTo>
                  <a:cubicBezTo>
                    <a:pt x="11219" y="6901"/>
                    <a:pt x="11901" y="6721"/>
                    <a:pt x="12596" y="6721"/>
                  </a:cubicBezTo>
                  <a:close/>
                  <a:moveTo>
                    <a:pt x="2831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31" y="19065"/>
                  </a:cubicBezTo>
                  <a:lnTo>
                    <a:pt x="16235" y="19065"/>
                  </a:lnTo>
                  <a:cubicBezTo>
                    <a:pt x="17774" y="19065"/>
                    <a:pt x="19065" y="17775"/>
                    <a:pt x="19065" y="16234"/>
                  </a:cubicBezTo>
                  <a:lnTo>
                    <a:pt x="19065" y="2831"/>
                  </a:lnTo>
                  <a:cubicBezTo>
                    <a:pt x="19065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58"/>
            <p:cNvSpPr/>
            <p:nvPr/>
          </p:nvSpPr>
          <p:spPr>
            <a:xfrm>
              <a:off x="1555413" y="1886846"/>
              <a:ext cx="139912" cy="163558"/>
            </a:xfrm>
            <a:custGeom>
              <a:avLst/>
              <a:gdLst/>
              <a:ahLst/>
              <a:cxnLst/>
              <a:rect l="l" t="t" r="r" b="b"/>
              <a:pathLst>
                <a:path w="6704" h="7837" extrusionOk="0">
                  <a:moveTo>
                    <a:pt x="4182" y="0"/>
                  </a:moveTo>
                  <a:cubicBezTo>
                    <a:pt x="3474" y="0"/>
                    <a:pt x="2782" y="261"/>
                    <a:pt x="2332" y="711"/>
                  </a:cubicBezTo>
                  <a:cubicBezTo>
                    <a:pt x="2108" y="935"/>
                    <a:pt x="1938" y="1142"/>
                    <a:pt x="1686" y="1142"/>
                  </a:cubicBezTo>
                  <a:cubicBezTo>
                    <a:pt x="1618" y="1142"/>
                    <a:pt x="1544" y="1127"/>
                    <a:pt x="1462" y="1093"/>
                  </a:cubicBezTo>
                  <a:cubicBezTo>
                    <a:pt x="1253" y="1006"/>
                    <a:pt x="1117" y="803"/>
                    <a:pt x="1117" y="576"/>
                  </a:cubicBezTo>
                  <a:lnTo>
                    <a:pt x="1117" y="17"/>
                  </a:lnTo>
                  <a:lnTo>
                    <a:pt x="1" y="17"/>
                  </a:lnTo>
                  <a:lnTo>
                    <a:pt x="1" y="7836"/>
                  </a:lnTo>
                  <a:lnTo>
                    <a:pt x="1117" y="7836"/>
                  </a:lnTo>
                  <a:lnTo>
                    <a:pt x="1117" y="3370"/>
                  </a:lnTo>
                  <a:cubicBezTo>
                    <a:pt x="1117" y="2137"/>
                    <a:pt x="2120" y="1135"/>
                    <a:pt x="3351" y="1135"/>
                  </a:cubicBezTo>
                  <a:cubicBezTo>
                    <a:pt x="4584" y="1135"/>
                    <a:pt x="5585" y="2137"/>
                    <a:pt x="5585" y="3370"/>
                  </a:cubicBezTo>
                  <a:lnTo>
                    <a:pt x="5585" y="7836"/>
                  </a:lnTo>
                  <a:lnTo>
                    <a:pt x="6703" y="7836"/>
                  </a:lnTo>
                  <a:lnTo>
                    <a:pt x="6703" y="2384"/>
                  </a:lnTo>
                  <a:cubicBezTo>
                    <a:pt x="6703" y="1266"/>
                    <a:pt x="5932" y="245"/>
                    <a:pt x="4648" y="38"/>
                  </a:cubicBezTo>
                  <a:cubicBezTo>
                    <a:pt x="4493" y="13"/>
                    <a:pt x="4337" y="0"/>
                    <a:pt x="4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58"/>
            <p:cNvSpPr/>
            <p:nvPr/>
          </p:nvSpPr>
          <p:spPr>
            <a:xfrm>
              <a:off x="1462169" y="1887200"/>
              <a:ext cx="23354" cy="163203"/>
            </a:xfrm>
            <a:custGeom>
              <a:avLst/>
              <a:gdLst/>
              <a:ahLst/>
              <a:cxnLst/>
              <a:rect l="l" t="t" r="r" b="b"/>
              <a:pathLst>
                <a:path w="1119" h="7820" extrusionOk="0">
                  <a:moveTo>
                    <a:pt x="0" y="0"/>
                  </a:moveTo>
                  <a:lnTo>
                    <a:pt x="0" y="7819"/>
                  </a:lnTo>
                  <a:lnTo>
                    <a:pt x="1118" y="7819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74" name="Google Shape;674;p58"/>
          <p:cNvPicPr preferRelativeResize="0"/>
          <p:nvPr/>
        </p:nvPicPr>
        <p:blipFill rotWithShape="1">
          <a:blip r:embed="rId3">
            <a:alphaModFix/>
          </a:blip>
          <a:srcRect l="23792" r="15153"/>
          <a:stretch/>
        </p:blipFill>
        <p:spPr>
          <a:xfrm>
            <a:off x="4424225" y="0"/>
            <a:ext cx="4719768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58"/>
          <p:cNvSpPr/>
          <p:nvPr/>
        </p:nvSpPr>
        <p:spPr>
          <a:xfrm>
            <a:off x="4424225" y="0"/>
            <a:ext cx="4719900" cy="5143500"/>
          </a:xfrm>
          <a:prstGeom prst="rect">
            <a:avLst/>
          </a:prstGeom>
          <a:solidFill>
            <a:srgbClr val="0C343D">
              <a:alpha val="23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6" name="Google Shape;676;p58"/>
          <p:cNvGrpSpPr/>
          <p:nvPr/>
        </p:nvGrpSpPr>
        <p:grpSpPr>
          <a:xfrm>
            <a:off x="975228" y="2547339"/>
            <a:ext cx="320037" cy="319980"/>
            <a:chOff x="266768" y="1721375"/>
            <a:chExt cx="397907" cy="397887"/>
          </a:xfrm>
        </p:grpSpPr>
        <p:sp>
          <p:nvSpPr>
            <p:cNvPr id="677" name="Google Shape;677;p58"/>
            <p:cNvSpPr/>
            <p:nvPr/>
          </p:nvSpPr>
          <p:spPr>
            <a:xfrm>
              <a:off x="454843" y="1791037"/>
              <a:ext cx="136218" cy="328222"/>
            </a:xfrm>
            <a:custGeom>
              <a:avLst/>
              <a:gdLst/>
              <a:ahLst/>
              <a:cxnLst/>
              <a:rect l="l" t="t" r="r" b="b"/>
              <a:pathLst>
                <a:path w="6527" h="15727" extrusionOk="0">
                  <a:moveTo>
                    <a:pt x="4957" y="1"/>
                  </a:moveTo>
                  <a:cubicBezTo>
                    <a:pt x="4645" y="1"/>
                    <a:pt x="4336" y="24"/>
                    <a:pt x="4028" y="69"/>
                  </a:cubicBezTo>
                  <a:cubicBezTo>
                    <a:pt x="2588" y="280"/>
                    <a:pt x="1700" y="890"/>
                    <a:pt x="1675" y="2250"/>
                  </a:cubicBezTo>
                  <a:lnTo>
                    <a:pt x="1675" y="5040"/>
                  </a:lnTo>
                  <a:cubicBezTo>
                    <a:pt x="1675" y="5348"/>
                    <a:pt x="1426" y="5599"/>
                    <a:pt x="1118" y="5599"/>
                  </a:cubicBezTo>
                  <a:lnTo>
                    <a:pt x="0" y="5599"/>
                  </a:lnTo>
                  <a:lnTo>
                    <a:pt x="0" y="6715"/>
                  </a:lnTo>
                  <a:lnTo>
                    <a:pt x="1118" y="6715"/>
                  </a:lnTo>
                  <a:cubicBezTo>
                    <a:pt x="1426" y="6715"/>
                    <a:pt x="1675" y="6965"/>
                    <a:pt x="1675" y="7274"/>
                  </a:cubicBezTo>
                  <a:lnTo>
                    <a:pt x="1675" y="15727"/>
                  </a:lnTo>
                  <a:lnTo>
                    <a:pt x="3352" y="15727"/>
                  </a:lnTo>
                  <a:lnTo>
                    <a:pt x="3352" y="7274"/>
                  </a:lnTo>
                  <a:cubicBezTo>
                    <a:pt x="3352" y="6965"/>
                    <a:pt x="3602" y="6715"/>
                    <a:pt x="3910" y="6715"/>
                  </a:cubicBezTo>
                  <a:lnTo>
                    <a:pt x="5709" y="6715"/>
                  </a:lnTo>
                  <a:lnTo>
                    <a:pt x="5987" y="5599"/>
                  </a:lnTo>
                  <a:lnTo>
                    <a:pt x="3910" y="5599"/>
                  </a:lnTo>
                  <a:cubicBezTo>
                    <a:pt x="3602" y="5599"/>
                    <a:pt x="3352" y="5348"/>
                    <a:pt x="3352" y="5040"/>
                  </a:cubicBezTo>
                  <a:lnTo>
                    <a:pt x="3352" y="3253"/>
                  </a:lnTo>
                  <a:cubicBezTo>
                    <a:pt x="3352" y="2316"/>
                    <a:pt x="3942" y="1677"/>
                    <a:pt x="4968" y="1504"/>
                  </a:cubicBezTo>
                  <a:cubicBezTo>
                    <a:pt x="5157" y="1473"/>
                    <a:pt x="5339" y="1460"/>
                    <a:pt x="5511" y="1460"/>
                  </a:cubicBezTo>
                  <a:cubicBezTo>
                    <a:pt x="5810" y="1460"/>
                    <a:pt x="6082" y="1498"/>
                    <a:pt x="6324" y="1546"/>
                  </a:cubicBezTo>
                  <a:lnTo>
                    <a:pt x="6526" y="182"/>
                  </a:lnTo>
                  <a:cubicBezTo>
                    <a:pt x="5988" y="62"/>
                    <a:pt x="5468" y="1"/>
                    <a:pt x="4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58"/>
            <p:cNvSpPr/>
            <p:nvPr/>
          </p:nvSpPr>
          <p:spPr>
            <a:xfrm>
              <a:off x="266768" y="1721375"/>
              <a:ext cx="397907" cy="397887"/>
            </a:xfrm>
            <a:custGeom>
              <a:avLst/>
              <a:gdLst/>
              <a:ahLst/>
              <a:cxnLst/>
              <a:rect l="l" t="t" r="r" b="b"/>
              <a:pathLst>
                <a:path w="19066" h="19065" extrusionOk="0">
                  <a:moveTo>
                    <a:pt x="2794" y="0"/>
                  </a:moveTo>
                  <a:cubicBezTo>
                    <a:pt x="1255" y="0"/>
                    <a:pt x="1" y="1253"/>
                    <a:pt x="1" y="2793"/>
                  </a:cubicBezTo>
                  <a:lnTo>
                    <a:pt x="1" y="16271"/>
                  </a:lnTo>
                  <a:cubicBezTo>
                    <a:pt x="1" y="17812"/>
                    <a:pt x="1255" y="19065"/>
                    <a:pt x="2794" y="19065"/>
                  </a:cubicBezTo>
                  <a:lnTo>
                    <a:pt x="9571" y="19065"/>
                  </a:lnTo>
                  <a:lnTo>
                    <a:pt x="9571" y="11171"/>
                  </a:lnTo>
                  <a:lnTo>
                    <a:pt x="8453" y="11171"/>
                  </a:lnTo>
                  <a:cubicBezTo>
                    <a:pt x="8145" y="11171"/>
                    <a:pt x="7896" y="10920"/>
                    <a:pt x="7896" y="10612"/>
                  </a:cubicBezTo>
                  <a:lnTo>
                    <a:pt x="7896" y="8378"/>
                  </a:lnTo>
                  <a:cubicBezTo>
                    <a:pt x="7896" y="8070"/>
                    <a:pt x="8145" y="7819"/>
                    <a:pt x="8453" y="7819"/>
                  </a:cubicBezTo>
                  <a:lnTo>
                    <a:pt x="9571" y="7819"/>
                  </a:lnTo>
                  <a:lnTo>
                    <a:pt x="9571" y="5836"/>
                  </a:lnTo>
                  <a:cubicBezTo>
                    <a:pt x="9571" y="3710"/>
                    <a:pt x="10741" y="2615"/>
                    <a:pt x="12878" y="2302"/>
                  </a:cubicBezTo>
                  <a:cubicBezTo>
                    <a:pt x="13231" y="2249"/>
                    <a:pt x="13591" y="2223"/>
                    <a:pt x="13956" y="2223"/>
                  </a:cubicBezTo>
                  <a:cubicBezTo>
                    <a:pt x="14725" y="2223"/>
                    <a:pt x="15517" y="2339"/>
                    <a:pt x="16318" y="2567"/>
                  </a:cubicBezTo>
                  <a:cubicBezTo>
                    <a:pt x="16589" y="2643"/>
                    <a:pt x="16759" y="2908"/>
                    <a:pt x="16718" y="3186"/>
                  </a:cubicBezTo>
                  <a:lnTo>
                    <a:pt x="16352" y="5650"/>
                  </a:lnTo>
                  <a:cubicBezTo>
                    <a:pt x="16329" y="5806"/>
                    <a:pt x="16240" y="5944"/>
                    <a:pt x="16111" y="6031"/>
                  </a:cubicBezTo>
                  <a:cubicBezTo>
                    <a:pt x="16006" y="6102"/>
                    <a:pt x="15912" y="6127"/>
                    <a:pt x="15818" y="6127"/>
                  </a:cubicBezTo>
                  <a:cubicBezTo>
                    <a:pt x="15717" y="6127"/>
                    <a:pt x="15614" y="6098"/>
                    <a:pt x="15494" y="6068"/>
                  </a:cubicBezTo>
                  <a:cubicBezTo>
                    <a:pt x="15202" y="5995"/>
                    <a:pt x="14879" y="5914"/>
                    <a:pt x="14527" y="5914"/>
                  </a:cubicBezTo>
                  <a:cubicBezTo>
                    <a:pt x="14409" y="5914"/>
                    <a:pt x="14289" y="5923"/>
                    <a:pt x="14165" y="5944"/>
                  </a:cubicBezTo>
                  <a:cubicBezTo>
                    <a:pt x="13534" y="6050"/>
                    <a:pt x="13481" y="6333"/>
                    <a:pt x="13481" y="6590"/>
                  </a:cubicBezTo>
                  <a:lnTo>
                    <a:pt x="13481" y="7819"/>
                  </a:lnTo>
                  <a:lnTo>
                    <a:pt x="15715" y="7819"/>
                  </a:lnTo>
                  <a:cubicBezTo>
                    <a:pt x="15887" y="7819"/>
                    <a:pt x="16048" y="7899"/>
                    <a:pt x="16154" y="8035"/>
                  </a:cubicBezTo>
                  <a:cubicBezTo>
                    <a:pt x="16260" y="8169"/>
                    <a:pt x="16297" y="8346"/>
                    <a:pt x="16256" y="8513"/>
                  </a:cubicBezTo>
                  <a:lnTo>
                    <a:pt x="15697" y="10747"/>
                  </a:lnTo>
                  <a:cubicBezTo>
                    <a:pt x="15635" y="10996"/>
                    <a:pt x="15412" y="11170"/>
                    <a:pt x="15156" y="11170"/>
                  </a:cubicBezTo>
                  <a:lnTo>
                    <a:pt x="13481" y="11170"/>
                  </a:lnTo>
                  <a:lnTo>
                    <a:pt x="13481" y="19065"/>
                  </a:lnTo>
                  <a:lnTo>
                    <a:pt x="16272" y="19065"/>
                  </a:lnTo>
                  <a:cubicBezTo>
                    <a:pt x="17813" y="19065"/>
                    <a:pt x="19066" y="17810"/>
                    <a:pt x="19066" y="16271"/>
                  </a:cubicBezTo>
                  <a:lnTo>
                    <a:pt x="19066" y="2793"/>
                  </a:lnTo>
                  <a:cubicBezTo>
                    <a:pt x="19066" y="1253"/>
                    <a:pt x="17813" y="0"/>
                    <a:pt x="16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9" name="Google Shape;679;p58"/>
          <p:cNvGrpSpPr/>
          <p:nvPr/>
        </p:nvGrpSpPr>
        <p:grpSpPr>
          <a:xfrm>
            <a:off x="1413643" y="2547339"/>
            <a:ext cx="320003" cy="319980"/>
            <a:chOff x="864491" y="1723250"/>
            <a:chExt cx="397866" cy="397887"/>
          </a:xfrm>
        </p:grpSpPr>
        <p:sp>
          <p:nvSpPr>
            <p:cNvPr id="680" name="Google Shape;680;p58"/>
            <p:cNvSpPr/>
            <p:nvPr/>
          </p:nvSpPr>
          <p:spPr>
            <a:xfrm>
              <a:off x="935197" y="1793977"/>
              <a:ext cx="256451" cy="256430"/>
            </a:xfrm>
            <a:custGeom>
              <a:avLst/>
              <a:gdLst/>
              <a:ahLst/>
              <a:cxnLst/>
              <a:rect l="l" t="t" r="r" b="b"/>
              <a:pathLst>
                <a:path w="12288" h="12287" extrusionOk="0">
                  <a:moveTo>
                    <a:pt x="10053" y="1117"/>
                  </a:moveTo>
                  <a:cubicBezTo>
                    <a:pt x="10669" y="1117"/>
                    <a:pt x="11171" y="1617"/>
                    <a:pt x="11171" y="2233"/>
                  </a:cubicBezTo>
                  <a:cubicBezTo>
                    <a:pt x="11170" y="2850"/>
                    <a:pt x="10669" y="3351"/>
                    <a:pt x="10053" y="3351"/>
                  </a:cubicBezTo>
                  <a:cubicBezTo>
                    <a:pt x="9438" y="3351"/>
                    <a:pt x="8937" y="2850"/>
                    <a:pt x="8937" y="2233"/>
                  </a:cubicBezTo>
                  <a:cubicBezTo>
                    <a:pt x="8937" y="1617"/>
                    <a:pt x="9438" y="1117"/>
                    <a:pt x="10053" y="1117"/>
                  </a:cubicBezTo>
                  <a:close/>
                  <a:moveTo>
                    <a:pt x="6144" y="2233"/>
                  </a:moveTo>
                  <a:cubicBezTo>
                    <a:pt x="8300" y="2233"/>
                    <a:pt x="10053" y="3988"/>
                    <a:pt x="10053" y="6144"/>
                  </a:cubicBezTo>
                  <a:cubicBezTo>
                    <a:pt x="10053" y="8299"/>
                    <a:pt x="8300" y="10054"/>
                    <a:pt x="6144" y="10054"/>
                  </a:cubicBezTo>
                  <a:cubicBezTo>
                    <a:pt x="3989" y="10054"/>
                    <a:pt x="2234" y="8299"/>
                    <a:pt x="2234" y="6144"/>
                  </a:cubicBezTo>
                  <a:cubicBezTo>
                    <a:pt x="2234" y="3988"/>
                    <a:pt x="3987" y="2233"/>
                    <a:pt x="6144" y="2233"/>
                  </a:cubicBezTo>
                  <a:close/>
                  <a:moveTo>
                    <a:pt x="1675" y="1"/>
                  </a:moveTo>
                  <a:cubicBezTo>
                    <a:pt x="752" y="1"/>
                    <a:pt x="0" y="751"/>
                    <a:pt x="0" y="1676"/>
                  </a:cubicBezTo>
                  <a:lnTo>
                    <a:pt x="0" y="10611"/>
                  </a:lnTo>
                  <a:cubicBezTo>
                    <a:pt x="0" y="11536"/>
                    <a:pt x="752" y="12286"/>
                    <a:pt x="1675" y="12286"/>
                  </a:cubicBezTo>
                  <a:lnTo>
                    <a:pt x="10612" y="12286"/>
                  </a:lnTo>
                  <a:cubicBezTo>
                    <a:pt x="11536" y="12286"/>
                    <a:pt x="12288" y="11536"/>
                    <a:pt x="12288" y="10611"/>
                  </a:cubicBezTo>
                  <a:lnTo>
                    <a:pt x="12288" y="1676"/>
                  </a:lnTo>
                  <a:cubicBezTo>
                    <a:pt x="12288" y="752"/>
                    <a:pt x="11536" y="1"/>
                    <a:pt x="10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58"/>
            <p:cNvSpPr/>
            <p:nvPr/>
          </p:nvSpPr>
          <p:spPr>
            <a:xfrm>
              <a:off x="1005109" y="1863910"/>
              <a:ext cx="116622" cy="116559"/>
            </a:xfrm>
            <a:custGeom>
              <a:avLst/>
              <a:gdLst/>
              <a:ahLst/>
              <a:cxnLst/>
              <a:rect l="l" t="t" r="r" b="b"/>
              <a:pathLst>
                <a:path w="5588" h="5585" extrusionOk="0">
                  <a:moveTo>
                    <a:pt x="2794" y="0"/>
                  </a:moveTo>
                  <a:cubicBezTo>
                    <a:pt x="1255" y="0"/>
                    <a:pt x="1" y="1252"/>
                    <a:pt x="1" y="2793"/>
                  </a:cubicBezTo>
                  <a:cubicBezTo>
                    <a:pt x="1" y="4332"/>
                    <a:pt x="1255" y="5585"/>
                    <a:pt x="2794" y="5585"/>
                  </a:cubicBezTo>
                  <a:cubicBezTo>
                    <a:pt x="4333" y="5585"/>
                    <a:pt x="5587" y="4332"/>
                    <a:pt x="5587" y="2793"/>
                  </a:cubicBezTo>
                  <a:cubicBezTo>
                    <a:pt x="5587" y="1252"/>
                    <a:pt x="4333" y="0"/>
                    <a:pt x="2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58"/>
            <p:cNvSpPr/>
            <p:nvPr/>
          </p:nvSpPr>
          <p:spPr>
            <a:xfrm>
              <a:off x="864491" y="1723250"/>
              <a:ext cx="397866" cy="397887"/>
            </a:xfrm>
            <a:custGeom>
              <a:avLst/>
              <a:gdLst/>
              <a:ahLst/>
              <a:cxnLst/>
              <a:rect l="l" t="t" r="r" b="b"/>
              <a:pathLst>
                <a:path w="19064" h="19065" extrusionOk="0">
                  <a:moveTo>
                    <a:pt x="14000" y="2271"/>
                  </a:moveTo>
                  <a:cubicBezTo>
                    <a:pt x="15539" y="2271"/>
                    <a:pt x="16794" y="3524"/>
                    <a:pt x="16794" y="5065"/>
                  </a:cubicBezTo>
                  <a:lnTo>
                    <a:pt x="16794" y="14000"/>
                  </a:lnTo>
                  <a:cubicBezTo>
                    <a:pt x="16794" y="15541"/>
                    <a:pt x="15539" y="16793"/>
                    <a:pt x="14000" y="16793"/>
                  </a:cubicBezTo>
                  <a:lnTo>
                    <a:pt x="5063" y="16793"/>
                  </a:lnTo>
                  <a:cubicBezTo>
                    <a:pt x="3524" y="16793"/>
                    <a:pt x="2272" y="15541"/>
                    <a:pt x="2272" y="14000"/>
                  </a:cubicBezTo>
                  <a:lnTo>
                    <a:pt x="2272" y="5065"/>
                  </a:lnTo>
                  <a:cubicBezTo>
                    <a:pt x="2272" y="3524"/>
                    <a:pt x="3524" y="2271"/>
                    <a:pt x="5063" y="2271"/>
                  </a:cubicBezTo>
                  <a:close/>
                  <a:moveTo>
                    <a:pt x="2829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29" y="19065"/>
                  </a:cubicBezTo>
                  <a:lnTo>
                    <a:pt x="16235" y="19065"/>
                  </a:lnTo>
                  <a:cubicBezTo>
                    <a:pt x="17774" y="19065"/>
                    <a:pt x="19063" y="17775"/>
                    <a:pt x="19063" y="16234"/>
                  </a:cubicBezTo>
                  <a:lnTo>
                    <a:pt x="19063" y="2831"/>
                  </a:lnTo>
                  <a:cubicBezTo>
                    <a:pt x="19063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3" name="Google Shape;683;p58"/>
          <p:cNvSpPr/>
          <p:nvPr/>
        </p:nvSpPr>
        <p:spPr>
          <a:xfrm>
            <a:off x="4424214" y="1"/>
            <a:ext cx="1285800" cy="1285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58"/>
          <p:cNvSpPr/>
          <p:nvPr/>
        </p:nvSpPr>
        <p:spPr>
          <a:xfrm>
            <a:off x="7858189" y="3857701"/>
            <a:ext cx="1285800" cy="128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59"/>
          <p:cNvSpPr txBox="1">
            <a:spLocks noGrp="1"/>
          </p:cNvSpPr>
          <p:nvPr>
            <p:ph type="body" idx="1"/>
          </p:nvPr>
        </p:nvSpPr>
        <p:spPr>
          <a:xfrm>
            <a:off x="967025" y="1661425"/>
            <a:ext cx="5032500" cy="29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hlink"/>
                </a:solidFill>
                <a:uFill>
                  <a:noFill/>
                </a:uFill>
                <a:hlinkClick r:id="rId3"/>
              </a:rPr>
              <a:t>Stylish businessman wearing sunglasses driving a car</a:t>
            </a:r>
            <a:endParaRPr sz="1400">
              <a:uFill>
                <a:noFill/>
              </a:uFill>
              <a:hlinkClick r:id="rId4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>
                <a:uFill>
                  <a:noFill/>
                </a:uFill>
                <a:hlinkClick r:id="rId5"/>
              </a:rPr>
              <a:t>Group of friends doing a road trip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>
                <a:uFill>
                  <a:noFill/>
                </a:uFill>
                <a:hlinkClick r:id="rId6"/>
              </a:rPr>
              <a:t>Young woman on a trip in a car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>
                <a:uFill>
                  <a:noFill/>
                </a:uFill>
                <a:hlinkClick r:id="rId7"/>
              </a:rPr>
              <a:t>Young couple doing a road trip</a:t>
            </a:r>
            <a:endParaRPr sz="1400">
              <a:uFill>
                <a:noFill/>
              </a:uFill>
              <a:hlinkClick r:id="rId8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>
                <a:uFill>
                  <a:noFill/>
                </a:uFill>
                <a:hlinkClick r:id="rId9"/>
              </a:rPr>
              <a:t>Adult man taking baby out of childish safety seat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>
                <a:uFill>
                  <a:noFill/>
                </a:uFill>
                <a:hlinkClick r:id="rId10"/>
              </a:rPr>
              <a:t>Man wearing hat looking nature through car window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>
                <a:uFill>
                  <a:noFill/>
                </a:uFill>
                <a:hlinkClick r:id="rId11"/>
              </a:rPr>
              <a:t>Beautiful woman on a road trip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>
                <a:uFill>
                  <a:noFill/>
                </a:uFill>
                <a:hlinkClick r:id="rId12"/>
              </a:rPr>
              <a:t>Interracial couple having fun on a car trip</a:t>
            </a:r>
            <a:endParaRPr sz="1400"/>
          </a:p>
        </p:txBody>
      </p:sp>
      <p:sp>
        <p:nvSpPr>
          <p:cNvPr id="690" name="Google Shape;690;p59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 Resources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60"/>
          <p:cNvSpPr txBox="1">
            <a:spLocks noGrp="1"/>
          </p:cNvSpPr>
          <p:nvPr>
            <p:ph type="body" idx="1"/>
          </p:nvPr>
        </p:nvSpPr>
        <p:spPr>
          <a:xfrm>
            <a:off x="713224" y="1661425"/>
            <a:ext cx="3638400" cy="29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Did you like the resources on this template? Get them for free at our other websites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PHOTOS:</a:t>
            </a:r>
            <a:endParaRPr/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uFill>
                  <a:noFill/>
                </a:uFill>
                <a:hlinkClick r:id="rId3"/>
              </a:rPr>
              <a:t>Blonde young woman sitting in the car laughing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uFill>
                  <a:noFill/>
                </a:uFill>
                <a:hlinkClick r:id="rId4"/>
              </a:rPr>
              <a:t>Happy afr-american woman playing with her hair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uFill>
                  <a:noFill/>
                </a:uFill>
                <a:hlinkClick r:id="rId5"/>
              </a:rPr>
              <a:t>Handsome man with his friends travelling in car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uFill>
                  <a:noFill/>
                </a:uFill>
                <a:hlinkClick r:id="rId6"/>
              </a:rPr>
              <a:t>Female dealer offering keys to a car</a:t>
            </a:r>
            <a:endParaRPr>
              <a:uFill>
                <a:noFill/>
              </a:uFill>
              <a:hlinkClick r:id="rId7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696" name="Google Shape;696;p60"/>
          <p:cNvSpPr txBox="1">
            <a:spLocks noGrp="1"/>
          </p:cNvSpPr>
          <p:nvPr>
            <p:ph type="body" idx="2"/>
          </p:nvPr>
        </p:nvSpPr>
        <p:spPr>
          <a:xfrm>
            <a:off x="4792375" y="1661475"/>
            <a:ext cx="3638400" cy="29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uFill>
                  <a:noFill/>
                </a:uFill>
                <a:hlinkClick r:id="rId8"/>
              </a:rPr>
              <a:t>Front view of man in sweater holding cup at home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uFill>
                  <a:noFill/>
                </a:uFill>
                <a:hlinkClick r:id="rId9"/>
              </a:rPr>
              <a:t>Driver with sunglasses holding steering wheel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uFill>
                  <a:noFill/>
                </a:uFill>
                <a:hlinkClick r:id="rId10"/>
              </a:rPr>
              <a:t>Big black dog in car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uFill>
                  <a:noFill/>
                </a:uFill>
                <a:hlinkClick r:id="rId11"/>
              </a:rPr>
              <a:t>Young man on a road trip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uFill>
                  <a:noFill/>
                </a:uFill>
                <a:hlinkClick r:id="rId12"/>
              </a:rPr>
              <a:t>Close-up of smiling couple waving hands out from car window</a:t>
            </a:r>
            <a:endParaRPr>
              <a:uFill>
                <a:noFill/>
              </a:uFill>
              <a:hlinkClick r:id="rId13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uFill>
                  <a:noFill/>
                </a:uFill>
                <a:hlinkClick r:id="rId14"/>
              </a:rPr>
              <a:t>Man driving car close-up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uFill>
                  <a:noFill/>
                </a:uFill>
                <a:hlinkClick r:id="rId15"/>
              </a:rPr>
              <a:t>Close-up of trendy footwear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uFill>
                  <a:noFill/>
                </a:uFill>
                <a:hlinkClick r:id="rId16"/>
              </a:rPr>
              <a:t>Woman and man leaning out from car near lady with backpack near car trunk</a:t>
            </a:r>
            <a:endParaRPr/>
          </a:p>
        </p:txBody>
      </p:sp>
      <p:sp>
        <p:nvSpPr>
          <p:cNvPr id="697" name="Google Shape;697;p60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Resources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61"/>
          <p:cNvSpPr txBox="1">
            <a:spLocks noGrp="1"/>
          </p:cNvSpPr>
          <p:nvPr>
            <p:ph type="title" idx="4294967295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Instructions for use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61"/>
          <p:cNvSpPr txBox="1">
            <a:spLocks noGrp="1"/>
          </p:cNvSpPr>
          <p:nvPr>
            <p:ph type="body" idx="4294967295"/>
          </p:nvPr>
        </p:nvSpPr>
        <p:spPr>
          <a:xfrm>
            <a:off x="1220500" y="1299875"/>
            <a:ext cx="7047300" cy="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 order to use this template, you must credit </a:t>
            </a:r>
            <a:r>
              <a:rPr lang="en" b="1" u="sng">
                <a:solidFill>
                  <a:srgbClr val="869FB2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" sz="1200" b="1" u="sng">
                <a:solidFill>
                  <a:srgbClr val="869FB2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lidesgo</a:t>
            </a:r>
            <a:r>
              <a:rPr lang="en" sz="1200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by keeping the </a:t>
            </a:r>
            <a:r>
              <a:rPr lang="en" sz="1200" b="1">
                <a:solidFill>
                  <a:srgbClr val="869FB2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Thanks</a:t>
            </a: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slide.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869FB2"/>
                </a:solidFill>
                <a:latin typeface="Arial"/>
                <a:ea typeface="Arial"/>
                <a:cs typeface="Arial"/>
                <a:sym typeface="Arial"/>
              </a:rPr>
              <a:t>You are allowed to:</a:t>
            </a:r>
            <a:endParaRPr sz="1100" b="1">
              <a:solidFill>
                <a:srgbClr val="869FB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 Modify this template.</a:t>
            </a:r>
            <a:endParaRPr sz="1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 Use it for both personal and commercial projects.</a:t>
            </a:r>
            <a:endParaRPr sz="1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869FB2"/>
                </a:solidFill>
                <a:latin typeface="Arial"/>
                <a:ea typeface="Arial"/>
                <a:cs typeface="Arial"/>
                <a:sym typeface="Arial"/>
              </a:rPr>
              <a:t>You are not allowed to:</a:t>
            </a:r>
            <a:endParaRPr sz="1100" b="1">
              <a:solidFill>
                <a:srgbClr val="869FB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 Sublicense, sell or rent any of Slidesgo Content (or a modified version of Slidesgo Content).</a:t>
            </a:r>
            <a:endParaRPr sz="1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 Distribute Slidesgo Content unless it has been expressly authorized by Slidesgo.</a:t>
            </a:r>
            <a:endParaRPr sz="1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 Include Slidesgo Content in an online or offline database or file.</a:t>
            </a:r>
            <a:endParaRPr sz="1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 Offer Slidesgo templates (or modified versions of Slidesgo templates) for download.</a:t>
            </a:r>
            <a:endParaRPr sz="1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 Acquire the copyright of Slidesgo Content.</a:t>
            </a:r>
            <a:endParaRPr sz="1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61"/>
          <p:cNvSpPr txBox="1">
            <a:spLocks noGrp="1"/>
          </p:cNvSpPr>
          <p:nvPr>
            <p:ph type="body" idx="4294967295"/>
          </p:nvPr>
        </p:nvSpPr>
        <p:spPr>
          <a:xfrm>
            <a:off x="1048350" y="4124425"/>
            <a:ext cx="7047300" cy="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 more information about editing slides, please </a:t>
            </a: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read </a:t>
            </a: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our FAQs or visit Slidesgo School: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869FB2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https://slidesgo.com/faqs</a:t>
            </a:r>
            <a:r>
              <a:rPr lang="en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lang="en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200" u="sng">
                <a:solidFill>
                  <a:srgbClr val="869FB2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https://slidesgo.com/slidesgo-school</a:t>
            </a:r>
            <a:endParaRPr sz="1200" u="sng">
              <a:solidFill>
                <a:srgbClr val="869FB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62"/>
          <p:cNvSpPr txBox="1">
            <a:spLocks noGrp="1"/>
          </p:cNvSpPr>
          <p:nvPr>
            <p:ph type="title" idx="4294967295"/>
          </p:nvPr>
        </p:nvSpPr>
        <p:spPr>
          <a:xfrm>
            <a:off x="1048350" y="954400"/>
            <a:ext cx="70473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Fonts &amp; colors used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62"/>
          <p:cNvSpPr txBox="1">
            <a:spLocks noGrp="1"/>
          </p:cNvSpPr>
          <p:nvPr>
            <p:ph type="body" idx="4294967295"/>
          </p:nvPr>
        </p:nvSpPr>
        <p:spPr>
          <a:xfrm>
            <a:off x="1068100" y="1457875"/>
            <a:ext cx="7047300" cy="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This presentation has been made using the following fonts: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62"/>
          <p:cNvSpPr txBox="1">
            <a:spLocks noGrp="1"/>
          </p:cNvSpPr>
          <p:nvPr>
            <p:ph type="body" idx="4294967295"/>
          </p:nvPr>
        </p:nvSpPr>
        <p:spPr>
          <a:xfrm>
            <a:off x="1068100" y="1919049"/>
            <a:ext cx="7047300" cy="12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Fjalla One</a:t>
            </a:r>
            <a:endParaRPr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>
                <a:solidFill>
                  <a:schemeClr val="lt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https://fonts.google.com/specimen/Fjalla+One</a:t>
            </a:r>
            <a:r>
              <a:rPr lang="en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Catamaran</a:t>
            </a:r>
            <a:endParaRPr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>
                <a:solidFill>
                  <a:schemeClr val="lt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https://fonts.google.com/specimen/Catamaran</a:t>
            </a:r>
            <a:r>
              <a:rPr lang="en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12" name="Google Shape;712;p62"/>
          <p:cNvGrpSpPr/>
          <p:nvPr/>
        </p:nvGrpSpPr>
        <p:grpSpPr>
          <a:xfrm>
            <a:off x="3645388" y="3498875"/>
            <a:ext cx="1853225" cy="754200"/>
            <a:chOff x="2052655" y="3498875"/>
            <a:chExt cx="1853225" cy="754200"/>
          </a:xfrm>
        </p:grpSpPr>
        <p:sp>
          <p:nvSpPr>
            <p:cNvPr id="713" name="Google Shape;713;p62"/>
            <p:cNvSpPr/>
            <p:nvPr/>
          </p:nvSpPr>
          <p:spPr>
            <a:xfrm>
              <a:off x="3114480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0C343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62"/>
            <p:cNvSpPr/>
            <p:nvPr/>
          </p:nvSpPr>
          <p:spPr>
            <a:xfrm>
              <a:off x="2052655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E066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62"/>
            <p:cNvSpPr txBox="1"/>
            <p:nvPr/>
          </p:nvSpPr>
          <p:spPr>
            <a:xfrm>
              <a:off x="3114480" y="3655925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</a:rPr>
                <a:t>#0c343d</a:t>
              </a:r>
              <a:endParaRPr sz="1000">
                <a:solidFill>
                  <a:srgbClr val="FFFFFF"/>
                </a:solidFill>
              </a:endParaRPr>
            </a:p>
          </p:txBody>
        </p:sp>
        <p:sp>
          <p:nvSpPr>
            <p:cNvPr id="716" name="Google Shape;716;p62"/>
            <p:cNvSpPr txBox="1"/>
            <p:nvPr/>
          </p:nvSpPr>
          <p:spPr>
            <a:xfrm>
              <a:off x="2052655" y="3655925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</a:rPr>
                <a:t>#e06666</a:t>
              </a:r>
              <a:endParaRPr sz="100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6"/>
          <p:cNvSpPr txBox="1">
            <a:spLocks noGrp="1"/>
          </p:cNvSpPr>
          <p:nvPr>
            <p:ph type="title" idx="2"/>
          </p:nvPr>
        </p:nvSpPr>
        <p:spPr>
          <a:xfrm>
            <a:off x="1602263" y="787400"/>
            <a:ext cx="2597700" cy="5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05" name="Google Shape;205;p36"/>
          <p:cNvSpPr txBox="1">
            <a:spLocks noGrp="1"/>
          </p:cNvSpPr>
          <p:nvPr>
            <p:ph type="title"/>
          </p:nvPr>
        </p:nvSpPr>
        <p:spPr>
          <a:xfrm>
            <a:off x="1602263" y="1336350"/>
            <a:ext cx="25977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Our Company</a:t>
            </a:r>
            <a:endParaRPr/>
          </a:p>
        </p:txBody>
      </p:sp>
      <p:sp>
        <p:nvSpPr>
          <p:cNvPr id="206" name="Google Shape;206;p36"/>
          <p:cNvSpPr txBox="1">
            <a:spLocks noGrp="1"/>
          </p:cNvSpPr>
          <p:nvPr>
            <p:ph type="subTitle" idx="1"/>
          </p:nvPr>
        </p:nvSpPr>
        <p:spPr>
          <a:xfrm>
            <a:off x="1602263" y="1747100"/>
            <a:ext cx="2597700" cy="6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 you could describe the topic of the section</a:t>
            </a:r>
            <a:endParaRPr/>
          </a:p>
        </p:txBody>
      </p:sp>
      <p:sp>
        <p:nvSpPr>
          <p:cNvPr id="207" name="Google Shape;207;p36"/>
          <p:cNvSpPr txBox="1">
            <a:spLocks noGrp="1"/>
          </p:cNvSpPr>
          <p:nvPr>
            <p:ph type="title" idx="3"/>
          </p:nvPr>
        </p:nvSpPr>
        <p:spPr>
          <a:xfrm>
            <a:off x="4944038" y="1336350"/>
            <a:ext cx="25977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Services / Products</a:t>
            </a:r>
            <a:endParaRPr/>
          </a:p>
        </p:txBody>
      </p:sp>
      <p:sp>
        <p:nvSpPr>
          <p:cNvPr id="208" name="Google Shape;208;p36"/>
          <p:cNvSpPr txBox="1">
            <a:spLocks noGrp="1"/>
          </p:cNvSpPr>
          <p:nvPr>
            <p:ph type="subTitle" idx="4"/>
          </p:nvPr>
        </p:nvSpPr>
        <p:spPr>
          <a:xfrm>
            <a:off x="4944038" y="1747100"/>
            <a:ext cx="2597700" cy="6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 you could describe the topic of the section</a:t>
            </a:r>
            <a:endParaRPr/>
          </a:p>
        </p:txBody>
      </p:sp>
      <p:sp>
        <p:nvSpPr>
          <p:cNvPr id="209" name="Google Shape;209;p36"/>
          <p:cNvSpPr txBox="1">
            <a:spLocks noGrp="1"/>
          </p:cNvSpPr>
          <p:nvPr>
            <p:ph type="title" idx="5"/>
          </p:nvPr>
        </p:nvSpPr>
        <p:spPr>
          <a:xfrm>
            <a:off x="4944038" y="787400"/>
            <a:ext cx="2597700" cy="5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10" name="Google Shape;210;p36"/>
          <p:cNvSpPr txBox="1">
            <a:spLocks noGrp="1"/>
          </p:cNvSpPr>
          <p:nvPr>
            <p:ph type="title" idx="6"/>
          </p:nvPr>
        </p:nvSpPr>
        <p:spPr>
          <a:xfrm>
            <a:off x="1602263" y="3409181"/>
            <a:ext cx="25977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Clients</a:t>
            </a:r>
            <a:endParaRPr/>
          </a:p>
        </p:txBody>
      </p:sp>
      <p:sp>
        <p:nvSpPr>
          <p:cNvPr id="211" name="Google Shape;211;p36"/>
          <p:cNvSpPr txBox="1">
            <a:spLocks noGrp="1"/>
          </p:cNvSpPr>
          <p:nvPr>
            <p:ph type="subTitle" idx="7"/>
          </p:nvPr>
        </p:nvSpPr>
        <p:spPr>
          <a:xfrm>
            <a:off x="1602263" y="3819931"/>
            <a:ext cx="2597700" cy="6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 you could describe the topic of the section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6"/>
          <p:cNvSpPr txBox="1">
            <a:spLocks noGrp="1"/>
          </p:cNvSpPr>
          <p:nvPr>
            <p:ph type="title" idx="8"/>
          </p:nvPr>
        </p:nvSpPr>
        <p:spPr>
          <a:xfrm>
            <a:off x="1602263" y="2860231"/>
            <a:ext cx="2597700" cy="5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13" name="Google Shape;213;p36"/>
          <p:cNvSpPr txBox="1">
            <a:spLocks noGrp="1"/>
          </p:cNvSpPr>
          <p:nvPr>
            <p:ph type="title" idx="9"/>
          </p:nvPr>
        </p:nvSpPr>
        <p:spPr>
          <a:xfrm>
            <a:off x="4944038" y="3409181"/>
            <a:ext cx="25977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Expected Projection</a:t>
            </a:r>
            <a:endParaRPr/>
          </a:p>
        </p:txBody>
      </p:sp>
      <p:sp>
        <p:nvSpPr>
          <p:cNvPr id="214" name="Google Shape;214;p36"/>
          <p:cNvSpPr txBox="1">
            <a:spLocks noGrp="1"/>
          </p:cNvSpPr>
          <p:nvPr>
            <p:ph type="subTitle" idx="13"/>
          </p:nvPr>
        </p:nvSpPr>
        <p:spPr>
          <a:xfrm>
            <a:off x="4944038" y="3819931"/>
            <a:ext cx="2597700" cy="6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 you could describe the topic of the section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36"/>
          <p:cNvSpPr txBox="1">
            <a:spLocks noGrp="1"/>
          </p:cNvSpPr>
          <p:nvPr>
            <p:ph type="title" idx="14"/>
          </p:nvPr>
        </p:nvSpPr>
        <p:spPr>
          <a:xfrm>
            <a:off x="4944038" y="2860231"/>
            <a:ext cx="2597700" cy="5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63"/>
          <p:cNvSpPr txBox="1">
            <a:spLocks noGrp="1"/>
          </p:cNvSpPr>
          <p:nvPr>
            <p:ph type="title" idx="4294967295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Use our editable graphic resources...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63"/>
          <p:cNvSpPr txBox="1">
            <a:spLocks noGrp="1"/>
          </p:cNvSpPr>
          <p:nvPr>
            <p:ph type="body" idx="4294967295"/>
          </p:nvPr>
        </p:nvSpPr>
        <p:spPr>
          <a:xfrm>
            <a:off x="1068100" y="1534076"/>
            <a:ext cx="7047300" cy="4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You can easily</a:t>
            </a:r>
            <a:r>
              <a:rPr lang="en" sz="1100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100">
                <a:solidFill>
                  <a:srgbClr val="869FB2"/>
                </a:solidFill>
                <a:latin typeface="Arial"/>
                <a:ea typeface="Arial"/>
                <a:cs typeface="Arial"/>
                <a:sym typeface="Arial"/>
              </a:rPr>
              <a:t>resize</a:t>
            </a:r>
            <a:r>
              <a:rPr lang="en" sz="1100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these resources</a:t>
            </a: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without losing</a:t>
            </a:r>
            <a:r>
              <a:rPr lang="en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quality. To</a:t>
            </a:r>
            <a:r>
              <a:rPr lang="en" sz="1100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100">
                <a:solidFill>
                  <a:srgbClr val="869FB2"/>
                </a:solidFill>
                <a:latin typeface="Arial"/>
                <a:ea typeface="Arial"/>
                <a:cs typeface="Arial"/>
                <a:sym typeface="Arial"/>
              </a:rPr>
              <a:t>change the color</a:t>
            </a:r>
            <a:r>
              <a:rPr lang="en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just ungroup the resource and click on the object you want to change. Then, click on the paint bucket and select the color you want. </a:t>
            </a: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r>
              <a:rPr lang="en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roup the resource again when you’re done.</a:t>
            </a:r>
            <a:endParaRPr sz="1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3" name="Google Shape;723;p63"/>
          <p:cNvGrpSpPr/>
          <p:nvPr/>
        </p:nvGrpSpPr>
        <p:grpSpPr>
          <a:xfrm>
            <a:off x="5082708" y="3095784"/>
            <a:ext cx="442841" cy="514271"/>
            <a:chOff x="4727025" y="1332775"/>
            <a:chExt cx="59900" cy="69625"/>
          </a:xfrm>
        </p:grpSpPr>
        <p:sp>
          <p:nvSpPr>
            <p:cNvPr id="724" name="Google Shape;724;p63"/>
            <p:cNvSpPr/>
            <p:nvPr/>
          </p:nvSpPr>
          <p:spPr>
            <a:xfrm>
              <a:off x="4727025" y="1332775"/>
              <a:ext cx="36450" cy="33200"/>
            </a:xfrm>
            <a:custGeom>
              <a:avLst/>
              <a:gdLst/>
              <a:ahLst/>
              <a:cxnLst/>
              <a:rect l="l" t="t" r="r" b="b"/>
              <a:pathLst>
                <a:path w="1458" h="1328" extrusionOk="0">
                  <a:moveTo>
                    <a:pt x="1047" y="1"/>
                  </a:moveTo>
                  <a:lnTo>
                    <a:pt x="1047" y="188"/>
                  </a:lnTo>
                  <a:cubicBezTo>
                    <a:pt x="484" y="289"/>
                    <a:pt x="51" y="758"/>
                    <a:pt x="1" y="1328"/>
                  </a:cubicBezTo>
                  <a:lnTo>
                    <a:pt x="477" y="1328"/>
                  </a:lnTo>
                  <a:cubicBezTo>
                    <a:pt x="527" y="1018"/>
                    <a:pt x="751" y="765"/>
                    <a:pt x="1047" y="679"/>
                  </a:cubicBezTo>
                  <a:lnTo>
                    <a:pt x="1047" y="845"/>
                  </a:lnTo>
                  <a:lnTo>
                    <a:pt x="1458" y="433"/>
                  </a:lnTo>
                  <a:lnTo>
                    <a:pt x="1047" y="1"/>
                  </a:ln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63"/>
            <p:cNvSpPr/>
            <p:nvPr/>
          </p:nvSpPr>
          <p:spPr>
            <a:xfrm>
              <a:off x="4750475" y="1369025"/>
              <a:ext cx="36450" cy="33375"/>
            </a:xfrm>
            <a:custGeom>
              <a:avLst/>
              <a:gdLst/>
              <a:ahLst/>
              <a:cxnLst/>
              <a:rect l="l" t="t" r="r" b="b"/>
              <a:pathLst>
                <a:path w="1458" h="1335" extrusionOk="0">
                  <a:moveTo>
                    <a:pt x="974" y="0"/>
                  </a:moveTo>
                  <a:cubicBezTo>
                    <a:pt x="931" y="311"/>
                    <a:pt x="707" y="570"/>
                    <a:pt x="404" y="657"/>
                  </a:cubicBezTo>
                  <a:lnTo>
                    <a:pt x="404" y="491"/>
                  </a:lnTo>
                  <a:lnTo>
                    <a:pt x="0" y="902"/>
                  </a:lnTo>
                  <a:lnTo>
                    <a:pt x="404" y="1335"/>
                  </a:lnTo>
                  <a:lnTo>
                    <a:pt x="404" y="1140"/>
                  </a:lnTo>
                  <a:cubicBezTo>
                    <a:pt x="967" y="1039"/>
                    <a:pt x="1400" y="577"/>
                    <a:pt x="1457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6" name="Google Shape;726;p63"/>
          <p:cNvGrpSpPr/>
          <p:nvPr/>
        </p:nvGrpSpPr>
        <p:grpSpPr>
          <a:xfrm>
            <a:off x="5758025" y="2343272"/>
            <a:ext cx="500909" cy="500899"/>
            <a:chOff x="4820425" y="1329900"/>
            <a:chExt cx="70175" cy="70350"/>
          </a:xfrm>
        </p:grpSpPr>
        <p:sp>
          <p:nvSpPr>
            <p:cNvPr id="727" name="Google Shape;727;p63"/>
            <p:cNvSpPr/>
            <p:nvPr/>
          </p:nvSpPr>
          <p:spPr>
            <a:xfrm>
              <a:off x="4862975" y="1335475"/>
              <a:ext cx="27625" cy="34650"/>
            </a:xfrm>
            <a:custGeom>
              <a:avLst/>
              <a:gdLst/>
              <a:ahLst/>
              <a:cxnLst/>
              <a:rect l="l" t="t" r="r" b="b"/>
              <a:pathLst>
                <a:path w="1105" h="1386" extrusionOk="0">
                  <a:moveTo>
                    <a:pt x="1" y="1"/>
                  </a:moveTo>
                  <a:lnTo>
                    <a:pt x="1" y="491"/>
                  </a:lnTo>
                  <a:cubicBezTo>
                    <a:pt x="217" y="585"/>
                    <a:pt x="376" y="765"/>
                    <a:pt x="441" y="989"/>
                  </a:cubicBezTo>
                  <a:lnTo>
                    <a:pt x="275" y="989"/>
                  </a:lnTo>
                  <a:lnTo>
                    <a:pt x="679" y="1386"/>
                  </a:lnTo>
                  <a:lnTo>
                    <a:pt x="1104" y="989"/>
                  </a:lnTo>
                  <a:lnTo>
                    <a:pt x="917" y="989"/>
                  </a:lnTo>
                  <a:cubicBezTo>
                    <a:pt x="830" y="513"/>
                    <a:pt x="470" y="123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63"/>
            <p:cNvSpPr/>
            <p:nvPr/>
          </p:nvSpPr>
          <p:spPr>
            <a:xfrm>
              <a:off x="4820425" y="1360000"/>
              <a:ext cx="27625" cy="34650"/>
            </a:xfrm>
            <a:custGeom>
              <a:avLst/>
              <a:gdLst/>
              <a:ahLst/>
              <a:cxnLst/>
              <a:rect l="l" t="t" r="r" b="b"/>
              <a:pathLst>
                <a:path w="1105" h="1386" extrusionOk="0">
                  <a:moveTo>
                    <a:pt x="426" y="1"/>
                  </a:moveTo>
                  <a:lnTo>
                    <a:pt x="1" y="397"/>
                  </a:lnTo>
                  <a:lnTo>
                    <a:pt x="188" y="397"/>
                  </a:lnTo>
                  <a:cubicBezTo>
                    <a:pt x="275" y="873"/>
                    <a:pt x="628" y="1263"/>
                    <a:pt x="1097" y="1386"/>
                  </a:cubicBezTo>
                  <a:lnTo>
                    <a:pt x="1104" y="895"/>
                  </a:lnTo>
                  <a:cubicBezTo>
                    <a:pt x="888" y="801"/>
                    <a:pt x="729" y="621"/>
                    <a:pt x="664" y="397"/>
                  </a:cubicBezTo>
                  <a:lnTo>
                    <a:pt x="830" y="397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63"/>
            <p:cNvSpPr/>
            <p:nvPr/>
          </p:nvSpPr>
          <p:spPr>
            <a:xfrm>
              <a:off x="4850375" y="1372800"/>
              <a:ext cx="34625" cy="27450"/>
            </a:xfrm>
            <a:custGeom>
              <a:avLst/>
              <a:gdLst/>
              <a:ahLst/>
              <a:cxnLst/>
              <a:rect l="l" t="t" r="r" b="b"/>
              <a:pathLst>
                <a:path w="1385" h="1098" extrusionOk="0">
                  <a:moveTo>
                    <a:pt x="894" y="1"/>
                  </a:moveTo>
                  <a:cubicBezTo>
                    <a:pt x="801" y="210"/>
                    <a:pt x="620" y="369"/>
                    <a:pt x="397" y="434"/>
                  </a:cubicBezTo>
                  <a:lnTo>
                    <a:pt x="397" y="275"/>
                  </a:lnTo>
                  <a:lnTo>
                    <a:pt x="0" y="672"/>
                  </a:lnTo>
                  <a:lnTo>
                    <a:pt x="397" y="1097"/>
                  </a:lnTo>
                  <a:lnTo>
                    <a:pt x="397" y="910"/>
                  </a:lnTo>
                  <a:cubicBezTo>
                    <a:pt x="873" y="823"/>
                    <a:pt x="1262" y="470"/>
                    <a:pt x="1385" y="1"/>
                  </a:cubicBezTo>
                  <a:close/>
                </a:path>
              </a:pathLst>
            </a:custGeom>
            <a:solidFill>
              <a:srgbClr val="374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63"/>
            <p:cNvSpPr/>
            <p:nvPr/>
          </p:nvSpPr>
          <p:spPr>
            <a:xfrm>
              <a:off x="4825850" y="1329900"/>
              <a:ext cx="34625" cy="27975"/>
            </a:xfrm>
            <a:custGeom>
              <a:avLst/>
              <a:gdLst/>
              <a:ahLst/>
              <a:cxnLst/>
              <a:rect l="l" t="t" r="r" b="b"/>
              <a:pathLst>
                <a:path w="1385" h="1119" extrusionOk="0">
                  <a:moveTo>
                    <a:pt x="988" y="0"/>
                  </a:moveTo>
                  <a:lnTo>
                    <a:pt x="988" y="188"/>
                  </a:lnTo>
                  <a:cubicBezTo>
                    <a:pt x="505" y="274"/>
                    <a:pt x="123" y="635"/>
                    <a:pt x="0" y="1118"/>
                  </a:cubicBezTo>
                  <a:lnTo>
                    <a:pt x="491" y="1118"/>
                  </a:lnTo>
                  <a:cubicBezTo>
                    <a:pt x="584" y="895"/>
                    <a:pt x="765" y="729"/>
                    <a:pt x="995" y="664"/>
                  </a:cubicBezTo>
                  <a:lnTo>
                    <a:pt x="995" y="830"/>
                  </a:lnTo>
                  <a:lnTo>
                    <a:pt x="1385" y="426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1" name="Google Shape;731;p63"/>
          <p:cNvGrpSpPr/>
          <p:nvPr/>
        </p:nvGrpSpPr>
        <p:grpSpPr>
          <a:xfrm>
            <a:off x="6410648" y="2355062"/>
            <a:ext cx="538135" cy="493119"/>
            <a:chOff x="4903200" y="1331525"/>
            <a:chExt cx="73575" cy="67425"/>
          </a:xfrm>
        </p:grpSpPr>
        <p:sp>
          <p:nvSpPr>
            <p:cNvPr id="732" name="Google Shape;732;p63"/>
            <p:cNvSpPr/>
            <p:nvPr/>
          </p:nvSpPr>
          <p:spPr>
            <a:xfrm>
              <a:off x="4903200" y="1331525"/>
              <a:ext cx="73575" cy="67425"/>
            </a:xfrm>
            <a:custGeom>
              <a:avLst/>
              <a:gdLst/>
              <a:ahLst/>
              <a:cxnLst/>
              <a:rect l="l" t="t" r="r" b="b"/>
              <a:pathLst>
                <a:path w="2943" h="2697" extrusionOk="0">
                  <a:moveTo>
                    <a:pt x="1652" y="0"/>
                  </a:moveTo>
                  <a:lnTo>
                    <a:pt x="1652" y="173"/>
                  </a:lnTo>
                  <a:cubicBezTo>
                    <a:pt x="534" y="195"/>
                    <a:pt x="0" y="1551"/>
                    <a:pt x="794" y="2330"/>
                  </a:cubicBezTo>
                  <a:cubicBezTo>
                    <a:pt x="1051" y="2583"/>
                    <a:pt x="1366" y="2696"/>
                    <a:pt x="1674" y="2696"/>
                  </a:cubicBezTo>
                  <a:cubicBezTo>
                    <a:pt x="2323" y="2696"/>
                    <a:pt x="2943" y="2194"/>
                    <a:pt x="2943" y="1435"/>
                  </a:cubicBezTo>
                  <a:lnTo>
                    <a:pt x="2503" y="1435"/>
                  </a:lnTo>
                  <a:cubicBezTo>
                    <a:pt x="2503" y="1928"/>
                    <a:pt x="2093" y="2259"/>
                    <a:pt x="1668" y="2259"/>
                  </a:cubicBezTo>
                  <a:cubicBezTo>
                    <a:pt x="1470" y="2259"/>
                    <a:pt x="1269" y="2187"/>
                    <a:pt x="1104" y="2027"/>
                  </a:cubicBezTo>
                  <a:cubicBezTo>
                    <a:pt x="577" y="1515"/>
                    <a:pt x="923" y="628"/>
                    <a:pt x="1652" y="613"/>
                  </a:cubicBezTo>
                  <a:lnTo>
                    <a:pt x="1652" y="765"/>
                  </a:lnTo>
                  <a:lnTo>
                    <a:pt x="2020" y="390"/>
                  </a:lnTo>
                  <a:lnTo>
                    <a:pt x="1652" y="0"/>
                  </a:ln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63"/>
            <p:cNvSpPr/>
            <p:nvPr/>
          </p:nvSpPr>
          <p:spPr>
            <a:xfrm>
              <a:off x="4930250" y="1353150"/>
              <a:ext cx="29775" cy="32475"/>
            </a:xfrm>
            <a:custGeom>
              <a:avLst/>
              <a:gdLst/>
              <a:ahLst/>
              <a:cxnLst/>
              <a:rect l="l" t="t" r="r" b="b"/>
              <a:pathLst>
                <a:path w="1191" h="1299" extrusionOk="0">
                  <a:moveTo>
                    <a:pt x="592" y="1"/>
                  </a:moveTo>
                  <a:cubicBezTo>
                    <a:pt x="274" y="1"/>
                    <a:pt x="15" y="246"/>
                    <a:pt x="0" y="570"/>
                  </a:cubicBezTo>
                  <a:lnTo>
                    <a:pt x="447" y="570"/>
                  </a:lnTo>
                  <a:cubicBezTo>
                    <a:pt x="447" y="479"/>
                    <a:pt x="519" y="416"/>
                    <a:pt x="597" y="416"/>
                  </a:cubicBezTo>
                  <a:cubicBezTo>
                    <a:pt x="624" y="416"/>
                    <a:pt x="652" y="424"/>
                    <a:pt x="678" y="441"/>
                  </a:cubicBezTo>
                  <a:cubicBezTo>
                    <a:pt x="779" y="506"/>
                    <a:pt x="765" y="657"/>
                    <a:pt x="656" y="707"/>
                  </a:cubicBezTo>
                  <a:lnTo>
                    <a:pt x="656" y="534"/>
                  </a:lnTo>
                  <a:lnTo>
                    <a:pt x="289" y="902"/>
                  </a:lnTo>
                  <a:lnTo>
                    <a:pt x="656" y="1299"/>
                  </a:lnTo>
                  <a:lnTo>
                    <a:pt x="656" y="1155"/>
                  </a:lnTo>
                  <a:cubicBezTo>
                    <a:pt x="959" y="1126"/>
                    <a:pt x="1190" y="873"/>
                    <a:pt x="1190" y="570"/>
                  </a:cubicBezTo>
                  <a:cubicBezTo>
                    <a:pt x="1176" y="246"/>
                    <a:pt x="916" y="1"/>
                    <a:pt x="59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4" name="Google Shape;734;p63"/>
          <p:cNvGrpSpPr/>
          <p:nvPr/>
        </p:nvGrpSpPr>
        <p:grpSpPr>
          <a:xfrm>
            <a:off x="5670599" y="3097040"/>
            <a:ext cx="544563" cy="511895"/>
            <a:chOff x="4815575" y="1416800"/>
            <a:chExt cx="73750" cy="71400"/>
          </a:xfrm>
        </p:grpSpPr>
        <p:sp>
          <p:nvSpPr>
            <p:cNvPr id="735" name="Google Shape;735;p63"/>
            <p:cNvSpPr/>
            <p:nvPr/>
          </p:nvSpPr>
          <p:spPr>
            <a:xfrm>
              <a:off x="4815575" y="1416800"/>
              <a:ext cx="43100" cy="52150"/>
            </a:xfrm>
            <a:custGeom>
              <a:avLst/>
              <a:gdLst/>
              <a:ahLst/>
              <a:cxnLst/>
              <a:rect l="l" t="t" r="r" b="b"/>
              <a:pathLst>
                <a:path w="1724" h="2086" extrusionOk="0">
                  <a:moveTo>
                    <a:pt x="1327" y="1"/>
                  </a:moveTo>
                  <a:lnTo>
                    <a:pt x="1327" y="181"/>
                  </a:lnTo>
                  <a:cubicBezTo>
                    <a:pt x="469" y="361"/>
                    <a:pt x="0" y="1299"/>
                    <a:pt x="375" y="2085"/>
                  </a:cubicBezTo>
                  <a:lnTo>
                    <a:pt x="772" y="1818"/>
                  </a:lnTo>
                  <a:cubicBezTo>
                    <a:pt x="729" y="1717"/>
                    <a:pt x="707" y="1609"/>
                    <a:pt x="707" y="1501"/>
                  </a:cubicBezTo>
                  <a:cubicBezTo>
                    <a:pt x="714" y="1111"/>
                    <a:pt x="959" y="772"/>
                    <a:pt x="1327" y="657"/>
                  </a:cubicBezTo>
                  <a:lnTo>
                    <a:pt x="1327" y="823"/>
                  </a:lnTo>
                  <a:lnTo>
                    <a:pt x="1724" y="426"/>
                  </a:lnTo>
                  <a:lnTo>
                    <a:pt x="1327" y="1"/>
                  </a:ln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63"/>
            <p:cNvSpPr/>
            <p:nvPr/>
          </p:nvSpPr>
          <p:spPr>
            <a:xfrm>
              <a:off x="4861725" y="1421125"/>
              <a:ext cx="27600" cy="51250"/>
            </a:xfrm>
            <a:custGeom>
              <a:avLst/>
              <a:gdLst/>
              <a:ahLst/>
              <a:cxnLst/>
              <a:rect l="l" t="t" r="r" b="b"/>
              <a:pathLst>
                <a:path w="1104" h="2050" extrusionOk="0">
                  <a:moveTo>
                    <a:pt x="0" y="1"/>
                  </a:moveTo>
                  <a:lnTo>
                    <a:pt x="0" y="477"/>
                  </a:lnTo>
                  <a:cubicBezTo>
                    <a:pt x="375" y="592"/>
                    <a:pt x="635" y="938"/>
                    <a:pt x="635" y="1328"/>
                  </a:cubicBezTo>
                  <a:cubicBezTo>
                    <a:pt x="635" y="1429"/>
                    <a:pt x="621" y="1530"/>
                    <a:pt x="585" y="1624"/>
                  </a:cubicBezTo>
                  <a:lnTo>
                    <a:pt x="404" y="1494"/>
                  </a:lnTo>
                  <a:lnTo>
                    <a:pt x="513" y="2049"/>
                  </a:lnTo>
                  <a:lnTo>
                    <a:pt x="1089" y="1963"/>
                  </a:lnTo>
                  <a:lnTo>
                    <a:pt x="981" y="1883"/>
                  </a:lnTo>
                  <a:cubicBezTo>
                    <a:pt x="1061" y="1710"/>
                    <a:pt x="1104" y="1523"/>
                    <a:pt x="1104" y="1328"/>
                  </a:cubicBezTo>
                  <a:cubicBezTo>
                    <a:pt x="1104" y="679"/>
                    <a:pt x="635" y="123"/>
                    <a:pt x="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63"/>
            <p:cNvSpPr/>
            <p:nvPr/>
          </p:nvSpPr>
          <p:spPr>
            <a:xfrm>
              <a:off x="4829450" y="1467825"/>
              <a:ext cx="49250" cy="20375"/>
            </a:xfrm>
            <a:custGeom>
              <a:avLst/>
              <a:gdLst/>
              <a:ahLst/>
              <a:cxnLst/>
              <a:rect l="l" t="t" r="r" b="b"/>
              <a:pathLst>
                <a:path w="1970" h="815" extrusionOk="0">
                  <a:moveTo>
                    <a:pt x="109" y="1"/>
                  </a:moveTo>
                  <a:lnTo>
                    <a:pt x="0" y="556"/>
                  </a:lnTo>
                  <a:lnTo>
                    <a:pt x="137" y="462"/>
                  </a:lnTo>
                  <a:cubicBezTo>
                    <a:pt x="394" y="698"/>
                    <a:pt x="720" y="815"/>
                    <a:pt x="1045" y="815"/>
                  </a:cubicBezTo>
                  <a:cubicBezTo>
                    <a:pt x="1378" y="815"/>
                    <a:pt x="1710" y="692"/>
                    <a:pt x="1969" y="448"/>
                  </a:cubicBezTo>
                  <a:lnTo>
                    <a:pt x="1969" y="441"/>
                  </a:lnTo>
                  <a:lnTo>
                    <a:pt x="1573" y="174"/>
                  </a:lnTo>
                  <a:cubicBezTo>
                    <a:pt x="1418" y="292"/>
                    <a:pt x="1232" y="352"/>
                    <a:pt x="1046" y="352"/>
                  </a:cubicBezTo>
                  <a:cubicBezTo>
                    <a:pt x="868" y="352"/>
                    <a:pt x="689" y="297"/>
                    <a:pt x="534" y="188"/>
                  </a:cubicBezTo>
                  <a:lnTo>
                    <a:pt x="678" y="95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8" name="Google Shape;738;p63"/>
          <p:cNvGrpSpPr/>
          <p:nvPr/>
        </p:nvGrpSpPr>
        <p:grpSpPr>
          <a:xfrm>
            <a:off x="6367224" y="3096746"/>
            <a:ext cx="602914" cy="512477"/>
            <a:chOff x="4902475" y="1418875"/>
            <a:chExt cx="74500" cy="63775"/>
          </a:xfrm>
        </p:grpSpPr>
        <p:sp>
          <p:nvSpPr>
            <p:cNvPr id="739" name="Google Shape;739;p63"/>
            <p:cNvSpPr/>
            <p:nvPr/>
          </p:nvSpPr>
          <p:spPr>
            <a:xfrm>
              <a:off x="4902475" y="1418875"/>
              <a:ext cx="74500" cy="63775"/>
            </a:xfrm>
            <a:custGeom>
              <a:avLst/>
              <a:gdLst/>
              <a:ahLst/>
              <a:cxnLst/>
              <a:rect l="l" t="t" r="r" b="b"/>
              <a:pathLst>
                <a:path w="2980" h="2551" extrusionOk="0">
                  <a:moveTo>
                    <a:pt x="1703" y="444"/>
                  </a:moveTo>
                  <a:cubicBezTo>
                    <a:pt x="2164" y="444"/>
                    <a:pt x="2539" y="819"/>
                    <a:pt x="2539" y="1281"/>
                  </a:cubicBezTo>
                  <a:cubicBezTo>
                    <a:pt x="2539" y="1784"/>
                    <a:pt x="2126" y="2118"/>
                    <a:pt x="1695" y="2118"/>
                  </a:cubicBezTo>
                  <a:cubicBezTo>
                    <a:pt x="1490" y="2118"/>
                    <a:pt x="1281" y="2042"/>
                    <a:pt x="1111" y="1872"/>
                  </a:cubicBezTo>
                  <a:cubicBezTo>
                    <a:pt x="585" y="1346"/>
                    <a:pt x="960" y="444"/>
                    <a:pt x="1703" y="444"/>
                  </a:cubicBezTo>
                  <a:close/>
                  <a:moveTo>
                    <a:pt x="1697" y="0"/>
                  </a:moveTo>
                  <a:cubicBezTo>
                    <a:pt x="1383" y="0"/>
                    <a:pt x="1063" y="118"/>
                    <a:pt x="801" y="379"/>
                  </a:cubicBezTo>
                  <a:cubicBezTo>
                    <a:pt x="0" y="1180"/>
                    <a:pt x="570" y="2550"/>
                    <a:pt x="1703" y="2550"/>
                  </a:cubicBezTo>
                  <a:cubicBezTo>
                    <a:pt x="2409" y="2550"/>
                    <a:pt x="2979" y="1980"/>
                    <a:pt x="2979" y="1281"/>
                  </a:cubicBezTo>
                  <a:cubicBezTo>
                    <a:pt x="2979" y="510"/>
                    <a:pt x="2353" y="0"/>
                    <a:pt x="1697" y="0"/>
                  </a:cubicBezTo>
                  <a:close/>
                </a:path>
              </a:pathLst>
            </a:custGeom>
            <a:solidFill>
              <a:srgbClr val="374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63"/>
            <p:cNvSpPr/>
            <p:nvPr/>
          </p:nvSpPr>
          <p:spPr>
            <a:xfrm>
              <a:off x="4916811" y="1418975"/>
              <a:ext cx="59725" cy="63675"/>
            </a:xfrm>
            <a:custGeom>
              <a:avLst/>
              <a:gdLst/>
              <a:ahLst/>
              <a:cxnLst/>
              <a:rect l="l" t="t" r="r" b="b"/>
              <a:pathLst>
                <a:path w="2389" h="2547" extrusionOk="0">
                  <a:moveTo>
                    <a:pt x="1148" y="0"/>
                  </a:moveTo>
                  <a:cubicBezTo>
                    <a:pt x="765" y="0"/>
                    <a:pt x="397" y="173"/>
                    <a:pt x="159" y="476"/>
                  </a:cubicBezTo>
                  <a:lnTo>
                    <a:pt x="1" y="354"/>
                  </a:lnTo>
                  <a:lnTo>
                    <a:pt x="116" y="967"/>
                  </a:lnTo>
                  <a:lnTo>
                    <a:pt x="700" y="909"/>
                  </a:lnTo>
                  <a:lnTo>
                    <a:pt x="498" y="750"/>
                  </a:lnTo>
                  <a:cubicBezTo>
                    <a:pt x="669" y="541"/>
                    <a:pt x="910" y="441"/>
                    <a:pt x="1149" y="441"/>
                  </a:cubicBezTo>
                  <a:cubicBezTo>
                    <a:pt x="1454" y="441"/>
                    <a:pt x="1755" y="605"/>
                    <a:pt x="1905" y="916"/>
                  </a:cubicBezTo>
                  <a:cubicBezTo>
                    <a:pt x="2165" y="1472"/>
                    <a:pt x="1768" y="2106"/>
                    <a:pt x="1148" y="2106"/>
                  </a:cubicBezTo>
                  <a:lnTo>
                    <a:pt x="1148" y="2546"/>
                  </a:lnTo>
                  <a:cubicBezTo>
                    <a:pt x="1840" y="2532"/>
                    <a:pt x="2388" y="1962"/>
                    <a:pt x="2388" y="1277"/>
                  </a:cubicBezTo>
                  <a:cubicBezTo>
                    <a:pt x="2388" y="584"/>
                    <a:pt x="1840" y="22"/>
                    <a:pt x="1148" y="0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1" name="Google Shape;741;p63"/>
          <p:cNvGrpSpPr/>
          <p:nvPr/>
        </p:nvGrpSpPr>
        <p:grpSpPr>
          <a:xfrm>
            <a:off x="5783096" y="3835985"/>
            <a:ext cx="515391" cy="525699"/>
            <a:chOff x="4818100" y="1507675"/>
            <a:chExt cx="71225" cy="71625"/>
          </a:xfrm>
        </p:grpSpPr>
        <p:sp>
          <p:nvSpPr>
            <p:cNvPr id="742" name="Google Shape;742;p63"/>
            <p:cNvSpPr/>
            <p:nvPr/>
          </p:nvSpPr>
          <p:spPr>
            <a:xfrm>
              <a:off x="4818100" y="1507675"/>
              <a:ext cx="46000" cy="56300"/>
            </a:xfrm>
            <a:custGeom>
              <a:avLst/>
              <a:gdLst/>
              <a:ahLst/>
              <a:cxnLst/>
              <a:rect l="l" t="t" r="r" b="b"/>
              <a:pathLst>
                <a:path w="1840" h="2252" extrusionOk="0">
                  <a:moveTo>
                    <a:pt x="1457" y="1"/>
                  </a:moveTo>
                  <a:lnTo>
                    <a:pt x="1457" y="159"/>
                  </a:lnTo>
                  <a:cubicBezTo>
                    <a:pt x="606" y="188"/>
                    <a:pt x="0" y="989"/>
                    <a:pt x="195" y="1818"/>
                  </a:cubicBezTo>
                  <a:cubicBezTo>
                    <a:pt x="188" y="1818"/>
                    <a:pt x="188" y="1825"/>
                    <a:pt x="188" y="1833"/>
                  </a:cubicBezTo>
                  <a:lnTo>
                    <a:pt x="195" y="1869"/>
                  </a:lnTo>
                  <a:cubicBezTo>
                    <a:pt x="195" y="1876"/>
                    <a:pt x="202" y="1883"/>
                    <a:pt x="202" y="1898"/>
                  </a:cubicBezTo>
                  <a:cubicBezTo>
                    <a:pt x="202" y="1905"/>
                    <a:pt x="209" y="1912"/>
                    <a:pt x="209" y="1919"/>
                  </a:cubicBezTo>
                  <a:cubicBezTo>
                    <a:pt x="209" y="1934"/>
                    <a:pt x="216" y="1948"/>
                    <a:pt x="224" y="1955"/>
                  </a:cubicBezTo>
                  <a:lnTo>
                    <a:pt x="231" y="1977"/>
                  </a:lnTo>
                  <a:cubicBezTo>
                    <a:pt x="245" y="2013"/>
                    <a:pt x="260" y="2056"/>
                    <a:pt x="274" y="2092"/>
                  </a:cubicBezTo>
                  <a:lnTo>
                    <a:pt x="281" y="2100"/>
                  </a:lnTo>
                  <a:cubicBezTo>
                    <a:pt x="289" y="2114"/>
                    <a:pt x="296" y="2128"/>
                    <a:pt x="303" y="2143"/>
                  </a:cubicBezTo>
                  <a:lnTo>
                    <a:pt x="317" y="2157"/>
                  </a:lnTo>
                  <a:cubicBezTo>
                    <a:pt x="317" y="2172"/>
                    <a:pt x="325" y="2186"/>
                    <a:pt x="332" y="2201"/>
                  </a:cubicBezTo>
                  <a:lnTo>
                    <a:pt x="346" y="2215"/>
                  </a:lnTo>
                  <a:cubicBezTo>
                    <a:pt x="353" y="2229"/>
                    <a:pt x="361" y="2237"/>
                    <a:pt x="368" y="2251"/>
                  </a:cubicBezTo>
                  <a:lnTo>
                    <a:pt x="743" y="1970"/>
                  </a:lnTo>
                  <a:lnTo>
                    <a:pt x="721" y="1934"/>
                  </a:lnTo>
                  <a:lnTo>
                    <a:pt x="700" y="1898"/>
                  </a:lnTo>
                  <a:lnTo>
                    <a:pt x="692" y="1883"/>
                  </a:lnTo>
                  <a:cubicBezTo>
                    <a:pt x="685" y="1862"/>
                    <a:pt x="678" y="1847"/>
                    <a:pt x="671" y="1825"/>
                  </a:cubicBezTo>
                  <a:cubicBezTo>
                    <a:pt x="671" y="1818"/>
                    <a:pt x="664" y="1811"/>
                    <a:pt x="664" y="1804"/>
                  </a:cubicBezTo>
                  <a:cubicBezTo>
                    <a:pt x="664" y="1797"/>
                    <a:pt x="656" y="1782"/>
                    <a:pt x="649" y="1775"/>
                  </a:cubicBezTo>
                  <a:lnTo>
                    <a:pt x="642" y="1732"/>
                  </a:lnTo>
                  <a:lnTo>
                    <a:pt x="635" y="1703"/>
                  </a:lnTo>
                  <a:lnTo>
                    <a:pt x="628" y="1667"/>
                  </a:lnTo>
                  <a:lnTo>
                    <a:pt x="628" y="1645"/>
                  </a:lnTo>
                  <a:cubicBezTo>
                    <a:pt x="628" y="1638"/>
                    <a:pt x="620" y="1609"/>
                    <a:pt x="620" y="1587"/>
                  </a:cubicBezTo>
                  <a:lnTo>
                    <a:pt x="620" y="1573"/>
                  </a:lnTo>
                  <a:lnTo>
                    <a:pt x="620" y="1508"/>
                  </a:lnTo>
                  <a:cubicBezTo>
                    <a:pt x="620" y="1039"/>
                    <a:pt x="988" y="650"/>
                    <a:pt x="1457" y="628"/>
                  </a:cubicBezTo>
                  <a:lnTo>
                    <a:pt x="1457" y="809"/>
                  </a:lnTo>
                  <a:lnTo>
                    <a:pt x="1839" y="419"/>
                  </a:lnTo>
                  <a:lnTo>
                    <a:pt x="1457" y="1"/>
                  </a:ln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63"/>
            <p:cNvSpPr/>
            <p:nvPr/>
          </p:nvSpPr>
          <p:spPr>
            <a:xfrm>
              <a:off x="4869825" y="1519575"/>
              <a:ext cx="19500" cy="23825"/>
            </a:xfrm>
            <a:custGeom>
              <a:avLst/>
              <a:gdLst/>
              <a:ahLst/>
              <a:cxnLst/>
              <a:rect l="l" t="t" r="r" b="b"/>
              <a:pathLst>
                <a:path w="780" h="953" extrusionOk="0">
                  <a:moveTo>
                    <a:pt x="304" y="1"/>
                  </a:moveTo>
                  <a:lnTo>
                    <a:pt x="1" y="354"/>
                  </a:lnTo>
                  <a:cubicBezTo>
                    <a:pt x="181" y="506"/>
                    <a:pt x="289" y="722"/>
                    <a:pt x="311" y="953"/>
                  </a:cubicBezTo>
                  <a:lnTo>
                    <a:pt x="780" y="953"/>
                  </a:lnTo>
                  <a:cubicBezTo>
                    <a:pt x="751" y="585"/>
                    <a:pt x="585" y="239"/>
                    <a:pt x="304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63"/>
            <p:cNvSpPr/>
            <p:nvPr/>
          </p:nvSpPr>
          <p:spPr>
            <a:xfrm>
              <a:off x="4857575" y="1547700"/>
              <a:ext cx="31575" cy="31600"/>
            </a:xfrm>
            <a:custGeom>
              <a:avLst/>
              <a:gdLst/>
              <a:ahLst/>
              <a:cxnLst/>
              <a:rect l="l" t="t" r="r" b="b"/>
              <a:pathLst>
                <a:path w="1263" h="1264" extrusionOk="0">
                  <a:moveTo>
                    <a:pt x="801" y="1"/>
                  </a:moveTo>
                  <a:cubicBezTo>
                    <a:pt x="758" y="419"/>
                    <a:pt x="426" y="751"/>
                    <a:pt x="1" y="794"/>
                  </a:cubicBezTo>
                  <a:lnTo>
                    <a:pt x="1" y="1263"/>
                  </a:lnTo>
                  <a:cubicBezTo>
                    <a:pt x="679" y="1213"/>
                    <a:pt x="1219" y="679"/>
                    <a:pt x="126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63"/>
            <p:cNvSpPr/>
            <p:nvPr/>
          </p:nvSpPr>
          <p:spPr>
            <a:xfrm>
              <a:off x="4829800" y="1560150"/>
              <a:ext cx="23650" cy="18950"/>
            </a:xfrm>
            <a:custGeom>
              <a:avLst/>
              <a:gdLst/>
              <a:ahLst/>
              <a:cxnLst/>
              <a:rect l="l" t="t" r="r" b="b"/>
              <a:pathLst>
                <a:path w="946" h="758" extrusionOk="0">
                  <a:moveTo>
                    <a:pt x="376" y="1"/>
                  </a:moveTo>
                  <a:lnTo>
                    <a:pt x="1" y="282"/>
                  </a:lnTo>
                  <a:cubicBezTo>
                    <a:pt x="239" y="563"/>
                    <a:pt x="578" y="736"/>
                    <a:pt x="946" y="758"/>
                  </a:cubicBezTo>
                  <a:lnTo>
                    <a:pt x="946" y="289"/>
                  </a:lnTo>
                  <a:cubicBezTo>
                    <a:pt x="722" y="267"/>
                    <a:pt x="520" y="166"/>
                    <a:pt x="376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6" name="Google Shape;746;p63"/>
          <p:cNvGrpSpPr/>
          <p:nvPr/>
        </p:nvGrpSpPr>
        <p:grpSpPr>
          <a:xfrm>
            <a:off x="5121199" y="3857517"/>
            <a:ext cx="522956" cy="489869"/>
            <a:chOff x="4721450" y="1509475"/>
            <a:chExt cx="79350" cy="74325"/>
          </a:xfrm>
        </p:grpSpPr>
        <p:sp>
          <p:nvSpPr>
            <p:cNvPr id="747" name="Google Shape;747;p63"/>
            <p:cNvSpPr/>
            <p:nvPr/>
          </p:nvSpPr>
          <p:spPr>
            <a:xfrm>
              <a:off x="4729025" y="1509475"/>
              <a:ext cx="27050" cy="26725"/>
            </a:xfrm>
            <a:custGeom>
              <a:avLst/>
              <a:gdLst/>
              <a:ahLst/>
              <a:cxnLst/>
              <a:rect l="l" t="t" r="r" b="b"/>
              <a:pathLst>
                <a:path w="1082" h="1069" extrusionOk="0">
                  <a:moveTo>
                    <a:pt x="440" y="1"/>
                  </a:moveTo>
                  <a:lnTo>
                    <a:pt x="570" y="224"/>
                  </a:lnTo>
                  <a:cubicBezTo>
                    <a:pt x="296" y="405"/>
                    <a:pt x="94" y="672"/>
                    <a:pt x="0" y="989"/>
                  </a:cubicBezTo>
                  <a:lnTo>
                    <a:pt x="188" y="809"/>
                  </a:lnTo>
                  <a:lnTo>
                    <a:pt x="462" y="1068"/>
                  </a:lnTo>
                  <a:cubicBezTo>
                    <a:pt x="527" y="888"/>
                    <a:pt x="649" y="737"/>
                    <a:pt x="808" y="628"/>
                  </a:cubicBezTo>
                  <a:lnTo>
                    <a:pt x="923" y="823"/>
                  </a:lnTo>
                  <a:lnTo>
                    <a:pt x="1082" y="188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rgbClr val="374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63"/>
            <p:cNvSpPr/>
            <p:nvPr/>
          </p:nvSpPr>
          <p:spPr>
            <a:xfrm>
              <a:off x="4721450" y="1533275"/>
              <a:ext cx="32300" cy="42600"/>
            </a:xfrm>
            <a:custGeom>
              <a:avLst/>
              <a:gdLst/>
              <a:ahLst/>
              <a:cxnLst/>
              <a:rect l="l" t="t" r="r" b="b"/>
              <a:pathLst>
                <a:path w="1292" h="1704" extrusionOk="0">
                  <a:moveTo>
                    <a:pt x="491" y="1"/>
                  </a:moveTo>
                  <a:lnTo>
                    <a:pt x="0" y="455"/>
                  </a:lnTo>
                  <a:lnTo>
                    <a:pt x="238" y="455"/>
                  </a:lnTo>
                  <a:cubicBezTo>
                    <a:pt x="253" y="1025"/>
                    <a:pt x="635" y="1530"/>
                    <a:pt x="1183" y="1703"/>
                  </a:cubicBezTo>
                  <a:lnTo>
                    <a:pt x="1024" y="1530"/>
                  </a:lnTo>
                  <a:lnTo>
                    <a:pt x="1291" y="1256"/>
                  </a:lnTo>
                  <a:cubicBezTo>
                    <a:pt x="952" y="1133"/>
                    <a:pt x="721" y="816"/>
                    <a:pt x="707" y="455"/>
                  </a:cubicBezTo>
                  <a:lnTo>
                    <a:pt x="945" y="455"/>
                  </a:lnTo>
                  <a:lnTo>
                    <a:pt x="49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63"/>
            <p:cNvSpPr/>
            <p:nvPr/>
          </p:nvSpPr>
          <p:spPr>
            <a:xfrm>
              <a:off x="4750650" y="1551675"/>
              <a:ext cx="42950" cy="32125"/>
            </a:xfrm>
            <a:custGeom>
              <a:avLst/>
              <a:gdLst/>
              <a:ahLst/>
              <a:cxnLst/>
              <a:rect l="l" t="t" r="r" b="b"/>
              <a:pathLst>
                <a:path w="1718" h="1285" extrusionOk="0">
                  <a:moveTo>
                    <a:pt x="1256" y="1"/>
                  </a:moveTo>
                  <a:cubicBezTo>
                    <a:pt x="1126" y="332"/>
                    <a:pt x="808" y="556"/>
                    <a:pt x="448" y="570"/>
                  </a:cubicBezTo>
                  <a:lnTo>
                    <a:pt x="448" y="340"/>
                  </a:lnTo>
                  <a:lnTo>
                    <a:pt x="1" y="794"/>
                  </a:lnTo>
                  <a:lnTo>
                    <a:pt x="448" y="1284"/>
                  </a:lnTo>
                  <a:lnTo>
                    <a:pt x="448" y="1032"/>
                  </a:lnTo>
                  <a:cubicBezTo>
                    <a:pt x="1039" y="1025"/>
                    <a:pt x="1551" y="635"/>
                    <a:pt x="1717" y="73"/>
                  </a:cubicBezTo>
                  <a:lnTo>
                    <a:pt x="1717" y="73"/>
                  </a:lnTo>
                  <a:lnTo>
                    <a:pt x="1515" y="260"/>
                  </a:lnTo>
                  <a:lnTo>
                    <a:pt x="1256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63"/>
            <p:cNvSpPr/>
            <p:nvPr/>
          </p:nvSpPr>
          <p:spPr>
            <a:xfrm>
              <a:off x="4761300" y="1510025"/>
              <a:ext cx="39500" cy="44375"/>
            </a:xfrm>
            <a:custGeom>
              <a:avLst/>
              <a:gdLst/>
              <a:ahLst/>
              <a:cxnLst/>
              <a:rect l="l" t="t" r="r" b="b"/>
              <a:pathLst>
                <a:path w="1580" h="1775" extrusionOk="0">
                  <a:moveTo>
                    <a:pt x="13" y="0"/>
                  </a:moveTo>
                  <a:cubicBezTo>
                    <a:pt x="9" y="0"/>
                    <a:pt x="5" y="0"/>
                    <a:pt x="0" y="0"/>
                  </a:cubicBezTo>
                  <a:lnTo>
                    <a:pt x="0" y="462"/>
                  </a:lnTo>
                  <a:cubicBezTo>
                    <a:pt x="476" y="462"/>
                    <a:pt x="873" y="844"/>
                    <a:pt x="880" y="1328"/>
                  </a:cubicBezTo>
                  <a:lnTo>
                    <a:pt x="635" y="1328"/>
                  </a:lnTo>
                  <a:lnTo>
                    <a:pt x="1089" y="1775"/>
                  </a:lnTo>
                  <a:lnTo>
                    <a:pt x="1580" y="1328"/>
                  </a:lnTo>
                  <a:lnTo>
                    <a:pt x="1349" y="1328"/>
                  </a:lnTo>
                  <a:cubicBezTo>
                    <a:pt x="1335" y="589"/>
                    <a:pt x="743" y="0"/>
                    <a:pt x="13" y="0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1" name="Google Shape;751;p63"/>
          <p:cNvGrpSpPr/>
          <p:nvPr/>
        </p:nvGrpSpPr>
        <p:grpSpPr>
          <a:xfrm>
            <a:off x="6444441" y="3837269"/>
            <a:ext cx="525704" cy="535436"/>
            <a:chOff x="4906800" y="1507500"/>
            <a:chExt cx="70350" cy="71075"/>
          </a:xfrm>
        </p:grpSpPr>
        <p:sp>
          <p:nvSpPr>
            <p:cNvPr id="752" name="Google Shape;752;p63"/>
            <p:cNvSpPr/>
            <p:nvPr/>
          </p:nvSpPr>
          <p:spPr>
            <a:xfrm>
              <a:off x="4916000" y="1507500"/>
              <a:ext cx="30850" cy="24000"/>
            </a:xfrm>
            <a:custGeom>
              <a:avLst/>
              <a:gdLst/>
              <a:ahLst/>
              <a:cxnLst/>
              <a:rect l="l" t="t" r="r" b="b"/>
              <a:pathLst>
                <a:path w="1234" h="960" extrusionOk="0">
                  <a:moveTo>
                    <a:pt x="837" y="1"/>
                  </a:moveTo>
                  <a:lnTo>
                    <a:pt x="837" y="202"/>
                  </a:lnTo>
                  <a:cubicBezTo>
                    <a:pt x="484" y="282"/>
                    <a:pt x="181" y="498"/>
                    <a:pt x="0" y="808"/>
                  </a:cubicBezTo>
                  <a:lnTo>
                    <a:pt x="455" y="960"/>
                  </a:lnTo>
                  <a:cubicBezTo>
                    <a:pt x="556" y="837"/>
                    <a:pt x="686" y="736"/>
                    <a:pt x="837" y="686"/>
                  </a:cubicBezTo>
                  <a:lnTo>
                    <a:pt x="837" y="823"/>
                  </a:lnTo>
                  <a:lnTo>
                    <a:pt x="1234" y="426"/>
                  </a:lnTo>
                  <a:lnTo>
                    <a:pt x="837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63"/>
            <p:cNvSpPr/>
            <p:nvPr/>
          </p:nvSpPr>
          <p:spPr>
            <a:xfrm>
              <a:off x="4906800" y="1533825"/>
              <a:ext cx="19675" cy="32475"/>
            </a:xfrm>
            <a:custGeom>
              <a:avLst/>
              <a:gdLst/>
              <a:ahLst/>
              <a:cxnLst/>
              <a:rect l="l" t="t" r="r" b="b"/>
              <a:pathLst>
                <a:path w="787" h="1299" extrusionOk="0">
                  <a:moveTo>
                    <a:pt x="527" y="1"/>
                  </a:moveTo>
                  <a:lnTo>
                    <a:pt x="1" y="246"/>
                  </a:lnTo>
                  <a:lnTo>
                    <a:pt x="181" y="303"/>
                  </a:lnTo>
                  <a:cubicBezTo>
                    <a:pt x="181" y="347"/>
                    <a:pt x="174" y="390"/>
                    <a:pt x="174" y="433"/>
                  </a:cubicBezTo>
                  <a:cubicBezTo>
                    <a:pt x="174" y="751"/>
                    <a:pt x="289" y="1061"/>
                    <a:pt x="498" y="1299"/>
                  </a:cubicBezTo>
                  <a:lnTo>
                    <a:pt x="787" y="909"/>
                  </a:lnTo>
                  <a:cubicBezTo>
                    <a:pt x="693" y="772"/>
                    <a:pt x="650" y="614"/>
                    <a:pt x="642" y="455"/>
                  </a:cubicBezTo>
                  <a:lnTo>
                    <a:pt x="642" y="455"/>
                  </a:lnTo>
                  <a:lnTo>
                    <a:pt x="787" y="498"/>
                  </a:lnTo>
                  <a:lnTo>
                    <a:pt x="527" y="1"/>
                  </a:ln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63"/>
            <p:cNvSpPr/>
            <p:nvPr/>
          </p:nvSpPr>
          <p:spPr>
            <a:xfrm>
              <a:off x="4926625" y="1561950"/>
              <a:ext cx="30675" cy="16625"/>
            </a:xfrm>
            <a:custGeom>
              <a:avLst/>
              <a:gdLst/>
              <a:ahLst/>
              <a:cxnLst/>
              <a:rect l="l" t="t" r="r" b="b"/>
              <a:pathLst>
                <a:path w="1227" h="665" extrusionOk="0">
                  <a:moveTo>
                    <a:pt x="556" y="1"/>
                  </a:moveTo>
                  <a:lnTo>
                    <a:pt x="1" y="87"/>
                  </a:lnTo>
                  <a:lnTo>
                    <a:pt x="66" y="664"/>
                  </a:lnTo>
                  <a:lnTo>
                    <a:pt x="181" y="513"/>
                  </a:lnTo>
                  <a:cubicBezTo>
                    <a:pt x="347" y="585"/>
                    <a:pt x="526" y="621"/>
                    <a:pt x="704" y="621"/>
                  </a:cubicBezTo>
                  <a:cubicBezTo>
                    <a:pt x="883" y="621"/>
                    <a:pt x="1061" y="585"/>
                    <a:pt x="1227" y="513"/>
                  </a:cubicBezTo>
                  <a:lnTo>
                    <a:pt x="946" y="123"/>
                  </a:lnTo>
                  <a:cubicBezTo>
                    <a:pt x="866" y="149"/>
                    <a:pt x="785" y="161"/>
                    <a:pt x="704" y="161"/>
                  </a:cubicBezTo>
                  <a:cubicBezTo>
                    <a:pt x="623" y="161"/>
                    <a:pt x="542" y="149"/>
                    <a:pt x="462" y="123"/>
                  </a:cubicBezTo>
                  <a:lnTo>
                    <a:pt x="556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63"/>
            <p:cNvSpPr/>
            <p:nvPr/>
          </p:nvSpPr>
          <p:spPr>
            <a:xfrm>
              <a:off x="4957475" y="1541400"/>
              <a:ext cx="19675" cy="27800"/>
            </a:xfrm>
            <a:custGeom>
              <a:avLst/>
              <a:gdLst/>
              <a:ahLst/>
              <a:cxnLst/>
              <a:rect l="l" t="t" r="r" b="b"/>
              <a:pathLst>
                <a:path w="787" h="1112" extrusionOk="0">
                  <a:moveTo>
                    <a:pt x="779" y="0"/>
                  </a:moveTo>
                  <a:lnTo>
                    <a:pt x="318" y="145"/>
                  </a:lnTo>
                  <a:cubicBezTo>
                    <a:pt x="318" y="303"/>
                    <a:pt x="274" y="455"/>
                    <a:pt x="188" y="592"/>
                  </a:cubicBezTo>
                  <a:lnTo>
                    <a:pt x="80" y="448"/>
                  </a:lnTo>
                  <a:lnTo>
                    <a:pt x="0" y="1003"/>
                  </a:lnTo>
                  <a:lnTo>
                    <a:pt x="570" y="1111"/>
                  </a:lnTo>
                  <a:lnTo>
                    <a:pt x="469" y="981"/>
                  </a:lnTo>
                  <a:cubicBezTo>
                    <a:pt x="671" y="743"/>
                    <a:pt x="786" y="440"/>
                    <a:pt x="786" y="130"/>
                  </a:cubicBezTo>
                  <a:cubicBezTo>
                    <a:pt x="786" y="87"/>
                    <a:pt x="786" y="44"/>
                    <a:pt x="7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63"/>
            <p:cNvSpPr/>
            <p:nvPr/>
          </p:nvSpPr>
          <p:spPr>
            <a:xfrm>
              <a:off x="4951325" y="1512550"/>
              <a:ext cx="24925" cy="26350"/>
            </a:xfrm>
            <a:custGeom>
              <a:avLst/>
              <a:gdLst/>
              <a:ahLst/>
              <a:cxnLst/>
              <a:rect l="l" t="t" r="r" b="b"/>
              <a:pathLst>
                <a:path w="997" h="1054" extrusionOk="0">
                  <a:moveTo>
                    <a:pt x="1" y="0"/>
                  </a:moveTo>
                  <a:lnTo>
                    <a:pt x="1" y="476"/>
                  </a:lnTo>
                  <a:cubicBezTo>
                    <a:pt x="145" y="534"/>
                    <a:pt x="282" y="628"/>
                    <a:pt x="376" y="751"/>
                  </a:cubicBezTo>
                  <a:lnTo>
                    <a:pt x="210" y="801"/>
                  </a:lnTo>
                  <a:lnTo>
                    <a:pt x="715" y="1053"/>
                  </a:lnTo>
                  <a:lnTo>
                    <a:pt x="996" y="549"/>
                  </a:lnTo>
                  <a:lnTo>
                    <a:pt x="996" y="549"/>
                  </a:lnTo>
                  <a:lnTo>
                    <a:pt x="838" y="599"/>
                  </a:lnTo>
                  <a:cubicBezTo>
                    <a:pt x="650" y="296"/>
                    <a:pt x="347" y="73"/>
                    <a:pt x="1" y="0"/>
                  </a:cubicBezTo>
                  <a:close/>
                </a:path>
              </a:pathLst>
            </a:custGeom>
            <a:solidFill>
              <a:srgbClr val="374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7" name="Google Shape;757;p63"/>
          <p:cNvGrpSpPr/>
          <p:nvPr/>
        </p:nvGrpSpPr>
        <p:grpSpPr>
          <a:xfrm>
            <a:off x="4477263" y="2343250"/>
            <a:ext cx="508054" cy="508095"/>
            <a:chOff x="3736598" y="2170606"/>
            <a:chExt cx="404889" cy="404889"/>
          </a:xfrm>
        </p:grpSpPr>
        <p:sp>
          <p:nvSpPr>
            <p:cNvPr id="758" name="Google Shape;758;p63"/>
            <p:cNvSpPr/>
            <p:nvPr/>
          </p:nvSpPr>
          <p:spPr>
            <a:xfrm>
              <a:off x="3950281" y="2170846"/>
              <a:ext cx="191206" cy="231947"/>
            </a:xfrm>
            <a:custGeom>
              <a:avLst/>
              <a:gdLst/>
              <a:ahLst/>
              <a:cxnLst/>
              <a:rect l="l" t="t" r="r" b="b"/>
              <a:pathLst>
                <a:path w="8781" h="10652" extrusionOk="0">
                  <a:moveTo>
                    <a:pt x="23" y="1"/>
                  </a:moveTo>
                  <a:lnTo>
                    <a:pt x="1435" y="2583"/>
                  </a:lnTo>
                  <a:lnTo>
                    <a:pt x="0" y="5246"/>
                  </a:lnTo>
                  <a:cubicBezTo>
                    <a:pt x="1997" y="5498"/>
                    <a:pt x="3512" y="7186"/>
                    <a:pt x="3547" y="9217"/>
                  </a:cubicBezTo>
                  <a:lnTo>
                    <a:pt x="6187" y="10652"/>
                  </a:lnTo>
                  <a:lnTo>
                    <a:pt x="8780" y="9217"/>
                  </a:lnTo>
                  <a:cubicBezTo>
                    <a:pt x="8746" y="4305"/>
                    <a:pt x="4913" y="276"/>
                    <a:pt x="23" y="1"/>
                  </a:cubicBezTo>
                  <a:close/>
                </a:path>
              </a:pathLst>
            </a:custGeom>
            <a:solidFill>
              <a:srgbClr val="F8FA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63"/>
            <p:cNvSpPr/>
            <p:nvPr/>
          </p:nvSpPr>
          <p:spPr>
            <a:xfrm>
              <a:off x="3737099" y="2170606"/>
              <a:ext cx="231947" cy="191446"/>
            </a:xfrm>
            <a:custGeom>
              <a:avLst/>
              <a:gdLst/>
              <a:ahLst/>
              <a:cxnLst/>
              <a:rect l="l" t="t" r="r" b="b"/>
              <a:pathLst>
                <a:path w="10652" h="8792" extrusionOk="0">
                  <a:moveTo>
                    <a:pt x="9216" y="0"/>
                  </a:moveTo>
                  <a:cubicBezTo>
                    <a:pt x="4304" y="35"/>
                    <a:pt x="276" y="3868"/>
                    <a:pt x="0" y="8769"/>
                  </a:cubicBezTo>
                  <a:lnTo>
                    <a:pt x="2583" y="7346"/>
                  </a:lnTo>
                  <a:lnTo>
                    <a:pt x="5245" y="8792"/>
                  </a:lnTo>
                  <a:cubicBezTo>
                    <a:pt x="5498" y="6783"/>
                    <a:pt x="7185" y="5268"/>
                    <a:pt x="9216" y="5234"/>
                  </a:cubicBezTo>
                  <a:lnTo>
                    <a:pt x="10651" y="2594"/>
                  </a:lnTo>
                  <a:lnTo>
                    <a:pt x="9216" y="0"/>
                  </a:lnTo>
                  <a:close/>
                </a:path>
              </a:pathLst>
            </a:custGeom>
            <a:solidFill>
              <a:srgbClr val="374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63"/>
            <p:cNvSpPr/>
            <p:nvPr/>
          </p:nvSpPr>
          <p:spPr>
            <a:xfrm>
              <a:off x="3909539" y="2384027"/>
              <a:ext cx="231686" cy="191468"/>
            </a:xfrm>
            <a:custGeom>
              <a:avLst/>
              <a:gdLst/>
              <a:ahLst/>
              <a:cxnLst/>
              <a:rect l="l" t="t" r="r" b="b"/>
              <a:pathLst>
                <a:path w="10640" h="8793" extrusionOk="0">
                  <a:moveTo>
                    <a:pt x="5395" y="1"/>
                  </a:moveTo>
                  <a:cubicBezTo>
                    <a:pt x="5142" y="1998"/>
                    <a:pt x="3455" y="3513"/>
                    <a:pt x="1435" y="3559"/>
                  </a:cubicBezTo>
                  <a:lnTo>
                    <a:pt x="0" y="6187"/>
                  </a:lnTo>
                  <a:lnTo>
                    <a:pt x="1424" y="8792"/>
                  </a:lnTo>
                  <a:cubicBezTo>
                    <a:pt x="6324" y="8758"/>
                    <a:pt x="10364" y="4913"/>
                    <a:pt x="10640" y="24"/>
                  </a:cubicBezTo>
                  <a:lnTo>
                    <a:pt x="10640" y="24"/>
                  </a:lnTo>
                  <a:lnTo>
                    <a:pt x="8058" y="1436"/>
                  </a:lnTo>
                  <a:lnTo>
                    <a:pt x="5395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63"/>
            <p:cNvSpPr/>
            <p:nvPr/>
          </p:nvSpPr>
          <p:spPr>
            <a:xfrm>
              <a:off x="3736598" y="2343307"/>
              <a:ext cx="191707" cy="231686"/>
            </a:xfrm>
            <a:custGeom>
              <a:avLst/>
              <a:gdLst/>
              <a:ahLst/>
              <a:cxnLst/>
              <a:rect l="l" t="t" r="r" b="b"/>
              <a:pathLst>
                <a:path w="8804" h="10640" extrusionOk="0">
                  <a:moveTo>
                    <a:pt x="2606" y="0"/>
                  </a:moveTo>
                  <a:lnTo>
                    <a:pt x="0" y="1435"/>
                  </a:lnTo>
                  <a:cubicBezTo>
                    <a:pt x="46" y="6335"/>
                    <a:pt x="3880" y="10364"/>
                    <a:pt x="8769" y="10639"/>
                  </a:cubicBezTo>
                  <a:lnTo>
                    <a:pt x="7357" y="8057"/>
                  </a:lnTo>
                  <a:lnTo>
                    <a:pt x="8803" y="5394"/>
                  </a:lnTo>
                  <a:cubicBezTo>
                    <a:pt x="6795" y="5142"/>
                    <a:pt x="5280" y="3455"/>
                    <a:pt x="5245" y="1435"/>
                  </a:cubicBezTo>
                  <a:lnTo>
                    <a:pt x="260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2" name="Google Shape;762;p63"/>
          <p:cNvGrpSpPr/>
          <p:nvPr/>
        </p:nvGrpSpPr>
        <p:grpSpPr>
          <a:xfrm>
            <a:off x="3765303" y="2343345"/>
            <a:ext cx="575790" cy="507904"/>
            <a:chOff x="3161917" y="2170682"/>
            <a:chExt cx="458870" cy="404737"/>
          </a:xfrm>
        </p:grpSpPr>
        <p:sp>
          <p:nvSpPr>
            <p:cNvPr id="763" name="Google Shape;763;p63"/>
            <p:cNvSpPr/>
            <p:nvPr/>
          </p:nvSpPr>
          <p:spPr>
            <a:xfrm>
              <a:off x="3161917" y="2170682"/>
              <a:ext cx="277174" cy="291676"/>
            </a:xfrm>
            <a:custGeom>
              <a:avLst/>
              <a:gdLst/>
              <a:ahLst/>
              <a:cxnLst/>
              <a:rect l="l" t="t" r="r" b="b"/>
              <a:pathLst>
                <a:path w="12729" h="13395" extrusionOk="0">
                  <a:moveTo>
                    <a:pt x="11294" y="0"/>
                  </a:moveTo>
                  <a:cubicBezTo>
                    <a:pt x="4442" y="46"/>
                    <a:pt x="0" y="7242"/>
                    <a:pt x="3019" y="13394"/>
                  </a:cubicBezTo>
                  <a:lnTo>
                    <a:pt x="4522" y="10915"/>
                  </a:lnTo>
                  <a:lnTo>
                    <a:pt x="7598" y="10835"/>
                  </a:lnTo>
                  <a:cubicBezTo>
                    <a:pt x="6531" y="8195"/>
                    <a:pt x="8436" y="5291"/>
                    <a:pt x="11294" y="5234"/>
                  </a:cubicBezTo>
                  <a:lnTo>
                    <a:pt x="12729" y="2606"/>
                  </a:lnTo>
                  <a:lnTo>
                    <a:pt x="11294" y="0"/>
                  </a:lnTo>
                  <a:close/>
                </a:path>
              </a:pathLst>
            </a:custGeom>
            <a:solidFill>
              <a:srgbClr val="374957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63"/>
            <p:cNvSpPr/>
            <p:nvPr/>
          </p:nvSpPr>
          <p:spPr>
            <a:xfrm>
              <a:off x="3420326" y="2170922"/>
              <a:ext cx="200461" cy="302934"/>
            </a:xfrm>
            <a:custGeom>
              <a:avLst/>
              <a:gdLst/>
              <a:ahLst/>
              <a:cxnLst/>
              <a:rect l="l" t="t" r="r" b="b"/>
              <a:pathLst>
                <a:path w="9206" h="13912" extrusionOk="0">
                  <a:moveTo>
                    <a:pt x="24" y="1"/>
                  </a:moveTo>
                  <a:lnTo>
                    <a:pt x="1447" y="2583"/>
                  </a:lnTo>
                  <a:lnTo>
                    <a:pt x="1" y="5246"/>
                  </a:lnTo>
                  <a:cubicBezTo>
                    <a:pt x="2893" y="5602"/>
                    <a:pt x="4488" y="8815"/>
                    <a:pt x="3008" y="11329"/>
                  </a:cubicBezTo>
                  <a:lnTo>
                    <a:pt x="4557" y="13854"/>
                  </a:lnTo>
                  <a:lnTo>
                    <a:pt x="7564" y="13911"/>
                  </a:lnTo>
                  <a:cubicBezTo>
                    <a:pt x="9171" y="11122"/>
                    <a:pt x="9206" y="7691"/>
                    <a:pt x="7679" y="4856"/>
                  </a:cubicBezTo>
                  <a:cubicBezTo>
                    <a:pt x="6141" y="2021"/>
                    <a:pt x="3237" y="184"/>
                    <a:pt x="24" y="1"/>
                  </a:cubicBezTo>
                  <a:close/>
                </a:path>
              </a:pathLst>
            </a:custGeom>
            <a:solidFill>
              <a:srgbClr val="F8FA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63"/>
            <p:cNvSpPr/>
            <p:nvPr/>
          </p:nvSpPr>
          <p:spPr>
            <a:xfrm>
              <a:off x="3233645" y="2417594"/>
              <a:ext cx="344393" cy="157825"/>
            </a:xfrm>
            <a:custGeom>
              <a:avLst/>
              <a:gdLst/>
              <a:ahLst/>
              <a:cxnLst/>
              <a:rect l="l" t="t" r="r" b="b"/>
              <a:pathLst>
                <a:path w="15816" h="7248" extrusionOk="0">
                  <a:moveTo>
                    <a:pt x="4557" y="1"/>
                  </a:moveTo>
                  <a:lnTo>
                    <a:pt x="1515" y="81"/>
                  </a:lnTo>
                  <a:lnTo>
                    <a:pt x="0" y="2583"/>
                  </a:lnTo>
                  <a:cubicBezTo>
                    <a:pt x="1607" y="5372"/>
                    <a:pt x="4545" y="7140"/>
                    <a:pt x="7770" y="7243"/>
                  </a:cubicBezTo>
                  <a:cubicBezTo>
                    <a:pt x="7870" y="7246"/>
                    <a:pt x="7970" y="7248"/>
                    <a:pt x="8070" y="7248"/>
                  </a:cubicBezTo>
                  <a:cubicBezTo>
                    <a:pt x="11183" y="7248"/>
                    <a:pt x="14092" y="5691"/>
                    <a:pt x="15816" y="3088"/>
                  </a:cubicBezTo>
                  <a:lnTo>
                    <a:pt x="12832" y="3019"/>
                  </a:lnTo>
                  <a:lnTo>
                    <a:pt x="11260" y="471"/>
                  </a:lnTo>
                  <a:cubicBezTo>
                    <a:pt x="10437" y="1506"/>
                    <a:pt x="9252" y="2011"/>
                    <a:pt x="8072" y="2011"/>
                  </a:cubicBezTo>
                  <a:cubicBezTo>
                    <a:pt x="6699" y="2011"/>
                    <a:pt x="5334" y="1328"/>
                    <a:pt x="4557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6" name="Google Shape;766;p63"/>
          <p:cNvGrpSpPr/>
          <p:nvPr/>
        </p:nvGrpSpPr>
        <p:grpSpPr>
          <a:xfrm>
            <a:off x="3792833" y="3103717"/>
            <a:ext cx="520730" cy="498567"/>
            <a:chOff x="3179914" y="2889488"/>
            <a:chExt cx="422876" cy="404911"/>
          </a:xfrm>
        </p:grpSpPr>
        <p:sp>
          <p:nvSpPr>
            <p:cNvPr id="767" name="Google Shape;767;p63"/>
            <p:cNvSpPr/>
            <p:nvPr/>
          </p:nvSpPr>
          <p:spPr>
            <a:xfrm>
              <a:off x="3402328" y="2889749"/>
              <a:ext cx="163726" cy="157477"/>
            </a:xfrm>
            <a:custGeom>
              <a:avLst/>
              <a:gdLst/>
              <a:ahLst/>
              <a:cxnLst/>
              <a:rect l="l" t="t" r="r" b="b"/>
              <a:pathLst>
                <a:path w="7519" h="7232" extrusionOk="0">
                  <a:moveTo>
                    <a:pt x="24" y="0"/>
                  </a:moveTo>
                  <a:lnTo>
                    <a:pt x="1447" y="2583"/>
                  </a:lnTo>
                  <a:lnTo>
                    <a:pt x="1" y="5257"/>
                  </a:lnTo>
                  <a:cubicBezTo>
                    <a:pt x="1252" y="5418"/>
                    <a:pt x="2365" y="6141"/>
                    <a:pt x="2996" y="7231"/>
                  </a:cubicBezTo>
                  <a:lnTo>
                    <a:pt x="5958" y="7151"/>
                  </a:lnTo>
                  <a:lnTo>
                    <a:pt x="7518" y="4580"/>
                  </a:lnTo>
                  <a:cubicBezTo>
                    <a:pt x="5946" y="1894"/>
                    <a:pt x="3134" y="184"/>
                    <a:pt x="24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63"/>
            <p:cNvSpPr/>
            <p:nvPr/>
          </p:nvSpPr>
          <p:spPr>
            <a:xfrm>
              <a:off x="3467807" y="3000956"/>
              <a:ext cx="134983" cy="191707"/>
            </a:xfrm>
            <a:custGeom>
              <a:avLst/>
              <a:gdLst/>
              <a:ahLst/>
              <a:cxnLst/>
              <a:rect l="l" t="t" r="r" b="b"/>
              <a:pathLst>
                <a:path w="6199" h="8804" extrusionOk="0">
                  <a:moveTo>
                    <a:pt x="4798" y="1"/>
                  </a:moveTo>
                  <a:lnTo>
                    <a:pt x="3249" y="2549"/>
                  </a:lnTo>
                  <a:lnTo>
                    <a:pt x="242" y="2629"/>
                  </a:lnTo>
                  <a:cubicBezTo>
                    <a:pt x="724" y="3800"/>
                    <a:pt x="644" y="5131"/>
                    <a:pt x="1" y="6221"/>
                  </a:cubicBezTo>
                  <a:lnTo>
                    <a:pt x="1550" y="8746"/>
                  </a:lnTo>
                  <a:lnTo>
                    <a:pt x="4557" y="8804"/>
                  </a:lnTo>
                  <a:cubicBezTo>
                    <a:pt x="6107" y="6095"/>
                    <a:pt x="6199" y="2790"/>
                    <a:pt x="4798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63"/>
            <p:cNvSpPr/>
            <p:nvPr/>
          </p:nvSpPr>
          <p:spPr>
            <a:xfrm>
              <a:off x="3222637" y="2889488"/>
              <a:ext cx="198457" cy="149224"/>
            </a:xfrm>
            <a:custGeom>
              <a:avLst/>
              <a:gdLst/>
              <a:ahLst/>
              <a:cxnLst/>
              <a:rect l="l" t="t" r="r" b="b"/>
              <a:pathLst>
                <a:path w="9114" h="6853" extrusionOk="0">
                  <a:moveTo>
                    <a:pt x="7690" y="1"/>
                  </a:moveTo>
                  <a:cubicBezTo>
                    <a:pt x="4592" y="24"/>
                    <a:pt x="1711" y="1585"/>
                    <a:pt x="1" y="4156"/>
                  </a:cubicBezTo>
                  <a:lnTo>
                    <a:pt x="2904" y="4225"/>
                  </a:lnTo>
                  <a:lnTo>
                    <a:pt x="4511" y="6853"/>
                  </a:lnTo>
                  <a:cubicBezTo>
                    <a:pt x="5257" y="5854"/>
                    <a:pt x="6428" y="5258"/>
                    <a:pt x="7679" y="5235"/>
                  </a:cubicBezTo>
                  <a:lnTo>
                    <a:pt x="9114" y="2606"/>
                  </a:lnTo>
                  <a:lnTo>
                    <a:pt x="7690" y="1"/>
                  </a:lnTo>
                  <a:close/>
                </a:path>
              </a:pathLst>
            </a:custGeom>
            <a:solidFill>
              <a:srgbClr val="F8FA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63"/>
            <p:cNvSpPr/>
            <p:nvPr/>
          </p:nvSpPr>
          <p:spPr>
            <a:xfrm>
              <a:off x="3179914" y="2991462"/>
              <a:ext cx="133960" cy="190205"/>
            </a:xfrm>
            <a:custGeom>
              <a:avLst/>
              <a:gdLst/>
              <a:ahLst/>
              <a:cxnLst/>
              <a:rect l="l" t="t" r="r" b="b"/>
              <a:pathLst>
                <a:path w="6152" h="8735" extrusionOk="0">
                  <a:moveTo>
                    <a:pt x="1641" y="1"/>
                  </a:moveTo>
                  <a:cubicBezTo>
                    <a:pt x="103" y="2686"/>
                    <a:pt x="0" y="5957"/>
                    <a:pt x="1366" y="8735"/>
                  </a:cubicBezTo>
                  <a:lnTo>
                    <a:pt x="2869" y="6244"/>
                  </a:lnTo>
                  <a:lnTo>
                    <a:pt x="5957" y="6164"/>
                  </a:lnTo>
                  <a:cubicBezTo>
                    <a:pt x="5486" y="5016"/>
                    <a:pt x="5555" y="3731"/>
                    <a:pt x="6152" y="2640"/>
                  </a:cubicBezTo>
                  <a:lnTo>
                    <a:pt x="4568" y="58"/>
                  </a:lnTo>
                  <a:lnTo>
                    <a:pt x="1641" y="1"/>
                  </a:lnTo>
                  <a:close/>
                </a:path>
              </a:pathLst>
            </a:custGeom>
            <a:solidFill>
              <a:srgbClr val="374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63"/>
            <p:cNvSpPr/>
            <p:nvPr/>
          </p:nvSpPr>
          <p:spPr>
            <a:xfrm>
              <a:off x="3215887" y="3136661"/>
              <a:ext cx="162725" cy="157477"/>
            </a:xfrm>
            <a:custGeom>
              <a:avLst/>
              <a:gdLst/>
              <a:ahLst/>
              <a:cxnLst/>
              <a:rect l="l" t="t" r="r" b="b"/>
              <a:pathLst>
                <a:path w="7473" h="7232" extrusionOk="0">
                  <a:moveTo>
                    <a:pt x="4546" y="1"/>
                  </a:moveTo>
                  <a:lnTo>
                    <a:pt x="1516" y="81"/>
                  </a:lnTo>
                  <a:lnTo>
                    <a:pt x="1" y="2583"/>
                  </a:lnTo>
                  <a:cubicBezTo>
                    <a:pt x="1550" y="5280"/>
                    <a:pt x="4339" y="7025"/>
                    <a:pt x="7438" y="7232"/>
                  </a:cubicBezTo>
                  <a:lnTo>
                    <a:pt x="6026" y="4649"/>
                  </a:lnTo>
                  <a:lnTo>
                    <a:pt x="7472" y="1964"/>
                  </a:lnTo>
                  <a:cubicBezTo>
                    <a:pt x="6256" y="1791"/>
                    <a:pt x="5177" y="1068"/>
                    <a:pt x="454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63"/>
            <p:cNvSpPr/>
            <p:nvPr/>
          </p:nvSpPr>
          <p:spPr>
            <a:xfrm>
              <a:off x="3359605" y="3146677"/>
              <a:ext cx="200439" cy="147722"/>
            </a:xfrm>
            <a:custGeom>
              <a:avLst/>
              <a:gdLst/>
              <a:ahLst/>
              <a:cxnLst/>
              <a:rect l="l" t="t" r="r" b="b"/>
              <a:pathLst>
                <a:path w="9205" h="6784" extrusionOk="0">
                  <a:moveTo>
                    <a:pt x="4649" y="0"/>
                  </a:moveTo>
                  <a:cubicBezTo>
                    <a:pt x="3880" y="976"/>
                    <a:pt x="2697" y="1549"/>
                    <a:pt x="1446" y="1549"/>
                  </a:cubicBezTo>
                  <a:lnTo>
                    <a:pt x="1435" y="1549"/>
                  </a:lnTo>
                  <a:lnTo>
                    <a:pt x="0" y="4189"/>
                  </a:lnTo>
                  <a:lnTo>
                    <a:pt x="1435" y="6783"/>
                  </a:lnTo>
                  <a:lnTo>
                    <a:pt x="1446" y="6783"/>
                  </a:lnTo>
                  <a:cubicBezTo>
                    <a:pt x="1458" y="6783"/>
                    <a:pt x="1469" y="6783"/>
                    <a:pt x="1481" y="6783"/>
                  </a:cubicBezTo>
                  <a:cubicBezTo>
                    <a:pt x="4589" y="6783"/>
                    <a:pt x="7490" y="5224"/>
                    <a:pt x="9205" y="2628"/>
                  </a:cubicBezTo>
                  <a:lnTo>
                    <a:pt x="6221" y="2559"/>
                  </a:lnTo>
                  <a:lnTo>
                    <a:pt x="4649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3" name="Google Shape;773;p63"/>
          <p:cNvGrpSpPr/>
          <p:nvPr/>
        </p:nvGrpSpPr>
        <p:grpSpPr>
          <a:xfrm>
            <a:off x="4421513" y="3103677"/>
            <a:ext cx="516145" cy="498648"/>
            <a:chOff x="3729467" y="2889422"/>
            <a:chExt cx="419153" cy="404977"/>
          </a:xfrm>
        </p:grpSpPr>
        <p:sp>
          <p:nvSpPr>
            <p:cNvPr id="774" name="Google Shape;774;p63"/>
            <p:cNvSpPr/>
            <p:nvPr/>
          </p:nvSpPr>
          <p:spPr>
            <a:xfrm>
              <a:off x="4014137" y="2974913"/>
              <a:ext cx="134482" cy="178707"/>
            </a:xfrm>
            <a:custGeom>
              <a:avLst/>
              <a:gdLst/>
              <a:ahLst/>
              <a:cxnLst/>
              <a:rect l="l" t="t" r="r" b="b"/>
              <a:pathLst>
                <a:path w="6176" h="8207" extrusionOk="0">
                  <a:moveTo>
                    <a:pt x="4121" y="0"/>
                  </a:moveTo>
                  <a:lnTo>
                    <a:pt x="2973" y="2732"/>
                  </a:lnTo>
                  <a:lnTo>
                    <a:pt x="0" y="3260"/>
                  </a:lnTo>
                  <a:cubicBezTo>
                    <a:pt x="391" y="3891"/>
                    <a:pt x="586" y="4625"/>
                    <a:pt x="586" y="5372"/>
                  </a:cubicBezTo>
                  <a:cubicBezTo>
                    <a:pt x="586" y="5658"/>
                    <a:pt x="563" y="5945"/>
                    <a:pt x="494" y="6232"/>
                  </a:cubicBezTo>
                  <a:lnTo>
                    <a:pt x="2743" y="8206"/>
                  </a:lnTo>
                  <a:lnTo>
                    <a:pt x="5613" y="7392"/>
                  </a:lnTo>
                  <a:cubicBezTo>
                    <a:pt x="6175" y="4832"/>
                    <a:pt x="5636" y="2146"/>
                    <a:pt x="412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63"/>
            <p:cNvSpPr/>
            <p:nvPr/>
          </p:nvSpPr>
          <p:spPr>
            <a:xfrm>
              <a:off x="3741225" y="3095375"/>
              <a:ext cx="148963" cy="173460"/>
            </a:xfrm>
            <a:custGeom>
              <a:avLst/>
              <a:gdLst/>
              <a:ahLst/>
              <a:cxnLst/>
              <a:rect l="l" t="t" r="r" b="b"/>
              <a:pathLst>
                <a:path w="6841" h="7966" extrusionOk="0">
                  <a:moveTo>
                    <a:pt x="2215" y="0"/>
                  </a:moveTo>
                  <a:lnTo>
                    <a:pt x="0" y="1963"/>
                  </a:lnTo>
                  <a:cubicBezTo>
                    <a:pt x="597" y="4511"/>
                    <a:pt x="2250" y="6691"/>
                    <a:pt x="4534" y="7965"/>
                  </a:cubicBezTo>
                  <a:lnTo>
                    <a:pt x="4373" y="5027"/>
                  </a:lnTo>
                  <a:lnTo>
                    <a:pt x="6841" y="3248"/>
                  </a:lnTo>
                  <a:cubicBezTo>
                    <a:pt x="5980" y="2686"/>
                    <a:pt x="5360" y="1814"/>
                    <a:pt x="5108" y="804"/>
                  </a:cubicBezTo>
                  <a:lnTo>
                    <a:pt x="2215" y="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63"/>
            <p:cNvSpPr/>
            <p:nvPr/>
          </p:nvSpPr>
          <p:spPr>
            <a:xfrm>
              <a:off x="3949660" y="2889684"/>
              <a:ext cx="146219" cy="145980"/>
            </a:xfrm>
            <a:custGeom>
              <a:avLst/>
              <a:gdLst/>
              <a:ahLst/>
              <a:cxnLst/>
              <a:rect l="l" t="t" r="r" b="b"/>
              <a:pathLst>
                <a:path w="6715" h="6704" extrusionOk="0">
                  <a:moveTo>
                    <a:pt x="12" y="0"/>
                  </a:moveTo>
                  <a:lnTo>
                    <a:pt x="1435" y="2583"/>
                  </a:lnTo>
                  <a:lnTo>
                    <a:pt x="0" y="5257"/>
                  </a:lnTo>
                  <a:cubicBezTo>
                    <a:pt x="1022" y="5383"/>
                    <a:pt x="1963" y="5900"/>
                    <a:pt x="2629" y="6703"/>
                  </a:cubicBezTo>
                  <a:lnTo>
                    <a:pt x="5567" y="6187"/>
                  </a:lnTo>
                  <a:lnTo>
                    <a:pt x="6714" y="3432"/>
                  </a:lnTo>
                  <a:cubicBezTo>
                    <a:pt x="5062" y="1401"/>
                    <a:pt x="2629" y="150"/>
                    <a:pt x="12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63"/>
            <p:cNvSpPr/>
            <p:nvPr/>
          </p:nvSpPr>
          <p:spPr>
            <a:xfrm>
              <a:off x="3847947" y="3172089"/>
              <a:ext cx="167210" cy="122310"/>
            </a:xfrm>
            <a:custGeom>
              <a:avLst/>
              <a:gdLst/>
              <a:ahLst/>
              <a:cxnLst/>
              <a:rect l="l" t="t" r="r" b="b"/>
              <a:pathLst>
                <a:path w="7679" h="5617" extrusionOk="0">
                  <a:moveTo>
                    <a:pt x="2433" y="1"/>
                  </a:moveTo>
                  <a:lnTo>
                    <a:pt x="0" y="1757"/>
                  </a:lnTo>
                  <a:lnTo>
                    <a:pt x="149" y="4718"/>
                  </a:lnTo>
                  <a:cubicBezTo>
                    <a:pt x="1415" y="5317"/>
                    <a:pt x="2781" y="5616"/>
                    <a:pt x="4148" y="5616"/>
                  </a:cubicBezTo>
                  <a:cubicBezTo>
                    <a:pt x="5347" y="5616"/>
                    <a:pt x="6546" y="5386"/>
                    <a:pt x="7678" y="4924"/>
                  </a:cubicBezTo>
                  <a:lnTo>
                    <a:pt x="5280" y="3203"/>
                  </a:lnTo>
                  <a:lnTo>
                    <a:pt x="5417" y="173"/>
                  </a:lnTo>
                  <a:lnTo>
                    <a:pt x="5417" y="173"/>
                  </a:lnTo>
                  <a:cubicBezTo>
                    <a:pt x="5016" y="311"/>
                    <a:pt x="4591" y="379"/>
                    <a:pt x="4155" y="379"/>
                  </a:cubicBezTo>
                  <a:cubicBezTo>
                    <a:pt x="3558" y="379"/>
                    <a:pt x="2973" y="253"/>
                    <a:pt x="2433" y="1"/>
                  </a:cubicBezTo>
                  <a:close/>
                </a:path>
              </a:pathLst>
            </a:custGeom>
            <a:solidFill>
              <a:srgbClr val="F8FA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63"/>
            <p:cNvSpPr/>
            <p:nvPr/>
          </p:nvSpPr>
          <p:spPr>
            <a:xfrm>
              <a:off x="3974658" y="3122616"/>
              <a:ext cx="158457" cy="151206"/>
            </a:xfrm>
            <a:custGeom>
              <a:avLst/>
              <a:gdLst/>
              <a:ahLst/>
              <a:cxnLst/>
              <a:rect l="l" t="t" r="r" b="b"/>
              <a:pathLst>
                <a:path w="7277" h="6944" extrusionOk="0">
                  <a:moveTo>
                    <a:pt x="2158" y="0"/>
                  </a:moveTo>
                  <a:cubicBezTo>
                    <a:pt x="1790" y="964"/>
                    <a:pt x="1079" y="1768"/>
                    <a:pt x="149" y="2227"/>
                  </a:cubicBezTo>
                  <a:lnTo>
                    <a:pt x="0" y="5222"/>
                  </a:lnTo>
                  <a:lnTo>
                    <a:pt x="2422" y="6944"/>
                  </a:lnTo>
                  <a:cubicBezTo>
                    <a:pt x="4775" y="5785"/>
                    <a:pt x="6542" y="3696"/>
                    <a:pt x="7277" y="1171"/>
                  </a:cubicBezTo>
                  <a:lnTo>
                    <a:pt x="7277" y="1171"/>
                  </a:lnTo>
                  <a:lnTo>
                    <a:pt x="4430" y="1986"/>
                  </a:lnTo>
                  <a:lnTo>
                    <a:pt x="2158" y="0"/>
                  </a:lnTo>
                  <a:close/>
                </a:path>
              </a:pathLst>
            </a:custGeom>
            <a:solidFill>
              <a:srgbClr val="374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63"/>
            <p:cNvSpPr/>
            <p:nvPr/>
          </p:nvSpPr>
          <p:spPr>
            <a:xfrm>
              <a:off x="3729467" y="2966660"/>
              <a:ext cx="138990" cy="158718"/>
            </a:xfrm>
            <a:custGeom>
              <a:avLst/>
              <a:gdLst/>
              <a:ahLst/>
              <a:cxnLst/>
              <a:rect l="l" t="t" r="r" b="b"/>
              <a:pathLst>
                <a:path w="6383" h="7289" extrusionOk="0">
                  <a:moveTo>
                    <a:pt x="2296" y="0"/>
                  </a:moveTo>
                  <a:cubicBezTo>
                    <a:pt x="678" y="2055"/>
                    <a:pt x="1" y="4706"/>
                    <a:pt x="425" y="7288"/>
                  </a:cubicBezTo>
                  <a:lnTo>
                    <a:pt x="2618" y="5337"/>
                  </a:lnTo>
                  <a:lnTo>
                    <a:pt x="5556" y="6152"/>
                  </a:lnTo>
                  <a:cubicBezTo>
                    <a:pt x="5544" y="6026"/>
                    <a:pt x="5533" y="5888"/>
                    <a:pt x="5533" y="5751"/>
                  </a:cubicBezTo>
                  <a:cubicBezTo>
                    <a:pt x="5533" y="4855"/>
                    <a:pt x="5831" y="3983"/>
                    <a:pt x="6382" y="3271"/>
                  </a:cubicBezTo>
                  <a:lnTo>
                    <a:pt x="5211" y="505"/>
                  </a:lnTo>
                  <a:lnTo>
                    <a:pt x="2296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63"/>
            <p:cNvSpPr/>
            <p:nvPr/>
          </p:nvSpPr>
          <p:spPr>
            <a:xfrm>
              <a:off x="3787716" y="2889422"/>
              <a:ext cx="180449" cy="139229"/>
            </a:xfrm>
            <a:custGeom>
              <a:avLst/>
              <a:gdLst/>
              <a:ahLst/>
              <a:cxnLst/>
              <a:rect l="l" t="t" r="r" b="b"/>
              <a:pathLst>
                <a:path w="8287" h="6394" extrusionOk="0">
                  <a:moveTo>
                    <a:pt x="6863" y="1"/>
                  </a:moveTo>
                  <a:cubicBezTo>
                    <a:pt x="4235" y="12"/>
                    <a:pt x="1756" y="1137"/>
                    <a:pt x="0" y="3088"/>
                  </a:cubicBezTo>
                  <a:lnTo>
                    <a:pt x="2904" y="3593"/>
                  </a:lnTo>
                  <a:lnTo>
                    <a:pt x="4086" y="6394"/>
                  </a:lnTo>
                  <a:cubicBezTo>
                    <a:pt x="4820" y="5671"/>
                    <a:pt x="5819" y="5258"/>
                    <a:pt x="6852" y="5235"/>
                  </a:cubicBezTo>
                  <a:lnTo>
                    <a:pt x="8287" y="2606"/>
                  </a:lnTo>
                  <a:lnTo>
                    <a:pt x="6863" y="1"/>
                  </a:ln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1" name="Google Shape;781;p63"/>
          <p:cNvSpPr/>
          <p:nvPr/>
        </p:nvSpPr>
        <p:spPr>
          <a:xfrm>
            <a:off x="7439738" y="2350672"/>
            <a:ext cx="185410" cy="94006"/>
          </a:xfrm>
          <a:custGeom>
            <a:avLst/>
            <a:gdLst/>
            <a:ahLst/>
            <a:cxnLst/>
            <a:rect l="l" t="t" r="r" b="b"/>
            <a:pathLst>
              <a:path w="3045" h="1544" extrusionOk="0">
                <a:moveTo>
                  <a:pt x="1645" y="0"/>
                </a:moveTo>
                <a:lnTo>
                  <a:pt x="2143" y="505"/>
                </a:lnTo>
                <a:lnTo>
                  <a:pt x="0" y="505"/>
                </a:lnTo>
                <a:lnTo>
                  <a:pt x="0" y="1046"/>
                </a:lnTo>
                <a:lnTo>
                  <a:pt x="2143" y="1046"/>
                </a:lnTo>
                <a:lnTo>
                  <a:pt x="1645" y="1544"/>
                </a:lnTo>
                <a:lnTo>
                  <a:pt x="2272" y="1544"/>
                </a:lnTo>
                <a:lnTo>
                  <a:pt x="3044" y="772"/>
                </a:lnTo>
                <a:lnTo>
                  <a:pt x="2272" y="0"/>
                </a:lnTo>
                <a:close/>
              </a:path>
            </a:pathLst>
          </a:custGeom>
          <a:solidFill>
            <a:srgbClr val="869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63"/>
          <p:cNvSpPr/>
          <p:nvPr/>
        </p:nvSpPr>
        <p:spPr>
          <a:xfrm>
            <a:off x="7139193" y="2333075"/>
            <a:ext cx="171771" cy="129198"/>
          </a:xfrm>
          <a:custGeom>
            <a:avLst/>
            <a:gdLst/>
            <a:ahLst/>
            <a:cxnLst/>
            <a:rect l="l" t="t" r="r" b="b"/>
            <a:pathLst>
              <a:path w="2821" h="2122" extrusionOk="0">
                <a:moveTo>
                  <a:pt x="1761" y="1"/>
                </a:moveTo>
                <a:lnTo>
                  <a:pt x="1400" y="361"/>
                </a:lnTo>
                <a:lnTo>
                  <a:pt x="1847" y="808"/>
                </a:lnTo>
                <a:lnTo>
                  <a:pt x="1" y="808"/>
                </a:lnTo>
                <a:lnTo>
                  <a:pt x="1" y="1321"/>
                </a:lnTo>
                <a:lnTo>
                  <a:pt x="1847" y="1321"/>
                </a:lnTo>
                <a:lnTo>
                  <a:pt x="1400" y="1768"/>
                </a:lnTo>
                <a:lnTo>
                  <a:pt x="1761" y="2121"/>
                </a:lnTo>
                <a:lnTo>
                  <a:pt x="2821" y="1061"/>
                </a:lnTo>
                <a:lnTo>
                  <a:pt x="1761" y="1"/>
                </a:lnTo>
                <a:close/>
              </a:path>
            </a:pathLst>
          </a:custGeom>
          <a:solidFill>
            <a:srgbClr val="869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63"/>
          <p:cNvSpPr/>
          <p:nvPr/>
        </p:nvSpPr>
        <p:spPr>
          <a:xfrm>
            <a:off x="7761482" y="2339529"/>
            <a:ext cx="167813" cy="116777"/>
          </a:xfrm>
          <a:custGeom>
            <a:avLst/>
            <a:gdLst/>
            <a:ahLst/>
            <a:cxnLst/>
            <a:rect l="l" t="t" r="r" b="b"/>
            <a:pathLst>
              <a:path w="2756" h="1918" extrusionOk="0">
                <a:moveTo>
                  <a:pt x="1757" y="0"/>
                </a:moveTo>
                <a:cubicBezTo>
                  <a:pt x="1693" y="0"/>
                  <a:pt x="1630" y="25"/>
                  <a:pt x="1580" y="75"/>
                </a:cubicBezTo>
                <a:cubicBezTo>
                  <a:pt x="1479" y="176"/>
                  <a:pt x="1479" y="335"/>
                  <a:pt x="1580" y="436"/>
                </a:cubicBezTo>
                <a:lnTo>
                  <a:pt x="1768" y="623"/>
                </a:lnTo>
                <a:cubicBezTo>
                  <a:pt x="1797" y="652"/>
                  <a:pt x="1775" y="702"/>
                  <a:pt x="1739" y="702"/>
                </a:cubicBezTo>
                <a:lnTo>
                  <a:pt x="253" y="702"/>
                </a:lnTo>
                <a:cubicBezTo>
                  <a:pt x="116" y="702"/>
                  <a:pt x="1" y="818"/>
                  <a:pt x="1" y="962"/>
                </a:cubicBezTo>
                <a:cubicBezTo>
                  <a:pt x="1" y="1099"/>
                  <a:pt x="116" y="1215"/>
                  <a:pt x="253" y="1215"/>
                </a:cubicBezTo>
                <a:lnTo>
                  <a:pt x="1739" y="1215"/>
                </a:lnTo>
                <a:cubicBezTo>
                  <a:pt x="1775" y="1215"/>
                  <a:pt x="1797" y="1265"/>
                  <a:pt x="1768" y="1294"/>
                </a:cubicBezTo>
                <a:lnTo>
                  <a:pt x="1580" y="1481"/>
                </a:lnTo>
                <a:cubicBezTo>
                  <a:pt x="1479" y="1582"/>
                  <a:pt x="1479" y="1741"/>
                  <a:pt x="1580" y="1842"/>
                </a:cubicBezTo>
                <a:cubicBezTo>
                  <a:pt x="1631" y="1892"/>
                  <a:pt x="1696" y="1918"/>
                  <a:pt x="1760" y="1918"/>
                </a:cubicBezTo>
                <a:cubicBezTo>
                  <a:pt x="1825" y="1918"/>
                  <a:pt x="1890" y="1892"/>
                  <a:pt x="1941" y="1842"/>
                </a:cubicBezTo>
                <a:lnTo>
                  <a:pt x="2676" y="1106"/>
                </a:lnTo>
                <a:cubicBezTo>
                  <a:pt x="2756" y="1027"/>
                  <a:pt x="2756" y="897"/>
                  <a:pt x="2676" y="811"/>
                </a:cubicBezTo>
                <a:lnTo>
                  <a:pt x="1941" y="82"/>
                </a:lnTo>
                <a:cubicBezTo>
                  <a:pt x="1889" y="27"/>
                  <a:pt x="1823" y="0"/>
                  <a:pt x="1757" y="0"/>
                </a:cubicBezTo>
                <a:close/>
              </a:path>
            </a:pathLst>
          </a:custGeom>
          <a:solidFill>
            <a:srgbClr val="869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63"/>
          <p:cNvSpPr/>
          <p:nvPr/>
        </p:nvSpPr>
        <p:spPr>
          <a:xfrm>
            <a:off x="8056187" y="2333075"/>
            <a:ext cx="163855" cy="129198"/>
          </a:xfrm>
          <a:custGeom>
            <a:avLst/>
            <a:gdLst/>
            <a:ahLst/>
            <a:cxnLst/>
            <a:rect l="l" t="t" r="r" b="b"/>
            <a:pathLst>
              <a:path w="2691" h="2122" extrusionOk="0">
                <a:moveTo>
                  <a:pt x="1630" y="1"/>
                </a:moveTo>
                <a:lnTo>
                  <a:pt x="1630" y="722"/>
                </a:lnTo>
                <a:lnTo>
                  <a:pt x="1630" y="808"/>
                </a:lnTo>
                <a:lnTo>
                  <a:pt x="0" y="808"/>
                </a:lnTo>
                <a:lnTo>
                  <a:pt x="0" y="1321"/>
                </a:lnTo>
                <a:lnTo>
                  <a:pt x="1630" y="1321"/>
                </a:lnTo>
                <a:lnTo>
                  <a:pt x="1630" y="1407"/>
                </a:lnTo>
                <a:lnTo>
                  <a:pt x="1630" y="2121"/>
                </a:lnTo>
                <a:lnTo>
                  <a:pt x="2691" y="1061"/>
                </a:lnTo>
                <a:lnTo>
                  <a:pt x="1630" y="1"/>
                </a:lnTo>
                <a:close/>
              </a:path>
            </a:pathLst>
          </a:custGeom>
          <a:solidFill>
            <a:srgbClr val="869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5" name="Google Shape;785;p63"/>
          <p:cNvGrpSpPr/>
          <p:nvPr/>
        </p:nvGrpSpPr>
        <p:grpSpPr>
          <a:xfrm>
            <a:off x="7141841" y="2550562"/>
            <a:ext cx="166473" cy="141497"/>
            <a:chOff x="4660325" y="1866850"/>
            <a:chExt cx="68350" cy="58100"/>
          </a:xfrm>
        </p:grpSpPr>
        <p:sp>
          <p:nvSpPr>
            <p:cNvPr id="786" name="Google Shape;786;p63"/>
            <p:cNvSpPr/>
            <p:nvPr/>
          </p:nvSpPr>
          <p:spPr>
            <a:xfrm>
              <a:off x="466032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15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63"/>
            <p:cNvSpPr/>
            <p:nvPr/>
          </p:nvSpPr>
          <p:spPr>
            <a:xfrm>
              <a:off x="469097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08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8" name="Google Shape;788;p63"/>
          <p:cNvGrpSpPr/>
          <p:nvPr/>
        </p:nvGrpSpPr>
        <p:grpSpPr>
          <a:xfrm>
            <a:off x="7451186" y="2576286"/>
            <a:ext cx="162515" cy="90049"/>
            <a:chOff x="4791775" y="1877500"/>
            <a:chExt cx="66725" cy="36975"/>
          </a:xfrm>
        </p:grpSpPr>
        <p:sp>
          <p:nvSpPr>
            <p:cNvPr id="789" name="Google Shape;789;p63"/>
            <p:cNvSpPr/>
            <p:nvPr/>
          </p:nvSpPr>
          <p:spPr>
            <a:xfrm>
              <a:off x="4791775" y="1877500"/>
              <a:ext cx="36075" cy="36975"/>
            </a:xfrm>
            <a:custGeom>
              <a:avLst/>
              <a:gdLst/>
              <a:ahLst/>
              <a:cxnLst/>
              <a:rect l="l" t="t" r="r" b="b"/>
              <a:pathLst>
                <a:path w="1443" h="1479" extrusionOk="0">
                  <a:moveTo>
                    <a:pt x="0" y="0"/>
                  </a:moveTo>
                  <a:lnTo>
                    <a:pt x="743" y="736"/>
                  </a:lnTo>
                  <a:lnTo>
                    <a:pt x="0" y="1479"/>
                  </a:lnTo>
                  <a:lnTo>
                    <a:pt x="700" y="1479"/>
                  </a:lnTo>
                  <a:lnTo>
                    <a:pt x="1442" y="73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63"/>
            <p:cNvSpPr/>
            <p:nvPr/>
          </p:nvSpPr>
          <p:spPr>
            <a:xfrm>
              <a:off x="4822425" y="1877500"/>
              <a:ext cx="36075" cy="36975"/>
            </a:xfrm>
            <a:custGeom>
              <a:avLst/>
              <a:gdLst/>
              <a:ahLst/>
              <a:cxnLst/>
              <a:rect l="l" t="t" r="r" b="b"/>
              <a:pathLst>
                <a:path w="1443" h="1479" extrusionOk="0">
                  <a:moveTo>
                    <a:pt x="0" y="0"/>
                  </a:moveTo>
                  <a:lnTo>
                    <a:pt x="743" y="736"/>
                  </a:lnTo>
                  <a:lnTo>
                    <a:pt x="0" y="1479"/>
                  </a:lnTo>
                  <a:lnTo>
                    <a:pt x="700" y="1479"/>
                  </a:lnTo>
                  <a:lnTo>
                    <a:pt x="1443" y="73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1" name="Google Shape;791;p63"/>
          <p:cNvGrpSpPr/>
          <p:nvPr/>
        </p:nvGrpSpPr>
        <p:grpSpPr>
          <a:xfrm>
            <a:off x="7772899" y="2576286"/>
            <a:ext cx="144979" cy="90049"/>
            <a:chOff x="4923925" y="1877500"/>
            <a:chExt cx="59525" cy="36975"/>
          </a:xfrm>
        </p:grpSpPr>
        <p:sp>
          <p:nvSpPr>
            <p:cNvPr id="792" name="Google Shape;792;p63"/>
            <p:cNvSpPr/>
            <p:nvPr/>
          </p:nvSpPr>
          <p:spPr>
            <a:xfrm>
              <a:off x="4923925" y="1877500"/>
              <a:ext cx="28875" cy="36975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63"/>
            <p:cNvSpPr/>
            <p:nvPr/>
          </p:nvSpPr>
          <p:spPr>
            <a:xfrm>
              <a:off x="4954575" y="1877500"/>
              <a:ext cx="28875" cy="36975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4" name="Google Shape;794;p63"/>
          <p:cNvGrpSpPr/>
          <p:nvPr/>
        </p:nvGrpSpPr>
        <p:grpSpPr>
          <a:xfrm>
            <a:off x="8067390" y="2558477"/>
            <a:ext cx="141447" cy="125667"/>
            <a:chOff x="5058450" y="1870100"/>
            <a:chExt cx="58075" cy="51600"/>
          </a:xfrm>
        </p:grpSpPr>
        <p:sp>
          <p:nvSpPr>
            <p:cNvPr id="795" name="Google Shape;795;p63"/>
            <p:cNvSpPr/>
            <p:nvPr/>
          </p:nvSpPr>
          <p:spPr>
            <a:xfrm>
              <a:off x="5058450" y="1870100"/>
              <a:ext cx="25800" cy="51600"/>
            </a:xfrm>
            <a:custGeom>
              <a:avLst/>
              <a:gdLst/>
              <a:ahLst/>
              <a:cxnLst/>
              <a:rect l="l" t="t" r="r" b="b"/>
              <a:pathLst>
                <a:path w="1032" h="2064" extrusionOk="0">
                  <a:moveTo>
                    <a:pt x="0" y="1"/>
                  </a:moveTo>
                  <a:lnTo>
                    <a:pt x="0" y="621"/>
                  </a:lnTo>
                  <a:lnTo>
                    <a:pt x="0" y="1443"/>
                  </a:lnTo>
                  <a:lnTo>
                    <a:pt x="0" y="2063"/>
                  </a:lnTo>
                  <a:lnTo>
                    <a:pt x="1032" y="10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63"/>
            <p:cNvSpPr/>
            <p:nvPr/>
          </p:nvSpPr>
          <p:spPr>
            <a:xfrm>
              <a:off x="5090725" y="1870100"/>
              <a:ext cx="25800" cy="51600"/>
            </a:xfrm>
            <a:custGeom>
              <a:avLst/>
              <a:gdLst/>
              <a:ahLst/>
              <a:cxnLst/>
              <a:rect l="l" t="t" r="r" b="b"/>
              <a:pathLst>
                <a:path w="1032" h="2064" extrusionOk="0">
                  <a:moveTo>
                    <a:pt x="0" y="1"/>
                  </a:moveTo>
                  <a:lnTo>
                    <a:pt x="0" y="621"/>
                  </a:lnTo>
                  <a:lnTo>
                    <a:pt x="0" y="1443"/>
                  </a:lnTo>
                  <a:lnTo>
                    <a:pt x="0" y="2063"/>
                  </a:lnTo>
                  <a:lnTo>
                    <a:pt x="1032" y="10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63"/>
          <p:cNvGrpSpPr/>
          <p:nvPr/>
        </p:nvGrpSpPr>
        <p:grpSpPr>
          <a:xfrm>
            <a:off x="7481905" y="2980885"/>
            <a:ext cx="101077" cy="107645"/>
            <a:chOff x="4811425" y="2065025"/>
            <a:chExt cx="41500" cy="44200"/>
          </a:xfrm>
        </p:grpSpPr>
        <p:sp>
          <p:nvSpPr>
            <p:cNvPr id="798" name="Google Shape;798;p63"/>
            <p:cNvSpPr/>
            <p:nvPr/>
          </p:nvSpPr>
          <p:spPr>
            <a:xfrm>
              <a:off x="4825300" y="2065025"/>
              <a:ext cx="27625" cy="44200"/>
            </a:xfrm>
            <a:custGeom>
              <a:avLst/>
              <a:gdLst/>
              <a:ahLst/>
              <a:cxnLst/>
              <a:rect l="l" t="t" r="r" b="b"/>
              <a:pathLst>
                <a:path w="1105" h="1768" extrusionOk="0">
                  <a:moveTo>
                    <a:pt x="217" y="0"/>
                  </a:moveTo>
                  <a:lnTo>
                    <a:pt x="1" y="224"/>
                  </a:lnTo>
                  <a:lnTo>
                    <a:pt x="657" y="880"/>
                  </a:lnTo>
                  <a:lnTo>
                    <a:pt x="1" y="1544"/>
                  </a:lnTo>
                  <a:lnTo>
                    <a:pt x="217" y="1767"/>
                  </a:lnTo>
                  <a:lnTo>
                    <a:pt x="1104" y="880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63"/>
            <p:cNvSpPr/>
            <p:nvPr/>
          </p:nvSpPr>
          <p:spPr>
            <a:xfrm>
              <a:off x="4811425" y="2072950"/>
              <a:ext cx="19850" cy="28350"/>
            </a:xfrm>
            <a:custGeom>
              <a:avLst/>
              <a:gdLst/>
              <a:ahLst/>
              <a:cxnLst/>
              <a:rect l="l" t="t" r="r" b="b"/>
              <a:pathLst>
                <a:path w="794" h="1134" extrusionOk="0">
                  <a:moveTo>
                    <a:pt x="224" y="1"/>
                  </a:moveTo>
                  <a:lnTo>
                    <a:pt x="0" y="224"/>
                  </a:lnTo>
                  <a:lnTo>
                    <a:pt x="346" y="563"/>
                  </a:lnTo>
                  <a:lnTo>
                    <a:pt x="0" y="909"/>
                  </a:lnTo>
                  <a:lnTo>
                    <a:pt x="224" y="1133"/>
                  </a:lnTo>
                  <a:lnTo>
                    <a:pt x="794" y="563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0" name="Google Shape;800;p63"/>
          <p:cNvGrpSpPr/>
          <p:nvPr/>
        </p:nvGrpSpPr>
        <p:grpSpPr>
          <a:xfrm>
            <a:off x="7774342" y="2981098"/>
            <a:ext cx="120867" cy="107218"/>
            <a:chOff x="4929875" y="2065025"/>
            <a:chExt cx="49625" cy="44025"/>
          </a:xfrm>
        </p:grpSpPr>
        <p:sp>
          <p:nvSpPr>
            <p:cNvPr id="801" name="Google Shape;801;p63"/>
            <p:cNvSpPr/>
            <p:nvPr/>
          </p:nvSpPr>
          <p:spPr>
            <a:xfrm>
              <a:off x="4950075" y="2065025"/>
              <a:ext cx="29425" cy="44025"/>
            </a:xfrm>
            <a:custGeom>
              <a:avLst/>
              <a:gdLst/>
              <a:ahLst/>
              <a:cxnLst/>
              <a:rect l="l" t="t" r="r" b="b"/>
              <a:pathLst>
                <a:path w="1177" h="1761" extrusionOk="0">
                  <a:moveTo>
                    <a:pt x="1" y="0"/>
                  </a:moveTo>
                  <a:lnTo>
                    <a:pt x="729" y="880"/>
                  </a:lnTo>
                  <a:lnTo>
                    <a:pt x="1" y="1760"/>
                  </a:lnTo>
                  <a:lnTo>
                    <a:pt x="1176" y="88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63"/>
            <p:cNvSpPr/>
            <p:nvPr/>
          </p:nvSpPr>
          <p:spPr>
            <a:xfrm>
              <a:off x="4929875" y="2065025"/>
              <a:ext cx="29425" cy="44025"/>
            </a:xfrm>
            <a:custGeom>
              <a:avLst/>
              <a:gdLst/>
              <a:ahLst/>
              <a:cxnLst/>
              <a:rect l="l" t="t" r="r" b="b"/>
              <a:pathLst>
                <a:path w="1177" h="1761" extrusionOk="0">
                  <a:moveTo>
                    <a:pt x="1" y="0"/>
                  </a:moveTo>
                  <a:lnTo>
                    <a:pt x="736" y="880"/>
                  </a:lnTo>
                  <a:lnTo>
                    <a:pt x="1" y="1760"/>
                  </a:lnTo>
                  <a:lnTo>
                    <a:pt x="1" y="1760"/>
                  </a:lnTo>
                  <a:lnTo>
                    <a:pt x="1176" y="88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3" name="Google Shape;803;p63"/>
          <p:cNvGrpSpPr/>
          <p:nvPr/>
        </p:nvGrpSpPr>
        <p:grpSpPr>
          <a:xfrm>
            <a:off x="8103011" y="2984112"/>
            <a:ext cx="70206" cy="101191"/>
            <a:chOff x="5083925" y="2066350"/>
            <a:chExt cx="28825" cy="41550"/>
          </a:xfrm>
        </p:grpSpPr>
        <p:sp>
          <p:nvSpPr>
            <p:cNvPr id="804" name="Google Shape;804;p63"/>
            <p:cNvSpPr/>
            <p:nvPr/>
          </p:nvSpPr>
          <p:spPr>
            <a:xfrm>
              <a:off x="5084050" y="2066350"/>
              <a:ext cx="28700" cy="41550"/>
            </a:xfrm>
            <a:custGeom>
              <a:avLst/>
              <a:gdLst/>
              <a:ahLst/>
              <a:cxnLst/>
              <a:rect l="l" t="t" r="r" b="b"/>
              <a:pathLst>
                <a:path w="1148" h="1662" extrusionOk="0">
                  <a:moveTo>
                    <a:pt x="52" y="1"/>
                  </a:moveTo>
                  <a:cubicBezTo>
                    <a:pt x="27" y="1"/>
                    <a:pt x="0" y="24"/>
                    <a:pt x="0" y="56"/>
                  </a:cubicBezTo>
                  <a:lnTo>
                    <a:pt x="0" y="200"/>
                  </a:lnTo>
                  <a:cubicBezTo>
                    <a:pt x="0" y="243"/>
                    <a:pt x="22" y="279"/>
                    <a:pt x="51" y="308"/>
                  </a:cubicBezTo>
                  <a:lnTo>
                    <a:pt x="700" y="791"/>
                  </a:lnTo>
                  <a:cubicBezTo>
                    <a:pt x="729" y="813"/>
                    <a:pt x="729" y="849"/>
                    <a:pt x="700" y="871"/>
                  </a:cubicBezTo>
                  <a:lnTo>
                    <a:pt x="51" y="1354"/>
                  </a:lnTo>
                  <a:cubicBezTo>
                    <a:pt x="22" y="1383"/>
                    <a:pt x="0" y="1419"/>
                    <a:pt x="0" y="1462"/>
                  </a:cubicBezTo>
                  <a:lnTo>
                    <a:pt x="0" y="1613"/>
                  </a:lnTo>
                  <a:cubicBezTo>
                    <a:pt x="0" y="1639"/>
                    <a:pt x="26" y="1661"/>
                    <a:pt x="51" y="1661"/>
                  </a:cubicBezTo>
                  <a:cubicBezTo>
                    <a:pt x="61" y="1661"/>
                    <a:pt x="71" y="1658"/>
                    <a:pt x="80" y="1649"/>
                  </a:cubicBezTo>
                  <a:lnTo>
                    <a:pt x="1111" y="878"/>
                  </a:lnTo>
                  <a:cubicBezTo>
                    <a:pt x="1147" y="856"/>
                    <a:pt x="1147" y="806"/>
                    <a:pt x="1111" y="784"/>
                  </a:cubicBezTo>
                  <a:lnTo>
                    <a:pt x="80" y="12"/>
                  </a:lnTo>
                  <a:cubicBezTo>
                    <a:pt x="72" y="4"/>
                    <a:pt x="62" y="1"/>
                    <a:pt x="5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63"/>
            <p:cNvSpPr/>
            <p:nvPr/>
          </p:nvSpPr>
          <p:spPr>
            <a:xfrm>
              <a:off x="5083925" y="2081325"/>
              <a:ext cx="8800" cy="11600"/>
            </a:xfrm>
            <a:custGeom>
              <a:avLst/>
              <a:gdLst/>
              <a:ahLst/>
              <a:cxnLst/>
              <a:rect l="l" t="t" r="r" b="b"/>
              <a:pathLst>
                <a:path w="352" h="464" extrusionOk="0">
                  <a:moveTo>
                    <a:pt x="53" y="0"/>
                  </a:moveTo>
                  <a:cubicBezTo>
                    <a:pt x="25" y="0"/>
                    <a:pt x="0" y="24"/>
                    <a:pt x="5" y="55"/>
                  </a:cubicBezTo>
                  <a:lnTo>
                    <a:pt x="5" y="416"/>
                  </a:lnTo>
                  <a:cubicBezTo>
                    <a:pt x="5" y="442"/>
                    <a:pt x="31" y="464"/>
                    <a:pt x="56" y="464"/>
                  </a:cubicBezTo>
                  <a:cubicBezTo>
                    <a:pt x="66" y="464"/>
                    <a:pt x="76" y="460"/>
                    <a:pt x="85" y="452"/>
                  </a:cubicBezTo>
                  <a:lnTo>
                    <a:pt x="323" y="279"/>
                  </a:lnTo>
                  <a:cubicBezTo>
                    <a:pt x="352" y="257"/>
                    <a:pt x="352" y="207"/>
                    <a:pt x="323" y="185"/>
                  </a:cubicBezTo>
                  <a:lnTo>
                    <a:pt x="85" y="12"/>
                  </a:lnTo>
                  <a:cubicBezTo>
                    <a:pt x="75" y="4"/>
                    <a:pt x="63" y="0"/>
                    <a:pt x="5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6" name="Google Shape;806;p63"/>
          <p:cNvGrpSpPr/>
          <p:nvPr/>
        </p:nvGrpSpPr>
        <p:grpSpPr>
          <a:xfrm>
            <a:off x="7134565" y="2999759"/>
            <a:ext cx="181026" cy="69896"/>
            <a:chOff x="4659775" y="2072775"/>
            <a:chExt cx="74325" cy="28700"/>
          </a:xfrm>
        </p:grpSpPr>
        <p:sp>
          <p:nvSpPr>
            <p:cNvPr id="807" name="Google Shape;807;p63"/>
            <p:cNvSpPr/>
            <p:nvPr/>
          </p:nvSpPr>
          <p:spPr>
            <a:xfrm>
              <a:off x="4659775" y="2072775"/>
              <a:ext cx="38075" cy="28700"/>
            </a:xfrm>
            <a:custGeom>
              <a:avLst/>
              <a:gdLst/>
              <a:ahLst/>
              <a:cxnLst/>
              <a:rect l="l" t="t" r="r" b="b"/>
              <a:pathLst>
                <a:path w="1523" h="1148" extrusionOk="0">
                  <a:moveTo>
                    <a:pt x="1" y="0"/>
                  </a:moveTo>
                  <a:lnTo>
                    <a:pt x="578" y="570"/>
                  </a:lnTo>
                  <a:lnTo>
                    <a:pt x="1" y="1147"/>
                  </a:lnTo>
                  <a:lnTo>
                    <a:pt x="945" y="1147"/>
                  </a:lnTo>
                  <a:lnTo>
                    <a:pt x="1522" y="570"/>
                  </a:lnTo>
                  <a:lnTo>
                    <a:pt x="945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63"/>
            <p:cNvSpPr/>
            <p:nvPr/>
          </p:nvSpPr>
          <p:spPr>
            <a:xfrm>
              <a:off x="4691875" y="2072775"/>
              <a:ext cx="24550" cy="28700"/>
            </a:xfrm>
            <a:custGeom>
              <a:avLst/>
              <a:gdLst/>
              <a:ahLst/>
              <a:cxnLst/>
              <a:rect l="l" t="t" r="r" b="b"/>
              <a:pathLst>
                <a:path w="982" h="1148" extrusionOk="0">
                  <a:moveTo>
                    <a:pt x="0" y="0"/>
                  </a:moveTo>
                  <a:lnTo>
                    <a:pt x="570" y="570"/>
                  </a:lnTo>
                  <a:lnTo>
                    <a:pt x="0" y="1147"/>
                  </a:lnTo>
                  <a:lnTo>
                    <a:pt x="411" y="1147"/>
                  </a:lnTo>
                  <a:lnTo>
                    <a:pt x="981" y="570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63"/>
            <p:cNvSpPr/>
            <p:nvPr/>
          </p:nvSpPr>
          <p:spPr>
            <a:xfrm>
              <a:off x="4709350" y="2072775"/>
              <a:ext cx="24750" cy="28700"/>
            </a:xfrm>
            <a:custGeom>
              <a:avLst/>
              <a:gdLst/>
              <a:ahLst/>
              <a:cxnLst/>
              <a:rect l="l" t="t" r="r" b="b"/>
              <a:pathLst>
                <a:path w="990" h="1148" extrusionOk="0">
                  <a:moveTo>
                    <a:pt x="1" y="0"/>
                  </a:moveTo>
                  <a:lnTo>
                    <a:pt x="578" y="570"/>
                  </a:lnTo>
                  <a:lnTo>
                    <a:pt x="1" y="1147"/>
                  </a:lnTo>
                  <a:lnTo>
                    <a:pt x="412" y="1147"/>
                  </a:lnTo>
                  <a:lnTo>
                    <a:pt x="989" y="570"/>
                  </a:lnTo>
                  <a:lnTo>
                    <a:pt x="412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0" name="Google Shape;810;p63"/>
          <p:cNvGrpSpPr/>
          <p:nvPr/>
        </p:nvGrpSpPr>
        <p:grpSpPr>
          <a:xfrm>
            <a:off x="8054421" y="2790324"/>
            <a:ext cx="167387" cy="89197"/>
            <a:chOff x="4662475" y="1976500"/>
            <a:chExt cx="68725" cy="36625"/>
          </a:xfrm>
        </p:grpSpPr>
        <p:sp>
          <p:nvSpPr>
            <p:cNvPr id="811" name="Google Shape;811;p63"/>
            <p:cNvSpPr/>
            <p:nvPr/>
          </p:nvSpPr>
          <p:spPr>
            <a:xfrm>
              <a:off x="4690800" y="1976500"/>
              <a:ext cx="40400" cy="36625"/>
            </a:xfrm>
            <a:custGeom>
              <a:avLst/>
              <a:gdLst/>
              <a:ahLst/>
              <a:cxnLst/>
              <a:rect l="l" t="t" r="r" b="b"/>
              <a:pathLst>
                <a:path w="1616" h="1465" extrusionOk="0">
                  <a:moveTo>
                    <a:pt x="887" y="0"/>
                  </a:moveTo>
                  <a:lnTo>
                    <a:pt x="692" y="188"/>
                  </a:lnTo>
                  <a:lnTo>
                    <a:pt x="1104" y="599"/>
                  </a:lnTo>
                  <a:lnTo>
                    <a:pt x="0" y="599"/>
                  </a:lnTo>
                  <a:lnTo>
                    <a:pt x="0" y="866"/>
                  </a:lnTo>
                  <a:lnTo>
                    <a:pt x="1104" y="866"/>
                  </a:lnTo>
                  <a:lnTo>
                    <a:pt x="692" y="1269"/>
                  </a:lnTo>
                  <a:lnTo>
                    <a:pt x="887" y="1464"/>
                  </a:lnTo>
                  <a:lnTo>
                    <a:pt x="1616" y="729"/>
                  </a:lnTo>
                  <a:lnTo>
                    <a:pt x="887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63"/>
            <p:cNvSpPr/>
            <p:nvPr/>
          </p:nvSpPr>
          <p:spPr>
            <a:xfrm>
              <a:off x="4674375" y="1991450"/>
              <a:ext cx="10675" cy="6700"/>
            </a:xfrm>
            <a:custGeom>
              <a:avLst/>
              <a:gdLst/>
              <a:ahLst/>
              <a:cxnLst/>
              <a:rect l="l" t="t" r="r" b="b"/>
              <a:pathLst>
                <a:path w="427" h="268" extrusionOk="0">
                  <a:moveTo>
                    <a:pt x="1" y="1"/>
                  </a:moveTo>
                  <a:lnTo>
                    <a:pt x="1" y="268"/>
                  </a:lnTo>
                  <a:lnTo>
                    <a:pt x="426" y="268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63"/>
            <p:cNvSpPr/>
            <p:nvPr/>
          </p:nvSpPr>
          <p:spPr>
            <a:xfrm>
              <a:off x="4662475" y="1991450"/>
              <a:ext cx="5625" cy="6700"/>
            </a:xfrm>
            <a:custGeom>
              <a:avLst/>
              <a:gdLst/>
              <a:ahLst/>
              <a:cxnLst/>
              <a:rect l="l" t="t" r="r" b="b"/>
              <a:pathLst>
                <a:path w="225" h="268" extrusionOk="0">
                  <a:moveTo>
                    <a:pt x="1" y="1"/>
                  </a:moveTo>
                  <a:lnTo>
                    <a:pt x="1" y="268"/>
                  </a:lnTo>
                  <a:lnTo>
                    <a:pt x="224" y="268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4" name="Google Shape;814;p63"/>
          <p:cNvGrpSpPr/>
          <p:nvPr/>
        </p:nvGrpSpPr>
        <p:grpSpPr>
          <a:xfrm>
            <a:off x="7751326" y="2793764"/>
            <a:ext cx="166899" cy="82317"/>
            <a:chOff x="4920150" y="1977875"/>
            <a:chExt cx="68525" cy="33800"/>
          </a:xfrm>
        </p:grpSpPr>
        <p:sp>
          <p:nvSpPr>
            <p:cNvPr id="815" name="Google Shape;815;p63"/>
            <p:cNvSpPr/>
            <p:nvPr/>
          </p:nvSpPr>
          <p:spPr>
            <a:xfrm>
              <a:off x="4949175" y="1977875"/>
              <a:ext cx="39500" cy="33800"/>
            </a:xfrm>
            <a:custGeom>
              <a:avLst/>
              <a:gdLst/>
              <a:ahLst/>
              <a:cxnLst/>
              <a:rect l="l" t="t" r="r" b="b"/>
              <a:pathLst>
                <a:path w="1580" h="1352" extrusionOk="0">
                  <a:moveTo>
                    <a:pt x="891" y="1"/>
                  </a:moveTo>
                  <a:cubicBezTo>
                    <a:pt x="859" y="1"/>
                    <a:pt x="828" y="12"/>
                    <a:pt x="801" y="32"/>
                  </a:cubicBezTo>
                  <a:cubicBezTo>
                    <a:pt x="743" y="89"/>
                    <a:pt x="743" y="176"/>
                    <a:pt x="801" y="226"/>
                  </a:cubicBezTo>
                  <a:lnTo>
                    <a:pt x="1039" y="472"/>
                  </a:lnTo>
                  <a:cubicBezTo>
                    <a:pt x="1068" y="493"/>
                    <a:pt x="1046" y="544"/>
                    <a:pt x="1010" y="544"/>
                  </a:cubicBezTo>
                  <a:lnTo>
                    <a:pt x="152" y="544"/>
                  </a:lnTo>
                  <a:cubicBezTo>
                    <a:pt x="147" y="543"/>
                    <a:pt x="143" y="543"/>
                    <a:pt x="139" y="543"/>
                  </a:cubicBezTo>
                  <a:cubicBezTo>
                    <a:pt x="66" y="543"/>
                    <a:pt x="14" y="598"/>
                    <a:pt x="8" y="666"/>
                  </a:cubicBezTo>
                  <a:cubicBezTo>
                    <a:pt x="0" y="746"/>
                    <a:pt x="65" y="811"/>
                    <a:pt x="145" y="811"/>
                  </a:cubicBezTo>
                  <a:lnTo>
                    <a:pt x="1010" y="811"/>
                  </a:lnTo>
                  <a:cubicBezTo>
                    <a:pt x="1046" y="811"/>
                    <a:pt x="1068" y="854"/>
                    <a:pt x="1039" y="883"/>
                  </a:cubicBezTo>
                  <a:lnTo>
                    <a:pt x="808" y="1113"/>
                  </a:lnTo>
                  <a:cubicBezTo>
                    <a:pt x="758" y="1164"/>
                    <a:pt x="751" y="1251"/>
                    <a:pt x="794" y="1308"/>
                  </a:cubicBezTo>
                  <a:cubicBezTo>
                    <a:pt x="823" y="1337"/>
                    <a:pt x="859" y="1351"/>
                    <a:pt x="895" y="1351"/>
                  </a:cubicBezTo>
                  <a:cubicBezTo>
                    <a:pt x="931" y="1351"/>
                    <a:pt x="967" y="1337"/>
                    <a:pt x="996" y="1308"/>
                  </a:cubicBezTo>
                  <a:lnTo>
                    <a:pt x="1522" y="774"/>
                  </a:lnTo>
                  <a:cubicBezTo>
                    <a:pt x="1580" y="717"/>
                    <a:pt x="1573" y="630"/>
                    <a:pt x="1522" y="573"/>
                  </a:cubicBezTo>
                  <a:lnTo>
                    <a:pt x="996" y="46"/>
                  </a:lnTo>
                  <a:cubicBezTo>
                    <a:pt x="965" y="15"/>
                    <a:pt x="928" y="1"/>
                    <a:pt x="89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63"/>
            <p:cNvSpPr/>
            <p:nvPr/>
          </p:nvSpPr>
          <p:spPr>
            <a:xfrm>
              <a:off x="4931875" y="1991450"/>
              <a:ext cx="12825" cy="6700"/>
            </a:xfrm>
            <a:custGeom>
              <a:avLst/>
              <a:gdLst/>
              <a:ahLst/>
              <a:cxnLst/>
              <a:rect l="l" t="t" r="r" b="b"/>
              <a:pathLst>
                <a:path w="513" h="268" extrusionOk="0">
                  <a:moveTo>
                    <a:pt x="180" y="1"/>
                  </a:moveTo>
                  <a:cubicBezTo>
                    <a:pt x="0" y="1"/>
                    <a:pt x="0" y="268"/>
                    <a:pt x="180" y="268"/>
                  </a:cubicBezTo>
                  <a:lnTo>
                    <a:pt x="332" y="268"/>
                  </a:lnTo>
                  <a:cubicBezTo>
                    <a:pt x="512" y="268"/>
                    <a:pt x="512" y="1"/>
                    <a:pt x="33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63"/>
            <p:cNvSpPr/>
            <p:nvPr/>
          </p:nvSpPr>
          <p:spPr>
            <a:xfrm>
              <a:off x="4920150" y="1991450"/>
              <a:ext cx="9225" cy="6700"/>
            </a:xfrm>
            <a:custGeom>
              <a:avLst/>
              <a:gdLst/>
              <a:ahLst/>
              <a:cxnLst/>
              <a:rect l="l" t="t" r="r" b="b"/>
              <a:pathLst>
                <a:path w="369" h="268" extrusionOk="0">
                  <a:moveTo>
                    <a:pt x="181" y="1"/>
                  </a:moveTo>
                  <a:cubicBezTo>
                    <a:pt x="0" y="1"/>
                    <a:pt x="0" y="268"/>
                    <a:pt x="181" y="268"/>
                  </a:cubicBezTo>
                  <a:lnTo>
                    <a:pt x="195" y="268"/>
                  </a:lnTo>
                  <a:cubicBezTo>
                    <a:pt x="368" y="268"/>
                    <a:pt x="368" y="1"/>
                    <a:pt x="195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8" name="Google Shape;818;p63"/>
          <p:cNvGrpSpPr/>
          <p:nvPr/>
        </p:nvGrpSpPr>
        <p:grpSpPr>
          <a:xfrm>
            <a:off x="7162483" y="3197682"/>
            <a:ext cx="125190" cy="127859"/>
            <a:chOff x="4676550" y="2160575"/>
            <a:chExt cx="51400" cy="52500"/>
          </a:xfrm>
        </p:grpSpPr>
        <p:sp>
          <p:nvSpPr>
            <p:cNvPr id="819" name="Google Shape;819;p63"/>
            <p:cNvSpPr/>
            <p:nvPr/>
          </p:nvSpPr>
          <p:spPr>
            <a:xfrm>
              <a:off x="4676550" y="2160575"/>
              <a:ext cx="27775" cy="52500"/>
            </a:xfrm>
            <a:custGeom>
              <a:avLst/>
              <a:gdLst/>
              <a:ahLst/>
              <a:cxnLst/>
              <a:rect l="l" t="t" r="r" b="b"/>
              <a:pathLst>
                <a:path w="1111" h="2100" extrusionOk="0">
                  <a:moveTo>
                    <a:pt x="0" y="1"/>
                  </a:moveTo>
                  <a:lnTo>
                    <a:pt x="823" y="1047"/>
                  </a:lnTo>
                  <a:lnTo>
                    <a:pt x="0" y="2100"/>
                  </a:lnTo>
                  <a:lnTo>
                    <a:pt x="289" y="2100"/>
                  </a:lnTo>
                  <a:lnTo>
                    <a:pt x="1111" y="1047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63"/>
            <p:cNvSpPr/>
            <p:nvPr/>
          </p:nvSpPr>
          <p:spPr>
            <a:xfrm>
              <a:off x="4688275" y="2160575"/>
              <a:ext cx="27975" cy="52500"/>
            </a:xfrm>
            <a:custGeom>
              <a:avLst/>
              <a:gdLst/>
              <a:ahLst/>
              <a:cxnLst/>
              <a:rect l="l" t="t" r="r" b="b"/>
              <a:pathLst>
                <a:path w="1119" h="2100" extrusionOk="0">
                  <a:moveTo>
                    <a:pt x="0" y="1"/>
                  </a:moveTo>
                  <a:lnTo>
                    <a:pt x="822" y="1047"/>
                  </a:lnTo>
                  <a:lnTo>
                    <a:pt x="0" y="2100"/>
                  </a:lnTo>
                  <a:lnTo>
                    <a:pt x="296" y="2100"/>
                  </a:lnTo>
                  <a:lnTo>
                    <a:pt x="1118" y="1047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63"/>
            <p:cNvSpPr/>
            <p:nvPr/>
          </p:nvSpPr>
          <p:spPr>
            <a:xfrm>
              <a:off x="4700175" y="2160575"/>
              <a:ext cx="27775" cy="52500"/>
            </a:xfrm>
            <a:custGeom>
              <a:avLst/>
              <a:gdLst/>
              <a:ahLst/>
              <a:cxnLst/>
              <a:rect l="l" t="t" r="r" b="b"/>
              <a:pathLst>
                <a:path w="1111" h="2100" extrusionOk="0">
                  <a:moveTo>
                    <a:pt x="0" y="1"/>
                  </a:moveTo>
                  <a:lnTo>
                    <a:pt x="822" y="1047"/>
                  </a:lnTo>
                  <a:lnTo>
                    <a:pt x="0" y="2100"/>
                  </a:lnTo>
                  <a:lnTo>
                    <a:pt x="289" y="2100"/>
                  </a:lnTo>
                  <a:lnTo>
                    <a:pt x="1111" y="1047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2" name="Google Shape;822;p63"/>
          <p:cNvGrpSpPr/>
          <p:nvPr/>
        </p:nvGrpSpPr>
        <p:grpSpPr>
          <a:xfrm>
            <a:off x="7459741" y="3204714"/>
            <a:ext cx="145405" cy="113794"/>
            <a:chOff x="4768325" y="2163475"/>
            <a:chExt cx="59700" cy="46725"/>
          </a:xfrm>
        </p:grpSpPr>
        <p:sp>
          <p:nvSpPr>
            <p:cNvPr id="823" name="Google Shape;823;p63"/>
            <p:cNvSpPr/>
            <p:nvPr/>
          </p:nvSpPr>
          <p:spPr>
            <a:xfrm>
              <a:off x="4768325" y="2163475"/>
              <a:ext cx="35375" cy="46725"/>
            </a:xfrm>
            <a:custGeom>
              <a:avLst/>
              <a:gdLst/>
              <a:ahLst/>
              <a:cxnLst/>
              <a:rect l="l" t="t" r="r" b="b"/>
              <a:pathLst>
                <a:path w="1415" h="1869" extrusionOk="0">
                  <a:moveTo>
                    <a:pt x="0" y="0"/>
                  </a:moveTo>
                  <a:lnTo>
                    <a:pt x="895" y="931"/>
                  </a:lnTo>
                  <a:lnTo>
                    <a:pt x="0" y="1868"/>
                  </a:lnTo>
                  <a:lnTo>
                    <a:pt x="520" y="1868"/>
                  </a:lnTo>
                  <a:lnTo>
                    <a:pt x="1414" y="93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63"/>
            <p:cNvSpPr/>
            <p:nvPr/>
          </p:nvSpPr>
          <p:spPr>
            <a:xfrm>
              <a:off x="4792475" y="2163475"/>
              <a:ext cx="35550" cy="46725"/>
            </a:xfrm>
            <a:custGeom>
              <a:avLst/>
              <a:gdLst/>
              <a:ahLst/>
              <a:cxnLst/>
              <a:rect l="l" t="t" r="r" b="b"/>
              <a:pathLst>
                <a:path w="1422" h="1869" extrusionOk="0">
                  <a:moveTo>
                    <a:pt x="1" y="0"/>
                  </a:moveTo>
                  <a:lnTo>
                    <a:pt x="895" y="931"/>
                  </a:lnTo>
                  <a:lnTo>
                    <a:pt x="1" y="1868"/>
                  </a:lnTo>
                  <a:lnTo>
                    <a:pt x="527" y="1868"/>
                  </a:lnTo>
                  <a:lnTo>
                    <a:pt x="1422" y="931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5" name="Google Shape;825;p63"/>
          <p:cNvSpPr/>
          <p:nvPr/>
        </p:nvSpPr>
        <p:spPr>
          <a:xfrm>
            <a:off x="7791696" y="3196221"/>
            <a:ext cx="86159" cy="130781"/>
          </a:xfrm>
          <a:custGeom>
            <a:avLst/>
            <a:gdLst/>
            <a:ahLst/>
            <a:cxnLst/>
            <a:rect l="l" t="t" r="r" b="b"/>
            <a:pathLst>
              <a:path w="1415" h="2148" extrusionOk="0">
                <a:moveTo>
                  <a:pt x="308" y="0"/>
                </a:moveTo>
                <a:cubicBezTo>
                  <a:pt x="152" y="0"/>
                  <a:pt x="1" y="123"/>
                  <a:pt x="1" y="308"/>
                </a:cubicBezTo>
                <a:lnTo>
                  <a:pt x="8" y="1844"/>
                </a:lnTo>
                <a:cubicBezTo>
                  <a:pt x="8" y="2026"/>
                  <a:pt x="158" y="2148"/>
                  <a:pt x="316" y="2148"/>
                </a:cubicBezTo>
                <a:cubicBezTo>
                  <a:pt x="390" y="2148"/>
                  <a:pt x="465" y="2121"/>
                  <a:pt x="527" y="2061"/>
                </a:cubicBezTo>
                <a:lnTo>
                  <a:pt x="1292" y="1296"/>
                </a:lnTo>
                <a:cubicBezTo>
                  <a:pt x="1414" y="1181"/>
                  <a:pt x="1414" y="986"/>
                  <a:pt x="1292" y="864"/>
                </a:cubicBezTo>
                <a:lnTo>
                  <a:pt x="520" y="92"/>
                </a:lnTo>
                <a:cubicBezTo>
                  <a:pt x="459" y="29"/>
                  <a:pt x="383" y="0"/>
                  <a:pt x="308" y="0"/>
                </a:cubicBezTo>
                <a:close/>
              </a:path>
            </a:pathLst>
          </a:custGeom>
          <a:solidFill>
            <a:srgbClr val="869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63"/>
          <p:cNvSpPr/>
          <p:nvPr/>
        </p:nvSpPr>
        <p:spPr>
          <a:xfrm>
            <a:off x="8064072" y="4203306"/>
            <a:ext cx="148084" cy="162989"/>
          </a:xfrm>
          <a:custGeom>
            <a:avLst/>
            <a:gdLst/>
            <a:ahLst/>
            <a:cxnLst/>
            <a:rect l="l" t="t" r="r" b="b"/>
            <a:pathLst>
              <a:path w="2432" h="2677" extrusionOk="0">
                <a:moveTo>
                  <a:pt x="801" y="1"/>
                </a:moveTo>
                <a:lnTo>
                  <a:pt x="1205" y="751"/>
                </a:lnTo>
                <a:lnTo>
                  <a:pt x="1" y="751"/>
                </a:lnTo>
                <a:lnTo>
                  <a:pt x="1" y="1927"/>
                </a:lnTo>
                <a:lnTo>
                  <a:pt x="1205" y="1927"/>
                </a:lnTo>
                <a:lnTo>
                  <a:pt x="801" y="2677"/>
                </a:lnTo>
                <a:lnTo>
                  <a:pt x="2431" y="1335"/>
                </a:lnTo>
                <a:lnTo>
                  <a:pt x="801" y="1"/>
                </a:lnTo>
                <a:close/>
              </a:path>
            </a:pathLst>
          </a:custGeom>
          <a:solidFill>
            <a:srgbClr val="869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63"/>
          <p:cNvSpPr/>
          <p:nvPr/>
        </p:nvSpPr>
        <p:spPr>
          <a:xfrm>
            <a:off x="7165528" y="3431527"/>
            <a:ext cx="119101" cy="163415"/>
          </a:xfrm>
          <a:custGeom>
            <a:avLst/>
            <a:gdLst/>
            <a:ahLst/>
            <a:cxnLst/>
            <a:rect l="l" t="t" r="r" b="b"/>
            <a:pathLst>
              <a:path w="1956" h="2684" extrusionOk="0">
                <a:moveTo>
                  <a:pt x="1" y="0"/>
                </a:moveTo>
                <a:lnTo>
                  <a:pt x="787" y="1342"/>
                </a:lnTo>
                <a:lnTo>
                  <a:pt x="1" y="2683"/>
                </a:lnTo>
                <a:lnTo>
                  <a:pt x="1955" y="1342"/>
                </a:lnTo>
                <a:lnTo>
                  <a:pt x="1" y="0"/>
                </a:lnTo>
                <a:close/>
              </a:path>
            </a:pathLst>
          </a:custGeom>
          <a:solidFill>
            <a:srgbClr val="869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63"/>
          <p:cNvSpPr/>
          <p:nvPr/>
        </p:nvSpPr>
        <p:spPr>
          <a:xfrm>
            <a:off x="7133499" y="4219136"/>
            <a:ext cx="183157" cy="131329"/>
          </a:xfrm>
          <a:custGeom>
            <a:avLst/>
            <a:gdLst/>
            <a:ahLst/>
            <a:cxnLst/>
            <a:rect l="l" t="t" r="r" b="b"/>
            <a:pathLst>
              <a:path w="3008" h="2157" extrusionOk="0">
                <a:moveTo>
                  <a:pt x="0" y="0"/>
                </a:moveTo>
                <a:lnTo>
                  <a:pt x="729" y="1075"/>
                </a:lnTo>
                <a:lnTo>
                  <a:pt x="0" y="2157"/>
                </a:lnTo>
                <a:lnTo>
                  <a:pt x="0" y="2157"/>
                </a:lnTo>
                <a:lnTo>
                  <a:pt x="3008" y="1075"/>
                </a:lnTo>
                <a:lnTo>
                  <a:pt x="0" y="0"/>
                </a:lnTo>
                <a:close/>
              </a:path>
            </a:pathLst>
          </a:custGeom>
          <a:solidFill>
            <a:srgbClr val="869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63"/>
          <p:cNvSpPr/>
          <p:nvPr/>
        </p:nvSpPr>
        <p:spPr>
          <a:xfrm>
            <a:off x="7150823" y="3700780"/>
            <a:ext cx="148511" cy="112515"/>
          </a:xfrm>
          <a:custGeom>
            <a:avLst/>
            <a:gdLst/>
            <a:ahLst/>
            <a:cxnLst/>
            <a:rect l="l" t="t" r="r" b="b"/>
            <a:pathLst>
              <a:path w="2439" h="1848" extrusionOk="0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rgbClr val="869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63"/>
          <p:cNvSpPr/>
          <p:nvPr/>
        </p:nvSpPr>
        <p:spPr>
          <a:xfrm>
            <a:off x="7784572" y="3682697"/>
            <a:ext cx="100408" cy="148681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rgbClr val="869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1" name="Google Shape;831;p63"/>
          <p:cNvGrpSpPr/>
          <p:nvPr/>
        </p:nvGrpSpPr>
        <p:grpSpPr>
          <a:xfrm>
            <a:off x="7476059" y="3459808"/>
            <a:ext cx="112768" cy="106853"/>
            <a:chOff x="4768575" y="2253950"/>
            <a:chExt cx="46300" cy="43875"/>
          </a:xfrm>
        </p:grpSpPr>
        <p:sp>
          <p:nvSpPr>
            <p:cNvPr id="832" name="Google Shape;832;p63"/>
            <p:cNvSpPr/>
            <p:nvPr/>
          </p:nvSpPr>
          <p:spPr>
            <a:xfrm>
              <a:off x="4785700" y="2253950"/>
              <a:ext cx="29175" cy="43875"/>
            </a:xfrm>
            <a:custGeom>
              <a:avLst/>
              <a:gdLst/>
              <a:ahLst/>
              <a:cxnLst/>
              <a:rect l="l" t="t" r="r" b="b"/>
              <a:pathLst>
                <a:path w="1167" h="1755" extrusionOk="0">
                  <a:moveTo>
                    <a:pt x="262" y="1"/>
                  </a:moveTo>
                  <a:cubicBezTo>
                    <a:pt x="150" y="1"/>
                    <a:pt x="49" y="149"/>
                    <a:pt x="164" y="247"/>
                  </a:cubicBezTo>
                  <a:lnTo>
                    <a:pt x="770" y="853"/>
                  </a:lnTo>
                  <a:lnTo>
                    <a:pt x="106" y="1517"/>
                  </a:lnTo>
                  <a:cubicBezTo>
                    <a:pt x="1" y="1616"/>
                    <a:pt x="95" y="1754"/>
                    <a:pt x="204" y="1754"/>
                  </a:cubicBezTo>
                  <a:cubicBezTo>
                    <a:pt x="236" y="1754"/>
                    <a:pt x="271" y="1742"/>
                    <a:pt x="301" y="1711"/>
                  </a:cubicBezTo>
                  <a:lnTo>
                    <a:pt x="1166" y="853"/>
                  </a:lnTo>
                  <a:lnTo>
                    <a:pt x="366" y="52"/>
                  </a:lnTo>
                  <a:cubicBezTo>
                    <a:pt x="334" y="16"/>
                    <a:pt x="297" y="1"/>
                    <a:pt x="26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63"/>
            <p:cNvSpPr/>
            <p:nvPr/>
          </p:nvSpPr>
          <p:spPr>
            <a:xfrm>
              <a:off x="4768575" y="2253950"/>
              <a:ext cx="29175" cy="43875"/>
            </a:xfrm>
            <a:custGeom>
              <a:avLst/>
              <a:gdLst/>
              <a:ahLst/>
              <a:cxnLst/>
              <a:rect l="l" t="t" r="r" b="b"/>
              <a:pathLst>
                <a:path w="1167" h="1755" extrusionOk="0">
                  <a:moveTo>
                    <a:pt x="261" y="1"/>
                  </a:moveTo>
                  <a:cubicBezTo>
                    <a:pt x="150" y="1"/>
                    <a:pt x="50" y="149"/>
                    <a:pt x="171" y="247"/>
                  </a:cubicBezTo>
                  <a:lnTo>
                    <a:pt x="769" y="853"/>
                  </a:lnTo>
                  <a:lnTo>
                    <a:pt x="106" y="1517"/>
                  </a:lnTo>
                  <a:cubicBezTo>
                    <a:pt x="1" y="1616"/>
                    <a:pt x="95" y="1754"/>
                    <a:pt x="203" y="1754"/>
                  </a:cubicBezTo>
                  <a:cubicBezTo>
                    <a:pt x="236" y="1754"/>
                    <a:pt x="270" y="1742"/>
                    <a:pt x="301" y="1711"/>
                  </a:cubicBezTo>
                  <a:lnTo>
                    <a:pt x="1166" y="853"/>
                  </a:lnTo>
                  <a:lnTo>
                    <a:pt x="365" y="52"/>
                  </a:lnTo>
                  <a:cubicBezTo>
                    <a:pt x="334" y="16"/>
                    <a:pt x="297" y="1"/>
                    <a:pt x="26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4" name="Google Shape;834;p63"/>
          <p:cNvGrpSpPr/>
          <p:nvPr/>
        </p:nvGrpSpPr>
        <p:grpSpPr>
          <a:xfrm>
            <a:off x="7775682" y="3948834"/>
            <a:ext cx="118187" cy="146246"/>
            <a:chOff x="4960900" y="2433225"/>
            <a:chExt cx="48525" cy="60050"/>
          </a:xfrm>
        </p:grpSpPr>
        <p:sp>
          <p:nvSpPr>
            <p:cNvPr id="835" name="Google Shape;835;p63"/>
            <p:cNvSpPr/>
            <p:nvPr/>
          </p:nvSpPr>
          <p:spPr>
            <a:xfrm>
              <a:off x="4974225" y="2433225"/>
              <a:ext cx="35200" cy="60050"/>
            </a:xfrm>
            <a:custGeom>
              <a:avLst/>
              <a:gdLst/>
              <a:ahLst/>
              <a:cxnLst/>
              <a:rect l="l" t="t" r="r" b="b"/>
              <a:pathLst>
                <a:path w="1408" h="2402" extrusionOk="0">
                  <a:moveTo>
                    <a:pt x="102" y="0"/>
                  </a:moveTo>
                  <a:lnTo>
                    <a:pt x="95" y="7"/>
                  </a:lnTo>
                  <a:lnTo>
                    <a:pt x="1112" y="1154"/>
                  </a:lnTo>
                  <a:lnTo>
                    <a:pt x="1" y="2402"/>
                  </a:lnTo>
                  <a:lnTo>
                    <a:pt x="297" y="2402"/>
                  </a:lnTo>
                  <a:lnTo>
                    <a:pt x="1407" y="1154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63"/>
            <p:cNvSpPr/>
            <p:nvPr/>
          </p:nvSpPr>
          <p:spPr>
            <a:xfrm>
              <a:off x="4960900" y="2433225"/>
              <a:ext cx="35175" cy="60050"/>
            </a:xfrm>
            <a:custGeom>
              <a:avLst/>
              <a:gdLst/>
              <a:ahLst/>
              <a:cxnLst/>
              <a:rect l="l" t="t" r="r" b="b"/>
              <a:pathLst>
                <a:path w="1407" h="2402" extrusionOk="0">
                  <a:moveTo>
                    <a:pt x="108" y="0"/>
                  </a:moveTo>
                  <a:lnTo>
                    <a:pt x="94" y="7"/>
                  </a:lnTo>
                  <a:lnTo>
                    <a:pt x="1111" y="1154"/>
                  </a:lnTo>
                  <a:lnTo>
                    <a:pt x="0" y="2402"/>
                  </a:lnTo>
                  <a:lnTo>
                    <a:pt x="296" y="2402"/>
                  </a:lnTo>
                  <a:lnTo>
                    <a:pt x="1407" y="1154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7" name="Google Shape;837;p63"/>
          <p:cNvGrpSpPr/>
          <p:nvPr/>
        </p:nvGrpSpPr>
        <p:grpSpPr>
          <a:xfrm>
            <a:off x="7464247" y="4212895"/>
            <a:ext cx="136394" cy="143810"/>
            <a:chOff x="4854075" y="2527625"/>
            <a:chExt cx="56000" cy="59050"/>
          </a:xfrm>
        </p:grpSpPr>
        <p:sp>
          <p:nvSpPr>
            <p:cNvPr id="838" name="Google Shape;838;p63"/>
            <p:cNvSpPr/>
            <p:nvPr/>
          </p:nvSpPr>
          <p:spPr>
            <a:xfrm>
              <a:off x="4872325" y="2527625"/>
              <a:ext cx="37750" cy="59050"/>
            </a:xfrm>
            <a:custGeom>
              <a:avLst/>
              <a:gdLst/>
              <a:ahLst/>
              <a:cxnLst/>
              <a:rect l="l" t="t" r="r" b="b"/>
              <a:pathLst>
                <a:path w="1510" h="2362" extrusionOk="0">
                  <a:moveTo>
                    <a:pt x="305" y="1"/>
                  </a:moveTo>
                  <a:cubicBezTo>
                    <a:pt x="141" y="1"/>
                    <a:pt x="1" y="210"/>
                    <a:pt x="146" y="371"/>
                  </a:cubicBezTo>
                  <a:lnTo>
                    <a:pt x="961" y="1179"/>
                  </a:lnTo>
                  <a:lnTo>
                    <a:pt x="146" y="1994"/>
                  </a:lnTo>
                  <a:cubicBezTo>
                    <a:pt x="0" y="2151"/>
                    <a:pt x="143" y="2361"/>
                    <a:pt x="308" y="2361"/>
                  </a:cubicBezTo>
                  <a:cubicBezTo>
                    <a:pt x="355" y="2361"/>
                    <a:pt x="404" y="2344"/>
                    <a:pt x="449" y="2304"/>
                  </a:cubicBezTo>
                  <a:lnTo>
                    <a:pt x="1423" y="1338"/>
                  </a:lnTo>
                  <a:cubicBezTo>
                    <a:pt x="1509" y="1244"/>
                    <a:pt x="1509" y="1107"/>
                    <a:pt x="1423" y="1013"/>
                  </a:cubicBezTo>
                  <a:lnTo>
                    <a:pt x="1423" y="1020"/>
                  </a:lnTo>
                  <a:lnTo>
                    <a:pt x="449" y="61"/>
                  </a:lnTo>
                  <a:cubicBezTo>
                    <a:pt x="403" y="19"/>
                    <a:pt x="353" y="1"/>
                    <a:pt x="305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63"/>
            <p:cNvSpPr/>
            <p:nvPr/>
          </p:nvSpPr>
          <p:spPr>
            <a:xfrm>
              <a:off x="4854075" y="2539100"/>
              <a:ext cx="26075" cy="35875"/>
            </a:xfrm>
            <a:custGeom>
              <a:avLst/>
              <a:gdLst/>
              <a:ahLst/>
              <a:cxnLst/>
              <a:rect l="l" t="t" r="r" b="b"/>
              <a:pathLst>
                <a:path w="1043" h="1435" extrusionOk="0">
                  <a:moveTo>
                    <a:pt x="326" y="1"/>
                  </a:moveTo>
                  <a:cubicBezTo>
                    <a:pt x="152" y="1"/>
                    <a:pt x="1" y="234"/>
                    <a:pt x="177" y="388"/>
                  </a:cubicBezTo>
                  <a:lnTo>
                    <a:pt x="516" y="720"/>
                  </a:lnTo>
                  <a:lnTo>
                    <a:pt x="177" y="1059"/>
                  </a:lnTo>
                  <a:cubicBezTo>
                    <a:pt x="21" y="1215"/>
                    <a:pt x="165" y="1435"/>
                    <a:pt x="336" y="1435"/>
                  </a:cubicBezTo>
                  <a:cubicBezTo>
                    <a:pt x="386" y="1435"/>
                    <a:pt x="439" y="1415"/>
                    <a:pt x="487" y="1369"/>
                  </a:cubicBezTo>
                  <a:lnTo>
                    <a:pt x="977" y="886"/>
                  </a:lnTo>
                  <a:cubicBezTo>
                    <a:pt x="1020" y="843"/>
                    <a:pt x="1042" y="785"/>
                    <a:pt x="1042" y="720"/>
                  </a:cubicBezTo>
                  <a:cubicBezTo>
                    <a:pt x="1042" y="662"/>
                    <a:pt x="1013" y="605"/>
                    <a:pt x="977" y="561"/>
                  </a:cubicBezTo>
                  <a:lnTo>
                    <a:pt x="487" y="78"/>
                  </a:lnTo>
                  <a:cubicBezTo>
                    <a:pt x="437" y="23"/>
                    <a:pt x="380" y="1"/>
                    <a:pt x="326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0" name="Google Shape;840;p63"/>
          <p:cNvSpPr/>
          <p:nvPr/>
        </p:nvSpPr>
        <p:spPr>
          <a:xfrm>
            <a:off x="7479500" y="3955623"/>
            <a:ext cx="105888" cy="132668"/>
          </a:xfrm>
          <a:custGeom>
            <a:avLst/>
            <a:gdLst/>
            <a:ahLst/>
            <a:cxnLst/>
            <a:rect l="l" t="t" r="r" b="b"/>
            <a:pathLst>
              <a:path w="1739" h="2179" extrusionOk="0">
                <a:moveTo>
                  <a:pt x="1" y="1"/>
                </a:moveTo>
                <a:lnTo>
                  <a:pt x="1" y="2179"/>
                </a:lnTo>
                <a:lnTo>
                  <a:pt x="758" y="2179"/>
                </a:lnTo>
                <a:lnTo>
                  <a:pt x="1739" y="1090"/>
                </a:lnTo>
                <a:lnTo>
                  <a:pt x="758" y="1"/>
                </a:lnTo>
                <a:close/>
              </a:path>
            </a:pathLst>
          </a:custGeom>
          <a:solidFill>
            <a:srgbClr val="869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63"/>
          <p:cNvSpPr/>
          <p:nvPr/>
        </p:nvSpPr>
        <p:spPr>
          <a:xfrm>
            <a:off x="8058166" y="3195277"/>
            <a:ext cx="159897" cy="132668"/>
          </a:xfrm>
          <a:custGeom>
            <a:avLst/>
            <a:gdLst/>
            <a:ahLst/>
            <a:cxnLst/>
            <a:rect l="l" t="t" r="r" b="b"/>
            <a:pathLst>
              <a:path w="2626" h="2179" extrusionOk="0">
                <a:moveTo>
                  <a:pt x="0" y="1"/>
                </a:moveTo>
                <a:lnTo>
                  <a:pt x="887" y="1090"/>
                </a:lnTo>
                <a:lnTo>
                  <a:pt x="0" y="2179"/>
                </a:lnTo>
                <a:lnTo>
                  <a:pt x="1644" y="2179"/>
                </a:lnTo>
                <a:lnTo>
                  <a:pt x="2625" y="1090"/>
                </a:lnTo>
                <a:lnTo>
                  <a:pt x="1644" y="1"/>
                </a:lnTo>
                <a:close/>
              </a:path>
            </a:pathLst>
          </a:custGeom>
          <a:solidFill>
            <a:srgbClr val="869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63"/>
          <p:cNvSpPr/>
          <p:nvPr/>
        </p:nvSpPr>
        <p:spPr>
          <a:xfrm>
            <a:off x="7157429" y="3955623"/>
            <a:ext cx="135298" cy="132668"/>
          </a:xfrm>
          <a:custGeom>
            <a:avLst/>
            <a:gdLst/>
            <a:ahLst/>
            <a:cxnLst/>
            <a:rect l="l" t="t" r="r" b="b"/>
            <a:pathLst>
              <a:path w="2222" h="2179" extrusionOk="0">
                <a:moveTo>
                  <a:pt x="477" y="1"/>
                </a:moveTo>
                <a:lnTo>
                  <a:pt x="895" y="513"/>
                </a:lnTo>
                <a:lnTo>
                  <a:pt x="1" y="513"/>
                </a:lnTo>
                <a:lnTo>
                  <a:pt x="1" y="1659"/>
                </a:lnTo>
                <a:lnTo>
                  <a:pt x="895" y="1659"/>
                </a:lnTo>
                <a:lnTo>
                  <a:pt x="477" y="2179"/>
                </a:lnTo>
                <a:lnTo>
                  <a:pt x="1234" y="2179"/>
                </a:lnTo>
                <a:lnTo>
                  <a:pt x="2222" y="1090"/>
                </a:lnTo>
                <a:lnTo>
                  <a:pt x="1234" y="1"/>
                </a:lnTo>
                <a:close/>
              </a:path>
            </a:pathLst>
          </a:custGeom>
          <a:solidFill>
            <a:srgbClr val="869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3" name="Google Shape;843;p63"/>
          <p:cNvGrpSpPr/>
          <p:nvPr/>
        </p:nvGrpSpPr>
        <p:grpSpPr>
          <a:xfrm>
            <a:off x="8088458" y="3676639"/>
            <a:ext cx="99312" cy="160797"/>
            <a:chOff x="5059700" y="2334775"/>
            <a:chExt cx="40775" cy="66025"/>
          </a:xfrm>
        </p:grpSpPr>
        <p:sp>
          <p:nvSpPr>
            <p:cNvPr id="844" name="Google Shape;844;p63"/>
            <p:cNvSpPr/>
            <p:nvPr/>
          </p:nvSpPr>
          <p:spPr>
            <a:xfrm>
              <a:off x="5059700" y="2334775"/>
              <a:ext cx="12475" cy="10525"/>
            </a:xfrm>
            <a:custGeom>
              <a:avLst/>
              <a:gdLst/>
              <a:ahLst/>
              <a:cxnLst/>
              <a:rect l="l" t="t" r="r" b="b"/>
              <a:pathLst>
                <a:path w="499" h="421" extrusionOk="0">
                  <a:moveTo>
                    <a:pt x="282" y="0"/>
                  </a:moveTo>
                  <a:cubicBezTo>
                    <a:pt x="94" y="0"/>
                    <a:pt x="1" y="224"/>
                    <a:pt x="138" y="361"/>
                  </a:cubicBezTo>
                  <a:cubicBezTo>
                    <a:pt x="179" y="402"/>
                    <a:pt x="230" y="421"/>
                    <a:pt x="281" y="421"/>
                  </a:cubicBezTo>
                  <a:cubicBezTo>
                    <a:pt x="388" y="421"/>
                    <a:pt x="491" y="337"/>
                    <a:pt x="491" y="209"/>
                  </a:cubicBezTo>
                  <a:cubicBezTo>
                    <a:pt x="498" y="94"/>
                    <a:pt x="397" y="0"/>
                    <a:pt x="282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63"/>
            <p:cNvSpPr/>
            <p:nvPr/>
          </p:nvSpPr>
          <p:spPr>
            <a:xfrm>
              <a:off x="5059700" y="2348650"/>
              <a:ext cx="12475" cy="10550"/>
            </a:xfrm>
            <a:custGeom>
              <a:avLst/>
              <a:gdLst/>
              <a:ahLst/>
              <a:cxnLst/>
              <a:rect l="l" t="t" r="r" b="b"/>
              <a:pathLst>
                <a:path w="499" h="422" extrusionOk="0">
                  <a:moveTo>
                    <a:pt x="282" y="1"/>
                  </a:moveTo>
                  <a:cubicBezTo>
                    <a:pt x="94" y="1"/>
                    <a:pt x="1" y="224"/>
                    <a:pt x="138" y="361"/>
                  </a:cubicBezTo>
                  <a:cubicBezTo>
                    <a:pt x="179" y="403"/>
                    <a:pt x="230" y="421"/>
                    <a:pt x="281" y="421"/>
                  </a:cubicBezTo>
                  <a:cubicBezTo>
                    <a:pt x="388" y="421"/>
                    <a:pt x="491" y="337"/>
                    <a:pt x="491" y="210"/>
                  </a:cubicBezTo>
                  <a:cubicBezTo>
                    <a:pt x="498" y="94"/>
                    <a:pt x="397" y="1"/>
                    <a:pt x="28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63"/>
            <p:cNvSpPr/>
            <p:nvPr/>
          </p:nvSpPr>
          <p:spPr>
            <a:xfrm>
              <a:off x="5059700" y="2362525"/>
              <a:ext cx="12475" cy="10550"/>
            </a:xfrm>
            <a:custGeom>
              <a:avLst/>
              <a:gdLst/>
              <a:ahLst/>
              <a:cxnLst/>
              <a:rect l="l" t="t" r="r" b="b"/>
              <a:pathLst>
                <a:path w="499" h="422" extrusionOk="0">
                  <a:moveTo>
                    <a:pt x="282" y="1"/>
                  </a:moveTo>
                  <a:cubicBezTo>
                    <a:pt x="94" y="1"/>
                    <a:pt x="1" y="224"/>
                    <a:pt x="138" y="361"/>
                  </a:cubicBezTo>
                  <a:cubicBezTo>
                    <a:pt x="179" y="403"/>
                    <a:pt x="230" y="422"/>
                    <a:pt x="281" y="422"/>
                  </a:cubicBezTo>
                  <a:cubicBezTo>
                    <a:pt x="388" y="422"/>
                    <a:pt x="491" y="338"/>
                    <a:pt x="491" y="210"/>
                  </a:cubicBezTo>
                  <a:cubicBezTo>
                    <a:pt x="498" y="95"/>
                    <a:pt x="397" y="1"/>
                    <a:pt x="28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63"/>
            <p:cNvSpPr/>
            <p:nvPr/>
          </p:nvSpPr>
          <p:spPr>
            <a:xfrm>
              <a:off x="5059700" y="2376400"/>
              <a:ext cx="12475" cy="10500"/>
            </a:xfrm>
            <a:custGeom>
              <a:avLst/>
              <a:gdLst/>
              <a:ahLst/>
              <a:cxnLst/>
              <a:rect l="l" t="t" r="r" b="b"/>
              <a:pathLst>
                <a:path w="499" h="420" extrusionOk="0">
                  <a:moveTo>
                    <a:pt x="294" y="1"/>
                  </a:moveTo>
                  <a:cubicBezTo>
                    <a:pt x="290" y="1"/>
                    <a:pt x="286" y="1"/>
                    <a:pt x="282" y="1"/>
                  </a:cubicBezTo>
                  <a:cubicBezTo>
                    <a:pt x="94" y="1"/>
                    <a:pt x="1" y="225"/>
                    <a:pt x="138" y="355"/>
                  </a:cubicBezTo>
                  <a:cubicBezTo>
                    <a:pt x="180" y="400"/>
                    <a:pt x="233" y="420"/>
                    <a:pt x="285" y="420"/>
                  </a:cubicBezTo>
                  <a:cubicBezTo>
                    <a:pt x="390" y="420"/>
                    <a:pt x="491" y="336"/>
                    <a:pt x="491" y="210"/>
                  </a:cubicBezTo>
                  <a:cubicBezTo>
                    <a:pt x="498" y="99"/>
                    <a:pt x="404" y="1"/>
                    <a:pt x="294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63"/>
            <p:cNvSpPr/>
            <p:nvPr/>
          </p:nvSpPr>
          <p:spPr>
            <a:xfrm>
              <a:off x="5059700" y="2390125"/>
              <a:ext cx="12475" cy="10675"/>
            </a:xfrm>
            <a:custGeom>
              <a:avLst/>
              <a:gdLst/>
              <a:ahLst/>
              <a:cxnLst/>
              <a:rect l="l" t="t" r="r" b="b"/>
              <a:pathLst>
                <a:path w="499" h="427" extrusionOk="0">
                  <a:moveTo>
                    <a:pt x="282" y="0"/>
                  </a:moveTo>
                  <a:cubicBezTo>
                    <a:pt x="94" y="0"/>
                    <a:pt x="1" y="231"/>
                    <a:pt x="138" y="361"/>
                  </a:cubicBezTo>
                  <a:cubicBezTo>
                    <a:pt x="180" y="406"/>
                    <a:pt x="233" y="426"/>
                    <a:pt x="285" y="426"/>
                  </a:cubicBezTo>
                  <a:cubicBezTo>
                    <a:pt x="390" y="426"/>
                    <a:pt x="491" y="343"/>
                    <a:pt x="491" y="217"/>
                  </a:cubicBezTo>
                  <a:cubicBezTo>
                    <a:pt x="498" y="94"/>
                    <a:pt x="397" y="0"/>
                    <a:pt x="282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63"/>
            <p:cNvSpPr/>
            <p:nvPr/>
          </p:nvSpPr>
          <p:spPr>
            <a:xfrm>
              <a:off x="5073950" y="2348650"/>
              <a:ext cx="12275" cy="10550"/>
            </a:xfrm>
            <a:custGeom>
              <a:avLst/>
              <a:gdLst/>
              <a:ahLst/>
              <a:cxnLst/>
              <a:rect l="l" t="t" r="r" b="b"/>
              <a:pathLst>
                <a:path w="491" h="422" extrusionOk="0">
                  <a:moveTo>
                    <a:pt x="282" y="1"/>
                  </a:moveTo>
                  <a:cubicBezTo>
                    <a:pt x="94" y="1"/>
                    <a:pt x="0" y="224"/>
                    <a:pt x="130" y="361"/>
                  </a:cubicBezTo>
                  <a:cubicBezTo>
                    <a:pt x="174" y="403"/>
                    <a:pt x="227" y="421"/>
                    <a:pt x="278" y="421"/>
                  </a:cubicBezTo>
                  <a:cubicBezTo>
                    <a:pt x="387" y="421"/>
                    <a:pt x="491" y="337"/>
                    <a:pt x="491" y="210"/>
                  </a:cubicBezTo>
                  <a:cubicBezTo>
                    <a:pt x="491" y="94"/>
                    <a:pt x="397" y="1"/>
                    <a:pt x="28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63"/>
            <p:cNvSpPr/>
            <p:nvPr/>
          </p:nvSpPr>
          <p:spPr>
            <a:xfrm>
              <a:off x="5073950" y="2362525"/>
              <a:ext cx="12275" cy="10550"/>
            </a:xfrm>
            <a:custGeom>
              <a:avLst/>
              <a:gdLst/>
              <a:ahLst/>
              <a:cxnLst/>
              <a:rect l="l" t="t" r="r" b="b"/>
              <a:pathLst>
                <a:path w="491" h="422" extrusionOk="0">
                  <a:moveTo>
                    <a:pt x="282" y="1"/>
                  </a:moveTo>
                  <a:cubicBezTo>
                    <a:pt x="94" y="1"/>
                    <a:pt x="0" y="224"/>
                    <a:pt x="130" y="361"/>
                  </a:cubicBezTo>
                  <a:cubicBezTo>
                    <a:pt x="174" y="403"/>
                    <a:pt x="227" y="422"/>
                    <a:pt x="278" y="422"/>
                  </a:cubicBezTo>
                  <a:cubicBezTo>
                    <a:pt x="387" y="422"/>
                    <a:pt x="491" y="338"/>
                    <a:pt x="491" y="210"/>
                  </a:cubicBezTo>
                  <a:cubicBezTo>
                    <a:pt x="491" y="95"/>
                    <a:pt x="397" y="1"/>
                    <a:pt x="28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63"/>
            <p:cNvSpPr/>
            <p:nvPr/>
          </p:nvSpPr>
          <p:spPr>
            <a:xfrm>
              <a:off x="5074000" y="2376400"/>
              <a:ext cx="12225" cy="10500"/>
            </a:xfrm>
            <a:custGeom>
              <a:avLst/>
              <a:gdLst/>
              <a:ahLst/>
              <a:cxnLst/>
              <a:rect l="l" t="t" r="r" b="b"/>
              <a:pathLst>
                <a:path w="489" h="420" extrusionOk="0">
                  <a:moveTo>
                    <a:pt x="291" y="1"/>
                  </a:moveTo>
                  <a:cubicBezTo>
                    <a:pt x="287" y="1"/>
                    <a:pt x="284" y="1"/>
                    <a:pt x="280" y="1"/>
                  </a:cubicBezTo>
                  <a:cubicBezTo>
                    <a:pt x="277" y="1"/>
                    <a:pt x="274" y="1"/>
                    <a:pt x="271" y="1"/>
                  </a:cubicBezTo>
                  <a:cubicBezTo>
                    <a:pt x="89" y="1"/>
                    <a:pt x="0" y="227"/>
                    <a:pt x="128" y="355"/>
                  </a:cubicBezTo>
                  <a:cubicBezTo>
                    <a:pt x="173" y="400"/>
                    <a:pt x="228" y="420"/>
                    <a:pt x="281" y="420"/>
                  </a:cubicBezTo>
                  <a:cubicBezTo>
                    <a:pt x="388" y="420"/>
                    <a:pt x="489" y="336"/>
                    <a:pt x="489" y="210"/>
                  </a:cubicBezTo>
                  <a:cubicBezTo>
                    <a:pt x="489" y="99"/>
                    <a:pt x="401" y="1"/>
                    <a:pt x="29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63"/>
            <p:cNvSpPr/>
            <p:nvPr/>
          </p:nvSpPr>
          <p:spPr>
            <a:xfrm>
              <a:off x="5088000" y="2362525"/>
              <a:ext cx="12475" cy="10550"/>
            </a:xfrm>
            <a:custGeom>
              <a:avLst/>
              <a:gdLst/>
              <a:ahLst/>
              <a:cxnLst/>
              <a:rect l="l" t="t" r="r" b="b"/>
              <a:pathLst>
                <a:path w="499" h="422" extrusionOk="0">
                  <a:moveTo>
                    <a:pt x="289" y="1"/>
                  </a:moveTo>
                  <a:cubicBezTo>
                    <a:pt x="102" y="1"/>
                    <a:pt x="1" y="224"/>
                    <a:pt x="138" y="361"/>
                  </a:cubicBezTo>
                  <a:cubicBezTo>
                    <a:pt x="180" y="403"/>
                    <a:pt x="231" y="422"/>
                    <a:pt x="283" y="422"/>
                  </a:cubicBezTo>
                  <a:cubicBezTo>
                    <a:pt x="392" y="422"/>
                    <a:pt x="499" y="338"/>
                    <a:pt x="499" y="210"/>
                  </a:cubicBezTo>
                  <a:cubicBezTo>
                    <a:pt x="499" y="95"/>
                    <a:pt x="405" y="1"/>
                    <a:pt x="28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3" name="Google Shape;853;p63"/>
          <p:cNvGrpSpPr/>
          <p:nvPr/>
        </p:nvGrpSpPr>
        <p:grpSpPr>
          <a:xfrm>
            <a:off x="8045622" y="3941771"/>
            <a:ext cx="184984" cy="160371"/>
            <a:chOff x="5037700" y="2430325"/>
            <a:chExt cx="75950" cy="65850"/>
          </a:xfrm>
        </p:grpSpPr>
        <p:sp>
          <p:nvSpPr>
            <p:cNvPr id="854" name="Google Shape;854;p63"/>
            <p:cNvSpPr/>
            <p:nvPr/>
          </p:nvSpPr>
          <p:spPr>
            <a:xfrm>
              <a:off x="5059700" y="2430325"/>
              <a:ext cx="53950" cy="65850"/>
            </a:xfrm>
            <a:custGeom>
              <a:avLst/>
              <a:gdLst/>
              <a:ahLst/>
              <a:cxnLst/>
              <a:rect l="l" t="t" r="r" b="b"/>
              <a:pathLst>
                <a:path w="2158" h="2634" extrusionOk="0">
                  <a:moveTo>
                    <a:pt x="1" y="1"/>
                  </a:moveTo>
                  <a:lnTo>
                    <a:pt x="866" y="1321"/>
                  </a:lnTo>
                  <a:lnTo>
                    <a:pt x="1" y="2633"/>
                  </a:lnTo>
                  <a:lnTo>
                    <a:pt x="1292" y="2633"/>
                  </a:lnTo>
                  <a:lnTo>
                    <a:pt x="2157" y="1321"/>
                  </a:lnTo>
                  <a:lnTo>
                    <a:pt x="1292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63"/>
            <p:cNvSpPr/>
            <p:nvPr/>
          </p:nvSpPr>
          <p:spPr>
            <a:xfrm>
              <a:off x="5037700" y="2430325"/>
              <a:ext cx="34100" cy="65850"/>
            </a:xfrm>
            <a:custGeom>
              <a:avLst/>
              <a:gdLst/>
              <a:ahLst/>
              <a:cxnLst/>
              <a:rect l="l" t="t" r="r" b="b"/>
              <a:pathLst>
                <a:path w="1364" h="2634" extrusionOk="0">
                  <a:moveTo>
                    <a:pt x="1" y="1"/>
                  </a:moveTo>
                  <a:lnTo>
                    <a:pt x="866" y="1321"/>
                  </a:lnTo>
                  <a:lnTo>
                    <a:pt x="1" y="2633"/>
                  </a:lnTo>
                  <a:lnTo>
                    <a:pt x="498" y="2633"/>
                  </a:lnTo>
                  <a:lnTo>
                    <a:pt x="1364" y="1321"/>
                  </a:lnTo>
                  <a:lnTo>
                    <a:pt x="498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6" name="Google Shape;856;p63"/>
          <p:cNvGrpSpPr/>
          <p:nvPr/>
        </p:nvGrpSpPr>
        <p:grpSpPr>
          <a:xfrm>
            <a:off x="7465128" y="3708223"/>
            <a:ext cx="173014" cy="97629"/>
            <a:chOff x="4756975" y="2341800"/>
            <a:chExt cx="91975" cy="51925"/>
          </a:xfrm>
        </p:grpSpPr>
        <p:sp>
          <p:nvSpPr>
            <p:cNvPr id="857" name="Google Shape;857;p63"/>
            <p:cNvSpPr/>
            <p:nvPr/>
          </p:nvSpPr>
          <p:spPr>
            <a:xfrm>
              <a:off x="4756975" y="2341800"/>
              <a:ext cx="10650" cy="9150"/>
            </a:xfrm>
            <a:custGeom>
              <a:avLst/>
              <a:gdLst/>
              <a:ahLst/>
              <a:cxnLst/>
              <a:rect l="l" t="t" r="r" b="b"/>
              <a:pathLst>
                <a:path w="426" h="366" extrusionOk="0">
                  <a:moveTo>
                    <a:pt x="245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3" y="348"/>
                    <a:pt x="199" y="365"/>
                    <a:pt x="244" y="365"/>
                  </a:cubicBezTo>
                  <a:cubicBezTo>
                    <a:pt x="337" y="365"/>
                    <a:pt x="426" y="293"/>
                    <a:pt x="426" y="181"/>
                  </a:cubicBezTo>
                  <a:cubicBezTo>
                    <a:pt x="426" y="80"/>
                    <a:pt x="346" y="0"/>
                    <a:pt x="245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63"/>
            <p:cNvSpPr/>
            <p:nvPr/>
          </p:nvSpPr>
          <p:spPr>
            <a:xfrm>
              <a:off x="4777350" y="2341800"/>
              <a:ext cx="10650" cy="9150"/>
            </a:xfrm>
            <a:custGeom>
              <a:avLst/>
              <a:gdLst/>
              <a:ahLst/>
              <a:cxnLst/>
              <a:rect l="l" t="t" r="r" b="b"/>
              <a:pathLst>
                <a:path w="426" h="366" extrusionOk="0">
                  <a:moveTo>
                    <a:pt x="245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3" y="348"/>
                    <a:pt x="199" y="365"/>
                    <a:pt x="244" y="365"/>
                  </a:cubicBezTo>
                  <a:cubicBezTo>
                    <a:pt x="337" y="365"/>
                    <a:pt x="426" y="293"/>
                    <a:pt x="426" y="181"/>
                  </a:cubicBezTo>
                  <a:cubicBezTo>
                    <a:pt x="426" y="80"/>
                    <a:pt x="339" y="0"/>
                    <a:pt x="245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63"/>
            <p:cNvSpPr/>
            <p:nvPr/>
          </p:nvSpPr>
          <p:spPr>
            <a:xfrm>
              <a:off x="4797725" y="2341800"/>
              <a:ext cx="10475" cy="9150"/>
            </a:xfrm>
            <a:custGeom>
              <a:avLst/>
              <a:gdLst/>
              <a:ahLst/>
              <a:cxnLst/>
              <a:rect l="l" t="t" r="r" b="b"/>
              <a:pathLst>
                <a:path w="419" h="366" extrusionOk="0">
                  <a:moveTo>
                    <a:pt x="238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1" y="348"/>
                    <a:pt x="195" y="365"/>
                    <a:pt x="239" y="365"/>
                  </a:cubicBezTo>
                  <a:cubicBezTo>
                    <a:pt x="330" y="365"/>
                    <a:pt x="418" y="293"/>
                    <a:pt x="418" y="181"/>
                  </a:cubicBezTo>
                  <a:cubicBezTo>
                    <a:pt x="418" y="80"/>
                    <a:pt x="339" y="0"/>
                    <a:pt x="238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63"/>
            <p:cNvSpPr/>
            <p:nvPr/>
          </p:nvSpPr>
          <p:spPr>
            <a:xfrm>
              <a:off x="4818100" y="2341800"/>
              <a:ext cx="10475" cy="9150"/>
            </a:xfrm>
            <a:custGeom>
              <a:avLst/>
              <a:gdLst/>
              <a:ahLst/>
              <a:cxnLst/>
              <a:rect l="l" t="t" r="r" b="b"/>
              <a:pathLst>
                <a:path w="419" h="366" extrusionOk="0">
                  <a:moveTo>
                    <a:pt x="238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1" y="348"/>
                    <a:pt x="195" y="365"/>
                    <a:pt x="239" y="365"/>
                  </a:cubicBezTo>
                  <a:cubicBezTo>
                    <a:pt x="330" y="365"/>
                    <a:pt x="418" y="293"/>
                    <a:pt x="418" y="181"/>
                  </a:cubicBezTo>
                  <a:cubicBezTo>
                    <a:pt x="418" y="80"/>
                    <a:pt x="339" y="0"/>
                    <a:pt x="238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63"/>
            <p:cNvSpPr/>
            <p:nvPr/>
          </p:nvSpPr>
          <p:spPr>
            <a:xfrm>
              <a:off x="4768675" y="2352625"/>
              <a:ext cx="8875" cy="9025"/>
            </a:xfrm>
            <a:custGeom>
              <a:avLst/>
              <a:gdLst/>
              <a:ahLst/>
              <a:cxnLst/>
              <a:rect l="l" t="t" r="r" b="b"/>
              <a:pathLst>
                <a:path w="355" h="361" extrusionOk="0">
                  <a:moveTo>
                    <a:pt x="174" y="0"/>
                  </a:moveTo>
                  <a:cubicBezTo>
                    <a:pt x="80" y="0"/>
                    <a:pt x="1" y="87"/>
                    <a:pt x="1" y="181"/>
                  </a:cubicBezTo>
                  <a:cubicBezTo>
                    <a:pt x="1" y="281"/>
                    <a:pt x="80" y="361"/>
                    <a:pt x="174" y="361"/>
                  </a:cubicBezTo>
                  <a:cubicBezTo>
                    <a:pt x="275" y="361"/>
                    <a:pt x="354" y="281"/>
                    <a:pt x="354" y="181"/>
                  </a:cubicBezTo>
                  <a:cubicBezTo>
                    <a:pt x="354" y="87"/>
                    <a:pt x="275" y="0"/>
                    <a:pt x="174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63"/>
            <p:cNvSpPr/>
            <p:nvPr/>
          </p:nvSpPr>
          <p:spPr>
            <a:xfrm>
              <a:off x="4787425" y="2352625"/>
              <a:ext cx="10500" cy="9125"/>
            </a:xfrm>
            <a:custGeom>
              <a:avLst/>
              <a:gdLst/>
              <a:ahLst/>
              <a:cxnLst/>
              <a:rect l="l" t="t" r="r" b="b"/>
              <a:pathLst>
                <a:path w="420" h="365" extrusionOk="0">
                  <a:moveTo>
                    <a:pt x="239" y="0"/>
                  </a:moveTo>
                  <a:cubicBezTo>
                    <a:pt x="80" y="0"/>
                    <a:pt x="1" y="195"/>
                    <a:pt x="116" y="310"/>
                  </a:cubicBezTo>
                  <a:cubicBezTo>
                    <a:pt x="152" y="348"/>
                    <a:pt x="196" y="365"/>
                    <a:pt x="240" y="365"/>
                  </a:cubicBezTo>
                  <a:cubicBezTo>
                    <a:pt x="331" y="365"/>
                    <a:pt x="419" y="292"/>
                    <a:pt x="419" y="181"/>
                  </a:cubicBezTo>
                  <a:cubicBezTo>
                    <a:pt x="419" y="87"/>
                    <a:pt x="340" y="0"/>
                    <a:pt x="239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63"/>
            <p:cNvSpPr/>
            <p:nvPr/>
          </p:nvSpPr>
          <p:spPr>
            <a:xfrm>
              <a:off x="4809250" y="2352625"/>
              <a:ext cx="9050" cy="9025"/>
            </a:xfrm>
            <a:custGeom>
              <a:avLst/>
              <a:gdLst/>
              <a:ahLst/>
              <a:cxnLst/>
              <a:rect l="l" t="t" r="r" b="b"/>
              <a:pathLst>
                <a:path w="362" h="361" extrusionOk="0">
                  <a:moveTo>
                    <a:pt x="181" y="0"/>
                  </a:moveTo>
                  <a:cubicBezTo>
                    <a:pt x="80" y="0"/>
                    <a:pt x="1" y="87"/>
                    <a:pt x="1" y="181"/>
                  </a:cubicBezTo>
                  <a:cubicBezTo>
                    <a:pt x="1" y="281"/>
                    <a:pt x="80" y="361"/>
                    <a:pt x="181" y="361"/>
                  </a:cubicBezTo>
                  <a:cubicBezTo>
                    <a:pt x="282" y="361"/>
                    <a:pt x="361" y="281"/>
                    <a:pt x="361" y="181"/>
                  </a:cubicBezTo>
                  <a:cubicBezTo>
                    <a:pt x="361" y="87"/>
                    <a:pt x="282" y="0"/>
                    <a:pt x="18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63"/>
            <p:cNvSpPr/>
            <p:nvPr/>
          </p:nvSpPr>
          <p:spPr>
            <a:xfrm>
              <a:off x="4829625" y="2352625"/>
              <a:ext cx="9050" cy="9025"/>
            </a:xfrm>
            <a:custGeom>
              <a:avLst/>
              <a:gdLst/>
              <a:ahLst/>
              <a:cxnLst/>
              <a:rect l="l" t="t" r="r" b="b"/>
              <a:pathLst>
                <a:path w="362" h="361" extrusionOk="0">
                  <a:moveTo>
                    <a:pt x="181" y="0"/>
                  </a:moveTo>
                  <a:cubicBezTo>
                    <a:pt x="80" y="0"/>
                    <a:pt x="1" y="87"/>
                    <a:pt x="1" y="181"/>
                  </a:cubicBezTo>
                  <a:cubicBezTo>
                    <a:pt x="1" y="281"/>
                    <a:pt x="80" y="361"/>
                    <a:pt x="181" y="361"/>
                  </a:cubicBezTo>
                  <a:cubicBezTo>
                    <a:pt x="282" y="361"/>
                    <a:pt x="361" y="281"/>
                    <a:pt x="361" y="181"/>
                  </a:cubicBezTo>
                  <a:cubicBezTo>
                    <a:pt x="361" y="87"/>
                    <a:pt x="282" y="0"/>
                    <a:pt x="18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63"/>
            <p:cNvSpPr/>
            <p:nvPr/>
          </p:nvSpPr>
          <p:spPr>
            <a:xfrm>
              <a:off x="4777350" y="2363250"/>
              <a:ext cx="10650" cy="9025"/>
            </a:xfrm>
            <a:custGeom>
              <a:avLst/>
              <a:gdLst/>
              <a:ahLst/>
              <a:cxnLst/>
              <a:rect l="l" t="t" r="r" b="b"/>
              <a:pathLst>
                <a:path w="426" h="361" extrusionOk="0">
                  <a:moveTo>
                    <a:pt x="245" y="1"/>
                  </a:moveTo>
                  <a:cubicBezTo>
                    <a:pt x="79" y="1"/>
                    <a:pt x="0" y="195"/>
                    <a:pt x="115" y="311"/>
                  </a:cubicBezTo>
                  <a:cubicBezTo>
                    <a:pt x="152" y="345"/>
                    <a:pt x="197" y="361"/>
                    <a:pt x="241" y="361"/>
                  </a:cubicBezTo>
                  <a:cubicBezTo>
                    <a:pt x="335" y="361"/>
                    <a:pt x="426" y="289"/>
                    <a:pt x="426" y="181"/>
                  </a:cubicBezTo>
                  <a:cubicBezTo>
                    <a:pt x="426" y="80"/>
                    <a:pt x="339" y="1"/>
                    <a:pt x="245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63"/>
            <p:cNvSpPr/>
            <p:nvPr/>
          </p:nvSpPr>
          <p:spPr>
            <a:xfrm>
              <a:off x="4797725" y="2363250"/>
              <a:ext cx="10475" cy="9025"/>
            </a:xfrm>
            <a:custGeom>
              <a:avLst/>
              <a:gdLst/>
              <a:ahLst/>
              <a:cxnLst/>
              <a:rect l="l" t="t" r="r" b="b"/>
              <a:pathLst>
                <a:path w="419" h="361" extrusionOk="0">
                  <a:moveTo>
                    <a:pt x="238" y="1"/>
                  </a:moveTo>
                  <a:cubicBezTo>
                    <a:pt x="79" y="1"/>
                    <a:pt x="0" y="195"/>
                    <a:pt x="115" y="311"/>
                  </a:cubicBezTo>
                  <a:cubicBezTo>
                    <a:pt x="150" y="345"/>
                    <a:pt x="193" y="361"/>
                    <a:pt x="236" y="361"/>
                  </a:cubicBezTo>
                  <a:cubicBezTo>
                    <a:pt x="328" y="361"/>
                    <a:pt x="418" y="289"/>
                    <a:pt x="418" y="181"/>
                  </a:cubicBezTo>
                  <a:cubicBezTo>
                    <a:pt x="418" y="80"/>
                    <a:pt x="339" y="1"/>
                    <a:pt x="238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63"/>
            <p:cNvSpPr/>
            <p:nvPr/>
          </p:nvSpPr>
          <p:spPr>
            <a:xfrm>
              <a:off x="4818100" y="2363250"/>
              <a:ext cx="10475" cy="9025"/>
            </a:xfrm>
            <a:custGeom>
              <a:avLst/>
              <a:gdLst/>
              <a:ahLst/>
              <a:cxnLst/>
              <a:rect l="l" t="t" r="r" b="b"/>
              <a:pathLst>
                <a:path w="419" h="361" extrusionOk="0">
                  <a:moveTo>
                    <a:pt x="238" y="1"/>
                  </a:moveTo>
                  <a:cubicBezTo>
                    <a:pt x="79" y="1"/>
                    <a:pt x="0" y="195"/>
                    <a:pt x="115" y="311"/>
                  </a:cubicBezTo>
                  <a:cubicBezTo>
                    <a:pt x="150" y="345"/>
                    <a:pt x="193" y="361"/>
                    <a:pt x="236" y="361"/>
                  </a:cubicBezTo>
                  <a:cubicBezTo>
                    <a:pt x="328" y="361"/>
                    <a:pt x="418" y="289"/>
                    <a:pt x="418" y="181"/>
                  </a:cubicBezTo>
                  <a:cubicBezTo>
                    <a:pt x="418" y="80"/>
                    <a:pt x="339" y="1"/>
                    <a:pt x="238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63"/>
            <p:cNvSpPr/>
            <p:nvPr/>
          </p:nvSpPr>
          <p:spPr>
            <a:xfrm>
              <a:off x="4838475" y="2363250"/>
              <a:ext cx="10475" cy="9025"/>
            </a:xfrm>
            <a:custGeom>
              <a:avLst/>
              <a:gdLst/>
              <a:ahLst/>
              <a:cxnLst/>
              <a:rect l="l" t="t" r="r" b="b"/>
              <a:pathLst>
                <a:path w="419" h="361" extrusionOk="0">
                  <a:moveTo>
                    <a:pt x="238" y="1"/>
                  </a:moveTo>
                  <a:cubicBezTo>
                    <a:pt x="79" y="1"/>
                    <a:pt x="0" y="195"/>
                    <a:pt x="108" y="311"/>
                  </a:cubicBezTo>
                  <a:cubicBezTo>
                    <a:pt x="145" y="345"/>
                    <a:pt x="190" y="361"/>
                    <a:pt x="233" y="361"/>
                  </a:cubicBezTo>
                  <a:cubicBezTo>
                    <a:pt x="328" y="361"/>
                    <a:pt x="418" y="289"/>
                    <a:pt x="418" y="181"/>
                  </a:cubicBezTo>
                  <a:cubicBezTo>
                    <a:pt x="418" y="80"/>
                    <a:pt x="339" y="1"/>
                    <a:pt x="238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63"/>
            <p:cNvSpPr/>
            <p:nvPr/>
          </p:nvSpPr>
          <p:spPr>
            <a:xfrm>
              <a:off x="4768675" y="2374075"/>
              <a:ext cx="8875" cy="9050"/>
            </a:xfrm>
            <a:custGeom>
              <a:avLst/>
              <a:gdLst/>
              <a:ahLst/>
              <a:cxnLst/>
              <a:rect l="l" t="t" r="r" b="b"/>
              <a:pathLst>
                <a:path w="355" h="362" extrusionOk="0">
                  <a:moveTo>
                    <a:pt x="174" y="0"/>
                  </a:moveTo>
                  <a:cubicBezTo>
                    <a:pt x="80" y="0"/>
                    <a:pt x="1" y="80"/>
                    <a:pt x="1" y="181"/>
                  </a:cubicBezTo>
                  <a:cubicBezTo>
                    <a:pt x="1" y="282"/>
                    <a:pt x="80" y="361"/>
                    <a:pt x="174" y="361"/>
                  </a:cubicBezTo>
                  <a:cubicBezTo>
                    <a:pt x="275" y="361"/>
                    <a:pt x="354" y="282"/>
                    <a:pt x="354" y="181"/>
                  </a:cubicBezTo>
                  <a:cubicBezTo>
                    <a:pt x="354" y="80"/>
                    <a:pt x="275" y="0"/>
                    <a:pt x="174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63"/>
            <p:cNvSpPr/>
            <p:nvPr/>
          </p:nvSpPr>
          <p:spPr>
            <a:xfrm>
              <a:off x="4787425" y="2374075"/>
              <a:ext cx="10500" cy="9150"/>
            </a:xfrm>
            <a:custGeom>
              <a:avLst/>
              <a:gdLst/>
              <a:ahLst/>
              <a:cxnLst/>
              <a:rect l="l" t="t" r="r" b="b"/>
              <a:pathLst>
                <a:path w="420" h="366" extrusionOk="0">
                  <a:moveTo>
                    <a:pt x="239" y="0"/>
                  </a:moveTo>
                  <a:cubicBezTo>
                    <a:pt x="80" y="0"/>
                    <a:pt x="1" y="195"/>
                    <a:pt x="116" y="311"/>
                  </a:cubicBezTo>
                  <a:cubicBezTo>
                    <a:pt x="152" y="348"/>
                    <a:pt x="196" y="365"/>
                    <a:pt x="240" y="365"/>
                  </a:cubicBezTo>
                  <a:cubicBezTo>
                    <a:pt x="331" y="365"/>
                    <a:pt x="419" y="293"/>
                    <a:pt x="419" y="181"/>
                  </a:cubicBezTo>
                  <a:cubicBezTo>
                    <a:pt x="419" y="80"/>
                    <a:pt x="340" y="0"/>
                    <a:pt x="239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63"/>
            <p:cNvSpPr/>
            <p:nvPr/>
          </p:nvSpPr>
          <p:spPr>
            <a:xfrm>
              <a:off x="4809250" y="2374075"/>
              <a:ext cx="9050" cy="9050"/>
            </a:xfrm>
            <a:custGeom>
              <a:avLst/>
              <a:gdLst/>
              <a:ahLst/>
              <a:cxnLst/>
              <a:rect l="l" t="t" r="r" b="b"/>
              <a:pathLst>
                <a:path w="362" h="362" extrusionOk="0">
                  <a:moveTo>
                    <a:pt x="181" y="0"/>
                  </a:moveTo>
                  <a:cubicBezTo>
                    <a:pt x="80" y="0"/>
                    <a:pt x="1" y="80"/>
                    <a:pt x="1" y="181"/>
                  </a:cubicBezTo>
                  <a:cubicBezTo>
                    <a:pt x="1" y="282"/>
                    <a:pt x="80" y="361"/>
                    <a:pt x="181" y="361"/>
                  </a:cubicBezTo>
                  <a:cubicBezTo>
                    <a:pt x="282" y="361"/>
                    <a:pt x="361" y="282"/>
                    <a:pt x="361" y="181"/>
                  </a:cubicBezTo>
                  <a:cubicBezTo>
                    <a:pt x="361" y="80"/>
                    <a:pt x="282" y="0"/>
                    <a:pt x="18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63"/>
            <p:cNvSpPr/>
            <p:nvPr/>
          </p:nvSpPr>
          <p:spPr>
            <a:xfrm>
              <a:off x="4829625" y="2374075"/>
              <a:ext cx="9050" cy="9050"/>
            </a:xfrm>
            <a:custGeom>
              <a:avLst/>
              <a:gdLst/>
              <a:ahLst/>
              <a:cxnLst/>
              <a:rect l="l" t="t" r="r" b="b"/>
              <a:pathLst>
                <a:path w="362" h="362" extrusionOk="0">
                  <a:moveTo>
                    <a:pt x="181" y="0"/>
                  </a:moveTo>
                  <a:cubicBezTo>
                    <a:pt x="80" y="0"/>
                    <a:pt x="1" y="80"/>
                    <a:pt x="1" y="181"/>
                  </a:cubicBezTo>
                  <a:cubicBezTo>
                    <a:pt x="1" y="282"/>
                    <a:pt x="80" y="361"/>
                    <a:pt x="181" y="361"/>
                  </a:cubicBezTo>
                  <a:cubicBezTo>
                    <a:pt x="282" y="361"/>
                    <a:pt x="361" y="282"/>
                    <a:pt x="361" y="181"/>
                  </a:cubicBezTo>
                  <a:cubicBezTo>
                    <a:pt x="361" y="80"/>
                    <a:pt x="282" y="0"/>
                    <a:pt x="18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63"/>
            <p:cNvSpPr/>
            <p:nvPr/>
          </p:nvSpPr>
          <p:spPr>
            <a:xfrm>
              <a:off x="4756975" y="2384725"/>
              <a:ext cx="10650" cy="9000"/>
            </a:xfrm>
            <a:custGeom>
              <a:avLst/>
              <a:gdLst/>
              <a:ahLst/>
              <a:cxnLst/>
              <a:rect l="l" t="t" r="r" b="b"/>
              <a:pathLst>
                <a:path w="426" h="360" extrusionOk="0">
                  <a:moveTo>
                    <a:pt x="245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2" y="344"/>
                    <a:pt x="197" y="360"/>
                    <a:pt x="241" y="360"/>
                  </a:cubicBezTo>
                  <a:cubicBezTo>
                    <a:pt x="335" y="360"/>
                    <a:pt x="426" y="289"/>
                    <a:pt x="426" y="180"/>
                  </a:cubicBezTo>
                  <a:cubicBezTo>
                    <a:pt x="426" y="79"/>
                    <a:pt x="346" y="0"/>
                    <a:pt x="245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63"/>
            <p:cNvSpPr/>
            <p:nvPr/>
          </p:nvSpPr>
          <p:spPr>
            <a:xfrm>
              <a:off x="4777350" y="2384725"/>
              <a:ext cx="10650" cy="9000"/>
            </a:xfrm>
            <a:custGeom>
              <a:avLst/>
              <a:gdLst/>
              <a:ahLst/>
              <a:cxnLst/>
              <a:rect l="l" t="t" r="r" b="b"/>
              <a:pathLst>
                <a:path w="426" h="360" extrusionOk="0">
                  <a:moveTo>
                    <a:pt x="245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2" y="344"/>
                    <a:pt x="197" y="360"/>
                    <a:pt x="241" y="360"/>
                  </a:cubicBezTo>
                  <a:cubicBezTo>
                    <a:pt x="335" y="360"/>
                    <a:pt x="426" y="289"/>
                    <a:pt x="426" y="180"/>
                  </a:cubicBezTo>
                  <a:cubicBezTo>
                    <a:pt x="426" y="79"/>
                    <a:pt x="339" y="0"/>
                    <a:pt x="245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63"/>
            <p:cNvSpPr/>
            <p:nvPr/>
          </p:nvSpPr>
          <p:spPr>
            <a:xfrm>
              <a:off x="4797725" y="2384725"/>
              <a:ext cx="10475" cy="9000"/>
            </a:xfrm>
            <a:custGeom>
              <a:avLst/>
              <a:gdLst/>
              <a:ahLst/>
              <a:cxnLst/>
              <a:rect l="l" t="t" r="r" b="b"/>
              <a:pathLst>
                <a:path w="419" h="360" extrusionOk="0">
                  <a:moveTo>
                    <a:pt x="238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0" y="344"/>
                    <a:pt x="193" y="360"/>
                    <a:pt x="236" y="360"/>
                  </a:cubicBezTo>
                  <a:cubicBezTo>
                    <a:pt x="328" y="360"/>
                    <a:pt x="418" y="289"/>
                    <a:pt x="418" y="180"/>
                  </a:cubicBezTo>
                  <a:cubicBezTo>
                    <a:pt x="418" y="79"/>
                    <a:pt x="339" y="0"/>
                    <a:pt x="238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63"/>
            <p:cNvSpPr/>
            <p:nvPr/>
          </p:nvSpPr>
          <p:spPr>
            <a:xfrm>
              <a:off x="4818100" y="2384725"/>
              <a:ext cx="10475" cy="9000"/>
            </a:xfrm>
            <a:custGeom>
              <a:avLst/>
              <a:gdLst/>
              <a:ahLst/>
              <a:cxnLst/>
              <a:rect l="l" t="t" r="r" b="b"/>
              <a:pathLst>
                <a:path w="419" h="360" extrusionOk="0">
                  <a:moveTo>
                    <a:pt x="238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0" y="344"/>
                    <a:pt x="193" y="360"/>
                    <a:pt x="236" y="360"/>
                  </a:cubicBezTo>
                  <a:cubicBezTo>
                    <a:pt x="328" y="360"/>
                    <a:pt x="418" y="289"/>
                    <a:pt x="418" y="180"/>
                  </a:cubicBezTo>
                  <a:cubicBezTo>
                    <a:pt x="418" y="79"/>
                    <a:pt x="339" y="0"/>
                    <a:pt x="238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7" name="Google Shape;877;p63"/>
          <p:cNvGrpSpPr/>
          <p:nvPr/>
        </p:nvGrpSpPr>
        <p:grpSpPr>
          <a:xfrm>
            <a:off x="7732065" y="4196920"/>
            <a:ext cx="212497" cy="175761"/>
            <a:chOff x="4943575" y="2516350"/>
            <a:chExt cx="98675" cy="81700"/>
          </a:xfrm>
        </p:grpSpPr>
        <p:sp>
          <p:nvSpPr>
            <p:cNvPr id="878" name="Google Shape;878;p63"/>
            <p:cNvSpPr/>
            <p:nvPr/>
          </p:nvSpPr>
          <p:spPr>
            <a:xfrm>
              <a:off x="5036450" y="2554750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0"/>
                  </a:moveTo>
                  <a:cubicBezTo>
                    <a:pt x="51" y="0"/>
                    <a:pt x="0" y="101"/>
                    <a:pt x="65" y="166"/>
                  </a:cubicBezTo>
                  <a:cubicBezTo>
                    <a:pt x="83" y="184"/>
                    <a:pt x="106" y="192"/>
                    <a:pt x="129" y="192"/>
                  </a:cubicBezTo>
                  <a:cubicBezTo>
                    <a:pt x="179" y="192"/>
                    <a:pt x="229" y="153"/>
                    <a:pt x="224" y="94"/>
                  </a:cubicBezTo>
                  <a:cubicBezTo>
                    <a:pt x="231" y="44"/>
                    <a:pt x="188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63"/>
            <p:cNvSpPr/>
            <p:nvPr/>
          </p:nvSpPr>
          <p:spPr>
            <a:xfrm>
              <a:off x="5028150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23" y="0"/>
                  </a:moveTo>
                  <a:cubicBezTo>
                    <a:pt x="37" y="0"/>
                    <a:pt x="0" y="101"/>
                    <a:pt x="58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63"/>
            <p:cNvSpPr/>
            <p:nvPr/>
          </p:nvSpPr>
          <p:spPr>
            <a:xfrm>
              <a:off x="50281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6" y="184"/>
                    <a:pt x="99" y="192"/>
                    <a:pt x="123" y="192"/>
                  </a:cubicBezTo>
                  <a:cubicBezTo>
                    <a:pt x="173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63"/>
            <p:cNvSpPr/>
            <p:nvPr/>
          </p:nvSpPr>
          <p:spPr>
            <a:xfrm>
              <a:off x="5028150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23" y="0"/>
                  </a:moveTo>
                  <a:cubicBezTo>
                    <a:pt x="37" y="0"/>
                    <a:pt x="0" y="101"/>
                    <a:pt x="58" y="166"/>
                  </a:cubicBezTo>
                  <a:cubicBezTo>
                    <a:pt x="77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63"/>
            <p:cNvSpPr/>
            <p:nvPr/>
          </p:nvSpPr>
          <p:spPr>
            <a:xfrm>
              <a:off x="50197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63"/>
            <p:cNvSpPr/>
            <p:nvPr/>
          </p:nvSpPr>
          <p:spPr>
            <a:xfrm>
              <a:off x="5019675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30" y="0"/>
                  </a:moveTo>
                  <a:cubicBezTo>
                    <a:pt x="44" y="0"/>
                    <a:pt x="0" y="101"/>
                    <a:pt x="58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63"/>
            <p:cNvSpPr/>
            <p:nvPr/>
          </p:nvSpPr>
          <p:spPr>
            <a:xfrm>
              <a:off x="50196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9" y="184"/>
                    <a:pt x="102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63"/>
            <p:cNvSpPr/>
            <p:nvPr/>
          </p:nvSpPr>
          <p:spPr>
            <a:xfrm>
              <a:off x="5019675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30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7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63"/>
            <p:cNvSpPr/>
            <p:nvPr/>
          </p:nvSpPr>
          <p:spPr>
            <a:xfrm>
              <a:off x="5019725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5" y="41"/>
                    <a:pt x="184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63"/>
            <p:cNvSpPr/>
            <p:nvPr/>
          </p:nvSpPr>
          <p:spPr>
            <a:xfrm>
              <a:off x="501120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63"/>
            <p:cNvSpPr/>
            <p:nvPr/>
          </p:nvSpPr>
          <p:spPr>
            <a:xfrm>
              <a:off x="501125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63"/>
            <p:cNvSpPr/>
            <p:nvPr/>
          </p:nvSpPr>
          <p:spPr>
            <a:xfrm>
              <a:off x="501120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63"/>
            <p:cNvSpPr/>
            <p:nvPr/>
          </p:nvSpPr>
          <p:spPr>
            <a:xfrm>
              <a:off x="501120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58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63"/>
            <p:cNvSpPr/>
            <p:nvPr/>
          </p:nvSpPr>
          <p:spPr>
            <a:xfrm>
              <a:off x="501120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2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63"/>
            <p:cNvSpPr/>
            <p:nvPr/>
          </p:nvSpPr>
          <p:spPr>
            <a:xfrm>
              <a:off x="501125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63"/>
            <p:cNvSpPr/>
            <p:nvPr/>
          </p:nvSpPr>
          <p:spPr>
            <a:xfrm>
              <a:off x="501120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58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63"/>
            <p:cNvSpPr/>
            <p:nvPr/>
          </p:nvSpPr>
          <p:spPr>
            <a:xfrm>
              <a:off x="5002725" y="2524100"/>
              <a:ext cx="5750" cy="4775"/>
            </a:xfrm>
            <a:custGeom>
              <a:avLst/>
              <a:gdLst/>
              <a:ahLst/>
              <a:cxnLst/>
              <a:rect l="l" t="t" r="r" b="b"/>
              <a:pathLst>
                <a:path w="230" h="191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63"/>
            <p:cNvSpPr/>
            <p:nvPr/>
          </p:nvSpPr>
          <p:spPr>
            <a:xfrm>
              <a:off x="500272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63"/>
            <p:cNvSpPr/>
            <p:nvPr/>
          </p:nvSpPr>
          <p:spPr>
            <a:xfrm>
              <a:off x="500277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63"/>
            <p:cNvSpPr/>
            <p:nvPr/>
          </p:nvSpPr>
          <p:spPr>
            <a:xfrm>
              <a:off x="500272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63"/>
            <p:cNvSpPr/>
            <p:nvPr/>
          </p:nvSpPr>
          <p:spPr>
            <a:xfrm>
              <a:off x="500272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58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63"/>
            <p:cNvSpPr/>
            <p:nvPr/>
          </p:nvSpPr>
          <p:spPr>
            <a:xfrm>
              <a:off x="500272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63"/>
            <p:cNvSpPr/>
            <p:nvPr/>
          </p:nvSpPr>
          <p:spPr>
            <a:xfrm>
              <a:off x="500277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63"/>
            <p:cNvSpPr/>
            <p:nvPr/>
          </p:nvSpPr>
          <p:spPr>
            <a:xfrm>
              <a:off x="500272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58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63"/>
            <p:cNvSpPr/>
            <p:nvPr/>
          </p:nvSpPr>
          <p:spPr>
            <a:xfrm>
              <a:off x="5002725" y="2585575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1"/>
                  </a:moveTo>
                  <a:cubicBezTo>
                    <a:pt x="44" y="1"/>
                    <a:pt x="1" y="102"/>
                    <a:pt x="65" y="167"/>
                  </a:cubicBezTo>
                  <a:cubicBezTo>
                    <a:pt x="83" y="184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63"/>
            <p:cNvSpPr/>
            <p:nvPr/>
          </p:nvSpPr>
          <p:spPr>
            <a:xfrm>
              <a:off x="4994250" y="25163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63"/>
            <p:cNvSpPr/>
            <p:nvPr/>
          </p:nvSpPr>
          <p:spPr>
            <a:xfrm>
              <a:off x="4994250" y="2524100"/>
              <a:ext cx="5750" cy="4775"/>
            </a:xfrm>
            <a:custGeom>
              <a:avLst/>
              <a:gdLst/>
              <a:ahLst/>
              <a:cxnLst/>
              <a:rect l="l" t="t" r="r" b="b"/>
              <a:pathLst>
                <a:path w="230" h="191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63"/>
            <p:cNvSpPr/>
            <p:nvPr/>
          </p:nvSpPr>
          <p:spPr>
            <a:xfrm>
              <a:off x="499425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63"/>
            <p:cNvSpPr/>
            <p:nvPr/>
          </p:nvSpPr>
          <p:spPr>
            <a:xfrm>
              <a:off x="499430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63"/>
            <p:cNvSpPr/>
            <p:nvPr/>
          </p:nvSpPr>
          <p:spPr>
            <a:xfrm>
              <a:off x="499425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63"/>
            <p:cNvSpPr/>
            <p:nvPr/>
          </p:nvSpPr>
          <p:spPr>
            <a:xfrm>
              <a:off x="49942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63"/>
            <p:cNvSpPr/>
            <p:nvPr/>
          </p:nvSpPr>
          <p:spPr>
            <a:xfrm>
              <a:off x="499425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63"/>
            <p:cNvSpPr/>
            <p:nvPr/>
          </p:nvSpPr>
          <p:spPr>
            <a:xfrm>
              <a:off x="499430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63"/>
            <p:cNvSpPr/>
            <p:nvPr/>
          </p:nvSpPr>
          <p:spPr>
            <a:xfrm>
              <a:off x="499425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63"/>
            <p:cNvSpPr/>
            <p:nvPr/>
          </p:nvSpPr>
          <p:spPr>
            <a:xfrm>
              <a:off x="4994250" y="2585575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1"/>
                  </a:moveTo>
                  <a:cubicBezTo>
                    <a:pt x="44" y="1"/>
                    <a:pt x="1" y="102"/>
                    <a:pt x="65" y="167"/>
                  </a:cubicBezTo>
                  <a:cubicBezTo>
                    <a:pt x="83" y="184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63"/>
            <p:cNvSpPr/>
            <p:nvPr/>
          </p:nvSpPr>
          <p:spPr>
            <a:xfrm>
              <a:off x="4994250" y="2593150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1"/>
                  </a:moveTo>
                  <a:cubicBezTo>
                    <a:pt x="44" y="1"/>
                    <a:pt x="1" y="109"/>
                    <a:pt x="65" y="166"/>
                  </a:cubicBezTo>
                  <a:cubicBezTo>
                    <a:pt x="84" y="187"/>
                    <a:pt x="107" y="196"/>
                    <a:pt x="130" y="196"/>
                  </a:cubicBezTo>
                  <a:cubicBezTo>
                    <a:pt x="180" y="196"/>
                    <a:pt x="229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63"/>
            <p:cNvSpPr/>
            <p:nvPr/>
          </p:nvSpPr>
          <p:spPr>
            <a:xfrm>
              <a:off x="498577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63"/>
            <p:cNvSpPr/>
            <p:nvPr/>
          </p:nvSpPr>
          <p:spPr>
            <a:xfrm>
              <a:off x="49858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63"/>
            <p:cNvSpPr/>
            <p:nvPr/>
          </p:nvSpPr>
          <p:spPr>
            <a:xfrm>
              <a:off x="498577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63"/>
            <p:cNvSpPr/>
            <p:nvPr/>
          </p:nvSpPr>
          <p:spPr>
            <a:xfrm>
              <a:off x="49857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63"/>
            <p:cNvSpPr/>
            <p:nvPr/>
          </p:nvSpPr>
          <p:spPr>
            <a:xfrm>
              <a:off x="498577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63"/>
            <p:cNvSpPr/>
            <p:nvPr/>
          </p:nvSpPr>
          <p:spPr>
            <a:xfrm>
              <a:off x="498582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63"/>
            <p:cNvSpPr/>
            <p:nvPr/>
          </p:nvSpPr>
          <p:spPr>
            <a:xfrm>
              <a:off x="498577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63"/>
            <p:cNvSpPr/>
            <p:nvPr/>
          </p:nvSpPr>
          <p:spPr>
            <a:xfrm>
              <a:off x="497730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63"/>
            <p:cNvSpPr/>
            <p:nvPr/>
          </p:nvSpPr>
          <p:spPr>
            <a:xfrm>
              <a:off x="497735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63"/>
            <p:cNvSpPr/>
            <p:nvPr/>
          </p:nvSpPr>
          <p:spPr>
            <a:xfrm>
              <a:off x="497730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63"/>
            <p:cNvSpPr/>
            <p:nvPr/>
          </p:nvSpPr>
          <p:spPr>
            <a:xfrm>
              <a:off x="497730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63"/>
            <p:cNvSpPr/>
            <p:nvPr/>
          </p:nvSpPr>
          <p:spPr>
            <a:xfrm>
              <a:off x="497730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63"/>
            <p:cNvSpPr/>
            <p:nvPr/>
          </p:nvSpPr>
          <p:spPr>
            <a:xfrm>
              <a:off x="497735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63"/>
            <p:cNvSpPr/>
            <p:nvPr/>
          </p:nvSpPr>
          <p:spPr>
            <a:xfrm>
              <a:off x="497730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63"/>
            <p:cNvSpPr/>
            <p:nvPr/>
          </p:nvSpPr>
          <p:spPr>
            <a:xfrm>
              <a:off x="496882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6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63"/>
            <p:cNvSpPr/>
            <p:nvPr/>
          </p:nvSpPr>
          <p:spPr>
            <a:xfrm>
              <a:off x="4968875" y="2539400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21" y="1"/>
                  </a:moveTo>
                  <a:cubicBezTo>
                    <a:pt x="46" y="1"/>
                    <a:pt x="1" y="104"/>
                    <a:pt x="64" y="160"/>
                  </a:cubicBezTo>
                  <a:cubicBezTo>
                    <a:pt x="82" y="181"/>
                    <a:pt x="106" y="190"/>
                    <a:pt x="129" y="190"/>
                  </a:cubicBezTo>
                  <a:cubicBezTo>
                    <a:pt x="179" y="190"/>
                    <a:pt x="227" y="149"/>
                    <a:pt x="222" y="95"/>
                  </a:cubicBezTo>
                  <a:cubicBezTo>
                    <a:pt x="222" y="37"/>
                    <a:pt x="186" y="1"/>
                    <a:pt x="128" y="1"/>
                  </a:cubicBezTo>
                  <a:cubicBezTo>
                    <a:pt x="126" y="1"/>
                    <a:pt x="123" y="1"/>
                    <a:pt x="12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63"/>
            <p:cNvSpPr/>
            <p:nvPr/>
          </p:nvSpPr>
          <p:spPr>
            <a:xfrm>
              <a:off x="496882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6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63"/>
            <p:cNvSpPr/>
            <p:nvPr/>
          </p:nvSpPr>
          <p:spPr>
            <a:xfrm>
              <a:off x="4968825" y="2554750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0"/>
                  </a:moveTo>
                  <a:cubicBezTo>
                    <a:pt x="51" y="0"/>
                    <a:pt x="1" y="101"/>
                    <a:pt x="66" y="166"/>
                  </a:cubicBezTo>
                  <a:cubicBezTo>
                    <a:pt x="84" y="184"/>
                    <a:pt x="107" y="192"/>
                    <a:pt x="130" y="192"/>
                  </a:cubicBezTo>
                  <a:cubicBezTo>
                    <a:pt x="180" y="192"/>
                    <a:pt x="229" y="153"/>
                    <a:pt x="224" y="94"/>
                  </a:cubicBezTo>
                  <a:cubicBezTo>
                    <a:pt x="231" y="44"/>
                    <a:pt x="188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63"/>
            <p:cNvSpPr/>
            <p:nvPr/>
          </p:nvSpPr>
          <p:spPr>
            <a:xfrm>
              <a:off x="496882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6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63"/>
            <p:cNvSpPr/>
            <p:nvPr/>
          </p:nvSpPr>
          <p:spPr>
            <a:xfrm>
              <a:off x="496887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4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63"/>
            <p:cNvSpPr/>
            <p:nvPr/>
          </p:nvSpPr>
          <p:spPr>
            <a:xfrm>
              <a:off x="4968825" y="2577825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1"/>
                  </a:moveTo>
                  <a:cubicBezTo>
                    <a:pt x="51" y="1"/>
                    <a:pt x="1" y="101"/>
                    <a:pt x="66" y="166"/>
                  </a:cubicBezTo>
                  <a:cubicBezTo>
                    <a:pt x="84" y="185"/>
                    <a:pt x="107" y="193"/>
                    <a:pt x="130" y="193"/>
                  </a:cubicBezTo>
                  <a:cubicBezTo>
                    <a:pt x="180" y="193"/>
                    <a:pt x="229" y="154"/>
                    <a:pt x="224" y="94"/>
                  </a:cubicBezTo>
                  <a:cubicBezTo>
                    <a:pt x="231" y="44"/>
                    <a:pt x="188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63"/>
            <p:cNvSpPr/>
            <p:nvPr/>
          </p:nvSpPr>
          <p:spPr>
            <a:xfrm>
              <a:off x="4960525" y="2531675"/>
              <a:ext cx="5625" cy="4900"/>
            </a:xfrm>
            <a:custGeom>
              <a:avLst/>
              <a:gdLst/>
              <a:ahLst/>
              <a:cxnLst/>
              <a:rect l="l" t="t" r="r" b="b"/>
              <a:pathLst>
                <a:path w="225" h="196" extrusionOk="0">
                  <a:moveTo>
                    <a:pt x="123" y="0"/>
                  </a:moveTo>
                  <a:cubicBezTo>
                    <a:pt x="37" y="0"/>
                    <a:pt x="1" y="108"/>
                    <a:pt x="59" y="166"/>
                  </a:cubicBezTo>
                  <a:cubicBezTo>
                    <a:pt x="79" y="187"/>
                    <a:pt x="103" y="195"/>
                    <a:pt x="126" y="195"/>
                  </a:cubicBezTo>
                  <a:cubicBezTo>
                    <a:pt x="177" y="195"/>
                    <a:pt x="224" y="153"/>
                    <a:pt x="224" y="94"/>
                  </a:cubicBezTo>
                  <a:cubicBezTo>
                    <a:pt x="217" y="43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63"/>
            <p:cNvSpPr/>
            <p:nvPr/>
          </p:nvSpPr>
          <p:spPr>
            <a:xfrm>
              <a:off x="496057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14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5" y="181"/>
                    <a:pt x="99" y="190"/>
                    <a:pt x="122" y="190"/>
                  </a:cubicBezTo>
                  <a:cubicBezTo>
                    <a:pt x="172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1" y="1"/>
                  </a:cubicBezTo>
                  <a:cubicBezTo>
                    <a:pt x="119" y="1"/>
                    <a:pt x="116" y="1"/>
                    <a:pt x="114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63"/>
            <p:cNvSpPr/>
            <p:nvPr/>
          </p:nvSpPr>
          <p:spPr>
            <a:xfrm>
              <a:off x="4960525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23" y="0"/>
                  </a:moveTo>
                  <a:cubicBezTo>
                    <a:pt x="37" y="0"/>
                    <a:pt x="1" y="101"/>
                    <a:pt x="59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63"/>
            <p:cNvSpPr/>
            <p:nvPr/>
          </p:nvSpPr>
          <p:spPr>
            <a:xfrm>
              <a:off x="496052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7" y="184"/>
                    <a:pt x="100" y="192"/>
                    <a:pt x="123" y="192"/>
                  </a:cubicBezTo>
                  <a:cubicBezTo>
                    <a:pt x="173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63"/>
            <p:cNvSpPr/>
            <p:nvPr/>
          </p:nvSpPr>
          <p:spPr>
            <a:xfrm>
              <a:off x="4960525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23" y="0"/>
                  </a:moveTo>
                  <a:cubicBezTo>
                    <a:pt x="37" y="0"/>
                    <a:pt x="1" y="101"/>
                    <a:pt x="59" y="166"/>
                  </a:cubicBezTo>
                  <a:cubicBezTo>
                    <a:pt x="78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63"/>
            <p:cNvSpPr/>
            <p:nvPr/>
          </p:nvSpPr>
          <p:spPr>
            <a:xfrm>
              <a:off x="4960575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34" y="1"/>
                  </a:moveTo>
                  <a:cubicBezTo>
                    <a:pt x="130" y="1"/>
                    <a:pt x="126" y="1"/>
                    <a:pt x="121" y="2"/>
                  </a:cubicBezTo>
                  <a:cubicBezTo>
                    <a:pt x="119" y="1"/>
                    <a:pt x="116" y="1"/>
                    <a:pt x="113" y="1"/>
                  </a:cubicBezTo>
                  <a:cubicBezTo>
                    <a:pt x="33" y="1"/>
                    <a:pt x="1" y="104"/>
                    <a:pt x="57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6" y="41"/>
                    <a:pt x="184" y="1"/>
                    <a:pt x="134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63"/>
            <p:cNvSpPr/>
            <p:nvPr/>
          </p:nvSpPr>
          <p:spPr>
            <a:xfrm>
              <a:off x="496052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7" y="185"/>
                    <a:pt x="100" y="193"/>
                    <a:pt x="123" y="193"/>
                  </a:cubicBezTo>
                  <a:cubicBezTo>
                    <a:pt x="173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23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63"/>
            <p:cNvSpPr/>
            <p:nvPr/>
          </p:nvSpPr>
          <p:spPr>
            <a:xfrm>
              <a:off x="4952050" y="2531675"/>
              <a:ext cx="5625" cy="4900"/>
            </a:xfrm>
            <a:custGeom>
              <a:avLst/>
              <a:gdLst/>
              <a:ahLst/>
              <a:cxnLst/>
              <a:rect l="l" t="t" r="r" b="b"/>
              <a:pathLst>
                <a:path w="225" h="196" extrusionOk="0">
                  <a:moveTo>
                    <a:pt x="131" y="0"/>
                  </a:moveTo>
                  <a:cubicBezTo>
                    <a:pt x="44" y="0"/>
                    <a:pt x="1" y="108"/>
                    <a:pt x="59" y="166"/>
                  </a:cubicBezTo>
                  <a:cubicBezTo>
                    <a:pt x="79" y="187"/>
                    <a:pt x="103" y="195"/>
                    <a:pt x="126" y="195"/>
                  </a:cubicBezTo>
                  <a:cubicBezTo>
                    <a:pt x="177" y="195"/>
                    <a:pt x="224" y="153"/>
                    <a:pt x="224" y="94"/>
                  </a:cubicBezTo>
                  <a:cubicBezTo>
                    <a:pt x="217" y="43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63"/>
            <p:cNvSpPr/>
            <p:nvPr/>
          </p:nvSpPr>
          <p:spPr>
            <a:xfrm>
              <a:off x="495210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2" y="190"/>
                    <a:pt x="125" y="190"/>
                  </a:cubicBezTo>
                  <a:cubicBezTo>
                    <a:pt x="176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9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63"/>
            <p:cNvSpPr/>
            <p:nvPr/>
          </p:nvSpPr>
          <p:spPr>
            <a:xfrm>
              <a:off x="4952050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31" y="0"/>
                  </a:moveTo>
                  <a:cubicBezTo>
                    <a:pt x="44" y="0"/>
                    <a:pt x="1" y="101"/>
                    <a:pt x="59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63"/>
            <p:cNvSpPr/>
            <p:nvPr/>
          </p:nvSpPr>
          <p:spPr>
            <a:xfrm>
              <a:off x="49520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63"/>
            <p:cNvSpPr/>
            <p:nvPr/>
          </p:nvSpPr>
          <p:spPr>
            <a:xfrm>
              <a:off x="4952050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8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63"/>
            <p:cNvSpPr/>
            <p:nvPr/>
          </p:nvSpPr>
          <p:spPr>
            <a:xfrm>
              <a:off x="4952100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40" y="1"/>
                  </a:moveTo>
                  <a:cubicBezTo>
                    <a:pt x="136" y="1"/>
                    <a:pt x="132" y="1"/>
                    <a:pt x="129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6" y="41"/>
                    <a:pt x="184" y="1"/>
                    <a:pt x="14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63"/>
            <p:cNvSpPr/>
            <p:nvPr/>
          </p:nvSpPr>
          <p:spPr>
            <a:xfrm>
              <a:off x="495205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63"/>
            <p:cNvSpPr/>
            <p:nvPr/>
          </p:nvSpPr>
          <p:spPr>
            <a:xfrm>
              <a:off x="494357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1" y="0"/>
                  </a:moveTo>
                  <a:cubicBezTo>
                    <a:pt x="44" y="0"/>
                    <a:pt x="1" y="108"/>
                    <a:pt x="66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63"/>
            <p:cNvSpPr/>
            <p:nvPr/>
          </p:nvSpPr>
          <p:spPr>
            <a:xfrm>
              <a:off x="49436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1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2" y="190"/>
                    <a:pt x="125" y="190"/>
                  </a:cubicBezTo>
                  <a:cubicBezTo>
                    <a:pt x="176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9" y="1"/>
                  </a:cubicBezTo>
                  <a:cubicBezTo>
                    <a:pt x="126" y="1"/>
                    <a:pt x="123" y="1"/>
                    <a:pt x="12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63"/>
            <p:cNvSpPr/>
            <p:nvPr/>
          </p:nvSpPr>
          <p:spPr>
            <a:xfrm>
              <a:off x="494357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1" y="0"/>
                  </a:moveTo>
                  <a:cubicBezTo>
                    <a:pt x="44" y="0"/>
                    <a:pt x="1" y="101"/>
                    <a:pt x="66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63"/>
            <p:cNvSpPr/>
            <p:nvPr/>
          </p:nvSpPr>
          <p:spPr>
            <a:xfrm>
              <a:off x="49435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63"/>
            <p:cNvSpPr/>
            <p:nvPr/>
          </p:nvSpPr>
          <p:spPr>
            <a:xfrm>
              <a:off x="494357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1" y="0"/>
                  </a:moveTo>
                  <a:cubicBezTo>
                    <a:pt x="44" y="0"/>
                    <a:pt x="1" y="101"/>
                    <a:pt x="66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30" y="148"/>
                    <a:pt x="224" y="87"/>
                  </a:cubicBezTo>
                  <a:cubicBezTo>
                    <a:pt x="224" y="37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63"/>
            <p:cNvSpPr/>
            <p:nvPr/>
          </p:nvSpPr>
          <p:spPr>
            <a:xfrm>
              <a:off x="494362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40" y="1"/>
                  </a:moveTo>
                  <a:cubicBezTo>
                    <a:pt x="136" y="1"/>
                    <a:pt x="132" y="1"/>
                    <a:pt x="129" y="2"/>
                  </a:cubicBezTo>
                  <a:cubicBezTo>
                    <a:pt x="126" y="1"/>
                    <a:pt x="123" y="1"/>
                    <a:pt x="121" y="1"/>
                  </a:cubicBezTo>
                  <a:cubicBezTo>
                    <a:pt x="39" y="1"/>
                    <a:pt x="1" y="104"/>
                    <a:pt x="64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4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63"/>
            <p:cNvSpPr/>
            <p:nvPr/>
          </p:nvSpPr>
          <p:spPr>
            <a:xfrm>
              <a:off x="494357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6" name="Google Shape;956;p63"/>
          <p:cNvGrpSpPr/>
          <p:nvPr/>
        </p:nvGrpSpPr>
        <p:grpSpPr>
          <a:xfrm>
            <a:off x="1990126" y="3423163"/>
            <a:ext cx="965351" cy="134611"/>
            <a:chOff x="4411970" y="2962952"/>
            <a:chExt cx="706544" cy="104212"/>
          </a:xfrm>
        </p:grpSpPr>
        <p:sp>
          <p:nvSpPr>
            <p:cNvPr id="957" name="Google Shape;957;p63"/>
            <p:cNvSpPr/>
            <p:nvPr/>
          </p:nvSpPr>
          <p:spPr>
            <a:xfrm>
              <a:off x="4583864" y="2962952"/>
              <a:ext cx="534651" cy="104077"/>
            </a:xfrm>
            <a:custGeom>
              <a:avLst/>
              <a:gdLst/>
              <a:ahLst/>
              <a:cxnLst/>
              <a:rect l="l" t="t" r="r" b="b"/>
              <a:pathLst>
                <a:path w="11841" h="2305" extrusionOk="0">
                  <a:moveTo>
                    <a:pt x="1155" y="0"/>
                  </a:moveTo>
                  <a:lnTo>
                    <a:pt x="0" y="2304"/>
                  </a:lnTo>
                  <a:lnTo>
                    <a:pt x="11410" y="2304"/>
                  </a:lnTo>
                  <a:lnTo>
                    <a:pt x="11840" y="1153"/>
                  </a:lnTo>
                  <a:lnTo>
                    <a:pt x="11410" y="0"/>
                  </a:lnTo>
                  <a:close/>
                </a:path>
              </a:pathLst>
            </a:custGeom>
            <a:solidFill>
              <a:srgbClr val="D7D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63"/>
            <p:cNvSpPr/>
            <p:nvPr/>
          </p:nvSpPr>
          <p:spPr>
            <a:xfrm>
              <a:off x="4411970" y="2963088"/>
              <a:ext cx="124124" cy="104077"/>
            </a:xfrm>
            <a:custGeom>
              <a:avLst/>
              <a:gdLst/>
              <a:ahLst/>
              <a:cxnLst/>
              <a:rect l="l" t="t" r="r" b="b"/>
              <a:pathLst>
                <a:path w="2749" h="2305" extrusionOk="0">
                  <a:moveTo>
                    <a:pt x="2749" y="0"/>
                  </a:moveTo>
                  <a:lnTo>
                    <a:pt x="177" y="2"/>
                  </a:lnTo>
                  <a:cubicBezTo>
                    <a:pt x="79" y="2"/>
                    <a:pt x="1" y="79"/>
                    <a:pt x="1" y="176"/>
                  </a:cubicBezTo>
                  <a:lnTo>
                    <a:pt x="1" y="2130"/>
                  </a:lnTo>
                  <a:cubicBezTo>
                    <a:pt x="1" y="2226"/>
                    <a:pt x="79" y="2305"/>
                    <a:pt x="177" y="2305"/>
                  </a:cubicBezTo>
                  <a:lnTo>
                    <a:pt x="1522" y="2305"/>
                  </a:lnTo>
                  <a:lnTo>
                    <a:pt x="2749" y="0"/>
                  </a:lnTo>
                  <a:close/>
                </a:path>
              </a:pathLst>
            </a:custGeom>
            <a:solidFill>
              <a:srgbClr val="CCD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63"/>
            <p:cNvSpPr/>
            <p:nvPr/>
          </p:nvSpPr>
          <p:spPr>
            <a:xfrm>
              <a:off x="4496946" y="2963133"/>
              <a:ext cx="79920" cy="104031"/>
            </a:xfrm>
            <a:custGeom>
              <a:avLst/>
              <a:gdLst/>
              <a:ahLst/>
              <a:cxnLst/>
              <a:rect l="l" t="t" r="r" b="b"/>
              <a:pathLst>
                <a:path w="1770" h="2304" extrusionOk="0">
                  <a:moveTo>
                    <a:pt x="1227" y="1"/>
                  </a:moveTo>
                  <a:lnTo>
                    <a:pt x="0" y="2304"/>
                  </a:lnTo>
                  <a:lnTo>
                    <a:pt x="542" y="2304"/>
                  </a:lnTo>
                  <a:lnTo>
                    <a:pt x="1770" y="1"/>
                  </a:lnTo>
                  <a:close/>
                </a:path>
              </a:pathLst>
            </a:custGeom>
            <a:solidFill>
              <a:srgbClr val="D7D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63"/>
            <p:cNvSpPr/>
            <p:nvPr/>
          </p:nvSpPr>
          <p:spPr>
            <a:xfrm>
              <a:off x="4537628" y="2963133"/>
              <a:ext cx="79965" cy="104031"/>
            </a:xfrm>
            <a:custGeom>
              <a:avLst/>
              <a:gdLst/>
              <a:ahLst/>
              <a:cxnLst/>
              <a:rect l="l" t="t" r="r" b="b"/>
              <a:pathLst>
                <a:path w="1771" h="2304" extrusionOk="0">
                  <a:moveTo>
                    <a:pt x="1229" y="1"/>
                  </a:moveTo>
                  <a:lnTo>
                    <a:pt x="1" y="2304"/>
                  </a:lnTo>
                  <a:lnTo>
                    <a:pt x="544" y="2304"/>
                  </a:lnTo>
                  <a:lnTo>
                    <a:pt x="1770" y="1"/>
                  </a:lnTo>
                  <a:close/>
                </a:path>
              </a:pathLst>
            </a:custGeom>
            <a:solidFill>
              <a:srgbClr val="E0E7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1" name="Google Shape;961;p63"/>
          <p:cNvGrpSpPr/>
          <p:nvPr/>
        </p:nvGrpSpPr>
        <p:grpSpPr>
          <a:xfrm>
            <a:off x="1990126" y="3012077"/>
            <a:ext cx="960158" cy="289172"/>
            <a:chOff x="4411970" y="2726085"/>
            <a:chExt cx="643107" cy="193659"/>
          </a:xfrm>
        </p:grpSpPr>
        <p:sp>
          <p:nvSpPr>
            <p:cNvPr id="962" name="Google Shape;962;p63"/>
            <p:cNvSpPr/>
            <p:nvPr/>
          </p:nvSpPr>
          <p:spPr>
            <a:xfrm>
              <a:off x="4411970" y="2726085"/>
              <a:ext cx="118796" cy="193659"/>
            </a:xfrm>
            <a:custGeom>
              <a:avLst/>
              <a:gdLst/>
              <a:ahLst/>
              <a:cxnLst/>
              <a:rect l="l" t="t" r="r" b="b"/>
              <a:pathLst>
                <a:path w="2631" h="4289" extrusionOk="0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63"/>
            <p:cNvSpPr/>
            <p:nvPr/>
          </p:nvSpPr>
          <p:spPr>
            <a:xfrm>
              <a:off x="4426058" y="2791601"/>
              <a:ext cx="36167" cy="62627"/>
            </a:xfrm>
            <a:custGeom>
              <a:avLst/>
              <a:gdLst/>
              <a:ahLst/>
              <a:cxnLst/>
              <a:rect l="l" t="t" r="r" b="b"/>
              <a:pathLst>
                <a:path w="801" h="1387" extrusionOk="0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63"/>
            <p:cNvSpPr/>
            <p:nvPr/>
          </p:nvSpPr>
          <p:spPr>
            <a:xfrm>
              <a:off x="4456806" y="2743875"/>
              <a:ext cx="598271" cy="157989"/>
            </a:xfrm>
            <a:custGeom>
              <a:avLst/>
              <a:gdLst/>
              <a:ahLst/>
              <a:cxnLst/>
              <a:rect l="l" t="t" r="r" b="b"/>
              <a:pathLst>
                <a:path w="13250" h="3499" extrusionOk="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5" name="Google Shape;965;p63"/>
          <p:cNvGrpSpPr/>
          <p:nvPr/>
        </p:nvGrpSpPr>
        <p:grpSpPr>
          <a:xfrm>
            <a:off x="993018" y="3278187"/>
            <a:ext cx="833173" cy="259209"/>
            <a:chOff x="4411970" y="4340222"/>
            <a:chExt cx="779467" cy="242683"/>
          </a:xfrm>
        </p:grpSpPr>
        <p:sp>
          <p:nvSpPr>
            <p:cNvPr id="966" name="Google Shape;966;p63"/>
            <p:cNvSpPr/>
            <p:nvPr/>
          </p:nvSpPr>
          <p:spPr>
            <a:xfrm>
              <a:off x="4411970" y="4340222"/>
              <a:ext cx="121370" cy="121370"/>
            </a:xfrm>
            <a:custGeom>
              <a:avLst/>
              <a:gdLst/>
              <a:ahLst/>
              <a:cxnLst/>
              <a:rect l="l" t="t" r="r" b="b"/>
              <a:pathLst>
                <a:path w="2688" h="2688" extrusionOk="0">
                  <a:moveTo>
                    <a:pt x="2688" y="1"/>
                  </a:moveTo>
                  <a:cubicBezTo>
                    <a:pt x="1205" y="1"/>
                    <a:pt x="1" y="1203"/>
                    <a:pt x="1" y="2688"/>
                  </a:cubicBezTo>
                  <a:lnTo>
                    <a:pt x="379" y="2688"/>
                  </a:lnTo>
                  <a:cubicBezTo>
                    <a:pt x="379" y="1411"/>
                    <a:pt x="1413" y="379"/>
                    <a:pt x="2688" y="379"/>
                  </a:cubicBezTo>
                  <a:lnTo>
                    <a:pt x="2688" y="1"/>
                  </a:ln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63"/>
            <p:cNvSpPr/>
            <p:nvPr/>
          </p:nvSpPr>
          <p:spPr>
            <a:xfrm>
              <a:off x="4457032" y="4385284"/>
              <a:ext cx="152661" cy="152615"/>
            </a:xfrm>
            <a:custGeom>
              <a:avLst/>
              <a:gdLst/>
              <a:ahLst/>
              <a:cxnLst/>
              <a:rect l="l" t="t" r="r" b="b"/>
              <a:pathLst>
                <a:path w="3381" h="3380" extrusionOk="0">
                  <a:moveTo>
                    <a:pt x="1690" y="0"/>
                  </a:moveTo>
                  <a:cubicBezTo>
                    <a:pt x="756" y="0"/>
                    <a:pt x="0" y="756"/>
                    <a:pt x="0" y="1690"/>
                  </a:cubicBezTo>
                  <a:cubicBezTo>
                    <a:pt x="0" y="2623"/>
                    <a:pt x="756" y="3379"/>
                    <a:pt x="1690" y="3379"/>
                  </a:cubicBezTo>
                  <a:cubicBezTo>
                    <a:pt x="2623" y="3379"/>
                    <a:pt x="3381" y="2623"/>
                    <a:pt x="3381" y="1690"/>
                  </a:cubicBezTo>
                  <a:cubicBezTo>
                    <a:pt x="3381" y="756"/>
                    <a:pt x="2623" y="0"/>
                    <a:pt x="1690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63"/>
            <p:cNvSpPr/>
            <p:nvPr/>
          </p:nvSpPr>
          <p:spPr>
            <a:xfrm>
              <a:off x="4533392" y="4383749"/>
              <a:ext cx="658046" cy="199155"/>
            </a:xfrm>
            <a:custGeom>
              <a:avLst/>
              <a:gdLst/>
              <a:ahLst/>
              <a:cxnLst/>
              <a:rect l="l" t="t" r="r" b="b"/>
              <a:pathLst>
                <a:path w="16511" h="4997" extrusionOk="0">
                  <a:moveTo>
                    <a:pt x="4619" y="1"/>
                  </a:moveTo>
                  <a:cubicBezTo>
                    <a:pt x="3342" y="1"/>
                    <a:pt x="2309" y="1035"/>
                    <a:pt x="2309" y="2310"/>
                  </a:cubicBezTo>
                  <a:cubicBezTo>
                    <a:pt x="2309" y="3586"/>
                    <a:pt x="1275" y="4619"/>
                    <a:pt x="0" y="4619"/>
                  </a:cubicBezTo>
                  <a:lnTo>
                    <a:pt x="0" y="4997"/>
                  </a:lnTo>
                  <a:cubicBezTo>
                    <a:pt x="482" y="4997"/>
                    <a:pt x="958" y="4867"/>
                    <a:pt x="1373" y="4619"/>
                  </a:cubicBezTo>
                  <a:lnTo>
                    <a:pt x="14185" y="4619"/>
                  </a:lnTo>
                  <a:cubicBezTo>
                    <a:pt x="15472" y="4619"/>
                    <a:pt x="16510" y="3567"/>
                    <a:pt x="16494" y="2279"/>
                  </a:cubicBezTo>
                  <a:cubicBezTo>
                    <a:pt x="16478" y="1006"/>
                    <a:pt x="15399" y="1"/>
                    <a:pt x="14126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9" name="Google Shape;969;p63"/>
          <p:cNvGrpSpPr/>
          <p:nvPr/>
        </p:nvGrpSpPr>
        <p:grpSpPr>
          <a:xfrm>
            <a:off x="1990126" y="2673933"/>
            <a:ext cx="965160" cy="216230"/>
            <a:chOff x="4411970" y="2468674"/>
            <a:chExt cx="747317" cy="167425"/>
          </a:xfrm>
        </p:grpSpPr>
        <p:sp>
          <p:nvSpPr>
            <p:cNvPr id="970" name="Google Shape;970;p63"/>
            <p:cNvSpPr/>
            <p:nvPr/>
          </p:nvSpPr>
          <p:spPr>
            <a:xfrm>
              <a:off x="4411970" y="2468674"/>
              <a:ext cx="216235" cy="167425"/>
            </a:xfrm>
            <a:custGeom>
              <a:avLst/>
              <a:gdLst/>
              <a:ahLst/>
              <a:cxnLst/>
              <a:rect l="l" t="t" r="r" b="b"/>
              <a:pathLst>
                <a:path w="4789" h="3708" extrusionOk="0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63"/>
            <p:cNvSpPr/>
            <p:nvPr/>
          </p:nvSpPr>
          <p:spPr>
            <a:xfrm>
              <a:off x="4564629" y="2468674"/>
              <a:ext cx="594658" cy="167425"/>
            </a:xfrm>
            <a:custGeom>
              <a:avLst/>
              <a:gdLst/>
              <a:ahLst/>
              <a:cxnLst/>
              <a:rect l="l" t="t" r="r" b="b"/>
              <a:pathLst>
                <a:path w="13170" h="3708" extrusionOk="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2" name="Google Shape;972;p63"/>
          <p:cNvGrpSpPr/>
          <p:nvPr/>
        </p:nvGrpSpPr>
        <p:grpSpPr>
          <a:xfrm>
            <a:off x="988873" y="2578650"/>
            <a:ext cx="810451" cy="319148"/>
            <a:chOff x="4411970" y="3686602"/>
            <a:chExt cx="797845" cy="314215"/>
          </a:xfrm>
        </p:grpSpPr>
        <p:sp>
          <p:nvSpPr>
            <p:cNvPr id="973" name="Google Shape;973;p63"/>
            <p:cNvSpPr/>
            <p:nvPr/>
          </p:nvSpPr>
          <p:spPr>
            <a:xfrm>
              <a:off x="4411970" y="3780383"/>
              <a:ext cx="797845" cy="220435"/>
            </a:xfrm>
            <a:custGeom>
              <a:avLst/>
              <a:gdLst/>
              <a:ahLst/>
              <a:cxnLst/>
              <a:rect l="l" t="t" r="r" b="b"/>
              <a:pathLst>
                <a:path w="17670" h="4882" extrusionOk="0">
                  <a:moveTo>
                    <a:pt x="356" y="1"/>
                  </a:moveTo>
                  <a:cubicBezTo>
                    <a:pt x="159" y="1"/>
                    <a:pt x="1" y="161"/>
                    <a:pt x="1" y="356"/>
                  </a:cubicBezTo>
                  <a:lnTo>
                    <a:pt x="1" y="4881"/>
                  </a:lnTo>
                  <a:lnTo>
                    <a:pt x="17316" y="4881"/>
                  </a:lnTo>
                  <a:cubicBezTo>
                    <a:pt x="17511" y="4881"/>
                    <a:pt x="17670" y="4723"/>
                    <a:pt x="17670" y="4528"/>
                  </a:cubicBezTo>
                  <a:lnTo>
                    <a:pt x="17670" y="1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63"/>
            <p:cNvSpPr/>
            <p:nvPr/>
          </p:nvSpPr>
          <p:spPr>
            <a:xfrm>
              <a:off x="4411970" y="3940447"/>
              <a:ext cx="60414" cy="60369"/>
            </a:xfrm>
            <a:custGeom>
              <a:avLst/>
              <a:gdLst/>
              <a:ahLst/>
              <a:cxnLst/>
              <a:rect l="l" t="t" r="r" b="b"/>
              <a:pathLst>
                <a:path w="1338" h="1337" extrusionOk="0">
                  <a:moveTo>
                    <a:pt x="1" y="1"/>
                  </a:moveTo>
                  <a:lnTo>
                    <a:pt x="1" y="1336"/>
                  </a:lnTo>
                  <a:lnTo>
                    <a:pt x="1338" y="13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63"/>
            <p:cNvSpPr/>
            <p:nvPr/>
          </p:nvSpPr>
          <p:spPr>
            <a:xfrm>
              <a:off x="4411970" y="3686602"/>
              <a:ext cx="228743" cy="228743"/>
            </a:xfrm>
            <a:custGeom>
              <a:avLst/>
              <a:gdLst/>
              <a:ahLst/>
              <a:cxnLst/>
              <a:rect l="l" t="t" r="r" b="b"/>
              <a:pathLst>
                <a:path w="5066" h="5066" extrusionOk="0">
                  <a:moveTo>
                    <a:pt x="2534" y="1"/>
                  </a:moveTo>
                  <a:cubicBezTo>
                    <a:pt x="1134" y="1"/>
                    <a:pt x="1" y="1134"/>
                    <a:pt x="1" y="2534"/>
                  </a:cubicBezTo>
                  <a:cubicBezTo>
                    <a:pt x="1" y="3932"/>
                    <a:pt x="1134" y="5066"/>
                    <a:pt x="2534" y="5066"/>
                  </a:cubicBezTo>
                  <a:cubicBezTo>
                    <a:pt x="3932" y="5066"/>
                    <a:pt x="5066" y="3932"/>
                    <a:pt x="5066" y="2534"/>
                  </a:cubicBezTo>
                  <a:cubicBezTo>
                    <a:pt x="5066" y="1134"/>
                    <a:pt x="3932" y="1"/>
                    <a:pt x="2534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63"/>
            <p:cNvSpPr/>
            <p:nvPr/>
          </p:nvSpPr>
          <p:spPr>
            <a:xfrm>
              <a:off x="4442628" y="3717261"/>
              <a:ext cx="167425" cy="167425"/>
            </a:xfrm>
            <a:custGeom>
              <a:avLst/>
              <a:gdLst/>
              <a:ahLst/>
              <a:cxnLst/>
              <a:rect l="l" t="t" r="r" b="b"/>
              <a:pathLst>
                <a:path w="3708" h="3708" extrusionOk="0">
                  <a:moveTo>
                    <a:pt x="3708" y="1855"/>
                  </a:moveTo>
                  <a:cubicBezTo>
                    <a:pt x="3708" y="2878"/>
                    <a:pt x="2878" y="3708"/>
                    <a:pt x="1855" y="3708"/>
                  </a:cubicBezTo>
                  <a:cubicBezTo>
                    <a:pt x="832" y="3708"/>
                    <a:pt x="1" y="2878"/>
                    <a:pt x="1" y="1855"/>
                  </a:cubicBezTo>
                  <a:cubicBezTo>
                    <a:pt x="1" y="830"/>
                    <a:pt x="832" y="1"/>
                    <a:pt x="1855" y="1"/>
                  </a:cubicBezTo>
                  <a:cubicBezTo>
                    <a:pt x="2878" y="1"/>
                    <a:pt x="3708" y="830"/>
                    <a:pt x="3708" y="1855"/>
                  </a:cubicBezTo>
                  <a:close/>
                </a:path>
              </a:pathLst>
            </a:custGeom>
            <a:solidFill>
              <a:srgbClr val="222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63"/>
            <p:cNvSpPr/>
            <p:nvPr/>
          </p:nvSpPr>
          <p:spPr>
            <a:xfrm>
              <a:off x="4455090" y="3729723"/>
              <a:ext cx="142546" cy="142546"/>
            </a:xfrm>
            <a:custGeom>
              <a:avLst/>
              <a:gdLst/>
              <a:ahLst/>
              <a:cxnLst/>
              <a:rect l="l" t="t" r="r" b="b"/>
              <a:pathLst>
                <a:path w="3157" h="3157" extrusionOk="0">
                  <a:moveTo>
                    <a:pt x="1579" y="0"/>
                  </a:moveTo>
                  <a:cubicBezTo>
                    <a:pt x="706" y="0"/>
                    <a:pt x="0" y="706"/>
                    <a:pt x="0" y="1579"/>
                  </a:cubicBezTo>
                  <a:cubicBezTo>
                    <a:pt x="0" y="2450"/>
                    <a:pt x="706" y="3156"/>
                    <a:pt x="1579" y="3156"/>
                  </a:cubicBezTo>
                  <a:cubicBezTo>
                    <a:pt x="2450" y="3156"/>
                    <a:pt x="3156" y="2450"/>
                    <a:pt x="3156" y="1579"/>
                  </a:cubicBezTo>
                  <a:cubicBezTo>
                    <a:pt x="3156" y="706"/>
                    <a:pt x="2450" y="0"/>
                    <a:pt x="1579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8" name="Google Shape;978;p63"/>
          <p:cNvSpPr/>
          <p:nvPr/>
        </p:nvSpPr>
        <p:spPr>
          <a:xfrm>
            <a:off x="981722" y="2987237"/>
            <a:ext cx="822545" cy="195833"/>
          </a:xfrm>
          <a:custGeom>
            <a:avLst/>
            <a:gdLst/>
            <a:ahLst/>
            <a:cxnLst/>
            <a:rect l="l" t="t" r="r" b="b"/>
            <a:pathLst>
              <a:path w="17936" h="4270" extrusionOk="0">
                <a:moveTo>
                  <a:pt x="2303" y="1110"/>
                </a:moveTo>
                <a:cubicBezTo>
                  <a:pt x="2883" y="1110"/>
                  <a:pt x="3355" y="1569"/>
                  <a:pt x="3355" y="2135"/>
                </a:cubicBezTo>
                <a:cubicBezTo>
                  <a:pt x="3353" y="2716"/>
                  <a:pt x="2883" y="3187"/>
                  <a:pt x="2303" y="3187"/>
                </a:cubicBezTo>
                <a:cubicBezTo>
                  <a:pt x="1722" y="3187"/>
                  <a:pt x="1251" y="2716"/>
                  <a:pt x="1251" y="2135"/>
                </a:cubicBezTo>
                <a:cubicBezTo>
                  <a:pt x="1251" y="1569"/>
                  <a:pt x="1722" y="1110"/>
                  <a:pt x="2303" y="1110"/>
                </a:cubicBezTo>
                <a:close/>
                <a:moveTo>
                  <a:pt x="2304" y="0"/>
                </a:moveTo>
                <a:cubicBezTo>
                  <a:pt x="1748" y="0"/>
                  <a:pt x="1201" y="218"/>
                  <a:pt x="793" y="626"/>
                </a:cubicBezTo>
                <a:cubicBezTo>
                  <a:pt x="183" y="1236"/>
                  <a:pt x="0" y="2154"/>
                  <a:pt x="330" y="2951"/>
                </a:cubicBezTo>
                <a:cubicBezTo>
                  <a:pt x="662" y="3749"/>
                  <a:pt x="1438" y="4269"/>
                  <a:pt x="2303" y="4269"/>
                </a:cubicBezTo>
                <a:cubicBezTo>
                  <a:pt x="3481" y="4269"/>
                  <a:pt x="4436" y="3313"/>
                  <a:pt x="4436" y="2135"/>
                </a:cubicBezTo>
                <a:lnTo>
                  <a:pt x="4436" y="3254"/>
                </a:lnTo>
                <a:cubicBezTo>
                  <a:pt x="4436" y="3814"/>
                  <a:pt x="4891" y="4269"/>
                  <a:pt x="5451" y="4269"/>
                </a:cubicBezTo>
                <a:lnTo>
                  <a:pt x="17600" y="4269"/>
                </a:lnTo>
                <a:cubicBezTo>
                  <a:pt x="17785" y="4269"/>
                  <a:pt x="17935" y="4119"/>
                  <a:pt x="17935" y="3936"/>
                </a:cubicBezTo>
                <a:lnTo>
                  <a:pt x="17935" y="333"/>
                </a:lnTo>
                <a:cubicBezTo>
                  <a:pt x="17934" y="149"/>
                  <a:pt x="17785" y="0"/>
                  <a:pt x="17602" y="0"/>
                </a:cubicBezTo>
                <a:lnTo>
                  <a:pt x="5451" y="0"/>
                </a:lnTo>
                <a:cubicBezTo>
                  <a:pt x="4891" y="0"/>
                  <a:pt x="4437" y="453"/>
                  <a:pt x="4437" y="1014"/>
                </a:cubicBezTo>
                <a:lnTo>
                  <a:pt x="4437" y="2133"/>
                </a:lnTo>
                <a:cubicBezTo>
                  <a:pt x="4436" y="1270"/>
                  <a:pt x="3915" y="492"/>
                  <a:pt x="3118" y="162"/>
                </a:cubicBezTo>
                <a:cubicBezTo>
                  <a:pt x="2855" y="53"/>
                  <a:pt x="2578" y="0"/>
                  <a:pt x="2304" y="0"/>
                </a:cubicBezTo>
                <a:close/>
              </a:path>
            </a:pathLst>
          </a:custGeom>
          <a:solidFill>
            <a:srgbClr val="445D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9" name="Google Shape;979;p63"/>
          <p:cNvGrpSpPr/>
          <p:nvPr/>
        </p:nvGrpSpPr>
        <p:grpSpPr>
          <a:xfrm>
            <a:off x="988970" y="2333174"/>
            <a:ext cx="1970333" cy="208784"/>
            <a:chOff x="6336019" y="3733725"/>
            <a:chExt cx="2566206" cy="351310"/>
          </a:xfrm>
        </p:grpSpPr>
        <p:sp>
          <p:nvSpPr>
            <p:cNvPr id="980" name="Google Shape;980;p63"/>
            <p:cNvSpPr/>
            <p:nvPr/>
          </p:nvSpPr>
          <p:spPr>
            <a:xfrm>
              <a:off x="6336019" y="3733735"/>
              <a:ext cx="1881300" cy="351300"/>
            </a:xfrm>
            <a:prstGeom prst="homePlate">
              <a:avLst>
                <a:gd name="adj" fmla="val 50000"/>
              </a:avLst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63"/>
            <p:cNvSpPr/>
            <p:nvPr/>
          </p:nvSpPr>
          <p:spPr>
            <a:xfrm>
              <a:off x="8098525" y="3733725"/>
              <a:ext cx="346500" cy="351300"/>
            </a:xfrm>
            <a:prstGeom prst="chevron">
              <a:avLst>
                <a:gd name="adj" fmla="val 50000"/>
              </a:avLst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63"/>
            <p:cNvSpPr/>
            <p:nvPr/>
          </p:nvSpPr>
          <p:spPr>
            <a:xfrm>
              <a:off x="8327125" y="3733725"/>
              <a:ext cx="346500" cy="351300"/>
            </a:xfrm>
            <a:prstGeom prst="chevron">
              <a:avLst>
                <a:gd name="adj" fmla="val 50000"/>
              </a:avLst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63"/>
            <p:cNvSpPr/>
            <p:nvPr/>
          </p:nvSpPr>
          <p:spPr>
            <a:xfrm>
              <a:off x="8555725" y="3733725"/>
              <a:ext cx="346500" cy="351300"/>
            </a:xfrm>
            <a:prstGeom prst="chevron">
              <a:avLst>
                <a:gd name="adj" fmla="val 50000"/>
              </a:avLst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4" name="Google Shape;984;p63"/>
          <p:cNvGrpSpPr/>
          <p:nvPr/>
        </p:nvGrpSpPr>
        <p:grpSpPr>
          <a:xfrm>
            <a:off x="1990126" y="3940729"/>
            <a:ext cx="946551" cy="153200"/>
            <a:chOff x="4404545" y="3301592"/>
            <a:chExt cx="782403" cy="129272"/>
          </a:xfrm>
        </p:grpSpPr>
        <p:sp>
          <p:nvSpPr>
            <p:cNvPr id="985" name="Google Shape;985;p63"/>
            <p:cNvSpPr/>
            <p:nvPr/>
          </p:nvSpPr>
          <p:spPr>
            <a:xfrm>
              <a:off x="4404545" y="3301592"/>
              <a:ext cx="782403" cy="129272"/>
            </a:xfrm>
            <a:custGeom>
              <a:avLst/>
              <a:gdLst/>
              <a:ahLst/>
              <a:cxnLst/>
              <a:rect l="l" t="t" r="r" b="b"/>
              <a:pathLst>
                <a:path w="17328" h="2863" extrusionOk="0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63"/>
            <p:cNvSpPr/>
            <p:nvPr/>
          </p:nvSpPr>
          <p:spPr>
            <a:xfrm>
              <a:off x="4416034" y="3308320"/>
              <a:ext cx="120286" cy="115726"/>
            </a:xfrm>
            <a:custGeom>
              <a:avLst/>
              <a:gdLst/>
              <a:ahLst/>
              <a:cxnLst/>
              <a:rect l="l" t="t" r="r" b="b"/>
              <a:pathLst>
                <a:path w="2664" h="2563" extrusionOk="0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63"/>
          <p:cNvGrpSpPr/>
          <p:nvPr/>
        </p:nvGrpSpPr>
        <p:grpSpPr>
          <a:xfrm>
            <a:off x="1990126" y="3679688"/>
            <a:ext cx="962257" cy="139127"/>
            <a:chOff x="4411970" y="3131459"/>
            <a:chExt cx="710520" cy="117397"/>
          </a:xfrm>
        </p:grpSpPr>
        <p:sp>
          <p:nvSpPr>
            <p:cNvPr id="988" name="Google Shape;988;p63"/>
            <p:cNvSpPr/>
            <p:nvPr/>
          </p:nvSpPr>
          <p:spPr>
            <a:xfrm>
              <a:off x="4411970" y="3131459"/>
              <a:ext cx="710520" cy="117397"/>
            </a:xfrm>
            <a:custGeom>
              <a:avLst/>
              <a:gdLst/>
              <a:ahLst/>
              <a:cxnLst/>
              <a:rect l="l" t="t" r="r" b="b"/>
              <a:pathLst>
                <a:path w="15736" h="2600" extrusionOk="0">
                  <a:moveTo>
                    <a:pt x="201" y="1"/>
                  </a:moveTo>
                  <a:cubicBezTo>
                    <a:pt x="90" y="1"/>
                    <a:pt x="1" y="90"/>
                    <a:pt x="1" y="201"/>
                  </a:cubicBezTo>
                  <a:lnTo>
                    <a:pt x="1" y="2400"/>
                  </a:lnTo>
                  <a:cubicBezTo>
                    <a:pt x="1" y="2510"/>
                    <a:pt x="90" y="2600"/>
                    <a:pt x="201" y="2600"/>
                  </a:cubicBezTo>
                  <a:lnTo>
                    <a:pt x="15537" y="2600"/>
                  </a:lnTo>
                  <a:cubicBezTo>
                    <a:pt x="15646" y="2600"/>
                    <a:pt x="15735" y="2510"/>
                    <a:pt x="15735" y="2400"/>
                  </a:cubicBezTo>
                  <a:lnTo>
                    <a:pt x="15735" y="201"/>
                  </a:lnTo>
                  <a:cubicBezTo>
                    <a:pt x="15735" y="90"/>
                    <a:pt x="15646" y="1"/>
                    <a:pt x="15537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63"/>
            <p:cNvSpPr/>
            <p:nvPr/>
          </p:nvSpPr>
          <p:spPr>
            <a:xfrm>
              <a:off x="4411970" y="3131459"/>
              <a:ext cx="168012" cy="117397"/>
            </a:xfrm>
            <a:custGeom>
              <a:avLst/>
              <a:gdLst/>
              <a:ahLst/>
              <a:cxnLst/>
              <a:rect l="l" t="t" r="r" b="b"/>
              <a:pathLst>
                <a:path w="3721" h="2600" extrusionOk="0">
                  <a:moveTo>
                    <a:pt x="201" y="1"/>
                  </a:moveTo>
                  <a:cubicBezTo>
                    <a:pt x="90" y="1"/>
                    <a:pt x="1" y="90"/>
                    <a:pt x="1" y="201"/>
                  </a:cubicBezTo>
                  <a:lnTo>
                    <a:pt x="1" y="2400"/>
                  </a:lnTo>
                  <a:cubicBezTo>
                    <a:pt x="1" y="2510"/>
                    <a:pt x="90" y="2600"/>
                    <a:pt x="201" y="2600"/>
                  </a:cubicBezTo>
                  <a:lnTo>
                    <a:pt x="3721" y="2600"/>
                  </a:lnTo>
                  <a:lnTo>
                    <a:pt x="2925" y="1693"/>
                  </a:lnTo>
                  <a:lnTo>
                    <a:pt x="2925" y="1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0" name="Google Shape;990;p63" descr="Timeline background shape"/>
          <p:cNvSpPr/>
          <p:nvPr/>
        </p:nvSpPr>
        <p:spPr>
          <a:xfrm>
            <a:off x="1990126" y="4215843"/>
            <a:ext cx="960300" cy="153000"/>
          </a:xfrm>
          <a:prstGeom prst="homePlate">
            <a:avLst>
              <a:gd name="adj" fmla="val 50000"/>
            </a:avLst>
          </a:prstGeom>
          <a:solidFill>
            <a:srgbClr val="667E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1" name="Google Shape;991;p63"/>
          <p:cNvGrpSpPr/>
          <p:nvPr/>
        </p:nvGrpSpPr>
        <p:grpSpPr>
          <a:xfrm>
            <a:off x="990271" y="3614482"/>
            <a:ext cx="823838" cy="458988"/>
            <a:chOff x="4411970" y="1801825"/>
            <a:chExt cx="734586" cy="409262"/>
          </a:xfrm>
        </p:grpSpPr>
        <p:sp>
          <p:nvSpPr>
            <p:cNvPr id="992" name="Google Shape;992;p63"/>
            <p:cNvSpPr/>
            <p:nvPr/>
          </p:nvSpPr>
          <p:spPr>
            <a:xfrm>
              <a:off x="4411970" y="1801825"/>
              <a:ext cx="734586" cy="409262"/>
            </a:xfrm>
            <a:custGeom>
              <a:avLst/>
              <a:gdLst/>
              <a:ahLst/>
              <a:cxnLst/>
              <a:rect l="l" t="t" r="r" b="b"/>
              <a:pathLst>
                <a:path w="16269" h="9064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12834" y="7328"/>
                  </a:lnTo>
                  <a:lnTo>
                    <a:pt x="13836" y="9064"/>
                  </a:lnTo>
                  <a:lnTo>
                    <a:pt x="14839" y="7328"/>
                  </a:lnTo>
                  <a:lnTo>
                    <a:pt x="15839" y="7328"/>
                  </a:lnTo>
                  <a:cubicBezTo>
                    <a:pt x="16076" y="7328"/>
                    <a:pt x="16269" y="7137"/>
                    <a:pt x="16269" y="6900"/>
                  </a:cubicBezTo>
                  <a:lnTo>
                    <a:pt x="16269" y="428"/>
                  </a:lnTo>
                  <a:cubicBezTo>
                    <a:pt x="16267" y="191"/>
                    <a:pt x="16076" y="0"/>
                    <a:pt x="15839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63"/>
            <p:cNvSpPr/>
            <p:nvPr/>
          </p:nvSpPr>
          <p:spPr>
            <a:xfrm>
              <a:off x="4411970" y="1801825"/>
              <a:ext cx="184087" cy="330923"/>
            </a:xfrm>
            <a:custGeom>
              <a:avLst/>
              <a:gdLst/>
              <a:ahLst/>
              <a:cxnLst/>
              <a:rect l="l" t="t" r="r" b="b"/>
              <a:pathLst>
                <a:path w="4077" h="7329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4076" y="7328"/>
                  </a:lnTo>
                  <a:lnTo>
                    <a:pt x="4076" y="0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4" name="Google Shape;994;p63"/>
          <p:cNvGrpSpPr/>
          <p:nvPr/>
        </p:nvGrpSpPr>
        <p:grpSpPr>
          <a:xfrm>
            <a:off x="990271" y="4162908"/>
            <a:ext cx="856348" cy="212039"/>
            <a:chOff x="4411970" y="2233974"/>
            <a:chExt cx="763574" cy="189068"/>
          </a:xfrm>
        </p:grpSpPr>
        <p:sp>
          <p:nvSpPr>
            <p:cNvPr id="995" name="Google Shape;995;p63"/>
            <p:cNvSpPr/>
            <p:nvPr/>
          </p:nvSpPr>
          <p:spPr>
            <a:xfrm>
              <a:off x="4411970" y="2278599"/>
              <a:ext cx="763574" cy="144443"/>
            </a:xfrm>
            <a:custGeom>
              <a:avLst/>
              <a:gdLst/>
              <a:ahLst/>
              <a:cxnLst/>
              <a:rect l="l" t="t" r="r" b="b"/>
              <a:pathLst>
                <a:path w="16911" h="3199" extrusionOk="0">
                  <a:moveTo>
                    <a:pt x="1" y="1"/>
                  </a:moveTo>
                  <a:lnTo>
                    <a:pt x="1" y="3198"/>
                  </a:lnTo>
                  <a:lnTo>
                    <a:pt x="16911" y="3198"/>
                  </a:lnTo>
                  <a:lnTo>
                    <a:pt x="16911" y="1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63"/>
            <p:cNvSpPr/>
            <p:nvPr/>
          </p:nvSpPr>
          <p:spPr>
            <a:xfrm>
              <a:off x="4411970" y="2233974"/>
              <a:ext cx="262291" cy="144443"/>
            </a:xfrm>
            <a:custGeom>
              <a:avLst/>
              <a:gdLst/>
              <a:ahLst/>
              <a:cxnLst/>
              <a:rect l="l" t="t" r="r" b="b"/>
              <a:pathLst>
                <a:path w="5809" h="3199" extrusionOk="0">
                  <a:moveTo>
                    <a:pt x="1" y="1"/>
                  </a:moveTo>
                  <a:lnTo>
                    <a:pt x="1" y="3198"/>
                  </a:lnTo>
                  <a:lnTo>
                    <a:pt x="5809" y="3198"/>
                  </a:lnTo>
                  <a:lnTo>
                    <a:pt x="4195" y="1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7" name="Google Shape;997;p63"/>
          <p:cNvGrpSpPr/>
          <p:nvPr/>
        </p:nvGrpSpPr>
        <p:grpSpPr>
          <a:xfrm>
            <a:off x="3100467" y="2338244"/>
            <a:ext cx="511602" cy="511602"/>
            <a:chOff x="5681300" y="2527788"/>
            <a:chExt cx="805800" cy="805800"/>
          </a:xfrm>
        </p:grpSpPr>
        <p:sp>
          <p:nvSpPr>
            <p:cNvPr id="998" name="Google Shape;998;p63"/>
            <p:cNvSpPr/>
            <p:nvPr/>
          </p:nvSpPr>
          <p:spPr>
            <a:xfrm>
              <a:off x="5681300" y="2527788"/>
              <a:ext cx="805800" cy="805800"/>
            </a:xfrm>
            <a:prstGeom prst="ellipse">
              <a:avLst/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63"/>
            <p:cNvSpPr/>
            <p:nvPr/>
          </p:nvSpPr>
          <p:spPr>
            <a:xfrm>
              <a:off x="5681300" y="2527788"/>
              <a:ext cx="805800" cy="805800"/>
            </a:xfrm>
            <a:prstGeom prst="pie">
              <a:avLst>
                <a:gd name="adj1" fmla="val 0"/>
                <a:gd name="adj2" fmla="val 16200000"/>
              </a:avLst>
            </a:pr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0" name="Google Shape;1000;p63"/>
          <p:cNvGrpSpPr/>
          <p:nvPr/>
        </p:nvGrpSpPr>
        <p:grpSpPr>
          <a:xfrm>
            <a:off x="3097662" y="3104827"/>
            <a:ext cx="513021" cy="512935"/>
            <a:chOff x="4049800" y="640400"/>
            <a:chExt cx="858900" cy="858900"/>
          </a:xfrm>
        </p:grpSpPr>
        <p:sp>
          <p:nvSpPr>
            <p:cNvPr id="1001" name="Google Shape;1001;p63"/>
            <p:cNvSpPr/>
            <p:nvPr/>
          </p:nvSpPr>
          <p:spPr>
            <a:xfrm>
              <a:off x="4049800" y="640400"/>
              <a:ext cx="858900" cy="858900"/>
            </a:xfrm>
            <a:prstGeom prst="donut">
              <a:avLst>
                <a:gd name="adj" fmla="val 25000"/>
              </a:avLst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63"/>
            <p:cNvSpPr/>
            <p:nvPr/>
          </p:nvSpPr>
          <p:spPr>
            <a:xfrm>
              <a:off x="4049800" y="640400"/>
              <a:ext cx="858900" cy="858900"/>
            </a:xfrm>
            <a:prstGeom prst="blockArc">
              <a:avLst>
                <a:gd name="adj1" fmla="val 7914150"/>
                <a:gd name="adj2" fmla="val 0"/>
                <a:gd name="adj3" fmla="val 25000"/>
              </a:avLst>
            </a:pr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" name="Google Shape;1003;p63"/>
          <p:cNvGrpSpPr/>
          <p:nvPr/>
        </p:nvGrpSpPr>
        <p:grpSpPr>
          <a:xfrm>
            <a:off x="3014861" y="3756719"/>
            <a:ext cx="686489" cy="686585"/>
            <a:chOff x="5080188" y="927900"/>
            <a:chExt cx="961200" cy="961200"/>
          </a:xfrm>
        </p:grpSpPr>
        <p:sp>
          <p:nvSpPr>
            <p:cNvPr id="1004" name="Google Shape;1004;p63"/>
            <p:cNvSpPr/>
            <p:nvPr/>
          </p:nvSpPr>
          <p:spPr>
            <a:xfrm>
              <a:off x="5201900" y="1050116"/>
              <a:ext cx="716700" cy="716700"/>
            </a:xfrm>
            <a:prstGeom prst="donut">
              <a:avLst>
                <a:gd name="adj" fmla="val 4716"/>
              </a:avLst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63"/>
            <p:cNvSpPr/>
            <p:nvPr/>
          </p:nvSpPr>
          <p:spPr>
            <a:xfrm>
              <a:off x="5269594" y="1117818"/>
              <a:ext cx="581100" cy="581100"/>
            </a:xfrm>
            <a:prstGeom prst="donut">
              <a:avLst>
                <a:gd name="adj" fmla="val 5814"/>
              </a:avLst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63"/>
            <p:cNvSpPr/>
            <p:nvPr/>
          </p:nvSpPr>
          <p:spPr>
            <a:xfrm>
              <a:off x="5339279" y="1187526"/>
              <a:ext cx="441900" cy="441600"/>
            </a:xfrm>
            <a:prstGeom prst="donut">
              <a:avLst>
                <a:gd name="adj" fmla="val 7648"/>
              </a:avLst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63"/>
            <p:cNvSpPr/>
            <p:nvPr/>
          </p:nvSpPr>
          <p:spPr>
            <a:xfrm>
              <a:off x="5414892" y="1263155"/>
              <a:ext cx="290700" cy="290700"/>
            </a:xfrm>
            <a:prstGeom prst="donut">
              <a:avLst>
                <a:gd name="adj" fmla="val 10182"/>
              </a:avLst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63"/>
            <p:cNvSpPr/>
            <p:nvPr/>
          </p:nvSpPr>
          <p:spPr>
            <a:xfrm rot="-3809958">
              <a:off x="5202435" y="1050148"/>
              <a:ext cx="716705" cy="716705"/>
            </a:xfrm>
            <a:prstGeom prst="blockArc">
              <a:avLst>
                <a:gd name="adj1" fmla="val 5266439"/>
                <a:gd name="adj2" fmla="val 19995741"/>
                <a:gd name="adj3" fmla="val 4692"/>
              </a:avLst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63"/>
            <p:cNvSpPr/>
            <p:nvPr/>
          </p:nvSpPr>
          <p:spPr>
            <a:xfrm rot="-3906059">
              <a:off x="5269616" y="1117617"/>
              <a:ext cx="581445" cy="581445"/>
            </a:xfrm>
            <a:prstGeom prst="blockArc">
              <a:avLst>
                <a:gd name="adj1" fmla="val 3085776"/>
                <a:gd name="adj2" fmla="val 20100839"/>
                <a:gd name="adj3" fmla="val 5564"/>
              </a:avLst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63"/>
            <p:cNvSpPr/>
            <p:nvPr/>
          </p:nvSpPr>
          <p:spPr>
            <a:xfrm rot="-4222340">
              <a:off x="5339825" y="1187386"/>
              <a:ext cx="442087" cy="442087"/>
            </a:xfrm>
            <a:prstGeom prst="blockArc">
              <a:avLst>
                <a:gd name="adj1" fmla="val 8884448"/>
                <a:gd name="adj2" fmla="val 20414899"/>
                <a:gd name="adj3" fmla="val 7688"/>
              </a:avLst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63"/>
            <p:cNvSpPr/>
            <p:nvPr/>
          </p:nvSpPr>
          <p:spPr>
            <a:xfrm rot="-4538880">
              <a:off x="5414922" y="1262925"/>
              <a:ext cx="290465" cy="290465"/>
            </a:xfrm>
            <a:prstGeom prst="blockArc">
              <a:avLst>
                <a:gd name="adj1" fmla="val 6490304"/>
                <a:gd name="adj2" fmla="val 20700625"/>
                <a:gd name="adj3" fmla="val 10156"/>
              </a:avLst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2" name="Google Shape;1012;p63"/>
          <p:cNvGrpSpPr/>
          <p:nvPr/>
        </p:nvGrpSpPr>
        <p:grpSpPr>
          <a:xfrm>
            <a:off x="3798012" y="3849448"/>
            <a:ext cx="510373" cy="510937"/>
            <a:chOff x="7508249" y="1522825"/>
            <a:chExt cx="1326332" cy="1322987"/>
          </a:xfrm>
        </p:grpSpPr>
        <p:sp>
          <p:nvSpPr>
            <p:cNvPr id="1013" name="Google Shape;1013;p63"/>
            <p:cNvSpPr/>
            <p:nvPr/>
          </p:nvSpPr>
          <p:spPr>
            <a:xfrm>
              <a:off x="8036275" y="1522825"/>
              <a:ext cx="568251" cy="419545"/>
            </a:xfrm>
            <a:custGeom>
              <a:avLst/>
              <a:gdLst/>
              <a:ahLst/>
              <a:cxnLst/>
              <a:rect l="l" t="t" r="r" b="b"/>
              <a:pathLst>
                <a:path w="77683" h="57354" extrusionOk="0">
                  <a:moveTo>
                    <a:pt x="18272" y="0"/>
                  </a:moveTo>
                  <a:cubicBezTo>
                    <a:pt x="17902" y="0"/>
                    <a:pt x="17532" y="2"/>
                    <a:pt x="17161" y="7"/>
                  </a:cubicBezTo>
                  <a:cubicBezTo>
                    <a:pt x="11496" y="71"/>
                    <a:pt x="5756" y="673"/>
                    <a:pt x="1" y="1850"/>
                  </a:cubicBezTo>
                  <a:lnTo>
                    <a:pt x="9295" y="47323"/>
                  </a:lnTo>
                  <a:lnTo>
                    <a:pt x="9299" y="47323"/>
                  </a:lnTo>
                  <a:cubicBezTo>
                    <a:pt x="12272" y="46715"/>
                    <a:pt x="13499" y="46536"/>
                    <a:pt x="16407" y="46536"/>
                  </a:cubicBezTo>
                  <a:cubicBezTo>
                    <a:pt x="16418" y="46536"/>
                    <a:pt x="16429" y="46536"/>
                    <a:pt x="16440" y="46536"/>
                  </a:cubicBezTo>
                  <a:lnTo>
                    <a:pt x="18189" y="46511"/>
                  </a:lnTo>
                  <a:lnTo>
                    <a:pt x="18193" y="46511"/>
                  </a:lnTo>
                  <a:cubicBezTo>
                    <a:pt x="27852" y="46511"/>
                    <a:pt x="36781" y="49623"/>
                    <a:pt x="44036" y="54905"/>
                  </a:cubicBezTo>
                  <a:lnTo>
                    <a:pt x="44057" y="54878"/>
                  </a:lnTo>
                  <a:cubicBezTo>
                    <a:pt x="45130" y="55658"/>
                    <a:pt x="46165" y="56484"/>
                    <a:pt x="47159" y="57353"/>
                  </a:cubicBezTo>
                  <a:lnTo>
                    <a:pt x="77683" y="22389"/>
                  </a:lnTo>
                  <a:cubicBezTo>
                    <a:pt x="73099" y="18379"/>
                    <a:pt x="68099" y="14821"/>
                    <a:pt x="62744" y="11787"/>
                  </a:cubicBezTo>
                  <a:lnTo>
                    <a:pt x="62752" y="11772"/>
                  </a:lnTo>
                  <a:cubicBezTo>
                    <a:pt x="49514" y="4246"/>
                    <a:pt x="34283" y="0"/>
                    <a:pt x="18272" y="0"/>
                  </a:cubicBez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63"/>
            <p:cNvSpPr/>
            <p:nvPr/>
          </p:nvSpPr>
          <p:spPr>
            <a:xfrm>
              <a:off x="8358375" y="1649762"/>
              <a:ext cx="456039" cy="463215"/>
            </a:xfrm>
            <a:custGeom>
              <a:avLst/>
              <a:gdLst/>
              <a:ahLst/>
              <a:cxnLst/>
              <a:rect l="l" t="t" r="r" b="b"/>
              <a:pathLst>
                <a:path w="62343" h="63324" extrusionOk="0">
                  <a:moveTo>
                    <a:pt x="27281" y="1"/>
                  </a:moveTo>
                  <a:lnTo>
                    <a:pt x="0" y="37551"/>
                  </a:lnTo>
                  <a:cubicBezTo>
                    <a:pt x="7426" y="42952"/>
                    <a:pt x="13092" y="50620"/>
                    <a:pt x="15988" y="59535"/>
                  </a:cubicBezTo>
                  <a:lnTo>
                    <a:pt x="16033" y="59519"/>
                  </a:lnTo>
                  <a:cubicBezTo>
                    <a:pt x="16439" y="60766"/>
                    <a:pt x="16790" y="62034"/>
                    <a:pt x="17084" y="63324"/>
                  </a:cubicBezTo>
                  <a:lnTo>
                    <a:pt x="62342" y="52975"/>
                  </a:lnTo>
                  <a:cubicBezTo>
                    <a:pt x="58048" y="34190"/>
                    <a:pt x="47853" y="17453"/>
                    <a:pt x="33650" y="5035"/>
                  </a:cubicBezTo>
                  <a:lnTo>
                    <a:pt x="33624" y="5063"/>
                  </a:lnTo>
                  <a:cubicBezTo>
                    <a:pt x="31588" y="3283"/>
                    <a:pt x="29473" y="1593"/>
                    <a:pt x="2728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63"/>
            <p:cNvSpPr/>
            <p:nvPr/>
          </p:nvSpPr>
          <p:spPr>
            <a:xfrm>
              <a:off x="8465584" y="1980292"/>
              <a:ext cx="368998" cy="464042"/>
            </a:xfrm>
            <a:custGeom>
              <a:avLst/>
              <a:gdLst/>
              <a:ahLst/>
              <a:cxnLst/>
              <a:rect l="l" t="t" r="r" b="b"/>
              <a:pathLst>
                <a:path w="50444" h="63437" extrusionOk="0">
                  <a:moveTo>
                    <a:pt x="45483" y="0"/>
                  </a:moveTo>
                  <a:lnTo>
                    <a:pt x="1331" y="14347"/>
                  </a:lnTo>
                  <a:cubicBezTo>
                    <a:pt x="2720" y="18628"/>
                    <a:pt x="3473" y="23193"/>
                    <a:pt x="3473" y="27937"/>
                  </a:cubicBezTo>
                  <a:cubicBezTo>
                    <a:pt x="3473" y="32680"/>
                    <a:pt x="2721" y="37247"/>
                    <a:pt x="1331" y="41526"/>
                  </a:cubicBezTo>
                  <a:lnTo>
                    <a:pt x="1331" y="41531"/>
                  </a:lnTo>
                  <a:lnTo>
                    <a:pt x="1373" y="41544"/>
                  </a:lnTo>
                  <a:cubicBezTo>
                    <a:pt x="968" y="42791"/>
                    <a:pt x="509" y="44013"/>
                    <a:pt x="1" y="45206"/>
                  </a:cubicBezTo>
                  <a:lnTo>
                    <a:pt x="1" y="45210"/>
                  </a:lnTo>
                  <a:lnTo>
                    <a:pt x="42698" y="63436"/>
                  </a:lnTo>
                  <a:cubicBezTo>
                    <a:pt x="46328" y="54928"/>
                    <a:pt x="48703" y="45713"/>
                    <a:pt x="49573" y="36003"/>
                  </a:cubicBezTo>
                  <a:cubicBezTo>
                    <a:pt x="50444" y="26293"/>
                    <a:pt x="49743" y="16805"/>
                    <a:pt x="47685" y="7787"/>
                  </a:cubicBezTo>
                  <a:lnTo>
                    <a:pt x="47630" y="7800"/>
                  </a:lnTo>
                  <a:cubicBezTo>
                    <a:pt x="47029" y="5154"/>
                    <a:pt x="46310" y="2552"/>
                    <a:pt x="45483" y="0"/>
                  </a:cubicBez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63"/>
            <p:cNvSpPr/>
            <p:nvPr/>
          </p:nvSpPr>
          <p:spPr>
            <a:xfrm>
              <a:off x="8334786" y="2284073"/>
              <a:ext cx="463522" cy="468043"/>
            </a:xfrm>
            <a:custGeom>
              <a:avLst/>
              <a:gdLst/>
              <a:ahLst/>
              <a:cxnLst/>
              <a:rect l="l" t="t" r="r" b="b"/>
              <a:pathLst>
                <a:path w="63366" h="63984" extrusionOk="0">
                  <a:moveTo>
                    <a:pt x="19213" y="1"/>
                  </a:moveTo>
                  <a:cubicBezTo>
                    <a:pt x="16318" y="8917"/>
                    <a:pt x="10652" y="16583"/>
                    <a:pt x="3228" y="21984"/>
                  </a:cubicBezTo>
                  <a:lnTo>
                    <a:pt x="3243" y="22007"/>
                  </a:lnTo>
                  <a:cubicBezTo>
                    <a:pt x="2194" y="22766"/>
                    <a:pt x="1113" y="23483"/>
                    <a:pt x="0" y="24149"/>
                  </a:cubicBezTo>
                  <a:lnTo>
                    <a:pt x="23817" y="63984"/>
                  </a:lnTo>
                  <a:cubicBezTo>
                    <a:pt x="40003" y="54290"/>
                    <a:pt x="53013" y="39632"/>
                    <a:pt x="60578" y="21909"/>
                  </a:cubicBezTo>
                  <a:lnTo>
                    <a:pt x="60578" y="21907"/>
                  </a:lnTo>
                  <a:lnTo>
                    <a:pt x="60533" y="21888"/>
                  </a:lnTo>
                  <a:cubicBezTo>
                    <a:pt x="61585" y="19427"/>
                    <a:pt x="62530" y="16912"/>
                    <a:pt x="63363" y="14345"/>
                  </a:cubicBezTo>
                  <a:lnTo>
                    <a:pt x="63363" y="14344"/>
                  </a:lnTo>
                  <a:lnTo>
                    <a:pt x="63365" y="14344"/>
                  </a:lnTo>
                  <a:lnTo>
                    <a:pt x="19213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63"/>
            <p:cNvSpPr/>
            <p:nvPr/>
          </p:nvSpPr>
          <p:spPr>
            <a:xfrm>
              <a:off x="8110685" y="2444876"/>
              <a:ext cx="447276" cy="400935"/>
            </a:xfrm>
            <a:custGeom>
              <a:avLst/>
              <a:gdLst/>
              <a:ahLst/>
              <a:cxnLst/>
              <a:rect l="l" t="t" r="r" b="b"/>
              <a:pathLst>
                <a:path w="61145" h="54810" extrusionOk="0">
                  <a:moveTo>
                    <a:pt x="33866" y="0"/>
                  </a:moveTo>
                  <a:cubicBezTo>
                    <a:pt x="26611" y="5284"/>
                    <a:pt x="17677" y="8398"/>
                    <a:pt x="8020" y="8398"/>
                  </a:cubicBezTo>
                  <a:lnTo>
                    <a:pt x="8016" y="8398"/>
                  </a:lnTo>
                  <a:lnTo>
                    <a:pt x="8016" y="8399"/>
                  </a:lnTo>
                  <a:cubicBezTo>
                    <a:pt x="6736" y="8396"/>
                    <a:pt x="5444" y="8338"/>
                    <a:pt x="4145" y="8221"/>
                  </a:cubicBezTo>
                  <a:lnTo>
                    <a:pt x="4142" y="8221"/>
                  </a:lnTo>
                  <a:lnTo>
                    <a:pt x="1" y="54444"/>
                  </a:lnTo>
                  <a:lnTo>
                    <a:pt x="3" y="54444"/>
                  </a:lnTo>
                  <a:cubicBezTo>
                    <a:pt x="2745" y="54689"/>
                    <a:pt x="5470" y="54810"/>
                    <a:pt x="8171" y="54810"/>
                  </a:cubicBezTo>
                  <a:cubicBezTo>
                    <a:pt x="24948" y="54810"/>
                    <a:pt x="40828" y="50164"/>
                    <a:pt x="54456" y="42000"/>
                  </a:cubicBezTo>
                  <a:lnTo>
                    <a:pt x="54445" y="41982"/>
                  </a:lnTo>
                  <a:cubicBezTo>
                    <a:pt x="56748" y="40604"/>
                    <a:pt x="58982" y="39124"/>
                    <a:pt x="61144" y="37550"/>
                  </a:cubicBezTo>
                  <a:lnTo>
                    <a:pt x="33866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63"/>
            <p:cNvSpPr/>
            <p:nvPr/>
          </p:nvSpPr>
          <p:spPr>
            <a:xfrm>
              <a:off x="7734911" y="2426963"/>
              <a:ext cx="434445" cy="418813"/>
            </a:xfrm>
            <a:custGeom>
              <a:avLst/>
              <a:gdLst/>
              <a:ahLst/>
              <a:cxnLst/>
              <a:rect l="l" t="t" r="r" b="b"/>
              <a:pathLst>
                <a:path w="59391" h="57254" extrusionOk="0">
                  <a:moveTo>
                    <a:pt x="30519" y="1"/>
                  </a:moveTo>
                  <a:lnTo>
                    <a:pt x="1" y="34961"/>
                  </a:lnTo>
                  <a:cubicBezTo>
                    <a:pt x="2014" y="36723"/>
                    <a:pt x="4109" y="38397"/>
                    <a:pt x="6278" y="39979"/>
                  </a:cubicBezTo>
                  <a:lnTo>
                    <a:pt x="6266" y="39995"/>
                  </a:lnTo>
                  <a:cubicBezTo>
                    <a:pt x="21176" y="50851"/>
                    <a:pt x="39536" y="57253"/>
                    <a:pt x="59390" y="57253"/>
                  </a:cubicBezTo>
                  <a:lnTo>
                    <a:pt x="59390" y="10847"/>
                  </a:lnTo>
                  <a:cubicBezTo>
                    <a:pt x="58084" y="10847"/>
                    <a:pt x="56791" y="10791"/>
                    <a:pt x="55514" y="10678"/>
                  </a:cubicBezTo>
                  <a:lnTo>
                    <a:pt x="55514" y="10671"/>
                  </a:lnTo>
                  <a:cubicBezTo>
                    <a:pt x="45890" y="9810"/>
                    <a:pt x="37274" y="5908"/>
                    <a:pt x="3051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63"/>
            <p:cNvSpPr/>
            <p:nvPr/>
          </p:nvSpPr>
          <p:spPr>
            <a:xfrm>
              <a:off x="7525051" y="2256329"/>
              <a:ext cx="455242" cy="463215"/>
            </a:xfrm>
            <a:custGeom>
              <a:avLst/>
              <a:gdLst/>
              <a:ahLst/>
              <a:cxnLst/>
              <a:rect l="l" t="t" r="r" b="b"/>
              <a:pathLst>
                <a:path w="62234" h="63324" extrusionOk="0">
                  <a:moveTo>
                    <a:pt x="45259" y="0"/>
                  </a:moveTo>
                  <a:lnTo>
                    <a:pt x="0" y="10349"/>
                  </a:lnTo>
                  <a:cubicBezTo>
                    <a:pt x="602" y="12981"/>
                    <a:pt x="1320" y="15573"/>
                    <a:pt x="2148" y="18119"/>
                  </a:cubicBezTo>
                  <a:lnTo>
                    <a:pt x="2101" y="18136"/>
                  </a:lnTo>
                  <a:cubicBezTo>
                    <a:pt x="8054" y="36464"/>
                    <a:pt x="19701" y="52224"/>
                    <a:pt x="34955" y="63323"/>
                  </a:cubicBezTo>
                  <a:lnTo>
                    <a:pt x="62234" y="25777"/>
                  </a:lnTo>
                  <a:cubicBezTo>
                    <a:pt x="61184" y="25014"/>
                    <a:pt x="60169" y="24203"/>
                    <a:pt x="59191" y="23352"/>
                  </a:cubicBezTo>
                  <a:lnTo>
                    <a:pt x="59211" y="23327"/>
                  </a:lnTo>
                  <a:cubicBezTo>
                    <a:pt x="52302" y="17286"/>
                    <a:pt x="47344" y="9145"/>
                    <a:pt x="45259" y="0"/>
                  </a:cubicBez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63"/>
            <p:cNvSpPr/>
            <p:nvPr/>
          </p:nvSpPr>
          <p:spPr>
            <a:xfrm>
              <a:off x="7508249" y="1924972"/>
              <a:ext cx="365633" cy="464042"/>
            </a:xfrm>
            <a:custGeom>
              <a:avLst/>
              <a:gdLst/>
              <a:ahLst/>
              <a:cxnLst/>
              <a:rect l="l" t="t" r="r" b="b"/>
              <a:pathLst>
                <a:path w="49984" h="63437" extrusionOk="0">
                  <a:moveTo>
                    <a:pt x="7285" y="1"/>
                  </a:moveTo>
                  <a:cubicBezTo>
                    <a:pt x="6231" y="2469"/>
                    <a:pt x="5284" y="4998"/>
                    <a:pt x="4449" y="7580"/>
                  </a:cubicBezTo>
                  <a:lnTo>
                    <a:pt x="4399" y="7563"/>
                  </a:lnTo>
                  <a:cubicBezTo>
                    <a:pt x="1543" y="16362"/>
                    <a:pt x="0" y="25750"/>
                    <a:pt x="0" y="35500"/>
                  </a:cubicBezTo>
                  <a:cubicBezTo>
                    <a:pt x="0" y="45248"/>
                    <a:pt x="1544" y="54639"/>
                    <a:pt x="4399" y="63437"/>
                  </a:cubicBezTo>
                  <a:lnTo>
                    <a:pt x="48589" y="49094"/>
                  </a:lnTo>
                  <a:cubicBezTo>
                    <a:pt x="48188" y="47857"/>
                    <a:pt x="47557" y="45303"/>
                    <a:pt x="47557" y="45303"/>
                  </a:cubicBezTo>
                  <a:cubicBezTo>
                    <a:pt x="46556" y="40915"/>
                    <a:pt x="46213" y="36301"/>
                    <a:pt x="46638" y="31576"/>
                  </a:cubicBezTo>
                  <a:cubicBezTo>
                    <a:pt x="47061" y="26851"/>
                    <a:pt x="48217" y="22370"/>
                    <a:pt x="49984" y="18231"/>
                  </a:cubicBezTo>
                  <a:lnTo>
                    <a:pt x="7285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63"/>
            <p:cNvSpPr/>
            <p:nvPr/>
          </p:nvSpPr>
          <p:spPr>
            <a:xfrm>
              <a:off x="7540418" y="1617212"/>
              <a:ext cx="464261" cy="468058"/>
            </a:xfrm>
            <a:custGeom>
              <a:avLst/>
              <a:gdLst/>
              <a:ahLst/>
              <a:cxnLst/>
              <a:rect l="l" t="t" r="r" b="b"/>
              <a:pathLst>
                <a:path w="63467" h="63986" extrusionOk="0">
                  <a:moveTo>
                    <a:pt x="39644" y="0"/>
                  </a:moveTo>
                  <a:cubicBezTo>
                    <a:pt x="37320" y="1393"/>
                    <a:pt x="35061" y="2888"/>
                    <a:pt x="32875" y="4480"/>
                  </a:cubicBezTo>
                  <a:lnTo>
                    <a:pt x="32854" y="4452"/>
                  </a:lnTo>
                  <a:cubicBezTo>
                    <a:pt x="17600" y="15554"/>
                    <a:pt x="5953" y="31315"/>
                    <a:pt x="1" y="49638"/>
                  </a:cubicBezTo>
                  <a:lnTo>
                    <a:pt x="44153" y="63985"/>
                  </a:lnTo>
                  <a:cubicBezTo>
                    <a:pt x="44561" y="62727"/>
                    <a:pt x="45025" y="61492"/>
                    <a:pt x="45542" y="60287"/>
                  </a:cubicBezTo>
                  <a:lnTo>
                    <a:pt x="45586" y="60306"/>
                  </a:lnTo>
                  <a:cubicBezTo>
                    <a:pt x="49265" y="51684"/>
                    <a:pt x="55592" y="44553"/>
                    <a:pt x="63466" y="39836"/>
                  </a:cubicBezTo>
                  <a:lnTo>
                    <a:pt x="39644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63"/>
            <p:cNvSpPr/>
            <p:nvPr/>
          </p:nvSpPr>
          <p:spPr>
            <a:xfrm>
              <a:off x="7780728" y="1524076"/>
              <a:ext cx="374828" cy="400379"/>
            </a:xfrm>
            <a:custGeom>
              <a:avLst/>
              <a:gdLst/>
              <a:ahLst/>
              <a:cxnLst/>
              <a:rect l="l" t="t" r="r" b="b"/>
              <a:pathLst>
                <a:path w="51241" h="54734" extrusionOk="0">
                  <a:moveTo>
                    <a:pt x="49286" y="0"/>
                  </a:moveTo>
                  <a:cubicBezTo>
                    <a:pt x="45747" y="149"/>
                    <a:pt x="42254" y="504"/>
                    <a:pt x="38820" y="1053"/>
                  </a:cubicBezTo>
                  <a:cubicBezTo>
                    <a:pt x="24474" y="3334"/>
                    <a:pt x="11256" y="8993"/>
                    <a:pt x="0" y="17185"/>
                  </a:cubicBezTo>
                  <a:lnTo>
                    <a:pt x="27281" y="54734"/>
                  </a:lnTo>
                  <a:cubicBezTo>
                    <a:pt x="27368" y="54663"/>
                    <a:pt x="27661" y="54495"/>
                    <a:pt x="28118" y="54252"/>
                  </a:cubicBezTo>
                  <a:cubicBezTo>
                    <a:pt x="33472" y="50543"/>
                    <a:pt x="39690" y="47993"/>
                    <a:pt x="46407" y="46962"/>
                  </a:cubicBezTo>
                  <a:cubicBezTo>
                    <a:pt x="47232" y="46770"/>
                    <a:pt x="47997" y="46633"/>
                    <a:pt x="48677" y="46563"/>
                  </a:cubicBezTo>
                  <a:lnTo>
                    <a:pt x="51241" y="46382"/>
                  </a:lnTo>
                  <a:lnTo>
                    <a:pt x="49286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3" name="Google Shape;1023;p63"/>
          <p:cNvGrpSpPr/>
          <p:nvPr/>
        </p:nvGrpSpPr>
        <p:grpSpPr>
          <a:xfrm>
            <a:off x="4489605" y="3850853"/>
            <a:ext cx="492652" cy="503348"/>
            <a:chOff x="6039282" y="1042577"/>
            <a:chExt cx="734315" cy="731929"/>
          </a:xfrm>
        </p:grpSpPr>
        <p:sp>
          <p:nvSpPr>
            <p:cNvPr id="1024" name="Google Shape;1024;p63"/>
            <p:cNvSpPr/>
            <p:nvPr/>
          </p:nvSpPr>
          <p:spPr>
            <a:xfrm>
              <a:off x="6045348" y="1300071"/>
              <a:ext cx="131951" cy="65352"/>
            </a:xfrm>
            <a:custGeom>
              <a:avLst/>
              <a:gdLst/>
              <a:ahLst/>
              <a:cxnLst/>
              <a:rect l="l" t="t" r="r" b="b"/>
              <a:pathLst>
                <a:path w="1414" h="701" extrusionOk="0">
                  <a:moveTo>
                    <a:pt x="108" y="0"/>
                  </a:moveTo>
                  <a:lnTo>
                    <a:pt x="51" y="224"/>
                  </a:lnTo>
                  <a:cubicBezTo>
                    <a:pt x="29" y="303"/>
                    <a:pt x="7" y="375"/>
                    <a:pt x="0" y="455"/>
                  </a:cubicBezTo>
                  <a:lnTo>
                    <a:pt x="1342" y="700"/>
                  </a:lnTo>
                  <a:cubicBezTo>
                    <a:pt x="1349" y="650"/>
                    <a:pt x="1363" y="599"/>
                    <a:pt x="1378" y="549"/>
                  </a:cubicBezTo>
                  <a:lnTo>
                    <a:pt x="1414" y="397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63"/>
            <p:cNvSpPr/>
            <p:nvPr/>
          </p:nvSpPr>
          <p:spPr>
            <a:xfrm>
              <a:off x="6080342" y="1201250"/>
              <a:ext cx="127938" cy="96863"/>
            </a:xfrm>
            <a:custGeom>
              <a:avLst/>
              <a:gdLst/>
              <a:ahLst/>
              <a:cxnLst/>
              <a:rect l="l" t="t" r="r" b="b"/>
              <a:pathLst>
                <a:path w="1371" h="1039" extrusionOk="0">
                  <a:moveTo>
                    <a:pt x="245" y="0"/>
                  </a:moveTo>
                  <a:cubicBezTo>
                    <a:pt x="159" y="137"/>
                    <a:pt x="72" y="267"/>
                    <a:pt x="0" y="404"/>
                  </a:cubicBezTo>
                  <a:lnTo>
                    <a:pt x="1219" y="1039"/>
                  </a:lnTo>
                  <a:cubicBezTo>
                    <a:pt x="1262" y="945"/>
                    <a:pt x="1320" y="866"/>
                    <a:pt x="1371" y="772"/>
                  </a:cubicBezTo>
                  <a:lnTo>
                    <a:pt x="245" y="0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63"/>
            <p:cNvSpPr/>
            <p:nvPr/>
          </p:nvSpPr>
          <p:spPr>
            <a:xfrm>
              <a:off x="6144918" y="1121167"/>
              <a:ext cx="112541" cy="119145"/>
            </a:xfrm>
            <a:custGeom>
              <a:avLst/>
              <a:gdLst/>
              <a:ahLst/>
              <a:cxnLst/>
              <a:rect l="l" t="t" r="r" b="b"/>
              <a:pathLst>
                <a:path w="1206" h="1278" extrusionOk="0">
                  <a:moveTo>
                    <a:pt x="347" y="1"/>
                  </a:moveTo>
                  <a:cubicBezTo>
                    <a:pt x="224" y="95"/>
                    <a:pt x="116" y="210"/>
                    <a:pt x="1" y="318"/>
                  </a:cubicBezTo>
                  <a:lnTo>
                    <a:pt x="974" y="1278"/>
                  </a:lnTo>
                  <a:cubicBezTo>
                    <a:pt x="1046" y="1205"/>
                    <a:pt x="1126" y="1133"/>
                    <a:pt x="1205" y="1068"/>
                  </a:cubicBezTo>
                  <a:lnTo>
                    <a:pt x="347" y="1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63"/>
            <p:cNvSpPr/>
            <p:nvPr/>
          </p:nvSpPr>
          <p:spPr>
            <a:xfrm>
              <a:off x="6232449" y="1066723"/>
              <a:ext cx="86879" cy="130518"/>
            </a:xfrm>
            <a:custGeom>
              <a:avLst/>
              <a:gdLst/>
              <a:ahLst/>
              <a:cxnLst/>
              <a:rect l="l" t="t" r="r" b="b"/>
              <a:pathLst>
                <a:path w="931" h="1400" extrusionOk="0">
                  <a:moveTo>
                    <a:pt x="426" y="1"/>
                  </a:moveTo>
                  <a:cubicBezTo>
                    <a:pt x="354" y="22"/>
                    <a:pt x="282" y="58"/>
                    <a:pt x="209" y="94"/>
                  </a:cubicBezTo>
                  <a:lnTo>
                    <a:pt x="0" y="195"/>
                  </a:lnTo>
                  <a:lnTo>
                    <a:pt x="649" y="1400"/>
                  </a:lnTo>
                  <a:lnTo>
                    <a:pt x="786" y="1335"/>
                  </a:lnTo>
                  <a:cubicBezTo>
                    <a:pt x="830" y="1306"/>
                    <a:pt x="880" y="1285"/>
                    <a:pt x="931" y="1270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63"/>
            <p:cNvSpPr/>
            <p:nvPr/>
          </p:nvSpPr>
          <p:spPr>
            <a:xfrm>
              <a:off x="6335379" y="1042577"/>
              <a:ext cx="53284" cy="130518"/>
            </a:xfrm>
            <a:custGeom>
              <a:avLst/>
              <a:gdLst/>
              <a:ahLst/>
              <a:cxnLst/>
              <a:rect l="l" t="t" r="r" b="b"/>
              <a:pathLst>
                <a:path w="571" h="1400" extrusionOk="0">
                  <a:moveTo>
                    <a:pt x="470" y="0"/>
                  </a:moveTo>
                  <a:cubicBezTo>
                    <a:pt x="390" y="0"/>
                    <a:pt x="311" y="7"/>
                    <a:pt x="239" y="22"/>
                  </a:cubicBezTo>
                  <a:lnTo>
                    <a:pt x="1" y="58"/>
                  </a:lnTo>
                  <a:lnTo>
                    <a:pt x="268" y="1399"/>
                  </a:lnTo>
                  <a:lnTo>
                    <a:pt x="419" y="1378"/>
                  </a:lnTo>
                  <a:cubicBezTo>
                    <a:pt x="470" y="1370"/>
                    <a:pt x="520" y="1363"/>
                    <a:pt x="571" y="1363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63"/>
            <p:cNvSpPr/>
            <p:nvPr/>
          </p:nvSpPr>
          <p:spPr>
            <a:xfrm>
              <a:off x="6431682" y="1043229"/>
              <a:ext cx="56550" cy="131824"/>
            </a:xfrm>
            <a:custGeom>
              <a:avLst/>
              <a:gdLst/>
              <a:ahLst/>
              <a:cxnLst/>
              <a:rect l="l" t="t" r="r" b="b"/>
              <a:pathLst>
                <a:path w="606" h="1414" extrusionOk="0">
                  <a:moveTo>
                    <a:pt x="144" y="0"/>
                  </a:moveTo>
                  <a:lnTo>
                    <a:pt x="0" y="1356"/>
                  </a:lnTo>
                  <a:cubicBezTo>
                    <a:pt x="101" y="1378"/>
                    <a:pt x="202" y="1385"/>
                    <a:pt x="303" y="1414"/>
                  </a:cubicBezTo>
                  <a:lnTo>
                    <a:pt x="606" y="80"/>
                  </a:lnTo>
                  <a:cubicBezTo>
                    <a:pt x="454" y="36"/>
                    <a:pt x="296" y="22"/>
                    <a:pt x="144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63"/>
            <p:cNvSpPr/>
            <p:nvPr/>
          </p:nvSpPr>
          <p:spPr>
            <a:xfrm>
              <a:off x="6500924" y="1070731"/>
              <a:ext cx="89678" cy="130612"/>
            </a:xfrm>
            <a:custGeom>
              <a:avLst/>
              <a:gdLst/>
              <a:ahLst/>
              <a:cxnLst/>
              <a:rect l="l" t="t" r="r" b="b"/>
              <a:pathLst>
                <a:path w="961" h="1401" extrusionOk="0">
                  <a:moveTo>
                    <a:pt x="542" y="1"/>
                  </a:moveTo>
                  <a:lnTo>
                    <a:pt x="1" y="1256"/>
                  </a:lnTo>
                  <a:lnTo>
                    <a:pt x="138" y="1321"/>
                  </a:lnTo>
                  <a:cubicBezTo>
                    <a:pt x="181" y="1343"/>
                    <a:pt x="232" y="1371"/>
                    <a:pt x="275" y="1400"/>
                  </a:cubicBezTo>
                  <a:lnTo>
                    <a:pt x="960" y="210"/>
                  </a:lnTo>
                  <a:cubicBezTo>
                    <a:pt x="895" y="174"/>
                    <a:pt x="823" y="131"/>
                    <a:pt x="751" y="102"/>
                  </a:cubicBezTo>
                  <a:lnTo>
                    <a:pt x="542" y="1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63"/>
            <p:cNvSpPr/>
            <p:nvPr/>
          </p:nvSpPr>
          <p:spPr>
            <a:xfrm>
              <a:off x="6561580" y="1127973"/>
              <a:ext cx="114501" cy="117746"/>
            </a:xfrm>
            <a:custGeom>
              <a:avLst/>
              <a:gdLst/>
              <a:ahLst/>
              <a:cxnLst/>
              <a:rect l="l" t="t" r="r" b="b"/>
              <a:pathLst>
                <a:path w="1227" h="1263" extrusionOk="0">
                  <a:moveTo>
                    <a:pt x="887" y="0"/>
                  </a:moveTo>
                  <a:lnTo>
                    <a:pt x="0" y="1046"/>
                  </a:lnTo>
                  <a:cubicBezTo>
                    <a:pt x="79" y="1111"/>
                    <a:pt x="152" y="1183"/>
                    <a:pt x="224" y="1262"/>
                  </a:cubicBezTo>
                  <a:lnTo>
                    <a:pt x="1226" y="332"/>
                  </a:lnTo>
                  <a:cubicBezTo>
                    <a:pt x="1118" y="209"/>
                    <a:pt x="1003" y="101"/>
                    <a:pt x="887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63"/>
            <p:cNvSpPr/>
            <p:nvPr/>
          </p:nvSpPr>
          <p:spPr>
            <a:xfrm>
              <a:off x="6636887" y="1310792"/>
              <a:ext cx="132697" cy="61996"/>
            </a:xfrm>
            <a:custGeom>
              <a:avLst/>
              <a:gdLst/>
              <a:ahLst/>
              <a:cxnLst/>
              <a:rect l="l" t="t" r="r" b="b"/>
              <a:pathLst>
                <a:path w="1422" h="665" extrusionOk="0">
                  <a:moveTo>
                    <a:pt x="1321" y="1"/>
                  </a:moveTo>
                  <a:lnTo>
                    <a:pt x="1" y="361"/>
                  </a:lnTo>
                  <a:lnTo>
                    <a:pt x="44" y="506"/>
                  </a:lnTo>
                  <a:cubicBezTo>
                    <a:pt x="51" y="556"/>
                    <a:pt x="59" y="614"/>
                    <a:pt x="66" y="664"/>
                  </a:cubicBezTo>
                  <a:lnTo>
                    <a:pt x="1422" y="462"/>
                  </a:lnTo>
                  <a:cubicBezTo>
                    <a:pt x="1407" y="383"/>
                    <a:pt x="1400" y="304"/>
                    <a:pt x="1378" y="232"/>
                  </a:cubicBezTo>
                  <a:lnTo>
                    <a:pt x="1321" y="1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63"/>
            <p:cNvSpPr/>
            <p:nvPr/>
          </p:nvSpPr>
          <p:spPr>
            <a:xfrm>
              <a:off x="6642953" y="1415020"/>
              <a:ext cx="130645" cy="47826"/>
            </a:xfrm>
            <a:custGeom>
              <a:avLst/>
              <a:gdLst/>
              <a:ahLst/>
              <a:cxnLst/>
              <a:rect l="l" t="t" r="r" b="b"/>
              <a:pathLst>
                <a:path w="1400" h="513" extrusionOk="0">
                  <a:moveTo>
                    <a:pt x="30" y="1"/>
                  </a:moveTo>
                  <a:cubicBezTo>
                    <a:pt x="30" y="109"/>
                    <a:pt x="15" y="210"/>
                    <a:pt x="1" y="311"/>
                  </a:cubicBezTo>
                  <a:lnTo>
                    <a:pt x="1357" y="513"/>
                  </a:lnTo>
                  <a:cubicBezTo>
                    <a:pt x="1378" y="354"/>
                    <a:pt x="1393" y="203"/>
                    <a:pt x="1400" y="44"/>
                  </a:cubicBezTo>
                  <a:lnTo>
                    <a:pt x="30" y="1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63"/>
            <p:cNvSpPr/>
            <p:nvPr/>
          </p:nvSpPr>
          <p:spPr>
            <a:xfrm>
              <a:off x="6622143" y="1485687"/>
              <a:ext cx="131951" cy="81388"/>
            </a:xfrm>
            <a:custGeom>
              <a:avLst/>
              <a:gdLst/>
              <a:ahLst/>
              <a:cxnLst/>
              <a:rect l="l" t="t" r="r" b="b"/>
              <a:pathLst>
                <a:path w="1414" h="873" extrusionOk="0">
                  <a:moveTo>
                    <a:pt x="123" y="0"/>
                  </a:moveTo>
                  <a:lnTo>
                    <a:pt x="65" y="144"/>
                  </a:lnTo>
                  <a:cubicBezTo>
                    <a:pt x="51" y="195"/>
                    <a:pt x="22" y="238"/>
                    <a:pt x="0" y="281"/>
                  </a:cubicBezTo>
                  <a:lnTo>
                    <a:pt x="1234" y="873"/>
                  </a:lnTo>
                  <a:cubicBezTo>
                    <a:pt x="1270" y="801"/>
                    <a:pt x="1306" y="736"/>
                    <a:pt x="1335" y="664"/>
                  </a:cubicBezTo>
                  <a:lnTo>
                    <a:pt x="1414" y="44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63"/>
            <p:cNvSpPr/>
            <p:nvPr/>
          </p:nvSpPr>
          <p:spPr>
            <a:xfrm>
              <a:off x="6582390" y="1548895"/>
              <a:ext cx="121219" cy="108983"/>
            </a:xfrm>
            <a:custGeom>
              <a:avLst/>
              <a:gdLst/>
              <a:ahLst/>
              <a:cxnLst/>
              <a:rect l="l" t="t" r="r" b="b"/>
              <a:pathLst>
                <a:path w="1299" h="1169" extrusionOk="0">
                  <a:moveTo>
                    <a:pt x="195" y="0"/>
                  </a:moveTo>
                  <a:lnTo>
                    <a:pt x="102" y="123"/>
                  </a:lnTo>
                  <a:lnTo>
                    <a:pt x="1" y="238"/>
                  </a:lnTo>
                  <a:lnTo>
                    <a:pt x="1003" y="1168"/>
                  </a:lnTo>
                  <a:lnTo>
                    <a:pt x="1155" y="988"/>
                  </a:lnTo>
                  <a:lnTo>
                    <a:pt x="1299" y="801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63"/>
            <p:cNvSpPr/>
            <p:nvPr/>
          </p:nvSpPr>
          <p:spPr>
            <a:xfrm>
              <a:off x="6526586" y="1599238"/>
              <a:ext cx="100316" cy="126510"/>
            </a:xfrm>
            <a:custGeom>
              <a:avLst/>
              <a:gdLst/>
              <a:ahLst/>
              <a:cxnLst/>
              <a:rect l="l" t="t" r="r" b="b"/>
              <a:pathLst>
                <a:path w="1075" h="1357" extrusionOk="0">
                  <a:moveTo>
                    <a:pt x="252" y="1"/>
                  </a:moveTo>
                  <a:cubicBezTo>
                    <a:pt x="209" y="37"/>
                    <a:pt x="173" y="66"/>
                    <a:pt x="130" y="95"/>
                  </a:cubicBezTo>
                  <a:lnTo>
                    <a:pt x="0" y="174"/>
                  </a:lnTo>
                  <a:lnTo>
                    <a:pt x="685" y="1357"/>
                  </a:lnTo>
                  <a:lnTo>
                    <a:pt x="880" y="1234"/>
                  </a:lnTo>
                  <a:cubicBezTo>
                    <a:pt x="952" y="1191"/>
                    <a:pt x="1010" y="1141"/>
                    <a:pt x="1075" y="1097"/>
                  </a:cubicBezTo>
                  <a:lnTo>
                    <a:pt x="252" y="1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63"/>
            <p:cNvSpPr/>
            <p:nvPr/>
          </p:nvSpPr>
          <p:spPr>
            <a:xfrm>
              <a:off x="6459957" y="1632893"/>
              <a:ext cx="70735" cy="132570"/>
            </a:xfrm>
            <a:custGeom>
              <a:avLst/>
              <a:gdLst/>
              <a:ahLst/>
              <a:cxnLst/>
              <a:rect l="l" t="t" r="r" b="b"/>
              <a:pathLst>
                <a:path w="758" h="1422" extrusionOk="0">
                  <a:moveTo>
                    <a:pt x="296" y="1"/>
                  </a:moveTo>
                  <a:cubicBezTo>
                    <a:pt x="195" y="37"/>
                    <a:pt x="101" y="73"/>
                    <a:pt x="0" y="94"/>
                  </a:cubicBezTo>
                  <a:lnTo>
                    <a:pt x="303" y="1421"/>
                  </a:lnTo>
                  <a:cubicBezTo>
                    <a:pt x="454" y="1393"/>
                    <a:pt x="606" y="1342"/>
                    <a:pt x="757" y="1292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63"/>
            <p:cNvSpPr/>
            <p:nvPr/>
          </p:nvSpPr>
          <p:spPr>
            <a:xfrm>
              <a:off x="6379145" y="1646318"/>
              <a:ext cx="43859" cy="128188"/>
            </a:xfrm>
            <a:custGeom>
              <a:avLst/>
              <a:gdLst/>
              <a:ahLst/>
              <a:cxnLst/>
              <a:rect l="l" t="t" r="r" b="b"/>
              <a:pathLst>
                <a:path w="470" h="1375" extrusionOk="0">
                  <a:moveTo>
                    <a:pt x="102" y="1"/>
                  </a:moveTo>
                  <a:lnTo>
                    <a:pt x="1" y="1364"/>
                  </a:lnTo>
                  <a:cubicBezTo>
                    <a:pt x="113" y="1369"/>
                    <a:pt x="221" y="1374"/>
                    <a:pt x="331" y="1374"/>
                  </a:cubicBezTo>
                  <a:cubicBezTo>
                    <a:pt x="377" y="1374"/>
                    <a:pt x="423" y="1373"/>
                    <a:pt x="469" y="1371"/>
                  </a:cubicBezTo>
                  <a:lnTo>
                    <a:pt x="412" y="1"/>
                  </a:lnTo>
                  <a:cubicBezTo>
                    <a:pt x="361" y="4"/>
                    <a:pt x="309" y="6"/>
                    <a:pt x="257" y="6"/>
                  </a:cubicBezTo>
                  <a:cubicBezTo>
                    <a:pt x="204" y="6"/>
                    <a:pt x="152" y="4"/>
                    <a:pt x="102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63"/>
            <p:cNvSpPr/>
            <p:nvPr/>
          </p:nvSpPr>
          <p:spPr>
            <a:xfrm>
              <a:off x="6272109" y="1630842"/>
              <a:ext cx="74187" cy="131917"/>
            </a:xfrm>
            <a:custGeom>
              <a:avLst/>
              <a:gdLst/>
              <a:ahLst/>
              <a:cxnLst/>
              <a:rect l="l" t="t" r="r" b="b"/>
              <a:pathLst>
                <a:path w="795" h="1415" extrusionOk="0">
                  <a:moveTo>
                    <a:pt x="506" y="1"/>
                  </a:moveTo>
                  <a:lnTo>
                    <a:pt x="1" y="1270"/>
                  </a:lnTo>
                  <a:cubicBezTo>
                    <a:pt x="145" y="1328"/>
                    <a:pt x="296" y="1379"/>
                    <a:pt x="448" y="1415"/>
                  </a:cubicBezTo>
                  <a:lnTo>
                    <a:pt x="794" y="95"/>
                  </a:lnTo>
                  <a:cubicBezTo>
                    <a:pt x="693" y="66"/>
                    <a:pt x="599" y="37"/>
                    <a:pt x="506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63"/>
            <p:cNvSpPr/>
            <p:nvPr/>
          </p:nvSpPr>
          <p:spPr>
            <a:xfrm>
              <a:off x="6177205" y="1595229"/>
              <a:ext cx="103769" cy="125205"/>
            </a:xfrm>
            <a:custGeom>
              <a:avLst/>
              <a:gdLst/>
              <a:ahLst/>
              <a:cxnLst/>
              <a:rect l="l" t="t" r="r" b="b"/>
              <a:pathLst>
                <a:path w="1112" h="1343" extrusionOk="0">
                  <a:moveTo>
                    <a:pt x="859" y="1"/>
                  </a:moveTo>
                  <a:lnTo>
                    <a:pt x="1" y="1068"/>
                  </a:lnTo>
                  <a:cubicBezTo>
                    <a:pt x="123" y="1169"/>
                    <a:pt x="253" y="1256"/>
                    <a:pt x="390" y="1342"/>
                  </a:cubicBezTo>
                  <a:lnTo>
                    <a:pt x="1112" y="174"/>
                  </a:lnTo>
                  <a:cubicBezTo>
                    <a:pt x="1018" y="123"/>
                    <a:pt x="938" y="66"/>
                    <a:pt x="859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63"/>
            <p:cNvSpPr/>
            <p:nvPr/>
          </p:nvSpPr>
          <p:spPr>
            <a:xfrm>
              <a:off x="6103205" y="1542835"/>
              <a:ext cx="123272" cy="106932"/>
            </a:xfrm>
            <a:custGeom>
              <a:avLst/>
              <a:gdLst/>
              <a:ahLst/>
              <a:cxnLst/>
              <a:rect l="l" t="t" r="r" b="b"/>
              <a:pathLst>
                <a:path w="1321" h="1147" extrusionOk="0">
                  <a:moveTo>
                    <a:pt x="1126" y="0"/>
                  </a:moveTo>
                  <a:lnTo>
                    <a:pt x="0" y="772"/>
                  </a:lnTo>
                  <a:lnTo>
                    <a:pt x="137" y="959"/>
                  </a:lnTo>
                  <a:lnTo>
                    <a:pt x="210" y="1053"/>
                  </a:lnTo>
                  <a:lnTo>
                    <a:pt x="289" y="1147"/>
                  </a:lnTo>
                  <a:lnTo>
                    <a:pt x="1320" y="245"/>
                  </a:lnTo>
                  <a:lnTo>
                    <a:pt x="1263" y="188"/>
                  </a:lnTo>
                  <a:lnTo>
                    <a:pt x="1219" y="123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63"/>
            <p:cNvSpPr/>
            <p:nvPr/>
          </p:nvSpPr>
          <p:spPr>
            <a:xfrm>
              <a:off x="6055426" y="1478881"/>
              <a:ext cx="131951" cy="78777"/>
            </a:xfrm>
            <a:custGeom>
              <a:avLst/>
              <a:gdLst/>
              <a:ahLst/>
              <a:cxnLst/>
              <a:rect l="l" t="t" r="r" b="b"/>
              <a:pathLst>
                <a:path w="1414" h="845" extrusionOk="0">
                  <a:moveTo>
                    <a:pt x="1306" y="1"/>
                  </a:moveTo>
                  <a:lnTo>
                    <a:pt x="0" y="405"/>
                  </a:lnTo>
                  <a:cubicBezTo>
                    <a:pt x="51" y="549"/>
                    <a:pt x="101" y="701"/>
                    <a:pt x="166" y="845"/>
                  </a:cubicBezTo>
                  <a:lnTo>
                    <a:pt x="1414" y="282"/>
                  </a:lnTo>
                  <a:cubicBezTo>
                    <a:pt x="1371" y="196"/>
                    <a:pt x="1342" y="95"/>
                    <a:pt x="1306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63"/>
            <p:cNvSpPr/>
            <p:nvPr/>
          </p:nvSpPr>
          <p:spPr>
            <a:xfrm>
              <a:off x="6039282" y="1408308"/>
              <a:ext cx="129338" cy="43817"/>
            </a:xfrm>
            <a:custGeom>
              <a:avLst/>
              <a:gdLst/>
              <a:ahLst/>
              <a:cxnLst/>
              <a:rect l="l" t="t" r="r" b="b"/>
              <a:pathLst>
                <a:path w="1386" h="470" extrusionOk="0">
                  <a:moveTo>
                    <a:pt x="0" y="1"/>
                  </a:moveTo>
                  <a:cubicBezTo>
                    <a:pt x="7" y="152"/>
                    <a:pt x="7" y="311"/>
                    <a:pt x="29" y="469"/>
                  </a:cubicBezTo>
                  <a:lnTo>
                    <a:pt x="1385" y="304"/>
                  </a:lnTo>
                  <a:cubicBezTo>
                    <a:pt x="1371" y="203"/>
                    <a:pt x="1378" y="102"/>
                    <a:pt x="1363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63"/>
            <p:cNvSpPr/>
            <p:nvPr/>
          </p:nvSpPr>
          <p:spPr>
            <a:xfrm>
              <a:off x="6608612" y="1210666"/>
              <a:ext cx="128685" cy="93507"/>
            </a:xfrm>
            <a:custGeom>
              <a:avLst/>
              <a:gdLst/>
              <a:ahLst/>
              <a:cxnLst/>
              <a:rect l="l" t="t" r="r" b="b"/>
              <a:pathLst>
                <a:path w="1379" h="1003" extrusionOk="0">
                  <a:moveTo>
                    <a:pt x="1155" y="0"/>
                  </a:moveTo>
                  <a:lnTo>
                    <a:pt x="1" y="736"/>
                  </a:lnTo>
                  <a:lnTo>
                    <a:pt x="80" y="866"/>
                  </a:lnTo>
                  <a:cubicBezTo>
                    <a:pt x="102" y="909"/>
                    <a:pt x="131" y="959"/>
                    <a:pt x="145" y="1003"/>
                  </a:cubicBezTo>
                  <a:lnTo>
                    <a:pt x="1379" y="411"/>
                  </a:lnTo>
                  <a:cubicBezTo>
                    <a:pt x="1342" y="339"/>
                    <a:pt x="1314" y="267"/>
                    <a:pt x="1278" y="202"/>
                  </a:cubicBezTo>
                  <a:lnTo>
                    <a:pt x="1155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5" name="Google Shape;1045;p63"/>
          <p:cNvGrpSpPr/>
          <p:nvPr/>
        </p:nvGrpSpPr>
        <p:grpSpPr>
          <a:xfrm>
            <a:off x="5130019" y="2346894"/>
            <a:ext cx="483304" cy="504902"/>
            <a:chOff x="1825800" y="1651625"/>
            <a:chExt cx="568125" cy="591775"/>
          </a:xfrm>
        </p:grpSpPr>
        <p:sp>
          <p:nvSpPr>
            <p:cNvPr id="1046" name="Google Shape;1046;p63"/>
            <p:cNvSpPr/>
            <p:nvPr/>
          </p:nvSpPr>
          <p:spPr>
            <a:xfrm>
              <a:off x="1898925" y="1777225"/>
              <a:ext cx="370875" cy="370500"/>
            </a:xfrm>
            <a:custGeom>
              <a:avLst/>
              <a:gdLst/>
              <a:ahLst/>
              <a:cxnLst/>
              <a:rect l="l" t="t" r="r" b="b"/>
              <a:pathLst>
                <a:path w="14835" h="14820" extrusionOk="0">
                  <a:moveTo>
                    <a:pt x="7417" y="0"/>
                  </a:moveTo>
                  <a:cubicBezTo>
                    <a:pt x="3338" y="0"/>
                    <a:pt x="23" y="3300"/>
                    <a:pt x="9" y="7382"/>
                  </a:cubicBezTo>
                  <a:cubicBezTo>
                    <a:pt x="1" y="9347"/>
                    <a:pt x="774" y="11235"/>
                    <a:pt x="2160" y="12630"/>
                  </a:cubicBezTo>
                  <a:cubicBezTo>
                    <a:pt x="3543" y="14025"/>
                    <a:pt x="5425" y="14811"/>
                    <a:pt x="7391" y="14819"/>
                  </a:cubicBezTo>
                  <a:cubicBezTo>
                    <a:pt x="7399" y="14819"/>
                    <a:pt x="7407" y="14819"/>
                    <a:pt x="7415" y="14819"/>
                  </a:cubicBezTo>
                  <a:cubicBezTo>
                    <a:pt x="9371" y="14819"/>
                    <a:pt x="11248" y="14046"/>
                    <a:pt x="12637" y="12668"/>
                  </a:cubicBezTo>
                  <a:cubicBezTo>
                    <a:pt x="14032" y="11283"/>
                    <a:pt x="14820" y="9402"/>
                    <a:pt x="14826" y="7437"/>
                  </a:cubicBezTo>
                  <a:cubicBezTo>
                    <a:pt x="14834" y="5472"/>
                    <a:pt x="14061" y="3584"/>
                    <a:pt x="12675" y="2189"/>
                  </a:cubicBezTo>
                  <a:cubicBezTo>
                    <a:pt x="11292" y="795"/>
                    <a:pt x="9410" y="8"/>
                    <a:pt x="7444" y="0"/>
                  </a:cubicBezTo>
                  <a:cubicBezTo>
                    <a:pt x="7435" y="0"/>
                    <a:pt x="7426" y="0"/>
                    <a:pt x="7417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63"/>
            <p:cNvSpPr/>
            <p:nvPr/>
          </p:nvSpPr>
          <p:spPr>
            <a:xfrm>
              <a:off x="2121325" y="1651625"/>
              <a:ext cx="272600" cy="287950"/>
            </a:xfrm>
            <a:custGeom>
              <a:avLst/>
              <a:gdLst/>
              <a:ahLst/>
              <a:cxnLst/>
              <a:rect l="l" t="t" r="r" b="b"/>
              <a:pathLst>
                <a:path w="10904" h="11518" extrusionOk="0">
                  <a:moveTo>
                    <a:pt x="2" y="1"/>
                  </a:moveTo>
                  <a:lnTo>
                    <a:pt x="0" y="11518"/>
                  </a:lnTo>
                  <a:lnTo>
                    <a:pt x="10904" y="11518"/>
                  </a:lnTo>
                  <a:cubicBezTo>
                    <a:pt x="10391" y="5596"/>
                    <a:pt x="5836" y="826"/>
                    <a:pt x="2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63"/>
            <p:cNvSpPr/>
            <p:nvPr/>
          </p:nvSpPr>
          <p:spPr>
            <a:xfrm>
              <a:off x="1825800" y="1987150"/>
              <a:ext cx="231900" cy="233575"/>
            </a:xfrm>
            <a:custGeom>
              <a:avLst/>
              <a:gdLst/>
              <a:ahLst/>
              <a:cxnLst/>
              <a:rect l="l" t="t" r="r" b="b"/>
              <a:pathLst>
                <a:path w="9276" h="9343" extrusionOk="0">
                  <a:moveTo>
                    <a:pt x="0" y="1"/>
                  </a:moveTo>
                  <a:cubicBezTo>
                    <a:pt x="465" y="4930"/>
                    <a:pt x="4350" y="8842"/>
                    <a:pt x="9275" y="9343"/>
                  </a:cubicBezTo>
                  <a:lnTo>
                    <a:pt x="9275" y="1"/>
                  </a:ln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63"/>
            <p:cNvSpPr/>
            <p:nvPr/>
          </p:nvSpPr>
          <p:spPr>
            <a:xfrm>
              <a:off x="2121325" y="1987150"/>
              <a:ext cx="244350" cy="256250"/>
            </a:xfrm>
            <a:custGeom>
              <a:avLst/>
              <a:gdLst/>
              <a:ahLst/>
              <a:cxnLst/>
              <a:rect l="l" t="t" r="r" b="b"/>
              <a:pathLst>
                <a:path w="9774" h="10250" extrusionOk="0">
                  <a:moveTo>
                    <a:pt x="0" y="1"/>
                  </a:moveTo>
                  <a:lnTo>
                    <a:pt x="0" y="10249"/>
                  </a:lnTo>
                  <a:cubicBezTo>
                    <a:pt x="5200" y="9514"/>
                    <a:pt x="9280" y="5280"/>
                    <a:pt x="9773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63"/>
            <p:cNvSpPr/>
            <p:nvPr/>
          </p:nvSpPr>
          <p:spPr>
            <a:xfrm>
              <a:off x="1851375" y="1730300"/>
              <a:ext cx="206325" cy="209275"/>
            </a:xfrm>
            <a:custGeom>
              <a:avLst/>
              <a:gdLst/>
              <a:ahLst/>
              <a:cxnLst/>
              <a:rect l="l" t="t" r="r" b="b"/>
              <a:pathLst>
                <a:path w="8253" h="8371" extrusionOk="0">
                  <a:moveTo>
                    <a:pt x="8252" y="1"/>
                  </a:moveTo>
                  <a:cubicBezTo>
                    <a:pt x="3865" y="441"/>
                    <a:pt x="383" y="3959"/>
                    <a:pt x="1" y="8371"/>
                  </a:cubicBezTo>
                  <a:lnTo>
                    <a:pt x="8252" y="8371"/>
                  </a:lnTo>
                  <a:lnTo>
                    <a:pt x="8252" y="1"/>
                  </a:ln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63"/>
            <p:cNvSpPr/>
            <p:nvPr/>
          </p:nvSpPr>
          <p:spPr>
            <a:xfrm>
              <a:off x="1956875" y="1835225"/>
              <a:ext cx="254975" cy="254475"/>
            </a:xfrm>
            <a:custGeom>
              <a:avLst/>
              <a:gdLst/>
              <a:ahLst/>
              <a:cxnLst/>
              <a:rect l="l" t="t" r="r" b="b"/>
              <a:pathLst>
                <a:path w="10199" h="10179" extrusionOk="0">
                  <a:moveTo>
                    <a:pt x="5097" y="1"/>
                  </a:moveTo>
                  <a:cubicBezTo>
                    <a:pt x="2296" y="1"/>
                    <a:pt x="21" y="2267"/>
                    <a:pt x="10" y="5070"/>
                  </a:cubicBezTo>
                  <a:cubicBezTo>
                    <a:pt x="0" y="7882"/>
                    <a:pt x="2271" y="10169"/>
                    <a:pt x="5081" y="10179"/>
                  </a:cubicBezTo>
                  <a:cubicBezTo>
                    <a:pt x="5088" y="10179"/>
                    <a:pt x="5095" y="10179"/>
                    <a:pt x="5102" y="10179"/>
                  </a:cubicBezTo>
                  <a:cubicBezTo>
                    <a:pt x="7903" y="10179"/>
                    <a:pt x="10178" y="7912"/>
                    <a:pt x="10189" y="5109"/>
                  </a:cubicBezTo>
                  <a:cubicBezTo>
                    <a:pt x="10199" y="2297"/>
                    <a:pt x="7928" y="10"/>
                    <a:pt x="5118" y="1"/>
                  </a:cubicBezTo>
                  <a:cubicBezTo>
                    <a:pt x="5111" y="1"/>
                    <a:pt x="5104" y="1"/>
                    <a:pt x="5097" y="1"/>
                  </a:cubicBezTo>
                  <a:close/>
                </a:path>
              </a:pathLst>
            </a:custGeom>
            <a:solidFill>
              <a:srgbClr val="F3F5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2" name="Google Shape;1052;p63"/>
          <p:cNvSpPr/>
          <p:nvPr/>
        </p:nvSpPr>
        <p:spPr>
          <a:xfrm>
            <a:off x="7747607" y="3426066"/>
            <a:ext cx="174337" cy="174337"/>
          </a:xfrm>
          <a:custGeom>
            <a:avLst/>
            <a:gdLst/>
            <a:ahLst/>
            <a:cxnLst/>
            <a:rect l="l" t="t" r="r" b="b"/>
            <a:pathLst>
              <a:path w="208163" h="208163" extrusionOk="0">
                <a:moveTo>
                  <a:pt x="79632" y="48546"/>
                </a:moveTo>
                <a:cubicBezTo>
                  <a:pt x="80399" y="48546"/>
                  <a:pt x="81191" y="48783"/>
                  <a:pt x="81877" y="49126"/>
                </a:cubicBezTo>
                <a:lnTo>
                  <a:pt x="158203" y="101306"/>
                </a:lnTo>
                <a:cubicBezTo>
                  <a:pt x="159036" y="101861"/>
                  <a:pt x="159591" y="102971"/>
                  <a:pt x="159591" y="104081"/>
                </a:cubicBezTo>
                <a:cubicBezTo>
                  <a:pt x="159591" y="105191"/>
                  <a:pt x="159036" y="106302"/>
                  <a:pt x="158203" y="106857"/>
                </a:cubicBezTo>
                <a:lnTo>
                  <a:pt x="81877" y="159036"/>
                </a:lnTo>
                <a:cubicBezTo>
                  <a:pt x="81045" y="159314"/>
                  <a:pt x="80489" y="159591"/>
                  <a:pt x="79934" y="159591"/>
                </a:cubicBezTo>
                <a:cubicBezTo>
                  <a:pt x="79379" y="159591"/>
                  <a:pt x="78547" y="159591"/>
                  <a:pt x="78269" y="159314"/>
                </a:cubicBezTo>
                <a:cubicBezTo>
                  <a:pt x="77159" y="158481"/>
                  <a:pt x="76326" y="157371"/>
                  <a:pt x="76326" y="156260"/>
                </a:cubicBezTo>
                <a:lnTo>
                  <a:pt x="76326" y="52179"/>
                </a:lnTo>
                <a:cubicBezTo>
                  <a:pt x="76326" y="50792"/>
                  <a:pt x="77159" y="49681"/>
                  <a:pt x="78269" y="48849"/>
                </a:cubicBezTo>
                <a:cubicBezTo>
                  <a:pt x="78693" y="48637"/>
                  <a:pt x="79158" y="48546"/>
                  <a:pt x="79632" y="48546"/>
                </a:cubicBezTo>
                <a:close/>
                <a:moveTo>
                  <a:pt x="104081" y="0"/>
                </a:moveTo>
                <a:cubicBezTo>
                  <a:pt x="46628" y="0"/>
                  <a:pt x="0" y="46628"/>
                  <a:pt x="0" y="104081"/>
                </a:cubicBezTo>
                <a:cubicBezTo>
                  <a:pt x="0" y="161534"/>
                  <a:pt x="46628" y="208162"/>
                  <a:pt x="104081" y="208162"/>
                </a:cubicBezTo>
                <a:cubicBezTo>
                  <a:pt x="161534" y="208162"/>
                  <a:pt x="208162" y="161534"/>
                  <a:pt x="208162" y="104081"/>
                </a:cubicBezTo>
                <a:cubicBezTo>
                  <a:pt x="208162" y="46628"/>
                  <a:pt x="161534" y="0"/>
                  <a:pt x="104081" y="0"/>
                </a:cubicBezTo>
                <a:close/>
              </a:path>
            </a:pathLst>
          </a:custGeom>
          <a:solidFill>
            <a:srgbClr val="869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63"/>
          <p:cNvSpPr/>
          <p:nvPr/>
        </p:nvSpPr>
        <p:spPr>
          <a:xfrm>
            <a:off x="8063864" y="3454885"/>
            <a:ext cx="148500" cy="1167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869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63"/>
          <p:cNvSpPr/>
          <p:nvPr/>
        </p:nvSpPr>
        <p:spPr>
          <a:xfrm>
            <a:off x="7165978" y="2775822"/>
            <a:ext cx="118200" cy="1182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869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63"/>
          <p:cNvSpPr/>
          <p:nvPr/>
        </p:nvSpPr>
        <p:spPr>
          <a:xfrm flipH="1">
            <a:off x="7473344" y="2775822"/>
            <a:ext cx="118200" cy="1182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869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0" name="Google Shape;1060;p64"/>
          <p:cNvGrpSpPr/>
          <p:nvPr/>
        </p:nvGrpSpPr>
        <p:grpSpPr>
          <a:xfrm>
            <a:off x="745571" y="1168666"/>
            <a:ext cx="2492868" cy="1379876"/>
            <a:chOff x="2654821" y="2311071"/>
            <a:chExt cx="2279715" cy="1262120"/>
          </a:xfrm>
        </p:grpSpPr>
        <p:grpSp>
          <p:nvGrpSpPr>
            <p:cNvPr id="1061" name="Google Shape;1061;p64"/>
            <p:cNvGrpSpPr/>
            <p:nvPr/>
          </p:nvGrpSpPr>
          <p:grpSpPr>
            <a:xfrm>
              <a:off x="4034269" y="2840745"/>
              <a:ext cx="40212" cy="36437"/>
              <a:chOff x="4293400" y="2574725"/>
              <a:chExt cx="84425" cy="80100"/>
            </a:xfrm>
          </p:grpSpPr>
          <p:sp>
            <p:nvSpPr>
              <p:cNvPr id="1062" name="Google Shape;1062;p64"/>
              <p:cNvSpPr/>
              <p:nvPr/>
            </p:nvSpPr>
            <p:spPr>
              <a:xfrm>
                <a:off x="4293400" y="2574725"/>
                <a:ext cx="57150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1810" extrusionOk="0">
                    <a:moveTo>
                      <a:pt x="2286" y="905"/>
                    </a:moveTo>
                    <a:lnTo>
                      <a:pt x="1857" y="476"/>
                    </a:lnTo>
                    <a:lnTo>
                      <a:pt x="0" y="0"/>
                    </a:lnTo>
                    <a:lnTo>
                      <a:pt x="95" y="834"/>
                    </a:lnTo>
                    <a:lnTo>
                      <a:pt x="952" y="1476"/>
                    </a:lnTo>
                    <a:lnTo>
                      <a:pt x="1952" y="181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  <p:sp>
            <p:nvSpPr>
              <p:cNvPr id="1063" name="Google Shape;1063;p64"/>
              <p:cNvSpPr/>
              <p:nvPr/>
            </p:nvSpPr>
            <p:spPr>
              <a:xfrm>
                <a:off x="4299350" y="2589925"/>
                <a:ext cx="78475" cy="64900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596" extrusionOk="0">
                    <a:moveTo>
                      <a:pt x="2009" y="1"/>
                    </a:moveTo>
                    <a:lnTo>
                      <a:pt x="1820" y="252"/>
                    </a:lnTo>
                    <a:lnTo>
                      <a:pt x="1632" y="314"/>
                    </a:lnTo>
                    <a:lnTo>
                      <a:pt x="1590" y="419"/>
                    </a:lnTo>
                    <a:lnTo>
                      <a:pt x="1318" y="398"/>
                    </a:lnTo>
                    <a:lnTo>
                      <a:pt x="1255" y="273"/>
                    </a:lnTo>
                    <a:lnTo>
                      <a:pt x="983" y="63"/>
                    </a:lnTo>
                    <a:lnTo>
                      <a:pt x="837" y="42"/>
                    </a:lnTo>
                    <a:lnTo>
                      <a:pt x="795" y="63"/>
                    </a:lnTo>
                    <a:lnTo>
                      <a:pt x="753" y="252"/>
                    </a:lnTo>
                    <a:lnTo>
                      <a:pt x="900" y="314"/>
                    </a:lnTo>
                    <a:lnTo>
                      <a:pt x="983" y="461"/>
                    </a:lnTo>
                    <a:lnTo>
                      <a:pt x="963" y="670"/>
                    </a:lnTo>
                    <a:lnTo>
                      <a:pt x="753" y="566"/>
                    </a:lnTo>
                    <a:lnTo>
                      <a:pt x="544" y="524"/>
                    </a:lnTo>
                    <a:lnTo>
                      <a:pt x="209" y="356"/>
                    </a:lnTo>
                    <a:lnTo>
                      <a:pt x="0" y="419"/>
                    </a:lnTo>
                    <a:lnTo>
                      <a:pt x="0" y="524"/>
                    </a:lnTo>
                    <a:lnTo>
                      <a:pt x="105" y="628"/>
                    </a:lnTo>
                    <a:lnTo>
                      <a:pt x="314" y="670"/>
                    </a:lnTo>
                    <a:lnTo>
                      <a:pt x="419" y="796"/>
                    </a:lnTo>
                    <a:lnTo>
                      <a:pt x="377" y="921"/>
                    </a:lnTo>
                    <a:lnTo>
                      <a:pt x="377" y="1026"/>
                    </a:lnTo>
                    <a:lnTo>
                      <a:pt x="628" y="1214"/>
                    </a:lnTo>
                    <a:lnTo>
                      <a:pt x="628" y="1340"/>
                    </a:lnTo>
                    <a:lnTo>
                      <a:pt x="544" y="1423"/>
                    </a:lnTo>
                    <a:lnTo>
                      <a:pt x="628" y="1612"/>
                    </a:lnTo>
                    <a:lnTo>
                      <a:pt x="879" y="1737"/>
                    </a:lnTo>
                    <a:lnTo>
                      <a:pt x="1067" y="1737"/>
                    </a:lnTo>
                    <a:lnTo>
                      <a:pt x="1193" y="1863"/>
                    </a:lnTo>
                    <a:lnTo>
                      <a:pt x="1046" y="1884"/>
                    </a:lnTo>
                    <a:lnTo>
                      <a:pt x="1109" y="2051"/>
                    </a:lnTo>
                    <a:lnTo>
                      <a:pt x="1088" y="2093"/>
                    </a:lnTo>
                    <a:lnTo>
                      <a:pt x="1088" y="2239"/>
                    </a:lnTo>
                    <a:lnTo>
                      <a:pt x="1172" y="2260"/>
                    </a:lnTo>
                    <a:lnTo>
                      <a:pt x="1276" y="2198"/>
                    </a:lnTo>
                    <a:lnTo>
                      <a:pt x="1276" y="2156"/>
                    </a:lnTo>
                    <a:lnTo>
                      <a:pt x="1318" y="2093"/>
                    </a:lnTo>
                    <a:lnTo>
                      <a:pt x="1381" y="2072"/>
                    </a:lnTo>
                    <a:lnTo>
                      <a:pt x="1486" y="1946"/>
                    </a:lnTo>
                    <a:lnTo>
                      <a:pt x="1569" y="1926"/>
                    </a:lnTo>
                    <a:lnTo>
                      <a:pt x="1611" y="1821"/>
                    </a:lnTo>
                    <a:lnTo>
                      <a:pt x="1695" y="1821"/>
                    </a:lnTo>
                    <a:lnTo>
                      <a:pt x="1820" y="1737"/>
                    </a:lnTo>
                    <a:lnTo>
                      <a:pt x="1883" y="1737"/>
                    </a:lnTo>
                    <a:lnTo>
                      <a:pt x="1883" y="1758"/>
                    </a:lnTo>
                    <a:lnTo>
                      <a:pt x="1925" y="1758"/>
                    </a:lnTo>
                    <a:lnTo>
                      <a:pt x="1988" y="1863"/>
                    </a:lnTo>
                    <a:lnTo>
                      <a:pt x="2051" y="1946"/>
                    </a:lnTo>
                    <a:lnTo>
                      <a:pt x="2009" y="1988"/>
                    </a:lnTo>
                    <a:lnTo>
                      <a:pt x="2030" y="2051"/>
                    </a:lnTo>
                    <a:lnTo>
                      <a:pt x="2155" y="2135"/>
                    </a:lnTo>
                    <a:lnTo>
                      <a:pt x="1988" y="2260"/>
                    </a:lnTo>
                    <a:lnTo>
                      <a:pt x="2155" y="2470"/>
                    </a:lnTo>
                    <a:lnTo>
                      <a:pt x="2260" y="2511"/>
                    </a:lnTo>
                    <a:lnTo>
                      <a:pt x="2302" y="2574"/>
                    </a:lnTo>
                    <a:lnTo>
                      <a:pt x="2406" y="2595"/>
                    </a:lnTo>
                    <a:lnTo>
                      <a:pt x="2448" y="2574"/>
                    </a:lnTo>
                    <a:lnTo>
                      <a:pt x="2448" y="2365"/>
                    </a:lnTo>
                    <a:lnTo>
                      <a:pt x="2427" y="2302"/>
                    </a:lnTo>
                    <a:lnTo>
                      <a:pt x="2427" y="2198"/>
                    </a:lnTo>
                    <a:lnTo>
                      <a:pt x="2406" y="2072"/>
                    </a:lnTo>
                    <a:lnTo>
                      <a:pt x="2427" y="1967"/>
                    </a:lnTo>
                    <a:lnTo>
                      <a:pt x="2469" y="1946"/>
                    </a:lnTo>
                    <a:lnTo>
                      <a:pt x="2553" y="2030"/>
                    </a:lnTo>
                    <a:lnTo>
                      <a:pt x="2511" y="2135"/>
                    </a:lnTo>
                    <a:lnTo>
                      <a:pt x="2553" y="2198"/>
                    </a:lnTo>
                    <a:lnTo>
                      <a:pt x="2574" y="2135"/>
                    </a:lnTo>
                    <a:lnTo>
                      <a:pt x="2574" y="1946"/>
                    </a:lnTo>
                    <a:lnTo>
                      <a:pt x="2636" y="1884"/>
                    </a:lnTo>
                    <a:lnTo>
                      <a:pt x="2636" y="1779"/>
                    </a:lnTo>
                    <a:lnTo>
                      <a:pt x="2574" y="1737"/>
                    </a:lnTo>
                    <a:lnTo>
                      <a:pt x="2616" y="1633"/>
                    </a:lnTo>
                    <a:lnTo>
                      <a:pt x="2657" y="1549"/>
                    </a:lnTo>
                    <a:lnTo>
                      <a:pt x="2636" y="1444"/>
                    </a:lnTo>
                    <a:lnTo>
                      <a:pt x="2636" y="1298"/>
                    </a:lnTo>
                    <a:lnTo>
                      <a:pt x="2783" y="1151"/>
                    </a:lnTo>
                    <a:lnTo>
                      <a:pt x="2950" y="1130"/>
                    </a:lnTo>
                    <a:lnTo>
                      <a:pt x="3034" y="1089"/>
                    </a:lnTo>
                    <a:lnTo>
                      <a:pt x="3139" y="1089"/>
                    </a:lnTo>
                    <a:lnTo>
                      <a:pt x="3034" y="984"/>
                    </a:lnTo>
                    <a:lnTo>
                      <a:pt x="2888" y="900"/>
                    </a:lnTo>
                    <a:lnTo>
                      <a:pt x="2741" y="921"/>
                    </a:lnTo>
                    <a:lnTo>
                      <a:pt x="2616" y="817"/>
                    </a:lnTo>
                    <a:lnTo>
                      <a:pt x="2574" y="712"/>
                    </a:lnTo>
                    <a:lnTo>
                      <a:pt x="2406" y="586"/>
                    </a:lnTo>
                    <a:lnTo>
                      <a:pt x="2323" y="419"/>
                    </a:lnTo>
                    <a:lnTo>
                      <a:pt x="2323" y="314"/>
                    </a:lnTo>
                    <a:lnTo>
                      <a:pt x="2134" y="84"/>
                    </a:lnTo>
                    <a:lnTo>
                      <a:pt x="2009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64" name="Google Shape;1064;p64"/>
            <p:cNvGrpSpPr/>
            <p:nvPr/>
          </p:nvGrpSpPr>
          <p:grpSpPr>
            <a:xfrm>
              <a:off x="3894606" y="2334874"/>
              <a:ext cx="913198" cy="518984"/>
              <a:chOff x="4000175" y="1462675"/>
              <a:chExt cx="1917275" cy="1140875"/>
            </a:xfrm>
          </p:grpSpPr>
          <p:sp>
            <p:nvSpPr>
              <p:cNvPr id="1065" name="Google Shape;1065;p64"/>
              <p:cNvSpPr/>
              <p:nvPr/>
            </p:nvSpPr>
            <p:spPr>
              <a:xfrm>
                <a:off x="4178050" y="2433300"/>
                <a:ext cx="60250" cy="65175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607" extrusionOk="0">
                    <a:moveTo>
                      <a:pt x="639" y="2410"/>
                    </a:moveTo>
                    <a:lnTo>
                      <a:pt x="1180" y="2607"/>
                    </a:lnTo>
                    <a:lnTo>
                      <a:pt x="2410" y="2017"/>
                    </a:lnTo>
                    <a:lnTo>
                      <a:pt x="2262" y="0"/>
                    </a:lnTo>
                    <a:lnTo>
                      <a:pt x="541" y="0"/>
                    </a:lnTo>
                    <a:lnTo>
                      <a:pt x="0" y="177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  <p:grpSp>
            <p:nvGrpSpPr>
              <p:cNvPr id="1066" name="Google Shape;1066;p64"/>
              <p:cNvGrpSpPr/>
              <p:nvPr/>
            </p:nvGrpSpPr>
            <p:grpSpPr>
              <a:xfrm>
                <a:off x="4000175" y="1462675"/>
                <a:ext cx="1917275" cy="1140875"/>
                <a:chOff x="4000175" y="1462675"/>
                <a:chExt cx="1917275" cy="1140875"/>
              </a:xfrm>
            </p:grpSpPr>
            <p:sp>
              <p:nvSpPr>
                <p:cNvPr id="1067" name="Google Shape;1067;p64"/>
                <p:cNvSpPr/>
                <p:nvPr/>
              </p:nvSpPr>
              <p:spPr>
                <a:xfrm>
                  <a:off x="4000175" y="2000075"/>
                  <a:ext cx="1545875" cy="51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35" h="20400" extrusionOk="0">
                      <a:moveTo>
                        <a:pt x="1594" y="319"/>
                      </a:moveTo>
                      <a:lnTo>
                        <a:pt x="106" y="0"/>
                      </a:lnTo>
                      <a:lnTo>
                        <a:pt x="0" y="2444"/>
                      </a:lnTo>
                      <a:lnTo>
                        <a:pt x="1062" y="9031"/>
                      </a:lnTo>
                      <a:lnTo>
                        <a:pt x="3931" y="9775"/>
                      </a:lnTo>
                      <a:lnTo>
                        <a:pt x="2125" y="10200"/>
                      </a:lnTo>
                      <a:lnTo>
                        <a:pt x="531" y="10413"/>
                      </a:lnTo>
                      <a:lnTo>
                        <a:pt x="1487" y="13600"/>
                      </a:lnTo>
                      <a:lnTo>
                        <a:pt x="3931" y="17212"/>
                      </a:lnTo>
                      <a:lnTo>
                        <a:pt x="8393" y="18594"/>
                      </a:lnTo>
                      <a:lnTo>
                        <a:pt x="9987" y="18169"/>
                      </a:lnTo>
                      <a:lnTo>
                        <a:pt x="13281" y="20400"/>
                      </a:lnTo>
                      <a:lnTo>
                        <a:pt x="14343" y="18912"/>
                      </a:lnTo>
                      <a:lnTo>
                        <a:pt x="28793" y="17319"/>
                      </a:lnTo>
                      <a:lnTo>
                        <a:pt x="35699" y="16894"/>
                      </a:lnTo>
                      <a:lnTo>
                        <a:pt x="48342" y="16894"/>
                      </a:lnTo>
                      <a:lnTo>
                        <a:pt x="49617" y="15194"/>
                      </a:lnTo>
                      <a:lnTo>
                        <a:pt x="59285" y="20294"/>
                      </a:lnTo>
                      <a:lnTo>
                        <a:pt x="60135" y="19231"/>
                      </a:lnTo>
                      <a:lnTo>
                        <a:pt x="61835" y="18487"/>
                      </a:lnTo>
                      <a:lnTo>
                        <a:pt x="61092" y="13494"/>
                      </a:lnTo>
                      <a:lnTo>
                        <a:pt x="46323" y="3188"/>
                      </a:lnTo>
                      <a:lnTo>
                        <a:pt x="12962" y="10413"/>
                      </a:lnTo>
                      <a:lnTo>
                        <a:pt x="4569" y="7013"/>
                      </a:lnTo>
                      <a:lnTo>
                        <a:pt x="2444" y="3507"/>
                      </a:lnTo>
                      <a:lnTo>
                        <a:pt x="2019" y="1807"/>
                      </a:ln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</p:sp>
            <p:sp>
              <p:nvSpPr>
                <p:cNvPr id="1068" name="Google Shape;1068;p64"/>
                <p:cNvSpPr/>
                <p:nvPr/>
              </p:nvSpPr>
              <p:spPr>
                <a:xfrm>
                  <a:off x="4624175" y="1521775"/>
                  <a:ext cx="58100" cy="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" h="2951" extrusionOk="0">
                      <a:moveTo>
                        <a:pt x="210" y="1"/>
                      </a:moveTo>
                      <a:lnTo>
                        <a:pt x="126" y="84"/>
                      </a:lnTo>
                      <a:lnTo>
                        <a:pt x="147" y="189"/>
                      </a:lnTo>
                      <a:lnTo>
                        <a:pt x="252" y="252"/>
                      </a:lnTo>
                      <a:lnTo>
                        <a:pt x="335" y="356"/>
                      </a:lnTo>
                      <a:lnTo>
                        <a:pt x="273" y="419"/>
                      </a:lnTo>
                      <a:lnTo>
                        <a:pt x="210" y="419"/>
                      </a:lnTo>
                      <a:lnTo>
                        <a:pt x="147" y="335"/>
                      </a:lnTo>
                      <a:lnTo>
                        <a:pt x="63" y="293"/>
                      </a:lnTo>
                      <a:lnTo>
                        <a:pt x="22" y="293"/>
                      </a:lnTo>
                      <a:lnTo>
                        <a:pt x="42" y="356"/>
                      </a:lnTo>
                      <a:lnTo>
                        <a:pt x="22" y="545"/>
                      </a:lnTo>
                      <a:lnTo>
                        <a:pt x="1" y="565"/>
                      </a:lnTo>
                      <a:lnTo>
                        <a:pt x="1" y="712"/>
                      </a:lnTo>
                      <a:lnTo>
                        <a:pt x="42" y="754"/>
                      </a:lnTo>
                      <a:lnTo>
                        <a:pt x="126" y="775"/>
                      </a:lnTo>
                      <a:lnTo>
                        <a:pt x="189" y="858"/>
                      </a:lnTo>
                      <a:lnTo>
                        <a:pt x="147" y="963"/>
                      </a:lnTo>
                      <a:lnTo>
                        <a:pt x="294" y="1256"/>
                      </a:lnTo>
                      <a:lnTo>
                        <a:pt x="356" y="1340"/>
                      </a:lnTo>
                      <a:lnTo>
                        <a:pt x="461" y="1340"/>
                      </a:lnTo>
                      <a:lnTo>
                        <a:pt x="398" y="1402"/>
                      </a:lnTo>
                      <a:lnTo>
                        <a:pt x="294" y="1444"/>
                      </a:lnTo>
                      <a:lnTo>
                        <a:pt x="231" y="1612"/>
                      </a:lnTo>
                      <a:lnTo>
                        <a:pt x="335" y="1821"/>
                      </a:lnTo>
                      <a:lnTo>
                        <a:pt x="398" y="1988"/>
                      </a:lnTo>
                      <a:lnTo>
                        <a:pt x="398" y="2114"/>
                      </a:lnTo>
                      <a:lnTo>
                        <a:pt x="440" y="2177"/>
                      </a:lnTo>
                      <a:lnTo>
                        <a:pt x="461" y="2281"/>
                      </a:lnTo>
                      <a:lnTo>
                        <a:pt x="419" y="2323"/>
                      </a:lnTo>
                      <a:lnTo>
                        <a:pt x="503" y="2511"/>
                      </a:lnTo>
                      <a:lnTo>
                        <a:pt x="545" y="2679"/>
                      </a:lnTo>
                      <a:lnTo>
                        <a:pt x="649" y="2762"/>
                      </a:lnTo>
                      <a:lnTo>
                        <a:pt x="649" y="2867"/>
                      </a:lnTo>
                      <a:lnTo>
                        <a:pt x="733" y="2951"/>
                      </a:lnTo>
                      <a:lnTo>
                        <a:pt x="879" y="2909"/>
                      </a:lnTo>
                      <a:lnTo>
                        <a:pt x="963" y="2742"/>
                      </a:lnTo>
                      <a:lnTo>
                        <a:pt x="1089" y="2553"/>
                      </a:lnTo>
                      <a:lnTo>
                        <a:pt x="1172" y="2511"/>
                      </a:lnTo>
                      <a:lnTo>
                        <a:pt x="1151" y="2428"/>
                      </a:lnTo>
                      <a:lnTo>
                        <a:pt x="1172" y="2323"/>
                      </a:lnTo>
                      <a:lnTo>
                        <a:pt x="1423" y="2135"/>
                      </a:lnTo>
                      <a:lnTo>
                        <a:pt x="1528" y="2114"/>
                      </a:lnTo>
                      <a:lnTo>
                        <a:pt x="1612" y="2177"/>
                      </a:lnTo>
                      <a:lnTo>
                        <a:pt x="1695" y="2177"/>
                      </a:lnTo>
                      <a:lnTo>
                        <a:pt x="1737" y="2072"/>
                      </a:lnTo>
                      <a:lnTo>
                        <a:pt x="1800" y="1988"/>
                      </a:lnTo>
                      <a:lnTo>
                        <a:pt x="1926" y="1926"/>
                      </a:lnTo>
                      <a:lnTo>
                        <a:pt x="2114" y="1779"/>
                      </a:lnTo>
                      <a:lnTo>
                        <a:pt x="2135" y="1674"/>
                      </a:lnTo>
                      <a:lnTo>
                        <a:pt x="2219" y="1612"/>
                      </a:lnTo>
                      <a:lnTo>
                        <a:pt x="2323" y="1382"/>
                      </a:lnTo>
                      <a:lnTo>
                        <a:pt x="2302" y="1256"/>
                      </a:lnTo>
                      <a:lnTo>
                        <a:pt x="2135" y="1068"/>
                      </a:lnTo>
                      <a:lnTo>
                        <a:pt x="2051" y="942"/>
                      </a:lnTo>
                      <a:lnTo>
                        <a:pt x="2051" y="837"/>
                      </a:lnTo>
                      <a:lnTo>
                        <a:pt x="1884" y="712"/>
                      </a:lnTo>
                      <a:lnTo>
                        <a:pt x="1779" y="712"/>
                      </a:lnTo>
                      <a:lnTo>
                        <a:pt x="1716" y="733"/>
                      </a:lnTo>
                      <a:lnTo>
                        <a:pt x="1633" y="670"/>
                      </a:lnTo>
                      <a:lnTo>
                        <a:pt x="1507" y="628"/>
                      </a:lnTo>
                      <a:lnTo>
                        <a:pt x="1382" y="503"/>
                      </a:lnTo>
                      <a:lnTo>
                        <a:pt x="1319" y="461"/>
                      </a:lnTo>
                      <a:lnTo>
                        <a:pt x="1298" y="524"/>
                      </a:lnTo>
                      <a:lnTo>
                        <a:pt x="1214" y="503"/>
                      </a:lnTo>
                      <a:lnTo>
                        <a:pt x="1193" y="419"/>
                      </a:lnTo>
                      <a:lnTo>
                        <a:pt x="1110" y="314"/>
                      </a:lnTo>
                      <a:lnTo>
                        <a:pt x="1047" y="314"/>
                      </a:lnTo>
                      <a:lnTo>
                        <a:pt x="1005" y="419"/>
                      </a:lnTo>
                      <a:lnTo>
                        <a:pt x="963" y="419"/>
                      </a:lnTo>
                      <a:lnTo>
                        <a:pt x="858" y="252"/>
                      </a:lnTo>
                      <a:lnTo>
                        <a:pt x="775" y="210"/>
                      </a:lnTo>
                      <a:lnTo>
                        <a:pt x="775" y="252"/>
                      </a:lnTo>
                      <a:lnTo>
                        <a:pt x="858" y="356"/>
                      </a:lnTo>
                      <a:lnTo>
                        <a:pt x="858" y="440"/>
                      </a:lnTo>
                      <a:lnTo>
                        <a:pt x="775" y="503"/>
                      </a:lnTo>
                      <a:lnTo>
                        <a:pt x="775" y="607"/>
                      </a:lnTo>
                      <a:lnTo>
                        <a:pt x="733" y="607"/>
                      </a:lnTo>
                      <a:lnTo>
                        <a:pt x="670" y="524"/>
                      </a:lnTo>
                      <a:lnTo>
                        <a:pt x="649" y="147"/>
                      </a:lnTo>
                      <a:lnTo>
                        <a:pt x="545" y="105"/>
                      </a:lnTo>
                      <a:lnTo>
                        <a:pt x="440" y="84"/>
                      </a:lnTo>
                      <a:lnTo>
                        <a:pt x="273" y="1"/>
                      </a:ln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9" name="Google Shape;1069;p64"/>
                <p:cNvSpPr/>
                <p:nvPr/>
              </p:nvSpPr>
              <p:spPr>
                <a:xfrm>
                  <a:off x="4499150" y="1462675"/>
                  <a:ext cx="117200" cy="10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8" h="4164" extrusionOk="0">
                      <a:moveTo>
                        <a:pt x="398" y="0"/>
                      </a:moveTo>
                      <a:lnTo>
                        <a:pt x="357" y="63"/>
                      </a:lnTo>
                      <a:lnTo>
                        <a:pt x="336" y="168"/>
                      </a:lnTo>
                      <a:lnTo>
                        <a:pt x="357" y="251"/>
                      </a:lnTo>
                      <a:lnTo>
                        <a:pt x="357" y="398"/>
                      </a:lnTo>
                      <a:lnTo>
                        <a:pt x="252" y="523"/>
                      </a:lnTo>
                      <a:lnTo>
                        <a:pt x="147" y="712"/>
                      </a:lnTo>
                      <a:lnTo>
                        <a:pt x="22" y="879"/>
                      </a:lnTo>
                      <a:lnTo>
                        <a:pt x="1" y="984"/>
                      </a:lnTo>
                      <a:lnTo>
                        <a:pt x="22" y="1423"/>
                      </a:lnTo>
                      <a:lnTo>
                        <a:pt x="105" y="1507"/>
                      </a:lnTo>
                      <a:lnTo>
                        <a:pt x="210" y="1549"/>
                      </a:lnTo>
                      <a:lnTo>
                        <a:pt x="231" y="1653"/>
                      </a:lnTo>
                      <a:lnTo>
                        <a:pt x="189" y="1967"/>
                      </a:lnTo>
                      <a:lnTo>
                        <a:pt x="126" y="2093"/>
                      </a:lnTo>
                      <a:lnTo>
                        <a:pt x="105" y="2197"/>
                      </a:lnTo>
                      <a:lnTo>
                        <a:pt x="126" y="2281"/>
                      </a:lnTo>
                      <a:lnTo>
                        <a:pt x="189" y="2260"/>
                      </a:lnTo>
                      <a:lnTo>
                        <a:pt x="273" y="2155"/>
                      </a:lnTo>
                      <a:lnTo>
                        <a:pt x="419" y="2093"/>
                      </a:lnTo>
                      <a:lnTo>
                        <a:pt x="482" y="2155"/>
                      </a:lnTo>
                      <a:lnTo>
                        <a:pt x="503" y="2260"/>
                      </a:lnTo>
                      <a:lnTo>
                        <a:pt x="650" y="2385"/>
                      </a:lnTo>
                      <a:lnTo>
                        <a:pt x="754" y="2385"/>
                      </a:lnTo>
                      <a:lnTo>
                        <a:pt x="817" y="2344"/>
                      </a:lnTo>
                      <a:lnTo>
                        <a:pt x="901" y="2365"/>
                      </a:lnTo>
                      <a:cubicBezTo>
                        <a:pt x="859" y="2448"/>
                        <a:pt x="859" y="2511"/>
                        <a:pt x="859" y="2595"/>
                      </a:cubicBezTo>
                      <a:lnTo>
                        <a:pt x="838" y="2595"/>
                      </a:lnTo>
                      <a:lnTo>
                        <a:pt x="733" y="2657"/>
                      </a:lnTo>
                      <a:lnTo>
                        <a:pt x="629" y="2595"/>
                      </a:lnTo>
                      <a:lnTo>
                        <a:pt x="545" y="2595"/>
                      </a:lnTo>
                      <a:lnTo>
                        <a:pt x="440" y="2678"/>
                      </a:lnTo>
                      <a:lnTo>
                        <a:pt x="315" y="2678"/>
                      </a:lnTo>
                      <a:lnTo>
                        <a:pt x="294" y="2699"/>
                      </a:lnTo>
                      <a:lnTo>
                        <a:pt x="336" y="2783"/>
                      </a:lnTo>
                      <a:lnTo>
                        <a:pt x="482" y="2804"/>
                      </a:lnTo>
                      <a:lnTo>
                        <a:pt x="524" y="2909"/>
                      </a:lnTo>
                      <a:lnTo>
                        <a:pt x="650" y="2971"/>
                      </a:lnTo>
                      <a:lnTo>
                        <a:pt x="733" y="3076"/>
                      </a:lnTo>
                      <a:lnTo>
                        <a:pt x="901" y="3118"/>
                      </a:lnTo>
                      <a:lnTo>
                        <a:pt x="1110" y="3118"/>
                      </a:lnTo>
                      <a:lnTo>
                        <a:pt x="1173" y="3139"/>
                      </a:lnTo>
                      <a:lnTo>
                        <a:pt x="1131" y="3181"/>
                      </a:lnTo>
                      <a:lnTo>
                        <a:pt x="963" y="3222"/>
                      </a:lnTo>
                      <a:lnTo>
                        <a:pt x="838" y="3222"/>
                      </a:lnTo>
                      <a:lnTo>
                        <a:pt x="838" y="3285"/>
                      </a:lnTo>
                      <a:lnTo>
                        <a:pt x="942" y="3327"/>
                      </a:lnTo>
                      <a:lnTo>
                        <a:pt x="1068" y="3327"/>
                      </a:lnTo>
                      <a:lnTo>
                        <a:pt x="1173" y="3243"/>
                      </a:lnTo>
                      <a:lnTo>
                        <a:pt x="1319" y="3139"/>
                      </a:lnTo>
                      <a:lnTo>
                        <a:pt x="1382" y="3097"/>
                      </a:lnTo>
                      <a:lnTo>
                        <a:pt x="1445" y="2929"/>
                      </a:lnTo>
                      <a:lnTo>
                        <a:pt x="1528" y="2762"/>
                      </a:lnTo>
                      <a:lnTo>
                        <a:pt x="1486" y="2678"/>
                      </a:lnTo>
                      <a:lnTo>
                        <a:pt x="1256" y="2532"/>
                      </a:lnTo>
                      <a:lnTo>
                        <a:pt x="1152" y="2511"/>
                      </a:lnTo>
                      <a:lnTo>
                        <a:pt x="1152" y="2385"/>
                      </a:lnTo>
                      <a:lnTo>
                        <a:pt x="1256" y="2406"/>
                      </a:lnTo>
                      <a:lnTo>
                        <a:pt x="1382" y="2385"/>
                      </a:lnTo>
                      <a:lnTo>
                        <a:pt x="1570" y="2281"/>
                      </a:lnTo>
                      <a:lnTo>
                        <a:pt x="1654" y="2176"/>
                      </a:lnTo>
                      <a:lnTo>
                        <a:pt x="1654" y="2072"/>
                      </a:lnTo>
                      <a:lnTo>
                        <a:pt x="1779" y="1946"/>
                      </a:lnTo>
                      <a:lnTo>
                        <a:pt x="1968" y="1800"/>
                      </a:lnTo>
                      <a:lnTo>
                        <a:pt x="2114" y="1967"/>
                      </a:lnTo>
                      <a:lnTo>
                        <a:pt x="2010" y="2009"/>
                      </a:lnTo>
                      <a:lnTo>
                        <a:pt x="1968" y="2093"/>
                      </a:lnTo>
                      <a:lnTo>
                        <a:pt x="1968" y="2176"/>
                      </a:lnTo>
                      <a:lnTo>
                        <a:pt x="1800" y="2197"/>
                      </a:lnTo>
                      <a:lnTo>
                        <a:pt x="1696" y="2281"/>
                      </a:lnTo>
                      <a:lnTo>
                        <a:pt x="1654" y="2469"/>
                      </a:lnTo>
                      <a:lnTo>
                        <a:pt x="1654" y="2574"/>
                      </a:lnTo>
                      <a:lnTo>
                        <a:pt x="1758" y="2637"/>
                      </a:lnTo>
                      <a:lnTo>
                        <a:pt x="1821" y="2637"/>
                      </a:lnTo>
                      <a:lnTo>
                        <a:pt x="1884" y="2720"/>
                      </a:lnTo>
                      <a:lnTo>
                        <a:pt x="1758" y="2867"/>
                      </a:lnTo>
                      <a:lnTo>
                        <a:pt x="1717" y="2971"/>
                      </a:lnTo>
                      <a:lnTo>
                        <a:pt x="1779" y="3139"/>
                      </a:lnTo>
                      <a:lnTo>
                        <a:pt x="1758" y="3222"/>
                      </a:lnTo>
                      <a:lnTo>
                        <a:pt x="1570" y="3327"/>
                      </a:lnTo>
                      <a:lnTo>
                        <a:pt x="1549" y="3390"/>
                      </a:lnTo>
                      <a:lnTo>
                        <a:pt x="1675" y="3453"/>
                      </a:lnTo>
                      <a:lnTo>
                        <a:pt x="1738" y="3515"/>
                      </a:lnTo>
                      <a:lnTo>
                        <a:pt x="1779" y="3494"/>
                      </a:lnTo>
                      <a:lnTo>
                        <a:pt x="1758" y="3411"/>
                      </a:lnTo>
                      <a:lnTo>
                        <a:pt x="1779" y="3348"/>
                      </a:lnTo>
                      <a:lnTo>
                        <a:pt x="1884" y="3411"/>
                      </a:lnTo>
                      <a:lnTo>
                        <a:pt x="1989" y="3494"/>
                      </a:lnTo>
                      <a:lnTo>
                        <a:pt x="2093" y="3432"/>
                      </a:lnTo>
                      <a:lnTo>
                        <a:pt x="2177" y="3432"/>
                      </a:lnTo>
                      <a:lnTo>
                        <a:pt x="2240" y="3536"/>
                      </a:lnTo>
                      <a:lnTo>
                        <a:pt x="2323" y="3746"/>
                      </a:lnTo>
                      <a:lnTo>
                        <a:pt x="2407" y="3829"/>
                      </a:lnTo>
                      <a:lnTo>
                        <a:pt x="2533" y="3850"/>
                      </a:lnTo>
                      <a:lnTo>
                        <a:pt x="2658" y="3934"/>
                      </a:lnTo>
                      <a:lnTo>
                        <a:pt x="2763" y="3955"/>
                      </a:lnTo>
                      <a:lnTo>
                        <a:pt x="2909" y="3871"/>
                      </a:lnTo>
                      <a:lnTo>
                        <a:pt x="3056" y="3829"/>
                      </a:lnTo>
                      <a:lnTo>
                        <a:pt x="3139" y="3871"/>
                      </a:lnTo>
                      <a:lnTo>
                        <a:pt x="3286" y="3955"/>
                      </a:lnTo>
                      <a:lnTo>
                        <a:pt x="3579" y="3976"/>
                      </a:lnTo>
                      <a:lnTo>
                        <a:pt x="3683" y="3955"/>
                      </a:lnTo>
                      <a:lnTo>
                        <a:pt x="3767" y="3976"/>
                      </a:lnTo>
                      <a:lnTo>
                        <a:pt x="3872" y="3976"/>
                      </a:lnTo>
                      <a:lnTo>
                        <a:pt x="3955" y="4059"/>
                      </a:lnTo>
                      <a:lnTo>
                        <a:pt x="4060" y="4164"/>
                      </a:lnTo>
                      <a:lnTo>
                        <a:pt x="4165" y="4164"/>
                      </a:lnTo>
                      <a:lnTo>
                        <a:pt x="4269" y="4080"/>
                      </a:lnTo>
                      <a:lnTo>
                        <a:pt x="4395" y="3955"/>
                      </a:lnTo>
                      <a:lnTo>
                        <a:pt x="4541" y="3913"/>
                      </a:lnTo>
                      <a:lnTo>
                        <a:pt x="4688" y="3725"/>
                      </a:lnTo>
                      <a:lnTo>
                        <a:pt x="4688" y="3620"/>
                      </a:lnTo>
                      <a:lnTo>
                        <a:pt x="4541" y="3453"/>
                      </a:lnTo>
                      <a:lnTo>
                        <a:pt x="4479" y="3432"/>
                      </a:lnTo>
                      <a:lnTo>
                        <a:pt x="4332" y="3285"/>
                      </a:lnTo>
                      <a:lnTo>
                        <a:pt x="4186" y="3243"/>
                      </a:lnTo>
                      <a:lnTo>
                        <a:pt x="4060" y="3181"/>
                      </a:lnTo>
                      <a:lnTo>
                        <a:pt x="4018" y="3034"/>
                      </a:lnTo>
                      <a:lnTo>
                        <a:pt x="4102" y="3034"/>
                      </a:lnTo>
                      <a:lnTo>
                        <a:pt x="4186" y="3097"/>
                      </a:lnTo>
                      <a:lnTo>
                        <a:pt x="4290" y="3097"/>
                      </a:lnTo>
                      <a:lnTo>
                        <a:pt x="4290" y="3013"/>
                      </a:lnTo>
                      <a:lnTo>
                        <a:pt x="4165" y="2825"/>
                      </a:lnTo>
                      <a:lnTo>
                        <a:pt x="3976" y="2657"/>
                      </a:lnTo>
                      <a:lnTo>
                        <a:pt x="3976" y="2490"/>
                      </a:lnTo>
                      <a:lnTo>
                        <a:pt x="3955" y="2344"/>
                      </a:lnTo>
                      <a:lnTo>
                        <a:pt x="3851" y="2281"/>
                      </a:lnTo>
                      <a:lnTo>
                        <a:pt x="3851" y="2155"/>
                      </a:lnTo>
                      <a:lnTo>
                        <a:pt x="3788" y="2093"/>
                      </a:lnTo>
                      <a:lnTo>
                        <a:pt x="3746" y="2093"/>
                      </a:lnTo>
                      <a:lnTo>
                        <a:pt x="3370" y="1821"/>
                      </a:lnTo>
                      <a:lnTo>
                        <a:pt x="3160" y="1779"/>
                      </a:lnTo>
                      <a:lnTo>
                        <a:pt x="2972" y="1821"/>
                      </a:lnTo>
                      <a:lnTo>
                        <a:pt x="2951" y="1883"/>
                      </a:lnTo>
                      <a:lnTo>
                        <a:pt x="2972" y="1967"/>
                      </a:lnTo>
                      <a:lnTo>
                        <a:pt x="3139" y="2155"/>
                      </a:lnTo>
                      <a:lnTo>
                        <a:pt x="3139" y="2239"/>
                      </a:lnTo>
                      <a:lnTo>
                        <a:pt x="3077" y="2344"/>
                      </a:lnTo>
                      <a:lnTo>
                        <a:pt x="3077" y="2448"/>
                      </a:lnTo>
                      <a:lnTo>
                        <a:pt x="3056" y="2574"/>
                      </a:lnTo>
                      <a:lnTo>
                        <a:pt x="2972" y="2720"/>
                      </a:lnTo>
                      <a:lnTo>
                        <a:pt x="2930" y="2783"/>
                      </a:lnTo>
                      <a:lnTo>
                        <a:pt x="2909" y="2699"/>
                      </a:lnTo>
                      <a:lnTo>
                        <a:pt x="2951" y="2595"/>
                      </a:lnTo>
                      <a:lnTo>
                        <a:pt x="2972" y="2490"/>
                      </a:lnTo>
                      <a:lnTo>
                        <a:pt x="2930" y="2448"/>
                      </a:lnTo>
                      <a:lnTo>
                        <a:pt x="2972" y="2260"/>
                      </a:lnTo>
                      <a:lnTo>
                        <a:pt x="2930" y="2155"/>
                      </a:lnTo>
                      <a:lnTo>
                        <a:pt x="2742" y="1883"/>
                      </a:lnTo>
                      <a:lnTo>
                        <a:pt x="2595" y="1779"/>
                      </a:lnTo>
                      <a:lnTo>
                        <a:pt x="2386" y="1758"/>
                      </a:lnTo>
                      <a:lnTo>
                        <a:pt x="2323" y="1779"/>
                      </a:lnTo>
                      <a:lnTo>
                        <a:pt x="2282" y="1925"/>
                      </a:lnTo>
                      <a:lnTo>
                        <a:pt x="2240" y="1946"/>
                      </a:lnTo>
                      <a:cubicBezTo>
                        <a:pt x="2198" y="1883"/>
                        <a:pt x="2114" y="1841"/>
                        <a:pt x="2072" y="1821"/>
                      </a:cubicBezTo>
                      <a:lnTo>
                        <a:pt x="2114" y="1779"/>
                      </a:lnTo>
                      <a:lnTo>
                        <a:pt x="2177" y="1674"/>
                      </a:lnTo>
                      <a:lnTo>
                        <a:pt x="2177" y="1549"/>
                      </a:lnTo>
                      <a:lnTo>
                        <a:pt x="1989" y="1444"/>
                      </a:lnTo>
                      <a:lnTo>
                        <a:pt x="1800" y="1297"/>
                      </a:lnTo>
                      <a:lnTo>
                        <a:pt x="1696" y="1109"/>
                      </a:lnTo>
                      <a:lnTo>
                        <a:pt x="1696" y="984"/>
                      </a:lnTo>
                      <a:lnTo>
                        <a:pt x="1758" y="837"/>
                      </a:lnTo>
                      <a:lnTo>
                        <a:pt x="1758" y="733"/>
                      </a:lnTo>
                      <a:lnTo>
                        <a:pt x="1696" y="712"/>
                      </a:lnTo>
                      <a:lnTo>
                        <a:pt x="1403" y="712"/>
                      </a:lnTo>
                      <a:lnTo>
                        <a:pt x="1194" y="628"/>
                      </a:lnTo>
                      <a:lnTo>
                        <a:pt x="1047" y="523"/>
                      </a:lnTo>
                      <a:lnTo>
                        <a:pt x="817" y="251"/>
                      </a:lnTo>
                      <a:lnTo>
                        <a:pt x="650" y="105"/>
                      </a:lnTo>
                      <a:lnTo>
                        <a:pt x="461" y="0"/>
                      </a:ln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0" name="Google Shape;1070;p64"/>
                <p:cNvSpPr/>
                <p:nvPr/>
              </p:nvSpPr>
              <p:spPr>
                <a:xfrm>
                  <a:off x="4241800" y="1706950"/>
                  <a:ext cx="130800" cy="24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2" h="9856" extrusionOk="0">
                      <a:moveTo>
                        <a:pt x="4750" y="1"/>
                      </a:moveTo>
                      <a:lnTo>
                        <a:pt x="4625" y="63"/>
                      </a:lnTo>
                      <a:lnTo>
                        <a:pt x="4604" y="126"/>
                      </a:lnTo>
                      <a:lnTo>
                        <a:pt x="4520" y="105"/>
                      </a:lnTo>
                      <a:lnTo>
                        <a:pt x="4436" y="42"/>
                      </a:lnTo>
                      <a:lnTo>
                        <a:pt x="4332" y="63"/>
                      </a:lnTo>
                      <a:lnTo>
                        <a:pt x="4206" y="168"/>
                      </a:lnTo>
                      <a:lnTo>
                        <a:pt x="4185" y="273"/>
                      </a:lnTo>
                      <a:lnTo>
                        <a:pt x="4101" y="335"/>
                      </a:lnTo>
                      <a:lnTo>
                        <a:pt x="4018" y="356"/>
                      </a:lnTo>
                      <a:lnTo>
                        <a:pt x="3934" y="440"/>
                      </a:lnTo>
                      <a:lnTo>
                        <a:pt x="3934" y="524"/>
                      </a:lnTo>
                      <a:lnTo>
                        <a:pt x="3871" y="628"/>
                      </a:lnTo>
                      <a:lnTo>
                        <a:pt x="3871" y="670"/>
                      </a:lnTo>
                      <a:lnTo>
                        <a:pt x="3934" y="775"/>
                      </a:lnTo>
                      <a:lnTo>
                        <a:pt x="3934" y="858"/>
                      </a:lnTo>
                      <a:lnTo>
                        <a:pt x="3829" y="858"/>
                      </a:lnTo>
                      <a:lnTo>
                        <a:pt x="3788" y="900"/>
                      </a:lnTo>
                      <a:lnTo>
                        <a:pt x="3788" y="984"/>
                      </a:lnTo>
                      <a:lnTo>
                        <a:pt x="3725" y="1047"/>
                      </a:lnTo>
                      <a:lnTo>
                        <a:pt x="3662" y="1109"/>
                      </a:lnTo>
                      <a:lnTo>
                        <a:pt x="3453" y="1256"/>
                      </a:lnTo>
                      <a:lnTo>
                        <a:pt x="3369" y="1298"/>
                      </a:lnTo>
                      <a:lnTo>
                        <a:pt x="3306" y="1277"/>
                      </a:lnTo>
                      <a:lnTo>
                        <a:pt x="3202" y="1277"/>
                      </a:lnTo>
                      <a:lnTo>
                        <a:pt x="3139" y="1319"/>
                      </a:lnTo>
                      <a:lnTo>
                        <a:pt x="3034" y="1486"/>
                      </a:lnTo>
                      <a:lnTo>
                        <a:pt x="2951" y="1528"/>
                      </a:lnTo>
                      <a:lnTo>
                        <a:pt x="2888" y="1507"/>
                      </a:lnTo>
                      <a:lnTo>
                        <a:pt x="2867" y="1423"/>
                      </a:lnTo>
                      <a:lnTo>
                        <a:pt x="2825" y="1423"/>
                      </a:lnTo>
                      <a:lnTo>
                        <a:pt x="2783" y="1507"/>
                      </a:lnTo>
                      <a:lnTo>
                        <a:pt x="2825" y="1633"/>
                      </a:lnTo>
                      <a:lnTo>
                        <a:pt x="2783" y="1695"/>
                      </a:lnTo>
                      <a:lnTo>
                        <a:pt x="2762" y="1591"/>
                      </a:lnTo>
                      <a:lnTo>
                        <a:pt x="2721" y="1486"/>
                      </a:lnTo>
                      <a:lnTo>
                        <a:pt x="2532" y="1507"/>
                      </a:lnTo>
                      <a:lnTo>
                        <a:pt x="2323" y="1570"/>
                      </a:lnTo>
                      <a:lnTo>
                        <a:pt x="2260" y="1612"/>
                      </a:lnTo>
                      <a:lnTo>
                        <a:pt x="2197" y="1633"/>
                      </a:lnTo>
                      <a:lnTo>
                        <a:pt x="2156" y="1695"/>
                      </a:lnTo>
                      <a:lnTo>
                        <a:pt x="2218" y="1842"/>
                      </a:lnTo>
                      <a:lnTo>
                        <a:pt x="2260" y="1905"/>
                      </a:lnTo>
                      <a:lnTo>
                        <a:pt x="2260" y="1946"/>
                      </a:lnTo>
                      <a:lnTo>
                        <a:pt x="2218" y="1988"/>
                      </a:lnTo>
                      <a:lnTo>
                        <a:pt x="2135" y="2093"/>
                      </a:lnTo>
                      <a:lnTo>
                        <a:pt x="2093" y="2051"/>
                      </a:lnTo>
                      <a:lnTo>
                        <a:pt x="2093" y="2009"/>
                      </a:lnTo>
                      <a:lnTo>
                        <a:pt x="2135" y="1946"/>
                      </a:lnTo>
                      <a:lnTo>
                        <a:pt x="2135" y="1884"/>
                      </a:lnTo>
                      <a:lnTo>
                        <a:pt x="2051" y="1884"/>
                      </a:lnTo>
                      <a:lnTo>
                        <a:pt x="1946" y="2009"/>
                      </a:lnTo>
                      <a:lnTo>
                        <a:pt x="1884" y="2051"/>
                      </a:lnTo>
                      <a:lnTo>
                        <a:pt x="1884" y="2135"/>
                      </a:lnTo>
                      <a:lnTo>
                        <a:pt x="1946" y="2156"/>
                      </a:lnTo>
                      <a:lnTo>
                        <a:pt x="1905" y="2218"/>
                      </a:lnTo>
                      <a:lnTo>
                        <a:pt x="1842" y="2323"/>
                      </a:lnTo>
                      <a:lnTo>
                        <a:pt x="1716" y="2323"/>
                      </a:lnTo>
                      <a:lnTo>
                        <a:pt x="1632" y="2365"/>
                      </a:lnTo>
                      <a:lnTo>
                        <a:pt x="1612" y="2449"/>
                      </a:lnTo>
                      <a:lnTo>
                        <a:pt x="1507" y="2470"/>
                      </a:lnTo>
                      <a:lnTo>
                        <a:pt x="1465" y="2553"/>
                      </a:lnTo>
                      <a:lnTo>
                        <a:pt x="1423" y="2721"/>
                      </a:lnTo>
                      <a:lnTo>
                        <a:pt x="1465" y="2742"/>
                      </a:lnTo>
                      <a:lnTo>
                        <a:pt x="1528" y="2742"/>
                      </a:lnTo>
                      <a:lnTo>
                        <a:pt x="1465" y="2825"/>
                      </a:lnTo>
                      <a:lnTo>
                        <a:pt x="1277" y="2825"/>
                      </a:lnTo>
                      <a:lnTo>
                        <a:pt x="1214" y="2867"/>
                      </a:lnTo>
                      <a:lnTo>
                        <a:pt x="1193" y="3034"/>
                      </a:lnTo>
                      <a:lnTo>
                        <a:pt x="1214" y="3097"/>
                      </a:lnTo>
                      <a:lnTo>
                        <a:pt x="1277" y="3097"/>
                      </a:lnTo>
                      <a:lnTo>
                        <a:pt x="1360" y="3076"/>
                      </a:lnTo>
                      <a:lnTo>
                        <a:pt x="1381" y="3139"/>
                      </a:lnTo>
                      <a:lnTo>
                        <a:pt x="1360" y="3181"/>
                      </a:lnTo>
                      <a:lnTo>
                        <a:pt x="1360" y="3286"/>
                      </a:lnTo>
                      <a:lnTo>
                        <a:pt x="1277" y="3348"/>
                      </a:lnTo>
                      <a:lnTo>
                        <a:pt x="1193" y="3306"/>
                      </a:lnTo>
                      <a:lnTo>
                        <a:pt x="1068" y="3286"/>
                      </a:lnTo>
                      <a:lnTo>
                        <a:pt x="942" y="3348"/>
                      </a:lnTo>
                      <a:lnTo>
                        <a:pt x="900" y="3411"/>
                      </a:lnTo>
                      <a:lnTo>
                        <a:pt x="900" y="3495"/>
                      </a:lnTo>
                      <a:lnTo>
                        <a:pt x="858" y="3599"/>
                      </a:lnTo>
                      <a:lnTo>
                        <a:pt x="754" y="3683"/>
                      </a:lnTo>
                      <a:lnTo>
                        <a:pt x="670" y="3620"/>
                      </a:lnTo>
                      <a:lnTo>
                        <a:pt x="628" y="3558"/>
                      </a:lnTo>
                      <a:lnTo>
                        <a:pt x="586" y="3474"/>
                      </a:lnTo>
                      <a:lnTo>
                        <a:pt x="544" y="3495"/>
                      </a:lnTo>
                      <a:lnTo>
                        <a:pt x="524" y="3662"/>
                      </a:lnTo>
                      <a:lnTo>
                        <a:pt x="544" y="3788"/>
                      </a:lnTo>
                      <a:lnTo>
                        <a:pt x="649" y="3871"/>
                      </a:lnTo>
                      <a:lnTo>
                        <a:pt x="733" y="3830"/>
                      </a:lnTo>
                      <a:lnTo>
                        <a:pt x="754" y="3871"/>
                      </a:lnTo>
                      <a:lnTo>
                        <a:pt x="754" y="3934"/>
                      </a:lnTo>
                      <a:lnTo>
                        <a:pt x="691" y="4081"/>
                      </a:lnTo>
                      <a:lnTo>
                        <a:pt x="733" y="4122"/>
                      </a:lnTo>
                      <a:lnTo>
                        <a:pt x="796" y="4143"/>
                      </a:lnTo>
                      <a:lnTo>
                        <a:pt x="858" y="4081"/>
                      </a:lnTo>
                      <a:lnTo>
                        <a:pt x="900" y="4081"/>
                      </a:lnTo>
                      <a:lnTo>
                        <a:pt x="963" y="4102"/>
                      </a:lnTo>
                      <a:lnTo>
                        <a:pt x="1068" y="4102"/>
                      </a:lnTo>
                      <a:lnTo>
                        <a:pt x="1151" y="4039"/>
                      </a:lnTo>
                      <a:lnTo>
                        <a:pt x="1172" y="4081"/>
                      </a:lnTo>
                      <a:lnTo>
                        <a:pt x="1109" y="4143"/>
                      </a:lnTo>
                      <a:lnTo>
                        <a:pt x="1047" y="4185"/>
                      </a:lnTo>
                      <a:lnTo>
                        <a:pt x="900" y="4185"/>
                      </a:lnTo>
                      <a:lnTo>
                        <a:pt x="858" y="4248"/>
                      </a:lnTo>
                      <a:lnTo>
                        <a:pt x="775" y="4227"/>
                      </a:lnTo>
                      <a:lnTo>
                        <a:pt x="733" y="4311"/>
                      </a:lnTo>
                      <a:lnTo>
                        <a:pt x="754" y="4436"/>
                      </a:lnTo>
                      <a:lnTo>
                        <a:pt x="837" y="4499"/>
                      </a:lnTo>
                      <a:lnTo>
                        <a:pt x="900" y="4520"/>
                      </a:lnTo>
                      <a:lnTo>
                        <a:pt x="984" y="4499"/>
                      </a:lnTo>
                      <a:lnTo>
                        <a:pt x="1005" y="4520"/>
                      </a:lnTo>
                      <a:lnTo>
                        <a:pt x="984" y="4562"/>
                      </a:lnTo>
                      <a:lnTo>
                        <a:pt x="858" y="4625"/>
                      </a:lnTo>
                      <a:lnTo>
                        <a:pt x="733" y="4625"/>
                      </a:lnTo>
                      <a:lnTo>
                        <a:pt x="649" y="4666"/>
                      </a:lnTo>
                      <a:lnTo>
                        <a:pt x="649" y="4729"/>
                      </a:lnTo>
                      <a:lnTo>
                        <a:pt x="691" y="4771"/>
                      </a:lnTo>
                      <a:lnTo>
                        <a:pt x="796" y="4750"/>
                      </a:lnTo>
                      <a:lnTo>
                        <a:pt x="900" y="4750"/>
                      </a:lnTo>
                      <a:lnTo>
                        <a:pt x="900" y="4813"/>
                      </a:lnTo>
                      <a:lnTo>
                        <a:pt x="837" y="4834"/>
                      </a:lnTo>
                      <a:lnTo>
                        <a:pt x="733" y="4855"/>
                      </a:lnTo>
                      <a:lnTo>
                        <a:pt x="733" y="4897"/>
                      </a:lnTo>
                      <a:lnTo>
                        <a:pt x="754" y="4938"/>
                      </a:lnTo>
                      <a:lnTo>
                        <a:pt x="879" y="4959"/>
                      </a:lnTo>
                      <a:lnTo>
                        <a:pt x="984" y="5043"/>
                      </a:lnTo>
                      <a:lnTo>
                        <a:pt x="984" y="5085"/>
                      </a:lnTo>
                      <a:lnTo>
                        <a:pt x="858" y="5085"/>
                      </a:lnTo>
                      <a:lnTo>
                        <a:pt x="754" y="5043"/>
                      </a:lnTo>
                      <a:lnTo>
                        <a:pt x="649" y="5043"/>
                      </a:lnTo>
                      <a:lnTo>
                        <a:pt x="565" y="5085"/>
                      </a:lnTo>
                      <a:lnTo>
                        <a:pt x="544" y="5169"/>
                      </a:lnTo>
                      <a:lnTo>
                        <a:pt x="482" y="5210"/>
                      </a:lnTo>
                      <a:lnTo>
                        <a:pt x="482" y="5273"/>
                      </a:lnTo>
                      <a:lnTo>
                        <a:pt x="544" y="5315"/>
                      </a:lnTo>
                      <a:lnTo>
                        <a:pt x="524" y="5378"/>
                      </a:lnTo>
                      <a:lnTo>
                        <a:pt x="461" y="5399"/>
                      </a:lnTo>
                      <a:lnTo>
                        <a:pt x="419" y="5399"/>
                      </a:lnTo>
                      <a:lnTo>
                        <a:pt x="335" y="5483"/>
                      </a:lnTo>
                      <a:lnTo>
                        <a:pt x="314" y="5566"/>
                      </a:lnTo>
                      <a:lnTo>
                        <a:pt x="335" y="5608"/>
                      </a:lnTo>
                      <a:lnTo>
                        <a:pt x="314" y="5671"/>
                      </a:lnTo>
                      <a:lnTo>
                        <a:pt x="210" y="5692"/>
                      </a:lnTo>
                      <a:lnTo>
                        <a:pt x="210" y="5713"/>
                      </a:lnTo>
                      <a:lnTo>
                        <a:pt x="335" y="5838"/>
                      </a:lnTo>
                      <a:lnTo>
                        <a:pt x="440" y="5901"/>
                      </a:lnTo>
                      <a:lnTo>
                        <a:pt x="482" y="5880"/>
                      </a:lnTo>
                      <a:lnTo>
                        <a:pt x="524" y="5796"/>
                      </a:lnTo>
                      <a:lnTo>
                        <a:pt x="586" y="5734"/>
                      </a:lnTo>
                      <a:lnTo>
                        <a:pt x="754" y="5629"/>
                      </a:lnTo>
                      <a:lnTo>
                        <a:pt x="858" y="5587"/>
                      </a:lnTo>
                      <a:lnTo>
                        <a:pt x="858" y="5629"/>
                      </a:lnTo>
                      <a:lnTo>
                        <a:pt x="837" y="5629"/>
                      </a:lnTo>
                      <a:lnTo>
                        <a:pt x="796" y="5713"/>
                      </a:lnTo>
                      <a:lnTo>
                        <a:pt x="649" y="5817"/>
                      </a:lnTo>
                      <a:lnTo>
                        <a:pt x="586" y="5922"/>
                      </a:lnTo>
                      <a:lnTo>
                        <a:pt x="565" y="6027"/>
                      </a:lnTo>
                      <a:lnTo>
                        <a:pt x="586" y="6131"/>
                      </a:lnTo>
                      <a:lnTo>
                        <a:pt x="565" y="6194"/>
                      </a:lnTo>
                      <a:lnTo>
                        <a:pt x="565" y="6236"/>
                      </a:lnTo>
                      <a:lnTo>
                        <a:pt x="754" y="6236"/>
                      </a:lnTo>
                      <a:lnTo>
                        <a:pt x="837" y="6194"/>
                      </a:lnTo>
                      <a:lnTo>
                        <a:pt x="837" y="6257"/>
                      </a:lnTo>
                      <a:lnTo>
                        <a:pt x="775" y="6299"/>
                      </a:lnTo>
                      <a:lnTo>
                        <a:pt x="586" y="6299"/>
                      </a:lnTo>
                      <a:lnTo>
                        <a:pt x="524" y="6340"/>
                      </a:lnTo>
                      <a:lnTo>
                        <a:pt x="356" y="6445"/>
                      </a:lnTo>
                      <a:lnTo>
                        <a:pt x="356" y="6571"/>
                      </a:lnTo>
                      <a:lnTo>
                        <a:pt x="335" y="6654"/>
                      </a:lnTo>
                      <a:lnTo>
                        <a:pt x="356" y="6759"/>
                      </a:lnTo>
                      <a:lnTo>
                        <a:pt x="461" y="6759"/>
                      </a:lnTo>
                      <a:lnTo>
                        <a:pt x="524" y="6822"/>
                      </a:lnTo>
                      <a:lnTo>
                        <a:pt x="482" y="6863"/>
                      </a:lnTo>
                      <a:lnTo>
                        <a:pt x="377" y="6863"/>
                      </a:lnTo>
                      <a:lnTo>
                        <a:pt x="252" y="6884"/>
                      </a:lnTo>
                      <a:lnTo>
                        <a:pt x="147" y="7052"/>
                      </a:lnTo>
                      <a:lnTo>
                        <a:pt x="147" y="7177"/>
                      </a:lnTo>
                      <a:lnTo>
                        <a:pt x="210" y="7240"/>
                      </a:lnTo>
                      <a:lnTo>
                        <a:pt x="272" y="7198"/>
                      </a:lnTo>
                      <a:lnTo>
                        <a:pt x="440" y="7135"/>
                      </a:lnTo>
                      <a:lnTo>
                        <a:pt x="461" y="7177"/>
                      </a:lnTo>
                      <a:lnTo>
                        <a:pt x="356" y="7261"/>
                      </a:lnTo>
                      <a:lnTo>
                        <a:pt x="335" y="7366"/>
                      </a:lnTo>
                      <a:lnTo>
                        <a:pt x="377" y="7366"/>
                      </a:lnTo>
                      <a:lnTo>
                        <a:pt x="461" y="7282"/>
                      </a:lnTo>
                      <a:lnTo>
                        <a:pt x="544" y="7261"/>
                      </a:lnTo>
                      <a:lnTo>
                        <a:pt x="565" y="7303"/>
                      </a:lnTo>
                      <a:lnTo>
                        <a:pt x="482" y="7387"/>
                      </a:lnTo>
                      <a:lnTo>
                        <a:pt x="461" y="7470"/>
                      </a:lnTo>
                      <a:lnTo>
                        <a:pt x="544" y="7554"/>
                      </a:lnTo>
                      <a:lnTo>
                        <a:pt x="649" y="7554"/>
                      </a:lnTo>
                      <a:lnTo>
                        <a:pt x="565" y="7575"/>
                      </a:lnTo>
                      <a:lnTo>
                        <a:pt x="482" y="7575"/>
                      </a:lnTo>
                      <a:lnTo>
                        <a:pt x="419" y="7659"/>
                      </a:lnTo>
                      <a:lnTo>
                        <a:pt x="419" y="7721"/>
                      </a:lnTo>
                      <a:lnTo>
                        <a:pt x="461" y="7826"/>
                      </a:lnTo>
                      <a:lnTo>
                        <a:pt x="419" y="7889"/>
                      </a:lnTo>
                      <a:lnTo>
                        <a:pt x="356" y="7868"/>
                      </a:lnTo>
                      <a:lnTo>
                        <a:pt x="252" y="7889"/>
                      </a:lnTo>
                      <a:lnTo>
                        <a:pt x="168" y="7826"/>
                      </a:lnTo>
                      <a:lnTo>
                        <a:pt x="105" y="7826"/>
                      </a:lnTo>
                      <a:lnTo>
                        <a:pt x="0" y="7972"/>
                      </a:lnTo>
                      <a:lnTo>
                        <a:pt x="0" y="8077"/>
                      </a:lnTo>
                      <a:lnTo>
                        <a:pt x="168" y="8265"/>
                      </a:lnTo>
                      <a:lnTo>
                        <a:pt x="147" y="8391"/>
                      </a:lnTo>
                      <a:lnTo>
                        <a:pt x="168" y="8496"/>
                      </a:lnTo>
                      <a:lnTo>
                        <a:pt x="335" y="8621"/>
                      </a:lnTo>
                      <a:lnTo>
                        <a:pt x="335" y="8705"/>
                      </a:lnTo>
                      <a:lnTo>
                        <a:pt x="482" y="8830"/>
                      </a:lnTo>
                      <a:lnTo>
                        <a:pt x="586" y="8872"/>
                      </a:lnTo>
                      <a:lnTo>
                        <a:pt x="649" y="8851"/>
                      </a:lnTo>
                      <a:lnTo>
                        <a:pt x="733" y="8830"/>
                      </a:lnTo>
                      <a:lnTo>
                        <a:pt x="837" y="8663"/>
                      </a:lnTo>
                      <a:lnTo>
                        <a:pt x="796" y="8516"/>
                      </a:lnTo>
                      <a:lnTo>
                        <a:pt x="837" y="8412"/>
                      </a:lnTo>
                      <a:lnTo>
                        <a:pt x="900" y="8307"/>
                      </a:lnTo>
                      <a:lnTo>
                        <a:pt x="858" y="8433"/>
                      </a:lnTo>
                      <a:lnTo>
                        <a:pt x="858" y="8516"/>
                      </a:lnTo>
                      <a:lnTo>
                        <a:pt x="900" y="8600"/>
                      </a:lnTo>
                      <a:lnTo>
                        <a:pt x="963" y="8747"/>
                      </a:lnTo>
                      <a:lnTo>
                        <a:pt x="1047" y="8788"/>
                      </a:lnTo>
                      <a:lnTo>
                        <a:pt x="1109" y="8726"/>
                      </a:lnTo>
                      <a:lnTo>
                        <a:pt x="1109" y="8642"/>
                      </a:lnTo>
                      <a:lnTo>
                        <a:pt x="1172" y="8537"/>
                      </a:lnTo>
                      <a:lnTo>
                        <a:pt x="1193" y="8600"/>
                      </a:lnTo>
                      <a:lnTo>
                        <a:pt x="1172" y="8642"/>
                      </a:lnTo>
                      <a:lnTo>
                        <a:pt x="1172" y="8747"/>
                      </a:lnTo>
                      <a:lnTo>
                        <a:pt x="1277" y="8935"/>
                      </a:lnTo>
                      <a:lnTo>
                        <a:pt x="1402" y="9019"/>
                      </a:lnTo>
                      <a:lnTo>
                        <a:pt x="1507" y="9019"/>
                      </a:lnTo>
                      <a:lnTo>
                        <a:pt x="1591" y="8956"/>
                      </a:lnTo>
                      <a:lnTo>
                        <a:pt x="1632" y="8998"/>
                      </a:lnTo>
                      <a:lnTo>
                        <a:pt x="1612" y="9040"/>
                      </a:lnTo>
                      <a:lnTo>
                        <a:pt x="1570" y="9040"/>
                      </a:lnTo>
                      <a:lnTo>
                        <a:pt x="1528" y="9123"/>
                      </a:lnTo>
                      <a:lnTo>
                        <a:pt x="1444" y="9165"/>
                      </a:lnTo>
                      <a:lnTo>
                        <a:pt x="1423" y="9249"/>
                      </a:lnTo>
                      <a:lnTo>
                        <a:pt x="1528" y="9332"/>
                      </a:lnTo>
                      <a:lnTo>
                        <a:pt x="1528" y="9416"/>
                      </a:lnTo>
                      <a:lnTo>
                        <a:pt x="1444" y="9416"/>
                      </a:lnTo>
                      <a:lnTo>
                        <a:pt x="1381" y="9374"/>
                      </a:lnTo>
                      <a:lnTo>
                        <a:pt x="1381" y="9458"/>
                      </a:lnTo>
                      <a:lnTo>
                        <a:pt x="1423" y="9521"/>
                      </a:lnTo>
                      <a:lnTo>
                        <a:pt x="1612" y="9542"/>
                      </a:lnTo>
                      <a:lnTo>
                        <a:pt x="1716" y="9584"/>
                      </a:lnTo>
                      <a:lnTo>
                        <a:pt x="1821" y="9563"/>
                      </a:lnTo>
                      <a:lnTo>
                        <a:pt x="1967" y="9604"/>
                      </a:lnTo>
                      <a:lnTo>
                        <a:pt x="1967" y="9521"/>
                      </a:lnTo>
                      <a:lnTo>
                        <a:pt x="2051" y="9542"/>
                      </a:lnTo>
                      <a:lnTo>
                        <a:pt x="2072" y="9625"/>
                      </a:lnTo>
                      <a:lnTo>
                        <a:pt x="2135" y="9772"/>
                      </a:lnTo>
                      <a:lnTo>
                        <a:pt x="2218" y="9856"/>
                      </a:lnTo>
                      <a:lnTo>
                        <a:pt x="2281" y="9856"/>
                      </a:lnTo>
                      <a:lnTo>
                        <a:pt x="2365" y="9751"/>
                      </a:lnTo>
                      <a:lnTo>
                        <a:pt x="2344" y="9625"/>
                      </a:lnTo>
                      <a:lnTo>
                        <a:pt x="2177" y="9542"/>
                      </a:lnTo>
                      <a:lnTo>
                        <a:pt x="2135" y="9521"/>
                      </a:lnTo>
                      <a:lnTo>
                        <a:pt x="2177" y="9479"/>
                      </a:lnTo>
                      <a:lnTo>
                        <a:pt x="2260" y="9521"/>
                      </a:lnTo>
                      <a:lnTo>
                        <a:pt x="2365" y="9584"/>
                      </a:lnTo>
                      <a:lnTo>
                        <a:pt x="2428" y="9667"/>
                      </a:lnTo>
                      <a:lnTo>
                        <a:pt x="2469" y="9772"/>
                      </a:lnTo>
                      <a:lnTo>
                        <a:pt x="2532" y="9772"/>
                      </a:lnTo>
                      <a:lnTo>
                        <a:pt x="2553" y="9667"/>
                      </a:lnTo>
                      <a:lnTo>
                        <a:pt x="2595" y="9646"/>
                      </a:lnTo>
                      <a:lnTo>
                        <a:pt x="2679" y="9751"/>
                      </a:lnTo>
                      <a:lnTo>
                        <a:pt x="2804" y="9793"/>
                      </a:lnTo>
                      <a:lnTo>
                        <a:pt x="2888" y="9793"/>
                      </a:lnTo>
                      <a:lnTo>
                        <a:pt x="2888" y="9730"/>
                      </a:lnTo>
                      <a:lnTo>
                        <a:pt x="2783" y="9646"/>
                      </a:lnTo>
                      <a:lnTo>
                        <a:pt x="2783" y="9584"/>
                      </a:lnTo>
                      <a:lnTo>
                        <a:pt x="2846" y="9563"/>
                      </a:lnTo>
                      <a:lnTo>
                        <a:pt x="2951" y="9604"/>
                      </a:lnTo>
                      <a:lnTo>
                        <a:pt x="2993" y="9667"/>
                      </a:lnTo>
                      <a:lnTo>
                        <a:pt x="3013" y="9667"/>
                      </a:lnTo>
                      <a:lnTo>
                        <a:pt x="3055" y="9772"/>
                      </a:lnTo>
                      <a:lnTo>
                        <a:pt x="3118" y="9814"/>
                      </a:lnTo>
                      <a:lnTo>
                        <a:pt x="3181" y="9793"/>
                      </a:lnTo>
                      <a:lnTo>
                        <a:pt x="3202" y="9688"/>
                      </a:lnTo>
                      <a:lnTo>
                        <a:pt x="3160" y="9604"/>
                      </a:lnTo>
                      <a:lnTo>
                        <a:pt x="3076" y="9604"/>
                      </a:lnTo>
                      <a:lnTo>
                        <a:pt x="3013" y="9563"/>
                      </a:lnTo>
                      <a:lnTo>
                        <a:pt x="3055" y="9500"/>
                      </a:lnTo>
                      <a:lnTo>
                        <a:pt x="3097" y="9542"/>
                      </a:lnTo>
                      <a:lnTo>
                        <a:pt x="3160" y="9542"/>
                      </a:lnTo>
                      <a:lnTo>
                        <a:pt x="3223" y="9437"/>
                      </a:lnTo>
                      <a:lnTo>
                        <a:pt x="3265" y="9353"/>
                      </a:lnTo>
                      <a:lnTo>
                        <a:pt x="3265" y="9312"/>
                      </a:lnTo>
                      <a:lnTo>
                        <a:pt x="3118" y="9207"/>
                      </a:lnTo>
                      <a:lnTo>
                        <a:pt x="3055" y="9228"/>
                      </a:lnTo>
                      <a:lnTo>
                        <a:pt x="2951" y="9207"/>
                      </a:lnTo>
                      <a:lnTo>
                        <a:pt x="2867" y="9040"/>
                      </a:lnTo>
                      <a:lnTo>
                        <a:pt x="2762" y="9040"/>
                      </a:lnTo>
                      <a:lnTo>
                        <a:pt x="2574" y="8872"/>
                      </a:lnTo>
                      <a:lnTo>
                        <a:pt x="2490" y="8788"/>
                      </a:lnTo>
                      <a:lnTo>
                        <a:pt x="2365" y="8788"/>
                      </a:lnTo>
                      <a:lnTo>
                        <a:pt x="2239" y="8516"/>
                      </a:lnTo>
                      <a:lnTo>
                        <a:pt x="2030" y="8286"/>
                      </a:lnTo>
                      <a:lnTo>
                        <a:pt x="1946" y="8014"/>
                      </a:lnTo>
                      <a:lnTo>
                        <a:pt x="1842" y="7847"/>
                      </a:lnTo>
                      <a:lnTo>
                        <a:pt x="1842" y="7554"/>
                      </a:lnTo>
                      <a:lnTo>
                        <a:pt x="1758" y="7387"/>
                      </a:lnTo>
                      <a:lnTo>
                        <a:pt x="1716" y="7073"/>
                      </a:lnTo>
                      <a:lnTo>
                        <a:pt x="1695" y="7010"/>
                      </a:lnTo>
                      <a:lnTo>
                        <a:pt x="1737" y="6905"/>
                      </a:lnTo>
                      <a:lnTo>
                        <a:pt x="1737" y="6822"/>
                      </a:lnTo>
                      <a:lnTo>
                        <a:pt x="1632" y="6801"/>
                      </a:lnTo>
                      <a:lnTo>
                        <a:pt x="1549" y="6843"/>
                      </a:lnTo>
                      <a:lnTo>
                        <a:pt x="1486" y="6801"/>
                      </a:lnTo>
                      <a:lnTo>
                        <a:pt x="1507" y="6759"/>
                      </a:lnTo>
                      <a:lnTo>
                        <a:pt x="1653" y="6759"/>
                      </a:lnTo>
                      <a:lnTo>
                        <a:pt x="1800" y="6696"/>
                      </a:lnTo>
                      <a:lnTo>
                        <a:pt x="1821" y="6487"/>
                      </a:lnTo>
                      <a:lnTo>
                        <a:pt x="1800" y="6382"/>
                      </a:lnTo>
                      <a:lnTo>
                        <a:pt x="1695" y="6403"/>
                      </a:lnTo>
                      <a:lnTo>
                        <a:pt x="1591" y="6424"/>
                      </a:lnTo>
                      <a:lnTo>
                        <a:pt x="1632" y="6382"/>
                      </a:lnTo>
                      <a:lnTo>
                        <a:pt x="1800" y="6319"/>
                      </a:lnTo>
                      <a:lnTo>
                        <a:pt x="1821" y="6236"/>
                      </a:lnTo>
                      <a:lnTo>
                        <a:pt x="1779" y="6194"/>
                      </a:lnTo>
                      <a:lnTo>
                        <a:pt x="1570" y="6194"/>
                      </a:lnTo>
                      <a:lnTo>
                        <a:pt x="1423" y="6173"/>
                      </a:lnTo>
                      <a:lnTo>
                        <a:pt x="1423" y="6110"/>
                      </a:lnTo>
                      <a:lnTo>
                        <a:pt x="1507" y="6068"/>
                      </a:lnTo>
                      <a:lnTo>
                        <a:pt x="1465" y="6006"/>
                      </a:lnTo>
                      <a:lnTo>
                        <a:pt x="1465" y="5922"/>
                      </a:lnTo>
                      <a:lnTo>
                        <a:pt x="1507" y="5964"/>
                      </a:lnTo>
                      <a:lnTo>
                        <a:pt x="1570" y="6068"/>
                      </a:lnTo>
                      <a:lnTo>
                        <a:pt x="1674" y="6110"/>
                      </a:lnTo>
                      <a:lnTo>
                        <a:pt x="1821" y="6110"/>
                      </a:lnTo>
                      <a:lnTo>
                        <a:pt x="1842" y="6068"/>
                      </a:lnTo>
                      <a:lnTo>
                        <a:pt x="1925" y="6027"/>
                      </a:lnTo>
                      <a:lnTo>
                        <a:pt x="1988" y="5901"/>
                      </a:lnTo>
                      <a:lnTo>
                        <a:pt x="1988" y="5775"/>
                      </a:lnTo>
                      <a:lnTo>
                        <a:pt x="2051" y="5650"/>
                      </a:lnTo>
                      <a:lnTo>
                        <a:pt x="2093" y="5545"/>
                      </a:lnTo>
                      <a:lnTo>
                        <a:pt x="2009" y="5462"/>
                      </a:lnTo>
                      <a:lnTo>
                        <a:pt x="1946" y="5336"/>
                      </a:lnTo>
                      <a:lnTo>
                        <a:pt x="1842" y="5294"/>
                      </a:lnTo>
                      <a:lnTo>
                        <a:pt x="1779" y="5294"/>
                      </a:lnTo>
                      <a:lnTo>
                        <a:pt x="1716" y="5252"/>
                      </a:lnTo>
                      <a:lnTo>
                        <a:pt x="1800" y="5231"/>
                      </a:lnTo>
                      <a:lnTo>
                        <a:pt x="1884" y="5252"/>
                      </a:lnTo>
                      <a:lnTo>
                        <a:pt x="1946" y="5231"/>
                      </a:lnTo>
                      <a:lnTo>
                        <a:pt x="2009" y="5294"/>
                      </a:lnTo>
                      <a:lnTo>
                        <a:pt x="2009" y="5378"/>
                      </a:lnTo>
                      <a:lnTo>
                        <a:pt x="2051" y="5399"/>
                      </a:lnTo>
                      <a:lnTo>
                        <a:pt x="2114" y="5336"/>
                      </a:lnTo>
                      <a:lnTo>
                        <a:pt x="2051" y="5148"/>
                      </a:lnTo>
                      <a:lnTo>
                        <a:pt x="1925" y="4980"/>
                      </a:lnTo>
                      <a:lnTo>
                        <a:pt x="1821" y="4834"/>
                      </a:lnTo>
                      <a:lnTo>
                        <a:pt x="1842" y="4771"/>
                      </a:lnTo>
                      <a:lnTo>
                        <a:pt x="1925" y="4855"/>
                      </a:lnTo>
                      <a:lnTo>
                        <a:pt x="1946" y="4938"/>
                      </a:lnTo>
                      <a:lnTo>
                        <a:pt x="2051" y="4980"/>
                      </a:lnTo>
                      <a:lnTo>
                        <a:pt x="2156" y="5022"/>
                      </a:lnTo>
                      <a:lnTo>
                        <a:pt x="2197" y="4938"/>
                      </a:lnTo>
                      <a:lnTo>
                        <a:pt x="2197" y="4855"/>
                      </a:lnTo>
                      <a:lnTo>
                        <a:pt x="2135" y="4813"/>
                      </a:lnTo>
                      <a:lnTo>
                        <a:pt x="2135" y="4729"/>
                      </a:lnTo>
                      <a:lnTo>
                        <a:pt x="2218" y="4625"/>
                      </a:lnTo>
                      <a:lnTo>
                        <a:pt x="2218" y="4520"/>
                      </a:lnTo>
                      <a:lnTo>
                        <a:pt x="2135" y="4415"/>
                      </a:lnTo>
                      <a:lnTo>
                        <a:pt x="2009" y="4248"/>
                      </a:lnTo>
                      <a:lnTo>
                        <a:pt x="2093" y="4248"/>
                      </a:lnTo>
                      <a:lnTo>
                        <a:pt x="2197" y="4332"/>
                      </a:lnTo>
                      <a:lnTo>
                        <a:pt x="2260" y="4311"/>
                      </a:lnTo>
                      <a:lnTo>
                        <a:pt x="2323" y="4185"/>
                      </a:lnTo>
                      <a:lnTo>
                        <a:pt x="2302" y="4143"/>
                      </a:lnTo>
                      <a:lnTo>
                        <a:pt x="2218" y="4143"/>
                      </a:lnTo>
                      <a:lnTo>
                        <a:pt x="2218" y="3997"/>
                      </a:lnTo>
                      <a:lnTo>
                        <a:pt x="2302" y="3976"/>
                      </a:lnTo>
                      <a:lnTo>
                        <a:pt x="2407" y="4039"/>
                      </a:lnTo>
                      <a:lnTo>
                        <a:pt x="2553" y="4102"/>
                      </a:lnTo>
                      <a:lnTo>
                        <a:pt x="2616" y="4018"/>
                      </a:lnTo>
                      <a:lnTo>
                        <a:pt x="2532" y="3976"/>
                      </a:lnTo>
                      <a:lnTo>
                        <a:pt x="2532" y="3913"/>
                      </a:lnTo>
                      <a:lnTo>
                        <a:pt x="2616" y="3913"/>
                      </a:lnTo>
                      <a:lnTo>
                        <a:pt x="2679" y="3934"/>
                      </a:lnTo>
                      <a:lnTo>
                        <a:pt x="2762" y="3871"/>
                      </a:lnTo>
                      <a:lnTo>
                        <a:pt x="2762" y="3767"/>
                      </a:lnTo>
                      <a:lnTo>
                        <a:pt x="2741" y="3704"/>
                      </a:lnTo>
                      <a:lnTo>
                        <a:pt x="2762" y="3662"/>
                      </a:lnTo>
                      <a:lnTo>
                        <a:pt x="2930" y="3578"/>
                      </a:lnTo>
                      <a:lnTo>
                        <a:pt x="2951" y="3495"/>
                      </a:lnTo>
                      <a:lnTo>
                        <a:pt x="2846" y="3453"/>
                      </a:lnTo>
                      <a:lnTo>
                        <a:pt x="2783" y="3369"/>
                      </a:lnTo>
                      <a:lnTo>
                        <a:pt x="2846" y="3265"/>
                      </a:lnTo>
                      <a:lnTo>
                        <a:pt x="2888" y="3369"/>
                      </a:lnTo>
                      <a:lnTo>
                        <a:pt x="2972" y="3306"/>
                      </a:lnTo>
                      <a:lnTo>
                        <a:pt x="3139" y="3097"/>
                      </a:lnTo>
                      <a:lnTo>
                        <a:pt x="3181" y="2972"/>
                      </a:lnTo>
                      <a:lnTo>
                        <a:pt x="3265" y="2930"/>
                      </a:lnTo>
                      <a:lnTo>
                        <a:pt x="3285" y="2783"/>
                      </a:lnTo>
                      <a:lnTo>
                        <a:pt x="3453" y="2679"/>
                      </a:lnTo>
                      <a:lnTo>
                        <a:pt x="3516" y="2532"/>
                      </a:lnTo>
                      <a:lnTo>
                        <a:pt x="3599" y="2323"/>
                      </a:lnTo>
                      <a:lnTo>
                        <a:pt x="3683" y="2323"/>
                      </a:lnTo>
                      <a:lnTo>
                        <a:pt x="3892" y="2156"/>
                      </a:lnTo>
                      <a:lnTo>
                        <a:pt x="4122" y="1905"/>
                      </a:lnTo>
                      <a:lnTo>
                        <a:pt x="4311" y="1737"/>
                      </a:lnTo>
                      <a:lnTo>
                        <a:pt x="4394" y="1737"/>
                      </a:lnTo>
                      <a:lnTo>
                        <a:pt x="4541" y="1612"/>
                      </a:lnTo>
                      <a:lnTo>
                        <a:pt x="4729" y="1570"/>
                      </a:lnTo>
                      <a:lnTo>
                        <a:pt x="4834" y="1486"/>
                      </a:lnTo>
                      <a:lnTo>
                        <a:pt x="4980" y="1277"/>
                      </a:lnTo>
                      <a:lnTo>
                        <a:pt x="5064" y="1214"/>
                      </a:lnTo>
                      <a:lnTo>
                        <a:pt x="5127" y="1214"/>
                      </a:lnTo>
                      <a:lnTo>
                        <a:pt x="5190" y="1193"/>
                      </a:lnTo>
                      <a:lnTo>
                        <a:pt x="5190" y="1109"/>
                      </a:lnTo>
                      <a:lnTo>
                        <a:pt x="5169" y="1068"/>
                      </a:lnTo>
                      <a:lnTo>
                        <a:pt x="5231" y="963"/>
                      </a:lnTo>
                      <a:lnTo>
                        <a:pt x="5190" y="858"/>
                      </a:lnTo>
                      <a:lnTo>
                        <a:pt x="5190" y="691"/>
                      </a:lnTo>
                      <a:lnTo>
                        <a:pt x="5169" y="670"/>
                      </a:lnTo>
                      <a:lnTo>
                        <a:pt x="5085" y="670"/>
                      </a:lnTo>
                      <a:lnTo>
                        <a:pt x="5085" y="524"/>
                      </a:lnTo>
                      <a:lnTo>
                        <a:pt x="5148" y="377"/>
                      </a:lnTo>
                      <a:lnTo>
                        <a:pt x="5127" y="335"/>
                      </a:lnTo>
                      <a:lnTo>
                        <a:pt x="5022" y="314"/>
                      </a:lnTo>
                      <a:lnTo>
                        <a:pt x="4959" y="252"/>
                      </a:lnTo>
                      <a:lnTo>
                        <a:pt x="4855" y="231"/>
                      </a:lnTo>
                      <a:lnTo>
                        <a:pt x="4813" y="147"/>
                      </a:lnTo>
                      <a:lnTo>
                        <a:pt x="4813" y="42"/>
                      </a:lnTo>
                      <a:lnTo>
                        <a:pt x="4750" y="1"/>
                      </a:ln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1" name="Google Shape;1071;p64"/>
                <p:cNvSpPr/>
                <p:nvPr/>
              </p:nvSpPr>
              <p:spPr>
                <a:xfrm>
                  <a:off x="4015475" y="1586100"/>
                  <a:ext cx="1901975" cy="101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79" h="40698" extrusionOk="0">
                      <a:moveTo>
                        <a:pt x="27578" y="1"/>
                      </a:moveTo>
                      <a:lnTo>
                        <a:pt x="27431" y="126"/>
                      </a:lnTo>
                      <a:lnTo>
                        <a:pt x="27389" y="231"/>
                      </a:lnTo>
                      <a:lnTo>
                        <a:pt x="27285" y="273"/>
                      </a:lnTo>
                      <a:lnTo>
                        <a:pt x="27368" y="377"/>
                      </a:lnTo>
                      <a:lnTo>
                        <a:pt x="27264" y="482"/>
                      </a:lnTo>
                      <a:lnTo>
                        <a:pt x="27243" y="649"/>
                      </a:lnTo>
                      <a:lnTo>
                        <a:pt x="27285" y="796"/>
                      </a:lnTo>
                      <a:lnTo>
                        <a:pt x="27159" y="921"/>
                      </a:lnTo>
                      <a:lnTo>
                        <a:pt x="27138" y="1444"/>
                      </a:lnTo>
                      <a:lnTo>
                        <a:pt x="27264" y="1570"/>
                      </a:lnTo>
                      <a:lnTo>
                        <a:pt x="27264" y="1695"/>
                      </a:lnTo>
                      <a:lnTo>
                        <a:pt x="27159" y="1695"/>
                      </a:lnTo>
                      <a:lnTo>
                        <a:pt x="27180" y="1842"/>
                      </a:lnTo>
                      <a:lnTo>
                        <a:pt x="27285" y="1967"/>
                      </a:lnTo>
                      <a:lnTo>
                        <a:pt x="27389" y="1967"/>
                      </a:lnTo>
                      <a:lnTo>
                        <a:pt x="27536" y="2156"/>
                      </a:lnTo>
                      <a:lnTo>
                        <a:pt x="27682" y="2177"/>
                      </a:lnTo>
                      <a:lnTo>
                        <a:pt x="27536" y="2281"/>
                      </a:lnTo>
                      <a:lnTo>
                        <a:pt x="27578" y="2407"/>
                      </a:lnTo>
                      <a:lnTo>
                        <a:pt x="27578" y="2491"/>
                      </a:lnTo>
                      <a:lnTo>
                        <a:pt x="27787" y="2511"/>
                      </a:lnTo>
                      <a:lnTo>
                        <a:pt x="27912" y="2470"/>
                      </a:lnTo>
                      <a:lnTo>
                        <a:pt x="28101" y="2532"/>
                      </a:lnTo>
                      <a:lnTo>
                        <a:pt x="28289" y="2532"/>
                      </a:lnTo>
                      <a:lnTo>
                        <a:pt x="28331" y="2616"/>
                      </a:lnTo>
                      <a:lnTo>
                        <a:pt x="28226" y="2700"/>
                      </a:lnTo>
                      <a:lnTo>
                        <a:pt x="28122" y="2679"/>
                      </a:lnTo>
                      <a:lnTo>
                        <a:pt x="28059" y="2700"/>
                      </a:lnTo>
                      <a:lnTo>
                        <a:pt x="27933" y="2616"/>
                      </a:lnTo>
                      <a:lnTo>
                        <a:pt x="27661" y="2721"/>
                      </a:lnTo>
                      <a:lnTo>
                        <a:pt x="27578" y="2679"/>
                      </a:lnTo>
                      <a:lnTo>
                        <a:pt x="27473" y="2721"/>
                      </a:lnTo>
                      <a:lnTo>
                        <a:pt x="27368" y="2700"/>
                      </a:lnTo>
                      <a:lnTo>
                        <a:pt x="27264" y="2700"/>
                      </a:lnTo>
                      <a:lnTo>
                        <a:pt x="27201" y="2783"/>
                      </a:lnTo>
                      <a:lnTo>
                        <a:pt x="26950" y="2783"/>
                      </a:lnTo>
                      <a:lnTo>
                        <a:pt x="26887" y="2888"/>
                      </a:lnTo>
                      <a:lnTo>
                        <a:pt x="26908" y="2930"/>
                      </a:lnTo>
                      <a:lnTo>
                        <a:pt x="27034" y="2951"/>
                      </a:lnTo>
                      <a:lnTo>
                        <a:pt x="27054" y="3055"/>
                      </a:lnTo>
                      <a:lnTo>
                        <a:pt x="27201" y="3035"/>
                      </a:lnTo>
                      <a:lnTo>
                        <a:pt x="27264" y="3097"/>
                      </a:lnTo>
                      <a:lnTo>
                        <a:pt x="27410" y="3014"/>
                      </a:lnTo>
                      <a:lnTo>
                        <a:pt x="27515" y="3160"/>
                      </a:lnTo>
                      <a:lnTo>
                        <a:pt x="27661" y="3265"/>
                      </a:lnTo>
                      <a:lnTo>
                        <a:pt x="27787" y="3516"/>
                      </a:lnTo>
                      <a:lnTo>
                        <a:pt x="27682" y="3746"/>
                      </a:lnTo>
                      <a:lnTo>
                        <a:pt x="27410" y="4018"/>
                      </a:lnTo>
                      <a:lnTo>
                        <a:pt x="27515" y="3746"/>
                      </a:lnTo>
                      <a:lnTo>
                        <a:pt x="27431" y="3662"/>
                      </a:lnTo>
                      <a:lnTo>
                        <a:pt x="27431" y="3495"/>
                      </a:lnTo>
                      <a:lnTo>
                        <a:pt x="27243" y="3453"/>
                      </a:lnTo>
                      <a:lnTo>
                        <a:pt x="27180" y="3432"/>
                      </a:lnTo>
                      <a:lnTo>
                        <a:pt x="27180" y="3348"/>
                      </a:lnTo>
                      <a:lnTo>
                        <a:pt x="27117" y="3327"/>
                      </a:lnTo>
                      <a:lnTo>
                        <a:pt x="27013" y="3411"/>
                      </a:lnTo>
                      <a:lnTo>
                        <a:pt x="26845" y="3411"/>
                      </a:lnTo>
                      <a:lnTo>
                        <a:pt x="26720" y="3537"/>
                      </a:lnTo>
                      <a:lnTo>
                        <a:pt x="26845" y="3599"/>
                      </a:lnTo>
                      <a:lnTo>
                        <a:pt x="26803" y="3662"/>
                      </a:lnTo>
                      <a:lnTo>
                        <a:pt x="26657" y="3662"/>
                      </a:lnTo>
                      <a:lnTo>
                        <a:pt x="26741" y="3767"/>
                      </a:lnTo>
                      <a:lnTo>
                        <a:pt x="26720" y="3851"/>
                      </a:lnTo>
                      <a:lnTo>
                        <a:pt x="26552" y="3976"/>
                      </a:lnTo>
                      <a:lnTo>
                        <a:pt x="26531" y="3851"/>
                      </a:lnTo>
                      <a:lnTo>
                        <a:pt x="26490" y="3851"/>
                      </a:lnTo>
                      <a:lnTo>
                        <a:pt x="26406" y="3913"/>
                      </a:lnTo>
                      <a:lnTo>
                        <a:pt x="26448" y="4039"/>
                      </a:lnTo>
                      <a:lnTo>
                        <a:pt x="26406" y="4164"/>
                      </a:lnTo>
                      <a:lnTo>
                        <a:pt x="26301" y="4164"/>
                      </a:lnTo>
                      <a:lnTo>
                        <a:pt x="26280" y="3976"/>
                      </a:lnTo>
                      <a:lnTo>
                        <a:pt x="26176" y="3871"/>
                      </a:lnTo>
                      <a:lnTo>
                        <a:pt x="26134" y="3934"/>
                      </a:lnTo>
                      <a:lnTo>
                        <a:pt x="26176" y="4039"/>
                      </a:lnTo>
                      <a:lnTo>
                        <a:pt x="26071" y="4227"/>
                      </a:lnTo>
                      <a:lnTo>
                        <a:pt x="26008" y="4374"/>
                      </a:lnTo>
                      <a:lnTo>
                        <a:pt x="25883" y="4290"/>
                      </a:lnTo>
                      <a:lnTo>
                        <a:pt x="25883" y="4227"/>
                      </a:lnTo>
                      <a:lnTo>
                        <a:pt x="26008" y="3955"/>
                      </a:lnTo>
                      <a:lnTo>
                        <a:pt x="25966" y="3851"/>
                      </a:lnTo>
                      <a:lnTo>
                        <a:pt x="25820" y="3830"/>
                      </a:lnTo>
                      <a:lnTo>
                        <a:pt x="25506" y="3934"/>
                      </a:lnTo>
                      <a:lnTo>
                        <a:pt x="25401" y="3871"/>
                      </a:lnTo>
                      <a:lnTo>
                        <a:pt x="25255" y="4018"/>
                      </a:lnTo>
                      <a:lnTo>
                        <a:pt x="25150" y="3976"/>
                      </a:lnTo>
                      <a:lnTo>
                        <a:pt x="25046" y="3934"/>
                      </a:lnTo>
                      <a:lnTo>
                        <a:pt x="24878" y="3955"/>
                      </a:lnTo>
                      <a:lnTo>
                        <a:pt x="25025" y="4081"/>
                      </a:lnTo>
                      <a:lnTo>
                        <a:pt x="24941" y="4164"/>
                      </a:lnTo>
                      <a:lnTo>
                        <a:pt x="24920" y="4143"/>
                      </a:lnTo>
                      <a:lnTo>
                        <a:pt x="24878" y="4081"/>
                      </a:lnTo>
                      <a:lnTo>
                        <a:pt x="24837" y="4060"/>
                      </a:lnTo>
                      <a:lnTo>
                        <a:pt x="24774" y="4164"/>
                      </a:lnTo>
                      <a:lnTo>
                        <a:pt x="24732" y="4227"/>
                      </a:lnTo>
                      <a:lnTo>
                        <a:pt x="24732" y="4478"/>
                      </a:lnTo>
                      <a:lnTo>
                        <a:pt x="24816" y="4562"/>
                      </a:lnTo>
                      <a:lnTo>
                        <a:pt x="24941" y="4436"/>
                      </a:lnTo>
                      <a:lnTo>
                        <a:pt x="25025" y="4478"/>
                      </a:lnTo>
                      <a:lnTo>
                        <a:pt x="25192" y="4353"/>
                      </a:lnTo>
                      <a:lnTo>
                        <a:pt x="25276" y="4374"/>
                      </a:lnTo>
                      <a:lnTo>
                        <a:pt x="25255" y="4478"/>
                      </a:lnTo>
                      <a:lnTo>
                        <a:pt x="24941" y="4604"/>
                      </a:lnTo>
                      <a:lnTo>
                        <a:pt x="24878" y="4750"/>
                      </a:lnTo>
                      <a:lnTo>
                        <a:pt x="24753" y="4813"/>
                      </a:lnTo>
                      <a:lnTo>
                        <a:pt x="24502" y="4855"/>
                      </a:lnTo>
                      <a:lnTo>
                        <a:pt x="24460" y="4918"/>
                      </a:lnTo>
                      <a:lnTo>
                        <a:pt x="24523" y="5001"/>
                      </a:lnTo>
                      <a:lnTo>
                        <a:pt x="24313" y="5064"/>
                      </a:lnTo>
                      <a:lnTo>
                        <a:pt x="24209" y="5001"/>
                      </a:lnTo>
                      <a:lnTo>
                        <a:pt x="24146" y="5022"/>
                      </a:lnTo>
                      <a:lnTo>
                        <a:pt x="24125" y="5127"/>
                      </a:lnTo>
                      <a:lnTo>
                        <a:pt x="24041" y="5169"/>
                      </a:lnTo>
                      <a:lnTo>
                        <a:pt x="23895" y="5211"/>
                      </a:lnTo>
                      <a:lnTo>
                        <a:pt x="23832" y="5294"/>
                      </a:lnTo>
                      <a:lnTo>
                        <a:pt x="23916" y="5399"/>
                      </a:lnTo>
                      <a:lnTo>
                        <a:pt x="23874" y="5399"/>
                      </a:lnTo>
                      <a:lnTo>
                        <a:pt x="23832" y="5504"/>
                      </a:lnTo>
                      <a:lnTo>
                        <a:pt x="23790" y="5524"/>
                      </a:lnTo>
                      <a:lnTo>
                        <a:pt x="23728" y="5441"/>
                      </a:lnTo>
                      <a:lnTo>
                        <a:pt x="23686" y="5441"/>
                      </a:lnTo>
                      <a:lnTo>
                        <a:pt x="23581" y="5608"/>
                      </a:lnTo>
                      <a:lnTo>
                        <a:pt x="23602" y="5650"/>
                      </a:lnTo>
                      <a:lnTo>
                        <a:pt x="23560" y="5713"/>
                      </a:lnTo>
                      <a:lnTo>
                        <a:pt x="23560" y="5817"/>
                      </a:lnTo>
                      <a:lnTo>
                        <a:pt x="23456" y="5943"/>
                      </a:lnTo>
                      <a:lnTo>
                        <a:pt x="23477" y="6048"/>
                      </a:lnTo>
                      <a:lnTo>
                        <a:pt x="23309" y="6110"/>
                      </a:lnTo>
                      <a:lnTo>
                        <a:pt x="23142" y="6110"/>
                      </a:lnTo>
                      <a:lnTo>
                        <a:pt x="23037" y="6173"/>
                      </a:lnTo>
                      <a:lnTo>
                        <a:pt x="23037" y="6278"/>
                      </a:lnTo>
                      <a:lnTo>
                        <a:pt x="23100" y="6278"/>
                      </a:lnTo>
                      <a:lnTo>
                        <a:pt x="23163" y="6215"/>
                      </a:lnTo>
                      <a:lnTo>
                        <a:pt x="23414" y="6257"/>
                      </a:lnTo>
                      <a:lnTo>
                        <a:pt x="23372" y="6340"/>
                      </a:lnTo>
                      <a:lnTo>
                        <a:pt x="23246" y="6320"/>
                      </a:lnTo>
                      <a:lnTo>
                        <a:pt x="23204" y="6361"/>
                      </a:lnTo>
                      <a:lnTo>
                        <a:pt x="23288" y="6445"/>
                      </a:lnTo>
                      <a:lnTo>
                        <a:pt x="23267" y="6675"/>
                      </a:lnTo>
                      <a:lnTo>
                        <a:pt x="23163" y="6759"/>
                      </a:lnTo>
                      <a:lnTo>
                        <a:pt x="23184" y="6843"/>
                      </a:lnTo>
                      <a:lnTo>
                        <a:pt x="23163" y="6947"/>
                      </a:lnTo>
                      <a:lnTo>
                        <a:pt x="23037" y="6759"/>
                      </a:lnTo>
                      <a:lnTo>
                        <a:pt x="22932" y="6780"/>
                      </a:lnTo>
                      <a:lnTo>
                        <a:pt x="22786" y="6633"/>
                      </a:lnTo>
                      <a:lnTo>
                        <a:pt x="22723" y="6592"/>
                      </a:lnTo>
                      <a:lnTo>
                        <a:pt x="22681" y="6654"/>
                      </a:lnTo>
                      <a:lnTo>
                        <a:pt x="22765" y="6738"/>
                      </a:lnTo>
                      <a:lnTo>
                        <a:pt x="22765" y="6843"/>
                      </a:lnTo>
                      <a:lnTo>
                        <a:pt x="22723" y="6905"/>
                      </a:lnTo>
                      <a:lnTo>
                        <a:pt x="22786" y="7010"/>
                      </a:lnTo>
                      <a:lnTo>
                        <a:pt x="22891" y="6968"/>
                      </a:lnTo>
                      <a:lnTo>
                        <a:pt x="23079" y="7010"/>
                      </a:lnTo>
                      <a:lnTo>
                        <a:pt x="23204" y="7052"/>
                      </a:lnTo>
                      <a:lnTo>
                        <a:pt x="23246" y="7156"/>
                      </a:lnTo>
                      <a:lnTo>
                        <a:pt x="23351" y="7219"/>
                      </a:lnTo>
                      <a:lnTo>
                        <a:pt x="23456" y="7198"/>
                      </a:lnTo>
                      <a:lnTo>
                        <a:pt x="23497" y="7177"/>
                      </a:lnTo>
                      <a:lnTo>
                        <a:pt x="23560" y="7261"/>
                      </a:lnTo>
                      <a:lnTo>
                        <a:pt x="23414" y="7303"/>
                      </a:lnTo>
                      <a:lnTo>
                        <a:pt x="23288" y="7303"/>
                      </a:lnTo>
                      <a:lnTo>
                        <a:pt x="23184" y="7198"/>
                      </a:lnTo>
                      <a:lnTo>
                        <a:pt x="23142" y="7219"/>
                      </a:lnTo>
                      <a:lnTo>
                        <a:pt x="23100" y="7303"/>
                      </a:lnTo>
                      <a:lnTo>
                        <a:pt x="23058" y="7366"/>
                      </a:lnTo>
                      <a:lnTo>
                        <a:pt x="23184" y="7512"/>
                      </a:lnTo>
                      <a:lnTo>
                        <a:pt x="23267" y="7470"/>
                      </a:lnTo>
                      <a:lnTo>
                        <a:pt x="23456" y="7470"/>
                      </a:lnTo>
                      <a:lnTo>
                        <a:pt x="23497" y="7617"/>
                      </a:lnTo>
                      <a:lnTo>
                        <a:pt x="23581" y="7680"/>
                      </a:lnTo>
                      <a:lnTo>
                        <a:pt x="23623" y="7596"/>
                      </a:lnTo>
                      <a:lnTo>
                        <a:pt x="23811" y="7596"/>
                      </a:lnTo>
                      <a:lnTo>
                        <a:pt x="23790" y="7701"/>
                      </a:lnTo>
                      <a:lnTo>
                        <a:pt x="23937" y="7805"/>
                      </a:lnTo>
                      <a:lnTo>
                        <a:pt x="24083" y="7805"/>
                      </a:lnTo>
                      <a:lnTo>
                        <a:pt x="24146" y="7952"/>
                      </a:lnTo>
                      <a:lnTo>
                        <a:pt x="24083" y="8161"/>
                      </a:lnTo>
                      <a:lnTo>
                        <a:pt x="23832" y="8307"/>
                      </a:lnTo>
                      <a:lnTo>
                        <a:pt x="23769" y="8433"/>
                      </a:lnTo>
                      <a:lnTo>
                        <a:pt x="23769" y="8517"/>
                      </a:lnTo>
                      <a:lnTo>
                        <a:pt x="23979" y="8726"/>
                      </a:lnTo>
                      <a:lnTo>
                        <a:pt x="24104" y="8768"/>
                      </a:lnTo>
                      <a:lnTo>
                        <a:pt x="23895" y="8768"/>
                      </a:lnTo>
                      <a:lnTo>
                        <a:pt x="23665" y="8579"/>
                      </a:lnTo>
                      <a:lnTo>
                        <a:pt x="23665" y="8454"/>
                      </a:lnTo>
                      <a:lnTo>
                        <a:pt x="23769" y="8224"/>
                      </a:lnTo>
                      <a:lnTo>
                        <a:pt x="23832" y="8161"/>
                      </a:lnTo>
                      <a:lnTo>
                        <a:pt x="23832" y="8098"/>
                      </a:lnTo>
                      <a:lnTo>
                        <a:pt x="23895" y="7952"/>
                      </a:lnTo>
                      <a:lnTo>
                        <a:pt x="23832" y="7910"/>
                      </a:lnTo>
                      <a:lnTo>
                        <a:pt x="23456" y="8098"/>
                      </a:lnTo>
                      <a:lnTo>
                        <a:pt x="23246" y="8161"/>
                      </a:lnTo>
                      <a:lnTo>
                        <a:pt x="23184" y="8307"/>
                      </a:lnTo>
                      <a:lnTo>
                        <a:pt x="23058" y="8349"/>
                      </a:lnTo>
                      <a:lnTo>
                        <a:pt x="22953" y="8307"/>
                      </a:lnTo>
                      <a:lnTo>
                        <a:pt x="22828" y="8328"/>
                      </a:lnTo>
                      <a:lnTo>
                        <a:pt x="22660" y="8454"/>
                      </a:lnTo>
                      <a:lnTo>
                        <a:pt x="22221" y="8621"/>
                      </a:lnTo>
                      <a:lnTo>
                        <a:pt x="21907" y="8684"/>
                      </a:lnTo>
                      <a:lnTo>
                        <a:pt x="21782" y="8684"/>
                      </a:lnTo>
                      <a:lnTo>
                        <a:pt x="21614" y="8851"/>
                      </a:lnTo>
                      <a:lnTo>
                        <a:pt x="21468" y="8851"/>
                      </a:lnTo>
                      <a:lnTo>
                        <a:pt x="21384" y="8935"/>
                      </a:lnTo>
                      <a:lnTo>
                        <a:pt x="21510" y="9040"/>
                      </a:lnTo>
                      <a:lnTo>
                        <a:pt x="21510" y="9165"/>
                      </a:lnTo>
                      <a:lnTo>
                        <a:pt x="21489" y="9291"/>
                      </a:lnTo>
                      <a:lnTo>
                        <a:pt x="21572" y="9374"/>
                      </a:lnTo>
                      <a:lnTo>
                        <a:pt x="21677" y="9374"/>
                      </a:lnTo>
                      <a:lnTo>
                        <a:pt x="21698" y="9458"/>
                      </a:lnTo>
                      <a:lnTo>
                        <a:pt x="21635" y="9521"/>
                      </a:lnTo>
                      <a:lnTo>
                        <a:pt x="21844" y="9667"/>
                      </a:lnTo>
                      <a:lnTo>
                        <a:pt x="22012" y="9918"/>
                      </a:lnTo>
                      <a:lnTo>
                        <a:pt x="22012" y="10128"/>
                      </a:lnTo>
                      <a:lnTo>
                        <a:pt x="22054" y="10232"/>
                      </a:lnTo>
                      <a:lnTo>
                        <a:pt x="22116" y="10232"/>
                      </a:lnTo>
                      <a:lnTo>
                        <a:pt x="22137" y="10400"/>
                      </a:lnTo>
                      <a:lnTo>
                        <a:pt x="22305" y="10504"/>
                      </a:lnTo>
                      <a:lnTo>
                        <a:pt x="22430" y="10462"/>
                      </a:lnTo>
                      <a:lnTo>
                        <a:pt x="22828" y="10504"/>
                      </a:lnTo>
                      <a:lnTo>
                        <a:pt x="22953" y="10421"/>
                      </a:lnTo>
                      <a:lnTo>
                        <a:pt x="22953" y="10504"/>
                      </a:lnTo>
                      <a:lnTo>
                        <a:pt x="22995" y="10609"/>
                      </a:lnTo>
                      <a:lnTo>
                        <a:pt x="22995" y="10755"/>
                      </a:lnTo>
                      <a:lnTo>
                        <a:pt x="23184" y="10839"/>
                      </a:lnTo>
                      <a:lnTo>
                        <a:pt x="23288" y="10986"/>
                      </a:lnTo>
                      <a:lnTo>
                        <a:pt x="23581" y="10986"/>
                      </a:lnTo>
                      <a:lnTo>
                        <a:pt x="23790" y="11132"/>
                      </a:lnTo>
                      <a:lnTo>
                        <a:pt x="23874" y="11132"/>
                      </a:lnTo>
                      <a:lnTo>
                        <a:pt x="23979" y="11258"/>
                      </a:lnTo>
                      <a:lnTo>
                        <a:pt x="24000" y="11550"/>
                      </a:lnTo>
                      <a:lnTo>
                        <a:pt x="24041" y="11676"/>
                      </a:lnTo>
                      <a:lnTo>
                        <a:pt x="24000" y="11864"/>
                      </a:lnTo>
                      <a:lnTo>
                        <a:pt x="24125" y="12011"/>
                      </a:lnTo>
                      <a:lnTo>
                        <a:pt x="24230" y="12094"/>
                      </a:lnTo>
                      <a:lnTo>
                        <a:pt x="24418" y="12346"/>
                      </a:lnTo>
                      <a:lnTo>
                        <a:pt x="24502" y="12618"/>
                      </a:lnTo>
                      <a:lnTo>
                        <a:pt x="24648" y="12743"/>
                      </a:lnTo>
                      <a:lnTo>
                        <a:pt x="24711" y="12869"/>
                      </a:lnTo>
                      <a:lnTo>
                        <a:pt x="24585" y="13141"/>
                      </a:lnTo>
                      <a:lnTo>
                        <a:pt x="24502" y="13162"/>
                      </a:lnTo>
                      <a:lnTo>
                        <a:pt x="24418" y="13141"/>
                      </a:lnTo>
                      <a:lnTo>
                        <a:pt x="24418" y="13141"/>
                      </a:lnTo>
                      <a:lnTo>
                        <a:pt x="24523" y="13287"/>
                      </a:lnTo>
                      <a:lnTo>
                        <a:pt x="24732" y="13329"/>
                      </a:lnTo>
                      <a:lnTo>
                        <a:pt x="24837" y="13392"/>
                      </a:lnTo>
                      <a:lnTo>
                        <a:pt x="25046" y="13643"/>
                      </a:lnTo>
                      <a:lnTo>
                        <a:pt x="25255" y="13706"/>
                      </a:lnTo>
                      <a:lnTo>
                        <a:pt x="25276" y="13685"/>
                      </a:lnTo>
                      <a:lnTo>
                        <a:pt x="25360" y="13706"/>
                      </a:lnTo>
                      <a:lnTo>
                        <a:pt x="25548" y="13559"/>
                      </a:lnTo>
                      <a:lnTo>
                        <a:pt x="25736" y="13517"/>
                      </a:lnTo>
                      <a:lnTo>
                        <a:pt x="25945" y="13685"/>
                      </a:lnTo>
                      <a:lnTo>
                        <a:pt x="26092" y="13747"/>
                      </a:lnTo>
                      <a:lnTo>
                        <a:pt x="26197" y="13747"/>
                      </a:lnTo>
                      <a:lnTo>
                        <a:pt x="26280" y="13894"/>
                      </a:lnTo>
                      <a:lnTo>
                        <a:pt x="26301" y="14124"/>
                      </a:lnTo>
                      <a:lnTo>
                        <a:pt x="26238" y="13915"/>
                      </a:lnTo>
                      <a:lnTo>
                        <a:pt x="26176" y="13810"/>
                      </a:lnTo>
                      <a:lnTo>
                        <a:pt x="25987" y="13810"/>
                      </a:lnTo>
                      <a:lnTo>
                        <a:pt x="25757" y="13643"/>
                      </a:lnTo>
                      <a:lnTo>
                        <a:pt x="25611" y="13643"/>
                      </a:lnTo>
                      <a:lnTo>
                        <a:pt x="25443" y="13810"/>
                      </a:lnTo>
                      <a:lnTo>
                        <a:pt x="25443" y="13978"/>
                      </a:lnTo>
                      <a:lnTo>
                        <a:pt x="25464" y="14061"/>
                      </a:lnTo>
                      <a:lnTo>
                        <a:pt x="25234" y="13810"/>
                      </a:lnTo>
                      <a:lnTo>
                        <a:pt x="24983" y="13810"/>
                      </a:lnTo>
                      <a:lnTo>
                        <a:pt x="24857" y="13706"/>
                      </a:lnTo>
                      <a:lnTo>
                        <a:pt x="24857" y="13580"/>
                      </a:lnTo>
                      <a:lnTo>
                        <a:pt x="24753" y="13434"/>
                      </a:lnTo>
                      <a:lnTo>
                        <a:pt x="24565" y="13371"/>
                      </a:lnTo>
                      <a:lnTo>
                        <a:pt x="24397" y="13371"/>
                      </a:lnTo>
                      <a:lnTo>
                        <a:pt x="24188" y="13245"/>
                      </a:lnTo>
                      <a:lnTo>
                        <a:pt x="24230" y="13182"/>
                      </a:lnTo>
                      <a:lnTo>
                        <a:pt x="24230" y="13057"/>
                      </a:lnTo>
                      <a:lnTo>
                        <a:pt x="24313" y="13015"/>
                      </a:lnTo>
                      <a:lnTo>
                        <a:pt x="24272" y="12910"/>
                      </a:lnTo>
                      <a:lnTo>
                        <a:pt x="24230" y="12638"/>
                      </a:lnTo>
                      <a:lnTo>
                        <a:pt x="24167" y="12429"/>
                      </a:lnTo>
                      <a:lnTo>
                        <a:pt x="24083" y="12387"/>
                      </a:lnTo>
                      <a:lnTo>
                        <a:pt x="24021" y="12555"/>
                      </a:lnTo>
                      <a:lnTo>
                        <a:pt x="23958" y="12597"/>
                      </a:lnTo>
                      <a:lnTo>
                        <a:pt x="23979" y="12743"/>
                      </a:lnTo>
                      <a:lnTo>
                        <a:pt x="23895" y="12827"/>
                      </a:lnTo>
                      <a:lnTo>
                        <a:pt x="23916" y="12910"/>
                      </a:lnTo>
                      <a:lnTo>
                        <a:pt x="23895" y="13036"/>
                      </a:lnTo>
                      <a:lnTo>
                        <a:pt x="23811" y="13036"/>
                      </a:lnTo>
                      <a:lnTo>
                        <a:pt x="23769" y="12659"/>
                      </a:lnTo>
                      <a:lnTo>
                        <a:pt x="23853" y="12555"/>
                      </a:lnTo>
                      <a:lnTo>
                        <a:pt x="23811" y="12429"/>
                      </a:lnTo>
                      <a:lnTo>
                        <a:pt x="23644" y="12283"/>
                      </a:lnTo>
                      <a:lnTo>
                        <a:pt x="23644" y="12094"/>
                      </a:lnTo>
                      <a:lnTo>
                        <a:pt x="23560" y="11969"/>
                      </a:lnTo>
                      <a:lnTo>
                        <a:pt x="23560" y="11802"/>
                      </a:lnTo>
                      <a:lnTo>
                        <a:pt x="23707" y="11697"/>
                      </a:lnTo>
                      <a:lnTo>
                        <a:pt x="23707" y="11613"/>
                      </a:lnTo>
                      <a:lnTo>
                        <a:pt x="23686" y="11509"/>
                      </a:lnTo>
                      <a:lnTo>
                        <a:pt x="23707" y="11299"/>
                      </a:lnTo>
                      <a:lnTo>
                        <a:pt x="23581" y="11278"/>
                      </a:lnTo>
                      <a:lnTo>
                        <a:pt x="23539" y="11299"/>
                      </a:lnTo>
                      <a:lnTo>
                        <a:pt x="23456" y="11216"/>
                      </a:lnTo>
                      <a:lnTo>
                        <a:pt x="23225" y="11383"/>
                      </a:lnTo>
                      <a:lnTo>
                        <a:pt x="22912" y="11425"/>
                      </a:lnTo>
                      <a:lnTo>
                        <a:pt x="22744" y="11425"/>
                      </a:lnTo>
                      <a:lnTo>
                        <a:pt x="22514" y="11195"/>
                      </a:lnTo>
                      <a:lnTo>
                        <a:pt x="22388" y="11111"/>
                      </a:lnTo>
                      <a:lnTo>
                        <a:pt x="22347" y="11006"/>
                      </a:lnTo>
                      <a:lnTo>
                        <a:pt x="22012" y="10965"/>
                      </a:lnTo>
                      <a:lnTo>
                        <a:pt x="21886" y="10860"/>
                      </a:lnTo>
                      <a:lnTo>
                        <a:pt x="21761" y="10693"/>
                      </a:lnTo>
                      <a:lnTo>
                        <a:pt x="21363" y="10693"/>
                      </a:lnTo>
                      <a:lnTo>
                        <a:pt x="21259" y="10651"/>
                      </a:lnTo>
                      <a:lnTo>
                        <a:pt x="21133" y="10734"/>
                      </a:lnTo>
                      <a:lnTo>
                        <a:pt x="20987" y="10944"/>
                      </a:lnTo>
                      <a:lnTo>
                        <a:pt x="20966" y="11069"/>
                      </a:lnTo>
                      <a:lnTo>
                        <a:pt x="20924" y="11111"/>
                      </a:lnTo>
                      <a:lnTo>
                        <a:pt x="20861" y="11090"/>
                      </a:lnTo>
                      <a:lnTo>
                        <a:pt x="20840" y="11174"/>
                      </a:lnTo>
                      <a:lnTo>
                        <a:pt x="20924" y="11258"/>
                      </a:lnTo>
                      <a:lnTo>
                        <a:pt x="21091" y="11132"/>
                      </a:lnTo>
                      <a:lnTo>
                        <a:pt x="21300" y="11174"/>
                      </a:lnTo>
                      <a:lnTo>
                        <a:pt x="21405" y="11383"/>
                      </a:lnTo>
                      <a:lnTo>
                        <a:pt x="21280" y="11613"/>
                      </a:lnTo>
                      <a:lnTo>
                        <a:pt x="21133" y="11655"/>
                      </a:lnTo>
                      <a:lnTo>
                        <a:pt x="20861" y="11550"/>
                      </a:lnTo>
                      <a:lnTo>
                        <a:pt x="20715" y="11362"/>
                      </a:lnTo>
                      <a:lnTo>
                        <a:pt x="20610" y="11362"/>
                      </a:lnTo>
                      <a:lnTo>
                        <a:pt x="20443" y="11467"/>
                      </a:lnTo>
                      <a:lnTo>
                        <a:pt x="20401" y="11550"/>
                      </a:lnTo>
                      <a:lnTo>
                        <a:pt x="20317" y="11571"/>
                      </a:lnTo>
                      <a:lnTo>
                        <a:pt x="20505" y="11822"/>
                      </a:lnTo>
                      <a:lnTo>
                        <a:pt x="20568" y="11822"/>
                      </a:lnTo>
                      <a:lnTo>
                        <a:pt x="20631" y="11969"/>
                      </a:lnTo>
                      <a:lnTo>
                        <a:pt x="20840" y="12136"/>
                      </a:lnTo>
                      <a:lnTo>
                        <a:pt x="21028" y="12136"/>
                      </a:lnTo>
                      <a:lnTo>
                        <a:pt x="21112" y="12220"/>
                      </a:lnTo>
                      <a:lnTo>
                        <a:pt x="21405" y="12241"/>
                      </a:lnTo>
                      <a:lnTo>
                        <a:pt x="21489" y="12178"/>
                      </a:lnTo>
                      <a:lnTo>
                        <a:pt x="21531" y="12178"/>
                      </a:lnTo>
                      <a:lnTo>
                        <a:pt x="21572" y="12283"/>
                      </a:lnTo>
                      <a:lnTo>
                        <a:pt x="21782" y="12283"/>
                      </a:lnTo>
                      <a:lnTo>
                        <a:pt x="21824" y="12429"/>
                      </a:lnTo>
                      <a:lnTo>
                        <a:pt x="21907" y="12450"/>
                      </a:lnTo>
                      <a:lnTo>
                        <a:pt x="21928" y="12555"/>
                      </a:lnTo>
                      <a:lnTo>
                        <a:pt x="22158" y="12597"/>
                      </a:lnTo>
                      <a:lnTo>
                        <a:pt x="22263" y="12513"/>
                      </a:lnTo>
                      <a:lnTo>
                        <a:pt x="22200" y="12618"/>
                      </a:lnTo>
                      <a:lnTo>
                        <a:pt x="21949" y="12659"/>
                      </a:lnTo>
                      <a:lnTo>
                        <a:pt x="21803" y="12576"/>
                      </a:lnTo>
                      <a:lnTo>
                        <a:pt x="21698" y="12555"/>
                      </a:lnTo>
                      <a:lnTo>
                        <a:pt x="21531" y="12366"/>
                      </a:lnTo>
                      <a:lnTo>
                        <a:pt x="21426" y="12346"/>
                      </a:lnTo>
                      <a:lnTo>
                        <a:pt x="21321" y="12408"/>
                      </a:lnTo>
                      <a:lnTo>
                        <a:pt x="21196" y="12408"/>
                      </a:lnTo>
                      <a:lnTo>
                        <a:pt x="21091" y="12534"/>
                      </a:lnTo>
                      <a:lnTo>
                        <a:pt x="21049" y="12429"/>
                      </a:lnTo>
                      <a:lnTo>
                        <a:pt x="20945" y="12346"/>
                      </a:lnTo>
                      <a:lnTo>
                        <a:pt x="20840" y="12408"/>
                      </a:lnTo>
                      <a:lnTo>
                        <a:pt x="20631" y="12408"/>
                      </a:lnTo>
                      <a:lnTo>
                        <a:pt x="20464" y="12304"/>
                      </a:lnTo>
                      <a:lnTo>
                        <a:pt x="20338" y="12325"/>
                      </a:lnTo>
                      <a:lnTo>
                        <a:pt x="20296" y="12220"/>
                      </a:lnTo>
                      <a:lnTo>
                        <a:pt x="20401" y="12136"/>
                      </a:lnTo>
                      <a:lnTo>
                        <a:pt x="20401" y="12053"/>
                      </a:lnTo>
                      <a:lnTo>
                        <a:pt x="20296" y="11990"/>
                      </a:lnTo>
                      <a:lnTo>
                        <a:pt x="20296" y="11885"/>
                      </a:lnTo>
                      <a:lnTo>
                        <a:pt x="20108" y="11718"/>
                      </a:lnTo>
                      <a:lnTo>
                        <a:pt x="20024" y="11592"/>
                      </a:lnTo>
                      <a:lnTo>
                        <a:pt x="20087" y="11425"/>
                      </a:lnTo>
                      <a:lnTo>
                        <a:pt x="19982" y="11278"/>
                      </a:lnTo>
                      <a:lnTo>
                        <a:pt x="19982" y="11006"/>
                      </a:lnTo>
                      <a:lnTo>
                        <a:pt x="19836" y="10881"/>
                      </a:lnTo>
                      <a:lnTo>
                        <a:pt x="19836" y="10693"/>
                      </a:lnTo>
                      <a:lnTo>
                        <a:pt x="19794" y="10651"/>
                      </a:lnTo>
                      <a:lnTo>
                        <a:pt x="19710" y="10630"/>
                      </a:lnTo>
                      <a:lnTo>
                        <a:pt x="19689" y="10462"/>
                      </a:lnTo>
                      <a:lnTo>
                        <a:pt x="19522" y="10337"/>
                      </a:lnTo>
                      <a:lnTo>
                        <a:pt x="19459" y="10379"/>
                      </a:lnTo>
                      <a:lnTo>
                        <a:pt x="19689" y="10860"/>
                      </a:lnTo>
                      <a:lnTo>
                        <a:pt x="19752" y="11174"/>
                      </a:lnTo>
                      <a:lnTo>
                        <a:pt x="19710" y="11425"/>
                      </a:lnTo>
                      <a:lnTo>
                        <a:pt x="19522" y="11676"/>
                      </a:lnTo>
                      <a:lnTo>
                        <a:pt x="19396" y="11802"/>
                      </a:lnTo>
                      <a:lnTo>
                        <a:pt x="19396" y="11885"/>
                      </a:lnTo>
                      <a:lnTo>
                        <a:pt x="19480" y="11948"/>
                      </a:lnTo>
                      <a:lnTo>
                        <a:pt x="19501" y="12136"/>
                      </a:lnTo>
                      <a:lnTo>
                        <a:pt x="19417" y="12346"/>
                      </a:lnTo>
                      <a:lnTo>
                        <a:pt x="19417" y="12471"/>
                      </a:lnTo>
                      <a:lnTo>
                        <a:pt x="19627" y="12618"/>
                      </a:lnTo>
                      <a:lnTo>
                        <a:pt x="19899" y="12848"/>
                      </a:lnTo>
                      <a:lnTo>
                        <a:pt x="19940" y="12994"/>
                      </a:lnTo>
                      <a:lnTo>
                        <a:pt x="20108" y="12994"/>
                      </a:lnTo>
                      <a:lnTo>
                        <a:pt x="20233" y="13141"/>
                      </a:lnTo>
                      <a:lnTo>
                        <a:pt x="20338" y="13371"/>
                      </a:lnTo>
                      <a:lnTo>
                        <a:pt x="20317" y="13727"/>
                      </a:lnTo>
                      <a:lnTo>
                        <a:pt x="20275" y="13894"/>
                      </a:lnTo>
                      <a:lnTo>
                        <a:pt x="20422" y="14103"/>
                      </a:lnTo>
                      <a:lnTo>
                        <a:pt x="20380" y="14354"/>
                      </a:lnTo>
                      <a:lnTo>
                        <a:pt x="20464" y="14501"/>
                      </a:lnTo>
                      <a:lnTo>
                        <a:pt x="20673" y="14731"/>
                      </a:lnTo>
                      <a:lnTo>
                        <a:pt x="20715" y="14856"/>
                      </a:lnTo>
                      <a:lnTo>
                        <a:pt x="20673" y="15024"/>
                      </a:lnTo>
                      <a:lnTo>
                        <a:pt x="20736" y="15087"/>
                      </a:lnTo>
                      <a:lnTo>
                        <a:pt x="20882" y="15149"/>
                      </a:lnTo>
                      <a:lnTo>
                        <a:pt x="21070" y="15045"/>
                      </a:lnTo>
                      <a:lnTo>
                        <a:pt x="21280" y="15087"/>
                      </a:lnTo>
                      <a:lnTo>
                        <a:pt x="21363" y="15045"/>
                      </a:lnTo>
                      <a:lnTo>
                        <a:pt x="21384" y="14877"/>
                      </a:lnTo>
                      <a:lnTo>
                        <a:pt x="21510" y="14752"/>
                      </a:lnTo>
                      <a:lnTo>
                        <a:pt x="21677" y="14815"/>
                      </a:lnTo>
                      <a:lnTo>
                        <a:pt x="21782" y="14773"/>
                      </a:lnTo>
                      <a:lnTo>
                        <a:pt x="21991" y="14919"/>
                      </a:lnTo>
                      <a:lnTo>
                        <a:pt x="22116" y="14856"/>
                      </a:lnTo>
                      <a:lnTo>
                        <a:pt x="22200" y="14982"/>
                      </a:lnTo>
                      <a:lnTo>
                        <a:pt x="22451" y="15087"/>
                      </a:lnTo>
                      <a:lnTo>
                        <a:pt x="22640" y="15087"/>
                      </a:lnTo>
                      <a:lnTo>
                        <a:pt x="22765" y="15275"/>
                      </a:lnTo>
                      <a:lnTo>
                        <a:pt x="22765" y="15379"/>
                      </a:lnTo>
                      <a:lnTo>
                        <a:pt x="22953" y="15484"/>
                      </a:lnTo>
                      <a:lnTo>
                        <a:pt x="23016" y="15589"/>
                      </a:lnTo>
                      <a:lnTo>
                        <a:pt x="23037" y="15610"/>
                      </a:lnTo>
                      <a:lnTo>
                        <a:pt x="23058" y="15693"/>
                      </a:lnTo>
                      <a:lnTo>
                        <a:pt x="23142" y="15777"/>
                      </a:lnTo>
                      <a:lnTo>
                        <a:pt x="23058" y="15861"/>
                      </a:lnTo>
                      <a:lnTo>
                        <a:pt x="22953" y="15882"/>
                      </a:lnTo>
                      <a:lnTo>
                        <a:pt x="22953" y="16070"/>
                      </a:lnTo>
                      <a:lnTo>
                        <a:pt x="23037" y="16216"/>
                      </a:lnTo>
                      <a:lnTo>
                        <a:pt x="23121" y="16279"/>
                      </a:lnTo>
                      <a:lnTo>
                        <a:pt x="23079" y="16384"/>
                      </a:lnTo>
                      <a:lnTo>
                        <a:pt x="23163" y="16488"/>
                      </a:lnTo>
                      <a:lnTo>
                        <a:pt x="23288" y="16488"/>
                      </a:lnTo>
                      <a:lnTo>
                        <a:pt x="23372" y="16593"/>
                      </a:lnTo>
                      <a:lnTo>
                        <a:pt x="23518" y="16593"/>
                      </a:lnTo>
                      <a:lnTo>
                        <a:pt x="23602" y="16426"/>
                      </a:lnTo>
                      <a:lnTo>
                        <a:pt x="23665" y="16509"/>
                      </a:lnTo>
                      <a:lnTo>
                        <a:pt x="23769" y="16488"/>
                      </a:lnTo>
                      <a:lnTo>
                        <a:pt x="23832" y="16509"/>
                      </a:lnTo>
                      <a:lnTo>
                        <a:pt x="23790" y="16530"/>
                      </a:lnTo>
                      <a:lnTo>
                        <a:pt x="23728" y="16593"/>
                      </a:lnTo>
                      <a:lnTo>
                        <a:pt x="23560" y="16614"/>
                      </a:lnTo>
                      <a:lnTo>
                        <a:pt x="23456" y="16635"/>
                      </a:lnTo>
                      <a:lnTo>
                        <a:pt x="23288" y="16656"/>
                      </a:lnTo>
                      <a:lnTo>
                        <a:pt x="23142" y="16551"/>
                      </a:lnTo>
                      <a:lnTo>
                        <a:pt x="22995" y="16551"/>
                      </a:lnTo>
                      <a:lnTo>
                        <a:pt x="22932" y="16426"/>
                      </a:lnTo>
                      <a:lnTo>
                        <a:pt x="22974" y="16384"/>
                      </a:lnTo>
                      <a:lnTo>
                        <a:pt x="22953" y="16237"/>
                      </a:lnTo>
                      <a:lnTo>
                        <a:pt x="22849" y="16112"/>
                      </a:lnTo>
                      <a:lnTo>
                        <a:pt x="22828" y="15986"/>
                      </a:lnTo>
                      <a:lnTo>
                        <a:pt x="22723" y="15923"/>
                      </a:lnTo>
                      <a:lnTo>
                        <a:pt x="22744" y="15798"/>
                      </a:lnTo>
                      <a:lnTo>
                        <a:pt x="22619" y="15610"/>
                      </a:lnTo>
                      <a:lnTo>
                        <a:pt x="22556" y="15610"/>
                      </a:lnTo>
                      <a:lnTo>
                        <a:pt x="22430" y="15526"/>
                      </a:lnTo>
                      <a:lnTo>
                        <a:pt x="22242" y="15421"/>
                      </a:lnTo>
                      <a:lnTo>
                        <a:pt x="22242" y="15254"/>
                      </a:lnTo>
                      <a:lnTo>
                        <a:pt x="22054" y="15066"/>
                      </a:lnTo>
                      <a:lnTo>
                        <a:pt x="21907" y="15066"/>
                      </a:lnTo>
                      <a:lnTo>
                        <a:pt x="21677" y="15317"/>
                      </a:lnTo>
                      <a:lnTo>
                        <a:pt x="21510" y="15338"/>
                      </a:lnTo>
                      <a:lnTo>
                        <a:pt x="21405" y="15463"/>
                      </a:lnTo>
                      <a:lnTo>
                        <a:pt x="21217" y="15589"/>
                      </a:lnTo>
                      <a:lnTo>
                        <a:pt x="21259" y="15944"/>
                      </a:lnTo>
                      <a:lnTo>
                        <a:pt x="21321" y="16049"/>
                      </a:lnTo>
                      <a:lnTo>
                        <a:pt x="21572" y="16175"/>
                      </a:lnTo>
                      <a:lnTo>
                        <a:pt x="21761" y="16593"/>
                      </a:lnTo>
                      <a:lnTo>
                        <a:pt x="21719" y="16698"/>
                      </a:lnTo>
                      <a:lnTo>
                        <a:pt x="21531" y="17012"/>
                      </a:lnTo>
                      <a:lnTo>
                        <a:pt x="21510" y="17179"/>
                      </a:lnTo>
                      <a:lnTo>
                        <a:pt x="21614" y="17367"/>
                      </a:lnTo>
                      <a:lnTo>
                        <a:pt x="21510" y="17639"/>
                      </a:lnTo>
                      <a:lnTo>
                        <a:pt x="21510" y="17744"/>
                      </a:lnTo>
                      <a:lnTo>
                        <a:pt x="21363" y="17890"/>
                      </a:lnTo>
                      <a:lnTo>
                        <a:pt x="21363" y="17974"/>
                      </a:lnTo>
                      <a:lnTo>
                        <a:pt x="21259" y="18016"/>
                      </a:lnTo>
                      <a:lnTo>
                        <a:pt x="21175" y="18120"/>
                      </a:lnTo>
                      <a:lnTo>
                        <a:pt x="21175" y="18267"/>
                      </a:lnTo>
                      <a:lnTo>
                        <a:pt x="21259" y="18330"/>
                      </a:lnTo>
                      <a:lnTo>
                        <a:pt x="21259" y="18434"/>
                      </a:lnTo>
                      <a:lnTo>
                        <a:pt x="21070" y="18539"/>
                      </a:lnTo>
                      <a:lnTo>
                        <a:pt x="20840" y="18497"/>
                      </a:lnTo>
                      <a:lnTo>
                        <a:pt x="20798" y="18434"/>
                      </a:lnTo>
                      <a:lnTo>
                        <a:pt x="20589" y="18434"/>
                      </a:lnTo>
                      <a:lnTo>
                        <a:pt x="20380" y="18476"/>
                      </a:lnTo>
                      <a:lnTo>
                        <a:pt x="20212" y="18413"/>
                      </a:lnTo>
                      <a:lnTo>
                        <a:pt x="19794" y="18330"/>
                      </a:lnTo>
                      <a:lnTo>
                        <a:pt x="19627" y="18183"/>
                      </a:lnTo>
                      <a:lnTo>
                        <a:pt x="19585" y="18079"/>
                      </a:lnTo>
                      <a:lnTo>
                        <a:pt x="19396" y="18100"/>
                      </a:lnTo>
                      <a:lnTo>
                        <a:pt x="19334" y="18204"/>
                      </a:lnTo>
                      <a:lnTo>
                        <a:pt x="19313" y="18162"/>
                      </a:lnTo>
                      <a:lnTo>
                        <a:pt x="19229" y="18120"/>
                      </a:lnTo>
                      <a:lnTo>
                        <a:pt x="19313" y="17974"/>
                      </a:lnTo>
                      <a:lnTo>
                        <a:pt x="19480" y="17953"/>
                      </a:lnTo>
                      <a:lnTo>
                        <a:pt x="19794" y="17890"/>
                      </a:lnTo>
                      <a:lnTo>
                        <a:pt x="19836" y="17807"/>
                      </a:lnTo>
                      <a:lnTo>
                        <a:pt x="20108" y="17974"/>
                      </a:lnTo>
                      <a:lnTo>
                        <a:pt x="20171" y="17974"/>
                      </a:lnTo>
                      <a:lnTo>
                        <a:pt x="20212" y="17890"/>
                      </a:lnTo>
                      <a:lnTo>
                        <a:pt x="20338" y="17890"/>
                      </a:lnTo>
                      <a:lnTo>
                        <a:pt x="20338" y="17974"/>
                      </a:lnTo>
                      <a:lnTo>
                        <a:pt x="20150" y="18079"/>
                      </a:lnTo>
                      <a:lnTo>
                        <a:pt x="20254" y="18183"/>
                      </a:lnTo>
                      <a:lnTo>
                        <a:pt x="20464" y="18162"/>
                      </a:lnTo>
                      <a:lnTo>
                        <a:pt x="20547" y="18058"/>
                      </a:lnTo>
                      <a:lnTo>
                        <a:pt x="20673" y="17995"/>
                      </a:lnTo>
                      <a:lnTo>
                        <a:pt x="20673" y="17911"/>
                      </a:lnTo>
                      <a:lnTo>
                        <a:pt x="20568" y="17786"/>
                      </a:lnTo>
                      <a:lnTo>
                        <a:pt x="20568" y="17702"/>
                      </a:lnTo>
                      <a:lnTo>
                        <a:pt x="20694" y="17786"/>
                      </a:lnTo>
                      <a:lnTo>
                        <a:pt x="20756" y="17702"/>
                      </a:lnTo>
                      <a:lnTo>
                        <a:pt x="20756" y="17472"/>
                      </a:lnTo>
                      <a:lnTo>
                        <a:pt x="20882" y="17388"/>
                      </a:lnTo>
                      <a:lnTo>
                        <a:pt x="20861" y="17325"/>
                      </a:lnTo>
                      <a:lnTo>
                        <a:pt x="20777" y="17346"/>
                      </a:lnTo>
                      <a:lnTo>
                        <a:pt x="20756" y="17284"/>
                      </a:lnTo>
                      <a:lnTo>
                        <a:pt x="20882" y="17242"/>
                      </a:lnTo>
                      <a:lnTo>
                        <a:pt x="20882" y="17012"/>
                      </a:lnTo>
                      <a:lnTo>
                        <a:pt x="20840" y="16928"/>
                      </a:lnTo>
                      <a:lnTo>
                        <a:pt x="20903" y="16823"/>
                      </a:lnTo>
                      <a:lnTo>
                        <a:pt x="20903" y="16760"/>
                      </a:lnTo>
                      <a:lnTo>
                        <a:pt x="21008" y="16698"/>
                      </a:lnTo>
                      <a:lnTo>
                        <a:pt x="20987" y="16509"/>
                      </a:lnTo>
                      <a:lnTo>
                        <a:pt x="20861" y="16384"/>
                      </a:lnTo>
                      <a:lnTo>
                        <a:pt x="20777" y="16175"/>
                      </a:lnTo>
                      <a:lnTo>
                        <a:pt x="20798" y="16007"/>
                      </a:lnTo>
                      <a:lnTo>
                        <a:pt x="20798" y="15882"/>
                      </a:lnTo>
                      <a:lnTo>
                        <a:pt x="20861" y="15903"/>
                      </a:lnTo>
                      <a:lnTo>
                        <a:pt x="20861" y="15819"/>
                      </a:lnTo>
                      <a:lnTo>
                        <a:pt x="20673" y="15651"/>
                      </a:lnTo>
                      <a:lnTo>
                        <a:pt x="20589" y="15610"/>
                      </a:lnTo>
                      <a:lnTo>
                        <a:pt x="20526" y="15505"/>
                      </a:lnTo>
                      <a:lnTo>
                        <a:pt x="20338" y="15463"/>
                      </a:lnTo>
                      <a:lnTo>
                        <a:pt x="20108" y="15170"/>
                      </a:lnTo>
                      <a:lnTo>
                        <a:pt x="20045" y="14940"/>
                      </a:lnTo>
                      <a:lnTo>
                        <a:pt x="20003" y="14877"/>
                      </a:lnTo>
                      <a:lnTo>
                        <a:pt x="20045" y="14794"/>
                      </a:lnTo>
                      <a:lnTo>
                        <a:pt x="19919" y="14710"/>
                      </a:lnTo>
                      <a:lnTo>
                        <a:pt x="19836" y="14563"/>
                      </a:lnTo>
                      <a:lnTo>
                        <a:pt x="19899" y="14417"/>
                      </a:lnTo>
                      <a:lnTo>
                        <a:pt x="19710" y="14145"/>
                      </a:lnTo>
                      <a:lnTo>
                        <a:pt x="19710" y="13978"/>
                      </a:lnTo>
                      <a:lnTo>
                        <a:pt x="19585" y="13831"/>
                      </a:lnTo>
                      <a:lnTo>
                        <a:pt x="19606" y="13768"/>
                      </a:lnTo>
                      <a:lnTo>
                        <a:pt x="19606" y="13685"/>
                      </a:lnTo>
                      <a:lnTo>
                        <a:pt x="19501" y="13580"/>
                      </a:lnTo>
                      <a:lnTo>
                        <a:pt x="19438" y="13224"/>
                      </a:lnTo>
                      <a:lnTo>
                        <a:pt x="19375" y="13078"/>
                      </a:lnTo>
                      <a:lnTo>
                        <a:pt x="19229" y="12973"/>
                      </a:lnTo>
                      <a:lnTo>
                        <a:pt x="19292" y="12910"/>
                      </a:lnTo>
                      <a:lnTo>
                        <a:pt x="19250" y="12848"/>
                      </a:lnTo>
                      <a:lnTo>
                        <a:pt x="19166" y="12869"/>
                      </a:lnTo>
                      <a:lnTo>
                        <a:pt x="19166" y="12848"/>
                      </a:lnTo>
                      <a:lnTo>
                        <a:pt x="19041" y="12806"/>
                      </a:lnTo>
                      <a:lnTo>
                        <a:pt x="18957" y="12638"/>
                      </a:lnTo>
                      <a:lnTo>
                        <a:pt x="18831" y="12534"/>
                      </a:lnTo>
                      <a:lnTo>
                        <a:pt x="18769" y="12408"/>
                      </a:lnTo>
                      <a:lnTo>
                        <a:pt x="18852" y="12387"/>
                      </a:lnTo>
                      <a:lnTo>
                        <a:pt x="18873" y="12283"/>
                      </a:lnTo>
                      <a:lnTo>
                        <a:pt x="18831" y="12178"/>
                      </a:lnTo>
                      <a:lnTo>
                        <a:pt x="18852" y="12094"/>
                      </a:lnTo>
                      <a:lnTo>
                        <a:pt x="18790" y="11990"/>
                      </a:lnTo>
                      <a:lnTo>
                        <a:pt x="18852" y="11676"/>
                      </a:lnTo>
                      <a:lnTo>
                        <a:pt x="18769" y="11488"/>
                      </a:lnTo>
                      <a:lnTo>
                        <a:pt x="18769" y="11278"/>
                      </a:lnTo>
                      <a:lnTo>
                        <a:pt x="18727" y="11195"/>
                      </a:lnTo>
                      <a:lnTo>
                        <a:pt x="18727" y="11069"/>
                      </a:lnTo>
                      <a:lnTo>
                        <a:pt x="18643" y="10944"/>
                      </a:lnTo>
                      <a:lnTo>
                        <a:pt x="18748" y="10881"/>
                      </a:lnTo>
                      <a:lnTo>
                        <a:pt x="18685" y="10776"/>
                      </a:lnTo>
                      <a:lnTo>
                        <a:pt x="18559" y="10755"/>
                      </a:lnTo>
                      <a:lnTo>
                        <a:pt x="18413" y="10755"/>
                      </a:lnTo>
                      <a:lnTo>
                        <a:pt x="18057" y="10630"/>
                      </a:lnTo>
                      <a:lnTo>
                        <a:pt x="17932" y="10630"/>
                      </a:lnTo>
                      <a:lnTo>
                        <a:pt x="17890" y="10672"/>
                      </a:lnTo>
                      <a:lnTo>
                        <a:pt x="17785" y="10630"/>
                      </a:lnTo>
                      <a:lnTo>
                        <a:pt x="17681" y="10630"/>
                      </a:lnTo>
                      <a:lnTo>
                        <a:pt x="17534" y="10714"/>
                      </a:lnTo>
                      <a:lnTo>
                        <a:pt x="17388" y="10714"/>
                      </a:lnTo>
                      <a:lnTo>
                        <a:pt x="17262" y="10755"/>
                      </a:lnTo>
                      <a:lnTo>
                        <a:pt x="17220" y="10714"/>
                      </a:lnTo>
                      <a:lnTo>
                        <a:pt x="17262" y="10651"/>
                      </a:lnTo>
                      <a:lnTo>
                        <a:pt x="17158" y="10609"/>
                      </a:lnTo>
                      <a:lnTo>
                        <a:pt x="17053" y="10630"/>
                      </a:lnTo>
                      <a:lnTo>
                        <a:pt x="17074" y="10860"/>
                      </a:lnTo>
                      <a:lnTo>
                        <a:pt x="17053" y="11069"/>
                      </a:lnTo>
                      <a:lnTo>
                        <a:pt x="17158" y="11195"/>
                      </a:lnTo>
                      <a:lnTo>
                        <a:pt x="17116" y="11258"/>
                      </a:lnTo>
                      <a:lnTo>
                        <a:pt x="17074" y="11467"/>
                      </a:lnTo>
                      <a:lnTo>
                        <a:pt x="17158" y="11550"/>
                      </a:lnTo>
                      <a:lnTo>
                        <a:pt x="17158" y="11676"/>
                      </a:lnTo>
                      <a:lnTo>
                        <a:pt x="17199" y="11760"/>
                      </a:lnTo>
                      <a:lnTo>
                        <a:pt x="17158" y="11822"/>
                      </a:lnTo>
                      <a:lnTo>
                        <a:pt x="17158" y="12011"/>
                      </a:lnTo>
                      <a:lnTo>
                        <a:pt x="17220" y="12136"/>
                      </a:lnTo>
                      <a:lnTo>
                        <a:pt x="17158" y="12304"/>
                      </a:lnTo>
                      <a:lnTo>
                        <a:pt x="17158" y="12408"/>
                      </a:lnTo>
                      <a:lnTo>
                        <a:pt x="17199" y="12534"/>
                      </a:lnTo>
                      <a:lnTo>
                        <a:pt x="17178" y="12618"/>
                      </a:lnTo>
                      <a:lnTo>
                        <a:pt x="17053" y="12701"/>
                      </a:lnTo>
                      <a:lnTo>
                        <a:pt x="16844" y="13015"/>
                      </a:lnTo>
                      <a:lnTo>
                        <a:pt x="16760" y="13057"/>
                      </a:lnTo>
                      <a:lnTo>
                        <a:pt x="16781" y="13162"/>
                      </a:lnTo>
                      <a:lnTo>
                        <a:pt x="16865" y="13266"/>
                      </a:lnTo>
                      <a:lnTo>
                        <a:pt x="16802" y="13371"/>
                      </a:lnTo>
                      <a:lnTo>
                        <a:pt x="16781" y="13559"/>
                      </a:lnTo>
                      <a:lnTo>
                        <a:pt x="16906" y="13685"/>
                      </a:lnTo>
                      <a:lnTo>
                        <a:pt x="16990" y="13643"/>
                      </a:lnTo>
                      <a:lnTo>
                        <a:pt x="17074" y="13706"/>
                      </a:lnTo>
                      <a:lnTo>
                        <a:pt x="17158" y="13915"/>
                      </a:lnTo>
                      <a:lnTo>
                        <a:pt x="17283" y="13915"/>
                      </a:lnTo>
                      <a:lnTo>
                        <a:pt x="17388" y="14019"/>
                      </a:lnTo>
                      <a:lnTo>
                        <a:pt x="17304" y="13999"/>
                      </a:lnTo>
                      <a:lnTo>
                        <a:pt x="17220" y="14103"/>
                      </a:lnTo>
                      <a:lnTo>
                        <a:pt x="17220" y="14271"/>
                      </a:lnTo>
                      <a:lnTo>
                        <a:pt x="17409" y="14396"/>
                      </a:lnTo>
                      <a:lnTo>
                        <a:pt x="17409" y="14522"/>
                      </a:lnTo>
                      <a:lnTo>
                        <a:pt x="17325" y="14605"/>
                      </a:lnTo>
                      <a:lnTo>
                        <a:pt x="17262" y="14543"/>
                      </a:lnTo>
                      <a:lnTo>
                        <a:pt x="17262" y="14626"/>
                      </a:lnTo>
                      <a:lnTo>
                        <a:pt x="17367" y="14898"/>
                      </a:lnTo>
                      <a:lnTo>
                        <a:pt x="17430" y="14961"/>
                      </a:lnTo>
                      <a:lnTo>
                        <a:pt x="17492" y="15149"/>
                      </a:lnTo>
                      <a:lnTo>
                        <a:pt x="17534" y="15066"/>
                      </a:lnTo>
                      <a:lnTo>
                        <a:pt x="17639" y="15149"/>
                      </a:lnTo>
                      <a:lnTo>
                        <a:pt x="17764" y="15149"/>
                      </a:lnTo>
                      <a:lnTo>
                        <a:pt x="17911" y="15233"/>
                      </a:lnTo>
                      <a:lnTo>
                        <a:pt x="18015" y="15066"/>
                      </a:lnTo>
                      <a:lnTo>
                        <a:pt x="18057" y="15128"/>
                      </a:lnTo>
                      <a:lnTo>
                        <a:pt x="18057" y="15338"/>
                      </a:lnTo>
                      <a:lnTo>
                        <a:pt x="18141" y="15442"/>
                      </a:lnTo>
                      <a:lnTo>
                        <a:pt x="18183" y="15463"/>
                      </a:lnTo>
                      <a:lnTo>
                        <a:pt x="18434" y="15756"/>
                      </a:lnTo>
                      <a:lnTo>
                        <a:pt x="18559" y="15777"/>
                      </a:lnTo>
                      <a:lnTo>
                        <a:pt x="18643" y="15735"/>
                      </a:lnTo>
                      <a:lnTo>
                        <a:pt x="18748" y="15735"/>
                      </a:lnTo>
                      <a:lnTo>
                        <a:pt x="18769" y="15777"/>
                      </a:lnTo>
                      <a:lnTo>
                        <a:pt x="18873" y="15777"/>
                      </a:lnTo>
                      <a:lnTo>
                        <a:pt x="18769" y="15861"/>
                      </a:lnTo>
                      <a:lnTo>
                        <a:pt x="18769" y="16175"/>
                      </a:lnTo>
                      <a:lnTo>
                        <a:pt x="18748" y="16258"/>
                      </a:lnTo>
                      <a:lnTo>
                        <a:pt x="18811" y="16384"/>
                      </a:lnTo>
                      <a:lnTo>
                        <a:pt x="18790" y="16426"/>
                      </a:lnTo>
                      <a:lnTo>
                        <a:pt x="18706" y="16426"/>
                      </a:lnTo>
                      <a:lnTo>
                        <a:pt x="18748" y="16593"/>
                      </a:lnTo>
                      <a:lnTo>
                        <a:pt x="18748" y="16677"/>
                      </a:lnTo>
                      <a:lnTo>
                        <a:pt x="18601" y="16635"/>
                      </a:lnTo>
                      <a:lnTo>
                        <a:pt x="18476" y="16384"/>
                      </a:lnTo>
                      <a:lnTo>
                        <a:pt x="18329" y="16258"/>
                      </a:lnTo>
                      <a:lnTo>
                        <a:pt x="18141" y="16216"/>
                      </a:lnTo>
                      <a:lnTo>
                        <a:pt x="18057" y="16070"/>
                      </a:lnTo>
                      <a:lnTo>
                        <a:pt x="17932" y="15965"/>
                      </a:lnTo>
                      <a:lnTo>
                        <a:pt x="17618" y="15944"/>
                      </a:lnTo>
                      <a:lnTo>
                        <a:pt x="17304" y="15756"/>
                      </a:lnTo>
                      <a:lnTo>
                        <a:pt x="17116" y="15735"/>
                      </a:lnTo>
                      <a:lnTo>
                        <a:pt x="17095" y="15631"/>
                      </a:lnTo>
                      <a:lnTo>
                        <a:pt x="17011" y="15631"/>
                      </a:lnTo>
                      <a:lnTo>
                        <a:pt x="16906" y="15547"/>
                      </a:lnTo>
                      <a:lnTo>
                        <a:pt x="16760" y="15589"/>
                      </a:lnTo>
                      <a:lnTo>
                        <a:pt x="16655" y="15693"/>
                      </a:lnTo>
                      <a:lnTo>
                        <a:pt x="16593" y="15568"/>
                      </a:lnTo>
                      <a:lnTo>
                        <a:pt x="16614" y="15526"/>
                      </a:lnTo>
                      <a:lnTo>
                        <a:pt x="16593" y="15442"/>
                      </a:lnTo>
                      <a:lnTo>
                        <a:pt x="16237" y="15317"/>
                      </a:lnTo>
                      <a:lnTo>
                        <a:pt x="16070" y="15212"/>
                      </a:lnTo>
                      <a:lnTo>
                        <a:pt x="15526" y="15170"/>
                      </a:lnTo>
                      <a:lnTo>
                        <a:pt x="15086" y="15233"/>
                      </a:lnTo>
                      <a:lnTo>
                        <a:pt x="14982" y="15191"/>
                      </a:lnTo>
                      <a:lnTo>
                        <a:pt x="14877" y="15233"/>
                      </a:lnTo>
                      <a:lnTo>
                        <a:pt x="14772" y="15170"/>
                      </a:lnTo>
                      <a:lnTo>
                        <a:pt x="14710" y="15212"/>
                      </a:lnTo>
                      <a:lnTo>
                        <a:pt x="14605" y="15170"/>
                      </a:lnTo>
                      <a:lnTo>
                        <a:pt x="14521" y="15233"/>
                      </a:lnTo>
                      <a:lnTo>
                        <a:pt x="14584" y="15359"/>
                      </a:lnTo>
                      <a:lnTo>
                        <a:pt x="14584" y="15463"/>
                      </a:lnTo>
                      <a:lnTo>
                        <a:pt x="14458" y="15505"/>
                      </a:lnTo>
                      <a:lnTo>
                        <a:pt x="14458" y="15568"/>
                      </a:lnTo>
                      <a:lnTo>
                        <a:pt x="14521" y="15693"/>
                      </a:lnTo>
                      <a:lnTo>
                        <a:pt x="14605" y="15756"/>
                      </a:lnTo>
                      <a:lnTo>
                        <a:pt x="14668" y="15965"/>
                      </a:lnTo>
                      <a:lnTo>
                        <a:pt x="14710" y="16070"/>
                      </a:lnTo>
                      <a:lnTo>
                        <a:pt x="14751" y="15965"/>
                      </a:lnTo>
                      <a:lnTo>
                        <a:pt x="14814" y="15965"/>
                      </a:lnTo>
                      <a:lnTo>
                        <a:pt x="14919" y="16133"/>
                      </a:lnTo>
                      <a:lnTo>
                        <a:pt x="14919" y="16237"/>
                      </a:lnTo>
                      <a:lnTo>
                        <a:pt x="15044" y="16279"/>
                      </a:lnTo>
                      <a:lnTo>
                        <a:pt x="15212" y="16447"/>
                      </a:lnTo>
                      <a:lnTo>
                        <a:pt x="15044" y="16426"/>
                      </a:lnTo>
                      <a:lnTo>
                        <a:pt x="15002" y="16384"/>
                      </a:lnTo>
                      <a:lnTo>
                        <a:pt x="14919" y="16384"/>
                      </a:lnTo>
                      <a:lnTo>
                        <a:pt x="14877" y="16551"/>
                      </a:lnTo>
                      <a:lnTo>
                        <a:pt x="14772" y="16635"/>
                      </a:lnTo>
                      <a:lnTo>
                        <a:pt x="14605" y="16551"/>
                      </a:lnTo>
                      <a:lnTo>
                        <a:pt x="14521" y="16614"/>
                      </a:lnTo>
                      <a:lnTo>
                        <a:pt x="14521" y="16656"/>
                      </a:lnTo>
                      <a:lnTo>
                        <a:pt x="14668" y="16823"/>
                      </a:lnTo>
                      <a:lnTo>
                        <a:pt x="14710" y="16865"/>
                      </a:lnTo>
                      <a:lnTo>
                        <a:pt x="14710" y="16949"/>
                      </a:lnTo>
                      <a:lnTo>
                        <a:pt x="14668" y="17032"/>
                      </a:lnTo>
                      <a:lnTo>
                        <a:pt x="14375" y="17032"/>
                      </a:lnTo>
                      <a:lnTo>
                        <a:pt x="14291" y="16949"/>
                      </a:lnTo>
                      <a:lnTo>
                        <a:pt x="14312" y="16865"/>
                      </a:lnTo>
                      <a:lnTo>
                        <a:pt x="14270" y="16760"/>
                      </a:lnTo>
                      <a:lnTo>
                        <a:pt x="14375" y="16698"/>
                      </a:lnTo>
                      <a:lnTo>
                        <a:pt x="14375" y="16635"/>
                      </a:lnTo>
                      <a:lnTo>
                        <a:pt x="14270" y="16530"/>
                      </a:lnTo>
                      <a:lnTo>
                        <a:pt x="14186" y="16509"/>
                      </a:lnTo>
                      <a:lnTo>
                        <a:pt x="14270" y="16405"/>
                      </a:lnTo>
                      <a:lnTo>
                        <a:pt x="14249" y="16384"/>
                      </a:lnTo>
                      <a:lnTo>
                        <a:pt x="14165" y="16426"/>
                      </a:lnTo>
                      <a:lnTo>
                        <a:pt x="14103" y="16426"/>
                      </a:lnTo>
                      <a:lnTo>
                        <a:pt x="13956" y="16593"/>
                      </a:lnTo>
                      <a:lnTo>
                        <a:pt x="13873" y="16614"/>
                      </a:lnTo>
                      <a:lnTo>
                        <a:pt x="13768" y="16719"/>
                      </a:lnTo>
                      <a:lnTo>
                        <a:pt x="13768" y="16760"/>
                      </a:lnTo>
                      <a:lnTo>
                        <a:pt x="13642" y="16760"/>
                      </a:lnTo>
                      <a:lnTo>
                        <a:pt x="13580" y="16844"/>
                      </a:lnTo>
                      <a:lnTo>
                        <a:pt x="13580" y="16928"/>
                      </a:lnTo>
                      <a:lnTo>
                        <a:pt x="13517" y="16970"/>
                      </a:lnTo>
                      <a:lnTo>
                        <a:pt x="13245" y="16970"/>
                      </a:lnTo>
                      <a:lnTo>
                        <a:pt x="13161" y="16949"/>
                      </a:lnTo>
                      <a:lnTo>
                        <a:pt x="13119" y="16970"/>
                      </a:lnTo>
                      <a:lnTo>
                        <a:pt x="13036" y="16970"/>
                      </a:lnTo>
                      <a:lnTo>
                        <a:pt x="12952" y="16928"/>
                      </a:lnTo>
                      <a:lnTo>
                        <a:pt x="12805" y="17032"/>
                      </a:lnTo>
                      <a:lnTo>
                        <a:pt x="12785" y="17074"/>
                      </a:lnTo>
                      <a:lnTo>
                        <a:pt x="12680" y="17116"/>
                      </a:lnTo>
                      <a:lnTo>
                        <a:pt x="12575" y="17221"/>
                      </a:lnTo>
                      <a:lnTo>
                        <a:pt x="12575" y="17263"/>
                      </a:lnTo>
                      <a:lnTo>
                        <a:pt x="12638" y="17325"/>
                      </a:lnTo>
                      <a:lnTo>
                        <a:pt x="12617" y="17388"/>
                      </a:lnTo>
                      <a:lnTo>
                        <a:pt x="12638" y="17472"/>
                      </a:lnTo>
                      <a:lnTo>
                        <a:pt x="12617" y="17535"/>
                      </a:lnTo>
                      <a:lnTo>
                        <a:pt x="12513" y="17451"/>
                      </a:lnTo>
                      <a:lnTo>
                        <a:pt x="12471" y="17367"/>
                      </a:lnTo>
                      <a:lnTo>
                        <a:pt x="12408" y="17367"/>
                      </a:lnTo>
                      <a:lnTo>
                        <a:pt x="12282" y="17493"/>
                      </a:lnTo>
                      <a:lnTo>
                        <a:pt x="12220" y="17639"/>
                      </a:lnTo>
                      <a:lnTo>
                        <a:pt x="12220" y="17493"/>
                      </a:lnTo>
                      <a:lnTo>
                        <a:pt x="12094" y="17451"/>
                      </a:lnTo>
                      <a:lnTo>
                        <a:pt x="12010" y="17493"/>
                      </a:lnTo>
                      <a:lnTo>
                        <a:pt x="11948" y="17493"/>
                      </a:lnTo>
                      <a:lnTo>
                        <a:pt x="11864" y="17535"/>
                      </a:lnTo>
                      <a:lnTo>
                        <a:pt x="11759" y="17493"/>
                      </a:lnTo>
                      <a:lnTo>
                        <a:pt x="11738" y="17388"/>
                      </a:lnTo>
                      <a:lnTo>
                        <a:pt x="11864" y="17284"/>
                      </a:lnTo>
                      <a:lnTo>
                        <a:pt x="11969" y="17284"/>
                      </a:lnTo>
                      <a:lnTo>
                        <a:pt x="12010" y="17221"/>
                      </a:lnTo>
                      <a:lnTo>
                        <a:pt x="11948" y="17074"/>
                      </a:lnTo>
                      <a:lnTo>
                        <a:pt x="11969" y="17032"/>
                      </a:lnTo>
                      <a:lnTo>
                        <a:pt x="12052" y="16970"/>
                      </a:lnTo>
                      <a:lnTo>
                        <a:pt x="11906" y="16844"/>
                      </a:lnTo>
                      <a:lnTo>
                        <a:pt x="11864" y="16865"/>
                      </a:lnTo>
                      <a:lnTo>
                        <a:pt x="11780" y="16844"/>
                      </a:lnTo>
                      <a:lnTo>
                        <a:pt x="11759" y="16802"/>
                      </a:lnTo>
                      <a:lnTo>
                        <a:pt x="11969" y="16698"/>
                      </a:lnTo>
                      <a:lnTo>
                        <a:pt x="12052" y="16698"/>
                      </a:lnTo>
                      <a:lnTo>
                        <a:pt x="12157" y="16635"/>
                      </a:lnTo>
                      <a:lnTo>
                        <a:pt x="12115" y="16593"/>
                      </a:lnTo>
                      <a:lnTo>
                        <a:pt x="11906" y="16614"/>
                      </a:lnTo>
                      <a:lnTo>
                        <a:pt x="11592" y="16740"/>
                      </a:lnTo>
                      <a:lnTo>
                        <a:pt x="11529" y="16823"/>
                      </a:lnTo>
                      <a:lnTo>
                        <a:pt x="11571" y="16886"/>
                      </a:lnTo>
                      <a:lnTo>
                        <a:pt x="11592" y="16970"/>
                      </a:lnTo>
                      <a:lnTo>
                        <a:pt x="11655" y="17053"/>
                      </a:lnTo>
                      <a:lnTo>
                        <a:pt x="11592" y="17137"/>
                      </a:lnTo>
                      <a:lnTo>
                        <a:pt x="11529" y="17158"/>
                      </a:lnTo>
                      <a:lnTo>
                        <a:pt x="11425" y="17053"/>
                      </a:lnTo>
                      <a:lnTo>
                        <a:pt x="11445" y="17012"/>
                      </a:lnTo>
                      <a:lnTo>
                        <a:pt x="11487" y="16991"/>
                      </a:lnTo>
                      <a:lnTo>
                        <a:pt x="11466" y="16907"/>
                      </a:lnTo>
                      <a:lnTo>
                        <a:pt x="11445" y="16907"/>
                      </a:lnTo>
                      <a:lnTo>
                        <a:pt x="11236" y="17116"/>
                      </a:lnTo>
                      <a:lnTo>
                        <a:pt x="11236" y="17158"/>
                      </a:lnTo>
                      <a:lnTo>
                        <a:pt x="11320" y="17242"/>
                      </a:lnTo>
                      <a:lnTo>
                        <a:pt x="11383" y="17263"/>
                      </a:lnTo>
                      <a:lnTo>
                        <a:pt x="11383" y="17346"/>
                      </a:lnTo>
                      <a:lnTo>
                        <a:pt x="11257" y="17472"/>
                      </a:lnTo>
                      <a:lnTo>
                        <a:pt x="11215" y="17430"/>
                      </a:lnTo>
                      <a:lnTo>
                        <a:pt x="11257" y="17346"/>
                      </a:lnTo>
                      <a:lnTo>
                        <a:pt x="11236" y="17263"/>
                      </a:lnTo>
                      <a:lnTo>
                        <a:pt x="11173" y="17263"/>
                      </a:lnTo>
                      <a:lnTo>
                        <a:pt x="11173" y="17200"/>
                      </a:lnTo>
                      <a:lnTo>
                        <a:pt x="10943" y="17263"/>
                      </a:lnTo>
                      <a:lnTo>
                        <a:pt x="10922" y="17346"/>
                      </a:lnTo>
                      <a:lnTo>
                        <a:pt x="10755" y="17430"/>
                      </a:lnTo>
                      <a:lnTo>
                        <a:pt x="10629" y="17409"/>
                      </a:lnTo>
                      <a:lnTo>
                        <a:pt x="10546" y="17430"/>
                      </a:lnTo>
                      <a:lnTo>
                        <a:pt x="10546" y="17472"/>
                      </a:lnTo>
                      <a:lnTo>
                        <a:pt x="10316" y="17765"/>
                      </a:lnTo>
                      <a:lnTo>
                        <a:pt x="10274" y="17786"/>
                      </a:lnTo>
                      <a:lnTo>
                        <a:pt x="10064" y="18058"/>
                      </a:lnTo>
                      <a:lnTo>
                        <a:pt x="9960" y="18100"/>
                      </a:lnTo>
                      <a:lnTo>
                        <a:pt x="9876" y="18037"/>
                      </a:lnTo>
                      <a:lnTo>
                        <a:pt x="9813" y="18037"/>
                      </a:lnTo>
                      <a:lnTo>
                        <a:pt x="9876" y="18141"/>
                      </a:lnTo>
                      <a:lnTo>
                        <a:pt x="10023" y="18246"/>
                      </a:lnTo>
                      <a:lnTo>
                        <a:pt x="10064" y="18309"/>
                      </a:lnTo>
                      <a:lnTo>
                        <a:pt x="10064" y="18309"/>
                      </a:lnTo>
                      <a:lnTo>
                        <a:pt x="9876" y="18246"/>
                      </a:lnTo>
                      <a:lnTo>
                        <a:pt x="9813" y="18288"/>
                      </a:lnTo>
                      <a:lnTo>
                        <a:pt x="9500" y="18309"/>
                      </a:lnTo>
                      <a:lnTo>
                        <a:pt x="9458" y="18372"/>
                      </a:lnTo>
                      <a:lnTo>
                        <a:pt x="9541" y="18476"/>
                      </a:lnTo>
                      <a:lnTo>
                        <a:pt x="9541" y="18581"/>
                      </a:lnTo>
                      <a:lnTo>
                        <a:pt x="9458" y="18706"/>
                      </a:lnTo>
                      <a:lnTo>
                        <a:pt x="9500" y="18895"/>
                      </a:lnTo>
                      <a:lnTo>
                        <a:pt x="9458" y="19020"/>
                      </a:lnTo>
                      <a:lnTo>
                        <a:pt x="9248" y="19104"/>
                      </a:lnTo>
                      <a:lnTo>
                        <a:pt x="9228" y="19146"/>
                      </a:lnTo>
                      <a:lnTo>
                        <a:pt x="9081" y="19146"/>
                      </a:lnTo>
                      <a:lnTo>
                        <a:pt x="9039" y="19229"/>
                      </a:lnTo>
                      <a:lnTo>
                        <a:pt x="8956" y="19104"/>
                      </a:lnTo>
                      <a:lnTo>
                        <a:pt x="8809" y="19208"/>
                      </a:lnTo>
                      <a:lnTo>
                        <a:pt x="8579" y="19208"/>
                      </a:lnTo>
                      <a:lnTo>
                        <a:pt x="8328" y="18916"/>
                      </a:lnTo>
                      <a:lnTo>
                        <a:pt x="8098" y="18706"/>
                      </a:lnTo>
                      <a:lnTo>
                        <a:pt x="8014" y="18644"/>
                      </a:lnTo>
                      <a:lnTo>
                        <a:pt x="8014" y="18476"/>
                      </a:lnTo>
                      <a:lnTo>
                        <a:pt x="8056" y="18413"/>
                      </a:lnTo>
                      <a:lnTo>
                        <a:pt x="8098" y="18455"/>
                      </a:lnTo>
                      <a:lnTo>
                        <a:pt x="8160" y="18372"/>
                      </a:lnTo>
                      <a:lnTo>
                        <a:pt x="8119" y="18309"/>
                      </a:lnTo>
                      <a:lnTo>
                        <a:pt x="8181" y="18267"/>
                      </a:lnTo>
                      <a:lnTo>
                        <a:pt x="8370" y="18267"/>
                      </a:lnTo>
                      <a:lnTo>
                        <a:pt x="8412" y="18183"/>
                      </a:lnTo>
                      <a:lnTo>
                        <a:pt x="8621" y="18183"/>
                      </a:lnTo>
                      <a:lnTo>
                        <a:pt x="8642" y="18100"/>
                      </a:lnTo>
                      <a:lnTo>
                        <a:pt x="8495" y="17890"/>
                      </a:lnTo>
                      <a:lnTo>
                        <a:pt x="8474" y="17807"/>
                      </a:lnTo>
                      <a:lnTo>
                        <a:pt x="8328" y="17786"/>
                      </a:lnTo>
                      <a:lnTo>
                        <a:pt x="8202" y="17660"/>
                      </a:lnTo>
                      <a:lnTo>
                        <a:pt x="8202" y="17556"/>
                      </a:lnTo>
                      <a:lnTo>
                        <a:pt x="8077" y="17451"/>
                      </a:lnTo>
                      <a:lnTo>
                        <a:pt x="7763" y="17430"/>
                      </a:lnTo>
                      <a:lnTo>
                        <a:pt x="7554" y="17451"/>
                      </a:lnTo>
                      <a:lnTo>
                        <a:pt x="7449" y="17493"/>
                      </a:lnTo>
                      <a:lnTo>
                        <a:pt x="7323" y="17493"/>
                      </a:lnTo>
                      <a:lnTo>
                        <a:pt x="7072" y="17346"/>
                      </a:lnTo>
                      <a:lnTo>
                        <a:pt x="6947" y="17346"/>
                      </a:lnTo>
                      <a:lnTo>
                        <a:pt x="6947" y="17388"/>
                      </a:lnTo>
                      <a:lnTo>
                        <a:pt x="7240" y="17639"/>
                      </a:lnTo>
                      <a:lnTo>
                        <a:pt x="7386" y="17744"/>
                      </a:lnTo>
                      <a:lnTo>
                        <a:pt x="7470" y="17974"/>
                      </a:lnTo>
                      <a:lnTo>
                        <a:pt x="7470" y="18100"/>
                      </a:lnTo>
                      <a:lnTo>
                        <a:pt x="7533" y="18183"/>
                      </a:lnTo>
                      <a:lnTo>
                        <a:pt x="7470" y="18225"/>
                      </a:lnTo>
                      <a:lnTo>
                        <a:pt x="7470" y="18330"/>
                      </a:lnTo>
                      <a:lnTo>
                        <a:pt x="7491" y="18413"/>
                      </a:lnTo>
                      <a:lnTo>
                        <a:pt x="7449" y="18434"/>
                      </a:lnTo>
                      <a:lnTo>
                        <a:pt x="7449" y="18706"/>
                      </a:lnTo>
                      <a:lnTo>
                        <a:pt x="7386" y="18853"/>
                      </a:lnTo>
                      <a:lnTo>
                        <a:pt x="7449" y="18999"/>
                      </a:lnTo>
                      <a:lnTo>
                        <a:pt x="7595" y="18999"/>
                      </a:lnTo>
                      <a:lnTo>
                        <a:pt x="7742" y="19062"/>
                      </a:lnTo>
                      <a:lnTo>
                        <a:pt x="7805" y="19167"/>
                      </a:lnTo>
                      <a:lnTo>
                        <a:pt x="7784" y="19229"/>
                      </a:lnTo>
                      <a:lnTo>
                        <a:pt x="7805" y="19313"/>
                      </a:lnTo>
                      <a:lnTo>
                        <a:pt x="7784" y="19355"/>
                      </a:lnTo>
                      <a:lnTo>
                        <a:pt x="7784" y="19418"/>
                      </a:lnTo>
                      <a:lnTo>
                        <a:pt x="7847" y="19460"/>
                      </a:lnTo>
                      <a:lnTo>
                        <a:pt x="7784" y="19543"/>
                      </a:lnTo>
                      <a:lnTo>
                        <a:pt x="7784" y="19794"/>
                      </a:lnTo>
                      <a:lnTo>
                        <a:pt x="7742" y="19857"/>
                      </a:lnTo>
                      <a:lnTo>
                        <a:pt x="7805" y="20004"/>
                      </a:lnTo>
                      <a:lnTo>
                        <a:pt x="7847" y="20213"/>
                      </a:lnTo>
                      <a:lnTo>
                        <a:pt x="7763" y="20171"/>
                      </a:lnTo>
                      <a:lnTo>
                        <a:pt x="7700" y="20045"/>
                      </a:lnTo>
                      <a:lnTo>
                        <a:pt x="7575" y="19941"/>
                      </a:lnTo>
                      <a:lnTo>
                        <a:pt x="7449" y="20066"/>
                      </a:lnTo>
                      <a:lnTo>
                        <a:pt x="7470" y="19941"/>
                      </a:lnTo>
                      <a:lnTo>
                        <a:pt x="7428" y="19857"/>
                      </a:lnTo>
                      <a:lnTo>
                        <a:pt x="7240" y="19836"/>
                      </a:lnTo>
                      <a:lnTo>
                        <a:pt x="7072" y="19857"/>
                      </a:lnTo>
                      <a:lnTo>
                        <a:pt x="6968" y="19773"/>
                      </a:lnTo>
                      <a:lnTo>
                        <a:pt x="6821" y="19753"/>
                      </a:lnTo>
                      <a:lnTo>
                        <a:pt x="6738" y="19794"/>
                      </a:lnTo>
                      <a:lnTo>
                        <a:pt x="6612" y="20087"/>
                      </a:lnTo>
                      <a:lnTo>
                        <a:pt x="6424" y="20255"/>
                      </a:lnTo>
                      <a:lnTo>
                        <a:pt x="6298" y="20276"/>
                      </a:lnTo>
                      <a:lnTo>
                        <a:pt x="6194" y="20380"/>
                      </a:lnTo>
                      <a:lnTo>
                        <a:pt x="6173" y="20527"/>
                      </a:lnTo>
                      <a:lnTo>
                        <a:pt x="6026" y="20694"/>
                      </a:lnTo>
                      <a:lnTo>
                        <a:pt x="5963" y="20757"/>
                      </a:lnTo>
                      <a:lnTo>
                        <a:pt x="5963" y="20841"/>
                      </a:lnTo>
                      <a:lnTo>
                        <a:pt x="6005" y="21029"/>
                      </a:lnTo>
                      <a:lnTo>
                        <a:pt x="6277" y="21301"/>
                      </a:lnTo>
                      <a:lnTo>
                        <a:pt x="6424" y="21531"/>
                      </a:lnTo>
                      <a:lnTo>
                        <a:pt x="6340" y="21636"/>
                      </a:lnTo>
                      <a:lnTo>
                        <a:pt x="6277" y="21636"/>
                      </a:lnTo>
                      <a:lnTo>
                        <a:pt x="6277" y="21761"/>
                      </a:lnTo>
                      <a:lnTo>
                        <a:pt x="6173" y="21845"/>
                      </a:lnTo>
                      <a:lnTo>
                        <a:pt x="6110" y="21949"/>
                      </a:lnTo>
                      <a:lnTo>
                        <a:pt x="5963" y="21782"/>
                      </a:lnTo>
                      <a:lnTo>
                        <a:pt x="5587" y="21615"/>
                      </a:lnTo>
                      <a:lnTo>
                        <a:pt x="5461" y="21615"/>
                      </a:lnTo>
                      <a:lnTo>
                        <a:pt x="5398" y="21531"/>
                      </a:lnTo>
                      <a:lnTo>
                        <a:pt x="5189" y="21531"/>
                      </a:lnTo>
                      <a:lnTo>
                        <a:pt x="5085" y="21447"/>
                      </a:lnTo>
                      <a:lnTo>
                        <a:pt x="5022" y="21322"/>
                      </a:lnTo>
                      <a:lnTo>
                        <a:pt x="4854" y="21301"/>
                      </a:lnTo>
                      <a:lnTo>
                        <a:pt x="4729" y="21217"/>
                      </a:lnTo>
                      <a:lnTo>
                        <a:pt x="4603" y="21217"/>
                      </a:lnTo>
                      <a:lnTo>
                        <a:pt x="4562" y="21301"/>
                      </a:lnTo>
                      <a:lnTo>
                        <a:pt x="4603" y="21364"/>
                      </a:lnTo>
                      <a:lnTo>
                        <a:pt x="4562" y="21426"/>
                      </a:lnTo>
                      <a:lnTo>
                        <a:pt x="4603" y="21468"/>
                      </a:lnTo>
                      <a:lnTo>
                        <a:pt x="4520" y="21552"/>
                      </a:lnTo>
                      <a:lnTo>
                        <a:pt x="4415" y="21552"/>
                      </a:lnTo>
                      <a:lnTo>
                        <a:pt x="4499" y="21719"/>
                      </a:lnTo>
                      <a:lnTo>
                        <a:pt x="4520" y="21845"/>
                      </a:lnTo>
                      <a:lnTo>
                        <a:pt x="4666" y="21929"/>
                      </a:lnTo>
                      <a:lnTo>
                        <a:pt x="4771" y="22054"/>
                      </a:lnTo>
                      <a:lnTo>
                        <a:pt x="4917" y="22138"/>
                      </a:lnTo>
                      <a:lnTo>
                        <a:pt x="5022" y="22075"/>
                      </a:lnTo>
                      <a:lnTo>
                        <a:pt x="5085" y="22075"/>
                      </a:lnTo>
                      <a:lnTo>
                        <a:pt x="5168" y="22033"/>
                      </a:lnTo>
                      <a:lnTo>
                        <a:pt x="5189" y="22096"/>
                      </a:lnTo>
                      <a:lnTo>
                        <a:pt x="5336" y="22159"/>
                      </a:lnTo>
                      <a:lnTo>
                        <a:pt x="5336" y="22201"/>
                      </a:lnTo>
                      <a:lnTo>
                        <a:pt x="5273" y="22263"/>
                      </a:lnTo>
                      <a:lnTo>
                        <a:pt x="5357" y="22347"/>
                      </a:lnTo>
                      <a:lnTo>
                        <a:pt x="5357" y="22514"/>
                      </a:lnTo>
                      <a:lnTo>
                        <a:pt x="5273" y="22556"/>
                      </a:lnTo>
                      <a:lnTo>
                        <a:pt x="5168" y="22556"/>
                      </a:lnTo>
                      <a:lnTo>
                        <a:pt x="5043" y="22682"/>
                      </a:lnTo>
                      <a:lnTo>
                        <a:pt x="4980" y="22682"/>
                      </a:lnTo>
                      <a:lnTo>
                        <a:pt x="4875" y="22577"/>
                      </a:lnTo>
                      <a:lnTo>
                        <a:pt x="4729" y="22577"/>
                      </a:lnTo>
                      <a:lnTo>
                        <a:pt x="4645" y="22514"/>
                      </a:lnTo>
                      <a:lnTo>
                        <a:pt x="4457" y="22514"/>
                      </a:lnTo>
                      <a:lnTo>
                        <a:pt x="4415" y="22473"/>
                      </a:lnTo>
                      <a:lnTo>
                        <a:pt x="4415" y="22347"/>
                      </a:lnTo>
                      <a:lnTo>
                        <a:pt x="4310" y="22284"/>
                      </a:lnTo>
                      <a:lnTo>
                        <a:pt x="4227" y="22180"/>
                      </a:lnTo>
                      <a:lnTo>
                        <a:pt x="4185" y="22180"/>
                      </a:lnTo>
                      <a:lnTo>
                        <a:pt x="4080" y="22263"/>
                      </a:lnTo>
                      <a:lnTo>
                        <a:pt x="3829" y="22180"/>
                      </a:lnTo>
                      <a:lnTo>
                        <a:pt x="3787" y="22075"/>
                      </a:lnTo>
                      <a:lnTo>
                        <a:pt x="3725" y="22033"/>
                      </a:lnTo>
                      <a:lnTo>
                        <a:pt x="3787" y="21949"/>
                      </a:lnTo>
                      <a:lnTo>
                        <a:pt x="3766" y="21824"/>
                      </a:lnTo>
                      <a:lnTo>
                        <a:pt x="3766" y="21719"/>
                      </a:lnTo>
                      <a:lnTo>
                        <a:pt x="3662" y="21636"/>
                      </a:lnTo>
                      <a:lnTo>
                        <a:pt x="3662" y="21531"/>
                      </a:lnTo>
                      <a:lnTo>
                        <a:pt x="3494" y="21385"/>
                      </a:lnTo>
                      <a:lnTo>
                        <a:pt x="3494" y="21238"/>
                      </a:lnTo>
                      <a:lnTo>
                        <a:pt x="3411" y="21217"/>
                      </a:lnTo>
                      <a:lnTo>
                        <a:pt x="3453" y="21113"/>
                      </a:lnTo>
                      <a:lnTo>
                        <a:pt x="3515" y="21092"/>
                      </a:lnTo>
                      <a:lnTo>
                        <a:pt x="3557" y="20903"/>
                      </a:lnTo>
                      <a:lnTo>
                        <a:pt x="3557" y="20799"/>
                      </a:lnTo>
                      <a:lnTo>
                        <a:pt x="3515" y="20778"/>
                      </a:lnTo>
                      <a:lnTo>
                        <a:pt x="3515" y="20694"/>
                      </a:lnTo>
                      <a:lnTo>
                        <a:pt x="3578" y="20610"/>
                      </a:lnTo>
                      <a:lnTo>
                        <a:pt x="3515" y="20589"/>
                      </a:lnTo>
                      <a:lnTo>
                        <a:pt x="3390" y="20401"/>
                      </a:lnTo>
                      <a:lnTo>
                        <a:pt x="3139" y="20297"/>
                      </a:lnTo>
                      <a:lnTo>
                        <a:pt x="3055" y="20359"/>
                      </a:lnTo>
                      <a:lnTo>
                        <a:pt x="2992" y="20297"/>
                      </a:lnTo>
                      <a:lnTo>
                        <a:pt x="2930" y="20297"/>
                      </a:lnTo>
                      <a:lnTo>
                        <a:pt x="2867" y="20338"/>
                      </a:lnTo>
                      <a:lnTo>
                        <a:pt x="2741" y="20297"/>
                      </a:lnTo>
                      <a:lnTo>
                        <a:pt x="2783" y="20255"/>
                      </a:lnTo>
                      <a:lnTo>
                        <a:pt x="2888" y="20234"/>
                      </a:lnTo>
                      <a:lnTo>
                        <a:pt x="2930" y="20150"/>
                      </a:lnTo>
                      <a:lnTo>
                        <a:pt x="2783" y="20108"/>
                      </a:lnTo>
                      <a:lnTo>
                        <a:pt x="2783" y="20087"/>
                      </a:lnTo>
                      <a:lnTo>
                        <a:pt x="2867" y="20066"/>
                      </a:lnTo>
                      <a:lnTo>
                        <a:pt x="2783" y="20004"/>
                      </a:lnTo>
                      <a:lnTo>
                        <a:pt x="2720" y="20066"/>
                      </a:lnTo>
                      <a:lnTo>
                        <a:pt x="2532" y="20108"/>
                      </a:lnTo>
                      <a:lnTo>
                        <a:pt x="2511" y="20087"/>
                      </a:lnTo>
                      <a:lnTo>
                        <a:pt x="2553" y="20004"/>
                      </a:lnTo>
                      <a:lnTo>
                        <a:pt x="2658" y="19962"/>
                      </a:lnTo>
                      <a:lnTo>
                        <a:pt x="2637" y="19941"/>
                      </a:lnTo>
                      <a:lnTo>
                        <a:pt x="2448" y="19899"/>
                      </a:lnTo>
                      <a:lnTo>
                        <a:pt x="2427" y="19836"/>
                      </a:lnTo>
                      <a:lnTo>
                        <a:pt x="2302" y="19753"/>
                      </a:lnTo>
                      <a:lnTo>
                        <a:pt x="2260" y="19585"/>
                      </a:lnTo>
                      <a:lnTo>
                        <a:pt x="2134" y="19522"/>
                      </a:lnTo>
                      <a:lnTo>
                        <a:pt x="2155" y="19481"/>
                      </a:lnTo>
                      <a:lnTo>
                        <a:pt x="2260" y="19481"/>
                      </a:lnTo>
                      <a:lnTo>
                        <a:pt x="2302" y="19522"/>
                      </a:lnTo>
                      <a:lnTo>
                        <a:pt x="2448" y="19543"/>
                      </a:lnTo>
                      <a:lnTo>
                        <a:pt x="2469" y="19648"/>
                      </a:lnTo>
                      <a:lnTo>
                        <a:pt x="2720" y="19857"/>
                      </a:lnTo>
                      <a:lnTo>
                        <a:pt x="2783" y="19857"/>
                      </a:lnTo>
                      <a:lnTo>
                        <a:pt x="2825" y="19794"/>
                      </a:lnTo>
                      <a:lnTo>
                        <a:pt x="2950" y="19878"/>
                      </a:lnTo>
                      <a:lnTo>
                        <a:pt x="3139" y="19878"/>
                      </a:lnTo>
                      <a:lnTo>
                        <a:pt x="3160" y="19836"/>
                      </a:lnTo>
                      <a:lnTo>
                        <a:pt x="3243" y="19899"/>
                      </a:lnTo>
                      <a:lnTo>
                        <a:pt x="3160" y="19962"/>
                      </a:lnTo>
                      <a:lnTo>
                        <a:pt x="3202" y="19983"/>
                      </a:lnTo>
                      <a:lnTo>
                        <a:pt x="3202" y="20045"/>
                      </a:lnTo>
                      <a:lnTo>
                        <a:pt x="3306" y="20045"/>
                      </a:lnTo>
                      <a:lnTo>
                        <a:pt x="3369" y="19983"/>
                      </a:lnTo>
                      <a:lnTo>
                        <a:pt x="3557" y="19983"/>
                      </a:lnTo>
                      <a:lnTo>
                        <a:pt x="3494" y="20004"/>
                      </a:lnTo>
                      <a:lnTo>
                        <a:pt x="3599" y="20004"/>
                      </a:lnTo>
                      <a:lnTo>
                        <a:pt x="3704" y="19983"/>
                      </a:lnTo>
                      <a:lnTo>
                        <a:pt x="3704" y="20066"/>
                      </a:lnTo>
                      <a:lnTo>
                        <a:pt x="3871" y="20192"/>
                      </a:lnTo>
                      <a:lnTo>
                        <a:pt x="3934" y="20150"/>
                      </a:lnTo>
                      <a:lnTo>
                        <a:pt x="4038" y="20171"/>
                      </a:lnTo>
                      <a:lnTo>
                        <a:pt x="4080" y="20213"/>
                      </a:lnTo>
                      <a:lnTo>
                        <a:pt x="4227" y="20213"/>
                      </a:lnTo>
                      <a:lnTo>
                        <a:pt x="4331" y="20255"/>
                      </a:lnTo>
                      <a:lnTo>
                        <a:pt x="4415" y="20192"/>
                      </a:lnTo>
                      <a:lnTo>
                        <a:pt x="4541" y="20297"/>
                      </a:lnTo>
                      <a:lnTo>
                        <a:pt x="4729" y="20359"/>
                      </a:lnTo>
                      <a:lnTo>
                        <a:pt x="5064" y="20380"/>
                      </a:lnTo>
                      <a:lnTo>
                        <a:pt x="5336" y="20359"/>
                      </a:lnTo>
                      <a:lnTo>
                        <a:pt x="5357" y="20297"/>
                      </a:lnTo>
                      <a:lnTo>
                        <a:pt x="5545" y="20297"/>
                      </a:lnTo>
                      <a:lnTo>
                        <a:pt x="5608" y="20255"/>
                      </a:lnTo>
                      <a:lnTo>
                        <a:pt x="5796" y="20213"/>
                      </a:lnTo>
                      <a:lnTo>
                        <a:pt x="5963" y="20150"/>
                      </a:lnTo>
                      <a:lnTo>
                        <a:pt x="6173" y="19857"/>
                      </a:lnTo>
                      <a:lnTo>
                        <a:pt x="6194" y="19773"/>
                      </a:lnTo>
                      <a:lnTo>
                        <a:pt x="6319" y="19627"/>
                      </a:lnTo>
                      <a:lnTo>
                        <a:pt x="6319" y="19543"/>
                      </a:lnTo>
                      <a:lnTo>
                        <a:pt x="6340" y="19460"/>
                      </a:lnTo>
                      <a:lnTo>
                        <a:pt x="6382" y="19313"/>
                      </a:lnTo>
                      <a:lnTo>
                        <a:pt x="6382" y="19167"/>
                      </a:lnTo>
                      <a:lnTo>
                        <a:pt x="6382" y="19041"/>
                      </a:lnTo>
                      <a:lnTo>
                        <a:pt x="6319" y="18999"/>
                      </a:lnTo>
                      <a:lnTo>
                        <a:pt x="6277" y="18999"/>
                      </a:lnTo>
                      <a:lnTo>
                        <a:pt x="6173" y="18832"/>
                      </a:lnTo>
                      <a:lnTo>
                        <a:pt x="6089" y="18790"/>
                      </a:lnTo>
                      <a:lnTo>
                        <a:pt x="6068" y="18644"/>
                      </a:lnTo>
                      <a:lnTo>
                        <a:pt x="5963" y="18392"/>
                      </a:lnTo>
                      <a:lnTo>
                        <a:pt x="5859" y="18372"/>
                      </a:lnTo>
                      <a:lnTo>
                        <a:pt x="5817" y="18413"/>
                      </a:lnTo>
                      <a:lnTo>
                        <a:pt x="5691" y="18372"/>
                      </a:lnTo>
                      <a:lnTo>
                        <a:pt x="5691" y="18288"/>
                      </a:lnTo>
                      <a:lnTo>
                        <a:pt x="5461" y="18120"/>
                      </a:lnTo>
                      <a:lnTo>
                        <a:pt x="5461" y="18016"/>
                      </a:lnTo>
                      <a:lnTo>
                        <a:pt x="5336" y="17890"/>
                      </a:lnTo>
                      <a:lnTo>
                        <a:pt x="5273" y="17890"/>
                      </a:lnTo>
                      <a:lnTo>
                        <a:pt x="5294" y="17953"/>
                      </a:lnTo>
                      <a:lnTo>
                        <a:pt x="5378" y="18079"/>
                      </a:lnTo>
                      <a:lnTo>
                        <a:pt x="5294" y="18100"/>
                      </a:lnTo>
                      <a:lnTo>
                        <a:pt x="5168" y="17974"/>
                      </a:lnTo>
                      <a:lnTo>
                        <a:pt x="5085" y="17974"/>
                      </a:lnTo>
                      <a:lnTo>
                        <a:pt x="4938" y="17807"/>
                      </a:lnTo>
                      <a:lnTo>
                        <a:pt x="4875" y="17807"/>
                      </a:lnTo>
                      <a:lnTo>
                        <a:pt x="4875" y="17869"/>
                      </a:lnTo>
                      <a:lnTo>
                        <a:pt x="4917" y="17911"/>
                      </a:lnTo>
                      <a:lnTo>
                        <a:pt x="4834" y="17890"/>
                      </a:lnTo>
                      <a:lnTo>
                        <a:pt x="4708" y="17681"/>
                      </a:lnTo>
                      <a:lnTo>
                        <a:pt x="4603" y="17660"/>
                      </a:lnTo>
                      <a:lnTo>
                        <a:pt x="4520" y="17556"/>
                      </a:lnTo>
                      <a:lnTo>
                        <a:pt x="4122" y="17284"/>
                      </a:lnTo>
                      <a:lnTo>
                        <a:pt x="3515" y="16970"/>
                      </a:lnTo>
                      <a:lnTo>
                        <a:pt x="3390" y="16928"/>
                      </a:lnTo>
                      <a:lnTo>
                        <a:pt x="3369" y="16970"/>
                      </a:lnTo>
                      <a:lnTo>
                        <a:pt x="3243" y="16907"/>
                      </a:lnTo>
                      <a:lnTo>
                        <a:pt x="3097" y="16865"/>
                      </a:lnTo>
                      <a:lnTo>
                        <a:pt x="3097" y="16928"/>
                      </a:lnTo>
                      <a:lnTo>
                        <a:pt x="3034" y="16970"/>
                      </a:lnTo>
                      <a:lnTo>
                        <a:pt x="2930" y="16928"/>
                      </a:lnTo>
                      <a:lnTo>
                        <a:pt x="2762" y="16928"/>
                      </a:lnTo>
                      <a:lnTo>
                        <a:pt x="2678" y="16823"/>
                      </a:lnTo>
                      <a:lnTo>
                        <a:pt x="2574" y="16760"/>
                      </a:lnTo>
                      <a:lnTo>
                        <a:pt x="2574" y="16802"/>
                      </a:lnTo>
                      <a:lnTo>
                        <a:pt x="2637" y="16865"/>
                      </a:lnTo>
                      <a:lnTo>
                        <a:pt x="2616" y="16928"/>
                      </a:lnTo>
                      <a:lnTo>
                        <a:pt x="2532" y="16865"/>
                      </a:lnTo>
                      <a:lnTo>
                        <a:pt x="2406" y="16907"/>
                      </a:lnTo>
                      <a:lnTo>
                        <a:pt x="2344" y="16949"/>
                      </a:lnTo>
                      <a:lnTo>
                        <a:pt x="2365" y="17032"/>
                      </a:lnTo>
                      <a:lnTo>
                        <a:pt x="2302" y="17158"/>
                      </a:lnTo>
                      <a:lnTo>
                        <a:pt x="2155" y="17158"/>
                      </a:lnTo>
                      <a:lnTo>
                        <a:pt x="2239" y="17053"/>
                      </a:lnTo>
                      <a:lnTo>
                        <a:pt x="2323" y="17012"/>
                      </a:lnTo>
                      <a:lnTo>
                        <a:pt x="2260" y="16949"/>
                      </a:lnTo>
                      <a:lnTo>
                        <a:pt x="2197" y="16949"/>
                      </a:lnTo>
                      <a:lnTo>
                        <a:pt x="2218" y="16907"/>
                      </a:lnTo>
                      <a:lnTo>
                        <a:pt x="2239" y="16844"/>
                      </a:lnTo>
                      <a:lnTo>
                        <a:pt x="2197" y="16823"/>
                      </a:lnTo>
                      <a:lnTo>
                        <a:pt x="2134" y="16886"/>
                      </a:lnTo>
                      <a:lnTo>
                        <a:pt x="2030" y="17012"/>
                      </a:lnTo>
                      <a:lnTo>
                        <a:pt x="2030" y="16928"/>
                      </a:lnTo>
                      <a:lnTo>
                        <a:pt x="2030" y="16886"/>
                      </a:lnTo>
                      <a:lnTo>
                        <a:pt x="2009" y="16844"/>
                      </a:lnTo>
                      <a:lnTo>
                        <a:pt x="1946" y="16928"/>
                      </a:lnTo>
                      <a:lnTo>
                        <a:pt x="1925" y="16928"/>
                      </a:lnTo>
                      <a:lnTo>
                        <a:pt x="1925" y="16844"/>
                      </a:lnTo>
                      <a:lnTo>
                        <a:pt x="1821" y="16823"/>
                      </a:lnTo>
                      <a:lnTo>
                        <a:pt x="1716" y="16907"/>
                      </a:lnTo>
                      <a:lnTo>
                        <a:pt x="1695" y="16802"/>
                      </a:lnTo>
                      <a:lnTo>
                        <a:pt x="1632" y="16760"/>
                      </a:lnTo>
                      <a:lnTo>
                        <a:pt x="1569" y="16844"/>
                      </a:lnTo>
                      <a:lnTo>
                        <a:pt x="1528" y="16740"/>
                      </a:lnTo>
                      <a:lnTo>
                        <a:pt x="1528" y="16614"/>
                      </a:lnTo>
                      <a:lnTo>
                        <a:pt x="1590" y="16530"/>
                      </a:lnTo>
                      <a:lnTo>
                        <a:pt x="1590" y="16614"/>
                      </a:lnTo>
                      <a:lnTo>
                        <a:pt x="1674" y="16698"/>
                      </a:lnTo>
                      <a:lnTo>
                        <a:pt x="1800" y="16656"/>
                      </a:lnTo>
                      <a:lnTo>
                        <a:pt x="1883" y="16719"/>
                      </a:lnTo>
                      <a:lnTo>
                        <a:pt x="1988" y="16635"/>
                      </a:lnTo>
                      <a:lnTo>
                        <a:pt x="1988" y="16593"/>
                      </a:lnTo>
                      <a:lnTo>
                        <a:pt x="1904" y="16530"/>
                      </a:lnTo>
                      <a:lnTo>
                        <a:pt x="1883" y="16509"/>
                      </a:lnTo>
                      <a:lnTo>
                        <a:pt x="1800" y="16488"/>
                      </a:lnTo>
                      <a:lnTo>
                        <a:pt x="1737" y="16530"/>
                      </a:lnTo>
                      <a:lnTo>
                        <a:pt x="1695" y="16488"/>
                      </a:lnTo>
                      <a:lnTo>
                        <a:pt x="1632" y="16405"/>
                      </a:lnTo>
                      <a:lnTo>
                        <a:pt x="1528" y="16342"/>
                      </a:lnTo>
                      <a:lnTo>
                        <a:pt x="1423" y="16342"/>
                      </a:lnTo>
                      <a:lnTo>
                        <a:pt x="1402" y="16384"/>
                      </a:lnTo>
                      <a:lnTo>
                        <a:pt x="1465" y="16426"/>
                      </a:lnTo>
                      <a:lnTo>
                        <a:pt x="1486" y="16426"/>
                      </a:lnTo>
                      <a:lnTo>
                        <a:pt x="1486" y="16488"/>
                      </a:lnTo>
                      <a:lnTo>
                        <a:pt x="1402" y="16509"/>
                      </a:lnTo>
                      <a:lnTo>
                        <a:pt x="1360" y="16509"/>
                      </a:lnTo>
                      <a:lnTo>
                        <a:pt x="1360" y="16551"/>
                      </a:lnTo>
                      <a:lnTo>
                        <a:pt x="1465" y="16635"/>
                      </a:lnTo>
                      <a:lnTo>
                        <a:pt x="1402" y="16656"/>
                      </a:lnTo>
                      <a:lnTo>
                        <a:pt x="1318" y="16656"/>
                      </a:lnTo>
                      <a:lnTo>
                        <a:pt x="1277" y="16740"/>
                      </a:lnTo>
                      <a:lnTo>
                        <a:pt x="1256" y="16886"/>
                      </a:lnTo>
                      <a:lnTo>
                        <a:pt x="1193" y="16802"/>
                      </a:lnTo>
                      <a:lnTo>
                        <a:pt x="1193" y="16698"/>
                      </a:lnTo>
                      <a:lnTo>
                        <a:pt x="1151" y="16635"/>
                      </a:lnTo>
                      <a:lnTo>
                        <a:pt x="1005" y="16614"/>
                      </a:lnTo>
                      <a:lnTo>
                        <a:pt x="1005" y="16740"/>
                      </a:lnTo>
                      <a:lnTo>
                        <a:pt x="942" y="16823"/>
                      </a:lnTo>
                      <a:lnTo>
                        <a:pt x="795" y="16781"/>
                      </a:lnTo>
                      <a:lnTo>
                        <a:pt x="691" y="16781"/>
                      </a:lnTo>
                      <a:lnTo>
                        <a:pt x="691" y="16928"/>
                      </a:lnTo>
                      <a:lnTo>
                        <a:pt x="628" y="17053"/>
                      </a:lnTo>
                      <a:lnTo>
                        <a:pt x="481" y="17095"/>
                      </a:lnTo>
                      <a:lnTo>
                        <a:pt x="335" y="17242"/>
                      </a:lnTo>
                      <a:lnTo>
                        <a:pt x="335" y="17451"/>
                      </a:lnTo>
                      <a:lnTo>
                        <a:pt x="251" y="17451"/>
                      </a:lnTo>
                      <a:lnTo>
                        <a:pt x="105" y="17514"/>
                      </a:lnTo>
                      <a:lnTo>
                        <a:pt x="0" y="17556"/>
                      </a:lnTo>
                      <a:lnTo>
                        <a:pt x="105" y="17576"/>
                      </a:lnTo>
                      <a:lnTo>
                        <a:pt x="63" y="17744"/>
                      </a:lnTo>
                      <a:lnTo>
                        <a:pt x="21" y="17932"/>
                      </a:lnTo>
                      <a:lnTo>
                        <a:pt x="105" y="18037"/>
                      </a:lnTo>
                      <a:lnTo>
                        <a:pt x="209" y="18288"/>
                      </a:lnTo>
                      <a:lnTo>
                        <a:pt x="272" y="18288"/>
                      </a:lnTo>
                      <a:lnTo>
                        <a:pt x="440" y="18372"/>
                      </a:lnTo>
                      <a:lnTo>
                        <a:pt x="523" y="18497"/>
                      </a:lnTo>
                      <a:lnTo>
                        <a:pt x="565" y="18602"/>
                      </a:lnTo>
                      <a:lnTo>
                        <a:pt x="837" y="18769"/>
                      </a:lnTo>
                      <a:lnTo>
                        <a:pt x="900" y="18832"/>
                      </a:lnTo>
                      <a:lnTo>
                        <a:pt x="858" y="19020"/>
                      </a:lnTo>
                      <a:lnTo>
                        <a:pt x="753" y="19208"/>
                      </a:lnTo>
                      <a:lnTo>
                        <a:pt x="649" y="19460"/>
                      </a:lnTo>
                      <a:lnTo>
                        <a:pt x="774" y="19627"/>
                      </a:lnTo>
                      <a:lnTo>
                        <a:pt x="837" y="19773"/>
                      </a:lnTo>
                      <a:lnTo>
                        <a:pt x="1067" y="20234"/>
                      </a:lnTo>
                      <a:lnTo>
                        <a:pt x="1318" y="20820"/>
                      </a:lnTo>
                      <a:lnTo>
                        <a:pt x="1214" y="20861"/>
                      </a:lnTo>
                      <a:lnTo>
                        <a:pt x="1193" y="21217"/>
                      </a:lnTo>
                      <a:lnTo>
                        <a:pt x="1193" y="21322"/>
                      </a:lnTo>
                      <a:lnTo>
                        <a:pt x="1297" y="21343"/>
                      </a:lnTo>
                      <a:lnTo>
                        <a:pt x="1214" y="21447"/>
                      </a:lnTo>
                      <a:lnTo>
                        <a:pt x="1214" y="21636"/>
                      </a:lnTo>
                      <a:lnTo>
                        <a:pt x="1297" y="21740"/>
                      </a:lnTo>
                      <a:lnTo>
                        <a:pt x="1423" y="21761"/>
                      </a:lnTo>
                      <a:lnTo>
                        <a:pt x="1486" y="21866"/>
                      </a:lnTo>
                      <a:lnTo>
                        <a:pt x="1423" y="21929"/>
                      </a:lnTo>
                      <a:lnTo>
                        <a:pt x="1423" y="22138"/>
                      </a:lnTo>
                      <a:lnTo>
                        <a:pt x="1486" y="22263"/>
                      </a:lnTo>
                      <a:lnTo>
                        <a:pt x="1674" y="22389"/>
                      </a:lnTo>
                      <a:lnTo>
                        <a:pt x="1674" y="22577"/>
                      </a:lnTo>
                      <a:lnTo>
                        <a:pt x="1569" y="22745"/>
                      </a:lnTo>
                      <a:lnTo>
                        <a:pt x="1507" y="22912"/>
                      </a:lnTo>
                      <a:lnTo>
                        <a:pt x="1779" y="23289"/>
                      </a:lnTo>
                      <a:lnTo>
                        <a:pt x="1925" y="23330"/>
                      </a:lnTo>
                      <a:lnTo>
                        <a:pt x="2197" y="23623"/>
                      </a:lnTo>
                      <a:lnTo>
                        <a:pt x="2218" y="23812"/>
                      </a:lnTo>
                      <a:lnTo>
                        <a:pt x="2051" y="24230"/>
                      </a:lnTo>
                      <a:lnTo>
                        <a:pt x="1821" y="24628"/>
                      </a:lnTo>
                      <a:lnTo>
                        <a:pt x="1695" y="24900"/>
                      </a:lnTo>
                      <a:lnTo>
                        <a:pt x="1528" y="25151"/>
                      </a:lnTo>
                      <a:lnTo>
                        <a:pt x="1381" y="25402"/>
                      </a:lnTo>
                      <a:lnTo>
                        <a:pt x="1256" y="25486"/>
                      </a:lnTo>
                      <a:lnTo>
                        <a:pt x="984" y="25737"/>
                      </a:lnTo>
                      <a:lnTo>
                        <a:pt x="1005" y="25904"/>
                      </a:lnTo>
                      <a:cubicBezTo>
                        <a:pt x="1005" y="25883"/>
                        <a:pt x="1046" y="25883"/>
                        <a:pt x="1046" y="25883"/>
                      </a:cubicBezTo>
                      <a:cubicBezTo>
                        <a:pt x="1067" y="25883"/>
                        <a:pt x="1193" y="25799"/>
                        <a:pt x="1193" y="25799"/>
                      </a:cubicBezTo>
                      <a:lnTo>
                        <a:pt x="1318" y="25779"/>
                      </a:lnTo>
                      <a:lnTo>
                        <a:pt x="1256" y="25841"/>
                      </a:lnTo>
                      <a:lnTo>
                        <a:pt x="1297" y="25925"/>
                      </a:lnTo>
                      <a:lnTo>
                        <a:pt x="1297" y="26030"/>
                      </a:lnTo>
                      <a:lnTo>
                        <a:pt x="1172" y="25925"/>
                      </a:lnTo>
                      <a:lnTo>
                        <a:pt x="1151" y="26009"/>
                      </a:lnTo>
                      <a:lnTo>
                        <a:pt x="1277" y="26155"/>
                      </a:lnTo>
                      <a:lnTo>
                        <a:pt x="1402" y="26155"/>
                      </a:lnTo>
                      <a:lnTo>
                        <a:pt x="1486" y="26260"/>
                      </a:lnTo>
                      <a:lnTo>
                        <a:pt x="1611" y="26260"/>
                      </a:lnTo>
                      <a:lnTo>
                        <a:pt x="1674" y="26239"/>
                      </a:lnTo>
                      <a:lnTo>
                        <a:pt x="1779" y="26239"/>
                      </a:lnTo>
                      <a:lnTo>
                        <a:pt x="1883" y="26364"/>
                      </a:lnTo>
                      <a:lnTo>
                        <a:pt x="1800" y="26448"/>
                      </a:lnTo>
                      <a:lnTo>
                        <a:pt x="1611" y="26406"/>
                      </a:lnTo>
                      <a:lnTo>
                        <a:pt x="1528" y="26427"/>
                      </a:lnTo>
                      <a:lnTo>
                        <a:pt x="1507" y="26532"/>
                      </a:lnTo>
                      <a:lnTo>
                        <a:pt x="1381" y="26636"/>
                      </a:lnTo>
                      <a:lnTo>
                        <a:pt x="1277" y="26553"/>
                      </a:lnTo>
                      <a:lnTo>
                        <a:pt x="1214" y="26615"/>
                      </a:lnTo>
                      <a:lnTo>
                        <a:pt x="1214" y="26720"/>
                      </a:lnTo>
                      <a:lnTo>
                        <a:pt x="1109" y="26741"/>
                      </a:lnTo>
                      <a:lnTo>
                        <a:pt x="1067" y="26636"/>
                      </a:lnTo>
                      <a:lnTo>
                        <a:pt x="1005" y="26657"/>
                      </a:lnTo>
                      <a:lnTo>
                        <a:pt x="1005" y="26720"/>
                      </a:lnTo>
                      <a:lnTo>
                        <a:pt x="1067" y="26783"/>
                      </a:lnTo>
                      <a:lnTo>
                        <a:pt x="1046" y="26929"/>
                      </a:lnTo>
                      <a:lnTo>
                        <a:pt x="1088" y="26992"/>
                      </a:lnTo>
                      <a:lnTo>
                        <a:pt x="1088" y="27034"/>
                      </a:lnTo>
                      <a:lnTo>
                        <a:pt x="1067" y="27055"/>
                      </a:lnTo>
                      <a:lnTo>
                        <a:pt x="984" y="27159"/>
                      </a:lnTo>
                      <a:lnTo>
                        <a:pt x="942" y="27306"/>
                      </a:lnTo>
                      <a:lnTo>
                        <a:pt x="858" y="27369"/>
                      </a:lnTo>
                      <a:lnTo>
                        <a:pt x="795" y="27808"/>
                      </a:lnTo>
                      <a:lnTo>
                        <a:pt x="1067" y="28289"/>
                      </a:lnTo>
                      <a:lnTo>
                        <a:pt x="1067" y="28394"/>
                      </a:lnTo>
                      <a:lnTo>
                        <a:pt x="984" y="28457"/>
                      </a:lnTo>
                      <a:lnTo>
                        <a:pt x="1005" y="28561"/>
                      </a:lnTo>
                      <a:lnTo>
                        <a:pt x="942" y="28708"/>
                      </a:lnTo>
                      <a:lnTo>
                        <a:pt x="1046" y="28729"/>
                      </a:lnTo>
                      <a:lnTo>
                        <a:pt x="1067" y="28833"/>
                      </a:lnTo>
                      <a:lnTo>
                        <a:pt x="1046" y="28875"/>
                      </a:lnTo>
                      <a:lnTo>
                        <a:pt x="1088" y="28938"/>
                      </a:lnTo>
                      <a:lnTo>
                        <a:pt x="1109" y="29043"/>
                      </a:lnTo>
                      <a:lnTo>
                        <a:pt x="1088" y="29126"/>
                      </a:lnTo>
                      <a:lnTo>
                        <a:pt x="1172" y="29252"/>
                      </a:lnTo>
                      <a:lnTo>
                        <a:pt x="1193" y="29294"/>
                      </a:lnTo>
                      <a:lnTo>
                        <a:pt x="1256" y="29461"/>
                      </a:lnTo>
                      <a:lnTo>
                        <a:pt x="1318" y="29566"/>
                      </a:lnTo>
                      <a:lnTo>
                        <a:pt x="1360" y="29712"/>
                      </a:lnTo>
                      <a:lnTo>
                        <a:pt x="1402" y="29712"/>
                      </a:lnTo>
                      <a:lnTo>
                        <a:pt x="1507" y="29796"/>
                      </a:lnTo>
                      <a:lnTo>
                        <a:pt x="1632" y="29712"/>
                      </a:lnTo>
                      <a:lnTo>
                        <a:pt x="1737" y="29900"/>
                      </a:lnTo>
                      <a:lnTo>
                        <a:pt x="1883" y="29817"/>
                      </a:lnTo>
                      <a:lnTo>
                        <a:pt x="2009" y="29859"/>
                      </a:lnTo>
                      <a:lnTo>
                        <a:pt x="2113" y="30026"/>
                      </a:lnTo>
                      <a:lnTo>
                        <a:pt x="2260" y="29921"/>
                      </a:lnTo>
                      <a:lnTo>
                        <a:pt x="2427" y="29880"/>
                      </a:lnTo>
                      <a:lnTo>
                        <a:pt x="2511" y="29963"/>
                      </a:lnTo>
                      <a:lnTo>
                        <a:pt x="2574" y="29963"/>
                      </a:lnTo>
                      <a:lnTo>
                        <a:pt x="2846" y="30026"/>
                      </a:lnTo>
                      <a:lnTo>
                        <a:pt x="2867" y="30172"/>
                      </a:lnTo>
                      <a:lnTo>
                        <a:pt x="2825" y="30319"/>
                      </a:lnTo>
                      <a:lnTo>
                        <a:pt x="2930" y="30424"/>
                      </a:lnTo>
                      <a:lnTo>
                        <a:pt x="2930" y="30612"/>
                      </a:lnTo>
                      <a:lnTo>
                        <a:pt x="3055" y="30737"/>
                      </a:lnTo>
                      <a:lnTo>
                        <a:pt x="3139" y="30905"/>
                      </a:lnTo>
                      <a:lnTo>
                        <a:pt x="3285" y="31114"/>
                      </a:lnTo>
                      <a:lnTo>
                        <a:pt x="3390" y="31177"/>
                      </a:lnTo>
                      <a:lnTo>
                        <a:pt x="3453" y="31365"/>
                      </a:lnTo>
                      <a:lnTo>
                        <a:pt x="3620" y="31428"/>
                      </a:lnTo>
                      <a:lnTo>
                        <a:pt x="3829" y="31595"/>
                      </a:lnTo>
                      <a:lnTo>
                        <a:pt x="3871" y="31700"/>
                      </a:lnTo>
                      <a:lnTo>
                        <a:pt x="4018" y="31805"/>
                      </a:lnTo>
                      <a:lnTo>
                        <a:pt x="3934" y="31867"/>
                      </a:lnTo>
                      <a:lnTo>
                        <a:pt x="3829" y="32056"/>
                      </a:lnTo>
                      <a:lnTo>
                        <a:pt x="3557" y="32097"/>
                      </a:lnTo>
                      <a:lnTo>
                        <a:pt x="3411" y="31993"/>
                      </a:lnTo>
                      <a:lnTo>
                        <a:pt x="3369" y="32097"/>
                      </a:lnTo>
                      <a:lnTo>
                        <a:pt x="3369" y="32223"/>
                      </a:lnTo>
                      <a:lnTo>
                        <a:pt x="3474" y="32411"/>
                      </a:lnTo>
                      <a:lnTo>
                        <a:pt x="3453" y="32579"/>
                      </a:lnTo>
                      <a:lnTo>
                        <a:pt x="3578" y="32725"/>
                      </a:lnTo>
                      <a:lnTo>
                        <a:pt x="3578" y="32893"/>
                      </a:lnTo>
                      <a:lnTo>
                        <a:pt x="3683" y="32913"/>
                      </a:lnTo>
                      <a:lnTo>
                        <a:pt x="3808" y="32893"/>
                      </a:lnTo>
                      <a:lnTo>
                        <a:pt x="3808" y="32746"/>
                      </a:lnTo>
                      <a:lnTo>
                        <a:pt x="3892" y="32683"/>
                      </a:lnTo>
                      <a:lnTo>
                        <a:pt x="4185" y="32788"/>
                      </a:lnTo>
                      <a:lnTo>
                        <a:pt x="4457" y="32788"/>
                      </a:lnTo>
                      <a:lnTo>
                        <a:pt x="4624" y="32704"/>
                      </a:lnTo>
                      <a:lnTo>
                        <a:pt x="4750" y="32704"/>
                      </a:lnTo>
                      <a:lnTo>
                        <a:pt x="4834" y="32955"/>
                      </a:lnTo>
                      <a:lnTo>
                        <a:pt x="4959" y="33060"/>
                      </a:lnTo>
                      <a:lnTo>
                        <a:pt x="4875" y="33206"/>
                      </a:lnTo>
                      <a:lnTo>
                        <a:pt x="5043" y="33416"/>
                      </a:lnTo>
                      <a:lnTo>
                        <a:pt x="5357" y="33353"/>
                      </a:lnTo>
                      <a:lnTo>
                        <a:pt x="5461" y="33457"/>
                      </a:lnTo>
                      <a:lnTo>
                        <a:pt x="5482" y="33583"/>
                      </a:lnTo>
                      <a:lnTo>
                        <a:pt x="5587" y="33625"/>
                      </a:lnTo>
                      <a:lnTo>
                        <a:pt x="5587" y="33771"/>
                      </a:lnTo>
                      <a:lnTo>
                        <a:pt x="5650" y="33960"/>
                      </a:lnTo>
                      <a:lnTo>
                        <a:pt x="5901" y="34211"/>
                      </a:lnTo>
                      <a:lnTo>
                        <a:pt x="6005" y="34106"/>
                      </a:lnTo>
                      <a:lnTo>
                        <a:pt x="6173" y="34190"/>
                      </a:lnTo>
                      <a:lnTo>
                        <a:pt x="6298" y="34169"/>
                      </a:lnTo>
                      <a:lnTo>
                        <a:pt x="6424" y="34190"/>
                      </a:lnTo>
                      <a:lnTo>
                        <a:pt x="6612" y="34043"/>
                      </a:lnTo>
                      <a:lnTo>
                        <a:pt x="6696" y="34043"/>
                      </a:lnTo>
                      <a:lnTo>
                        <a:pt x="6821" y="34315"/>
                      </a:lnTo>
                      <a:lnTo>
                        <a:pt x="7010" y="34420"/>
                      </a:lnTo>
                      <a:lnTo>
                        <a:pt x="7051" y="34525"/>
                      </a:lnTo>
                      <a:lnTo>
                        <a:pt x="7135" y="34462"/>
                      </a:lnTo>
                      <a:lnTo>
                        <a:pt x="7344" y="34504"/>
                      </a:lnTo>
                      <a:lnTo>
                        <a:pt x="7491" y="34504"/>
                      </a:lnTo>
                      <a:lnTo>
                        <a:pt x="7595" y="34587"/>
                      </a:lnTo>
                      <a:lnTo>
                        <a:pt x="7742" y="34566"/>
                      </a:lnTo>
                      <a:lnTo>
                        <a:pt x="7888" y="34671"/>
                      </a:lnTo>
                      <a:lnTo>
                        <a:pt x="8077" y="34692"/>
                      </a:lnTo>
                      <a:lnTo>
                        <a:pt x="8160" y="34608"/>
                      </a:lnTo>
                      <a:lnTo>
                        <a:pt x="8202" y="34734"/>
                      </a:lnTo>
                      <a:lnTo>
                        <a:pt x="8286" y="34797"/>
                      </a:lnTo>
                      <a:lnTo>
                        <a:pt x="8286" y="34943"/>
                      </a:lnTo>
                      <a:lnTo>
                        <a:pt x="8181" y="35090"/>
                      </a:lnTo>
                      <a:lnTo>
                        <a:pt x="8056" y="35110"/>
                      </a:lnTo>
                      <a:lnTo>
                        <a:pt x="8014" y="35362"/>
                      </a:lnTo>
                      <a:lnTo>
                        <a:pt x="8181" y="35466"/>
                      </a:lnTo>
                      <a:lnTo>
                        <a:pt x="8202" y="35634"/>
                      </a:lnTo>
                      <a:lnTo>
                        <a:pt x="8119" y="35843"/>
                      </a:lnTo>
                      <a:lnTo>
                        <a:pt x="8160" y="35989"/>
                      </a:lnTo>
                      <a:lnTo>
                        <a:pt x="8056" y="36073"/>
                      </a:lnTo>
                      <a:lnTo>
                        <a:pt x="7763" y="36094"/>
                      </a:lnTo>
                      <a:lnTo>
                        <a:pt x="7637" y="36303"/>
                      </a:lnTo>
                      <a:lnTo>
                        <a:pt x="7554" y="36345"/>
                      </a:lnTo>
                      <a:lnTo>
                        <a:pt x="7533" y="36596"/>
                      </a:lnTo>
                      <a:lnTo>
                        <a:pt x="7554" y="36596"/>
                      </a:lnTo>
                      <a:lnTo>
                        <a:pt x="7658" y="36617"/>
                      </a:lnTo>
                      <a:lnTo>
                        <a:pt x="7784" y="36554"/>
                      </a:lnTo>
                      <a:lnTo>
                        <a:pt x="7951" y="36512"/>
                      </a:lnTo>
                      <a:lnTo>
                        <a:pt x="7972" y="36575"/>
                      </a:lnTo>
                      <a:lnTo>
                        <a:pt x="7951" y="36659"/>
                      </a:lnTo>
                      <a:lnTo>
                        <a:pt x="7637" y="36805"/>
                      </a:lnTo>
                      <a:lnTo>
                        <a:pt x="7491" y="36889"/>
                      </a:lnTo>
                      <a:lnTo>
                        <a:pt x="7554" y="36931"/>
                      </a:lnTo>
                      <a:lnTo>
                        <a:pt x="7637" y="36931"/>
                      </a:lnTo>
                      <a:lnTo>
                        <a:pt x="7554" y="37014"/>
                      </a:lnTo>
                      <a:lnTo>
                        <a:pt x="7428" y="36994"/>
                      </a:lnTo>
                      <a:lnTo>
                        <a:pt x="7240" y="37014"/>
                      </a:lnTo>
                      <a:lnTo>
                        <a:pt x="7323" y="37203"/>
                      </a:lnTo>
                      <a:lnTo>
                        <a:pt x="7386" y="37286"/>
                      </a:lnTo>
                      <a:lnTo>
                        <a:pt x="7449" y="37224"/>
                      </a:lnTo>
                      <a:lnTo>
                        <a:pt x="7470" y="37286"/>
                      </a:lnTo>
                      <a:lnTo>
                        <a:pt x="7575" y="37307"/>
                      </a:lnTo>
                      <a:lnTo>
                        <a:pt x="7575" y="37349"/>
                      </a:lnTo>
                      <a:lnTo>
                        <a:pt x="7491" y="37391"/>
                      </a:lnTo>
                      <a:lnTo>
                        <a:pt x="7449" y="37454"/>
                      </a:lnTo>
                      <a:lnTo>
                        <a:pt x="7365" y="37454"/>
                      </a:lnTo>
                      <a:lnTo>
                        <a:pt x="7323" y="37517"/>
                      </a:lnTo>
                      <a:lnTo>
                        <a:pt x="7323" y="37559"/>
                      </a:lnTo>
                      <a:lnTo>
                        <a:pt x="7177" y="37705"/>
                      </a:lnTo>
                      <a:lnTo>
                        <a:pt x="7177" y="37831"/>
                      </a:lnTo>
                      <a:lnTo>
                        <a:pt x="7240" y="37851"/>
                      </a:lnTo>
                      <a:lnTo>
                        <a:pt x="7219" y="38019"/>
                      </a:lnTo>
                      <a:lnTo>
                        <a:pt x="7114" y="37977"/>
                      </a:lnTo>
                      <a:lnTo>
                        <a:pt x="7072" y="38019"/>
                      </a:lnTo>
                      <a:lnTo>
                        <a:pt x="6968" y="37935"/>
                      </a:lnTo>
                      <a:lnTo>
                        <a:pt x="6842" y="37914"/>
                      </a:lnTo>
                      <a:lnTo>
                        <a:pt x="6842" y="37956"/>
                      </a:lnTo>
                      <a:lnTo>
                        <a:pt x="6905" y="38040"/>
                      </a:lnTo>
                      <a:lnTo>
                        <a:pt x="6821" y="38061"/>
                      </a:lnTo>
                      <a:lnTo>
                        <a:pt x="6738" y="38144"/>
                      </a:lnTo>
                      <a:lnTo>
                        <a:pt x="6863" y="38165"/>
                      </a:lnTo>
                      <a:lnTo>
                        <a:pt x="6947" y="38165"/>
                      </a:lnTo>
                      <a:lnTo>
                        <a:pt x="7114" y="38291"/>
                      </a:lnTo>
                      <a:lnTo>
                        <a:pt x="7114" y="38375"/>
                      </a:lnTo>
                      <a:lnTo>
                        <a:pt x="7240" y="38500"/>
                      </a:lnTo>
                      <a:lnTo>
                        <a:pt x="7449" y="38479"/>
                      </a:lnTo>
                      <a:lnTo>
                        <a:pt x="7679" y="38605"/>
                      </a:lnTo>
                      <a:lnTo>
                        <a:pt x="7847" y="38647"/>
                      </a:lnTo>
                      <a:lnTo>
                        <a:pt x="8202" y="38898"/>
                      </a:lnTo>
                      <a:lnTo>
                        <a:pt x="8286" y="39023"/>
                      </a:lnTo>
                      <a:lnTo>
                        <a:pt x="8391" y="39065"/>
                      </a:lnTo>
                      <a:lnTo>
                        <a:pt x="8412" y="39128"/>
                      </a:lnTo>
                      <a:lnTo>
                        <a:pt x="8516" y="39211"/>
                      </a:lnTo>
                      <a:lnTo>
                        <a:pt x="8600" y="39211"/>
                      </a:lnTo>
                      <a:lnTo>
                        <a:pt x="8621" y="39295"/>
                      </a:lnTo>
                      <a:lnTo>
                        <a:pt x="8725" y="39337"/>
                      </a:lnTo>
                      <a:lnTo>
                        <a:pt x="8788" y="39337"/>
                      </a:lnTo>
                      <a:lnTo>
                        <a:pt x="8893" y="39483"/>
                      </a:lnTo>
                      <a:lnTo>
                        <a:pt x="8997" y="39504"/>
                      </a:lnTo>
                      <a:lnTo>
                        <a:pt x="9039" y="39525"/>
                      </a:lnTo>
                      <a:lnTo>
                        <a:pt x="9102" y="39504"/>
                      </a:lnTo>
                      <a:lnTo>
                        <a:pt x="9248" y="39630"/>
                      </a:lnTo>
                      <a:lnTo>
                        <a:pt x="9248" y="39714"/>
                      </a:lnTo>
                      <a:lnTo>
                        <a:pt x="9374" y="39735"/>
                      </a:lnTo>
                      <a:lnTo>
                        <a:pt x="9520" y="39923"/>
                      </a:lnTo>
                      <a:lnTo>
                        <a:pt x="9583" y="40007"/>
                      </a:lnTo>
                      <a:lnTo>
                        <a:pt x="9625" y="40237"/>
                      </a:lnTo>
                      <a:lnTo>
                        <a:pt x="9730" y="40425"/>
                      </a:lnTo>
                      <a:lnTo>
                        <a:pt x="9688" y="40488"/>
                      </a:lnTo>
                      <a:lnTo>
                        <a:pt x="9730" y="40572"/>
                      </a:lnTo>
                      <a:cubicBezTo>
                        <a:pt x="9939" y="40572"/>
                        <a:pt x="10483" y="40572"/>
                        <a:pt x="10462" y="40446"/>
                      </a:cubicBezTo>
                      <a:lnTo>
                        <a:pt x="10420" y="40279"/>
                      </a:lnTo>
                      <a:lnTo>
                        <a:pt x="11090" y="40258"/>
                      </a:lnTo>
                      <a:cubicBezTo>
                        <a:pt x="11090" y="40258"/>
                        <a:pt x="11215" y="40383"/>
                        <a:pt x="11320" y="40383"/>
                      </a:cubicBezTo>
                      <a:cubicBezTo>
                        <a:pt x="11425" y="40383"/>
                        <a:pt x="11948" y="40153"/>
                        <a:pt x="11948" y="40153"/>
                      </a:cubicBezTo>
                      <a:cubicBezTo>
                        <a:pt x="11948" y="40153"/>
                        <a:pt x="12073" y="40174"/>
                        <a:pt x="12136" y="40279"/>
                      </a:cubicBezTo>
                      <a:cubicBezTo>
                        <a:pt x="12159" y="40337"/>
                        <a:pt x="12208" y="40350"/>
                        <a:pt x="12254" y="40350"/>
                      </a:cubicBezTo>
                      <a:cubicBezTo>
                        <a:pt x="12291" y="40350"/>
                        <a:pt x="12327" y="40341"/>
                        <a:pt x="12345" y="40341"/>
                      </a:cubicBezTo>
                      <a:lnTo>
                        <a:pt x="12345" y="40320"/>
                      </a:lnTo>
                      <a:lnTo>
                        <a:pt x="12492" y="40341"/>
                      </a:lnTo>
                      <a:lnTo>
                        <a:pt x="12764" y="40551"/>
                      </a:lnTo>
                      <a:lnTo>
                        <a:pt x="12826" y="40676"/>
                      </a:lnTo>
                      <a:lnTo>
                        <a:pt x="13098" y="40697"/>
                      </a:lnTo>
                      <a:lnTo>
                        <a:pt x="13140" y="40592"/>
                      </a:lnTo>
                      <a:lnTo>
                        <a:pt x="13308" y="40488"/>
                      </a:lnTo>
                      <a:lnTo>
                        <a:pt x="13496" y="40258"/>
                      </a:lnTo>
                      <a:lnTo>
                        <a:pt x="13433" y="40237"/>
                      </a:lnTo>
                      <a:lnTo>
                        <a:pt x="13119" y="39965"/>
                      </a:lnTo>
                      <a:lnTo>
                        <a:pt x="12910" y="39714"/>
                      </a:lnTo>
                      <a:lnTo>
                        <a:pt x="12889" y="39546"/>
                      </a:lnTo>
                      <a:lnTo>
                        <a:pt x="12805" y="39442"/>
                      </a:lnTo>
                      <a:lnTo>
                        <a:pt x="12805" y="39295"/>
                      </a:lnTo>
                      <a:lnTo>
                        <a:pt x="12785" y="39211"/>
                      </a:lnTo>
                      <a:lnTo>
                        <a:pt x="12764" y="39170"/>
                      </a:lnTo>
                      <a:lnTo>
                        <a:pt x="12680" y="39170"/>
                      </a:lnTo>
                      <a:lnTo>
                        <a:pt x="12680" y="39065"/>
                      </a:lnTo>
                      <a:lnTo>
                        <a:pt x="12722" y="39086"/>
                      </a:lnTo>
                      <a:lnTo>
                        <a:pt x="12764" y="38981"/>
                      </a:lnTo>
                      <a:lnTo>
                        <a:pt x="12805" y="38877"/>
                      </a:lnTo>
                      <a:lnTo>
                        <a:pt x="12722" y="38877"/>
                      </a:lnTo>
                      <a:lnTo>
                        <a:pt x="12680" y="38919"/>
                      </a:lnTo>
                      <a:lnTo>
                        <a:pt x="12554" y="38856"/>
                      </a:lnTo>
                      <a:lnTo>
                        <a:pt x="12554" y="38667"/>
                      </a:lnTo>
                      <a:lnTo>
                        <a:pt x="12450" y="38647"/>
                      </a:lnTo>
                      <a:lnTo>
                        <a:pt x="12366" y="38563"/>
                      </a:lnTo>
                      <a:lnTo>
                        <a:pt x="12282" y="38584"/>
                      </a:lnTo>
                      <a:lnTo>
                        <a:pt x="12178" y="38584"/>
                      </a:lnTo>
                      <a:lnTo>
                        <a:pt x="12136" y="38375"/>
                      </a:lnTo>
                      <a:lnTo>
                        <a:pt x="12157" y="38270"/>
                      </a:lnTo>
                      <a:lnTo>
                        <a:pt x="12199" y="38228"/>
                      </a:lnTo>
                      <a:lnTo>
                        <a:pt x="12199" y="38019"/>
                      </a:lnTo>
                      <a:lnTo>
                        <a:pt x="12261" y="37914"/>
                      </a:lnTo>
                      <a:lnTo>
                        <a:pt x="12282" y="37768"/>
                      </a:lnTo>
                      <a:lnTo>
                        <a:pt x="12345" y="37726"/>
                      </a:lnTo>
                      <a:lnTo>
                        <a:pt x="12366" y="37600"/>
                      </a:lnTo>
                      <a:lnTo>
                        <a:pt x="12408" y="37517"/>
                      </a:lnTo>
                      <a:lnTo>
                        <a:pt x="12408" y="37433"/>
                      </a:lnTo>
                      <a:lnTo>
                        <a:pt x="12471" y="37454"/>
                      </a:lnTo>
                      <a:lnTo>
                        <a:pt x="12513" y="37517"/>
                      </a:lnTo>
                      <a:lnTo>
                        <a:pt x="12575" y="37496"/>
                      </a:lnTo>
                      <a:lnTo>
                        <a:pt x="12596" y="37412"/>
                      </a:lnTo>
                      <a:lnTo>
                        <a:pt x="12659" y="37454"/>
                      </a:lnTo>
                      <a:lnTo>
                        <a:pt x="12701" y="37412"/>
                      </a:lnTo>
                      <a:lnTo>
                        <a:pt x="12785" y="37412"/>
                      </a:lnTo>
                      <a:lnTo>
                        <a:pt x="12868" y="37349"/>
                      </a:lnTo>
                      <a:lnTo>
                        <a:pt x="12826" y="37307"/>
                      </a:lnTo>
                      <a:lnTo>
                        <a:pt x="12764" y="37286"/>
                      </a:lnTo>
                      <a:lnTo>
                        <a:pt x="12805" y="37286"/>
                      </a:lnTo>
                      <a:cubicBezTo>
                        <a:pt x="12805" y="37286"/>
                        <a:pt x="12826" y="37307"/>
                        <a:pt x="12868" y="37307"/>
                      </a:cubicBezTo>
                      <a:cubicBezTo>
                        <a:pt x="12889" y="37307"/>
                        <a:pt x="12931" y="37286"/>
                        <a:pt x="12931" y="37286"/>
                      </a:cubicBezTo>
                      <a:lnTo>
                        <a:pt x="12994" y="37328"/>
                      </a:lnTo>
                      <a:lnTo>
                        <a:pt x="13036" y="37307"/>
                      </a:lnTo>
                      <a:lnTo>
                        <a:pt x="13015" y="37245"/>
                      </a:lnTo>
                      <a:lnTo>
                        <a:pt x="12847" y="37140"/>
                      </a:lnTo>
                      <a:lnTo>
                        <a:pt x="12931" y="37119"/>
                      </a:lnTo>
                      <a:lnTo>
                        <a:pt x="13036" y="37140"/>
                      </a:lnTo>
                      <a:lnTo>
                        <a:pt x="13098" y="37119"/>
                      </a:lnTo>
                      <a:lnTo>
                        <a:pt x="13161" y="37140"/>
                      </a:lnTo>
                      <a:lnTo>
                        <a:pt x="13161" y="37077"/>
                      </a:lnTo>
                      <a:lnTo>
                        <a:pt x="13119" y="37035"/>
                      </a:lnTo>
                      <a:lnTo>
                        <a:pt x="13161" y="37035"/>
                      </a:lnTo>
                      <a:lnTo>
                        <a:pt x="13161" y="36994"/>
                      </a:lnTo>
                      <a:lnTo>
                        <a:pt x="13119" y="36931"/>
                      </a:lnTo>
                      <a:lnTo>
                        <a:pt x="13203" y="36910"/>
                      </a:lnTo>
                      <a:lnTo>
                        <a:pt x="13203" y="36868"/>
                      </a:lnTo>
                      <a:lnTo>
                        <a:pt x="13203" y="36805"/>
                      </a:lnTo>
                      <a:lnTo>
                        <a:pt x="13057" y="36722"/>
                      </a:lnTo>
                      <a:lnTo>
                        <a:pt x="12910" y="36784"/>
                      </a:lnTo>
                      <a:lnTo>
                        <a:pt x="12701" y="36659"/>
                      </a:lnTo>
                      <a:lnTo>
                        <a:pt x="12701" y="36554"/>
                      </a:lnTo>
                      <a:lnTo>
                        <a:pt x="12910" y="36554"/>
                      </a:lnTo>
                      <a:lnTo>
                        <a:pt x="12680" y="36157"/>
                      </a:lnTo>
                      <a:lnTo>
                        <a:pt x="12408" y="35885"/>
                      </a:lnTo>
                      <a:lnTo>
                        <a:pt x="12052" y="35780"/>
                      </a:lnTo>
                      <a:lnTo>
                        <a:pt x="11989" y="35864"/>
                      </a:lnTo>
                      <a:lnTo>
                        <a:pt x="11822" y="35717"/>
                      </a:lnTo>
                      <a:lnTo>
                        <a:pt x="11843" y="35634"/>
                      </a:lnTo>
                      <a:lnTo>
                        <a:pt x="11738" y="35466"/>
                      </a:lnTo>
                      <a:lnTo>
                        <a:pt x="11508" y="35403"/>
                      </a:lnTo>
                      <a:lnTo>
                        <a:pt x="11571" y="35194"/>
                      </a:lnTo>
                      <a:lnTo>
                        <a:pt x="11634" y="34818"/>
                      </a:lnTo>
                      <a:lnTo>
                        <a:pt x="11550" y="34734"/>
                      </a:lnTo>
                      <a:lnTo>
                        <a:pt x="11529" y="34462"/>
                      </a:lnTo>
                      <a:lnTo>
                        <a:pt x="11634" y="34399"/>
                      </a:lnTo>
                      <a:lnTo>
                        <a:pt x="11780" y="34211"/>
                      </a:lnTo>
                      <a:lnTo>
                        <a:pt x="11780" y="34064"/>
                      </a:lnTo>
                      <a:lnTo>
                        <a:pt x="11864" y="33960"/>
                      </a:lnTo>
                      <a:lnTo>
                        <a:pt x="12178" y="34253"/>
                      </a:lnTo>
                      <a:lnTo>
                        <a:pt x="12199" y="34357"/>
                      </a:lnTo>
                      <a:lnTo>
                        <a:pt x="12387" y="34462"/>
                      </a:lnTo>
                      <a:lnTo>
                        <a:pt x="12575" y="34420"/>
                      </a:lnTo>
                      <a:lnTo>
                        <a:pt x="12554" y="34253"/>
                      </a:lnTo>
                      <a:lnTo>
                        <a:pt x="12617" y="34190"/>
                      </a:lnTo>
                      <a:lnTo>
                        <a:pt x="12492" y="33729"/>
                      </a:lnTo>
                      <a:lnTo>
                        <a:pt x="12680" y="33688"/>
                      </a:lnTo>
                      <a:lnTo>
                        <a:pt x="12868" y="33688"/>
                      </a:lnTo>
                      <a:lnTo>
                        <a:pt x="12868" y="33562"/>
                      </a:lnTo>
                      <a:lnTo>
                        <a:pt x="12785" y="33457"/>
                      </a:lnTo>
                      <a:lnTo>
                        <a:pt x="12805" y="33332"/>
                      </a:lnTo>
                      <a:lnTo>
                        <a:pt x="12994" y="33227"/>
                      </a:lnTo>
                      <a:lnTo>
                        <a:pt x="13077" y="33227"/>
                      </a:lnTo>
                      <a:lnTo>
                        <a:pt x="13119" y="33060"/>
                      </a:lnTo>
                      <a:lnTo>
                        <a:pt x="13203" y="32997"/>
                      </a:lnTo>
                      <a:lnTo>
                        <a:pt x="13329" y="33018"/>
                      </a:lnTo>
                      <a:lnTo>
                        <a:pt x="13349" y="32913"/>
                      </a:lnTo>
                      <a:lnTo>
                        <a:pt x="13329" y="32809"/>
                      </a:lnTo>
                      <a:lnTo>
                        <a:pt x="13349" y="32725"/>
                      </a:lnTo>
                      <a:lnTo>
                        <a:pt x="13538" y="32830"/>
                      </a:lnTo>
                      <a:lnTo>
                        <a:pt x="13663" y="32893"/>
                      </a:lnTo>
                      <a:lnTo>
                        <a:pt x="13642" y="32955"/>
                      </a:lnTo>
                      <a:lnTo>
                        <a:pt x="13559" y="33060"/>
                      </a:lnTo>
                      <a:lnTo>
                        <a:pt x="13621" y="33123"/>
                      </a:lnTo>
                      <a:lnTo>
                        <a:pt x="13726" y="33060"/>
                      </a:lnTo>
                      <a:lnTo>
                        <a:pt x="13747" y="32997"/>
                      </a:lnTo>
                      <a:lnTo>
                        <a:pt x="13831" y="32934"/>
                      </a:lnTo>
                      <a:lnTo>
                        <a:pt x="13831" y="33039"/>
                      </a:lnTo>
                      <a:lnTo>
                        <a:pt x="13914" y="32955"/>
                      </a:lnTo>
                      <a:lnTo>
                        <a:pt x="13935" y="32893"/>
                      </a:lnTo>
                      <a:lnTo>
                        <a:pt x="14040" y="32893"/>
                      </a:lnTo>
                      <a:lnTo>
                        <a:pt x="14165" y="32809"/>
                      </a:lnTo>
                      <a:lnTo>
                        <a:pt x="14270" y="32809"/>
                      </a:lnTo>
                      <a:lnTo>
                        <a:pt x="14312" y="32955"/>
                      </a:lnTo>
                      <a:lnTo>
                        <a:pt x="14458" y="33039"/>
                      </a:lnTo>
                      <a:lnTo>
                        <a:pt x="14668" y="32955"/>
                      </a:lnTo>
                      <a:lnTo>
                        <a:pt x="14772" y="32955"/>
                      </a:lnTo>
                      <a:lnTo>
                        <a:pt x="14814" y="33039"/>
                      </a:lnTo>
                      <a:lnTo>
                        <a:pt x="14898" y="33039"/>
                      </a:lnTo>
                      <a:lnTo>
                        <a:pt x="15002" y="33206"/>
                      </a:lnTo>
                      <a:lnTo>
                        <a:pt x="15128" y="33206"/>
                      </a:lnTo>
                      <a:lnTo>
                        <a:pt x="15233" y="33332"/>
                      </a:lnTo>
                      <a:lnTo>
                        <a:pt x="15400" y="33457"/>
                      </a:lnTo>
                      <a:lnTo>
                        <a:pt x="15463" y="33457"/>
                      </a:lnTo>
                      <a:lnTo>
                        <a:pt x="15526" y="33541"/>
                      </a:lnTo>
                      <a:lnTo>
                        <a:pt x="15526" y="33667"/>
                      </a:lnTo>
                      <a:lnTo>
                        <a:pt x="15609" y="33688"/>
                      </a:lnTo>
                      <a:lnTo>
                        <a:pt x="15672" y="33583"/>
                      </a:lnTo>
                      <a:lnTo>
                        <a:pt x="15672" y="33437"/>
                      </a:lnTo>
                      <a:lnTo>
                        <a:pt x="15777" y="33353"/>
                      </a:lnTo>
                      <a:lnTo>
                        <a:pt x="15860" y="33457"/>
                      </a:lnTo>
                      <a:lnTo>
                        <a:pt x="16070" y="33478"/>
                      </a:lnTo>
                      <a:lnTo>
                        <a:pt x="16153" y="33583"/>
                      </a:lnTo>
                      <a:lnTo>
                        <a:pt x="16258" y="33625"/>
                      </a:lnTo>
                      <a:lnTo>
                        <a:pt x="16383" y="33520"/>
                      </a:lnTo>
                      <a:lnTo>
                        <a:pt x="16383" y="33311"/>
                      </a:lnTo>
                      <a:lnTo>
                        <a:pt x="16509" y="33311"/>
                      </a:lnTo>
                      <a:lnTo>
                        <a:pt x="16509" y="33206"/>
                      </a:lnTo>
                      <a:lnTo>
                        <a:pt x="16614" y="33165"/>
                      </a:lnTo>
                      <a:lnTo>
                        <a:pt x="16697" y="33248"/>
                      </a:lnTo>
                      <a:lnTo>
                        <a:pt x="16760" y="33144"/>
                      </a:lnTo>
                      <a:lnTo>
                        <a:pt x="16886" y="33123"/>
                      </a:lnTo>
                      <a:lnTo>
                        <a:pt x="17032" y="33269"/>
                      </a:lnTo>
                      <a:lnTo>
                        <a:pt x="17074" y="33332"/>
                      </a:lnTo>
                      <a:lnTo>
                        <a:pt x="17220" y="33311"/>
                      </a:lnTo>
                      <a:lnTo>
                        <a:pt x="17199" y="33165"/>
                      </a:lnTo>
                      <a:lnTo>
                        <a:pt x="17283" y="33144"/>
                      </a:lnTo>
                      <a:lnTo>
                        <a:pt x="17409" y="33144"/>
                      </a:lnTo>
                      <a:lnTo>
                        <a:pt x="17451" y="33060"/>
                      </a:lnTo>
                      <a:lnTo>
                        <a:pt x="17597" y="33144"/>
                      </a:lnTo>
                      <a:lnTo>
                        <a:pt x="17660" y="33206"/>
                      </a:lnTo>
                      <a:lnTo>
                        <a:pt x="17639" y="33269"/>
                      </a:lnTo>
                      <a:lnTo>
                        <a:pt x="17555" y="33332"/>
                      </a:lnTo>
                      <a:lnTo>
                        <a:pt x="17660" y="33457"/>
                      </a:lnTo>
                      <a:lnTo>
                        <a:pt x="17764" y="33478"/>
                      </a:lnTo>
                      <a:lnTo>
                        <a:pt x="17827" y="33457"/>
                      </a:lnTo>
                      <a:lnTo>
                        <a:pt x="17911" y="33520"/>
                      </a:lnTo>
                      <a:lnTo>
                        <a:pt x="18078" y="33520"/>
                      </a:lnTo>
                      <a:lnTo>
                        <a:pt x="18287" y="33625"/>
                      </a:lnTo>
                      <a:lnTo>
                        <a:pt x="18434" y="33583"/>
                      </a:lnTo>
                      <a:lnTo>
                        <a:pt x="18476" y="33457"/>
                      </a:lnTo>
                      <a:lnTo>
                        <a:pt x="18476" y="33353"/>
                      </a:lnTo>
                      <a:lnTo>
                        <a:pt x="18539" y="33311"/>
                      </a:lnTo>
                      <a:lnTo>
                        <a:pt x="18706" y="33416"/>
                      </a:lnTo>
                      <a:lnTo>
                        <a:pt x="18873" y="33437"/>
                      </a:lnTo>
                      <a:lnTo>
                        <a:pt x="19062" y="33353"/>
                      </a:lnTo>
                      <a:lnTo>
                        <a:pt x="19103" y="33248"/>
                      </a:lnTo>
                      <a:lnTo>
                        <a:pt x="19083" y="32809"/>
                      </a:lnTo>
                      <a:lnTo>
                        <a:pt x="19020" y="32746"/>
                      </a:lnTo>
                      <a:lnTo>
                        <a:pt x="18852" y="32746"/>
                      </a:lnTo>
                      <a:lnTo>
                        <a:pt x="18748" y="32683"/>
                      </a:lnTo>
                      <a:lnTo>
                        <a:pt x="18706" y="32621"/>
                      </a:lnTo>
                      <a:lnTo>
                        <a:pt x="18580" y="32600"/>
                      </a:lnTo>
                      <a:lnTo>
                        <a:pt x="18497" y="32516"/>
                      </a:lnTo>
                      <a:lnTo>
                        <a:pt x="18371" y="32516"/>
                      </a:lnTo>
                      <a:lnTo>
                        <a:pt x="18371" y="32432"/>
                      </a:lnTo>
                      <a:lnTo>
                        <a:pt x="18350" y="32369"/>
                      </a:lnTo>
                      <a:lnTo>
                        <a:pt x="18371" y="32307"/>
                      </a:lnTo>
                      <a:lnTo>
                        <a:pt x="18476" y="32307"/>
                      </a:lnTo>
                      <a:lnTo>
                        <a:pt x="18497" y="32181"/>
                      </a:lnTo>
                      <a:lnTo>
                        <a:pt x="18580" y="32077"/>
                      </a:lnTo>
                      <a:lnTo>
                        <a:pt x="18559" y="31951"/>
                      </a:lnTo>
                      <a:lnTo>
                        <a:pt x="18476" y="31951"/>
                      </a:lnTo>
                      <a:lnTo>
                        <a:pt x="18476" y="31805"/>
                      </a:lnTo>
                      <a:lnTo>
                        <a:pt x="18601" y="31637"/>
                      </a:lnTo>
                      <a:lnTo>
                        <a:pt x="18748" y="31491"/>
                      </a:lnTo>
                      <a:lnTo>
                        <a:pt x="18978" y="31470"/>
                      </a:lnTo>
                      <a:lnTo>
                        <a:pt x="19083" y="31491"/>
                      </a:lnTo>
                      <a:lnTo>
                        <a:pt x="19166" y="31449"/>
                      </a:lnTo>
                      <a:lnTo>
                        <a:pt x="19166" y="31344"/>
                      </a:lnTo>
                      <a:lnTo>
                        <a:pt x="19062" y="31323"/>
                      </a:lnTo>
                      <a:lnTo>
                        <a:pt x="18978" y="31219"/>
                      </a:lnTo>
                      <a:lnTo>
                        <a:pt x="18873" y="31219"/>
                      </a:lnTo>
                      <a:lnTo>
                        <a:pt x="18790" y="31260"/>
                      </a:lnTo>
                      <a:lnTo>
                        <a:pt x="18685" y="31219"/>
                      </a:lnTo>
                      <a:lnTo>
                        <a:pt x="18539" y="31219"/>
                      </a:lnTo>
                      <a:lnTo>
                        <a:pt x="18539" y="31135"/>
                      </a:lnTo>
                      <a:lnTo>
                        <a:pt x="18580" y="31072"/>
                      </a:lnTo>
                      <a:lnTo>
                        <a:pt x="18748" y="31072"/>
                      </a:lnTo>
                      <a:lnTo>
                        <a:pt x="18685" y="30947"/>
                      </a:lnTo>
                      <a:lnTo>
                        <a:pt x="18539" y="30968"/>
                      </a:lnTo>
                      <a:lnTo>
                        <a:pt x="18434" y="30947"/>
                      </a:lnTo>
                      <a:lnTo>
                        <a:pt x="18476" y="30905"/>
                      </a:lnTo>
                      <a:lnTo>
                        <a:pt x="18434" y="30758"/>
                      </a:lnTo>
                      <a:lnTo>
                        <a:pt x="18476" y="30737"/>
                      </a:lnTo>
                      <a:lnTo>
                        <a:pt x="18601" y="30737"/>
                      </a:lnTo>
                      <a:lnTo>
                        <a:pt x="18664" y="30654"/>
                      </a:lnTo>
                      <a:lnTo>
                        <a:pt x="18748" y="30654"/>
                      </a:lnTo>
                      <a:lnTo>
                        <a:pt x="18769" y="30716"/>
                      </a:lnTo>
                      <a:lnTo>
                        <a:pt x="18894" y="30696"/>
                      </a:lnTo>
                      <a:lnTo>
                        <a:pt x="18999" y="30758"/>
                      </a:lnTo>
                      <a:lnTo>
                        <a:pt x="19062" y="30716"/>
                      </a:lnTo>
                      <a:lnTo>
                        <a:pt x="19062" y="30633"/>
                      </a:lnTo>
                      <a:lnTo>
                        <a:pt x="19166" y="30591"/>
                      </a:lnTo>
                      <a:lnTo>
                        <a:pt x="19271" y="30591"/>
                      </a:lnTo>
                      <a:lnTo>
                        <a:pt x="19334" y="30696"/>
                      </a:lnTo>
                      <a:lnTo>
                        <a:pt x="19396" y="30612"/>
                      </a:lnTo>
                      <a:lnTo>
                        <a:pt x="19396" y="30528"/>
                      </a:lnTo>
                      <a:lnTo>
                        <a:pt x="19606" y="30486"/>
                      </a:lnTo>
                      <a:lnTo>
                        <a:pt x="19731" y="30486"/>
                      </a:lnTo>
                      <a:lnTo>
                        <a:pt x="19899" y="30403"/>
                      </a:lnTo>
                      <a:lnTo>
                        <a:pt x="20045" y="30403"/>
                      </a:lnTo>
                      <a:lnTo>
                        <a:pt x="20066" y="30340"/>
                      </a:lnTo>
                      <a:lnTo>
                        <a:pt x="20233" y="30235"/>
                      </a:lnTo>
                      <a:lnTo>
                        <a:pt x="20359" y="30235"/>
                      </a:lnTo>
                      <a:lnTo>
                        <a:pt x="20443" y="30193"/>
                      </a:lnTo>
                      <a:lnTo>
                        <a:pt x="20526" y="30193"/>
                      </a:lnTo>
                      <a:lnTo>
                        <a:pt x="20589" y="30214"/>
                      </a:lnTo>
                      <a:lnTo>
                        <a:pt x="20652" y="30172"/>
                      </a:lnTo>
                      <a:lnTo>
                        <a:pt x="20652" y="30026"/>
                      </a:lnTo>
                      <a:lnTo>
                        <a:pt x="20736" y="29984"/>
                      </a:lnTo>
                      <a:lnTo>
                        <a:pt x="20861" y="29984"/>
                      </a:lnTo>
                      <a:lnTo>
                        <a:pt x="20882" y="29900"/>
                      </a:lnTo>
                      <a:lnTo>
                        <a:pt x="20966" y="29859"/>
                      </a:lnTo>
                      <a:lnTo>
                        <a:pt x="21008" y="29900"/>
                      </a:lnTo>
                      <a:lnTo>
                        <a:pt x="21091" y="29921"/>
                      </a:lnTo>
                      <a:lnTo>
                        <a:pt x="21196" y="29880"/>
                      </a:lnTo>
                      <a:lnTo>
                        <a:pt x="21321" y="29817"/>
                      </a:lnTo>
                      <a:lnTo>
                        <a:pt x="21572" y="29670"/>
                      </a:lnTo>
                      <a:lnTo>
                        <a:pt x="21614" y="29670"/>
                      </a:lnTo>
                      <a:lnTo>
                        <a:pt x="21677" y="29649"/>
                      </a:lnTo>
                      <a:lnTo>
                        <a:pt x="21803" y="29608"/>
                      </a:lnTo>
                      <a:lnTo>
                        <a:pt x="21886" y="29503"/>
                      </a:lnTo>
                      <a:lnTo>
                        <a:pt x="21949" y="29545"/>
                      </a:lnTo>
                      <a:lnTo>
                        <a:pt x="22116" y="29503"/>
                      </a:lnTo>
                      <a:lnTo>
                        <a:pt x="22116" y="29440"/>
                      </a:lnTo>
                      <a:lnTo>
                        <a:pt x="22054" y="29356"/>
                      </a:lnTo>
                      <a:lnTo>
                        <a:pt x="22116" y="29336"/>
                      </a:lnTo>
                      <a:lnTo>
                        <a:pt x="22284" y="29336"/>
                      </a:lnTo>
                      <a:lnTo>
                        <a:pt x="22305" y="29231"/>
                      </a:lnTo>
                      <a:lnTo>
                        <a:pt x="22409" y="29168"/>
                      </a:lnTo>
                      <a:lnTo>
                        <a:pt x="22472" y="29168"/>
                      </a:lnTo>
                      <a:lnTo>
                        <a:pt x="22556" y="29147"/>
                      </a:lnTo>
                      <a:lnTo>
                        <a:pt x="22681" y="29189"/>
                      </a:lnTo>
                      <a:lnTo>
                        <a:pt x="22849" y="29168"/>
                      </a:lnTo>
                      <a:lnTo>
                        <a:pt x="22974" y="29273"/>
                      </a:lnTo>
                      <a:lnTo>
                        <a:pt x="23100" y="29273"/>
                      </a:lnTo>
                      <a:lnTo>
                        <a:pt x="23246" y="29210"/>
                      </a:lnTo>
                      <a:lnTo>
                        <a:pt x="23372" y="29210"/>
                      </a:lnTo>
                      <a:lnTo>
                        <a:pt x="23414" y="29356"/>
                      </a:lnTo>
                      <a:lnTo>
                        <a:pt x="23477" y="29377"/>
                      </a:lnTo>
                      <a:lnTo>
                        <a:pt x="23539" y="29503"/>
                      </a:lnTo>
                      <a:lnTo>
                        <a:pt x="23602" y="29608"/>
                      </a:lnTo>
                      <a:lnTo>
                        <a:pt x="23686" y="29670"/>
                      </a:lnTo>
                      <a:lnTo>
                        <a:pt x="23686" y="29712"/>
                      </a:lnTo>
                      <a:lnTo>
                        <a:pt x="23665" y="29817"/>
                      </a:lnTo>
                      <a:lnTo>
                        <a:pt x="23686" y="29921"/>
                      </a:lnTo>
                      <a:lnTo>
                        <a:pt x="23686" y="29984"/>
                      </a:lnTo>
                      <a:lnTo>
                        <a:pt x="23602" y="30005"/>
                      </a:lnTo>
                      <a:lnTo>
                        <a:pt x="23665" y="30110"/>
                      </a:lnTo>
                      <a:lnTo>
                        <a:pt x="23749" y="30152"/>
                      </a:lnTo>
                      <a:lnTo>
                        <a:pt x="23874" y="30089"/>
                      </a:lnTo>
                      <a:lnTo>
                        <a:pt x="23937" y="30152"/>
                      </a:lnTo>
                      <a:lnTo>
                        <a:pt x="24000" y="30131"/>
                      </a:lnTo>
                      <a:lnTo>
                        <a:pt x="24021" y="30026"/>
                      </a:lnTo>
                      <a:lnTo>
                        <a:pt x="24104" y="30005"/>
                      </a:lnTo>
                      <a:lnTo>
                        <a:pt x="24125" y="30110"/>
                      </a:lnTo>
                      <a:lnTo>
                        <a:pt x="24209" y="30110"/>
                      </a:lnTo>
                      <a:lnTo>
                        <a:pt x="24230" y="30026"/>
                      </a:lnTo>
                      <a:lnTo>
                        <a:pt x="24188" y="29921"/>
                      </a:lnTo>
                      <a:lnTo>
                        <a:pt x="24209" y="29900"/>
                      </a:lnTo>
                      <a:lnTo>
                        <a:pt x="24418" y="30026"/>
                      </a:lnTo>
                      <a:lnTo>
                        <a:pt x="24439" y="30214"/>
                      </a:lnTo>
                      <a:lnTo>
                        <a:pt x="24523" y="30340"/>
                      </a:lnTo>
                      <a:lnTo>
                        <a:pt x="24606" y="30340"/>
                      </a:lnTo>
                      <a:lnTo>
                        <a:pt x="24669" y="30256"/>
                      </a:lnTo>
                      <a:lnTo>
                        <a:pt x="24627" y="30235"/>
                      </a:lnTo>
                      <a:lnTo>
                        <a:pt x="24606" y="30193"/>
                      </a:lnTo>
                      <a:lnTo>
                        <a:pt x="24732" y="30152"/>
                      </a:lnTo>
                      <a:lnTo>
                        <a:pt x="24941" y="30256"/>
                      </a:lnTo>
                      <a:lnTo>
                        <a:pt x="25025" y="30256"/>
                      </a:lnTo>
                      <a:lnTo>
                        <a:pt x="25088" y="30193"/>
                      </a:lnTo>
                      <a:lnTo>
                        <a:pt x="25150" y="30214"/>
                      </a:lnTo>
                      <a:lnTo>
                        <a:pt x="25088" y="30319"/>
                      </a:lnTo>
                      <a:lnTo>
                        <a:pt x="25025" y="30361"/>
                      </a:lnTo>
                      <a:lnTo>
                        <a:pt x="25025" y="30528"/>
                      </a:lnTo>
                      <a:lnTo>
                        <a:pt x="25088" y="30633"/>
                      </a:lnTo>
                      <a:lnTo>
                        <a:pt x="25171" y="30633"/>
                      </a:lnTo>
                      <a:lnTo>
                        <a:pt x="25255" y="30549"/>
                      </a:lnTo>
                      <a:lnTo>
                        <a:pt x="25381" y="30528"/>
                      </a:lnTo>
                      <a:lnTo>
                        <a:pt x="25611" y="30570"/>
                      </a:lnTo>
                      <a:lnTo>
                        <a:pt x="25673" y="30612"/>
                      </a:lnTo>
                      <a:lnTo>
                        <a:pt x="25757" y="30549"/>
                      </a:lnTo>
                      <a:lnTo>
                        <a:pt x="25715" y="30424"/>
                      </a:lnTo>
                      <a:lnTo>
                        <a:pt x="25820" y="30361"/>
                      </a:lnTo>
                      <a:lnTo>
                        <a:pt x="25987" y="30340"/>
                      </a:lnTo>
                      <a:lnTo>
                        <a:pt x="26092" y="30256"/>
                      </a:lnTo>
                      <a:lnTo>
                        <a:pt x="26134" y="30152"/>
                      </a:lnTo>
                      <a:lnTo>
                        <a:pt x="26217" y="30089"/>
                      </a:lnTo>
                      <a:lnTo>
                        <a:pt x="26217" y="30005"/>
                      </a:lnTo>
                      <a:lnTo>
                        <a:pt x="26343" y="29880"/>
                      </a:lnTo>
                      <a:lnTo>
                        <a:pt x="26448" y="29838"/>
                      </a:lnTo>
                      <a:lnTo>
                        <a:pt x="26531" y="29733"/>
                      </a:lnTo>
                      <a:lnTo>
                        <a:pt x="26657" y="29712"/>
                      </a:lnTo>
                      <a:lnTo>
                        <a:pt x="26824" y="29670"/>
                      </a:lnTo>
                      <a:lnTo>
                        <a:pt x="26866" y="29712"/>
                      </a:lnTo>
                      <a:lnTo>
                        <a:pt x="26866" y="29817"/>
                      </a:lnTo>
                      <a:lnTo>
                        <a:pt x="27138" y="29900"/>
                      </a:lnTo>
                      <a:lnTo>
                        <a:pt x="27054" y="29921"/>
                      </a:lnTo>
                      <a:lnTo>
                        <a:pt x="27117" y="30005"/>
                      </a:lnTo>
                      <a:lnTo>
                        <a:pt x="28163" y="30800"/>
                      </a:lnTo>
                      <a:lnTo>
                        <a:pt x="29565" y="32579"/>
                      </a:lnTo>
                      <a:lnTo>
                        <a:pt x="29712" y="32537"/>
                      </a:lnTo>
                      <a:lnTo>
                        <a:pt x="29816" y="32495"/>
                      </a:lnTo>
                      <a:lnTo>
                        <a:pt x="29837" y="32411"/>
                      </a:lnTo>
                      <a:lnTo>
                        <a:pt x="29816" y="32390"/>
                      </a:lnTo>
                      <a:lnTo>
                        <a:pt x="29816" y="32265"/>
                      </a:lnTo>
                      <a:lnTo>
                        <a:pt x="29879" y="32202"/>
                      </a:lnTo>
                      <a:lnTo>
                        <a:pt x="30047" y="32286"/>
                      </a:lnTo>
                      <a:lnTo>
                        <a:pt x="30026" y="32369"/>
                      </a:lnTo>
                      <a:lnTo>
                        <a:pt x="30026" y="32432"/>
                      </a:lnTo>
                      <a:lnTo>
                        <a:pt x="30151" y="32474"/>
                      </a:lnTo>
                      <a:lnTo>
                        <a:pt x="30214" y="32537"/>
                      </a:lnTo>
                      <a:lnTo>
                        <a:pt x="30319" y="32537"/>
                      </a:lnTo>
                      <a:lnTo>
                        <a:pt x="30402" y="32495"/>
                      </a:lnTo>
                      <a:lnTo>
                        <a:pt x="30507" y="32474"/>
                      </a:lnTo>
                      <a:lnTo>
                        <a:pt x="30674" y="32537"/>
                      </a:lnTo>
                      <a:lnTo>
                        <a:pt x="30800" y="32495"/>
                      </a:lnTo>
                      <a:lnTo>
                        <a:pt x="30904" y="32516"/>
                      </a:lnTo>
                      <a:lnTo>
                        <a:pt x="31009" y="32474"/>
                      </a:lnTo>
                      <a:lnTo>
                        <a:pt x="31030" y="32411"/>
                      </a:lnTo>
                      <a:lnTo>
                        <a:pt x="31009" y="32369"/>
                      </a:lnTo>
                      <a:lnTo>
                        <a:pt x="31030" y="32307"/>
                      </a:lnTo>
                      <a:lnTo>
                        <a:pt x="31218" y="32286"/>
                      </a:lnTo>
                      <a:lnTo>
                        <a:pt x="31427" y="32286"/>
                      </a:lnTo>
                      <a:lnTo>
                        <a:pt x="31616" y="32328"/>
                      </a:lnTo>
                      <a:lnTo>
                        <a:pt x="31783" y="32474"/>
                      </a:lnTo>
                      <a:lnTo>
                        <a:pt x="31888" y="32621"/>
                      </a:lnTo>
                      <a:lnTo>
                        <a:pt x="31951" y="32746"/>
                      </a:lnTo>
                      <a:lnTo>
                        <a:pt x="32013" y="32746"/>
                      </a:lnTo>
                      <a:lnTo>
                        <a:pt x="32139" y="32788"/>
                      </a:lnTo>
                      <a:lnTo>
                        <a:pt x="32264" y="32851"/>
                      </a:lnTo>
                      <a:lnTo>
                        <a:pt x="32327" y="32851"/>
                      </a:lnTo>
                      <a:lnTo>
                        <a:pt x="32390" y="32913"/>
                      </a:lnTo>
                      <a:lnTo>
                        <a:pt x="32390" y="32997"/>
                      </a:lnTo>
                      <a:lnTo>
                        <a:pt x="32369" y="33039"/>
                      </a:lnTo>
                      <a:lnTo>
                        <a:pt x="32369" y="33144"/>
                      </a:lnTo>
                      <a:lnTo>
                        <a:pt x="32390" y="33227"/>
                      </a:lnTo>
                      <a:lnTo>
                        <a:pt x="32453" y="33269"/>
                      </a:lnTo>
                      <a:lnTo>
                        <a:pt x="32474" y="33311"/>
                      </a:lnTo>
                      <a:lnTo>
                        <a:pt x="32536" y="33311"/>
                      </a:lnTo>
                      <a:lnTo>
                        <a:pt x="32641" y="33353"/>
                      </a:lnTo>
                      <a:lnTo>
                        <a:pt x="32704" y="33416"/>
                      </a:lnTo>
                      <a:lnTo>
                        <a:pt x="32746" y="33353"/>
                      </a:lnTo>
                      <a:lnTo>
                        <a:pt x="32850" y="33311"/>
                      </a:lnTo>
                      <a:lnTo>
                        <a:pt x="33101" y="33269"/>
                      </a:lnTo>
                      <a:lnTo>
                        <a:pt x="33227" y="33248"/>
                      </a:lnTo>
                      <a:lnTo>
                        <a:pt x="33290" y="33144"/>
                      </a:lnTo>
                      <a:lnTo>
                        <a:pt x="33394" y="33102"/>
                      </a:lnTo>
                      <a:lnTo>
                        <a:pt x="33436" y="33123"/>
                      </a:lnTo>
                      <a:lnTo>
                        <a:pt x="33394" y="33248"/>
                      </a:lnTo>
                      <a:lnTo>
                        <a:pt x="33415" y="33353"/>
                      </a:lnTo>
                      <a:lnTo>
                        <a:pt x="33499" y="33374"/>
                      </a:lnTo>
                      <a:lnTo>
                        <a:pt x="33624" y="33478"/>
                      </a:lnTo>
                      <a:lnTo>
                        <a:pt x="33792" y="33541"/>
                      </a:lnTo>
                      <a:lnTo>
                        <a:pt x="33813" y="33562"/>
                      </a:lnTo>
                      <a:lnTo>
                        <a:pt x="33896" y="33562"/>
                      </a:lnTo>
                      <a:lnTo>
                        <a:pt x="34001" y="33625"/>
                      </a:lnTo>
                      <a:lnTo>
                        <a:pt x="34043" y="33625"/>
                      </a:lnTo>
                      <a:lnTo>
                        <a:pt x="34043" y="33583"/>
                      </a:lnTo>
                      <a:lnTo>
                        <a:pt x="34127" y="33374"/>
                      </a:lnTo>
                      <a:lnTo>
                        <a:pt x="34231" y="33332"/>
                      </a:lnTo>
                      <a:lnTo>
                        <a:pt x="34482" y="33332"/>
                      </a:lnTo>
                      <a:lnTo>
                        <a:pt x="34524" y="33269"/>
                      </a:lnTo>
                      <a:lnTo>
                        <a:pt x="34629" y="33165"/>
                      </a:lnTo>
                      <a:lnTo>
                        <a:pt x="34796" y="33102"/>
                      </a:lnTo>
                      <a:lnTo>
                        <a:pt x="34796" y="32997"/>
                      </a:lnTo>
                      <a:lnTo>
                        <a:pt x="34859" y="32893"/>
                      </a:lnTo>
                      <a:lnTo>
                        <a:pt x="35005" y="32809"/>
                      </a:lnTo>
                      <a:lnTo>
                        <a:pt x="35005" y="32725"/>
                      </a:lnTo>
                      <a:lnTo>
                        <a:pt x="35110" y="32621"/>
                      </a:lnTo>
                      <a:lnTo>
                        <a:pt x="35215" y="32600"/>
                      </a:lnTo>
                      <a:lnTo>
                        <a:pt x="35298" y="32495"/>
                      </a:lnTo>
                      <a:lnTo>
                        <a:pt x="35361" y="32432"/>
                      </a:lnTo>
                      <a:lnTo>
                        <a:pt x="35298" y="32390"/>
                      </a:lnTo>
                      <a:lnTo>
                        <a:pt x="35298" y="32307"/>
                      </a:lnTo>
                      <a:lnTo>
                        <a:pt x="35319" y="32265"/>
                      </a:lnTo>
                      <a:lnTo>
                        <a:pt x="35508" y="32307"/>
                      </a:lnTo>
                      <a:lnTo>
                        <a:pt x="35591" y="32265"/>
                      </a:lnTo>
                      <a:lnTo>
                        <a:pt x="35633" y="32097"/>
                      </a:lnTo>
                      <a:lnTo>
                        <a:pt x="35717" y="32077"/>
                      </a:lnTo>
                      <a:lnTo>
                        <a:pt x="35926" y="32056"/>
                      </a:lnTo>
                      <a:lnTo>
                        <a:pt x="36031" y="32014"/>
                      </a:lnTo>
                      <a:lnTo>
                        <a:pt x="36261" y="32014"/>
                      </a:lnTo>
                      <a:lnTo>
                        <a:pt x="36345" y="31972"/>
                      </a:lnTo>
                      <a:lnTo>
                        <a:pt x="36365" y="31972"/>
                      </a:lnTo>
                      <a:lnTo>
                        <a:pt x="36449" y="32077"/>
                      </a:lnTo>
                      <a:lnTo>
                        <a:pt x="36449" y="32160"/>
                      </a:lnTo>
                      <a:lnTo>
                        <a:pt x="36533" y="32223"/>
                      </a:lnTo>
                      <a:lnTo>
                        <a:pt x="36658" y="32223"/>
                      </a:lnTo>
                      <a:lnTo>
                        <a:pt x="36700" y="32202"/>
                      </a:lnTo>
                      <a:lnTo>
                        <a:pt x="36805" y="32202"/>
                      </a:lnTo>
                      <a:lnTo>
                        <a:pt x="36889" y="32160"/>
                      </a:lnTo>
                      <a:lnTo>
                        <a:pt x="37077" y="32160"/>
                      </a:lnTo>
                      <a:lnTo>
                        <a:pt x="37098" y="32223"/>
                      </a:lnTo>
                      <a:lnTo>
                        <a:pt x="37119" y="32328"/>
                      </a:lnTo>
                      <a:lnTo>
                        <a:pt x="37161" y="32411"/>
                      </a:lnTo>
                      <a:lnTo>
                        <a:pt x="37453" y="32579"/>
                      </a:lnTo>
                      <a:lnTo>
                        <a:pt x="37537" y="32641"/>
                      </a:lnTo>
                      <a:lnTo>
                        <a:pt x="37746" y="32746"/>
                      </a:lnTo>
                      <a:lnTo>
                        <a:pt x="37830" y="32704"/>
                      </a:lnTo>
                      <a:lnTo>
                        <a:pt x="37935" y="32641"/>
                      </a:lnTo>
                      <a:lnTo>
                        <a:pt x="38060" y="32579"/>
                      </a:lnTo>
                      <a:lnTo>
                        <a:pt x="38165" y="32579"/>
                      </a:lnTo>
                      <a:lnTo>
                        <a:pt x="38269" y="32600"/>
                      </a:lnTo>
                      <a:lnTo>
                        <a:pt x="38353" y="32641"/>
                      </a:lnTo>
                      <a:lnTo>
                        <a:pt x="38437" y="32621"/>
                      </a:lnTo>
                      <a:lnTo>
                        <a:pt x="38688" y="32621"/>
                      </a:lnTo>
                      <a:lnTo>
                        <a:pt x="38793" y="32683"/>
                      </a:lnTo>
                      <a:lnTo>
                        <a:pt x="38897" y="32683"/>
                      </a:lnTo>
                      <a:lnTo>
                        <a:pt x="38939" y="32641"/>
                      </a:lnTo>
                      <a:lnTo>
                        <a:pt x="39044" y="32683"/>
                      </a:lnTo>
                      <a:lnTo>
                        <a:pt x="39211" y="32641"/>
                      </a:lnTo>
                      <a:lnTo>
                        <a:pt x="39316" y="32474"/>
                      </a:lnTo>
                      <a:lnTo>
                        <a:pt x="39274" y="32390"/>
                      </a:lnTo>
                      <a:lnTo>
                        <a:pt x="39169" y="32307"/>
                      </a:lnTo>
                      <a:lnTo>
                        <a:pt x="39169" y="32118"/>
                      </a:lnTo>
                      <a:lnTo>
                        <a:pt x="39190" y="31951"/>
                      </a:lnTo>
                      <a:lnTo>
                        <a:pt x="39169" y="31867"/>
                      </a:lnTo>
                      <a:lnTo>
                        <a:pt x="39065" y="31846"/>
                      </a:lnTo>
                      <a:lnTo>
                        <a:pt x="39002" y="31763"/>
                      </a:lnTo>
                      <a:lnTo>
                        <a:pt x="38834" y="31700"/>
                      </a:lnTo>
                      <a:lnTo>
                        <a:pt x="38772" y="31574"/>
                      </a:lnTo>
                      <a:lnTo>
                        <a:pt x="38772" y="31281"/>
                      </a:lnTo>
                      <a:lnTo>
                        <a:pt x="38876" y="31156"/>
                      </a:lnTo>
                      <a:lnTo>
                        <a:pt x="38876" y="31072"/>
                      </a:lnTo>
                      <a:lnTo>
                        <a:pt x="38939" y="30968"/>
                      </a:lnTo>
                      <a:lnTo>
                        <a:pt x="39044" y="30947"/>
                      </a:lnTo>
                      <a:lnTo>
                        <a:pt x="39086" y="30968"/>
                      </a:lnTo>
                      <a:lnTo>
                        <a:pt x="39148" y="30863"/>
                      </a:lnTo>
                      <a:lnTo>
                        <a:pt x="39106" y="30758"/>
                      </a:lnTo>
                      <a:lnTo>
                        <a:pt x="39148" y="30696"/>
                      </a:lnTo>
                      <a:lnTo>
                        <a:pt x="39211" y="30633"/>
                      </a:lnTo>
                      <a:lnTo>
                        <a:pt x="39316" y="30633"/>
                      </a:lnTo>
                      <a:lnTo>
                        <a:pt x="39399" y="30696"/>
                      </a:lnTo>
                      <a:lnTo>
                        <a:pt x="39567" y="30737"/>
                      </a:lnTo>
                      <a:lnTo>
                        <a:pt x="39713" y="30821"/>
                      </a:lnTo>
                      <a:lnTo>
                        <a:pt x="39734" y="30863"/>
                      </a:lnTo>
                      <a:lnTo>
                        <a:pt x="39881" y="30926"/>
                      </a:lnTo>
                      <a:lnTo>
                        <a:pt x="40236" y="30926"/>
                      </a:lnTo>
                      <a:lnTo>
                        <a:pt x="40320" y="30968"/>
                      </a:lnTo>
                      <a:lnTo>
                        <a:pt x="40362" y="31030"/>
                      </a:lnTo>
                      <a:lnTo>
                        <a:pt x="40529" y="31051"/>
                      </a:lnTo>
                      <a:lnTo>
                        <a:pt x="40613" y="31114"/>
                      </a:lnTo>
                      <a:lnTo>
                        <a:pt x="40718" y="31135"/>
                      </a:lnTo>
                      <a:lnTo>
                        <a:pt x="40948" y="31135"/>
                      </a:lnTo>
                      <a:lnTo>
                        <a:pt x="41031" y="31156"/>
                      </a:lnTo>
                      <a:lnTo>
                        <a:pt x="41073" y="31240"/>
                      </a:lnTo>
                      <a:lnTo>
                        <a:pt x="41073" y="31323"/>
                      </a:lnTo>
                      <a:lnTo>
                        <a:pt x="41136" y="31386"/>
                      </a:lnTo>
                      <a:lnTo>
                        <a:pt x="41136" y="31470"/>
                      </a:lnTo>
                      <a:lnTo>
                        <a:pt x="41178" y="31533"/>
                      </a:lnTo>
                      <a:lnTo>
                        <a:pt x="41241" y="31658"/>
                      </a:lnTo>
                      <a:lnTo>
                        <a:pt x="41241" y="31763"/>
                      </a:lnTo>
                      <a:lnTo>
                        <a:pt x="41303" y="31805"/>
                      </a:lnTo>
                      <a:lnTo>
                        <a:pt x="41387" y="31805"/>
                      </a:lnTo>
                      <a:lnTo>
                        <a:pt x="41492" y="31909"/>
                      </a:lnTo>
                      <a:lnTo>
                        <a:pt x="41513" y="31972"/>
                      </a:lnTo>
                      <a:lnTo>
                        <a:pt x="41680" y="32014"/>
                      </a:lnTo>
                      <a:lnTo>
                        <a:pt x="41868" y="32118"/>
                      </a:lnTo>
                      <a:lnTo>
                        <a:pt x="41931" y="32118"/>
                      </a:lnTo>
                      <a:lnTo>
                        <a:pt x="41994" y="32077"/>
                      </a:lnTo>
                      <a:lnTo>
                        <a:pt x="42182" y="32077"/>
                      </a:lnTo>
                      <a:lnTo>
                        <a:pt x="42245" y="32014"/>
                      </a:lnTo>
                      <a:lnTo>
                        <a:pt x="42329" y="32014"/>
                      </a:lnTo>
                      <a:lnTo>
                        <a:pt x="42412" y="32056"/>
                      </a:lnTo>
                      <a:lnTo>
                        <a:pt x="42496" y="32014"/>
                      </a:lnTo>
                      <a:lnTo>
                        <a:pt x="42601" y="31909"/>
                      </a:lnTo>
                      <a:lnTo>
                        <a:pt x="42747" y="31867"/>
                      </a:lnTo>
                      <a:lnTo>
                        <a:pt x="42977" y="31846"/>
                      </a:lnTo>
                      <a:lnTo>
                        <a:pt x="43124" y="31763"/>
                      </a:lnTo>
                      <a:lnTo>
                        <a:pt x="43270" y="31763"/>
                      </a:lnTo>
                      <a:lnTo>
                        <a:pt x="43396" y="31700"/>
                      </a:lnTo>
                      <a:lnTo>
                        <a:pt x="43542" y="31784"/>
                      </a:lnTo>
                      <a:lnTo>
                        <a:pt x="43710" y="31805"/>
                      </a:lnTo>
                      <a:lnTo>
                        <a:pt x="43961" y="31805"/>
                      </a:lnTo>
                      <a:lnTo>
                        <a:pt x="44065" y="31972"/>
                      </a:lnTo>
                      <a:lnTo>
                        <a:pt x="44275" y="32056"/>
                      </a:lnTo>
                      <a:lnTo>
                        <a:pt x="44421" y="32056"/>
                      </a:lnTo>
                      <a:lnTo>
                        <a:pt x="44547" y="32014"/>
                      </a:lnTo>
                      <a:lnTo>
                        <a:pt x="44609" y="32077"/>
                      </a:lnTo>
                      <a:lnTo>
                        <a:pt x="44651" y="32265"/>
                      </a:lnTo>
                      <a:lnTo>
                        <a:pt x="44756" y="32328"/>
                      </a:lnTo>
                      <a:lnTo>
                        <a:pt x="44840" y="32390"/>
                      </a:lnTo>
                      <a:lnTo>
                        <a:pt x="44923" y="32411"/>
                      </a:lnTo>
                      <a:lnTo>
                        <a:pt x="45028" y="32516"/>
                      </a:lnTo>
                      <a:lnTo>
                        <a:pt x="45112" y="32516"/>
                      </a:lnTo>
                      <a:lnTo>
                        <a:pt x="45363" y="32495"/>
                      </a:lnTo>
                      <a:lnTo>
                        <a:pt x="45593" y="32579"/>
                      </a:lnTo>
                      <a:lnTo>
                        <a:pt x="45948" y="32579"/>
                      </a:lnTo>
                      <a:lnTo>
                        <a:pt x="46095" y="32537"/>
                      </a:lnTo>
                      <a:lnTo>
                        <a:pt x="46158" y="32495"/>
                      </a:lnTo>
                      <a:lnTo>
                        <a:pt x="46283" y="32495"/>
                      </a:lnTo>
                      <a:lnTo>
                        <a:pt x="46388" y="32537"/>
                      </a:lnTo>
                      <a:lnTo>
                        <a:pt x="46472" y="32537"/>
                      </a:lnTo>
                      <a:lnTo>
                        <a:pt x="46534" y="32411"/>
                      </a:lnTo>
                      <a:lnTo>
                        <a:pt x="46744" y="32286"/>
                      </a:lnTo>
                      <a:lnTo>
                        <a:pt x="46890" y="32286"/>
                      </a:lnTo>
                      <a:lnTo>
                        <a:pt x="46953" y="32181"/>
                      </a:lnTo>
                      <a:lnTo>
                        <a:pt x="47329" y="32181"/>
                      </a:lnTo>
                      <a:lnTo>
                        <a:pt x="47434" y="32077"/>
                      </a:lnTo>
                      <a:lnTo>
                        <a:pt x="47455" y="31972"/>
                      </a:lnTo>
                      <a:lnTo>
                        <a:pt x="47455" y="31909"/>
                      </a:lnTo>
                      <a:lnTo>
                        <a:pt x="47539" y="31805"/>
                      </a:lnTo>
                      <a:lnTo>
                        <a:pt x="47664" y="31763"/>
                      </a:lnTo>
                      <a:lnTo>
                        <a:pt x="47748" y="31679"/>
                      </a:lnTo>
                      <a:lnTo>
                        <a:pt x="47790" y="31553"/>
                      </a:lnTo>
                      <a:lnTo>
                        <a:pt x="47873" y="31470"/>
                      </a:lnTo>
                      <a:lnTo>
                        <a:pt x="47978" y="31470"/>
                      </a:lnTo>
                      <a:lnTo>
                        <a:pt x="47999" y="31491"/>
                      </a:lnTo>
                      <a:lnTo>
                        <a:pt x="48187" y="31449"/>
                      </a:lnTo>
                      <a:lnTo>
                        <a:pt x="48292" y="31449"/>
                      </a:lnTo>
                      <a:lnTo>
                        <a:pt x="48417" y="31533"/>
                      </a:lnTo>
                      <a:lnTo>
                        <a:pt x="48501" y="31637"/>
                      </a:lnTo>
                      <a:lnTo>
                        <a:pt x="48585" y="31658"/>
                      </a:lnTo>
                      <a:lnTo>
                        <a:pt x="48689" y="31595"/>
                      </a:lnTo>
                      <a:lnTo>
                        <a:pt x="48731" y="31658"/>
                      </a:lnTo>
                      <a:lnTo>
                        <a:pt x="48836" y="31658"/>
                      </a:lnTo>
                      <a:lnTo>
                        <a:pt x="48982" y="31574"/>
                      </a:lnTo>
                      <a:lnTo>
                        <a:pt x="48982" y="31533"/>
                      </a:lnTo>
                      <a:lnTo>
                        <a:pt x="49150" y="31491"/>
                      </a:lnTo>
                      <a:lnTo>
                        <a:pt x="49359" y="31574"/>
                      </a:lnTo>
                      <a:lnTo>
                        <a:pt x="49422" y="31637"/>
                      </a:lnTo>
                      <a:lnTo>
                        <a:pt x="49464" y="31595"/>
                      </a:lnTo>
                      <a:lnTo>
                        <a:pt x="49547" y="31595"/>
                      </a:lnTo>
                      <a:lnTo>
                        <a:pt x="49568" y="31658"/>
                      </a:lnTo>
                      <a:lnTo>
                        <a:pt x="49673" y="31637"/>
                      </a:lnTo>
                      <a:lnTo>
                        <a:pt x="49840" y="31658"/>
                      </a:lnTo>
                      <a:lnTo>
                        <a:pt x="49924" y="31742"/>
                      </a:lnTo>
                      <a:lnTo>
                        <a:pt x="49966" y="31742"/>
                      </a:lnTo>
                      <a:lnTo>
                        <a:pt x="50259" y="31470"/>
                      </a:lnTo>
                      <a:lnTo>
                        <a:pt x="50384" y="31365"/>
                      </a:lnTo>
                      <a:lnTo>
                        <a:pt x="50594" y="31344"/>
                      </a:lnTo>
                      <a:lnTo>
                        <a:pt x="50677" y="31260"/>
                      </a:lnTo>
                      <a:lnTo>
                        <a:pt x="50698" y="31156"/>
                      </a:lnTo>
                      <a:lnTo>
                        <a:pt x="50677" y="31030"/>
                      </a:lnTo>
                      <a:lnTo>
                        <a:pt x="50614" y="31009"/>
                      </a:lnTo>
                      <a:lnTo>
                        <a:pt x="50573" y="31030"/>
                      </a:lnTo>
                      <a:lnTo>
                        <a:pt x="50510" y="31009"/>
                      </a:lnTo>
                      <a:lnTo>
                        <a:pt x="50468" y="31009"/>
                      </a:lnTo>
                      <a:lnTo>
                        <a:pt x="50468" y="30842"/>
                      </a:lnTo>
                      <a:lnTo>
                        <a:pt x="50489" y="30800"/>
                      </a:lnTo>
                      <a:lnTo>
                        <a:pt x="50489" y="30633"/>
                      </a:lnTo>
                      <a:lnTo>
                        <a:pt x="50447" y="30528"/>
                      </a:lnTo>
                      <a:lnTo>
                        <a:pt x="50468" y="30444"/>
                      </a:lnTo>
                      <a:lnTo>
                        <a:pt x="50552" y="30424"/>
                      </a:lnTo>
                      <a:lnTo>
                        <a:pt x="50552" y="30319"/>
                      </a:lnTo>
                      <a:lnTo>
                        <a:pt x="50468" y="30235"/>
                      </a:lnTo>
                      <a:lnTo>
                        <a:pt x="50447" y="30110"/>
                      </a:lnTo>
                      <a:lnTo>
                        <a:pt x="50468" y="30068"/>
                      </a:lnTo>
                      <a:lnTo>
                        <a:pt x="50405" y="29963"/>
                      </a:lnTo>
                      <a:lnTo>
                        <a:pt x="50405" y="29859"/>
                      </a:lnTo>
                      <a:lnTo>
                        <a:pt x="50489" y="29754"/>
                      </a:lnTo>
                      <a:lnTo>
                        <a:pt x="50573" y="29691"/>
                      </a:lnTo>
                      <a:lnTo>
                        <a:pt x="50594" y="29566"/>
                      </a:lnTo>
                      <a:lnTo>
                        <a:pt x="50677" y="29461"/>
                      </a:lnTo>
                      <a:lnTo>
                        <a:pt x="50761" y="29398"/>
                      </a:lnTo>
                      <a:lnTo>
                        <a:pt x="50761" y="29273"/>
                      </a:lnTo>
                      <a:lnTo>
                        <a:pt x="50719" y="29189"/>
                      </a:lnTo>
                      <a:lnTo>
                        <a:pt x="50719" y="29126"/>
                      </a:lnTo>
                      <a:lnTo>
                        <a:pt x="50656" y="29064"/>
                      </a:lnTo>
                      <a:lnTo>
                        <a:pt x="50594" y="28959"/>
                      </a:lnTo>
                      <a:lnTo>
                        <a:pt x="50510" y="28833"/>
                      </a:lnTo>
                      <a:lnTo>
                        <a:pt x="50447" y="28812"/>
                      </a:lnTo>
                      <a:lnTo>
                        <a:pt x="50363" y="28833"/>
                      </a:lnTo>
                      <a:lnTo>
                        <a:pt x="50238" y="28917"/>
                      </a:lnTo>
                      <a:lnTo>
                        <a:pt x="50175" y="28917"/>
                      </a:lnTo>
                      <a:lnTo>
                        <a:pt x="50154" y="28854"/>
                      </a:lnTo>
                      <a:lnTo>
                        <a:pt x="50154" y="28603"/>
                      </a:lnTo>
                      <a:lnTo>
                        <a:pt x="50175" y="28540"/>
                      </a:lnTo>
                      <a:lnTo>
                        <a:pt x="50175" y="28499"/>
                      </a:lnTo>
                      <a:lnTo>
                        <a:pt x="50238" y="28436"/>
                      </a:lnTo>
                      <a:lnTo>
                        <a:pt x="50259" y="28331"/>
                      </a:lnTo>
                      <a:lnTo>
                        <a:pt x="50342" y="28227"/>
                      </a:lnTo>
                      <a:lnTo>
                        <a:pt x="50342" y="28143"/>
                      </a:lnTo>
                      <a:lnTo>
                        <a:pt x="50384" y="28101"/>
                      </a:lnTo>
                      <a:lnTo>
                        <a:pt x="50552" y="28080"/>
                      </a:lnTo>
                      <a:lnTo>
                        <a:pt x="50614" y="28038"/>
                      </a:lnTo>
                      <a:lnTo>
                        <a:pt x="50698" y="28038"/>
                      </a:lnTo>
                      <a:lnTo>
                        <a:pt x="50719" y="28017"/>
                      </a:lnTo>
                      <a:lnTo>
                        <a:pt x="50803" y="28017"/>
                      </a:lnTo>
                      <a:lnTo>
                        <a:pt x="50886" y="27996"/>
                      </a:lnTo>
                      <a:lnTo>
                        <a:pt x="50928" y="27913"/>
                      </a:lnTo>
                      <a:lnTo>
                        <a:pt x="51033" y="27913"/>
                      </a:lnTo>
                      <a:lnTo>
                        <a:pt x="51117" y="27829"/>
                      </a:lnTo>
                      <a:lnTo>
                        <a:pt x="51242" y="27871"/>
                      </a:lnTo>
                      <a:lnTo>
                        <a:pt x="51451" y="27871"/>
                      </a:lnTo>
                      <a:lnTo>
                        <a:pt x="51514" y="27808"/>
                      </a:lnTo>
                      <a:lnTo>
                        <a:pt x="51556" y="27808"/>
                      </a:lnTo>
                      <a:lnTo>
                        <a:pt x="51598" y="27724"/>
                      </a:lnTo>
                      <a:lnTo>
                        <a:pt x="51744" y="27703"/>
                      </a:lnTo>
                      <a:lnTo>
                        <a:pt x="51765" y="27683"/>
                      </a:lnTo>
                      <a:lnTo>
                        <a:pt x="51849" y="27703"/>
                      </a:lnTo>
                      <a:lnTo>
                        <a:pt x="51933" y="27703"/>
                      </a:lnTo>
                      <a:lnTo>
                        <a:pt x="52016" y="27745"/>
                      </a:lnTo>
                      <a:lnTo>
                        <a:pt x="52184" y="27787"/>
                      </a:lnTo>
                      <a:lnTo>
                        <a:pt x="52267" y="27829"/>
                      </a:lnTo>
                      <a:lnTo>
                        <a:pt x="52288" y="27892"/>
                      </a:lnTo>
                      <a:lnTo>
                        <a:pt x="52435" y="27892"/>
                      </a:lnTo>
                      <a:lnTo>
                        <a:pt x="52498" y="27850"/>
                      </a:lnTo>
                      <a:lnTo>
                        <a:pt x="52539" y="27892"/>
                      </a:lnTo>
                      <a:lnTo>
                        <a:pt x="52644" y="27934"/>
                      </a:lnTo>
                      <a:lnTo>
                        <a:pt x="52686" y="27913"/>
                      </a:lnTo>
                      <a:lnTo>
                        <a:pt x="52686" y="27829"/>
                      </a:lnTo>
                      <a:lnTo>
                        <a:pt x="52749" y="27808"/>
                      </a:lnTo>
                      <a:lnTo>
                        <a:pt x="52790" y="27829"/>
                      </a:lnTo>
                      <a:lnTo>
                        <a:pt x="52874" y="27829"/>
                      </a:lnTo>
                      <a:lnTo>
                        <a:pt x="52916" y="27808"/>
                      </a:lnTo>
                      <a:lnTo>
                        <a:pt x="52979" y="27892"/>
                      </a:lnTo>
                      <a:lnTo>
                        <a:pt x="53021" y="27892"/>
                      </a:lnTo>
                      <a:lnTo>
                        <a:pt x="53104" y="27913"/>
                      </a:lnTo>
                      <a:lnTo>
                        <a:pt x="53125" y="27955"/>
                      </a:lnTo>
                      <a:lnTo>
                        <a:pt x="53104" y="28017"/>
                      </a:lnTo>
                      <a:lnTo>
                        <a:pt x="53125" y="28059"/>
                      </a:lnTo>
                      <a:lnTo>
                        <a:pt x="53188" y="28059"/>
                      </a:lnTo>
                      <a:lnTo>
                        <a:pt x="53209" y="28122"/>
                      </a:lnTo>
                      <a:lnTo>
                        <a:pt x="53272" y="28059"/>
                      </a:lnTo>
                      <a:lnTo>
                        <a:pt x="53335" y="28101"/>
                      </a:lnTo>
                      <a:lnTo>
                        <a:pt x="53376" y="28143"/>
                      </a:lnTo>
                      <a:lnTo>
                        <a:pt x="53335" y="28206"/>
                      </a:lnTo>
                      <a:lnTo>
                        <a:pt x="53376" y="28247"/>
                      </a:lnTo>
                      <a:lnTo>
                        <a:pt x="53481" y="28268"/>
                      </a:lnTo>
                      <a:lnTo>
                        <a:pt x="53523" y="28268"/>
                      </a:lnTo>
                      <a:lnTo>
                        <a:pt x="53586" y="28310"/>
                      </a:lnTo>
                      <a:lnTo>
                        <a:pt x="53586" y="28352"/>
                      </a:lnTo>
                      <a:lnTo>
                        <a:pt x="53627" y="28373"/>
                      </a:lnTo>
                      <a:lnTo>
                        <a:pt x="53690" y="28457"/>
                      </a:lnTo>
                      <a:lnTo>
                        <a:pt x="53690" y="28540"/>
                      </a:lnTo>
                      <a:lnTo>
                        <a:pt x="53711" y="28624"/>
                      </a:lnTo>
                      <a:lnTo>
                        <a:pt x="53711" y="28666"/>
                      </a:lnTo>
                      <a:lnTo>
                        <a:pt x="53732" y="28687"/>
                      </a:lnTo>
                      <a:lnTo>
                        <a:pt x="53899" y="28687"/>
                      </a:lnTo>
                      <a:lnTo>
                        <a:pt x="53920" y="28750"/>
                      </a:lnTo>
                      <a:lnTo>
                        <a:pt x="53899" y="28833"/>
                      </a:lnTo>
                      <a:lnTo>
                        <a:pt x="53899" y="28875"/>
                      </a:lnTo>
                      <a:lnTo>
                        <a:pt x="54025" y="28959"/>
                      </a:lnTo>
                      <a:lnTo>
                        <a:pt x="54067" y="29064"/>
                      </a:lnTo>
                      <a:lnTo>
                        <a:pt x="54151" y="29147"/>
                      </a:lnTo>
                      <a:lnTo>
                        <a:pt x="54171" y="29210"/>
                      </a:lnTo>
                      <a:lnTo>
                        <a:pt x="54234" y="29252"/>
                      </a:lnTo>
                      <a:lnTo>
                        <a:pt x="54255" y="29356"/>
                      </a:lnTo>
                      <a:lnTo>
                        <a:pt x="54339" y="29398"/>
                      </a:lnTo>
                      <a:lnTo>
                        <a:pt x="54339" y="29461"/>
                      </a:lnTo>
                      <a:lnTo>
                        <a:pt x="54318" y="29503"/>
                      </a:lnTo>
                      <a:lnTo>
                        <a:pt x="54339" y="29524"/>
                      </a:lnTo>
                      <a:lnTo>
                        <a:pt x="54381" y="29503"/>
                      </a:lnTo>
                      <a:lnTo>
                        <a:pt x="54443" y="29587"/>
                      </a:lnTo>
                      <a:lnTo>
                        <a:pt x="54464" y="29670"/>
                      </a:lnTo>
                      <a:lnTo>
                        <a:pt x="54569" y="29817"/>
                      </a:lnTo>
                      <a:lnTo>
                        <a:pt x="54778" y="29963"/>
                      </a:lnTo>
                      <a:lnTo>
                        <a:pt x="54799" y="30047"/>
                      </a:lnTo>
                      <a:lnTo>
                        <a:pt x="54841" y="30152"/>
                      </a:lnTo>
                      <a:lnTo>
                        <a:pt x="54883" y="30193"/>
                      </a:lnTo>
                      <a:lnTo>
                        <a:pt x="54883" y="30298"/>
                      </a:lnTo>
                      <a:lnTo>
                        <a:pt x="54967" y="30319"/>
                      </a:lnTo>
                      <a:lnTo>
                        <a:pt x="55008" y="30319"/>
                      </a:lnTo>
                      <a:lnTo>
                        <a:pt x="55050" y="30424"/>
                      </a:lnTo>
                      <a:lnTo>
                        <a:pt x="55050" y="30507"/>
                      </a:lnTo>
                      <a:lnTo>
                        <a:pt x="55092" y="30612"/>
                      </a:lnTo>
                      <a:lnTo>
                        <a:pt x="55218" y="30737"/>
                      </a:lnTo>
                      <a:lnTo>
                        <a:pt x="55322" y="30758"/>
                      </a:lnTo>
                      <a:lnTo>
                        <a:pt x="55385" y="30842"/>
                      </a:lnTo>
                      <a:lnTo>
                        <a:pt x="55469" y="30842"/>
                      </a:lnTo>
                      <a:lnTo>
                        <a:pt x="55511" y="30821"/>
                      </a:lnTo>
                      <a:lnTo>
                        <a:pt x="55573" y="30842"/>
                      </a:lnTo>
                      <a:lnTo>
                        <a:pt x="55615" y="30821"/>
                      </a:lnTo>
                      <a:lnTo>
                        <a:pt x="55741" y="30842"/>
                      </a:lnTo>
                      <a:lnTo>
                        <a:pt x="55803" y="30779"/>
                      </a:lnTo>
                      <a:lnTo>
                        <a:pt x="55887" y="30779"/>
                      </a:lnTo>
                      <a:lnTo>
                        <a:pt x="55887" y="30821"/>
                      </a:lnTo>
                      <a:lnTo>
                        <a:pt x="55824" y="30863"/>
                      </a:lnTo>
                      <a:lnTo>
                        <a:pt x="55845" y="30905"/>
                      </a:lnTo>
                      <a:lnTo>
                        <a:pt x="55992" y="30905"/>
                      </a:lnTo>
                      <a:lnTo>
                        <a:pt x="56034" y="30926"/>
                      </a:lnTo>
                      <a:lnTo>
                        <a:pt x="56055" y="30968"/>
                      </a:lnTo>
                      <a:lnTo>
                        <a:pt x="56138" y="31030"/>
                      </a:lnTo>
                      <a:lnTo>
                        <a:pt x="56159" y="30968"/>
                      </a:lnTo>
                      <a:lnTo>
                        <a:pt x="56222" y="30947"/>
                      </a:lnTo>
                      <a:lnTo>
                        <a:pt x="56264" y="30968"/>
                      </a:lnTo>
                      <a:lnTo>
                        <a:pt x="56306" y="30905"/>
                      </a:lnTo>
                      <a:lnTo>
                        <a:pt x="56348" y="30905"/>
                      </a:lnTo>
                      <a:lnTo>
                        <a:pt x="56410" y="30947"/>
                      </a:lnTo>
                      <a:lnTo>
                        <a:pt x="56431" y="31009"/>
                      </a:lnTo>
                      <a:lnTo>
                        <a:pt x="56473" y="31072"/>
                      </a:lnTo>
                      <a:lnTo>
                        <a:pt x="56536" y="31072"/>
                      </a:lnTo>
                      <a:lnTo>
                        <a:pt x="56557" y="31135"/>
                      </a:lnTo>
                      <a:lnTo>
                        <a:pt x="56620" y="31177"/>
                      </a:lnTo>
                      <a:lnTo>
                        <a:pt x="56640" y="31177"/>
                      </a:lnTo>
                      <a:lnTo>
                        <a:pt x="56682" y="31240"/>
                      </a:lnTo>
                      <a:lnTo>
                        <a:pt x="56724" y="31281"/>
                      </a:lnTo>
                      <a:lnTo>
                        <a:pt x="56850" y="31344"/>
                      </a:lnTo>
                      <a:lnTo>
                        <a:pt x="56871" y="31365"/>
                      </a:lnTo>
                      <a:lnTo>
                        <a:pt x="56933" y="31365"/>
                      </a:lnTo>
                      <a:lnTo>
                        <a:pt x="56975" y="31407"/>
                      </a:lnTo>
                      <a:lnTo>
                        <a:pt x="57059" y="31449"/>
                      </a:lnTo>
                      <a:lnTo>
                        <a:pt x="57122" y="31407"/>
                      </a:lnTo>
                      <a:lnTo>
                        <a:pt x="57184" y="31407"/>
                      </a:lnTo>
                      <a:lnTo>
                        <a:pt x="57247" y="31365"/>
                      </a:lnTo>
                      <a:lnTo>
                        <a:pt x="57289" y="31365"/>
                      </a:lnTo>
                      <a:lnTo>
                        <a:pt x="57352" y="31386"/>
                      </a:lnTo>
                      <a:lnTo>
                        <a:pt x="57352" y="31470"/>
                      </a:lnTo>
                      <a:lnTo>
                        <a:pt x="57289" y="31553"/>
                      </a:lnTo>
                      <a:lnTo>
                        <a:pt x="57289" y="31637"/>
                      </a:lnTo>
                      <a:lnTo>
                        <a:pt x="57289" y="31700"/>
                      </a:lnTo>
                      <a:lnTo>
                        <a:pt x="57394" y="31700"/>
                      </a:lnTo>
                      <a:lnTo>
                        <a:pt x="57436" y="31805"/>
                      </a:lnTo>
                      <a:lnTo>
                        <a:pt x="57456" y="31909"/>
                      </a:lnTo>
                      <a:lnTo>
                        <a:pt x="57436" y="32014"/>
                      </a:lnTo>
                      <a:lnTo>
                        <a:pt x="57394" y="32056"/>
                      </a:lnTo>
                      <a:lnTo>
                        <a:pt x="57394" y="32118"/>
                      </a:lnTo>
                      <a:lnTo>
                        <a:pt x="57498" y="32265"/>
                      </a:lnTo>
                      <a:lnTo>
                        <a:pt x="57561" y="32286"/>
                      </a:lnTo>
                      <a:lnTo>
                        <a:pt x="57645" y="32390"/>
                      </a:lnTo>
                      <a:lnTo>
                        <a:pt x="57666" y="32432"/>
                      </a:lnTo>
                      <a:lnTo>
                        <a:pt x="57749" y="32411"/>
                      </a:lnTo>
                      <a:lnTo>
                        <a:pt x="57812" y="32369"/>
                      </a:lnTo>
                      <a:lnTo>
                        <a:pt x="57896" y="32369"/>
                      </a:lnTo>
                      <a:lnTo>
                        <a:pt x="57938" y="32432"/>
                      </a:lnTo>
                      <a:lnTo>
                        <a:pt x="57980" y="32516"/>
                      </a:lnTo>
                      <a:lnTo>
                        <a:pt x="58042" y="32495"/>
                      </a:lnTo>
                      <a:lnTo>
                        <a:pt x="58105" y="32432"/>
                      </a:lnTo>
                      <a:lnTo>
                        <a:pt x="58189" y="32474"/>
                      </a:lnTo>
                      <a:lnTo>
                        <a:pt x="58231" y="32432"/>
                      </a:lnTo>
                      <a:lnTo>
                        <a:pt x="58398" y="32411"/>
                      </a:lnTo>
                      <a:lnTo>
                        <a:pt x="58461" y="32328"/>
                      </a:lnTo>
                      <a:lnTo>
                        <a:pt x="58524" y="32307"/>
                      </a:lnTo>
                      <a:lnTo>
                        <a:pt x="58524" y="32244"/>
                      </a:lnTo>
                      <a:lnTo>
                        <a:pt x="58544" y="32160"/>
                      </a:lnTo>
                      <a:lnTo>
                        <a:pt x="58628" y="32097"/>
                      </a:lnTo>
                      <a:lnTo>
                        <a:pt x="58628" y="31993"/>
                      </a:lnTo>
                      <a:lnTo>
                        <a:pt x="58649" y="31909"/>
                      </a:lnTo>
                      <a:lnTo>
                        <a:pt x="58837" y="31909"/>
                      </a:lnTo>
                      <a:lnTo>
                        <a:pt x="58858" y="31805"/>
                      </a:lnTo>
                      <a:lnTo>
                        <a:pt x="58921" y="31805"/>
                      </a:lnTo>
                      <a:lnTo>
                        <a:pt x="58963" y="31784"/>
                      </a:lnTo>
                      <a:lnTo>
                        <a:pt x="59005" y="31700"/>
                      </a:lnTo>
                      <a:lnTo>
                        <a:pt x="59047" y="31658"/>
                      </a:lnTo>
                      <a:lnTo>
                        <a:pt x="59151" y="31658"/>
                      </a:lnTo>
                      <a:lnTo>
                        <a:pt x="59214" y="31595"/>
                      </a:lnTo>
                      <a:lnTo>
                        <a:pt x="59319" y="31658"/>
                      </a:lnTo>
                      <a:lnTo>
                        <a:pt x="59361" y="31700"/>
                      </a:lnTo>
                      <a:lnTo>
                        <a:pt x="59465" y="31700"/>
                      </a:lnTo>
                      <a:lnTo>
                        <a:pt x="59486" y="31763"/>
                      </a:lnTo>
                      <a:lnTo>
                        <a:pt x="59549" y="31867"/>
                      </a:lnTo>
                      <a:lnTo>
                        <a:pt x="59486" y="31909"/>
                      </a:lnTo>
                      <a:lnTo>
                        <a:pt x="59528" y="31972"/>
                      </a:lnTo>
                      <a:lnTo>
                        <a:pt x="59633" y="32077"/>
                      </a:lnTo>
                      <a:lnTo>
                        <a:pt x="59633" y="32139"/>
                      </a:lnTo>
                      <a:lnTo>
                        <a:pt x="59674" y="32202"/>
                      </a:lnTo>
                      <a:lnTo>
                        <a:pt x="59758" y="32244"/>
                      </a:lnTo>
                      <a:lnTo>
                        <a:pt x="59737" y="32390"/>
                      </a:lnTo>
                      <a:lnTo>
                        <a:pt x="59737" y="32495"/>
                      </a:lnTo>
                      <a:lnTo>
                        <a:pt x="59695" y="32537"/>
                      </a:lnTo>
                      <a:lnTo>
                        <a:pt x="59633" y="32558"/>
                      </a:lnTo>
                      <a:lnTo>
                        <a:pt x="59549" y="32662"/>
                      </a:lnTo>
                      <a:lnTo>
                        <a:pt x="59549" y="32725"/>
                      </a:lnTo>
                      <a:lnTo>
                        <a:pt x="59591" y="32809"/>
                      </a:lnTo>
                      <a:lnTo>
                        <a:pt x="59633" y="32830"/>
                      </a:lnTo>
                      <a:lnTo>
                        <a:pt x="59633" y="32934"/>
                      </a:lnTo>
                      <a:lnTo>
                        <a:pt x="59591" y="33018"/>
                      </a:lnTo>
                      <a:lnTo>
                        <a:pt x="59633" y="33060"/>
                      </a:lnTo>
                      <a:lnTo>
                        <a:pt x="59674" y="33081"/>
                      </a:lnTo>
                      <a:lnTo>
                        <a:pt x="59674" y="33144"/>
                      </a:lnTo>
                      <a:lnTo>
                        <a:pt x="59695" y="33185"/>
                      </a:lnTo>
                      <a:lnTo>
                        <a:pt x="59695" y="33248"/>
                      </a:lnTo>
                      <a:lnTo>
                        <a:pt x="59674" y="33269"/>
                      </a:lnTo>
                      <a:lnTo>
                        <a:pt x="59653" y="33290"/>
                      </a:lnTo>
                      <a:lnTo>
                        <a:pt x="59653" y="33437"/>
                      </a:lnTo>
                      <a:lnTo>
                        <a:pt x="59695" y="33562"/>
                      </a:lnTo>
                      <a:lnTo>
                        <a:pt x="59737" y="33604"/>
                      </a:lnTo>
                      <a:lnTo>
                        <a:pt x="59737" y="33667"/>
                      </a:lnTo>
                      <a:lnTo>
                        <a:pt x="59674" y="33709"/>
                      </a:lnTo>
                      <a:lnTo>
                        <a:pt x="59653" y="33792"/>
                      </a:lnTo>
                      <a:lnTo>
                        <a:pt x="59674" y="33855"/>
                      </a:lnTo>
                      <a:lnTo>
                        <a:pt x="59674" y="33897"/>
                      </a:lnTo>
                      <a:lnTo>
                        <a:pt x="59695" y="33960"/>
                      </a:lnTo>
                      <a:lnTo>
                        <a:pt x="59633" y="34001"/>
                      </a:lnTo>
                      <a:lnTo>
                        <a:pt x="59591" y="34022"/>
                      </a:lnTo>
                      <a:lnTo>
                        <a:pt x="59633" y="34085"/>
                      </a:lnTo>
                      <a:lnTo>
                        <a:pt x="59653" y="34169"/>
                      </a:lnTo>
                      <a:lnTo>
                        <a:pt x="59633" y="34211"/>
                      </a:lnTo>
                      <a:lnTo>
                        <a:pt x="59570" y="34315"/>
                      </a:lnTo>
                      <a:lnTo>
                        <a:pt x="59591" y="34378"/>
                      </a:lnTo>
                      <a:lnTo>
                        <a:pt x="59633" y="34420"/>
                      </a:lnTo>
                      <a:lnTo>
                        <a:pt x="59591" y="34483"/>
                      </a:lnTo>
                      <a:lnTo>
                        <a:pt x="59591" y="34525"/>
                      </a:lnTo>
                      <a:lnTo>
                        <a:pt x="59633" y="34587"/>
                      </a:lnTo>
                      <a:lnTo>
                        <a:pt x="59653" y="34650"/>
                      </a:lnTo>
                      <a:lnTo>
                        <a:pt x="59591" y="34713"/>
                      </a:lnTo>
                      <a:lnTo>
                        <a:pt x="59549" y="34713"/>
                      </a:lnTo>
                      <a:lnTo>
                        <a:pt x="59486" y="34692"/>
                      </a:lnTo>
                      <a:lnTo>
                        <a:pt x="59130" y="34608"/>
                      </a:lnTo>
                      <a:lnTo>
                        <a:pt x="59047" y="34587"/>
                      </a:lnTo>
                      <a:lnTo>
                        <a:pt x="58942" y="34546"/>
                      </a:lnTo>
                      <a:lnTo>
                        <a:pt x="58900" y="34546"/>
                      </a:lnTo>
                      <a:lnTo>
                        <a:pt x="58796" y="34713"/>
                      </a:lnTo>
                      <a:lnTo>
                        <a:pt x="58754" y="34797"/>
                      </a:lnTo>
                      <a:lnTo>
                        <a:pt x="58712" y="34859"/>
                      </a:lnTo>
                      <a:lnTo>
                        <a:pt x="58628" y="34859"/>
                      </a:lnTo>
                      <a:lnTo>
                        <a:pt x="58544" y="34922"/>
                      </a:lnTo>
                      <a:lnTo>
                        <a:pt x="58524" y="34964"/>
                      </a:lnTo>
                      <a:lnTo>
                        <a:pt x="58586" y="35069"/>
                      </a:lnTo>
                      <a:lnTo>
                        <a:pt x="58712" y="35278"/>
                      </a:lnTo>
                      <a:lnTo>
                        <a:pt x="58733" y="35362"/>
                      </a:lnTo>
                      <a:lnTo>
                        <a:pt x="58754" y="35445"/>
                      </a:lnTo>
                      <a:lnTo>
                        <a:pt x="58837" y="35550"/>
                      </a:lnTo>
                      <a:lnTo>
                        <a:pt x="58837" y="35654"/>
                      </a:lnTo>
                      <a:lnTo>
                        <a:pt x="58837" y="35780"/>
                      </a:lnTo>
                      <a:lnTo>
                        <a:pt x="58837" y="35885"/>
                      </a:lnTo>
                      <a:lnTo>
                        <a:pt x="58837" y="36094"/>
                      </a:lnTo>
                      <a:lnTo>
                        <a:pt x="58921" y="36157"/>
                      </a:lnTo>
                      <a:lnTo>
                        <a:pt x="58921" y="36261"/>
                      </a:lnTo>
                      <a:lnTo>
                        <a:pt x="58921" y="36366"/>
                      </a:lnTo>
                      <a:lnTo>
                        <a:pt x="58900" y="36408"/>
                      </a:lnTo>
                      <a:lnTo>
                        <a:pt x="58900" y="36491"/>
                      </a:lnTo>
                      <a:lnTo>
                        <a:pt x="58921" y="36533"/>
                      </a:lnTo>
                      <a:lnTo>
                        <a:pt x="58921" y="36638"/>
                      </a:lnTo>
                      <a:lnTo>
                        <a:pt x="58858" y="36638"/>
                      </a:lnTo>
                      <a:lnTo>
                        <a:pt x="58733" y="36617"/>
                      </a:lnTo>
                      <a:lnTo>
                        <a:pt x="58649" y="36680"/>
                      </a:lnTo>
                      <a:lnTo>
                        <a:pt x="58649" y="36722"/>
                      </a:lnTo>
                      <a:lnTo>
                        <a:pt x="58691" y="36826"/>
                      </a:lnTo>
                      <a:lnTo>
                        <a:pt x="58733" y="36847"/>
                      </a:lnTo>
                      <a:lnTo>
                        <a:pt x="58733" y="36931"/>
                      </a:lnTo>
                      <a:lnTo>
                        <a:pt x="58733" y="36952"/>
                      </a:lnTo>
                      <a:lnTo>
                        <a:pt x="58837" y="37098"/>
                      </a:lnTo>
                      <a:lnTo>
                        <a:pt x="58858" y="37098"/>
                      </a:lnTo>
                      <a:lnTo>
                        <a:pt x="58921" y="36931"/>
                      </a:lnTo>
                      <a:lnTo>
                        <a:pt x="59068" y="36910"/>
                      </a:lnTo>
                      <a:lnTo>
                        <a:pt x="59130" y="36952"/>
                      </a:lnTo>
                      <a:lnTo>
                        <a:pt x="59172" y="36784"/>
                      </a:lnTo>
                      <a:lnTo>
                        <a:pt x="59256" y="36722"/>
                      </a:lnTo>
                      <a:lnTo>
                        <a:pt x="59256" y="36512"/>
                      </a:lnTo>
                      <a:lnTo>
                        <a:pt x="59361" y="36429"/>
                      </a:lnTo>
                      <a:lnTo>
                        <a:pt x="59361" y="36324"/>
                      </a:lnTo>
                      <a:lnTo>
                        <a:pt x="59381" y="36282"/>
                      </a:lnTo>
                      <a:lnTo>
                        <a:pt x="59528" y="36366"/>
                      </a:lnTo>
                      <a:lnTo>
                        <a:pt x="59653" y="36303"/>
                      </a:lnTo>
                      <a:lnTo>
                        <a:pt x="59695" y="36366"/>
                      </a:lnTo>
                      <a:lnTo>
                        <a:pt x="59695" y="36575"/>
                      </a:lnTo>
                      <a:lnTo>
                        <a:pt x="59884" y="36617"/>
                      </a:lnTo>
                      <a:lnTo>
                        <a:pt x="60072" y="36722"/>
                      </a:lnTo>
                      <a:lnTo>
                        <a:pt x="60114" y="36680"/>
                      </a:lnTo>
                      <a:lnTo>
                        <a:pt x="60197" y="36742"/>
                      </a:lnTo>
                      <a:lnTo>
                        <a:pt x="60323" y="36617"/>
                      </a:lnTo>
                      <a:lnTo>
                        <a:pt x="60490" y="36596"/>
                      </a:lnTo>
                      <a:lnTo>
                        <a:pt x="60511" y="36512"/>
                      </a:lnTo>
                      <a:lnTo>
                        <a:pt x="60595" y="36512"/>
                      </a:lnTo>
                      <a:lnTo>
                        <a:pt x="60679" y="36366"/>
                      </a:lnTo>
                      <a:lnTo>
                        <a:pt x="60846" y="36115"/>
                      </a:lnTo>
                      <a:lnTo>
                        <a:pt x="60825" y="36073"/>
                      </a:lnTo>
                      <a:lnTo>
                        <a:pt x="60951" y="36010"/>
                      </a:lnTo>
                      <a:lnTo>
                        <a:pt x="60951" y="35926"/>
                      </a:lnTo>
                      <a:lnTo>
                        <a:pt x="60909" y="35780"/>
                      </a:lnTo>
                      <a:lnTo>
                        <a:pt x="60993" y="35822"/>
                      </a:lnTo>
                      <a:lnTo>
                        <a:pt x="60993" y="35843"/>
                      </a:lnTo>
                      <a:lnTo>
                        <a:pt x="61118" y="35654"/>
                      </a:lnTo>
                      <a:lnTo>
                        <a:pt x="61055" y="35550"/>
                      </a:lnTo>
                      <a:lnTo>
                        <a:pt x="61118" y="35529"/>
                      </a:lnTo>
                      <a:lnTo>
                        <a:pt x="61118" y="35341"/>
                      </a:lnTo>
                      <a:lnTo>
                        <a:pt x="61223" y="35299"/>
                      </a:lnTo>
                      <a:lnTo>
                        <a:pt x="61223" y="35194"/>
                      </a:lnTo>
                      <a:lnTo>
                        <a:pt x="61369" y="35090"/>
                      </a:lnTo>
                      <a:lnTo>
                        <a:pt x="61411" y="35027"/>
                      </a:lnTo>
                      <a:lnTo>
                        <a:pt x="61348" y="34985"/>
                      </a:lnTo>
                      <a:lnTo>
                        <a:pt x="61369" y="34838"/>
                      </a:lnTo>
                      <a:lnTo>
                        <a:pt x="61453" y="34818"/>
                      </a:lnTo>
                      <a:lnTo>
                        <a:pt x="61557" y="34315"/>
                      </a:lnTo>
                      <a:lnTo>
                        <a:pt x="61683" y="34169"/>
                      </a:lnTo>
                      <a:lnTo>
                        <a:pt x="61683" y="34064"/>
                      </a:lnTo>
                      <a:lnTo>
                        <a:pt x="61829" y="33960"/>
                      </a:lnTo>
                      <a:lnTo>
                        <a:pt x="61850" y="33834"/>
                      </a:lnTo>
                      <a:lnTo>
                        <a:pt x="61976" y="33667"/>
                      </a:lnTo>
                      <a:lnTo>
                        <a:pt x="61976" y="33541"/>
                      </a:lnTo>
                      <a:lnTo>
                        <a:pt x="61934" y="33520"/>
                      </a:lnTo>
                      <a:lnTo>
                        <a:pt x="61892" y="33353"/>
                      </a:lnTo>
                      <a:lnTo>
                        <a:pt x="62039" y="33227"/>
                      </a:lnTo>
                      <a:lnTo>
                        <a:pt x="61976" y="32955"/>
                      </a:lnTo>
                      <a:lnTo>
                        <a:pt x="62081" y="32830"/>
                      </a:lnTo>
                      <a:lnTo>
                        <a:pt x="62081" y="32746"/>
                      </a:lnTo>
                      <a:lnTo>
                        <a:pt x="62039" y="32746"/>
                      </a:lnTo>
                      <a:lnTo>
                        <a:pt x="62101" y="32579"/>
                      </a:lnTo>
                      <a:lnTo>
                        <a:pt x="62101" y="32411"/>
                      </a:lnTo>
                      <a:lnTo>
                        <a:pt x="62206" y="32307"/>
                      </a:lnTo>
                      <a:lnTo>
                        <a:pt x="62206" y="32118"/>
                      </a:lnTo>
                      <a:lnTo>
                        <a:pt x="62185" y="32097"/>
                      </a:lnTo>
                      <a:lnTo>
                        <a:pt x="62164" y="31909"/>
                      </a:lnTo>
                      <a:lnTo>
                        <a:pt x="62248" y="31742"/>
                      </a:lnTo>
                      <a:lnTo>
                        <a:pt x="62248" y="31574"/>
                      </a:lnTo>
                      <a:lnTo>
                        <a:pt x="62394" y="31386"/>
                      </a:lnTo>
                      <a:lnTo>
                        <a:pt x="62394" y="31240"/>
                      </a:lnTo>
                      <a:lnTo>
                        <a:pt x="62353" y="31135"/>
                      </a:lnTo>
                      <a:lnTo>
                        <a:pt x="62353" y="30947"/>
                      </a:lnTo>
                      <a:lnTo>
                        <a:pt x="62394" y="30905"/>
                      </a:lnTo>
                      <a:lnTo>
                        <a:pt x="62394" y="30758"/>
                      </a:lnTo>
                      <a:lnTo>
                        <a:pt x="62311" y="30758"/>
                      </a:lnTo>
                      <a:lnTo>
                        <a:pt x="62269" y="30486"/>
                      </a:lnTo>
                      <a:lnTo>
                        <a:pt x="62269" y="30403"/>
                      </a:lnTo>
                      <a:lnTo>
                        <a:pt x="62248" y="30319"/>
                      </a:lnTo>
                      <a:lnTo>
                        <a:pt x="62248" y="30110"/>
                      </a:lnTo>
                      <a:lnTo>
                        <a:pt x="62081" y="29921"/>
                      </a:lnTo>
                      <a:lnTo>
                        <a:pt x="62039" y="29921"/>
                      </a:lnTo>
                      <a:lnTo>
                        <a:pt x="61976" y="29817"/>
                      </a:lnTo>
                      <a:lnTo>
                        <a:pt x="62039" y="29775"/>
                      </a:lnTo>
                      <a:lnTo>
                        <a:pt x="62101" y="29608"/>
                      </a:lnTo>
                      <a:lnTo>
                        <a:pt x="62101" y="29566"/>
                      </a:lnTo>
                      <a:lnTo>
                        <a:pt x="61997" y="29649"/>
                      </a:lnTo>
                      <a:lnTo>
                        <a:pt x="61892" y="29608"/>
                      </a:lnTo>
                      <a:lnTo>
                        <a:pt x="61788" y="29231"/>
                      </a:lnTo>
                      <a:lnTo>
                        <a:pt x="61788" y="29126"/>
                      </a:lnTo>
                      <a:lnTo>
                        <a:pt x="61767" y="29043"/>
                      </a:lnTo>
                      <a:lnTo>
                        <a:pt x="61746" y="28833"/>
                      </a:lnTo>
                      <a:lnTo>
                        <a:pt x="61788" y="28750"/>
                      </a:lnTo>
                      <a:lnTo>
                        <a:pt x="61683" y="28457"/>
                      </a:lnTo>
                      <a:lnTo>
                        <a:pt x="61767" y="28394"/>
                      </a:lnTo>
                      <a:lnTo>
                        <a:pt x="61725" y="28352"/>
                      </a:lnTo>
                      <a:lnTo>
                        <a:pt x="61746" y="28310"/>
                      </a:lnTo>
                      <a:lnTo>
                        <a:pt x="61746" y="28227"/>
                      </a:lnTo>
                      <a:lnTo>
                        <a:pt x="61683" y="28185"/>
                      </a:lnTo>
                      <a:lnTo>
                        <a:pt x="61746" y="28080"/>
                      </a:lnTo>
                      <a:lnTo>
                        <a:pt x="61683" y="27975"/>
                      </a:lnTo>
                      <a:lnTo>
                        <a:pt x="61683" y="27892"/>
                      </a:lnTo>
                      <a:lnTo>
                        <a:pt x="61767" y="27829"/>
                      </a:lnTo>
                      <a:lnTo>
                        <a:pt x="61662" y="27766"/>
                      </a:lnTo>
                      <a:lnTo>
                        <a:pt x="61641" y="27620"/>
                      </a:lnTo>
                      <a:lnTo>
                        <a:pt x="61683" y="27557"/>
                      </a:lnTo>
                      <a:lnTo>
                        <a:pt x="61662" y="27452"/>
                      </a:lnTo>
                      <a:lnTo>
                        <a:pt x="61578" y="27515"/>
                      </a:lnTo>
                      <a:lnTo>
                        <a:pt x="61474" y="27494"/>
                      </a:lnTo>
                      <a:lnTo>
                        <a:pt x="61348" y="27390"/>
                      </a:lnTo>
                      <a:lnTo>
                        <a:pt x="61348" y="27264"/>
                      </a:lnTo>
                      <a:lnTo>
                        <a:pt x="61411" y="27180"/>
                      </a:lnTo>
                      <a:lnTo>
                        <a:pt x="61411" y="27076"/>
                      </a:lnTo>
                      <a:lnTo>
                        <a:pt x="61244" y="26887"/>
                      </a:lnTo>
                      <a:lnTo>
                        <a:pt x="61160" y="26887"/>
                      </a:lnTo>
                      <a:lnTo>
                        <a:pt x="61055" y="26762"/>
                      </a:lnTo>
                      <a:lnTo>
                        <a:pt x="61139" y="26720"/>
                      </a:lnTo>
                      <a:lnTo>
                        <a:pt x="61139" y="26615"/>
                      </a:lnTo>
                      <a:lnTo>
                        <a:pt x="61202" y="26511"/>
                      </a:lnTo>
                      <a:lnTo>
                        <a:pt x="61097" y="26323"/>
                      </a:lnTo>
                      <a:lnTo>
                        <a:pt x="61013" y="26323"/>
                      </a:lnTo>
                      <a:lnTo>
                        <a:pt x="60930" y="26239"/>
                      </a:lnTo>
                      <a:lnTo>
                        <a:pt x="60825" y="26218"/>
                      </a:lnTo>
                      <a:lnTo>
                        <a:pt x="60804" y="26134"/>
                      </a:lnTo>
                      <a:lnTo>
                        <a:pt x="60532" y="26051"/>
                      </a:lnTo>
                      <a:lnTo>
                        <a:pt x="60490" y="25988"/>
                      </a:lnTo>
                      <a:lnTo>
                        <a:pt x="60323" y="25946"/>
                      </a:lnTo>
                      <a:lnTo>
                        <a:pt x="60260" y="25904"/>
                      </a:lnTo>
                      <a:lnTo>
                        <a:pt x="60197" y="25779"/>
                      </a:lnTo>
                      <a:lnTo>
                        <a:pt x="60114" y="25695"/>
                      </a:lnTo>
                      <a:lnTo>
                        <a:pt x="59988" y="25695"/>
                      </a:lnTo>
                      <a:lnTo>
                        <a:pt x="59863" y="25590"/>
                      </a:lnTo>
                      <a:lnTo>
                        <a:pt x="59737" y="25695"/>
                      </a:lnTo>
                      <a:lnTo>
                        <a:pt x="59633" y="25695"/>
                      </a:lnTo>
                      <a:lnTo>
                        <a:pt x="59570" y="25779"/>
                      </a:lnTo>
                      <a:lnTo>
                        <a:pt x="59486" y="25779"/>
                      </a:lnTo>
                      <a:lnTo>
                        <a:pt x="59444" y="25716"/>
                      </a:lnTo>
                      <a:lnTo>
                        <a:pt x="59444" y="25674"/>
                      </a:lnTo>
                      <a:lnTo>
                        <a:pt x="59340" y="25611"/>
                      </a:lnTo>
                      <a:lnTo>
                        <a:pt x="59235" y="25611"/>
                      </a:lnTo>
                      <a:lnTo>
                        <a:pt x="59277" y="25799"/>
                      </a:lnTo>
                      <a:lnTo>
                        <a:pt x="59381" y="25904"/>
                      </a:lnTo>
                      <a:lnTo>
                        <a:pt x="59340" y="26009"/>
                      </a:lnTo>
                      <a:lnTo>
                        <a:pt x="59381" y="26197"/>
                      </a:lnTo>
                      <a:lnTo>
                        <a:pt x="59340" y="26343"/>
                      </a:lnTo>
                      <a:lnTo>
                        <a:pt x="59256" y="26406"/>
                      </a:lnTo>
                      <a:lnTo>
                        <a:pt x="59256" y="26239"/>
                      </a:lnTo>
                      <a:lnTo>
                        <a:pt x="59277" y="26113"/>
                      </a:lnTo>
                      <a:lnTo>
                        <a:pt x="59214" y="25946"/>
                      </a:lnTo>
                      <a:lnTo>
                        <a:pt x="59151" y="26030"/>
                      </a:lnTo>
                      <a:lnTo>
                        <a:pt x="59172" y="26134"/>
                      </a:lnTo>
                      <a:lnTo>
                        <a:pt x="59130" y="26323"/>
                      </a:lnTo>
                      <a:lnTo>
                        <a:pt x="59005" y="26406"/>
                      </a:lnTo>
                      <a:lnTo>
                        <a:pt x="58733" y="26427"/>
                      </a:lnTo>
                      <a:lnTo>
                        <a:pt x="58712" y="26364"/>
                      </a:lnTo>
                      <a:lnTo>
                        <a:pt x="58816" y="26302"/>
                      </a:lnTo>
                      <a:lnTo>
                        <a:pt x="58858" y="26302"/>
                      </a:lnTo>
                      <a:lnTo>
                        <a:pt x="58858" y="26134"/>
                      </a:lnTo>
                      <a:lnTo>
                        <a:pt x="58921" y="26051"/>
                      </a:lnTo>
                      <a:lnTo>
                        <a:pt x="58963" y="26009"/>
                      </a:lnTo>
                      <a:lnTo>
                        <a:pt x="58837" y="26009"/>
                      </a:lnTo>
                      <a:lnTo>
                        <a:pt x="58796" y="26051"/>
                      </a:lnTo>
                      <a:lnTo>
                        <a:pt x="58733" y="26009"/>
                      </a:lnTo>
                      <a:lnTo>
                        <a:pt x="58649" y="26030"/>
                      </a:lnTo>
                      <a:lnTo>
                        <a:pt x="58607" y="26134"/>
                      </a:lnTo>
                      <a:lnTo>
                        <a:pt x="58524" y="26197"/>
                      </a:lnTo>
                      <a:lnTo>
                        <a:pt x="58503" y="26197"/>
                      </a:lnTo>
                      <a:lnTo>
                        <a:pt x="58419" y="26302"/>
                      </a:lnTo>
                      <a:lnTo>
                        <a:pt x="58272" y="26155"/>
                      </a:lnTo>
                      <a:lnTo>
                        <a:pt x="58293" y="26009"/>
                      </a:lnTo>
                      <a:lnTo>
                        <a:pt x="58231" y="25820"/>
                      </a:lnTo>
                      <a:lnTo>
                        <a:pt x="58105" y="25632"/>
                      </a:lnTo>
                      <a:lnTo>
                        <a:pt x="58105" y="25339"/>
                      </a:lnTo>
                      <a:lnTo>
                        <a:pt x="57980" y="25381"/>
                      </a:lnTo>
                      <a:lnTo>
                        <a:pt x="57917" y="25381"/>
                      </a:lnTo>
                      <a:lnTo>
                        <a:pt x="57812" y="25423"/>
                      </a:lnTo>
                      <a:lnTo>
                        <a:pt x="57749" y="25465"/>
                      </a:lnTo>
                      <a:lnTo>
                        <a:pt x="57603" y="25548"/>
                      </a:lnTo>
                      <a:lnTo>
                        <a:pt x="57498" y="25548"/>
                      </a:lnTo>
                      <a:lnTo>
                        <a:pt x="57394" y="25486"/>
                      </a:lnTo>
                      <a:lnTo>
                        <a:pt x="57289" y="25527"/>
                      </a:lnTo>
                      <a:lnTo>
                        <a:pt x="57184" y="25444"/>
                      </a:lnTo>
                      <a:lnTo>
                        <a:pt x="57143" y="25339"/>
                      </a:lnTo>
                      <a:lnTo>
                        <a:pt x="57184" y="25255"/>
                      </a:lnTo>
                      <a:lnTo>
                        <a:pt x="57226" y="25109"/>
                      </a:lnTo>
                      <a:lnTo>
                        <a:pt x="57331" y="24942"/>
                      </a:lnTo>
                      <a:lnTo>
                        <a:pt x="57477" y="24774"/>
                      </a:lnTo>
                      <a:lnTo>
                        <a:pt x="57477" y="24586"/>
                      </a:lnTo>
                      <a:lnTo>
                        <a:pt x="57666" y="24439"/>
                      </a:lnTo>
                      <a:lnTo>
                        <a:pt x="57666" y="24272"/>
                      </a:lnTo>
                      <a:lnTo>
                        <a:pt x="57708" y="24251"/>
                      </a:lnTo>
                      <a:lnTo>
                        <a:pt x="57708" y="24188"/>
                      </a:lnTo>
                      <a:lnTo>
                        <a:pt x="57812" y="24021"/>
                      </a:lnTo>
                      <a:lnTo>
                        <a:pt x="57854" y="23874"/>
                      </a:lnTo>
                      <a:lnTo>
                        <a:pt x="57917" y="23749"/>
                      </a:lnTo>
                      <a:lnTo>
                        <a:pt x="57875" y="23623"/>
                      </a:lnTo>
                      <a:lnTo>
                        <a:pt x="57917" y="23540"/>
                      </a:lnTo>
                      <a:lnTo>
                        <a:pt x="57917" y="23330"/>
                      </a:lnTo>
                      <a:lnTo>
                        <a:pt x="57980" y="23038"/>
                      </a:lnTo>
                      <a:lnTo>
                        <a:pt x="58021" y="23038"/>
                      </a:lnTo>
                      <a:lnTo>
                        <a:pt x="58063" y="22828"/>
                      </a:lnTo>
                      <a:lnTo>
                        <a:pt x="58168" y="22786"/>
                      </a:lnTo>
                      <a:lnTo>
                        <a:pt x="58126" y="22661"/>
                      </a:lnTo>
                      <a:lnTo>
                        <a:pt x="58293" y="22473"/>
                      </a:lnTo>
                      <a:lnTo>
                        <a:pt x="58314" y="22305"/>
                      </a:lnTo>
                      <a:lnTo>
                        <a:pt x="58419" y="22242"/>
                      </a:lnTo>
                      <a:lnTo>
                        <a:pt x="58377" y="22033"/>
                      </a:lnTo>
                      <a:lnTo>
                        <a:pt x="58419" y="21970"/>
                      </a:lnTo>
                      <a:lnTo>
                        <a:pt x="58419" y="21845"/>
                      </a:lnTo>
                      <a:lnTo>
                        <a:pt x="58503" y="21782"/>
                      </a:lnTo>
                      <a:lnTo>
                        <a:pt x="58544" y="21782"/>
                      </a:lnTo>
                      <a:lnTo>
                        <a:pt x="58544" y="21657"/>
                      </a:lnTo>
                      <a:lnTo>
                        <a:pt x="58503" y="21573"/>
                      </a:lnTo>
                      <a:lnTo>
                        <a:pt x="58503" y="21343"/>
                      </a:lnTo>
                      <a:lnTo>
                        <a:pt x="58482" y="21217"/>
                      </a:lnTo>
                      <a:lnTo>
                        <a:pt x="58544" y="21029"/>
                      </a:lnTo>
                      <a:lnTo>
                        <a:pt x="58712" y="20841"/>
                      </a:lnTo>
                      <a:lnTo>
                        <a:pt x="58754" y="20631"/>
                      </a:lnTo>
                      <a:lnTo>
                        <a:pt x="58607" y="20401"/>
                      </a:lnTo>
                      <a:lnTo>
                        <a:pt x="58628" y="20276"/>
                      </a:lnTo>
                      <a:lnTo>
                        <a:pt x="58733" y="20171"/>
                      </a:lnTo>
                      <a:lnTo>
                        <a:pt x="58754" y="20045"/>
                      </a:lnTo>
                      <a:lnTo>
                        <a:pt x="58963" y="19878"/>
                      </a:lnTo>
                      <a:lnTo>
                        <a:pt x="59005" y="19773"/>
                      </a:lnTo>
                      <a:lnTo>
                        <a:pt x="59068" y="19773"/>
                      </a:lnTo>
                      <a:lnTo>
                        <a:pt x="59151" y="19857"/>
                      </a:lnTo>
                      <a:lnTo>
                        <a:pt x="59277" y="19836"/>
                      </a:lnTo>
                      <a:lnTo>
                        <a:pt x="59486" y="19669"/>
                      </a:lnTo>
                      <a:lnTo>
                        <a:pt x="59674" y="19669"/>
                      </a:lnTo>
                      <a:lnTo>
                        <a:pt x="59842" y="19564"/>
                      </a:lnTo>
                      <a:lnTo>
                        <a:pt x="59967" y="19564"/>
                      </a:lnTo>
                      <a:lnTo>
                        <a:pt x="60072" y="19481"/>
                      </a:lnTo>
                      <a:lnTo>
                        <a:pt x="60177" y="19481"/>
                      </a:lnTo>
                      <a:lnTo>
                        <a:pt x="60281" y="19460"/>
                      </a:lnTo>
                      <a:lnTo>
                        <a:pt x="60323" y="19376"/>
                      </a:lnTo>
                      <a:lnTo>
                        <a:pt x="60428" y="19460"/>
                      </a:lnTo>
                      <a:lnTo>
                        <a:pt x="60386" y="19585"/>
                      </a:lnTo>
                      <a:lnTo>
                        <a:pt x="60469" y="19627"/>
                      </a:lnTo>
                      <a:lnTo>
                        <a:pt x="60574" y="19732"/>
                      </a:lnTo>
                      <a:lnTo>
                        <a:pt x="60616" y="19627"/>
                      </a:lnTo>
                      <a:lnTo>
                        <a:pt x="60721" y="19543"/>
                      </a:lnTo>
                      <a:lnTo>
                        <a:pt x="60574" y="19418"/>
                      </a:lnTo>
                      <a:lnTo>
                        <a:pt x="60574" y="19355"/>
                      </a:lnTo>
                      <a:lnTo>
                        <a:pt x="60700" y="19271"/>
                      </a:lnTo>
                      <a:lnTo>
                        <a:pt x="60909" y="19313"/>
                      </a:lnTo>
                      <a:lnTo>
                        <a:pt x="61013" y="19250"/>
                      </a:lnTo>
                      <a:lnTo>
                        <a:pt x="61244" y="19250"/>
                      </a:lnTo>
                      <a:lnTo>
                        <a:pt x="61306" y="19334"/>
                      </a:lnTo>
                      <a:lnTo>
                        <a:pt x="61348" y="19334"/>
                      </a:lnTo>
                      <a:lnTo>
                        <a:pt x="61432" y="19250"/>
                      </a:lnTo>
                      <a:lnTo>
                        <a:pt x="61516" y="19250"/>
                      </a:lnTo>
                      <a:lnTo>
                        <a:pt x="61474" y="19146"/>
                      </a:lnTo>
                      <a:lnTo>
                        <a:pt x="61557" y="19104"/>
                      </a:lnTo>
                      <a:lnTo>
                        <a:pt x="61746" y="19104"/>
                      </a:lnTo>
                      <a:lnTo>
                        <a:pt x="61829" y="19208"/>
                      </a:lnTo>
                      <a:lnTo>
                        <a:pt x="62039" y="19125"/>
                      </a:lnTo>
                      <a:lnTo>
                        <a:pt x="62039" y="19041"/>
                      </a:lnTo>
                      <a:lnTo>
                        <a:pt x="61955" y="18999"/>
                      </a:lnTo>
                      <a:lnTo>
                        <a:pt x="61892" y="19041"/>
                      </a:lnTo>
                      <a:lnTo>
                        <a:pt x="61767" y="18957"/>
                      </a:lnTo>
                      <a:lnTo>
                        <a:pt x="61850" y="18832"/>
                      </a:lnTo>
                      <a:lnTo>
                        <a:pt x="61871" y="18916"/>
                      </a:lnTo>
                      <a:lnTo>
                        <a:pt x="62039" y="18853"/>
                      </a:lnTo>
                      <a:lnTo>
                        <a:pt x="61871" y="18748"/>
                      </a:lnTo>
                      <a:lnTo>
                        <a:pt x="61871" y="18685"/>
                      </a:lnTo>
                      <a:lnTo>
                        <a:pt x="61955" y="18685"/>
                      </a:lnTo>
                      <a:lnTo>
                        <a:pt x="62101" y="18497"/>
                      </a:lnTo>
                      <a:lnTo>
                        <a:pt x="62269" y="18497"/>
                      </a:lnTo>
                      <a:lnTo>
                        <a:pt x="62353" y="18581"/>
                      </a:lnTo>
                      <a:lnTo>
                        <a:pt x="62457" y="18518"/>
                      </a:lnTo>
                      <a:lnTo>
                        <a:pt x="62666" y="18581"/>
                      </a:lnTo>
                      <a:lnTo>
                        <a:pt x="62813" y="18581"/>
                      </a:lnTo>
                      <a:lnTo>
                        <a:pt x="62813" y="18623"/>
                      </a:lnTo>
                      <a:lnTo>
                        <a:pt x="62897" y="18685"/>
                      </a:lnTo>
                      <a:lnTo>
                        <a:pt x="62959" y="18644"/>
                      </a:lnTo>
                      <a:lnTo>
                        <a:pt x="62918" y="18581"/>
                      </a:lnTo>
                      <a:lnTo>
                        <a:pt x="63106" y="18581"/>
                      </a:lnTo>
                      <a:lnTo>
                        <a:pt x="63252" y="18602"/>
                      </a:lnTo>
                      <a:lnTo>
                        <a:pt x="63357" y="18602"/>
                      </a:lnTo>
                      <a:lnTo>
                        <a:pt x="63462" y="18685"/>
                      </a:lnTo>
                      <a:lnTo>
                        <a:pt x="63462" y="18727"/>
                      </a:lnTo>
                      <a:lnTo>
                        <a:pt x="63629" y="18748"/>
                      </a:lnTo>
                      <a:lnTo>
                        <a:pt x="63734" y="18664"/>
                      </a:lnTo>
                      <a:lnTo>
                        <a:pt x="63796" y="18685"/>
                      </a:lnTo>
                      <a:lnTo>
                        <a:pt x="63838" y="18769"/>
                      </a:lnTo>
                      <a:lnTo>
                        <a:pt x="63629" y="18916"/>
                      </a:lnTo>
                      <a:lnTo>
                        <a:pt x="63441" y="18916"/>
                      </a:lnTo>
                      <a:lnTo>
                        <a:pt x="63378" y="18978"/>
                      </a:lnTo>
                      <a:lnTo>
                        <a:pt x="63378" y="19083"/>
                      </a:lnTo>
                      <a:lnTo>
                        <a:pt x="63273" y="19083"/>
                      </a:lnTo>
                      <a:lnTo>
                        <a:pt x="63252" y="19125"/>
                      </a:lnTo>
                      <a:lnTo>
                        <a:pt x="63315" y="19146"/>
                      </a:lnTo>
                      <a:lnTo>
                        <a:pt x="63378" y="19146"/>
                      </a:lnTo>
                      <a:lnTo>
                        <a:pt x="63545" y="19355"/>
                      </a:lnTo>
                      <a:lnTo>
                        <a:pt x="63587" y="19313"/>
                      </a:lnTo>
                      <a:lnTo>
                        <a:pt x="63775" y="19250"/>
                      </a:lnTo>
                      <a:lnTo>
                        <a:pt x="63859" y="19146"/>
                      </a:lnTo>
                      <a:lnTo>
                        <a:pt x="63838" y="19104"/>
                      </a:lnTo>
                      <a:lnTo>
                        <a:pt x="63964" y="19041"/>
                      </a:lnTo>
                      <a:lnTo>
                        <a:pt x="63880" y="18916"/>
                      </a:lnTo>
                      <a:lnTo>
                        <a:pt x="63964" y="18916"/>
                      </a:lnTo>
                      <a:lnTo>
                        <a:pt x="64089" y="19083"/>
                      </a:lnTo>
                      <a:lnTo>
                        <a:pt x="64173" y="19104"/>
                      </a:lnTo>
                      <a:lnTo>
                        <a:pt x="64215" y="19020"/>
                      </a:lnTo>
                      <a:lnTo>
                        <a:pt x="64173" y="18978"/>
                      </a:lnTo>
                      <a:lnTo>
                        <a:pt x="64257" y="18916"/>
                      </a:lnTo>
                      <a:lnTo>
                        <a:pt x="64298" y="18832"/>
                      </a:lnTo>
                      <a:lnTo>
                        <a:pt x="64319" y="18832"/>
                      </a:lnTo>
                      <a:lnTo>
                        <a:pt x="64319" y="18727"/>
                      </a:lnTo>
                      <a:lnTo>
                        <a:pt x="64298" y="18664"/>
                      </a:lnTo>
                      <a:lnTo>
                        <a:pt x="64382" y="18623"/>
                      </a:lnTo>
                      <a:lnTo>
                        <a:pt x="64466" y="18685"/>
                      </a:lnTo>
                      <a:lnTo>
                        <a:pt x="64529" y="18623"/>
                      </a:lnTo>
                      <a:lnTo>
                        <a:pt x="64591" y="18685"/>
                      </a:lnTo>
                      <a:lnTo>
                        <a:pt x="64612" y="18769"/>
                      </a:lnTo>
                      <a:lnTo>
                        <a:pt x="64696" y="18811"/>
                      </a:lnTo>
                      <a:lnTo>
                        <a:pt x="64842" y="18664"/>
                      </a:lnTo>
                      <a:lnTo>
                        <a:pt x="64780" y="18602"/>
                      </a:lnTo>
                      <a:lnTo>
                        <a:pt x="64780" y="18581"/>
                      </a:lnTo>
                      <a:lnTo>
                        <a:pt x="64842" y="18518"/>
                      </a:lnTo>
                      <a:lnTo>
                        <a:pt x="64926" y="18560"/>
                      </a:lnTo>
                      <a:lnTo>
                        <a:pt x="65010" y="18497"/>
                      </a:lnTo>
                      <a:lnTo>
                        <a:pt x="65094" y="18497"/>
                      </a:lnTo>
                      <a:lnTo>
                        <a:pt x="65114" y="18455"/>
                      </a:lnTo>
                      <a:lnTo>
                        <a:pt x="65010" y="18351"/>
                      </a:lnTo>
                      <a:lnTo>
                        <a:pt x="65031" y="18288"/>
                      </a:lnTo>
                      <a:lnTo>
                        <a:pt x="65031" y="18246"/>
                      </a:lnTo>
                      <a:lnTo>
                        <a:pt x="64926" y="18183"/>
                      </a:lnTo>
                      <a:lnTo>
                        <a:pt x="64884" y="18141"/>
                      </a:lnTo>
                      <a:lnTo>
                        <a:pt x="64884" y="18162"/>
                      </a:lnTo>
                      <a:lnTo>
                        <a:pt x="64884" y="18204"/>
                      </a:lnTo>
                      <a:lnTo>
                        <a:pt x="64822" y="18204"/>
                      </a:lnTo>
                      <a:lnTo>
                        <a:pt x="64717" y="18162"/>
                      </a:lnTo>
                      <a:lnTo>
                        <a:pt x="64696" y="18183"/>
                      </a:lnTo>
                      <a:lnTo>
                        <a:pt x="64696" y="18246"/>
                      </a:lnTo>
                      <a:lnTo>
                        <a:pt x="64591" y="18246"/>
                      </a:lnTo>
                      <a:lnTo>
                        <a:pt x="64529" y="18288"/>
                      </a:lnTo>
                      <a:lnTo>
                        <a:pt x="64466" y="18246"/>
                      </a:lnTo>
                      <a:lnTo>
                        <a:pt x="64487" y="18141"/>
                      </a:lnTo>
                      <a:lnTo>
                        <a:pt x="64529" y="18100"/>
                      </a:lnTo>
                      <a:lnTo>
                        <a:pt x="64382" y="17890"/>
                      </a:lnTo>
                      <a:lnTo>
                        <a:pt x="64487" y="17828"/>
                      </a:lnTo>
                      <a:lnTo>
                        <a:pt x="64382" y="17660"/>
                      </a:lnTo>
                      <a:lnTo>
                        <a:pt x="64424" y="17451"/>
                      </a:lnTo>
                      <a:lnTo>
                        <a:pt x="64424" y="17325"/>
                      </a:lnTo>
                      <a:lnTo>
                        <a:pt x="64508" y="17221"/>
                      </a:lnTo>
                      <a:lnTo>
                        <a:pt x="64508" y="17032"/>
                      </a:lnTo>
                      <a:lnTo>
                        <a:pt x="64612" y="16928"/>
                      </a:lnTo>
                      <a:lnTo>
                        <a:pt x="64612" y="16802"/>
                      </a:lnTo>
                      <a:lnTo>
                        <a:pt x="64591" y="16781"/>
                      </a:lnTo>
                      <a:lnTo>
                        <a:pt x="64717" y="16719"/>
                      </a:lnTo>
                      <a:lnTo>
                        <a:pt x="64591" y="16572"/>
                      </a:lnTo>
                      <a:lnTo>
                        <a:pt x="64633" y="16175"/>
                      </a:lnTo>
                      <a:lnTo>
                        <a:pt x="64738" y="16091"/>
                      </a:lnTo>
                      <a:lnTo>
                        <a:pt x="64633" y="15944"/>
                      </a:lnTo>
                      <a:lnTo>
                        <a:pt x="64612" y="15777"/>
                      </a:lnTo>
                      <a:lnTo>
                        <a:pt x="64529" y="15735"/>
                      </a:lnTo>
                      <a:lnTo>
                        <a:pt x="64529" y="15672"/>
                      </a:lnTo>
                      <a:lnTo>
                        <a:pt x="64633" y="15589"/>
                      </a:lnTo>
                      <a:lnTo>
                        <a:pt x="64612" y="15442"/>
                      </a:lnTo>
                      <a:lnTo>
                        <a:pt x="64696" y="15379"/>
                      </a:lnTo>
                      <a:lnTo>
                        <a:pt x="64822" y="15170"/>
                      </a:lnTo>
                      <a:lnTo>
                        <a:pt x="64947" y="15212"/>
                      </a:lnTo>
                      <a:lnTo>
                        <a:pt x="65031" y="15149"/>
                      </a:lnTo>
                      <a:lnTo>
                        <a:pt x="65114" y="15170"/>
                      </a:lnTo>
                      <a:lnTo>
                        <a:pt x="65156" y="15107"/>
                      </a:lnTo>
                      <a:lnTo>
                        <a:pt x="65366" y="15107"/>
                      </a:lnTo>
                      <a:lnTo>
                        <a:pt x="65407" y="15045"/>
                      </a:lnTo>
                      <a:lnTo>
                        <a:pt x="65470" y="15024"/>
                      </a:lnTo>
                      <a:lnTo>
                        <a:pt x="65512" y="14919"/>
                      </a:lnTo>
                      <a:lnTo>
                        <a:pt x="65554" y="14919"/>
                      </a:lnTo>
                      <a:lnTo>
                        <a:pt x="65617" y="14898"/>
                      </a:lnTo>
                      <a:lnTo>
                        <a:pt x="65742" y="14898"/>
                      </a:lnTo>
                      <a:lnTo>
                        <a:pt x="65763" y="15003"/>
                      </a:lnTo>
                      <a:lnTo>
                        <a:pt x="65826" y="14961"/>
                      </a:lnTo>
                      <a:lnTo>
                        <a:pt x="65868" y="14961"/>
                      </a:lnTo>
                      <a:lnTo>
                        <a:pt x="65951" y="15107"/>
                      </a:lnTo>
                      <a:lnTo>
                        <a:pt x="65993" y="15107"/>
                      </a:lnTo>
                      <a:lnTo>
                        <a:pt x="66098" y="14961"/>
                      </a:lnTo>
                      <a:lnTo>
                        <a:pt x="66098" y="14835"/>
                      </a:lnTo>
                      <a:lnTo>
                        <a:pt x="66182" y="14815"/>
                      </a:lnTo>
                      <a:lnTo>
                        <a:pt x="66203" y="14689"/>
                      </a:lnTo>
                      <a:lnTo>
                        <a:pt x="66265" y="14689"/>
                      </a:lnTo>
                      <a:lnTo>
                        <a:pt x="66286" y="14794"/>
                      </a:lnTo>
                      <a:lnTo>
                        <a:pt x="66412" y="14856"/>
                      </a:lnTo>
                      <a:lnTo>
                        <a:pt x="66412" y="15003"/>
                      </a:lnTo>
                      <a:lnTo>
                        <a:pt x="66391" y="15045"/>
                      </a:lnTo>
                      <a:lnTo>
                        <a:pt x="66454" y="15107"/>
                      </a:lnTo>
                      <a:lnTo>
                        <a:pt x="66475" y="15212"/>
                      </a:lnTo>
                      <a:lnTo>
                        <a:pt x="66391" y="15275"/>
                      </a:lnTo>
                      <a:lnTo>
                        <a:pt x="66454" y="15317"/>
                      </a:lnTo>
                      <a:lnTo>
                        <a:pt x="66475" y="15442"/>
                      </a:lnTo>
                      <a:lnTo>
                        <a:pt x="66454" y="15442"/>
                      </a:lnTo>
                      <a:lnTo>
                        <a:pt x="66454" y="15526"/>
                      </a:lnTo>
                      <a:lnTo>
                        <a:pt x="66475" y="15568"/>
                      </a:lnTo>
                      <a:lnTo>
                        <a:pt x="66412" y="15651"/>
                      </a:lnTo>
                      <a:lnTo>
                        <a:pt x="66391" y="15693"/>
                      </a:lnTo>
                      <a:lnTo>
                        <a:pt x="66412" y="15756"/>
                      </a:lnTo>
                      <a:lnTo>
                        <a:pt x="66516" y="15651"/>
                      </a:lnTo>
                      <a:lnTo>
                        <a:pt x="66558" y="15735"/>
                      </a:lnTo>
                      <a:lnTo>
                        <a:pt x="66663" y="15756"/>
                      </a:lnTo>
                      <a:lnTo>
                        <a:pt x="66684" y="15965"/>
                      </a:lnTo>
                      <a:lnTo>
                        <a:pt x="66726" y="15903"/>
                      </a:lnTo>
                      <a:lnTo>
                        <a:pt x="66726" y="15840"/>
                      </a:lnTo>
                      <a:lnTo>
                        <a:pt x="66830" y="15735"/>
                      </a:lnTo>
                      <a:lnTo>
                        <a:pt x="66914" y="15735"/>
                      </a:lnTo>
                      <a:lnTo>
                        <a:pt x="66977" y="15777"/>
                      </a:lnTo>
                      <a:lnTo>
                        <a:pt x="66872" y="15944"/>
                      </a:lnTo>
                      <a:lnTo>
                        <a:pt x="66977" y="16049"/>
                      </a:lnTo>
                      <a:lnTo>
                        <a:pt x="66998" y="16175"/>
                      </a:lnTo>
                      <a:lnTo>
                        <a:pt x="67081" y="15986"/>
                      </a:lnTo>
                      <a:lnTo>
                        <a:pt x="67144" y="15944"/>
                      </a:lnTo>
                      <a:lnTo>
                        <a:pt x="67144" y="15861"/>
                      </a:lnTo>
                      <a:lnTo>
                        <a:pt x="67207" y="15777"/>
                      </a:lnTo>
                      <a:lnTo>
                        <a:pt x="67207" y="15484"/>
                      </a:lnTo>
                      <a:lnTo>
                        <a:pt x="67291" y="15421"/>
                      </a:lnTo>
                      <a:lnTo>
                        <a:pt x="67207" y="15338"/>
                      </a:lnTo>
                      <a:lnTo>
                        <a:pt x="67311" y="15254"/>
                      </a:lnTo>
                      <a:lnTo>
                        <a:pt x="67311" y="15149"/>
                      </a:lnTo>
                      <a:lnTo>
                        <a:pt x="67249" y="15128"/>
                      </a:lnTo>
                      <a:lnTo>
                        <a:pt x="67249" y="15066"/>
                      </a:lnTo>
                      <a:lnTo>
                        <a:pt x="67311" y="15045"/>
                      </a:lnTo>
                      <a:lnTo>
                        <a:pt x="67332" y="14856"/>
                      </a:lnTo>
                      <a:lnTo>
                        <a:pt x="67249" y="14794"/>
                      </a:lnTo>
                      <a:lnTo>
                        <a:pt x="67311" y="14605"/>
                      </a:lnTo>
                      <a:lnTo>
                        <a:pt x="67395" y="14522"/>
                      </a:lnTo>
                      <a:lnTo>
                        <a:pt x="67542" y="14501"/>
                      </a:lnTo>
                      <a:lnTo>
                        <a:pt x="67604" y="14584"/>
                      </a:lnTo>
                      <a:lnTo>
                        <a:pt x="67667" y="14647"/>
                      </a:lnTo>
                      <a:lnTo>
                        <a:pt x="67730" y="14584"/>
                      </a:lnTo>
                      <a:lnTo>
                        <a:pt x="67646" y="14501"/>
                      </a:lnTo>
                      <a:lnTo>
                        <a:pt x="67688" y="14375"/>
                      </a:lnTo>
                      <a:lnTo>
                        <a:pt x="67521" y="14291"/>
                      </a:lnTo>
                      <a:lnTo>
                        <a:pt x="67479" y="14061"/>
                      </a:lnTo>
                      <a:lnTo>
                        <a:pt x="67395" y="13999"/>
                      </a:lnTo>
                      <a:lnTo>
                        <a:pt x="67395" y="13957"/>
                      </a:lnTo>
                      <a:lnTo>
                        <a:pt x="67291" y="13873"/>
                      </a:lnTo>
                      <a:lnTo>
                        <a:pt x="67270" y="13706"/>
                      </a:lnTo>
                      <a:lnTo>
                        <a:pt x="67311" y="13664"/>
                      </a:lnTo>
                      <a:lnTo>
                        <a:pt x="67291" y="13538"/>
                      </a:lnTo>
                      <a:lnTo>
                        <a:pt x="67165" y="13434"/>
                      </a:lnTo>
                      <a:lnTo>
                        <a:pt x="67186" y="13329"/>
                      </a:lnTo>
                      <a:lnTo>
                        <a:pt x="67123" y="13266"/>
                      </a:lnTo>
                      <a:lnTo>
                        <a:pt x="67291" y="13141"/>
                      </a:lnTo>
                      <a:lnTo>
                        <a:pt x="67416" y="13141"/>
                      </a:lnTo>
                      <a:lnTo>
                        <a:pt x="67521" y="13015"/>
                      </a:lnTo>
                      <a:lnTo>
                        <a:pt x="67688" y="13015"/>
                      </a:lnTo>
                      <a:lnTo>
                        <a:pt x="67730" y="12952"/>
                      </a:lnTo>
                      <a:lnTo>
                        <a:pt x="67897" y="13078"/>
                      </a:lnTo>
                      <a:lnTo>
                        <a:pt x="68044" y="13078"/>
                      </a:lnTo>
                      <a:lnTo>
                        <a:pt x="68107" y="13120"/>
                      </a:lnTo>
                      <a:lnTo>
                        <a:pt x="68211" y="13141"/>
                      </a:lnTo>
                      <a:lnTo>
                        <a:pt x="68274" y="13120"/>
                      </a:lnTo>
                      <a:lnTo>
                        <a:pt x="68127" y="13182"/>
                      </a:lnTo>
                      <a:lnTo>
                        <a:pt x="68211" y="13245"/>
                      </a:lnTo>
                      <a:lnTo>
                        <a:pt x="68065" y="13287"/>
                      </a:lnTo>
                      <a:lnTo>
                        <a:pt x="67939" y="13266"/>
                      </a:lnTo>
                      <a:lnTo>
                        <a:pt x="67793" y="13434"/>
                      </a:lnTo>
                      <a:lnTo>
                        <a:pt x="67793" y="13496"/>
                      </a:lnTo>
                      <a:lnTo>
                        <a:pt x="67835" y="13643"/>
                      </a:lnTo>
                      <a:lnTo>
                        <a:pt x="67835" y="13768"/>
                      </a:lnTo>
                      <a:lnTo>
                        <a:pt x="67918" y="13810"/>
                      </a:lnTo>
                      <a:lnTo>
                        <a:pt x="67939" y="13894"/>
                      </a:lnTo>
                      <a:lnTo>
                        <a:pt x="68065" y="14061"/>
                      </a:lnTo>
                      <a:lnTo>
                        <a:pt x="68065" y="14103"/>
                      </a:lnTo>
                      <a:lnTo>
                        <a:pt x="68107" y="14103"/>
                      </a:lnTo>
                      <a:lnTo>
                        <a:pt x="68065" y="14166"/>
                      </a:lnTo>
                      <a:lnTo>
                        <a:pt x="68211" y="14208"/>
                      </a:lnTo>
                      <a:lnTo>
                        <a:pt x="68232" y="14333"/>
                      </a:lnTo>
                      <a:lnTo>
                        <a:pt x="68232" y="14396"/>
                      </a:lnTo>
                      <a:lnTo>
                        <a:pt x="68169" y="14438"/>
                      </a:lnTo>
                      <a:lnTo>
                        <a:pt x="68211" y="14710"/>
                      </a:lnTo>
                      <a:lnTo>
                        <a:pt x="68253" y="14731"/>
                      </a:lnTo>
                      <a:lnTo>
                        <a:pt x="68316" y="14647"/>
                      </a:lnTo>
                      <a:lnTo>
                        <a:pt x="68358" y="14647"/>
                      </a:lnTo>
                      <a:lnTo>
                        <a:pt x="68441" y="14752"/>
                      </a:lnTo>
                      <a:lnTo>
                        <a:pt x="68483" y="14835"/>
                      </a:lnTo>
                      <a:lnTo>
                        <a:pt x="68420" y="15024"/>
                      </a:lnTo>
                      <a:lnTo>
                        <a:pt x="68420" y="15233"/>
                      </a:lnTo>
                      <a:lnTo>
                        <a:pt x="68483" y="15317"/>
                      </a:lnTo>
                      <a:lnTo>
                        <a:pt x="68567" y="15254"/>
                      </a:lnTo>
                      <a:lnTo>
                        <a:pt x="68672" y="15275"/>
                      </a:lnTo>
                      <a:lnTo>
                        <a:pt x="68692" y="15338"/>
                      </a:lnTo>
                      <a:lnTo>
                        <a:pt x="68672" y="15421"/>
                      </a:lnTo>
                      <a:lnTo>
                        <a:pt x="68588" y="15421"/>
                      </a:lnTo>
                      <a:lnTo>
                        <a:pt x="68483" y="15484"/>
                      </a:lnTo>
                      <a:lnTo>
                        <a:pt x="68462" y="15484"/>
                      </a:lnTo>
                      <a:lnTo>
                        <a:pt x="68337" y="15631"/>
                      </a:lnTo>
                      <a:lnTo>
                        <a:pt x="68316" y="15735"/>
                      </a:lnTo>
                      <a:lnTo>
                        <a:pt x="68169" y="15798"/>
                      </a:lnTo>
                      <a:lnTo>
                        <a:pt x="68148" y="15861"/>
                      </a:lnTo>
                      <a:lnTo>
                        <a:pt x="68065" y="15882"/>
                      </a:lnTo>
                      <a:lnTo>
                        <a:pt x="68065" y="15986"/>
                      </a:lnTo>
                      <a:lnTo>
                        <a:pt x="68023" y="16070"/>
                      </a:lnTo>
                      <a:lnTo>
                        <a:pt x="68065" y="16195"/>
                      </a:lnTo>
                      <a:lnTo>
                        <a:pt x="68148" y="16175"/>
                      </a:lnTo>
                      <a:lnTo>
                        <a:pt x="68148" y="16321"/>
                      </a:lnTo>
                      <a:lnTo>
                        <a:pt x="68044" y="16509"/>
                      </a:lnTo>
                      <a:lnTo>
                        <a:pt x="68065" y="16593"/>
                      </a:lnTo>
                      <a:lnTo>
                        <a:pt x="68127" y="16614"/>
                      </a:lnTo>
                      <a:lnTo>
                        <a:pt x="68107" y="16844"/>
                      </a:lnTo>
                      <a:lnTo>
                        <a:pt x="68127" y="17032"/>
                      </a:lnTo>
                      <a:lnTo>
                        <a:pt x="68065" y="17116"/>
                      </a:lnTo>
                      <a:lnTo>
                        <a:pt x="67939" y="17158"/>
                      </a:lnTo>
                      <a:lnTo>
                        <a:pt x="67918" y="17263"/>
                      </a:lnTo>
                      <a:lnTo>
                        <a:pt x="67960" y="17325"/>
                      </a:lnTo>
                      <a:lnTo>
                        <a:pt x="67939" y="17535"/>
                      </a:lnTo>
                      <a:lnTo>
                        <a:pt x="67918" y="17576"/>
                      </a:lnTo>
                      <a:lnTo>
                        <a:pt x="67939" y="17660"/>
                      </a:lnTo>
                      <a:lnTo>
                        <a:pt x="68044" y="17765"/>
                      </a:lnTo>
                      <a:lnTo>
                        <a:pt x="67960" y="17765"/>
                      </a:lnTo>
                      <a:lnTo>
                        <a:pt x="67939" y="17953"/>
                      </a:lnTo>
                      <a:lnTo>
                        <a:pt x="67960" y="17995"/>
                      </a:lnTo>
                      <a:lnTo>
                        <a:pt x="67960" y="18141"/>
                      </a:lnTo>
                      <a:lnTo>
                        <a:pt x="67855" y="18246"/>
                      </a:lnTo>
                      <a:lnTo>
                        <a:pt x="67939" y="18372"/>
                      </a:lnTo>
                      <a:lnTo>
                        <a:pt x="67939" y="18602"/>
                      </a:lnTo>
                      <a:lnTo>
                        <a:pt x="68023" y="18811"/>
                      </a:lnTo>
                      <a:lnTo>
                        <a:pt x="67835" y="19146"/>
                      </a:lnTo>
                      <a:lnTo>
                        <a:pt x="67939" y="19292"/>
                      </a:lnTo>
                      <a:lnTo>
                        <a:pt x="67835" y="19250"/>
                      </a:lnTo>
                      <a:lnTo>
                        <a:pt x="67625" y="19292"/>
                      </a:lnTo>
                      <a:lnTo>
                        <a:pt x="67625" y="19501"/>
                      </a:lnTo>
                      <a:lnTo>
                        <a:pt x="67646" y="19564"/>
                      </a:lnTo>
                      <a:lnTo>
                        <a:pt x="67521" y="19711"/>
                      </a:lnTo>
                      <a:lnTo>
                        <a:pt x="67291" y="19606"/>
                      </a:lnTo>
                      <a:lnTo>
                        <a:pt x="67186" y="19711"/>
                      </a:lnTo>
                      <a:lnTo>
                        <a:pt x="67186" y="19773"/>
                      </a:lnTo>
                      <a:lnTo>
                        <a:pt x="67332" y="19773"/>
                      </a:lnTo>
                      <a:lnTo>
                        <a:pt x="67542" y="20087"/>
                      </a:lnTo>
                      <a:lnTo>
                        <a:pt x="67542" y="20380"/>
                      </a:lnTo>
                      <a:lnTo>
                        <a:pt x="67500" y="20464"/>
                      </a:lnTo>
                      <a:lnTo>
                        <a:pt x="67542" y="20548"/>
                      </a:lnTo>
                      <a:lnTo>
                        <a:pt x="67437" y="20569"/>
                      </a:lnTo>
                      <a:lnTo>
                        <a:pt x="67416" y="20778"/>
                      </a:lnTo>
                      <a:lnTo>
                        <a:pt x="67291" y="20924"/>
                      </a:lnTo>
                      <a:lnTo>
                        <a:pt x="67270" y="21175"/>
                      </a:lnTo>
                      <a:lnTo>
                        <a:pt x="67374" y="21385"/>
                      </a:lnTo>
                      <a:lnTo>
                        <a:pt x="67416" y="21761"/>
                      </a:lnTo>
                      <a:lnTo>
                        <a:pt x="67583" y="22033"/>
                      </a:lnTo>
                      <a:lnTo>
                        <a:pt x="67583" y="22242"/>
                      </a:lnTo>
                      <a:lnTo>
                        <a:pt x="67835" y="22807"/>
                      </a:lnTo>
                      <a:lnTo>
                        <a:pt x="68148" y="23414"/>
                      </a:lnTo>
                      <a:lnTo>
                        <a:pt x="68462" y="23916"/>
                      </a:lnTo>
                      <a:lnTo>
                        <a:pt x="68630" y="24063"/>
                      </a:lnTo>
                      <a:lnTo>
                        <a:pt x="68630" y="24251"/>
                      </a:lnTo>
                      <a:lnTo>
                        <a:pt x="69048" y="24732"/>
                      </a:lnTo>
                      <a:lnTo>
                        <a:pt x="69488" y="25527"/>
                      </a:lnTo>
                      <a:lnTo>
                        <a:pt x="69697" y="25632"/>
                      </a:lnTo>
                      <a:lnTo>
                        <a:pt x="69843" y="25632"/>
                      </a:lnTo>
                      <a:lnTo>
                        <a:pt x="69927" y="25590"/>
                      </a:lnTo>
                      <a:lnTo>
                        <a:pt x="69927" y="25590"/>
                      </a:lnTo>
                      <a:lnTo>
                        <a:pt x="69885" y="25695"/>
                      </a:lnTo>
                      <a:lnTo>
                        <a:pt x="69780" y="25737"/>
                      </a:lnTo>
                      <a:lnTo>
                        <a:pt x="69697" y="25737"/>
                      </a:lnTo>
                      <a:lnTo>
                        <a:pt x="69843" y="25988"/>
                      </a:lnTo>
                      <a:lnTo>
                        <a:pt x="70052" y="26469"/>
                      </a:lnTo>
                      <a:lnTo>
                        <a:pt x="70094" y="26678"/>
                      </a:lnTo>
                      <a:lnTo>
                        <a:pt x="70220" y="26867"/>
                      </a:lnTo>
                      <a:lnTo>
                        <a:pt x="70450" y="26887"/>
                      </a:lnTo>
                      <a:lnTo>
                        <a:pt x="70471" y="26971"/>
                      </a:lnTo>
                      <a:lnTo>
                        <a:pt x="70471" y="27076"/>
                      </a:lnTo>
                      <a:lnTo>
                        <a:pt x="70513" y="27159"/>
                      </a:lnTo>
                      <a:lnTo>
                        <a:pt x="70471" y="27285"/>
                      </a:lnTo>
                      <a:lnTo>
                        <a:pt x="70617" y="27034"/>
                      </a:lnTo>
                      <a:lnTo>
                        <a:pt x="70659" y="26762"/>
                      </a:lnTo>
                      <a:lnTo>
                        <a:pt x="70680" y="26741"/>
                      </a:lnTo>
                      <a:lnTo>
                        <a:pt x="70680" y="26636"/>
                      </a:lnTo>
                      <a:lnTo>
                        <a:pt x="70827" y="26511"/>
                      </a:lnTo>
                      <a:lnTo>
                        <a:pt x="70848" y="26406"/>
                      </a:lnTo>
                      <a:lnTo>
                        <a:pt x="70827" y="26343"/>
                      </a:lnTo>
                      <a:lnTo>
                        <a:pt x="70868" y="26239"/>
                      </a:lnTo>
                      <a:lnTo>
                        <a:pt x="70931" y="25988"/>
                      </a:lnTo>
                      <a:lnTo>
                        <a:pt x="70868" y="25883"/>
                      </a:lnTo>
                      <a:lnTo>
                        <a:pt x="70889" y="25695"/>
                      </a:lnTo>
                      <a:lnTo>
                        <a:pt x="70994" y="25611"/>
                      </a:lnTo>
                      <a:lnTo>
                        <a:pt x="70889" y="25507"/>
                      </a:lnTo>
                      <a:lnTo>
                        <a:pt x="70848" y="25527"/>
                      </a:lnTo>
                      <a:lnTo>
                        <a:pt x="70764" y="25507"/>
                      </a:lnTo>
                      <a:lnTo>
                        <a:pt x="70827" y="25423"/>
                      </a:lnTo>
                      <a:lnTo>
                        <a:pt x="70743" y="25276"/>
                      </a:lnTo>
                      <a:lnTo>
                        <a:pt x="70785" y="25297"/>
                      </a:lnTo>
                      <a:lnTo>
                        <a:pt x="70848" y="25255"/>
                      </a:lnTo>
                      <a:lnTo>
                        <a:pt x="70743" y="25151"/>
                      </a:lnTo>
                      <a:lnTo>
                        <a:pt x="70764" y="25067"/>
                      </a:lnTo>
                      <a:lnTo>
                        <a:pt x="70785" y="24942"/>
                      </a:lnTo>
                      <a:lnTo>
                        <a:pt x="70659" y="24942"/>
                      </a:lnTo>
                      <a:lnTo>
                        <a:pt x="70576" y="24879"/>
                      </a:lnTo>
                      <a:lnTo>
                        <a:pt x="70638" y="24774"/>
                      </a:lnTo>
                      <a:lnTo>
                        <a:pt x="70743" y="24879"/>
                      </a:lnTo>
                      <a:lnTo>
                        <a:pt x="70889" y="24732"/>
                      </a:lnTo>
                      <a:lnTo>
                        <a:pt x="70973" y="24753"/>
                      </a:lnTo>
                      <a:lnTo>
                        <a:pt x="71078" y="24649"/>
                      </a:lnTo>
                      <a:lnTo>
                        <a:pt x="71182" y="24565"/>
                      </a:lnTo>
                      <a:lnTo>
                        <a:pt x="71203" y="24586"/>
                      </a:lnTo>
                      <a:lnTo>
                        <a:pt x="71350" y="24628"/>
                      </a:lnTo>
                      <a:lnTo>
                        <a:pt x="71266" y="24523"/>
                      </a:lnTo>
                      <a:lnTo>
                        <a:pt x="71099" y="24439"/>
                      </a:lnTo>
                      <a:lnTo>
                        <a:pt x="71099" y="24314"/>
                      </a:lnTo>
                      <a:lnTo>
                        <a:pt x="70952" y="24230"/>
                      </a:lnTo>
                      <a:lnTo>
                        <a:pt x="70848" y="23895"/>
                      </a:lnTo>
                      <a:lnTo>
                        <a:pt x="70931" y="23602"/>
                      </a:lnTo>
                      <a:lnTo>
                        <a:pt x="70827" y="23498"/>
                      </a:lnTo>
                      <a:lnTo>
                        <a:pt x="70889" y="23414"/>
                      </a:lnTo>
                      <a:lnTo>
                        <a:pt x="70931" y="23268"/>
                      </a:lnTo>
                      <a:lnTo>
                        <a:pt x="71036" y="23058"/>
                      </a:lnTo>
                      <a:lnTo>
                        <a:pt x="71078" y="23372"/>
                      </a:lnTo>
                      <a:lnTo>
                        <a:pt x="71161" y="23393"/>
                      </a:lnTo>
                      <a:lnTo>
                        <a:pt x="71350" y="23289"/>
                      </a:lnTo>
                      <a:lnTo>
                        <a:pt x="71371" y="23330"/>
                      </a:lnTo>
                      <a:lnTo>
                        <a:pt x="71705" y="23205"/>
                      </a:lnTo>
                      <a:lnTo>
                        <a:pt x="71705" y="23058"/>
                      </a:lnTo>
                      <a:lnTo>
                        <a:pt x="71789" y="22975"/>
                      </a:lnTo>
                      <a:lnTo>
                        <a:pt x="71664" y="22891"/>
                      </a:lnTo>
                      <a:lnTo>
                        <a:pt x="71454" y="22598"/>
                      </a:lnTo>
                      <a:lnTo>
                        <a:pt x="71371" y="22598"/>
                      </a:lnTo>
                      <a:lnTo>
                        <a:pt x="71078" y="22159"/>
                      </a:lnTo>
                      <a:lnTo>
                        <a:pt x="71078" y="22054"/>
                      </a:lnTo>
                      <a:lnTo>
                        <a:pt x="70994" y="21970"/>
                      </a:lnTo>
                      <a:lnTo>
                        <a:pt x="70973" y="21594"/>
                      </a:lnTo>
                      <a:lnTo>
                        <a:pt x="70994" y="21531"/>
                      </a:lnTo>
                      <a:lnTo>
                        <a:pt x="70952" y="21343"/>
                      </a:lnTo>
                      <a:lnTo>
                        <a:pt x="71036" y="21217"/>
                      </a:lnTo>
                      <a:lnTo>
                        <a:pt x="71036" y="21092"/>
                      </a:lnTo>
                      <a:lnTo>
                        <a:pt x="70889" y="21113"/>
                      </a:lnTo>
                      <a:lnTo>
                        <a:pt x="70868" y="21029"/>
                      </a:lnTo>
                      <a:lnTo>
                        <a:pt x="70973" y="20882"/>
                      </a:lnTo>
                      <a:lnTo>
                        <a:pt x="71078" y="20841"/>
                      </a:lnTo>
                      <a:lnTo>
                        <a:pt x="71078" y="20778"/>
                      </a:lnTo>
                      <a:lnTo>
                        <a:pt x="71078" y="20757"/>
                      </a:lnTo>
                      <a:lnTo>
                        <a:pt x="71161" y="20673"/>
                      </a:lnTo>
                      <a:lnTo>
                        <a:pt x="71182" y="20778"/>
                      </a:lnTo>
                      <a:lnTo>
                        <a:pt x="71182" y="20903"/>
                      </a:lnTo>
                      <a:lnTo>
                        <a:pt x="71140" y="21029"/>
                      </a:lnTo>
                      <a:lnTo>
                        <a:pt x="71140" y="21196"/>
                      </a:lnTo>
                      <a:lnTo>
                        <a:pt x="71308" y="21238"/>
                      </a:lnTo>
                      <a:lnTo>
                        <a:pt x="71475" y="21343"/>
                      </a:lnTo>
                      <a:lnTo>
                        <a:pt x="71559" y="21322"/>
                      </a:lnTo>
                      <a:lnTo>
                        <a:pt x="71559" y="21154"/>
                      </a:lnTo>
                      <a:lnTo>
                        <a:pt x="71601" y="21092"/>
                      </a:lnTo>
                      <a:lnTo>
                        <a:pt x="71496" y="20903"/>
                      </a:lnTo>
                      <a:lnTo>
                        <a:pt x="71245" y="20673"/>
                      </a:lnTo>
                      <a:lnTo>
                        <a:pt x="71245" y="20401"/>
                      </a:lnTo>
                      <a:lnTo>
                        <a:pt x="71099" y="20359"/>
                      </a:lnTo>
                      <a:lnTo>
                        <a:pt x="71078" y="20317"/>
                      </a:lnTo>
                      <a:lnTo>
                        <a:pt x="71057" y="20380"/>
                      </a:lnTo>
                      <a:lnTo>
                        <a:pt x="70973" y="20464"/>
                      </a:lnTo>
                      <a:lnTo>
                        <a:pt x="70973" y="20506"/>
                      </a:lnTo>
                      <a:lnTo>
                        <a:pt x="70931" y="20569"/>
                      </a:lnTo>
                      <a:lnTo>
                        <a:pt x="70785" y="20485"/>
                      </a:lnTo>
                      <a:lnTo>
                        <a:pt x="70785" y="20276"/>
                      </a:lnTo>
                      <a:lnTo>
                        <a:pt x="70722" y="20150"/>
                      </a:lnTo>
                      <a:lnTo>
                        <a:pt x="70617" y="19941"/>
                      </a:lnTo>
                      <a:lnTo>
                        <a:pt x="70680" y="19836"/>
                      </a:lnTo>
                      <a:lnTo>
                        <a:pt x="70743" y="19794"/>
                      </a:lnTo>
                      <a:lnTo>
                        <a:pt x="70722" y="19690"/>
                      </a:lnTo>
                      <a:lnTo>
                        <a:pt x="70785" y="19585"/>
                      </a:lnTo>
                      <a:lnTo>
                        <a:pt x="70722" y="19522"/>
                      </a:lnTo>
                      <a:lnTo>
                        <a:pt x="70743" y="19439"/>
                      </a:lnTo>
                      <a:lnTo>
                        <a:pt x="70743" y="19334"/>
                      </a:lnTo>
                      <a:lnTo>
                        <a:pt x="70659" y="19271"/>
                      </a:lnTo>
                      <a:lnTo>
                        <a:pt x="70555" y="19313"/>
                      </a:lnTo>
                      <a:lnTo>
                        <a:pt x="70366" y="19146"/>
                      </a:lnTo>
                      <a:lnTo>
                        <a:pt x="70241" y="19146"/>
                      </a:lnTo>
                      <a:lnTo>
                        <a:pt x="70157" y="19229"/>
                      </a:lnTo>
                      <a:lnTo>
                        <a:pt x="70157" y="19313"/>
                      </a:lnTo>
                      <a:lnTo>
                        <a:pt x="70304" y="19460"/>
                      </a:lnTo>
                      <a:lnTo>
                        <a:pt x="70262" y="19564"/>
                      </a:lnTo>
                      <a:lnTo>
                        <a:pt x="70220" y="19627"/>
                      </a:lnTo>
                      <a:lnTo>
                        <a:pt x="70094" y="19564"/>
                      </a:lnTo>
                      <a:lnTo>
                        <a:pt x="69927" y="19355"/>
                      </a:lnTo>
                      <a:lnTo>
                        <a:pt x="69822" y="19250"/>
                      </a:lnTo>
                      <a:lnTo>
                        <a:pt x="69739" y="19208"/>
                      </a:lnTo>
                      <a:lnTo>
                        <a:pt x="69801" y="19146"/>
                      </a:lnTo>
                      <a:lnTo>
                        <a:pt x="69697" y="18936"/>
                      </a:lnTo>
                      <a:lnTo>
                        <a:pt x="69697" y="18811"/>
                      </a:lnTo>
                      <a:lnTo>
                        <a:pt x="69697" y="18727"/>
                      </a:lnTo>
                      <a:lnTo>
                        <a:pt x="69634" y="18623"/>
                      </a:lnTo>
                      <a:lnTo>
                        <a:pt x="69697" y="18539"/>
                      </a:lnTo>
                      <a:lnTo>
                        <a:pt x="69634" y="18372"/>
                      </a:lnTo>
                      <a:lnTo>
                        <a:pt x="69718" y="18267"/>
                      </a:lnTo>
                      <a:lnTo>
                        <a:pt x="69718" y="18162"/>
                      </a:lnTo>
                      <a:lnTo>
                        <a:pt x="69739" y="18037"/>
                      </a:lnTo>
                      <a:lnTo>
                        <a:pt x="69739" y="17890"/>
                      </a:lnTo>
                      <a:lnTo>
                        <a:pt x="69697" y="17932"/>
                      </a:lnTo>
                      <a:lnTo>
                        <a:pt x="69592" y="17786"/>
                      </a:lnTo>
                      <a:lnTo>
                        <a:pt x="69613" y="17744"/>
                      </a:lnTo>
                      <a:lnTo>
                        <a:pt x="69697" y="17723"/>
                      </a:lnTo>
                      <a:lnTo>
                        <a:pt x="69801" y="17786"/>
                      </a:lnTo>
                      <a:lnTo>
                        <a:pt x="69801" y="17744"/>
                      </a:lnTo>
                      <a:lnTo>
                        <a:pt x="69718" y="17660"/>
                      </a:lnTo>
                      <a:lnTo>
                        <a:pt x="69634" y="17576"/>
                      </a:lnTo>
                      <a:lnTo>
                        <a:pt x="69676" y="17514"/>
                      </a:lnTo>
                      <a:lnTo>
                        <a:pt x="69718" y="17514"/>
                      </a:lnTo>
                      <a:lnTo>
                        <a:pt x="69697" y="17430"/>
                      </a:lnTo>
                      <a:lnTo>
                        <a:pt x="69613" y="17346"/>
                      </a:lnTo>
                      <a:lnTo>
                        <a:pt x="69488" y="17325"/>
                      </a:lnTo>
                      <a:lnTo>
                        <a:pt x="69467" y="17242"/>
                      </a:lnTo>
                      <a:lnTo>
                        <a:pt x="69508" y="17221"/>
                      </a:lnTo>
                      <a:lnTo>
                        <a:pt x="69488" y="17074"/>
                      </a:lnTo>
                      <a:lnTo>
                        <a:pt x="69383" y="16970"/>
                      </a:lnTo>
                      <a:lnTo>
                        <a:pt x="69404" y="16886"/>
                      </a:lnTo>
                      <a:lnTo>
                        <a:pt x="69425" y="16781"/>
                      </a:lnTo>
                      <a:lnTo>
                        <a:pt x="69488" y="16719"/>
                      </a:lnTo>
                      <a:lnTo>
                        <a:pt x="69404" y="16614"/>
                      </a:lnTo>
                      <a:lnTo>
                        <a:pt x="69425" y="16530"/>
                      </a:lnTo>
                      <a:lnTo>
                        <a:pt x="69508" y="16530"/>
                      </a:lnTo>
                      <a:lnTo>
                        <a:pt x="69613" y="16593"/>
                      </a:lnTo>
                      <a:lnTo>
                        <a:pt x="69697" y="16572"/>
                      </a:lnTo>
                      <a:lnTo>
                        <a:pt x="69739" y="16405"/>
                      </a:lnTo>
                      <a:lnTo>
                        <a:pt x="69822" y="16405"/>
                      </a:lnTo>
                      <a:lnTo>
                        <a:pt x="69885" y="16488"/>
                      </a:lnTo>
                      <a:lnTo>
                        <a:pt x="69927" y="16488"/>
                      </a:lnTo>
                      <a:lnTo>
                        <a:pt x="70011" y="16614"/>
                      </a:lnTo>
                      <a:lnTo>
                        <a:pt x="70136" y="16363"/>
                      </a:lnTo>
                      <a:lnTo>
                        <a:pt x="70011" y="16300"/>
                      </a:lnTo>
                      <a:lnTo>
                        <a:pt x="70032" y="16195"/>
                      </a:lnTo>
                      <a:lnTo>
                        <a:pt x="70115" y="16154"/>
                      </a:lnTo>
                      <a:lnTo>
                        <a:pt x="70241" y="15903"/>
                      </a:lnTo>
                      <a:lnTo>
                        <a:pt x="70241" y="15777"/>
                      </a:lnTo>
                      <a:lnTo>
                        <a:pt x="70324" y="15882"/>
                      </a:lnTo>
                      <a:lnTo>
                        <a:pt x="70429" y="15944"/>
                      </a:lnTo>
                      <a:lnTo>
                        <a:pt x="70429" y="16070"/>
                      </a:lnTo>
                      <a:lnTo>
                        <a:pt x="70555" y="16426"/>
                      </a:lnTo>
                      <a:lnTo>
                        <a:pt x="70638" y="16509"/>
                      </a:lnTo>
                      <a:lnTo>
                        <a:pt x="70680" y="16468"/>
                      </a:lnTo>
                      <a:lnTo>
                        <a:pt x="70722" y="16154"/>
                      </a:lnTo>
                      <a:lnTo>
                        <a:pt x="70743" y="16049"/>
                      </a:lnTo>
                      <a:lnTo>
                        <a:pt x="70722" y="15903"/>
                      </a:lnTo>
                      <a:lnTo>
                        <a:pt x="70785" y="15798"/>
                      </a:lnTo>
                      <a:lnTo>
                        <a:pt x="70722" y="15651"/>
                      </a:lnTo>
                      <a:lnTo>
                        <a:pt x="70827" y="15693"/>
                      </a:lnTo>
                      <a:lnTo>
                        <a:pt x="70889" y="15631"/>
                      </a:lnTo>
                      <a:lnTo>
                        <a:pt x="70952" y="15421"/>
                      </a:lnTo>
                      <a:lnTo>
                        <a:pt x="71057" y="15421"/>
                      </a:lnTo>
                      <a:lnTo>
                        <a:pt x="71182" y="15254"/>
                      </a:lnTo>
                      <a:lnTo>
                        <a:pt x="71308" y="15233"/>
                      </a:lnTo>
                      <a:lnTo>
                        <a:pt x="71371" y="15275"/>
                      </a:lnTo>
                      <a:lnTo>
                        <a:pt x="71559" y="15149"/>
                      </a:lnTo>
                      <a:lnTo>
                        <a:pt x="71705" y="15170"/>
                      </a:lnTo>
                      <a:lnTo>
                        <a:pt x="72019" y="15359"/>
                      </a:lnTo>
                      <a:lnTo>
                        <a:pt x="72040" y="15463"/>
                      </a:lnTo>
                      <a:lnTo>
                        <a:pt x="72124" y="15484"/>
                      </a:lnTo>
                      <a:lnTo>
                        <a:pt x="72229" y="15463"/>
                      </a:lnTo>
                      <a:lnTo>
                        <a:pt x="72291" y="15484"/>
                      </a:lnTo>
                      <a:lnTo>
                        <a:pt x="72229" y="15547"/>
                      </a:lnTo>
                      <a:lnTo>
                        <a:pt x="72396" y="15714"/>
                      </a:lnTo>
                      <a:lnTo>
                        <a:pt x="72438" y="15672"/>
                      </a:lnTo>
                      <a:lnTo>
                        <a:pt x="72542" y="15777"/>
                      </a:lnTo>
                      <a:lnTo>
                        <a:pt x="72668" y="15756"/>
                      </a:lnTo>
                      <a:lnTo>
                        <a:pt x="72752" y="15777"/>
                      </a:lnTo>
                      <a:lnTo>
                        <a:pt x="72752" y="15672"/>
                      </a:lnTo>
                      <a:lnTo>
                        <a:pt x="72647" y="15526"/>
                      </a:lnTo>
                      <a:lnTo>
                        <a:pt x="72710" y="15442"/>
                      </a:lnTo>
                      <a:lnTo>
                        <a:pt x="72668" y="15359"/>
                      </a:lnTo>
                      <a:lnTo>
                        <a:pt x="72605" y="15338"/>
                      </a:lnTo>
                      <a:lnTo>
                        <a:pt x="72605" y="15233"/>
                      </a:lnTo>
                      <a:lnTo>
                        <a:pt x="72668" y="15128"/>
                      </a:lnTo>
                      <a:lnTo>
                        <a:pt x="72731" y="14856"/>
                      </a:lnTo>
                      <a:lnTo>
                        <a:pt x="72814" y="14647"/>
                      </a:lnTo>
                      <a:lnTo>
                        <a:pt x="72773" y="14543"/>
                      </a:lnTo>
                      <a:lnTo>
                        <a:pt x="72919" y="14375"/>
                      </a:lnTo>
                      <a:lnTo>
                        <a:pt x="72856" y="14291"/>
                      </a:lnTo>
                      <a:lnTo>
                        <a:pt x="72940" y="14229"/>
                      </a:lnTo>
                      <a:lnTo>
                        <a:pt x="72856" y="14061"/>
                      </a:lnTo>
                      <a:lnTo>
                        <a:pt x="72773" y="13999"/>
                      </a:lnTo>
                      <a:lnTo>
                        <a:pt x="72773" y="13957"/>
                      </a:lnTo>
                      <a:lnTo>
                        <a:pt x="72940" y="13957"/>
                      </a:lnTo>
                      <a:lnTo>
                        <a:pt x="72982" y="13810"/>
                      </a:lnTo>
                      <a:lnTo>
                        <a:pt x="72814" y="13747"/>
                      </a:lnTo>
                      <a:lnTo>
                        <a:pt x="72752" y="13643"/>
                      </a:lnTo>
                      <a:lnTo>
                        <a:pt x="72835" y="13601"/>
                      </a:lnTo>
                      <a:lnTo>
                        <a:pt x="72877" y="13664"/>
                      </a:lnTo>
                      <a:lnTo>
                        <a:pt x="72961" y="13643"/>
                      </a:lnTo>
                      <a:lnTo>
                        <a:pt x="72982" y="13559"/>
                      </a:lnTo>
                      <a:lnTo>
                        <a:pt x="72940" y="13475"/>
                      </a:lnTo>
                      <a:lnTo>
                        <a:pt x="73065" y="13371"/>
                      </a:lnTo>
                      <a:lnTo>
                        <a:pt x="73065" y="13287"/>
                      </a:lnTo>
                      <a:lnTo>
                        <a:pt x="72982" y="13224"/>
                      </a:lnTo>
                      <a:lnTo>
                        <a:pt x="73065" y="13162"/>
                      </a:lnTo>
                      <a:lnTo>
                        <a:pt x="73149" y="13182"/>
                      </a:lnTo>
                      <a:lnTo>
                        <a:pt x="73191" y="13078"/>
                      </a:lnTo>
                      <a:lnTo>
                        <a:pt x="73233" y="13036"/>
                      </a:lnTo>
                      <a:lnTo>
                        <a:pt x="73170" y="12973"/>
                      </a:lnTo>
                      <a:lnTo>
                        <a:pt x="73275" y="12952"/>
                      </a:lnTo>
                      <a:lnTo>
                        <a:pt x="73400" y="12827"/>
                      </a:lnTo>
                      <a:lnTo>
                        <a:pt x="73358" y="12743"/>
                      </a:lnTo>
                      <a:lnTo>
                        <a:pt x="73379" y="12638"/>
                      </a:lnTo>
                      <a:lnTo>
                        <a:pt x="73421" y="12722"/>
                      </a:lnTo>
                      <a:lnTo>
                        <a:pt x="73526" y="12618"/>
                      </a:lnTo>
                      <a:lnTo>
                        <a:pt x="73463" y="12450"/>
                      </a:lnTo>
                      <a:lnTo>
                        <a:pt x="73463" y="12304"/>
                      </a:lnTo>
                      <a:lnTo>
                        <a:pt x="73568" y="12304"/>
                      </a:lnTo>
                      <a:lnTo>
                        <a:pt x="73589" y="12325"/>
                      </a:lnTo>
                      <a:lnTo>
                        <a:pt x="73651" y="12283"/>
                      </a:lnTo>
                      <a:lnTo>
                        <a:pt x="73819" y="12074"/>
                      </a:lnTo>
                      <a:lnTo>
                        <a:pt x="73756" y="12032"/>
                      </a:lnTo>
                      <a:lnTo>
                        <a:pt x="73756" y="11927"/>
                      </a:lnTo>
                      <a:lnTo>
                        <a:pt x="73861" y="11927"/>
                      </a:lnTo>
                      <a:lnTo>
                        <a:pt x="74070" y="11760"/>
                      </a:lnTo>
                      <a:lnTo>
                        <a:pt x="73986" y="11697"/>
                      </a:lnTo>
                      <a:lnTo>
                        <a:pt x="74028" y="11655"/>
                      </a:lnTo>
                      <a:lnTo>
                        <a:pt x="74174" y="11655"/>
                      </a:lnTo>
                      <a:lnTo>
                        <a:pt x="74342" y="11550"/>
                      </a:lnTo>
                      <a:lnTo>
                        <a:pt x="74300" y="11467"/>
                      </a:lnTo>
                      <a:lnTo>
                        <a:pt x="74321" y="11404"/>
                      </a:lnTo>
                      <a:lnTo>
                        <a:pt x="74405" y="11467"/>
                      </a:lnTo>
                      <a:lnTo>
                        <a:pt x="74426" y="11571"/>
                      </a:lnTo>
                      <a:lnTo>
                        <a:pt x="74530" y="11592"/>
                      </a:lnTo>
                      <a:lnTo>
                        <a:pt x="74614" y="11550"/>
                      </a:lnTo>
                      <a:lnTo>
                        <a:pt x="74739" y="11613"/>
                      </a:lnTo>
                      <a:lnTo>
                        <a:pt x="75158" y="11613"/>
                      </a:lnTo>
                      <a:lnTo>
                        <a:pt x="75242" y="11676"/>
                      </a:lnTo>
                      <a:lnTo>
                        <a:pt x="75283" y="11655"/>
                      </a:lnTo>
                      <a:lnTo>
                        <a:pt x="75242" y="11488"/>
                      </a:lnTo>
                      <a:lnTo>
                        <a:pt x="75137" y="11404"/>
                      </a:lnTo>
                      <a:lnTo>
                        <a:pt x="75137" y="11362"/>
                      </a:lnTo>
                      <a:lnTo>
                        <a:pt x="75221" y="11341"/>
                      </a:lnTo>
                      <a:lnTo>
                        <a:pt x="75221" y="10986"/>
                      </a:lnTo>
                      <a:lnTo>
                        <a:pt x="75053" y="10755"/>
                      </a:lnTo>
                      <a:lnTo>
                        <a:pt x="74928" y="10734"/>
                      </a:lnTo>
                      <a:lnTo>
                        <a:pt x="74760" y="10525"/>
                      </a:lnTo>
                      <a:lnTo>
                        <a:pt x="74844" y="10442"/>
                      </a:lnTo>
                      <a:lnTo>
                        <a:pt x="74677" y="10316"/>
                      </a:lnTo>
                      <a:lnTo>
                        <a:pt x="74426" y="10253"/>
                      </a:lnTo>
                      <a:lnTo>
                        <a:pt x="74153" y="10086"/>
                      </a:lnTo>
                      <a:lnTo>
                        <a:pt x="74049" y="9918"/>
                      </a:lnTo>
                      <a:lnTo>
                        <a:pt x="74028" y="10023"/>
                      </a:lnTo>
                      <a:lnTo>
                        <a:pt x="73944" y="10002"/>
                      </a:lnTo>
                      <a:lnTo>
                        <a:pt x="73902" y="10023"/>
                      </a:lnTo>
                      <a:lnTo>
                        <a:pt x="73881" y="10149"/>
                      </a:lnTo>
                      <a:lnTo>
                        <a:pt x="73735" y="10190"/>
                      </a:lnTo>
                      <a:lnTo>
                        <a:pt x="73693" y="10107"/>
                      </a:lnTo>
                      <a:lnTo>
                        <a:pt x="73693" y="9981"/>
                      </a:lnTo>
                      <a:lnTo>
                        <a:pt x="73819" y="9897"/>
                      </a:lnTo>
                      <a:lnTo>
                        <a:pt x="73735" y="9793"/>
                      </a:lnTo>
                      <a:lnTo>
                        <a:pt x="73777" y="9730"/>
                      </a:lnTo>
                      <a:lnTo>
                        <a:pt x="73840" y="9730"/>
                      </a:lnTo>
                      <a:lnTo>
                        <a:pt x="73923" y="9814"/>
                      </a:lnTo>
                      <a:lnTo>
                        <a:pt x="73693" y="9458"/>
                      </a:lnTo>
                      <a:lnTo>
                        <a:pt x="73526" y="9312"/>
                      </a:lnTo>
                      <a:lnTo>
                        <a:pt x="73526" y="9479"/>
                      </a:lnTo>
                      <a:lnTo>
                        <a:pt x="73526" y="9521"/>
                      </a:lnTo>
                      <a:lnTo>
                        <a:pt x="73463" y="9521"/>
                      </a:lnTo>
                      <a:lnTo>
                        <a:pt x="73254" y="9312"/>
                      </a:lnTo>
                      <a:lnTo>
                        <a:pt x="73254" y="9207"/>
                      </a:lnTo>
                      <a:lnTo>
                        <a:pt x="73358" y="9249"/>
                      </a:lnTo>
                      <a:lnTo>
                        <a:pt x="73296" y="9144"/>
                      </a:lnTo>
                      <a:lnTo>
                        <a:pt x="73003" y="8893"/>
                      </a:lnTo>
                      <a:lnTo>
                        <a:pt x="72961" y="8893"/>
                      </a:lnTo>
                      <a:lnTo>
                        <a:pt x="72982" y="8977"/>
                      </a:lnTo>
                      <a:lnTo>
                        <a:pt x="72940" y="9081"/>
                      </a:lnTo>
                      <a:lnTo>
                        <a:pt x="72773" y="9102"/>
                      </a:lnTo>
                      <a:lnTo>
                        <a:pt x="72647" y="8977"/>
                      </a:lnTo>
                      <a:lnTo>
                        <a:pt x="72521" y="8956"/>
                      </a:lnTo>
                      <a:lnTo>
                        <a:pt x="72375" y="8726"/>
                      </a:lnTo>
                      <a:lnTo>
                        <a:pt x="72375" y="8642"/>
                      </a:lnTo>
                      <a:lnTo>
                        <a:pt x="72312" y="8579"/>
                      </a:lnTo>
                      <a:lnTo>
                        <a:pt x="72208" y="8621"/>
                      </a:lnTo>
                      <a:lnTo>
                        <a:pt x="72019" y="8768"/>
                      </a:lnTo>
                      <a:lnTo>
                        <a:pt x="72019" y="8830"/>
                      </a:lnTo>
                      <a:lnTo>
                        <a:pt x="71915" y="8789"/>
                      </a:lnTo>
                      <a:lnTo>
                        <a:pt x="71831" y="8851"/>
                      </a:lnTo>
                      <a:lnTo>
                        <a:pt x="71831" y="9081"/>
                      </a:lnTo>
                      <a:lnTo>
                        <a:pt x="71894" y="9144"/>
                      </a:lnTo>
                      <a:lnTo>
                        <a:pt x="71894" y="9144"/>
                      </a:lnTo>
                      <a:lnTo>
                        <a:pt x="71789" y="9081"/>
                      </a:lnTo>
                      <a:lnTo>
                        <a:pt x="71705" y="8872"/>
                      </a:lnTo>
                      <a:lnTo>
                        <a:pt x="71747" y="8726"/>
                      </a:lnTo>
                      <a:lnTo>
                        <a:pt x="71580" y="8621"/>
                      </a:lnTo>
                      <a:lnTo>
                        <a:pt x="71517" y="8454"/>
                      </a:lnTo>
                      <a:lnTo>
                        <a:pt x="71475" y="8454"/>
                      </a:lnTo>
                      <a:lnTo>
                        <a:pt x="71580" y="8433"/>
                      </a:lnTo>
                      <a:lnTo>
                        <a:pt x="71685" y="8558"/>
                      </a:lnTo>
                      <a:lnTo>
                        <a:pt x="71685" y="8433"/>
                      </a:lnTo>
                      <a:lnTo>
                        <a:pt x="71810" y="8433"/>
                      </a:lnTo>
                      <a:lnTo>
                        <a:pt x="71915" y="8475"/>
                      </a:lnTo>
                      <a:lnTo>
                        <a:pt x="72061" y="8370"/>
                      </a:lnTo>
                      <a:lnTo>
                        <a:pt x="72019" y="8265"/>
                      </a:lnTo>
                      <a:lnTo>
                        <a:pt x="71705" y="8140"/>
                      </a:lnTo>
                      <a:lnTo>
                        <a:pt x="71622" y="8265"/>
                      </a:lnTo>
                      <a:lnTo>
                        <a:pt x="71475" y="8265"/>
                      </a:lnTo>
                      <a:lnTo>
                        <a:pt x="71329" y="8224"/>
                      </a:lnTo>
                      <a:lnTo>
                        <a:pt x="71475" y="8224"/>
                      </a:lnTo>
                      <a:lnTo>
                        <a:pt x="71580" y="8098"/>
                      </a:lnTo>
                      <a:lnTo>
                        <a:pt x="71685" y="8056"/>
                      </a:lnTo>
                      <a:lnTo>
                        <a:pt x="71789" y="8119"/>
                      </a:lnTo>
                      <a:lnTo>
                        <a:pt x="71936" y="8140"/>
                      </a:lnTo>
                      <a:lnTo>
                        <a:pt x="72061" y="8245"/>
                      </a:lnTo>
                      <a:lnTo>
                        <a:pt x="72229" y="8433"/>
                      </a:lnTo>
                      <a:lnTo>
                        <a:pt x="72354" y="8433"/>
                      </a:lnTo>
                      <a:lnTo>
                        <a:pt x="72417" y="8537"/>
                      </a:lnTo>
                      <a:lnTo>
                        <a:pt x="72480" y="8558"/>
                      </a:lnTo>
                      <a:lnTo>
                        <a:pt x="72626" y="8475"/>
                      </a:lnTo>
                      <a:lnTo>
                        <a:pt x="72668" y="8558"/>
                      </a:lnTo>
                      <a:lnTo>
                        <a:pt x="72940" y="8349"/>
                      </a:lnTo>
                      <a:lnTo>
                        <a:pt x="72961" y="8391"/>
                      </a:lnTo>
                      <a:lnTo>
                        <a:pt x="72940" y="8496"/>
                      </a:lnTo>
                      <a:lnTo>
                        <a:pt x="73045" y="8433"/>
                      </a:lnTo>
                      <a:lnTo>
                        <a:pt x="73045" y="8286"/>
                      </a:lnTo>
                      <a:lnTo>
                        <a:pt x="73170" y="8077"/>
                      </a:lnTo>
                      <a:lnTo>
                        <a:pt x="73149" y="8014"/>
                      </a:lnTo>
                      <a:lnTo>
                        <a:pt x="73149" y="7847"/>
                      </a:lnTo>
                      <a:lnTo>
                        <a:pt x="73086" y="7617"/>
                      </a:lnTo>
                      <a:lnTo>
                        <a:pt x="73191" y="7240"/>
                      </a:lnTo>
                      <a:lnTo>
                        <a:pt x="73191" y="7010"/>
                      </a:lnTo>
                      <a:lnTo>
                        <a:pt x="73086" y="6884"/>
                      </a:lnTo>
                      <a:lnTo>
                        <a:pt x="73045" y="6759"/>
                      </a:lnTo>
                      <a:lnTo>
                        <a:pt x="72877" y="6612"/>
                      </a:lnTo>
                      <a:lnTo>
                        <a:pt x="72793" y="6445"/>
                      </a:lnTo>
                      <a:lnTo>
                        <a:pt x="72856" y="6445"/>
                      </a:lnTo>
                      <a:lnTo>
                        <a:pt x="72961" y="6571"/>
                      </a:lnTo>
                      <a:lnTo>
                        <a:pt x="72982" y="6571"/>
                      </a:lnTo>
                      <a:lnTo>
                        <a:pt x="72940" y="6403"/>
                      </a:lnTo>
                      <a:lnTo>
                        <a:pt x="72773" y="6340"/>
                      </a:lnTo>
                      <a:lnTo>
                        <a:pt x="72647" y="6382"/>
                      </a:lnTo>
                      <a:lnTo>
                        <a:pt x="72417" y="6340"/>
                      </a:lnTo>
                      <a:lnTo>
                        <a:pt x="72103" y="5943"/>
                      </a:lnTo>
                      <a:lnTo>
                        <a:pt x="72019" y="5880"/>
                      </a:lnTo>
                      <a:lnTo>
                        <a:pt x="72040" y="5817"/>
                      </a:lnTo>
                      <a:lnTo>
                        <a:pt x="72208" y="5817"/>
                      </a:lnTo>
                      <a:lnTo>
                        <a:pt x="72249" y="5671"/>
                      </a:lnTo>
                      <a:lnTo>
                        <a:pt x="72166" y="5608"/>
                      </a:lnTo>
                      <a:lnTo>
                        <a:pt x="72040" y="5608"/>
                      </a:lnTo>
                      <a:lnTo>
                        <a:pt x="71998" y="5545"/>
                      </a:lnTo>
                      <a:lnTo>
                        <a:pt x="72061" y="5504"/>
                      </a:lnTo>
                      <a:lnTo>
                        <a:pt x="72019" y="5336"/>
                      </a:lnTo>
                      <a:lnTo>
                        <a:pt x="72040" y="5315"/>
                      </a:lnTo>
                      <a:lnTo>
                        <a:pt x="72166" y="5462"/>
                      </a:lnTo>
                      <a:lnTo>
                        <a:pt x="72354" y="5566"/>
                      </a:lnTo>
                      <a:lnTo>
                        <a:pt x="72375" y="5504"/>
                      </a:lnTo>
                      <a:lnTo>
                        <a:pt x="72312" y="5420"/>
                      </a:lnTo>
                      <a:lnTo>
                        <a:pt x="72312" y="5315"/>
                      </a:lnTo>
                      <a:lnTo>
                        <a:pt x="72270" y="5232"/>
                      </a:lnTo>
                      <a:lnTo>
                        <a:pt x="72333" y="5190"/>
                      </a:lnTo>
                      <a:lnTo>
                        <a:pt x="72375" y="5252"/>
                      </a:lnTo>
                      <a:lnTo>
                        <a:pt x="72417" y="5336"/>
                      </a:lnTo>
                      <a:lnTo>
                        <a:pt x="72521" y="5357"/>
                      </a:lnTo>
                      <a:lnTo>
                        <a:pt x="72563" y="5650"/>
                      </a:lnTo>
                      <a:lnTo>
                        <a:pt x="72542" y="5734"/>
                      </a:lnTo>
                      <a:lnTo>
                        <a:pt x="72835" y="5943"/>
                      </a:lnTo>
                      <a:lnTo>
                        <a:pt x="72940" y="5880"/>
                      </a:lnTo>
                      <a:lnTo>
                        <a:pt x="73065" y="5943"/>
                      </a:lnTo>
                      <a:lnTo>
                        <a:pt x="73065" y="6152"/>
                      </a:lnTo>
                      <a:lnTo>
                        <a:pt x="73170" y="6152"/>
                      </a:lnTo>
                      <a:lnTo>
                        <a:pt x="73379" y="5859"/>
                      </a:lnTo>
                      <a:lnTo>
                        <a:pt x="73421" y="5734"/>
                      </a:lnTo>
                      <a:lnTo>
                        <a:pt x="73379" y="5608"/>
                      </a:lnTo>
                      <a:lnTo>
                        <a:pt x="73400" y="5357"/>
                      </a:lnTo>
                      <a:lnTo>
                        <a:pt x="73379" y="5252"/>
                      </a:lnTo>
                      <a:lnTo>
                        <a:pt x="73421" y="5357"/>
                      </a:lnTo>
                      <a:lnTo>
                        <a:pt x="73421" y="5524"/>
                      </a:lnTo>
                      <a:lnTo>
                        <a:pt x="73505" y="5524"/>
                      </a:lnTo>
                      <a:lnTo>
                        <a:pt x="73609" y="5420"/>
                      </a:lnTo>
                      <a:lnTo>
                        <a:pt x="73798" y="5357"/>
                      </a:lnTo>
                      <a:lnTo>
                        <a:pt x="73819" y="5232"/>
                      </a:lnTo>
                      <a:lnTo>
                        <a:pt x="74007" y="5294"/>
                      </a:lnTo>
                      <a:lnTo>
                        <a:pt x="73986" y="5336"/>
                      </a:lnTo>
                      <a:lnTo>
                        <a:pt x="74007" y="5399"/>
                      </a:lnTo>
                      <a:lnTo>
                        <a:pt x="74300" y="5608"/>
                      </a:lnTo>
                      <a:lnTo>
                        <a:pt x="74342" y="5629"/>
                      </a:lnTo>
                      <a:lnTo>
                        <a:pt x="74405" y="5776"/>
                      </a:lnTo>
                      <a:lnTo>
                        <a:pt x="74405" y="5838"/>
                      </a:lnTo>
                      <a:lnTo>
                        <a:pt x="74446" y="5859"/>
                      </a:lnTo>
                      <a:lnTo>
                        <a:pt x="74698" y="5817"/>
                      </a:lnTo>
                      <a:lnTo>
                        <a:pt x="74739" y="5838"/>
                      </a:lnTo>
                      <a:lnTo>
                        <a:pt x="74739" y="5880"/>
                      </a:lnTo>
                      <a:lnTo>
                        <a:pt x="74760" y="5880"/>
                      </a:lnTo>
                      <a:lnTo>
                        <a:pt x="74865" y="5776"/>
                      </a:lnTo>
                      <a:lnTo>
                        <a:pt x="74823" y="5671"/>
                      </a:lnTo>
                      <a:lnTo>
                        <a:pt x="74844" y="5650"/>
                      </a:lnTo>
                      <a:lnTo>
                        <a:pt x="74928" y="5650"/>
                      </a:lnTo>
                      <a:lnTo>
                        <a:pt x="74886" y="5504"/>
                      </a:lnTo>
                      <a:lnTo>
                        <a:pt x="74970" y="5524"/>
                      </a:lnTo>
                      <a:lnTo>
                        <a:pt x="75032" y="5608"/>
                      </a:lnTo>
                      <a:lnTo>
                        <a:pt x="74990" y="5671"/>
                      </a:lnTo>
                      <a:lnTo>
                        <a:pt x="75095" y="5671"/>
                      </a:lnTo>
                      <a:lnTo>
                        <a:pt x="75200" y="5629"/>
                      </a:lnTo>
                      <a:lnTo>
                        <a:pt x="75472" y="5650"/>
                      </a:lnTo>
                      <a:lnTo>
                        <a:pt x="75555" y="5713"/>
                      </a:lnTo>
                      <a:lnTo>
                        <a:pt x="75618" y="5713"/>
                      </a:lnTo>
                      <a:lnTo>
                        <a:pt x="75660" y="5755"/>
                      </a:lnTo>
                      <a:lnTo>
                        <a:pt x="75702" y="5755"/>
                      </a:lnTo>
                      <a:lnTo>
                        <a:pt x="75786" y="5671"/>
                      </a:lnTo>
                      <a:lnTo>
                        <a:pt x="75723" y="5462"/>
                      </a:lnTo>
                      <a:lnTo>
                        <a:pt x="75786" y="5504"/>
                      </a:lnTo>
                      <a:lnTo>
                        <a:pt x="75911" y="5671"/>
                      </a:lnTo>
                      <a:lnTo>
                        <a:pt x="76078" y="5608"/>
                      </a:lnTo>
                      <a:lnTo>
                        <a:pt x="76078" y="5524"/>
                      </a:lnTo>
                      <a:lnTo>
                        <a:pt x="75995" y="5357"/>
                      </a:lnTo>
                      <a:lnTo>
                        <a:pt x="75869" y="5378"/>
                      </a:lnTo>
                      <a:lnTo>
                        <a:pt x="75744" y="5294"/>
                      </a:lnTo>
                      <a:lnTo>
                        <a:pt x="75806" y="5190"/>
                      </a:lnTo>
                      <a:lnTo>
                        <a:pt x="75911" y="5232"/>
                      </a:lnTo>
                      <a:lnTo>
                        <a:pt x="75995" y="5211"/>
                      </a:lnTo>
                      <a:lnTo>
                        <a:pt x="75995" y="5064"/>
                      </a:lnTo>
                      <a:lnTo>
                        <a:pt x="75890" y="5022"/>
                      </a:lnTo>
                      <a:lnTo>
                        <a:pt x="75806" y="4980"/>
                      </a:lnTo>
                      <a:lnTo>
                        <a:pt x="75744" y="5022"/>
                      </a:lnTo>
                      <a:lnTo>
                        <a:pt x="75744" y="5127"/>
                      </a:lnTo>
                      <a:lnTo>
                        <a:pt x="75681" y="5064"/>
                      </a:lnTo>
                      <a:lnTo>
                        <a:pt x="75555" y="5085"/>
                      </a:lnTo>
                      <a:lnTo>
                        <a:pt x="75576" y="4918"/>
                      </a:lnTo>
                      <a:lnTo>
                        <a:pt x="75493" y="4855"/>
                      </a:lnTo>
                      <a:lnTo>
                        <a:pt x="75388" y="4876"/>
                      </a:lnTo>
                      <a:lnTo>
                        <a:pt x="75388" y="4980"/>
                      </a:lnTo>
                      <a:lnTo>
                        <a:pt x="75346" y="4897"/>
                      </a:lnTo>
                      <a:lnTo>
                        <a:pt x="75346" y="4813"/>
                      </a:lnTo>
                      <a:lnTo>
                        <a:pt x="75472" y="4771"/>
                      </a:lnTo>
                      <a:lnTo>
                        <a:pt x="75451" y="4583"/>
                      </a:lnTo>
                      <a:lnTo>
                        <a:pt x="75367" y="4562"/>
                      </a:lnTo>
                      <a:lnTo>
                        <a:pt x="75493" y="4457"/>
                      </a:lnTo>
                      <a:lnTo>
                        <a:pt x="75430" y="4290"/>
                      </a:lnTo>
                      <a:lnTo>
                        <a:pt x="75451" y="4227"/>
                      </a:lnTo>
                      <a:lnTo>
                        <a:pt x="75283" y="4081"/>
                      </a:lnTo>
                      <a:lnTo>
                        <a:pt x="75158" y="4102"/>
                      </a:lnTo>
                      <a:lnTo>
                        <a:pt x="75032" y="4248"/>
                      </a:lnTo>
                      <a:lnTo>
                        <a:pt x="75053" y="4060"/>
                      </a:lnTo>
                      <a:lnTo>
                        <a:pt x="75158" y="4018"/>
                      </a:lnTo>
                      <a:lnTo>
                        <a:pt x="75053" y="3851"/>
                      </a:lnTo>
                      <a:lnTo>
                        <a:pt x="75053" y="3746"/>
                      </a:lnTo>
                      <a:lnTo>
                        <a:pt x="75011" y="3746"/>
                      </a:lnTo>
                      <a:lnTo>
                        <a:pt x="74928" y="3830"/>
                      </a:lnTo>
                      <a:lnTo>
                        <a:pt x="74865" y="3746"/>
                      </a:lnTo>
                      <a:lnTo>
                        <a:pt x="74739" y="3746"/>
                      </a:lnTo>
                      <a:lnTo>
                        <a:pt x="74593" y="3767"/>
                      </a:lnTo>
                      <a:lnTo>
                        <a:pt x="74718" y="3662"/>
                      </a:lnTo>
                      <a:lnTo>
                        <a:pt x="74865" y="3662"/>
                      </a:lnTo>
                      <a:lnTo>
                        <a:pt x="75011" y="3558"/>
                      </a:lnTo>
                      <a:lnTo>
                        <a:pt x="75053" y="3620"/>
                      </a:lnTo>
                      <a:lnTo>
                        <a:pt x="75158" y="3432"/>
                      </a:lnTo>
                      <a:lnTo>
                        <a:pt x="75283" y="3411"/>
                      </a:lnTo>
                      <a:lnTo>
                        <a:pt x="75325" y="3307"/>
                      </a:lnTo>
                      <a:lnTo>
                        <a:pt x="75242" y="3202"/>
                      </a:lnTo>
                      <a:lnTo>
                        <a:pt x="74970" y="3139"/>
                      </a:lnTo>
                      <a:lnTo>
                        <a:pt x="75158" y="3118"/>
                      </a:lnTo>
                      <a:lnTo>
                        <a:pt x="75346" y="3118"/>
                      </a:lnTo>
                      <a:lnTo>
                        <a:pt x="75388" y="3035"/>
                      </a:lnTo>
                      <a:lnTo>
                        <a:pt x="75346" y="2909"/>
                      </a:lnTo>
                      <a:lnTo>
                        <a:pt x="75221" y="2867"/>
                      </a:lnTo>
                      <a:lnTo>
                        <a:pt x="75137" y="2721"/>
                      </a:lnTo>
                      <a:lnTo>
                        <a:pt x="75032" y="2763"/>
                      </a:lnTo>
                      <a:lnTo>
                        <a:pt x="75011" y="2679"/>
                      </a:lnTo>
                      <a:lnTo>
                        <a:pt x="75053" y="2511"/>
                      </a:lnTo>
                      <a:lnTo>
                        <a:pt x="74949" y="2198"/>
                      </a:lnTo>
                      <a:lnTo>
                        <a:pt x="74970" y="2135"/>
                      </a:lnTo>
                      <a:lnTo>
                        <a:pt x="75032" y="2051"/>
                      </a:lnTo>
                      <a:lnTo>
                        <a:pt x="75032" y="1967"/>
                      </a:lnTo>
                      <a:lnTo>
                        <a:pt x="74928" y="1905"/>
                      </a:lnTo>
                      <a:lnTo>
                        <a:pt x="74823" y="2051"/>
                      </a:lnTo>
                      <a:lnTo>
                        <a:pt x="74718" y="2135"/>
                      </a:lnTo>
                      <a:lnTo>
                        <a:pt x="74718" y="1967"/>
                      </a:lnTo>
                      <a:lnTo>
                        <a:pt x="74614" y="1967"/>
                      </a:lnTo>
                      <a:lnTo>
                        <a:pt x="74614" y="2051"/>
                      </a:lnTo>
                      <a:lnTo>
                        <a:pt x="74530" y="2072"/>
                      </a:lnTo>
                      <a:lnTo>
                        <a:pt x="74509" y="2030"/>
                      </a:lnTo>
                      <a:lnTo>
                        <a:pt x="74530" y="1884"/>
                      </a:lnTo>
                      <a:lnTo>
                        <a:pt x="74174" y="1842"/>
                      </a:lnTo>
                      <a:lnTo>
                        <a:pt x="74091" y="1884"/>
                      </a:lnTo>
                      <a:lnTo>
                        <a:pt x="73923" y="1863"/>
                      </a:lnTo>
                      <a:lnTo>
                        <a:pt x="73819" y="1758"/>
                      </a:lnTo>
                      <a:lnTo>
                        <a:pt x="73798" y="1716"/>
                      </a:lnTo>
                      <a:lnTo>
                        <a:pt x="73693" y="1675"/>
                      </a:lnTo>
                      <a:lnTo>
                        <a:pt x="73651" y="1716"/>
                      </a:lnTo>
                      <a:lnTo>
                        <a:pt x="73589" y="1633"/>
                      </a:lnTo>
                      <a:lnTo>
                        <a:pt x="73484" y="1633"/>
                      </a:lnTo>
                      <a:lnTo>
                        <a:pt x="73379" y="1779"/>
                      </a:lnTo>
                      <a:lnTo>
                        <a:pt x="73275" y="1821"/>
                      </a:lnTo>
                      <a:lnTo>
                        <a:pt x="73233" y="1842"/>
                      </a:lnTo>
                      <a:lnTo>
                        <a:pt x="73170" y="1884"/>
                      </a:lnTo>
                      <a:lnTo>
                        <a:pt x="73296" y="1884"/>
                      </a:lnTo>
                      <a:lnTo>
                        <a:pt x="73254" y="1967"/>
                      </a:lnTo>
                      <a:lnTo>
                        <a:pt x="73128" y="2051"/>
                      </a:lnTo>
                      <a:lnTo>
                        <a:pt x="73065" y="2051"/>
                      </a:lnTo>
                      <a:lnTo>
                        <a:pt x="73086" y="2156"/>
                      </a:lnTo>
                      <a:lnTo>
                        <a:pt x="73191" y="2239"/>
                      </a:lnTo>
                      <a:lnTo>
                        <a:pt x="73170" y="2281"/>
                      </a:lnTo>
                      <a:lnTo>
                        <a:pt x="73065" y="2260"/>
                      </a:lnTo>
                      <a:lnTo>
                        <a:pt x="72982" y="2051"/>
                      </a:lnTo>
                      <a:lnTo>
                        <a:pt x="73024" y="1988"/>
                      </a:lnTo>
                      <a:lnTo>
                        <a:pt x="73024" y="1988"/>
                      </a:lnTo>
                      <a:lnTo>
                        <a:pt x="72940" y="2030"/>
                      </a:lnTo>
                      <a:lnTo>
                        <a:pt x="72773" y="2239"/>
                      </a:lnTo>
                      <a:lnTo>
                        <a:pt x="72710" y="2386"/>
                      </a:lnTo>
                      <a:lnTo>
                        <a:pt x="72605" y="2491"/>
                      </a:lnTo>
                      <a:lnTo>
                        <a:pt x="72626" y="2553"/>
                      </a:lnTo>
                      <a:lnTo>
                        <a:pt x="72773" y="2407"/>
                      </a:lnTo>
                      <a:lnTo>
                        <a:pt x="72856" y="2407"/>
                      </a:lnTo>
                      <a:lnTo>
                        <a:pt x="72919" y="2511"/>
                      </a:lnTo>
                      <a:lnTo>
                        <a:pt x="73024" y="2616"/>
                      </a:lnTo>
                      <a:lnTo>
                        <a:pt x="73233" y="2783"/>
                      </a:lnTo>
                      <a:lnTo>
                        <a:pt x="73254" y="2909"/>
                      </a:lnTo>
                      <a:lnTo>
                        <a:pt x="73170" y="2993"/>
                      </a:lnTo>
                      <a:lnTo>
                        <a:pt x="73191" y="3097"/>
                      </a:lnTo>
                      <a:lnTo>
                        <a:pt x="73358" y="3076"/>
                      </a:lnTo>
                      <a:lnTo>
                        <a:pt x="73505" y="2993"/>
                      </a:lnTo>
                      <a:lnTo>
                        <a:pt x="73589" y="3097"/>
                      </a:lnTo>
                      <a:lnTo>
                        <a:pt x="73589" y="3202"/>
                      </a:lnTo>
                      <a:lnTo>
                        <a:pt x="73672" y="3390"/>
                      </a:lnTo>
                      <a:lnTo>
                        <a:pt x="73672" y="3432"/>
                      </a:lnTo>
                      <a:lnTo>
                        <a:pt x="73568" y="3327"/>
                      </a:lnTo>
                      <a:lnTo>
                        <a:pt x="73484" y="3181"/>
                      </a:lnTo>
                      <a:lnTo>
                        <a:pt x="73400" y="3139"/>
                      </a:lnTo>
                      <a:lnTo>
                        <a:pt x="73358" y="3244"/>
                      </a:lnTo>
                      <a:lnTo>
                        <a:pt x="73379" y="3348"/>
                      </a:lnTo>
                      <a:lnTo>
                        <a:pt x="73442" y="3390"/>
                      </a:lnTo>
                      <a:lnTo>
                        <a:pt x="73400" y="3411"/>
                      </a:lnTo>
                      <a:lnTo>
                        <a:pt x="73296" y="3390"/>
                      </a:lnTo>
                      <a:lnTo>
                        <a:pt x="73191" y="3223"/>
                      </a:lnTo>
                      <a:lnTo>
                        <a:pt x="73045" y="3202"/>
                      </a:lnTo>
                      <a:lnTo>
                        <a:pt x="72940" y="3307"/>
                      </a:lnTo>
                      <a:lnTo>
                        <a:pt x="72856" y="3286"/>
                      </a:lnTo>
                      <a:lnTo>
                        <a:pt x="72835" y="3139"/>
                      </a:lnTo>
                      <a:lnTo>
                        <a:pt x="72877" y="3097"/>
                      </a:lnTo>
                      <a:lnTo>
                        <a:pt x="72814" y="2972"/>
                      </a:lnTo>
                      <a:lnTo>
                        <a:pt x="72710" y="2888"/>
                      </a:lnTo>
                      <a:lnTo>
                        <a:pt x="72668" y="2763"/>
                      </a:lnTo>
                      <a:lnTo>
                        <a:pt x="72459" y="2700"/>
                      </a:lnTo>
                      <a:lnTo>
                        <a:pt x="72291" y="2365"/>
                      </a:lnTo>
                      <a:lnTo>
                        <a:pt x="72187" y="2239"/>
                      </a:lnTo>
                      <a:lnTo>
                        <a:pt x="72208" y="2177"/>
                      </a:lnTo>
                      <a:lnTo>
                        <a:pt x="72124" y="2093"/>
                      </a:lnTo>
                      <a:lnTo>
                        <a:pt x="72019" y="2072"/>
                      </a:lnTo>
                      <a:lnTo>
                        <a:pt x="72019" y="2072"/>
                      </a:lnTo>
                      <a:lnTo>
                        <a:pt x="72040" y="2135"/>
                      </a:lnTo>
                      <a:lnTo>
                        <a:pt x="72019" y="2239"/>
                      </a:lnTo>
                      <a:lnTo>
                        <a:pt x="71977" y="2198"/>
                      </a:lnTo>
                      <a:lnTo>
                        <a:pt x="71915" y="2072"/>
                      </a:lnTo>
                      <a:lnTo>
                        <a:pt x="71685" y="1947"/>
                      </a:lnTo>
                      <a:lnTo>
                        <a:pt x="71559" y="1926"/>
                      </a:lnTo>
                      <a:lnTo>
                        <a:pt x="71454" y="1947"/>
                      </a:lnTo>
                      <a:lnTo>
                        <a:pt x="71475" y="2030"/>
                      </a:lnTo>
                      <a:lnTo>
                        <a:pt x="71580" y="2072"/>
                      </a:lnTo>
                      <a:lnTo>
                        <a:pt x="71789" y="2156"/>
                      </a:lnTo>
                      <a:lnTo>
                        <a:pt x="71622" y="2198"/>
                      </a:lnTo>
                      <a:lnTo>
                        <a:pt x="71413" y="2135"/>
                      </a:lnTo>
                      <a:lnTo>
                        <a:pt x="71308" y="2030"/>
                      </a:lnTo>
                      <a:lnTo>
                        <a:pt x="71350" y="1947"/>
                      </a:lnTo>
                      <a:lnTo>
                        <a:pt x="71287" y="1926"/>
                      </a:lnTo>
                      <a:lnTo>
                        <a:pt x="71099" y="1926"/>
                      </a:lnTo>
                      <a:lnTo>
                        <a:pt x="71161" y="1947"/>
                      </a:lnTo>
                      <a:lnTo>
                        <a:pt x="71161" y="1988"/>
                      </a:lnTo>
                      <a:lnTo>
                        <a:pt x="70994" y="2051"/>
                      </a:lnTo>
                      <a:lnTo>
                        <a:pt x="70931" y="1947"/>
                      </a:lnTo>
                      <a:lnTo>
                        <a:pt x="70952" y="1884"/>
                      </a:lnTo>
                      <a:lnTo>
                        <a:pt x="70764" y="1863"/>
                      </a:lnTo>
                      <a:lnTo>
                        <a:pt x="70722" y="1884"/>
                      </a:lnTo>
                      <a:lnTo>
                        <a:pt x="70743" y="1988"/>
                      </a:lnTo>
                      <a:lnTo>
                        <a:pt x="70638" y="1967"/>
                      </a:lnTo>
                      <a:lnTo>
                        <a:pt x="70576" y="1863"/>
                      </a:lnTo>
                      <a:lnTo>
                        <a:pt x="70429" y="1863"/>
                      </a:lnTo>
                      <a:lnTo>
                        <a:pt x="70471" y="1967"/>
                      </a:lnTo>
                      <a:lnTo>
                        <a:pt x="70471" y="1967"/>
                      </a:lnTo>
                      <a:lnTo>
                        <a:pt x="69990" y="1863"/>
                      </a:lnTo>
                      <a:lnTo>
                        <a:pt x="69843" y="1926"/>
                      </a:lnTo>
                      <a:lnTo>
                        <a:pt x="69676" y="1842"/>
                      </a:lnTo>
                      <a:lnTo>
                        <a:pt x="69676" y="1758"/>
                      </a:lnTo>
                      <a:lnTo>
                        <a:pt x="69508" y="1716"/>
                      </a:lnTo>
                      <a:lnTo>
                        <a:pt x="69488" y="1737"/>
                      </a:lnTo>
                      <a:lnTo>
                        <a:pt x="69488" y="1779"/>
                      </a:lnTo>
                      <a:lnTo>
                        <a:pt x="69425" y="1737"/>
                      </a:lnTo>
                      <a:lnTo>
                        <a:pt x="69320" y="1716"/>
                      </a:lnTo>
                      <a:lnTo>
                        <a:pt x="69216" y="1633"/>
                      </a:lnTo>
                      <a:lnTo>
                        <a:pt x="69153" y="1654"/>
                      </a:lnTo>
                      <a:lnTo>
                        <a:pt x="69174" y="1758"/>
                      </a:lnTo>
                      <a:lnTo>
                        <a:pt x="69006" y="1758"/>
                      </a:lnTo>
                      <a:lnTo>
                        <a:pt x="68860" y="1779"/>
                      </a:lnTo>
                      <a:lnTo>
                        <a:pt x="68839" y="1884"/>
                      </a:lnTo>
                      <a:lnTo>
                        <a:pt x="68651" y="1884"/>
                      </a:lnTo>
                      <a:lnTo>
                        <a:pt x="68316" y="1758"/>
                      </a:lnTo>
                      <a:lnTo>
                        <a:pt x="68337" y="1716"/>
                      </a:lnTo>
                      <a:lnTo>
                        <a:pt x="68546" y="1779"/>
                      </a:lnTo>
                      <a:lnTo>
                        <a:pt x="68651" y="1842"/>
                      </a:lnTo>
                      <a:lnTo>
                        <a:pt x="68672" y="1779"/>
                      </a:lnTo>
                      <a:lnTo>
                        <a:pt x="68337" y="1549"/>
                      </a:lnTo>
                      <a:lnTo>
                        <a:pt x="67939" y="1507"/>
                      </a:lnTo>
                      <a:lnTo>
                        <a:pt x="67793" y="1549"/>
                      </a:lnTo>
                      <a:lnTo>
                        <a:pt x="67730" y="1507"/>
                      </a:lnTo>
                      <a:lnTo>
                        <a:pt x="67793" y="1444"/>
                      </a:lnTo>
                      <a:lnTo>
                        <a:pt x="67688" y="1402"/>
                      </a:lnTo>
                      <a:lnTo>
                        <a:pt x="67542" y="1423"/>
                      </a:lnTo>
                      <a:lnTo>
                        <a:pt x="67604" y="1444"/>
                      </a:lnTo>
                      <a:lnTo>
                        <a:pt x="67521" y="1465"/>
                      </a:lnTo>
                      <a:lnTo>
                        <a:pt x="67395" y="1423"/>
                      </a:lnTo>
                      <a:lnTo>
                        <a:pt x="67019" y="1319"/>
                      </a:lnTo>
                      <a:lnTo>
                        <a:pt x="66851" y="1340"/>
                      </a:lnTo>
                      <a:lnTo>
                        <a:pt x="66788" y="1423"/>
                      </a:lnTo>
                      <a:lnTo>
                        <a:pt x="66705" y="1402"/>
                      </a:lnTo>
                      <a:lnTo>
                        <a:pt x="66663" y="1319"/>
                      </a:lnTo>
                      <a:lnTo>
                        <a:pt x="66558" y="1361"/>
                      </a:lnTo>
                      <a:lnTo>
                        <a:pt x="66349" y="1361"/>
                      </a:lnTo>
                      <a:lnTo>
                        <a:pt x="66244" y="1298"/>
                      </a:lnTo>
                      <a:lnTo>
                        <a:pt x="66161" y="1319"/>
                      </a:lnTo>
                      <a:lnTo>
                        <a:pt x="66014" y="1340"/>
                      </a:lnTo>
                      <a:lnTo>
                        <a:pt x="65951" y="1319"/>
                      </a:lnTo>
                      <a:lnTo>
                        <a:pt x="65847" y="1402"/>
                      </a:lnTo>
                      <a:lnTo>
                        <a:pt x="65826" y="1507"/>
                      </a:lnTo>
                      <a:lnTo>
                        <a:pt x="65763" y="1402"/>
                      </a:lnTo>
                      <a:lnTo>
                        <a:pt x="65303" y="1528"/>
                      </a:lnTo>
                      <a:lnTo>
                        <a:pt x="65303" y="1633"/>
                      </a:lnTo>
                      <a:lnTo>
                        <a:pt x="65198" y="1612"/>
                      </a:lnTo>
                      <a:lnTo>
                        <a:pt x="65135" y="1737"/>
                      </a:lnTo>
                      <a:lnTo>
                        <a:pt x="65094" y="1737"/>
                      </a:lnTo>
                      <a:lnTo>
                        <a:pt x="65031" y="1654"/>
                      </a:lnTo>
                      <a:lnTo>
                        <a:pt x="64884" y="1675"/>
                      </a:lnTo>
                      <a:lnTo>
                        <a:pt x="64884" y="1779"/>
                      </a:lnTo>
                      <a:lnTo>
                        <a:pt x="64801" y="1779"/>
                      </a:lnTo>
                      <a:lnTo>
                        <a:pt x="64696" y="1842"/>
                      </a:lnTo>
                      <a:lnTo>
                        <a:pt x="64529" y="1737"/>
                      </a:lnTo>
                      <a:lnTo>
                        <a:pt x="64403" y="1779"/>
                      </a:lnTo>
                      <a:lnTo>
                        <a:pt x="64403" y="1863"/>
                      </a:lnTo>
                      <a:lnTo>
                        <a:pt x="64152" y="1863"/>
                      </a:lnTo>
                      <a:lnTo>
                        <a:pt x="63838" y="1884"/>
                      </a:lnTo>
                      <a:lnTo>
                        <a:pt x="63754" y="1842"/>
                      </a:lnTo>
                      <a:lnTo>
                        <a:pt x="63482" y="1884"/>
                      </a:lnTo>
                      <a:lnTo>
                        <a:pt x="63462" y="1905"/>
                      </a:lnTo>
                      <a:lnTo>
                        <a:pt x="63629" y="2009"/>
                      </a:lnTo>
                      <a:lnTo>
                        <a:pt x="63692" y="2198"/>
                      </a:lnTo>
                      <a:lnTo>
                        <a:pt x="63775" y="2260"/>
                      </a:lnTo>
                      <a:lnTo>
                        <a:pt x="63796" y="2386"/>
                      </a:lnTo>
                      <a:lnTo>
                        <a:pt x="63880" y="2574"/>
                      </a:lnTo>
                      <a:lnTo>
                        <a:pt x="63838" y="2637"/>
                      </a:lnTo>
                      <a:lnTo>
                        <a:pt x="63838" y="2804"/>
                      </a:lnTo>
                      <a:lnTo>
                        <a:pt x="63880" y="2804"/>
                      </a:lnTo>
                      <a:lnTo>
                        <a:pt x="63985" y="2700"/>
                      </a:lnTo>
                      <a:lnTo>
                        <a:pt x="64194" y="2804"/>
                      </a:lnTo>
                      <a:lnTo>
                        <a:pt x="64257" y="2888"/>
                      </a:lnTo>
                      <a:lnTo>
                        <a:pt x="64319" y="2909"/>
                      </a:lnTo>
                      <a:lnTo>
                        <a:pt x="64529" y="3118"/>
                      </a:lnTo>
                      <a:lnTo>
                        <a:pt x="64570" y="3307"/>
                      </a:lnTo>
                      <a:lnTo>
                        <a:pt x="64717" y="3348"/>
                      </a:lnTo>
                      <a:lnTo>
                        <a:pt x="64822" y="3516"/>
                      </a:lnTo>
                      <a:lnTo>
                        <a:pt x="64822" y="3579"/>
                      </a:lnTo>
                      <a:lnTo>
                        <a:pt x="64842" y="3662"/>
                      </a:lnTo>
                      <a:lnTo>
                        <a:pt x="64801" y="3725"/>
                      </a:lnTo>
                      <a:lnTo>
                        <a:pt x="64884" y="3830"/>
                      </a:lnTo>
                      <a:lnTo>
                        <a:pt x="64822" y="3871"/>
                      </a:lnTo>
                      <a:lnTo>
                        <a:pt x="64738" y="3851"/>
                      </a:lnTo>
                      <a:lnTo>
                        <a:pt x="64612" y="3934"/>
                      </a:lnTo>
                      <a:lnTo>
                        <a:pt x="64633" y="4039"/>
                      </a:lnTo>
                      <a:lnTo>
                        <a:pt x="64508" y="4060"/>
                      </a:lnTo>
                      <a:lnTo>
                        <a:pt x="64403" y="4143"/>
                      </a:lnTo>
                      <a:lnTo>
                        <a:pt x="64215" y="4102"/>
                      </a:lnTo>
                      <a:lnTo>
                        <a:pt x="64152" y="4039"/>
                      </a:lnTo>
                      <a:lnTo>
                        <a:pt x="64152" y="3892"/>
                      </a:lnTo>
                      <a:lnTo>
                        <a:pt x="63964" y="3641"/>
                      </a:lnTo>
                      <a:lnTo>
                        <a:pt x="63880" y="3641"/>
                      </a:lnTo>
                      <a:lnTo>
                        <a:pt x="63838" y="3662"/>
                      </a:lnTo>
                      <a:lnTo>
                        <a:pt x="63566" y="3620"/>
                      </a:lnTo>
                      <a:lnTo>
                        <a:pt x="63378" y="3641"/>
                      </a:lnTo>
                      <a:lnTo>
                        <a:pt x="63315" y="3579"/>
                      </a:lnTo>
                      <a:lnTo>
                        <a:pt x="63148" y="3411"/>
                      </a:lnTo>
                      <a:lnTo>
                        <a:pt x="63148" y="3286"/>
                      </a:lnTo>
                      <a:lnTo>
                        <a:pt x="63043" y="3202"/>
                      </a:lnTo>
                      <a:lnTo>
                        <a:pt x="62897" y="3181"/>
                      </a:lnTo>
                      <a:lnTo>
                        <a:pt x="62855" y="3097"/>
                      </a:lnTo>
                      <a:lnTo>
                        <a:pt x="62813" y="2951"/>
                      </a:lnTo>
                      <a:lnTo>
                        <a:pt x="62625" y="2909"/>
                      </a:lnTo>
                      <a:lnTo>
                        <a:pt x="62583" y="2951"/>
                      </a:lnTo>
                      <a:lnTo>
                        <a:pt x="62583" y="3097"/>
                      </a:lnTo>
                      <a:lnTo>
                        <a:pt x="62583" y="3244"/>
                      </a:lnTo>
                      <a:lnTo>
                        <a:pt x="62604" y="3327"/>
                      </a:lnTo>
                      <a:lnTo>
                        <a:pt x="62478" y="3516"/>
                      </a:lnTo>
                      <a:lnTo>
                        <a:pt x="62415" y="3641"/>
                      </a:lnTo>
                      <a:lnTo>
                        <a:pt x="62332" y="3558"/>
                      </a:lnTo>
                      <a:lnTo>
                        <a:pt x="62311" y="3474"/>
                      </a:lnTo>
                      <a:lnTo>
                        <a:pt x="62269" y="3474"/>
                      </a:lnTo>
                      <a:lnTo>
                        <a:pt x="62164" y="3558"/>
                      </a:lnTo>
                      <a:lnTo>
                        <a:pt x="61913" y="3537"/>
                      </a:lnTo>
                      <a:lnTo>
                        <a:pt x="61704" y="3620"/>
                      </a:lnTo>
                      <a:lnTo>
                        <a:pt x="61641" y="3579"/>
                      </a:lnTo>
                      <a:lnTo>
                        <a:pt x="61474" y="3725"/>
                      </a:lnTo>
                      <a:lnTo>
                        <a:pt x="61327" y="3746"/>
                      </a:lnTo>
                      <a:lnTo>
                        <a:pt x="61223" y="3725"/>
                      </a:lnTo>
                      <a:lnTo>
                        <a:pt x="61118" y="3620"/>
                      </a:lnTo>
                      <a:lnTo>
                        <a:pt x="61034" y="3620"/>
                      </a:lnTo>
                      <a:lnTo>
                        <a:pt x="60972" y="3662"/>
                      </a:lnTo>
                      <a:lnTo>
                        <a:pt x="61013" y="3746"/>
                      </a:lnTo>
                      <a:lnTo>
                        <a:pt x="60804" y="3830"/>
                      </a:lnTo>
                      <a:lnTo>
                        <a:pt x="60700" y="3913"/>
                      </a:lnTo>
                      <a:lnTo>
                        <a:pt x="60449" y="3934"/>
                      </a:lnTo>
                      <a:lnTo>
                        <a:pt x="60323" y="4081"/>
                      </a:lnTo>
                      <a:lnTo>
                        <a:pt x="60323" y="4290"/>
                      </a:lnTo>
                      <a:lnTo>
                        <a:pt x="60323" y="4562"/>
                      </a:lnTo>
                      <a:lnTo>
                        <a:pt x="60532" y="4855"/>
                      </a:lnTo>
                      <a:lnTo>
                        <a:pt x="60553" y="5022"/>
                      </a:lnTo>
                      <a:lnTo>
                        <a:pt x="60407" y="4813"/>
                      </a:lnTo>
                      <a:lnTo>
                        <a:pt x="60281" y="4688"/>
                      </a:lnTo>
                      <a:lnTo>
                        <a:pt x="60177" y="4708"/>
                      </a:lnTo>
                      <a:lnTo>
                        <a:pt x="60030" y="4625"/>
                      </a:lnTo>
                      <a:lnTo>
                        <a:pt x="60072" y="4729"/>
                      </a:lnTo>
                      <a:lnTo>
                        <a:pt x="60177" y="4792"/>
                      </a:lnTo>
                      <a:lnTo>
                        <a:pt x="60218" y="4980"/>
                      </a:lnTo>
                      <a:lnTo>
                        <a:pt x="60218" y="5022"/>
                      </a:lnTo>
                      <a:lnTo>
                        <a:pt x="60072" y="4813"/>
                      </a:lnTo>
                      <a:lnTo>
                        <a:pt x="59967" y="4813"/>
                      </a:lnTo>
                      <a:lnTo>
                        <a:pt x="59925" y="4604"/>
                      </a:lnTo>
                      <a:lnTo>
                        <a:pt x="59758" y="4415"/>
                      </a:lnTo>
                      <a:lnTo>
                        <a:pt x="59674" y="4269"/>
                      </a:lnTo>
                      <a:lnTo>
                        <a:pt x="59570" y="4269"/>
                      </a:lnTo>
                      <a:lnTo>
                        <a:pt x="59612" y="4457"/>
                      </a:lnTo>
                      <a:lnTo>
                        <a:pt x="59591" y="4562"/>
                      </a:lnTo>
                      <a:lnTo>
                        <a:pt x="59549" y="4415"/>
                      </a:lnTo>
                      <a:lnTo>
                        <a:pt x="59402" y="4353"/>
                      </a:lnTo>
                      <a:lnTo>
                        <a:pt x="59256" y="4374"/>
                      </a:lnTo>
                      <a:lnTo>
                        <a:pt x="59256" y="4457"/>
                      </a:lnTo>
                      <a:lnTo>
                        <a:pt x="59172" y="4374"/>
                      </a:lnTo>
                      <a:lnTo>
                        <a:pt x="59026" y="4374"/>
                      </a:lnTo>
                      <a:lnTo>
                        <a:pt x="58879" y="4520"/>
                      </a:lnTo>
                      <a:lnTo>
                        <a:pt x="58754" y="4562"/>
                      </a:lnTo>
                      <a:lnTo>
                        <a:pt x="58837" y="4415"/>
                      </a:lnTo>
                      <a:lnTo>
                        <a:pt x="58837" y="4311"/>
                      </a:lnTo>
                      <a:lnTo>
                        <a:pt x="58712" y="4081"/>
                      </a:lnTo>
                      <a:lnTo>
                        <a:pt x="58712" y="3934"/>
                      </a:lnTo>
                      <a:lnTo>
                        <a:pt x="58649" y="3871"/>
                      </a:lnTo>
                      <a:lnTo>
                        <a:pt x="58649" y="3767"/>
                      </a:lnTo>
                      <a:lnTo>
                        <a:pt x="58544" y="3558"/>
                      </a:lnTo>
                      <a:lnTo>
                        <a:pt x="58335" y="3327"/>
                      </a:lnTo>
                      <a:lnTo>
                        <a:pt x="58105" y="3202"/>
                      </a:lnTo>
                      <a:lnTo>
                        <a:pt x="57875" y="2930"/>
                      </a:lnTo>
                      <a:lnTo>
                        <a:pt x="57310" y="2742"/>
                      </a:lnTo>
                      <a:lnTo>
                        <a:pt x="57038" y="2742"/>
                      </a:lnTo>
                      <a:lnTo>
                        <a:pt x="56892" y="2783"/>
                      </a:lnTo>
                      <a:lnTo>
                        <a:pt x="56661" y="2930"/>
                      </a:lnTo>
                      <a:lnTo>
                        <a:pt x="56661" y="2993"/>
                      </a:lnTo>
                      <a:lnTo>
                        <a:pt x="56536" y="2951"/>
                      </a:lnTo>
                      <a:lnTo>
                        <a:pt x="56327" y="3035"/>
                      </a:lnTo>
                      <a:lnTo>
                        <a:pt x="55887" y="3244"/>
                      </a:lnTo>
                      <a:lnTo>
                        <a:pt x="55720" y="3265"/>
                      </a:lnTo>
                      <a:lnTo>
                        <a:pt x="55531" y="3453"/>
                      </a:lnTo>
                      <a:lnTo>
                        <a:pt x="55427" y="3516"/>
                      </a:lnTo>
                      <a:lnTo>
                        <a:pt x="55197" y="3683"/>
                      </a:lnTo>
                      <a:lnTo>
                        <a:pt x="55071" y="3746"/>
                      </a:lnTo>
                      <a:lnTo>
                        <a:pt x="54946" y="3871"/>
                      </a:lnTo>
                      <a:lnTo>
                        <a:pt x="54757" y="3934"/>
                      </a:lnTo>
                      <a:lnTo>
                        <a:pt x="54590" y="3871"/>
                      </a:lnTo>
                      <a:lnTo>
                        <a:pt x="54360" y="3934"/>
                      </a:lnTo>
                      <a:lnTo>
                        <a:pt x="54213" y="3997"/>
                      </a:lnTo>
                      <a:lnTo>
                        <a:pt x="54339" y="3871"/>
                      </a:lnTo>
                      <a:lnTo>
                        <a:pt x="54527" y="3767"/>
                      </a:lnTo>
                      <a:lnTo>
                        <a:pt x="54548" y="3662"/>
                      </a:lnTo>
                      <a:lnTo>
                        <a:pt x="54381" y="3474"/>
                      </a:lnTo>
                      <a:lnTo>
                        <a:pt x="54109" y="3411"/>
                      </a:lnTo>
                      <a:lnTo>
                        <a:pt x="53837" y="3223"/>
                      </a:lnTo>
                      <a:lnTo>
                        <a:pt x="53753" y="3160"/>
                      </a:lnTo>
                      <a:lnTo>
                        <a:pt x="53711" y="3223"/>
                      </a:lnTo>
                      <a:lnTo>
                        <a:pt x="53607" y="3453"/>
                      </a:lnTo>
                      <a:lnTo>
                        <a:pt x="53607" y="3579"/>
                      </a:lnTo>
                      <a:lnTo>
                        <a:pt x="53544" y="3516"/>
                      </a:lnTo>
                      <a:lnTo>
                        <a:pt x="53502" y="3537"/>
                      </a:lnTo>
                      <a:lnTo>
                        <a:pt x="53439" y="3662"/>
                      </a:lnTo>
                      <a:lnTo>
                        <a:pt x="53376" y="3725"/>
                      </a:lnTo>
                      <a:lnTo>
                        <a:pt x="53335" y="3662"/>
                      </a:lnTo>
                      <a:lnTo>
                        <a:pt x="53397" y="3516"/>
                      </a:lnTo>
                      <a:lnTo>
                        <a:pt x="53439" y="3432"/>
                      </a:lnTo>
                      <a:lnTo>
                        <a:pt x="53397" y="3265"/>
                      </a:lnTo>
                      <a:lnTo>
                        <a:pt x="53272" y="3202"/>
                      </a:lnTo>
                      <a:lnTo>
                        <a:pt x="53125" y="3327"/>
                      </a:lnTo>
                      <a:lnTo>
                        <a:pt x="53167" y="3411"/>
                      </a:lnTo>
                      <a:lnTo>
                        <a:pt x="53083" y="3537"/>
                      </a:lnTo>
                      <a:lnTo>
                        <a:pt x="53000" y="3453"/>
                      </a:lnTo>
                      <a:lnTo>
                        <a:pt x="52979" y="3307"/>
                      </a:lnTo>
                      <a:lnTo>
                        <a:pt x="52916" y="3160"/>
                      </a:lnTo>
                      <a:lnTo>
                        <a:pt x="52874" y="3014"/>
                      </a:lnTo>
                      <a:lnTo>
                        <a:pt x="52770" y="3118"/>
                      </a:lnTo>
                      <a:lnTo>
                        <a:pt x="52560" y="3139"/>
                      </a:lnTo>
                      <a:lnTo>
                        <a:pt x="52246" y="3223"/>
                      </a:lnTo>
                      <a:lnTo>
                        <a:pt x="52163" y="3202"/>
                      </a:lnTo>
                      <a:lnTo>
                        <a:pt x="52267" y="3118"/>
                      </a:lnTo>
                      <a:lnTo>
                        <a:pt x="52246" y="3014"/>
                      </a:lnTo>
                      <a:lnTo>
                        <a:pt x="52246" y="2909"/>
                      </a:lnTo>
                      <a:lnTo>
                        <a:pt x="52226" y="2783"/>
                      </a:lnTo>
                      <a:lnTo>
                        <a:pt x="52246" y="2763"/>
                      </a:lnTo>
                      <a:lnTo>
                        <a:pt x="52456" y="2909"/>
                      </a:lnTo>
                      <a:lnTo>
                        <a:pt x="52560" y="2825"/>
                      </a:lnTo>
                      <a:lnTo>
                        <a:pt x="52581" y="2700"/>
                      </a:lnTo>
                      <a:lnTo>
                        <a:pt x="52393" y="2428"/>
                      </a:lnTo>
                      <a:lnTo>
                        <a:pt x="52016" y="2302"/>
                      </a:lnTo>
                      <a:lnTo>
                        <a:pt x="51702" y="2281"/>
                      </a:lnTo>
                      <a:lnTo>
                        <a:pt x="51347" y="2365"/>
                      </a:lnTo>
                      <a:lnTo>
                        <a:pt x="51033" y="2407"/>
                      </a:lnTo>
                      <a:lnTo>
                        <a:pt x="50824" y="2574"/>
                      </a:lnTo>
                      <a:lnTo>
                        <a:pt x="50886" y="3139"/>
                      </a:lnTo>
                      <a:lnTo>
                        <a:pt x="50866" y="3307"/>
                      </a:lnTo>
                      <a:lnTo>
                        <a:pt x="50907" y="3411"/>
                      </a:lnTo>
                      <a:lnTo>
                        <a:pt x="50803" y="3579"/>
                      </a:lnTo>
                      <a:lnTo>
                        <a:pt x="50803" y="3746"/>
                      </a:lnTo>
                      <a:lnTo>
                        <a:pt x="50656" y="3851"/>
                      </a:lnTo>
                      <a:lnTo>
                        <a:pt x="50552" y="3851"/>
                      </a:lnTo>
                      <a:lnTo>
                        <a:pt x="50489" y="3788"/>
                      </a:lnTo>
                      <a:lnTo>
                        <a:pt x="50489" y="3725"/>
                      </a:lnTo>
                      <a:lnTo>
                        <a:pt x="50363" y="3620"/>
                      </a:lnTo>
                      <a:lnTo>
                        <a:pt x="50447" y="3537"/>
                      </a:lnTo>
                      <a:lnTo>
                        <a:pt x="50510" y="3558"/>
                      </a:lnTo>
                      <a:lnTo>
                        <a:pt x="50594" y="3369"/>
                      </a:lnTo>
                      <a:lnTo>
                        <a:pt x="50552" y="3139"/>
                      </a:lnTo>
                      <a:lnTo>
                        <a:pt x="50405" y="3097"/>
                      </a:lnTo>
                      <a:lnTo>
                        <a:pt x="50342" y="2888"/>
                      </a:lnTo>
                      <a:lnTo>
                        <a:pt x="50405" y="2909"/>
                      </a:lnTo>
                      <a:lnTo>
                        <a:pt x="50510" y="2804"/>
                      </a:lnTo>
                      <a:lnTo>
                        <a:pt x="50510" y="2930"/>
                      </a:lnTo>
                      <a:lnTo>
                        <a:pt x="50614" y="3035"/>
                      </a:lnTo>
                      <a:lnTo>
                        <a:pt x="50698" y="3223"/>
                      </a:lnTo>
                      <a:lnTo>
                        <a:pt x="50719" y="3160"/>
                      </a:lnTo>
                      <a:lnTo>
                        <a:pt x="50698" y="2888"/>
                      </a:lnTo>
                      <a:lnTo>
                        <a:pt x="50656" y="2679"/>
                      </a:lnTo>
                      <a:lnTo>
                        <a:pt x="50259" y="2825"/>
                      </a:lnTo>
                      <a:lnTo>
                        <a:pt x="49945" y="3035"/>
                      </a:lnTo>
                      <a:lnTo>
                        <a:pt x="49945" y="3160"/>
                      </a:lnTo>
                      <a:lnTo>
                        <a:pt x="49757" y="3307"/>
                      </a:lnTo>
                      <a:lnTo>
                        <a:pt x="49652" y="3223"/>
                      </a:lnTo>
                      <a:lnTo>
                        <a:pt x="49673" y="3139"/>
                      </a:lnTo>
                      <a:lnTo>
                        <a:pt x="49777" y="3118"/>
                      </a:lnTo>
                      <a:lnTo>
                        <a:pt x="49673" y="2993"/>
                      </a:lnTo>
                      <a:lnTo>
                        <a:pt x="49757" y="2742"/>
                      </a:lnTo>
                      <a:lnTo>
                        <a:pt x="49882" y="2804"/>
                      </a:lnTo>
                      <a:lnTo>
                        <a:pt x="49945" y="2783"/>
                      </a:lnTo>
                      <a:lnTo>
                        <a:pt x="50070" y="2825"/>
                      </a:lnTo>
                      <a:lnTo>
                        <a:pt x="50468" y="2637"/>
                      </a:lnTo>
                      <a:lnTo>
                        <a:pt x="50614" y="2595"/>
                      </a:lnTo>
                      <a:lnTo>
                        <a:pt x="50342" y="2595"/>
                      </a:lnTo>
                      <a:lnTo>
                        <a:pt x="50175" y="2616"/>
                      </a:lnTo>
                      <a:lnTo>
                        <a:pt x="49945" y="2595"/>
                      </a:lnTo>
                      <a:lnTo>
                        <a:pt x="49443" y="2595"/>
                      </a:lnTo>
                      <a:lnTo>
                        <a:pt x="49338" y="2637"/>
                      </a:lnTo>
                      <a:lnTo>
                        <a:pt x="48669" y="2700"/>
                      </a:lnTo>
                      <a:lnTo>
                        <a:pt x="48271" y="2700"/>
                      </a:lnTo>
                      <a:lnTo>
                        <a:pt x="48041" y="2742"/>
                      </a:lnTo>
                      <a:lnTo>
                        <a:pt x="47769" y="2637"/>
                      </a:lnTo>
                      <a:lnTo>
                        <a:pt x="47539" y="2679"/>
                      </a:lnTo>
                      <a:lnTo>
                        <a:pt x="47371" y="2742"/>
                      </a:lnTo>
                      <a:lnTo>
                        <a:pt x="47518" y="2909"/>
                      </a:lnTo>
                      <a:lnTo>
                        <a:pt x="47685" y="2909"/>
                      </a:lnTo>
                      <a:lnTo>
                        <a:pt x="47790" y="2951"/>
                      </a:lnTo>
                      <a:lnTo>
                        <a:pt x="47894" y="2930"/>
                      </a:lnTo>
                      <a:lnTo>
                        <a:pt x="48041" y="3055"/>
                      </a:lnTo>
                      <a:lnTo>
                        <a:pt x="48041" y="3139"/>
                      </a:lnTo>
                      <a:lnTo>
                        <a:pt x="47832" y="3327"/>
                      </a:lnTo>
                      <a:lnTo>
                        <a:pt x="47685" y="3307"/>
                      </a:lnTo>
                      <a:lnTo>
                        <a:pt x="47518" y="3369"/>
                      </a:lnTo>
                      <a:lnTo>
                        <a:pt x="47476" y="3537"/>
                      </a:lnTo>
                      <a:lnTo>
                        <a:pt x="47434" y="3641"/>
                      </a:lnTo>
                      <a:lnTo>
                        <a:pt x="47560" y="3871"/>
                      </a:lnTo>
                      <a:lnTo>
                        <a:pt x="47769" y="3934"/>
                      </a:lnTo>
                      <a:lnTo>
                        <a:pt x="47790" y="3788"/>
                      </a:lnTo>
                      <a:lnTo>
                        <a:pt x="47936" y="3662"/>
                      </a:lnTo>
                      <a:lnTo>
                        <a:pt x="48145" y="3579"/>
                      </a:lnTo>
                      <a:lnTo>
                        <a:pt x="48104" y="3788"/>
                      </a:lnTo>
                      <a:lnTo>
                        <a:pt x="47894" y="3788"/>
                      </a:lnTo>
                      <a:lnTo>
                        <a:pt x="47999" y="3934"/>
                      </a:lnTo>
                      <a:lnTo>
                        <a:pt x="47978" y="3955"/>
                      </a:lnTo>
                      <a:lnTo>
                        <a:pt x="48041" y="4060"/>
                      </a:lnTo>
                      <a:lnTo>
                        <a:pt x="47894" y="4143"/>
                      </a:lnTo>
                      <a:lnTo>
                        <a:pt x="48041" y="4164"/>
                      </a:lnTo>
                      <a:lnTo>
                        <a:pt x="48166" y="4102"/>
                      </a:lnTo>
                      <a:lnTo>
                        <a:pt x="48208" y="4206"/>
                      </a:lnTo>
                      <a:lnTo>
                        <a:pt x="48187" y="4353"/>
                      </a:lnTo>
                      <a:lnTo>
                        <a:pt x="48313" y="4478"/>
                      </a:lnTo>
                      <a:lnTo>
                        <a:pt x="48459" y="4499"/>
                      </a:lnTo>
                      <a:lnTo>
                        <a:pt x="48627" y="4708"/>
                      </a:lnTo>
                      <a:lnTo>
                        <a:pt x="48606" y="4813"/>
                      </a:lnTo>
                      <a:lnTo>
                        <a:pt x="48522" y="4771"/>
                      </a:lnTo>
                      <a:lnTo>
                        <a:pt x="48397" y="4813"/>
                      </a:lnTo>
                      <a:lnTo>
                        <a:pt x="48459" y="4939"/>
                      </a:lnTo>
                      <a:lnTo>
                        <a:pt x="48376" y="5001"/>
                      </a:lnTo>
                      <a:lnTo>
                        <a:pt x="48313" y="4939"/>
                      </a:lnTo>
                      <a:lnTo>
                        <a:pt x="48250" y="4980"/>
                      </a:lnTo>
                      <a:lnTo>
                        <a:pt x="48187" y="4834"/>
                      </a:lnTo>
                      <a:lnTo>
                        <a:pt x="47999" y="4708"/>
                      </a:lnTo>
                      <a:lnTo>
                        <a:pt x="47936" y="4729"/>
                      </a:lnTo>
                      <a:lnTo>
                        <a:pt x="47978" y="4813"/>
                      </a:lnTo>
                      <a:lnTo>
                        <a:pt x="47873" y="4897"/>
                      </a:lnTo>
                      <a:lnTo>
                        <a:pt x="47790" y="4834"/>
                      </a:lnTo>
                      <a:lnTo>
                        <a:pt x="47727" y="4897"/>
                      </a:lnTo>
                      <a:lnTo>
                        <a:pt x="47769" y="5022"/>
                      </a:lnTo>
                      <a:lnTo>
                        <a:pt x="47790" y="5211"/>
                      </a:lnTo>
                      <a:lnTo>
                        <a:pt x="47936" y="5232"/>
                      </a:lnTo>
                      <a:lnTo>
                        <a:pt x="48083" y="5148"/>
                      </a:lnTo>
                      <a:lnTo>
                        <a:pt x="48187" y="5252"/>
                      </a:lnTo>
                      <a:lnTo>
                        <a:pt x="48104" y="5336"/>
                      </a:lnTo>
                      <a:lnTo>
                        <a:pt x="48250" y="5399"/>
                      </a:lnTo>
                      <a:lnTo>
                        <a:pt x="48145" y="5462"/>
                      </a:lnTo>
                      <a:lnTo>
                        <a:pt x="47978" y="5420"/>
                      </a:lnTo>
                      <a:lnTo>
                        <a:pt x="47978" y="5462"/>
                      </a:lnTo>
                      <a:lnTo>
                        <a:pt x="48145" y="5566"/>
                      </a:lnTo>
                      <a:lnTo>
                        <a:pt x="47873" y="5566"/>
                      </a:lnTo>
                      <a:lnTo>
                        <a:pt x="47832" y="5462"/>
                      </a:lnTo>
                      <a:lnTo>
                        <a:pt x="47643" y="5462"/>
                      </a:lnTo>
                      <a:lnTo>
                        <a:pt x="47560" y="5336"/>
                      </a:lnTo>
                      <a:lnTo>
                        <a:pt x="47434" y="5315"/>
                      </a:lnTo>
                      <a:lnTo>
                        <a:pt x="47308" y="5190"/>
                      </a:lnTo>
                      <a:lnTo>
                        <a:pt x="47120" y="5190"/>
                      </a:lnTo>
                      <a:lnTo>
                        <a:pt x="46995" y="5106"/>
                      </a:lnTo>
                      <a:lnTo>
                        <a:pt x="46890" y="5127"/>
                      </a:lnTo>
                      <a:lnTo>
                        <a:pt x="46827" y="5106"/>
                      </a:lnTo>
                      <a:lnTo>
                        <a:pt x="46430" y="5252"/>
                      </a:lnTo>
                      <a:lnTo>
                        <a:pt x="46409" y="5357"/>
                      </a:lnTo>
                      <a:lnTo>
                        <a:pt x="46367" y="5420"/>
                      </a:lnTo>
                      <a:lnTo>
                        <a:pt x="46430" y="5504"/>
                      </a:lnTo>
                      <a:lnTo>
                        <a:pt x="46409" y="5566"/>
                      </a:lnTo>
                      <a:lnTo>
                        <a:pt x="46492" y="5713"/>
                      </a:lnTo>
                      <a:lnTo>
                        <a:pt x="46472" y="5734"/>
                      </a:lnTo>
                      <a:lnTo>
                        <a:pt x="46367" y="5629"/>
                      </a:lnTo>
                      <a:lnTo>
                        <a:pt x="46283" y="5671"/>
                      </a:lnTo>
                      <a:lnTo>
                        <a:pt x="46179" y="5629"/>
                      </a:lnTo>
                      <a:lnTo>
                        <a:pt x="45739" y="5671"/>
                      </a:lnTo>
                      <a:lnTo>
                        <a:pt x="45530" y="5650"/>
                      </a:lnTo>
                      <a:lnTo>
                        <a:pt x="45384" y="5524"/>
                      </a:lnTo>
                      <a:lnTo>
                        <a:pt x="45258" y="5504"/>
                      </a:lnTo>
                      <a:lnTo>
                        <a:pt x="45132" y="5357"/>
                      </a:lnTo>
                      <a:lnTo>
                        <a:pt x="45049" y="5211"/>
                      </a:lnTo>
                      <a:lnTo>
                        <a:pt x="44944" y="5148"/>
                      </a:lnTo>
                      <a:lnTo>
                        <a:pt x="44944" y="5232"/>
                      </a:lnTo>
                      <a:lnTo>
                        <a:pt x="45028" y="5420"/>
                      </a:lnTo>
                      <a:lnTo>
                        <a:pt x="45049" y="5734"/>
                      </a:lnTo>
                      <a:lnTo>
                        <a:pt x="45216" y="6068"/>
                      </a:lnTo>
                      <a:lnTo>
                        <a:pt x="45342" y="6340"/>
                      </a:lnTo>
                      <a:lnTo>
                        <a:pt x="45446" y="6926"/>
                      </a:lnTo>
                      <a:lnTo>
                        <a:pt x="45425" y="7073"/>
                      </a:lnTo>
                      <a:lnTo>
                        <a:pt x="45342" y="7073"/>
                      </a:lnTo>
                      <a:lnTo>
                        <a:pt x="45258" y="6968"/>
                      </a:lnTo>
                      <a:lnTo>
                        <a:pt x="45237" y="6864"/>
                      </a:lnTo>
                      <a:lnTo>
                        <a:pt x="45132" y="6759"/>
                      </a:lnTo>
                      <a:lnTo>
                        <a:pt x="45070" y="6801"/>
                      </a:lnTo>
                      <a:lnTo>
                        <a:pt x="45132" y="6884"/>
                      </a:lnTo>
                      <a:lnTo>
                        <a:pt x="45112" y="6968"/>
                      </a:lnTo>
                      <a:lnTo>
                        <a:pt x="44923" y="6905"/>
                      </a:lnTo>
                      <a:lnTo>
                        <a:pt x="44756" y="6717"/>
                      </a:lnTo>
                      <a:lnTo>
                        <a:pt x="44505" y="6696"/>
                      </a:lnTo>
                      <a:lnTo>
                        <a:pt x="44379" y="6550"/>
                      </a:lnTo>
                      <a:lnTo>
                        <a:pt x="44275" y="6508"/>
                      </a:lnTo>
                      <a:lnTo>
                        <a:pt x="43898" y="6173"/>
                      </a:lnTo>
                      <a:lnTo>
                        <a:pt x="43877" y="6173"/>
                      </a:lnTo>
                      <a:lnTo>
                        <a:pt x="43793" y="6236"/>
                      </a:lnTo>
                      <a:lnTo>
                        <a:pt x="43689" y="6236"/>
                      </a:lnTo>
                      <a:lnTo>
                        <a:pt x="43647" y="6152"/>
                      </a:lnTo>
                      <a:lnTo>
                        <a:pt x="43877" y="5943"/>
                      </a:lnTo>
                      <a:lnTo>
                        <a:pt x="43982" y="5943"/>
                      </a:lnTo>
                      <a:lnTo>
                        <a:pt x="43898" y="5880"/>
                      </a:lnTo>
                      <a:lnTo>
                        <a:pt x="43772" y="5817"/>
                      </a:lnTo>
                      <a:lnTo>
                        <a:pt x="43647" y="5671"/>
                      </a:lnTo>
                      <a:lnTo>
                        <a:pt x="43626" y="5671"/>
                      </a:lnTo>
                      <a:lnTo>
                        <a:pt x="43647" y="5755"/>
                      </a:lnTo>
                      <a:lnTo>
                        <a:pt x="43751" y="5859"/>
                      </a:lnTo>
                      <a:lnTo>
                        <a:pt x="43751" y="5964"/>
                      </a:lnTo>
                      <a:lnTo>
                        <a:pt x="43626" y="6048"/>
                      </a:lnTo>
                      <a:lnTo>
                        <a:pt x="43417" y="5985"/>
                      </a:lnTo>
                      <a:lnTo>
                        <a:pt x="43207" y="5838"/>
                      </a:lnTo>
                      <a:lnTo>
                        <a:pt x="43145" y="5755"/>
                      </a:lnTo>
                      <a:lnTo>
                        <a:pt x="42935" y="5734"/>
                      </a:lnTo>
                      <a:lnTo>
                        <a:pt x="42894" y="5608"/>
                      </a:lnTo>
                      <a:lnTo>
                        <a:pt x="42789" y="5545"/>
                      </a:lnTo>
                      <a:lnTo>
                        <a:pt x="43040" y="5545"/>
                      </a:lnTo>
                      <a:lnTo>
                        <a:pt x="43270" y="5608"/>
                      </a:lnTo>
                      <a:lnTo>
                        <a:pt x="43375" y="5671"/>
                      </a:lnTo>
                      <a:lnTo>
                        <a:pt x="43521" y="5629"/>
                      </a:lnTo>
                      <a:lnTo>
                        <a:pt x="43626" y="5441"/>
                      </a:lnTo>
                      <a:lnTo>
                        <a:pt x="43626" y="5378"/>
                      </a:lnTo>
                      <a:lnTo>
                        <a:pt x="43542" y="5420"/>
                      </a:lnTo>
                      <a:lnTo>
                        <a:pt x="43521" y="5336"/>
                      </a:lnTo>
                      <a:lnTo>
                        <a:pt x="43417" y="5357"/>
                      </a:lnTo>
                      <a:lnTo>
                        <a:pt x="43459" y="5190"/>
                      </a:lnTo>
                      <a:lnTo>
                        <a:pt x="43333" y="5043"/>
                      </a:lnTo>
                      <a:lnTo>
                        <a:pt x="43249" y="5106"/>
                      </a:lnTo>
                      <a:lnTo>
                        <a:pt x="43228" y="5001"/>
                      </a:lnTo>
                      <a:lnTo>
                        <a:pt x="43145" y="4980"/>
                      </a:lnTo>
                      <a:lnTo>
                        <a:pt x="43061" y="5022"/>
                      </a:lnTo>
                      <a:lnTo>
                        <a:pt x="43019" y="5085"/>
                      </a:lnTo>
                      <a:lnTo>
                        <a:pt x="42831" y="5043"/>
                      </a:lnTo>
                      <a:lnTo>
                        <a:pt x="42810" y="4897"/>
                      </a:lnTo>
                      <a:lnTo>
                        <a:pt x="43019" y="4708"/>
                      </a:lnTo>
                      <a:lnTo>
                        <a:pt x="42998" y="4625"/>
                      </a:lnTo>
                      <a:lnTo>
                        <a:pt x="42894" y="4625"/>
                      </a:lnTo>
                      <a:lnTo>
                        <a:pt x="42726" y="4792"/>
                      </a:lnTo>
                      <a:lnTo>
                        <a:pt x="42705" y="4667"/>
                      </a:lnTo>
                      <a:lnTo>
                        <a:pt x="42768" y="4562"/>
                      </a:lnTo>
                      <a:lnTo>
                        <a:pt x="42726" y="4415"/>
                      </a:lnTo>
                      <a:lnTo>
                        <a:pt x="42663" y="4457"/>
                      </a:lnTo>
                      <a:lnTo>
                        <a:pt x="42622" y="4499"/>
                      </a:lnTo>
                      <a:lnTo>
                        <a:pt x="42601" y="4395"/>
                      </a:lnTo>
                      <a:lnTo>
                        <a:pt x="42496" y="4395"/>
                      </a:lnTo>
                      <a:lnTo>
                        <a:pt x="42454" y="4353"/>
                      </a:lnTo>
                      <a:lnTo>
                        <a:pt x="42391" y="4269"/>
                      </a:lnTo>
                      <a:lnTo>
                        <a:pt x="42433" y="4102"/>
                      </a:lnTo>
                      <a:lnTo>
                        <a:pt x="42391" y="4060"/>
                      </a:lnTo>
                      <a:lnTo>
                        <a:pt x="42308" y="4102"/>
                      </a:lnTo>
                      <a:lnTo>
                        <a:pt x="42224" y="4248"/>
                      </a:lnTo>
                      <a:lnTo>
                        <a:pt x="42203" y="4039"/>
                      </a:lnTo>
                      <a:lnTo>
                        <a:pt x="42099" y="3955"/>
                      </a:lnTo>
                      <a:lnTo>
                        <a:pt x="41994" y="4039"/>
                      </a:lnTo>
                      <a:lnTo>
                        <a:pt x="41910" y="4039"/>
                      </a:lnTo>
                      <a:lnTo>
                        <a:pt x="41868" y="3871"/>
                      </a:lnTo>
                      <a:lnTo>
                        <a:pt x="41764" y="3976"/>
                      </a:lnTo>
                      <a:lnTo>
                        <a:pt x="41701" y="3976"/>
                      </a:lnTo>
                      <a:lnTo>
                        <a:pt x="41680" y="4060"/>
                      </a:lnTo>
                      <a:lnTo>
                        <a:pt x="41659" y="3892"/>
                      </a:lnTo>
                      <a:lnTo>
                        <a:pt x="41659" y="3830"/>
                      </a:lnTo>
                      <a:lnTo>
                        <a:pt x="41492" y="3830"/>
                      </a:lnTo>
                      <a:lnTo>
                        <a:pt x="41408" y="3851"/>
                      </a:lnTo>
                      <a:lnTo>
                        <a:pt x="41366" y="3788"/>
                      </a:lnTo>
                      <a:lnTo>
                        <a:pt x="41199" y="3851"/>
                      </a:lnTo>
                      <a:lnTo>
                        <a:pt x="41094" y="3851"/>
                      </a:lnTo>
                      <a:lnTo>
                        <a:pt x="41073" y="3892"/>
                      </a:lnTo>
                      <a:lnTo>
                        <a:pt x="41136" y="3955"/>
                      </a:lnTo>
                      <a:lnTo>
                        <a:pt x="41178" y="4081"/>
                      </a:lnTo>
                      <a:lnTo>
                        <a:pt x="41115" y="4060"/>
                      </a:lnTo>
                      <a:lnTo>
                        <a:pt x="41052" y="4081"/>
                      </a:lnTo>
                      <a:lnTo>
                        <a:pt x="41052" y="4164"/>
                      </a:lnTo>
                      <a:lnTo>
                        <a:pt x="41031" y="4143"/>
                      </a:lnTo>
                      <a:lnTo>
                        <a:pt x="40885" y="4164"/>
                      </a:lnTo>
                      <a:lnTo>
                        <a:pt x="40843" y="4143"/>
                      </a:lnTo>
                      <a:lnTo>
                        <a:pt x="40885" y="4039"/>
                      </a:lnTo>
                      <a:lnTo>
                        <a:pt x="40969" y="3976"/>
                      </a:lnTo>
                      <a:lnTo>
                        <a:pt x="40927" y="3871"/>
                      </a:lnTo>
                      <a:lnTo>
                        <a:pt x="40822" y="3851"/>
                      </a:lnTo>
                      <a:lnTo>
                        <a:pt x="40822" y="3955"/>
                      </a:lnTo>
                      <a:lnTo>
                        <a:pt x="40738" y="3997"/>
                      </a:lnTo>
                      <a:lnTo>
                        <a:pt x="40655" y="3892"/>
                      </a:lnTo>
                      <a:lnTo>
                        <a:pt x="40550" y="3871"/>
                      </a:lnTo>
                      <a:lnTo>
                        <a:pt x="40446" y="3767"/>
                      </a:lnTo>
                      <a:lnTo>
                        <a:pt x="40425" y="3851"/>
                      </a:lnTo>
                      <a:lnTo>
                        <a:pt x="40341" y="3871"/>
                      </a:lnTo>
                      <a:lnTo>
                        <a:pt x="40194" y="3871"/>
                      </a:lnTo>
                      <a:lnTo>
                        <a:pt x="40132" y="3788"/>
                      </a:lnTo>
                      <a:lnTo>
                        <a:pt x="40111" y="3892"/>
                      </a:lnTo>
                      <a:lnTo>
                        <a:pt x="40027" y="3955"/>
                      </a:lnTo>
                      <a:lnTo>
                        <a:pt x="39902" y="3851"/>
                      </a:lnTo>
                      <a:lnTo>
                        <a:pt x="39818" y="3851"/>
                      </a:lnTo>
                      <a:lnTo>
                        <a:pt x="39860" y="3955"/>
                      </a:lnTo>
                      <a:lnTo>
                        <a:pt x="39881" y="3997"/>
                      </a:lnTo>
                      <a:lnTo>
                        <a:pt x="39755" y="4102"/>
                      </a:lnTo>
                      <a:lnTo>
                        <a:pt x="39692" y="4081"/>
                      </a:lnTo>
                      <a:lnTo>
                        <a:pt x="39671" y="3997"/>
                      </a:lnTo>
                      <a:lnTo>
                        <a:pt x="39609" y="4102"/>
                      </a:lnTo>
                      <a:lnTo>
                        <a:pt x="39630" y="4269"/>
                      </a:lnTo>
                      <a:lnTo>
                        <a:pt x="39713" y="4353"/>
                      </a:lnTo>
                      <a:lnTo>
                        <a:pt x="39734" y="4457"/>
                      </a:lnTo>
                      <a:lnTo>
                        <a:pt x="39797" y="4478"/>
                      </a:lnTo>
                      <a:lnTo>
                        <a:pt x="39818" y="4625"/>
                      </a:lnTo>
                      <a:lnTo>
                        <a:pt x="39964" y="4667"/>
                      </a:lnTo>
                      <a:lnTo>
                        <a:pt x="40006" y="4729"/>
                      </a:lnTo>
                      <a:lnTo>
                        <a:pt x="40006" y="4834"/>
                      </a:lnTo>
                      <a:lnTo>
                        <a:pt x="40111" y="4918"/>
                      </a:lnTo>
                      <a:lnTo>
                        <a:pt x="40132" y="5001"/>
                      </a:lnTo>
                      <a:lnTo>
                        <a:pt x="40069" y="5106"/>
                      </a:lnTo>
                      <a:lnTo>
                        <a:pt x="40006" y="5085"/>
                      </a:lnTo>
                      <a:lnTo>
                        <a:pt x="39985" y="5001"/>
                      </a:lnTo>
                      <a:lnTo>
                        <a:pt x="39818" y="5043"/>
                      </a:lnTo>
                      <a:lnTo>
                        <a:pt x="39713" y="5022"/>
                      </a:lnTo>
                      <a:lnTo>
                        <a:pt x="39609" y="5043"/>
                      </a:lnTo>
                      <a:lnTo>
                        <a:pt x="39671" y="5127"/>
                      </a:lnTo>
                      <a:lnTo>
                        <a:pt x="39588" y="5232"/>
                      </a:lnTo>
                      <a:lnTo>
                        <a:pt x="39462" y="5232"/>
                      </a:lnTo>
                      <a:lnTo>
                        <a:pt x="39378" y="5211"/>
                      </a:lnTo>
                      <a:lnTo>
                        <a:pt x="39127" y="5336"/>
                      </a:lnTo>
                      <a:lnTo>
                        <a:pt x="38751" y="5399"/>
                      </a:lnTo>
                      <a:lnTo>
                        <a:pt x="38625" y="5336"/>
                      </a:lnTo>
                      <a:lnTo>
                        <a:pt x="38437" y="5336"/>
                      </a:lnTo>
                      <a:lnTo>
                        <a:pt x="38416" y="5357"/>
                      </a:lnTo>
                      <a:lnTo>
                        <a:pt x="38311" y="5336"/>
                      </a:lnTo>
                      <a:lnTo>
                        <a:pt x="37788" y="5315"/>
                      </a:lnTo>
                      <a:lnTo>
                        <a:pt x="37621" y="5190"/>
                      </a:lnTo>
                      <a:lnTo>
                        <a:pt x="37579" y="4980"/>
                      </a:lnTo>
                      <a:lnTo>
                        <a:pt x="37663" y="4834"/>
                      </a:lnTo>
                      <a:lnTo>
                        <a:pt x="37705" y="4813"/>
                      </a:lnTo>
                      <a:lnTo>
                        <a:pt x="37705" y="4729"/>
                      </a:lnTo>
                      <a:lnTo>
                        <a:pt x="37558" y="4688"/>
                      </a:lnTo>
                      <a:lnTo>
                        <a:pt x="37370" y="4688"/>
                      </a:lnTo>
                      <a:lnTo>
                        <a:pt x="37035" y="4834"/>
                      </a:lnTo>
                      <a:lnTo>
                        <a:pt x="36554" y="4876"/>
                      </a:lnTo>
                      <a:lnTo>
                        <a:pt x="36156" y="4980"/>
                      </a:lnTo>
                      <a:lnTo>
                        <a:pt x="35926" y="5022"/>
                      </a:lnTo>
                      <a:lnTo>
                        <a:pt x="35884" y="5106"/>
                      </a:lnTo>
                      <a:lnTo>
                        <a:pt x="35801" y="5106"/>
                      </a:lnTo>
                      <a:lnTo>
                        <a:pt x="35738" y="5190"/>
                      </a:lnTo>
                      <a:lnTo>
                        <a:pt x="35612" y="5252"/>
                      </a:lnTo>
                      <a:lnTo>
                        <a:pt x="35466" y="5399"/>
                      </a:lnTo>
                      <a:lnTo>
                        <a:pt x="35529" y="5545"/>
                      </a:lnTo>
                      <a:lnTo>
                        <a:pt x="35612" y="5566"/>
                      </a:lnTo>
                      <a:lnTo>
                        <a:pt x="35717" y="5524"/>
                      </a:lnTo>
                      <a:lnTo>
                        <a:pt x="35780" y="5545"/>
                      </a:lnTo>
                      <a:lnTo>
                        <a:pt x="35717" y="5629"/>
                      </a:lnTo>
                      <a:lnTo>
                        <a:pt x="35654" y="5650"/>
                      </a:lnTo>
                      <a:lnTo>
                        <a:pt x="35549" y="5755"/>
                      </a:lnTo>
                      <a:lnTo>
                        <a:pt x="35549" y="5817"/>
                      </a:lnTo>
                      <a:lnTo>
                        <a:pt x="35508" y="5755"/>
                      </a:lnTo>
                      <a:lnTo>
                        <a:pt x="35487" y="5545"/>
                      </a:lnTo>
                      <a:lnTo>
                        <a:pt x="35319" y="5420"/>
                      </a:lnTo>
                      <a:lnTo>
                        <a:pt x="35298" y="5336"/>
                      </a:lnTo>
                      <a:lnTo>
                        <a:pt x="35319" y="5252"/>
                      </a:lnTo>
                      <a:lnTo>
                        <a:pt x="35194" y="5148"/>
                      </a:lnTo>
                      <a:lnTo>
                        <a:pt x="35110" y="5148"/>
                      </a:lnTo>
                      <a:lnTo>
                        <a:pt x="34880" y="4939"/>
                      </a:lnTo>
                      <a:lnTo>
                        <a:pt x="34817" y="4939"/>
                      </a:lnTo>
                      <a:lnTo>
                        <a:pt x="34817" y="5022"/>
                      </a:lnTo>
                      <a:lnTo>
                        <a:pt x="35005" y="5232"/>
                      </a:lnTo>
                      <a:lnTo>
                        <a:pt x="35026" y="5357"/>
                      </a:lnTo>
                      <a:lnTo>
                        <a:pt x="34922" y="5462"/>
                      </a:lnTo>
                      <a:lnTo>
                        <a:pt x="34733" y="5504"/>
                      </a:lnTo>
                      <a:lnTo>
                        <a:pt x="34650" y="5545"/>
                      </a:lnTo>
                      <a:lnTo>
                        <a:pt x="34482" y="5545"/>
                      </a:lnTo>
                      <a:lnTo>
                        <a:pt x="34168" y="5294"/>
                      </a:lnTo>
                      <a:lnTo>
                        <a:pt x="34168" y="5190"/>
                      </a:lnTo>
                      <a:lnTo>
                        <a:pt x="34231" y="5106"/>
                      </a:lnTo>
                      <a:lnTo>
                        <a:pt x="34210" y="5022"/>
                      </a:lnTo>
                      <a:lnTo>
                        <a:pt x="34043" y="5085"/>
                      </a:lnTo>
                      <a:lnTo>
                        <a:pt x="34043" y="5211"/>
                      </a:lnTo>
                      <a:lnTo>
                        <a:pt x="33959" y="5294"/>
                      </a:lnTo>
                      <a:lnTo>
                        <a:pt x="33750" y="5148"/>
                      </a:lnTo>
                      <a:lnTo>
                        <a:pt x="33604" y="5148"/>
                      </a:lnTo>
                      <a:lnTo>
                        <a:pt x="33499" y="5252"/>
                      </a:lnTo>
                      <a:lnTo>
                        <a:pt x="33520" y="5441"/>
                      </a:lnTo>
                      <a:lnTo>
                        <a:pt x="33436" y="5566"/>
                      </a:lnTo>
                      <a:lnTo>
                        <a:pt x="33520" y="5734"/>
                      </a:lnTo>
                      <a:lnTo>
                        <a:pt x="33645" y="5776"/>
                      </a:lnTo>
                      <a:lnTo>
                        <a:pt x="33813" y="5650"/>
                      </a:lnTo>
                      <a:lnTo>
                        <a:pt x="33834" y="5566"/>
                      </a:lnTo>
                      <a:lnTo>
                        <a:pt x="34043" y="5441"/>
                      </a:lnTo>
                      <a:lnTo>
                        <a:pt x="34106" y="5524"/>
                      </a:lnTo>
                      <a:lnTo>
                        <a:pt x="34064" y="5650"/>
                      </a:lnTo>
                      <a:lnTo>
                        <a:pt x="33855" y="5817"/>
                      </a:lnTo>
                      <a:lnTo>
                        <a:pt x="33938" y="5880"/>
                      </a:lnTo>
                      <a:lnTo>
                        <a:pt x="33855" y="6027"/>
                      </a:lnTo>
                      <a:lnTo>
                        <a:pt x="33729" y="6068"/>
                      </a:lnTo>
                      <a:lnTo>
                        <a:pt x="33604" y="5985"/>
                      </a:lnTo>
                      <a:lnTo>
                        <a:pt x="33604" y="6048"/>
                      </a:lnTo>
                      <a:lnTo>
                        <a:pt x="33645" y="6173"/>
                      </a:lnTo>
                      <a:lnTo>
                        <a:pt x="33583" y="6299"/>
                      </a:lnTo>
                      <a:lnTo>
                        <a:pt x="33394" y="6445"/>
                      </a:lnTo>
                      <a:lnTo>
                        <a:pt x="33436" y="6550"/>
                      </a:lnTo>
                      <a:lnTo>
                        <a:pt x="33394" y="6592"/>
                      </a:lnTo>
                      <a:lnTo>
                        <a:pt x="33311" y="6592"/>
                      </a:lnTo>
                      <a:lnTo>
                        <a:pt x="33164" y="6759"/>
                      </a:lnTo>
                      <a:lnTo>
                        <a:pt x="32955" y="6780"/>
                      </a:lnTo>
                      <a:lnTo>
                        <a:pt x="32746" y="6801"/>
                      </a:lnTo>
                      <a:lnTo>
                        <a:pt x="32683" y="6926"/>
                      </a:lnTo>
                      <a:lnTo>
                        <a:pt x="32746" y="7094"/>
                      </a:lnTo>
                      <a:lnTo>
                        <a:pt x="32913" y="7303"/>
                      </a:lnTo>
                      <a:lnTo>
                        <a:pt x="32997" y="7324"/>
                      </a:lnTo>
                      <a:lnTo>
                        <a:pt x="32913" y="7345"/>
                      </a:lnTo>
                      <a:lnTo>
                        <a:pt x="32767" y="7345"/>
                      </a:lnTo>
                      <a:lnTo>
                        <a:pt x="32746" y="7429"/>
                      </a:lnTo>
                      <a:lnTo>
                        <a:pt x="32767" y="7491"/>
                      </a:lnTo>
                      <a:lnTo>
                        <a:pt x="32704" y="7596"/>
                      </a:lnTo>
                      <a:lnTo>
                        <a:pt x="32599" y="7701"/>
                      </a:lnTo>
                      <a:lnTo>
                        <a:pt x="32495" y="7701"/>
                      </a:lnTo>
                      <a:lnTo>
                        <a:pt x="32474" y="7763"/>
                      </a:lnTo>
                      <a:lnTo>
                        <a:pt x="32495" y="7659"/>
                      </a:lnTo>
                      <a:lnTo>
                        <a:pt x="32599" y="7596"/>
                      </a:lnTo>
                      <a:lnTo>
                        <a:pt x="32683" y="7282"/>
                      </a:lnTo>
                      <a:lnTo>
                        <a:pt x="32599" y="7219"/>
                      </a:lnTo>
                      <a:lnTo>
                        <a:pt x="32599" y="7115"/>
                      </a:lnTo>
                      <a:lnTo>
                        <a:pt x="32662" y="7073"/>
                      </a:lnTo>
                      <a:lnTo>
                        <a:pt x="32662" y="6926"/>
                      </a:lnTo>
                      <a:lnTo>
                        <a:pt x="32599" y="6780"/>
                      </a:lnTo>
                      <a:lnTo>
                        <a:pt x="32662" y="6612"/>
                      </a:lnTo>
                      <a:lnTo>
                        <a:pt x="32767" y="6550"/>
                      </a:lnTo>
                      <a:lnTo>
                        <a:pt x="32808" y="6445"/>
                      </a:lnTo>
                      <a:lnTo>
                        <a:pt x="32767" y="6194"/>
                      </a:lnTo>
                      <a:lnTo>
                        <a:pt x="32746" y="6152"/>
                      </a:lnTo>
                      <a:lnTo>
                        <a:pt x="32788" y="6068"/>
                      </a:lnTo>
                      <a:lnTo>
                        <a:pt x="32871" y="6068"/>
                      </a:lnTo>
                      <a:lnTo>
                        <a:pt x="32913" y="6089"/>
                      </a:lnTo>
                      <a:lnTo>
                        <a:pt x="33080" y="6048"/>
                      </a:lnTo>
                      <a:lnTo>
                        <a:pt x="33185" y="5776"/>
                      </a:lnTo>
                      <a:lnTo>
                        <a:pt x="33164" y="5671"/>
                      </a:lnTo>
                      <a:lnTo>
                        <a:pt x="33101" y="5545"/>
                      </a:lnTo>
                      <a:lnTo>
                        <a:pt x="33185" y="5252"/>
                      </a:lnTo>
                      <a:lnTo>
                        <a:pt x="33269" y="5127"/>
                      </a:lnTo>
                      <a:lnTo>
                        <a:pt x="33373" y="4939"/>
                      </a:lnTo>
                      <a:lnTo>
                        <a:pt x="33311" y="4792"/>
                      </a:lnTo>
                      <a:lnTo>
                        <a:pt x="33290" y="4792"/>
                      </a:lnTo>
                      <a:lnTo>
                        <a:pt x="33206" y="4876"/>
                      </a:lnTo>
                      <a:lnTo>
                        <a:pt x="33122" y="4876"/>
                      </a:lnTo>
                      <a:lnTo>
                        <a:pt x="32997" y="4813"/>
                      </a:lnTo>
                      <a:lnTo>
                        <a:pt x="33122" y="4813"/>
                      </a:lnTo>
                      <a:lnTo>
                        <a:pt x="33269" y="4708"/>
                      </a:lnTo>
                      <a:lnTo>
                        <a:pt x="33373" y="4667"/>
                      </a:lnTo>
                      <a:lnTo>
                        <a:pt x="33415" y="4562"/>
                      </a:lnTo>
                      <a:lnTo>
                        <a:pt x="33394" y="4499"/>
                      </a:lnTo>
                      <a:lnTo>
                        <a:pt x="33436" y="4415"/>
                      </a:lnTo>
                      <a:lnTo>
                        <a:pt x="33520" y="4248"/>
                      </a:lnTo>
                      <a:lnTo>
                        <a:pt x="33499" y="4185"/>
                      </a:lnTo>
                      <a:lnTo>
                        <a:pt x="33541" y="4081"/>
                      </a:lnTo>
                      <a:lnTo>
                        <a:pt x="33708" y="3997"/>
                      </a:lnTo>
                      <a:lnTo>
                        <a:pt x="33708" y="3892"/>
                      </a:lnTo>
                      <a:lnTo>
                        <a:pt x="33624" y="3830"/>
                      </a:lnTo>
                      <a:lnTo>
                        <a:pt x="33624" y="3767"/>
                      </a:lnTo>
                      <a:lnTo>
                        <a:pt x="33708" y="3641"/>
                      </a:lnTo>
                      <a:lnTo>
                        <a:pt x="33687" y="3537"/>
                      </a:lnTo>
                      <a:lnTo>
                        <a:pt x="33729" y="3432"/>
                      </a:lnTo>
                      <a:lnTo>
                        <a:pt x="33792" y="3411"/>
                      </a:lnTo>
                      <a:lnTo>
                        <a:pt x="33855" y="3223"/>
                      </a:lnTo>
                      <a:lnTo>
                        <a:pt x="33855" y="3014"/>
                      </a:lnTo>
                      <a:lnTo>
                        <a:pt x="33813" y="2804"/>
                      </a:lnTo>
                      <a:lnTo>
                        <a:pt x="33708" y="2616"/>
                      </a:lnTo>
                      <a:lnTo>
                        <a:pt x="33729" y="2574"/>
                      </a:lnTo>
                      <a:lnTo>
                        <a:pt x="33708" y="2491"/>
                      </a:lnTo>
                      <a:lnTo>
                        <a:pt x="33645" y="2470"/>
                      </a:lnTo>
                      <a:lnTo>
                        <a:pt x="33604" y="2491"/>
                      </a:lnTo>
                      <a:lnTo>
                        <a:pt x="33520" y="2428"/>
                      </a:lnTo>
                      <a:lnTo>
                        <a:pt x="33478" y="2365"/>
                      </a:lnTo>
                      <a:lnTo>
                        <a:pt x="33436" y="2365"/>
                      </a:lnTo>
                      <a:lnTo>
                        <a:pt x="33394" y="2491"/>
                      </a:lnTo>
                      <a:lnTo>
                        <a:pt x="33332" y="2532"/>
                      </a:lnTo>
                      <a:lnTo>
                        <a:pt x="33290" y="2491"/>
                      </a:lnTo>
                      <a:lnTo>
                        <a:pt x="33206" y="2365"/>
                      </a:lnTo>
                      <a:lnTo>
                        <a:pt x="33227" y="2323"/>
                      </a:lnTo>
                      <a:lnTo>
                        <a:pt x="33185" y="2302"/>
                      </a:lnTo>
                      <a:lnTo>
                        <a:pt x="33018" y="2281"/>
                      </a:lnTo>
                      <a:lnTo>
                        <a:pt x="32955" y="2177"/>
                      </a:lnTo>
                      <a:lnTo>
                        <a:pt x="32976" y="2156"/>
                      </a:lnTo>
                      <a:lnTo>
                        <a:pt x="33122" y="2156"/>
                      </a:lnTo>
                      <a:lnTo>
                        <a:pt x="33332" y="2219"/>
                      </a:lnTo>
                      <a:lnTo>
                        <a:pt x="33415" y="2302"/>
                      </a:lnTo>
                      <a:lnTo>
                        <a:pt x="33478" y="2260"/>
                      </a:lnTo>
                      <a:lnTo>
                        <a:pt x="33520" y="2260"/>
                      </a:lnTo>
                      <a:lnTo>
                        <a:pt x="33583" y="2323"/>
                      </a:lnTo>
                      <a:lnTo>
                        <a:pt x="33604" y="2386"/>
                      </a:lnTo>
                      <a:lnTo>
                        <a:pt x="33645" y="2386"/>
                      </a:lnTo>
                      <a:lnTo>
                        <a:pt x="33645" y="2302"/>
                      </a:lnTo>
                      <a:lnTo>
                        <a:pt x="33541" y="2177"/>
                      </a:lnTo>
                      <a:lnTo>
                        <a:pt x="33541" y="2072"/>
                      </a:lnTo>
                      <a:lnTo>
                        <a:pt x="33478" y="1967"/>
                      </a:lnTo>
                      <a:lnTo>
                        <a:pt x="33394" y="1905"/>
                      </a:lnTo>
                      <a:lnTo>
                        <a:pt x="33332" y="1905"/>
                      </a:lnTo>
                      <a:lnTo>
                        <a:pt x="33290" y="1967"/>
                      </a:lnTo>
                      <a:lnTo>
                        <a:pt x="33206" y="1947"/>
                      </a:lnTo>
                      <a:lnTo>
                        <a:pt x="33185" y="1800"/>
                      </a:lnTo>
                      <a:lnTo>
                        <a:pt x="33018" y="1654"/>
                      </a:lnTo>
                      <a:lnTo>
                        <a:pt x="33018" y="1549"/>
                      </a:lnTo>
                      <a:lnTo>
                        <a:pt x="32955" y="1465"/>
                      </a:lnTo>
                      <a:lnTo>
                        <a:pt x="32892" y="1382"/>
                      </a:lnTo>
                      <a:lnTo>
                        <a:pt x="32808" y="1382"/>
                      </a:lnTo>
                      <a:lnTo>
                        <a:pt x="32704" y="1444"/>
                      </a:lnTo>
                      <a:lnTo>
                        <a:pt x="32704" y="1549"/>
                      </a:lnTo>
                      <a:lnTo>
                        <a:pt x="32808" y="1549"/>
                      </a:lnTo>
                      <a:lnTo>
                        <a:pt x="32892" y="1591"/>
                      </a:lnTo>
                      <a:lnTo>
                        <a:pt x="32871" y="1654"/>
                      </a:lnTo>
                      <a:lnTo>
                        <a:pt x="32788" y="1695"/>
                      </a:lnTo>
                      <a:lnTo>
                        <a:pt x="32788" y="1779"/>
                      </a:lnTo>
                      <a:lnTo>
                        <a:pt x="32746" y="1800"/>
                      </a:lnTo>
                      <a:lnTo>
                        <a:pt x="32536" y="1570"/>
                      </a:lnTo>
                      <a:lnTo>
                        <a:pt x="32536" y="1486"/>
                      </a:lnTo>
                      <a:lnTo>
                        <a:pt x="32474" y="1361"/>
                      </a:lnTo>
                      <a:lnTo>
                        <a:pt x="32369" y="1340"/>
                      </a:lnTo>
                      <a:lnTo>
                        <a:pt x="31930" y="1068"/>
                      </a:lnTo>
                      <a:lnTo>
                        <a:pt x="31825" y="1026"/>
                      </a:lnTo>
                      <a:lnTo>
                        <a:pt x="31804" y="1005"/>
                      </a:lnTo>
                      <a:lnTo>
                        <a:pt x="31532" y="1026"/>
                      </a:lnTo>
                      <a:lnTo>
                        <a:pt x="31511" y="921"/>
                      </a:lnTo>
                      <a:lnTo>
                        <a:pt x="31553" y="858"/>
                      </a:lnTo>
                      <a:lnTo>
                        <a:pt x="31532" y="796"/>
                      </a:lnTo>
                      <a:lnTo>
                        <a:pt x="31407" y="817"/>
                      </a:lnTo>
                      <a:lnTo>
                        <a:pt x="31344" y="754"/>
                      </a:lnTo>
                      <a:lnTo>
                        <a:pt x="31218" y="796"/>
                      </a:lnTo>
                      <a:lnTo>
                        <a:pt x="31135" y="858"/>
                      </a:lnTo>
                      <a:lnTo>
                        <a:pt x="31093" y="838"/>
                      </a:lnTo>
                      <a:lnTo>
                        <a:pt x="30988" y="942"/>
                      </a:lnTo>
                      <a:lnTo>
                        <a:pt x="30925" y="1047"/>
                      </a:lnTo>
                      <a:lnTo>
                        <a:pt x="30779" y="1047"/>
                      </a:lnTo>
                      <a:lnTo>
                        <a:pt x="30695" y="1026"/>
                      </a:lnTo>
                      <a:lnTo>
                        <a:pt x="30570" y="1172"/>
                      </a:lnTo>
                      <a:lnTo>
                        <a:pt x="30381" y="1235"/>
                      </a:lnTo>
                      <a:lnTo>
                        <a:pt x="30298" y="1256"/>
                      </a:lnTo>
                      <a:lnTo>
                        <a:pt x="30256" y="1214"/>
                      </a:lnTo>
                      <a:lnTo>
                        <a:pt x="30172" y="1214"/>
                      </a:lnTo>
                      <a:lnTo>
                        <a:pt x="30130" y="1256"/>
                      </a:lnTo>
                      <a:lnTo>
                        <a:pt x="30130" y="1361"/>
                      </a:lnTo>
                      <a:lnTo>
                        <a:pt x="30193" y="1382"/>
                      </a:lnTo>
                      <a:lnTo>
                        <a:pt x="30256" y="1382"/>
                      </a:lnTo>
                      <a:lnTo>
                        <a:pt x="30298" y="1549"/>
                      </a:lnTo>
                      <a:lnTo>
                        <a:pt x="30339" y="1758"/>
                      </a:lnTo>
                      <a:lnTo>
                        <a:pt x="30256" y="1905"/>
                      </a:lnTo>
                      <a:lnTo>
                        <a:pt x="30067" y="1905"/>
                      </a:lnTo>
                      <a:lnTo>
                        <a:pt x="29942" y="2051"/>
                      </a:lnTo>
                      <a:lnTo>
                        <a:pt x="29733" y="2093"/>
                      </a:lnTo>
                      <a:lnTo>
                        <a:pt x="29649" y="2072"/>
                      </a:lnTo>
                      <a:lnTo>
                        <a:pt x="29754" y="1988"/>
                      </a:lnTo>
                      <a:lnTo>
                        <a:pt x="29837" y="1967"/>
                      </a:lnTo>
                      <a:lnTo>
                        <a:pt x="29858" y="1842"/>
                      </a:lnTo>
                      <a:lnTo>
                        <a:pt x="29733" y="1591"/>
                      </a:lnTo>
                      <a:lnTo>
                        <a:pt x="29816" y="1444"/>
                      </a:lnTo>
                      <a:lnTo>
                        <a:pt x="29816" y="1340"/>
                      </a:lnTo>
                      <a:lnTo>
                        <a:pt x="29858" y="1256"/>
                      </a:lnTo>
                      <a:lnTo>
                        <a:pt x="29775" y="1068"/>
                      </a:lnTo>
                      <a:lnTo>
                        <a:pt x="29775" y="963"/>
                      </a:lnTo>
                      <a:lnTo>
                        <a:pt x="29628" y="817"/>
                      </a:lnTo>
                      <a:lnTo>
                        <a:pt x="29523" y="858"/>
                      </a:lnTo>
                      <a:lnTo>
                        <a:pt x="29440" y="817"/>
                      </a:lnTo>
                      <a:lnTo>
                        <a:pt x="29398" y="817"/>
                      </a:lnTo>
                      <a:lnTo>
                        <a:pt x="29356" y="942"/>
                      </a:lnTo>
                      <a:lnTo>
                        <a:pt x="29210" y="963"/>
                      </a:lnTo>
                      <a:lnTo>
                        <a:pt x="29147" y="921"/>
                      </a:lnTo>
                      <a:lnTo>
                        <a:pt x="29042" y="963"/>
                      </a:lnTo>
                      <a:lnTo>
                        <a:pt x="28938" y="1130"/>
                      </a:lnTo>
                      <a:lnTo>
                        <a:pt x="28707" y="1130"/>
                      </a:lnTo>
                      <a:lnTo>
                        <a:pt x="28707" y="1047"/>
                      </a:lnTo>
                      <a:lnTo>
                        <a:pt x="28791" y="921"/>
                      </a:lnTo>
                      <a:lnTo>
                        <a:pt x="28791" y="838"/>
                      </a:lnTo>
                      <a:lnTo>
                        <a:pt x="28707" y="817"/>
                      </a:lnTo>
                      <a:lnTo>
                        <a:pt x="28519" y="1110"/>
                      </a:lnTo>
                      <a:lnTo>
                        <a:pt x="28268" y="1214"/>
                      </a:lnTo>
                      <a:lnTo>
                        <a:pt x="28163" y="1172"/>
                      </a:lnTo>
                      <a:lnTo>
                        <a:pt x="28268" y="1026"/>
                      </a:lnTo>
                      <a:lnTo>
                        <a:pt x="28394" y="1005"/>
                      </a:lnTo>
                      <a:lnTo>
                        <a:pt x="28519" y="817"/>
                      </a:lnTo>
                      <a:lnTo>
                        <a:pt x="28498" y="691"/>
                      </a:lnTo>
                      <a:lnTo>
                        <a:pt x="28561" y="586"/>
                      </a:lnTo>
                      <a:lnTo>
                        <a:pt x="28561" y="524"/>
                      </a:lnTo>
                      <a:lnTo>
                        <a:pt x="28645" y="440"/>
                      </a:lnTo>
                      <a:lnTo>
                        <a:pt x="28645" y="398"/>
                      </a:lnTo>
                      <a:lnTo>
                        <a:pt x="28477" y="335"/>
                      </a:lnTo>
                      <a:lnTo>
                        <a:pt x="28414" y="294"/>
                      </a:lnTo>
                      <a:lnTo>
                        <a:pt x="28414" y="126"/>
                      </a:lnTo>
                      <a:lnTo>
                        <a:pt x="28373" y="105"/>
                      </a:lnTo>
                      <a:lnTo>
                        <a:pt x="28205" y="231"/>
                      </a:lnTo>
                      <a:lnTo>
                        <a:pt x="28059" y="210"/>
                      </a:lnTo>
                      <a:lnTo>
                        <a:pt x="27996" y="63"/>
                      </a:lnTo>
                      <a:lnTo>
                        <a:pt x="27891" y="63"/>
                      </a:lnTo>
                      <a:lnTo>
                        <a:pt x="27787" y="168"/>
                      </a:lnTo>
                      <a:lnTo>
                        <a:pt x="27661" y="1"/>
                      </a:ln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A6CBC2"/>
                    </a:solidFill>
                  </a:endParaRPr>
                </a:p>
              </p:txBody>
            </p:sp>
            <p:sp>
              <p:nvSpPr>
                <p:cNvPr id="1072" name="Google Shape;1072;p64"/>
                <p:cNvSpPr/>
                <p:nvPr/>
              </p:nvSpPr>
              <p:spPr>
                <a:xfrm>
                  <a:off x="5538025" y="2213300"/>
                  <a:ext cx="94175" cy="20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7" h="8350" extrusionOk="0">
                      <a:moveTo>
                        <a:pt x="251" y="1"/>
                      </a:moveTo>
                      <a:lnTo>
                        <a:pt x="209" y="63"/>
                      </a:lnTo>
                      <a:lnTo>
                        <a:pt x="251" y="105"/>
                      </a:lnTo>
                      <a:lnTo>
                        <a:pt x="251" y="189"/>
                      </a:lnTo>
                      <a:lnTo>
                        <a:pt x="188" y="210"/>
                      </a:lnTo>
                      <a:lnTo>
                        <a:pt x="105" y="168"/>
                      </a:lnTo>
                      <a:lnTo>
                        <a:pt x="0" y="168"/>
                      </a:lnTo>
                      <a:lnTo>
                        <a:pt x="168" y="314"/>
                      </a:lnTo>
                      <a:lnTo>
                        <a:pt x="356" y="461"/>
                      </a:lnTo>
                      <a:lnTo>
                        <a:pt x="419" y="524"/>
                      </a:lnTo>
                      <a:lnTo>
                        <a:pt x="398" y="670"/>
                      </a:lnTo>
                      <a:lnTo>
                        <a:pt x="460" y="607"/>
                      </a:lnTo>
                      <a:lnTo>
                        <a:pt x="502" y="607"/>
                      </a:lnTo>
                      <a:lnTo>
                        <a:pt x="565" y="691"/>
                      </a:lnTo>
                      <a:lnTo>
                        <a:pt x="502" y="733"/>
                      </a:lnTo>
                      <a:lnTo>
                        <a:pt x="419" y="775"/>
                      </a:lnTo>
                      <a:lnTo>
                        <a:pt x="460" y="838"/>
                      </a:lnTo>
                      <a:lnTo>
                        <a:pt x="523" y="838"/>
                      </a:lnTo>
                      <a:lnTo>
                        <a:pt x="565" y="984"/>
                      </a:lnTo>
                      <a:lnTo>
                        <a:pt x="481" y="1026"/>
                      </a:lnTo>
                      <a:lnTo>
                        <a:pt x="377" y="1005"/>
                      </a:lnTo>
                      <a:lnTo>
                        <a:pt x="314" y="900"/>
                      </a:lnTo>
                      <a:lnTo>
                        <a:pt x="251" y="984"/>
                      </a:lnTo>
                      <a:lnTo>
                        <a:pt x="168" y="1130"/>
                      </a:lnTo>
                      <a:lnTo>
                        <a:pt x="272" y="1235"/>
                      </a:lnTo>
                      <a:lnTo>
                        <a:pt x="314" y="1382"/>
                      </a:lnTo>
                      <a:lnTo>
                        <a:pt x="419" y="1528"/>
                      </a:lnTo>
                      <a:lnTo>
                        <a:pt x="523" y="1716"/>
                      </a:lnTo>
                      <a:lnTo>
                        <a:pt x="523" y="1946"/>
                      </a:lnTo>
                      <a:lnTo>
                        <a:pt x="586" y="1988"/>
                      </a:lnTo>
                      <a:lnTo>
                        <a:pt x="607" y="2177"/>
                      </a:lnTo>
                      <a:lnTo>
                        <a:pt x="691" y="2470"/>
                      </a:lnTo>
                      <a:lnTo>
                        <a:pt x="774" y="2658"/>
                      </a:lnTo>
                      <a:lnTo>
                        <a:pt x="900" y="2700"/>
                      </a:lnTo>
                      <a:lnTo>
                        <a:pt x="900" y="2762"/>
                      </a:lnTo>
                      <a:lnTo>
                        <a:pt x="837" y="2804"/>
                      </a:lnTo>
                      <a:lnTo>
                        <a:pt x="1130" y="3097"/>
                      </a:lnTo>
                      <a:lnTo>
                        <a:pt x="1235" y="3118"/>
                      </a:lnTo>
                      <a:lnTo>
                        <a:pt x="1360" y="3307"/>
                      </a:lnTo>
                      <a:lnTo>
                        <a:pt x="1402" y="3516"/>
                      </a:lnTo>
                      <a:lnTo>
                        <a:pt x="1402" y="3641"/>
                      </a:lnTo>
                      <a:lnTo>
                        <a:pt x="1465" y="3809"/>
                      </a:lnTo>
                      <a:lnTo>
                        <a:pt x="1465" y="3934"/>
                      </a:lnTo>
                      <a:lnTo>
                        <a:pt x="1569" y="3976"/>
                      </a:lnTo>
                      <a:lnTo>
                        <a:pt x="1674" y="4123"/>
                      </a:lnTo>
                      <a:lnTo>
                        <a:pt x="1653" y="4143"/>
                      </a:lnTo>
                      <a:lnTo>
                        <a:pt x="1653" y="4227"/>
                      </a:lnTo>
                      <a:lnTo>
                        <a:pt x="1779" y="4436"/>
                      </a:lnTo>
                      <a:lnTo>
                        <a:pt x="1821" y="4562"/>
                      </a:lnTo>
                      <a:lnTo>
                        <a:pt x="1883" y="4708"/>
                      </a:lnTo>
                      <a:lnTo>
                        <a:pt x="1883" y="4918"/>
                      </a:lnTo>
                      <a:lnTo>
                        <a:pt x="1946" y="5001"/>
                      </a:lnTo>
                      <a:lnTo>
                        <a:pt x="1925" y="5106"/>
                      </a:lnTo>
                      <a:lnTo>
                        <a:pt x="1946" y="5315"/>
                      </a:lnTo>
                      <a:lnTo>
                        <a:pt x="2051" y="5524"/>
                      </a:lnTo>
                      <a:lnTo>
                        <a:pt x="2030" y="5608"/>
                      </a:lnTo>
                      <a:lnTo>
                        <a:pt x="2030" y="5755"/>
                      </a:lnTo>
                      <a:lnTo>
                        <a:pt x="2155" y="5859"/>
                      </a:lnTo>
                      <a:lnTo>
                        <a:pt x="2365" y="6131"/>
                      </a:lnTo>
                      <a:lnTo>
                        <a:pt x="2365" y="6257"/>
                      </a:lnTo>
                      <a:lnTo>
                        <a:pt x="2448" y="6424"/>
                      </a:lnTo>
                      <a:lnTo>
                        <a:pt x="2406" y="6654"/>
                      </a:lnTo>
                      <a:lnTo>
                        <a:pt x="2448" y="6843"/>
                      </a:lnTo>
                      <a:lnTo>
                        <a:pt x="2553" y="7010"/>
                      </a:lnTo>
                      <a:lnTo>
                        <a:pt x="2574" y="7156"/>
                      </a:lnTo>
                      <a:lnTo>
                        <a:pt x="2720" y="7324"/>
                      </a:lnTo>
                      <a:lnTo>
                        <a:pt x="2762" y="7408"/>
                      </a:lnTo>
                      <a:lnTo>
                        <a:pt x="2699" y="7596"/>
                      </a:lnTo>
                      <a:lnTo>
                        <a:pt x="2699" y="7847"/>
                      </a:lnTo>
                      <a:lnTo>
                        <a:pt x="2762" y="7993"/>
                      </a:lnTo>
                      <a:lnTo>
                        <a:pt x="2867" y="8098"/>
                      </a:lnTo>
                      <a:lnTo>
                        <a:pt x="2929" y="8244"/>
                      </a:lnTo>
                      <a:lnTo>
                        <a:pt x="3097" y="8349"/>
                      </a:lnTo>
                      <a:lnTo>
                        <a:pt x="3097" y="8349"/>
                      </a:lnTo>
                      <a:lnTo>
                        <a:pt x="3076" y="8224"/>
                      </a:lnTo>
                      <a:lnTo>
                        <a:pt x="3097" y="8098"/>
                      </a:lnTo>
                      <a:lnTo>
                        <a:pt x="3034" y="7993"/>
                      </a:lnTo>
                      <a:lnTo>
                        <a:pt x="3013" y="7847"/>
                      </a:lnTo>
                      <a:lnTo>
                        <a:pt x="3034" y="7680"/>
                      </a:lnTo>
                      <a:lnTo>
                        <a:pt x="3139" y="7575"/>
                      </a:lnTo>
                      <a:lnTo>
                        <a:pt x="3201" y="7596"/>
                      </a:lnTo>
                      <a:lnTo>
                        <a:pt x="3201" y="7680"/>
                      </a:lnTo>
                      <a:lnTo>
                        <a:pt x="3243" y="7721"/>
                      </a:lnTo>
                      <a:lnTo>
                        <a:pt x="3494" y="7700"/>
                      </a:lnTo>
                      <a:lnTo>
                        <a:pt x="3515" y="7638"/>
                      </a:lnTo>
                      <a:lnTo>
                        <a:pt x="3557" y="7638"/>
                      </a:lnTo>
                      <a:lnTo>
                        <a:pt x="3599" y="7700"/>
                      </a:lnTo>
                      <a:lnTo>
                        <a:pt x="3557" y="7721"/>
                      </a:lnTo>
                      <a:lnTo>
                        <a:pt x="3557" y="7826"/>
                      </a:lnTo>
                      <a:lnTo>
                        <a:pt x="3704" y="7952"/>
                      </a:lnTo>
                      <a:lnTo>
                        <a:pt x="3725" y="8056"/>
                      </a:lnTo>
                      <a:lnTo>
                        <a:pt x="3766" y="8119"/>
                      </a:lnTo>
                      <a:lnTo>
                        <a:pt x="3766" y="8035"/>
                      </a:lnTo>
                      <a:lnTo>
                        <a:pt x="3745" y="7993"/>
                      </a:lnTo>
                      <a:lnTo>
                        <a:pt x="3766" y="7847"/>
                      </a:lnTo>
                      <a:lnTo>
                        <a:pt x="3766" y="7721"/>
                      </a:lnTo>
                      <a:lnTo>
                        <a:pt x="3662" y="7638"/>
                      </a:lnTo>
                      <a:lnTo>
                        <a:pt x="3641" y="7491"/>
                      </a:lnTo>
                      <a:lnTo>
                        <a:pt x="3599" y="7387"/>
                      </a:lnTo>
                      <a:lnTo>
                        <a:pt x="3515" y="7428"/>
                      </a:lnTo>
                      <a:lnTo>
                        <a:pt x="3432" y="7428"/>
                      </a:lnTo>
                      <a:lnTo>
                        <a:pt x="3285" y="7324"/>
                      </a:lnTo>
                      <a:lnTo>
                        <a:pt x="3243" y="7156"/>
                      </a:lnTo>
                      <a:lnTo>
                        <a:pt x="3181" y="7010"/>
                      </a:lnTo>
                      <a:lnTo>
                        <a:pt x="3034" y="6905"/>
                      </a:lnTo>
                      <a:lnTo>
                        <a:pt x="2929" y="6884"/>
                      </a:lnTo>
                      <a:lnTo>
                        <a:pt x="2867" y="6780"/>
                      </a:lnTo>
                      <a:lnTo>
                        <a:pt x="2804" y="6571"/>
                      </a:lnTo>
                      <a:lnTo>
                        <a:pt x="2720" y="6424"/>
                      </a:lnTo>
                      <a:lnTo>
                        <a:pt x="2678" y="6278"/>
                      </a:lnTo>
                      <a:lnTo>
                        <a:pt x="2678" y="6089"/>
                      </a:lnTo>
                      <a:lnTo>
                        <a:pt x="2657" y="5859"/>
                      </a:lnTo>
                      <a:lnTo>
                        <a:pt x="2595" y="5755"/>
                      </a:lnTo>
                      <a:lnTo>
                        <a:pt x="2616" y="5545"/>
                      </a:lnTo>
                      <a:lnTo>
                        <a:pt x="2595" y="5441"/>
                      </a:lnTo>
                      <a:lnTo>
                        <a:pt x="2511" y="5294"/>
                      </a:lnTo>
                      <a:lnTo>
                        <a:pt x="2574" y="5211"/>
                      </a:lnTo>
                      <a:lnTo>
                        <a:pt x="2595" y="5127"/>
                      </a:lnTo>
                      <a:lnTo>
                        <a:pt x="2595" y="5085"/>
                      </a:lnTo>
                      <a:lnTo>
                        <a:pt x="2657" y="5043"/>
                      </a:lnTo>
                      <a:lnTo>
                        <a:pt x="2720" y="5085"/>
                      </a:lnTo>
                      <a:lnTo>
                        <a:pt x="2867" y="5043"/>
                      </a:lnTo>
                      <a:lnTo>
                        <a:pt x="2992" y="5043"/>
                      </a:lnTo>
                      <a:lnTo>
                        <a:pt x="3118" y="5127"/>
                      </a:lnTo>
                      <a:lnTo>
                        <a:pt x="3201" y="5315"/>
                      </a:lnTo>
                      <a:lnTo>
                        <a:pt x="3306" y="5336"/>
                      </a:lnTo>
                      <a:lnTo>
                        <a:pt x="3411" y="5420"/>
                      </a:lnTo>
                      <a:lnTo>
                        <a:pt x="3515" y="5566"/>
                      </a:lnTo>
                      <a:lnTo>
                        <a:pt x="3599" y="5608"/>
                      </a:lnTo>
                      <a:lnTo>
                        <a:pt x="3536" y="5483"/>
                      </a:lnTo>
                      <a:lnTo>
                        <a:pt x="3411" y="5315"/>
                      </a:lnTo>
                      <a:lnTo>
                        <a:pt x="3243" y="5211"/>
                      </a:lnTo>
                      <a:lnTo>
                        <a:pt x="3139" y="5022"/>
                      </a:lnTo>
                      <a:lnTo>
                        <a:pt x="3034" y="4897"/>
                      </a:lnTo>
                      <a:lnTo>
                        <a:pt x="3034" y="4813"/>
                      </a:lnTo>
                      <a:lnTo>
                        <a:pt x="2992" y="4771"/>
                      </a:lnTo>
                      <a:lnTo>
                        <a:pt x="2888" y="4562"/>
                      </a:lnTo>
                      <a:lnTo>
                        <a:pt x="2825" y="4436"/>
                      </a:lnTo>
                      <a:lnTo>
                        <a:pt x="2762" y="4395"/>
                      </a:lnTo>
                      <a:lnTo>
                        <a:pt x="2720" y="4269"/>
                      </a:lnTo>
                      <a:lnTo>
                        <a:pt x="2574" y="4060"/>
                      </a:lnTo>
                      <a:lnTo>
                        <a:pt x="2406" y="3809"/>
                      </a:lnTo>
                      <a:lnTo>
                        <a:pt x="2365" y="3641"/>
                      </a:lnTo>
                      <a:lnTo>
                        <a:pt x="2155" y="3390"/>
                      </a:lnTo>
                      <a:lnTo>
                        <a:pt x="2072" y="3181"/>
                      </a:lnTo>
                      <a:lnTo>
                        <a:pt x="1967" y="3118"/>
                      </a:lnTo>
                      <a:lnTo>
                        <a:pt x="1967" y="3014"/>
                      </a:lnTo>
                      <a:lnTo>
                        <a:pt x="1925" y="2888"/>
                      </a:lnTo>
                      <a:lnTo>
                        <a:pt x="1841" y="2867"/>
                      </a:lnTo>
                      <a:lnTo>
                        <a:pt x="1841" y="2909"/>
                      </a:lnTo>
                      <a:lnTo>
                        <a:pt x="1758" y="2909"/>
                      </a:lnTo>
                      <a:lnTo>
                        <a:pt x="1737" y="2867"/>
                      </a:lnTo>
                      <a:lnTo>
                        <a:pt x="1758" y="2762"/>
                      </a:lnTo>
                      <a:lnTo>
                        <a:pt x="1737" y="2679"/>
                      </a:lnTo>
                      <a:lnTo>
                        <a:pt x="1632" y="2616"/>
                      </a:lnTo>
                      <a:lnTo>
                        <a:pt x="1528" y="2490"/>
                      </a:lnTo>
                      <a:lnTo>
                        <a:pt x="1465" y="2344"/>
                      </a:lnTo>
                      <a:lnTo>
                        <a:pt x="1402" y="2260"/>
                      </a:lnTo>
                      <a:lnTo>
                        <a:pt x="1402" y="2135"/>
                      </a:lnTo>
                      <a:lnTo>
                        <a:pt x="1423" y="2030"/>
                      </a:lnTo>
                      <a:lnTo>
                        <a:pt x="1444" y="2051"/>
                      </a:lnTo>
                      <a:lnTo>
                        <a:pt x="1423" y="1884"/>
                      </a:lnTo>
                      <a:lnTo>
                        <a:pt x="1402" y="1716"/>
                      </a:lnTo>
                      <a:lnTo>
                        <a:pt x="1360" y="1570"/>
                      </a:lnTo>
                      <a:lnTo>
                        <a:pt x="1235" y="1528"/>
                      </a:lnTo>
                      <a:lnTo>
                        <a:pt x="1109" y="1382"/>
                      </a:lnTo>
                      <a:lnTo>
                        <a:pt x="1109" y="1319"/>
                      </a:lnTo>
                      <a:lnTo>
                        <a:pt x="1046" y="1256"/>
                      </a:lnTo>
                      <a:lnTo>
                        <a:pt x="1046" y="1193"/>
                      </a:lnTo>
                      <a:lnTo>
                        <a:pt x="1109" y="1193"/>
                      </a:lnTo>
                      <a:lnTo>
                        <a:pt x="1214" y="1298"/>
                      </a:lnTo>
                      <a:lnTo>
                        <a:pt x="1318" y="1444"/>
                      </a:lnTo>
                      <a:lnTo>
                        <a:pt x="1318" y="1444"/>
                      </a:lnTo>
                      <a:lnTo>
                        <a:pt x="1256" y="1298"/>
                      </a:lnTo>
                      <a:lnTo>
                        <a:pt x="1130" y="1110"/>
                      </a:lnTo>
                      <a:lnTo>
                        <a:pt x="1005" y="942"/>
                      </a:lnTo>
                      <a:lnTo>
                        <a:pt x="942" y="942"/>
                      </a:lnTo>
                      <a:lnTo>
                        <a:pt x="921" y="858"/>
                      </a:lnTo>
                      <a:lnTo>
                        <a:pt x="691" y="670"/>
                      </a:lnTo>
                      <a:lnTo>
                        <a:pt x="607" y="566"/>
                      </a:lnTo>
                      <a:lnTo>
                        <a:pt x="607" y="335"/>
                      </a:lnTo>
                      <a:lnTo>
                        <a:pt x="523" y="273"/>
                      </a:lnTo>
                      <a:lnTo>
                        <a:pt x="377" y="210"/>
                      </a:lnTo>
                      <a:lnTo>
                        <a:pt x="293" y="63"/>
                      </a:lnTo>
                      <a:lnTo>
                        <a:pt x="251" y="1"/>
                      </a:ln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73" name="Google Shape;1073;p64"/>
            <p:cNvGrpSpPr/>
            <p:nvPr/>
          </p:nvGrpSpPr>
          <p:grpSpPr>
            <a:xfrm>
              <a:off x="3875768" y="2846704"/>
              <a:ext cx="44796" cy="47366"/>
              <a:chOff x="3960625" y="2587825"/>
              <a:chExt cx="94050" cy="104125"/>
            </a:xfrm>
          </p:grpSpPr>
          <p:sp>
            <p:nvSpPr>
              <p:cNvPr id="1074" name="Google Shape;1074;p64"/>
              <p:cNvSpPr/>
              <p:nvPr/>
            </p:nvSpPr>
            <p:spPr>
              <a:xfrm>
                <a:off x="3960625" y="2587825"/>
                <a:ext cx="94050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2048" extrusionOk="0">
                    <a:moveTo>
                      <a:pt x="190" y="2048"/>
                    </a:moveTo>
                    <a:lnTo>
                      <a:pt x="0" y="1762"/>
                    </a:lnTo>
                    <a:lnTo>
                      <a:pt x="309" y="1048"/>
                    </a:lnTo>
                    <a:lnTo>
                      <a:pt x="3762" y="0"/>
                    </a:lnTo>
                    <a:lnTo>
                      <a:pt x="3714" y="1072"/>
                    </a:lnTo>
                    <a:lnTo>
                      <a:pt x="2929" y="1143"/>
                    </a:lnTo>
                    <a:lnTo>
                      <a:pt x="2167" y="100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  <p:sp>
            <p:nvSpPr>
              <p:cNvPr id="1075" name="Google Shape;1075;p64"/>
              <p:cNvSpPr/>
              <p:nvPr/>
            </p:nvSpPr>
            <p:spPr>
              <a:xfrm>
                <a:off x="3963000" y="2596725"/>
                <a:ext cx="86850" cy="95225"/>
              </a:xfrm>
              <a:custGeom>
                <a:avLst/>
                <a:gdLst/>
                <a:ahLst/>
                <a:cxnLst/>
                <a:rect l="l" t="t" r="r" b="b"/>
                <a:pathLst>
                  <a:path w="3474" h="3809" extrusionOk="0">
                    <a:moveTo>
                      <a:pt x="1549" y="2009"/>
                    </a:moveTo>
                    <a:lnTo>
                      <a:pt x="1632" y="2030"/>
                    </a:lnTo>
                    <a:lnTo>
                      <a:pt x="1695" y="2093"/>
                    </a:lnTo>
                    <a:lnTo>
                      <a:pt x="1674" y="2135"/>
                    </a:lnTo>
                    <a:lnTo>
                      <a:pt x="1674" y="2189"/>
                    </a:lnTo>
                    <a:lnTo>
                      <a:pt x="1674" y="2189"/>
                    </a:lnTo>
                    <a:cubicBezTo>
                      <a:pt x="1645" y="2167"/>
                      <a:pt x="1613" y="2146"/>
                      <a:pt x="1569" y="2135"/>
                    </a:cubicBezTo>
                    <a:cubicBezTo>
                      <a:pt x="1549" y="2114"/>
                      <a:pt x="1528" y="2114"/>
                      <a:pt x="1486" y="2114"/>
                    </a:cubicBezTo>
                    <a:lnTo>
                      <a:pt x="1549" y="2072"/>
                    </a:lnTo>
                    <a:lnTo>
                      <a:pt x="1549" y="2009"/>
                    </a:lnTo>
                    <a:close/>
                    <a:moveTo>
                      <a:pt x="3327" y="1"/>
                    </a:moveTo>
                    <a:lnTo>
                      <a:pt x="3201" y="105"/>
                    </a:lnTo>
                    <a:lnTo>
                      <a:pt x="3201" y="231"/>
                    </a:lnTo>
                    <a:lnTo>
                      <a:pt x="3243" y="335"/>
                    </a:lnTo>
                    <a:lnTo>
                      <a:pt x="3160" y="377"/>
                    </a:lnTo>
                    <a:lnTo>
                      <a:pt x="2929" y="356"/>
                    </a:lnTo>
                    <a:lnTo>
                      <a:pt x="2825" y="419"/>
                    </a:lnTo>
                    <a:lnTo>
                      <a:pt x="2720" y="356"/>
                    </a:lnTo>
                    <a:lnTo>
                      <a:pt x="2616" y="356"/>
                    </a:lnTo>
                    <a:lnTo>
                      <a:pt x="2532" y="419"/>
                    </a:lnTo>
                    <a:lnTo>
                      <a:pt x="2427" y="419"/>
                    </a:lnTo>
                    <a:lnTo>
                      <a:pt x="2406" y="314"/>
                    </a:lnTo>
                    <a:lnTo>
                      <a:pt x="2260" y="314"/>
                    </a:lnTo>
                    <a:lnTo>
                      <a:pt x="2113" y="273"/>
                    </a:lnTo>
                    <a:lnTo>
                      <a:pt x="2009" y="377"/>
                    </a:lnTo>
                    <a:lnTo>
                      <a:pt x="1862" y="419"/>
                    </a:lnTo>
                    <a:lnTo>
                      <a:pt x="1674" y="419"/>
                    </a:lnTo>
                    <a:lnTo>
                      <a:pt x="1632" y="377"/>
                    </a:lnTo>
                    <a:lnTo>
                      <a:pt x="1549" y="440"/>
                    </a:lnTo>
                    <a:lnTo>
                      <a:pt x="1444" y="440"/>
                    </a:lnTo>
                    <a:lnTo>
                      <a:pt x="1318" y="524"/>
                    </a:lnTo>
                    <a:lnTo>
                      <a:pt x="1025" y="524"/>
                    </a:lnTo>
                    <a:lnTo>
                      <a:pt x="900" y="586"/>
                    </a:lnTo>
                    <a:lnTo>
                      <a:pt x="900" y="649"/>
                    </a:lnTo>
                    <a:lnTo>
                      <a:pt x="732" y="691"/>
                    </a:lnTo>
                    <a:lnTo>
                      <a:pt x="502" y="838"/>
                    </a:lnTo>
                    <a:lnTo>
                      <a:pt x="481" y="984"/>
                    </a:lnTo>
                    <a:lnTo>
                      <a:pt x="398" y="1151"/>
                    </a:lnTo>
                    <a:lnTo>
                      <a:pt x="168" y="1214"/>
                    </a:lnTo>
                    <a:lnTo>
                      <a:pt x="168" y="1361"/>
                    </a:lnTo>
                    <a:lnTo>
                      <a:pt x="84" y="1507"/>
                    </a:lnTo>
                    <a:lnTo>
                      <a:pt x="0" y="1570"/>
                    </a:lnTo>
                    <a:lnTo>
                      <a:pt x="0" y="1716"/>
                    </a:lnTo>
                    <a:lnTo>
                      <a:pt x="209" y="1884"/>
                    </a:lnTo>
                    <a:lnTo>
                      <a:pt x="335" y="2072"/>
                    </a:lnTo>
                    <a:lnTo>
                      <a:pt x="398" y="2093"/>
                    </a:lnTo>
                    <a:lnTo>
                      <a:pt x="398" y="2135"/>
                    </a:lnTo>
                    <a:lnTo>
                      <a:pt x="544" y="2365"/>
                    </a:lnTo>
                    <a:lnTo>
                      <a:pt x="586" y="2532"/>
                    </a:lnTo>
                    <a:lnTo>
                      <a:pt x="649" y="2553"/>
                    </a:lnTo>
                    <a:lnTo>
                      <a:pt x="753" y="2449"/>
                    </a:lnTo>
                    <a:lnTo>
                      <a:pt x="837" y="2553"/>
                    </a:lnTo>
                    <a:lnTo>
                      <a:pt x="963" y="2595"/>
                    </a:lnTo>
                    <a:lnTo>
                      <a:pt x="1025" y="2511"/>
                    </a:lnTo>
                    <a:lnTo>
                      <a:pt x="1130" y="2511"/>
                    </a:lnTo>
                    <a:lnTo>
                      <a:pt x="1277" y="2595"/>
                    </a:lnTo>
                    <a:lnTo>
                      <a:pt x="1360" y="2532"/>
                    </a:lnTo>
                    <a:lnTo>
                      <a:pt x="1381" y="2616"/>
                    </a:lnTo>
                    <a:lnTo>
                      <a:pt x="1465" y="2616"/>
                    </a:lnTo>
                    <a:lnTo>
                      <a:pt x="1528" y="2658"/>
                    </a:lnTo>
                    <a:lnTo>
                      <a:pt x="1653" y="2700"/>
                    </a:lnTo>
                    <a:lnTo>
                      <a:pt x="1569" y="2742"/>
                    </a:lnTo>
                    <a:lnTo>
                      <a:pt x="1486" y="2825"/>
                    </a:lnTo>
                    <a:lnTo>
                      <a:pt x="1423" y="2762"/>
                    </a:lnTo>
                    <a:lnTo>
                      <a:pt x="1318" y="2742"/>
                    </a:lnTo>
                    <a:lnTo>
                      <a:pt x="1067" y="2595"/>
                    </a:lnTo>
                    <a:lnTo>
                      <a:pt x="963" y="2616"/>
                    </a:lnTo>
                    <a:lnTo>
                      <a:pt x="858" y="2658"/>
                    </a:lnTo>
                    <a:lnTo>
                      <a:pt x="753" y="2616"/>
                    </a:lnTo>
                    <a:lnTo>
                      <a:pt x="691" y="2721"/>
                    </a:lnTo>
                    <a:lnTo>
                      <a:pt x="628" y="2742"/>
                    </a:lnTo>
                    <a:lnTo>
                      <a:pt x="607" y="2846"/>
                    </a:lnTo>
                    <a:lnTo>
                      <a:pt x="732" y="2972"/>
                    </a:lnTo>
                    <a:lnTo>
                      <a:pt x="858" y="3035"/>
                    </a:lnTo>
                    <a:lnTo>
                      <a:pt x="1004" y="3139"/>
                    </a:lnTo>
                    <a:lnTo>
                      <a:pt x="1004" y="3223"/>
                    </a:lnTo>
                    <a:lnTo>
                      <a:pt x="942" y="3265"/>
                    </a:lnTo>
                    <a:lnTo>
                      <a:pt x="942" y="3369"/>
                    </a:lnTo>
                    <a:lnTo>
                      <a:pt x="1046" y="3495"/>
                    </a:lnTo>
                    <a:lnTo>
                      <a:pt x="1130" y="3579"/>
                    </a:lnTo>
                    <a:lnTo>
                      <a:pt x="1151" y="3495"/>
                    </a:lnTo>
                    <a:lnTo>
                      <a:pt x="1130" y="3453"/>
                    </a:lnTo>
                    <a:lnTo>
                      <a:pt x="1172" y="3348"/>
                    </a:lnTo>
                    <a:lnTo>
                      <a:pt x="1214" y="3474"/>
                    </a:lnTo>
                    <a:lnTo>
                      <a:pt x="1360" y="3537"/>
                    </a:lnTo>
                    <a:lnTo>
                      <a:pt x="1381" y="3599"/>
                    </a:lnTo>
                    <a:lnTo>
                      <a:pt x="1360" y="3704"/>
                    </a:lnTo>
                    <a:lnTo>
                      <a:pt x="1423" y="3788"/>
                    </a:lnTo>
                    <a:lnTo>
                      <a:pt x="1423" y="3746"/>
                    </a:lnTo>
                    <a:lnTo>
                      <a:pt x="1465" y="3599"/>
                    </a:lnTo>
                    <a:lnTo>
                      <a:pt x="1569" y="3599"/>
                    </a:lnTo>
                    <a:lnTo>
                      <a:pt x="1632" y="3704"/>
                    </a:lnTo>
                    <a:lnTo>
                      <a:pt x="1800" y="3809"/>
                    </a:lnTo>
                    <a:lnTo>
                      <a:pt x="1800" y="3809"/>
                    </a:lnTo>
                    <a:lnTo>
                      <a:pt x="1737" y="3704"/>
                    </a:lnTo>
                    <a:lnTo>
                      <a:pt x="1758" y="3641"/>
                    </a:lnTo>
                    <a:lnTo>
                      <a:pt x="1695" y="3537"/>
                    </a:lnTo>
                    <a:lnTo>
                      <a:pt x="1632" y="3348"/>
                    </a:lnTo>
                    <a:lnTo>
                      <a:pt x="1549" y="3244"/>
                    </a:lnTo>
                    <a:lnTo>
                      <a:pt x="1549" y="3181"/>
                    </a:lnTo>
                    <a:lnTo>
                      <a:pt x="1632" y="3181"/>
                    </a:lnTo>
                    <a:lnTo>
                      <a:pt x="1758" y="3265"/>
                    </a:lnTo>
                    <a:lnTo>
                      <a:pt x="1737" y="3327"/>
                    </a:lnTo>
                    <a:lnTo>
                      <a:pt x="1758" y="3369"/>
                    </a:lnTo>
                    <a:lnTo>
                      <a:pt x="1841" y="3286"/>
                    </a:lnTo>
                    <a:lnTo>
                      <a:pt x="1967" y="3348"/>
                    </a:lnTo>
                    <a:lnTo>
                      <a:pt x="1967" y="3286"/>
                    </a:lnTo>
                    <a:lnTo>
                      <a:pt x="1904" y="3244"/>
                    </a:lnTo>
                    <a:lnTo>
                      <a:pt x="1904" y="3181"/>
                    </a:lnTo>
                    <a:lnTo>
                      <a:pt x="1862" y="3181"/>
                    </a:lnTo>
                    <a:lnTo>
                      <a:pt x="1758" y="3139"/>
                    </a:lnTo>
                    <a:lnTo>
                      <a:pt x="1758" y="3076"/>
                    </a:lnTo>
                    <a:lnTo>
                      <a:pt x="1653" y="3014"/>
                    </a:lnTo>
                    <a:lnTo>
                      <a:pt x="1758" y="2951"/>
                    </a:lnTo>
                    <a:lnTo>
                      <a:pt x="1862" y="2951"/>
                    </a:lnTo>
                    <a:lnTo>
                      <a:pt x="1904" y="2909"/>
                    </a:lnTo>
                    <a:lnTo>
                      <a:pt x="2072" y="3014"/>
                    </a:lnTo>
                    <a:lnTo>
                      <a:pt x="2093" y="3055"/>
                    </a:lnTo>
                    <a:lnTo>
                      <a:pt x="2197" y="3076"/>
                    </a:lnTo>
                    <a:lnTo>
                      <a:pt x="2218" y="3035"/>
                    </a:lnTo>
                    <a:lnTo>
                      <a:pt x="2113" y="2909"/>
                    </a:lnTo>
                    <a:lnTo>
                      <a:pt x="2155" y="2762"/>
                    </a:lnTo>
                    <a:lnTo>
                      <a:pt x="2093" y="2700"/>
                    </a:lnTo>
                    <a:lnTo>
                      <a:pt x="1841" y="2532"/>
                    </a:lnTo>
                    <a:lnTo>
                      <a:pt x="1758" y="2511"/>
                    </a:lnTo>
                    <a:lnTo>
                      <a:pt x="1737" y="2490"/>
                    </a:lnTo>
                    <a:cubicBezTo>
                      <a:pt x="1758" y="2490"/>
                      <a:pt x="1779" y="2449"/>
                      <a:pt x="1800" y="2407"/>
                    </a:cubicBezTo>
                    <a:lnTo>
                      <a:pt x="1862" y="2449"/>
                    </a:lnTo>
                    <a:lnTo>
                      <a:pt x="1946" y="2490"/>
                    </a:lnTo>
                    <a:lnTo>
                      <a:pt x="1988" y="2553"/>
                    </a:lnTo>
                    <a:lnTo>
                      <a:pt x="2093" y="2616"/>
                    </a:lnTo>
                    <a:lnTo>
                      <a:pt x="2176" y="2616"/>
                    </a:lnTo>
                    <a:lnTo>
                      <a:pt x="2197" y="2658"/>
                    </a:lnTo>
                    <a:lnTo>
                      <a:pt x="2281" y="2762"/>
                    </a:lnTo>
                    <a:lnTo>
                      <a:pt x="2323" y="2825"/>
                    </a:lnTo>
                    <a:lnTo>
                      <a:pt x="2323" y="2867"/>
                    </a:lnTo>
                    <a:lnTo>
                      <a:pt x="2365" y="2930"/>
                    </a:lnTo>
                    <a:lnTo>
                      <a:pt x="2427" y="2972"/>
                    </a:lnTo>
                    <a:lnTo>
                      <a:pt x="2490" y="2951"/>
                    </a:lnTo>
                    <a:lnTo>
                      <a:pt x="2532" y="2972"/>
                    </a:lnTo>
                    <a:lnTo>
                      <a:pt x="2595" y="2867"/>
                    </a:lnTo>
                    <a:lnTo>
                      <a:pt x="2490" y="2867"/>
                    </a:lnTo>
                    <a:lnTo>
                      <a:pt x="2469" y="2888"/>
                    </a:lnTo>
                    <a:lnTo>
                      <a:pt x="2385" y="2825"/>
                    </a:lnTo>
                    <a:lnTo>
                      <a:pt x="2385" y="2742"/>
                    </a:lnTo>
                    <a:lnTo>
                      <a:pt x="2365" y="2679"/>
                    </a:lnTo>
                    <a:lnTo>
                      <a:pt x="2365" y="2637"/>
                    </a:lnTo>
                    <a:lnTo>
                      <a:pt x="2302" y="2553"/>
                    </a:lnTo>
                    <a:lnTo>
                      <a:pt x="2176" y="2428"/>
                    </a:lnTo>
                    <a:lnTo>
                      <a:pt x="2176" y="2449"/>
                    </a:lnTo>
                    <a:lnTo>
                      <a:pt x="2093" y="2449"/>
                    </a:lnTo>
                    <a:lnTo>
                      <a:pt x="2093" y="2428"/>
                    </a:lnTo>
                    <a:lnTo>
                      <a:pt x="1988" y="2365"/>
                    </a:lnTo>
                    <a:lnTo>
                      <a:pt x="1883" y="2344"/>
                    </a:lnTo>
                    <a:lnTo>
                      <a:pt x="1800" y="2239"/>
                    </a:lnTo>
                    <a:lnTo>
                      <a:pt x="1758" y="2239"/>
                    </a:lnTo>
                    <a:cubicBezTo>
                      <a:pt x="1730" y="2230"/>
                      <a:pt x="1706" y="2212"/>
                      <a:pt x="1680" y="2193"/>
                    </a:cubicBezTo>
                    <a:lnTo>
                      <a:pt x="1680" y="2193"/>
                    </a:lnTo>
                    <a:lnTo>
                      <a:pt x="1737" y="2156"/>
                    </a:lnTo>
                    <a:lnTo>
                      <a:pt x="1758" y="2030"/>
                    </a:lnTo>
                    <a:lnTo>
                      <a:pt x="1674" y="1946"/>
                    </a:lnTo>
                    <a:lnTo>
                      <a:pt x="1486" y="1737"/>
                    </a:lnTo>
                    <a:lnTo>
                      <a:pt x="1423" y="1695"/>
                    </a:lnTo>
                    <a:lnTo>
                      <a:pt x="1381" y="1612"/>
                    </a:lnTo>
                    <a:lnTo>
                      <a:pt x="1256" y="1507"/>
                    </a:lnTo>
                    <a:lnTo>
                      <a:pt x="1318" y="1465"/>
                    </a:lnTo>
                    <a:lnTo>
                      <a:pt x="1277" y="1235"/>
                    </a:lnTo>
                    <a:lnTo>
                      <a:pt x="1360" y="1130"/>
                    </a:lnTo>
                    <a:lnTo>
                      <a:pt x="1486" y="1089"/>
                    </a:lnTo>
                    <a:lnTo>
                      <a:pt x="1528" y="1193"/>
                    </a:lnTo>
                    <a:lnTo>
                      <a:pt x="1465" y="1193"/>
                    </a:lnTo>
                    <a:lnTo>
                      <a:pt x="1465" y="1256"/>
                    </a:lnTo>
                    <a:lnTo>
                      <a:pt x="1653" y="1319"/>
                    </a:lnTo>
                    <a:lnTo>
                      <a:pt x="1674" y="1465"/>
                    </a:lnTo>
                    <a:lnTo>
                      <a:pt x="1779" y="1570"/>
                    </a:lnTo>
                    <a:lnTo>
                      <a:pt x="1904" y="1570"/>
                    </a:lnTo>
                    <a:lnTo>
                      <a:pt x="1841" y="1507"/>
                    </a:lnTo>
                    <a:lnTo>
                      <a:pt x="1779" y="1423"/>
                    </a:lnTo>
                    <a:lnTo>
                      <a:pt x="1800" y="1361"/>
                    </a:lnTo>
                    <a:lnTo>
                      <a:pt x="1946" y="1402"/>
                    </a:lnTo>
                    <a:lnTo>
                      <a:pt x="2009" y="1528"/>
                    </a:lnTo>
                    <a:lnTo>
                      <a:pt x="2093" y="1570"/>
                    </a:lnTo>
                    <a:lnTo>
                      <a:pt x="2155" y="1486"/>
                    </a:lnTo>
                    <a:lnTo>
                      <a:pt x="2072" y="1423"/>
                    </a:lnTo>
                    <a:lnTo>
                      <a:pt x="1988" y="1402"/>
                    </a:lnTo>
                    <a:lnTo>
                      <a:pt x="1988" y="1361"/>
                    </a:lnTo>
                    <a:lnTo>
                      <a:pt x="2197" y="1361"/>
                    </a:lnTo>
                    <a:lnTo>
                      <a:pt x="2281" y="1423"/>
                    </a:lnTo>
                    <a:lnTo>
                      <a:pt x="2302" y="1402"/>
                    </a:lnTo>
                    <a:lnTo>
                      <a:pt x="2176" y="1298"/>
                    </a:lnTo>
                    <a:lnTo>
                      <a:pt x="2051" y="1277"/>
                    </a:lnTo>
                    <a:lnTo>
                      <a:pt x="1946" y="1151"/>
                    </a:lnTo>
                    <a:lnTo>
                      <a:pt x="1988" y="1068"/>
                    </a:lnTo>
                    <a:lnTo>
                      <a:pt x="2093" y="1089"/>
                    </a:lnTo>
                    <a:lnTo>
                      <a:pt x="2176" y="1047"/>
                    </a:lnTo>
                    <a:lnTo>
                      <a:pt x="2218" y="879"/>
                    </a:lnTo>
                    <a:lnTo>
                      <a:pt x="2302" y="858"/>
                    </a:lnTo>
                    <a:lnTo>
                      <a:pt x="2427" y="963"/>
                    </a:lnTo>
                    <a:lnTo>
                      <a:pt x="2532" y="963"/>
                    </a:lnTo>
                    <a:lnTo>
                      <a:pt x="2637" y="858"/>
                    </a:lnTo>
                    <a:lnTo>
                      <a:pt x="2637" y="796"/>
                    </a:lnTo>
                    <a:lnTo>
                      <a:pt x="2699" y="796"/>
                    </a:lnTo>
                    <a:lnTo>
                      <a:pt x="2783" y="879"/>
                    </a:lnTo>
                    <a:lnTo>
                      <a:pt x="3013" y="879"/>
                    </a:lnTo>
                    <a:lnTo>
                      <a:pt x="3201" y="942"/>
                    </a:lnTo>
                    <a:lnTo>
                      <a:pt x="3327" y="900"/>
                    </a:lnTo>
                    <a:lnTo>
                      <a:pt x="3348" y="566"/>
                    </a:lnTo>
                    <a:lnTo>
                      <a:pt x="3327" y="440"/>
                    </a:lnTo>
                    <a:lnTo>
                      <a:pt x="3473" y="335"/>
                    </a:lnTo>
                    <a:lnTo>
                      <a:pt x="3473" y="210"/>
                    </a:lnTo>
                    <a:lnTo>
                      <a:pt x="3369" y="147"/>
                    </a:lnTo>
                    <a:lnTo>
                      <a:pt x="3411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76" name="Google Shape;1076;p64"/>
            <p:cNvGrpSpPr/>
            <p:nvPr/>
          </p:nvGrpSpPr>
          <p:grpSpPr>
            <a:xfrm>
              <a:off x="3782759" y="2807162"/>
              <a:ext cx="82686" cy="85487"/>
              <a:chOff x="3765350" y="2500900"/>
              <a:chExt cx="173600" cy="187925"/>
            </a:xfrm>
          </p:grpSpPr>
          <p:sp>
            <p:nvSpPr>
              <p:cNvPr id="1077" name="Google Shape;1077;p64"/>
              <p:cNvSpPr/>
              <p:nvPr/>
            </p:nvSpPr>
            <p:spPr>
              <a:xfrm>
                <a:off x="3765350" y="2500900"/>
                <a:ext cx="10895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2572" extrusionOk="0">
                    <a:moveTo>
                      <a:pt x="1286" y="596"/>
                    </a:moveTo>
                    <a:lnTo>
                      <a:pt x="0" y="1072"/>
                    </a:lnTo>
                    <a:lnTo>
                      <a:pt x="429" y="2239"/>
                    </a:lnTo>
                    <a:lnTo>
                      <a:pt x="857" y="2572"/>
                    </a:lnTo>
                    <a:lnTo>
                      <a:pt x="2191" y="1215"/>
                    </a:lnTo>
                    <a:lnTo>
                      <a:pt x="4024" y="1072"/>
                    </a:lnTo>
                    <a:lnTo>
                      <a:pt x="4358" y="429"/>
                    </a:lnTo>
                    <a:lnTo>
                      <a:pt x="3120" y="0"/>
                    </a:lnTo>
                    <a:lnTo>
                      <a:pt x="2477" y="358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  <p:sp>
            <p:nvSpPr>
              <p:cNvPr id="1078" name="Google Shape;1078;p64"/>
              <p:cNvSpPr/>
              <p:nvPr/>
            </p:nvSpPr>
            <p:spPr>
              <a:xfrm>
                <a:off x="3797175" y="2609800"/>
                <a:ext cx="2625" cy="37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48" extrusionOk="0">
                    <a:moveTo>
                      <a:pt x="42" y="1"/>
                    </a:moveTo>
                    <a:lnTo>
                      <a:pt x="21" y="43"/>
                    </a:lnTo>
                    <a:lnTo>
                      <a:pt x="0" y="84"/>
                    </a:lnTo>
                    <a:lnTo>
                      <a:pt x="0" y="147"/>
                    </a:lnTo>
                    <a:lnTo>
                      <a:pt x="21" y="147"/>
                    </a:lnTo>
                    <a:lnTo>
                      <a:pt x="42" y="105"/>
                    </a:lnTo>
                    <a:lnTo>
                      <a:pt x="105" y="22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64"/>
              <p:cNvSpPr/>
              <p:nvPr/>
            </p:nvSpPr>
            <p:spPr>
              <a:xfrm>
                <a:off x="3796125" y="2610325"/>
                <a:ext cx="2252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1675" extrusionOk="0">
                    <a:moveTo>
                      <a:pt x="565" y="1"/>
                    </a:moveTo>
                    <a:lnTo>
                      <a:pt x="461" y="22"/>
                    </a:lnTo>
                    <a:lnTo>
                      <a:pt x="252" y="273"/>
                    </a:lnTo>
                    <a:lnTo>
                      <a:pt x="168" y="273"/>
                    </a:lnTo>
                    <a:lnTo>
                      <a:pt x="42" y="189"/>
                    </a:lnTo>
                    <a:lnTo>
                      <a:pt x="42" y="314"/>
                    </a:lnTo>
                    <a:lnTo>
                      <a:pt x="1" y="398"/>
                    </a:lnTo>
                    <a:lnTo>
                      <a:pt x="105" y="503"/>
                    </a:lnTo>
                    <a:lnTo>
                      <a:pt x="105" y="586"/>
                    </a:lnTo>
                    <a:lnTo>
                      <a:pt x="189" y="649"/>
                    </a:lnTo>
                    <a:lnTo>
                      <a:pt x="189" y="796"/>
                    </a:lnTo>
                    <a:lnTo>
                      <a:pt x="105" y="858"/>
                    </a:lnTo>
                    <a:lnTo>
                      <a:pt x="147" y="942"/>
                    </a:lnTo>
                    <a:lnTo>
                      <a:pt x="273" y="942"/>
                    </a:lnTo>
                    <a:lnTo>
                      <a:pt x="273" y="1005"/>
                    </a:lnTo>
                    <a:lnTo>
                      <a:pt x="189" y="1068"/>
                    </a:lnTo>
                    <a:lnTo>
                      <a:pt x="147" y="1277"/>
                    </a:lnTo>
                    <a:lnTo>
                      <a:pt x="189" y="1361"/>
                    </a:lnTo>
                    <a:lnTo>
                      <a:pt x="252" y="1591"/>
                    </a:lnTo>
                    <a:lnTo>
                      <a:pt x="314" y="1674"/>
                    </a:lnTo>
                    <a:lnTo>
                      <a:pt x="377" y="1654"/>
                    </a:lnTo>
                    <a:lnTo>
                      <a:pt x="419" y="1674"/>
                    </a:lnTo>
                    <a:lnTo>
                      <a:pt x="503" y="1654"/>
                    </a:lnTo>
                    <a:lnTo>
                      <a:pt x="524" y="1528"/>
                    </a:lnTo>
                    <a:lnTo>
                      <a:pt x="565" y="1444"/>
                    </a:lnTo>
                    <a:lnTo>
                      <a:pt x="670" y="1444"/>
                    </a:lnTo>
                    <a:lnTo>
                      <a:pt x="733" y="1528"/>
                    </a:lnTo>
                    <a:lnTo>
                      <a:pt x="796" y="1528"/>
                    </a:lnTo>
                    <a:lnTo>
                      <a:pt x="837" y="1444"/>
                    </a:lnTo>
                    <a:lnTo>
                      <a:pt x="837" y="1214"/>
                    </a:lnTo>
                    <a:lnTo>
                      <a:pt x="879" y="1151"/>
                    </a:lnTo>
                    <a:lnTo>
                      <a:pt x="837" y="921"/>
                    </a:lnTo>
                    <a:lnTo>
                      <a:pt x="900" y="712"/>
                    </a:lnTo>
                    <a:lnTo>
                      <a:pt x="733" y="586"/>
                    </a:lnTo>
                    <a:lnTo>
                      <a:pt x="879" y="503"/>
                    </a:lnTo>
                    <a:lnTo>
                      <a:pt x="879" y="419"/>
                    </a:lnTo>
                    <a:lnTo>
                      <a:pt x="837" y="294"/>
                    </a:lnTo>
                    <a:lnTo>
                      <a:pt x="775" y="189"/>
                    </a:lnTo>
                    <a:lnTo>
                      <a:pt x="691" y="63"/>
                    </a:lnTo>
                    <a:lnTo>
                      <a:pt x="670" y="84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64"/>
              <p:cNvSpPr/>
              <p:nvPr/>
            </p:nvSpPr>
            <p:spPr>
              <a:xfrm>
                <a:off x="3821225" y="2579475"/>
                <a:ext cx="63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68" extrusionOk="0">
                    <a:moveTo>
                      <a:pt x="189" y="0"/>
                    </a:moveTo>
                    <a:lnTo>
                      <a:pt x="147" y="42"/>
                    </a:lnTo>
                    <a:lnTo>
                      <a:pt x="43" y="84"/>
                    </a:lnTo>
                    <a:lnTo>
                      <a:pt x="1" y="147"/>
                    </a:lnTo>
                    <a:lnTo>
                      <a:pt x="43" y="167"/>
                    </a:lnTo>
                    <a:lnTo>
                      <a:pt x="189" y="147"/>
                    </a:lnTo>
                    <a:lnTo>
                      <a:pt x="252" y="147"/>
                    </a:lnTo>
                    <a:lnTo>
                      <a:pt x="252" y="63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64"/>
              <p:cNvSpPr/>
              <p:nvPr/>
            </p:nvSpPr>
            <p:spPr>
              <a:xfrm>
                <a:off x="3833800" y="2589400"/>
                <a:ext cx="1575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63" h="64" extrusionOk="0">
                    <a:moveTo>
                      <a:pt x="42" y="1"/>
                    </a:moveTo>
                    <a:lnTo>
                      <a:pt x="0" y="22"/>
                    </a:lnTo>
                    <a:lnTo>
                      <a:pt x="63" y="63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64"/>
              <p:cNvSpPr/>
              <p:nvPr/>
            </p:nvSpPr>
            <p:spPr>
              <a:xfrm>
                <a:off x="3774675" y="2506225"/>
                <a:ext cx="164275" cy="182600"/>
              </a:xfrm>
              <a:custGeom>
                <a:avLst/>
                <a:gdLst/>
                <a:ahLst/>
                <a:cxnLst/>
                <a:rect l="l" t="t" r="r" b="b"/>
                <a:pathLst>
                  <a:path w="6571" h="7304" extrusionOk="0">
                    <a:moveTo>
                      <a:pt x="2595" y="1"/>
                    </a:moveTo>
                    <a:lnTo>
                      <a:pt x="2302" y="189"/>
                    </a:lnTo>
                    <a:lnTo>
                      <a:pt x="2114" y="105"/>
                    </a:lnTo>
                    <a:lnTo>
                      <a:pt x="2009" y="252"/>
                    </a:lnTo>
                    <a:lnTo>
                      <a:pt x="2072" y="419"/>
                    </a:lnTo>
                    <a:lnTo>
                      <a:pt x="1842" y="482"/>
                    </a:lnTo>
                    <a:lnTo>
                      <a:pt x="1800" y="691"/>
                    </a:lnTo>
                    <a:lnTo>
                      <a:pt x="1695" y="608"/>
                    </a:lnTo>
                    <a:lnTo>
                      <a:pt x="1591" y="608"/>
                    </a:lnTo>
                    <a:lnTo>
                      <a:pt x="1340" y="524"/>
                    </a:lnTo>
                    <a:lnTo>
                      <a:pt x="1340" y="691"/>
                    </a:lnTo>
                    <a:lnTo>
                      <a:pt x="1235" y="901"/>
                    </a:lnTo>
                    <a:lnTo>
                      <a:pt x="1172" y="796"/>
                    </a:lnTo>
                    <a:lnTo>
                      <a:pt x="1005" y="712"/>
                    </a:lnTo>
                    <a:lnTo>
                      <a:pt x="1026" y="587"/>
                    </a:lnTo>
                    <a:lnTo>
                      <a:pt x="900" y="503"/>
                    </a:lnTo>
                    <a:lnTo>
                      <a:pt x="691" y="880"/>
                    </a:lnTo>
                    <a:lnTo>
                      <a:pt x="524" y="796"/>
                    </a:lnTo>
                    <a:lnTo>
                      <a:pt x="294" y="942"/>
                    </a:lnTo>
                    <a:lnTo>
                      <a:pt x="168" y="901"/>
                    </a:lnTo>
                    <a:lnTo>
                      <a:pt x="105" y="942"/>
                    </a:lnTo>
                    <a:lnTo>
                      <a:pt x="126" y="1089"/>
                    </a:lnTo>
                    <a:lnTo>
                      <a:pt x="231" y="1193"/>
                    </a:lnTo>
                    <a:lnTo>
                      <a:pt x="210" y="1361"/>
                    </a:lnTo>
                    <a:lnTo>
                      <a:pt x="84" y="1403"/>
                    </a:lnTo>
                    <a:lnTo>
                      <a:pt x="1" y="1465"/>
                    </a:lnTo>
                    <a:lnTo>
                      <a:pt x="126" y="1633"/>
                    </a:lnTo>
                    <a:lnTo>
                      <a:pt x="168" y="1926"/>
                    </a:lnTo>
                    <a:lnTo>
                      <a:pt x="335" y="2051"/>
                    </a:lnTo>
                    <a:lnTo>
                      <a:pt x="524" y="2051"/>
                    </a:lnTo>
                    <a:lnTo>
                      <a:pt x="440" y="2240"/>
                    </a:lnTo>
                    <a:lnTo>
                      <a:pt x="503" y="2365"/>
                    </a:lnTo>
                    <a:lnTo>
                      <a:pt x="796" y="2302"/>
                    </a:lnTo>
                    <a:lnTo>
                      <a:pt x="900" y="2177"/>
                    </a:lnTo>
                    <a:lnTo>
                      <a:pt x="900" y="2072"/>
                    </a:lnTo>
                    <a:lnTo>
                      <a:pt x="1172" y="1926"/>
                    </a:lnTo>
                    <a:lnTo>
                      <a:pt x="1570" y="2030"/>
                    </a:lnTo>
                    <a:lnTo>
                      <a:pt x="1675" y="2093"/>
                    </a:lnTo>
                    <a:lnTo>
                      <a:pt x="1842" y="2156"/>
                    </a:lnTo>
                    <a:lnTo>
                      <a:pt x="1884" y="2261"/>
                    </a:lnTo>
                    <a:lnTo>
                      <a:pt x="1905" y="2302"/>
                    </a:lnTo>
                    <a:lnTo>
                      <a:pt x="1967" y="2386"/>
                    </a:lnTo>
                    <a:lnTo>
                      <a:pt x="2072" y="2574"/>
                    </a:lnTo>
                    <a:lnTo>
                      <a:pt x="2072" y="2679"/>
                    </a:lnTo>
                    <a:lnTo>
                      <a:pt x="2156" y="2721"/>
                    </a:lnTo>
                    <a:lnTo>
                      <a:pt x="2156" y="2888"/>
                    </a:lnTo>
                    <a:lnTo>
                      <a:pt x="2281" y="2930"/>
                    </a:lnTo>
                    <a:lnTo>
                      <a:pt x="2365" y="3035"/>
                    </a:lnTo>
                    <a:lnTo>
                      <a:pt x="2511" y="3202"/>
                    </a:lnTo>
                    <a:lnTo>
                      <a:pt x="2532" y="3307"/>
                    </a:lnTo>
                    <a:lnTo>
                      <a:pt x="2700" y="3307"/>
                    </a:lnTo>
                    <a:lnTo>
                      <a:pt x="2804" y="3432"/>
                    </a:lnTo>
                    <a:lnTo>
                      <a:pt x="2825" y="3537"/>
                    </a:lnTo>
                    <a:lnTo>
                      <a:pt x="2909" y="3558"/>
                    </a:lnTo>
                    <a:lnTo>
                      <a:pt x="3139" y="3851"/>
                    </a:lnTo>
                    <a:lnTo>
                      <a:pt x="3369" y="4018"/>
                    </a:lnTo>
                    <a:lnTo>
                      <a:pt x="3474" y="4039"/>
                    </a:lnTo>
                    <a:lnTo>
                      <a:pt x="3579" y="4081"/>
                    </a:lnTo>
                    <a:lnTo>
                      <a:pt x="3620" y="4186"/>
                    </a:lnTo>
                    <a:lnTo>
                      <a:pt x="3725" y="4186"/>
                    </a:lnTo>
                    <a:lnTo>
                      <a:pt x="3788" y="4123"/>
                    </a:lnTo>
                    <a:lnTo>
                      <a:pt x="3934" y="4165"/>
                    </a:lnTo>
                    <a:lnTo>
                      <a:pt x="4039" y="4165"/>
                    </a:lnTo>
                    <a:lnTo>
                      <a:pt x="4164" y="4395"/>
                    </a:lnTo>
                    <a:lnTo>
                      <a:pt x="4248" y="4458"/>
                    </a:lnTo>
                    <a:lnTo>
                      <a:pt x="4290" y="4416"/>
                    </a:lnTo>
                    <a:lnTo>
                      <a:pt x="4395" y="4458"/>
                    </a:lnTo>
                    <a:lnTo>
                      <a:pt x="4395" y="4520"/>
                    </a:lnTo>
                    <a:lnTo>
                      <a:pt x="4604" y="4520"/>
                    </a:lnTo>
                    <a:lnTo>
                      <a:pt x="4688" y="4625"/>
                    </a:lnTo>
                    <a:lnTo>
                      <a:pt x="4688" y="4730"/>
                    </a:lnTo>
                    <a:lnTo>
                      <a:pt x="4646" y="4792"/>
                    </a:lnTo>
                    <a:lnTo>
                      <a:pt x="4708" y="4834"/>
                    </a:lnTo>
                    <a:lnTo>
                      <a:pt x="4834" y="4834"/>
                    </a:lnTo>
                    <a:lnTo>
                      <a:pt x="4897" y="4939"/>
                    </a:lnTo>
                    <a:lnTo>
                      <a:pt x="5043" y="4981"/>
                    </a:lnTo>
                    <a:lnTo>
                      <a:pt x="5106" y="4939"/>
                    </a:lnTo>
                    <a:lnTo>
                      <a:pt x="5169" y="5002"/>
                    </a:lnTo>
                    <a:lnTo>
                      <a:pt x="5232" y="5190"/>
                    </a:lnTo>
                    <a:lnTo>
                      <a:pt x="5252" y="5357"/>
                    </a:lnTo>
                    <a:lnTo>
                      <a:pt x="5315" y="5441"/>
                    </a:lnTo>
                    <a:lnTo>
                      <a:pt x="5357" y="5650"/>
                    </a:lnTo>
                    <a:lnTo>
                      <a:pt x="5420" y="5755"/>
                    </a:lnTo>
                    <a:lnTo>
                      <a:pt x="5420" y="5859"/>
                    </a:lnTo>
                    <a:lnTo>
                      <a:pt x="5357" y="5943"/>
                    </a:lnTo>
                    <a:lnTo>
                      <a:pt x="5315" y="5943"/>
                    </a:lnTo>
                    <a:lnTo>
                      <a:pt x="5273" y="5964"/>
                    </a:lnTo>
                    <a:lnTo>
                      <a:pt x="5315" y="6069"/>
                    </a:lnTo>
                    <a:lnTo>
                      <a:pt x="5273" y="6173"/>
                    </a:lnTo>
                    <a:lnTo>
                      <a:pt x="5211" y="6257"/>
                    </a:lnTo>
                    <a:lnTo>
                      <a:pt x="5127" y="6278"/>
                    </a:lnTo>
                    <a:lnTo>
                      <a:pt x="5106" y="6341"/>
                    </a:lnTo>
                    <a:lnTo>
                      <a:pt x="5106" y="6362"/>
                    </a:lnTo>
                    <a:lnTo>
                      <a:pt x="5211" y="6466"/>
                    </a:lnTo>
                    <a:lnTo>
                      <a:pt x="5357" y="6445"/>
                    </a:lnTo>
                    <a:lnTo>
                      <a:pt x="5441" y="6341"/>
                    </a:lnTo>
                    <a:lnTo>
                      <a:pt x="5462" y="6194"/>
                    </a:lnTo>
                    <a:lnTo>
                      <a:pt x="5629" y="6069"/>
                    </a:lnTo>
                    <a:lnTo>
                      <a:pt x="5650" y="5818"/>
                    </a:lnTo>
                    <a:lnTo>
                      <a:pt x="5755" y="5713"/>
                    </a:lnTo>
                    <a:lnTo>
                      <a:pt x="5859" y="5671"/>
                    </a:lnTo>
                    <a:lnTo>
                      <a:pt x="5880" y="5608"/>
                    </a:lnTo>
                    <a:lnTo>
                      <a:pt x="5859" y="5546"/>
                    </a:lnTo>
                    <a:lnTo>
                      <a:pt x="5880" y="5399"/>
                    </a:lnTo>
                    <a:lnTo>
                      <a:pt x="5859" y="5336"/>
                    </a:lnTo>
                    <a:lnTo>
                      <a:pt x="5692" y="5190"/>
                    </a:lnTo>
                    <a:lnTo>
                      <a:pt x="5587" y="5190"/>
                    </a:lnTo>
                    <a:lnTo>
                      <a:pt x="5566" y="5127"/>
                    </a:lnTo>
                    <a:lnTo>
                      <a:pt x="5566" y="5043"/>
                    </a:lnTo>
                    <a:lnTo>
                      <a:pt x="5650" y="5002"/>
                    </a:lnTo>
                    <a:lnTo>
                      <a:pt x="5671" y="4918"/>
                    </a:lnTo>
                    <a:lnTo>
                      <a:pt x="5671" y="4834"/>
                    </a:lnTo>
                    <a:lnTo>
                      <a:pt x="5734" y="4771"/>
                    </a:lnTo>
                    <a:lnTo>
                      <a:pt x="5776" y="4625"/>
                    </a:lnTo>
                    <a:lnTo>
                      <a:pt x="5838" y="4604"/>
                    </a:lnTo>
                    <a:lnTo>
                      <a:pt x="5901" y="4604"/>
                    </a:lnTo>
                    <a:lnTo>
                      <a:pt x="6006" y="4667"/>
                    </a:lnTo>
                    <a:lnTo>
                      <a:pt x="6048" y="4709"/>
                    </a:lnTo>
                    <a:lnTo>
                      <a:pt x="6215" y="4709"/>
                    </a:lnTo>
                    <a:lnTo>
                      <a:pt x="6278" y="4730"/>
                    </a:lnTo>
                    <a:lnTo>
                      <a:pt x="6257" y="4813"/>
                    </a:lnTo>
                    <a:lnTo>
                      <a:pt x="6299" y="4918"/>
                    </a:lnTo>
                    <a:lnTo>
                      <a:pt x="6382" y="5022"/>
                    </a:lnTo>
                    <a:lnTo>
                      <a:pt x="6487" y="5085"/>
                    </a:lnTo>
                    <a:lnTo>
                      <a:pt x="6487" y="5043"/>
                    </a:lnTo>
                    <a:lnTo>
                      <a:pt x="6508" y="5022"/>
                    </a:lnTo>
                    <a:lnTo>
                      <a:pt x="6487" y="5002"/>
                    </a:lnTo>
                    <a:lnTo>
                      <a:pt x="6550" y="4918"/>
                    </a:lnTo>
                    <a:lnTo>
                      <a:pt x="6571" y="4771"/>
                    </a:lnTo>
                    <a:lnTo>
                      <a:pt x="6508" y="4688"/>
                    </a:lnTo>
                    <a:lnTo>
                      <a:pt x="6403" y="4604"/>
                    </a:lnTo>
                    <a:lnTo>
                      <a:pt x="6236" y="4562"/>
                    </a:lnTo>
                    <a:lnTo>
                      <a:pt x="6131" y="4416"/>
                    </a:lnTo>
                    <a:lnTo>
                      <a:pt x="5943" y="4290"/>
                    </a:lnTo>
                    <a:lnTo>
                      <a:pt x="5504" y="4060"/>
                    </a:lnTo>
                    <a:lnTo>
                      <a:pt x="5294" y="4018"/>
                    </a:lnTo>
                    <a:lnTo>
                      <a:pt x="5148" y="4018"/>
                    </a:lnTo>
                    <a:lnTo>
                      <a:pt x="5106" y="3914"/>
                    </a:lnTo>
                    <a:lnTo>
                      <a:pt x="5106" y="3851"/>
                    </a:lnTo>
                    <a:lnTo>
                      <a:pt x="5232" y="3746"/>
                    </a:lnTo>
                    <a:lnTo>
                      <a:pt x="5252" y="3662"/>
                    </a:lnTo>
                    <a:lnTo>
                      <a:pt x="5148" y="3621"/>
                    </a:lnTo>
                    <a:lnTo>
                      <a:pt x="5022" y="3642"/>
                    </a:lnTo>
                    <a:lnTo>
                      <a:pt x="4918" y="3621"/>
                    </a:lnTo>
                    <a:lnTo>
                      <a:pt x="4708" y="3621"/>
                    </a:lnTo>
                    <a:lnTo>
                      <a:pt x="4625" y="3558"/>
                    </a:lnTo>
                    <a:lnTo>
                      <a:pt x="4520" y="3537"/>
                    </a:lnTo>
                    <a:lnTo>
                      <a:pt x="4457" y="3453"/>
                    </a:lnTo>
                    <a:lnTo>
                      <a:pt x="4290" y="3328"/>
                    </a:lnTo>
                    <a:lnTo>
                      <a:pt x="4206" y="3202"/>
                    </a:lnTo>
                    <a:lnTo>
                      <a:pt x="4102" y="3097"/>
                    </a:lnTo>
                    <a:lnTo>
                      <a:pt x="4039" y="2993"/>
                    </a:lnTo>
                    <a:lnTo>
                      <a:pt x="4039" y="2867"/>
                    </a:lnTo>
                    <a:lnTo>
                      <a:pt x="3976" y="2825"/>
                    </a:lnTo>
                    <a:lnTo>
                      <a:pt x="3976" y="2721"/>
                    </a:lnTo>
                    <a:lnTo>
                      <a:pt x="3620" y="2365"/>
                    </a:lnTo>
                    <a:lnTo>
                      <a:pt x="3537" y="2261"/>
                    </a:lnTo>
                    <a:lnTo>
                      <a:pt x="3411" y="2177"/>
                    </a:lnTo>
                    <a:lnTo>
                      <a:pt x="3139" y="2051"/>
                    </a:lnTo>
                    <a:lnTo>
                      <a:pt x="3097" y="1968"/>
                    </a:lnTo>
                    <a:lnTo>
                      <a:pt x="3056" y="1821"/>
                    </a:lnTo>
                    <a:lnTo>
                      <a:pt x="3014" y="1654"/>
                    </a:lnTo>
                    <a:lnTo>
                      <a:pt x="3056" y="1612"/>
                    </a:lnTo>
                    <a:lnTo>
                      <a:pt x="3139" y="1465"/>
                    </a:lnTo>
                    <a:lnTo>
                      <a:pt x="3056" y="1361"/>
                    </a:lnTo>
                    <a:lnTo>
                      <a:pt x="3014" y="1235"/>
                    </a:lnTo>
                    <a:lnTo>
                      <a:pt x="3056" y="1152"/>
                    </a:lnTo>
                    <a:lnTo>
                      <a:pt x="3202" y="1131"/>
                    </a:lnTo>
                    <a:lnTo>
                      <a:pt x="3307" y="1026"/>
                    </a:lnTo>
                    <a:lnTo>
                      <a:pt x="3432" y="1026"/>
                    </a:lnTo>
                    <a:lnTo>
                      <a:pt x="3516" y="942"/>
                    </a:lnTo>
                    <a:lnTo>
                      <a:pt x="3579" y="901"/>
                    </a:lnTo>
                    <a:lnTo>
                      <a:pt x="3725" y="921"/>
                    </a:lnTo>
                    <a:lnTo>
                      <a:pt x="3683" y="712"/>
                    </a:lnTo>
                    <a:lnTo>
                      <a:pt x="3725" y="691"/>
                    </a:lnTo>
                    <a:lnTo>
                      <a:pt x="3662" y="587"/>
                    </a:lnTo>
                    <a:lnTo>
                      <a:pt x="3788" y="398"/>
                    </a:lnTo>
                    <a:lnTo>
                      <a:pt x="3725" y="315"/>
                    </a:lnTo>
                    <a:lnTo>
                      <a:pt x="3537" y="356"/>
                    </a:lnTo>
                    <a:lnTo>
                      <a:pt x="3202" y="273"/>
                    </a:lnTo>
                    <a:lnTo>
                      <a:pt x="2909" y="105"/>
                    </a:lnTo>
                    <a:lnTo>
                      <a:pt x="2930" y="1"/>
                    </a:lnTo>
                    <a:lnTo>
                      <a:pt x="2721" y="43"/>
                    </a:lnTo>
                    <a:lnTo>
                      <a:pt x="2595" y="1"/>
                    </a:lnTo>
                    <a:close/>
                    <a:moveTo>
                      <a:pt x="4960" y="6236"/>
                    </a:moveTo>
                    <a:lnTo>
                      <a:pt x="4813" y="6362"/>
                    </a:lnTo>
                    <a:lnTo>
                      <a:pt x="4750" y="6362"/>
                    </a:lnTo>
                    <a:lnTo>
                      <a:pt x="4625" y="6278"/>
                    </a:lnTo>
                    <a:lnTo>
                      <a:pt x="4499" y="6403"/>
                    </a:lnTo>
                    <a:lnTo>
                      <a:pt x="4227" y="6382"/>
                    </a:lnTo>
                    <a:lnTo>
                      <a:pt x="4018" y="6445"/>
                    </a:lnTo>
                    <a:lnTo>
                      <a:pt x="3872" y="6403"/>
                    </a:lnTo>
                    <a:lnTo>
                      <a:pt x="3767" y="6341"/>
                    </a:lnTo>
                    <a:lnTo>
                      <a:pt x="3641" y="6341"/>
                    </a:lnTo>
                    <a:lnTo>
                      <a:pt x="3558" y="6382"/>
                    </a:lnTo>
                    <a:lnTo>
                      <a:pt x="3495" y="6341"/>
                    </a:lnTo>
                    <a:lnTo>
                      <a:pt x="3369" y="6382"/>
                    </a:lnTo>
                    <a:lnTo>
                      <a:pt x="3348" y="6571"/>
                    </a:lnTo>
                    <a:lnTo>
                      <a:pt x="3474" y="6675"/>
                    </a:lnTo>
                    <a:lnTo>
                      <a:pt x="3600" y="6655"/>
                    </a:lnTo>
                    <a:lnTo>
                      <a:pt x="3809" y="6801"/>
                    </a:lnTo>
                    <a:lnTo>
                      <a:pt x="3955" y="6822"/>
                    </a:lnTo>
                    <a:lnTo>
                      <a:pt x="4060" y="6927"/>
                    </a:lnTo>
                    <a:lnTo>
                      <a:pt x="4311" y="7031"/>
                    </a:lnTo>
                    <a:lnTo>
                      <a:pt x="4374" y="7010"/>
                    </a:lnTo>
                    <a:lnTo>
                      <a:pt x="4478" y="7094"/>
                    </a:lnTo>
                    <a:lnTo>
                      <a:pt x="4499" y="7199"/>
                    </a:lnTo>
                    <a:lnTo>
                      <a:pt x="4750" y="7303"/>
                    </a:lnTo>
                    <a:lnTo>
                      <a:pt x="4855" y="7282"/>
                    </a:lnTo>
                    <a:lnTo>
                      <a:pt x="4855" y="7136"/>
                    </a:lnTo>
                    <a:lnTo>
                      <a:pt x="4918" y="7073"/>
                    </a:lnTo>
                    <a:lnTo>
                      <a:pt x="4918" y="6927"/>
                    </a:lnTo>
                    <a:lnTo>
                      <a:pt x="4813" y="6801"/>
                    </a:lnTo>
                    <a:lnTo>
                      <a:pt x="4918" y="6508"/>
                    </a:lnTo>
                    <a:lnTo>
                      <a:pt x="5022" y="6403"/>
                    </a:lnTo>
                    <a:lnTo>
                      <a:pt x="5022" y="6362"/>
                    </a:lnTo>
                    <a:lnTo>
                      <a:pt x="5043" y="6362"/>
                    </a:lnTo>
                    <a:lnTo>
                      <a:pt x="5043" y="6341"/>
                    </a:lnTo>
                    <a:lnTo>
                      <a:pt x="4960" y="6236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3" name="Google Shape;1083;p64"/>
            <p:cNvGrpSpPr/>
            <p:nvPr/>
          </p:nvGrpSpPr>
          <p:grpSpPr>
            <a:xfrm>
              <a:off x="3775674" y="2798496"/>
              <a:ext cx="40545" cy="23564"/>
              <a:chOff x="3750475" y="2481850"/>
              <a:chExt cx="85125" cy="51800"/>
            </a:xfrm>
          </p:grpSpPr>
          <p:sp>
            <p:nvSpPr>
              <p:cNvPr id="1084" name="Google Shape;1084;p64"/>
              <p:cNvSpPr/>
              <p:nvPr/>
            </p:nvSpPr>
            <p:spPr>
              <a:xfrm>
                <a:off x="3762125" y="2492625"/>
                <a:ext cx="64900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1466" extrusionOk="0">
                    <a:moveTo>
                      <a:pt x="1507" y="1"/>
                    </a:moveTo>
                    <a:lnTo>
                      <a:pt x="1361" y="64"/>
                    </a:lnTo>
                    <a:lnTo>
                      <a:pt x="1402" y="105"/>
                    </a:lnTo>
                    <a:lnTo>
                      <a:pt x="1340" y="189"/>
                    </a:lnTo>
                    <a:lnTo>
                      <a:pt x="1214" y="126"/>
                    </a:lnTo>
                    <a:lnTo>
                      <a:pt x="1109" y="189"/>
                    </a:lnTo>
                    <a:lnTo>
                      <a:pt x="1005" y="168"/>
                    </a:lnTo>
                    <a:lnTo>
                      <a:pt x="817" y="210"/>
                    </a:lnTo>
                    <a:lnTo>
                      <a:pt x="712" y="210"/>
                    </a:lnTo>
                    <a:lnTo>
                      <a:pt x="691" y="126"/>
                    </a:lnTo>
                    <a:lnTo>
                      <a:pt x="565" y="126"/>
                    </a:lnTo>
                    <a:lnTo>
                      <a:pt x="482" y="231"/>
                    </a:lnTo>
                    <a:lnTo>
                      <a:pt x="607" y="294"/>
                    </a:lnTo>
                    <a:lnTo>
                      <a:pt x="607" y="398"/>
                    </a:lnTo>
                    <a:lnTo>
                      <a:pt x="503" y="440"/>
                    </a:lnTo>
                    <a:lnTo>
                      <a:pt x="398" y="608"/>
                    </a:lnTo>
                    <a:lnTo>
                      <a:pt x="314" y="628"/>
                    </a:lnTo>
                    <a:lnTo>
                      <a:pt x="168" y="859"/>
                    </a:lnTo>
                    <a:lnTo>
                      <a:pt x="147" y="1047"/>
                    </a:lnTo>
                    <a:lnTo>
                      <a:pt x="147" y="1152"/>
                    </a:lnTo>
                    <a:lnTo>
                      <a:pt x="84" y="1152"/>
                    </a:lnTo>
                    <a:lnTo>
                      <a:pt x="0" y="1173"/>
                    </a:lnTo>
                    <a:lnTo>
                      <a:pt x="42" y="1277"/>
                    </a:lnTo>
                    <a:lnTo>
                      <a:pt x="147" y="1277"/>
                    </a:lnTo>
                    <a:lnTo>
                      <a:pt x="293" y="1235"/>
                    </a:lnTo>
                    <a:lnTo>
                      <a:pt x="252" y="1068"/>
                    </a:lnTo>
                    <a:lnTo>
                      <a:pt x="314" y="1026"/>
                    </a:lnTo>
                    <a:lnTo>
                      <a:pt x="482" y="1026"/>
                    </a:lnTo>
                    <a:lnTo>
                      <a:pt x="524" y="1131"/>
                    </a:lnTo>
                    <a:lnTo>
                      <a:pt x="586" y="1277"/>
                    </a:lnTo>
                    <a:lnTo>
                      <a:pt x="670" y="1340"/>
                    </a:lnTo>
                    <a:lnTo>
                      <a:pt x="670" y="1424"/>
                    </a:lnTo>
                    <a:lnTo>
                      <a:pt x="796" y="1465"/>
                    </a:lnTo>
                    <a:lnTo>
                      <a:pt x="1026" y="1319"/>
                    </a:lnTo>
                    <a:lnTo>
                      <a:pt x="1151" y="1361"/>
                    </a:lnTo>
                    <a:lnTo>
                      <a:pt x="1361" y="1026"/>
                    </a:lnTo>
                    <a:lnTo>
                      <a:pt x="1507" y="1110"/>
                    </a:lnTo>
                    <a:lnTo>
                      <a:pt x="1507" y="1235"/>
                    </a:lnTo>
                    <a:lnTo>
                      <a:pt x="1674" y="1319"/>
                    </a:lnTo>
                    <a:lnTo>
                      <a:pt x="1737" y="1445"/>
                    </a:lnTo>
                    <a:lnTo>
                      <a:pt x="1842" y="1235"/>
                    </a:lnTo>
                    <a:lnTo>
                      <a:pt x="1842" y="1068"/>
                    </a:lnTo>
                    <a:lnTo>
                      <a:pt x="2093" y="1131"/>
                    </a:lnTo>
                    <a:lnTo>
                      <a:pt x="2197" y="1131"/>
                    </a:lnTo>
                    <a:lnTo>
                      <a:pt x="2302" y="1214"/>
                    </a:lnTo>
                    <a:lnTo>
                      <a:pt x="2302" y="1005"/>
                    </a:lnTo>
                    <a:lnTo>
                      <a:pt x="2553" y="942"/>
                    </a:lnTo>
                    <a:lnTo>
                      <a:pt x="2490" y="754"/>
                    </a:lnTo>
                    <a:lnTo>
                      <a:pt x="2595" y="628"/>
                    </a:lnTo>
                    <a:lnTo>
                      <a:pt x="2553" y="524"/>
                    </a:lnTo>
                    <a:lnTo>
                      <a:pt x="2469" y="524"/>
                    </a:lnTo>
                    <a:lnTo>
                      <a:pt x="2365" y="628"/>
                    </a:lnTo>
                    <a:lnTo>
                      <a:pt x="2260" y="503"/>
                    </a:lnTo>
                    <a:lnTo>
                      <a:pt x="2177" y="524"/>
                    </a:lnTo>
                    <a:lnTo>
                      <a:pt x="2030" y="524"/>
                    </a:lnTo>
                    <a:lnTo>
                      <a:pt x="1988" y="440"/>
                    </a:lnTo>
                    <a:lnTo>
                      <a:pt x="2030" y="398"/>
                    </a:lnTo>
                    <a:lnTo>
                      <a:pt x="2030" y="294"/>
                    </a:lnTo>
                    <a:lnTo>
                      <a:pt x="1884" y="210"/>
                    </a:lnTo>
                    <a:lnTo>
                      <a:pt x="1737" y="84"/>
                    </a:lnTo>
                    <a:lnTo>
                      <a:pt x="1653" y="84"/>
                    </a:lnTo>
                    <a:lnTo>
                      <a:pt x="1612" y="126"/>
                    </a:lnTo>
                    <a:lnTo>
                      <a:pt x="1528" y="105"/>
                    </a:lnTo>
                    <a:lnTo>
                      <a:pt x="1507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64"/>
              <p:cNvSpPr/>
              <p:nvPr/>
            </p:nvSpPr>
            <p:spPr>
              <a:xfrm>
                <a:off x="3750475" y="2481850"/>
                <a:ext cx="85125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3405" h="2072" extrusionOk="0">
                    <a:moveTo>
                      <a:pt x="1095" y="286"/>
                    </a:moveTo>
                    <a:lnTo>
                      <a:pt x="0" y="1667"/>
                    </a:lnTo>
                    <a:lnTo>
                      <a:pt x="547" y="2072"/>
                    </a:lnTo>
                    <a:lnTo>
                      <a:pt x="1214" y="1858"/>
                    </a:lnTo>
                    <a:lnTo>
                      <a:pt x="1881" y="1262"/>
                    </a:lnTo>
                    <a:lnTo>
                      <a:pt x="2976" y="1286"/>
                    </a:lnTo>
                    <a:lnTo>
                      <a:pt x="3405" y="786"/>
                    </a:lnTo>
                    <a:lnTo>
                      <a:pt x="216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</p:grpSp>
        <p:grpSp>
          <p:nvGrpSpPr>
            <p:cNvPr id="1086" name="Google Shape;1086;p64"/>
            <p:cNvGrpSpPr/>
            <p:nvPr/>
          </p:nvGrpSpPr>
          <p:grpSpPr>
            <a:xfrm>
              <a:off x="3716946" y="2776024"/>
              <a:ext cx="81971" cy="76912"/>
              <a:chOff x="3627175" y="2432450"/>
              <a:chExt cx="172100" cy="169075"/>
            </a:xfrm>
          </p:grpSpPr>
          <p:sp>
            <p:nvSpPr>
              <p:cNvPr id="1087" name="Google Shape;1087;p64"/>
              <p:cNvSpPr/>
              <p:nvPr/>
            </p:nvSpPr>
            <p:spPr>
              <a:xfrm>
                <a:off x="3627175" y="2433000"/>
                <a:ext cx="164800" cy="15695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6278" extrusionOk="0">
                    <a:moveTo>
                      <a:pt x="3829" y="0"/>
                    </a:moveTo>
                    <a:lnTo>
                      <a:pt x="3808" y="42"/>
                    </a:lnTo>
                    <a:lnTo>
                      <a:pt x="3599" y="105"/>
                    </a:lnTo>
                    <a:lnTo>
                      <a:pt x="3578" y="63"/>
                    </a:lnTo>
                    <a:lnTo>
                      <a:pt x="3390" y="168"/>
                    </a:lnTo>
                    <a:lnTo>
                      <a:pt x="3369" y="272"/>
                    </a:lnTo>
                    <a:lnTo>
                      <a:pt x="3390" y="398"/>
                    </a:lnTo>
                    <a:lnTo>
                      <a:pt x="3348" y="607"/>
                    </a:lnTo>
                    <a:lnTo>
                      <a:pt x="3181" y="796"/>
                    </a:lnTo>
                    <a:lnTo>
                      <a:pt x="3181" y="837"/>
                    </a:lnTo>
                    <a:lnTo>
                      <a:pt x="2992" y="900"/>
                    </a:lnTo>
                    <a:lnTo>
                      <a:pt x="2888" y="900"/>
                    </a:lnTo>
                    <a:lnTo>
                      <a:pt x="2783" y="879"/>
                    </a:lnTo>
                    <a:lnTo>
                      <a:pt x="2574" y="1005"/>
                    </a:lnTo>
                    <a:lnTo>
                      <a:pt x="2532" y="1089"/>
                    </a:lnTo>
                    <a:lnTo>
                      <a:pt x="2574" y="1151"/>
                    </a:lnTo>
                    <a:lnTo>
                      <a:pt x="2658" y="1193"/>
                    </a:lnTo>
                    <a:lnTo>
                      <a:pt x="2532" y="1298"/>
                    </a:lnTo>
                    <a:lnTo>
                      <a:pt x="2365" y="1319"/>
                    </a:lnTo>
                    <a:lnTo>
                      <a:pt x="2134" y="1298"/>
                    </a:lnTo>
                    <a:lnTo>
                      <a:pt x="2030" y="1235"/>
                    </a:lnTo>
                    <a:lnTo>
                      <a:pt x="1946" y="1298"/>
                    </a:lnTo>
                    <a:lnTo>
                      <a:pt x="1925" y="1214"/>
                    </a:lnTo>
                    <a:lnTo>
                      <a:pt x="1841" y="1151"/>
                    </a:lnTo>
                    <a:lnTo>
                      <a:pt x="1883" y="1047"/>
                    </a:lnTo>
                    <a:lnTo>
                      <a:pt x="1800" y="1026"/>
                    </a:lnTo>
                    <a:lnTo>
                      <a:pt x="1695" y="1047"/>
                    </a:lnTo>
                    <a:lnTo>
                      <a:pt x="1569" y="1047"/>
                    </a:lnTo>
                    <a:lnTo>
                      <a:pt x="1507" y="1026"/>
                    </a:lnTo>
                    <a:lnTo>
                      <a:pt x="1528" y="1151"/>
                    </a:lnTo>
                    <a:lnTo>
                      <a:pt x="1507" y="1214"/>
                    </a:lnTo>
                    <a:lnTo>
                      <a:pt x="1716" y="1402"/>
                    </a:lnTo>
                    <a:lnTo>
                      <a:pt x="1674" y="1444"/>
                    </a:lnTo>
                    <a:lnTo>
                      <a:pt x="1695" y="1528"/>
                    </a:lnTo>
                    <a:lnTo>
                      <a:pt x="1695" y="1633"/>
                    </a:lnTo>
                    <a:lnTo>
                      <a:pt x="1737" y="1716"/>
                    </a:lnTo>
                    <a:lnTo>
                      <a:pt x="1737" y="1821"/>
                    </a:lnTo>
                    <a:lnTo>
                      <a:pt x="1569" y="1779"/>
                    </a:lnTo>
                    <a:lnTo>
                      <a:pt x="1465" y="1821"/>
                    </a:lnTo>
                    <a:lnTo>
                      <a:pt x="1381" y="1779"/>
                    </a:lnTo>
                    <a:lnTo>
                      <a:pt x="1277" y="1821"/>
                    </a:lnTo>
                    <a:lnTo>
                      <a:pt x="1256" y="1758"/>
                    </a:lnTo>
                    <a:lnTo>
                      <a:pt x="1109" y="1863"/>
                    </a:lnTo>
                    <a:lnTo>
                      <a:pt x="963" y="1653"/>
                    </a:lnTo>
                    <a:lnTo>
                      <a:pt x="858" y="1633"/>
                    </a:lnTo>
                    <a:lnTo>
                      <a:pt x="733" y="1653"/>
                    </a:lnTo>
                    <a:lnTo>
                      <a:pt x="628" y="1758"/>
                    </a:lnTo>
                    <a:lnTo>
                      <a:pt x="565" y="1737"/>
                    </a:lnTo>
                    <a:lnTo>
                      <a:pt x="481" y="1779"/>
                    </a:lnTo>
                    <a:lnTo>
                      <a:pt x="440" y="1758"/>
                    </a:lnTo>
                    <a:lnTo>
                      <a:pt x="335" y="1758"/>
                    </a:lnTo>
                    <a:lnTo>
                      <a:pt x="251" y="1842"/>
                    </a:lnTo>
                    <a:lnTo>
                      <a:pt x="63" y="1863"/>
                    </a:lnTo>
                    <a:lnTo>
                      <a:pt x="0" y="1946"/>
                    </a:lnTo>
                    <a:lnTo>
                      <a:pt x="42" y="2030"/>
                    </a:lnTo>
                    <a:lnTo>
                      <a:pt x="147" y="1988"/>
                    </a:lnTo>
                    <a:lnTo>
                      <a:pt x="251" y="2030"/>
                    </a:lnTo>
                    <a:lnTo>
                      <a:pt x="272" y="2051"/>
                    </a:lnTo>
                    <a:lnTo>
                      <a:pt x="272" y="2051"/>
                    </a:lnTo>
                    <a:lnTo>
                      <a:pt x="147" y="2030"/>
                    </a:lnTo>
                    <a:lnTo>
                      <a:pt x="105" y="2051"/>
                    </a:lnTo>
                    <a:lnTo>
                      <a:pt x="126" y="2156"/>
                    </a:lnTo>
                    <a:lnTo>
                      <a:pt x="168" y="2072"/>
                    </a:lnTo>
                    <a:lnTo>
                      <a:pt x="230" y="2093"/>
                    </a:lnTo>
                    <a:lnTo>
                      <a:pt x="251" y="2177"/>
                    </a:lnTo>
                    <a:lnTo>
                      <a:pt x="209" y="2197"/>
                    </a:lnTo>
                    <a:lnTo>
                      <a:pt x="105" y="2239"/>
                    </a:lnTo>
                    <a:lnTo>
                      <a:pt x="105" y="2260"/>
                    </a:lnTo>
                    <a:lnTo>
                      <a:pt x="209" y="2260"/>
                    </a:lnTo>
                    <a:lnTo>
                      <a:pt x="230" y="2386"/>
                    </a:lnTo>
                    <a:lnTo>
                      <a:pt x="230" y="2469"/>
                    </a:lnTo>
                    <a:lnTo>
                      <a:pt x="335" y="2386"/>
                    </a:lnTo>
                    <a:lnTo>
                      <a:pt x="481" y="2386"/>
                    </a:lnTo>
                    <a:lnTo>
                      <a:pt x="670" y="2469"/>
                    </a:lnTo>
                    <a:lnTo>
                      <a:pt x="733" y="2511"/>
                    </a:lnTo>
                    <a:lnTo>
                      <a:pt x="774" y="2511"/>
                    </a:lnTo>
                    <a:lnTo>
                      <a:pt x="900" y="2595"/>
                    </a:lnTo>
                    <a:lnTo>
                      <a:pt x="1005" y="2511"/>
                    </a:lnTo>
                    <a:lnTo>
                      <a:pt x="1067" y="2553"/>
                    </a:lnTo>
                    <a:lnTo>
                      <a:pt x="1046" y="2595"/>
                    </a:lnTo>
                    <a:lnTo>
                      <a:pt x="1067" y="2658"/>
                    </a:lnTo>
                    <a:lnTo>
                      <a:pt x="1172" y="2595"/>
                    </a:lnTo>
                    <a:lnTo>
                      <a:pt x="1214" y="2658"/>
                    </a:lnTo>
                    <a:lnTo>
                      <a:pt x="1172" y="2762"/>
                    </a:lnTo>
                    <a:lnTo>
                      <a:pt x="1214" y="2825"/>
                    </a:lnTo>
                    <a:lnTo>
                      <a:pt x="1297" y="2825"/>
                    </a:lnTo>
                    <a:lnTo>
                      <a:pt x="1402" y="2783"/>
                    </a:lnTo>
                    <a:lnTo>
                      <a:pt x="1528" y="2783"/>
                    </a:lnTo>
                    <a:lnTo>
                      <a:pt x="1611" y="2888"/>
                    </a:lnTo>
                    <a:lnTo>
                      <a:pt x="1507" y="2825"/>
                    </a:lnTo>
                    <a:lnTo>
                      <a:pt x="1402" y="2825"/>
                    </a:lnTo>
                    <a:lnTo>
                      <a:pt x="1360" y="2930"/>
                    </a:lnTo>
                    <a:lnTo>
                      <a:pt x="1402" y="2972"/>
                    </a:lnTo>
                    <a:lnTo>
                      <a:pt x="1423" y="3076"/>
                    </a:lnTo>
                    <a:lnTo>
                      <a:pt x="1381" y="3181"/>
                    </a:lnTo>
                    <a:lnTo>
                      <a:pt x="1402" y="3244"/>
                    </a:lnTo>
                    <a:lnTo>
                      <a:pt x="1486" y="3244"/>
                    </a:lnTo>
                    <a:lnTo>
                      <a:pt x="1632" y="3432"/>
                    </a:lnTo>
                    <a:lnTo>
                      <a:pt x="1779" y="3453"/>
                    </a:lnTo>
                    <a:lnTo>
                      <a:pt x="1904" y="3537"/>
                    </a:lnTo>
                    <a:lnTo>
                      <a:pt x="1904" y="3641"/>
                    </a:lnTo>
                    <a:lnTo>
                      <a:pt x="1946" y="3725"/>
                    </a:lnTo>
                    <a:lnTo>
                      <a:pt x="1904" y="3830"/>
                    </a:lnTo>
                    <a:lnTo>
                      <a:pt x="1883" y="3850"/>
                    </a:lnTo>
                    <a:lnTo>
                      <a:pt x="1841" y="3934"/>
                    </a:lnTo>
                    <a:lnTo>
                      <a:pt x="1946" y="3955"/>
                    </a:lnTo>
                    <a:lnTo>
                      <a:pt x="2134" y="4081"/>
                    </a:lnTo>
                    <a:lnTo>
                      <a:pt x="2260" y="4436"/>
                    </a:lnTo>
                    <a:lnTo>
                      <a:pt x="2260" y="4436"/>
                    </a:lnTo>
                    <a:lnTo>
                      <a:pt x="2113" y="4269"/>
                    </a:lnTo>
                    <a:lnTo>
                      <a:pt x="2093" y="4143"/>
                    </a:lnTo>
                    <a:lnTo>
                      <a:pt x="1946" y="4081"/>
                    </a:lnTo>
                    <a:lnTo>
                      <a:pt x="1904" y="4122"/>
                    </a:lnTo>
                    <a:lnTo>
                      <a:pt x="1841" y="4394"/>
                    </a:lnTo>
                    <a:lnTo>
                      <a:pt x="1841" y="4604"/>
                    </a:lnTo>
                    <a:lnTo>
                      <a:pt x="1946" y="4687"/>
                    </a:lnTo>
                    <a:lnTo>
                      <a:pt x="1883" y="4750"/>
                    </a:lnTo>
                    <a:lnTo>
                      <a:pt x="1841" y="5127"/>
                    </a:lnTo>
                    <a:lnTo>
                      <a:pt x="1737" y="5482"/>
                    </a:lnTo>
                    <a:lnTo>
                      <a:pt x="1590" y="5545"/>
                    </a:lnTo>
                    <a:lnTo>
                      <a:pt x="1695" y="5608"/>
                    </a:lnTo>
                    <a:lnTo>
                      <a:pt x="1716" y="5629"/>
                    </a:lnTo>
                    <a:lnTo>
                      <a:pt x="1779" y="5629"/>
                    </a:lnTo>
                    <a:lnTo>
                      <a:pt x="1800" y="5754"/>
                    </a:lnTo>
                    <a:lnTo>
                      <a:pt x="1800" y="5859"/>
                    </a:lnTo>
                    <a:lnTo>
                      <a:pt x="1946" y="5838"/>
                    </a:lnTo>
                    <a:lnTo>
                      <a:pt x="2197" y="5922"/>
                    </a:lnTo>
                    <a:lnTo>
                      <a:pt x="2302" y="6047"/>
                    </a:lnTo>
                    <a:lnTo>
                      <a:pt x="2406" y="6006"/>
                    </a:lnTo>
                    <a:lnTo>
                      <a:pt x="2532" y="6131"/>
                    </a:lnTo>
                    <a:lnTo>
                      <a:pt x="2678" y="6131"/>
                    </a:lnTo>
                    <a:lnTo>
                      <a:pt x="2762" y="6152"/>
                    </a:lnTo>
                    <a:lnTo>
                      <a:pt x="2867" y="6047"/>
                    </a:lnTo>
                    <a:lnTo>
                      <a:pt x="3139" y="6047"/>
                    </a:lnTo>
                    <a:lnTo>
                      <a:pt x="3243" y="6110"/>
                    </a:lnTo>
                    <a:lnTo>
                      <a:pt x="3390" y="6068"/>
                    </a:lnTo>
                    <a:lnTo>
                      <a:pt x="3557" y="6173"/>
                    </a:lnTo>
                    <a:lnTo>
                      <a:pt x="3829" y="6152"/>
                    </a:lnTo>
                    <a:lnTo>
                      <a:pt x="4018" y="6257"/>
                    </a:lnTo>
                    <a:lnTo>
                      <a:pt x="4101" y="6278"/>
                    </a:lnTo>
                    <a:lnTo>
                      <a:pt x="4101" y="6236"/>
                    </a:lnTo>
                    <a:lnTo>
                      <a:pt x="4038" y="6068"/>
                    </a:lnTo>
                    <a:lnTo>
                      <a:pt x="4101" y="5859"/>
                    </a:lnTo>
                    <a:lnTo>
                      <a:pt x="4101" y="5796"/>
                    </a:lnTo>
                    <a:lnTo>
                      <a:pt x="4227" y="5650"/>
                    </a:lnTo>
                    <a:lnTo>
                      <a:pt x="4436" y="5441"/>
                    </a:lnTo>
                    <a:lnTo>
                      <a:pt x="4499" y="5441"/>
                    </a:lnTo>
                    <a:lnTo>
                      <a:pt x="4562" y="5503"/>
                    </a:lnTo>
                    <a:lnTo>
                      <a:pt x="4708" y="5503"/>
                    </a:lnTo>
                    <a:lnTo>
                      <a:pt x="4834" y="5587"/>
                    </a:lnTo>
                    <a:lnTo>
                      <a:pt x="4938" y="5587"/>
                    </a:lnTo>
                    <a:lnTo>
                      <a:pt x="5022" y="5524"/>
                    </a:lnTo>
                    <a:lnTo>
                      <a:pt x="5085" y="5503"/>
                    </a:lnTo>
                    <a:lnTo>
                      <a:pt x="5461" y="5734"/>
                    </a:lnTo>
                    <a:lnTo>
                      <a:pt x="5545" y="5817"/>
                    </a:lnTo>
                    <a:lnTo>
                      <a:pt x="5796" y="5817"/>
                    </a:lnTo>
                    <a:lnTo>
                      <a:pt x="5901" y="5734"/>
                    </a:lnTo>
                    <a:lnTo>
                      <a:pt x="5880" y="5692"/>
                    </a:lnTo>
                    <a:lnTo>
                      <a:pt x="5984" y="5545"/>
                    </a:lnTo>
                    <a:lnTo>
                      <a:pt x="6340" y="5294"/>
                    </a:lnTo>
                    <a:lnTo>
                      <a:pt x="6382" y="5273"/>
                    </a:lnTo>
                    <a:lnTo>
                      <a:pt x="6319" y="5169"/>
                    </a:lnTo>
                    <a:lnTo>
                      <a:pt x="6403" y="4980"/>
                    </a:lnTo>
                    <a:lnTo>
                      <a:pt x="6235" y="4980"/>
                    </a:lnTo>
                    <a:lnTo>
                      <a:pt x="6068" y="4855"/>
                    </a:lnTo>
                    <a:lnTo>
                      <a:pt x="6026" y="4562"/>
                    </a:lnTo>
                    <a:lnTo>
                      <a:pt x="5880" y="4394"/>
                    </a:lnTo>
                    <a:lnTo>
                      <a:pt x="5963" y="4332"/>
                    </a:lnTo>
                    <a:lnTo>
                      <a:pt x="6089" y="4290"/>
                    </a:lnTo>
                    <a:lnTo>
                      <a:pt x="6131" y="4122"/>
                    </a:lnTo>
                    <a:lnTo>
                      <a:pt x="6026" y="4018"/>
                    </a:lnTo>
                    <a:lnTo>
                      <a:pt x="6005" y="3850"/>
                    </a:lnTo>
                    <a:lnTo>
                      <a:pt x="6068" y="3809"/>
                    </a:lnTo>
                    <a:lnTo>
                      <a:pt x="6068" y="3725"/>
                    </a:lnTo>
                    <a:lnTo>
                      <a:pt x="5984" y="3662"/>
                    </a:lnTo>
                    <a:lnTo>
                      <a:pt x="5922" y="3516"/>
                    </a:lnTo>
                    <a:lnTo>
                      <a:pt x="5880" y="3411"/>
                    </a:lnTo>
                    <a:lnTo>
                      <a:pt x="5712" y="3411"/>
                    </a:lnTo>
                    <a:lnTo>
                      <a:pt x="5650" y="3453"/>
                    </a:lnTo>
                    <a:lnTo>
                      <a:pt x="5691" y="3620"/>
                    </a:lnTo>
                    <a:lnTo>
                      <a:pt x="5545" y="3662"/>
                    </a:lnTo>
                    <a:lnTo>
                      <a:pt x="5440" y="3662"/>
                    </a:lnTo>
                    <a:lnTo>
                      <a:pt x="5398" y="3558"/>
                    </a:lnTo>
                    <a:lnTo>
                      <a:pt x="5482" y="3537"/>
                    </a:lnTo>
                    <a:lnTo>
                      <a:pt x="5545" y="3537"/>
                    </a:lnTo>
                    <a:lnTo>
                      <a:pt x="5545" y="3432"/>
                    </a:lnTo>
                    <a:lnTo>
                      <a:pt x="5566" y="3244"/>
                    </a:lnTo>
                    <a:lnTo>
                      <a:pt x="5712" y="3013"/>
                    </a:lnTo>
                    <a:lnTo>
                      <a:pt x="5796" y="2993"/>
                    </a:lnTo>
                    <a:lnTo>
                      <a:pt x="5901" y="2825"/>
                    </a:lnTo>
                    <a:lnTo>
                      <a:pt x="6005" y="2783"/>
                    </a:lnTo>
                    <a:lnTo>
                      <a:pt x="6005" y="2679"/>
                    </a:lnTo>
                    <a:lnTo>
                      <a:pt x="5880" y="2616"/>
                    </a:lnTo>
                    <a:lnTo>
                      <a:pt x="5963" y="2511"/>
                    </a:lnTo>
                    <a:lnTo>
                      <a:pt x="6089" y="2511"/>
                    </a:lnTo>
                    <a:lnTo>
                      <a:pt x="6110" y="2595"/>
                    </a:lnTo>
                    <a:lnTo>
                      <a:pt x="6215" y="2595"/>
                    </a:lnTo>
                    <a:lnTo>
                      <a:pt x="6403" y="2553"/>
                    </a:lnTo>
                    <a:lnTo>
                      <a:pt x="6340" y="2449"/>
                    </a:lnTo>
                    <a:lnTo>
                      <a:pt x="6235" y="2365"/>
                    </a:lnTo>
                    <a:lnTo>
                      <a:pt x="6235" y="2197"/>
                    </a:lnTo>
                    <a:lnTo>
                      <a:pt x="6298" y="2030"/>
                    </a:lnTo>
                    <a:lnTo>
                      <a:pt x="6382" y="1946"/>
                    </a:lnTo>
                    <a:lnTo>
                      <a:pt x="6382" y="1842"/>
                    </a:lnTo>
                    <a:lnTo>
                      <a:pt x="6445" y="1674"/>
                    </a:lnTo>
                    <a:lnTo>
                      <a:pt x="6591" y="1549"/>
                    </a:lnTo>
                    <a:lnTo>
                      <a:pt x="6445" y="1465"/>
                    </a:lnTo>
                    <a:lnTo>
                      <a:pt x="6340" y="1465"/>
                    </a:lnTo>
                    <a:lnTo>
                      <a:pt x="6215" y="1402"/>
                    </a:lnTo>
                    <a:lnTo>
                      <a:pt x="6110" y="1444"/>
                    </a:lnTo>
                    <a:lnTo>
                      <a:pt x="6026" y="1402"/>
                    </a:lnTo>
                    <a:lnTo>
                      <a:pt x="5922" y="1402"/>
                    </a:lnTo>
                    <a:lnTo>
                      <a:pt x="5859" y="1444"/>
                    </a:lnTo>
                    <a:lnTo>
                      <a:pt x="5754" y="1361"/>
                    </a:lnTo>
                    <a:lnTo>
                      <a:pt x="5754" y="1298"/>
                    </a:lnTo>
                    <a:lnTo>
                      <a:pt x="5650" y="1214"/>
                    </a:lnTo>
                    <a:lnTo>
                      <a:pt x="5566" y="1235"/>
                    </a:lnTo>
                    <a:lnTo>
                      <a:pt x="5398" y="1193"/>
                    </a:lnTo>
                    <a:lnTo>
                      <a:pt x="5357" y="1089"/>
                    </a:lnTo>
                    <a:lnTo>
                      <a:pt x="5252" y="1089"/>
                    </a:lnTo>
                    <a:lnTo>
                      <a:pt x="5189" y="1130"/>
                    </a:lnTo>
                    <a:lnTo>
                      <a:pt x="5085" y="1047"/>
                    </a:lnTo>
                    <a:lnTo>
                      <a:pt x="4980" y="1026"/>
                    </a:lnTo>
                    <a:lnTo>
                      <a:pt x="4854" y="879"/>
                    </a:lnTo>
                    <a:lnTo>
                      <a:pt x="4771" y="837"/>
                    </a:lnTo>
                    <a:lnTo>
                      <a:pt x="4729" y="796"/>
                    </a:lnTo>
                    <a:lnTo>
                      <a:pt x="4645" y="796"/>
                    </a:lnTo>
                    <a:lnTo>
                      <a:pt x="4603" y="837"/>
                    </a:lnTo>
                    <a:lnTo>
                      <a:pt x="4457" y="775"/>
                    </a:lnTo>
                    <a:lnTo>
                      <a:pt x="4457" y="607"/>
                    </a:lnTo>
                    <a:lnTo>
                      <a:pt x="4394" y="586"/>
                    </a:lnTo>
                    <a:lnTo>
                      <a:pt x="4310" y="524"/>
                    </a:lnTo>
                    <a:lnTo>
                      <a:pt x="4227" y="524"/>
                    </a:lnTo>
                    <a:lnTo>
                      <a:pt x="4080" y="398"/>
                    </a:lnTo>
                    <a:lnTo>
                      <a:pt x="4038" y="293"/>
                    </a:lnTo>
                    <a:lnTo>
                      <a:pt x="3913" y="252"/>
                    </a:lnTo>
                    <a:lnTo>
                      <a:pt x="3892" y="63"/>
                    </a:lnTo>
                    <a:lnTo>
                      <a:pt x="3829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64"/>
              <p:cNvSpPr/>
              <p:nvPr/>
            </p:nvSpPr>
            <p:spPr>
              <a:xfrm>
                <a:off x="3658200" y="2557475"/>
                <a:ext cx="70850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1762" extrusionOk="0">
                    <a:moveTo>
                      <a:pt x="571" y="595"/>
                    </a:moveTo>
                    <a:lnTo>
                      <a:pt x="0" y="1119"/>
                    </a:lnTo>
                    <a:lnTo>
                      <a:pt x="1833" y="1762"/>
                    </a:lnTo>
                    <a:lnTo>
                      <a:pt x="2714" y="1476"/>
                    </a:lnTo>
                    <a:lnTo>
                      <a:pt x="2834" y="1071"/>
                    </a:lnTo>
                    <a:lnTo>
                      <a:pt x="1833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  <p:sp>
            <p:nvSpPr>
              <p:cNvPr id="1089" name="Google Shape;1089;p64"/>
              <p:cNvSpPr/>
              <p:nvPr/>
            </p:nvSpPr>
            <p:spPr>
              <a:xfrm>
                <a:off x="3719525" y="2432450"/>
                <a:ext cx="79750" cy="89900"/>
              </a:xfrm>
              <a:custGeom>
                <a:avLst/>
                <a:gdLst/>
                <a:ahLst/>
                <a:cxnLst/>
                <a:rect l="l" t="t" r="r" b="b"/>
                <a:pathLst>
                  <a:path w="3190" h="3596" extrusionOk="0">
                    <a:moveTo>
                      <a:pt x="0" y="167"/>
                    </a:moveTo>
                    <a:lnTo>
                      <a:pt x="261" y="0"/>
                    </a:lnTo>
                    <a:lnTo>
                      <a:pt x="1619" y="1095"/>
                    </a:lnTo>
                    <a:lnTo>
                      <a:pt x="2381" y="1286"/>
                    </a:lnTo>
                    <a:lnTo>
                      <a:pt x="3190" y="1429"/>
                    </a:lnTo>
                    <a:lnTo>
                      <a:pt x="2809" y="2595"/>
                    </a:lnTo>
                    <a:lnTo>
                      <a:pt x="2071" y="2429"/>
                    </a:lnTo>
                    <a:lnTo>
                      <a:pt x="1524" y="3596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</p:grpSp>
        <p:grpSp>
          <p:nvGrpSpPr>
            <p:cNvPr id="1090" name="Google Shape;1090;p64"/>
            <p:cNvGrpSpPr/>
            <p:nvPr/>
          </p:nvGrpSpPr>
          <p:grpSpPr>
            <a:xfrm>
              <a:off x="3685682" y="2845624"/>
              <a:ext cx="29311" cy="45055"/>
              <a:chOff x="3561536" y="2585450"/>
              <a:chExt cx="61539" cy="99045"/>
            </a:xfrm>
          </p:grpSpPr>
          <p:sp>
            <p:nvSpPr>
              <p:cNvPr id="1091" name="Google Shape;1091;p64"/>
              <p:cNvSpPr/>
              <p:nvPr/>
            </p:nvSpPr>
            <p:spPr>
              <a:xfrm rot="192277">
                <a:off x="3564002" y="2593849"/>
                <a:ext cx="44498" cy="89472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3579" extrusionOk="0">
                    <a:moveTo>
                      <a:pt x="628" y="1"/>
                    </a:moveTo>
                    <a:lnTo>
                      <a:pt x="356" y="22"/>
                    </a:lnTo>
                    <a:lnTo>
                      <a:pt x="377" y="147"/>
                    </a:lnTo>
                    <a:lnTo>
                      <a:pt x="461" y="357"/>
                    </a:lnTo>
                    <a:lnTo>
                      <a:pt x="440" y="712"/>
                    </a:lnTo>
                    <a:lnTo>
                      <a:pt x="440" y="775"/>
                    </a:lnTo>
                    <a:lnTo>
                      <a:pt x="419" y="943"/>
                    </a:lnTo>
                    <a:lnTo>
                      <a:pt x="482" y="1026"/>
                    </a:lnTo>
                    <a:lnTo>
                      <a:pt x="440" y="1131"/>
                    </a:lnTo>
                    <a:lnTo>
                      <a:pt x="356" y="1256"/>
                    </a:lnTo>
                    <a:lnTo>
                      <a:pt x="356" y="1445"/>
                    </a:lnTo>
                    <a:lnTo>
                      <a:pt x="231" y="1654"/>
                    </a:lnTo>
                    <a:lnTo>
                      <a:pt x="231" y="1759"/>
                    </a:lnTo>
                    <a:lnTo>
                      <a:pt x="64" y="1968"/>
                    </a:lnTo>
                    <a:lnTo>
                      <a:pt x="1" y="2303"/>
                    </a:lnTo>
                    <a:lnTo>
                      <a:pt x="1" y="2386"/>
                    </a:lnTo>
                    <a:lnTo>
                      <a:pt x="105" y="2386"/>
                    </a:lnTo>
                    <a:lnTo>
                      <a:pt x="168" y="2303"/>
                    </a:lnTo>
                    <a:lnTo>
                      <a:pt x="273" y="2219"/>
                    </a:lnTo>
                    <a:lnTo>
                      <a:pt x="252" y="2303"/>
                    </a:lnTo>
                    <a:lnTo>
                      <a:pt x="315" y="2344"/>
                    </a:lnTo>
                    <a:lnTo>
                      <a:pt x="126" y="2428"/>
                    </a:lnTo>
                    <a:lnTo>
                      <a:pt x="126" y="2554"/>
                    </a:lnTo>
                    <a:lnTo>
                      <a:pt x="168" y="2616"/>
                    </a:lnTo>
                    <a:lnTo>
                      <a:pt x="252" y="2533"/>
                    </a:lnTo>
                    <a:lnTo>
                      <a:pt x="419" y="2533"/>
                    </a:lnTo>
                    <a:lnTo>
                      <a:pt x="336" y="2616"/>
                    </a:lnTo>
                    <a:lnTo>
                      <a:pt x="377" y="2763"/>
                    </a:lnTo>
                    <a:lnTo>
                      <a:pt x="336" y="2909"/>
                    </a:lnTo>
                    <a:lnTo>
                      <a:pt x="336" y="3223"/>
                    </a:lnTo>
                    <a:lnTo>
                      <a:pt x="273" y="3432"/>
                    </a:lnTo>
                    <a:lnTo>
                      <a:pt x="231" y="3495"/>
                    </a:lnTo>
                    <a:lnTo>
                      <a:pt x="273" y="3537"/>
                    </a:lnTo>
                    <a:lnTo>
                      <a:pt x="440" y="3432"/>
                    </a:lnTo>
                    <a:lnTo>
                      <a:pt x="691" y="3495"/>
                    </a:lnTo>
                    <a:lnTo>
                      <a:pt x="796" y="3579"/>
                    </a:lnTo>
                    <a:lnTo>
                      <a:pt x="963" y="3474"/>
                    </a:lnTo>
                    <a:lnTo>
                      <a:pt x="1110" y="3474"/>
                    </a:lnTo>
                    <a:lnTo>
                      <a:pt x="1152" y="3432"/>
                    </a:lnTo>
                    <a:lnTo>
                      <a:pt x="1152" y="3286"/>
                    </a:lnTo>
                    <a:lnTo>
                      <a:pt x="1068" y="3160"/>
                    </a:lnTo>
                    <a:lnTo>
                      <a:pt x="1193" y="2909"/>
                    </a:lnTo>
                    <a:lnTo>
                      <a:pt x="1319" y="2805"/>
                    </a:lnTo>
                    <a:lnTo>
                      <a:pt x="1361" y="2658"/>
                    </a:lnTo>
                    <a:lnTo>
                      <a:pt x="1214" y="2658"/>
                    </a:lnTo>
                    <a:lnTo>
                      <a:pt x="1152" y="2512"/>
                    </a:lnTo>
                    <a:lnTo>
                      <a:pt x="1319" y="2323"/>
                    </a:lnTo>
                    <a:lnTo>
                      <a:pt x="1319" y="2093"/>
                    </a:lnTo>
                    <a:lnTo>
                      <a:pt x="1193" y="2010"/>
                    </a:lnTo>
                    <a:lnTo>
                      <a:pt x="1047" y="1717"/>
                    </a:lnTo>
                    <a:lnTo>
                      <a:pt x="1172" y="1696"/>
                    </a:lnTo>
                    <a:lnTo>
                      <a:pt x="1277" y="1696"/>
                    </a:lnTo>
                    <a:lnTo>
                      <a:pt x="1424" y="1487"/>
                    </a:lnTo>
                    <a:lnTo>
                      <a:pt x="1319" y="1382"/>
                    </a:lnTo>
                    <a:lnTo>
                      <a:pt x="1465" y="1277"/>
                    </a:lnTo>
                    <a:lnTo>
                      <a:pt x="1465" y="922"/>
                    </a:lnTo>
                    <a:lnTo>
                      <a:pt x="1424" y="754"/>
                    </a:lnTo>
                    <a:lnTo>
                      <a:pt x="1675" y="545"/>
                    </a:lnTo>
                    <a:lnTo>
                      <a:pt x="1737" y="545"/>
                    </a:lnTo>
                    <a:lnTo>
                      <a:pt x="1779" y="440"/>
                    </a:lnTo>
                    <a:lnTo>
                      <a:pt x="1675" y="252"/>
                    </a:lnTo>
                    <a:lnTo>
                      <a:pt x="1633" y="127"/>
                    </a:lnTo>
                    <a:lnTo>
                      <a:pt x="1382" y="85"/>
                    </a:lnTo>
                    <a:lnTo>
                      <a:pt x="1277" y="210"/>
                    </a:lnTo>
                    <a:lnTo>
                      <a:pt x="942" y="127"/>
                    </a:lnTo>
                    <a:lnTo>
                      <a:pt x="754" y="231"/>
                    </a:lnTo>
                    <a:lnTo>
                      <a:pt x="691" y="147"/>
                    </a:lnTo>
                    <a:lnTo>
                      <a:pt x="733" y="22"/>
                    </a:lnTo>
                    <a:lnTo>
                      <a:pt x="628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64"/>
              <p:cNvSpPr/>
              <p:nvPr/>
            </p:nvSpPr>
            <p:spPr>
              <a:xfrm>
                <a:off x="3580800" y="2585450"/>
                <a:ext cx="42275" cy="93450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3738" extrusionOk="0">
                    <a:moveTo>
                      <a:pt x="453" y="0"/>
                    </a:moveTo>
                    <a:lnTo>
                      <a:pt x="0" y="547"/>
                    </a:lnTo>
                    <a:lnTo>
                      <a:pt x="0" y="3429"/>
                    </a:lnTo>
                    <a:lnTo>
                      <a:pt x="429" y="3738"/>
                    </a:lnTo>
                    <a:lnTo>
                      <a:pt x="1691" y="2714"/>
                    </a:lnTo>
                    <a:lnTo>
                      <a:pt x="1691" y="50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</p:grpSp>
        <p:grpSp>
          <p:nvGrpSpPr>
            <p:cNvPr id="1093" name="Google Shape;1093;p64"/>
            <p:cNvGrpSpPr/>
            <p:nvPr/>
          </p:nvGrpSpPr>
          <p:grpSpPr>
            <a:xfrm>
              <a:off x="3849905" y="2572252"/>
              <a:ext cx="74339" cy="119559"/>
              <a:chOff x="3906325" y="1984500"/>
              <a:chExt cx="156075" cy="262825"/>
            </a:xfrm>
          </p:grpSpPr>
          <p:sp>
            <p:nvSpPr>
              <p:cNvPr id="1094" name="Google Shape;1094;p64"/>
              <p:cNvSpPr/>
              <p:nvPr/>
            </p:nvSpPr>
            <p:spPr>
              <a:xfrm>
                <a:off x="3906325" y="1984500"/>
                <a:ext cx="100825" cy="124200"/>
              </a:xfrm>
              <a:custGeom>
                <a:avLst/>
                <a:gdLst/>
                <a:ahLst/>
                <a:cxnLst/>
                <a:rect l="l" t="t" r="r" b="b"/>
                <a:pathLst>
                  <a:path w="4033" h="4968" extrusionOk="0">
                    <a:moveTo>
                      <a:pt x="2901" y="4968"/>
                    </a:moveTo>
                    <a:lnTo>
                      <a:pt x="1524" y="4673"/>
                    </a:lnTo>
                    <a:lnTo>
                      <a:pt x="0" y="1771"/>
                    </a:lnTo>
                    <a:lnTo>
                      <a:pt x="737" y="886"/>
                    </a:lnTo>
                    <a:lnTo>
                      <a:pt x="2508" y="1181"/>
                    </a:lnTo>
                    <a:lnTo>
                      <a:pt x="2655" y="345"/>
                    </a:lnTo>
                    <a:lnTo>
                      <a:pt x="3442" y="0"/>
                    </a:lnTo>
                    <a:lnTo>
                      <a:pt x="4033" y="443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  <p:sp>
            <p:nvSpPr>
              <p:cNvPr id="1095" name="Google Shape;1095;p64"/>
              <p:cNvSpPr/>
              <p:nvPr/>
            </p:nvSpPr>
            <p:spPr>
              <a:xfrm>
                <a:off x="3919575" y="1989950"/>
                <a:ext cx="142825" cy="257375"/>
              </a:xfrm>
              <a:custGeom>
                <a:avLst/>
                <a:gdLst/>
                <a:ahLst/>
                <a:cxnLst/>
                <a:rect l="l" t="t" r="r" b="b"/>
                <a:pathLst>
                  <a:path w="5713" h="10295" extrusionOk="0">
                    <a:moveTo>
                      <a:pt x="2867" y="0"/>
                    </a:moveTo>
                    <a:lnTo>
                      <a:pt x="2762" y="105"/>
                    </a:lnTo>
                    <a:lnTo>
                      <a:pt x="2762" y="147"/>
                    </a:lnTo>
                    <a:lnTo>
                      <a:pt x="2679" y="189"/>
                    </a:lnTo>
                    <a:lnTo>
                      <a:pt x="2532" y="147"/>
                    </a:lnTo>
                    <a:lnTo>
                      <a:pt x="2386" y="209"/>
                    </a:lnTo>
                    <a:lnTo>
                      <a:pt x="2386" y="293"/>
                    </a:lnTo>
                    <a:lnTo>
                      <a:pt x="2323" y="419"/>
                    </a:lnTo>
                    <a:lnTo>
                      <a:pt x="2239" y="461"/>
                    </a:lnTo>
                    <a:lnTo>
                      <a:pt x="2281" y="544"/>
                    </a:lnTo>
                    <a:lnTo>
                      <a:pt x="2260" y="628"/>
                    </a:lnTo>
                    <a:lnTo>
                      <a:pt x="2239" y="921"/>
                    </a:lnTo>
                    <a:lnTo>
                      <a:pt x="2281" y="1088"/>
                    </a:lnTo>
                    <a:lnTo>
                      <a:pt x="2344" y="1193"/>
                    </a:lnTo>
                    <a:lnTo>
                      <a:pt x="2281" y="1277"/>
                    </a:lnTo>
                    <a:lnTo>
                      <a:pt x="2177" y="1360"/>
                    </a:lnTo>
                    <a:lnTo>
                      <a:pt x="2072" y="1360"/>
                    </a:lnTo>
                    <a:lnTo>
                      <a:pt x="1967" y="1444"/>
                    </a:lnTo>
                    <a:lnTo>
                      <a:pt x="1905" y="1486"/>
                    </a:lnTo>
                    <a:lnTo>
                      <a:pt x="1821" y="1611"/>
                    </a:lnTo>
                    <a:lnTo>
                      <a:pt x="1674" y="1590"/>
                    </a:lnTo>
                    <a:lnTo>
                      <a:pt x="1507" y="1465"/>
                    </a:lnTo>
                    <a:lnTo>
                      <a:pt x="1381" y="1465"/>
                    </a:lnTo>
                    <a:lnTo>
                      <a:pt x="1298" y="1549"/>
                    </a:lnTo>
                    <a:lnTo>
                      <a:pt x="1151" y="1674"/>
                    </a:lnTo>
                    <a:lnTo>
                      <a:pt x="900" y="1674"/>
                    </a:lnTo>
                    <a:lnTo>
                      <a:pt x="733" y="1590"/>
                    </a:lnTo>
                    <a:lnTo>
                      <a:pt x="670" y="1465"/>
                    </a:lnTo>
                    <a:lnTo>
                      <a:pt x="607" y="1339"/>
                    </a:lnTo>
                    <a:lnTo>
                      <a:pt x="377" y="1130"/>
                    </a:lnTo>
                    <a:lnTo>
                      <a:pt x="293" y="984"/>
                    </a:lnTo>
                    <a:lnTo>
                      <a:pt x="189" y="963"/>
                    </a:lnTo>
                    <a:lnTo>
                      <a:pt x="105" y="1046"/>
                    </a:lnTo>
                    <a:lnTo>
                      <a:pt x="84" y="1151"/>
                    </a:lnTo>
                    <a:lnTo>
                      <a:pt x="105" y="1214"/>
                    </a:lnTo>
                    <a:lnTo>
                      <a:pt x="84" y="1256"/>
                    </a:lnTo>
                    <a:lnTo>
                      <a:pt x="42" y="1214"/>
                    </a:lnTo>
                    <a:lnTo>
                      <a:pt x="1" y="1256"/>
                    </a:lnTo>
                    <a:lnTo>
                      <a:pt x="105" y="1360"/>
                    </a:lnTo>
                    <a:lnTo>
                      <a:pt x="273" y="1423"/>
                    </a:lnTo>
                    <a:lnTo>
                      <a:pt x="482" y="1674"/>
                    </a:lnTo>
                    <a:lnTo>
                      <a:pt x="628" y="1779"/>
                    </a:lnTo>
                    <a:lnTo>
                      <a:pt x="879" y="1800"/>
                    </a:lnTo>
                    <a:lnTo>
                      <a:pt x="942" y="1841"/>
                    </a:lnTo>
                    <a:lnTo>
                      <a:pt x="1026" y="1883"/>
                    </a:lnTo>
                    <a:lnTo>
                      <a:pt x="1130" y="2009"/>
                    </a:lnTo>
                    <a:lnTo>
                      <a:pt x="1193" y="2113"/>
                    </a:lnTo>
                    <a:lnTo>
                      <a:pt x="1298" y="2113"/>
                    </a:lnTo>
                    <a:lnTo>
                      <a:pt x="1402" y="2239"/>
                    </a:lnTo>
                    <a:lnTo>
                      <a:pt x="1465" y="2239"/>
                    </a:lnTo>
                    <a:lnTo>
                      <a:pt x="1528" y="2323"/>
                    </a:lnTo>
                    <a:lnTo>
                      <a:pt x="1465" y="2427"/>
                    </a:lnTo>
                    <a:lnTo>
                      <a:pt x="1507" y="2574"/>
                    </a:lnTo>
                    <a:lnTo>
                      <a:pt x="1444" y="2720"/>
                    </a:lnTo>
                    <a:lnTo>
                      <a:pt x="1444" y="2825"/>
                    </a:lnTo>
                    <a:lnTo>
                      <a:pt x="1612" y="2825"/>
                    </a:lnTo>
                    <a:lnTo>
                      <a:pt x="1633" y="2950"/>
                    </a:lnTo>
                    <a:lnTo>
                      <a:pt x="1591" y="3034"/>
                    </a:lnTo>
                    <a:lnTo>
                      <a:pt x="1612" y="3181"/>
                    </a:lnTo>
                    <a:lnTo>
                      <a:pt x="1653" y="3285"/>
                    </a:lnTo>
                    <a:lnTo>
                      <a:pt x="1695" y="3494"/>
                    </a:lnTo>
                    <a:lnTo>
                      <a:pt x="1653" y="3599"/>
                    </a:lnTo>
                    <a:lnTo>
                      <a:pt x="1695" y="3683"/>
                    </a:lnTo>
                    <a:lnTo>
                      <a:pt x="1695" y="3913"/>
                    </a:lnTo>
                    <a:lnTo>
                      <a:pt x="1653" y="3997"/>
                    </a:lnTo>
                    <a:lnTo>
                      <a:pt x="1716" y="4143"/>
                    </a:lnTo>
                    <a:lnTo>
                      <a:pt x="1821" y="4185"/>
                    </a:lnTo>
                    <a:lnTo>
                      <a:pt x="1925" y="4394"/>
                    </a:lnTo>
                    <a:lnTo>
                      <a:pt x="1967" y="4478"/>
                    </a:lnTo>
                    <a:lnTo>
                      <a:pt x="1967" y="4603"/>
                    </a:lnTo>
                    <a:lnTo>
                      <a:pt x="1988" y="4645"/>
                    </a:lnTo>
                    <a:lnTo>
                      <a:pt x="2093" y="4645"/>
                    </a:lnTo>
                    <a:lnTo>
                      <a:pt x="2197" y="4750"/>
                    </a:lnTo>
                    <a:lnTo>
                      <a:pt x="2407" y="4750"/>
                    </a:lnTo>
                    <a:lnTo>
                      <a:pt x="2574" y="4875"/>
                    </a:lnTo>
                    <a:lnTo>
                      <a:pt x="2490" y="4938"/>
                    </a:lnTo>
                    <a:lnTo>
                      <a:pt x="2553" y="5022"/>
                    </a:lnTo>
                    <a:lnTo>
                      <a:pt x="2553" y="5189"/>
                    </a:lnTo>
                    <a:lnTo>
                      <a:pt x="2490" y="5231"/>
                    </a:lnTo>
                    <a:lnTo>
                      <a:pt x="2679" y="5378"/>
                    </a:lnTo>
                    <a:lnTo>
                      <a:pt x="2553" y="5357"/>
                    </a:lnTo>
                    <a:lnTo>
                      <a:pt x="2490" y="5378"/>
                    </a:lnTo>
                    <a:lnTo>
                      <a:pt x="2658" y="5524"/>
                    </a:lnTo>
                    <a:lnTo>
                      <a:pt x="2658" y="5587"/>
                    </a:lnTo>
                    <a:lnTo>
                      <a:pt x="2469" y="5482"/>
                    </a:lnTo>
                    <a:lnTo>
                      <a:pt x="2302" y="5482"/>
                    </a:lnTo>
                    <a:lnTo>
                      <a:pt x="2156" y="5587"/>
                    </a:lnTo>
                    <a:lnTo>
                      <a:pt x="2156" y="5691"/>
                    </a:lnTo>
                    <a:lnTo>
                      <a:pt x="2051" y="5796"/>
                    </a:lnTo>
                    <a:lnTo>
                      <a:pt x="2051" y="5880"/>
                    </a:lnTo>
                    <a:lnTo>
                      <a:pt x="1988" y="5901"/>
                    </a:lnTo>
                    <a:lnTo>
                      <a:pt x="1821" y="6089"/>
                    </a:lnTo>
                    <a:lnTo>
                      <a:pt x="1779" y="6277"/>
                    </a:lnTo>
                    <a:lnTo>
                      <a:pt x="1737" y="6298"/>
                    </a:lnTo>
                    <a:lnTo>
                      <a:pt x="1716" y="6256"/>
                    </a:lnTo>
                    <a:lnTo>
                      <a:pt x="1653" y="6256"/>
                    </a:lnTo>
                    <a:lnTo>
                      <a:pt x="1716" y="6361"/>
                    </a:lnTo>
                    <a:lnTo>
                      <a:pt x="1674" y="6445"/>
                    </a:lnTo>
                    <a:lnTo>
                      <a:pt x="1549" y="6445"/>
                    </a:lnTo>
                    <a:lnTo>
                      <a:pt x="1465" y="6549"/>
                    </a:lnTo>
                    <a:lnTo>
                      <a:pt x="1507" y="6717"/>
                    </a:lnTo>
                    <a:lnTo>
                      <a:pt x="1570" y="6759"/>
                    </a:lnTo>
                    <a:lnTo>
                      <a:pt x="1444" y="6717"/>
                    </a:lnTo>
                    <a:lnTo>
                      <a:pt x="1402" y="6654"/>
                    </a:lnTo>
                    <a:lnTo>
                      <a:pt x="1319" y="6696"/>
                    </a:lnTo>
                    <a:lnTo>
                      <a:pt x="1256" y="6821"/>
                    </a:lnTo>
                    <a:lnTo>
                      <a:pt x="1298" y="6884"/>
                    </a:lnTo>
                    <a:lnTo>
                      <a:pt x="1214" y="6842"/>
                    </a:lnTo>
                    <a:lnTo>
                      <a:pt x="1193" y="6905"/>
                    </a:lnTo>
                    <a:lnTo>
                      <a:pt x="1256" y="6968"/>
                    </a:lnTo>
                    <a:lnTo>
                      <a:pt x="1256" y="7031"/>
                    </a:lnTo>
                    <a:lnTo>
                      <a:pt x="1193" y="7114"/>
                    </a:lnTo>
                    <a:lnTo>
                      <a:pt x="1151" y="7156"/>
                    </a:lnTo>
                    <a:lnTo>
                      <a:pt x="1047" y="7219"/>
                    </a:lnTo>
                    <a:lnTo>
                      <a:pt x="1005" y="7177"/>
                    </a:lnTo>
                    <a:lnTo>
                      <a:pt x="984" y="7135"/>
                    </a:lnTo>
                    <a:lnTo>
                      <a:pt x="900" y="7114"/>
                    </a:lnTo>
                    <a:lnTo>
                      <a:pt x="817" y="7135"/>
                    </a:lnTo>
                    <a:lnTo>
                      <a:pt x="837" y="7240"/>
                    </a:lnTo>
                    <a:lnTo>
                      <a:pt x="796" y="7282"/>
                    </a:lnTo>
                    <a:lnTo>
                      <a:pt x="837" y="7386"/>
                    </a:lnTo>
                    <a:lnTo>
                      <a:pt x="796" y="7491"/>
                    </a:lnTo>
                    <a:lnTo>
                      <a:pt x="733" y="7533"/>
                    </a:lnTo>
                    <a:lnTo>
                      <a:pt x="691" y="7637"/>
                    </a:lnTo>
                    <a:lnTo>
                      <a:pt x="733" y="7742"/>
                    </a:lnTo>
                    <a:lnTo>
                      <a:pt x="775" y="7763"/>
                    </a:lnTo>
                    <a:lnTo>
                      <a:pt x="733" y="7867"/>
                    </a:lnTo>
                    <a:lnTo>
                      <a:pt x="775" y="7951"/>
                    </a:lnTo>
                    <a:lnTo>
                      <a:pt x="858" y="7909"/>
                    </a:lnTo>
                    <a:lnTo>
                      <a:pt x="900" y="7972"/>
                    </a:lnTo>
                    <a:lnTo>
                      <a:pt x="879" y="8098"/>
                    </a:lnTo>
                    <a:lnTo>
                      <a:pt x="837" y="8160"/>
                    </a:lnTo>
                    <a:lnTo>
                      <a:pt x="879" y="8265"/>
                    </a:lnTo>
                    <a:lnTo>
                      <a:pt x="837" y="8307"/>
                    </a:lnTo>
                    <a:lnTo>
                      <a:pt x="942" y="8495"/>
                    </a:lnTo>
                    <a:lnTo>
                      <a:pt x="1005" y="8537"/>
                    </a:lnTo>
                    <a:lnTo>
                      <a:pt x="942" y="8621"/>
                    </a:lnTo>
                    <a:lnTo>
                      <a:pt x="1026" y="8746"/>
                    </a:lnTo>
                    <a:lnTo>
                      <a:pt x="942" y="8788"/>
                    </a:lnTo>
                    <a:lnTo>
                      <a:pt x="984" y="8955"/>
                    </a:lnTo>
                    <a:lnTo>
                      <a:pt x="942" y="9039"/>
                    </a:lnTo>
                    <a:lnTo>
                      <a:pt x="942" y="9269"/>
                    </a:lnTo>
                    <a:lnTo>
                      <a:pt x="1005" y="9353"/>
                    </a:lnTo>
                    <a:lnTo>
                      <a:pt x="942" y="9479"/>
                    </a:lnTo>
                    <a:lnTo>
                      <a:pt x="942" y="9562"/>
                    </a:lnTo>
                    <a:lnTo>
                      <a:pt x="1005" y="9625"/>
                    </a:lnTo>
                    <a:lnTo>
                      <a:pt x="1151" y="9541"/>
                    </a:lnTo>
                    <a:lnTo>
                      <a:pt x="1214" y="9583"/>
                    </a:lnTo>
                    <a:lnTo>
                      <a:pt x="1235" y="9520"/>
                    </a:lnTo>
                    <a:lnTo>
                      <a:pt x="1361" y="9646"/>
                    </a:lnTo>
                    <a:lnTo>
                      <a:pt x="1444" y="9625"/>
                    </a:lnTo>
                    <a:lnTo>
                      <a:pt x="1528" y="9688"/>
                    </a:lnTo>
                    <a:lnTo>
                      <a:pt x="1674" y="9667"/>
                    </a:lnTo>
                    <a:lnTo>
                      <a:pt x="1737" y="9688"/>
                    </a:lnTo>
                    <a:lnTo>
                      <a:pt x="1674" y="9772"/>
                    </a:lnTo>
                    <a:lnTo>
                      <a:pt x="1737" y="9772"/>
                    </a:lnTo>
                    <a:lnTo>
                      <a:pt x="1863" y="9667"/>
                    </a:lnTo>
                    <a:lnTo>
                      <a:pt x="1863" y="9751"/>
                    </a:lnTo>
                    <a:lnTo>
                      <a:pt x="1779" y="9855"/>
                    </a:lnTo>
                    <a:lnTo>
                      <a:pt x="1946" y="10064"/>
                    </a:lnTo>
                    <a:lnTo>
                      <a:pt x="1967" y="10148"/>
                    </a:lnTo>
                    <a:lnTo>
                      <a:pt x="1946" y="10274"/>
                    </a:lnTo>
                    <a:lnTo>
                      <a:pt x="1967" y="10295"/>
                    </a:lnTo>
                    <a:lnTo>
                      <a:pt x="2030" y="10148"/>
                    </a:lnTo>
                    <a:lnTo>
                      <a:pt x="2114" y="10106"/>
                    </a:lnTo>
                    <a:lnTo>
                      <a:pt x="2135" y="10190"/>
                    </a:lnTo>
                    <a:lnTo>
                      <a:pt x="2239" y="10148"/>
                    </a:lnTo>
                    <a:lnTo>
                      <a:pt x="2323" y="10148"/>
                    </a:lnTo>
                    <a:lnTo>
                      <a:pt x="2490" y="10002"/>
                    </a:lnTo>
                    <a:lnTo>
                      <a:pt x="2595" y="10002"/>
                    </a:lnTo>
                    <a:lnTo>
                      <a:pt x="2825" y="9855"/>
                    </a:lnTo>
                    <a:lnTo>
                      <a:pt x="2867" y="9792"/>
                    </a:lnTo>
                    <a:lnTo>
                      <a:pt x="3014" y="9855"/>
                    </a:lnTo>
                    <a:lnTo>
                      <a:pt x="3118" y="9834"/>
                    </a:lnTo>
                    <a:lnTo>
                      <a:pt x="3223" y="9688"/>
                    </a:lnTo>
                    <a:lnTo>
                      <a:pt x="3244" y="9751"/>
                    </a:lnTo>
                    <a:lnTo>
                      <a:pt x="3202" y="9855"/>
                    </a:lnTo>
                    <a:lnTo>
                      <a:pt x="3244" y="9876"/>
                    </a:lnTo>
                    <a:lnTo>
                      <a:pt x="3306" y="9751"/>
                    </a:lnTo>
                    <a:lnTo>
                      <a:pt x="3348" y="9772"/>
                    </a:lnTo>
                    <a:lnTo>
                      <a:pt x="3306" y="9646"/>
                    </a:lnTo>
                    <a:lnTo>
                      <a:pt x="3348" y="9583"/>
                    </a:lnTo>
                    <a:lnTo>
                      <a:pt x="3411" y="9688"/>
                    </a:lnTo>
                    <a:lnTo>
                      <a:pt x="3453" y="9688"/>
                    </a:lnTo>
                    <a:lnTo>
                      <a:pt x="3495" y="9625"/>
                    </a:lnTo>
                    <a:lnTo>
                      <a:pt x="3537" y="9751"/>
                    </a:lnTo>
                    <a:lnTo>
                      <a:pt x="3620" y="9730"/>
                    </a:lnTo>
                    <a:lnTo>
                      <a:pt x="3620" y="9646"/>
                    </a:lnTo>
                    <a:lnTo>
                      <a:pt x="3662" y="9667"/>
                    </a:lnTo>
                    <a:lnTo>
                      <a:pt x="3704" y="9730"/>
                    </a:lnTo>
                    <a:lnTo>
                      <a:pt x="3767" y="9646"/>
                    </a:lnTo>
                    <a:lnTo>
                      <a:pt x="3934" y="9625"/>
                    </a:lnTo>
                    <a:lnTo>
                      <a:pt x="4018" y="9688"/>
                    </a:lnTo>
                    <a:lnTo>
                      <a:pt x="4206" y="9667"/>
                    </a:lnTo>
                    <a:lnTo>
                      <a:pt x="4206" y="9625"/>
                    </a:lnTo>
                    <a:lnTo>
                      <a:pt x="4143" y="9562"/>
                    </a:lnTo>
                    <a:lnTo>
                      <a:pt x="4206" y="9541"/>
                    </a:lnTo>
                    <a:lnTo>
                      <a:pt x="4269" y="9562"/>
                    </a:lnTo>
                    <a:lnTo>
                      <a:pt x="4311" y="9646"/>
                    </a:lnTo>
                    <a:lnTo>
                      <a:pt x="4415" y="9667"/>
                    </a:lnTo>
                    <a:lnTo>
                      <a:pt x="4457" y="9562"/>
                    </a:lnTo>
                    <a:lnTo>
                      <a:pt x="4436" y="9416"/>
                    </a:lnTo>
                    <a:lnTo>
                      <a:pt x="4687" y="9144"/>
                    </a:lnTo>
                    <a:lnTo>
                      <a:pt x="4876" y="9123"/>
                    </a:lnTo>
                    <a:lnTo>
                      <a:pt x="5043" y="8872"/>
                    </a:lnTo>
                    <a:lnTo>
                      <a:pt x="5190" y="8621"/>
                    </a:lnTo>
                    <a:lnTo>
                      <a:pt x="5315" y="8349"/>
                    </a:lnTo>
                    <a:lnTo>
                      <a:pt x="5566" y="7951"/>
                    </a:lnTo>
                    <a:lnTo>
                      <a:pt x="5713" y="7533"/>
                    </a:lnTo>
                    <a:lnTo>
                      <a:pt x="5692" y="7344"/>
                    </a:lnTo>
                    <a:lnTo>
                      <a:pt x="5420" y="7051"/>
                    </a:lnTo>
                    <a:lnTo>
                      <a:pt x="5273" y="7010"/>
                    </a:lnTo>
                    <a:lnTo>
                      <a:pt x="5001" y="6633"/>
                    </a:lnTo>
                    <a:lnTo>
                      <a:pt x="5064" y="6466"/>
                    </a:lnTo>
                    <a:lnTo>
                      <a:pt x="5169" y="6298"/>
                    </a:lnTo>
                    <a:lnTo>
                      <a:pt x="5169" y="6110"/>
                    </a:lnTo>
                    <a:lnTo>
                      <a:pt x="4980" y="5984"/>
                    </a:lnTo>
                    <a:lnTo>
                      <a:pt x="4938" y="5859"/>
                    </a:lnTo>
                    <a:lnTo>
                      <a:pt x="4938" y="5650"/>
                    </a:lnTo>
                    <a:lnTo>
                      <a:pt x="4980" y="5587"/>
                    </a:lnTo>
                    <a:lnTo>
                      <a:pt x="4938" y="5482"/>
                    </a:lnTo>
                    <a:lnTo>
                      <a:pt x="4792" y="5461"/>
                    </a:lnTo>
                    <a:lnTo>
                      <a:pt x="4729" y="5357"/>
                    </a:lnTo>
                    <a:lnTo>
                      <a:pt x="4729" y="5168"/>
                    </a:lnTo>
                    <a:lnTo>
                      <a:pt x="4792" y="5064"/>
                    </a:lnTo>
                    <a:lnTo>
                      <a:pt x="4687" y="5043"/>
                    </a:lnTo>
                    <a:lnTo>
                      <a:pt x="4687" y="4938"/>
                    </a:lnTo>
                    <a:lnTo>
                      <a:pt x="4729" y="4582"/>
                    </a:lnTo>
                    <a:lnTo>
                      <a:pt x="4834" y="4541"/>
                    </a:lnTo>
                    <a:lnTo>
                      <a:pt x="4562" y="3955"/>
                    </a:lnTo>
                    <a:lnTo>
                      <a:pt x="4332" y="3494"/>
                    </a:lnTo>
                    <a:lnTo>
                      <a:pt x="4269" y="3348"/>
                    </a:lnTo>
                    <a:lnTo>
                      <a:pt x="4143" y="3181"/>
                    </a:lnTo>
                    <a:lnTo>
                      <a:pt x="4248" y="2929"/>
                    </a:lnTo>
                    <a:lnTo>
                      <a:pt x="4353" y="2741"/>
                    </a:lnTo>
                    <a:lnTo>
                      <a:pt x="4415" y="2553"/>
                    </a:lnTo>
                    <a:lnTo>
                      <a:pt x="4332" y="2490"/>
                    </a:lnTo>
                    <a:lnTo>
                      <a:pt x="4060" y="2323"/>
                    </a:lnTo>
                    <a:lnTo>
                      <a:pt x="4018" y="2218"/>
                    </a:lnTo>
                    <a:lnTo>
                      <a:pt x="3934" y="2093"/>
                    </a:lnTo>
                    <a:lnTo>
                      <a:pt x="3767" y="2009"/>
                    </a:lnTo>
                    <a:lnTo>
                      <a:pt x="3704" y="2009"/>
                    </a:lnTo>
                    <a:lnTo>
                      <a:pt x="3599" y="1758"/>
                    </a:lnTo>
                    <a:lnTo>
                      <a:pt x="3516" y="1653"/>
                    </a:lnTo>
                    <a:lnTo>
                      <a:pt x="3558" y="1465"/>
                    </a:lnTo>
                    <a:lnTo>
                      <a:pt x="3599" y="1297"/>
                    </a:lnTo>
                    <a:lnTo>
                      <a:pt x="3495" y="1277"/>
                    </a:lnTo>
                    <a:lnTo>
                      <a:pt x="3599" y="1235"/>
                    </a:lnTo>
                    <a:lnTo>
                      <a:pt x="3746" y="1172"/>
                    </a:lnTo>
                    <a:lnTo>
                      <a:pt x="3725" y="942"/>
                    </a:lnTo>
                    <a:lnTo>
                      <a:pt x="3830" y="774"/>
                    </a:lnTo>
                    <a:lnTo>
                      <a:pt x="3850" y="649"/>
                    </a:lnTo>
                    <a:lnTo>
                      <a:pt x="3746" y="523"/>
                    </a:lnTo>
                    <a:lnTo>
                      <a:pt x="3725" y="419"/>
                    </a:lnTo>
                    <a:lnTo>
                      <a:pt x="3537" y="398"/>
                    </a:lnTo>
                    <a:lnTo>
                      <a:pt x="3411" y="335"/>
                    </a:lnTo>
                    <a:lnTo>
                      <a:pt x="3327" y="251"/>
                    </a:lnTo>
                    <a:lnTo>
                      <a:pt x="3202" y="84"/>
                    </a:lnTo>
                    <a:lnTo>
                      <a:pt x="309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6" name="Google Shape;1096;p64"/>
            <p:cNvGrpSpPr/>
            <p:nvPr/>
          </p:nvGrpSpPr>
          <p:grpSpPr>
            <a:xfrm>
              <a:off x="2654821" y="2414345"/>
              <a:ext cx="667570" cy="558731"/>
              <a:chOff x="1397225" y="1637375"/>
              <a:chExt cx="1401575" cy="1228250"/>
            </a:xfrm>
          </p:grpSpPr>
          <p:sp>
            <p:nvSpPr>
              <p:cNvPr id="1097" name="Google Shape;1097;p64"/>
              <p:cNvSpPr/>
              <p:nvPr/>
            </p:nvSpPr>
            <p:spPr>
              <a:xfrm>
                <a:off x="2050925" y="2362200"/>
                <a:ext cx="747875" cy="497225"/>
              </a:xfrm>
              <a:custGeom>
                <a:avLst/>
                <a:gdLst/>
                <a:ahLst/>
                <a:cxnLst/>
                <a:rect l="l" t="t" r="r" b="b"/>
                <a:pathLst>
                  <a:path w="29915" h="19889" extrusionOk="0">
                    <a:moveTo>
                      <a:pt x="107" y="1186"/>
                    </a:moveTo>
                    <a:lnTo>
                      <a:pt x="0" y="0"/>
                    </a:lnTo>
                    <a:lnTo>
                      <a:pt x="15577" y="1563"/>
                    </a:lnTo>
                    <a:lnTo>
                      <a:pt x="26519" y="5336"/>
                    </a:lnTo>
                    <a:lnTo>
                      <a:pt x="27435" y="5444"/>
                    </a:lnTo>
                    <a:lnTo>
                      <a:pt x="28783" y="4420"/>
                    </a:lnTo>
                    <a:lnTo>
                      <a:pt x="29753" y="4527"/>
                    </a:lnTo>
                    <a:lnTo>
                      <a:pt x="29915" y="6198"/>
                    </a:lnTo>
                    <a:lnTo>
                      <a:pt x="26465" y="6899"/>
                    </a:lnTo>
                    <a:lnTo>
                      <a:pt x="11157" y="16062"/>
                    </a:lnTo>
                    <a:lnTo>
                      <a:pt x="10295" y="18649"/>
                    </a:lnTo>
                    <a:lnTo>
                      <a:pt x="10295" y="19889"/>
                    </a:lnTo>
                    <a:lnTo>
                      <a:pt x="2803" y="15846"/>
                    </a:lnTo>
                    <a:lnTo>
                      <a:pt x="1347" y="14876"/>
                    </a:lnTo>
                    <a:lnTo>
                      <a:pt x="0" y="14607"/>
                    </a:lnTo>
                    <a:lnTo>
                      <a:pt x="916" y="11642"/>
                    </a:lnTo>
                    <a:lnTo>
                      <a:pt x="1725" y="388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  <p:grpSp>
            <p:nvGrpSpPr>
              <p:cNvPr id="1098" name="Google Shape;1098;p64"/>
              <p:cNvGrpSpPr/>
              <p:nvPr/>
            </p:nvGrpSpPr>
            <p:grpSpPr>
              <a:xfrm>
                <a:off x="1397225" y="1637375"/>
                <a:ext cx="1398775" cy="1228250"/>
                <a:chOff x="1397225" y="1637375"/>
                <a:chExt cx="1398775" cy="1228250"/>
              </a:xfrm>
            </p:grpSpPr>
            <p:sp>
              <p:nvSpPr>
                <p:cNvPr id="1099" name="Google Shape;1099;p64"/>
                <p:cNvSpPr/>
                <p:nvPr/>
              </p:nvSpPr>
              <p:spPr>
                <a:xfrm>
                  <a:off x="1397225" y="1637375"/>
                  <a:ext cx="692600" cy="59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04" h="23770" extrusionOk="0">
                      <a:moveTo>
                        <a:pt x="14864" y="15547"/>
                      </a:moveTo>
                      <a:lnTo>
                        <a:pt x="14836" y="15589"/>
                      </a:lnTo>
                      <a:lnTo>
                        <a:pt x="14836" y="15568"/>
                      </a:lnTo>
                      <a:lnTo>
                        <a:pt x="14864" y="15547"/>
                      </a:lnTo>
                      <a:close/>
                      <a:moveTo>
                        <a:pt x="19460" y="16760"/>
                      </a:moveTo>
                      <a:lnTo>
                        <a:pt x="19523" y="16823"/>
                      </a:lnTo>
                      <a:lnTo>
                        <a:pt x="19460" y="16844"/>
                      </a:lnTo>
                      <a:lnTo>
                        <a:pt x="19460" y="16760"/>
                      </a:lnTo>
                      <a:close/>
                      <a:moveTo>
                        <a:pt x="23686" y="18497"/>
                      </a:moveTo>
                      <a:lnTo>
                        <a:pt x="23624" y="18644"/>
                      </a:lnTo>
                      <a:lnTo>
                        <a:pt x="23561" y="18853"/>
                      </a:lnTo>
                      <a:lnTo>
                        <a:pt x="23582" y="19020"/>
                      </a:lnTo>
                      <a:lnTo>
                        <a:pt x="23477" y="19229"/>
                      </a:lnTo>
                      <a:lnTo>
                        <a:pt x="23477" y="19355"/>
                      </a:lnTo>
                      <a:lnTo>
                        <a:pt x="23519" y="19439"/>
                      </a:lnTo>
                      <a:lnTo>
                        <a:pt x="23393" y="19355"/>
                      </a:lnTo>
                      <a:lnTo>
                        <a:pt x="23393" y="19543"/>
                      </a:lnTo>
                      <a:lnTo>
                        <a:pt x="23393" y="19564"/>
                      </a:lnTo>
                      <a:cubicBezTo>
                        <a:pt x="23352" y="19648"/>
                        <a:pt x="23310" y="19753"/>
                        <a:pt x="23310" y="19836"/>
                      </a:cubicBezTo>
                      <a:lnTo>
                        <a:pt x="23310" y="19962"/>
                      </a:lnTo>
                      <a:lnTo>
                        <a:pt x="23289" y="19941"/>
                      </a:lnTo>
                      <a:lnTo>
                        <a:pt x="23289" y="19836"/>
                      </a:lnTo>
                      <a:lnTo>
                        <a:pt x="23258" y="19791"/>
                      </a:lnTo>
                      <a:lnTo>
                        <a:pt x="23268" y="19773"/>
                      </a:lnTo>
                      <a:lnTo>
                        <a:pt x="23268" y="19627"/>
                      </a:lnTo>
                      <a:lnTo>
                        <a:pt x="23331" y="19543"/>
                      </a:lnTo>
                      <a:lnTo>
                        <a:pt x="23352" y="19250"/>
                      </a:lnTo>
                      <a:lnTo>
                        <a:pt x="23435" y="19020"/>
                      </a:lnTo>
                      <a:lnTo>
                        <a:pt x="23435" y="18790"/>
                      </a:lnTo>
                      <a:lnTo>
                        <a:pt x="23414" y="18623"/>
                      </a:lnTo>
                      <a:lnTo>
                        <a:pt x="23352" y="18539"/>
                      </a:lnTo>
                      <a:lnTo>
                        <a:pt x="23352" y="18518"/>
                      </a:lnTo>
                      <a:lnTo>
                        <a:pt x="23414" y="18539"/>
                      </a:lnTo>
                      <a:lnTo>
                        <a:pt x="23456" y="18685"/>
                      </a:lnTo>
                      <a:lnTo>
                        <a:pt x="23519" y="18706"/>
                      </a:lnTo>
                      <a:lnTo>
                        <a:pt x="23561" y="18581"/>
                      </a:lnTo>
                      <a:lnTo>
                        <a:pt x="23686" y="18497"/>
                      </a:lnTo>
                      <a:close/>
                      <a:moveTo>
                        <a:pt x="23204" y="19889"/>
                      </a:moveTo>
                      <a:lnTo>
                        <a:pt x="23184" y="19941"/>
                      </a:lnTo>
                      <a:lnTo>
                        <a:pt x="23142" y="20297"/>
                      </a:lnTo>
                      <a:lnTo>
                        <a:pt x="23038" y="20464"/>
                      </a:lnTo>
                      <a:lnTo>
                        <a:pt x="23017" y="20631"/>
                      </a:lnTo>
                      <a:lnTo>
                        <a:pt x="23121" y="20694"/>
                      </a:lnTo>
                      <a:lnTo>
                        <a:pt x="23080" y="20778"/>
                      </a:lnTo>
                      <a:lnTo>
                        <a:pt x="23121" y="20841"/>
                      </a:lnTo>
                      <a:lnTo>
                        <a:pt x="22996" y="20841"/>
                      </a:lnTo>
                      <a:lnTo>
                        <a:pt x="22912" y="20924"/>
                      </a:lnTo>
                      <a:lnTo>
                        <a:pt x="22912" y="21050"/>
                      </a:lnTo>
                      <a:cubicBezTo>
                        <a:pt x="22891" y="21050"/>
                        <a:pt x="22870" y="21092"/>
                        <a:pt x="22870" y="21134"/>
                      </a:cubicBezTo>
                      <a:lnTo>
                        <a:pt x="22870" y="21154"/>
                      </a:lnTo>
                      <a:lnTo>
                        <a:pt x="22847" y="21178"/>
                      </a:lnTo>
                      <a:lnTo>
                        <a:pt x="22847" y="21178"/>
                      </a:lnTo>
                      <a:lnTo>
                        <a:pt x="22849" y="21154"/>
                      </a:lnTo>
                      <a:lnTo>
                        <a:pt x="22849" y="20945"/>
                      </a:lnTo>
                      <a:lnTo>
                        <a:pt x="22828" y="20882"/>
                      </a:lnTo>
                      <a:cubicBezTo>
                        <a:pt x="22828" y="20820"/>
                        <a:pt x="22849" y="20778"/>
                        <a:pt x="22849" y="20736"/>
                      </a:cubicBezTo>
                      <a:lnTo>
                        <a:pt x="22891" y="20778"/>
                      </a:lnTo>
                      <a:lnTo>
                        <a:pt x="22954" y="20778"/>
                      </a:lnTo>
                      <a:lnTo>
                        <a:pt x="22954" y="20610"/>
                      </a:lnTo>
                      <a:lnTo>
                        <a:pt x="23017" y="20569"/>
                      </a:lnTo>
                      <a:lnTo>
                        <a:pt x="22954" y="20485"/>
                      </a:lnTo>
                      <a:lnTo>
                        <a:pt x="22828" y="20464"/>
                      </a:lnTo>
                      <a:lnTo>
                        <a:pt x="22828" y="20380"/>
                      </a:lnTo>
                      <a:lnTo>
                        <a:pt x="22703" y="20150"/>
                      </a:lnTo>
                      <a:lnTo>
                        <a:pt x="22703" y="20108"/>
                      </a:lnTo>
                      <a:lnTo>
                        <a:pt x="22828" y="20255"/>
                      </a:lnTo>
                      <a:lnTo>
                        <a:pt x="22912" y="20380"/>
                      </a:lnTo>
                      <a:lnTo>
                        <a:pt x="22996" y="20401"/>
                      </a:lnTo>
                      <a:lnTo>
                        <a:pt x="23038" y="20359"/>
                      </a:lnTo>
                      <a:lnTo>
                        <a:pt x="23017" y="20276"/>
                      </a:lnTo>
                      <a:lnTo>
                        <a:pt x="23121" y="20255"/>
                      </a:lnTo>
                      <a:lnTo>
                        <a:pt x="23121" y="20171"/>
                      </a:lnTo>
                      <a:lnTo>
                        <a:pt x="23059" y="20108"/>
                      </a:lnTo>
                      <a:cubicBezTo>
                        <a:pt x="23101" y="20066"/>
                        <a:pt x="23121" y="19983"/>
                        <a:pt x="23142" y="19941"/>
                      </a:cubicBezTo>
                      <a:lnTo>
                        <a:pt x="23163" y="19962"/>
                      </a:lnTo>
                      <a:lnTo>
                        <a:pt x="23204" y="19889"/>
                      </a:lnTo>
                      <a:close/>
                      <a:moveTo>
                        <a:pt x="23519" y="19836"/>
                      </a:moveTo>
                      <a:lnTo>
                        <a:pt x="23540" y="19962"/>
                      </a:lnTo>
                      <a:lnTo>
                        <a:pt x="23582" y="19962"/>
                      </a:lnTo>
                      <a:lnTo>
                        <a:pt x="23582" y="20087"/>
                      </a:lnTo>
                      <a:lnTo>
                        <a:pt x="23665" y="20171"/>
                      </a:lnTo>
                      <a:lnTo>
                        <a:pt x="23728" y="20108"/>
                      </a:lnTo>
                      <a:lnTo>
                        <a:pt x="23770" y="20150"/>
                      </a:lnTo>
                      <a:lnTo>
                        <a:pt x="23875" y="20087"/>
                      </a:lnTo>
                      <a:lnTo>
                        <a:pt x="24021" y="20087"/>
                      </a:lnTo>
                      <a:lnTo>
                        <a:pt x="24021" y="20108"/>
                      </a:lnTo>
                      <a:lnTo>
                        <a:pt x="23854" y="20213"/>
                      </a:lnTo>
                      <a:lnTo>
                        <a:pt x="23812" y="20255"/>
                      </a:lnTo>
                      <a:lnTo>
                        <a:pt x="23812" y="20297"/>
                      </a:lnTo>
                      <a:lnTo>
                        <a:pt x="23875" y="20359"/>
                      </a:lnTo>
                      <a:lnTo>
                        <a:pt x="23854" y="20401"/>
                      </a:lnTo>
                      <a:lnTo>
                        <a:pt x="23770" y="20401"/>
                      </a:lnTo>
                      <a:lnTo>
                        <a:pt x="23770" y="20464"/>
                      </a:lnTo>
                      <a:lnTo>
                        <a:pt x="23854" y="20590"/>
                      </a:lnTo>
                      <a:lnTo>
                        <a:pt x="23854" y="20694"/>
                      </a:lnTo>
                      <a:lnTo>
                        <a:pt x="23812" y="20715"/>
                      </a:lnTo>
                      <a:lnTo>
                        <a:pt x="23728" y="20631"/>
                      </a:lnTo>
                      <a:lnTo>
                        <a:pt x="23665" y="20548"/>
                      </a:lnTo>
                      <a:lnTo>
                        <a:pt x="23645" y="20610"/>
                      </a:lnTo>
                      <a:lnTo>
                        <a:pt x="23665" y="20694"/>
                      </a:lnTo>
                      <a:lnTo>
                        <a:pt x="23624" y="20757"/>
                      </a:lnTo>
                      <a:lnTo>
                        <a:pt x="23624" y="20903"/>
                      </a:lnTo>
                      <a:lnTo>
                        <a:pt x="23645" y="20924"/>
                      </a:lnTo>
                      <a:cubicBezTo>
                        <a:pt x="23629" y="20919"/>
                        <a:pt x="23614" y="20916"/>
                        <a:pt x="23601" y="20916"/>
                      </a:cubicBezTo>
                      <a:cubicBezTo>
                        <a:pt x="23562" y="20916"/>
                        <a:pt x="23535" y="20940"/>
                        <a:pt x="23519" y="20987"/>
                      </a:cubicBezTo>
                      <a:cubicBezTo>
                        <a:pt x="23456" y="21071"/>
                        <a:pt x="23414" y="21154"/>
                        <a:pt x="23373" y="21259"/>
                      </a:cubicBezTo>
                      <a:lnTo>
                        <a:pt x="23268" y="21154"/>
                      </a:lnTo>
                      <a:lnTo>
                        <a:pt x="23121" y="21154"/>
                      </a:lnTo>
                      <a:lnTo>
                        <a:pt x="23121" y="21238"/>
                      </a:lnTo>
                      <a:lnTo>
                        <a:pt x="23163" y="21322"/>
                      </a:lnTo>
                      <a:lnTo>
                        <a:pt x="23142" y="21426"/>
                      </a:lnTo>
                      <a:lnTo>
                        <a:pt x="23247" y="21468"/>
                      </a:lnTo>
                      <a:lnTo>
                        <a:pt x="23205" y="21552"/>
                      </a:lnTo>
                      <a:lnTo>
                        <a:pt x="23121" y="21552"/>
                      </a:lnTo>
                      <a:lnTo>
                        <a:pt x="23101" y="21531"/>
                      </a:lnTo>
                      <a:lnTo>
                        <a:pt x="23038" y="21615"/>
                      </a:lnTo>
                      <a:lnTo>
                        <a:pt x="23038" y="21531"/>
                      </a:lnTo>
                      <a:lnTo>
                        <a:pt x="23101" y="21447"/>
                      </a:lnTo>
                      <a:lnTo>
                        <a:pt x="22996" y="21322"/>
                      </a:lnTo>
                      <a:cubicBezTo>
                        <a:pt x="22996" y="21259"/>
                        <a:pt x="22996" y="21196"/>
                        <a:pt x="23017" y="21134"/>
                      </a:cubicBezTo>
                      <a:lnTo>
                        <a:pt x="23163" y="21050"/>
                      </a:lnTo>
                      <a:lnTo>
                        <a:pt x="23205" y="20882"/>
                      </a:lnTo>
                      <a:lnTo>
                        <a:pt x="23268" y="20903"/>
                      </a:lnTo>
                      <a:lnTo>
                        <a:pt x="23331" y="20841"/>
                      </a:lnTo>
                      <a:lnTo>
                        <a:pt x="23331" y="20736"/>
                      </a:lnTo>
                      <a:lnTo>
                        <a:pt x="23352" y="20673"/>
                      </a:lnTo>
                      <a:lnTo>
                        <a:pt x="23352" y="20276"/>
                      </a:lnTo>
                      <a:lnTo>
                        <a:pt x="23373" y="20171"/>
                      </a:lnTo>
                      <a:lnTo>
                        <a:pt x="23435" y="20401"/>
                      </a:lnTo>
                      <a:lnTo>
                        <a:pt x="23414" y="20673"/>
                      </a:lnTo>
                      <a:lnTo>
                        <a:pt x="23456" y="20694"/>
                      </a:lnTo>
                      <a:lnTo>
                        <a:pt x="23540" y="20527"/>
                      </a:lnTo>
                      <a:lnTo>
                        <a:pt x="23519" y="20108"/>
                      </a:lnTo>
                      <a:lnTo>
                        <a:pt x="23435" y="20004"/>
                      </a:lnTo>
                      <a:cubicBezTo>
                        <a:pt x="23456" y="19983"/>
                        <a:pt x="23456" y="19941"/>
                        <a:pt x="23498" y="19899"/>
                      </a:cubicBezTo>
                      <a:cubicBezTo>
                        <a:pt x="23519" y="19878"/>
                        <a:pt x="23519" y="19857"/>
                        <a:pt x="23519" y="19836"/>
                      </a:cubicBezTo>
                      <a:close/>
                      <a:moveTo>
                        <a:pt x="22808" y="1"/>
                      </a:moveTo>
                      <a:lnTo>
                        <a:pt x="22598" y="105"/>
                      </a:lnTo>
                      <a:lnTo>
                        <a:pt x="22556" y="168"/>
                      </a:lnTo>
                      <a:lnTo>
                        <a:pt x="22389" y="168"/>
                      </a:lnTo>
                      <a:lnTo>
                        <a:pt x="22264" y="231"/>
                      </a:lnTo>
                      <a:lnTo>
                        <a:pt x="22033" y="440"/>
                      </a:lnTo>
                      <a:lnTo>
                        <a:pt x="21866" y="503"/>
                      </a:lnTo>
                      <a:lnTo>
                        <a:pt x="21615" y="503"/>
                      </a:lnTo>
                      <a:lnTo>
                        <a:pt x="21448" y="398"/>
                      </a:lnTo>
                      <a:lnTo>
                        <a:pt x="21406" y="335"/>
                      </a:lnTo>
                      <a:lnTo>
                        <a:pt x="21406" y="398"/>
                      </a:lnTo>
                      <a:lnTo>
                        <a:pt x="21322" y="398"/>
                      </a:lnTo>
                      <a:lnTo>
                        <a:pt x="21217" y="294"/>
                      </a:lnTo>
                      <a:lnTo>
                        <a:pt x="21113" y="335"/>
                      </a:lnTo>
                      <a:lnTo>
                        <a:pt x="21092" y="419"/>
                      </a:lnTo>
                      <a:lnTo>
                        <a:pt x="21029" y="419"/>
                      </a:lnTo>
                      <a:lnTo>
                        <a:pt x="21008" y="335"/>
                      </a:lnTo>
                      <a:lnTo>
                        <a:pt x="21029" y="273"/>
                      </a:lnTo>
                      <a:lnTo>
                        <a:pt x="21134" y="210"/>
                      </a:lnTo>
                      <a:lnTo>
                        <a:pt x="21092" y="168"/>
                      </a:lnTo>
                      <a:lnTo>
                        <a:pt x="20945" y="210"/>
                      </a:lnTo>
                      <a:lnTo>
                        <a:pt x="20736" y="315"/>
                      </a:lnTo>
                      <a:lnTo>
                        <a:pt x="20590" y="398"/>
                      </a:lnTo>
                      <a:lnTo>
                        <a:pt x="20527" y="524"/>
                      </a:lnTo>
                      <a:lnTo>
                        <a:pt x="20569" y="628"/>
                      </a:lnTo>
                      <a:lnTo>
                        <a:pt x="20694" y="649"/>
                      </a:lnTo>
                      <a:lnTo>
                        <a:pt x="20611" y="733"/>
                      </a:lnTo>
                      <a:lnTo>
                        <a:pt x="20255" y="733"/>
                      </a:lnTo>
                      <a:lnTo>
                        <a:pt x="20088" y="859"/>
                      </a:lnTo>
                      <a:lnTo>
                        <a:pt x="19983" y="1131"/>
                      </a:lnTo>
                      <a:lnTo>
                        <a:pt x="19941" y="1319"/>
                      </a:lnTo>
                      <a:lnTo>
                        <a:pt x="19878" y="1319"/>
                      </a:lnTo>
                      <a:lnTo>
                        <a:pt x="19857" y="1256"/>
                      </a:lnTo>
                      <a:lnTo>
                        <a:pt x="19878" y="1068"/>
                      </a:lnTo>
                      <a:lnTo>
                        <a:pt x="20025" y="817"/>
                      </a:lnTo>
                      <a:lnTo>
                        <a:pt x="20025" y="733"/>
                      </a:lnTo>
                      <a:lnTo>
                        <a:pt x="19983" y="733"/>
                      </a:lnTo>
                      <a:lnTo>
                        <a:pt x="19732" y="1047"/>
                      </a:lnTo>
                      <a:lnTo>
                        <a:pt x="19585" y="1047"/>
                      </a:lnTo>
                      <a:lnTo>
                        <a:pt x="19523" y="1026"/>
                      </a:lnTo>
                      <a:lnTo>
                        <a:pt x="19439" y="921"/>
                      </a:lnTo>
                      <a:lnTo>
                        <a:pt x="19313" y="900"/>
                      </a:lnTo>
                      <a:lnTo>
                        <a:pt x="19230" y="900"/>
                      </a:lnTo>
                      <a:lnTo>
                        <a:pt x="19230" y="942"/>
                      </a:lnTo>
                      <a:lnTo>
                        <a:pt x="19418" y="1026"/>
                      </a:lnTo>
                      <a:lnTo>
                        <a:pt x="19460" y="1110"/>
                      </a:lnTo>
                      <a:lnTo>
                        <a:pt x="19418" y="1131"/>
                      </a:lnTo>
                      <a:lnTo>
                        <a:pt x="19251" y="1068"/>
                      </a:lnTo>
                      <a:lnTo>
                        <a:pt x="19062" y="1047"/>
                      </a:lnTo>
                      <a:lnTo>
                        <a:pt x="18832" y="1151"/>
                      </a:lnTo>
                      <a:lnTo>
                        <a:pt x="18539" y="1423"/>
                      </a:lnTo>
                      <a:lnTo>
                        <a:pt x="18204" y="1570"/>
                      </a:lnTo>
                      <a:lnTo>
                        <a:pt x="17974" y="1758"/>
                      </a:lnTo>
                      <a:lnTo>
                        <a:pt x="17744" y="1967"/>
                      </a:lnTo>
                      <a:lnTo>
                        <a:pt x="17451" y="2219"/>
                      </a:lnTo>
                      <a:lnTo>
                        <a:pt x="17263" y="2302"/>
                      </a:lnTo>
                      <a:lnTo>
                        <a:pt x="17158" y="2323"/>
                      </a:lnTo>
                      <a:lnTo>
                        <a:pt x="17012" y="2428"/>
                      </a:lnTo>
                      <a:lnTo>
                        <a:pt x="16865" y="2428"/>
                      </a:lnTo>
                      <a:lnTo>
                        <a:pt x="16698" y="2574"/>
                      </a:lnTo>
                      <a:lnTo>
                        <a:pt x="16510" y="2574"/>
                      </a:lnTo>
                      <a:lnTo>
                        <a:pt x="16426" y="2491"/>
                      </a:lnTo>
                      <a:lnTo>
                        <a:pt x="16238" y="2470"/>
                      </a:lnTo>
                      <a:lnTo>
                        <a:pt x="16091" y="2365"/>
                      </a:lnTo>
                      <a:lnTo>
                        <a:pt x="15986" y="2302"/>
                      </a:lnTo>
                      <a:lnTo>
                        <a:pt x="15798" y="2219"/>
                      </a:lnTo>
                      <a:lnTo>
                        <a:pt x="15714" y="2260"/>
                      </a:lnTo>
                      <a:lnTo>
                        <a:pt x="15589" y="2386"/>
                      </a:lnTo>
                      <a:lnTo>
                        <a:pt x="15380" y="2595"/>
                      </a:lnTo>
                      <a:lnTo>
                        <a:pt x="15338" y="2721"/>
                      </a:lnTo>
                      <a:lnTo>
                        <a:pt x="15233" y="2825"/>
                      </a:lnTo>
                      <a:lnTo>
                        <a:pt x="15170" y="2951"/>
                      </a:lnTo>
                      <a:lnTo>
                        <a:pt x="15087" y="2951"/>
                      </a:lnTo>
                      <a:lnTo>
                        <a:pt x="15024" y="2909"/>
                      </a:lnTo>
                      <a:lnTo>
                        <a:pt x="14940" y="2951"/>
                      </a:lnTo>
                      <a:lnTo>
                        <a:pt x="15045" y="3202"/>
                      </a:lnTo>
                      <a:lnTo>
                        <a:pt x="15170" y="3683"/>
                      </a:lnTo>
                      <a:lnTo>
                        <a:pt x="15296" y="4081"/>
                      </a:lnTo>
                      <a:lnTo>
                        <a:pt x="15359" y="4416"/>
                      </a:lnTo>
                      <a:lnTo>
                        <a:pt x="15338" y="4729"/>
                      </a:lnTo>
                      <a:lnTo>
                        <a:pt x="15191" y="4980"/>
                      </a:lnTo>
                      <a:lnTo>
                        <a:pt x="15087" y="5127"/>
                      </a:lnTo>
                      <a:lnTo>
                        <a:pt x="15087" y="5190"/>
                      </a:lnTo>
                      <a:lnTo>
                        <a:pt x="15296" y="5441"/>
                      </a:lnTo>
                      <a:lnTo>
                        <a:pt x="15442" y="5504"/>
                      </a:lnTo>
                      <a:lnTo>
                        <a:pt x="15442" y="5357"/>
                      </a:lnTo>
                      <a:lnTo>
                        <a:pt x="15484" y="5420"/>
                      </a:lnTo>
                      <a:lnTo>
                        <a:pt x="15589" y="5357"/>
                      </a:lnTo>
                      <a:lnTo>
                        <a:pt x="15673" y="5357"/>
                      </a:lnTo>
                      <a:lnTo>
                        <a:pt x="15589" y="5441"/>
                      </a:lnTo>
                      <a:lnTo>
                        <a:pt x="15589" y="5525"/>
                      </a:lnTo>
                      <a:lnTo>
                        <a:pt x="15882" y="5755"/>
                      </a:lnTo>
                      <a:lnTo>
                        <a:pt x="15798" y="5817"/>
                      </a:lnTo>
                      <a:lnTo>
                        <a:pt x="15673" y="5776"/>
                      </a:lnTo>
                      <a:lnTo>
                        <a:pt x="15652" y="5859"/>
                      </a:lnTo>
                      <a:lnTo>
                        <a:pt x="15610" y="6152"/>
                      </a:lnTo>
                      <a:lnTo>
                        <a:pt x="15610" y="6278"/>
                      </a:lnTo>
                      <a:lnTo>
                        <a:pt x="15673" y="6341"/>
                      </a:lnTo>
                      <a:lnTo>
                        <a:pt x="15756" y="6257"/>
                      </a:lnTo>
                      <a:lnTo>
                        <a:pt x="15882" y="6236"/>
                      </a:lnTo>
                      <a:lnTo>
                        <a:pt x="15986" y="6278"/>
                      </a:lnTo>
                      <a:lnTo>
                        <a:pt x="16028" y="6361"/>
                      </a:lnTo>
                      <a:lnTo>
                        <a:pt x="16196" y="6299"/>
                      </a:lnTo>
                      <a:lnTo>
                        <a:pt x="16384" y="6361"/>
                      </a:lnTo>
                      <a:lnTo>
                        <a:pt x="16530" y="6445"/>
                      </a:lnTo>
                      <a:lnTo>
                        <a:pt x="16384" y="6508"/>
                      </a:lnTo>
                      <a:lnTo>
                        <a:pt x="16405" y="6654"/>
                      </a:lnTo>
                      <a:lnTo>
                        <a:pt x="16384" y="6759"/>
                      </a:lnTo>
                      <a:lnTo>
                        <a:pt x="16196" y="6780"/>
                      </a:lnTo>
                      <a:lnTo>
                        <a:pt x="16217" y="6696"/>
                      </a:lnTo>
                      <a:lnTo>
                        <a:pt x="16112" y="6613"/>
                      </a:lnTo>
                      <a:lnTo>
                        <a:pt x="16028" y="6675"/>
                      </a:lnTo>
                      <a:lnTo>
                        <a:pt x="15882" y="6654"/>
                      </a:lnTo>
                      <a:lnTo>
                        <a:pt x="15819" y="6592"/>
                      </a:lnTo>
                      <a:lnTo>
                        <a:pt x="15777" y="6445"/>
                      </a:lnTo>
                      <a:lnTo>
                        <a:pt x="15673" y="6403"/>
                      </a:lnTo>
                      <a:lnTo>
                        <a:pt x="15610" y="6403"/>
                      </a:lnTo>
                      <a:lnTo>
                        <a:pt x="15484" y="6299"/>
                      </a:lnTo>
                      <a:lnTo>
                        <a:pt x="15505" y="6131"/>
                      </a:lnTo>
                      <a:lnTo>
                        <a:pt x="15652" y="5776"/>
                      </a:lnTo>
                      <a:lnTo>
                        <a:pt x="15610" y="5671"/>
                      </a:lnTo>
                      <a:lnTo>
                        <a:pt x="15568" y="5671"/>
                      </a:lnTo>
                      <a:lnTo>
                        <a:pt x="15463" y="5776"/>
                      </a:lnTo>
                      <a:lnTo>
                        <a:pt x="15463" y="6131"/>
                      </a:lnTo>
                      <a:lnTo>
                        <a:pt x="15401" y="6341"/>
                      </a:lnTo>
                      <a:lnTo>
                        <a:pt x="15296" y="6445"/>
                      </a:lnTo>
                      <a:lnTo>
                        <a:pt x="15296" y="6508"/>
                      </a:lnTo>
                      <a:lnTo>
                        <a:pt x="15380" y="6382"/>
                      </a:lnTo>
                      <a:lnTo>
                        <a:pt x="15463" y="6382"/>
                      </a:lnTo>
                      <a:lnTo>
                        <a:pt x="15505" y="6445"/>
                      </a:lnTo>
                      <a:lnTo>
                        <a:pt x="15652" y="6445"/>
                      </a:lnTo>
                      <a:lnTo>
                        <a:pt x="15694" y="6571"/>
                      </a:lnTo>
                      <a:lnTo>
                        <a:pt x="15694" y="6780"/>
                      </a:lnTo>
                      <a:lnTo>
                        <a:pt x="15589" y="6905"/>
                      </a:lnTo>
                      <a:lnTo>
                        <a:pt x="15442" y="6968"/>
                      </a:lnTo>
                      <a:lnTo>
                        <a:pt x="15442" y="6968"/>
                      </a:lnTo>
                      <a:lnTo>
                        <a:pt x="15589" y="6780"/>
                      </a:lnTo>
                      <a:lnTo>
                        <a:pt x="15589" y="6696"/>
                      </a:lnTo>
                      <a:lnTo>
                        <a:pt x="15505" y="6675"/>
                      </a:lnTo>
                      <a:lnTo>
                        <a:pt x="15463" y="6613"/>
                      </a:lnTo>
                      <a:lnTo>
                        <a:pt x="15380" y="6675"/>
                      </a:lnTo>
                      <a:lnTo>
                        <a:pt x="15191" y="6801"/>
                      </a:lnTo>
                      <a:lnTo>
                        <a:pt x="15191" y="6905"/>
                      </a:lnTo>
                      <a:lnTo>
                        <a:pt x="15087" y="6926"/>
                      </a:lnTo>
                      <a:lnTo>
                        <a:pt x="14982" y="6989"/>
                      </a:lnTo>
                      <a:lnTo>
                        <a:pt x="14961" y="6885"/>
                      </a:lnTo>
                      <a:lnTo>
                        <a:pt x="14898" y="6864"/>
                      </a:lnTo>
                      <a:lnTo>
                        <a:pt x="14752" y="6864"/>
                      </a:lnTo>
                      <a:lnTo>
                        <a:pt x="14668" y="6822"/>
                      </a:lnTo>
                      <a:lnTo>
                        <a:pt x="14647" y="6696"/>
                      </a:lnTo>
                      <a:lnTo>
                        <a:pt x="14564" y="6675"/>
                      </a:lnTo>
                      <a:lnTo>
                        <a:pt x="14522" y="6696"/>
                      </a:lnTo>
                      <a:lnTo>
                        <a:pt x="14417" y="6696"/>
                      </a:lnTo>
                      <a:lnTo>
                        <a:pt x="14417" y="6613"/>
                      </a:lnTo>
                      <a:lnTo>
                        <a:pt x="14334" y="6571"/>
                      </a:lnTo>
                      <a:lnTo>
                        <a:pt x="14250" y="6613"/>
                      </a:lnTo>
                      <a:lnTo>
                        <a:pt x="14208" y="6613"/>
                      </a:lnTo>
                      <a:lnTo>
                        <a:pt x="14208" y="6487"/>
                      </a:lnTo>
                      <a:lnTo>
                        <a:pt x="14145" y="6403"/>
                      </a:lnTo>
                      <a:lnTo>
                        <a:pt x="14145" y="6341"/>
                      </a:lnTo>
                      <a:lnTo>
                        <a:pt x="14250" y="6299"/>
                      </a:lnTo>
                      <a:lnTo>
                        <a:pt x="14396" y="6131"/>
                      </a:lnTo>
                      <a:lnTo>
                        <a:pt x="14459" y="6131"/>
                      </a:lnTo>
                      <a:lnTo>
                        <a:pt x="14543" y="6048"/>
                      </a:lnTo>
                      <a:lnTo>
                        <a:pt x="14543" y="5964"/>
                      </a:lnTo>
                      <a:lnTo>
                        <a:pt x="14396" y="5817"/>
                      </a:lnTo>
                      <a:lnTo>
                        <a:pt x="14313" y="5755"/>
                      </a:lnTo>
                      <a:lnTo>
                        <a:pt x="14208" y="5755"/>
                      </a:lnTo>
                      <a:lnTo>
                        <a:pt x="14020" y="5859"/>
                      </a:lnTo>
                      <a:lnTo>
                        <a:pt x="13915" y="5859"/>
                      </a:lnTo>
                      <a:lnTo>
                        <a:pt x="13810" y="5776"/>
                      </a:lnTo>
                      <a:lnTo>
                        <a:pt x="13706" y="5776"/>
                      </a:lnTo>
                      <a:lnTo>
                        <a:pt x="13371" y="5922"/>
                      </a:lnTo>
                      <a:lnTo>
                        <a:pt x="13329" y="5964"/>
                      </a:lnTo>
                      <a:lnTo>
                        <a:pt x="13392" y="6027"/>
                      </a:lnTo>
                      <a:lnTo>
                        <a:pt x="13517" y="6131"/>
                      </a:lnTo>
                      <a:lnTo>
                        <a:pt x="13497" y="6152"/>
                      </a:lnTo>
                      <a:lnTo>
                        <a:pt x="13392" y="6131"/>
                      </a:lnTo>
                      <a:lnTo>
                        <a:pt x="13287" y="6131"/>
                      </a:lnTo>
                      <a:lnTo>
                        <a:pt x="13225" y="6069"/>
                      </a:lnTo>
                      <a:lnTo>
                        <a:pt x="13120" y="6048"/>
                      </a:lnTo>
                      <a:lnTo>
                        <a:pt x="12911" y="6027"/>
                      </a:lnTo>
                      <a:lnTo>
                        <a:pt x="12701" y="6048"/>
                      </a:lnTo>
                      <a:lnTo>
                        <a:pt x="12639" y="6089"/>
                      </a:lnTo>
                      <a:lnTo>
                        <a:pt x="12639" y="6152"/>
                      </a:lnTo>
                      <a:lnTo>
                        <a:pt x="12534" y="6152"/>
                      </a:lnTo>
                      <a:lnTo>
                        <a:pt x="12492" y="6131"/>
                      </a:lnTo>
                      <a:lnTo>
                        <a:pt x="12429" y="6131"/>
                      </a:lnTo>
                      <a:lnTo>
                        <a:pt x="12262" y="6236"/>
                      </a:lnTo>
                      <a:lnTo>
                        <a:pt x="12262" y="6278"/>
                      </a:lnTo>
                      <a:lnTo>
                        <a:pt x="12178" y="6299"/>
                      </a:lnTo>
                      <a:lnTo>
                        <a:pt x="12011" y="6382"/>
                      </a:lnTo>
                      <a:lnTo>
                        <a:pt x="11865" y="6466"/>
                      </a:lnTo>
                      <a:lnTo>
                        <a:pt x="11802" y="6466"/>
                      </a:lnTo>
                      <a:lnTo>
                        <a:pt x="11823" y="6403"/>
                      </a:lnTo>
                      <a:lnTo>
                        <a:pt x="11844" y="6341"/>
                      </a:lnTo>
                      <a:lnTo>
                        <a:pt x="11739" y="6382"/>
                      </a:lnTo>
                      <a:lnTo>
                        <a:pt x="11634" y="6508"/>
                      </a:lnTo>
                      <a:lnTo>
                        <a:pt x="11634" y="6571"/>
                      </a:lnTo>
                      <a:lnTo>
                        <a:pt x="11802" y="6759"/>
                      </a:lnTo>
                      <a:lnTo>
                        <a:pt x="11948" y="6989"/>
                      </a:lnTo>
                      <a:lnTo>
                        <a:pt x="12116" y="7031"/>
                      </a:lnTo>
                      <a:lnTo>
                        <a:pt x="12241" y="7198"/>
                      </a:lnTo>
                      <a:lnTo>
                        <a:pt x="12367" y="7282"/>
                      </a:lnTo>
                      <a:lnTo>
                        <a:pt x="12429" y="7408"/>
                      </a:lnTo>
                      <a:lnTo>
                        <a:pt x="12534" y="7429"/>
                      </a:lnTo>
                      <a:lnTo>
                        <a:pt x="12660" y="7512"/>
                      </a:lnTo>
                      <a:lnTo>
                        <a:pt x="12597" y="7533"/>
                      </a:lnTo>
                      <a:lnTo>
                        <a:pt x="12429" y="7533"/>
                      </a:lnTo>
                      <a:lnTo>
                        <a:pt x="12388" y="7429"/>
                      </a:lnTo>
                      <a:lnTo>
                        <a:pt x="12262" y="7324"/>
                      </a:lnTo>
                      <a:lnTo>
                        <a:pt x="12178" y="7282"/>
                      </a:lnTo>
                      <a:lnTo>
                        <a:pt x="12137" y="7282"/>
                      </a:lnTo>
                      <a:lnTo>
                        <a:pt x="12011" y="7408"/>
                      </a:lnTo>
                      <a:lnTo>
                        <a:pt x="11885" y="7408"/>
                      </a:lnTo>
                      <a:lnTo>
                        <a:pt x="11802" y="7303"/>
                      </a:lnTo>
                      <a:lnTo>
                        <a:pt x="11906" y="7198"/>
                      </a:lnTo>
                      <a:lnTo>
                        <a:pt x="11906" y="7136"/>
                      </a:lnTo>
                      <a:lnTo>
                        <a:pt x="11823" y="7136"/>
                      </a:lnTo>
                      <a:lnTo>
                        <a:pt x="11739" y="7282"/>
                      </a:lnTo>
                      <a:lnTo>
                        <a:pt x="11781" y="7512"/>
                      </a:lnTo>
                      <a:lnTo>
                        <a:pt x="11802" y="7554"/>
                      </a:lnTo>
                      <a:lnTo>
                        <a:pt x="11802" y="7638"/>
                      </a:lnTo>
                      <a:lnTo>
                        <a:pt x="11676" y="7742"/>
                      </a:lnTo>
                      <a:lnTo>
                        <a:pt x="11593" y="7910"/>
                      </a:lnTo>
                      <a:lnTo>
                        <a:pt x="11572" y="8056"/>
                      </a:lnTo>
                      <a:lnTo>
                        <a:pt x="11593" y="8224"/>
                      </a:lnTo>
                      <a:lnTo>
                        <a:pt x="11802" y="8454"/>
                      </a:lnTo>
                      <a:lnTo>
                        <a:pt x="11990" y="8538"/>
                      </a:lnTo>
                      <a:lnTo>
                        <a:pt x="12116" y="8663"/>
                      </a:lnTo>
                      <a:lnTo>
                        <a:pt x="12199" y="8663"/>
                      </a:lnTo>
                      <a:lnTo>
                        <a:pt x="12346" y="8558"/>
                      </a:lnTo>
                      <a:lnTo>
                        <a:pt x="12492" y="8496"/>
                      </a:lnTo>
                      <a:lnTo>
                        <a:pt x="12639" y="8579"/>
                      </a:lnTo>
                      <a:lnTo>
                        <a:pt x="12890" y="8600"/>
                      </a:lnTo>
                      <a:lnTo>
                        <a:pt x="12994" y="8684"/>
                      </a:lnTo>
                      <a:lnTo>
                        <a:pt x="13015" y="8810"/>
                      </a:lnTo>
                      <a:lnTo>
                        <a:pt x="13078" y="8851"/>
                      </a:lnTo>
                      <a:lnTo>
                        <a:pt x="13141" y="8789"/>
                      </a:lnTo>
                      <a:lnTo>
                        <a:pt x="13141" y="8642"/>
                      </a:lnTo>
                      <a:lnTo>
                        <a:pt x="13162" y="8579"/>
                      </a:lnTo>
                      <a:lnTo>
                        <a:pt x="13266" y="8642"/>
                      </a:lnTo>
                      <a:lnTo>
                        <a:pt x="13266" y="8705"/>
                      </a:lnTo>
                      <a:lnTo>
                        <a:pt x="13162" y="8851"/>
                      </a:lnTo>
                      <a:lnTo>
                        <a:pt x="13162" y="8956"/>
                      </a:lnTo>
                      <a:lnTo>
                        <a:pt x="13204" y="8956"/>
                      </a:lnTo>
                      <a:lnTo>
                        <a:pt x="13371" y="8810"/>
                      </a:lnTo>
                      <a:lnTo>
                        <a:pt x="13413" y="8747"/>
                      </a:lnTo>
                      <a:lnTo>
                        <a:pt x="13601" y="8684"/>
                      </a:lnTo>
                      <a:lnTo>
                        <a:pt x="13831" y="8538"/>
                      </a:lnTo>
                      <a:lnTo>
                        <a:pt x="13999" y="8496"/>
                      </a:lnTo>
                      <a:lnTo>
                        <a:pt x="14082" y="8391"/>
                      </a:lnTo>
                      <a:lnTo>
                        <a:pt x="14124" y="8391"/>
                      </a:lnTo>
                      <a:lnTo>
                        <a:pt x="14145" y="8475"/>
                      </a:lnTo>
                      <a:lnTo>
                        <a:pt x="14208" y="8496"/>
                      </a:lnTo>
                      <a:lnTo>
                        <a:pt x="14396" y="8370"/>
                      </a:lnTo>
                      <a:lnTo>
                        <a:pt x="14543" y="8370"/>
                      </a:lnTo>
                      <a:lnTo>
                        <a:pt x="14606" y="8328"/>
                      </a:lnTo>
                      <a:lnTo>
                        <a:pt x="14543" y="8391"/>
                      </a:lnTo>
                      <a:lnTo>
                        <a:pt x="14417" y="8475"/>
                      </a:lnTo>
                      <a:lnTo>
                        <a:pt x="14417" y="8538"/>
                      </a:lnTo>
                      <a:lnTo>
                        <a:pt x="14459" y="8558"/>
                      </a:lnTo>
                      <a:lnTo>
                        <a:pt x="14354" y="8747"/>
                      </a:lnTo>
                      <a:lnTo>
                        <a:pt x="14208" y="8768"/>
                      </a:lnTo>
                      <a:lnTo>
                        <a:pt x="14145" y="8705"/>
                      </a:lnTo>
                      <a:lnTo>
                        <a:pt x="14082" y="8705"/>
                      </a:lnTo>
                      <a:lnTo>
                        <a:pt x="13915" y="8851"/>
                      </a:lnTo>
                      <a:lnTo>
                        <a:pt x="13915" y="8872"/>
                      </a:lnTo>
                      <a:lnTo>
                        <a:pt x="14041" y="8893"/>
                      </a:lnTo>
                      <a:lnTo>
                        <a:pt x="14124" y="8977"/>
                      </a:lnTo>
                      <a:lnTo>
                        <a:pt x="14124" y="9123"/>
                      </a:lnTo>
                      <a:lnTo>
                        <a:pt x="13936" y="9333"/>
                      </a:lnTo>
                      <a:lnTo>
                        <a:pt x="13915" y="9479"/>
                      </a:lnTo>
                      <a:lnTo>
                        <a:pt x="13873" y="9542"/>
                      </a:lnTo>
                      <a:lnTo>
                        <a:pt x="13831" y="9626"/>
                      </a:lnTo>
                      <a:lnTo>
                        <a:pt x="13873" y="9688"/>
                      </a:lnTo>
                      <a:lnTo>
                        <a:pt x="13894" y="9751"/>
                      </a:lnTo>
                      <a:lnTo>
                        <a:pt x="13873" y="9856"/>
                      </a:lnTo>
                      <a:lnTo>
                        <a:pt x="13748" y="10002"/>
                      </a:lnTo>
                      <a:lnTo>
                        <a:pt x="13643" y="10065"/>
                      </a:lnTo>
                      <a:lnTo>
                        <a:pt x="13538" y="10065"/>
                      </a:lnTo>
                      <a:lnTo>
                        <a:pt x="13476" y="10128"/>
                      </a:lnTo>
                      <a:lnTo>
                        <a:pt x="13371" y="10232"/>
                      </a:lnTo>
                      <a:lnTo>
                        <a:pt x="13287" y="10253"/>
                      </a:lnTo>
                      <a:lnTo>
                        <a:pt x="13162" y="10232"/>
                      </a:lnTo>
                      <a:lnTo>
                        <a:pt x="12994" y="10128"/>
                      </a:lnTo>
                      <a:lnTo>
                        <a:pt x="12953" y="10149"/>
                      </a:lnTo>
                      <a:lnTo>
                        <a:pt x="12890" y="10107"/>
                      </a:lnTo>
                      <a:lnTo>
                        <a:pt x="12806" y="10002"/>
                      </a:lnTo>
                      <a:lnTo>
                        <a:pt x="12785" y="10023"/>
                      </a:lnTo>
                      <a:lnTo>
                        <a:pt x="12681" y="10170"/>
                      </a:lnTo>
                      <a:lnTo>
                        <a:pt x="12555" y="10253"/>
                      </a:lnTo>
                      <a:lnTo>
                        <a:pt x="12471" y="10358"/>
                      </a:lnTo>
                      <a:lnTo>
                        <a:pt x="12241" y="10442"/>
                      </a:lnTo>
                      <a:lnTo>
                        <a:pt x="12157" y="10483"/>
                      </a:lnTo>
                      <a:lnTo>
                        <a:pt x="12053" y="10483"/>
                      </a:lnTo>
                      <a:lnTo>
                        <a:pt x="11948" y="10462"/>
                      </a:lnTo>
                      <a:lnTo>
                        <a:pt x="11760" y="10462"/>
                      </a:lnTo>
                      <a:lnTo>
                        <a:pt x="11634" y="10567"/>
                      </a:lnTo>
                      <a:lnTo>
                        <a:pt x="11509" y="10567"/>
                      </a:lnTo>
                      <a:lnTo>
                        <a:pt x="11425" y="10630"/>
                      </a:lnTo>
                      <a:lnTo>
                        <a:pt x="11425" y="10755"/>
                      </a:lnTo>
                      <a:lnTo>
                        <a:pt x="11341" y="10965"/>
                      </a:lnTo>
                      <a:lnTo>
                        <a:pt x="11279" y="11048"/>
                      </a:lnTo>
                      <a:lnTo>
                        <a:pt x="11279" y="10965"/>
                      </a:lnTo>
                      <a:lnTo>
                        <a:pt x="11132" y="10839"/>
                      </a:lnTo>
                      <a:lnTo>
                        <a:pt x="10986" y="10839"/>
                      </a:lnTo>
                      <a:lnTo>
                        <a:pt x="10902" y="10860"/>
                      </a:lnTo>
                      <a:lnTo>
                        <a:pt x="10923" y="10944"/>
                      </a:lnTo>
                      <a:lnTo>
                        <a:pt x="11007" y="10986"/>
                      </a:lnTo>
                      <a:lnTo>
                        <a:pt x="10965" y="11090"/>
                      </a:lnTo>
                      <a:lnTo>
                        <a:pt x="10902" y="11090"/>
                      </a:lnTo>
                      <a:lnTo>
                        <a:pt x="10860" y="10986"/>
                      </a:lnTo>
                      <a:lnTo>
                        <a:pt x="10756" y="10881"/>
                      </a:lnTo>
                      <a:lnTo>
                        <a:pt x="10693" y="10881"/>
                      </a:lnTo>
                      <a:lnTo>
                        <a:pt x="10546" y="11048"/>
                      </a:lnTo>
                      <a:lnTo>
                        <a:pt x="10484" y="11174"/>
                      </a:lnTo>
                      <a:lnTo>
                        <a:pt x="10400" y="11195"/>
                      </a:lnTo>
                      <a:lnTo>
                        <a:pt x="10337" y="11195"/>
                      </a:lnTo>
                      <a:lnTo>
                        <a:pt x="10065" y="11425"/>
                      </a:lnTo>
                      <a:lnTo>
                        <a:pt x="10023" y="11613"/>
                      </a:lnTo>
                      <a:lnTo>
                        <a:pt x="9960" y="11634"/>
                      </a:lnTo>
                      <a:lnTo>
                        <a:pt x="9835" y="11676"/>
                      </a:lnTo>
                      <a:lnTo>
                        <a:pt x="9730" y="11613"/>
                      </a:lnTo>
                      <a:lnTo>
                        <a:pt x="9709" y="11634"/>
                      </a:lnTo>
                      <a:lnTo>
                        <a:pt x="9814" y="11781"/>
                      </a:lnTo>
                      <a:lnTo>
                        <a:pt x="9772" y="11843"/>
                      </a:lnTo>
                      <a:lnTo>
                        <a:pt x="9709" y="11843"/>
                      </a:lnTo>
                      <a:lnTo>
                        <a:pt x="9647" y="11739"/>
                      </a:lnTo>
                      <a:lnTo>
                        <a:pt x="9605" y="11739"/>
                      </a:lnTo>
                      <a:lnTo>
                        <a:pt x="9542" y="11843"/>
                      </a:lnTo>
                      <a:lnTo>
                        <a:pt x="9416" y="12011"/>
                      </a:lnTo>
                      <a:lnTo>
                        <a:pt x="9416" y="12095"/>
                      </a:lnTo>
                      <a:lnTo>
                        <a:pt x="9521" y="12241"/>
                      </a:lnTo>
                      <a:lnTo>
                        <a:pt x="9542" y="12367"/>
                      </a:lnTo>
                      <a:lnTo>
                        <a:pt x="9521" y="12471"/>
                      </a:lnTo>
                      <a:lnTo>
                        <a:pt x="9458" y="12576"/>
                      </a:lnTo>
                      <a:lnTo>
                        <a:pt x="9500" y="12680"/>
                      </a:lnTo>
                      <a:lnTo>
                        <a:pt x="9563" y="12659"/>
                      </a:lnTo>
                      <a:lnTo>
                        <a:pt x="9647" y="12576"/>
                      </a:lnTo>
                      <a:lnTo>
                        <a:pt x="9668" y="12639"/>
                      </a:lnTo>
                      <a:lnTo>
                        <a:pt x="9709" y="12785"/>
                      </a:lnTo>
                      <a:lnTo>
                        <a:pt x="9647" y="12827"/>
                      </a:lnTo>
                      <a:lnTo>
                        <a:pt x="9605" y="12869"/>
                      </a:lnTo>
                      <a:lnTo>
                        <a:pt x="9626" y="12931"/>
                      </a:lnTo>
                      <a:lnTo>
                        <a:pt x="9709" y="12931"/>
                      </a:lnTo>
                      <a:lnTo>
                        <a:pt x="9751" y="12869"/>
                      </a:lnTo>
                      <a:lnTo>
                        <a:pt x="9835" y="12869"/>
                      </a:lnTo>
                      <a:lnTo>
                        <a:pt x="9856" y="12931"/>
                      </a:lnTo>
                      <a:lnTo>
                        <a:pt x="9856" y="12973"/>
                      </a:lnTo>
                      <a:lnTo>
                        <a:pt x="9981" y="12994"/>
                      </a:lnTo>
                      <a:lnTo>
                        <a:pt x="10086" y="13057"/>
                      </a:lnTo>
                      <a:lnTo>
                        <a:pt x="10232" y="13057"/>
                      </a:lnTo>
                      <a:lnTo>
                        <a:pt x="10337" y="12973"/>
                      </a:lnTo>
                      <a:lnTo>
                        <a:pt x="10379" y="12764"/>
                      </a:lnTo>
                      <a:lnTo>
                        <a:pt x="10463" y="12680"/>
                      </a:lnTo>
                      <a:lnTo>
                        <a:pt x="10672" y="12680"/>
                      </a:lnTo>
                      <a:lnTo>
                        <a:pt x="10756" y="12639"/>
                      </a:lnTo>
                      <a:lnTo>
                        <a:pt x="10651" y="12764"/>
                      </a:lnTo>
                      <a:lnTo>
                        <a:pt x="10546" y="12764"/>
                      </a:lnTo>
                      <a:lnTo>
                        <a:pt x="10358" y="12952"/>
                      </a:lnTo>
                      <a:lnTo>
                        <a:pt x="10337" y="13057"/>
                      </a:lnTo>
                      <a:lnTo>
                        <a:pt x="10253" y="13141"/>
                      </a:lnTo>
                      <a:lnTo>
                        <a:pt x="10358" y="13266"/>
                      </a:lnTo>
                      <a:lnTo>
                        <a:pt x="10358" y="13350"/>
                      </a:lnTo>
                      <a:lnTo>
                        <a:pt x="10191" y="13392"/>
                      </a:lnTo>
                      <a:lnTo>
                        <a:pt x="10149" y="13350"/>
                      </a:lnTo>
                      <a:lnTo>
                        <a:pt x="10149" y="13266"/>
                      </a:lnTo>
                      <a:lnTo>
                        <a:pt x="10086" y="13203"/>
                      </a:lnTo>
                      <a:lnTo>
                        <a:pt x="9981" y="13203"/>
                      </a:lnTo>
                      <a:lnTo>
                        <a:pt x="9940" y="13099"/>
                      </a:lnTo>
                      <a:lnTo>
                        <a:pt x="9772" y="13078"/>
                      </a:lnTo>
                      <a:lnTo>
                        <a:pt x="9730" y="12994"/>
                      </a:lnTo>
                      <a:lnTo>
                        <a:pt x="9647" y="13078"/>
                      </a:lnTo>
                      <a:lnTo>
                        <a:pt x="9542" y="13099"/>
                      </a:lnTo>
                      <a:lnTo>
                        <a:pt x="9521" y="13203"/>
                      </a:lnTo>
                      <a:lnTo>
                        <a:pt x="9437" y="13266"/>
                      </a:lnTo>
                      <a:lnTo>
                        <a:pt x="9312" y="13245"/>
                      </a:lnTo>
                      <a:lnTo>
                        <a:pt x="9291" y="13308"/>
                      </a:lnTo>
                      <a:lnTo>
                        <a:pt x="9333" y="13413"/>
                      </a:lnTo>
                      <a:lnTo>
                        <a:pt x="9396" y="13413"/>
                      </a:lnTo>
                      <a:lnTo>
                        <a:pt x="9312" y="13496"/>
                      </a:lnTo>
                      <a:lnTo>
                        <a:pt x="9291" y="13664"/>
                      </a:lnTo>
                      <a:lnTo>
                        <a:pt x="9312" y="13768"/>
                      </a:lnTo>
                      <a:lnTo>
                        <a:pt x="9396" y="13768"/>
                      </a:lnTo>
                      <a:lnTo>
                        <a:pt x="9396" y="13936"/>
                      </a:lnTo>
                      <a:lnTo>
                        <a:pt x="9416" y="13999"/>
                      </a:lnTo>
                      <a:lnTo>
                        <a:pt x="9416" y="14082"/>
                      </a:lnTo>
                      <a:lnTo>
                        <a:pt x="9521" y="14187"/>
                      </a:lnTo>
                      <a:lnTo>
                        <a:pt x="9521" y="14229"/>
                      </a:lnTo>
                      <a:lnTo>
                        <a:pt x="9396" y="14250"/>
                      </a:lnTo>
                      <a:lnTo>
                        <a:pt x="9354" y="14312"/>
                      </a:lnTo>
                      <a:lnTo>
                        <a:pt x="9730" y="14501"/>
                      </a:lnTo>
                      <a:lnTo>
                        <a:pt x="9877" y="14501"/>
                      </a:lnTo>
                      <a:lnTo>
                        <a:pt x="10065" y="14417"/>
                      </a:lnTo>
                      <a:lnTo>
                        <a:pt x="10170" y="14396"/>
                      </a:lnTo>
                      <a:lnTo>
                        <a:pt x="10232" y="14438"/>
                      </a:lnTo>
                      <a:lnTo>
                        <a:pt x="10295" y="14438"/>
                      </a:lnTo>
                      <a:lnTo>
                        <a:pt x="10463" y="14229"/>
                      </a:lnTo>
                      <a:lnTo>
                        <a:pt x="10463" y="14124"/>
                      </a:lnTo>
                      <a:lnTo>
                        <a:pt x="10400" y="14040"/>
                      </a:lnTo>
                      <a:lnTo>
                        <a:pt x="10400" y="13999"/>
                      </a:lnTo>
                      <a:lnTo>
                        <a:pt x="10567" y="13915"/>
                      </a:lnTo>
                      <a:lnTo>
                        <a:pt x="10714" y="13789"/>
                      </a:lnTo>
                      <a:lnTo>
                        <a:pt x="10986" y="13622"/>
                      </a:lnTo>
                      <a:lnTo>
                        <a:pt x="11090" y="13664"/>
                      </a:lnTo>
                      <a:lnTo>
                        <a:pt x="10986" y="13664"/>
                      </a:lnTo>
                      <a:lnTo>
                        <a:pt x="10756" y="13894"/>
                      </a:lnTo>
                      <a:lnTo>
                        <a:pt x="10588" y="13978"/>
                      </a:lnTo>
                      <a:lnTo>
                        <a:pt x="10588" y="14019"/>
                      </a:lnTo>
                      <a:lnTo>
                        <a:pt x="10693" y="14103"/>
                      </a:lnTo>
                      <a:lnTo>
                        <a:pt x="10693" y="14187"/>
                      </a:lnTo>
                      <a:lnTo>
                        <a:pt x="10588" y="14333"/>
                      </a:lnTo>
                      <a:lnTo>
                        <a:pt x="10463" y="14417"/>
                      </a:lnTo>
                      <a:lnTo>
                        <a:pt x="10442" y="14543"/>
                      </a:lnTo>
                      <a:lnTo>
                        <a:pt x="10463" y="14710"/>
                      </a:lnTo>
                      <a:lnTo>
                        <a:pt x="10442" y="14815"/>
                      </a:lnTo>
                      <a:lnTo>
                        <a:pt x="10442" y="14856"/>
                      </a:lnTo>
                      <a:lnTo>
                        <a:pt x="10442" y="14961"/>
                      </a:lnTo>
                      <a:lnTo>
                        <a:pt x="10463" y="15087"/>
                      </a:lnTo>
                      <a:lnTo>
                        <a:pt x="10295" y="15149"/>
                      </a:lnTo>
                      <a:lnTo>
                        <a:pt x="10232" y="15191"/>
                      </a:lnTo>
                      <a:lnTo>
                        <a:pt x="10191" y="15275"/>
                      </a:lnTo>
                      <a:lnTo>
                        <a:pt x="10044" y="15442"/>
                      </a:lnTo>
                      <a:lnTo>
                        <a:pt x="10002" y="15463"/>
                      </a:lnTo>
                      <a:lnTo>
                        <a:pt x="10044" y="15568"/>
                      </a:lnTo>
                      <a:lnTo>
                        <a:pt x="10044" y="15672"/>
                      </a:lnTo>
                      <a:lnTo>
                        <a:pt x="10107" y="15693"/>
                      </a:lnTo>
                      <a:lnTo>
                        <a:pt x="10212" y="15672"/>
                      </a:lnTo>
                      <a:lnTo>
                        <a:pt x="10274" y="15672"/>
                      </a:lnTo>
                      <a:lnTo>
                        <a:pt x="10316" y="15714"/>
                      </a:lnTo>
                      <a:lnTo>
                        <a:pt x="10253" y="15798"/>
                      </a:lnTo>
                      <a:lnTo>
                        <a:pt x="10128" y="15798"/>
                      </a:lnTo>
                      <a:lnTo>
                        <a:pt x="10065" y="15840"/>
                      </a:lnTo>
                      <a:lnTo>
                        <a:pt x="10086" y="15903"/>
                      </a:lnTo>
                      <a:lnTo>
                        <a:pt x="10065" y="15944"/>
                      </a:lnTo>
                      <a:lnTo>
                        <a:pt x="10086" y="16028"/>
                      </a:lnTo>
                      <a:lnTo>
                        <a:pt x="10023" y="16091"/>
                      </a:lnTo>
                      <a:lnTo>
                        <a:pt x="9940" y="16112"/>
                      </a:lnTo>
                      <a:lnTo>
                        <a:pt x="9835" y="16154"/>
                      </a:lnTo>
                      <a:lnTo>
                        <a:pt x="9751" y="16133"/>
                      </a:lnTo>
                      <a:lnTo>
                        <a:pt x="9709" y="16154"/>
                      </a:lnTo>
                      <a:lnTo>
                        <a:pt x="9772" y="16216"/>
                      </a:lnTo>
                      <a:lnTo>
                        <a:pt x="9877" y="16237"/>
                      </a:lnTo>
                      <a:lnTo>
                        <a:pt x="9960" y="16300"/>
                      </a:lnTo>
                      <a:lnTo>
                        <a:pt x="10086" y="16154"/>
                      </a:lnTo>
                      <a:lnTo>
                        <a:pt x="10337" y="16007"/>
                      </a:lnTo>
                      <a:lnTo>
                        <a:pt x="10379" y="16007"/>
                      </a:lnTo>
                      <a:lnTo>
                        <a:pt x="10463" y="16028"/>
                      </a:lnTo>
                      <a:lnTo>
                        <a:pt x="10546" y="15944"/>
                      </a:lnTo>
                      <a:lnTo>
                        <a:pt x="10714" y="15882"/>
                      </a:lnTo>
                      <a:lnTo>
                        <a:pt x="10693" y="15944"/>
                      </a:lnTo>
                      <a:lnTo>
                        <a:pt x="10630" y="16007"/>
                      </a:lnTo>
                      <a:lnTo>
                        <a:pt x="10630" y="16049"/>
                      </a:lnTo>
                      <a:lnTo>
                        <a:pt x="10693" y="16091"/>
                      </a:lnTo>
                      <a:lnTo>
                        <a:pt x="10714" y="16196"/>
                      </a:lnTo>
                      <a:lnTo>
                        <a:pt x="10693" y="16237"/>
                      </a:lnTo>
                      <a:lnTo>
                        <a:pt x="10776" y="16300"/>
                      </a:lnTo>
                      <a:lnTo>
                        <a:pt x="10881" y="16216"/>
                      </a:lnTo>
                      <a:lnTo>
                        <a:pt x="10944" y="16133"/>
                      </a:lnTo>
                      <a:lnTo>
                        <a:pt x="10986" y="16196"/>
                      </a:lnTo>
                      <a:lnTo>
                        <a:pt x="10965" y="16237"/>
                      </a:lnTo>
                      <a:lnTo>
                        <a:pt x="11049" y="16363"/>
                      </a:lnTo>
                      <a:lnTo>
                        <a:pt x="11069" y="16551"/>
                      </a:lnTo>
                      <a:lnTo>
                        <a:pt x="11049" y="16656"/>
                      </a:lnTo>
                      <a:lnTo>
                        <a:pt x="11090" y="16823"/>
                      </a:lnTo>
                      <a:lnTo>
                        <a:pt x="11153" y="16823"/>
                      </a:lnTo>
                      <a:lnTo>
                        <a:pt x="11195" y="16677"/>
                      </a:lnTo>
                      <a:lnTo>
                        <a:pt x="11195" y="16572"/>
                      </a:lnTo>
                      <a:lnTo>
                        <a:pt x="11300" y="16426"/>
                      </a:lnTo>
                      <a:lnTo>
                        <a:pt x="11321" y="16321"/>
                      </a:lnTo>
                      <a:lnTo>
                        <a:pt x="11467" y="16216"/>
                      </a:lnTo>
                      <a:lnTo>
                        <a:pt x="11488" y="16216"/>
                      </a:lnTo>
                      <a:lnTo>
                        <a:pt x="11593" y="16133"/>
                      </a:lnTo>
                      <a:lnTo>
                        <a:pt x="11739" y="16133"/>
                      </a:lnTo>
                      <a:lnTo>
                        <a:pt x="11593" y="16216"/>
                      </a:lnTo>
                      <a:lnTo>
                        <a:pt x="11425" y="16405"/>
                      </a:lnTo>
                      <a:lnTo>
                        <a:pt x="11425" y="16447"/>
                      </a:lnTo>
                      <a:lnTo>
                        <a:pt x="11572" y="16614"/>
                      </a:lnTo>
                      <a:lnTo>
                        <a:pt x="11634" y="16635"/>
                      </a:lnTo>
                      <a:lnTo>
                        <a:pt x="11802" y="16551"/>
                      </a:lnTo>
                      <a:lnTo>
                        <a:pt x="12032" y="16530"/>
                      </a:lnTo>
                      <a:lnTo>
                        <a:pt x="12137" y="16447"/>
                      </a:lnTo>
                      <a:lnTo>
                        <a:pt x="12220" y="16447"/>
                      </a:lnTo>
                      <a:lnTo>
                        <a:pt x="12429" y="16342"/>
                      </a:lnTo>
                      <a:lnTo>
                        <a:pt x="12513" y="16342"/>
                      </a:lnTo>
                      <a:lnTo>
                        <a:pt x="12429" y="16363"/>
                      </a:lnTo>
                      <a:lnTo>
                        <a:pt x="12304" y="16530"/>
                      </a:lnTo>
                      <a:lnTo>
                        <a:pt x="12304" y="16572"/>
                      </a:lnTo>
                      <a:lnTo>
                        <a:pt x="12220" y="16656"/>
                      </a:lnTo>
                      <a:lnTo>
                        <a:pt x="11906" y="16844"/>
                      </a:lnTo>
                      <a:lnTo>
                        <a:pt x="11781" y="16970"/>
                      </a:lnTo>
                      <a:lnTo>
                        <a:pt x="11676" y="17158"/>
                      </a:lnTo>
                      <a:lnTo>
                        <a:pt x="11634" y="17263"/>
                      </a:lnTo>
                      <a:lnTo>
                        <a:pt x="11697" y="17367"/>
                      </a:lnTo>
                      <a:lnTo>
                        <a:pt x="11802" y="17451"/>
                      </a:lnTo>
                      <a:lnTo>
                        <a:pt x="11613" y="17409"/>
                      </a:lnTo>
                      <a:lnTo>
                        <a:pt x="11530" y="17451"/>
                      </a:lnTo>
                      <a:lnTo>
                        <a:pt x="11425" y="17577"/>
                      </a:lnTo>
                      <a:lnTo>
                        <a:pt x="11383" y="17702"/>
                      </a:lnTo>
                      <a:lnTo>
                        <a:pt x="11216" y="17869"/>
                      </a:lnTo>
                      <a:lnTo>
                        <a:pt x="11153" y="17974"/>
                      </a:lnTo>
                      <a:lnTo>
                        <a:pt x="11174" y="18016"/>
                      </a:lnTo>
                      <a:lnTo>
                        <a:pt x="11216" y="18079"/>
                      </a:lnTo>
                      <a:lnTo>
                        <a:pt x="11195" y="18141"/>
                      </a:lnTo>
                      <a:lnTo>
                        <a:pt x="11111" y="18121"/>
                      </a:lnTo>
                      <a:lnTo>
                        <a:pt x="11090" y="18037"/>
                      </a:lnTo>
                      <a:lnTo>
                        <a:pt x="11007" y="18016"/>
                      </a:lnTo>
                      <a:lnTo>
                        <a:pt x="10944" y="18121"/>
                      </a:lnTo>
                      <a:lnTo>
                        <a:pt x="10776" y="18204"/>
                      </a:lnTo>
                      <a:lnTo>
                        <a:pt x="10839" y="18288"/>
                      </a:lnTo>
                      <a:lnTo>
                        <a:pt x="10776" y="18351"/>
                      </a:lnTo>
                      <a:lnTo>
                        <a:pt x="10693" y="18330"/>
                      </a:lnTo>
                      <a:lnTo>
                        <a:pt x="10672" y="18288"/>
                      </a:lnTo>
                      <a:lnTo>
                        <a:pt x="10630" y="18330"/>
                      </a:lnTo>
                      <a:lnTo>
                        <a:pt x="10358" y="18539"/>
                      </a:lnTo>
                      <a:lnTo>
                        <a:pt x="10274" y="18644"/>
                      </a:lnTo>
                      <a:lnTo>
                        <a:pt x="10316" y="18727"/>
                      </a:lnTo>
                      <a:lnTo>
                        <a:pt x="10253" y="18769"/>
                      </a:lnTo>
                      <a:lnTo>
                        <a:pt x="10170" y="18748"/>
                      </a:lnTo>
                      <a:lnTo>
                        <a:pt x="10170" y="18644"/>
                      </a:lnTo>
                      <a:lnTo>
                        <a:pt x="10023" y="18727"/>
                      </a:lnTo>
                      <a:lnTo>
                        <a:pt x="9898" y="18811"/>
                      </a:lnTo>
                      <a:lnTo>
                        <a:pt x="9793" y="18853"/>
                      </a:lnTo>
                      <a:lnTo>
                        <a:pt x="9751" y="18937"/>
                      </a:lnTo>
                      <a:lnTo>
                        <a:pt x="9647" y="18978"/>
                      </a:lnTo>
                      <a:lnTo>
                        <a:pt x="9500" y="18978"/>
                      </a:lnTo>
                      <a:lnTo>
                        <a:pt x="9333" y="19146"/>
                      </a:lnTo>
                      <a:lnTo>
                        <a:pt x="9082" y="19250"/>
                      </a:lnTo>
                      <a:lnTo>
                        <a:pt x="8893" y="19397"/>
                      </a:lnTo>
                      <a:lnTo>
                        <a:pt x="8810" y="19564"/>
                      </a:lnTo>
                      <a:lnTo>
                        <a:pt x="8810" y="19606"/>
                      </a:lnTo>
                      <a:lnTo>
                        <a:pt x="8872" y="19711"/>
                      </a:lnTo>
                      <a:lnTo>
                        <a:pt x="8872" y="19794"/>
                      </a:lnTo>
                      <a:lnTo>
                        <a:pt x="8852" y="19815"/>
                      </a:lnTo>
                      <a:lnTo>
                        <a:pt x="8768" y="19711"/>
                      </a:lnTo>
                      <a:lnTo>
                        <a:pt x="8747" y="19711"/>
                      </a:lnTo>
                      <a:lnTo>
                        <a:pt x="8705" y="19773"/>
                      </a:lnTo>
                      <a:lnTo>
                        <a:pt x="8747" y="19857"/>
                      </a:lnTo>
                      <a:lnTo>
                        <a:pt x="8684" y="19878"/>
                      </a:lnTo>
                      <a:lnTo>
                        <a:pt x="8621" y="19794"/>
                      </a:lnTo>
                      <a:lnTo>
                        <a:pt x="8705" y="19711"/>
                      </a:lnTo>
                      <a:cubicBezTo>
                        <a:pt x="8761" y="19673"/>
                        <a:pt x="8717" y="19603"/>
                        <a:pt x="8677" y="19603"/>
                      </a:cubicBezTo>
                      <a:cubicBezTo>
                        <a:pt x="8673" y="19603"/>
                        <a:pt x="8668" y="19604"/>
                        <a:pt x="8663" y="19606"/>
                      </a:cubicBezTo>
                      <a:lnTo>
                        <a:pt x="8600" y="19585"/>
                      </a:lnTo>
                      <a:lnTo>
                        <a:pt x="8496" y="19585"/>
                      </a:lnTo>
                      <a:lnTo>
                        <a:pt x="8454" y="19564"/>
                      </a:lnTo>
                      <a:lnTo>
                        <a:pt x="8349" y="19585"/>
                      </a:lnTo>
                      <a:lnTo>
                        <a:pt x="8161" y="19606"/>
                      </a:lnTo>
                      <a:lnTo>
                        <a:pt x="8056" y="19669"/>
                      </a:lnTo>
                      <a:lnTo>
                        <a:pt x="7973" y="19773"/>
                      </a:lnTo>
                      <a:lnTo>
                        <a:pt x="7826" y="19815"/>
                      </a:lnTo>
                      <a:lnTo>
                        <a:pt x="7680" y="19899"/>
                      </a:lnTo>
                      <a:lnTo>
                        <a:pt x="7554" y="20066"/>
                      </a:lnTo>
                      <a:lnTo>
                        <a:pt x="7575" y="20108"/>
                      </a:lnTo>
                      <a:lnTo>
                        <a:pt x="7533" y="20171"/>
                      </a:lnTo>
                      <a:lnTo>
                        <a:pt x="7471" y="20171"/>
                      </a:lnTo>
                      <a:lnTo>
                        <a:pt x="7345" y="20213"/>
                      </a:lnTo>
                      <a:lnTo>
                        <a:pt x="7261" y="20276"/>
                      </a:lnTo>
                      <a:lnTo>
                        <a:pt x="7261" y="20338"/>
                      </a:lnTo>
                      <a:lnTo>
                        <a:pt x="7219" y="20338"/>
                      </a:lnTo>
                      <a:lnTo>
                        <a:pt x="7115" y="20318"/>
                      </a:lnTo>
                      <a:lnTo>
                        <a:pt x="7010" y="20338"/>
                      </a:lnTo>
                      <a:lnTo>
                        <a:pt x="6989" y="20422"/>
                      </a:lnTo>
                      <a:lnTo>
                        <a:pt x="6947" y="20548"/>
                      </a:lnTo>
                      <a:lnTo>
                        <a:pt x="6947" y="20590"/>
                      </a:lnTo>
                      <a:cubicBezTo>
                        <a:pt x="6927" y="20590"/>
                        <a:pt x="6906" y="20610"/>
                        <a:pt x="6885" y="20610"/>
                      </a:cubicBezTo>
                      <a:lnTo>
                        <a:pt x="6843" y="20590"/>
                      </a:lnTo>
                      <a:lnTo>
                        <a:pt x="6906" y="20485"/>
                      </a:lnTo>
                      <a:lnTo>
                        <a:pt x="6822" y="20380"/>
                      </a:lnTo>
                      <a:lnTo>
                        <a:pt x="6675" y="20380"/>
                      </a:lnTo>
                      <a:lnTo>
                        <a:pt x="6634" y="20422"/>
                      </a:lnTo>
                      <a:lnTo>
                        <a:pt x="6571" y="20485"/>
                      </a:lnTo>
                      <a:lnTo>
                        <a:pt x="6466" y="20485"/>
                      </a:lnTo>
                      <a:lnTo>
                        <a:pt x="6403" y="20527"/>
                      </a:lnTo>
                      <a:lnTo>
                        <a:pt x="6299" y="20422"/>
                      </a:lnTo>
                      <a:lnTo>
                        <a:pt x="6257" y="20422"/>
                      </a:lnTo>
                      <a:lnTo>
                        <a:pt x="6152" y="20610"/>
                      </a:lnTo>
                      <a:lnTo>
                        <a:pt x="6090" y="20631"/>
                      </a:lnTo>
                      <a:lnTo>
                        <a:pt x="5985" y="20715"/>
                      </a:lnTo>
                      <a:lnTo>
                        <a:pt x="5943" y="20694"/>
                      </a:lnTo>
                      <a:lnTo>
                        <a:pt x="5880" y="20736"/>
                      </a:lnTo>
                      <a:lnTo>
                        <a:pt x="5859" y="20841"/>
                      </a:lnTo>
                      <a:lnTo>
                        <a:pt x="5880" y="20945"/>
                      </a:lnTo>
                      <a:lnTo>
                        <a:pt x="5943" y="20966"/>
                      </a:lnTo>
                      <a:cubicBezTo>
                        <a:pt x="5776" y="21029"/>
                        <a:pt x="5629" y="21071"/>
                        <a:pt x="5462" y="21154"/>
                      </a:cubicBezTo>
                      <a:lnTo>
                        <a:pt x="5441" y="21071"/>
                      </a:lnTo>
                      <a:lnTo>
                        <a:pt x="5378" y="21050"/>
                      </a:lnTo>
                      <a:lnTo>
                        <a:pt x="5378" y="21154"/>
                      </a:lnTo>
                      <a:lnTo>
                        <a:pt x="5378" y="21217"/>
                      </a:lnTo>
                      <a:cubicBezTo>
                        <a:pt x="5357" y="21217"/>
                        <a:pt x="5336" y="21238"/>
                        <a:pt x="5274" y="21238"/>
                      </a:cubicBezTo>
                      <a:lnTo>
                        <a:pt x="5232" y="21217"/>
                      </a:lnTo>
                      <a:lnTo>
                        <a:pt x="5169" y="21134"/>
                      </a:lnTo>
                      <a:lnTo>
                        <a:pt x="5064" y="21154"/>
                      </a:lnTo>
                      <a:lnTo>
                        <a:pt x="5064" y="21238"/>
                      </a:lnTo>
                      <a:lnTo>
                        <a:pt x="5127" y="21280"/>
                      </a:lnTo>
                      <a:cubicBezTo>
                        <a:pt x="5106" y="21322"/>
                        <a:pt x="5043" y="21322"/>
                        <a:pt x="5022" y="21343"/>
                      </a:cubicBezTo>
                      <a:lnTo>
                        <a:pt x="4960" y="21280"/>
                      </a:lnTo>
                      <a:lnTo>
                        <a:pt x="4960" y="21364"/>
                      </a:lnTo>
                      <a:cubicBezTo>
                        <a:pt x="4939" y="21385"/>
                        <a:pt x="4918" y="21385"/>
                        <a:pt x="4897" y="21385"/>
                      </a:cubicBezTo>
                      <a:lnTo>
                        <a:pt x="4855" y="21343"/>
                      </a:lnTo>
                      <a:lnTo>
                        <a:pt x="4730" y="21322"/>
                      </a:lnTo>
                      <a:lnTo>
                        <a:pt x="4688" y="21238"/>
                      </a:lnTo>
                      <a:lnTo>
                        <a:pt x="4583" y="21238"/>
                      </a:lnTo>
                      <a:lnTo>
                        <a:pt x="4478" y="21343"/>
                      </a:lnTo>
                      <a:lnTo>
                        <a:pt x="4478" y="21426"/>
                      </a:lnTo>
                      <a:lnTo>
                        <a:pt x="4541" y="21489"/>
                      </a:lnTo>
                      <a:cubicBezTo>
                        <a:pt x="4520" y="21489"/>
                        <a:pt x="4499" y="21531"/>
                        <a:pt x="4499" y="21531"/>
                      </a:cubicBezTo>
                      <a:lnTo>
                        <a:pt x="4395" y="21468"/>
                      </a:lnTo>
                      <a:lnTo>
                        <a:pt x="4290" y="21552"/>
                      </a:lnTo>
                      <a:lnTo>
                        <a:pt x="4290" y="21594"/>
                      </a:lnTo>
                      <a:cubicBezTo>
                        <a:pt x="4081" y="21678"/>
                        <a:pt x="3893" y="21761"/>
                        <a:pt x="3683" y="21845"/>
                      </a:cubicBezTo>
                      <a:lnTo>
                        <a:pt x="3704" y="21782"/>
                      </a:lnTo>
                      <a:lnTo>
                        <a:pt x="3809" y="21740"/>
                      </a:lnTo>
                      <a:lnTo>
                        <a:pt x="3746" y="21698"/>
                      </a:lnTo>
                      <a:lnTo>
                        <a:pt x="3704" y="21573"/>
                      </a:lnTo>
                      <a:lnTo>
                        <a:pt x="3600" y="21636"/>
                      </a:lnTo>
                      <a:lnTo>
                        <a:pt x="3432" y="21636"/>
                      </a:lnTo>
                      <a:lnTo>
                        <a:pt x="3453" y="21698"/>
                      </a:lnTo>
                      <a:lnTo>
                        <a:pt x="3390" y="21803"/>
                      </a:lnTo>
                      <a:lnTo>
                        <a:pt x="3286" y="21845"/>
                      </a:lnTo>
                      <a:lnTo>
                        <a:pt x="3160" y="21970"/>
                      </a:lnTo>
                      <a:lnTo>
                        <a:pt x="3160" y="22012"/>
                      </a:lnTo>
                      <a:cubicBezTo>
                        <a:pt x="2951" y="22096"/>
                        <a:pt x="2742" y="22159"/>
                        <a:pt x="2533" y="22201"/>
                      </a:cubicBezTo>
                      <a:lnTo>
                        <a:pt x="2512" y="22180"/>
                      </a:lnTo>
                      <a:lnTo>
                        <a:pt x="2386" y="22222"/>
                      </a:lnTo>
                      <a:lnTo>
                        <a:pt x="2407" y="22263"/>
                      </a:lnTo>
                      <a:cubicBezTo>
                        <a:pt x="2344" y="22263"/>
                        <a:pt x="2302" y="22284"/>
                        <a:pt x="2240" y="22284"/>
                      </a:cubicBezTo>
                      <a:cubicBezTo>
                        <a:pt x="2177" y="22305"/>
                        <a:pt x="2093" y="22305"/>
                        <a:pt x="2009" y="22326"/>
                      </a:cubicBezTo>
                      <a:lnTo>
                        <a:pt x="1926" y="22263"/>
                      </a:lnTo>
                      <a:lnTo>
                        <a:pt x="1821" y="22368"/>
                      </a:lnTo>
                      <a:lnTo>
                        <a:pt x="1821" y="22389"/>
                      </a:lnTo>
                      <a:cubicBezTo>
                        <a:pt x="1758" y="22410"/>
                        <a:pt x="1654" y="22410"/>
                        <a:pt x="1570" y="22431"/>
                      </a:cubicBezTo>
                      <a:cubicBezTo>
                        <a:pt x="1264" y="22480"/>
                        <a:pt x="957" y="22500"/>
                        <a:pt x="651" y="22500"/>
                      </a:cubicBezTo>
                      <a:cubicBezTo>
                        <a:pt x="434" y="22500"/>
                        <a:pt x="218" y="22490"/>
                        <a:pt x="1" y="22473"/>
                      </a:cubicBezTo>
                      <a:lnTo>
                        <a:pt x="1" y="22473"/>
                      </a:lnTo>
                      <a:cubicBezTo>
                        <a:pt x="332" y="22512"/>
                        <a:pt x="664" y="22527"/>
                        <a:pt x="990" y="22527"/>
                      </a:cubicBezTo>
                      <a:cubicBezTo>
                        <a:pt x="1179" y="22527"/>
                        <a:pt x="1365" y="22522"/>
                        <a:pt x="1549" y="22514"/>
                      </a:cubicBezTo>
                      <a:lnTo>
                        <a:pt x="1549" y="22535"/>
                      </a:lnTo>
                      <a:lnTo>
                        <a:pt x="1654" y="22577"/>
                      </a:lnTo>
                      <a:lnTo>
                        <a:pt x="1612" y="22514"/>
                      </a:lnTo>
                      <a:cubicBezTo>
                        <a:pt x="2093" y="22473"/>
                        <a:pt x="2533" y="22389"/>
                        <a:pt x="2972" y="22263"/>
                      </a:cubicBezTo>
                      <a:lnTo>
                        <a:pt x="2972" y="22263"/>
                      </a:lnTo>
                      <a:lnTo>
                        <a:pt x="2867" y="22368"/>
                      </a:lnTo>
                      <a:lnTo>
                        <a:pt x="3077" y="22368"/>
                      </a:lnTo>
                      <a:lnTo>
                        <a:pt x="3223" y="22222"/>
                      </a:lnTo>
                      <a:lnTo>
                        <a:pt x="3370" y="22222"/>
                      </a:lnTo>
                      <a:lnTo>
                        <a:pt x="3453" y="22159"/>
                      </a:lnTo>
                      <a:cubicBezTo>
                        <a:pt x="3579" y="22096"/>
                        <a:pt x="3746" y="22075"/>
                        <a:pt x="3872" y="22012"/>
                      </a:cubicBezTo>
                      <a:lnTo>
                        <a:pt x="3893" y="22054"/>
                      </a:lnTo>
                      <a:lnTo>
                        <a:pt x="4081" y="22054"/>
                      </a:lnTo>
                      <a:lnTo>
                        <a:pt x="4227" y="21991"/>
                      </a:lnTo>
                      <a:lnTo>
                        <a:pt x="4290" y="21719"/>
                      </a:lnTo>
                      <a:lnTo>
                        <a:pt x="4311" y="21803"/>
                      </a:lnTo>
                      <a:lnTo>
                        <a:pt x="4374" y="21845"/>
                      </a:lnTo>
                      <a:lnTo>
                        <a:pt x="4416" y="21740"/>
                      </a:lnTo>
                      <a:lnTo>
                        <a:pt x="4458" y="21657"/>
                      </a:lnTo>
                      <a:lnTo>
                        <a:pt x="4520" y="21678"/>
                      </a:lnTo>
                      <a:lnTo>
                        <a:pt x="4562" y="21740"/>
                      </a:lnTo>
                      <a:lnTo>
                        <a:pt x="4604" y="21719"/>
                      </a:lnTo>
                      <a:lnTo>
                        <a:pt x="4688" y="21615"/>
                      </a:lnTo>
                      <a:lnTo>
                        <a:pt x="4834" y="21531"/>
                      </a:lnTo>
                      <a:lnTo>
                        <a:pt x="4834" y="21468"/>
                      </a:lnTo>
                      <a:cubicBezTo>
                        <a:pt x="5043" y="21406"/>
                        <a:pt x="5253" y="21301"/>
                        <a:pt x="5462" y="21217"/>
                      </a:cubicBezTo>
                      <a:lnTo>
                        <a:pt x="5462" y="21217"/>
                      </a:lnTo>
                      <a:lnTo>
                        <a:pt x="5420" y="21238"/>
                      </a:lnTo>
                      <a:lnTo>
                        <a:pt x="5546" y="21238"/>
                      </a:lnTo>
                      <a:lnTo>
                        <a:pt x="5504" y="21196"/>
                      </a:lnTo>
                      <a:cubicBezTo>
                        <a:pt x="5839" y="21050"/>
                        <a:pt x="6173" y="20903"/>
                        <a:pt x="6508" y="20778"/>
                      </a:cubicBezTo>
                      <a:lnTo>
                        <a:pt x="6571" y="20799"/>
                      </a:lnTo>
                      <a:lnTo>
                        <a:pt x="6759" y="20778"/>
                      </a:lnTo>
                      <a:lnTo>
                        <a:pt x="6822" y="20694"/>
                      </a:lnTo>
                      <a:lnTo>
                        <a:pt x="6989" y="20715"/>
                      </a:lnTo>
                      <a:lnTo>
                        <a:pt x="6989" y="20673"/>
                      </a:lnTo>
                      <a:lnTo>
                        <a:pt x="6927" y="20610"/>
                      </a:lnTo>
                      <a:cubicBezTo>
                        <a:pt x="7031" y="20569"/>
                        <a:pt x="7136" y="20527"/>
                        <a:pt x="7240" y="20485"/>
                      </a:cubicBezTo>
                      <a:lnTo>
                        <a:pt x="7282" y="20485"/>
                      </a:lnTo>
                      <a:cubicBezTo>
                        <a:pt x="7324" y="20464"/>
                        <a:pt x="7387" y="20422"/>
                        <a:pt x="7429" y="20422"/>
                      </a:cubicBezTo>
                      <a:lnTo>
                        <a:pt x="7450" y="20485"/>
                      </a:lnTo>
                      <a:lnTo>
                        <a:pt x="7554" y="20485"/>
                      </a:lnTo>
                      <a:lnTo>
                        <a:pt x="7617" y="20380"/>
                      </a:lnTo>
                      <a:lnTo>
                        <a:pt x="7638" y="20464"/>
                      </a:lnTo>
                      <a:lnTo>
                        <a:pt x="7659" y="20464"/>
                      </a:lnTo>
                      <a:lnTo>
                        <a:pt x="7701" y="20380"/>
                      </a:lnTo>
                      <a:lnTo>
                        <a:pt x="7763" y="20318"/>
                      </a:lnTo>
                      <a:lnTo>
                        <a:pt x="7868" y="20318"/>
                      </a:lnTo>
                      <a:lnTo>
                        <a:pt x="7973" y="20255"/>
                      </a:lnTo>
                      <a:lnTo>
                        <a:pt x="8015" y="20171"/>
                      </a:lnTo>
                      <a:cubicBezTo>
                        <a:pt x="8077" y="20150"/>
                        <a:pt x="8161" y="20087"/>
                        <a:pt x="8224" y="20066"/>
                      </a:cubicBezTo>
                      <a:lnTo>
                        <a:pt x="8224" y="20066"/>
                      </a:lnTo>
                      <a:lnTo>
                        <a:pt x="8182" y="20108"/>
                      </a:lnTo>
                      <a:lnTo>
                        <a:pt x="8182" y="20213"/>
                      </a:lnTo>
                      <a:lnTo>
                        <a:pt x="8224" y="20255"/>
                      </a:lnTo>
                      <a:lnTo>
                        <a:pt x="8370" y="20150"/>
                      </a:lnTo>
                      <a:lnTo>
                        <a:pt x="8391" y="20066"/>
                      </a:lnTo>
                      <a:lnTo>
                        <a:pt x="8475" y="20045"/>
                      </a:lnTo>
                      <a:lnTo>
                        <a:pt x="8496" y="20087"/>
                      </a:lnTo>
                      <a:lnTo>
                        <a:pt x="8538" y="20045"/>
                      </a:lnTo>
                      <a:lnTo>
                        <a:pt x="8580" y="20045"/>
                      </a:lnTo>
                      <a:lnTo>
                        <a:pt x="8600" y="20108"/>
                      </a:lnTo>
                      <a:lnTo>
                        <a:pt x="8580" y="20192"/>
                      </a:lnTo>
                      <a:lnTo>
                        <a:pt x="8642" y="20192"/>
                      </a:lnTo>
                      <a:lnTo>
                        <a:pt x="8705" y="20087"/>
                      </a:lnTo>
                      <a:lnTo>
                        <a:pt x="8789" y="20087"/>
                      </a:lnTo>
                      <a:lnTo>
                        <a:pt x="8872" y="20004"/>
                      </a:lnTo>
                      <a:lnTo>
                        <a:pt x="8977" y="20004"/>
                      </a:lnTo>
                      <a:lnTo>
                        <a:pt x="9082" y="19857"/>
                      </a:lnTo>
                      <a:lnTo>
                        <a:pt x="9186" y="19794"/>
                      </a:lnTo>
                      <a:lnTo>
                        <a:pt x="9270" y="19836"/>
                      </a:lnTo>
                      <a:lnTo>
                        <a:pt x="9270" y="19899"/>
                      </a:lnTo>
                      <a:lnTo>
                        <a:pt x="9186" y="20004"/>
                      </a:lnTo>
                      <a:lnTo>
                        <a:pt x="9103" y="20150"/>
                      </a:lnTo>
                      <a:lnTo>
                        <a:pt x="9103" y="20192"/>
                      </a:lnTo>
                      <a:lnTo>
                        <a:pt x="9165" y="20192"/>
                      </a:lnTo>
                      <a:lnTo>
                        <a:pt x="9312" y="20045"/>
                      </a:lnTo>
                      <a:lnTo>
                        <a:pt x="9312" y="19857"/>
                      </a:lnTo>
                      <a:lnTo>
                        <a:pt x="9333" y="19836"/>
                      </a:lnTo>
                      <a:lnTo>
                        <a:pt x="9396" y="19899"/>
                      </a:lnTo>
                      <a:lnTo>
                        <a:pt x="9479" y="19857"/>
                      </a:lnTo>
                      <a:lnTo>
                        <a:pt x="9542" y="19878"/>
                      </a:lnTo>
                      <a:lnTo>
                        <a:pt x="9647" y="19878"/>
                      </a:lnTo>
                      <a:lnTo>
                        <a:pt x="9751" y="19753"/>
                      </a:lnTo>
                      <a:lnTo>
                        <a:pt x="9793" y="19753"/>
                      </a:lnTo>
                      <a:lnTo>
                        <a:pt x="9814" y="19773"/>
                      </a:lnTo>
                      <a:lnTo>
                        <a:pt x="9856" y="19648"/>
                      </a:lnTo>
                      <a:lnTo>
                        <a:pt x="9919" y="19585"/>
                      </a:lnTo>
                      <a:lnTo>
                        <a:pt x="9940" y="19627"/>
                      </a:lnTo>
                      <a:lnTo>
                        <a:pt x="9919" y="19690"/>
                      </a:lnTo>
                      <a:lnTo>
                        <a:pt x="9919" y="19794"/>
                      </a:lnTo>
                      <a:lnTo>
                        <a:pt x="9960" y="19773"/>
                      </a:lnTo>
                      <a:lnTo>
                        <a:pt x="10044" y="19669"/>
                      </a:lnTo>
                      <a:lnTo>
                        <a:pt x="10002" y="19648"/>
                      </a:lnTo>
                      <a:lnTo>
                        <a:pt x="10065" y="19564"/>
                      </a:lnTo>
                      <a:lnTo>
                        <a:pt x="10065" y="19522"/>
                      </a:lnTo>
                      <a:lnTo>
                        <a:pt x="9898" y="19522"/>
                      </a:lnTo>
                      <a:lnTo>
                        <a:pt x="9856" y="19481"/>
                      </a:lnTo>
                      <a:lnTo>
                        <a:pt x="10023" y="19439"/>
                      </a:lnTo>
                      <a:lnTo>
                        <a:pt x="10212" y="19334"/>
                      </a:lnTo>
                      <a:lnTo>
                        <a:pt x="10442" y="19334"/>
                      </a:lnTo>
                      <a:lnTo>
                        <a:pt x="10484" y="19271"/>
                      </a:lnTo>
                      <a:lnTo>
                        <a:pt x="10484" y="19209"/>
                      </a:lnTo>
                      <a:lnTo>
                        <a:pt x="10442" y="19209"/>
                      </a:lnTo>
                      <a:lnTo>
                        <a:pt x="10484" y="19167"/>
                      </a:lnTo>
                      <a:lnTo>
                        <a:pt x="10567" y="19146"/>
                      </a:lnTo>
                      <a:lnTo>
                        <a:pt x="10651" y="19104"/>
                      </a:lnTo>
                      <a:lnTo>
                        <a:pt x="10693" y="19104"/>
                      </a:lnTo>
                      <a:lnTo>
                        <a:pt x="10735" y="19209"/>
                      </a:lnTo>
                      <a:lnTo>
                        <a:pt x="10839" y="19209"/>
                      </a:lnTo>
                      <a:lnTo>
                        <a:pt x="10881" y="19125"/>
                      </a:lnTo>
                      <a:lnTo>
                        <a:pt x="10860" y="19104"/>
                      </a:lnTo>
                      <a:lnTo>
                        <a:pt x="10944" y="19020"/>
                      </a:lnTo>
                      <a:lnTo>
                        <a:pt x="10944" y="18916"/>
                      </a:lnTo>
                      <a:lnTo>
                        <a:pt x="10986" y="18853"/>
                      </a:lnTo>
                      <a:lnTo>
                        <a:pt x="11049" y="18916"/>
                      </a:lnTo>
                      <a:lnTo>
                        <a:pt x="11049" y="18999"/>
                      </a:lnTo>
                      <a:lnTo>
                        <a:pt x="11090" y="19041"/>
                      </a:lnTo>
                      <a:lnTo>
                        <a:pt x="11216" y="18957"/>
                      </a:lnTo>
                      <a:lnTo>
                        <a:pt x="11279" y="18895"/>
                      </a:lnTo>
                      <a:lnTo>
                        <a:pt x="11362" y="18895"/>
                      </a:lnTo>
                      <a:lnTo>
                        <a:pt x="11404" y="18790"/>
                      </a:lnTo>
                      <a:lnTo>
                        <a:pt x="11425" y="18748"/>
                      </a:lnTo>
                      <a:lnTo>
                        <a:pt x="11488" y="18811"/>
                      </a:lnTo>
                      <a:lnTo>
                        <a:pt x="11593" y="18790"/>
                      </a:lnTo>
                      <a:lnTo>
                        <a:pt x="11718" y="18623"/>
                      </a:lnTo>
                      <a:lnTo>
                        <a:pt x="11718" y="18539"/>
                      </a:lnTo>
                      <a:lnTo>
                        <a:pt x="11613" y="18539"/>
                      </a:lnTo>
                      <a:lnTo>
                        <a:pt x="11593" y="18518"/>
                      </a:lnTo>
                      <a:lnTo>
                        <a:pt x="11739" y="18413"/>
                      </a:lnTo>
                      <a:lnTo>
                        <a:pt x="11844" y="18393"/>
                      </a:lnTo>
                      <a:lnTo>
                        <a:pt x="11927" y="18288"/>
                      </a:lnTo>
                      <a:lnTo>
                        <a:pt x="11990" y="18288"/>
                      </a:lnTo>
                      <a:lnTo>
                        <a:pt x="12011" y="18330"/>
                      </a:lnTo>
                      <a:lnTo>
                        <a:pt x="12137" y="18204"/>
                      </a:lnTo>
                      <a:lnTo>
                        <a:pt x="12241" y="18141"/>
                      </a:lnTo>
                      <a:lnTo>
                        <a:pt x="12262" y="18079"/>
                      </a:lnTo>
                      <a:lnTo>
                        <a:pt x="12346" y="18037"/>
                      </a:lnTo>
                      <a:lnTo>
                        <a:pt x="12367" y="17995"/>
                      </a:lnTo>
                      <a:lnTo>
                        <a:pt x="12450" y="17995"/>
                      </a:lnTo>
                      <a:lnTo>
                        <a:pt x="12471" y="18079"/>
                      </a:lnTo>
                      <a:lnTo>
                        <a:pt x="12534" y="18100"/>
                      </a:lnTo>
                      <a:lnTo>
                        <a:pt x="12555" y="18016"/>
                      </a:lnTo>
                      <a:lnTo>
                        <a:pt x="12660" y="18016"/>
                      </a:lnTo>
                      <a:lnTo>
                        <a:pt x="12722" y="17995"/>
                      </a:lnTo>
                      <a:lnTo>
                        <a:pt x="12722" y="17911"/>
                      </a:lnTo>
                      <a:lnTo>
                        <a:pt x="12827" y="17890"/>
                      </a:lnTo>
                      <a:lnTo>
                        <a:pt x="12848" y="17828"/>
                      </a:lnTo>
                      <a:lnTo>
                        <a:pt x="12869" y="17869"/>
                      </a:lnTo>
                      <a:lnTo>
                        <a:pt x="13036" y="17890"/>
                      </a:lnTo>
                      <a:lnTo>
                        <a:pt x="13057" y="17786"/>
                      </a:lnTo>
                      <a:lnTo>
                        <a:pt x="13099" y="17786"/>
                      </a:lnTo>
                      <a:lnTo>
                        <a:pt x="13099" y="17849"/>
                      </a:lnTo>
                      <a:lnTo>
                        <a:pt x="13162" y="17849"/>
                      </a:lnTo>
                      <a:lnTo>
                        <a:pt x="13204" y="17786"/>
                      </a:lnTo>
                      <a:lnTo>
                        <a:pt x="13266" y="17849"/>
                      </a:lnTo>
                      <a:lnTo>
                        <a:pt x="13308" y="17807"/>
                      </a:lnTo>
                      <a:lnTo>
                        <a:pt x="13371" y="17660"/>
                      </a:lnTo>
                      <a:lnTo>
                        <a:pt x="13308" y="17660"/>
                      </a:lnTo>
                      <a:lnTo>
                        <a:pt x="13266" y="17681"/>
                      </a:lnTo>
                      <a:lnTo>
                        <a:pt x="13287" y="17597"/>
                      </a:lnTo>
                      <a:lnTo>
                        <a:pt x="13350" y="17556"/>
                      </a:lnTo>
                      <a:cubicBezTo>
                        <a:pt x="13371" y="17618"/>
                        <a:pt x="13392" y="17702"/>
                        <a:pt x="13455" y="17765"/>
                      </a:cubicBezTo>
                      <a:cubicBezTo>
                        <a:pt x="13517" y="17849"/>
                        <a:pt x="13392" y="17995"/>
                        <a:pt x="13308" y="18079"/>
                      </a:cubicBezTo>
                      <a:lnTo>
                        <a:pt x="13245" y="18183"/>
                      </a:lnTo>
                      <a:lnTo>
                        <a:pt x="13266" y="18225"/>
                      </a:lnTo>
                      <a:lnTo>
                        <a:pt x="13371" y="18309"/>
                      </a:lnTo>
                      <a:lnTo>
                        <a:pt x="13350" y="18413"/>
                      </a:lnTo>
                      <a:lnTo>
                        <a:pt x="13266" y="18351"/>
                      </a:lnTo>
                      <a:lnTo>
                        <a:pt x="13245" y="18393"/>
                      </a:lnTo>
                      <a:lnTo>
                        <a:pt x="13266" y="18497"/>
                      </a:lnTo>
                      <a:lnTo>
                        <a:pt x="13162" y="18623"/>
                      </a:lnTo>
                      <a:lnTo>
                        <a:pt x="13099" y="18602"/>
                      </a:lnTo>
                      <a:lnTo>
                        <a:pt x="13099" y="18351"/>
                      </a:lnTo>
                      <a:lnTo>
                        <a:pt x="13057" y="18330"/>
                      </a:lnTo>
                      <a:lnTo>
                        <a:pt x="12890" y="18351"/>
                      </a:lnTo>
                      <a:lnTo>
                        <a:pt x="12639" y="18497"/>
                      </a:lnTo>
                      <a:lnTo>
                        <a:pt x="12471" y="18602"/>
                      </a:lnTo>
                      <a:lnTo>
                        <a:pt x="12450" y="18665"/>
                      </a:lnTo>
                      <a:lnTo>
                        <a:pt x="12471" y="18727"/>
                      </a:lnTo>
                      <a:lnTo>
                        <a:pt x="12471" y="18853"/>
                      </a:lnTo>
                      <a:lnTo>
                        <a:pt x="12450" y="18957"/>
                      </a:lnTo>
                      <a:lnTo>
                        <a:pt x="12409" y="19041"/>
                      </a:lnTo>
                      <a:lnTo>
                        <a:pt x="12409" y="19146"/>
                      </a:lnTo>
                      <a:lnTo>
                        <a:pt x="12471" y="19188"/>
                      </a:lnTo>
                      <a:lnTo>
                        <a:pt x="12555" y="19167"/>
                      </a:lnTo>
                      <a:lnTo>
                        <a:pt x="12576" y="19125"/>
                      </a:lnTo>
                      <a:lnTo>
                        <a:pt x="12555" y="19083"/>
                      </a:lnTo>
                      <a:lnTo>
                        <a:pt x="12513" y="19062"/>
                      </a:lnTo>
                      <a:lnTo>
                        <a:pt x="12555" y="19020"/>
                      </a:lnTo>
                      <a:lnTo>
                        <a:pt x="12681" y="19020"/>
                      </a:lnTo>
                      <a:lnTo>
                        <a:pt x="12660" y="19062"/>
                      </a:lnTo>
                      <a:lnTo>
                        <a:pt x="12722" y="19125"/>
                      </a:lnTo>
                      <a:lnTo>
                        <a:pt x="12785" y="19041"/>
                      </a:lnTo>
                      <a:lnTo>
                        <a:pt x="12848" y="19041"/>
                      </a:lnTo>
                      <a:lnTo>
                        <a:pt x="12764" y="19146"/>
                      </a:lnTo>
                      <a:lnTo>
                        <a:pt x="12764" y="19188"/>
                      </a:lnTo>
                      <a:lnTo>
                        <a:pt x="12555" y="19355"/>
                      </a:lnTo>
                      <a:lnTo>
                        <a:pt x="12534" y="19397"/>
                      </a:lnTo>
                      <a:lnTo>
                        <a:pt x="12639" y="19439"/>
                      </a:lnTo>
                      <a:lnTo>
                        <a:pt x="12681" y="19355"/>
                      </a:lnTo>
                      <a:lnTo>
                        <a:pt x="12764" y="19292"/>
                      </a:lnTo>
                      <a:lnTo>
                        <a:pt x="12764" y="19229"/>
                      </a:lnTo>
                      <a:lnTo>
                        <a:pt x="12890" y="19146"/>
                      </a:lnTo>
                      <a:lnTo>
                        <a:pt x="12869" y="19083"/>
                      </a:lnTo>
                      <a:lnTo>
                        <a:pt x="12932" y="19041"/>
                      </a:lnTo>
                      <a:lnTo>
                        <a:pt x="12973" y="19041"/>
                      </a:lnTo>
                      <a:lnTo>
                        <a:pt x="13036" y="18916"/>
                      </a:lnTo>
                      <a:lnTo>
                        <a:pt x="13078" y="18937"/>
                      </a:lnTo>
                      <a:lnTo>
                        <a:pt x="13183" y="18916"/>
                      </a:lnTo>
                      <a:lnTo>
                        <a:pt x="13287" y="18937"/>
                      </a:lnTo>
                      <a:lnTo>
                        <a:pt x="13455" y="18832"/>
                      </a:lnTo>
                      <a:lnTo>
                        <a:pt x="13413" y="18748"/>
                      </a:lnTo>
                      <a:lnTo>
                        <a:pt x="13287" y="18706"/>
                      </a:lnTo>
                      <a:lnTo>
                        <a:pt x="13371" y="18665"/>
                      </a:lnTo>
                      <a:lnTo>
                        <a:pt x="13497" y="18665"/>
                      </a:lnTo>
                      <a:lnTo>
                        <a:pt x="13580" y="18769"/>
                      </a:lnTo>
                      <a:lnTo>
                        <a:pt x="13664" y="18769"/>
                      </a:lnTo>
                      <a:lnTo>
                        <a:pt x="13727" y="18665"/>
                      </a:lnTo>
                      <a:lnTo>
                        <a:pt x="13685" y="18539"/>
                      </a:lnTo>
                      <a:lnTo>
                        <a:pt x="13580" y="18518"/>
                      </a:lnTo>
                      <a:lnTo>
                        <a:pt x="13622" y="18455"/>
                      </a:lnTo>
                      <a:lnTo>
                        <a:pt x="13706" y="18455"/>
                      </a:lnTo>
                      <a:lnTo>
                        <a:pt x="13789" y="18497"/>
                      </a:lnTo>
                      <a:lnTo>
                        <a:pt x="13852" y="18455"/>
                      </a:lnTo>
                      <a:lnTo>
                        <a:pt x="13894" y="18518"/>
                      </a:lnTo>
                      <a:lnTo>
                        <a:pt x="13957" y="18539"/>
                      </a:lnTo>
                      <a:lnTo>
                        <a:pt x="14041" y="18413"/>
                      </a:lnTo>
                      <a:lnTo>
                        <a:pt x="14020" y="18330"/>
                      </a:lnTo>
                      <a:lnTo>
                        <a:pt x="13957" y="18309"/>
                      </a:lnTo>
                      <a:lnTo>
                        <a:pt x="13957" y="18225"/>
                      </a:lnTo>
                      <a:lnTo>
                        <a:pt x="14062" y="18225"/>
                      </a:lnTo>
                      <a:lnTo>
                        <a:pt x="14166" y="18204"/>
                      </a:lnTo>
                      <a:lnTo>
                        <a:pt x="14124" y="18079"/>
                      </a:lnTo>
                      <a:lnTo>
                        <a:pt x="14041" y="18037"/>
                      </a:lnTo>
                      <a:lnTo>
                        <a:pt x="13957" y="18079"/>
                      </a:lnTo>
                      <a:lnTo>
                        <a:pt x="14041" y="17995"/>
                      </a:lnTo>
                      <a:cubicBezTo>
                        <a:pt x="14062" y="17974"/>
                        <a:pt x="14041" y="17932"/>
                        <a:pt x="14041" y="17932"/>
                      </a:cubicBezTo>
                      <a:lnTo>
                        <a:pt x="14145" y="17828"/>
                      </a:lnTo>
                      <a:lnTo>
                        <a:pt x="14166" y="17911"/>
                      </a:lnTo>
                      <a:lnTo>
                        <a:pt x="14229" y="17911"/>
                      </a:lnTo>
                      <a:lnTo>
                        <a:pt x="14313" y="17807"/>
                      </a:lnTo>
                      <a:lnTo>
                        <a:pt x="14354" y="17869"/>
                      </a:lnTo>
                      <a:lnTo>
                        <a:pt x="14438" y="17828"/>
                      </a:lnTo>
                      <a:lnTo>
                        <a:pt x="14417" y="17765"/>
                      </a:lnTo>
                      <a:lnTo>
                        <a:pt x="14334" y="17723"/>
                      </a:lnTo>
                      <a:lnTo>
                        <a:pt x="14396" y="17660"/>
                      </a:lnTo>
                      <a:lnTo>
                        <a:pt x="14438" y="17597"/>
                      </a:lnTo>
                      <a:lnTo>
                        <a:pt x="14396" y="17514"/>
                      </a:lnTo>
                      <a:lnTo>
                        <a:pt x="14313" y="17556"/>
                      </a:lnTo>
                      <a:lnTo>
                        <a:pt x="14292" y="17597"/>
                      </a:lnTo>
                      <a:lnTo>
                        <a:pt x="14229" y="17597"/>
                      </a:lnTo>
                      <a:lnTo>
                        <a:pt x="14250" y="17493"/>
                      </a:lnTo>
                      <a:lnTo>
                        <a:pt x="14208" y="17472"/>
                      </a:lnTo>
                      <a:lnTo>
                        <a:pt x="14103" y="17493"/>
                      </a:lnTo>
                      <a:lnTo>
                        <a:pt x="14041" y="17577"/>
                      </a:lnTo>
                      <a:lnTo>
                        <a:pt x="14103" y="17618"/>
                      </a:lnTo>
                      <a:lnTo>
                        <a:pt x="14041" y="17723"/>
                      </a:lnTo>
                      <a:lnTo>
                        <a:pt x="13999" y="17702"/>
                      </a:lnTo>
                      <a:lnTo>
                        <a:pt x="13978" y="17786"/>
                      </a:lnTo>
                      <a:lnTo>
                        <a:pt x="13894" y="17765"/>
                      </a:lnTo>
                      <a:lnTo>
                        <a:pt x="13831" y="17807"/>
                      </a:lnTo>
                      <a:lnTo>
                        <a:pt x="13873" y="17869"/>
                      </a:lnTo>
                      <a:lnTo>
                        <a:pt x="13999" y="17995"/>
                      </a:lnTo>
                      <a:lnTo>
                        <a:pt x="13831" y="18141"/>
                      </a:lnTo>
                      <a:lnTo>
                        <a:pt x="13831" y="18079"/>
                      </a:lnTo>
                      <a:lnTo>
                        <a:pt x="13727" y="17995"/>
                      </a:lnTo>
                      <a:lnTo>
                        <a:pt x="13685" y="18037"/>
                      </a:lnTo>
                      <a:lnTo>
                        <a:pt x="13706" y="18121"/>
                      </a:lnTo>
                      <a:lnTo>
                        <a:pt x="13685" y="18225"/>
                      </a:lnTo>
                      <a:lnTo>
                        <a:pt x="13622" y="18204"/>
                      </a:lnTo>
                      <a:lnTo>
                        <a:pt x="13580" y="18225"/>
                      </a:lnTo>
                      <a:lnTo>
                        <a:pt x="13517" y="18330"/>
                      </a:lnTo>
                      <a:lnTo>
                        <a:pt x="13434" y="18351"/>
                      </a:lnTo>
                      <a:lnTo>
                        <a:pt x="13434" y="18288"/>
                      </a:lnTo>
                      <a:lnTo>
                        <a:pt x="13497" y="18225"/>
                      </a:lnTo>
                      <a:lnTo>
                        <a:pt x="13497" y="18121"/>
                      </a:lnTo>
                      <a:lnTo>
                        <a:pt x="13413" y="18079"/>
                      </a:lnTo>
                      <a:lnTo>
                        <a:pt x="13371" y="18079"/>
                      </a:lnTo>
                      <a:cubicBezTo>
                        <a:pt x="13413" y="17995"/>
                        <a:pt x="13476" y="17911"/>
                        <a:pt x="13559" y="17849"/>
                      </a:cubicBezTo>
                      <a:lnTo>
                        <a:pt x="13559" y="17807"/>
                      </a:lnTo>
                      <a:cubicBezTo>
                        <a:pt x="13497" y="17702"/>
                        <a:pt x="13476" y="17597"/>
                        <a:pt x="13434" y="17493"/>
                      </a:cubicBezTo>
                      <a:lnTo>
                        <a:pt x="13476" y="17493"/>
                      </a:lnTo>
                      <a:lnTo>
                        <a:pt x="13517" y="17535"/>
                      </a:lnTo>
                      <a:lnTo>
                        <a:pt x="13538" y="17493"/>
                      </a:lnTo>
                      <a:lnTo>
                        <a:pt x="13497" y="17409"/>
                      </a:lnTo>
                      <a:lnTo>
                        <a:pt x="13413" y="17388"/>
                      </a:lnTo>
                      <a:lnTo>
                        <a:pt x="13476" y="17367"/>
                      </a:lnTo>
                      <a:lnTo>
                        <a:pt x="13580" y="17388"/>
                      </a:lnTo>
                      <a:lnTo>
                        <a:pt x="13706" y="17263"/>
                      </a:lnTo>
                      <a:lnTo>
                        <a:pt x="13831" y="17263"/>
                      </a:lnTo>
                      <a:lnTo>
                        <a:pt x="13936" y="17158"/>
                      </a:lnTo>
                      <a:lnTo>
                        <a:pt x="14020" y="17137"/>
                      </a:lnTo>
                      <a:lnTo>
                        <a:pt x="14145" y="16991"/>
                      </a:lnTo>
                      <a:lnTo>
                        <a:pt x="14145" y="16844"/>
                      </a:lnTo>
                      <a:lnTo>
                        <a:pt x="14103" y="16781"/>
                      </a:lnTo>
                      <a:lnTo>
                        <a:pt x="14082" y="16781"/>
                      </a:lnTo>
                      <a:lnTo>
                        <a:pt x="14020" y="16656"/>
                      </a:lnTo>
                      <a:lnTo>
                        <a:pt x="13957" y="16635"/>
                      </a:lnTo>
                      <a:lnTo>
                        <a:pt x="13810" y="16635"/>
                      </a:lnTo>
                      <a:lnTo>
                        <a:pt x="13831" y="16530"/>
                      </a:lnTo>
                      <a:lnTo>
                        <a:pt x="13831" y="16426"/>
                      </a:lnTo>
                      <a:lnTo>
                        <a:pt x="13999" y="16363"/>
                      </a:lnTo>
                      <a:lnTo>
                        <a:pt x="14020" y="16321"/>
                      </a:lnTo>
                      <a:lnTo>
                        <a:pt x="14103" y="16300"/>
                      </a:lnTo>
                      <a:lnTo>
                        <a:pt x="14124" y="16216"/>
                      </a:lnTo>
                      <a:lnTo>
                        <a:pt x="14103" y="16216"/>
                      </a:lnTo>
                      <a:lnTo>
                        <a:pt x="14145" y="16154"/>
                      </a:lnTo>
                      <a:lnTo>
                        <a:pt x="14250" y="16196"/>
                      </a:lnTo>
                      <a:lnTo>
                        <a:pt x="14417" y="16091"/>
                      </a:lnTo>
                      <a:lnTo>
                        <a:pt x="14522" y="16175"/>
                      </a:lnTo>
                      <a:lnTo>
                        <a:pt x="14647" y="16091"/>
                      </a:lnTo>
                      <a:lnTo>
                        <a:pt x="14626" y="16175"/>
                      </a:lnTo>
                      <a:lnTo>
                        <a:pt x="14647" y="16216"/>
                      </a:lnTo>
                      <a:lnTo>
                        <a:pt x="14731" y="16216"/>
                      </a:lnTo>
                      <a:lnTo>
                        <a:pt x="14857" y="16091"/>
                      </a:lnTo>
                      <a:lnTo>
                        <a:pt x="14836" y="16028"/>
                      </a:lnTo>
                      <a:lnTo>
                        <a:pt x="14773" y="16007"/>
                      </a:lnTo>
                      <a:lnTo>
                        <a:pt x="14752" y="15965"/>
                      </a:lnTo>
                      <a:lnTo>
                        <a:pt x="14794" y="15924"/>
                      </a:lnTo>
                      <a:lnTo>
                        <a:pt x="14919" y="15986"/>
                      </a:lnTo>
                      <a:lnTo>
                        <a:pt x="15129" y="15924"/>
                      </a:lnTo>
                      <a:lnTo>
                        <a:pt x="15170" y="15777"/>
                      </a:lnTo>
                      <a:lnTo>
                        <a:pt x="15129" y="15631"/>
                      </a:lnTo>
                      <a:lnTo>
                        <a:pt x="14961" y="15526"/>
                      </a:lnTo>
                      <a:lnTo>
                        <a:pt x="14891" y="15526"/>
                      </a:lnTo>
                      <a:lnTo>
                        <a:pt x="14919" y="15505"/>
                      </a:lnTo>
                      <a:lnTo>
                        <a:pt x="15066" y="15505"/>
                      </a:lnTo>
                      <a:lnTo>
                        <a:pt x="15150" y="15589"/>
                      </a:lnTo>
                      <a:lnTo>
                        <a:pt x="15296" y="15589"/>
                      </a:lnTo>
                      <a:lnTo>
                        <a:pt x="15401" y="15484"/>
                      </a:lnTo>
                      <a:lnTo>
                        <a:pt x="15401" y="15400"/>
                      </a:lnTo>
                      <a:lnTo>
                        <a:pt x="15673" y="15275"/>
                      </a:lnTo>
                      <a:lnTo>
                        <a:pt x="15798" y="15149"/>
                      </a:lnTo>
                      <a:lnTo>
                        <a:pt x="15924" y="15149"/>
                      </a:lnTo>
                      <a:lnTo>
                        <a:pt x="15986" y="15087"/>
                      </a:lnTo>
                      <a:lnTo>
                        <a:pt x="15986" y="15003"/>
                      </a:lnTo>
                      <a:lnTo>
                        <a:pt x="16217" y="14836"/>
                      </a:lnTo>
                      <a:lnTo>
                        <a:pt x="16426" y="14794"/>
                      </a:lnTo>
                      <a:lnTo>
                        <a:pt x="16656" y="14584"/>
                      </a:lnTo>
                      <a:lnTo>
                        <a:pt x="16844" y="14564"/>
                      </a:lnTo>
                      <a:lnTo>
                        <a:pt x="17033" y="14333"/>
                      </a:lnTo>
                      <a:lnTo>
                        <a:pt x="16949" y="14480"/>
                      </a:lnTo>
                      <a:lnTo>
                        <a:pt x="16949" y="14626"/>
                      </a:lnTo>
                      <a:lnTo>
                        <a:pt x="17012" y="14647"/>
                      </a:lnTo>
                      <a:lnTo>
                        <a:pt x="17075" y="14668"/>
                      </a:lnTo>
                      <a:lnTo>
                        <a:pt x="17116" y="14731"/>
                      </a:lnTo>
                      <a:lnTo>
                        <a:pt x="17263" y="14564"/>
                      </a:lnTo>
                      <a:lnTo>
                        <a:pt x="17367" y="14522"/>
                      </a:lnTo>
                      <a:lnTo>
                        <a:pt x="17598" y="14438"/>
                      </a:lnTo>
                      <a:lnTo>
                        <a:pt x="17681" y="14354"/>
                      </a:lnTo>
                      <a:lnTo>
                        <a:pt x="17681" y="14354"/>
                      </a:lnTo>
                      <a:lnTo>
                        <a:pt x="17639" y="14480"/>
                      </a:lnTo>
                      <a:lnTo>
                        <a:pt x="17451" y="14584"/>
                      </a:lnTo>
                      <a:lnTo>
                        <a:pt x="17326" y="14584"/>
                      </a:lnTo>
                      <a:lnTo>
                        <a:pt x="17054" y="14856"/>
                      </a:lnTo>
                      <a:lnTo>
                        <a:pt x="17033" y="14961"/>
                      </a:lnTo>
                      <a:lnTo>
                        <a:pt x="17158" y="15149"/>
                      </a:lnTo>
                      <a:lnTo>
                        <a:pt x="17179" y="15275"/>
                      </a:lnTo>
                      <a:lnTo>
                        <a:pt x="17054" y="15191"/>
                      </a:lnTo>
                      <a:lnTo>
                        <a:pt x="16949" y="15191"/>
                      </a:lnTo>
                      <a:lnTo>
                        <a:pt x="16886" y="15212"/>
                      </a:lnTo>
                      <a:lnTo>
                        <a:pt x="16823" y="15212"/>
                      </a:lnTo>
                      <a:lnTo>
                        <a:pt x="16719" y="15149"/>
                      </a:lnTo>
                      <a:lnTo>
                        <a:pt x="16698" y="14982"/>
                      </a:lnTo>
                      <a:lnTo>
                        <a:pt x="16510" y="15066"/>
                      </a:lnTo>
                      <a:lnTo>
                        <a:pt x="16405" y="15066"/>
                      </a:lnTo>
                      <a:lnTo>
                        <a:pt x="16238" y="15170"/>
                      </a:lnTo>
                      <a:lnTo>
                        <a:pt x="16091" y="15170"/>
                      </a:lnTo>
                      <a:lnTo>
                        <a:pt x="15986" y="15275"/>
                      </a:lnTo>
                      <a:lnTo>
                        <a:pt x="15986" y="15380"/>
                      </a:lnTo>
                      <a:lnTo>
                        <a:pt x="16007" y="15421"/>
                      </a:lnTo>
                      <a:lnTo>
                        <a:pt x="15903" y="15610"/>
                      </a:lnTo>
                      <a:lnTo>
                        <a:pt x="15777" y="15693"/>
                      </a:lnTo>
                      <a:lnTo>
                        <a:pt x="15714" y="15840"/>
                      </a:lnTo>
                      <a:lnTo>
                        <a:pt x="15380" y="16133"/>
                      </a:lnTo>
                      <a:lnTo>
                        <a:pt x="15296" y="16237"/>
                      </a:lnTo>
                      <a:lnTo>
                        <a:pt x="15296" y="16321"/>
                      </a:lnTo>
                      <a:lnTo>
                        <a:pt x="15401" y="16468"/>
                      </a:lnTo>
                      <a:lnTo>
                        <a:pt x="15463" y="16405"/>
                      </a:lnTo>
                      <a:lnTo>
                        <a:pt x="15505" y="16405"/>
                      </a:lnTo>
                      <a:lnTo>
                        <a:pt x="15610" y="16321"/>
                      </a:lnTo>
                      <a:lnTo>
                        <a:pt x="15694" y="16342"/>
                      </a:lnTo>
                      <a:lnTo>
                        <a:pt x="15694" y="16405"/>
                      </a:lnTo>
                      <a:lnTo>
                        <a:pt x="15484" y="16551"/>
                      </a:lnTo>
                      <a:lnTo>
                        <a:pt x="15401" y="16551"/>
                      </a:lnTo>
                      <a:lnTo>
                        <a:pt x="15359" y="16656"/>
                      </a:lnTo>
                      <a:lnTo>
                        <a:pt x="15254" y="16614"/>
                      </a:lnTo>
                      <a:lnTo>
                        <a:pt x="15170" y="16614"/>
                      </a:lnTo>
                      <a:lnTo>
                        <a:pt x="15087" y="16635"/>
                      </a:lnTo>
                      <a:lnTo>
                        <a:pt x="15087" y="16740"/>
                      </a:lnTo>
                      <a:lnTo>
                        <a:pt x="15024" y="16719"/>
                      </a:lnTo>
                      <a:lnTo>
                        <a:pt x="14919" y="16740"/>
                      </a:lnTo>
                      <a:lnTo>
                        <a:pt x="14919" y="16865"/>
                      </a:lnTo>
                      <a:lnTo>
                        <a:pt x="15066" y="17053"/>
                      </a:lnTo>
                      <a:lnTo>
                        <a:pt x="15129" y="17032"/>
                      </a:lnTo>
                      <a:lnTo>
                        <a:pt x="15170" y="16949"/>
                      </a:lnTo>
                      <a:lnTo>
                        <a:pt x="15233" y="17032"/>
                      </a:lnTo>
                      <a:lnTo>
                        <a:pt x="15275" y="16886"/>
                      </a:lnTo>
                      <a:lnTo>
                        <a:pt x="15359" y="16886"/>
                      </a:lnTo>
                      <a:lnTo>
                        <a:pt x="15359" y="16991"/>
                      </a:lnTo>
                      <a:lnTo>
                        <a:pt x="15442" y="16949"/>
                      </a:lnTo>
                      <a:lnTo>
                        <a:pt x="15463" y="16865"/>
                      </a:lnTo>
                      <a:lnTo>
                        <a:pt x="15526" y="16823"/>
                      </a:lnTo>
                      <a:lnTo>
                        <a:pt x="15652" y="16740"/>
                      </a:lnTo>
                      <a:lnTo>
                        <a:pt x="15652" y="16614"/>
                      </a:lnTo>
                      <a:lnTo>
                        <a:pt x="15714" y="16530"/>
                      </a:lnTo>
                      <a:lnTo>
                        <a:pt x="15714" y="16572"/>
                      </a:lnTo>
                      <a:lnTo>
                        <a:pt x="15673" y="16635"/>
                      </a:lnTo>
                      <a:lnTo>
                        <a:pt x="15714" y="16719"/>
                      </a:lnTo>
                      <a:lnTo>
                        <a:pt x="15840" y="16719"/>
                      </a:lnTo>
                      <a:lnTo>
                        <a:pt x="16028" y="16572"/>
                      </a:lnTo>
                      <a:lnTo>
                        <a:pt x="16175" y="16572"/>
                      </a:lnTo>
                      <a:lnTo>
                        <a:pt x="16196" y="16656"/>
                      </a:lnTo>
                      <a:lnTo>
                        <a:pt x="16258" y="16614"/>
                      </a:lnTo>
                      <a:lnTo>
                        <a:pt x="16321" y="16405"/>
                      </a:lnTo>
                      <a:lnTo>
                        <a:pt x="16447" y="16321"/>
                      </a:lnTo>
                      <a:lnTo>
                        <a:pt x="16510" y="16321"/>
                      </a:lnTo>
                      <a:lnTo>
                        <a:pt x="16363" y="16468"/>
                      </a:lnTo>
                      <a:lnTo>
                        <a:pt x="16363" y="16551"/>
                      </a:lnTo>
                      <a:lnTo>
                        <a:pt x="16447" y="16509"/>
                      </a:lnTo>
                      <a:lnTo>
                        <a:pt x="16572" y="16342"/>
                      </a:lnTo>
                      <a:lnTo>
                        <a:pt x="16656" y="16154"/>
                      </a:lnTo>
                      <a:lnTo>
                        <a:pt x="16740" y="16112"/>
                      </a:lnTo>
                      <a:lnTo>
                        <a:pt x="16740" y="16196"/>
                      </a:lnTo>
                      <a:lnTo>
                        <a:pt x="16656" y="16321"/>
                      </a:lnTo>
                      <a:lnTo>
                        <a:pt x="16656" y="16363"/>
                      </a:lnTo>
                      <a:lnTo>
                        <a:pt x="16782" y="16237"/>
                      </a:lnTo>
                      <a:lnTo>
                        <a:pt x="16844" y="16321"/>
                      </a:lnTo>
                      <a:lnTo>
                        <a:pt x="16844" y="16405"/>
                      </a:lnTo>
                      <a:lnTo>
                        <a:pt x="16970" y="16426"/>
                      </a:lnTo>
                      <a:lnTo>
                        <a:pt x="17033" y="16468"/>
                      </a:lnTo>
                      <a:lnTo>
                        <a:pt x="17095" y="16405"/>
                      </a:lnTo>
                      <a:lnTo>
                        <a:pt x="17158" y="16258"/>
                      </a:lnTo>
                      <a:lnTo>
                        <a:pt x="17305" y="16237"/>
                      </a:lnTo>
                      <a:lnTo>
                        <a:pt x="17409" y="16154"/>
                      </a:lnTo>
                      <a:lnTo>
                        <a:pt x="17347" y="16133"/>
                      </a:lnTo>
                      <a:lnTo>
                        <a:pt x="17367" y="16007"/>
                      </a:lnTo>
                      <a:lnTo>
                        <a:pt x="17577" y="15924"/>
                      </a:lnTo>
                      <a:lnTo>
                        <a:pt x="17598" y="15840"/>
                      </a:lnTo>
                      <a:lnTo>
                        <a:pt x="17598" y="15735"/>
                      </a:lnTo>
                      <a:lnTo>
                        <a:pt x="17493" y="15777"/>
                      </a:lnTo>
                      <a:lnTo>
                        <a:pt x="17409" y="15714"/>
                      </a:lnTo>
                      <a:lnTo>
                        <a:pt x="17284" y="15693"/>
                      </a:lnTo>
                      <a:lnTo>
                        <a:pt x="17347" y="15610"/>
                      </a:lnTo>
                      <a:lnTo>
                        <a:pt x="17451" y="15610"/>
                      </a:lnTo>
                      <a:lnTo>
                        <a:pt x="17514" y="15631"/>
                      </a:lnTo>
                      <a:lnTo>
                        <a:pt x="17577" y="15568"/>
                      </a:lnTo>
                      <a:lnTo>
                        <a:pt x="17577" y="15463"/>
                      </a:lnTo>
                      <a:lnTo>
                        <a:pt x="17472" y="15505"/>
                      </a:lnTo>
                      <a:lnTo>
                        <a:pt x="17367" y="15400"/>
                      </a:lnTo>
                      <a:lnTo>
                        <a:pt x="17367" y="15317"/>
                      </a:lnTo>
                      <a:lnTo>
                        <a:pt x="17514" y="15296"/>
                      </a:lnTo>
                      <a:lnTo>
                        <a:pt x="17598" y="15275"/>
                      </a:lnTo>
                      <a:lnTo>
                        <a:pt x="17660" y="15296"/>
                      </a:lnTo>
                      <a:lnTo>
                        <a:pt x="17681" y="15254"/>
                      </a:lnTo>
                      <a:lnTo>
                        <a:pt x="17619" y="15108"/>
                      </a:lnTo>
                      <a:lnTo>
                        <a:pt x="17807" y="15045"/>
                      </a:lnTo>
                      <a:lnTo>
                        <a:pt x="17911" y="15108"/>
                      </a:lnTo>
                      <a:lnTo>
                        <a:pt x="17995" y="15087"/>
                      </a:lnTo>
                      <a:lnTo>
                        <a:pt x="18121" y="15087"/>
                      </a:lnTo>
                      <a:lnTo>
                        <a:pt x="17911" y="15254"/>
                      </a:lnTo>
                      <a:lnTo>
                        <a:pt x="17911" y="15359"/>
                      </a:lnTo>
                      <a:lnTo>
                        <a:pt x="17932" y="15526"/>
                      </a:lnTo>
                      <a:lnTo>
                        <a:pt x="17995" y="15526"/>
                      </a:lnTo>
                      <a:lnTo>
                        <a:pt x="18079" y="15317"/>
                      </a:lnTo>
                      <a:lnTo>
                        <a:pt x="18142" y="15275"/>
                      </a:lnTo>
                      <a:lnTo>
                        <a:pt x="18204" y="15275"/>
                      </a:lnTo>
                      <a:lnTo>
                        <a:pt x="18183" y="15359"/>
                      </a:lnTo>
                      <a:lnTo>
                        <a:pt x="18121" y="15421"/>
                      </a:lnTo>
                      <a:lnTo>
                        <a:pt x="18142" y="15505"/>
                      </a:lnTo>
                      <a:lnTo>
                        <a:pt x="18288" y="15400"/>
                      </a:lnTo>
                      <a:lnTo>
                        <a:pt x="18309" y="15317"/>
                      </a:lnTo>
                      <a:lnTo>
                        <a:pt x="18393" y="15400"/>
                      </a:lnTo>
                      <a:lnTo>
                        <a:pt x="18497" y="15317"/>
                      </a:lnTo>
                      <a:lnTo>
                        <a:pt x="18539" y="15317"/>
                      </a:lnTo>
                      <a:lnTo>
                        <a:pt x="18644" y="15254"/>
                      </a:lnTo>
                      <a:lnTo>
                        <a:pt x="18769" y="15212"/>
                      </a:lnTo>
                      <a:lnTo>
                        <a:pt x="18874" y="15254"/>
                      </a:lnTo>
                      <a:lnTo>
                        <a:pt x="18853" y="15296"/>
                      </a:lnTo>
                      <a:lnTo>
                        <a:pt x="18727" y="15296"/>
                      </a:lnTo>
                      <a:lnTo>
                        <a:pt x="18602" y="15421"/>
                      </a:lnTo>
                      <a:lnTo>
                        <a:pt x="18686" y="15421"/>
                      </a:lnTo>
                      <a:lnTo>
                        <a:pt x="18623" y="15505"/>
                      </a:lnTo>
                      <a:lnTo>
                        <a:pt x="18686" y="15568"/>
                      </a:lnTo>
                      <a:lnTo>
                        <a:pt x="18895" y="15610"/>
                      </a:lnTo>
                      <a:lnTo>
                        <a:pt x="18958" y="15693"/>
                      </a:lnTo>
                      <a:lnTo>
                        <a:pt x="18958" y="15735"/>
                      </a:lnTo>
                      <a:lnTo>
                        <a:pt x="18832" y="15631"/>
                      </a:lnTo>
                      <a:lnTo>
                        <a:pt x="18686" y="15610"/>
                      </a:lnTo>
                      <a:lnTo>
                        <a:pt x="18581" y="15672"/>
                      </a:lnTo>
                      <a:lnTo>
                        <a:pt x="18581" y="15777"/>
                      </a:lnTo>
                      <a:lnTo>
                        <a:pt x="18644" y="15798"/>
                      </a:lnTo>
                      <a:lnTo>
                        <a:pt x="18748" y="15735"/>
                      </a:lnTo>
                      <a:lnTo>
                        <a:pt x="18832" y="15819"/>
                      </a:lnTo>
                      <a:lnTo>
                        <a:pt x="18790" y="15840"/>
                      </a:lnTo>
                      <a:lnTo>
                        <a:pt x="18644" y="15840"/>
                      </a:lnTo>
                      <a:lnTo>
                        <a:pt x="18644" y="15924"/>
                      </a:lnTo>
                      <a:lnTo>
                        <a:pt x="18811" y="15986"/>
                      </a:lnTo>
                      <a:lnTo>
                        <a:pt x="18853" y="16049"/>
                      </a:lnTo>
                      <a:lnTo>
                        <a:pt x="18790" y="16091"/>
                      </a:lnTo>
                      <a:lnTo>
                        <a:pt x="18707" y="16112"/>
                      </a:lnTo>
                      <a:lnTo>
                        <a:pt x="18707" y="16154"/>
                      </a:lnTo>
                      <a:lnTo>
                        <a:pt x="18811" y="16154"/>
                      </a:lnTo>
                      <a:lnTo>
                        <a:pt x="18916" y="16112"/>
                      </a:lnTo>
                      <a:lnTo>
                        <a:pt x="19020" y="16196"/>
                      </a:lnTo>
                      <a:lnTo>
                        <a:pt x="19125" y="16237"/>
                      </a:lnTo>
                      <a:lnTo>
                        <a:pt x="19271" y="16196"/>
                      </a:lnTo>
                      <a:lnTo>
                        <a:pt x="19334" y="16258"/>
                      </a:lnTo>
                      <a:lnTo>
                        <a:pt x="19334" y="16321"/>
                      </a:lnTo>
                      <a:lnTo>
                        <a:pt x="19251" y="16363"/>
                      </a:lnTo>
                      <a:lnTo>
                        <a:pt x="19271" y="16447"/>
                      </a:lnTo>
                      <a:lnTo>
                        <a:pt x="19334" y="16468"/>
                      </a:lnTo>
                      <a:lnTo>
                        <a:pt x="19355" y="16551"/>
                      </a:lnTo>
                      <a:lnTo>
                        <a:pt x="19439" y="16572"/>
                      </a:lnTo>
                      <a:lnTo>
                        <a:pt x="19523" y="16488"/>
                      </a:lnTo>
                      <a:lnTo>
                        <a:pt x="19481" y="16426"/>
                      </a:lnTo>
                      <a:lnTo>
                        <a:pt x="19523" y="16384"/>
                      </a:lnTo>
                      <a:lnTo>
                        <a:pt x="19648" y="16384"/>
                      </a:lnTo>
                      <a:lnTo>
                        <a:pt x="19564" y="16488"/>
                      </a:lnTo>
                      <a:lnTo>
                        <a:pt x="19564" y="16551"/>
                      </a:lnTo>
                      <a:lnTo>
                        <a:pt x="19418" y="16719"/>
                      </a:lnTo>
                      <a:lnTo>
                        <a:pt x="19443" y="16744"/>
                      </a:lnTo>
                      <a:lnTo>
                        <a:pt x="19376" y="16760"/>
                      </a:lnTo>
                      <a:lnTo>
                        <a:pt x="19418" y="16844"/>
                      </a:lnTo>
                      <a:lnTo>
                        <a:pt x="19690" y="16907"/>
                      </a:lnTo>
                      <a:lnTo>
                        <a:pt x="19774" y="16865"/>
                      </a:lnTo>
                      <a:lnTo>
                        <a:pt x="19857" y="16907"/>
                      </a:lnTo>
                      <a:lnTo>
                        <a:pt x="20108" y="16907"/>
                      </a:lnTo>
                      <a:lnTo>
                        <a:pt x="20234" y="16865"/>
                      </a:lnTo>
                      <a:lnTo>
                        <a:pt x="20297" y="16907"/>
                      </a:lnTo>
                      <a:lnTo>
                        <a:pt x="20297" y="16970"/>
                      </a:lnTo>
                      <a:lnTo>
                        <a:pt x="20380" y="16970"/>
                      </a:lnTo>
                      <a:lnTo>
                        <a:pt x="20443" y="17053"/>
                      </a:lnTo>
                      <a:lnTo>
                        <a:pt x="20527" y="17116"/>
                      </a:lnTo>
                      <a:lnTo>
                        <a:pt x="20548" y="17179"/>
                      </a:lnTo>
                      <a:lnTo>
                        <a:pt x="20652" y="17179"/>
                      </a:lnTo>
                      <a:lnTo>
                        <a:pt x="20820" y="17116"/>
                      </a:lnTo>
                      <a:lnTo>
                        <a:pt x="20841" y="17074"/>
                      </a:lnTo>
                      <a:lnTo>
                        <a:pt x="20904" y="17116"/>
                      </a:lnTo>
                      <a:lnTo>
                        <a:pt x="20904" y="17179"/>
                      </a:lnTo>
                      <a:lnTo>
                        <a:pt x="20820" y="17263"/>
                      </a:lnTo>
                      <a:lnTo>
                        <a:pt x="20715" y="17284"/>
                      </a:lnTo>
                      <a:lnTo>
                        <a:pt x="20736" y="17346"/>
                      </a:lnTo>
                      <a:lnTo>
                        <a:pt x="20904" y="17388"/>
                      </a:lnTo>
                      <a:lnTo>
                        <a:pt x="20924" y="17493"/>
                      </a:lnTo>
                      <a:lnTo>
                        <a:pt x="21008" y="17577"/>
                      </a:lnTo>
                      <a:lnTo>
                        <a:pt x="21176" y="17639"/>
                      </a:lnTo>
                      <a:lnTo>
                        <a:pt x="21385" y="17577"/>
                      </a:lnTo>
                      <a:lnTo>
                        <a:pt x="21468" y="17556"/>
                      </a:lnTo>
                      <a:lnTo>
                        <a:pt x="21489" y="17597"/>
                      </a:lnTo>
                      <a:lnTo>
                        <a:pt x="21573" y="17535"/>
                      </a:lnTo>
                      <a:lnTo>
                        <a:pt x="21740" y="17430"/>
                      </a:lnTo>
                      <a:lnTo>
                        <a:pt x="21782" y="17430"/>
                      </a:lnTo>
                      <a:lnTo>
                        <a:pt x="21740" y="17493"/>
                      </a:lnTo>
                      <a:lnTo>
                        <a:pt x="21636" y="17577"/>
                      </a:lnTo>
                      <a:lnTo>
                        <a:pt x="21594" y="17786"/>
                      </a:lnTo>
                      <a:lnTo>
                        <a:pt x="21552" y="17911"/>
                      </a:lnTo>
                      <a:lnTo>
                        <a:pt x="21468" y="17911"/>
                      </a:lnTo>
                      <a:lnTo>
                        <a:pt x="21343" y="17849"/>
                      </a:lnTo>
                      <a:lnTo>
                        <a:pt x="21280" y="17869"/>
                      </a:lnTo>
                      <a:lnTo>
                        <a:pt x="21364" y="17995"/>
                      </a:lnTo>
                      <a:lnTo>
                        <a:pt x="21385" y="18100"/>
                      </a:lnTo>
                      <a:lnTo>
                        <a:pt x="21468" y="18162"/>
                      </a:lnTo>
                      <a:lnTo>
                        <a:pt x="21573" y="18121"/>
                      </a:lnTo>
                      <a:lnTo>
                        <a:pt x="21657" y="18162"/>
                      </a:lnTo>
                      <a:lnTo>
                        <a:pt x="21636" y="18225"/>
                      </a:lnTo>
                      <a:lnTo>
                        <a:pt x="21552" y="18225"/>
                      </a:lnTo>
                      <a:lnTo>
                        <a:pt x="21552" y="18288"/>
                      </a:lnTo>
                      <a:lnTo>
                        <a:pt x="21720" y="18434"/>
                      </a:lnTo>
                      <a:lnTo>
                        <a:pt x="21761" y="18413"/>
                      </a:lnTo>
                      <a:lnTo>
                        <a:pt x="21887" y="18434"/>
                      </a:lnTo>
                      <a:lnTo>
                        <a:pt x="21950" y="18330"/>
                      </a:lnTo>
                      <a:lnTo>
                        <a:pt x="22075" y="18100"/>
                      </a:lnTo>
                      <a:lnTo>
                        <a:pt x="22033" y="18288"/>
                      </a:lnTo>
                      <a:lnTo>
                        <a:pt x="22033" y="18413"/>
                      </a:lnTo>
                      <a:lnTo>
                        <a:pt x="21992" y="18497"/>
                      </a:lnTo>
                      <a:lnTo>
                        <a:pt x="21950" y="18518"/>
                      </a:lnTo>
                      <a:lnTo>
                        <a:pt x="21866" y="18623"/>
                      </a:lnTo>
                      <a:lnTo>
                        <a:pt x="21887" y="18706"/>
                      </a:lnTo>
                      <a:lnTo>
                        <a:pt x="21971" y="18748"/>
                      </a:lnTo>
                      <a:lnTo>
                        <a:pt x="21929" y="18811"/>
                      </a:lnTo>
                      <a:lnTo>
                        <a:pt x="21929" y="19062"/>
                      </a:lnTo>
                      <a:lnTo>
                        <a:pt x="21971" y="19125"/>
                      </a:lnTo>
                      <a:lnTo>
                        <a:pt x="22054" y="19125"/>
                      </a:lnTo>
                      <a:lnTo>
                        <a:pt x="22033" y="19229"/>
                      </a:lnTo>
                      <a:lnTo>
                        <a:pt x="22054" y="19334"/>
                      </a:lnTo>
                      <a:lnTo>
                        <a:pt x="22243" y="19522"/>
                      </a:lnTo>
                      <a:lnTo>
                        <a:pt x="22284" y="19543"/>
                      </a:lnTo>
                      <a:lnTo>
                        <a:pt x="22284" y="19585"/>
                      </a:lnTo>
                      <a:lnTo>
                        <a:pt x="22347" y="19543"/>
                      </a:lnTo>
                      <a:lnTo>
                        <a:pt x="22389" y="19627"/>
                      </a:lnTo>
                      <a:lnTo>
                        <a:pt x="22473" y="19585"/>
                      </a:lnTo>
                      <a:lnTo>
                        <a:pt x="22452" y="19543"/>
                      </a:lnTo>
                      <a:lnTo>
                        <a:pt x="22473" y="19481"/>
                      </a:lnTo>
                      <a:lnTo>
                        <a:pt x="22515" y="19543"/>
                      </a:lnTo>
                      <a:lnTo>
                        <a:pt x="22598" y="19564"/>
                      </a:lnTo>
                      <a:lnTo>
                        <a:pt x="22661" y="19481"/>
                      </a:lnTo>
                      <a:lnTo>
                        <a:pt x="22577" y="19334"/>
                      </a:lnTo>
                      <a:lnTo>
                        <a:pt x="22515" y="19334"/>
                      </a:lnTo>
                      <a:lnTo>
                        <a:pt x="22473" y="19355"/>
                      </a:lnTo>
                      <a:lnTo>
                        <a:pt x="22452" y="19334"/>
                      </a:lnTo>
                      <a:lnTo>
                        <a:pt x="22515" y="19229"/>
                      </a:lnTo>
                      <a:lnTo>
                        <a:pt x="22515" y="19146"/>
                      </a:lnTo>
                      <a:lnTo>
                        <a:pt x="22494" y="19062"/>
                      </a:lnTo>
                      <a:lnTo>
                        <a:pt x="22410" y="19041"/>
                      </a:lnTo>
                      <a:lnTo>
                        <a:pt x="22410" y="18999"/>
                      </a:lnTo>
                      <a:lnTo>
                        <a:pt x="22473" y="18937"/>
                      </a:lnTo>
                      <a:lnTo>
                        <a:pt x="22494" y="18811"/>
                      </a:lnTo>
                      <a:lnTo>
                        <a:pt x="22577" y="18811"/>
                      </a:lnTo>
                      <a:lnTo>
                        <a:pt x="22577" y="18916"/>
                      </a:lnTo>
                      <a:lnTo>
                        <a:pt x="22598" y="18999"/>
                      </a:lnTo>
                      <a:lnTo>
                        <a:pt x="22682" y="18895"/>
                      </a:lnTo>
                      <a:lnTo>
                        <a:pt x="22703" y="18957"/>
                      </a:lnTo>
                      <a:lnTo>
                        <a:pt x="22766" y="19041"/>
                      </a:lnTo>
                      <a:lnTo>
                        <a:pt x="22703" y="19146"/>
                      </a:lnTo>
                      <a:lnTo>
                        <a:pt x="22724" y="19229"/>
                      </a:lnTo>
                      <a:lnTo>
                        <a:pt x="22787" y="19250"/>
                      </a:lnTo>
                      <a:lnTo>
                        <a:pt x="22891" y="19146"/>
                      </a:lnTo>
                      <a:lnTo>
                        <a:pt x="22933" y="19146"/>
                      </a:lnTo>
                      <a:lnTo>
                        <a:pt x="22912" y="19229"/>
                      </a:lnTo>
                      <a:lnTo>
                        <a:pt x="22828" y="19313"/>
                      </a:lnTo>
                      <a:lnTo>
                        <a:pt x="22828" y="19376"/>
                      </a:lnTo>
                      <a:lnTo>
                        <a:pt x="22870" y="19481"/>
                      </a:lnTo>
                      <a:lnTo>
                        <a:pt x="22808" y="19627"/>
                      </a:lnTo>
                      <a:lnTo>
                        <a:pt x="22828" y="19669"/>
                      </a:lnTo>
                      <a:lnTo>
                        <a:pt x="22891" y="19669"/>
                      </a:lnTo>
                      <a:lnTo>
                        <a:pt x="22891" y="19857"/>
                      </a:lnTo>
                      <a:cubicBezTo>
                        <a:pt x="22891" y="19899"/>
                        <a:pt x="22870" y="19983"/>
                        <a:pt x="22870" y="20045"/>
                      </a:cubicBezTo>
                      <a:lnTo>
                        <a:pt x="22828" y="20087"/>
                      </a:lnTo>
                      <a:lnTo>
                        <a:pt x="22808" y="20004"/>
                      </a:lnTo>
                      <a:lnTo>
                        <a:pt x="22870" y="19941"/>
                      </a:lnTo>
                      <a:lnTo>
                        <a:pt x="22870" y="19857"/>
                      </a:lnTo>
                      <a:lnTo>
                        <a:pt x="22766" y="19794"/>
                      </a:lnTo>
                      <a:lnTo>
                        <a:pt x="22598" y="19836"/>
                      </a:lnTo>
                      <a:lnTo>
                        <a:pt x="22577" y="19878"/>
                      </a:lnTo>
                      <a:lnTo>
                        <a:pt x="22515" y="19899"/>
                      </a:lnTo>
                      <a:lnTo>
                        <a:pt x="22473" y="19794"/>
                      </a:lnTo>
                      <a:lnTo>
                        <a:pt x="22410" y="19941"/>
                      </a:lnTo>
                      <a:lnTo>
                        <a:pt x="22452" y="20066"/>
                      </a:lnTo>
                      <a:lnTo>
                        <a:pt x="22515" y="20108"/>
                      </a:lnTo>
                      <a:lnTo>
                        <a:pt x="22473" y="20192"/>
                      </a:lnTo>
                      <a:lnTo>
                        <a:pt x="22410" y="20150"/>
                      </a:lnTo>
                      <a:lnTo>
                        <a:pt x="22368" y="20255"/>
                      </a:lnTo>
                      <a:lnTo>
                        <a:pt x="22452" y="20401"/>
                      </a:lnTo>
                      <a:lnTo>
                        <a:pt x="22410" y="20506"/>
                      </a:lnTo>
                      <a:lnTo>
                        <a:pt x="22494" y="20569"/>
                      </a:lnTo>
                      <a:lnTo>
                        <a:pt x="22410" y="20631"/>
                      </a:lnTo>
                      <a:lnTo>
                        <a:pt x="22515" y="20778"/>
                      </a:lnTo>
                      <a:lnTo>
                        <a:pt x="22619" y="20778"/>
                      </a:lnTo>
                      <a:lnTo>
                        <a:pt x="22703" y="20694"/>
                      </a:lnTo>
                      <a:lnTo>
                        <a:pt x="22703" y="20569"/>
                      </a:lnTo>
                      <a:lnTo>
                        <a:pt x="22619" y="20401"/>
                      </a:lnTo>
                      <a:lnTo>
                        <a:pt x="22661" y="20297"/>
                      </a:lnTo>
                      <a:lnTo>
                        <a:pt x="22787" y="20527"/>
                      </a:lnTo>
                      <a:lnTo>
                        <a:pt x="22787" y="20631"/>
                      </a:lnTo>
                      <a:lnTo>
                        <a:pt x="22787" y="20694"/>
                      </a:lnTo>
                      <a:cubicBezTo>
                        <a:pt x="22766" y="20694"/>
                        <a:pt x="22724" y="20694"/>
                        <a:pt x="22724" y="20715"/>
                      </a:cubicBezTo>
                      <a:lnTo>
                        <a:pt x="22724" y="20736"/>
                      </a:lnTo>
                      <a:lnTo>
                        <a:pt x="22682" y="20799"/>
                      </a:lnTo>
                      <a:lnTo>
                        <a:pt x="22577" y="20841"/>
                      </a:lnTo>
                      <a:lnTo>
                        <a:pt x="22598" y="20924"/>
                      </a:lnTo>
                      <a:lnTo>
                        <a:pt x="22682" y="21008"/>
                      </a:lnTo>
                      <a:lnTo>
                        <a:pt x="22598" y="21092"/>
                      </a:lnTo>
                      <a:lnTo>
                        <a:pt x="22598" y="21196"/>
                      </a:lnTo>
                      <a:lnTo>
                        <a:pt x="22536" y="21259"/>
                      </a:lnTo>
                      <a:lnTo>
                        <a:pt x="22431" y="21301"/>
                      </a:lnTo>
                      <a:lnTo>
                        <a:pt x="22431" y="21343"/>
                      </a:lnTo>
                      <a:lnTo>
                        <a:pt x="22577" y="21364"/>
                      </a:lnTo>
                      <a:lnTo>
                        <a:pt x="22536" y="21426"/>
                      </a:lnTo>
                      <a:lnTo>
                        <a:pt x="22494" y="21447"/>
                      </a:lnTo>
                      <a:lnTo>
                        <a:pt x="22494" y="21531"/>
                      </a:lnTo>
                      <a:lnTo>
                        <a:pt x="22536" y="21531"/>
                      </a:lnTo>
                      <a:lnTo>
                        <a:pt x="22619" y="21510"/>
                      </a:lnTo>
                      <a:lnTo>
                        <a:pt x="22640" y="21552"/>
                      </a:lnTo>
                      <a:lnTo>
                        <a:pt x="22598" y="21615"/>
                      </a:lnTo>
                      <a:lnTo>
                        <a:pt x="22515" y="21636"/>
                      </a:lnTo>
                      <a:lnTo>
                        <a:pt x="22473" y="21719"/>
                      </a:lnTo>
                      <a:lnTo>
                        <a:pt x="22494" y="21866"/>
                      </a:lnTo>
                      <a:lnTo>
                        <a:pt x="22536" y="21929"/>
                      </a:lnTo>
                      <a:lnTo>
                        <a:pt x="22515" y="21991"/>
                      </a:lnTo>
                      <a:lnTo>
                        <a:pt x="22536" y="22075"/>
                      </a:lnTo>
                      <a:lnTo>
                        <a:pt x="22598" y="22054"/>
                      </a:lnTo>
                      <a:lnTo>
                        <a:pt x="22619" y="21970"/>
                      </a:lnTo>
                      <a:lnTo>
                        <a:pt x="22640" y="21845"/>
                      </a:lnTo>
                      <a:lnTo>
                        <a:pt x="22703" y="21678"/>
                      </a:lnTo>
                      <a:lnTo>
                        <a:pt x="22745" y="21615"/>
                      </a:lnTo>
                      <a:lnTo>
                        <a:pt x="22787" y="21406"/>
                      </a:lnTo>
                      <a:lnTo>
                        <a:pt x="22828" y="21343"/>
                      </a:lnTo>
                      <a:lnTo>
                        <a:pt x="22844" y="21204"/>
                      </a:lnTo>
                      <a:lnTo>
                        <a:pt x="22870" y="21217"/>
                      </a:lnTo>
                      <a:cubicBezTo>
                        <a:pt x="22870" y="21301"/>
                        <a:pt x="22870" y="21364"/>
                        <a:pt x="22891" y="21447"/>
                      </a:cubicBezTo>
                      <a:lnTo>
                        <a:pt x="22870" y="21426"/>
                      </a:lnTo>
                      <a:lnTo>
                        <a:pt x="22808" y="21510"/>
                      </a:lnTo>
                      <a:lnTo>
                        <a:pt x="22808" y="21636"/>
                      </a:lnTo>
                      <a:lnTo>
                        <a:pt x="22870" y="21678"/>
                      </a:lnTo>
                      <a:lnTo>
                        <a:pt x="22787" y="21782"/>
                      </a:lnTo>
                      <a:lnTo>
                        <a:pt x="22891" y="21845"/>
                      </a:lnTo>
                      <a:lnTo>
                        <a:pt x="22891" y="21929"/>
                      </a:lnTo>
                      <a:lnTo>
                        <a:pt x="22828" y="21970"/>
                      </a:lnTo>
                      <a:lnTo>
                        <a:pt x="22766" y="21929"/>
                      </a:lnTo>
                      <a:lnTo>
                        <a:pt x="22703" y="21991"/>
                      </a:lnTo>
                      <a:lnTo>
                        <a:pt x="22703" y="22054"/>
                      </a:lnTo>
                      <a:lnTo>
                        <a:pt x="22661" y="22138"/>
                      </a:lnTo>
                      <a:lnTo>
                        <a:pt x="22619" y="22201"/>
                      </a:lnTo>
                      <a:lnTo>
                        <a:pt x="22682" y="22263"/>
                      </a:lnTo>
                      <a:lnTo>
                        <a:pt x="22766" y="22054"/>
                      </a:lnTo>
                      <a:lnTo>
                        <a:pt x="22787" y="22096"/>
                      </a:lnTo>
                      <a:lnTo>
                        <a:pt x="22724" y="22201"/>
                      </a:lnTo>
                      <a:lnTo>
                        <a:pt x="22828" y="22180"/>
                      </a:lnTo>
                      <a:lnTo>
                        <a:pt x="22891" y="22096"/>
                      </a:lnTo>
                      <a:lnTo>
                        <a:pt x="22891" y="21991"/>
                      </a:lnTo>
                      <a:lnTo>
                        <a:pt x="23017" y="21845"/>
                      </a:lnTo>
                      <a:cubicBezTo>
                        <a:pt x="23017" y="21929"/>
                        <a:pt x="23017" y="21991"/>
                        <a:pt x="23038" y="22075"/>
                      </a:cubicBezTo>
                      <a:lnTo>
                        <a:pt x="23017" y="22096"/>
                      </a:lnTo>
                      <a:lnTo>
                        <a:pt x="23080" y="22159"/>
                      </a:lnTo>
                      <a:cubicBezTo>
                        <a:pt x="23101" y="22201"/>
                        <a:pt x="23101" y="22284"/>
                        <a:pt x="23121" y="22326"/>
                      </a:cubicBezTo>
                      <a:lnTo>
                        <a:pt x="23080" y="22473"/>
                      </a:lnTo>
                      <a:lnTo>
                        <a:pt x="23080" y="22556"/>
                      </a:lnTo>
                      <a:lnTo>
                        <a:pt x="23038" y="22640"/>
                      </a:lnTo>
                      <a:lnTo>
                        <a:pt x="22933" y="22682"/>
                      </a:lnTo>
                      <a:lnTo>
                        <a:pt x="22912" y="22724"/>
                      </a:lnTo>
                      <a:lnTo>
                        <a:pt x="22933" y="22786"/>
                      </a:lnTo>
                      <a:lnTo>
                        <a:pt x="23017" y="22745"/>
                      </a:lnTo>
                      <a:lnTo>
                        <a:pt x="23101" y="22786"/>
                      </a:lnTo>
                      <a:lnTo>
                        <a:pt x="23101" y="22828"/>
                      </a:lnTo>
                      <a:lnTo>
                        <a:pt x="22996" y="22912"/>
                      </a:lnTo>
                      <a:lnTo>
                        <a:pt x="22996" y="22954"/>
                      </a:lnTo>
                      <a:lnTo>
                        <a:pt x="22975" y="23038"/>
                      </a:lnTo>
                      <a:lnTo>
                        <a:pt x="22912" y="23038"/>
                      </a:lnTo>
                      <a:lnTo>
                        <a:pt x="22870" y="23100"/>
                      </a:lnTo>
                      <a:lnTo>
                        <a:pt x="22891" y="23142"/>
                      </a:lnTo>
                      <a:lnTo>
                        <a:pt x="22975" y="23142"/>
                      </a:lnTo>
                      <a:lnTo>
                        <a:pt x="23017" y="23205"/>
                      </a:lnTo>
                      <a:lnTo>
                        <a:pt x="23038" y="23142"/>
                      </a:lnTo>
                      <a:lnTo>
                        <a:pt x="23121" y="23121"/>
                      </a:lnTo>
                      <a:lnTo>
                        <a:pt x="23184" y="23163"/>
                      </a:lnTo>
                      <a:lnTo>
                        <a:pt x="23101" y="23226"/>
                      </a:lnTo>
                      <a:lnTo>
                        <a:pt x="23080" y="23268"/>
                      </a:lnTo>
                      <a:lnTo>
                        <a:pt x="23121" y="23351"/>
                      </a:lnTo>
                      <a:lnTo>
                        <a:pt x="23038" y="23435"/>
                      </a:lnTo>
                      <a:lnTo>
                        <a:pt x="23017" y="23519"/>
                      </a:lnTo>
                      <a:lnTo>
                        <a:pt x="23121" y="23582"/>
                      </a:lnTo>
                      <a:lnTo>
                        <a:pt x="23101" y="23686"/>
                      </a:lnTo>
                      <a:lnTo>
                        <a:pt x="23142" y="23749"/>
                      </a:lnTo>
                      <a:lnTo>
                        <a:pt x="23247" y="23749"/>
                      </a:lnTo>
                      <a:lnTo>
                        <a:pt x="23310" y="23686"/>
                      </a:lnTo>
                      <a:lnTo>
                        <a:pt x="23247" y="23623"/>
                      </a:lnTo>
                      <a:lnTo>
                        <a:pt x="23310" y="23561"/>
                      </a:lnTo>
                      <a:lnTo>
                        <a:pt x="23247" y="23519"/>
                      </a:lnTo>
                      <a:lnTo>
                        <a:pt x="23205" y="23519"/>
                      </a:lnTo>
                      <a:lnTo>
                        <a:pt x="23247" y="23435"/>
                      </a:lnTo>
                      <a:lnTo>
                        <a:pt x="23331" y="23414"/>
                      </a:lnTo>
                      <a:lnTo>
                        <a:pt x="23435" y="23331"/>
                      </a:lnTo>
                      <a:lnTo>
                        <a:pt x="23435" y="23247"/>
                      </a:lnTo>
                      <a:lnTo>
                        <a:pt x="23393" y="23226"/>
                      </a:lnTo>
                      <a:lnTo>
                        <a:pt x="23310" y="23226"/>
                      </a:lnTo>
                      <a:lnTo>
                        <a:pt x="23310" y="23205"/>
                      </a:lnTo>
                      <a:lnTo>
                        <a:pt x="23414" y="23121"/>
                      </a:lnTo>
                      <a:lnTo>
                        <a:pt x="23393" y="23017"/>
                      </a:lnTo>
                      <a:lnTo>
                        <a:pt x="23247" y="22912"/>
                      </a:lnTo>
                      <a:lnTo>
                        <a:pt x="23310" y="22807"/>
                      </a:lnTo>
                      <a:lnTo>
                        <a:pt x="23331" y="22828"/>
                      </a:lnTo>
                      <a:lnTo>
                        <a:pt x="23414" y="22828"/>
                      </a:lnTo>
                      <a:lnTo>
                        <a:pt x="23414" y="22766"/>
                      </a:lnTo>
                      <a:lnTo>
                        <a:pt x="23310" y="22661"/>
                      </a:lnTo>
                      <a:lnTo>
                        <a:pt x="23373" y="22661"/>
                      </a:lnTo>
                      <a:lnTo>
                        <a:pt x="23373" y="22473"/>
                      </a:lnTo>
                      <a:lnTo>
                        <a:pt x="23247" y="22389"/>
                      </a:lnTo>
                      <a:lnTo>
                        <a:pt x="23226" y="22410"/>
                      </a:lnTo>
                      <a:lnTo>
                        <a:pt x="23142" y="22347"/>
                      </a:lnTo>
                      <a:lnTo>
                        <a:pt x="23163" y="22305"/>
                      </a:lnTo>
                      <a:lnTo>
                        <a:pt x="23163" y="22284"/>
                      </a:lnTo>
                      <a:lnTo>
                        <a:pt x="23247" y="22180"/>
                      </a:lnTo>
                      <a:lnTo>
                        <a:pt x="23205" y="22096"/>
                      </a:lnTo>
                      <a:cubicBezTo>
                        <a:pt x="23205" y="22054"/>
                        <a:pt x="23226" y="21991"/>
                        <a:pt x="23226" y="21950"/>
                      </a:cubicBezTo>
                      <a:lnTo>
                        <a:pt x="23226" y="21887"/>
                      </a:lnTo>
                      <a:lnTo>
                        <a:pt x="23268" y="21929"/>
                      </a:lnTo>
                      <a:lnTo>
                        <a:pt x="23352" y="21866"/>
                      </a:lnTo>
                      <a:lnTo>
                        <a:pt x="23310" y="21761"/>
                      </a:lnTo>
                      <a:lnTo>
                        <a:pt x="23352" y="21719"/>
                      </a:lnTo>
                      <a:lnTo>
                        <a:pt x="23352" y="21573"/>
                      </a:lnTo>
                      <a:lnTo>
                        <a:pt x="23414" y="21552"/>
                      </a:lnTo>
                      <a:lnTo>
                        <a:pt x="23435" y="21719"/>
                      </a:lnTo>
                      <a:lnTo>
                        <a:pt x="23477" y="21678"/>
                      </a:lnTo>
                      <a:lnTo>
                        <a:pt x="23519" y="21657"/>
                      </a:lnTo>
                      <a:lnTo>
                        <a:pt x="23519" y="21678"/>
                      </a:lnTo>
                      <a:lnTo>
                        <a:pt x="23519" y="21719"/>
                      </a:lnTo>
                      <a:lnTo>
                        <a:pt x="23477" y="21761"/>
                      </a:lnTo>
                      <a:lnTo>
                        <a:pt x="23477" y="21845"/>
                      </a:lnTo>
                      <a:lnTo>
                        <a:pt x="23540" y="21887"/>
                      </a:lnTo>
                      <a:lnTo>
                        <a:pt x="23665" y="21866"/>
                      </a:lnTo>
                      <a:lnTo>
                        <a:pt x="23749" y="21761"/>
                      </a:lnTo>
                      <a:lnTo>
                        <a:pt x="23728" y="21719"/>
                      </a:lnTo>
                      <a:cubicBezTo>
                        <a:pt x="23749" y="21657"/>
                        <a:pt x="23770" y="21573"/>
                        <a:pt x="23791" y="21510"/>
                      </a:cubicBezTo>
                      <a:lnTo>
                        <a:pt x="23833" y="21531"/>
                      </a:lnTo>
                      <a:lnTo>
                        <a:pt x="23854" y="21636"/>
                      </a:lnTo>
                      <a:lnTo>
                        <a:pt x="23958" y="21719"/>
                      </a:lnTo>
                      <a:lnTo>
                        <a:pt x="24000" y="21719"/>
                      </a:lnTo>
                      <a:lnTo>
                        <a:pt x="23937" y="21740"/>
                      </a:lnTo>
                      <a:lnTo>
                        <a:pt x="23854" y="21740"/>
                      </a:lnTo>
                      <a:lnTo>
                        <a:pt x="23833" y="21782"/>
                      </a:lnTo>
                      <a:cubicBezTo>
                        <a:pt x="23749" y="21824"/>
                        <a:pt x="23665" y="21866"/>
                        <a:pt x="23665" y="21970"/>
                      </a:cubicBezTo>
                      <a:cubicBezTo>
                        <a:pt x="23665" y="22054"/>
                        <a:pt x="23665" y="22096"/>
                        <a:pt x="23686" y="22180"/>
                      </a:cubicBezTo>
                      <a:lnTo>
                        <a:pt x="23665" y="22159"/>
                      </a:lnTo>
                      <a:lnTo>
                        <a:pt x="23665" y="22138"/>
                      </a:lnTo>
                      <a:lnTo>
                        <a:pt x="23645" y="22159"/>
                      </a:lnTo>
                      <a:cubicBezTo>
                        <a:pt x="23624" y="22159"/>
                        <a:pt x="23603" y="22138"/>
                        <a:pt x="23561" y="22138"/>
                      </a:cubicBezTo>
                      <a:lnTo>
                        <a:pt x="23624" y="22075"/>
                      </a:lnTo>
                      <a:lnTo>
                        <a:pt x="23645" y="21991"/>
                      </a:lnTo>
                      <a:lnTo>
                        <a:pt x="23456" y="21970"/>
                      </a:lnTo>
                      <a:lnTo>
                        <a:pt x="23352" y="22075"/>
                      </a:lnTo>
                      <a:lnTo>
                        <a:pt x="23414" y="22180"/>
                      </a:lnTo>
                      <a:lnTo>
                        <a:pt x="23435" y="22180"/>
                      </a:lnTo>
                      <a:cubicBezTo>
                        <a:pt x="23414" y="22201"/>
                        <a:pt x="23414" y="22222"/>
                        <a:pt x="23414" y="22263"/>
                      </a:cubicBezTo>
                      <a:cubicBezTo>
                        <a:pt x="23435" y="22284"/>
                        <a:pt x="23435" y="22326"/>
                        <a:pt x="23456" y="22368"/>
                      </a:cubicBezTo>
                      <a:cubicBezTo>
                        <a:pt x="23498" y="22389"/>
                        <a:pt x="23519" y="22431"/>
                        <a:pt x="23540" y="22494"/>
                      </a:cubicBezTo>
                      <a:lnTo>
                        <a:pt x="23561" y="22494"/>
                      </a:lnTo>
                      <a:cubicBezTo>
                        <a:pt x="23561" y="22494"/>
                        <a:pt x="23561" y="22514"/>
                        <a:pt x="23582" y="22514"/>
                      </a:cubicBezTo>
                      <a:cubicBezTo>
                        <a:pt x="23624" y="22577"/>
                        <a:pt x="23665" y="22577"/>
                        <a:pt x="23686" y="22598"/>
                      </a:cubicBezTo>
                      <a:lnTo>
                        <a:pt x="23665" y="22619"/>
                      </a:lnTo>
                      <a:lnTo>
                        <a:pt x="23540" y="22724"/>
                      </a:lnTo>
                      <a:lnTo>
                        <a:pt x="23540" y="22828"/>
                      </a:lnTo>
                      <a:lnTo>
                        <a:pt x="23603" y="22933"/>
                      </a:lnTo>
                      <a:lnTo>
                        <a:pt x="23728" y="22828"/>
                      </a:lnTo>
                      <a:lnTo>
                        <a:pt x="23812" y="22682"/>
                      </a:lnTo>
                      <a:lnTo>
                        <a:pt x="23812" y="22619"/>
                      </a:lnTo>
                      <a:lnTo>
                        <a:pt x="23875" y="22598"/>
                      </a:lnTo>
                      <a:lnTo>
                        <a:pt x="24021" y="22473"/>
                      </a:lnTo>
                      <a:lnTo>
                        <a:pt x="24042" y="22514"/>
                      </a:lnTo>
                      <a:lnTo>
                        <a:pt x="24251" y="22514"/>
                      </a:lnTo>
                      <a:lnTo>
                        <a:pt x="24168" y="22619"/>
                      </a:lnTo>
                      <a:lnTo>
                        <a:pt x="24189" y="22640"/>
                      </a:lnTo>
                      <a:lnTo>
                        <a:pt x="24314" y="22640"/>
                      </a:lnTo>
                      <a:lnTo>
                        <a:pt x="24314" y="22703"/>
                      </a:lnTo>
                      <a:lnTo>
                        <a:pt x="24209" y="22807"/>
                      </a:lnTo>
                      <a:cubicBezTo>
                        <a:pt x="24189" y="22807"/>
                        <a:pt x="24168" y="22828"/>
                        <a:pt x="24147" y="22828"/>
                      </a:cubicBezTo>
                      <a:lnTo>
                        <a:pt x="24168" y="22724"/>
                      </a:lnTo>
                      <a:lnTo>
                        <a:pt x="24105" y="22598"/>
                      </a:lnTo>
                      <a:lnTo>
                        <a:pt x="23979" y="22598"/>
                      </a:lnTo>
                      <a:lnTo>
                        <a:pt x="23979" y="22640"/>
                      </a:lnTo>
                      <a:lnTo>
                        <a:pt x="23875" y="22703"/>
                      </a:lnTo>
                      <a:lnTo>
                        <a:pt x="23833" y="22849"/>
                      </a:lnTo>
                      <a:lnTo>
                        <a:pt x="23833" y="22912"/>
                      </a:lnTo>
                      <a:lnTo>
                        <a:pt x="23728" y="23017"/>
                      </a:lnTo>
                      <a:lnTo>
                        <a:pt x="23749" y="23100"/>
                      </a:lnTo>
                      <a:lnTo>
                        <a:pt x="23937" y="23017"/>
                      </a:lnTo>
                      <a:cubicBezTo>
                        <a:pt x="23937" y="23038"/>
                        <a:pt x="23958" y="23038"/>
                        <a:pt x="23958" y="23038"/>
                      </a:cubicBezTo>
                      <a:lnTo>
                        <a:pt x="23854" y="23121"/>
                      </a:lnTo>
                      <a:lnTo>
                        <a:pt x="23770" y="23247"/>
                      </a:lnTo>
                      <a:lnTo>
                        <a:pt x="23833" y="23310"/>
                      </a:lnTo>
                      <a:lnTo>
                        <a:pt x="24000" y="23163"/>
                      </a:lnTo>
                      <a:lnTo>
                        <a:pt x="24063" y="23100"/>
                      </a:lnTo>
                      <a:cubicBezTo>
                        <a:pt x="24084" y="23121"/>
                        <a:pt x="24105" y="23121"/>
                        <a:pt x="24147" y="23142"/>
                      </a:cubicBezTo>
                      <a:lnTo>
                        <a:pt x="24147" y="23163"/>
                      </a:lnTo>
                      <a:lnTo>
                        <a:pt x="24168" y="23226"/>
                      </a:lnTo>
                      <a:lnTo>
                        <a:pt x="24189" y="23268"/>
                      </a:lnTo>
                      <a:lnTo>
                        <a:pt x="24000" y="23268"/>
                      </a:lnTo>
                      <a:lnTo>
                        <a:pt x="23937" y="23351"/>
                      </a:lnTo>
                      <a:lnTo>
                        <a:pt x="23937" y="23414"/>
                      </a:lnTo>
                      <a:lnTo>
                        <a:pt x="24000" y="23414"/>
                      </a:lnTo>
                      <a:lnTo>
                        <a:pt x="24063" y="23372"/>
                      </a:lnTo>
                      <a:lnTo>
                        <a:pt x="24168" y="23372"/>
                      </a:lnTo>
                      <a:lnTo>
                        <a:pt x="24168" y="23414"/>
                      </a:lnTo>
                      <a:lnTo>
                        <a:pt x="24063" y="23477"/>
                      </a:lnTo>
                      <a:lnTo>
                        <a:pt x="23937" y="23477"/>
                      </a:lnTo>
                      <a:lnTo>
                        <a:pt x="23875" y="23540"/>
                      </a:lnTo>
                      <a:lnTo>
                        <a:pt x="23854" y="23665"/>
                      </a:lnTo>
                      <a:lnTo>
                        <a:pt x="23896" y="23770"/>
                      </a:lnTo>
                      <a:lnTo>
                        <a:pt x="23979" y="23728"/>
                      </a:lnTo>
                      <a:lnTo>
                        <a:pt x="24000" y="23644"/>
                      </a:lnTo>
                      <a:lnTo>
                        <a:pt x="24084" y="23644"/>
                      </a:lnTo>
                      <a:lnTo>
                        <a:pt x="24189" y="23582"/>
                      </a:lnTo>
                      <a:lnTo>
                        <a:pt x="24314" y="23435"/>
                      </a:lnTo>
                      <a:lnTo>
                        <a:pt x="24461" y="23247"/>
                      </a:lnTo>
                      <a:lnTo>
                        <a:pt x="24502" y="23017"/>
                      </a:lnTo>
                      <a:lnTo>
                        <a:pt x="24628" y="22745"/>
                      </a:lnTo>
                      <a:lnTo>
                        <a:pt x="24691" y="22724"/>
                      </a:lnTo>
                      <a:lnTo>
                        <a:pt x="24691" y="22703"/>
                      </a:lnTo>
                      <a:lnTo>
                        <a:pt x="24691" y="22661"/>
                      </a:lnTo>
                      <a:lnTo>
                        <a:pt x="24670" y="22661"/>
                      </a:lnTo>
                      <a:lnTo>
                        <a:pt x="24712" y="22619"/>
                      </a:lnTo>
                      <a:lnTo>
                        <a:pt x="24712" y="22577"/>
                      </a:lnTo>
                      <a:lnTo>
                        <a:pt x="24753" y="22514"/>
                      </a:lnTo>
                      <a:lnTo>
                        <a:pt x="24712" y="22473"/>
                      </a:lnTo>
                      <a:lnTo>
                        <a:pt x="24670" y="22452"/>
                      </a:lnTo>
                      <a:lnTo>
                        <a:pt x="24670" y="22347"/>
                      </a:lnTo>
                      <a:lnTo>
                        <a:pt x="24607" y="22242"/>
                      </a:lnTo>
                      <a:lnTo>
                        <a:pt x="24481" y="22159"/>
                      </a:lnTo>
                      <a:lnTo>
                        <a:pt x="24398" y="22096"/>
                      </a:lnTo>
                      <a:lnTo>
                        <a:pt x="24377" y="22033"/>
                      </a:lnTo>
                      <a:lnTo>
                        <a:pt x="24272" y="21866"/>
                      </a:lnTo>
                      <a:lnTo>
                        <a:pt x="24189" y="21845"/>
                      </a:lnTo>
                      <a:lnTo>
                        <a:pt x="24084" y="21845"/>
                      </a:lnTo>
                      <a:lnTo>
                        <a:pt x="24084" y="21782"/>
                      </a:lnTo>
                      <a:lnTo>
                        <a:pt x="24126" y="21740"/>
                      </a:lnTo>
                      <a:lnTo>
                        <a:pt x="24084" y="21657"/>
                      </a:lnTo>
                      <a:lnTo>
                        <a:pt x="24042" y="21615"/>
                      </a:lnTo>
                      <a:lnTo>
                        <a:pt x="24021" y="21531"/>
                      </a:lnTo>
                      <a:lnTo>
                        <a:pt x="24063" y="21468"/>
                      </a:lnTo>
                      <a:lnTo>
                        <a:pt x="24126" y="21447"/>
                      </a:lnTo>
                      <a:lnTo>
                        <a:pt x="24084" y="21406"/>
                      </a:lnTo>
                      <a:lnTo>
                        <a:pt x="24021" y="21343"/>
                      </a:lnTo>
                      <a:lnTo>
                        <a:pt x="23958" y="21343"/>
                      </a:lnTo>
                      <a:lnTo>
                        <a:pt x="23958" y="21259"/>
                      </a:lnTo>
                      <a:lnTo>
                        <a:pt x="24063" y="21217"/>
                      </a:lnTo>
                      <a:lnTo>
                        <a:pt x="24042" y="20799"/>
                      </a:lnTo>
                      <a:lnTo>
                        <a:pt x="24042" y="20380"/>
                      </a:lnTo>
                      <a:lnTo>
                        <a:pt x="24084" y="20025"/>
                      </a:lnTo>
                      <a:lnTo>
                        <a:pt x="24063" y="19941"/>
                      </a:lnTo>
                      <a:lnTo>
                        <a:pt x="24063" y="19836"/>
                      </a:lnTo>
                      <a:lnTo>
                        <a:pt x="24126" y="19732"/>
                      </a:lnTo>
                      <a:lnTo>
                        <a:pt x="24084" y="19627"/>
                      </a:lnTo>
                      <a:lnTo>
                        <a:pt x="24042" y="19543"/>
                      </a:lnTo>
                      <a:lnTo>
                        <a:pt x="24021" y="19334"/>
                      </a:lnTo>
                      <a:lnTo>
                        <a:pt x="23875" y="19167"/>
                      </a:lnTo>
                      <a:lnTo>
                        <a:pt x="23833" y="18957"/>
                      </a:lnTo>
                      <a:lnTo>
                        <a:pt x="23854" y="18853"/>
                      </a:lnTo>
                      <a:lnTo>
                        <a:pt x="23728" y="18518"/>
                      </a:lnTo>
                      <a:lnTo>
                        <a:pt x="23749" y="18434"/>
                      </a:lnTo>
                      <a:lnTo>
                        <a:pt x="23833" y="18288"/>
                      </a:lnTo>
                      <a:lnTo>
                        <a:pt x="23812" y="18204"/>
                      </a:lnTo>
                      <a:lnTo>
                        <a:pt x="23812" y="18100"/>
                      </a:lnTo>
                      <a:lnTo>
                        <a:pt x="23665" y="17995"/>
                      </a:lnTo>
                      <a:lnTo>
                        <a:pt x="23498" y="17995"/>
                      </a:lnTo>
                      <a:lnTo>
                        <a:pt x="23289" y="18058"/>
                      </a:lnTo>
                      <a:lnTo>
                        <a:pt x="23226" y="18079"/>
                      </a:lnTo>
                      <a:lnTo>
                        <a:pt x="23017" y="18162"/>
                      </a:lnTo>
                      <a:lnTo>
                        <a:pt x="22891" y="18288"/>
                      </a:lnTo>
                      <a:lnTo>
                        <a:pt x="22724" y="18518"/>
                      </a:lnTo>
                      <a:lnTo>
                        <a:pt x="22598" y="18602"/>
                      </a:lnTo>
                      <a:lnTo>
                        <a:pt x="22410" y="18623"/>
                      </a:lnTo>
                      <a:lnTo>
                        <a:pt x="22201" y="18644"/>
                      </a:lnTo>
                      <a:lnTo>
                        <a:pt x="22159" y="18644"/>
                      </a:lnTo>
                      <a:lnTo>
                        <a:pt x="22159" y="18581"/>
                      </a:lnTo>
                      <a:lnTo>
                        <a:pt x="22264" y="18413"/>
                      </a:lnTo>
                      <a:lnTo>
                        <a:pt x="22201" y="18267"/>
                      </a:lnTo>
                      <a:lnTo>
                        <a:pt x="22054" y="17597"/>
                      </a:lnTo>
                      <a:lnTo>
                        <a:pt x="21950" y="17325"/>
                      </a:lnTo>
                      <a:lnTo>
                        <a:pt x="21887" y="17179"/>
                      </a:lnTo>
                      <a:lnTo>
                        <a:pt x="22033" y="16928"/>
                      </a:lnTo>
                      <a:lnTo>
                        <a:pt x="21740" y="16886"/>
                      </a:lnTo>
                      <a:lnTo>
                        <a:pt x="21531" y="17032"/>
                      </a:lnTo>
                      <a:lnTo>
                        <a:pt x="21406" y="16970"/>
                      </a:lnTo>
                      <a:lnTo>
                        <a:pt x="21029" y="16970"/>
                      </a:lnTo>
                      <a:lnTo>
                        <a:pt x="27704" y="4792"/>
                      </a:lnTo>
                      <a:lnTo>
                        <a:pt x="27683" y="4729"/>
                      </a:lnTo>
                      <a:lnTo>
                        <a:pt x="27536" y="4708"/>
                      </a:lnTo>
                      <a:lnTo>
                        <a:pt x="27474" y="4729"/>
                      </a:lnTo>
                      <a:lnTo>
                        <a:pt x="27411" y="4667"/>
                      </a:lnTo>
                      <a:lnTo>
                        <a:pt x="27369" y="4416"/>
                      </a:lnTo>
                      <a:lnTo>
                        <a:pt x="27306" y="4290"/>
                      </a:lnTo>
                      <a:lnTo>
                        <a:pt x="27222" y="4248"/>
                      </a:lnTo>
                      <a:lnTo>
                        <a:pt x="27202" y="4102"/>
                      </a:lnTo>
                      <a:lnTo>
                        <a:pt x="27118" y="3955"/>
                      </a:lnTo>
                      <a:lnTo>
                        <a:pt x="27076" y="3892"/>
                      </a:lnTo>
                      <a:lnTo>
                        <a:pt x="26867" y="3892"/>
                      </a:lnTo>
                      <a:lnTo>
                        <a:pt x="26846" y="3934"/>
                      </a:lnTo>
                      <a:lnTo>
                        <a:pt x="26678" y="3892"/>
                      </a:lnTo>
                      <a:lnTo>
                        <a:pt x="26532" y="3934"/>
                      </a:lnTo>
                      <a:lnTo>
                        <a:pt x="26448" y="3872"/>
                      </a:lnTo>
                      <a:lnTo>
                        <a:pt x="26386" y="3892"/>
                      </a:lnTo>
                      <a:lnTo>
                        <a:pt x="26344" y="3872"/>
                      </a:lnTo>
                      <a:lnTo>
                        <a:pt x="26323" y="3892"/>
                      </a:lnTo>
                      <a:lnTo>
                        <a:pt x="26239" y="3892"/>
                      </a:lnTo>
                      <a:lnTo>
                        <a:pt x="26239" y="3872"/>
                      </a:lnTo>
                      <a:lnTo>
                        <a:pt x="26281" y="3872"/>
                      </a:lnTo>
                      <a:lnTo>
                        <a:pt x="26281" y="3830"/>
                      </a:lnTo>
                      <a:lnTo>
                        <a:pt x="26176" y="3746"/>
                      </a:lnTo>
                      <a:lnTo>
                        <a:pt x="26114" y="3767"/>
                      </a:lnTo>
                      <a:lnTo>
                        <a:pt x="26030" y="3746"/>
                      </a:lnTo>
                      <a:lnTo>
                        <a:pt x="26051" y="3725"/>
                      </a:lnTo>
                      <a:lnTo>
                        <a:pt x="26114" y="3683"/>
                      </a:lnTo>
                      <a:lnTo>
                        <a:pt x="26051" y="3641"/>
                      </a:lnTo>
                      <a:lnTo>
                        <a:pt x="25967" y="3641"/>
                      </a:lnTo>
                      <a:lnTo>
                        <a:pt x="25904" y="3620"/>
                      </a:lnTo>
                      <a:lnTo>
                        <a:pt x="25904" y="3558"/>
                      </a:lnTo>
                      <a:lnTo>
                        <a:pt x="25821" y="3474"/>
                      </a:lnTo>
                      <a:lnTo>
                        <a:pt x="25737" y="3411"/>
                      </a:lnTo>
                      <a:lnTo>
                        <a:pt x="25716" y="3411"/>
                      </a:lnTo>
                      <a:lnTo>
                        <a:pt x="25653" y="3369"/>
                      </a:lnTo>
                      <a:lnTo>
                        <a:pt x="25611" y="3369"/>
                      </a:lnTo>
                      <a:lnTo>
                        <a:pt x="25549" y="3432"/>
                      </a:lnTo>
                      <a:lnTo>
                        <a:pt x="25549" y="3369"/>
                      </a:lnTo>
                      <a:lnTo>
                        <a:pt x="25528" y="3328"/>
                      </a:lnTo>
                      <a:lnTo>
                        <a:pt x="25444" y="3265"/>
                      </a:lnTo>
                      <a:lnTo>
                        <a:pt x="25381" y="3369"/>
                      </a:lnTo>
                      <a:lnTo>
                        <a:pt x="25318" y="3328"/>
                      </a:lnTo>
                      <a:lnTo>
                        <a:pt x="25318" y="3244"/>
                      </a:lnTo>
                      <a:lnTo>
                        <a:pt x="25381" y="3223"/>
                      </a:lnTo>
                      <a:lnTo>
                        <a:pt x="25339" y="3160"/>
                      </a:lnTo>
                      <a:lnTo>
                        <a:pt x="25277" y="3139"/>
                      </a:lnTo>
                      <a:lnTo>
                        <a:pt x="25193" y="3160"/>
                      </a:lnTo>
                      <a:lnTo>
                        <a:pt x="25193" y="3160"/>
                      </a:lnTo>
                      <a:lnTo>
                        <a:pt x="25214" y="3118"/>
                      </a:lnTo>
                      <a:lnTo>
                        <a:pt x="25214" y="3056"/>
                      </a:lnTo>
                      <a:lnTo>
                        <a:pt x="25109" y="3014"/>
                      </a:lnTo>
                      <a:lnTo>
                        <a:pt x="25025" y="2909"/>
                      </a:lnTo>
                      <a:lnTo>
                        <a:pt x="25067" y="2888"/>
                      </a:lnTo>
                      <a:lnTo>
                        <a:pt x="25025" y="2825"/>
                      </a:lnTo>
                      <a:lnTo>
                        <a:pt x="24963" y="2804"/>
                      </a:lnTo>
                      <a:lnTo>
                        <a:pt x="24900" y="2846"/>
                      </a:lnTo>
                      <a:lnTo>
                        <a:pt x="24691" y="3056"/>
                      </a:lnTo>
                      <a:lnTo>
                        <a:pt x="24461" y="3202"/>
                      </a:lnTo>
                      <a:lnTo>
                        <a:pt x="24670" y="3035"/>
                      </a:lnTo>
                      <a:lnTo>
                        <a:pt x="24795" y="2846"/>
                      </a:lnTo>
                      <a:lnTo>
                        <a:pt x="24921" y="2721"/>
                      </a:lnTo>
                      <a:lnTo>
                        <a:pt x="24963" y="2595"/>
                      </a:lnTo>
                      <a:lnTo>
                        <a:pt x="24879" y="2532"/>
                      </a:lnTo>
                      <a:lnTo>
                        <a:pt x="24712" y="2428"/>
                      </a:lnTo>
                      <a:lnTo>
                        <a:pt x="24586" y="2428"/>
                      </a:lnTo>
                      <a:lnTo>
                        <a:pt x="24440" y="2491"/>
                      </a:lnTo>
                      <a:lnTo>
                        <a:pt x="24356" y="2491"/>
                      </a:lnTo>
                      <a:lnTo>
                        <a:pt x="24293" y="2512"/>
                      </a:lnTo>
                      <a:lnTo>
                        <a:pt x="24147" y="2532"/>
                      </a:lnTo>
                      <a:lnTo>
                        <a:pt x="23979" y="2721"/>
                      </a:lnTo>
                      <a:lnTo>
                        <a:pt x="23854" y="2825"/>
                      </a:lnTo>
                      <a:lnTo>
                        <a:pt x="23854" y="2825"/>
                      </a:lnTo>
                      <a:lnTo>
                        <a:pt x="23958" y="2700"/>
                      </a:lnTo>
                      <a:lnTo>
                        <a:pt x="23937" y="2532"/>
                      </a:lnTo>
                      <a:lnTo>
                        <a:pt x="23958" y="2407"/>
                      </a:lnTo>
                      <a:lnTo>
                        <a:pt x="23958" y="2302"/>
                      </a:lnTo>
                      <a:lnTo>
                        <a:pt x="23770" y="2198"/>
                      </a:lnTo>
                      <a:lnTo>
                        <a:pt x="23770" y="2156"/>
                      </a:lnTo>
                      <a:lnTo>
                        <a:pt x="23875" y="2093"/>
                      </a:lnTo>
                      <a:lnTo>
                        <a:pt x="23979" y="2093"/>
                      </a:lnTo>
                      <a:lnTo>
                        <a:pt x="23979" y="2051"/>
                      </a:lnTo>
                      <a:lnTo>
                        <a:pt x="23707" y="1884"/>
                      </a:lnTo>
                      <a:lnTo>
                        <a:pt x="23665" y="1800"/>
                      </a:lnTo>
                      <a:lnTo>
                        <a:pt x="23728" y="1737"/>
                      </a:lnTo>
                      <a:lnTo>
                        <a:pt x="23875" y="1654"/>
                      </a:lnTo>
                      <a:lnTo>
                        <a:pt x="23958" y="1570"/>
                      </a:lnTo>
                      <a:lnTo>
                        <a:pt x="23917" y="1486"/>
                      </a:lnTo>
                      <a:lnTo>
                        <a:pt x="23854" y="1361"/>
                      </a:lnTo>
                      <a:lnTo>
                        <a:pt x="23812" y="1361"/>
                      </a:lnTo>
                      <a:lnTo>
                        <a:pt x="23749" y="1382"/>
                      </a:lnTo>
                      <a:lnTo>
                        <a:pt x="23707" y="1319"/>
                      </a:lnTo>
                      <a:lnTo>
                        <a:pt x="23624" y="1256"/>
                      </a:lnTo>
                      <a:lnTo>
                        <a:pt x="23519" y="1256"/>
                      </a:lnTo>
                      <a:lnTo>
                        <a:pt x="23393" y="1214"/>
                      </a:lnTo>
                      <a:lnTo>
                        <a:pt x="23331" y="1172"/>
                      </a:lnTo>
                      <a:lnTo>
                        <a:pt x="23247" y="1214"/>
                      </a:lnTo>
                      <a:lnTo>
                        <a:pt x="23121" y="1214"/>
                      </a:lnTo>
                      <a:lnTo>
                        <a:pt x="23080" y="1319"/>
                      </a:lnTo>
                      <a:lnTo>
                        <a:pt x="23080" y="1361"/>
                      </a:lnTo>
                      <a:lnTo>
                        <a:pt x="22996" y="1256"/>
                      </a:lnTo>
                      <a:lnTo>
                        <a:pt x="23038" y="1151"/>
                      </a:lnTo>
                      <a:lnTo>
                        <a:pt x="23101" y="1131"/>
                      </a:lnTo>
                      <a:lnTo>
                        <a:pt x="23101" y="1026"/>
                      </a:lnTo>
                      <a:lnTo>
                        <a:pt x="23142" y="942"/>
                      </a:lnTo>
                      <a:lnTo>
                        <a:pt x="23205" y="921"/>
                      </a:lnTo>
                      <a:lnTo>
                        <a:pt x="23205" y="817"/>
                      </a:lnTo>
                      <a:lnTo>
                        <a:pt x="23226" y="712"/>
                      </a:lnTo>
                      <a:lnTo>
                        <a:pt x="23205" y="649"/>
                      </a:lnTo>
                      <a:lnTo>
                        <a:pt x="23184" y="649"/>
                      </a:lnTo>
                      <a:lnTo>
                        <a:pt x="23038" y="796"/>
                      </a:lnTo>
                      <a:lnTo>
                        <a:pt x="23017" y="900"/>
                      </a:lnTo>
                      <a:lnTo>
                        <a:pt x="22996" y="900"/>
                      </a:lnTo>
                      <a:lnTo>
                        <a:pt x="22912" y="838"/>
                      </a:lnTo>
                      <a:lnTo>
                        <a:pt x="22808" y="900"/>
                      </a:lnTo>
                      <a:lnTo>
                        <a:pt x="22787" y="942"/>
                      </a:lnTo>
                      <a:lnTo>
                        <a:pt x="22808" y="1047"/>
                      </a:lnTo>
                      <a:lnTo>
                        <a:pt x="22724" y="1131"/>
                      </a:lnTo>
                      <a:lnTo>
                        <a:pt x="22682" y="1131"/>
                      </a:lnTo>
                      <a:lnTo>
                        <a:pt x="22661" y="1068"/>
                      </a:lnTo>
                      <a:lnTo>
                        <a:pt x="22598" y="1214"/>
                      </a:lnTo>
                      <a:lnTo>
                        <a:pt x="22598" y="1319"/>
                      </a:lnTo>
                      <a:lnTo>
                        <a:pt x="22556" y="1172"/>
                      </a:lnTo>
                      <a:lnTo>
                        <a:pt x="22556" y="1047"/>
                      </a:lnTo>
                      <a:lnTo>
                        <a:pt x="22598" y="942"/>
                      </a:lnTo>
                      <a:lnTo>
                        <a:pt x="22556" y="921"/>
                      </a:lnTo>
                      <a:lnTo>
                        <a:pt x="22473" y="1005"/>
                      </a:lnTo>
                      <a:lnTo>
                        <a:pt x="22452" y="1068"/>
                      </a:lnTo>
                      <a:lnTo>
                        <a:pt x="22368" y="1110"/>
                      </a:lnTo>
                      <a:lnTo>
                        <a:pt x="22410" y="921"/>
                      </a:lnTo>
                      <a:lnTo>
                        <a:pt x="22368" y="817"/>
                      </a:lnTo>
                      <a:lnTo>
                        <a:pt x="22264" y="817"/>
                      </a:lnTo>
                      <a:lnTo>
                        <a:pt x="22284" y="733"/>
                      </a:lnTo>
                      <a:lnTo>
                        <a:pt x="22410" y="628"/>
                      </a:lnTo>
                      <a:lnTo>
                        <a:pt x="22515" y="607"/>
                      </a:lnTo>
                      <a:lnTo>
                        <a:pt x="22661" y="712"/>
                      </a:lnTo>
                      <a:lnTo>
                        <a:pt x="22808" y="628"/>
                      </a:lnTo>
                      <a:lnTo>
                        <a:pt x="22912" y="607"/>
                      </a:lnTo>
                      <a:lnTo>
                        <a:pt x="23017" y="503"/>
                      </a:lnTo>
                      <a:lnTo>
                        <a:pt x="23017" y="440"/>
                      </a:lnTo>
                      <a:lnTo>
                        <a:pt x="23038" y="398"/>
                      </a:lnTo>
                      <a:lnTo>
                        <a:pt x="23017" y="335"/>
                      </a:lnTo>
                      <a:lnTo>
                        <a:pt x="22891" y="294"/>
                      </a:lnTo>
                      <a:lnTo>
                        <a:pt x="22828" y="294"/>
                      </a:lnTo>
                      <a:lnTo>
                        <a:pt x="22828" y="189"/>
                      </a:lnTo>
                      <a:lnTo>
                        <a:pt x="22787" y="126"/>
                      </a:lnTo>
                      <a:lnTo>
                        <a:pt x="22766" y="105"/>
                      </a:lnTo>
                      <a:lnTo>
                        <a:pt x="22787" y="84"/>
                      </a:lnTo>
                      <a:lnTo>
                        <a:pt x="22828" y="63"/>
                      </a:lnTo>
                      <a:lnTo>
                        <a:pt x="22870" y="1"/>
                      </a:ln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0" name="Google Shape;1100;p64"/>
                <p:cNvSpPr/>
                <p:nvPr/>
              </p:nvSpPr>
              <p:spPr>
                <a:xfrm>
                  <a:off x="1979950" y="2384350"/>
                  <a:ext cx="816050" cy="48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2" h="19251" extrusionOk="0">
                      <a:moveTo>
                        <a:pt x="2846" y="1"/>
                      </a:moveTo>
                      <a:lnTo>
                        <a:pt x="2909" y="210"/>
                      </a:lnTo>
                      <a:lnTo>
                        <a:pt x="3035" y="273"/>
                      </a:lnTo>
                      <a:lnTo>
                        <a:pt x="2993" y="356"/>
                      </a:lnTo>
                      <a:lnTo>
                        <a:pt x="2909" y="440"/>
                      </a:lnTo>
                      <a:lnTo>
                        <a:pt x="2930" y="545"/>
                      </a:lnTo>
                      <a:lnTo>
                        <a:pt x="2993" y="586"/>
                      </a:lnTo>
                      <a:lnTo>
                        <a:pt x="2972" y="649"/>
                      </a:lnTo>
                      <a:lnTo>
                        <a:pt x="2909" y="733"/>
                      </a:lnTo>
                      <a:lnTo>
                        <a:pt x="2951" y="775"/>
                      </a:lnTo>
                      <a:lnTo>
                        <a:pt x="2951" y="858"/>
                      </a:lnTo>
                      <a:lnTo>
                        <a:pt x="2993" y="900"/>
                      </a:lnTo>
                      <a:lnTo>
                        <a:pt x="2909" y="1047"/>
                      </a:lnTo>
                      <a:lnTo>
                        <a:pt x="2825" y="1089"/>
                      </a:lnTo>
                      <a:lnTo>
                        <a:pt x="2763" y="1256"/>
                      </a:lnTo>
                      <a:lnTo>
                        <a:pt x="2721" y="1298"/>
                      </a:lnTo>
                      <a:lnTo>
                        <a:pt x="2721" y="1423"/>
                      </a:lnTo>
                      <a:lnTo>
                        <a:pt x="2637" y="1486"/>
                      </a:lnTo>
                      <a:lnTo>
                        <a:pt x="2616" y="1591"/>
                      </a:lnTo>
                      <a:lnTo>
                        <a:pt x="2470" y="1674"/>
                      </a:lnTo>
                      <a:lnTo>
                        <a:pt x="2386" y="1633"/>
                      </a:lnTo>
                      <a:lnTo>
                        <a:pt x="2344" y="1570"/>
                      </a:lnTo>
                      <a:lnTo>
                        <a:pt x="2428" y="1465"/>
                      </a:lnTo>
                      <a:lnTo>
                        <a:pt x="2449" y="1507"/>
                      </a:lnTo>
                      <a:lnTo>
                        <a:pt x="2532" y="1465"/>
                      </a:lnTo>
                      <a:lnTo>
                        <a:pt x="2553" y="1528"/>
                      </a:lnTo>
                      <a:lnTo>
                        <a:pt x="2595" y="1486"/>
                      </a:lnTo>
                      <a:lnTo>
                        <a:pt x="2595" y="1361"/>
                      </a:lnTo>
                      <a:lnTo>
                        <a:pt x="2658" y="1214"/>
                      </a:lnTo>
                      <a:lnTo>
                        <a:pt x="2742" y="1151"/>
                      </a:lnTo>
                      <a:lnTo>
                        <a:pt x="2742" y="1047"/>
                      </a:lnTo>
                      <a:lnTo>
                        <a:pt x="2700" y="1068"/>
                      </a:lnTo>
                      <a:lnTo>
                        <a:pt x="2553" y="1172"/>
                      </a:lnTo>
                      <a:lnTo>
                        <a:pt x="2512" y="1214"/>
                      </a:lnTo>
                      <a:lnTo>
                        <a:pt x="2428" y="1214"/>
                      </a:lnTo>
                      <a:lnTo>
                        <a:pt x="2428" y="1172"/>
                      </a:lnTo>
                      <a:lnTo>
                        <a:pt x="2532" y="1068"/>
                      </a:lnTo>
                      <a:lnTo>
                        <a:pt x="2658" y="1005"/>
                      </a:lnTo>
                      <a:lnTo>
                        <a:pt x="2700" y="963"/>
                      </a:lnTo>
                      <a:lnTo>
                        <a:pt x="2658" y="879"/>
                      </a:lnTo>
                      <a:lnTo>
                        <a:pt x="2616" y="879"/>
                      </a:lnTo>
                      <a:lnTo>
                        <a:pt x="2532" y="900"/>
                      </a:lnTo>
                      <a:lnTo>
                        <a:pt x="2470" y="796"/>
                      </a:lnTo>
                      <a:lnTo>
                        <a:pt x="2407" y="754"/>
                      </a:lnTo>
                      <a:lnTo>
                        <a:pt x="2135" y="754"/>
                      </a:lnTo>
                      <a:lnTo>
                        <a:pt x="2009" y="649"/>
                      </a:lnTo>
                      <a:lnTo>
                        <a:pt x="1716" y="419"/>
                      </a:lnTo>
                      <a:lnTo>
                        <a:pt x="1696" y="440"/>
                      </a:lnTo>
                      <a:lnTo>
                        <a:pt x="1675" y="545"/>
                      </a:lnTo>
                      <a:lnTo>
                        <a:pt x="1591" y="754"/>
                      </a:lnTo>
                      <a:lnTo>
                        <a:pt x="1591" y="858"/>
                      </a:lnTo>
                      <a:lnTo>
                        <a:pt x="1654" y="1068"/>
                      </a:lnTo>
                      <a:lnTo>
                        <a:pt x="1591" y="1382"/>
                      </a:lnTo>
                      <a:lnTo>
                        <a:pt x="1612" y="1507"/>
                      </a:lnTo>
                      <a:lnTo>
                        <a:pt x="1591" y="1674"/>
                      </a:lnTo>
                      <a:lnTo>
                        <a:pt x="1612" y="1737"/>
                      </a:lnTo>
                      <a:lnTo>
                        <a:pt x="1675" y="1737"/>
                      </a:lnTo>
                      <a:lnTo>
                        <a:pt x="1696" y="1800"/>
                      </a:lnTo>
                      <a:lnTo>
                        <a:pt x="1654" y="1884"/>
                      </a:lnTo>
                      <a:lnTo>
                        <a:pt x="1591" y="1884"/>
                      </a:lnTo>
                      <a:lnTo>
                        <a:pt x="1570" y="1946"/>
                      </a:lnTo>
                      <a:lnTo>
                        <a:pt x="1591" y="2009"/>
                      </a:lnTo>
                      <a:lnTo>
                        <a:pt x="1696" y="2030"/>
                      </a:lnTo>
                      <a:lnTo>
                        <a:pt x="1654" y="2135"/>
                      </a:lnTo>
                      <a:lnTo>
                        <a:pt x="1654" y="2239"/>
                      </a:lnTo>
                      <a:lnTo>
                        <a:pt x="1591" y="2323"/>
                      </a:lnTo>
                      <a:lnTo>
                        <a:pt x="1549" y="2302"/>
                      </a:lnTo>
                      <a:lnTo>
                        <a:pt x="1507" y="2344"/>
                      </a:lnTo>
                      <a:lnTo>
                        <a:pt x="1507" y="2428"/>
                      </a:lnTo>
                      <a:lnTo>
                        <a:pt x="1675" y="2449"/>
                      </a:lnTo>
                      <a:lnTo>
                        <a:pt x="1821" y="2470"/>
                      </a:lnTo>
                      <a:lnTo>
                        <a:pt x="1926" y="2553"/>
                      </a:lnTo>
                      <a:lnTo>
                        <a:pt x="2072" y="2553"/>
                      </a:lnTo>
                      <a:lnTo>
                        <a:pt x="2114" y="2637"/>
                      </a:lnTo>
                      <a:lnTo>
                        <a:pt x="2135" y="2783"/>
                      </a:lnTo>
                      <a:lnTo>
                        <a:pt x="2093" y="2658"/>
                      </a:lnTo>
                      <a:lnTo>
                        <a:pt x="1988" y="2574"/>
                      </a:lnTo>
                      <a:lnTo>
                        <a:pt x="1905" y="2616"/>
                      </a:lnTo>
                      <a:lnTo>
                        <a:pt x="1821" y="2553"/>
                      </a:lnTo>
                      <a:lnTo>
                        <a:pt x="1612" y="2532"/>
                      </a:lnTo>
                      <a:lnTo>
                        <a:pt x="1570" y="2470"/>
                      </a:lnTo>
                      <a:lnTo>
                        <a:pt x="1507" y="2511"/>
                      </a:lnTo>
                      <a:lnTo>
                        <a:pt x="1507" y="2616"/>
                      </a:lnTo>
                      <a:lnTo>
                        <a:pt x="1403" y="2763"/>
                      </a:lnTo>
                      <a:lnTo>
                        <a:pt x="1403" y="2846"/>
                      </a:lnTo>
                      <a:lnTo>
                        <a:pt x="1403" y="2930"/>
                      </a:lnTo>
                      <a:lnTo>
                        <a:pt x="1340" y="3076"/>
                      </a:lnTo>
                      <a:lnTo>
                        <a:pt x="1277" y="3202"/>
                      </a:lnTo>
                      <a:lnTo>
                        <a:pt x="1131" y="3558"/>
                      </a:lnTo>
                      <a:lnTo>
                        <a:pt x="1089" y="3809"/>
                      </a:lnTo>
                      <a:lnTo>
                        <a:pt x="942" y="4102"/>
                      </a:lnTo>
                      <a:lnTo>
                        <a:pt x="921" y="4415"/>
                      </a:lnTo>
                      <a:lnTo>
                        <a:pt x="838" y="4541"/>
                      </a:lnTo>
                      <a:lnTo>
                        <a:pt x="733" y="4667"/>
                      </a:lnTo>
                      <a:lnTo>
                        <a:pt x="649" y="4855"/>
                      </a:lnTo>
                      <a:lnTo>
                        <a:pt x="608" y="4939"/>
                      </a:lnTo>
                      <a:lnTo>
                        <a:pt x="566" y="5043"/>
                      </a:lnTo>
                      <a:lnTo>
                        <a:pt x="419" y="5231"/>
                      </a:lnTo>
                      <a:lnTo>
                        <a:pt x="356" y="5336"/>
                      </a:lnTo>
                      <a:lnTo>
                        <a:pt x="398" y="5566"/>
                      </a:lnTo>
                      <a:lnTo>
                        <a:pt x="336" y="5776"/>
                      </a:lnTo>
                      <a:lnTo>
                        <a:pt x="336" y="5922"/>
                      </a:lnTo>
                      <a:lnTo>
                        <a:pt x="419" y="6027"/>
                      </a:lnTo>
                      <a:lnTo>
                        <a:pt x="356" y="6110"/>
                      </a:lnTo>
                      <a:lnTo>
                        <a:pt x="336" y="6194"/>
                      </a:lnTo>
                      <a:lnTo>
                        <a:pt x="398" y="6340"/>
                      </a:lnTo>
                      <a:lnTo>
                        <a:pt x="356" y="6592"/>
                      </a:lnTo>
                      <a:lnTo>
                        <a:pt x="315" y="6717"/>
                      </a:lnTo>
                      <a:lnTo>
                        <a:pt x="231" y="6759"/>
                      </a:lnTo>
                      <a:lnTo>
                        <a:pt x="252" y="6843"/>
                      </a:lnTo>
                      <a:lnTo>
                        <a:pt x="294" y="6864"/>
                      </a:lnTo>
                      <a:lnTo>
                        <a:pt x="231" y="7031"/>
                      </a:lnTo>
                      <a:lnTo>
                        <a:pt x="84" y="7136"/>
                      </a:lnTo>
                      <a:lnTo>
                        <a:pt x="1" y="7261"/>
                      </a:lnTo>
                      <a:lnTo>
                        <a:pt x="1" y="7387"/>
                      </a:lnTo>
                      <a:lnTo>
                        <a:pt x="105" y="7554"/>
                      </a:lnTo>
                      <a:lnTo>
                        <a:pt x="210" y="7763"/>
                      </a:lnTo>
                      <a:lnTo>
                        <a:pt x="210" y="7993"/>
                      </a:lnTo>
                      <a:lnTo>
                        <a:pt x="189" y="8119"/>
                      </a:lnTo>
                      <a:lnTo>
                        <a:pt x="126" y="8203"/>
                      </a:lnTo>
                      <a:lnTo>
                        <a:pt x="126" y="8286"/>
                      </a:lnTo>
                      <a:lnTo>
                        <a:pt x="147" y="8370"/>
                      </a:lnTo>
                      <a:lnTo>
                        <a:pt x="189" y="8496"/>
                      </a:lnTo>
                      <a:lnTo>
                        <a:pt x="126" y="8579"/>
                      </a:lnTo>
                      <a:lnTo>
                        <a:pt x="105" y="8642"/>
                      </a:lnTo>
                      <a:lnTo>
                        <a:pt x="126" y="8726"/>
                      </a:lnTo>
                      <a:lnTo>
                        <a:pt x="356" y="9102"/>
                      </a:lnTo>
                      <a:lnTo>
                        <a:pt x="398" y="9207"/>
                      </a:lnTo>
                      <a:lnTo>
                        <a:pt x="356" y="9270"/>
                      </a:lnTo>
                      <a:lnTo>
                        <a:pt x="398" y="9353"/>
                      </a:lnTo>
                      <a:lnTo>
                        <a:pt x="524" y="9479"/>
                      </a:lnTo>
                      <a:lnTo>
                        <a:pt x="545" y="9542"/>
                      </a:lnTo>
                      <a:lnTo>
                        <a:pt x="628" y="9542"/>
                      </a:lnTo>
                      <a:lnTo>
                        <a:pt x="628" y="9437"/>
                      </a:lnTo>
                      <a:lnTo>
                        <a:pt x="628" y="9312"/>
                      </a:lnTo>
                      <a:lnTo>
                        <a:pt x="712" y="9333"/>
                      </a:lnTo>
                      <a:lnTo>
                        <a:pt x="733" y="9312"/>
                      </a:lnTo>
                      <a:lnTo>
                        <a:pt x="733" y="9353"/>
                      </a:lnTo>
                      <a:lnTo>
                        <a:pt x="838" y="9353"/>
                      </a:lnTo>
                      <a:lnTo>
                        <a:pt x="859" y="9416"/>
                      </a:lnTo>
                      <a:lnTo>
                        <a:pt x="984" y="9437"/>
                      </a:lnTo>
                      <a:lnTo>
                        <a:pt x="880" y="9437"/>
                      </a:lnTo>
                      <a:lnTo>
                        <a:pt x="817" y="9479"/>
                      </a:lnTo>
                      <a:lnTo>
                        <a:pt x="754" y="9437"/>
                      </a:lnTo>
                      <a:lnTo>
                        <a:pt x="712" y="9437"/>
                      </a:lnTo>
                      <a:lnTo>
                        <a:pt x="712" y="9521"/>
                      </a:lnTo>
                      <a:lnTo>
                        <a:pt x="754" y="9542"/>
                      </a:lnTo>
                      <a:lnTo>
                        <a:pt x="754" y="9688"/>
                      </a:lnTo>
                      <a:lnTo>
                        <a:pt x="817" y="9793"/>
                      </a:lnTo>
                      <a:lnTo>
                        <a:pt x="838" y="9835"/>
                      </a:lnTo>
                      <a:lnTo>
                        <a:pt x="733" y="9793"/>
                      </a:lnTo>
                      <a:lnTo>
                        <a:pt x="670" y="9688"/>
                      </a:lnTo>
                      <a:lnTo>
                        <a:pt x="649" y="9646"/>
                      </a:lnTo>
                      <a:lnTo>
                        <a:pt x="608" y="9688"/>
                      </a:lnTo>
                      <a:lnTo>
                        <a:pt x="608" y="9772"/>
                      </a:lnTo>
                      <a:lnTo>
                        <a:pt x="545" y="9835"/>
                      </a:lnTo>
                      <a:lnTo>
                        <a:pt x="566" y="9877"/>
                      </a:lnTo>
                      <a:lnTo>
                        <a:pt x="545" y="9981"/>
                      </a:lnTo>
                      <a:lnTo>
                        <a:pt x="545" y="10086"/>
                      </a:lnTo>
                      <a:lnTo>
                        <a:pt x="608" y="10107"/>
                      </a:lnTo>
                      <a:lnTo>
                        <a:pt x="628" y="10211"/>
                      </a:lnTo>
                      <a:lnTo>
                        <a:pt x="733" y="10274"/>
                      </a:lnTo>
                      <a:lnTo>
                        <a:pt x="775" y="10358"/>
                      </a:lnTo>
                      <a:lnTo>
                        <a:pt x="775" y="10421"/>
                      </a:lnTo>
                      <a:lnTo>
                        <a:pt x="712" y="10504"/>
                      </a:lnTo>
                      <a:lnTo>
                        <a:pt x="649" y="10504"/>
                      </a:lnTo>
                      <a:lnTo>
                        <a:pt x="649" y="10567"/>
                      </a:lnTo>
                      <a:lnTo>
                        <a:pt x="670" y="10672"/>
                      </a:lnTo>
                      <a:lnTo>
                        <a:pt x="670" y="10797"/>
                      </a:lnTo>
                      <a:lnTo>
                        <a:pt x="712" y="10839"/>
                      </a:lnTo>
                      <a:lnTo>
                        <a:pt x="775" y="10923"/>
                      </a:lnTo>
                      <a:lnTo>
                        <a:pt x="817" y="11111"/>
                      </a:lnTo>
                      <a:lnTo>
                        <a:pt x="942" y="11362"/>
                      </a:lnTo>
                      <a:lnTo>
                        <a:pt x="1026" y="11509"/>
                      </a:lnTo>
                      <a:lnTo>
                        <a:pt x="1068" y="11530"/>
                      </a:lnTo>
                      <a:lnTo>
                        <a:pt x="1047" y="11571"/>
                      </a:lnTo>
                      <a:lnTo>
                        <a:pt x="1047" y="11613"/>
                      </a:lnTo>
                      <a:lnTo>
                        <a:pt x="1152" y="11718"/>
                      </a:lnTo>
                      <a:lnTo>
                        <a:pt x="1172" y="11843"/>
                      </a:lnTo>
                      <a:lnTo>
                        <a:pt x="1152" y="11990"/>
                      </a:lnTo>
                      <a:lnTo>
                        <a:pt x="1131" y="12094"/>
                      </a:lnTo>
                      <a:lnTo>
                        <a:pt x="1089" y="12136"/>
                      </a:lnTo>
                      <a:lnTo>
                        <a:pt x="1131" y="12199"/>
                      </a:lnTo>
                      <a:lnTo>
                        <a:pt x="1172" y="12262"/>
                      </a:lnTo>
                      <a:lnTo>
                        <a:pt x="1382" y="12262"/>
                      </a:lnTo>
                      <a:lnTo>
                        <a:pt x="1486" y="12283"/>
                      </a:lnTo>
                      <a:lnTo>
                        <a:pt x="1591" y="12346"/>
                      </a:lnTo>
                      <a:lnTo>
                        <a:pt x="1675" y="12366"/>
                      </a:lnTo>
                      <a:lnTo>
                        <a:pt x="1821" y="12366"/>
                      </a:lnTo>
                      <a:lnTo>
                        <a:pt x="1884" y="12450"/>
                      </a:lnTo>
                      <a:lnTo>
                        <a:pt x="1884" y="12555"/>
                      </a:lnTo>
                      <a:lnTo>
                        <a:pt x="2030" y="12618"/>
                      </a:lnTo>
                      <a:lnTo>
                        <a:pt x="2135" y="12618"/>
                      </a:lnTo>
                      <a:lnTo>
                        <a:pt x="2281" y="12680"/>
                      </a:lnTo>
                      <a:lnTo>
                        <a:pt x="2302" y="12722"/>
                      </a:lnTo>
                      <a:lnTo>
                        <a:pt x="2302" y="12827"/>
                      </a:lnTo>
                      <a:lnTo>
                        <a:pt x="2344" y="12869"/>
                      </a:lnTo>
                      <a:lnTo>
                        <a:pt x="2407" y="12827"/>
                      </a:lnTo>
                      <a:lnTo>
                        <a:pt x="2470" y="12827"/>
                      </a:lnTo>
                      <a:lnTo>
                        <a:pt x="2616" y="12973"/>
                      </a:lnTo>
                      <a:lnTo>
                        <a:pt x="2805" y="13245"/>
                      </a:lnTo>
                      <a:lnTo>
                        <a:pt x="2825" y="13434"/>
                      </a:lnTo>
                      <a:lnTo>
                        <a:pt x="2805" y="13559"/>
                      </a:lnTo>
                      <a:lnTo>
                        <a:pt x="2805" y="13664"/>
                      </a:lnTo>
                      <a:lnTo>
                        <a:pt x="4185" y="13643"/>
                      </a:lnTo>
                      <a:lnTo>
                        <a:pt x="4206" y="13706"/>
                      </a:lnTo>
                      <a:lnTo>
                        <a:pt x="4206" y="13747"/>
                      </a:lnTo>
                      <a:lnTo>
                        <a:pt x="6131" y="14647"/>
                      </a:lnTo>
                      <a:lnTo>
                        <a:pt x="7784" y="14689"/>
                      </a:lnTo>
                      <a:lnTo>
                        <a:pt x="7826" y="14480"/>
                      </a:lnTo>
                      <a:lnTo>
                        <a:pt x="8747" y="14501"/>
                      </a:lnTo>
                      <a:lnTo>
                        <a:pt x="8872" y="14584"/>
                      </a:lnTo>
                      <a:lnTo>
                        <a:pt x="8935" y="14710"/>
                      </a:lnTo>
                      <a:lnTo>
                        <a:pt x="8998" y="14773"/>
                      </a:lnTo>
                      <a:lnTo>
                        <a:pt x="9019" y="14815"/>
                      </a:lnTo>
                      <a:lnTo>
                        <a:pt x="9082" y="14815"/>
                      </a:lnTo>
                      <a:lnTo>
                        <a:pt x="9123" y="14898"/>
                      </a:lnTo>
                      <a:lnTo>
                        <a:pt x="9103" y="14961"/>
                      </a:lnTo>
                      <a:lnTo>
                        <a:pt x="9207" y="14982"/>
                      </a:lnTo>
                      <a:lnTo>
                        <a:pt x="9270" y="15066"/>
                      </a:lnTo>
                      <a:lnTo>
                        <a:pt x="9270" y="15107"/>
                      </a:lnTo>
                      <a:lnTo>
                        <a:pt x="9228" y="15170"/>
                      </a:lnTo>
                      <a:lnTo>
                        <a:pt x="9312" y="15191"/>
                      </a:lnTo>
                      <a:lnTo>
                        <a:pt x="9395" y="15233"/>
                      </a:lnTo>
                      <a:lnTo>
                        <a:pt x="9437" y="15317"/>
                      </a:lnTo>
                      <a:lnTo>
                        <a:pt x="9458" y="15442"/>
                      </a:lnTo>
                      <a:lnTo>
                        <a:pt x="9500" y="15484"/>
                      </a:lnTo>
                      <a:lnTo>
                        <a:pt x="9521" y="15505"/>
                      </a:lnTo>
                      <a:lnTo>
                        <a:pt x="9542" y="15526"/>
                      </a:lnTo>
                      <a:lnTo>
                        <a:pt x="9626" y="15610"/>
                      </a:lnTo>
                      <a:lnTo>
                        <a:pt x="9626" y="15693"/>
                      </a:lnTo>
                      <a:lnTo>
                        <a:pt x="9605" y="15714"/>
                      </a:lnTo>
                      <a:lnTo>
                        <a:pt x="9521" y="15735"/>
                      </a:lnTo>
                      <a:lnTo>
                        <a:pt x="9521" y="15756"/>
                      </a:lnTo>
                      <a:lnTo>
                        <a:pt x="9626" y="15903"/>
                      </a:lnTo>
                      <a:lnTo>
                        <a:pt x="9709" y="15965"/>
                      </a:lnTo>
                      <a:lnTo>
                        <a:pt x="9730" y="16070"/>
                      </a:lnTo>
                      <a:lnTo>
                        <a:pt x="9730" y="16112"/>
                      </a:lnTo>
                      <a:lnTo>
                        <a:pt x="9751" y="16112"/>
                      </a:lnTo>
                      <a:lnTo>
                        <a:pt x="9793" y="16133"/>
                      </a:lnTo>
                      <a:lnTo>
                        <a:pt x="9835" y="16133"/>
                      </a:lnTo>
                      <a:lnTo>
                        <a:pt x="9877" y="16154"/>
                      </a:lnTo>
                      <a:lnTo>
                        <a:pt x="9919" y="16216"/>
                      </a:lnTo>
                      <a:lnTo>
                        <a:pt x="9919" y="16237"/>
                      </a:lnTo>
                      <a:lnTo>
                        <a:pt x="9960" y="16279"/>
                      </a:lnTo>
                      <a:lnTo>
                        <a:pt x="10023" y="16279"/>
                      </a:lnTo>
                      <a:lnTo>
                        <a:pt x="10149" y="16342"/>
                      </a:lnTo>
                      <a:lnTo>
                        <a:pt x="10170" y="16384"/>
                      </a:lnTo>
                      <a:lnTo>
                        <a:pt x="10253" y="16426"/>
                      </a:lnTo>
                      <a:lnTo>
                        <a:pt x="10379" y="16467"/>
                      </a:lnTo>
                      <a:lnTo>
                        <a:pt x="10400" y="16530"/>
                      </a:lnTo>
                      <a:lnTo>
                        <a:pt x="10463" y="16530"/>
                      </a:lnTo>
                      <a:lnTo>
                        <a:pt x="10504" y="16488"/>
                      </a:lnTo>
                      <a:lnTo>
                        <a:pt x="10504" y="16467"/>
                      </a:lnTo>
                      <a:lnTo>
                        <a:pt x="10609" y="16384"/>
                      </a:lnTo>
                      <a:lnTo>
                        <a:pt x="10672" y="16384"/>
                      </a:lnTo>
                      <a:lnTo>
                        <a:pt x="10672" y="16342"/>
                      </a:lnTo>
                      <a:lnTo>
                        <a:pt x="10672" y="16321"/>
                      </a:lnTo>
                      <a:lnTo>
                        <a:pt x="10714" y="16237"/>
                      </a:lnTo>
                      <a:lnTo>
                        <a:pt x="10797" y="16070"/>
                      </a:lnTo>
                      <a:lnTo>
                        <a:pt x="10839" y="16028"/>
                      </a:lnTo>
                      <a:lnTo>
                        <a:pt x="10923" y="16007"/>
                      </a:lnTo>
                      <a:lnTo>
                        <a:pt x="10965" y="16007"/>
                      </a:lnTo>
                      <a:lnTo>
                        <a:pt x="10986" y="16028"/>
                      </a:lnTo>
                      <a:lnTo>
                        <a:pt x="11027" y="16028"/>
                      </a:lnTo>
                      <a:lnTo>
                        <a:pt x="11069" y="15944"/>
                      </a:lnTo>
                      <a:lnTo>
                        <a:pt x="11174" y="15944"/>
                      </a:lnTo>
                      <a:lnTo>
                        <a:pt x="11279" y="15965"/>
                      </a:lnTo>
                      <a:lnTo>
                        <a:pt x="11383" y="15944"/>
                      </a:lnTo>
                      <a:lnTo>
                        <a:pt x="11404" y="15965"/>
                      </a:lnTo>
                      <a:lnTo>
                        <a:pt x="11425" y="16007"/>
                      </a:lnTo>
                      <a:lnTo>
                        <a:pt x="11509" y="16007"/>
                      </a:lnTo>
                      <a:lnTo>
                        <a:pt x="11592" y="16028"/>
                      </a:lnTo>
                      <a:lnTo>
                        <a:pt x="11634" y="16133"/>
                      </a:lnTo>
                      <a:lnTo>
                        <a:pt x="11739" y="16216"/>
                      </a:lnTo>
                      <a:lnTo>
                        <a:pt x="11844" y="16363"/>
                      </a:lnTo>
                      <a:lnTo>
                        <a:pt x="11864" y="16467"/>
                      </a:lnTo>
                      <a:lnTo>
                        <a:pt x="11927" y="16530"/>
                      </a:lnTo>
                      <a:lnTo>
                        <a:pt x="11927" y="16593"/>
                      </a:lnTo>
                      <a:lnTo>
                        <a:pt x="11927" y="16760"/>
                      </a:lnTo>
                      <a:lnTo>
                        <a:pt x="12011" y="16781"/>
                      </a:lnTo>
                      <a:lnTo>
                        <a:pt x="12032" y="16865"/>
                      </a:lnTo>
                      <a:lnTo>
                        <a:pt x="12116" y="17074"/>
                      </a:lnTo>
                      <a:lnTo>
                        <a:pt x="12157" y="17095"/>
                      </a:lnTo>
                      <a:lnTo>
                        <a:pt x="12178" y="17179"/>
                      </a:lnTo>
                      <a:lnTo>
                        <a:pt x="12262" y="17221"/>
                      </a:lnTo>
                      <a:lnTo>
                        <a:pt x="12283" y="17325"/>
                      </a:lnTo>
                      <a:lnTo>
                        <a:pt x="12346" y="17430"/>
                      </a:lnTo>
                      <a:lnTo>
                        <a:pt x="12450" y="17514"/>
                      </a:lnTo>
                      <a:lnTo>
                        <a:pt x="12429" y="17618"/>
                      </a:lnTo>
                      <a:lnTo>
                        <a:pt x="12429" y="17723"/>
                      </a:lnTo>
                      <a:lnTo>
                        <a:pt x="12429" y="17786"/>
                      </a:lnTo>
                      <a:lnTo>
                        <a:pt x="12429" y="17807"/>
                      </a:lnTo>
                      <a:lnTo>
                        <a:pt x="12555" y="18141"/>
                      </a:lnTo>
                      <a:lnTo>
                        <a:pt x="12534" y="18309"/>
                      </a:lnTo>
                      <a:lnTo>
                        <a:pt x="12576" y="18351"/>
                      </a:lnTo>
                      <a:lnTo>
                        <a:pt x="12597" y="18351"/>
                      </a:lnTo>
                      <a:lnTo>
                        <a:pt x="12660" y="18372"/>
                      </a:lnTo>
                      <a:lnTo>
                        <a:pt x="12743" y="18372"/>
                      </a:lnTo>
                      <a:lnTo>
                        <a:pt x="12806" y="18413"/>
                      </a:lnTo>
                      <a:lnTo>
                        <a:pt x="12911" y="18518"/>
                      </a:lnTo>
                      <a:lnTo>
                        <a:pt x="13099" y="18560"/>
                      </a:lnTo>
                      <a:lnTo>
                        <a:pt x="13204" y="18644"/>
                      </a:lnTo>
                      <a:lnTo>
                        <a:pt x="13308" y="18644"/>
                      </a:lnTo>
                      <a:lnTo>
                        <a:pt x="13329" y="18727"/>
                      </a:lnTo>
                      <a:lnTo>
                        <a:pt x="13392" y="18748"/>
                      </a:lnTo>
                      <a:lnTo>
                        <a:pt x="13476" y="18581"/>
                      </a:lnTo>
                      <a:lnTo>
                        <a:pt x="13496" y="18455"/>
                      </a:lnTo>
                      <a:lnTo>
                        <a:pt x="13476" y="18372"/>
                      </a:lnTo>
                      <a:lnTo>
                        <a:pt x="13476" y="18120"/>
                      </a:lnTo>
                      <a:lnTo>
                        <a:pt x="13413" y="18037"/>
                      </a:lnTo>
                      <a:lnTo>
                        <a:pt x="13496" y="17911"/>
                      </a:lnTo>
                      <a:lnTo>
                        <a:pt x="13538" y="17723"/>
                      </a:lnTo>
                      <a:lnTo>
                        <a:pt x="13622" y="17618"/>
                      </a:lnTo>
                      <a:lnTo>
                        <a:pt x="13580" y="17409"/>
                      </a:lnTo>
                      <a:lnTo>
                        <a:pt x="13685" y="17367"/>
                      </a:lnTo>
                      <a:lnTo>
                        <a:pt x="13789" y="17284"/>
                      </a:lnTo>
                      <a:lnTo>
                        <a:pt x="13727" y="17200"/>
                      </a:lnTo>
                      <a:lnTo>
                        <a:pt x="13831" y="17074"/>
                      </a:lnTo>
                      <a:lnTo>
                        <a:pt x="13894" y="17095"/>
                      </a:lnTo>
                      <a:lnTo>
                        <a:pt x="13999" y="17053"/>
                      </a:lnTo>
                      <a:lnTo>
                        <a:pt x="13957" y="16907"/>
                      </a:lnTo>
                      <a:lnTo>
                        <a:pt x="13957" y="16907"/>
                      </a:lnTo>
                      <a:lnTo>
                        <a:pt x="14040" y="16970"/>
                      </a:lnTo>
                      <a:lnTo>
                        <a:pt x="14145" y="16907"/>
                      </a:lnTo>
                      <a:lnTo>
                        <a:pt x="14103" y="16865"/>
                      </a:lnTo>
                      <a:lnTo>
                        <a:pt x="14208" y="16781"/>
                      </a:lnTo>
                      <a:lnTo>
                        <a:pt x="14250" y="16802"/>
                      </a:lnTo>
                      <a:lnTo>
                        <a:pt x="14312" y="16781"/>
                      </a:lnTo>
                      <a:lnTo>
                        <a:pt x="14375" y="16865"/>
                      </a:lnTo>
                      <a:lnTo>
                        <a:pt x="14271" y="16949"/>
                      </a:lnTo>
                      <a:lnTo>
                        <a:pt x="14354" y="16949"/>
                      </a:lnTo>
                      <a:lnTo>
                        <a:pt x="14459" y="16844"/>
                      </a:lnTo>
                      <a:lnTo>
                        <a:pt x="14543" y="16844"/>
                      </a:lnTo>
                      <a:lnTo>
                        <a:pt x="14794" y="16739"/>
                      </a:lnTo>
                      <a:lnTo>
                        <a:pt x="14982" y="16551"/>
                      </a:lnTo>
                      <a:lnTo>
                        <a:pt x="15066" y="16551"/>
                      </a:lnTo>
                      <a:lnTo>
                        <a:pt x="15108" y="16488"/>
                      </a:lnTo>
                      <a:lnTo>
                        <a:pt x="15087" y="16384"/>
                      </a:lnTo>
                      <a:lnTo>
                        <a:pt x="15108" y="16258"/>
                      </a:lnTo>
                      <a:lnTo>
                        <a:pt x="15045" y="16112"/>
                      </a:lnTo>
                      <a:lnTo>
                        <a:pt x="15087" y="16175"/>
                      </a:lnTo>
                      <a:lnTo>
                        <a:pt x="15170" y="16175"/>
                      </a:lnTo>
                      <a:lnTo>
                        <a:pt x="15275" y="16070"/>
                      </a:lnTo>
                      <a:lnTo>
                        <a:pt x="15275" y="16028"/>
                      </a:lnTo>
                      <a:lnTo>
                        <a:pt x="15317" y="16133"/>
                      </a:lnTo>
                      <a:lnTo>
                        <a:pt x="15254" y="16237"/>
                      </a:lnTo>
                      <a:lnTo>
                        <a:pt x="15275" y="16321"/>
                      </a:lnTo>
                      <a:lnTo>
                        <a:pt x="15275" y="16426"/>
                      </a:lnTo>
                      <a:lnTo>
                        <a:pt x="15401" y="16384"/>
                      </a:lnTo>
                      <a:lnTo>
                        <a:pt x="15484" y="16258"/>
                      </a:lnTo>
                      <a:lnTo>
                        <a:pt x="15568" y="16258"/>
                      </a:lnTo>
                      <a:lnTo>
                        <a:pt x="15631" y="16216"/>
                      </a:lnTo>
                      <a:lnTo>
                        <a:pt x="15840" y="16154"/>
                      </a:lnTo>
                      <a:lnTo>
                        <a:pt x="16007" y="16154"/>
                      </a:lnTo>
                      <a:lnTo>
                        <a:pt x="16258" y="16237"/>
                      </a:lnTo>
                      <a:lnTo>
                        <a:pt x="16321" y="16279"/>
                      </a:lnTo>
                      <a:lnTo>
                        <a:pt x="16635" y="16321"/>
                      </a:lnTo>
                      <a:lnTo>
                        <a:pt x="16740" y="16279"/>
                      </a:lnTo>
                      <a:lnTo>
                        <a:pt x="16740" y="16237"/>
                      </a:lnTo>
                      <a:lnTo>
                        <a:pt x="16740" y="16154"/>
                      </a:lnTo>
                      <a:lnTo>
                        <a:pt x="16844" y="16133"/>
                      </a:lnTo>
                      <a:lnTo>
                        <a:pt x="16928" y="16154"/>
                      </a:lnTo>
                      <a:lnTo>
                        <a:pt x="16865" y="16216"/>
                      </a:lnTo>
                      <a:lnTo>
                        <a:pt x="16928" y="16237"/>
                      </a:lnTo>
                      <a:lnTo>
                        <a:pt x="16991" y="16216"/>
                      </a:lnTo>
                      <a:lnTo>
                        <a:pt x="17053" y="16258"/>
                      </a:lnTo>
                      <a:lnTo>
                        <a:pt x="17053" y="16342"/>
                      </a:lnTo>
                      <a:lnTo>
                        <a:pt x="17074" y="16384"/>
                      </a:lnTo>
                      <a:lnTo>
                        <a:pt x="17200" y="16363"/>
                      </a:lnTo>
                      <a:lnTo>
                        <a:pt x="17242" y="16426"/>
                      </a:lnTo>
                      <a:lnTo>
                        <a:pt x="17158" y="16488"/>
                      </a:lnTo>
                      <a:lnTo>
                        <a:pt x="17095" y="16551"/>
                      </a:lnTo>
                      <a:lnTo>
                        <a:pt x="17179" y="16572"/>
                      </a:lnTo>
                      <a:lnTo>
                        <a:pt x="17263" y="16551"/>
                      </a:lnTo>
                      <a:lnTo>
                        <a:pt x="17346" y="16593"/>
                      </a:lnTo>
                      <a:lnTo>
                        <a:pt x="17493" y="16656"/>
                      </a:lnTo>
                      <a:lnTo>
                        <a:pt x="17556" y="16572"/>
                      </a:lnTo>
                      <a:lnTo>
                        <a:pt x="17618" y="16530"/>
                      </a:lnTo>
                      <a:lnTo>
                        <a:pt x="17723" y="16593"/>
                      </a:lnTo>
                      <a:lnTo>
                        <a:pt x="17786" y="16656"/>
                      </a:lnTo>
                      <a:lnTo>
                        <a:pt x="17870" y="16635"/>
                      </a:lnTo>
                      <a:lnTo>
                        <a:pt x="17870" y="16467"/>
                      </a:lnTo>
                      <a:lnTo>
                        <a:pt x="17807" y="16363"/>
                      </a:lnTo>
                      <a:lnTo>
                        <a:pt x="17911" y="16363"/>
                      </a:lnTo>
                      <a:lnTo>
                        <a:pt x="18016" y="16488"/>
                      </a:lnTo>
                      <a:lnTo>
                        <a:pt x="18100" y="16530"/>
                      </a:lnTo>
                      <a:lnTo>
                        <a:pt x="18142" y="16593"/>
                      </a:lnTo>
                      <a:lnTo>
                        <a:pt x="18204" y="16593"/>
                      </a:lnTo>
                      <a:lnTo>
                        <a:pt x="18288" y="16635"/>
                      </a:lnTo>
                      <a:lnTo>
                        <a:pt x="18288" y="16760"/>
                      </a:lnTo>
                      <a:lnTo>
                        <a:pt x="18309" y="16677"/>
                      </a:lnTo>
                      <a:lnTo>
                        <a:pt x="18414" y="16656"/>
                      </a:lnTo>
                      <a:lnTo>
                        <a:pt x="18414" y="16635"/>
                      </a:lnTo>
                      <a:lnTo>
                        <a:pt x="18288" y="16530"/>
                      </a:lnTo>
                      <a:lnTo>
                        <a:pt x="18100" y="16447"/>
                      </a:lnTo>
                      <a:lnTo>
                        <a:pt x="18037" y="16363"/>
                      </a:lnTo>
                      <a:lnTo>
                        <a:pt x="18037" y="16258"/>
                      </a:lnTo>
                      <a:lnTo>
                        <a:pt x="18225" y="16175"/>
                      </a:lnTo>
                      <a:lnTo>
                        <a:pt x="18288" y="16154"/>
                      </a:lnTo>
                      <a:lnTo>
                        <a:pt x="18183" y="16112"/>
                      </a:lnTo>
                      <a:lnTo>
                        <a:pt x="18121" y="16049"/>
                      </a:lnTo>
                      <a:lnTo>
                        <a:pt x="18100" y="16049"/>
                      </a:lnTo>
                      <a:lnTo>
                        <a:pt x="18016" y="16112"/>
                      </a:lnTo>
                      <a:lnTo>
                        <a:pt x="17932" y="16154"/>
                      </a:lnTo>
                      <a:lnTo>
                        <a:pt x="17932" y="16070"/>
                      </a:lnTo>
                      <a:lnTo>
                        <a:pt x="18037" y="15944"/>
                      </a:lnTo>
                      <a:lnTo>
                        <a:pt x="18246" y="15861"/>
                      </a:lnTo>
                      <a:lnTo>
                        <a:pt x="18330" y="15798"/>
                      </a:lnTo>
                      <a:lnTo>
                        <a:pt x="18665" y="15735"/>
                      </a:lnTo>
                      <a:lnTo>
                        <a:pt x="18811" y="15756"/>
                      </a:lnTo>
                      <a:lnTo>
                        <a:pt x="18874" y="15735"/>
                      </a:lnTo>
                      <a:lnTo>
                        <a:pt x="18958" y="15735"/>
                      </a:lnTo>
                      <a:lnTo>
                        <a:pt x="19020" y="15651"/>
                      </a:lnTo>
                      <a:lnTo>
                        <a:pt x="19062" y="15547"/>
                      </a:lnTo>
                      <a:lnTo>
                        <a:pt x="19146" y="15547"/>
                      </a:lnTo>
                      <a:lnTo>
                        <a:pt x="19125" y="15631"/>
                      </a:lnTo>
                      <a:lnTo>
                        <a:pt x="19125" y="15714"/>
                      </a:lnTo>
                      <a:lnTo>
                        <a:pt x="19250" y="15819"/>
                      </a:lnTo>
                      <a:lnTo>
                        <a:pt x="19334" y="15756"/>
                      </a:lnTo>
                      <a:lnTo>
                        <a:pt x="19481" y="15756"/>
                      </a:lnTo>
                      <a:lnTo>
                        <a:pt x="19585" y="15735"/>
                      </a:lnTo>
                      <a:lnTo>
                        <a:pt x="19648" y="15798"/>
                      </a:lnTo>
                      <a:lnTo>
                        <a:pt x="19815" y="15756"/>
                      </a:lnTo>
                      <a:lnTo>
                        <a:pt x="19878" y="15798"/>
                      </a:lnTo>
                      <a:lnTo>
                        <a:pt x="20004" y="15714"/>
                      </a:lnTo>
                      <a:lnTo>
                        <a:pt x="20108" y="15714"/>
                      </a:lnTo>
                      <a:lnTo>
                        <a:pt x="20129" y="15735"/>
                      </a:lnTo>
                      <a:lnTo>
                        <a:pt x="20087" y="15756"/>
                      </a:lnTo>
                      <a:lnTo>
                        <a:pt x="19962" y="15756"/>
                      </a:lnTo>
                      <a:lnTo>
                        <a:pt x="19920" y="15798"/>
                      </a:lnTo>
                      <a:lnTo>
                        <a:pt x="20087" y="15819"/>
                      </a:lnTo>
                      <a:lnTo>
                        <a:pt x="20213" y="15819"/>
                      </a:lnTo>
                      <a:lnTo>
                        <a:pt x="20318" y="15903"/>
                      </a:lnTo>
                      <a:lnTo>
                        <a:pt x="20401" y="15944"/>
                      </a:lnTo>
                      <a:lnTo>
                        <a:pt x="20338" y="15861"/>
                      </a:lnTo>
                      <a:lnTo>
                        <a:pt x="20338" y="15819"/>
                      </a:lnTo>
                      <a:lnTo>
                        <a:pt x="20401" y="15819"/>
                      </a:lnTo>
                      <a:lnTo>
                        <a:pt x="20422" y="15861"/>
                      </a:lnTo>
                      <a:lnTo>
                        <a:pt x="20527" y="15944"/>
                      </a:lnTo>
                      <a:lnTo>
                        <a:pt x="20506" y="16007"/>
                      </a:lnTo>
                      <a:lnTo>
                        <a:pt x="20443" y="15944"/>
                      </a:lnTo>
                      <a:lnTo>
                        <a:pt x="20422" y="15965"/>
                      </a:lnTo>
                      <a:lnTo>
                        <a:pt x="20548" y="16049"/>
                      </a:lnTo>
                      <a:lnTo>
                        <a:pt x="20610" y="16133"/>
                      </a:lnTo>
                      <a:lnTo>
                        <a:pt x="20652" y="16175"/>
                      </a:lnTo>
                      <a:lnTo>
                        <a:pt x="20631" y="16216"/>
                      </a:lnTo>
                      <a:lnTo>
                        <a:pt x="20610" y="16154"/>
                      </a:lnTo>
                      <a:lnTo>
                        <a:pt x="20590" y="16216"/>
                      </a:lnTo>
                      <a:lnTo>
                        <a:pt x="20610" y="16258"/>
                      </a:lnTo>
                      <a:lnTo>
                        <a:pt x="20799" y="16237"/>
                      </a:lnTo>
                      <a:lnTo>
                        <a:pt x="20903" y="16216"/>
                      </a:lnTo>
                      <a:lnTo>
                        <a:pt x="21029" y="16070"/>
                      </a:lnTo>
                      <a:lnTo>
                        <a:pt x="21113" y="16070"/>
                      </a:lnTo>
                      <a:lnTo>
                        <a:pt x="21113" y="16049"/>
                      </a:lnTo>
                      <a:lnTo>
                        <a:pt x="21175" y="15965"/>
                      </a:lnTo>
                      <a:lnTo>
                        <a:pt x="21280" y="15965"/>
                      </a:lnTo>
                      <a:lnTo>
                        <a:pt x="21364" y="16007"/>
                      </a:lnTo>
                      <a:lnTo>
                        <a:pt x="21489" y="16049"/>
                      </a:lnTo>
                      <a:lnTo>
                        <a:pt x="21552" y="16258"/>
                      </a:lnTo>
                      <a:lnTo>
                        <a:pt x="21636" y="16321"/>
                      </a:lnTo>
                      <a:lnTo>
                        <a:pt x="21657" y="16321"/>
                      </a:lnTo>
                      <a:lnTo>
                        <a:pt x="21678" y="16447"/>
                      </a:lnTo>
                      <a:lnTo>
                        <a:pt x="21761" y="16488"/>
                      </a:lnTo>
                      <a:lnTo>
                        <a:pt x="21803" y="16488"/>
                      </a:lnTo>
                      <a:lnTo>
                        <a:pt x="21803" y="16551"/>
                      </a:lnTo>
                      <a:lnTo>
                        <a:pt x="21866" y="16635"/>
                      </a:lnTo>
                      <a:lnTo>
                        <a:pt x="21950" y="16656"/>
                      </a:lnTo>
                      <a:lnTo>
                        <a:pt x="22012" y="16781"/>
                      </a:lnTo>
                      <a:lnTo>
                        <a:pt x="21991" y="16907"/>
                      </a:lnTo>
                      <a:lnTo>
                        <a:pt x="21908" y="17179"/>
                      </a:lnTo>
                      <a:lnTo>
                        <a:pt x="21803" y="17409"/>
                      </a:lnTo>
                      <a:lnTo>
                        <a:pt x="21803" y="17493"/>
                      </a:lnTo>
                      <a:lnTo>
                        <a:pt x="21887" y="17597"/>
                      </a:lnTo>
                      <a:lnTo>
                        <a:pt x="21908" y="17576"/>
                      </a:lnTo>
                      <a:lnTo>
                        <a:pt x="21971" y="17493"/>
                      </a:lnTo>
                      <a:lnTo>
                        <a:pt x="21971" y="17430"/>
                      </a:lnTo>
                      <a:lnTo>
                        <a:pt x="21991" y="17388"/>
                      </a:lnTo>
                      <a:lnTo>
                        <a:pt x="22075" y="17430"/>
                      </a:lnTo>
                      <a:lnTo>
                        <a:pt x="22096" y="17535"/>
                      </a:lnTo>
                      <a:lnTo>
                        <a:pt x="21950" y="17744"/>
                      </a:lnTo>
                      <a:lnTo>
                        <a:pt x="21971" y="17807"/>
                      </a:lnTo>
                      <a:lnTo>
                        <a:pt x="21991" y="17911"/>
                      </a:lnTo>
                      <a:lnTo>
                        <a:pt x="22054" y="18016"/>
                      </a:lnTo>
                      <a:lnTo>
                        <a:pt x="22075" y="18058"/>
                      </a:lnTo>
                      <a:lnTo>
                        <a:pt x="22117" y="18037"/>
                      </a:lnTo>
                      <a:lnTo>
                        <a:pt x="22159" y="18141"/>
                      </a:lnTo>
                      <a:lnTo>
                        <a:pt x="22201" y="18100"/>
                      </a:lnTo>
                      <a:lnTo>
                        <a:pt x="22201" y="18058"/>
                      </a:lnTo>
                      <a:lnTo>
                        <a:pt x="22222" y="18100"/>
                      </a:lnTo>
                      <a:lnTo>
                        <a:pt x="22368" y="18058"/>
                      </a:lnTo>
                      <a:lnTo>
                        <a:pt x="22368" y="18058"/>
                      </a:lnTo>
                      <a:lnTo>
                        <a:pt x="22263" y="18141"/>
                      </a:lnTo>
                      <a:lnTo>
                        <a:pt x="22222" y="18246"/>
                      </a:lnTo>
                      <a:lnTo>
                        <a:pt x="22201" y="18309"/>
                      </a:lnTo>
                      <a:lnTo>
                        <a:pt x="22201" y="18351"/>
                      </a:lnTo>
                      <a:lnTo>
                        <a:pt x="22368" y="18455"/>
                      </a:lnTo>
                      <a:lnTo>
                        <a:pt x="22368" y="18581"/>
                      </a:lnTo>
                      <a:lnTo>
                        <a:pt x="22368" y="18748"/>
                      </a:lnTo>
                      <a:lnTo>
                        <a:pt x="22410" y="18769"/>
                      </a:lnTo>
                      <a:lnTo>
                        <a:pt x="22494" y="18769"/>
                      </a:lnTo>
                      <a:lnTo>
                        <a:pt x="22535" y="18853"/>
                      </a:lnTo>
                      <a:lnTo>
                        <a:pt x="22515" y="18957"/>
                      </a:lnTo>
                      <a:lnTo>
                        <a:pt x="22682" y="19062"/>
                      </a:lnTo>
                      <a:lnTo>
                        <a:pt x="22598" y="19083"/>
                      </a:lnTo>
                      <a:lnTo>
                        <a:pt x="22724" y="19146"/>
                      </a:lnTo>
                      <a:lnTo>
                        <a:pt x="22787" y="19188"/>
                      </a:lnTo>
                      <a:lnTo>
                        <a:pt x="22891" y="19250"/>
                      </a:lnTo>
                      <a:lnTo>
                        <a:pt x="22996" y="19188"/>
                      </a:lnTo>
                      <a:lnTo>
                        <a:pt x="23100" y="19167"/>
                      </a:lnTo>
                      <a:lnTo>
                        <a:pt x="23100" y="18999"/>
                      </a:lnTo>
                      <a:lnTo>
                        <a:pt x="23163" y="18895"/>
                      </a:lnTo>
                      <a:lnTo>
                        <a:pt x="23226" y="18769"/>
                      </a:lnTo>
                      <a:lnTo>
                        <a:pt x="23331" y="18560"/>
                      </a:lnTo>
                      <a:lnTo>
                        <a:pt x="23310" y="18455"/>
                      </a:lnTo>
                      <a:lnTo>
                        <a:pt x="23351" y="18413"/>
                      </a:lnTo>
                      <a:lnTo>
                        <a:pt x="23351" y="18225"/>
                      </a:lnTo>
                      <a:lnTo>
                        <a:pt x="23331" y="18162"/>
                      </a:lnTo>
                      <a:lnTo>
                        <a:pt x="23414" y="18120"/>
                      </a:lnTo>
                      <a:lnTo>
                        <a:pt x="23351" y="17932"/>
                      </a:lnTo>
                      <a:lnTo>
                        <a:pt x="23247" y="17848"/>
                      </a:lnTo>
                      <a:lnTo>
                        <a:pt x="23205" y="17493"/>
                      </a:lnTo>
                      <a:lnTo>
                        <a:pt x="23142" y="17430"/>
                      </a:lnTo>
                      <a:lnTo>
                        <a:pt x="23163" y="17263"/>
                      </a:lnTo>
                      <a:lnTo>
                        <a:pt x="23205" y="17116"/>
                      </a:lnTo>
                      <a:lnTo>
                        <a:pt x="23163" y="17011"/>
                      </a:lnTo>
                      <a:lnTo>
                        <a:pt x="23100" y="16907"/>
                      </a:lnTo>
                      <a:lnTo>
                        <a:pt x="23038" y="16656"/>
                      </a:lnTo>
                      <a:lnTo>
                        <a:pt x="22996" y="16551"/>
                      </a:lnTo>
                      <a:lnTo>
                        <a:pt x="22954" y="16279"/>
                      </a:lnTo>
                      <a:lnTo>
                        <a:pt x="22912" y="16133"/>
                      </a:lnTo>
                      <a:lnTo>
                        <a:pt x="22933" y="15903"/>
                      </a:lnTo>
                      <a:lnTo>
                        <a:pt x="22912" y="15714"/>
                      </a:lnTo>
                      <a:lnTo>
                        <a:pt x="22933" y="15379"/>
                      </a:lnTo>
                      <a:lnTo>
                        <a:pt x="22933" y="15170"/>
                      </a:lnTo>
                      <a:lnTo>
                        <a:pt x="23038" y="15003"/>
                      </a:lnTo>
                      <a:lnTo>
                        <a:pt x="23121" y="14856"/>
                      </a:lnTo>
                      <a:lnTo>
                        <a:pt x="23226" y="14815"/>
                      </a:lnTo>
                      <a:lnTo>
                        <a:pt x="23268" y="14752"/>
                      </a:lnTo>
                      <a:lnTo>
                        <a:pt x="23331" y="14752"/>
                      </a:lnTo>
                      <a:lnTo>
                        <a:pt x="23414" y="14605"/>
                      </a:lnTo>
                      <a:lnTo>
                        <a:pt x="23414" y="14543"/>
                      </a:lnTo>
                      <a:lnTo>
                        <a:pt x="23372" y="14501"/>
                      </a:lnTo>
                      <a:lnTo>
                        <a:pt x="23414" y="14480"/>
                      </a:lnTo>
                      <a:lnTo>
                        <a:pt x="23540" y="14480"/>
                      </a:lnTo>
                      <a:lnTo>
                        <a:pt x="23561" y="14396"/>
                      </a:lnTo>
                      <a:lnTo>
                        <a:pt x="23665" y="14396"/>
                      </a:lnTo>
                      <a:lnTo>
                        <a:pt x="23686" y="14354"/>
                      </a:lnTo>
                      <a:lnTo>
                        <a:pt x="23875" y="14333"/>
                      </a:lnTo>
                      <a:lnTo>
                        <a:pt x="23937" y="14250"/>
                      </a:lnTo>
                      <a:lnTo>
                        <a:pt x="24063" y="14250"/>
                      </a:lnTo>
                      <a:lnTo>
                        <a:pt x="24084" y="14187"/>
                      </a:lnTo>
                      <a:lnTo>
                        <a:pt x="24168" y="14187"/>
                      </a:lnTo>
                      <a:lnTo>
                        <a:pt x="24209" y="14229"/>
                      </a:lnTo>
                      <a:lnTo>
                        <a:pt x="24314" y="14082"/>
                      </a:lnTo>
                      <a:lnTo>
                        <a:pt x="24314" y="14040"/>
                      </a:lnTo>
                      <a:lnTo>
                        <a:pt x="24377" y="14040"/>
                      </a:lnTo>
                      <a:lnTo>
                        <a:pt x="24481" y="13957"/>
                      </a:lnTo>
                      <a:lnTo>
                        <a:pt x="24481" y="13873"/>
                      </a:lnTo>
                      <a:lnTo>
                        <a:pt x="24691" y="13601"/>
                      </a:lnTo>
                      <a:lnTo>
                        <a:pt x="24795" y="13496"/>
                      </a:lnTo>
                      <a:lnTo>
                        <a:pt x="24984" y="13496"/>
                      </a:lnTo>
                      <a:lnTo>
                        <a:pt x="25025" y="13517"/>
                      </a:lnTo>
                      <a:lnTo>
                        <a:pt x="25088" y="13517"/>
                      </a:lnTo>
                      <a:lnTo>
                        <a:pt x="25193" y="13329"/>
                      </a:lnTo>
                      <a:lnTo>
                        <a:pt x="25465" y="13099"/>
                      </a:lnTo>
                      <a:lnTo>
                        <a:pt x="25737" y="12931"/>
                      </a:lnTo>
                      <a:lnTo>
                        <a:pt x="25862" y="12910"/>
                      </a:lnTo>
                      <a:lnTo>
                        <a:pt x="25925" y="12890"/>
                      </a:lnTo>
                      <a:lnTo>
                        <a:pt x="25988" y="12890"/>
                      </a:lnTo>
                      <a:lnTo>
                        <a:pt x="25988" y="12910"/>
                      </a:lnTo>
                      <a:lnTo>
                        <a:pt x="26092" y="12910"/>
                      </a:lnTo>
                      <a:lnTo>
                        <a:pt x="26197" y="12785"/>
                      </a:lnTo>
                      <a:lnTo>
                        <a:pt x="26155" y="12785"/>
                      </a:lnTo>
                      <a:lnTo>
                        <a:pt x="26134" y="12722"/>
                      </a:lnTo>
                      <a:lnTo>
                        <a:pt x="26030" y="12827"/>
                      </a:lnTo>
                      <a:lnTo>
                        <a:pt x="25883" y="12806"/>
                      </a:lnTo>
                      <a:lnTo>
                        <a:pt x="25820" y="12722"/>
                      </a:lnTo>
                      <a:lnTo>
                        <a:pt x="25925" y="12785"/>
                      </a:lnTo>
                      <a:lnTo>
                        <a:pt x="26051" y="12701"/>
                      </a:lnTo>
                      <a:lnTo>
                        <a:pt x="26030" y="12680"/>
                      </a:lnTo>
                      <a:lnTo>
                        <a:pt x="26092" y="12618"/>
                      </a:lnTo>
                      <a:lnTo>
                        <a:pt x="26051" y="12555"/>
                      </a:lnTo>
                      <a:lnTo>
                        <a:pt x="25925" y="12513"/>
                      </a:lnTo>
                      <a:lnTo>
                        <a:pt x="25862" y="12471"/>
                      </a:lnTo>
                      <a:lnTo>
                        <a:pt x="25946" y="12471"/>
                      </a:lnTo>
                      <a:lnTo>
                        <a:pt x="26030" y="12492"/>
                      </a:lnTo>
                      <a:lnTo>
                        <a:pt x="26092" y="12471"/>
                      </a:lnTo>
                      <a:lnTo>
                        <a:pt x="26092" y="12387"/>
                      </a:lnTo>
                      <a:lnTo>
                        <a:pt x="26155" y="12513"/>
                      </a:lnTo>
                      <a:lnTo>
                        <a:pt x="26239" y="12492"/>
                      </a:lnTo>
                      <a:lnTo>
                        <a:pt x="26302" y="12555"/>
                      </a:lnTo>
                      <a:lnTo>
                        <a:pt x="26364" y="12513"/>
                      </a:lnTo>
                      <a:lnTo>
                        <a:pt x="26385" y="12408"/>
                      </a:lnTo>
                      <a:lnTo>
                        <a:pt x="26511" y="12304"/>
                      </a:lnTo>
                      <a:lnTo>
                        <a:pt x="26553" y="12304"/>
                      </a:lnTo>
                      <a:lnTo>
                        <a:pt x="26574" y="12199"/>
                      </a:lnTo>
                      <a:lnTo>
                        <a:pt x="26553" y="12094"/>
                      </a:lnTo>
                      <a:lnTo>
                        <a:pt x="26511" y="12094"/>
                      </a:lnTo>
                      <a:lnTo>
                        <a:pt x="26448" y="12241"/>
                      </a:lnTo>
                      <a:lnTo>
                        <a:pt x="26448" y="12283"/>
                      </a:lnTo>
                      <a:lnTo>
                        <a:pt x="26385" y="12262"/>
                      </a:lnTo>
                      <a:lnTo>
                        <a:pt x="26364" y="12094"/>
                      </a:lnTo>
                      <a:lnTo>
                        <a:pt x="26344" y="12074"/>
                      </a:lnTo>
                      <a:lnTo>
                        <a:pt x="26092" y="12094"/>
                      </a:lnTo>
                      <a:lnTo>
                        <a:pt x="25967" y="12157"/>
                      </a:lnTo>
                      <a:lnTo>
                        <a:pt x="25988" y="12074"/>
                      </a:lnTo>
                      <a:lnTo>
                        <a:pt x="25988" y="11927"/>
                      </a:lnTo>
                      <a:lnTo>
                        <a:pt x="26051" y="11885"/>
                      </a:lnTo>
                      <a:lnTo>
                        <a:pt x="26092" y="11990"/>
                      </a:lnTo>
                      <a:lnTo>
                        <a:pt x="26176" y="12032"/>
                      </a:lnTo>
                      <a:lnTo>
                        <a:pt x="26239" y="11969"/>
                      </a:lnTo>
                      <a:lnTo>
                        <a:pt x="26385" y="11948"/>
                      </a:lnTo>
                      <a:lnTo>
                        <a:pt x="26406" y="11885"/>
                      </a:lnTo>
                      <a:lnTo>
                        <a:pt x="26490" y="11885"/>
                      </a:lnTo>
                      <a:lnTo>
                        <a:pt x="26511" y="11843"/>
                      </a:lnTo>
                      <a:lnTo>
                        <a:pt x="26490" y="11718"/>
                      </a:lnTo>
                      <a:lnTo>
                        <a:pt x="26448" y="11655"/>
                      </a:lnTo>
                      <a:lnTo>
                        <a:pt x="26469" y="11613"/>
                      </a:lnTo>
                      <a:lnTo>
                        <a:pt x="26511" y="11634"/>
                      </a:lnTo>
                      <a:lnTo>
                        <a:pt x="26574" y="11530"/>
                      </a:lnTo>
                      <a:lnTo>
                        <a:pt x="26511" y="11425"/>
                      </a:lnTo>
                      <a:lnTo>
                        <a:pt x="26469" y="11362"/>
                      </a:lnTo>
                      <a:lnTo>
                        <a:pt x="26385" y="11404"/>
                      </a:lnTo>
                      <a:lnTo>
                        <a:pt x="26302" y="11362"/>
                      </a:lnTo>
                      <a:lnTo>
                        <a:pt x="26260" y="11237"/>
                      </a:lnTo>
                      <a:lnTo>
                        <a:pt x="26176" y="11237"/>
                      </a:lnTo>
                      <a:lnTo>
                        <a:pt x="26092" y="11195"/>
                      </a:lnTo>
                      <a:lnTo>
                        <a:pt x="26030" y="11111"/>
                      </a:lnTo>
                      <a:lnTo>
                        <a:pt x="26030" y="11111"/>
                      </a:lnTo>
                      <a:lnTo>
                        <a:pt x="26092" y="11153"/>
                      </a:lnTo>
                      <a:lnTo>
                        <a:pt x="26260" y="11153"/>
                      </a:lnTo>
                      <a:lnTo>
                        <a:pt x="26302" y="11257"/>
                      </a:lnTo>
                      <a:lnTo>
                        <a:pt x="26385" y="11299"/>
                      </a:lnTo>
                      <a:lnTo>
                        <a:pt x="26406" y="11216"/>
                      </a:lnTo>
                      <a:lnTo>
                        <a:pt x="26281" y="11090"/>
                      </a:lnTo>
                      <a:lnTo>
                        <a:pt x="26385" y="11111"/>
                      </a:lnTo>
                      <a:lnTo>
                        <a:pt x="26406" y="11048"/>
                      </a:lnTo>
                      <a:lnTo>
                        <a:pt x="26448" y="11027"/>
                      </a:lnTo>
                      <a:lnTo>
                        <a:pt x="26406" y="10944"/>
                      </a:lnTo>
                      <a:lnTo>
                        <a:pt x="26281" y="10881"/>
                      </a:lnTo>
                      <a:lnTo>
                        <a:pt x="26239" y="10713"/>
                      </a:lnTo>
                      <a:lnTo>
                        <a:pt x="26281" y="10734"/>
                      </a:lnTo>
                      <a:lnTo>
                        <a:pt x="26344" y="10839"/>
                      </a:lnTo>
                      <a:lnTo>
                        <a:pt x="26406" y="10839"/>
                      </a:lnTo>
                      <a:lnTo>
                        <a:pt x="26448" y="10734"/>
                      </a:lnTo>
                      <a:lnTo>
                        <a:pt x="26448" y="10630"/>
                      </a:lnTo>
                      <a:lnTo>
                        <a:pt x="26344" y="10588"/>
                      </a:lnTo>
                      <a:lnTo>
                        <a:pt x="26197" y="10421"/>
                      </a:lnTo>
                      <a:lnTo>
                        <a:pt x="26092" y="10379"/>
                      </a:lnTo>
                      <a:lnTo>
                        <a:pt x="26030" y="10274"/>
                      </a:lnTo>
                      <a:lnTo>
                        <a:pt x="25946" y="10253"/>
                      </a:lnTo>
                      <a:lnTo>
                        <a:pt x="25946" y="10149"/>
                      </a:lnTo>
                      <a:lnTo>
                        <a:pt x="26030" y="10044"/>
                      </a:lnTo>
                      <a:lnTo>
                        <a:pt x="25967" y="10149"/>
                      </a:lnTo>
                      <a:lnTo>
                        <a:pt x="25988" y="10190"/>
                      </a:lnTo>
                      <a:lnTo>
                        <a:pt x="26051" y="10211"/>
                      </a:lnTo>
                      <a:lnTo>
                        <a:pt x="26134" y="10316"/>
                      </a:lnTo>
                      <a:lnTo>
                        <a:pt x="26239" y="10358"/>
                      </a:lnTo>
                      <a:lnTo>
                        <a:pt x="26364" y="10504"/>
                      </a:lnTo>
                      <a:lnTo>
                        <a:pt x="26385" y="10504"/>
                      </a:lnTo>
                      <a:lnTo>
                        <a:pt x="26406" y="10274"/>
                      </a:lnTo>
                      <a:lnTo>
                        <a:pt x="26406" y="10169"/>
                      </a:lnTo>
                      <a:lnTo>
                        <a:pt x="26406" y="10086"/>
                      </a:lnTo>
                      <a:lnTo>
                        <a:pt x="26385" y="10044"/>
                      </a:lnTo>
                      <a:lnTo>
                        <a:pt x="26406" y="9856"/>
                      </a:lnTo>
                      <a:lnTo>
                        <a:pt x="26448" y="9793"/>
                      </a:lnTo>
                      <a:lnTo>
                        <a:pt x="26409" y="9728"/>
                      </a:lnTo>
                      <a:lnTo>
                        <a:pt x="26409" y="9728"/>
                      </a:lnTo>
                      <a:lnTo>
                        <a:pt x="26490" y="9667"/>
                      </a:lnTo>
                      <a:lnTo>
                        <a:pt x="26616" y="9563"/>
                      </a:lnTo>
                      <a:lnTo>
                        <a:pt x="26657" y="9458"/>
                      </a:lnTo>
                      <a:lnTo>
                        <a:pt x="26657" y="9437"/>
                      </a:lnTo>
                      <a:lnTo>
                        <a:pt x="26678" y="9458"/>
                      </a:lnTo>
                      <a:lnTo>
                        <a:pt x="26657" y="9584"/>
                      </a:lnTo>
                      <a:lnTo>
                        <a:pt x="26678" y="9625"/>
                      </a:lnTo>
                      <a:lnTo>
                        <a:pt x="26574" y="9667"/>
                      </a:lnTo>
                      <a:lnTo>
                        <a:pt x="26511" y="9793"/>
                      </a:lnTo>
                      <a:lnTo>
                        <a:pt x="26595" y="9960"/>
                      </a:lnTo>
                      <a:lnTo>
                        <a:pt x="26574" y="10107"/>
                      </a:lnTo>
                      <a:lnTo>
                        <a:pt x="26490" y="10253"/>
                      </a:lnTo>
                      <a:lnTo>
                        <a:pt x="26490" y="10358"/>
                      </a:lnTo>
                      <a:lnTo>
                        <a:pt x="26595" y="10462"/>
                      </a:lnTo>
                      <a:lnTo>
                        <a:pt x="26616" y="10400"/>
                      </a:lnTo>
                      <a:lnTo>
                        <a:pt x="26657" y="10462"/>
                      </a:lnTo>
                      <a:lnTo>
                        <a:pt x="26699" y="10462"/>
                      </a:lnTo>
                      <a:lnTo>
                        <a:pt x="26699" y="10483"/>
                      </a:lnTo>
                      <a:lnTo>
                        <a:pt x="26678" y="10525"/>
                      </a:lnTo>
                      <a:lnTo>
                        <a:pt x="26699" y="10609"/>
                      </a:lnTo>
                      <a:lnTo>
                        <a:pt x="26825" y="10609"/>
                      </a:lnTo>
                      <a:lnTo>
                        <a:pt x="26762" y="10672"/>
                      </a:lnTo>
                      <a:lnTo>
                        <a:pt x="26762" y="10693"/>
                      </a:lnTo>
                      <a:lnTo>
                        <a:pt x="26699" y="10797"/>
                      </a:lnTo>
                      <a:lnTo>
                        <a:pt x="26699" y="10881"/>
                      </a:lnTo>
                      <a:lnTo>
                        <a:pt x="26657" y="10985"/>
                      </a:lnTo>
                      <a:lnTo>
                        <a:pt x="26616" y="11111"/>
                      </a:lnTo>
                      <a:lnTo>
                        <a:pt x="26616" y="11216"/>
                      </a:lnTo>
                      <a:lnTo>
                        <a:pt x="26657" y="11153"/>
                      </a:lnTo>
                      <a:lnTo>
                        <a:pt x="26678" y="11111"/>
                      </a:lnTo>
                      <a:lnTo>
                        <a:pt x="26783" y="10902"/>
                      </a:lnTo>
                      <a:lnTo>
                        <a:pt x="26804" y="10944"/>
                      </a:lnTo>
                      <a:lnTo>
                        <a:pt x="26804" y="11006"/>
                      </a:lnTo>
                      <a:lnTo>
                        <a:pt x="26825" y="10944"/>
                      </a:lnTo>
                      <a:lnTo>
                        <a:pt x="26825" y="10881"/>
                      </a:lnTo>
                      <a:lnTo>
                        <a:pt x="26909" y="10776"/>
                      </a:lnTo>
                      <a:lnTo>
                        <a:pt x="26992" y="10525"/>
                      </a:lnTo>
                      <a:lnTo>
                        <a:pt x="27118" y="10462"/>
                      </a:lnTo>
                      <a:lnTo>
                        <a:pt x="27222" y="10253"/>
                      </a:lnTo>
                      <a:lnTo>
                        <a:pt x="27222" y="10086"/>
                      </a:lnTo>
                      <a:lnTo>
                        <a:pt x="27139" y="9897"/>
                      </a:lnTo>
                      <a:lnTo>
                        <a:pt x="27097" y="9856"/>
                      </a:lnTo>
                      <a:lnTo>
                        <a:pt x="27076" y="9688"/>
                      </a:lnTo>
                      <a:lnTo>
                        <a:pt x="27013" y="9625"/>
                      </a:lnTo>
                      <a:lnTo>
                        <a:pt x="27013" y="9521"/>
                      </a:lnTo>
                      <a:lnTo>
                        <a:pt x="27076" y="9416"/>
                      </a:lnTo>
                      <a:lnTo>
                        <a:pt x="27181" y="9312"/>
                      </a:lnTo>
                      <a:lnTo>
                        <a:pt x="27306" y="9249"/>
                      </a:lnTo>
                      <a:lnTo>
                        <a:pt x="27118" y="9458"/>
                      </a:lnTo>
                      <a:lnTo>
                        <a:pt x="27076" y="9542"/>
                      </a:lnTo>
                      <a:lnTo>
                        <a:pt x="27118" y="9625"/>
                      </a:lnTo>
                      <a:lnTo>
                        <a:pt x="27243" y="9751"/>
                      </a:lnTo>
                      <a:lnTo>
                        <a:pt x="27327" y="9730"/>
                      </a:lnTo>
                      <a:lnTo>
                        <a:pt x="27390" y="9772"/>
                      </a:lnTo>
                      <a:lnTo>
                        <a:pt x="27327" y="9939"/>
                      </a:lnTo>
                      <a:lnTo>
                        <a:pt x="27327" y="9939"/>
                      </a:lnTo>
                      <a:lnTo>
                        <a:pt x="27411" y="9877"/>
                      </a:lnTo>
                      <a:lnTo>
                        <a:pt x="27432" y="9897"/>
                      </a:lnTo>
                      <a:lnTo>
                        <a:pt x="27515" y="9793"/>
                      </a:lnTo>
                      <a:lnTo>
                        <a:pt x="27515" y="9730"/>
                      </a:lnTo>
                      <a:lnTo>
                        <a:pt x="27557" y="9730"/>
                      </a:lnTo>
                      <a:lnTo>
                        <a:pt x="27620" y="9646"/>
                      </a:lnTo>
                      <a:lnTo>
                        <a:pt x="27704" y="9625"/>
                      </a:lnTo>
                      <a:lnTo>
                        <a:pt x="27745" y="9458"/>
                      </a:lnTo>
                      <a:lnTo>
                        <a:pt x="27808" y="9374"/>
                      </a:lnTo>
                      <a:lnTo>
                        <a:pt x="27850" y="9374"/>
                      </a:lnTo>
                      <a:lnTo>
                        <a:pt x="27913" y="9270"/>
                      </a:lnTo>
                      <a:lnTo>
                        <a:pt x="27934" y="9207"/>
                      </a:lnTo>
                      <a:lnTo>
                        <a:pt x="27934" y="9144"/>
                      </a:lnTo>
                      <a:lnTo>
                        <a:pt x="27976" y="9040"/>
                      </a:lnTo>
                      <a:lnTo>
                        <a:pt x="27976" y="8998"/>
                      </a:lnTo>
                      <a:lnTo>
                        <a:pt x="28038" y="8914"/>
                      </a:lnTo>
                      <a:lnTo>
                        <a:pt x="28017" y="8830"/>
                      </a:lnTo>
                      <a:lnTo>
                        <a:pt x="27955" y="8789"/>
                      </a:lnTo>
                      <a:lnTo>
                        <a:pt x="27913" y="8705"/>
                      </a:lnTo>
                      <a:lnTo>
                        <a:pt x="28059" y="8621"/>
                      </a:lnTo>
                      <a:lnTo>
                        <a:pt x="28059" y="8537"/>
                      </a:lnTo>
                      <a:lnTo>
                        <a:pt x="28164" y="8475"/>
                      </a:lnTo>
                      <a:lnTo>
                        <a:pt x="28248" y="8433"/>
                      </a:lnTo>
                      <a:lnTo>
                        <a:pt x="28436" y="8328"/>
                      </a:lnTo>
                      <a:lnTo>
                        <a:pt x="28561" y="8328"/>
                      </a:lnTo>
                      <a:lnTo>
                        <a:pt x="28750" y="8203"/>
                      </a:lnTo>
                      <a:lnTo>
                        <a:pt x="28813" y="8203"/>
                      </a:lnTo>
                      <a:lnTo>
                        <a:pt x="28854" y="8224"/>
                      </a:lnTo>
                      <a:lnTo>
                        <a:pt x="29085" y="8203"/>
                      </a:lnTo>
                      <a:lnTo>
                        <a:pt x="29189" y="8265"/>
                      </a:lnTo>
                      <a:lnTo>
                        <a:pt x="29336" y="8203"/>
                      </a:lnTo>
                      <a:lnTo>
                        <a:pt x="29587" y="8203"/>
                      </a:lnTo>
                      <a:lnTo>
                        <a:pt x="29629" y="8182"/>
                      </a:lnTo>
                      <a:lnTo>
                        <a:pt x="29608" y="8119"/>
                      </a:lnTo>
                      <a:lnTo>
                        <a:pt x="29608" y="7972"/>
                      </a:lnTo>
                      <a:lnTo>
                        <a:pt x="29608" y="7847"/>
                      </a:lnTo>
                      <a:lnTo>
                        <a:pt x="29733" y="7952"/>
                      </a:lnTo>
                      <a:lnTo>
                        <a:pt x="29733" y="8077"/>
                      </a:lnTo>
                      <a:lnTo>
                        <a:pt x="29712" y="8161"/>
                      </a:lnTo>
                      <a:lnTo>
                        <a:pt x="29796" y="8161"/>
                      </a:lnTo>
                      <a:lnTo>
                        <a:pt x="29901" y="8056"/>
                      </a:lnTo>
                      <a:lnTo>
                        <a:pt x="30005" y="7868"/>
                      </a:lnTo>
                      <a:lnTo>
                        <a:pt x="30047" y="7972"/>
                      </a:lnTo>
                      <a:lnTo>
                        <a:pt x="30047" y="8056"/>
                      </a:lnTo>
                      <a:lnTo>
                        <a:pt x="30131" y="8077"/>
                      </a:lnTo>
                      <a:lnTo>
                        <a:pt x="30382" y="7952"/>
                      </a:lnTo>
                      <a:lnTo>
                        <a:pt x="30466" y="7805"/>
                      </a:lnTo>
                      <a:lnTo>
                        <a:pt x="30424" y="7596"/>
                      </a:lnTo>
                      <a:lnTo>
                        <a:pt x="30361" y="7638"/>
                      </a:lnTo>
                      <a:lnTo>
                        <a:pt x="30361" y="7742"/>
                      </a:lnTo>
                      <a:lnTo>
                        <a:pt x="30319" y="7868"/>
                      </a:lnTo>
                      <a:lnTo>
                        <a:pt x="30152" y="7868"/>
                      </a:lnTo>
                      <a:lnTo>
                        <a:pt x="30131" y="7763"/>
                      </a:lnTo>
                      <a:lnTo>
                        <a:pt x="30068" y="7575"/>
                      </a:lnTo>
                      <a:lnTo>
                        <a:pt x="29922" y="7491"/>
                      </a:lnTo>
                      <a:lnTo>
                        <a:pt x="29922" y="7449"/>
                      </a:lnTo>
                      <a:lnTo>
                        <a:pt x="30131" y="7261"/>
                      </a:lnTo>
                      <a:lnTo>
                        <a:pt x="30131" y="7177"/>
                      </a:lnTo>
                      <a:lnTo>
                        <a:pt x="30047" y="7177"/>
                      </a:lnTo>
                      <a:lnTo>
                        <a:pt x="30047" y="7115"/>
                      </a:lnTo>
                      <a:lnTo>
                        <a:pt x="30131" y="7052"/>
                      </a:lnTo>
                      <a:lnTo>
                        <a:pt x="30152" y="6968"/>
                      </a:lnTo>
                      <a:lnTo>
                        <a:pt x="30214" y="6905"/>
                      </a:lnTo>
                      <a:lnTo>
                        <a:pt x="30277" y="6696"/>
                      </a:lnTo>
                      <a:lnTo>
                        <a:pt x="30486" y="6529"/>
                      </a:lnTo>
                      <a:lnTo>
                        <a:pt x="30570" y="6382"/>
                      </a:lnTo>
                      <a:lnTo>
                        <a:pt x="30633" y="6382"/>
                      </a:lnTo>
                      <a:lnTo>
                        <a:pt x="30696" y="6278"/>
                      </a:lnTo>
                      <a:lnTo>
                        <a:pt x="30696" y="6340"/>
                      </a:lnTo>
                      <a:lnTo>
                        <a:pt x="30779" y="6382"/>
                      </a:lnTo>
                      <a:lnTo>
                        <a:pt x="30842" y="6299"/>
                      </a:lnTo>
                      <a:lnTo>
                        <a:pt x="30905" y="6173"/>
                      </a:lnTo>
                      <a:lnTo>
                        <a:pt x="30905" y="6299"/>
                      </a:lnTo>
                      <a:lnTo>
                        <a:pt x="30989" y="6299"/>
                      </a:lnTo>
                      <a:lnTo>
                        <a:pt x="31051" y="6173"/>
                      </a:lnTo>
                      <a:lnTo>
                        <a:pt x="31093" y="6215"/>
                      </a:lnTo>
                      <a:lnTo>
                        <a:pt x="31156" y="6173"/>
                      </a:lnTo>
                      <a:lnTo>
                        <a:pt x="31261" y="6006"/>
                      </a:lnTo>
                      <a:lnTo>
                        <a:pt x="31407" y="5796"/>
                      </a:lnTo>
                      <a:lnTo>
                        <a:pt x="31386" y="5922"/>
                      </a:lnTo>
                      <a:lnTo>
                        <a:pt x="31407" y="6006"/>
                      </a:lnTo>
                      <a:lnTo>
                        <a:pt x="31512" y="6006"/>
                      </a:lnTo>
                      <a:lnTo>
                        <a:pt x="31616" y="5880"/>
                      </a:lnTo>
                      <a:lnTo>
                        <a:pt x="31742" y="5880"/>
                      </a:lnTo>
                      <a:lnTo>
                        <a:pt x="31784" y="6006"/>
                      </a:lnTo>
                      <a:lnTo>
                        <a:pt x="31846" y="6006"/>
                      </a:lnTo>
                      <a:lnTo>
                        <a:pt x="31951" y="5880"/>
                      </a:lnTo>
                      <a:lnTo>
                        <a:pt x="32035" y="5922"/>
                      </a:lnTo>
                      <a:lnTo>
                        <a:pt x="32098" y="5901"/>
                      </a:lnTo>
                      <a:lnTo>
                        <a:pt x="32202" y="5817"/>
                      </a:lnTo>
                      <a:lnTo>
                        <a:pt x="32307" y="5817"/>
                      </a:lnTo>
                      <a:lnTo>
                        <a:pt x="32432" y="5755"/>
                      </a:lnTo>
                      <a:lnTo>
                        <a:pt x="32474" y="5817"/>
                      </a:lnTo>
                      <a:lnTo>
                        <a:pt x="32558" y="5796"/>
                      </a:lnTo>
                      <a:lnTo>
                        <a:pt x="32642" y="5713"/>
                      </a:lnTo>
                      <a:lnTo>
                        <a:pt x="32537" y="5650"/>
                      </a:lnTo>
                      <a:lnTo>
                        <a:pt x="32474" y="5713"/>
                      </a:lnTo>
                      <a:lnTo>
                        <a:pt x="32411" y="5650"/>
                      </a:lnTo>
                      <a:lnTo>
                        <a:pt x="32453" y="5504"/>
                      </a:lnTo>
                      <a:lnTo>
                        <a:pt x="32223" y="5378"/>
                      </a:lnTo>
                      <a:lnTo>
                        <a:pt x="32202" y="5357"/>
                      </a:lnTo>
                      <a:lnTo>
                        <a:pt x="32223" y="5294"/>
                      </a:lnTo>
                      <a:lnTo>
                        <a:pt x="32223" y="5252"/>
                      </a:lnTo>
                      <a:lnTo>
                        <a:pt x="32223" y="5169"/>
                      </a:lnTo>
                      <a:lnTo>
                        <a:pt x="32244" y="5085"/>
                      </a:lnTo>
                      <a:lnTo>
                        <a:pt x="32202" y="5022"/>
                      </a:lnTo>
                      <a:lnTo>
                        <a:pt x="32139" y="4959"/>
                      </a:lnTo>
                      <a:lnTo>
                        <a:pt x="32098" y="4939"/>
                      </a:lnTo>
                      <a:lnTo>
                        <a:pt x="32118" y="4855"/>
                      </a:lnTo>
                      <a:lnTo>
                        <a:pt x="32244" y="4123"/>
                      </a:lnTo>
                      <a:lnTo>
                        <a:pt x="32244" y="3934"/>
                      </a:lnTo>
                      <a:lnTo>
                        <a:pt x="32014" y="3725"/>
                      </a:lnTo>
                      <a:lnTo>
                        <a:pt x="31951" y="3788"/>
                      </a:lnTo>
                      <a:lnTo>
                        <a:pt x="31805" y="3725"/>
                      </a:lnTo>
                      <a:lnTo>
                        <a:pt x="31700" y="3767"/>
                      </a:lnTo>
                      <a:lnTo>
                        <a:pt x="31616" y="3683"/>
                      </a:lnTo>
                      <a:lnTo>
                        <a:pt x="31533" y="3662"/>
                      </a:lnTo>
                      <a:lnTo>
                        <a:pt x="31512" y="3662"/>
                      </a:lnTo>
                      <a:lnTo>
                        <a:pt x="31407" y="3767"/>
                      </a:lnTo>
                      <a:lnTo>
                        <a:pt x="31365" y="3830"/>
                      </a:lnTo>
                      <a:lnTo>
                        <a:pt x="31156" y="4081"/>
                      </a:lnTo>
                      <a:lnTo>
                        <a:pt x="31072" y="4206"/>
                      </a:lnTo>
                      <a:lnTo>
                        <a:pt x="31072" y="4311"/>
                      </a:lnTo>
                      <a:lnTo>
                        <a:pt x="30905" y="4395"/>
                      </a:lnTo>
                      <a:lnTo>
                        <a:pt x="30905" y="4520"/>
                      </a:lnTo>
                      <a:lnTo>
                        <a:pt x="30863" y="4625"/>
                      </a:lnTo>
                      <a:lnTo>
                        <a:pt x="30696" y="4813"/>
                      </a:lnTo>
                      <a:lnTo>
                        <a:pt x="30633" y="4834"/>
                      </a:lnTo>
                      <a:lnTo>
                        <a:pt x="30445" y="5043"/>
                      </a:lnTo>
                      <a:lnTo>
                        <a:pt x="30424" y="5127"/>
                      </a:lnTo>
                      <a:lnTo>
                        <a:pt x="30340" y="5169"/>
                      </a:lnTo>
                      <a:lnTo>
                        <a:pt x="30235" y="5148"/>
                      </a:lnTo>
                      <a:lnTo>
                        <a:pt x="30173" y="5148"/>
                      </a:lnTo>
                      <a:lnTo>
                        <a:pt x="30131" y="5190"/>
                      </a:lnTo>
                      <a:lnTo>
                        <a:pt x="30068" y="5190"/>
                      </a:lnTo>
                      <a:lnTo>
                        <a:pt x="29942" y="5336"/>
                      </a:lnTo>
                      <a:lnTo>
                        <a:pt x="28269" y="5294"/>
                      </a:lnTo>
                      <a:lnTo>
                        <a:pt x="28059" y="5336"/>
                      </a:lnTo>
                      <a:lnTo>
                        <a:pt x="27955" y="5441"/>
                      </a:lnTo>
                      <a:lnTo>
                        <a:pt x="27829" y="5483"/>
                      </a:lnTo>
                      <a:lnTo>
                        <a:pt x="27704" y="5566"/>
                      </a:lnTo>
                      <a:lnTo>
                        <a:pt x="27453" y="5817"/>
                      </a:lnTo>
                      <a:lnTo>
                        <a:pt x="27285" y="5859"/>
                      </a:lnTo>
                      <a:lnTo>
                        <a:pt x="27181" y="5922"/>
                      </a:lnTo>
                      <a:lnTo>
                        <a:pt x="26699" y="6299"/>
                      </a:lnTo>
                      <a:lnTo>
                        <a:pt x="25611" y="6612"/>
                      </a:lnTo>
                      <a:lnTo>
                        <a:pt x="25569" y="6864"/>
                      </a:lnTo>
                      <a:lnTo>
                        <a:pt x="25318" y="6968"/>
                      </a:lnTo>
                      <a:lnTo>
                        <a:pt x="23331" y="7491"/>
                      </a:lnTo>
                      <a:lnTo>
                        <a:pt x="23247" y="7324"/>
                      </a:lnTo>
                      <a:lnTo>
                        <a:pt x="23351" y="7177"/>
                      </a:lnTo>
                      <a:lnTo>
                        <a:pt x="23561" y="7073"/>
                      </a:lnTo>
                      <a:lnTo>
                        <a:pt x="23665" y="6947"/>
                      </a:lnTo>
                      <a:lnTo>
                        <a:pt x="23728" y="6822"/>
                      </a:lnTo>
                      <a:lnTo>
                        <a:pt x="23770" y="6696"/>
                      </a:lnTo>
                      <a:lnTo>
                        <a:pt x="23833" y="5922"/>
                      </a:lnTo>
                      <a:lnTo>
                        <a:pt x="23456" y="4143"/>
                      </a:lnTo>
                      <a:lnTo>
                        <a:pt x="23100" y="3871"/>
                      </a:lnTo>
                      <a:lnTo>
                        <a:pt x="22954" y="3683"/>
                      </a:lnTo>
                      <a:lnTo>
                        <a:pt x="20652" y="2616"/>
                      </a:lnTo>
                      <a:lnTo>
                        <a:pt x="20548" y="2553"/>
                      </a:lnTo>
                      <a:lnTo>
                        <a:pt x="20422" y="2511"/>
                      </a:lnTo>
                      <a:lnTo>
                        <a:pt x="20380" y="2449"/>
                      </a:lnTo>
                      <a:lnTo>
                        <a:pt x="20087" y="2449"/>
                      </a:lnTo>
                      <a:lnTo>
                        <a:pt x="20066" y="2344"/>
                      </a:lnTo>
                      <a:lnTo>
                        <a:pt x="19983" y="2302"/>
                      </a:lnTo>
                      <a:lnTo>
                        <a:pt x="19899" y="2344"/>
                      </a:lnTo>
                      <a:lnTo>
                        <a:pt x="19711" y="2344"/>
                      </a:lnTo>
                      <a:lnTo>
                        <a:pt x="19606" y="2323"/>
                      </a:lnTo>
                      <a:lnTo>
                        <a:pt x="19543" y="2239"/>
                      </a:lnTo>
                      <a:lnTo>
                        <a:pt x="19439" y="2198"/>
                      </a:lnTo>
                      <a:lnTo>
                        <a:pt x="19230" y="2135"/>
                      </a:lnTo>
                      <a:lnTo>
                        <a:pt x="19167" y="2009"/>
                      </a:lnTo>
                      <a:lnTo>
                        <a:pt x="19083" y="2009"/>
                      </a:lnTo>
                      <a:lnTo>
                        <a:pt x="18958" y="1905"/>
                      </a:lnTo>
                      <a:lnTo>
                        <a:pt x="18853" y="1905"/>
                      </a:lnTo>
                      <a:lnTo>
                        <a:pt x="18769" y="1884"/>
                      </a:lnTo>
                      <a:lnTo>
                        <a:pt x="18644" y="1905"/>
                      </a:lnTo>
                      <a:lnTo>
                        <a:pt x="18623" y="1926"/>
                      </a:lnTo>
                      <a:lnTo>
                        <a:pt x="18560" y="1842"/>
                      </a:lnTo>
                      <a:lnTo>
                        <a:pt x="18434" y="1821"/>
                      </a:lnTo>
                      <a:lnTo>
                        <a:pt x="18414" y="1800"/>
                      </a:lnTo>
                      <a:lnTo>
                        <a:pt x="18309" y="1737"/>
                      </a:lnTo>
                      <a:lnTo>
                        <a:pt x="18288" y="1716"/>
                      </a:lnTo>
                      <a:lnTo>
                        <a:pt x="18204" y="1633"/>
                      </a:lnTo>
                      <a:lnTo>
                        <a:pt x="18204" y="1612"/>
                      </a:lnTo>
                      <a:lnTo>
                        <a:pt x="18079" y="1507"/>
                      </a:lnTo>
                      <a:lnTo>
                        <a:pt x="17932" y="1507"/>
                      </a:lnTo>
                      <a:lnTo>
                        <a:pt x="17807" y="1486"/>
                      </a:lnTo>
                      <a:lnTo>
                        <a:pt x="2846" y="1"/>
                      </a:ln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01" name="Google Shape;1101;p64"/>
            <p:cNvGrpSpPr/>
            <p:nvPr/>
          </p:nvGrpSpPr>
          <p:grpSpPr>
            <a:xfrm>
              <a:off x="3230417" y="3103734"/>
              <a:ext cx="282982" cy="280332"/>
              <a:chOff x="2605700" y="3152850"/>
              <a:chExt cx="594125" cy="616250"/>
            </a:xfrm>
          </p:grpSpPr>
          <p:sp>
            <p:nvSpPr>
              <p:cNvPr id="1102" name="Google Shape;1102;p64"/>
              <p:cNvSpPr/>
              <p:nvPr/>
            </p:nvSpPr>
            <p:spPr>
              <a:xfrm>
                <a:off x="2605700" y="3152850"/>
                <a:ext cx="379825" cy="616250"/>
              </a:xfrm>
              <a:custGeom>
                <a:avLst/>
                <a:gdLst/>
                <a:ahLst/>
                <a:cxnLst/>
                <a:rect l="l" t="t" r="r" b="b"/>
                <a:pathLst>
                  <a:path w="15193" h="24650" extrusionOk="0">
                    <a:moveTo>
                      <a:pt x="14024" y="2338"/>
                    </a:moveTo>
                    <a:lnTo>
                      <a:pt x="8818" y="0"/>
                    </a:lnTo>
                    <a:lnTo>
                      <a:pt x="4037" y="1594"/>
                    </a:lnTo>
                    <a:lnTo>
                      <a:pt x="0" y="7225"/>
                    </a:lnTo>
                    <a:lnTo>
                      <a:pt x="2018" y="11156"/>
                    </a:lnTo>
                    <a:lnTo>
                      <a:pt x="7331" y="12325"/>
                    </a:lnTo>
                    <a:lnTo>
                      <a:pt x="10518" y="17531"/>
                    </a:lnTo>
                    <a:lnTo>
                      <a:pt x="11049" y="22843"/>
                    </a:lnTo>
                    <a:lnTo>
                      <a:pt x="13705" y="24650"/>
                    </a:lnTo>
                    <a:lnTo>
                      <a:pt x="15193" y="18700"/>
                    </a:lnTo>
                    <a:lnTo>
                      <a:pt x="12218" y="5844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  <p:sp>
            <p:nvSpPr>
              <p:cNvPr id="1103" name="Google Shape;1103;p64"/>
              <p:cNvSpPr/>
              <p:nvPr/>
            </p:nvSpPr>
            <p:spPr>
              <a:xfrm>
                <a:off x="2632775" y="3168475"/>
                <a:ext cx="567050" cy="590050"/>
              </a:xfrm>
              <a:custGeom>
                <a:avLst/>
                <a:gdLst/>
                <a:ahLst/>
                <a:cxnLst/>
                <a:rect l="l" t="t" r="r" b="b"/>
                <a:pathLst>
                  <a:path w="22682" h="23602" extrusionOk="0">
                    <a:moveTo>
                      <a:pt x="13852" y="21070"/>
                    </a:moveTo>
                    <a:lnTo>
                      <a:pt x="13894" y="21091"/>
                    </a:lnTo>
                    <a:lnTo>
                      <a:pt x="13977" y="21217"/>
                    </a:lnTo>
                    <a:lnTo>
                      <a:pt x="14103" y="21384"/>
                    </a:lnTo>
                    <a:lnTo>
                      <a:pt x="14166" y="21384"/>
                    </a:lnTo>
                    <a:lnTo>
                      <a:pt x="14208" y="21342"/>
                    </a:lnTo>
                    <a:lnTo>
                      <a:pt x="14228" y="21384"/>
                    </a:lnTo>
                    <a:lnTo>
                      <a:pt x="14228" y="21489"/>
                    </a:lnTo>
                    <a:lnTo>
                      <a:pt x="14187" y="21489"/>
                    </a:lnTo>
                    <a:lnTo>
                      <a:pt x="14124" y="21698"/>
                    </a:lnTo>
                    <a:lnTo>
                      <a:pt x="13998" y="21928"/>
                    </a:lnTo>
                    <a:lnTo>
                      <a:pt x="13873" y="21928"/>
                    </a:lnTo>
                    <a:lnTo>
                      <a:pt x="13852" y="22075"/>
                    </a:lnTo>
                    <a:lnTo>
                      <a:pt x="13789" y="22158"/>
                    </a:lnTo>
                    <a:lnTo>
                      <a:pt x="13768" y="22158"/>
                    </a:lnTo>
                    <a:lnTo>
                      <a:pt x="13643" y="22242"/>
                    </a:lnTo>
                    <a:lnTo>
                      <a:pt x="13559" y="22326"/>
                    </a:lnTo>
                    <a:lnTo>
                      <a:pt x="13559" y="22367"/>
                    </a:lnTo>
                    <a:lnTo>
                      <a:pt x="13454" y="22388"/>
                    </a:lnTo>
                    <a:lnTo>
                      <a:pt x="13392" y="22451"/>
                    </a:lnTo>
                    <a:lnTo>
                      <a:pt x="13392" y="22472"/>
                    </a:lnTo>
                    <a:lnTo>
                      <a:pt x="13329" y="22347"/>
                    </a:lnTo>
                    <a:lnTo>
                      <a:pt x="13371" y="22242"/>
                    </a:lnTo>
                    <a:lnTo>
                      <a:pt x="13454" y="22179"/>
                    </a:lnTo>
                    <a:lnTo>
                      <a:pt x="13454" y="22116"/>
                    </a:lnTo>
                    <a:lnTo>
                      <a:pt x="13559" y="22012"/>
                    </a:lnTo>
                    <a:lnTo>
                      <a:pt x="13559" y="21928"/>
                    </a:lnTo>
                    <a:lnTo>
                      <a:pt x="13601" y="21970"/>
                    </a:lnTo>
                    <a:lnTo>
                      <a:pt x="13684" y="21970"/>
                    </a:lnTo>
                    <a:lnTo>
                      <a:pt x="13789" y="21865"/>
                    </a:lnTo>
                    <a:lnTo>
                      <a:pt x="13789" y="21761"/>
                    </a:lnTo>
                    <a:lnTo>
                      <a:pt x="13810" y="21740"/>
                    </a:lnTo>
                    <a:lnTo>
                      <a:pt x="13810" y="21614"/>
                    </a:lnTo>
                    <a:lnTo>
                      <a:pt x="13873" y="21551"/>
                    </a:lnTo>
                    <a:lnTo>
                      <a:pt x="13915" y="21551"/>
                    </a:lnTo>
                    <a:lnTo>
                      <a:pt x="13977" y="21447"/>
                    </a:lnTo>
                    <a:lnTo>
                      <a:pt x="13956" y="21384"/>
                    </a:lnTo>
                    <a:lnTo>
                      <a:pt x="13894" y="21300"/>
                    </a:lnTo>
                    <a:lnTo>
                      <a:pt x="13894" y="21112"/>
                    </a:lnTo>
                    <a:lnTo>
                      <a:pt x="13852" y="21070"/>
                    </a:lnTo>
                    <a:close/>
                    <a:moveTo>
                      <a:pt x="7617" y="0"/>
                    </a:moveTo>
                    <a:lnTo>
                      <a:pt x="7617" y="147"/>
                    </a:lnTo>
                    <a:lnTo>
                      <a:pt x="7575" y="272"/>
                    </a:lnTo>
                    <a:lnTo>
                      <a:pt x="7282" y="481"/>
                    </a:lnTo>
                    <a:lnTo>
                      <a:pt x="7094" y="502"/>
                    </a:lnTo>
                    <a:lnTo>
                      <a:pt x="6842" y="607"/>
                    </a:lnTo>
                    <a:lnTo>
                      <a:pt x="6738" y="565"/>
                    </a:lnTo>
                    <a:lnTo>
                      <a:pt x="6570" y="586"/>
                    </a:lnTo>
                    <a:lnTo>
                      <a:pt x="6382" y="732"/>
                    </a:lnTo>
                    <a:lnTo>
                      <a:pt x="6215" y="795"/>
                    </a:lnTo>
                    <a:lnTo>
                      <a:pt x="6152" y="732"/>
                    </a:lnTo>
                    <a:lnTo>
                      <a:pt x="5901" y="774"/>
                    </a:lnTo>
                    <a:lnTo>
                      <a:pt x="5692" y="774"/>
                    </a:lnTo>
                    <a:lnTo>
                      <a:pt x="5503" y="670"/>
                    </a:lnTo>
                    <a:lnTo>
                      <a:pt x="5315" y="628"/>
                    </a:lnTo>
                    <a:lnTo>
                      <a:pt x="5169" y="586"/>
                    </a:lnTo>
                    <a:lnTo>
                      <a:pt x="5169" y="586"/>
                    </a:lnTo>
                    <a:lnTo>
                      <a:pt x="5231" y="711"/>
                    </a:lnTo>
                    <a:lnTo>
                      <a:pt x="5378" y="774"/>
                    </a:lnTo>
                    <a:lnTo>
                      <a:pt x="5503" y="879"/>
                    </a:lnTo>
                    <a:lnTo>
                      <a:pt x="5545" y="984"/>
                    </a:lnTo>
                    <a:lnTo>
                      <a:pt x="5399" y="1235"/>
                    </a:lnTo>
                    <a:lnTo>
                      <a:pt x="5420" y="1297"/>
                    </a:lnTo>
                    <a:lnTo>
                      <a:pt x="5441" y="1339"/>
                    </a:lnTo>
                    <a:lnTo>
                      <a:pt x="5420" y="1528"/>
                    </a:lnTo>
                    <a:lnTo>
                      <a:pt x="5692" y="1611"/>
                    </a:lnTo>
                    <a:lnTo>
                      <a:pt x="5859" y="1569"/>
                    </a:lnTo>
                    <a:lnTo>
                      <a:pt x="6047" y="1611"/>
                    </a:lnTo>
                    <a:lnTo>
                      <a:pt x="6047" y="1716"/>
                    </a:lnTo>
                    <a:lnTo>
                      <a:pt x="5922" y="1758"/>
                    </a:lnTo>
                    <a:lnTo>
                      <a:pt x="5650" y="1820"/>
                    </a:lnTo>
                    <a:lnTo>
                      <a:pt x="5608" y="1862"/>
                    </a:lnTo>
                    <a:lnTo>
                      <a:pt x="5545" y="1925"/>
                    </a:lnTo>
                    <a:lnTo>
                      <a:pt x="5503" y="2072"/>
                    </a:lnTo>
                    <a:lnTo>
                      <a:pt x="5210" y="2239"/>
                    </a:lnTo>
                    <a:lnTo>
                      <a:pt x="5106" y="2344"/>
                    </a:lnTo>
                    <a:lnTo>
                      <a:pt x="4897" y="2469"/>
                    </a:lnTo>
                    <a:lnTo>
                      <a:pt x="4771" y="2616"/>
                    </a:lnTo>
                    <a:lnTo>
                      <a:pt x="4541" y="2616"/>
                    </a:lnTo>
                    <a:lnTo>
                      <a:pt x="4394" y="2595"/>
                    </a:lnTo>
                    <a:lnTo>
                      <a:pt x="4164" y="2406"/>
                    </a:lnTo>
                    <a:lnTo>
                      <a:pt x="3955" y="2260"/>
                    </a:lnTo>
                    <a:lnTo>
                      <a:pt x="3809" y="2281"/>
                    </a:lnTo>
                    <a:lnTo>
                      <a:pt x="3809" y="2134"/>
                    </a:lnTo>
                    <a:lnTo>
                      <a:pt x="3767" y="1988"/>
                    </a:lnTo>
                    <a:lnTo>
                      <a:pt x="3662" y="1883"/>
                    </a:lnTo>
                    <a:lnTo>
                      <a:pt x="3641" y="1820"/>
                    </a:lnTo>
                    <a:lnTo>
                      <a:pt x="3495" y="1862"/>
                    </a:lnTo>
                    <a:lnTo>
                      <a:pt x="3390" y="1988"/>
                    </a:lnTo>
                    <a:lnTo>
                      <a:pt x="3306" y="1988"/>
                    </a:lnTo>
                    <a:lnTo>
                      <a:pt x="3244" y="1946"/>
                    </a:lnTo>
                    <a:lnTo>
                      <a:pt x="3139" y="1946"/>
                    </a:lnTo>
                    <a:lnTo>
                      <a:pt x="3076" y="2030"/>
                    </a:lnTo>
                    <a:lnTo>
                      <a:pt x="2407" y="2030"/>
                    </a:lnTo>
                    <a:lnTo>
                      <a:pt x="2386" y="2197"/>
                    </a:lnTo>
                    <a:lnTo>
                      <a:pt x="2448" y="2344"/>
                    </a:lnTo>
                    <a:lnTo>
                      <a:pt x="2658" y="2385"/>
                    </a:lnTo>
                    <a:lnTo>
                      <a:pt x="2720" y="2553"/>
                    </a:lnTo>
                    <a:lnTo>
                      <a:pt x="2679" y="2616"/>
                    </a:lnTo>
                    <a:lnTo>
                      <a:pt x="2762" y="2699"/>
                    </a:lnTo>
                    <a:lnTo>
                      <a:pt x="2720" y="2804"/>
                    </a:lnTo>
                    <a:lnTo>
                      <a:pt x="2595" y="2720"/>
                    </a:lnTo>
                    <a:lnTo>
                      <a:pt x="2197" y="2867"/>
                    </a:lnTo>
                    <a:lnTo>
                      <a:pt x="2239" y="3180"/>
                    </a:lnTo>
                    <a:lnTo>
                      <a:pt x="2344" y="3306"/>
                    </a:lnTo>
                    <a:lnTo>
                      <a:pt x="2553" y="3452"/>
                    </a:lnTo>
                    <a:lnTo>
                      <a:pt x="2679" y="3724"/>
                    </a:lnTo>
                    <a:lnTo>
                      <a:pt x="2679" y="3913"/>
                    </a:lnTo>
                    <a:lnTo>
                      <a:pt x="2679" y="3976"/>
                    </a:lnTo>
                    <a:lnTo>
                      <a:pt x="2365" y="5189"/>
                    </a:lnTo>
                    <a:lnTo>
                      <a:pt x="2260" y="5503"/>
                    </a:lnTo>
                    <a:lnTo>
                      <a:pt x="2281" y="5545"/>
                    </a:lnTo>
                    <a:lnTo>
                      <a:pt x="2239" y="5629"/>
                    </a:lnTo>
                    <a:lnTo>
                      <a:pt x="2093" y="5608"/>
                    </a:lnTo>
                    <a:lnTo>
                      <a:pt x="2093" y="5587"/>
                    </a:lnTo>
                    <a:lnTo>
                      <a:pt x="1967" y="5503"/>
                    </a:lnTo>
                    <a:lnTo>
                      <a:pt x="1821" y="5503"/>
                    </a:lnTo>
                    <a:lnTo>
                      <a:pt x="1758" y="5482"/>
                    </a:lnTo>
                    <a:lnTo>
                      <a:pt x="1716" y="5545"/>
                    </a:lnTo>
                    <a:lnTo>
                      <a:pt x="1319" y="5691"/>
                    </a:lnTo>
                    <a:lnTo>
                      <a:pt x="1026" y="5733"/>
                    </a:lnTo>
                    <a:lnTo>
                      <a:pt x="942" y="5817"/>
                    </a:lnTo>
                    <a:lnTo>
                      <a:pt x="879" y="5838"/>
                    </a:lnTo>
                    <a:lnTo>
                      <a:pt x="733" y="5963"/>
                    </a:lnTo>
                    <a:lnTo>
                      <a:pt x="607" y="6026"/>
                    </a:lnTo>
                    <a:lnTo>
                      <a:pt x="503" y="6110"/>
                    </a:lnTo>
                    <a:lnTo>
                      <a:pt x="523" y="6256"/>
                    </a:lnTo>
                    <a:lnTo>
                      <a:pt x="482" y="6340"/>
                    </a:lnTo>
                    <a:lnTo>
                      <a:pt x="503" y="6424"/>
                    </a:lnTo>
                    <a:lnTo>
                      <a:pt x="356" y="6570"/>
                    </a:lnTo>
                    <a:lnTo>
                      <a:pt x="398" y="6779"/>
                    </a:lnTo>
                    <a:lnTo>
                      <a:pt x="461" y="6884"/>
                    </a:lnTo>
                    <a:lnTo>
                      <a:pt x="356" y="6968"/>
                    </a:lnTo>
                    <a:lnTo>
                      <a:pt x="272" y="6947"/>
                    </a:lnTo>
                    <a:lnTo>
                      <a:pt x="105" y="7051"/>
                    </a:lnTo>
                    <a:lnTo>
                      <a:pt x="105" y="7156"/>
                    </a:lnTo>
                    <a:lnTo>
                      <a:pt x="63" y="7198"/>
                    </a:lnTo>
                    <a:lnTo>
                      <a:pt x="84" y="7282"/>
                    </a:lnTo>
                    <a:lnTo>
                      <a:pt x="63" y="7407"/>
                    </a:lnTo>
                    <a:lnTo>
                      <a:pt x="0" y="7512"/>
                    </a:lnTo>
                    <a:lnTo>
                      <a:pt x="63" y="7616"/>
                    </a:lnTo>
                    <a:lnTo>
                      <a:pt x="42" y="7700"/>
                    </a:lnTo>
                    <a:lnTo>
                      <a:pt x="189" y="7846"/>
                    </a:lnTo>
                    <a:lnTo>
                      <a:pt x="482" y="8307"/>
                    </a:lnTo>
                    <a:lnTo>
                      <a:pt x="314" y="8474"/>
                    </a:lnTo>
                    <a:lnTo>
                      <a:pt x="691" y="8453"/>
                    </a:lnTo>
                    <a:lnTo>
                      <a:pt x="879" y="8474"/>
                    </a:lnTo>
                    <a:lnTo>
                      <a:pt x="1005" y="8662"/>
                    </a:lnTo>
                    <a:lnTo>
                      <a:pt x="1026" y="8830"/>
                    </a:lnTo>
                    <a:lnTo>
                      <a:pt x="1256" y="8830"/>
                    </a:lnTo>
                    <a:lnTo>
                      <a:pt x="1549" y="8851"/>
                    </a:lnTo>
                    <a:lnTo>
                      <a:pt x="1779" y="8621"/>
                    </a:lnTo>
                    <a:lnTo>
                      <a:pt x="1988" y="8474"/>
                    </a:lnTo>
                    <a:lnTo>
                      <a:pt x="2051" y="8537"/>
                    </a:lnTo>
                    <a:lnTo>
                      <a:pt x="2030" y="8662"/>
                    </a:lnTo>
                    <a:lnTo>
                      <a:pt x="1967" y="8725"/>
                    </a:lnTo>
                    <a:lnTo>
                      <a:pt x="1967" y="8934"/>
                    </a:lnTo>
                    <a:lnTo>
                      <a:pt x="1988" y="9269"/>
                    </a:lnTo>
                    <a:lnTo>
                      <a:pt x="1988" y="9395"/>
                    </a:lnTo>
                    <a:lnTo>
                      <a:pt x="2072" y="9478"/>
                    </a:lnTo>
                    <a:lnTo>
                      <a:pt x="2176" y="9458"/>
                    </a:lnTo>
                    <a:lnTo>
                      <a:pt x="2281" y="9416"/>
                    </a:lnTo>
                    <a:lnTo>
                      <a:pt x="2469" y="9416"/>
                    </a:lnTo>
                    <a:lnTo>
                      <a:pt x="2511" y="9458"/>
                    </a:lnTo>
                    <a:lnTo>
                      <a:pt x="3076" y="9458"/>
                    </a:lnTo>
                    <a:lnTo>
                      <a:pt x="3223" y="9353"/>
                    </a:lnTo>
                    <a:lnTo>
                      <a:pt x="3306" y="9353"/>
                    </a:lnTo>
                    <a:lnTo>
                      <a:pt x="3432" y="9248"/>
                    </a:lnTo>
                    <a:lnTo>
                      <a:pt x="3557" y="9248"/>
                    </a:lnTo>
                    <a:lnTo>
                      <a:pt x="3725" y="9186"/>
                    </a:lnTo>
                    <a:lnTo>
                      <a:pt x="3829" y="8934"/>
                    </a:lnTo>
                    <a:lnTo>
                      <a:pt x="4081" y="8746"/>
                    </a:lnTo>
                    <a:lnTo>
                      <a:pt x="4269" y="8725"/>
                    </a:lnTo>
                    <a:lnTo>
                      <a:pt x="4457" y="8621"/>
                    </a:lnTo>
                    <a:lnTo>
                      <a:pt x="4583" y="8621"/>
                    </a:lnTo>
                    <a:lnTo>
                      <a:pt x="4687" y="8683"/>
                    </a:lnTo>
                    <a:lnTo>
                      <a:pt x="4813" y="8621"/>
                    </a:lnTo>
                    <a:lnTo>
                      <a:pt x="4897" y="8662"/>
                    </a:lnTo>
                    <a:lnTo>
                      <a:pt x="4876" y="8788"/>
                    </a:lnTo>
                    <a:lnTo>
                      <a:pt x="4959" y="8997"/>
                    </a:lnTo>
                    <a:lnTo>
                      <a:pt x="5085" y="9374"/>
                    </a:lnTo>
                    <a:lnTo>
                      <a:pt x="5169" y="9646"/>
                    </a:lnTo>
                    <a:lnTo>
                      <a:pt x="5106" y="9751"/>
                    </a:lnTo>
                    <a:lnTo>
                      <a:pt x="5210" y="9960"/>
                    </a:lnTo>
                    <a:lnTo>
                      <a:pt x="5357" y="10002"/>
                    </a:lnTo>
                    <a:lnTo>
                      <a:pt x="5399" y="10190"/>
                    </a:lnTo>
                    <a:lnTo>
                      <a:pt x="5524" y="10274"/>
                    </a:lnTo>
                    <a:lnTo>
                      <a:pt x="5713" y="10357"/>
                    </a:lnTo>
                    <a:lnTo>
                      <a:pt x="5838" y="10462"/>
                    </a:lnTo>
                    <a:lnTo>
                      <a:pt x="5901" y="10420"/>
                    </a:lnTo>
                    <a:lnTo>
                      <a:pt x="6131" y="10357"/>
                    </a:lnTo>
                    <a:lnTo>
                      <a:pt x="6340" y="10587"/>
                    </a:lnTo>
                    <a:lnTo>
                      <a:pt x="6508" y="10525"/>
                    </a:lnTo>
                    <a:lnTo>
                      <a:pt x="6717" y="10755"/>
                    </a:lnTo>
                    <a:lnTo>
                      <a:pt x="6822" y="10755"/>
                    </a:lnTo>
                    <a:lnTo>
                      <a:pt x="7073" y="10839"/>
                    </a:lnTo>
                    <a:lnTo>
                      <a:pt x="7240" y="10880"/>
                    </a:lnTo>
                    <a:lnTo>
                      <a:pt x="7261" y="11048"/>
                    </a:lnTo>
                    <a:lnTo>
                      <a:pt x="7366" y="11069"/>
                    </a:lnTo>
                    <a:lnTo>
                      <a:pt x="7512" y="11152"/>
                    </a:lnTo>
                    <a:lnTo>
                      <a:pt x="7868" y="11131"/>
                    </a:lnTo>
                    <a:lnTo>
                      <a:pt x="8098" y="11257"/>
                    </a:lnTo>
                    <a:lnTo>
                      <a:pt x="8140" y="11362"/>
                    </a:lnTo>
                    <a:lnTo>
                      <a:pt x="8119" y="11634"/>
                    </a:lnTo>
                    <a:lnTo>
                      <a:pt x="8182" y="11843"/>
                    </a:lnTo>
                    <a:lnTo>
                      <a:pt x="8098" y="11968"/>
                    </a:lnTo>
                    <a:lnTo>
                      <a:pt x="8307" y="12324"/>
                    </a:lnTo>
                    <a:lnTo>
                      <a:pt x="8286" y="12596"/>
                    </a:lnTo>
                    <a:lnTo>
                      <a:pt x="9290" y="12617"/>
                    </a:lnTo>
                    <a:lnTo>
                      <a:pt x="9353" y="12973"/>
                    </a:lnTo>
                    <a:lnTo>
                      <a:pt x="9332" y="13224"/>
                    </a:lnTo>
                    <a:lnTo>
                      <a:pt x="9604" y="13287"/>
                    </a:lnTo>
                    <a:lnTo>
                      <a:pt x="9897" y="13810"/>
                    </a:lnTo>
                    <a:lnTo>
                      <a:pt x="9918" y="14103"/>
                    </a:lnTo>
                    <a:lnTo>
                      <a:pt x="9646" y="14688"/>
                    </a:lnTo>
                    <a:lnTo>
                      <a:pt x="9667" y="14772"/>
                    </a:lnTo>
                    <a:lnTo>
                      <a:pt x="9583" y="14856"/>
                    </a:lnTo>
                    <a:lnTo>
                      <a:pt x="9646" y="14919"/>
                    </a:lnTo>
                    <a:lnTo>
                      <a:pt x="9604" y="15044"/>
                    </a:lnTo>
                    <a:lnTo>
                      <a:pt x="9751" y="15149"/>
                    </a:lnTo>
                    <a:lnTo>
                      <a:pt x="9751" y="15337"/>
                    </a:lnTo>
                    <a:lnTo>
                      <a:pt x="9855" y="15525"/>
                    </a:lnTo>
                    <a:lnTo>
                      <a:pt x="9793" y="15860"/>
                    </a:lnTo>
                    <a:lnTo>
                      <a:pt x="9814" y="15986"/>
                    </a:lnTo>
                    <a:lnTo>
                      <a:pt x="9772" y="16111"/>
                    </a:lnTo>
                    <a:lnTo>
                      <a:pt x="9814" y="16258"/>
                    </a:lnTo>
                    <a:lnTo>
                      <a:pt x="10023" y="16216"/>
                    </a:lnTo>
                    <a:lnTo>
                      <a:pt x="10107" y="16279"/>
                    </a:lnTo>
                    <a:lnTo>
                      <a:pt x="10379" y="16258"/>
                    </a:lnTo>
                    <a:lnTo>
                      <a:pt x="10525" y="16300"/>
                    </a:lnTo>
                    <a:lnTo>
                      <a:pt x="10797" y="16195"/>
                    </a:lnTo>
                    <a:lnTo>
                      <a:pt x="10923" y="16300"/>
                    </a:lnTo>
                    <a:lnTo>
                      <a:pt x="11027" y="16321"/>
                    </a:lnTo>
                    <a:lnTo>
                      <a:pt x="11069" y="16467"/>
                    </a:lnTo>
                    <a:lnTo>
                      <a:pt x="11236" y="17095"/>
                    </a:lnTo>
                    <a:lnTo>
                      <a:pt x="11341" y="17304"/>
                    </a:lnTo>
                    <a:lnTo>
                      <a:pt x="11446" y="17325"/>
                    </a:lnTo>
                    <a:lnTo>
                      <a:pt x="11676" y="17199"/>
                    </a:lnTo>
                    <a:lnTo>
                      <a:pt x="11801" y="17241"/>
                    </a:lnTo>
                    <a:lnTo>
                      <a:pt x="11885" y="17325"/>
                    </a:lnTo>
                    <a:lnTo>
                      <a:pt x="11969" y="17346"/>
                    </a:lnTo>
                    <a:lnTo>
                      <a:pt x="11906" y="17450"/>
                    </a:lnTo>
                    <a:lnTo>
                      <a:pt x="11885" y="17994"/>
                    </a:lnTo>
                    <a:lnTo>
                      <a:pt x="11864" y="18057"/>
                    </a:lnTo>
                    <a:lnTo>
                      <a:pt x="11822" y="18078"/>
                    </a:lnTo>
                    <a:lnTo>
                      <a:pt x="11822" y="18162"/>
                    </a:lnTo>
                    <a:lnTo>
                      <a:pt x="11801" y="18204"/>
                    </a:lnTo>
                    <a:lnTo>
                      <a:pt x="11801" y="18287"/>
                    </a:lnTo>
                    <a:lnTo>
                      <a:pt x="11906" y="18204"/>
                    </a:lnTo>
                    <a:lnTo>
                      <a:pt x="12178" y="18245"/>
                    </a:lnTo>
                    <a:lnTo>
                      <a:pt x="12178" y="18350"/>
                    </a:lnTo>
                    <a:lnTo>
                      <a:pt x="12283" y="18580"/>
                    </a:lnTo>
                    <a:lnTo>
                      <a:pt x="12283" y="18769"/>
                    </a:lnTo>
                    <a:lnTo>
                      <a:pt x="12303" y="18999"/>
                    </a:lnTo>
                    <a:lnTo>
                      <a:pt x="12324" y="19208"/>
                    </a:lnTo>
                    <a:lnTo>
                      <a:pt x="12303" y="19292"/>
                    </a:lnTo>
                    <a:lnTo>
                      <a:pt x="12199" y="19292"/>
                    </a:lnTo>
                    <a:lnTo>
                      <a:pt x="12073" y="19354"/>
                    </a:lnTo>
                    <a:lnTo>
                      <a:pt x="12031" y="19417"/>
                    </a:lnTo>
                    <a:lnTo>
                      <a:pt x="11969" y="19501"/>
                    </a:lnTo>
                    <a:lnTo>
                      <a:pt x="11927" y="19459"/>
                    </a:lnTo>
                    <a:lnTo>
                      <a:pt x="11697" y="19626"/>
                    </a:lnTo>
                    <a:lnTo>
                      <a:pt x="11655" y="19710"/>
                    </a:lnTo>
                    <a:lnTo>
                      <a:pt x="11571" y="19731"/>
                    </a:lnTo>
                    <a:lnTo>
                      <a:pt x="11362" y="19919"/>
                    </a:lnTo>
                    <a:lnTo>
                      <a:pt x="11278" y="19940"/>
                    </a:lnTo>
                    <a:lnTo>
                      <a:pt x="11278" y="20066"/>
                    </a:lnTo>
                    <a:lnTo>
                      <a:pt x="11195" y="20087"/>
                    </a:lnTo>
                    <a:lnTo>
                      <a:pt x="11132" y="20087"/>
                    </a:lnTo>
                    <a:lnTo>
                      <a:pt x="10943" y="20338"/>
                    </a:lnTo>
                    <a:lnTo>
                      <a:pt x="10923" y="20401"/>
                    </a:lnTo>
                    <a:lnTo>
                      <a:pt x="10923" y="20547"/>
                    </a:lnTo>
                    <a:lnTo>
                      <a:pt x="10839" y="20568"/>
                    </a:lnTo>
                    <a:lnTo>
                      <a:pt x="10776" y="20652"/>
                    </a:lnTo>
                    <a:lnTo>
                      <a:pt x="10671" y="20861"/>
                    </a:lnTo>
                    <a:lnTo>
                      <a:pt x="10609" y="20924"/>
                    </a:lnTo>
                    <a:lnTo>
                      <a:pt x="10504" y="21091"/>
                    </a:lnTo>
                    <a:lnTo>
                      <a:pt x="10504" y="21133"/>
                    </a:lnTo>
                    <a:lnTo>
                      <a:pt x="10399" y="21217"/>
                    </a:lnTo>
                    <a:lnTo>
                      <a:pt x="10358" y="21279"/>
                    </a:lnTo>
                    <a:lnTo>
                      <a:pt x="10441" y="21279"/>
                    </a:lnTo>
                    <a:lnTo>
                      <a:pt x="10504" y="21300"/>
                    </a:lnTo>
                    <a:lnTo>
                      <a:pt x="10776" y="21217"/>
                    </a:lnTo>
                    <a:lnTo>
                      <a:pt x="10923" y="21300"/>
                    </a:lnTo>
                    <a:lnTo>
                      <a:pt x="11048" y="21489"/>
                    </a:lnTo>
                    <a:lnTo>
                      <a:pt x="11153" y="21530"/>
                    </a:lnTo>
                    <a:lnTo>
                      <a:pt x="11236" y="21698"/>
                    </a:lnTo>
                    <a:lnTo>
                      <a:pt x="11362" y="21928"/>
                    </a:lnTo>
                    <a:lnTo>
                      <a:pt x="11446" y="21928"/>
                    </a:lnTo>
                    <a:lnTo>
                      <a:pt x="11550" y="21803"/>
                    </a:lnTo>
                    <a:lnTo>
                      <a:pt x="11592" y="21803"/>
                    </a:lnTo>
                    <a:lnTo>
                      <a:pt x="11718" y="22012"/>
                    </a:lnTo>
                    <a:lnTo>
                      <a:pt x="11885" y="22075"/>
                    </a:lnTo>
                    <a:lnTo>
                      <a:pt x="12011" y="22116"/>
                    </a:lnTo>
                    <a:lnTo>
                      <a:pt x="12136" y="22242"/>
                    </a:lnTo>
                    <a:lnTo>
                      <a:pt x="12136" y="22388"/>
                    </a:lnTo>
                    <a:lnTo>
                      <a:pt x="12241" y="22367"/>
                    </a:lnTo>
                    <a:lnTo>
                      <a:pt x="12492" y="22472"/>
                    </a:lnTo>
                    <a:lnTo>
                      <a:pt x="12617" y="22639"/>
                    </a:lnTo>
                    <a:lnTo>
                      <a:pt x="12743" y="22849"/>
                    </a:lnTo>
                    <a:lnTo>
                      <a:pt x="12868" y="22911"/>
                    </a:lnTo>
                    <a:lnTo>
                      <a:pt x="12848" y="23079"/>
                    </a:lnTo>
                    <a:lnTo>
                      <a:pt x="12743" y="23225"/>
                    </a:lnTo>
                    <a:lnTo>
                      <a:pt x="12806" y="23414"/>
                    </a:lnTo>
                    <a:lnTo>
                      <a:pt x="12827" y="23476"/>
                    </a:lnTo>
                    <a:lnTo>
                      <a:pt x="12848" y="23497"/>
                    </a:lnTo>
                    <a:lnTo>
                      <a:pt x="12931" y="23581"/>
                    </a:lnTo>
                    <a:lnTo>
                      <a:pt x="12952" y="23602"/>
                    </a:lnTo>
                    <a:lnTo>
                      <a:pt x="13161" y="23414"/>
                    </a:lnTo>
                    <a:lnTo>
                      <a:pt x="13245" y="23225"/>
                    </a:lnTo>
                    <a:lnTo>
                      <a:pt x="13350" y="22849"/>
                    </a:lnTo>
                    <a:lnTo>
                      <a:pt x="13433" y="22577"/>
                    </a:lnTo>
                    <a:lnTo>
                      <a:pt x="13454" y="22535"/>
                    </a:lnTo>
                    <a:lnTo>
                      <a:pt x="13426" y="22507"/>
                    </a:lnTo>
                    <a:lnTo>
                      <a:pt x="13426" y="22507"/>
                    </a:lnTo>
                    <a:lnTo>
                      <a:pt x="13496" y="22535"/>
                    </a:lnTo>
                    <a:lnTo>
                      <a:pt x="13873" y="22242"/>
                    </a:lnTo>
                    <a:lnTo>
                      <a:pt x="14061" y="22033"/>
                    </a:lnTo>
                    <a:lnTo>
                      <a:pt x="14312" y="21551"/>
                    </a:lnTo>
                    <a:lnTo>
                      <a:pt x="14417" y="21321"/>
                    </a:lnTo>
                    <a:lnTo>
                      <a:pt x="14521" y="21028"/>
                    </a:lnTo>
                    <a:lnTo>
                      <a:pt x="14793" y="20547"/>
                    </a:lnTo>
                    <a:lnTo>
                      <a:pt x="15044" y="20233"/>
                    </a:lnTo>
                    <a:lnTo>
                      <a:pt x="15107" y="20129"/>
                    </a:lnTo>
                    <a:lnTo>
                      <a:pt x="15065" y="20087"/>
                    </a:lnTo>
                    <a:lnTo>
                      <a:pt x="15065" y="20024"/>
                    </a:lnTo>
                    <a:lnTo>
                      <a:pt x="15128" y="19982"/>
                    </a:lnTo>
                    <a:lnTo>
                      <a:pt x="15170" y="19857"/>
                    </a:lnTo>
                    <a:lnTo>
                      <a:pt x="15254" y="19815"/>
                    </a:lnTo>
                    <a:lnTo>
                      <a:pt x="15233" y="19710"/>
                    </a:lnTo>
                    <a:lnTo>
                      <a:pt x="15254" y="19626"/>
                    </a:lnTo>
                    <a:lnTo>
                      <a:pt x="15233" y="19606"/>
                    </a:lnTo>
                    <a:lnTo>
                      <a:pt x="15296" y="19585"/>
                    </a:lnTo>
                    <a:lnTo>
                      <a:pt x="15296" y="19480"/>
                    </a:lnTo>
                    <a:lnTo>
                      <a:pt x="15191" y="19313"/>
                    </a:lnTo>
                    <a:lnTo>
                      <a:pt x="15191" y="19229"/>
                    </a:lnTo>
                    <a:lnTo>
                      <a:pt x="15212" y="19166"/>
                    </a:lnTo>
                    <a:lnTo>
                      <a:pt x="15191" y="19082"/>
                    </a:lnTo>
                    <a:lnTo>
                      <a:pt x="15149" y="18915"/>
                    </a:lnTo>
                    <a:lnTo>
                      <a:pt x="15107" y="18748"/>
                    </a:lnTo>
                    <a:lnTo>
                      <a:pt x="15149" y="18685"/>
                    </a:lnTo>
                    <a:lnTo>
                      <a:pt x="15316" y="18664"/>
                    </a:lnTo>
                    <a:lnTo>
                      <a:pt x="15296" y="18559"/>
                    </a:lnTo>
                    <a:lnTo>
                      <a:pt x="15212" y="18497"/>
                    </a:lnTo>
                    <a:lnTo>
                      <a:pt x="15337" y="18476"/>
                    </a:lnTo>
                    <a:lnTo>
                      <a:pt x="15337" y="18371"/>
                    </a:lnTo>
                    <a:lnTo>
                      <a:pt x="15212" y="18308"/>
                    </a:lnTo>
                    <a:lnTo>
                      <a:pt x="15316" y="18287"/>
                    </a:lnTo>
                    <a:lnTo>
                      <a:pt x="15379" y="18183"/>
                    </a:lnTo>
                    <a:lnTo>
                      <a:pt x="15442" y="18245"/>
                    </a:lnTo>
                    <a:lnTo>
                      <a:pt x="15630" y="18057"/>
                    </a:lnTo>
                    <a:lnTo>
                      <a:pt x="15735" y="17973"/>
                    </a:lnTo>
                    <a:lnTo>
                      <a:pt x="15735" y="17932"/>
                    </a:lnTo>
                    <a:lnTo>
                      <a:pt x="15881" y="17785"/>
                    </a:lnTo>
                    <a:lnTo>
                      <a:pt x="16070" y="17681"/>
                    </a:lnTo>
                    <a:lnTo>
                      <a:pt x="16300" y="17429"/>
                    </a:lnTo>
                    <a:lnTo>
                      <a:pt x="16509" y="17409"/>
                    </a:lnTo>
                    <a:lnTo>
                      <a:pt x="16614" y="17304"/>
                    </a:lnTo>
                    <a:lnTo>
                      <a:pt x="16739" y="17199"/>
                    </a:lnTo>
                    <a:lnTo>
                      <a:pt x="16844" y="17199"/>
                    </a:lnTo>
                    <a:lnTo>
                      <a:pt x="16928" y="17241"/>
                    </a:lnTo>
                    <a:lnTo>
                      <a:pt x="17011" y="17283"/>
                    </a:lnTo>
                    <a:lnTo>
                      <a:pt x="17011" y="17199"/>
                    </a:lnTo>
                    <a:lnTo>
                      <a:pt x="17095" y="17032"/>
                    </a:lnTo>
                    <a:lnTo>
                      <a:pt x="17325" y="16885"/>
                    </a:lnTo>
                    <a:lnTo>
                      <a:pt x="17430" y="16865"/>
                    </a:lnTo>
                    <a:lnTo>
                      <a:pt x="17430" y="16802"/>
                    </a:lnTo>
                    <a:lnTo>
                      <a:pt x="17367" y="16781"/>
                    </a:lnTo>
                    <a:lnTo>
                      <a:pt x="17304" y="16739"/>
                    </a:lnTo>
                    <a:lnTo>
                      <a:pt x="17262" y="16676"/>
                    </a:lnTo>
                    <a:lnTo>
                      <a:pt x="17346" y="16634"/>
                    </a:lnTo>
                    <a:lnTo>
                      <a:pt x="17513" y="16572"/>
                    </a:lnTo>
                    <a:lnTo>
                      <a:pt x="17576" y="16593"/>
                    </a:lnTo>
                    <a:lnTo>
                      <a:pt x="17681" y="16593"/>
                    </a:lnTo>
                    <a:lnTo>
                      <a:pt x="17765" y="16530"/>
                    </a:lnTo>
                    <a:lnTo>
                      <a:pt x="17869" y="16530"/>
                    </a:lnTo>
                    <a:lnTo>
                      <a:pt x="17869" y="16593"/>
                    </a:lnTo>
                    <a:lnTo>
                      <a:pt x="17744" y="16676"/>
                    </a:lnTo>
                    <a:lnTo>
                      <a:pt x="17576" y="16697"/>
                    </a:lnTo>
                    <a:lnTo>
                      <a:pt x="17555" y="16718"/>
                    </a:lnTo>
                    <a:lnTo>
                      <a:pt x="17618" y="16739"/>
                    </a:lnTo>
                    <a:lnTo>
                      <a:pt x="17848" y="16676"/>
                    </a:lnTo>
                    <a:lnTo>
                      <a:pt x="18099" y="16572"/>
                    </a:lnTo>
                    <a:lnTo>
                      <a:pt x="18078" y="16509"/>
                    </a:lnTo>
                    <a:lnTo>
                      <a:pt x="18162" y="16467"/>
                    </a:lnTo>
                    <a:lnTo>
                      <a:pt x="18246" y="16467"/>
                    </a:lnTo>
                    <a:lnTo>
                      <a:pt x="18204" y="16509"/>
                    </a:lnTo>
                    <a:cubicBezTo>
                      <a:pt x="18204" y="16509"/>
                      <a:pt x="18204" y="16613"/>
                      <a:pt x="18246" y="16613"/>
                    </a:cubicBezTo>
                    <a:lnTo>
                      <a:pt x="18392" y="16634"/>
                    </a:lnTo>
                    <a:lnTo>
                      <a:pt x="18497" y="16593"/>
                    </a:lnTo>
                    <a:lnTo>
                      <a:pt x="18664" y="16593"/>
                    </a:lnTo>
                    <a:lnTo>
                      <a:pt x="18832" y="16613"/>
                    </a:lnTo>
                    <a:lnTo>
                      <a:pt x="18936" y="16551"/>
                    </a:lnTo>
                    <a:lnTo>
                      <a:pt x="18936" y="16488"/>
                    </a:lnTo>
                    <a:lnTo>
                      <a:pt x="18915" y="16467"/>
                    </a:lnTo>
                    <a:lnTo>
                      <a:pt x="18936" y="16404"/>
                    </a:lnTo>
                    <a:lnTo>
                      <a:pt x="19208" y="16237"/>
                    </a:lnTo>
                    <a:lnTo>
                      <a:pt x="19418" y="16153"/>
                    </a:lnTo>
                    <a:lnTo>
                      <a:pt x="19522" y="16069"/>
                    </a:lnTo>
                    <a:lnTo>
                      <a:pt x="19543" y="15986"/>
                    </a:lnTo>
                    <a:lnTo>
                      <a:pt x="19522" y="15944"/>
                    </a:lnTo>
                    <a:lnTo>
                      <a:pt x="19418" y="15735"/>
                    </a:lnTo>
                    <a:lnTo>
                      <a:pt x="19501" y="15567"/>
                    </a:lnTo>
                    <a:lnTo>
                      <a:pt x="19564" y="15463"/>
                    </a:lnTo>
                    <a:lnTo>
                      <a:pt x="19564" y="15358"/>
                    </a:lnTo>
                    <a:lnTo>
                      <a:pt x="19627" y="15316"/>
                    </a:lnTo>
                    <a:lnTo>
                      <a:pt x="19731" y="15232"/>
                    </a:lnTo>
                    <a:lnTo>
                      <a:pt x="19752" y="15128"/>
                    </a:lnTo>
                    <a:lnTo>
                      <a:pt x="19731" y="15107"/>
                    </a:lnTo>
                    <a:lnTo>
                      <a:pt x="19878" y="14835"/>
                    </a:lnTo>
                    <a:lnTo>
                      <a:pt x="20087" y="14584"/>
                    </a:lnTo>
                    <a:lnTo>
                      <a:pt x="20087" y="14479"/>
                    </a:lnTo>
                    <a:lnTo>
                      <a:pt x="20045" y="14103"/>
                    </a:lnTo>
                    <a:lnTo>
                      <a:pt x="20003" y="14082"/>
                    </a:lnTo>
                    <a:lnTo>
                      <a:pt x="20066" y="13872"/>
                    </a:lnTo>
                    <a:lnTo>
                      <a:pt x="20129" y="13789"/>
                    </a:lnTo>
                    <a:lnTo>
                      <a:pt x="20129" y="13726"/>
                    </a:lnTo>
                    <a:lnTo>
                      <a:pt x="20317" y="13580"/>
                    </a:lnTo>
                    <a:lnTo>
                      <a:pt x="20338" y="13496"/>
                    </a:lnTo>
                    <a:lnTo>
                      <a:pt x="20275" y="13287"/>
                    </a:lnTo>
                    <a:lnTo>
                      <a:pt x="20359" y="13036"/>
                    </a:lnTo>
                    <a:lnTo>
                      <a:pt x="20338" y="12826"/>
                    </a:lnTo>
                    <a:lnTo>
                      <a:pt x="20359" y="12659"/>
                    </a:lnTo>
                    <a:lnTo>
                      <a:pt x="20359" y="12596"/>
                    </a:lnTo>
                    <a:lnTo>
                      <a:pt x="20422" y="12387"/>
                    </a:lnTo>
                    <a:lnTo>
                      <a:pt x="20359" y="11592"/>
                    </a:lnTo>
                    <a:lnTo>
                      <a:pt x="20359" y="11445"/>
                    </a:lnTo>
                    <a:lnTo>
                      <a:pt x="20422" y="11341"/>
                    </a:lnTo>
                    <a:lnTo>
                      <a:pt x="20422" y="11236"/>
                    </a:lnTo>
                    <a:lnTo>
                      <a:pt x="20359" y="11278"/>
                    </a:lnTo>
                    <a:lnTo>
                      <a:pt x="20275" y="11194"/>
                    </a:lnTo>
                    <a:lnTo>
                      <a:pt x="20275" y="11131"/>
                    </a:lnTo>
                    <a:lnTo>
                      <a:pt x="20359" y="10985"/>
                    </a:lnTo>
                    <a:lnTo>
                      <a:pt x="20338" y="10859"/>
                    </a:lnTo>
                    <a:lnTo>
                      <a:pt x="20359" y="10776"/>
                    </a:lnTo>
                    <a:lnTo>
                      <a:pt x="20443" y="10755"/>
                    </a:lnTo>
                    <a:lnTo>
                      <a:pt x="20464" y="10629"/>
                    </a:lnTo>
                    <a:lnTo>
                      <a:pt x="20380" y="10504"/>
                    </a:lnTo>
                    <a:lnTo>
                      <a:pt x="20234" y="10420"/>
                    </a:lnTo>
                    <a:lnTo>
                      <a:pt x="20275" y="10399"/>
                    </a:lnTo>
                    <a:lnTo>
                      <a:pt x="20317" y="10336"/>
                    </a:lnTo>
                    <a:lnTo>
                      <a:pt x="20338" y="10399"/>
                    </a:lnTo>
                    <a:lnTo>
                      <a:pt x="20422" y="10441"/>
                    </a:lnTo>
                    <a:lnTo>
                      <a:pt x="20485" y="10462"/>
                    </a:lnTo>
                    <a:lnTo>
                      <a:pt x="20526" y="10336"/>
                    </a:lnTo>
                    <a:lnTo>
                      <a:pt x="20589" y="10336"/>
                    </a:lnTo>
                    <a:lnTo>
                      <a:pt x="20631" y="10420"/>
                    </a:lnTo>
                    <a:lnTo>
                      <a:pt x="20673" y="10441"/>
                    </a:lnTo>
                    <a:lnTo>
                      <a:pt x="20631" y="10525"/>
                    </a:lnTo>
                    <a:lnTo>
                      <a:pt x="20547" y="10567"/>
                    </a:lnTo>
                    <a:lnTo>
                      <a:pt x="20526" y="10650"/>
                    </a:lnTo>
                    <a:lnTo>
                      <a:pt x="20568" y="10650"/>
                    </a:lnTo>
                    <a:lnTo>
                      <a:pt x="20673" y="10546"/>
                    </a:lnTo>
                    <a:lnTo>
                      <a:pt x="20840" y="10462"/>
                    </a:lnTo>
                    <a:lnTo>
                      <a:pt x="21008" y="10190"/>
                    </a:lnTo>
                    <a:lnTo>
                      <a:pt x="21091" y="9981"/>
                    </a:lnTo>
                    <a:lnTo>
                      <a:pt x="21112" y="9834"/>
                    </a:lnTo>
                    <a:lnTo>
                      <a:pt x="21196" y="9771"/>
                    </a:lnTo>
                    <a:lnTo>
                      <a:pt x="21280" y="9562"/>
                    </a:lnTo>
                    <a:lnTo>
                      <a:pt x="21363" y="9374"/>
                    </a:lnTo>
                    <a:lnTo>
                      <a:pt x="21677" y="9165"/>
                    </a:lnTo>
                    <a:lnTo>
                      <a:pt x="21698" y="9060"/>
                    </a:lnTo>
                    <a:lnTo>
                      <a:pt x="21803" y="9039"/>
                    </a:lnTo>
                    <a:lnTo>
                      <a:pt x="21887" y="8934"/>
                    </a:lnTo>
                    <a:lnTo>
                      <a:pt x="22138" y="8683"/>
                    </a:lnTo>
                    <a:lnTo>
                      <a:pt x="22368" y="8370"/>
                    </a:lnTo>
                    <a:lnTo>
                      <a:pt x="22431" y="8307"/>
                    </a:lnTo>
                    <a:lnTo>
                      <a:pt x="22556" y="7993"/>
                    </a:lnTo>
                    <a:lnTo>
                      <a:pt x="22577" y="7846"/>
                    </a:lnTo>
                    <a:lnTo>
                      <a:pt x="22661" y="7742"/>
                    </a:lnTo>
                    <a:lnTo>
                      <a:pt x="22661" y="7637"/>
                    </a:lnTo>
                    <a:lnTo>
                      <a:pt x="22577" y="7533"/>
                    </a:lnTo>
                    <a:lnTo>
                      <a:pt x="22619" y="7449"/>
                    </a:lnTo>
                    <a:lnTo>
                      <a:pt x="22682" y="7449"/>
                    </a:lnTo>
                    <a:lnTo>
                      <a:pt x="22661" y="7156"/>
                    </a:lnTo>
                    <a:lnTo>
                      <a:pt x="22577" y="7093"/>
                    </a:lnTo>
                    <a:lnTo>
                      <a:pt x="22556" y="6968"/>
                    </a:lnTo>
                    <a:lnTo>
                      <a:pt x="22347" y="6528"/>
                    </a:lnTo>
                    <a:lnTo>
                      <a:pt x="22347" y="6361"/>
                    </a:lnTo>
                    <a:lnTo>
                      <a:pt x="22326" y="6193"/>
                    </a:lnTo>
                    <a:lnTo>
                      <a:pt x="21949" y="6026"/>
                    </a:lnTo>
                    <a:lnTo>
                      <a:pt x="21740" y="6026"/>
                    </a:lnTo>
                    <a:lnTo>
                      <a:pt x="21594" y="6110"/>
                    </a:lnTo>
                    <a:lnTo>
                      <a:pt x="21489" y="5942"/>
                    </a:lnTo>
                    <a:lnTo>
                      <a:pt x="21342" y="5921"/>
                    </a:lnTo>
                    <a:lnTo>
                      <a:pt x="21217" y="5796"/>
                    </a:lnTo>
                    <a:lnTo>
                      <a:pt x="21070" y="5712"/>
                    </a:lnTo>
                    <a:lnTo>
                      <a:pt x="20966" y="5691"/>
                    </a:lnTo>
                    <a:lnTo>
                      <a:pt x="20694" y="5398"/>
                    </a:lnTo>
                    <a:lnTo>
                      <a:pt x="20485" y="5105"/>
                    </a:lnTo>
                    <a:lnTo>
                      <a:pt x="20380" y="5085"/>
                    </a:lnTo>
                    <a:lnTo>
                      <a:pt x="20254" y="4959"/>
                    </a:lnTo>
                    <a:lnTo>
                      <a:pt x="20129" y="4959"/>
                    </a:lnTo>
                    <a:lnTo>
                      <a:pt x="19773" y="4687"/>
                    </a:lnTo>
                    <a:lnTo>
                      <a:pt x="19627" y="4687"/>
                    </a:lnTo>
                    <a:lnTo>
                      <a:pt x="19438" y="4603"/>
                    </a:lnTo>
                    <a:lnTo>
                      <a:pt x="19334" y="4666"/>
                    </a:lnTo>
                    <a:lnTo>
                      <a:pt x="19187" y="4666"/>
                    </a:lnTo>
                    <a:lnTo>
                      <a:pt x="19083" y="4603"/>
                    </a:lnTo>
                    <a:lnTo>
                      <a:pt x="18978" y="4666"/>
                    </a:lnTo>
                    <a:lnTo>
                      <a:pt x="18915" y="4750"/>
                    </a:lnTo>
                    <a:lnTo>
                      <a:pt x="18832" y="4666"/>
                    </a:lnTo>
                    <a:lnTo>
                      <a:pt x="18685" y="4561"/>
                    </a:lnTo>
                    <a:lnTo>
                      <a:pt x="18685" y="4666"/>
                    </a:lnTo>
                    <a:lnTo>
                      <a:pt x="18602" y="4624"/>
                    </a:lnTo>
                    <a:lnTo>
                      <a:pt x="18581" y="4687"/>
                    </a:lnTo>
                    <a:lnTo>
                      <a:pt x="18581" y="4750"/>
                    </a:lnTo>
                    <a:lnTo>
                      <a:pt x="18476" y="4666"/>
                    </a:lnTo>
                    <a:lnTo>
                      <a:pt x="18455" y="4624"/>
                    </a:lnTo>
                    <a:lnTo>
                      <a:pt x="18371" y="4582"/>
                    </a:lnTo>
                    <a:lnTo>
                      <a:pt x="18371" y="4582"/>
                    </a:lnTo>
                    <a:lnTo>
                      <a:pt x="18392" y="4645"/>
                    </a:lnTo>
                    <a:lnTo>
                      <a:pt x="18371" y="4666"/>
                    </a:lnTo>
                    <a:lnTo>
                      <a:pt x="18183" y="4582"/>
                    </a:lnTo>
                    <a:lnTo>
                      <a:pt x="18141" y="4582"/>
                    </a:lnTo>
                    <a:lnTo>
                      <a:pt x="17995" y="4561"/>
                    </a:lnTo>
                    <a:lnTo>
                      <a:pt x="17702" y="4394"/>
                    </a:lnTo>
                    <a:lnTo>
                      <a:pt x="17555" y="4394"/>
                    </a:lnTo>
                    <a:lnTo>
                      <a:pt x="17555" y="4436"/>
                    </a:lnTo>
                    <a:lnTo>
                      <a:pt x="17597" y="4478"/>
                    </a:lnTo>
                    <a:lnTo>
                      <a:pt x="17555" y="4520"/>
                    </a:lnTo>
                    <a:lnTo>
                      <a:pt x="17472" y="4478"/>
                    </a:lnTo>
                    <a:lnTo>
                      <a:pt x="17451" y="4520"/>
                    </a:lnTo>
                    <a:lnTo>
                      <a:pt x="17430" y="4561"/>
                    </a:lnTo>
                    <a:lnTo>
                      <a:pt x="17325" y="4603"/>
                    </a:lnTo>
                    <a:lnTo>
                      <a:pt x="17262" y="4666"/>
                    </a:lnTo>
                    <a:lnTo>
                      <a:pt x="17241" y="4792"/>
                    </a:lnTo>
                    <a:lnTo>
                      <a:pt x="17200" y="4687"/>
                    </a:lnTo>
                    <a:lnTo>
                      <a:pt x="17158" y="4603"/>
                    </a:lnTo>
                    <a:lnTo>
                      <a:pt x="17116" y="4645"/>
                    </a:lnTo>
                    <a:lnTo>
                      <a:pt x="17116" y="4750"/>
                    </a:lnTo>
                    <a:lnTo>
                      <a:pt x="17011" y="4917"/>
                    </a:lnTo>
                    <a:lnTo>
                      <a:pt x="17011" y="5085"/>
                    </a:lnTo>
                    <a:lnTo>
                      <a:pt x="16990" y="4917"/>
                    </a:lnTo>
                    <a:lnTo>
                      <a:pt x="17011" y="4771"/>
                    </a:lnTo>
                    <a:lnTo>
                      <a:pt x="16990" y="4645"/>
                    </a:lnTo>
                    <a:lnTo>
                      <a:pt x="17032" y="4457"/>
                    </a:lnTo>
                    <a:lnTo>
                      <a:pt x="17095" y="4394"/>
                    </a:lnTo>
                    <a:lnTo>
                      <a:pt x="17032" y="4373"/>
                    </a:lnTo>
                    <a:lnTo>
                      <a:pt x="16928" y="4373"/>
                    </a:lnTo>
                    <a:lnTo>
                      <a:pt x="17053" y="4248"/>
                    </a:lnTo>
                    <a:lnTo>
                      <a:pt x="16907" y="4059"/>
                    </a:lnTo>
                    <a:lnTo>
                      <a:pt x="16823" y="3913"/>
                    </a:lnTo>
                    <a:lnTo>
                      <a:pt x="16739" y="3913"/>
                    </a:lnTo>
                    <a:lnTo>
                      <a:pt x="16614" y="3871"/>
                    </a:lnTo>
                    <a:lnTo>
                      <a:pt x="16530" y="3976"/>
                    </a:lnTo>
                    <a:lnTo>
                      <a:pt x="16467" y="4017"/>
                    </a:lnTo>
                    <a:lnTo>
                      <a:pt x="16425" y="3934"/>
                    </a:lnTo>
                    <a:lnTo>
                      <a:pt x="16384" y="3913"/>
                    </a:lnTo>
                    <a:lnTo>
                      <a:pt x="16363" y="3829"/>
                    </a:lnTo>
                    <a:lnTo>
                      <a:pt x="16279" y="3766"/>
                    </a:lnTo>
                    <a:lnTo>
                      <a:pt x="16195" y="3766"/>
                    </a:lnTo>
                    <a:lnTo>
                      <a:pt x="16153" y="3724"/>
                    </a:lnTo>
                    <a:lnTo>
                      <a:pt x="16070" y="3704"/>
                    </a:lnTo>
                    <a:lnTo>
                      <a:pt x="16007" y="3745"/>
                    </a:lnTo>
                    <a:lnTo>
                      <a:pt x="16007" y="3704"/>
                    </a:lnTo>
                    <a:lnTo>
                      <a:pt x="15965" y="3662"/>
                    </a:lnTo>
                    <a:lnTo>
                      <a:pt x="15902" y="3599"/>
                    </a:lnTo>
                    <a:lnTo>
                      <a:pt x="15840" y="3620"/>
                    </a:lnTo>
                    <a:lnTo>
                      <a:pt x="15693" y="3599"/>
                    </a:lnTo>
                    <a:lnTo>
                      <a:pt x="15526" y="3494"/>
                    </a:lnTo>
                    <a:lnTo>
                      <a:pt x="15463" y="3494"/>
                    </a:lnTo>
                    <a:lnTo>
                      <a:pt x="15442" y="3536"/>
                    </a:lnTo>
                    <a:lnTo>
                      <a:pt x="15337" y="3452"/>
                    </a:lnTo>
                    <a:lnTo>
                      <a:pt x="15254" y="3452"/>
                    </a:lnTo>
                    <a:lnTo>
                      <a:pt x="15233" y="3536"/>
                    </a:lnTo>
                    <a:lnTo>
                      <a:pt x="15170" y="3536"/>
                    </a:lnTo>
                    <a:lnTo>
                      <a:pt x="15149" y="3452"/>
                    </a:lnTo>
                    <a:lnTo>
                      <a:pt x="15024" y="3452"/>
                    </a:lnTo>
                    <a:lnTo>
                      <a:pt x="14919" y="3515"/>
                    </a:lnTo>
                    <a:lnTo>
                      <a:pt x="14856" y="3620"/>
                    </a:lnTo>
                    <a:lnTo>
                      <a:pt x="14856" y="3704"/>
                    </a:lnTo>
                    <a:lnTo>
                      <a:pt x="14731" y="3829"/>
                    </a:lnTo>
                    <a:lnTo>
                      <a:pt x="14584" y="3934"/>
                    </a:lnTo>
                    <a:lnTo>
                      <a:pt x="14375" y="4059"/>
                    </a:lnTo>
                    <a:lnTo>
                      <a:pt x="14270" y="4185"/>
                    </a:lnTo>
                    <a:lnTo>
                      <a:pt x="14208" y="4352"/>
                    </a:lnTo>
                    <a:lnTo>
                      <a:pt x="14187" y="4499"/>
                    </a:lnTo>
                    <a:lnTo>
                      <a:pt x="14124" y="4582"/>
                    </a:lnTo>
                    <a:lnTo>
                      <a:pt x="14019" y="4687"/>
                    </a:lnTo>
                    <a:lnTo>
                      <a:pt x="14019" y="4771"/>
                    </a:lnTo>
                    <a:lnTo>
                      <a:pt x="14061" y="4896"/>
                    </a:lnTo>
                    <a:lnTo>
                      <a:pt x="14019" y="5105"/>
                    </a:lnTo>
                    <a:lnTo>
                      <a:pt x="13998" y="4980"/>
                    </a:lnTo>
                    <a:lnTo>
                      <a:pt x="13915" y="4854"/>
                    </a:lnTo>
                    <a:lnTo>
                      <a:pt x="13915" y="4750"/>
                    </a:lnTo>
                    <a:lnTo>
                      <a:pt x="13998" y="4645"/>
                    </a:lnTo>
                    <a:lnTo>
                      <a:pt x="14103" y="4561"/>
                    </a:lnTo>
                    <a:lnTo>
                      <a:pt x="14082" y="4394"/>
                    </a:lnTo>
                    <a:lnTo>
                      <a:pt x="14124" y="4269"/>
                    </a:lnTo>
                    <a:lnTo>
                      <a:pt x="14124" y="4185"/>
                    </a:lnTo>
                    <a:lnTo>
                      <a:pt x="14061" y="4185"/>
                    </a:lnTo>
                    <a:lnTo>
                      <a:pt x="13915" y="4248"/>
                    </a:lnTo>
                    <a:lnTo>
                      <a:pt x="13768" y="4185"/>
                    </a:lnTo>
                    <a:lnTo>
                      <a:pt x="13643" y="4185"/>
                    </a:lnTo>
                    <a:lnTo>
                      <a:pt x="13538" y="4227"/>
                    </a:lnTo>
                    <a:lnTo>
                      <a:pt x="13454" y="4164"/>
                    </a:lnTo>
                    <a:lnTo>
                      <a:pt x="13538" y="4164"/>
                    </a:lnTo>
                    <a:lnTo>
                      <a:pt x="13643" y="4080"/>
                    </a:lnTo>
                    <a:lnTo>
                      <a:pt x="13747" y="4059"/>
                    </a:lnTo>
                    <a:lnTo>
                      <a:pt x="13915" y="4080"/>
                    </a:lnTo>
                    <a:lnTo>
                      <a:pt x="14019" y="4059"/>
                    </a:lnTo>
                    <a:lnTo>
                      <a:pt x="14103" y="3955"/>
                    </a:lnTo>
                    <a:lnTo>
                      <a:pt x="14166" y="3955"/>
                    </a:lnTo>
                    <a:lnTo>
                      <a:pt x="14208" y="4017"/>
                    </a:lnTo>
                    <a:lnTo>
                      <a:pt x="14270" y="3976"/>
                    </a:lnTo>
                    <a:lnTo>
                      <a:pt x="14375" y="3934"/>
                    </a:lnTo>
                    <a:lnTo>
                      <a:pt x="14521" y="3871"/>
                    </a:lnTo>
                    <a:lnTo>
                      <a:pt x="14521" y="3745"/>
                    </a:lnTo>
                    <a:lnTo>
                      <a:pt x="14689" y="3557"/>
                    </a:lnTo>
                    <a:lnTo>
                      <a:pt x="14689" y="3432"/>
                    </a:lnTo>
                    <a:lnTo>
                      <a:pt x="14731" y="3348"/>
                    </a:lnTo>
                    <a:lnTo>
                      <a:pt x="14731" y="3243"/>
                    </a:lnTo>
                    <a:lnTo>
                      <a:pt x="14584" y="3222"/>
                    </a:lnTo>
                    <a:lnTo>
                      <a:pt x="14438" y="3118"/>
                    </a:lnTo>
                    <a:lnTo>
                      <a:pt x="14333" y="3118"/>
                    </a:lnTo>
                    <a:lnTo>
                      <a:pt x="14187" y="3222"/>
                    </a:lnTo>
                    <a:lnTo>
                      <a:pt x="14061" y="3222"/>
                    </a:lnTo>
                    <a:lnTo>
                      <a:pt x="13852" y="3139"/>
                    </a:lnTo>
                    <a:lnTo>
                      <a:pt x="13643" y="3118"/>
                    </a:lnTo>
                    <a:lnTo>
                      <a:pt x="13475" y="3285"/>
                    </a:lnTo>
                    <a:lnTo>
                      <a:pt x="13475" y="3348"/>
                    </a:lnTo>
                    <a:lnTo>
                      <a:pt x="13538" y="3390"/>
                    </a:lnTo>
                    <a:lnTo>
                      <a:pt x="13559" y="3432"/>
                    </a:lnTo>
                    <a:lnTo>
                      <a:pt x="13475" y="3432"/>
                    </a:lnTo>
                    <a:lnTo>
                      <a:pt x="13433" y="3452"/>
                    </a:lnTo>
                    <a:lnTo>
                      <a:pt x="13371" y="3557"/>
                    </a:lnTo>
                    <a:lnTo>
                      <a:pt x="13350" y="3494"/>
                    </a:lnTo>
                    <a:lnTo>
                      <a:pt x="13287" y="3452"/>
                    </a:lnTo>
                    <a:lnTo>
                      <a:pt x="13161" y="3515"/>
                    </a:lnTo>
                    <a:lnTo>
                      <a:pt x="13036" y="3704"/>
                    </a:lnTo>
                    <a:lnTo>
                      <a:pt x="12848" y="3913"/>
                    </a:lnTo>
                    <a:lnTo>
                      <a:pt x="12973" y="3724"/>
                    </a:lnTo>
                    <a:lnTo>
                      <a:pt x="12973" y="3599"/>
                    </a:lnTo>
                    <a:lnTo>
                      <a:pt x="13015" y="3515"/>
                    </a:lnTo>
                    <a:lnTo>
                      <a:pt x="13015" y="3432"/>
                    </a:lnTo>
                    <a:lnTo>
                      <a:pt x="12952" y="3432"/>
                    </a:lnTo>
                    <a:lnTo>
                      <a:pt x="12848" y="3536"/>
                    </a:lnTo>
                    <a:lnTo>
                      <a:pt x="12806" y="3662"/>
                    </a:lnTo>
                    <a:lnTo>
                      <a:pt x="12743" y="3829"/>
                    </a:lnTo>
                    <a:lnTo>
                      <a:pt x="12638" y="3871"/>
                    </a:lnTo>
                    <a:lnTo>
                      <a:pt x="12722" y="3704"/>
                    </a:lnTo>
                    <a:lnTo>
                      <a:pt x="12743" y="3557"/>
                    </a:lnTo>
                    <a:lnTo>
                      <a:pt x="12952" y="3306"/>
                    </a:lnTo>
                    <a:lnTo>
                      <a:pt x="13015" y="3118"/>
                    </a:lnTo>
                    <a:lnTo>
                      <a:pt x="13078" y="3013"/>
                    </a:lnTo>
                    <a:lnTo>
                      <a:pt x="13182" y="2971"/>
                    </a:lnTo>
                    <a:lnTo>
                      <a:pt x="13329" y="2888"/>
                    </a:lnTo>
                    <a:lnTo>
                      <a:pt x="13392" y="2867"/>
                    </a:lnTo>
                    <a:lnTo>
                      <a:pt x="13496" y="2699"/>
                    </a:lnTo>
                    <a:lnTo>
                      <a:pt x="13768" y="2448"/>
                    </a:lnTo>
                    <a:lnTo>
                      <a:pt x="13789" y="2364"/>
                    </a:lnTo>
                    <a:lnTo>
                      <a:pt x="13852" y="2302"/>
                    </a:lnTo>
                    <a:lnTo>
                      <a:pt x="13789" y="2239"/>
                    </a:lnTo>
                    <a:lnTo>
                      <a:pt x="13810" y="2155"/>
                    </a:lnTo>
                    <a:lnTo>
                      <a:pt x="13852" y="2134"/>
                    </a:lnTo>
                    <a:lnTo>
                      <a:pt x="13852" y="2030"/>
                    </a:lnTo>
                    <a:lnTo>
                      <a:pt x="13747" y="1946"/>
                    </a:lnTo>
                    <a:lnTo>
                      <a:pt x="13601" y="1946"/>
                    </a:lnTo>
                    <a:lnTo>
                      <a:pt x="13580" y="1988"/>
                    </a:lnTo>
                    <a:lnTo>
                      <a:pt x="13538" y="1883"/>
                    </a:lnTo>
                    <a:lnTo>
                      <a:pt x="13454" y="1674"/>
                    </a:lnTo>
                    <a:lnTo>
                      <a:pt x="13329" y="1360"/>
                    </a:lnTo>
                    <a:lnTo>
                      <a:pt x="13224" y="1214"/>
                    </a:lnTo>
                    <a:lnTo>
                      <a:pt x="13140" y="1004"/>
                    </a:lnTo>
                    <a:lnTo>
                      <a:pt x="13140" y="879"/>
                    </a:lnTo>
                    <a:lnTo>
                      <a:pt x="13120" y="732"/>
                    </a:lnTo>
                    <a:lnTo>
                      <a:pt x="13057" y="691"/>
                    </a:lnTo>
                    <a:lnTo>
                      <a:pt x="13036" y="586"/>
                    </a:lnTo>
                    <a:lnTo>
                      <a:pt x="12952" y="460"/>
                    </a:lnTo>
                    <a:lnTo>
                      <a:pt x="12931" y="481"/>
                    </a:lnTo>
                    <a:lnTo>
                      <a:pt x="12931" y="565"/>
                    </a:lnTo>
                    <a:lnTo>
                      <a:pt x="12868" y="628"/>
                    </a:lnTo>
                    <a:lnTo>
                      <a:pt x="12743" y="711"/>
                    </a:lnTo>
                    <a:lnTo>
                      <a:pt x="12701" y="795"/>
                    </a:lnTo>
                    <a:lnTo>
                      <a:pt x="12555" y="984"/>
                    </a:lnTo>
                    <a:lnTo>
                      <a:pt x="12408" y="1151"/>
                    </a:lnTo>
                    <a:lnTo>
                      <a:pt x="12408" y="1256"/>
                    </a:lnTo>
                    <a:lnTo>
                      <a:pt x="12303" y="1507"/>
                    </a:lnTo>
                    <a:lnTo>
                      <a:pt x="12199" y="1653"/>
                    </a:lnTo>
                    <a:lnTo>
                      <a:pt x="12115" y="1779"/>
                    </a:lnTo>
                    <a:lnTo>
                      <a:pt x="12011" y="1820"/>
                    </a:lnTo>
                    <a:lnTo>
                      <a:pt x="11969" y="1862"/>
                    </a:lnTo>
                    <a:lnTo>
                      <a:pt x="11927" y="1967"/>
                    </a:lnTo>
                    <a:lnTo>
                      <a:pt x="11822" y="2051"/>
                    </a:lnTo>
                    <a:lnTo>
                      <a:pt x="11759" y="2030"/>
                    </a:lnTo>
                    <a:lnTo>
                      <a:pt x="11759" y="1862"/>
                    </a:lnTo>
                    <a:lnTo>
                      <a:pt x="11697" y="1841"/>
                    </a:lnTo>
                    <a:lnTo>
                      <a:pt x="11676" y="1779"/>
                    </a:lnTo>
                    <a:lnTo>
                      <a:pt x="11613" y="1779"/>
                    </a:lnTo>
                    <a:lnTo>
                      <a:pt x="11550" y="1820"/>
                    </a:lnTo>
                    <a:lnTo>
                      <a:pt x="11487" y="1883"/>
                    </a:lnTo>
                    <a:lnTo>
                      <a:pt x="11383" y="1862"/>
                    </a:lnTo>
                    <a:lnTo>
                      <a:pt x="11299" y="1779"/>
                    </a:lnTo>
                    <a:lnTo>
                      <a:pt x="11299" y="1737"/>
                    </a:lnTo>
                    <a:lnTo>
                      <a:pt x="11278" y="1716"/>
                    </a:lnTo>
                    <a:lnTo>
                      <a:pt x="11257" y="1611"/>
                    </a:lnTo>
                    <a:lnTo>
                      <a:pt x="11236" y="1548"/>
                    </a:lnTo>
                    <a:lnTo>
                      <a:pt x="11153" y="1528"/>
                    </a:lnTo>
                    <a:lnTo>
                      <a:pt x="11048" y="1423"/>
                    </a:lnTo>
                    <a:lnTo>
                      <a:pt x="10881" y="1423"/>
                    </a:lnTo>
                    <a:lnTo>
                      <a:pt x="10776" y="1465"/>
                    </a:lnTo>
                    <a:lnTo>
                      <a:pt x="10546" y="1465"/>
                    </a:lnTo>
                    <a:lnTo>
                      <a:pt x="10420" y="1444"/>
                    </a:lnTo>
                    <a:lnTo>
                      <a:pt x="10316" y="1528"/>
                    </a:lnTo>
                    <a:lnTo>
                      <a:pt x="10295" y="1632"/>
                    </a:lnTo>
                    <a:lnTo>
                      <a:pt x="10399" y="1737"/>
                    </a:lnTo>
                    <a:lnTo>
                      <a:pt x="10420" y="1820"/>
                    </a:lnTo>
                    <a:lnTo>
                      <a:pt x="10462" y="1946"/>
                    </a:lnTo>
                    <a:lnTo>
                      <a:pt x="10441" y="1988"/>
                    </a:lnTo>
                    <a:lnTo>
                      <a:pt x="10337" y="1988"/>
                    </a:lnTo>
                    <a:lnTo>
                      <a:pt x="10190" y="1946"/>
                    </a:lnTo>
                    <a:lnTo>
                      <a:pt x="10148" y="1925"/>
                    </a:lnTo>
                    <a:lnTo>
                      <a:pt x="9918" y="1925"/>
                    </a:lnTo>
                    <a:lnTo>
                      <a:pt x="9814" y="1946"/>
                    </a:lnTo>
                    <a:lnTo>
                      <a:pt x="9772" y="1883"/>
                    </a:lnTo>
                    <a:lnTo>
                      <a:pt x="9604" y="1883"/>
                    </a:lnTo>
                    <a:lnTo>
                      <a:pt x="9479" y="1946"/>
                    </a:lnTo>
                    <a:lnTo>
                      <a:pt x="9395" y="2134"/>
                    </a:lnTo>
                    <a:lnTo>
                      <a:pt x="9165" y="2134"/>
                    </a:lnTo>
                    <a:lnTo>
                      <a:pt x="9039" y="2155"/>
                    </a:lnTo>
                    <a:lnTo>
                      <a:pt x="8998" y="2197"/>
                    </a:lnTo>
                    <a:lnTo>
                      <a:pt x="8935" y="2302"/>
                    </a:lnTo>
                    <a:lnTo>
                      <a:pt x="8788" y="2302"/>
                    </a:lnTo>
                    <a:lnTo>
                      <a:pt x="8767" y="2281"/>
                    </a:lnTo>
                    <a:lnTo>
                      <a:pt x="8684" y="2302"/>
                    </a:lnTo>
                    <a:lnTo>
                      <a:pt x="8621" y="2385"/>
                    </a:lnTo>
                    <a:lnTo>
                      <a:pt x="8537" y="2364"/>
                    </a:lnTo>
                    <a:lnTo>
                      <a:pt x="8307" y="2176"/>
                    </a:lnTo>
                    <a:lnTo>
                      <a:pt x="8223" y="2072"/>
                    </a:lnTo>
                    <a:lnTo>
                      <a:pt x="8223" y="1988"/>
                    </a:lnTo>
                    <a:lnTo>
                      <a:pt x="8098" y="1862"/>
                    </a:lnTo>
                    <a:lnTo>
                      <a:pt x="7993" y="1758"/>
                    </a:lnTo>
                    <a:lnTo>
                      <a:pt x="7993" y="1653"/>
                    </a:lnTo>
                    <a:lnTo>
                      <a:pt x="8014" y="1569"/>
                    </a:lnTo>
                    <a:lnTo>
                      <a:pt x="7993" y="1528"/>
                    </a:lnTo>
                    <a:lnTo>
                      <a:pt x="8014" y="1423"/>
                    </a:lnTo>
                    <a:lnTo>
                      <a:pt x="8056" y="1339"/>
                    </a:lnTo>
                    <a:lnTo>
                      <a:pt x="8056" y="1214"/>
                    </a:lnTo>
                    <a:lnTo>
                      <a:pt x="8161" y="1025"/>
                    </a:lnTo>
                    <a:lnTo>
                      <a:pt x="8202" y="879"/>
                    </a:lnTo>
                    <a:lnTo>
                      <a:pt x="8307" y="732"/>
                    </a:lnTo>
                    <a:lnTo>
                      <a:pt x="8307" y="691"/>
                    </a:lnTo>
                    <a:lnTo>
                      <a:pt x="8202" y="691"/>
                    </a:lnTo>
                    <a:lnTo>
                      <a:pt x="8140" y="607"/>
                    </a:lnTo>
                    <a:lnTo>
                      <a:pt x="8119" y="523"/>
                    </a:lnTo>
                    <a:lnTo>
                      <a:pt x="7993" y="523"/>
                    </a:lnTo>
                    <a:lnTo>
                      <a:pt x="7889" y="481"/>
                    </a:lnTo>
                    <a:lnTo>
                      <a:pt x="7930" y="398"/>
                    </a:lnTo>
                    <a:lnTo>
                      <a:pt x="8014" y="293"/>
                    </a:lnTo>
                    <a:lnTo>
                      <a:pt x="8014" y="147"/>
                    </a:lnTo>
                    <a:lnTo>
                      <a:pt x="7910" y="0"/>
                    </a:lnTo>
                    <a:lnTo>
                      <a:pt x="7784" y="0"/>
                    </a:lnTo>
                    <a:lnTo>
                      <a:pt x="7721" y="63"/>
                    </a:lnTo>
                    <a:lnTo>
                      <a:pt x="7679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6B65"/>
                  </a:solidFill>
                </a:endParaRPr>
              </a:p>
            </p:txBody>
          </p:sp>
        </p:grpSp>
        <p:grpSp>
          <p:nvGrpSpPr>
            <p:cNvPr id="1104" name="Google Shape;1104;p64"/>
            <p:cNvGrpSpPr/>
            <p:nvPr/>
          </p:nvGrpSpPr>
          <p:grpSpPr>
            <a:xfrm>
              <a:off x="3265985" y="3226989"/>
              <a:ext cx="87151" cy="346202"/>
              <a:chOff x="2680375" y="3423800"/>
              <a:chExt cx="182975" cy="761050"/>
            </a:xfrm>
          </p:grpSpPr>
          <p:sp>
            <p:nvSpPr>
              <p:cNvPr id="1105" name="Google Shape;1105;p64"/>
              <p:cNvSpPr/>
              <p:nvPr/>
            </p:nvSpPr>
            <p:spPr>
              <a:xfrm>
                <a:off x="2698650" y="3423800"/>
                <a:ext cx="164700" cy="703875"/>
              </a:xfrm>
              <a:custGeom>
                <a:avLst/>
                <a:gdLst/>
                <a:ahLst/>
                <a:cxnLst/>
                <a:rect l="l" t="t" r="r" b="b"/>
                <a:pathLst>
                  <a:path w="6588" h="28155" extrusionOk="0">
                    <a:moveTo>
                      <a:pt x="319" y="4568"/>
                    </a:moveTo>
                    <a:lnTo>
                      <a:pt x="107" y="1274"/>
                    </a:lnTo>
                    <a:lnTo>
                      <a:pt x="319" y="0"/>
                    </a:lnTo>
                    <a:lnTo>
                      <a:pt x="6588" y="4356"/>
                    </a:lnTo>
                    <a:lnTo>
                      <a:pt x="4994" y="7331"/>
                    </a:lnTo>
                    <a:lnTo>
                      <a:pt x="1913" y="16149"/>
                    </a:lnTo>
                    <a:lnTo>
                      <a:pt x="2656" y="24330"/>
                    </a:lnTo>
                    <a:lnTo>
                      <a:pt x="4144" y="28155"/>
                    </a:lnTo>
                    <a:lnTo>
                      <a:pt x="1700" y="27836"/>
                    </a:lnTo>
                    <a:lnTo>
                      <a:pt x="532" y="25605"/>
                    </a:lnTo>
                    <a:lnTo>
                      <a:pt x="1063" y="22736"/>
                    </a:lnTo>
                    <a:lnTo>
                      <a:pt x="0" y="17530"/>
                    </a:lnTo>
                    <a:lnTo>
                      <a:pt x="638" y="14024"/>
                    </a:lnTo>
                    <a:lnTo>
                      <a:pt x="213" y="11793"/>
                    </a:lnTo>
                    <a:lnTo>
                      <a:pt x="744" y="7756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  <p:sp>
            <p:nvSpPr>
              <p:cNvPr id="1106" name="Google Shape;1106;p64"/>
              <p:cNvSpPr/>
              <p:nvPr/>
            </p:nvSpPr>
            <p:spPr>
              <a:xfrm>
                <a:off x="2680375" y="3510050"/>
                <a:ext cx="137075" cy="674800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26992" extrusionOk="0">
                    <a:moveTo>
                      <a:pt x="984" y="23016"/>
                    </a:moveTo>
                    <a:lnTo>
                      <a:pt x="984" y="23121"/>
                    </a:lnTo>
                    <a:lnTo>
                      <a:pt x="1026" y="23058"/>
                    </a:lnTo>
                    <a:lnTo>
                      <a:pt x="1088" y="23016"/>
                    </a:lnTo>
                    <a:close/>
                    <a:moveTo>
                      <a:pt x="1047" y="0"/>
                    </a:moveTo>
                    <a:lnTo>
                      <a:pt x="984" y="105"/>
                    </a:lnTo>
                    <a:lnTo>
                      <a:pt x="963" y="209"/>
                    </a:lnTo>
                    <a:lnTo>
                      <a:pt x="1068" y="314"/>
                    </a:lnTo>
                    <a:lnTo>
                      <a:pt x="1005" y="419"/>
                    </a:lnTo>
                    <a:lnTo>
                      <a:pt x="900" y="502"/>
                    </a:lnTo>
                    <a:lnTo>
                      <a:pt x="837" y="461"/>
                    </a:lnTo>
                    <a:lnTo>
                      <a:pt x="691" y="544"/>
                    </a:lnTo>
                    <a:lnTo>
                      <a:pt x="565" y="628"/>
                    </a:lnTo>
                    <a:lnTo>
                      <a:pt x="628" y="670"/>
                    </a:lnTo>
                    <a:lnTo>
                      <a:pt x="628" y="837"/>
                    </a:lnTo>
                    <a:lnTo>
                      <a:pt x="586" y="963"/>
                    </a:lnTo>
                    <a:lnTo>
                      <a:pt x="628" y="1130"/>
                    </a:lnTo>
                    <a:lnTo>
                      <a:pt x="733" y="1549"/>
                    </a:lnTo>
                    <a:lnTo>
                      <a:pt x="733" y="1695"/>
                    </a:lnTo>
                    <a:lnTo>
                      <a:pt x="691" y="1800"/>
                    </a:lnTo>
                    <a:lnTo>
                      <a:pt x="649" y="1883"/>
                    </a:lnTo>
                    <a:lnTo>
                      <a:pt x="691" y="2093"/>
                    </a:lnTo>
                    <a:lnTo>
                      <a:pt x="775" y="2302"/>
                    </a:lnTo>
                    <a:lnTo>
                      <a:pt x="858" y="2490"/>
                    </a:lnTo>
                    <a:lnTo>
                      <a:pt x="858" y="2762"/>
                    </a:lnTo>
                    <a:lnTo>
                      <a:pt x="837" y="2846"/>
                    </a:lnTo>
                    <a:lnTo>
                      <a:pt x="796" y="2909"/>
                    </a:lnTo>
                    <a:lnTo>
                      <a:pt x="837" y="3327"/>
                    </a:lnTo>
                    <a:lnTo>
                      <a:pt x="837" y="3432"/>
                    </a:lnTo>
                    <a:lnTo>
                      <a:pt x="754" y="3474"/>
                    </a:lnTo>
                    <a:lnTo>
                      <a:pt x="670" y="3536"/>
                    </a:lnTo>
                    <a:lnTo>
                      <a:pt x="670" y="3766"/>
                    </a:lnTo>
                    <a:lnTo>
                      <a:pt x="691" y="3829"/>
                    </a:lnTo>
                    <a:lnTo>
                      <a:pt x="775" y="3766"/>
                    </a:lnTo>
                    <a:lnTo>
                      <a:pt x="837" y="3829"/>
                    </a:lnTo>
                    <a:lnTo>
                      <a:pt x="754" y="3892"/>
                    </a:lnTo>
                    <a:lnTo>
                      <a:pt x="754" y="4499"/>
                    </a:lnTo>
                    <a:lnTo>
                      <a:pt x="837" y="4729"/>
                    </a:lnTo>
                    <a:lnTo>
                      <a:pt x="858" y="4917"/>
                    </a:lnTo>
                    <a:lnTo>
                      <a:pt x="837" y="5064"/>
                    </a:lnTo>
                    <a:lnTo>
                      <a:pt x="733" y="5231"/>
                    </a:lnTo>
                    <a:lnTo>
                      <a:pt x="733" y="5399"/>
                    </a:lnTo>
                    <a:lnTo>
                      <a:pt x="837" y="5566"/>
                    </a:lnTo>
                    <a:lnTo>
                      <a:pt x="796" y="5712"/>
                    </a:lnTo>
                    <a:lnTo>
                      <a:pt x="796" y="5984"/>
                    </a:lnTo>
                    <a:lnTo>
                      <a:pt x="754" y="6089"/>
                    </a:lnTo>
                    <a:lnTo>
                      <a:pt x="754" y="6256"/>
                    </a:lnTo>
                    <a:lnTo>
                      <a:pt x="775" y="6340"/>
                    </a:lnTo>
                    <a:lnTo>
                      <a:pt x="775" y="6403"/>
                    </a:lnTo>
                    <a:lnTo>
                      <a:pt x="670" y="6570"/>
                    </a:lnTo>
                    <a:lnTo>
                      <a:pt x="670" y="6717"/>
                    </a:lnTo>
                    <a:lnTo>
                      <a:pt x="628" y="6821"/>
                    </a:lnTo>
                    <a:lnTo>
                      <a:pt x="649" y="7010"/>
                    </a:lnTo>
                    <a:lnTo>
                      <a:pt x="628" y="7093"/>
                    </a:lnTo>
                    <a:lnTo>
                      <a:pt x="524" y="7303"/>
                    </a:lnTo>
                    <a:lnTo>
                      <a:pt x="524" y="7407"/>
                    </a:lnTo>
                    <a:lnTo>
                      <a:pt x="628" y="7554"/>
                    </a:lnTo>
                    <a:lnTo>
                      <a:pt x="649" y="7721"/>
                    </a:lnTo>
                    <a:lnTo>
                      <a:pt x="733" y="7826"/>
                    </a:lnTo>
                    <a:lnTo>
                      <a:pt x="649" y="7867"/>
                    </a:lnTo>
                    <a:lnTo>
                      <a:pt x="586" y="8014"/>
                    </a:lnTo>
                    <a:lnTo>
                      <a:pt x="670" y="8119"/>
                    </a:lnTo>
                    <a:lnTo>
                      <a:pt x="586" y="8202"/>
                    </a:lnTo>
                    <a:lnTo>
                      <a:pt x="524" y="8244"/>
                    </a:lnTo>
                    <a:lnTo>
                      <a:pt x="524" y="8391"/>
                    </a:lnTo>
                    <a:lnTo>
                      <a:pt x="544" y="8537"/>
                    </a:lnTo>
                    <a:lnTo>
                      <a:pt x="544" y="8663"/>
                    </a:lnTo>
                    <a:lnTo>
                      <a:pt x="670" y="8997"/>
                    </a:lnTo>
                    <a:lnTo>
                      <a:pt x="670" y="9186"/>
                    </a:lnTo>
                    <a:lnTo>
                      <a:pt x="628" y="9228"/>
                    </a:lnTo>
                    <a:lnTo>
                      <a:pt x="628" y="9332"/>
                    </a:lnTo>
                    <a:lnTo>
                      <a:pt x="754" y="9520"/>
                    </a:lnTo>
                    <a:lnTo>
                      <a:pt x="754" y="9730"/>
                    </a:lnTo>
                    <a:lnTo>
                      <a:pt x="733" y="9855"/>
                    </a:lnTo>
                    <a:lnTo>
                      <a:pt x="733" y="9918"/>
                    </a:lnTo>
                    <a:lnTo>
                      <a:pt x="754" y="10023"/>
                    </a:lnTo>
                    <a:lnTo>
                      <a:pt x="733" y="10106"/>
                    </a:lnTo>
                    <a:lnTo>
                      <a:pt x="691" y="10211"/>
                    </a:lnTo>
                    <a:lnTo>
                      <a:pt x="733" y="10253"/>
                    </a:lnTo>
                    <a:lnTo>
                      <a:pt x="858" y="10441"/>
                    </a:lnTo>
                    <a:lnTo>
                      <a:pt x="879" y="10546"/>
                    </a:lnTo>
                    <a:lnTo>
                      <a:pt x="837" y="10650"/>
                    </a:lnTo>
                    <a:lnTo>
                      <a:pt x="754" y="10692"/>
                    </a:lnTo>
                    <a:lnTo>
                      <a:pt x="670" y="10860"/>
                    </a:lnTo>
                    <a:lnTo>
                      <a:pt x="670" y="10901"/>
                    </a:lnTo>
                    <a:lnTo>
                      <a:pt x="733" y="10964"/>
                    </a:lnTo>
                    <a:lnTo>
                      <a:pt x="670" y="11090"/>
                    </a:lnTo>
                    <a:lnTo>
                      <a:pt x="586" y="11173"/>
                    </a:lnTo>
                    <a:lnTo>
                      <a:pt x="586" y="11278"/>
                    </a:lnTo>
                    <a:lnTo>
                      <a:pt x="565" y="11466"/>
                    </a:lnTo>
                    <a:lnTo>
                      <a:pt x="524" y="11571"/>
                    </a:lnTo>
                    <a:lnTo>
                      <a:pt x="524" y="11676"/>
                    </a:lnTo>
                    <a:lnTo>
                      <a:pt x="482" y="11717"/>
                    </a:lnTo>
                    <a:lnTo>
                      <a:pt x="482" y="11843"/>
                    </a:lnTo>
                    <a:lnTo>
                      <a:pt x="419" y="11927"/>
                    </a:lnTo>
                    <a:lnTo>
                      <a:pt x="419" y="11989"/>
                    </a:lnTo>
                    <a:lnTo>
                      <a:pt x="461" y="12052"/>
                    </a:lnTo>
                    <a:lnTo>
                      <a:pt x="377" y="12157"/>
                    </a:lnTo>
                    <a:lnTo>
                      <a:pt x="377" y="12324"/>
                    </a:lnTo>
                    <a:lnTo>
                      <a:pt x="377" y="12429"/>
                    </a:lnTo>
                    <a:lnTo>
                      <a:pt x="314" y="12471"/>
                    </a:lnTo>
                    <a:lnTo>
                      <a:pt x="314" y="12575"/>
                    </a:lnTo>
                    <a:lnTo>
                      <a:pt x="272" y="12659"/>
                    </a:lnTo>
                    <a:lnTo>
                      <a:pt x="272" y="12743"/>
                    </a:lnTo>
                    <a:lnTo>
                      <a:pt x="314" y="12847"/>
                    </a:lnTo>
                    <a:lnTo>
                      <a:pt x="314" y="12952"/>
                    </a:lnTo>
                    <a:lnTo>
                      <a:pt x="231" y="13057"/>
                    </a:lnTo>
                    <a:lnTo>
                      <a:pt x="147" y="13057"/>
                    </a:lnTo>
                    <a:lnTo>
                      <a:pt x="63" y="12994"/>
                    </a:lnTo>
                    <a:lnTo>
                      <a:pt x="0" y="13015"/>
                    </a:lnTo>
                    <a:lnTo>
                      <a:pt x="0" y="13098"/>
                    </a:lnTo>
                    <a:lnTo>
                      <a:pt x="21" y="13224"/>
                    </a:lnTo>
                    <a:lnTo>
                      <a:pt x="21" y="13412"/>
                    </a:lnTo>
                    <a:lnTo>
                      <a:pt x="105" y="13517"/>
                    </a:lnTo>
                    <a:lnTo>
                      <a:pt x="231" y="13621"/>
                    </a:lnTo>
                    <a:lnTo>
                      <a:pt x="252" y="13747"/>
                    </a:lnTo>
                    <a:lnTo>
                      <a:pt x="231" y="13914"/>
                    </a:lnTo>
                    <a:lnTo>
                      <a:pt x="398" y="14228"/>
                    </a:lnTo>
                    <a:lnTo>
                      <a:pt x="440" y="14312"/>
                    </a:lnTo>
                    <a:lnTo>
                      <a:pt x="524" y="14375"/>
                    </a:lnTo>
                    <a:lnTo>
                      <a:pt x="524" y="14563"/>
                    </a:lnTo>
                    <a:lnTo>
                      <a:pt x="461" y="14835"/>
                    </a:lnTo>
                    <a:lnTo>
                      <a:pt x="419" y="14856"/>
                    </a:lnTo>
                    <a:lnTo>
                      <a:pt x="440" y="14940"/>
                    </a:lnTo>
                    <a:lnTo>
                      <a:pt x="419" y="15002"/>
                    </a:lnTo>
                    <a:lnTo>
                      <a:pt x="356" y="14982"/>
                    </a:lnTo>
                    <a:lnTo>
                      <a:pt x="314" y="14982"/>
                    </a:lnTo>
                    <a:lnTo>
                      <a:pt x="272" y="15086"/>
                    </a:lnTo>
                    <a:lnTo>
                      <a:pt x="314" y="15191"/>
                    </a:lnTo>
                    <a:lnTo>
                      <a:pt x="377" y="15254"/>
                    </a:lnTo>
                    <a:lnTo>
                      <a:pt x="335" y="15484"/>
                    </a:lnTo>
                    <a:lnTo>
                      <a:pt x="356" y="15588"/>
                    </a:lnTo>
                    <a:lnTo>
                      <a:pt x="314" y="15672"/>
                    </a:lnTo>
                    <a:lnTo>
                      <a:pt x="356" y="15714"/>
                    </a:lnTo>
                    <a:lnTo>
                      <a:pt x="335" y="15798"/>
                    </a:lnTo>
                    <a:lnTo>
                      <a:pt x="314" y="15818"/>
                    </a:lnTo>
                    <a:lnTo>
                      <a:pt x="335" y="15881"/>
                    </a:lnTo>
                    <a:lnTo>
                      <a:pt x="524" y="16153"/>
                    </a:lnTo>
                    <a:lnTo>
                      <a:pt x="565" y="16216"/>
                    </a:lnTo>
                    <a:lnTo>
                      <a:pt x="565" y="16362"/>
                    </a:lnTo>
                    <a:lnTo>
                      <a:pt x="524" y="16342"/>
                    </a:lnTo>
                    <a:lnTo>
                      <a:pt x="377" y="16342"/>
                    </a:lnTo>
                    <a:lnTo>
                      <a:pt x="314" y="16425"/>
                    </a:lnTo>
                    <a:lnTo>
                      <a:pt x="314" y="16467"/>
                    </a:lnTo>
                    <a:lnTo>
                      <a:pt x="356" y="16530"/>
                    </a:lnTo>
                    <a:lnTo>
                      <a:pt x="356" y="16614"/>
                    </a:lnTo>
                    <a:lnTo>
                      <a:pt x="314" y="16655"/>
                    </a:lnTo>
                    <a:lnTo>
                      <a:pt x="272" y="16739"/>
                    </a:lnTo>
                    <a:lnTo>
                      <a:pt x="314" y="16823"/>
                    </a:lnTo>
                    <a:lnTo>
                      <a:pt x="335" y="16844"/>
                    </a:lnTo>
                    <a:lnTo>
                      <a:pt x="377" y="16969"/>
                    </a:lnTo>
                    <a:lnTo>
                      <a:pt x="419" y="17304"/>
                    </a:lnTo>
                    <a:lnTo>
                      <a:pt x="356" y="17451"/>
                    </a:lnTo>
                    <a:lnTo>
                      <a:pt x="482" y="17492"/>
                    </a:lnTo>
                    <a:lnTo>
                      <a:pt x="670" y="17471"/>
                    </a:lnTo>
                    <a:lnTo>
                      <a:pt x="670" y="17409"/>
                    </a:lnTo>
                    <a:lnTo>
                      <a:pt x="670" y="17283"/>
                    </a:lnTo>
                    <a:lnTo>
                      <a:pt x="733" y="17199"/>
                    </a:lnTo>
                    <a:lnTo>
                      <a:pt x="837" y="17241"/>
                    </a:lnTo>
                    <a:lnTo>
                      <a:pt x="858" y="17199"/>
                    </a:lnTo>
                    <a:lnTo>
                      <a:pt x="733" y="17095"/>
                    </a:lnTo>
                    <a:lnTo>
                      <a:pt x="775" y="17053"/>
                    </a:lnTo>
                    <a:lnTo>
                      <a:pt x="649" y="16927"/>
                    </a:lnTo>
                    <a:lnTo>
                      <a:pt x="649" y="16844"/>
                    </a:lnTo>
                    <a:lnTo>
                      <a:pt x="733" y="16844"/>
                    </a:lnTo>
                    <a:lnTo>
                      <a:pt x="837" y="16886"/>
                    </a:lnTo>
                    <a:lnTo>
                      <a:pt x="837" y="16865"/>
                    </a:lnTo>
                    <a:lnTo>
                      <a:pt x="775" y="16823"/>
                    </a:lnTo>
                    <a:lnTo>
                      <a:pt x="649" y="16718"/>
                    </a:lnTo>
                    <a:lnTo>
                      <a:pt x="775" y="16739"/>
                    </a:lnTo>
                    <a:lnTo>
                      <a:pt x="775" y="16634"/>
                    </a:lnTo>
                    <a:lnTo>
                      <a:pt x="754" y="16572"/>
                    </a:lnTo>
                    <a:lnTo>
                      <a:pt x="754" y="16425"/>
                    </a:lnTo>
                    <a:lnTo>
                      <a:pt x="733" y="16362"/>
                    </a:lnTo>
                    <a:cubicBezTo>
                      <a:pt x="733" y="16321"/>
                      <a:pt x="754" y="16258"/>
                      <a:pt x="775" y="16237"/>
                    </a:cubicBezTo>
                    <a:lnTo>
                      <a:pt x="837" y="16258"/>
                    </a:lnTo>
                    <a:lnTo>
                      <a:pt x="879" y="16237"/>
                    </a:lnTo>
                    <a:cubicBezTo>
                      <a:pt x="879" y="16342"/>
                      <a:pt x="900" y="16467"/>
                      <a:pt x="900" y="16572"/>
                    </a:cubicBezTo>
                    <a:lnTo>
                      <a:pt x="1068" y="17764"/>
                    </a:lnTo>
                    <a:lnTo>
                      <a:pt x="1047" y="17785"/>
                    </a:lnTo>
                    <a:lnTo>
                      <a:pt x="1068" y="17869"/>
                    </a:lnTo>
                    <a:lnTo>
                      <a:pt x="1068" y="18036"/>
                    </a:lnTo>
                    <a:lnTo>
                      <a:pt x="1005" y="18078"/>
                    </a:lnTo>
                    <a:lnTo>
                      <a:pt x="1047" y="18120"/>
                    </a:lnTo>
                    <a:lnTo>
                      <a:pt x="1047" y="18287"/>
                    </a:lnTo>
                    <a:lnTo>
                      <a:pt x="1005" y="18350"/>
                    </a:lnTo>
                    <a:lnTo>
                      <a:pt x="1047" y="18434"/>
                    </a:lnTo>
                    <a:lnTo>
                      <a:pt x="1047" y="18455"/>
                    </a:lnTo>
                    <a:cubicBezTo>
                      <a:pt x="1047" y="18643"/>
                      <a:pt x="1005" y="18852"/>
                      <a:pt x="963" y="19041"/>
                    </a:cubicBezTo>
                    <a:cubicBezTo>
                      <a:pt x="921" y="19187"/>
                      <a:pt x="900" y="19334"/>
                      <a:pt x="858" y="19459"/>
                    </a:cubicBezTo>
                    <a:lnTo>
                      <a:pt x="796" y="19480"/>
                    </a:lnTo>
                    <a:lnTo>
                      <a:pt x="691" y="19564"/>
                    </a:lnTo>
                    <a:lnTo>
                      <a:pt x="649" y="19564"/>
                    </a:lnTo>
                    <a:lnTo>
                      <a:pt x="649" y="19501"/>
                    </a:lnTo>
                    <a:lnTo>
                      <a:pt x="754" y="19480"/>
                    </a:lnTo>
                    <a:lnTo>
                      <a:pt x="837" y="19438"/>
                    </a:lnTo>
                    <a:lnTo>
                      <a:pt x="837" y="19271"/>
                    </a:lnTo>
                    <a:lnTo>
                      <a:pt x="775" y="19250"/>
                    </a:lnTo>
                    <a:lnTo>
                      <a:pt x="670" y="19292"/>
                    </a:lnTo>
                    <a:lnTo>
                      <a:pt x="461" y="19292"/>
                    </a:lnTo>
                    <a:lnTo>
                      <a:pt x="377" y="19271"/>
                    </a:lnTo>
                    <a:lnTo>
                      <a:pt x="293" y="19292"/>
                    </a:lnTo>
                    <a:lnTo>
                      <a:pt x="293" y="19375"/>
                    </a:lnTo>
                    <a:lnTo>
                      <a:pt x="356" y="19501"/>
                    </a:lnTo>
                    <a:lnTo>
                      <a:pt x="398" y="19501"/>
                    </a:lnTo>
                    <a:lnTo>
                      <a:pt x="440" y="19585"/>
                    </a:lnTo>
                    <a:lnTo>
                      <a:pt x="356" y="19585"/>
                    </a:lnTo>
                    <a:lnTo>
                      <a:pt x="335" y="19689"/>
                    </a:lnTo>
                    <a:lnTo>
                      <a:pt x="252" y="19752"/>
                    </a:lnTo>
                    <a:lnTo>
                      <a:pt x="189" y="19857"/>
                    </a:lnTo>
                    <a:lnTo>
                      <a:pt x="42" y="19919"/>
                    </a:lnTo>
                    <a:lnTo>
                      <a:pt x="42" y="20003"/>
                    </a:lnTo>
                    <a:lnTo>
                      <a:pt x="189" y="20192"/>
                    </a:lnTo>
                    <a:lnTo>
                      <a:pt x="272" y="20192"/>
                    </a:lnTo>
                    <a:lnTo>
                      <a:pt x="335" y="20129"/>
                    </a:lnTo>
                    <a:lnTo>
                      <a:pt x="335" y="20066"/>
                    </a:lnTo>
                    <a:lnTo>
                      <a:pt x="231" y="20024"/>
                    </a:lnTo>
                    <a:lnTo>
                      <a:pt x="231" y="19982"/>
                    </a:lnTo>
                    <a:lnTo>
                      <a:pt x="272" y="19878"/>
                    </a:lnTo>
                    <a:lnTo>
                      <a:pt x="440" y="19878"/>
                    </a:lnTo>
                    <a:lnTo>
                      <a:pt x="461" y="19857"/>
                    </a:lnTo>
                    <a:lnTo>
                      <a:pt x="482" y="19982"/>
                    </a:lnTo>
                    <a:lnTo>
                      <a:pt x="586" y="20066"/>
                    </a:lnTo>
                    <a:lnTo>
                      <a:pt x="712" y="20066"/>
                    </a:lnTo>
                    <a:lnTo>
                      <a:pt x="754" y="20003"/>
                    </a:lnTo>
                    <a:lnTo>
                      <a:pt x="754" y="20003"/>
                    </a:lnTo>
                    <a:cubicBezTo>
                      <a:pt x="670" y="20317"/>
                      <a:pt x="649" y="20631"/>
                      <a:pt x="649" y="20924"/>
                    </a:cubicBezTo>
                    <a:lnTo>
                      <a:pt x="586" y="20966"/>
                    </a:lnTo>
                    <a:lnTo>
                      <a:pt x="649" y="21008"/>
                    </a:lnTo>
                    <a:lnTo>
                      <a:pt x="649" y="21154"/>
                    </a:lnTo>
                    <a:lnTo>
                      <a:pt x="565" y="21028"/>
                    </a:lnTo>
                    <a:lnTo>
                      <a:pt x="461" y="21008"/>
                    </a:lnTo>
                    <a:lnTo>
                      <a:pt x="440" y="21049"/>
                    </a:lnTo>
                    <a:lnTo>
                      <a:pt x="440" y="21133"/>
                    </a:lnTo>
                    <a:lnTo>
                      <a:pt x="461" y="21259"/>
                    </a:lnTo>
                    <a:lnTo>
                      <a:pt x="565" y="21280"/>
                    </a:lnTo>
                    <a:lnTo>
                      <a:pt x="649" y="21342"/>
                    </a:lnTo>
                    <a:lnTo>
                      <a:pt x="649" y="21384"/>
                    </a:lnTo>
                    <a:lnTo>
                      <a:pt x="691" y="21552"/>
                    </a:lnTo>
                    <a:lnTo>
                      <a:pt x="754" y="21572"/>
                    </a:lnTo>
                    <a:cubicBezTo>
                      <a:pt x="754" y="21635"/>
                      <a:pt x="775" y="21656"/>
                      <a:pt x="796" y="21698"/>
                    </a:cubicBezTo>
                    <a:lnTo>
                      <a:pt x="670" y="21656"/>
                    </a:lnTo>
                    <a:lnTo>
                      <a:pt x="649" y="21635"/>
                    </a:lnTo>
                    <a:lnTo>
                      <a:pt x="586" y="21677"/>
                    </a:lnTo>
                    <a:lnTo>
                      <a:pt x="649" y="21865"/>
                    </a:lnTo>
                    <a:lnTo>
                      <a:pt x="649" y="21949"/>
                    </a:lnTo>
                    <a:lnTo>
                      <a:pt x="691" y="21970"/>
                    </a:lnTo>
                    <a:lnTo>
                      <a:pt x="796" y="21803"/>
                    </a:lnTo>
                    <a:lnTo>
                      <a:pt x="858" y="21782"/>
                    </a:lnTo>
                    <a:cubicBezTo>
                      <a:pt x="879" y="21844"/>
                      <a:pt x="900" y="21886"/>
                      <a:pt x="921" y="21970"/>
                    </a:cubicBezTo>
                    <a:lnTo>
                      <a:pt x="921" y="22012"/>
                    </a:lnTo>
                    <a:lnTo>
                      <a:pt x="816" y="22054"/>
                    </a:lnTo>
                    <a:lnTo>
                      <a:pt x="921" y="22284"/>
                    </a:lnTo>
                    <a:lnTo>
                      <a:pt x="963" y="22409"/>
                    </a:lnTo>
                    <a:cubicBezTo>
                      <a:pt x="963" y="22493"/>
                      <a:pt x="984" y="22577"/>
                      <a:pt x="1005" y="22640"/>
                    </a:cubicBezTo>
                    <a:lnTo>
                      <a:pt x="984" y="22681"/>
                    </a:lnTo>
                    <a:lnTo>
                      <a:pt x="984" y="22744"/>
                    </a:lnTo>
                    <a:lnTo>
                      <a:pt x="921" y="22807"/>
                    </a:lnTo>
                    <a:lnTo>
                      <a:pt x="1005" y="22849"/>
                    </a:lnTo>
                    <a:lnTo>
                      <a:pt x="1026" y="22932"/>
                    </a:lnTo>
                    <a:lnTo>
                      <a:pt x="1068" y="22932"/>
                    </a:lnTo>
                    <a:cubicBezTo>
                      <a:pt x="1068" y="22953"/>
                      <a:pt x="1068" y="22995"/>
                      <a:pt x="1088" y="23016"/>
                    </a:cubicBezTo>
                    <a:cubicBezTo>
                      <a:pt x="1130" y="23163"/>
                      <a:pt x="1193" y="23330"/>
                      <a:pt x="1235" y="23456"/>
                    </a:cubicBezTo>
                    <a:lnTo>
                      <a:pt x="1277" y="23518"/>
                    </a:lnTo>
                    <a:cubicBezTo>
                      <a:pt x="1277" y="23539"/>
                      <a:pt x="1277" y="23539"/>
                      <a:pt x="1298" y="23560"/>
                    </a:cubicBezTo>
                    <a:lnTo>
                      <a:pt x="1235" y="23665"/>
                    </a:lnTo>
                    <a:lnTo>
                      <a:pt x="1193" y="23728"/>
                    </a:lnTo>
                    <a:lnTo>
                      <a:pt x="1235" y="23749"/>
                    </a:lnTo>
                    <a:lnTo>
                      <a:pt x="1381" y="23728"/>
                    </a:lnTo>
                    <a:lnTo>
                      <a:pt x="1444" y="23874"/>
                    </a:lnTo>
                    <a:lnTo>
                      <a:pt x="1423" y="23874"/>
                    </a:lnTo>
                    <a:lnTo>
                      <a:pt x="1444" y="23937"/>
                    </a:lnTo>
                    <a:lnTo>
                      <a:pt x="1486" y="23958"/>
                    </a:lnTo>
                    <a:lnTo>
                      <a:pt x="1423" y="24000"/>
                    </a:lnTo>
                    <a:lnTo>
                      <a:pt x="1402" y="24062"/>
                    </a:lnTo>
                    <a:lnTo>
                      <a:pt x="1423" y="24146"/>
                    </a:lnTo>
                    <a:lnTo>
                      <a:pt x="1486" y="24167"/>
                    </a:lnTo>
                    <a:lnTo>
                      <a:pt x="1549" y="24188"/>
                    </a:lnTo>
                    <a:lnTo>
                      <a:pt x="1507" y="24104"/>
                    </a:lnTo>
                    <a:lnTo>
                      <a:pt x="1549" y="24083"/>
                    </a:lnTo>
                    <a:cubicBezTo>
                      <a:pt x="1612" y="24167"/>
                      <a:pt x="1653" y="24272"/>
                      <a:pt x="1716" y="24355"/>
                    </a:cubicBezTo>
                    <a:lnTo>
                      <a:pt x="1716" y="24397"/>
                    </a:lnTo>
                    <a:lnTo>
                      <a:pt x="1653" y="24460"/>
                    </a:lnTo>
                    <a:lnTo>
                      <a:pt x="1695" y="24481"/>
                    </a:lnTo>
                    <a:lnTo>
                      <a:pt x="1737" y="24460"/>
                    </a:lnTo>
                    <a:lnTo>
                      <a:pt x="1758" y="24418"/>
                    </a:lnTo>
                    <a:cubicBezTo>
                      <a:pt x="1967" y="24753"/>
                      <a:pt x="2218" y="25004"/>
                      <a:pt x="2469" y="25234"/>
                    </a:cubicBezTo>
                    <a:lnTo>
                      <a:pt x="2449" y="25234"/>
                    </a:lnTo>
                    <a:lnTo>
                      <a:pt x="2365" y="25192"/>
                    </a:lnTo>
                    <a:lnTo>
                      <a:pt x="2260" y="25150"/>
                    </a:lnTo>
                    <a:lnTo>
                      <a:pt x="2156" y="25150"/>
                    </a:lnTo>
                    <a:lnTo>
                      <a:pt x="2072" y="25109"/>
                    </a:lnTo>
                    <a:lnTo>
                      <a:pt x="1946" y="24983"/>
                    </a:lnTo>
                    <a:lnTo>
                      <a:pt x="1863" y="24920"/>
                    </a:lnTo>
                    <a:lnTo>
                      <a:pt x="1842" y="24983"/>
                    </a:lnTo>
                    <a:lnTo>
                      <a:pt x="1863" y="25088"/>
                    </a:lnTo>
                    <a:lnTo>
                      <a:pt x="1946" y="25213"/>
                    </a:lnTo>
                    <a:lnTo>
                      <a:pt x="2072" y="25234"/>
                    </a:lnTo>
                    <a:lnTo>
                      <a:pt x="2239" y="25318"/>
                    </a:lnTo>
                    <a:lnTo>
                      <a:pt x="2281" y="25401"/>
                    </a:lnTo>
                    <a:lnTo>
                      <a:pt x="2365" y="25401"/>
                    </a:lnTo>
                    <a:lnTo>
                      <a:pt x="2428" y="25360"/>
                    </a:lnTo>
                    <a:lnTo>
                      <a:pt x="2574" y="25422"/>
                    </a:lnTo>
                    <a:lnTo>
                      <a:pt x="2679" y="25464"/>
                    </a:lnTo>
                    <a:lnTo>
                      <a:pt x="2783" y="25464"/>
                    </a:lnTo>
                    <a:cubicBezTo>
                      <a:pt x="2804" y="25464"/>
                      <a:pt x="2846" y="25506"/>
                      <a:pt x="2846" y="25527"/>
                    </a:cubicBezTo>
                    <a:lnTo>
                      <a:pt x="2804" y="25527"/>
                    </a:lnTo>
                    <a:lnTo>
                      <a:pt x="2700" y="25569"/>
                    </a:lnTo>
                    <a:lnTo>
                      <a:pt x="2658" y="25548"/>
                    </a:lnTo>
                    <a:lnTo>
                      <a:pt x="2595" y="25506"/>
                    </a:lnTo>
                    <a:lnTo>
                      <a:pt x="2532" y="25506"/>
                    </a:lnTo>
                    <a:lnTo>
                      <a:pt x="2490" y="25548"/>
                    </a:lnTo>
                    <a:lnTo>
                      <a:pt x="2490" y="25611"/>
                    </a:lnTo>
                    <a:lnTo>
                      <a:pt x="2595" y="25653"/>
                    </a:lnTo>
                    <a:lnTo>
                      <a:pt x="2658" y="25757"/>
                    </a:lnTo>
                    <a:lnTo>
                      <a:pt x="2762" y="25799"/>
                    </a:lnTo>
                    <a:lnTo>
                      <a:pt x="2867" y="25925"/>
                    </a:lnTo>
                    <a:lnTo>
                      <a:pt x="2951" y="25945"/>
                    </a:lnTo>
                    <a:lnTo>
                      <a:pt x="3076" y="25925"/>
                    </a:lnTo>
                    <a:lnTo>
                      <a:pt x="3118" y="25945"/>
                    </a:lnTo>
                    <a:lnTo>
                      <a:pt x="3118" y="26029"/>
                    </a:lnTo>
                    <a:lnTo>
                      <a:pt x="3202" y="26092"/>
                    </a:lnTo>
                    <a:lnTo>
                      <a:pt x="3285" y="26071"/>
                    </a:lnTo>
                    <a:lnTo>
                      <a:pt x="3265" y="26029"/>
                    </a:lnTo>
                    <a:lnTo>
                      <a:pt x="3327" y="25945"/>
                    </a:lnTo>
                    <a:lnTo>
                      <a:pt x="3327" y="25883"/>
                    </a:lnTo>
                    <a:lnTo>
                      <a:pt x="3285" y="25862"/>
                    </a:lnTo>
                    <a:lnTo>
                      <a:pt x="3327" y="25841"/>
                    </a:lnTo>
                    <a:lnTo>
                      <a:pt x="3411" y="25841"/>
                    </a:lnTo>
                    <a:lnTo>
                      <a:pt x="3369" y="25757"/>
                    </a:lnTo>
                    <a:lnTo>
                      <a:pt x="3285" y="25736"/>
                    </a:lnTo>
                    <a:lnTo>
                      <a:pt x="3160" y="25757"/>
                    </a:lnTo>
                    <a:lnTo>
                      <a:pt x="3118" y="25715"/>
                    </a:lnTo>
                    <a:lnTo>
                      <a:pt x="3118" y="25715"/>
                    </a:lnTo>
                    <a:cubicBezTo>
                      <a:pt x="3141" y="25721"/>
                      <a:pt x="3164" y="25724"/>
                      <a:pt x="3189" y="25724"/>
                    </a:cubicBezTo>
                    <a:cubicBezTo>
                      <a:pt x="3256" y="25724"/>
                      <a:pt x="3329" y="25704"/>
                      <a:pt x="3390" y="25673"/>
                    </a:cubicBezTo>
                    <a:lnTo>
                      <a:pt x="3411" y="25715"/>
                    </a:lnTo>
                    <a:lnTo>
                      <a:pt x="3578" y="25736"/>
                    </a:lnTo>
                    <a:lnTo>
                      <a:pt x="3683" y="25778"/>
                    </a:lnTo>
                    <a:lnTo>
                      <a:pt x="3746" y="25778"/>
                    </a:lnTo>
                    <a:lnTo>
                      <a:pt x="3829" y="25841"/>
                    </a:lnTo>
                    <a:lnTo>
                      <a:pt x="3892" y="25778"/>
                    </a:lnTo>
                    <a:lnTo>
                      <a:pt x="3955" y="25653"/>
                    </a:lnTo>
                    <a:lnTo>
                      <a:pt x="3913" y="25464"/>
                    </a:lnTo>
                    <a:lnTo>
                      <a:pt x="3934" y="25401"/>
                    </a:lnTo>
                    <a:lnTo>
                      <a:pt x="3934" y="25318"/>
                    </a:lnTo>
                    <a:lnTo>
                      <a:pt x="3955" y="25150"/>
                    </a:lnTo>
                    <a:lnTo>
                      <a:pt x="3955" y="25109"/>
                    </a:lnTo>
                    <a:cubicBezTo>
                      <a:pt x="4018" y="25213"/>
                      <a:pt x="4060" y="25318"/>
                      <a:pt x="4143" y="25422"/>
                    </a:cubicBezTo>
                    <a:lnTo>
                      <a:pt x="4122" y="25527"/>
                    </a:lnTo>
                    <a:lnTo>
                      <a:pt x="4060" y="25632"/>
                    </a:lnTo>
                    <a:lnTo>
                      <a:pt x="4122" y="25736"/>
                    </a:lnTo>
                    <a:lnTo>
                      <a:pt x="4060" y="25820"/>
                    </a:lnTo>
                    <a:lnTo>
                      <a:pt x="4060" y="25883"/>
                    </a:lnTo>
                    <a:lnTo>
                      <a:pt x="4164" y="25945"/>
                    </a:lnTo>
                    <a:lnTo>
                      <a:pt x="4269" y="25966"/>
                    </a:lnTo>
                    <a:lnTo>
                      <a:pt x="4332" y="25987"/>
                    </a:lnTo>
                    <a:lnTo>
                      <a:pt x="4373" y="25945"/>
                    </a:lnTo>
                    <a:lnTo>
                      <a:pt x="4248" y="25841"/>
                    </a:lnTo>
                    <a:lnTo>
                      <a:pt x="4332" y="25757"/>
                    </a:lnTo>
                    <a:lnTo>
                      <a:pt x="4562" y="26155"/>
                    </a:lnTo>
                    <a:lnTo>
                      <a:pt x="4562" y="26155"/>
                    </a:lnTo>
                    <a:lnTo>
                      <a:pt x="4520" y="26134"/>
                    </a:lnTo>
                    <a:lnTo>
                      <a:pt x="4332" y="26050"/>
                    </a:lnTo>
                    <a:lnTo>
                      <a:pt x="4227" y="25987"/>
                    </a:lnTo>
                    <a:lnTo>
                      <a:pt x="4206" y="26029"/>
                    </a:lnTo>
                    <a:lnTo>
                      <a:pt x="4248" y="26071"/>
                    </a:lnTo>
                    <a:lnTo>
                      <a:pt x="4520" y="26197"/>
                    </a:lnTo>
                    <a:lnTo>
                      <a:pt x="4541" y="26259"/>
                    </a:lnTo>
                    <a:lnTo>
                      <a:pt x="4436" y="26259"/>
                    </a:lnTo>
                    <a:lnTo>
                      <a:pt x="4436" y="26322"/>
                    </a:lnTo>
                    <a:lnTo>
                      <a:pt x="4373" y="26322"/>
                    </a:lnTo>
                    <a:lnTo>
                      <a:pt x="4353" y="26238"/>
                    </a:lnTo>
                    <a:lnTo>
                      <a:pt x="4227" y="26155"/>
                    </a:lnTo>
                    <a:lnTo>
                      <a:pt x="4206" y="26176"/>
                    </a:lnTo>
                    <a:lnTo>
                      <a:pt x="4206" y="26259"/>
                    </a:lnTo>
                    <a:lnTo>
                      <a:pt x="4122" y="26259"/>
                    </a:lnTo>
                    <a:lnTo>
                      <a:pt x="3934" y="26280"/>
                    </a:lnTo>
                    <a:lnTo>
                      <a:pt x="3892" y="26322"/>
                    </a:lnTo>
                    <a:lnTo>
                      <a:pt x="3934" y="26364"/>
                    </a:lnTo>
                    <a:lnTo>
                      <a:pt x="3913" y="26385"/>
                    </a:lnTo>
                    <a:lnTo>
                      <a:pt x="3809" y="26364"/>
                    </a:lnTo>
                    <a:lnTo>
                      <a:pt x="3704" y="26385"/>
                    </a:lnTo>
                    <a:lnTo>
                      <a:pt x="3725" y="26448"/>
                    </a:lnTo>
                    <a:lnTo>
                      <a:pt x="3850" y="26469"/>
                    </a:lnTo>
                    <a:lnTo>
                      <a:pt x="3955" y="26469"/>
                    </a:lnTo>
                    <a:lnTo>
                      <a:pt x="3997" y="26427"/>
                    </a:lnTo>
                    <a:lnTo>
                      <a:pt x="4018" y="26385"/>
                    </a:lnTo>
                    <a:lnTo>
                      <a:pt x="4101" y="26427"/>
                    </a:lnTo>
                    <a:lnTo>
                      <a:pt x="4206" y="26490"/>
                    </a:lnTo>
                    <a:lnTo>
                      <a:pt x="4248" y="26469"/>
                    </a:lnTo>
                    <a:lnTo>
                      <a:pt x="4269" y="26531"/>
                    </a:lnTo>
                    <a:lnTo>
                      <a:pt x="4269" y="26573"/>
                    </a:lnTo>
                    <a:lnTo>
                      <a:pt x="4353" y="26636"/>
                    </a:lnTo>
                    <a:lnTo>
                      <a:pt x="4269" y="26678"/>
                    </a:lnTo>
                    <a:lnTo>
                      <a:pt x="4227" y="26782"/>
                    </a:lnTo>
                    <a:lnTo>
                      <a:pt x="4269" y="26866"/>
                    </a:lnTo>
                    <a:lnTo>
                      <a:pt x="4353" y="26866"/>
                    </a:lnTo>
                    <a:lnTo>
                      <a:pt x="4436" y="26887"/>
                    </a:lnTo>
                    <a:lnTo>
                      <a:pt x="4541" y="26992"/>
                    </a:lnTo>
                    <a:lnTo>
                      <a:pt x="4625" y="26992"/>
                    </a:lnTo>
                    <a:lnTo>
                      <a:pt x="4646" y="26971"/>
                    </a:lnTo>
                    <a:lnTo>
                      <a:pt x="4562" y="26908"/>
                    </a:lnTo>
                    <a:lnTo>
                      <a:pt x="4457" y="26845"/>
                    </a:lnTo>
                    <a:lnTo>
                      <a:pt x="4436" y="26782"/>
                    </a:lnTo>
                    <a:lnTo>
                      <a:pt x="4457" y="26782"/>
                    </a:lnTo>
                    <a:lnTo>
                      <a:pt x="4541" y="26803"/>
                    </a:lnTo>
                    <a:lnTo>
                      <a:pt x="4625" y="26762"/>
                    </a:lnTo>
                    <a:lnTo>
                      <a:pt x="4646" y="26699"/>
                    </a:lnTo>
                    <a:lnTo>
                      <a:pt x="4562" y="26678"/>
                    </a:lnTo>
                    <a:lnTo>
                      <a:pt x="4520" y="26636"/>
                    </a:lnTo>
                    <a:lnTo>
                      <a:pt x="4750" y="26531"/>
                    </a:lnTo>
                    <a:lnTo>
                      <a:pt x="4855" y="26469"/>
                    </a:lnTo>
                    <a:lnTo>
                      <a:pt x="4938" y="26490"/>
                    </a:lnTo>
                    <a:cubicBezTo>
                      <a:pt x="4959" y="26531"/>
                      <a:pt x="4959" y="26552"/>
                      <a:pt x="4980" y="26552"/>
                    </a:cubicBezTo>
                    <a:lnTo>
                      <a:pt x="5001" y="26552"/>
                    </a:lnTo>
                    <a:lnTo>
                      <a:pt x="5001" y="26531"/>
                    </a:lnTo>
                    <a:lnTo>
                      <a:pt x="5294" y="26594"/>
                    </a:lnTo>
                    <a:lnTo>
                      <a:pt x="5357" y="26573"/>
                    </a:lnTo>
                    <a:lnTo>
                      <a:pt x="5357" y="26510"/>
                    </a:lnTo>
                    <a:lnTo>
                      <a:pt x="5482" y="26510"/>
                    </a:lnTo>
                    <a:lnTo>
                      <a:pt x="5420" y="26322"/>
                    </a:lnTo>
                    <a:lnTo>
                      <a:pt x="5357" y="26322"/>
                    </a:lnTo>
                    <a:lnTo>
                      <a:pt x="5252" y="26238"/>
                    </a:lnTo>
                    <a:lnTo>
                      <a:pt x="5106" y="26176"/>
                    </a:lnTo>
                    <a:lnTo>
                      <a:pt x="5106" y="26113"/>
                    </a:lnTo>
                    <a:lnTo>
                      <a:pt x="5273" y="26218"/>
                    </a:lnTo>
                    <a:lnTo>
                      <a:pt x="5399" y="26238"/>
                    </a:lnTo>
                    <a:lnTo>
                      <a:pt x="5148" y="25171"/>
                    </a:lnTo>
                    <a:lnTo>
                      <a:pt x="5106" y="25171"/>
                    </a:lnTo>
                    <a:lnTo>
                      <a:pt x="5106" y="25129"/>
                    </a:lnTo>
                    <a:lnTo>
                      <a:pt x="4959" y="24481"/>
                    </a:lnTo>
                    <a:lnTo>
                      <a:pt x="4792" y="24544"/>
                    </a:lnTo>
                    <a:lnTo>
                      <a:pt x="4750" y="24585"/>
                    </a:lnTo>
                    <a:lnTo>
                      <a:pt x="4666" y="24502"/>
                    </a:lnTo>
                    <a:lnTo>
                      <a:pt x="4583" y="24481"/>
                    </a:lnTo>
                    <a:lnTo>
                      <a:pt x="4562" y="24544"/>
                    </a:lnTo>
                    <a:cubicBezTo>
                      <a:pt x="4562" y="24502"/>
                      <a:pt x="4541" y="24502"/>
                      <a:pt x="4541" y="24481"/>
                    </a:cubicBezTo>
                    <a:lnTo>
                      <a:pt x="4541" y="24334"/>
                    </a:lnTo>
                    <a:lnTo>
                      <a:pt x="4625" y="24272"/>
                    </a:lnTo>
                    <a:lnTo>
                      <a:pt x="4750" y="24251"/>
                    </a:lnTo>
                    <a:lnTo>
                      <a:pt x="4897" y="24334"/>
                    </a:lnTo>
                    <a:lnTo>
                      <a:pt x="4980" y="24272"/>
                    </a:lnTo>
                    <a:lnTo>
                      <a:pt x="5001" y="24272"/>
                    </a:lnTo>
                    <a:lnTo>
                      <a:pt x="4855" y="24146"/>
                    </a:lnTo>
                    <a:lnTo>
                      <a:pt x="4520" y="23937"/>
                    </a:lnTo>
                    <a:lnTo>
                      <a:pt x="4457" y="23874"/>
                    </a:lnTo>
                    <a:lnTo>
                      <a:pt x="3725" y="23874"/>
                    </a:lnTo>
                    <a:lnTo>
                      <a:pt x="3306" y="23958"/>
                    </a:lnTo>
                    <a:lnTo>
                      <a:pt x="3202" y="23895"/>
                    </a:lnTo>
                    <a:lnTo>
                      <a:pt x="2930" y="23874"/>
                    </a:lnTo>
                    <a:lnTo>
                      <a:pt x="2846" y="23644"/>
                    </a:lnTo>
                    <a:lnTo>
                      <a:pt x="2783" y="23435"/>
                    </a:lnTo>
                    <a:lnTo>
                      <a:pt x="2658" y="23330"/>
                    </a:lnTo>
                    <a:lnTo>
                      <a:pt x="2637" y="22995"/>
                    </a:lnTo>
                    <a:lnTo>
                      <a:pt x="2637" y="22828"/>
                    </a:lnTo>
                    <a:lnTo>
                      <a:pt x="2511" y="22828"/>
                    </a:lnTo>
                    <a:lnTo>
                      <a:pt x="2323" y="22912"/>
                    </a:lnTo>
                    <a:lnTo>
                      <a:pt x="2218" y="23016"/>
                    </a:lnTo>
                    <a:lnTo>
                      <a:pt x="2093" y="23016"/>
                    </a:lnTo>
                    <a:lnTo>
                      <a:pt x="1842" y="22577"/>
                    </a:lnTo>
                    <a:cubicBezTo>
                      <a:pt x="1821" y="22493"/>
                      <a:pt x="1800" y="22409"/>
                      <a:pt x="1800" y="22326"/>
                    </a:cubicBezTo>
                    <a:lnTo>
                      <a:pt x="1884" y="21844"/>
                    </a:lnTo>
                    <a:lnTo>
                      <a:pt x="2009" y="21656"/>
                    </a:lnTo>
                    <a:lnTo>
                      <a:pt x="2218" y="21447"/>
                    </a:lnTo>
                    <a:lnTo>
                      <a:pt x="2260" y="21154"/>
                    </a:lnTo>
                    <a:lnTo>
                      <a:pt x="2218" y="20840"/>
                    </a:lnTo>
                    <a:lnTo>
                      <a:pt x="2135" y="20610"/>
                    </a:lnTo>
                    <a:lnTo>
                      <a:pt x="2197" y="20338"/>
                    </a:lnTo>
                    <a:lnTo>
                      <a:pt x="2302" y="20212"/>
                    </a:lnTo>
                    <a:lnTo>
                      <a:pt x="2197" y="19961"/>
                    </a:lnTo>
                    <a:lnTo>
                      <a:pt x="2218" y="19815"/>
                    </a:lnTo>
                    <a:lnTo>
                      <a:pt x="2323" y="19710"/>
                    </a:lnTo>
                    <a:lnTo>
                      <a:pt x="2239" y="19480"/>
                    </a:lnTo>
                    <a:lnTo>
                      <a:pt x="2197" y="19166"/>
                    </a:lnTo>
                    <a:lnTo>
                      <a:pt x="2114" y="19020"/>
                    </a:lnTo>
                    <a:lnTo>
                      <a:pt x="2114" y="18915"/>
                    </a:lnTo>
                    <a:lnTo>
                      <a:pt x="2260" y="18769"/>
                    </a:lnTo>
                    <a:lnTo>
                      <a:pt x="2260" y="18643"/>
                    </a:lnTo>
                    <a:lnTo>
                      <a:pt x="2135" y="18434"/>
                    </a:lnTo>
                    <a:lnTo>
                      <a:pt x="1946" y="18308"/>
                    </a:lnTo>
                    <a:lnTo>
                      <a:pt x="1821" y="18308"/>
                    </a:lnTo>
                    <a:lnTo>
                      <a:pt x="1800" y="18329"/>
                    </a:lnTo>
                    <a:lnTo>
                      <a:pt x="1716" y="18246"/>
                    </a:lnTo>
                    <a:lnTo>
                      <a:pt x="1779" y="18141"/>
                    </a:lnTo>
                    <a:lnTo>
                      <a:pt x="2030" y="18141"/>
                    </a:lnTo>
                    <a:lnTo>
                      <a:pt x="2156" y="17995"/>
                    </a:lnTo>
                    <a:lnTo>
                      <a:pt x="2156" y="17869"/>
                    </a:lnTo>
                    <a:lnTo>
                      <a:pt x="2093" y="17827"/>
                    </a:lnTo>
                    <a:lnTo>
                      <a:pt x="2009" y="17890"/>
                    </a:lnTo>
                    <a:lnTo>
                      <a:pt x="1905" y="17869"/>
                    </a:lnTo>
                    <a:lnTo>
                      <a:pt x="1842" y="17597"/>
                    </a:lnTo>
                    <a:lnTo>
                      <a:pt x="1737" y="17367"/>
                    </a:lnTo>
                    <a:lnTo>
                      <a:pt x="1737" y="17199"/>
                    </a:lnTo>
                    <a:lnTo>
                      <a:pt x="1737" y="17032"/>
                    </a:lnTo>
                    <a:lnTo>
                      <a:pt x="1570" y="16969"/>
                    </a:lnTo>
                    <a:lnTo>
                      <a:pt x="1570" y="16948"/>
                    </a:lnTo>
                    <a:cubicBezTo>
                      <a:pt x="1528" y="16865"/>
                      <a:pt x="1528" y="16760"/>
                      <a:pt x="1507" y="16676"/>
                    </a:cubicBezTo>
                    <a:lnTo>
                      <a:pt x="1486" y="16362"/>
                    </a:lnTo>
                    <a:lnTo>
                      <a:pt x="1612" y="16300"/>
                    </a:lnTo>
                    <a:lnTo>
                      <a:pt x="1633" y="16132"/>
                    </a:lnTo>
                    <a:lnTo>
                      <a:pt x="1591" y="16028"/>
                    </a:lnTo>
                    <a:lnTo>
                      <a:pt x="1486" y="15986"/>
                    </a:lnTo>
                    <a:lnTo>
                      <a:pt x="1423" y="15714"/>
                    </a:lnTo>
                    <a:lnTo>
                      <a:pt x="1402" y="15358"/>
                    </a:lnTo>
                    <a:lnTo>
                      <a:pt x="1423" y="14940"/>
                    </a:lnTo>
                    <a:lnTo>
                      <a:pt x="1319" y="14751"/>
                    </a:lnTo>
                    <a:lnTo>
                      <a:pt x="1298" y="14542"/>
                    </a:lnTo>
                    <a:lnTo>
                      <a:pt x="1507" y="14249"/>
                    </a:lnTo>
                    <a:lnTo>
                      <a:pt x="1528" y="13935"/>
                    </a:lnTo>
                    <a:lnTo>
                      <a:pt x="1695" y="13852"/>
                    </a:lnTo>
                    <a:lnTo>
                      <a:pt x="1779" y="13747"/>
                    </a:lnTo>
                    <a:lnTo>
                      <a:pt x="1423" y="13077"/>
                    </a:lnTo>
                    <a:lnTo>
                      <a:pt x="1486" y="12847"/>
                    </a:lnTo>
                    <a:lnTo>
                      <a:pt x="1486" y="12680"/>
                    </a:lnTo>
                    <a:lnTo>
                      <a:pt x="1486" y="12282"/>
                    </a:lnTo>
                    <a:lnTo>
                      <a:pt x="1612" y="12052"/>
                    </a:lnTo>
                    <a:lnTo>
                      <a:pt x="1737" y="11927"/>
                    </a:lnTo>
                    <a:lnTo>
                      <a:pt x="1716" y="11717"/>
                    </a:lnTo>
                    <a:lnTo>
                      <a:pt x="1612" y="11529"/>
                    </a:lnTo>
                    <a:lnTo>
                      <a:pt x="1528" y="11445"/>
                    </a:lnTo>
                    <a:lnTo>
                      <a:pt x="1674" y="11278"/>
                    </a:lnTo>
                    <a:lnTo>
                      <a:pt x="1633" y="11027"/>
                    </a:lnTo>
                    <a:lnTo>
                      <a:pt x="1737" y="10797"/>
                    </a:lnTo>
                    <a:lnTo>
                      <a:pt x="1842" y="10776"/>
                    </a:lnTo>
                    <a:lnTo>
                      <a:pt x="1884" y="10504"/>
                    </a:lnTo>
                    <a:lnTo>
                      <a:pt x="1821" y="10064"/>
                    </a:lnTo>
                    <a:lnTo>
                      <a:pt x="1737" y="9981"/>
                    </a:lnTo>
                    <a:lnTo>
                      <a:pt x="1674" y="9646"/>
                    </a:lnTo>
                    <a:lnTo>
                      <a:pt x="1591" y="9458"/>
                    </a:lnTo>
                    <a:lnTo>
                      <a:pt x="1444" y="9248"/>
                    </a:lnTo>
                    <a:lnTo>
                      <a:pt x="1423" y="9144"/>
                    </a:lnTo>
                    <a:lnTo>
                      <a:pt x="1319" y="9018"/>
                    </a:lnTo>
                    <a:lnTo>
                      <a:pt x="1277" y="8725"/>
                    </a:lnTo>
                    <a:lnTo>
                      <a:pt x="1298" y="8516"/>
                    </a:lnTo>
                    <a:lnTo>
                      <a:pt x="1444" y="8453"/>
                    </a:lnTo>
                    <a:lnTo>
                      <a:pt x="1444" y="8160"/>
                    </a:lnTo>
                    <a:lnTo>
                      <a:pt x="1528" y="8056"/>
                    </a:lnTo>
                    <a:lnTo>
                      <a:pt x="1528" y="7784"/>
                    </a:lnTo>
                    <a:lnTo>
                      <a:pt x="1423" y="7616"/>
                    </a:lnTo>
                    <a:lnTo>
                      <a:pt x="1402" y="7240"/>
                    </a:lnTo>
                    <a:lnTo>
                      <a:pt x="1486" y="7156"/>
                    </a:lnTo>
                    <a:lnTo>
                      <a:pt x="1528" y="6738"/>
                    </a:lnTo>
                    <a:lnTo>
                      <a:pt x="1633" y="6591"/>
                    </a:lnTo>
                    <a:lnTo>
                      <a:pt x="1800" y="6194"/>
                    </a:lnTo>
                    <a:lnTo>
                      <a:pt x="1946" y="6047"/>
                    </a:lnTo>
                    <a:lnTo>
                      <a:pt x="2051" y="5984"/>
                    </a:lnTo>
                    <a:lnTo>
                      <a:pt x="2135" y="5880"/>
                    </a:lnTo>
                    <a:lnTo>
                      <a:pt x="2093" y="5838"/>
                    </a:lnTo>
                    <a:lnTo>
                      <a:pt x="2093" y="5671"/>
                    </a:lnTo>
                    <a:lnTo>
                      <a:pt x="2030" y="5587"/>
                    </a:lnTo>
                    <a:lnTo>
                      <a:pt x="1946" y="5545"/>
                    </a:lnTo>
                    <a:lnTo>
                      <a:pt x="1988" y="5440"/>
                    </a:lnTo>
                    <a:lnTo>
                      <a:pt x="2093" y="5357"/>
                    </a:lnTo>
                    <a:lnTo>
                      <a:pt x="2093" y="5210"/>
                    </a:lnTo>
                    <a:lnTo>
                      <a:pt x="1946" y="5043"/>
                    </a:lnTo>
                    <a:lnTo>
                      <a:pt x="1925" y="4854"/>
                    </a:lnTo>
                    <a:lnTo>
                      <a:pt x="2009" y="4729"/>
                    </a:lnTo>
                    <a:lnTo>
                      <a:pt x="1988" y="4624"/>
                    </a:lnTo>
                    <a:lnTo>
                      <a:pt x="1842" y="4520"/>
                    </a:lnTo>
                    <a:lnTo>
                      <a:pt x="1905" y="4373"/>
                    </a:lnTo>
                    <a:lnTo>
                      <a:pt x="2574" y="3997"/>
                    </a:lnTo>
                    <a:lnTo>
                      <a:pt x="2741" y="3348"/>
                    </a:lnTo>
                    <a:lnTo>
                      <a:pt x="2658" y="3181"/>
                    </a:lnTo>
                    <a:lnTo>
                      <a:pt x="2553" y="3222"/>
                    </a:lnTo>
                    <a:lnTo>
                      <a:pt x="2511" y="3285"/>
                    </a:lnTo>
                    <a:lnTo>
                      <a:pt x="2344" y="3285"/>
                    </a:lnTo>
                    <a:lnTo>
                      <a:pt x="1925" y="2134"/>
                    </a:lnTo>
                    <a:lnTo>
                      <a:pt x="1633" y="1883"/>
                    </a:lnTo>
                    <a:lnTo>
                      <a:pt x="1570" y="1779"/>
                    </a:lnTo>
                    <a:lnTo>
                      <a:pt x="1695" y="1465"/>
                    </a:lnTo>
                    <a:lnTo>
                      <a:pt x="1633" y="1360"/>
                    </a:lnTo>
                    <a:lnTo>
                      <a:pt x="1716" y="1193"/>
                    </a:lnTo>
                    <a:lnTo>
                      <a:pt x="1695" y="1130"/>
                    </a:lnTo>
                    <a:lnTo>
                      <a:pt x="1423" y="921"/>
                    </a:lnTo>
                    <a:lnTo>
                      <a:pt x="1360" y="774"/>
                    </a:lnTo>
                    <a:lnTo>
                      <a:pt x="1319" y="607"/>
                    </a:lnTo>
                    <a:lnTo>
                      <a:pt x="1298" y="544"/>
                    </a:lnTo>
                    <a:lnTo>
                      <a:pt x="1319" y="440"/>
                    </a:lnTo>
                    <a:lnTo>
                      <a:pt x="1298" y="335"/>
                    </a:lnTo>
                    <a:lnTo>
                      <a:pt x="1256" y="293"/>
                    </a:lnTo>
                    <a:lnTo>
                      <a:pt x="1151" y="189"/>
                    </a:lnTo>
                    <a:lnTo>
                      <a:pt x="1151" y="21"/>
                    </a:lnTo>
                    <a:lnTo>
                      <a:pt x="1109" y="21"/>
                    </a:lnTo>
                    <a:lnTo>
                      <a:pt x="104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7" name="Google Shape;1107;p64"/>
            <p:cNvGrpSpPr/>
            <p:nvPr/>
          </p:nvGrpSpPr>
          <p:grpSpPr>
            <a:xfrm>
              <a:off x="3855466" y="3289811"/>
              <a:ext cx="112514" cy="94210"/>
              <a:chOff x="3918000" y="3561900"/>
              <a:chExt cx="236225" cy="207100"/>
            </a:xfrm>
          </p:grpSpPr>
          <p:sp>
            <p:nvSpPr>
              <p:cNvPr id="1108" name="Google Shape;1108;p64"/>
              <p:cNvSpPr/>
              <p:nvPr/>
            </p:nvSpPr>
            <p:spPr>
              <a:xfrm>
                <a:off x="3925800" y="3561900"/>
                <a:ext cx="228425" cy="170000"/>
              </a:xfrm>
              <a:custGeom>
                <a:avLst/>
                <a:gdLst/>
                <a:ahLst/>
                <a:cxnLst/>
                <a:rect l="l" t="t" r="r" b="b"/>
                <a:pathLst>
                  <a:path w="9137" h="6800" extrusionOk="0">
                    <a:moveTo>
                      <a:pt x="0" y="4356"/>
                    </a:moveTo>
                    <a:lnTo>
                      <a:pt x="1381" y="1594"/>
                    </a:lnTo>
                    <a:lnTo>
                      <a:pt x="7012" y="0"/>
                    </a:lnTo>
                    <a:lnTo>
                      <a:pt x="9137" y="532"/>
                    </a:lnTo>
                    <a:lnTo>
                      <a:pt x="8500" y="2444"/>
                    </a:lnTo>
                    <a:lnTo>
                      <a:pt x="6906" y="5206"/>
                    </a:lnTo>
                    <a:lnTo>
                      <a:pt x="3719" y="680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</p:sp>
          <p:sp>
            <p:nvSpPr>
              <p:cNvPr id="1109" name="Google Shape;1109;p64"/>
              <p:cNvSpPr/>
              <p:nvPr/>
            </p:nvSpPr>
            <p:spPr>
              <a:xfrm>
                <a:off x="3918000" y="3569675"/>
                <a:ext cx="229150" cy="199325"/>
              </a:xfrm>
              <a:custGeom>
                <a:avLst/>
                <a:gdLst/>
                <a:ahLst/>
                <a:cxnLst/>
                <a:rect l="l" t="t" r="r" b="b"/>
                <a:pathLst>
                  <a:path w="9166" h="7973" extrusionOk="0">
                    <a:moveTo>
                      <a:pt x="6696" y="3976"/>
                    </a:moveTo>
                    <a:lnTo>
                      <a:pt x="6738" y="4018"/>
                    </a:lnTo>
                    <a:lnTo>
                      <a:pt x="6780" y="3997"/>
                    </a:lnTo>
                    <a:lnTo>
                      <a:pt x="6843" y="4039"/>
                    </a:lnTo>
                    <a:lnTo>
                      <a:pt x="6926" y="4018"/>
                    </a:lnTo>
                    <a:lnTo>
                      <a:pt x="7052" y="4122"/>
                    </a:lnTo>
                    <a:lnTo>
                      <a:pt x="7136" y="4353"/>
                    </a:lnTo>
                    <a:lnTo>
                      <a:pt x="7136" y="4499"/>
                    </a:lnTo>
                    <a:lnTo>
                      <a:pt x="7094" y="4583"/>
                    </a:lnTo>
                    <a:lnTo>
                      <a:pt x="6989" y="4625"/>
                    </a:lnTo>
                    <a:lnTo>
                      <a:pt x="6989" y="4708"/>
                    </a:lnTo>
                    <a:lnTo>
                      <a:pt x="7031" y="4750"/>
                    </a:lnTo>
                    <a:lnTo>
                      <a:pt x="7031" y="4834"/>
                    </a:lnTo>
                    <a:lnTo>
                      <a:pt x="6926" y="4918"/>
                    </a:lnTo>
                    <a:lnTo>
                      <a:pt x="6843" y="4876"/>
                    </a:lnTo>
                    <a:lnTo>
                      <a:pt x="6738" y="4918"/>
                    </a:lnTo>
                    <a:lnTo>
                      <a:pt x="6675" y="4959"/>
                    </a:lnTo>
                    <a:lnTo>
                      <a:pt x="6571" y="5001"/>
                    </a:lnTo>
                    <a:lnTo>
                      <a:pt x="6508" y="5127"/>
                    </a:lnTo>
                    <a:lnTo>
                      <a:pt x="6466" y="5169"/>
                    </a:lnTo>
                    <a:lnTo>
                      <a:pt x="6424" y="5231"/>
                    </a:lnTo>
                    <a:lnTo>
                      <a:pt x="6320" y="5231"/>
                    </a:lnTo>
                    <a:lnTo>
                      <a:pt x="6194" y="5169"/>
                    </a:lnTo>
                    <a:lnTo>
                      <a:pt x="6152" y="5106"/>
                    </a:lnTo>
                    <a:lnTo>
                      <a:pt x="6069" y="5022"/>
                    </a:lnTo>
                    <a:lnTo>
                      <a:pt x="6069" y="4918"/>
                    </a:lnTo>
                    <a:lnTo>
                      <a:pt x="5985" y="4834"/>
                    </a:lnTo>
                    <a:lnTo>
                      <a:pt x="5964" y="4771"/>
                    </a:lnTo>
                    <a:lnTo>
                      <a:pt x="5880" y="4708"/>
                    </a:lnTo>
                    <a:lnTo>
                      <a:pt x="5838" y="4604"/>
                    </a:lnTo>
                    <a:lnTo>
                      <a:pt x="5901" y="4541"/>
                    </a:lnTo>
                    <a:lnTo>
                      <a:pt x="6069" y="4415"/>
                    </a:lnTo>
                    <a:lnTo>
                      <a:pt x="6110" y="4248"/>
                    </a:lnTo>
                    <a:lnTo>
                      <a:pt x="6257" y="4164"/>
                    </a:lnTo>
                    <a:lnTo>
                      <a:pt x="6466" y="4122"/>
                    </a:lnTo>
                    <a:lnTo>
                      <a:pt x="6508" y="4081"/>
                    </a:lnTo>
                    <a:lnTo>
                      <a:pt x="6592" y="4018"/>
                    </a:lnTo>
                    <a:lnTo>
                      <a:pt x="6613" y="3976"/>
                    </a:lnTo>
                    <a:close/>
                    <a:moveTo>
                      <a:pt x="7659" y="1"/>
                    </a:moveTo>
                    <a:lnTo>
                      <a:pt x="7470" y="21"/>
                    </a:lnTo>
                    <a:lnTo>
                      <a:pt x="7387" y="21"/>
                    </a:lnTo>
                    <a:lnTo>
                      <a:pt x="7345" y="63"/>
                    </a:lnTo>
                    <a:lnTo>
                      <a:pt x="7240" y="63"/>
                    </a:lnTo>
                    <a:lnTo>
                      <a:pt x="7178" y="126"/>
                    </a:lnTo>
                    <a:lnTo>
                      <a:pt x="7178" y="168"/>
                    </a:lnTo>
                    <a:lnTo>
                      <a:pt x="7157" y="252"/>
                    </a:lnTo>
                    <a:lnTo>
                      <a:pt x="7073" y="273"/>
                    </a:lnTo>
                    <a:lnTo>
                      <a:pt x="7010" y="356"/>
                    </a:lnTo>
                    <a:lnTo>
                      <a:pt x="6843" y="356"/>
                    </a:lnTo>
                    <a:lnTo>
                      <a:pt x="6822" y="335"/>
                    </a:lnTo>
                    <a:lnTo>
                      <a:pt x="6717" y="356"/>
                    </a:lnTo>
                    <a:lnTo>
                      <a:pt x="6592" y="461"/>
                    </a:lnTo>
                    <a:lnTo>
                      <a:pt x="6529" y="524"/>
                    </a:lnTo>
                    <a:lnTo>
                      <a:pt x="6445" y="565"/>
                    </a:lnTo>
                    <a:lnTo>
                      <a:pt x="6424" y="628"/>
                    </a:lnTo>
                    <a:lnTo>
                      <a:pt x="6341" y="649"/>
                    </a:lnTo>
                    <a:lnTo>
                      <a:pt x="6299" y="691"/>
                    </a:lnTo>
                    <a:lnTo>
                      <a:pt x="6236" y="733"/>
                    </a:lnTo>
                    <a:lnTo>
                      <a:pt x="6173" y="754"/>
                    </a:lnTo>
                    <a:lnTo>
                      <a:pt x="6006" y="963"/>
                    </a:lnTo>
                    <a:lnTo>
                      <a:pt x="5985" y="1089"/>
                    </a:lnTo>
                    <a:lnTo>
                      <a:pt x="6006" y="1151"/>
                    </a:lnTo>
                    <a:lnTo>
                      <a:pt x="6006" y="1214"/>
                    </a:lnTo>
                    <a:lnTo>
                      <a:pt x="5922" y="1256"/>
                    </a:lnTo>
                    <a:lnTo>
                      <a:pt x="5901" y="1298"/>
                    </a:lnTo>
                    <a:lnTo>
                      <a:pt x="5859" y="1319"/>
                    </a:lnTo>
                    <a:lnTo>
                      <a:pt x="5776" y="1402"/>
                    </a:lnTo>
                    <a:lnTo>
                      <a:pt x="5755" y="1486"/>
                    </a:lnTo>
                    <a:lnTo>
                      <a:pt x="5713" y="1507"/>
                    </a:lnTo>
                    <a:lnTo>
                      <a:pt x="5692" y="1570"/>
                    </a:lnTo>
                    <a:lnTo>
                      <a:pt x="5608" y="1570"/>
                    </a:lnTo>
                    <a:lnTo>
                      <a:pt x="5545" y="1612"/>
                    </a:lnTo>
                    <a:lnTo>
                      <a:pt x="5399" y="1633"/>
                    </a:lnTo>
                    <a:lnTo>
                      <a:pt x="5357" y="1737"/>
                    </a:lnTo>
                    <a:lnTo>
                      <a:pt x="5357" y="1905"/>
                    </a:lnTo>
                    <a:lnTo>
                      <a:pt x="5294" y="1967"/>
                    </a:lnTo>
                    <a:lnTo>
                      <a:pt x="5294" y="2030"/>
                    </a:lnTo>
                    <a:lnTo>
                      <a:pt x="5273" y="2135"/>
                    </a:lnTo>
                    <a:lnTo>
                      <a:pt x="5294" y="2197"/>
                    </a:lnTo>
                    <a:lnTo>
                      <a:pt x="5169" y="2260"/>
                    </a:lnTo>
                    <a:lnTo>
                      <a:pt x="5085" y="2239"/>
                    </a:lnTo>
                    <a:lnTo>
                      <a:pt x="5043" y="2197"/>
                    </a:lnTo>
                    <a:lnTo>
                      <a:pt x="4834" y="2197"/>
                    </a:lnTo>
                    <a:lnTo>
                      <a:pt x="4709" y="2218"/>
                    </a:lnTo>
                    <a:lnTo>
                      <a:pt x="4604" y="2197"/>
                    </a:lnTo>
                    <a:lnTo>
                      <a:pt x="4520" y="2218"/>
                    </a:lnTo>
                    <a:lnTo>
                      <a:pt x="4311" y="2093"/>
                    </a:lnTo>
                    <a:lnTo>
                      <a:pt x="4227" y="2093"/>
                    </a:lnTo>
                    <a:lnTo>
                      <a:pt x="4185" y="2009"/>
                    </a:lnTo>
                    <a:lnTo>
                      <a:pt x="3997" y="1988"/>
                    </a:lnTo>
                    <a:lnTo>
                      <a:pt x="3872" y="2009"/>
                    </a:lnTo>
                    <a:lnTo>
                      <a:pt x="3704" y="2135"/>
                    </a:lnTo>
                    <a:lnTo>
                      <a:pt x="3621" y="2365"/>
                    </a:lnTo>
                    <a:lnTo>
                      <a:pt x="3516" y="2469"/>
                    </a:lnTo>
                    <a:lnTo>
                      <a:pt x="3349" y="2553"/>
                    </a:lnTo>
                    <a:lnTo>
                      <a:pt x="3286" y="2637"/>
                    </a:lnTo>
                    <a:lnTo>
                      <a:pt x="3181" y="2721"/>
                    </a:lnTo>
                    <a:lnTo>
                      <a:pt x="3056" y="2742"/>
                    </a:lnTo>
                    <a:lnTo>
                      <a:pt x="2972" y="2783"/>
                    </a:lnTo>
                    <a:lnTo>
                      <a:pt x="2846" y="2762"/>
                    </a:lnTo>
                    <a:lnTo>
                      <a:pt x="2763" y="2825"/>
                    </a:lnTo>
                    <a:lnTo>
                      <a:pt x="2616" y="2783"/>
                    </a:lnTo>
                    <a:lnTo>
                      <a:pt x="2449" y="2825"/>
                    </a:lnTo>
                    <a:lnTo>
                      <a:pt x="2449" y="2721"/>
                    </a:lnTo>
                    <a:lnTo>
                      <a:pt x="2532" y="2532"/>
                    </a:lnTo>
                    <a:lnTo>
                      <a:pt x="2532" y="2365"/>
                    </a:lnTo>
                    <a:lnTo>
                      <a:pt x="2365" y="2051"/>
                    </a:lnTo>
                    <a:lnTo>
                      <a:pt x="2323" y="1905"/>
                    </a:lnTo>
                    <a:lnTo>
                      <a:pt x="2135" y="1779"/>
                    </a:lnTo>
                    <a:lnTo>
                      <a:pt x="2051" y="3871"/>
                    </a:lnTo>
                    <a:lnTo>
                      <a:pt x="1821" y="3871"/>
                    </a:lnTo>
                    <a:lnTo>
                      <a:pt x="1675" y="3934"/>
                    </a:lnTo>
                    <a:lnTo>
                      <a:pt x="1612" y="4039"/>
                    </a:lnTo>
                    <a:lnTo>
                      <a:pt x="1528" y="4081"/>
                    </a:lnTo>
                    <a:lnTo>
                      <a:pt x="1486" y="4122"/>
                    </a:lnTo>
                    <a:lnTo>
                      <a:pt x="1486" y="4248"/>
                    </a:lnTo>
                    <a:lnTo>
                      <a:pt x="1403" y="4227"/>
                    </a:lnTo>
                    <a:lnTo>
                      <a:pt x="1319" y="4227"/>
                    </a:lnTo>
                    <a:lnTo>
                      <a:pt x="1277" y="4143"/>
                    </a:lnTo>
                    <a:lnTo>
                      <a:pt x="1193" y="4143"/>
                    </a:lnTo>
                    <a:lnTo>
                      <a:pt x="1152" y="4206"/>
                    </a:lnTo>
                    <a:lnTo>
                      <a:pt x="1047" y="4185"/>
                    </a:lnTo>
                    <a:lnTo>
                      <a:pt x="984" y="4143"/>
                    </a:lnTo>
                    <a:lnTo>
                      <a:pt x="880" y="4185"/>
                    </a:lnTo>
                    <a:lnTo>
                      <a:pt x="754" y="4102"/>
                    </a:lnTo>
                    <a:lnTo>
                      <a:pt x="566" y="4039"/>
                    </a:lnTo>
                    <a:lnTo>
                      <a:pt x="482" y="3871"/>
                    </a:lnTo>
                    <a:lnTo>
                      <a:pt x="545" y="3725"/>
                    </a:lnTo>
                    <a:lnTo>
                      <a:pt x="440" y="3725"/>
                    </a:lnTo>
                    <a:lnTo>
                      <a:pt x="356" y="3599"/>
                    </a:lnTo>
                    <a:lnTo>
                      <a:pt x="231" y="3662"/>
                    </a:lnTo>
                    <a:lnTo>
                      <a:pt x="168" y="3767"/>
                    </a:lnTo>
                    <a:lnTo>
                      <a:pt x="210" y="3788"/>
                    </a:lnTo>
                    <a:lnTo>
                      <a:pt x="210" y="3871"/>
                    </a:lnTo>
                    <a:lnTo>
                      <a:pt x="64" y="3892"/>
                    </a:lnTo>
                    <a:lnTo>
                      <a:pt x="1" y="3934"/>
                    </a:lnTo>
                    <a:lnTo>
                      <a:pt x="22" y="4122"/>
                    </a:lnTo>
                    <a:lnTo>
                      <a:pt x="210" y="4248"/>
                    </a:lnTo>
                    <a:lnTo>
                      <a:pt x="336" y="4625"/>
                    </a:lnTo>
                    <a:lnTo>
                      <a:pt x="336" y="4771"/>
                    </a:lnTo>
                    <a:lnTo>
                      <a:pt x="461" y="5085"/>
                    </a:lnTo>
                    <a:lnTo>
                      <a:pt x="545" y="5441"/>
                    </a:lnTo>
                    <a:lnTo>
                      <a:pt x="691" y="5650"/>
                    </a:lnTo>
                    <a:lnTo>
                      <a:pt x="691" y="5775"/>
                    </a:lnTo>
                    <a:lnTo>
                      <a:pt x="859" y="6027"/>
                    </a:lnTo>
                    <a:lnTo>
                      <a:pt x="859" y="6110"/>
                    </a:lnTo>
                    <a:lnTo>
                      <a:pt x="900" y="6299"/>
                    </a:lnTo>
                    <a:lnTo>
                      <a:pt x="880" y="6487"/>
                    </a:lnTo>
                    <a:lnTo>
                      <a:pt x="796" y="6550"/>
                    </a:lnTo>
                    <a:lnTo>
                      <a:pt x="754" y="6550"/>
                    </a:lnTo>
                    <a:lnTo>
                      <a:pt x="691" y="6508"/>
                    </a:lnTo>
                    <a:lnTo>
                      <a:pt x="649" y="6550"/>
                    </a:lnTo>
                    <a:lnTo>
                      <a:pt x="649" y="6717"/>
                    </a:lnTo>
                    <a:lnTo>
                      <a:pt x="733" y="6863"/>
                    </a:lnTo>
                    <a:lnTo>
                      <a:pt x="838" y="6968"/>
                    </a:lnTo>
                    <a:lnTo>
                      <a:pt x="942" y="7156"/>
                    </a:lnTo>
                    <a:lnTo>
                      <a:pt x="859" y="7282"/>
                    </a:lnTo>
                    <a:lnTo>
                      <a:pt x="880" y="7449"/>
                    </a:lnTo>
                    <a:lnTo>
                      <a:pt x="838" y="7554"/>
                    </a:lnTo>
                    <a:lnTo>
                      <a:pt x="838" y="7659"/>
                    </a:lnTo>
                    <a:lnTo>
                      <a:pt x="900" y="7700"/>
                    </a:lnTo>
                    <a:lnTo>
                      <a:pt x="900" y="7596"/>
                    </a:lnTo>
                    <a:lnTo>
                      <a:pt x="1005" y="7533"/>
                    </a:lnTo>
                    <a:lnTo>
                      <a:pt x="1152" y="7554"/>
                    </a:lnTo>
                    <a:lnTo>
                      <a:pt x="1172" y="7679"/>
                    </a:lnTo>
                    <a:lnTo>
                      <a:pt x="1110" y="7721"/>
                    </a:lnTo>
                    <a:lnTo>
                      <a:pt x="1172" y="7742"/>
                    </a:lnTo>
                    <a:lnTo>
                      <a:pt x="1256" y="7679"/>
                    </a:lnTo>
                    <a:lnTo>
                      <a:pt x="1361" y="7742"/>
                    </a:lnTo>
                    <a:lnTo>
                      <a:pt x="1361" y="7868"/>
                    </a:lnTo>
                    <a:lnTo>
                      <a:pt x="1403" y="7847"/>
                    </a:lnTo>
                    <a:lnTo>
                      <a:pt x="1696" y="7972"/>
                    </a:lnTo>
                    <a:lnTo>
                      <a:pt x="1737" y="7951"/>
                    </a:lnTo>
                    <a:lnTo>
                      <a:pt x="1800" y="7972"/>
                    </a:lnTo>
                    <a:lnTo>
                      <a:pt x="1821" y="7889"/>
                    </a:lnTo>
                    <a:lnTo>
                      <a:pt x="1926" y="7868"/>
                    </a:lnTo>
                    <a:lnTo>
                      <a:pt x="2051" y="7742"/>
                    </a:lnTo>
                    <a:lnTo>
                      <a:pt x="2198" y="7763"/>
                    </a:lnTo>
                    <a:lnTo>
                      <a:pt x="2219" y="7721"/>
                    </a:lnTo>
                    <a:lnTo>
                      <a:pt x="2344" y="7721"/>
                    </a:lnTo>
                    <a:lnTo>
                      <a:pt x="2512" y="7763"/>
                    </a:lnTo>
                    <a:lnTo>
                      <a:pt x="2574" y="7742"/>
                    </a:lnTo>
                    <a:lnTo>
                      <a:pt x="2721" y="7742"/>
                    </a:lnTo>
                    <a:lnTo>
                      <a:pt x="2742" y="7679"/>
                    </a:lnTo>
                    <a:lnTo>
                      <a:pt x="2784" y="7638"/>
                    </a:lnTo>
                    <a:lnTo>
                      <a:pt x="2867" y="7596"/>
                    </a:lnTo>
                    <a:lnTo>
                      <a:pt x="2930" y="7638"/>
                    </a:lnTo>
                    <a:lnTo>
                      <a:pt x="2951" y="7533"/>
                    </a:lnTo>
                    <a:lnTo>
                      <a:pt x="3035" y="7470"/>
                    </a:lnTo>
                    <a:lnTo>
                      <a:pt x="3349" y="7470"/>
                    </a:lnTo>
                    <a:lnTo>
                      <a:pt x="3474" y="7554"/>
                    </a:lnTo>
                    <a:lnTo>
                      <a:pt x="3558" y="7533"/>
                    </a:lnTo>
                    <a:lnTo>
                      <a:pt x="3558" y="7470"/>
                    </a:lnTo>
                    <a:lnTo>
                      <a:pt x="3725" y="7449"/>
                    </a:lnTo>
                    <a:lnTo>
                      <a:pt x="3997" y="7533"/>
                    </a:lnTo>
                    <a:lnTo>
                      <a:pt x="4081" y="7575"/>
                    </a:lnTo>
                    <a:lnTo>
                      <a:pt x="4353" y="7638"/>
                    </a:lnTo>
                    <a:lnTo>
                      <a:pt x="4395" y="7596"/>
                    </a:lnTo>
                    <a:lnTo>
                      <a:pt x="4353" y="7533"/>
                    </a:lnTo>
                    <a:lnTo>
                      <a:pt x="4437" y="7449"/>
                    </a:lnTo>
                    <a:lnTo>
                      <a:pt x="4541" y="7449"/>
                    </a:lnTo>
                    <a:lnTo>
                      <a:pt x="4667" y="7491"/>
                    </a:lnTo>
                    <a:lnTo>
                      <a:pt x="4876" y="7491"/>
                    </a:lnTo>
                    <a:lnTo>
                      <a:pt x="4876" y="7470"/>
                    </a:lnTo>
                    <a:lnTo>
                      <a:pt x="4813" y="7387"/>
                    </a:lnTo>
                    <a:lnTo>
                      <a:pt x="4855" y="7303"/>
                    </a:lnTo>
                    <a:lnTo>
                      <a:pt x="5022" y="7240"/>
                    </a:lnTo>
                    <a:lnTo>
                      <a:pt x="5190" y="7240"/>
                    </a:lnTo>
                    <a:lnTo>
                      <a:pt x="5253" y="7303"/>
                    </a:lnTo>
                    <a:lnTo>
                      <a:pt x="5378" y="7303"/>
                    </a:lnTo>
                    <a:lnTo>
                      <a:pt x="5504" y="7219"/>
                    </a:lnTo>
                    <a:lnTo>
                      <a:pt x="5713" y="7156"/>
                    </a:lnTo>
                    <a:lnTo>
                      <a:pt x="5713" y="7135"/>
                    </a:lnTo>
                    <a:lnTo>
                      <a:pt x="5859" y="7073"/>
                    </a:lnTo>
                    <a:lnTo>
                      <a:pt x="5922" y="6968"/>
                    </a:lnTo>
                    <a:lnTo>
                      <a:pt x="6320" y="6717"/>
                    </a:lnTo>
                    <a:lnTo>
                      <a:pt x="6424" y="6612"/>
                    </a:lnTo>
                    <a:lnTo>
                      <a:pt x="6424" y="6591"/>
                    </a:lnTo>
                    <a:lnTo>
                      <a:pt x="6508" y="6591"/>
                    </a:lnTo>
                    <a:lnTo>
                      <a:pt x="7115" y="5985"/>
                    </a:lnTo>
                    <a:lnTo>
                      <a:pt x="7136" y="5922"/>
                    </a:lnTo>
                    <a:lnTo>
                      <a:pt x="7198" y="5922"/>
                    </a:lnTo>
                    <a:lnTo>
                      <a:pt x="7282" y="5796"/>
                    </a:lnTo>
                    <a:lnTo>
                      <a:pt x="7387" y="5755"/>
                    </a:lnTo>
                    <a:lnTo>
                      <a:pt x="7429" y="5587"/>
                    </a:lnTo>
                    <a:lnTo>
                      <a:pt x="7596" y="5399"/>
                    </a:lnTo>
                    <a:lnTo>
                      <a:pt x="7847" y="5022"/>
                    </a:lnTo>
                    <a:lnTo>
                      <a:pt x="7910" y="4834"/>
                    </a:lnTo>
                    <a:lnTo>
                      <a:pt x="8014" y="4834"/>
                    </a:lnTo>
                    <a:lnTo>
                      <a:pt x="8077" y="4708"/>
                    </a:lnTo>
                    <a:lnTo>
                      <a:pt x="8077" y="4646"/>
                    </a:lnTo>
                    <a:lnTo>
                      <a:pt x="8182" y="4520"/>
                    </a:lnTo>
                    <a:lnTo>
                      <a:pt x="8266" y="4394"/>
                    </a:lnTo>
                    <a:lnTo>
                      <a:pt x="8391" y="4311"/>
                    </a:lnTo>
                    <a:lnTo>
                      <a:pt x="8433" y="4227"/>
                    </a:lnTo>
                    <a:lnTo>
                      <a:pt x="8538" y="4185"/>
                    </a:lnTo>
                    <a:lnTo>
                      <a:pt x="8579" y="4122"/>
                    </a:lnTo>
                    <a:lnTo>
                      <a:pt x="8621" y="4122"/>
                    </a:lnTo>
                    <a:lnTo>
                      <a:pt x="8789" y="3934"/>
                    </a:lnTo>
                    <a:lnTo>
                      <a:pt x="8810" y="3830"/>
                    </a:lnTo>
                    <a:lnTo>
                      <a:pt x="8893" y="3725"/>
                    </a:lnTo>
                    <a:lnTo>
                      <a:pt x="8935" y="3516"/>
                    </a:lnTo>
                    <a:lnTo>
                      <a:pt x="9019" y="3348"/>
                    </a:lnTo>
                    <a:lnTo>
                      <a:pt x="9040" y="3160"/>
                    </a:lnTo>
                    <a:lnTo>
                      <a:pt x="9123" y="2951"/>
                    </a:lnTo>
                    <a:lnTo>
                      <a:pt x="9103" y="2951"/>
                    </a:lnTo>
                    <a:lnTo>
                      <a:pt x="9165" y="2846"/>
                    </a:lnTo>
                    <a:lnTo>
                      <a:pt x="9165" y="2825"/>
                    </a:lnTo>
                    <a:lnTo>
                      <a:pt x="9061" y="2825"/>
                    </a:lnTo>
                    <a:lnTo>
                      <a:pt x="8935" y="2762"/>
                    </a:lnTo>
                    <a:lnTo>
                      <a:pt x="8830" y="2762"/>
                    </a:lnTo>
                    <a:lnTo>
                      <a:pt x="8768" y="2825"/>
                    </a:lnTo>
                    <a:lnTo>
                      <a:pt x="8768" y="2909"/>
                    </a:lnTo>
                    <a:lnTo>
                      <a:pt x="8726" y="3014"/>
                    </a:lnTo>
                    <a:lnTo>
                      <a:pt x="8663" y="3034"/>
                    </a:lnTo>
                    <a:lnTo>
                      <a:pt x="8454" y="3034"/>
                    </a:lnTo>
                    <a:lnTo>
                      <a:pt x="8266" y="2930"/>
                    </a:lnTo>
                    <a:lnTo>
                      <a:pt x="8182" y="2804"/>
                    </a:lnTo>
                    <a:lnTo>
                      <a:pt x="8140" y="2742"/>
                    </a:lnTo>
                    <a:lnTo>
                      <a:pt x="8098" y="2658"/>
                    </a:lnTo>
                    <a:lnTo>
                      <a:pt x="8161" y="2532"/>
                    </a:lnTo>
                    <a:lnTo>
                      <a:pt x="8286" y="2281"/>
                    </a:lnTo>
                    <a:lnTo>
                      <a:pt x="8307" y="2177"/>
                    </a:lnTo>
                    <a:lnTo>
                      <a:pt x="8412" y="2114"/>
                    </a:lnTo>
                    <a:lnTo>
                      <a:pt x="8579" y="2197"/>
                    </a:lnTo>
                    <a:lnTo>
                      <a:pt x="8663" y="2260"/>
                    </a:lnTo>
                    <a:lnTo>
                      <a:pt x="8768" y="2323"/>
                    </a:lnTo>
                    <a:lnTo>
                      <a:pt x="8768" y="2135"/>
                    </a:lnTo>
                    <a:lnTo>
                      <a:pt x="8768" y="1988"/>
                    </a:lnTo>
                    <a:lnTo>
                      <a:pt x="8810" y="1800"/>
                    </a:lnTo>
                    <a:lnTo>
                      <a:pt x="8810" y="1361"/>
                    </a:lnTo>
                    <a:lnTo>
                      <a:pt x="8789" y="1214"/>
                    </a:lnTo>
                    <a:lnTo>
                      <a:pt x="8747" y="1109"/>
                    </a:lnTo>
                    <a:lnTo>
                      <a:pt x="8747" y="1005"/>
                    </a:lnTo>
                    <a:lnTo>
                      <a:pt x="8747" y="984"/>
                    </a:lnTo>
                    <a:lnTo>
                      <a:pt x="8747" y="733"/>
                    </a:lnTo>
                    <a:lnTo>
                      <a:pt x="8684" y="586"/>
                    </a:lnTo>
                    <a:lnTo>
                      <a:pt x="8642" y="440"/>
                    </a:lnTo>
                    <a:lnTo>
                      <a:pt x="8621" y="273"/>
                    </a:lnTo>
                    <a:lnTo>
                      <a:pt x="8517" y="168"/>
                    </a:lnTo>
                    <a:lnTo>
                      <a:pt x="8328" y="126"/>
                    </a:lnTo>
                    <a:lnTo>
                      <a:pt x="8182" y="147"/>
                    </a:lnTo>
                    <a:lnTo>
                      <a:pt x="8098" y="168"/>
                    </a:lnTo>
                    <a:lnTo>
                      <a:pt x="8056" y="147"/>
                    </a:lnTo>
                    <a:lnTo>
                      <a:pt x="7910" y="105"/>
                    </a:lnTo>
                    <a:lnTo>
                      <a:pt x="7847" y="105"/>
                    </a:lnTo>
                    <a:lnTo>
                      <a:pt x="7784" y="21"/>
                    </a:lnTo>
                    <a:lnTo>
                      <a:pt x="7659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10" name="Google Shape;1110;p64"/>
            <p:cNvSpPr/>
            <p:nvPr/>
          </p:nvSpPr>
          <p:spPr>
            <a:xfrm>
              <a:off x="3292646" y="3020419"/>
              <a:ext cx="18695" cy="5482"/>
            </a:xfrm>
            <a:custGeom>
              <a:avLst/>
              <a:gdLst/>
              <a:ahLst/>
              <a:cxnLst/>
              <a:rect l="l" t="t" r="r" b="b"/>
              <a:pathLst>
                <a:path w="1570" h="482" extrusionOk="0">
                  <a:moveTo>
                    <a:pt x="189" y="0"/>
                  </a:moveTo>
                  <a:lnTo>
                    <a:pt x="126" y="84"/>
                  </a:lnTo>
                  <a:lnTo>
                    <a:pt x="21" y="147"/>
                  </a:lnTo>
                  <a:lnTo>
                    <a:pt x="21" y="209"/>
                  </a:lnTo>
                  <a:lnTo>
                    <a:pt x="0" y="272"/>
                  </a:lnTo>
                  <a:lnTo>
                    <a:pt x="42" y="377"/>
                  </a:lnTo>
                  <a:lnTo>
                    <a:pt x="314" y="377"/>
                  </a:lnTo>
                  <a:lnTo>
                    <a:pt x="398" y="398"/>
                  </a:lnTo>
                  <a:lnTo>
                    <a:pt x="607" y="356"/>
                  </a:lnTo>
                  <a:lnTo>
                    <a:pt x="691" y="377"/>
                  </a:lnTo>
                  <a:lnTo>
                    <a:pt x="837" y="293"/>
                  </a:lnTo>
                  <a:cubicBezTo>
                    <a:pt x="1026" y="398"/>
                    <a:pt x="1235" y="356"/>
                    <a:pt x="1423" y="481"/>
                  </a:cubicBezTo>
                  <a:lnTo>
                    <a:pt x="1570" y="460"/>
                  </a:lnTo>
                  <a:lnTo>
                    <a:pt x="1528" y="398"/>
                  </a:lnTo>
                  <a:lnTo>
                    <a:pt x="1444" y="460"/>
                  </a:lnTo>
                  <a:lnTo>
                    <a:pt x="1444" y="440"/>
                  </a:lnTo>
                  <a:cubicBezTo>
                    <a:pt x="1360" y="377"/>
                    <a:pt x="1318" y="356"/>
                    <a:pt x="1235" y="335"/>
                  </a:cubicBezTo>
                  <a:lnTo>
                    <a:pt x="1277" y="293"/>
                  </a:lnTo>
                  <a:lnTo>
                    <a:pt x="1130" y="251"/>
                  </a:lnTo>
                  <a:lnTo>
                    <a:pt x="1046" y="335"/>
                  </a:lnTo>
                  <a:cubicBezTo>
                    <a:pt x="1005" y="335"/>
                    <a:pt x="942" y="335"/>
                    <a:pt x="921" y="293"/>
                  </a:cubicBezTo>
                  <a:lnTo>
                    <a:pt x="921" y="272"/>
                  </a:lnTo>
                  <a:lnTo>
                    <a:pt x="1046" y="147"/>
                  </a:lnTo>
                  <a:lnTo>
                    <a:pt x="942" y="105"/>
                  </a:lnTo>
                  <a:lnTo>
                    <a:pt x="921" y="42"/>
                  </a:lnTo>
                  <a:lnTo>
                    <a:pt x="837" y="0"/>
                  </a:lnTo>
                  <a:lnTo>
                    <a:pt x="607" y="42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64"/>
            <p:cNvSpPr/>
            <p:nvPr/>
          </p:nvSpPr>
          <p:spPr>
            <a:xfrm>
              <a:off x="3260258" y="3010662"/>
              <a:ext cx="26423" cy="16661"/>
            </a:xfrm>
            <a:custGeom>
              <a:avLst/>
              <a:gdLst/>
              <a:ahLst/>
              <a:cxnLst/>
              <a:rect l="l" t="t" r="r" b="b"/>
              <a:pathLst>
                <a:path w="2219" h="1465" extrusionOk="0">
                  <a:moveTo>
                    <a:pt x="481" y="0"/>
                  </a:moveTo>
                  <a:lnTo>
                    <a:pt x="293" y="42"/>
                  </a:lnTo>
                  <a:lnTo>
                    <a:pt x="230" y="147"/>
                  </a:lnTo>
                  <a:lnTo>
                    <a:pt x="230" y="209"/>
                  </a:lnTo>
                  <a:lnTo>
                    <a:pt x="189" y="314"/>
                  </a:lnTo>
                  <a:lnTo>
                    <a:pt x="230" y="398"/>
                  </a:lnTo>
                  <a:lnTo>
                    <a:pt x="189" y="523"/>
                  </a:lnTo>
                  <a:lnTo>
                    <a:pt x="105" y="586"/>
                  </a:lnTo>
                  <a:lnTo>
                    <a:pt x="84" y="607"/>
                  </a:lnTo>
                  <a:lnTo>
                    <a:pt x="126" y="733"/>
                  </a:lnTo>
                  <a:lnTo>
                    <a:pt x="126" y="837"/>
                  </a:lnTo>
                  <a:lnTo>
                    <a:pt x="126" y="900"/>
                  </a:lnTo>
                  <a:lnTo>
                    <a:pt x="0" y="1046"/>
                  </a:lnTo>
                  <a:lnTo>
                    <a:pt x="0" y="1109"/>
                  </a:lnTo>
                  <a:lnTo>
                    <a:pt x="63" y="1130"/>
                  </a:lnTo>
                  <a:lnTo>
                    <a:pt x="126" y="1256"/>
                  </a:lnTo>
                  <a:lnTo>
                    <a:pt x="84" y="1339"/>
                  </a:lnTo>
                  <a:lnTo>
                    <a:pt x="189" y="1402"/>
                  </a:lnTo>
                  <a:lnTo>
                    <a:pt x="230" y="1444"/>
                  </a:lnTo>
                  <a:lnTo>
                    <a:pt x="293" y="1465"/>
                  </a:lnTo>
                  <a:lnTo>
                    <a:pt x="377" y="1318"/>
                  </a:lnTo>
                  <a:lnTo>
                    <a:pt x="502" y="1130"/>
                  </a:lnTo>
                  <a:lnTo>
                    <a:pt x="502" y="1088"/>
                  </a:lnTo>
                  <a:lnTo>
                    <a:pt x="544" y="984"/>
                  </a:lnTo>
                  <a:lnTo>
                    <a:pt x="607" y="1046"/>
                  </a:lnTo>
                  <a:lnTo>
                    <a:pt x="691" y="1046"/>
                  </a:lnTo>
                  <a:lnTo>
                    <a:pt x="753" y="921"/>
                  </a:lnTo>
                  <a:lnTo>
                    <a:pt x="837" y="984"/>
                  </a:lnTo>
                  <a:lnTo>
                    <a:pt x="837" y="1088"/>
                  </a:lnTo>
                  <a:lnTo>
                    <a:pt x="921" y="1130"/>
                  </a:lnTo>
                  <a:lnTo>
                    <a:pt x="1067" y="1088"/>
                  </a:lnTo>
                  <a:lnTo>
                    <a:pt x="1235" y="942"/>
                  </a:lnTo>
                  <a:lnTo>
                    <a:pt x="1381" y="900"/>
                  </a:lnTo>
                  <a:lnTo>
                    <a:pt x="1569" y="921"/>
                  </a:lnTo>
                  <a:lnTo>
                    <a:pt x="1674" y="900"/>
                  </a:lnTo>
                  <a:lnTo>
                    <a:pt x="1758" y="942"/>
                  </a:lnTo>
                  <a:lnTo>
                    <a:pt x="1883" y="984"/>
                  </a:lnTo>
                  <a:lnTo>
                    <a:pt x="2072" y="1005"/>
                  </a:lnTo>
                  <a:lnTo>
                    <a:pt x="2093" y="921"/>
                  </a:lnTo>
                  <a:lnTo>
                    <a:pt x="2176" y="921"/>
                  </a:lnTo>
                  <a:lnTo>
                    <a:pt x="2218" y="816"/>
                  </a:lnTo>
                  <a:lnTo>
                    <a:pt x="2176" y="733"/>
                  </a:lnTo>
                  <a:lnTo>
                    <a:pt x="1946" y="607"/>
                  </a:lnTo>
                  <a:lnTo>
                    <a:pt x="1862" y="607"/>
                  </a:lnTo>
                  <a:lnTo>
                    <a:pt x="1695" y="565"/>
                  </a:lnTo>
                  <a:lnTo>
                    <a:pt x="1632" y="565"/>
                  </a:lnTo>
                  <a:lnTo>
                    <a:pt x="1465" y="502"/>
                  </a:lnTo>
                  <a:lnTo>
                    <a:pt x="1277" y="398"/>
                  </a:lnTo>
                  <a:lnTo>
                    <a:pt x="1172" y="398"/>
                  </a:lnTo>
                  <a:lnTo>
                    <a:pt x="1256" y="377"/>
                  </a:lnTo>
                  <a:lnTo>
                    <a:pt x="1423" y="419"/>
                  </a:lnTo>
                  <a:lnTo>
                    <a:pt x="1674" y="419"/>
                  </a:lnTo>
                  <a:lnTo>
                    <a:pt x="1779" y="398"/>
                  </a:lnTo>
                  <a:lnTo>
                    <a:pt x="1695" y="356"/>
                  </a:lnTo>
                  <a:lnTo>
                    <a:pt x="1632" y="356"/>
                  </a:lnTo>
                  <a:lnTo>
                    <a:pt x="1444" y="314"/>
                  </a:lnTo>
                  <a:lnTo>
                    <a:pt x="1360" y="147"/>
                  </a:lnTo>
                  <a:lnTo>
                    <a:pt x="1256" y="147"/>
                  </a:lnTo>
                  <a:lnTo>
                    <a:pt x="1214" y="168"/>
                  </a:lnTo>
                  <a:lnTo>
                    <a:pt x="1130" y="105"/>
                  </a:lnTo>
                  <a:lnTo>
                    <a:pt x="649" y="0"/>
                  </a:lnTo>
                  <a:lnTo>
                    <a:pt x="586" y="42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64"/>
            <p:cNvSpPr/>
            <p:nvPr/>
          </p:nvSpPr>
          <p:spPr>
            <a:xfrm>
              <a:off x="3408744" y="2329870"/>
              <a:ext cx="289769" cy="354333"/>
            </a:xfrm>
            <a:custGeom>
              <a:avLst/>
              <a:gdLst/>
              <a:ahLst/>
              <a:cxnLst/>
              <a:rect l="l" t="t" r="r" b="b"/>
              <a:pathLst>
                <a:path w="24335" h="31157" extrusionOk="0">
                  <a:moveTo>
                    <a:pt x="19167" y="16300"/>
                  </a:moveTo>
                  <a:lnTo>
                    <a:pt x="19161" y="16311"/>
                  </a:lnTo>
                  <a:lnTo>
                    <a:pt x="19167" y="16321"/>
                  </a:lnTo>
                  <a:lnTo>
                    <a:pt x="19167" y="16300"/>
                  </a:lnTo>
                  <a:close/>
                  <a:moveTo>
                    <a:pt x="16572" y="17849"/>
                  </a:moveTo>
                  <a:lnTo>
                    <a:pt x="16593" y="17870"/>
                  </a:lnTo>
                  <a:lnTo>
                    <a:pt x="16509" y="17870"/>
                  </a:lnTo>
                  <a:lnTo>
                    <a:pt x="16509" y="17849"/>
                  </a:lnTo>
                  <a:close/>
                  <a:moveTo>
                    <a:pt x="4771" y="22933"/>
                  </a:moveTo>
                  <a:lnTo>
                    <a:pt x="4813" y="22996"/>
                  </a:lnTo>
                  <a:lnTo>
                    <a:pt x="4792" y="23038"/>
                  </a:lnTo>
                  <a:lnTo>
                    <a:pt x="4750" y="23038"/>
                  </a:lnTo>
                  <a:lnTo>
                    <a:pt x="4688" y="23059"/>
                  </a:lnTo>
                  <a:lnTo>
                    <a:pt x="4709" y="23142"/>
                  </a:lnTo>
                  <a:lnTo>
                    <a:pt x="4792" y="23205"/>
                  </a:lnTo>
                  <a:lnTo>
                    <a:pt x="4960" y="23205"/>
                  </a:lnTo>
                  <a:lnTo>
                    <a:pt x="4981" y="23163"/>
                  </a:lnTo>
                  <a:lnTo>
                    <a:pt x="4960" y="23121"/>
                  </a:lnTo>
                  <a:lnTo>
                    <a:pt x="4960" y="23059"/>
                  </a:lnTo>
                  <a:lnTo>
                    <a:pt x="5001" y="23038"/>
                  </a:lnTo>
                  <a:lnTo>
                    <a:pt x="5127" y="23059"/>
                  </a:lnTo>
                  <a:lnTo>
                    <a:pt x="5169" y="23121"/>
                  </a:lnTo>
                  <a:lnTo>
                    <a:pt x="5106" y="23163"/>
                  </a:lnTo>
                  <a:lnTo>
                    <a:pt x="4960" y="23226"/>
                  </a:lnTo>
                  <a:lnTo>
                    <a:pt x="4750" y="23226"/>
                  </a:lnTo>
                  <a:lnTo>
                    <a:pt x="4750" y="23268"/>
                  </a:lnTo>
                  <a:lnTo>
                    <a:pt x="4855" y="23435"/>
                  </a:lnTo>
                  <a:lnTo>
                    <a:pt x="4981" y="23519"/>
                  </a:lnTo>
                  <a:lnTo>
                    <a:pt x="5064" y="23540"/>
                  </a:lnTo>
                  <a:lnTo>
                    <a:pt x="5085" y="23519"/>
                  </a:lnTo>
                  <a:lnTo>
                    <a:pt x="5190" y="23477"/>
                  </a:lnTo>
                  <a:lnTo>
                    <a:pt x="5211" y="23540"/>
                  </a:lnTo>
                  <a:lnTo>
                    <a:pt x="5190" y="23561"/>
                  </a:lnTo>
                  <a:lnTo>
                    <a:pt x="5127" y="23561"/>
                  </a:lnTo>
                  <a:lnTo>
                    <a:pt x="5064" y="23582"/>
                  </a:lnTo>
                  <a:lnTo>
                    <a:pt x="4897" y="23540"/>
                  </a:lnTo>
                  <a:lnTo>
                    <a:pt x="4771" y="23477"/>
                  </a:lnTo>
                  <a:lnTo>
                    <a:pt x="4646" y="23352"/>
                  </a:lnTo>
                  <a:lnTo>
                    <a:pt x="4541" y="23310"/>
                  </a:lnTo>
                  <a:lnTo>
                    <a:pt x="4436" y="23310"/>
                  </a:lnTo>
                  <a:lnTo>
                    <a:pt x="4332" y="23205"/>
                  </a:lnTo>
                  <a:lnTo>
                    <a:pt x="4185" y="23142"/>
                  </a:lnTo>
                  <a:lnTo>
                    <a:pt x="4164" y="23121"/>
                  </a:lnTo>
                  <a:lnTo>
                    <a:pt x="4081" y="23121"/>
                  </a:lnTo>
                  <a:lnTo>
                    <a:pt x="4018" y="23142"/>
                  </a:lnTo>
                  <a:lnTo>
                    <a:pt x="3913" y="23142"/>
                  </a:lnTo>
                  <a:lnTo>
                    <a:pt x="3892" y="23132"/>
                  </a:lnTo>
                  <a:lnTo>
                    <a:pt x="3892" y="23132"/>
                  </a:lnTo>
                  <a:lnTo>
                    <a:pt x="3913" y="23121"/>
                  </a:lnTo>
                  <a:lnTo>
                    <a:pt x="3976" y="23121"/>
                  </a:lnTo>
                  <a:lnTo>
                    <a:pt x="4123" y="23100"/>
                  </a:lnTo>
                  <a:lnTo>
                    <a:pt x="4164" y="23038"/>
                  </a:lnTo>
                  <a:lnTo>
                    <a:pt x="4185" y="23038"/>
                  </a:lnTo>
                  <a:lnTo>
                    <a:pt x="4185" y="23100"/>
                  </a:lnTo>
                  <a:lnTo>
                    <a:pt x="4248" y="23121"/>
                  </a:lnTo>
                  <a:lnTo>
                    <a:pt x="4332" y="23121"/>
                  </a:lnTo>
                  <a:lnTo>
                    <a:pt x="4436" y="23247"/>
                  </a:lnTo>
                  <a:lnTo>
                    <a:pt x="4478" y="23268"/>
                  </a:lnTo>
                  <a:lnTo>
                    <a:pt x="4562" y="23226"/>
                  </a:lnTo>
                  <a:lnTo>
                    <a:pt x="4604" y="23142"/>
                  </a:lnTo>
                  <a:lnTo>
                    <a:pt x="4604" y="23059"/>
                  </a:lnTo>
                  <a:lnTo>
                    <a:pt x="4583" y="23017"/>
                  </a:lnTo>
                  <a:lnTo>
                    <a:pt x="4583" y="22954"/>
                  </a:lnTo>
                  <a:lnTo>
                    <a:pt x="4688" y="22954"/>
                  </a:lnTo>
                  <a:lnTo>
                    <a:pt x="4709" y="22933"/>
                  </a:lnTo>
                  <a:close/>
                  <a:moveTo>
                    <a:pt x="4269" y="25193"/>
                  </a:moveTo>
                  <a:lnTo>
                    <a:pt x="4290" y="25277"/>
                  </a:lnTo>
                  <a:lnTo>
                    <a:pt x="4395" y="25297"/>
                  </a:lnTo>
                  <a:lnTo>
                    <a:pt x="4436" y="25339"/>
                  </a:lnTo>
                  <a:lnTo>
                    <a:pt x="4353" y="25339"/>
                  </a:lnTo>
                  <a:lnTo>
                    <a:pt x="4290" y="25318"/>
                  </a:lnTo>
                  <a:lnTo>
                    <a:pt x="4123" y="25318"/>
                  </a:lnTo>
                  <a:lnTo>
                    <a:pt x="4060" y="25381"/>
                  </a:lnTo>
                  <a:lnTo>
                    <a:pt x="4039" y="25318"/>
                  </a:lnTo>
                  <a:lnTo>
                    <a:pt x="3976" y="25339"/>
                  </a:lnTo>
                  <a:lnTo>
                    <a:pt x="3955" y="25444"/>
                  </a:lnTo>
                  <a:lnTo>
                    <a:pt x="3913" y="25486"/>
                  </a:lnTo>
                  <a:lnTo>
                    <a:pt x="3851" y="25528"/>
                  </a:lnTo>
                  <a:lnTo>
                    <a:pt x="3725" y="25549"/>
                  </a:lnTo>
                  <a:lnTo>
                    <a:pt x="3641" y="25611"/>
                  </a:lnTo>
                  <a:lnTo>
                    <a:pt x="3725" y="25528"/>
                  </a:lnTo>
                  <a:lnTo>
                    <a:pt x="3830" y="25507"/>
                  </a:lnTo>
                  <a:lnTo>
                    <a:pt x="3872" y="25444"/>
                  </a:lnTo>
                  <a:lnTo>
                    <a:pt x="3913" y="25381"/>
                  </a:lnTo>
                  <a:lnTo>
                    <a:pt x="3955" y="25318"/>
                  </a:lnTo>
                  <a:lnTo>
                    <a:pt x="4018" y="25318"/>
                  </a:lnTo>
                  <a:lnTo>
                    <a:pt x="4227" y="25193"/>
                  </a:lnTo>
                  <a:close/>
                  <a:moveTo>
                    <a:pt x="16614" y="1"/>
                  </a:moveTo>
                  <a:lnTo>
                    <a:pt x="16530" y="22"/>
                  </a:lnTo>
                  <a:lnTo>
                    <a:pt x="16489" y="84"/>
                  </a:lnTo>
                  <a:lnTo>
                    <a:pt x="16489" y="168"/>
                  </a:lnTo>
                  <a:lnTo>
                    <a:pt x="16509" y="273"/>
                  </a:lnTo>
                  <a:lnTo>
                    <a:pt x="16509" y="336"/>
                  </a:lnTo>
                  <a:lnTo>
                    <a:pt x="16468" y="398"/>
                  </a:lnTo>
                  <a:lnTo>
                    <a:pt x="16405" y="336"/>
                  </a:lnTo>
                  <a:lnTo>
                    <a:pt x="16384" y="210"/>
                  </a:lnTo>
                  <a:lnTo>
                    <a:pt x="16321" y="126"/>
                  </a:lnTo>
                  <a:lnTo>
                    <a:pt x="16279" y="126"/>
                  </a:lnTo>
                  <a:lnTo>
                    <a:pt x="16216" y="84"/>
                  </a:lnTo>
                  <a:lnTo>
                    <a:pt x="16175" y="64"/>
                  </a:lnTo>
                  <a:lnTo>
                    <a:pt x="16154" y="105"/>
                  </a:lnTo>
                  <a:lnTo>
                    <a:pt x="16112" y="210"/>
                  </a:lnTo>
                  <a:lnTo>
                    <a:pt x="16070" y="273"/>
                  </a:lnTo>
                  <a:lnTo>
                    <a:pt x="15986" y="231"/>
                  </a:lnTo>
                  <a:lnTo>
                    <a:pt x="15903" y="273"/>
                  </a:lnTo>
                  <a:lnTo>
                    <a:pt x="15882" y="377"/>
                  </a:lnTo>
                  <a:lnTo>
                    <a:pt x="15924" y="440"/>
                  </a:lnTo>
                  <a:lnTo>
                    <a:pt x="15965" y="503"/>
                  </a:lnTo>
                  <a:lnTo>
                    <a:pt x="15882" y="587"/>
                  </a:lnTo>
                  <a:lnTo>
                    <a:pt x="15777" y="712"/>
                  </a:lnTo>
                  <a:lnTo>
                    <a:pt x="15777" y="754"/>
                  </a:lnTo>
                  <a:lnTo>
                    <a:pt x="15861" y="796"/>
                  </a:lnTo>
                  <a:lnTo>
                    <a:pt x="15882" y="838"/>
                  </a:lnTo>
                  <a:lnTo>
                    <a:pt x="15840" y="901"/>
                  </a:lnTo>
                  <a:lnTo>
                    <a:pt x="15777" y="901"/>
                  </a:lnTo>
                  <a:lnTo>
                    <a:pt x="15631" y="817"/>
                  </a:lnTo>
                  <a:lnTo>
                    <a:pt x="15421" y="817"/>
                  </a:lnTo>
                  <a:lnTo>
                    <a:pt x="15380" y="963"/>
                  </a:lnTo>
                  <a:lnTo>
                    <a:pt x="15421" y="1131"/>
                  </a:lnTo>
                  <a:lnTo>
                    <a:pt x="15484" y="1277"/>
                  </a:lnTo>
                  <a:lnTo>
                    <a:pt x="15631" y="1340"/>
                  </a:lnTo>
                  <a:lnTo>
                    <a:pt x="15672" y="1382"/>
                  </a:lnTo>
                  <a:lnTo>
                    <a:pt x="15672" y="1445"/>
                  </a:lnTo>
                  <a:lnTo>
                    <a:pt x="15547" y="1403"/>
                  </a:lnTo>
                  <a:lnTo>
                    <a:pt x="15421" y="1340"/>
                  </a:lnTo>
                  <a:lnTo>
                    <a:pt x="15317" y="1152"/>
                  </a:lnTo>
                  <a:lnTo>
                    <a:pt x="15128" y="1026"/>
                  </a:lnTo>
                  <a:lnTo>
                    <a:pt x="15045" y="963"/>
                  </a:lnTo>
                  <a:lnTo>
                    <a:pt x="15024" y="1026"/>
                  </a:lnTo>
                  <a:lnTo>
                    <a:pt x="15045" y="1068"/>
                  </a:lnTo>
                  <a:lnTo>
                    <a:pt x="15045" y="1173"/>
                  </a:lnTo>
                  <a:lnTo>
                    <a:pt x="15066" y="1256"/>
                  </a:lnTo>
                  <a:lnTo>
                    <a:pt x="15128" y="1340"/>
                  </a:lnTo>
                  <a:lnTo>
                    <a:pt x="15128" y="1465"/>
                  </a:lnTo>
                  <a:lnTo>
                    <a:pt x="15045" y="1549"/>
                  </a:lnTo>
                  <a:lnTo>
                    <a:pt x="15045" y="1382"/>
                  </a:lnTo>
                  <a:lnTo>
                    <a:pt x="15003" y="1256"/>
                  </a:lnTo>
                  <a:lnTo>
                    <a:pt x="14919" y="1110"/>
                  </a:lnTo>
                  <a:lnTo>
                    <a:pt x="14919" y="1026"/>
                  </a:lnTo>
                  <a:lnTo>
                    <a:pt x="14836" y="921"/>
                  </a:lnTo>
                  <a:lnTo>
                    <a:pt x="14731" y="859"/>
                  </a:lnTo>
                  <a:lnTo>
                    <a:pt x="14647" y="984"/>
                  </a:lnTo>
                  <a:lnTo>
                    <a:pt x="14605" y="1068"/>
                  </a:lnTo>
                  <a:lnTo>
                    <a:pt x="14543" y="984"/>
                  </a:lnTo>
                  <a:lnTo>
                    <a:pt x="14605" y="921"/>
                  </a:lnTo>
                  <a:lnTo>
                    <a:pt x="14605" y="859"/>
                  </a:lnTo>
                  <a:lnTo>
                    <a:pt x="14522" y="817"/>
                  </a:lnTo>
                  <a:lnTo>
                    <a:pt x="14501" y="733"/>
                  </a:lnTo>
                  <a:lnTo>
                    <a:pt x="14480" y="691"/>
                  </a:lnTo>
                  <a:lnTo>
                    <a:pt x="14375" y="691"/>
                  </a:lnTo>
                  <a:lnTo>
                    <a:pt x="14292" y="733"/>
                  </a:lnTo>
                  <a:lnTo>
                    <a:pt x="14271" y="712"/>
                  </a:lnTo>
                  <a:lnTo>
                    <a:pt x="14292" y="628"/>
                  </a:lnTo>
                  <a:lnTo>
                    <a:pt x="14375" y="545"/>
                  </a:lnTo>
                  <a:lnTo>
                    <a:pt x="14271" y="566"/>
                  </a:lnTo>
                  <a:lnTo>
                    <a:pt x="14166" y="670"/>
                  </a:lnTo>
                  <a:lnTo>
                    <a:pt x="14124" y="754"/>
                  </a:lnTo>
                  <a:lnTo>
                    <a:pt x="14020" y="817"/>
                  </a:lnTo>
                  <a:lnTo>
                    <a:pt x="13957" y="838"/>
                  </a:lnTo>
                  <a:lnTo>
                    <a:pt x="13852" y="984"/>
                  </a:lnTo>
                  <a:lnTo>
                    <a:pt x="13810" y="984"/>
                  </a:lnTo>
                  <a:lnTo>
                    <a:pt x="13768" y="880"/>
                  </a:lnTo>
                  <a:lnTo>
                    <a:pt x="13685" y="817"/>
                  </a:lnTo>
                  <a:lnTo>
                    <a:pt x="13643" y="817"/>
                  </a:lnTo>
                  <a:lnTo>
                    <a:pt x="13601" y="880"/>
                  </a:lnTo>
                  <a:lnTo>
                    <a:pt x="13580" y="963"/>
                  </a:lnTo>
                  <a:lnTo>
                    <a:pt x="13601" y="1089"/>
                  </a:lnTo>
                  <a:lnTo>
                    <a:pt x="13768" y="1193"/>
                  </a:lnTo>
                  <a:lnTo>
                    <a:pt x="13768" y="1256"/>
                  </a:lnTo>
                  <a:lnTo>
                    <a:pt x="13685" y="1256"/>
                  </a:lnTo>
                  <a:lnTo>
                    <a:pt x="13643" y="1382"/>
                  </a:lnTo>
                  <a:lnTo>
                    <a:pt x="13643" y="1507"/>
                  </a:lnTo>
                  <a:lnTo>
                    <a:pt x="13768" y="1591"/>
                  </a:lnTo>
                  <a:lnTo>
                    <a:pt x="13852" y="1570"/>
                  </a:lnTo>
                  <a:lnTo>
                    <a:pt x="13915" y="1507"/>
                  </a:lnTo>
                  <a:lnTo>
                    <a:pt x="14103" y="1507"/>
                  </a:lnTo>
                  <a:lnTo>
                    <a:pt x="14229" y="1675"/>
                  </a:lnTo>
                  <a:lnTo>
                    <a:pt x="14333" y="1717"/>
                  </a:lnTo>
                  <a:lnTo>
                    <a:pt x="14396" y="1800"/>
                  </a:lnTo>
                  <a:lnTo>
                    <a:pt x="14375" y="1863"/>
                  </a:lnTo>
                  <a:lnTo>
                    <a:pt x="14375" y="1926"/>
                  </a:lnTo>
                  <a:lnTo>
                    <a:pt x="14396" y="2072"/>
                  </a:lnTo>
                  <a:lnTo>
                    <a:pt x="14333" y="2219"/>
                  </a:lnTo>
                  <a:lnTo>
                    <a:pt x="14333" y="2302"/>
                  </a:lnTo>
                  <a:lnTo>
                    <a:pt x="14417" y="2407"/>
                  </a:lnTo>
                  <a:lnTo>
                    <a:pt x="14417" y="2533"/>
                  </a:lnTo>
                  <a:lnTo>
                    <a:pt x="14438" y="2616"/>
                  </a:lnTo>
                  <a:lnTo>
                    <a:pt x="14543" y="2700"/>
                  </a:lnTo>
                  <a:lnTo>
                    <a:pt x="14626" y="2700"/>
                  </a:lnTo>
                  <a:lnTo>
                    <a:pt x="14710" y="2784"/>
                  </a:lnTo>
                  <a:lnTo>
                    <a:pt x="14836" y="2846"/>
                  </a:lnTo>
                  <a:lnTo>
                    <a:pt x="14836" y="2909"/>
                  </a:lnTo>
                  <a:lnTo>
                    <a:pt x="14856" y="2993"/>
                  </a:lnTo>
                  <a:lnTo>
                    <a:pt x="14731" y="2888"/>
                  </a:lnTo>
                  <a:lnTo>
                    <a:pt x="14584" y="2805"/>
                  </a:lnTo>
                  <a:lnTo>
                    <a:pt x="14417" y="2805"/>
                  </a:lnTo>
                  <a:lnTo>
                    <a:pt x="14333" y="2742"/>
                  </a:lnTo>
                  <a:lnTo>
                    <a:pt x="14312" y="2679"/>
                  </a:lnTo>
                  <a:lnTo>
                    <a:pt x="14312" y="2533"/>
                  </a:lnTo>
                  <a:lnTo>
                    <a:pt x="14271" y="2323"/>
                  </a:lnTo>
                  <a:lnTo>
                    <a:pt x="14312" y="2219"/>
                  </a:lnTo>
                  <a:lnTo>
                    <a:pt x="14312" y="2114"/>
                  </a:lnTo>
                  <a:lnTo>
                    <a:pt x="14208" y="2009"/>
                  </a:lnTo>
                  <a:lnTo>
                    <a:pt x="14208" y="1926"/>
                  </a:lnTo>
                  <a:lnTo>
                    <a:pt x="14166" y="1779"/>
                  </a:lnTo>
                  <a:lnTo>
                    <a:pt x="14103" y="1737"/>
                  </a:lnTo>
                  <a:lnTo>
                    <a:pt x="14020" y="1696"/>
                  </a:lnTo>
                  <a:lnTo>
                    <a:pt x="13957" y="1654"/>
                  </a:lnTo>
                  <a:lnTo>
                    <a:pt x="13852" y="1633"/>
                  </a:lnTo>
                  <a:lnTo>
                    <a:pt x="13748" y="1675"/>
                  </a:lnTo>
                  <a:lnTo>
                    <a:pt x="13601" y="1696"/>
                  </a:lnTo>
                  <a:lnTo>
                    <a:pt x="13538" y="1675"/>
                  </a:lnTo>
                  <a:lnTo>
                    <a:pt x="13476" y="1675"/>
                  </a:lnTo>
                  <a:lnTo>
                    <a:pt x="13434" y="1863"/>
                  </a:lnTo>
                  <a:lnTo>
                    <a:pt x="13476" y="1905"/>
                  </a:lnTo>
                  <a:lnTo>
                    <a:pt x="13476" y="2009"/>
                  </a:lnTo>
                  <a:lnTo>
                    <a:pt x="13434" y="2072"/>
                  </a:lnTo>
                  <a:lnTo>
                    <a:pt x="13266" y="1989"/>
                  </a:lnTo>
                  <a:lnTo>
                    <a:pt x="13078" y="1779"/>
                  </a:lnTo>
                  <a:lnTo>
                    <a:pt x="13036" y="1779"/>
                  </a:lnTo>
                  <a:lnTo>
                    <a:pt x="12973" y="1821"/>
                  </a:lnTo>
                  <a:lnTo>
                    <a:pt x="12931" y="1821"/>
                  </a:lnTo>
                  <a:lnTo>
                    <a:pt x="12869" y="1758"/>
                  </a:lnTo>
                  <a:lnTo>
                    <a:pt x="12701" y="1717"/>
                  </a:lnTo>
                  <a:lnTo>
                    <a:pt x="12639" y="1779"/>
                  </a:lnTo>
                  <a:lnTo>
                    <a:pt x="12639" y="1884"/>
                  </a:lnTo>
                  <a:lnTo>
                    <a:pt x="12701" y="2009"/>
                  </a:lnTo>
                  <a:lnTo>
                    <a:pt x="12639" y="2093"/>
                  </a:lnTo>
                  <a:lnTo>
                    <a:pt x="12701" y="2198"/>
                  </a:lnTo>
                  <a:lnTo>
                    <a:pt x="12743" y="2344"/>
                  </a:lnTo>
                  <a:lnTo>
                    <a:pt x="12722" y="2491"/>
                  </a:lnTo>
                  <a:lnTo>
                    <a:pt x="12743" y="2533"/>
                  </a:lnTo>
                  <a:lnTo>
                    <a:pt x="12764" y="2700"/>
                  </a:lnTo>
                  <a:lnTo>
                    <a:pt x="12743" y="2742"/>
                  </a:lnTo>
                  <a:lnTo>
                    <a:pt x="12743" y="2846"/>
                  </a:lnTo>
                  <a:lnTo>
                    <a:pt x="12827" y="3014"/>
                  </a:lnTo>
                  <a:lnTo>
                    <a:pt x="12848" y="3118"/>
                  </a:lnTo>
                  <a:lnTo>
                    <a:pt x="12827" y="3265"/>
                  </a:lnTo>
                  <a:lnTo>
                    <a:pt x="12827" y="3349"/>
                  </a:lnTo>
                  <a:lnTo>
                    <a:pt x="12911" y="3453"/>
                  </a:lnTo>
                  <a:lnTo>
                    <a:pt x="12931" y="3579"/>
                  </a:lnTo>
                  <a:lnTo>
                    <a:pt x="12931" y="3662"/>
                  </a:lnTo>
                  <a:lnTo>
                    <a:pt x="13057" y="3767"/>
                  </a:lnTo>
                  <a:lnTo>
                    <a:pt x="13120" y="3851"/>
                  </a:lnTo>
                  <a:lnTo>
                    <a:pt x="13120" y="3955"/>
                  </a:lnTo>
                  <a:lnTo>
                    <a:pt x="13162" y="3997"/>
                  </a:lnTo>
                  <a:lnTo>
                    <a:pt x="13245" y="3997"/>
                  </a:lnTo>
                  <a:lnTo>
                    <a:pt x="13245" y="4060"/>
                  </a:lnTo>
                  <a:lnTo>
                    <a:pt x="13266" y="4123"/>
                  </a:lnTo>
                  <a:lnTo>
                    <a:pt x="13371" y="4186"/>
                  </a:lnTo>
                  <a:lnTo>
                    <a:pt x="13392" y="4206"/>
                  </a:lnTo>
                  <a:lnTo>
                    <a:pt x="13371" y="4227"/>
                  </a:lnTo>
                  <a:lnTo>
                    <a:pt x="13266" y="4227"/>
                  </a:lnTo>
                  <a:lnTo>
                    <a:pt x="13224" y="4206"/>
                  </a:lnTo>
                  <a:lnTo>
                    <a:pt x="13141" y="4206"/>
                  </a:lnTo>
                  <a:lnTo>
                    <a:pt x="13078" y="4165"/>
                  </a:lnTo>
                  <a:lnTo>
                    <a:pt x="13078" y="4081"/>
                  </a:lnTo>
                  <a:lnTo>
                    <a:pt x="13057" y="4018"/>
                  </a:lnTo>
                  <a:lnTo>
                    <a:pt x="12973" y="3997"/>
                  </a:lnTo>
                  <a:lnTo>
                    <a:pt x="12911" y="4018"/>
                  </a:lnTo>
                  <a:lnTo>
                    <a:pt x="12848" y="4018"/>
                  </a:lnTo>
                  <a:lnTo>
                    <a:pt x="12827" y="3976"/>
                  </a:lnTo>
                  <a:lnTo>
                    <a:pt x="12827" y="3872"/>
                  </a:lnTo>
                  <a:lnTo>
                    <a:pt x="12806" y="3851"/>
                  </a:lnTo>
                  <a:lnTo>
                    <a:pt x="12743" y="3893"/>
                  </a:lnTo>
                  <a:lnTo>
                    <a:pt x="12659" y="4060"/>
                  </a:lnTo>
                  <a:lnTo>
                    <a:pt x="12534" y="4102"/>
                  </a:lnTo>
                  <a:lnTo>
                    <a:pt x="12450" y="4102"/>
                  </a:lnTo>
                  <a:lnTo>
                    <a:pt x="12325" y="3997"/>
                  </a:lnTo>
                  <a:lnTo>
                    <a:pt x="12220" y="3997"/>
                  </a:lnTo>
                  <a:lnTo>
                    <a:pt x="12178" y="3914"/>
                  </a:lnTo>
                  <a:lnTo>
                    <a:pt x="12178" y="3809"/>
                  </a:lnTo>
                  <a:lnTo>
                    <a:pt x="12199" y="3683"/>
                  </a:lnTo>
                  <a:lnTo>
                    <a:pt x="12115" y="3495"/>
                  </a:lnTo>
                  <a:lnTo>
                    <a:pt x="12074" y="3453"/>
                  </a:lnTo>
                  <a:lnTo>
                    <a:pt x="12032" y="3328"/>
                  </a:lnTo>
                  <a:lnTo>
                    <a:pt x="12032" y="3244"/>
                  </a:lnTo>
                  <a:lnTo>
                    <a:pt x="12095" y="3181"/>
                  </a:lnTo>
                  <a:lnTo>
                    <a:pt x="12115" y="3139"/>
                  </a:lnTo>
                  <a:lnTo>
                    <a:pt x="12095" y="2867"/>
                  </a:lnTo>
                  <a:lnTo>
                    <a:pt x="12011" y="2742"/>
                  </a:lnTo>
                  <a:lnTo>
                    <a:pt x="11906" y="2595"/>
                  </a:lnTo>
                  <a:lnTo>
                    <a:pt x="11906" y="2491"/>
                  </a:lnTo>
                  <a:lnTo>
                    <a:pt x="11802" y="2240"/>
                  </a:lnTo>
                  <a:lnTo>
                    <a:pt x="11760" y="2135"/>
                  </a:lnTo>
                  <a:lnTo>
                    <a:pt x="11676" y="2093"/>
                  </a:lnTo>
                  <a:lnTo>
                    <a:pt x="11655" y="2009"/>
                  </a:lnTo>
                  <a:lnTo>
                    <a:pt x="11571" y="1989"/>
                  </a:lnTo>
                  <a:lnTo>
                    <a:pt x="11467" y="1968"/>
                  </a:lnTo>
                  <a:lnTo>
                    <a:pt x="11383" y="1905"/>
                  </a:lnTo>
                  <a:lnTo>
                    <a:pt x="11279" y="1926"/>
                  </a:lnTo>
                  <a:lnTo>
                    <a:pt x="11237" y="1989"/>
                  </a:lnTo>
                  <a:lnTo>
                    <a:pt x="11237" y="2114"/>
                  </a:lnTo>
                  <a:lnTo>
                    <a:pt x="11195" y="2177"/>
                  </a:lnTo>
                  <a:lnTo>
                    <a:pt x="11237" y="2240"/>
                  </a:lnTo>
                  <a:lnTo>
                    <a:pt x="11195" y="2323"/>
                  </a:lnTo>
                  <a:lnTo>
                    <a:pt x="11132" y="2533"/>
                  </a:lnTo>
                  <a:lnTo>
                    <a:pt x="11132" y="2658"/>
                  </a:lnTo>
                  <a:lnTo>
                    <a:pt x="11153" y="2825"/>
                  </a:lnTo>
                  <a:lnTo>
                    <a:pt x="11195" y="2867"/>
                  </a:lnTo>
                  <a:lnTo>
                    <a:pt x="11174" y="3035"/>
                  </a:lnTo>
                  <a:lnTo>
                    <a:pt x="11132" y="3181"/>
                  </a:lnTo>
                  <a:lnTo>
                    <a:pt x="11153" y="3286"/>
                  </a:lnTo>
                  <a:lnTo>
                    <a:pt x="11153" y="3495"/>
                  </a:lnTo>
                  <a:lnTo>
                    <a:pt x="11090" y="3537"/>
                  </a:lnTo>
                  <a:lnTo>
                    <a:pt x="11048" y="3474"/>
                  </a:lnTo>
                  <a:lnTo>
                    <a:pt x="10986" y="3453"/>
                  </a:lnTo>
                  <a:lnTo>
                    <a:pt x="10944" y="3495"/>
                  </a:lnTo>
                  <a:lnTo>
                    <a:pt x="10860" y="3474"/>
                  </a:lnTo>
                  <a:lnTo>
                    <a:pt x="10839" y="3453"/>
                  </a:lnTo>
                  <a:lnTo>
                    <a:pt x="10755" y="3432"/>
                  </a:lnTo>
                  <a:lnTo>
                    <a:pt x="10630" y="3390"/>
                  </a:lnTo>
                  <a:lnTo>
                    <a:pt x="10546" y="3328"/>
                  </a:lnTo>
                  <a:lnTo>
                    <a:pt x="10504" y="3328"/>
                  </a:lnTo>
                  <a:lnTo>
                    <a:pt x="10462" y="3349"/>
                  </a:lnTo>
                  <a:lnTo>
                    <a:pt x="10504" y="3432"/>
                  </a:lnTo>
                  <a:lnTo>
                    <a:pt x="10567" y="3495"/>
                  </a:lnTo>
                  <a:lnTo>
                    <a:pt x="10567" y="3558"/>
                  </a:lnTo>
                  <a:lnTo>
                    <a:pt x="10546" y="3600"/>
                  </a:lnTo>
                  <a:lnTo>
                    <a:pt x="10525" y="3662"/>
                  </a:lnTo>
                  <a:lnTo>
                    <a:pt x="10462" y="3662"/>
                  </a:lnTo>
                  <a:lnTo>
                    <a:pt x="10442" y="3641"/>
                  </a:lnTo>
                  <a:lnTo>
                    <a:pt x="10358" y="3641"/>
                  </a:lnTo>
                  <a:lnTo>
                    <a:pt x="10316" y="3579"/>
                  </a:lnTo>
                  <a:lnTo>
                    <a:pt x="10316" y="3432"/>
                  </a:lnTo>
                  <a:lnTo>
                    <a:pt x="10232" y="3286"/>
                  </a:lnTo>
                  <a:lnTo>
                    <a:pt x="10211" y="3160"/>
                  </a:lnTo>
                  <a:lnTo>
                    <a:pt x="10190" y="3056"/>
                  </a:lnTo>
                  <a:lnTo>
                    <a:pt x="10107" y="2972"/>
                  </a:lnTo>
                  <a:lnTo>
                    <a:pt x="10107" y="2909"/>
                  </a:lnTo>
                  <a:lnTo>
                    <a:pt x="10044" y="2825"/>
                  </a:lnTo>
                  <a:lnTo>
                    <a:pt x="9981" y="2909"/>
                  </a:lnTo>
                  <a:lnTo>
                    <a:pt x="10023" y="2993"/>
                  </a:lnTo>
                  <a:lnTo>
                    <a:pt x="9981" y="3035"/>
                  </a:lnTo>
                  <a:lnTo>
                    <a:pt x="9981" y="3118"/>
                  </a:lnTo>
                  <a:lnTo>
                    <a:pt x="9939" y="3202"/>
                  </a:lnTo>
                  <a:lnTo>
                    <a:pt x="9898" y="3244"/>
                  </a:lnTo>
                  <a:lnTo>
                    <a:pt x="9814" y="3265"/>
                  </a:lnTo>
                  <a:lnTo>
                    <a:pt x="9772" y="3369"/>
                  </a:lnTo>
                  <a:lnTo>
                    <a:pt x="9667" y="3537"/>
                  </a:lnTo>
                  <a:lnTo>
                    <a:pt x="9584" y="3621"/>
                  </a:lnTo>
                  <a:lnTo>
                    <a:pt x="9584" y="3662"/>
                  </a:lnTo>
                  <a:lnTo>
                    <a:pt x="9521" y="3725"/>
                  </a:lnTo>
                  <a:lnTo>
                    <a:pt x="9458" y="3851"/>
                  </a:lnTo>
                  <a:lnTo>
                    <a:pt x="9395" y="3851"/>
                  </a:lnTo>
                  <a:lnTo>
                    <a:pt x="9374" y="3788"/>
                  </a:lnTo>
                  <a:lnTo>
                    <a:pt x="9395" y="3683"/>
                  </a:lnTo>
                  <a:lnTo>
                    <a:pt x="9479" y="3579"/>
                  </a:lnTo>
                  <a:lnTo>
                    <a:pt x="9500" y="3474"/>
                  </a:lnTo>
                  <a:lnTo>
                    <a:pt x="9563" y="3432"/>
                  </a:lnTo>
                  <a:lnTo>
                    <a:pt x="9667" y="3369"/>
                  </a:lnTo>
                  <a:lnTo>
                    <a:pt x="9709" y="3244"/>
                  </a:lnTo>
                  <a:lnTo>
                    <a:pt x="9793" y="3160"/>
                  </a:lnTo>
                  <a:lnTo>
                    <a:pt x="9814" y="3077"/>
                  </a:lnTo>
                  <a:lnTo>
                    <a:pt x="9814" y="3035"/>
                  </a:lnTo>
                  <a:lnTo>
                    <a:pt x="9772" y="2993"/>
                  </a:lnTo>
                  <a:lnTo>
                    <a:pt x="9793" y="2930"/>
                  </a:lnTo>
                  <a:lnTo>
                    <a:pt x="9877" y="2909"/>
                  </a:lnTo>
                  <a:lnTo>
                    <a:pt x="9898" y="2825"/>
                  </a:lnTo>
                  <a:lnTo>
                    <a:pt x="9898" y="2742"/>
                  </a:lnTo>
                  <a:lnTo>
                    <a:pt x="9939" y="2637"/>
                  </a:lnTo>
                  <a:lnTo>
                    <a:pt x="10023" y="2470"/>
                  </a:lnTo>
                  <a:lnTo>
                    <a:pt x="10023" y="2365"/>
                  </a:lnTo>
                  <a:lnTo>
                    <a:pt x="10086" y="2198"/>
                  </a:lnTo>
                  <a:lnTo>
                    <a:pt x="10107" y="1947"/>
                  </a:lnTo>
                  <a:lnTo>
                    <a:pt x="10086" y="1863"/>
                  </a:lnTo>
                  <a:lnTo>
                    <a:pt x="9918" y="1842"/>
                  </a:lnTo>
                  <a:lnTo>
                    <a:pt x="9814" y="1863"/>
                  </a:lnTo>
                  <a:lnTo>
                    <a:pt x="9709" y="1947"/>
                  </a:lnTo>
                  <a:lnTo>
                    <a:pt x="9605" y="1884"/>
                  </a:lnTo>
                  <a:lnTo>
                    <a:pt x="9521" y="1863"/>
                  </a:lnTo>
                  <a:lnTo>
                    <a:pt x="9479" y="1884"/>
                  </a:lnTo>
                  <a:lnTo>
                    <a:pt x="9500" y="1968"/>
                  </a:lnTo>
                  <a:lnTo>
                    <a:pt x="9584" y="2051"/>
                  </a:lnTo>
                  <a:lnTo>
                    <a:pt x="9584" y="2198"/>
                  </a:lnTo>
                  <a:lnTo>
                    <a:pt x="9563" y="2281"/>
                  </a:lnTo>
                  <a:lnTo>
                    <a:pt x="9500" y="2219"/>
                  </a:lnTo>
                  <a:lnTo>
                    <a:pt x="9479" y="2093"/>
                  </a:lnTo>
                  <a:lnTo>
                    <a:pt x="9395" y="2009"/>
                  </a:lnTo>
                  <a:lnTo>
                    <a:pt x="9312" y="1989"/>
                  </a:lnTo>
                  <a:lnTo>
                    <a:pt x="9165" y="2114"/>
                  </a:lnTo>
                  <a:lnTo>
                    <a:pt x="9165" y="2219"/>
                  </a:lnTo>
                  <a:lnTo>
                    <a:pt x="9207" y="2302"/>
                  </a:lnTo>
                  <a:lnTo>
                    <a:pt x="9165" y="2386"/>
                  </a:lnTo>
                  <a:lnTo>
                    <a:pt x="9061" y="2386"/>
                  </a:lnTo>
                  <a:lnTo>
                    <a:pt x="9061" y="2323"/>
                  </a:lnTo>
                  <a:lnTo>
                    <a:pt x="9061" y="2219"/>
                  </a:lnTo>
                  <a:lnTo>
                    <a:pt x="9040" y="2114"/>
                  </a:lnTo>
                  <a:lnTo>
                    <a:pt x="8956" y="2072"/>
                  </a:lnTo>
                  <a:lnTo>
                    <a:pt x="8747" y="2072"/>
                  </a:lnTo>
                  <a:lnTo>
                    <a:pt x="8538" y="2156"/>
                  </a:lnTo>
                  <a:lnTo>
                    <a:pt x="8307" y="2156"/>
                  </a:lnTo>
                  <a:lnTo>
                    <a:pt x="8140" y="2093"/>
                  </a:lnTo>
                  <a:lnTo>
                    <a:pt x="8056" y="2093"/>
                  </a:lnTo>
                  <a:lnTo>
                    <a:pt x="7994" y="2114"/>
                  </a:lnTo>
                  <a:lnTo>
                    <a:pt x="7910" y="2093"/>
                  </a:lnTo>
                  <a:lnTo>
                    <a:pt x="7805" y="2093"/>
                  </a:lnTo>
                  <a:lnTo>
                    <a:pt x="7701" y="2177"/>
                  </a:lnTo>
                  <a:lnTo>
                    <a:pt x="7680" y="2219"/>
                  </a:lnTo>
                  <a:lnTo>
                    <a:pt x="7722" y="2302"/>
                  </a:lnTo>
                  <a:lnTo>
                    <a:pt x="7722" y="2386"/>
                  </a:lnTo>
                  <a:lnTo>
                    <a:pt x="7784" y="2491"/>
                  </a:lnTo>
                  <a:lnTo>
                    <a:pt x="7805" y="2533"/>
                  </a:lnTo>
                  <a:lnTo>
                    <a:pt x="7784" y="2616"/>
                  </a:lnTo>
                  <a:lnTo>
                    <a:pt x="7722" y="2784"/>
                  </a:lnTo>
                  <a:lnTo>
                    <a:pt x="7742" y="2930"/>
                  </a:lnTo>
                  <a:lnTo>
                    <a:pt x="7889" y="3118"/>
                  </a:lnTo>
                  <a:lnTo>
                    <a:pt x="7889" y="3223"/>
                  </a:lnTo>
                  <a:lnTo>
                    <a:pt x="7910" y="3432"/>
                  </a:lnTo>
                  <a:lnTo>
                    <a:pt x="7889" y="3453"/>
                  </a:lnTo>
                  <a:lnTo>
                    <a:pt x="7826" y="3411"/>
                  </a:lnTo>
                  <a:lnTo>
                    <a:pt x="7784" y="3307"/>
                  </a:lnTo>
                  <a:lnTo>
                    <a:pt x="7638" y="3160"/>
                  </a:lnTo>
                  <a:lnTo>
                    <a:pt x="7596" y="3118"/>
                  </a:lnTo>
                  <a:lnTo>
                    <a:pt x="7596" y="2909"/>
                  </a:lnTo>
                  <a:lnTo>
                    <a:pt x="7617" y="2700"/>
                  </a:lnTo>
                  <a:lnTo>
                    <a:pt x="7617" y="2595"/>
                  </a:lnTo>
                  <a:lnTo>
                    <a:pt x="7512" y="2428"/>
                  </a:lnTo>
                  <a:lnTo>
                    <a:pt x="7512" y="2323"/>
                  </a:lnTo>
                  <a:lnTo>
                    <a:pt x="7491" y="2281"/>
                  </a:lnTo>
                  <a:lnTo>
                    <a:pt x="7429" y="2261"/>
                  </a:lnTo>
                  <a:lnTo>
                    <a:pt x="7303" y="2302"/>
                  </a:lnTo>
                  <a:lnTo>
                    <a:pt x="7177" y="2386"/>
                  </a:lnTo>
                  <a:lnTo>
                    <a:pt x="7010" y="2407"/>
                  </a:lnTo>
                  <a:lnTo>
                    <a:pt x="6947" y="2470"/>
                  </a:lnTo>
                  <a:lnTo>
                    <a:pt x="6905" y="2595"/>
                  </a:lnTo>
                  <a:lnTo>
                    <a:pt x="6947" y="2700"/>
                  </a:lnTo>
                  <a:lnTo>
                    <a:pt x="6905" y="2825"/>
                  </a:lnTo>
                  <a:lnTo>
                    <a:pt x="6843" y="2930"/>
                  </a:lnTo>
                  <a:lnTo>
                    <a:pt x="6801" y="2993"/>
                  </a:lnTo>
                  <a:lnTo>
                    <a:pt x="6843" y="3035"/>
                  </a:lnTo>
                  <a:lnTo>
                    <a:pt x="6885" y="3035"/>
                  </a:lnTo>
                  <a:lnTo>
                    <a:pt x="6947" y="3056"/>
                  </a:lnTo>
                  <a:lnTo>
                    <a:pt x="6947" y="3202"/>
                  </a:lnTo>
                  <a:lnTo>
                    <a:pt x="6885" y="3307"/>
                  </a:lnTo>
                  <a:lnTo>
                    <a:pt x="6738" y="3411"/>
                  </a:lnTo>
                  <a:lnTo>
                    <a:pt x="6633" y="3411"/>
                  </a:lnTo>
                  <a:lnTo>
                    <a:pt x="6592" y="3453"/>
                  </a:lnTo>
                  <a:lnTo>
                    <a:pt x="6571" y="3558"/>
                  </a:lnTo>
                  <a:lnTo>
                    <a:pt x="6529" y="3621"/>
                  </a:lnTo>
                  <a:lnTo>
                    <a:pt x="6487" y="3683"/>
                  </a:lnTo>
                  <a:lnTo>
                    <a:pt x="6529" y="3767"/>
                  </a:lnTo>
                  <a:lnTo>
                    <a:pt x="6487" y="3830"/>
                  </a:lnTo>
                  <a:lnTo>
                    <a:pt x="6424" y="3830"/>
                  </a:lnTo>
                  <a:lnTo>
                    <a:pt x="6382" y="3851"/>
                  </a:lnTo>
                  <a:lnTo>
                    <a:pt x="6236" y="3872"/>
                  </a:lnTo>
                  <a:lnTo>
                    <a:pt x="6131" y="3830"/>
                  </a:lnTo>
                  <a:lnTo>
                    <a:pt x="6089" y="3767"/>
                  </a:lnTo>
                  <a:lnTo>
                    <a:pt x="6089" y="3683"/>
                  </a:lnTo>
                  <a:lnTo>
                    <a:pt x="6048" y="3662"/>
                  </a:lnTo>
                  <a:lnTo>
                    <a:pt x="5985" y="3662"/>
                  </a:lnTo>
                  <a:lnTo>
                    <a:pt x="5964" y="3621"/>
                  </a:lnTo>
                  <a:lnTo>
                    <a:pt x="5943" y="3537"/>
                  </a:lnTo>
                  <a:lnTo>
                    <a:pt x="5838" y="3537"/>
                  </a:lnTo>
                  <a:lnTo>
                    <a:pt x="5797" y="3579"/>
                  </a:lnTo>
                  <a:lnTo>
                    <a:pt x="5755" y="3641"/>
                  </a:lnTo>
                  <a:lnTo>
                    <a:pt x="5671" y="3641"/>
                  </a:lnTo>
                  <a:lnTo>
                    <a:pt x="5629" y="3662"/>
                  </a:lnTo>
                  <a:lnTo>
                    <a:pt x="5629" y="3830"/>
                  </a:lnTo>
                  <a:lnTo>
                    <a:pt x="5608" y="3893"/>
                  </a:lnTo>
                  <a:lnTo>
                    <a:pt x="5608" y="3997"/>
                  </a:lnTo>
                  <a:lnTo>
                    <a:pt x="5650" y="4165"/>
                  </a:lnTo>
                  <a:lnTo>
                    <a:pt x="5629" y="4353"/>
                  </a:lnTo>
                  <a:lnTo>
                    <a:pt x="5566" y="4416"/>
                  </a:lnTo>
                  <a:lnTo>
                    <a:pt x="5525" y="4416"/>
                  </a:lnTo>
                  <a:lnTo>
                    <a:pt x="5545" y="4206"/>
                  </a:lnTo>
                  <a:lnTo>
                    <a:pt x="5545" y="4060"/>
                  </a:lnTo>
                  <a:lnTo>
                    <a:pt x="5525" y="3976"/>
                  </a:lnTo>
                  <a:lnTo>
                    <a:pt x="5525" y="3767"/>
                  </a:lnTo>
                  <a:lnTo>
                    <a:pt x="5504" y="3662"/>
                  </a:lnTo>
                  <a:lnTo>
                    <a:pt x="5462" y="3641"/>
                  </a:lnTo>
                  <a:lnTo>
                    <a:pt x="5420" y="3662"/>
                  </a:lnTo>
                  <a:lnTo>
                    <a:pt x="5336" y="3662"/>
                  </a:lnTo>
                  <a:lnTo>
                    <a:pt x="5253" y="3767"/>
                  </a:lnTo>
                  <a:lnTo>
                    <a:pt x="5190" y="3788"/>
                  </a:lnTo>
                  <a:lnTo>
                    <a:pt x="5085" y="3872"/>
                  </a:lnTo>
                  <a:lnTo>
                    <a:pt x="5043" y="3955"/>
                  </a:lnTo>
                  <a:lnTo>
                    <a:pt x="5043" y="4039"/>
                  </a:lnTo>
                  <a:lnTo>
                    <a:pt x="4918" y="4186"/>
                  </a:lnTo>
                  <a:lnTo>
                    <a:pt x="4876" y="4206"/>
                  </a:lnTo>
                  <a:lnTo>
                    <a:pt x="4834" y="4165"/>
                  </a:lnTo>
                  <a:lnTo>
                    <a:pt x="4729" y="4165"/>
                  </a:lnTo>
                  <a:lnTo>
                    <a:pt x="4688" y="4186"/>
                  </a:lnTo>
                  <a:lnTo>
                    <a:pt x="4688" y="4248"/>
                  </a:lnTo>
                  <a:lnTo>
                    <a:pt x="4771" y="4269"/>
                  </a:lnTo>
                  <a:lnTo>
                    <a:pt x="4792" y="4290"/>
                  </a:lnTo>
                  <a:lnTo>
                    <a:pt x="4709" y="4311"/>
                  </a:lnTo>
                  <a:lnTo>
                    <a:pt x="4562" y="4311"/>
                  </a:lnTo>
                  <a:lnTo>
                    <a:pt x="4478" y="4353"/>
                  </a:lnTo>
                  <a:lnTo>
                    <a:pt x="4416" y="4416"/>
                  </a:lnTo>
                  <a:lnTo>
                    <a:pt x="4248" y="4478"/>
                  </a:lnTo>
                  <a:lnTo>
                    <a:pt x="4248" y="4520"/>
                  </a:lnTo>
                  <a:lnTo>
                    <a:pt x="4185" y="4583"/>
                  </a:lnTo>
                  <a:lnTo>
                    <a:pt x="4081" y="4625"/>
                  </a:lnTo>
                  <a:lnTo>
                    <a:pt x="3997" y="4625"/>
                  </a:lnTo>
                  <a:lnTo>
                    <a:pt x="3976" y="4688"/>
                  </a:lnTo>
                  <a:lnTo>
                    <a:pt x="3976" y="4771"/>
                  </a:lnTo>
                  <a:lnTo>
                    <a:pt x="4039" y="4813"/>
                  </a:lnTo>
                  <a:lnTo>
                    <a:pt x="3997" y="4876"/>
                  </a:lnTo>
                  <a:lnTo>
                    <a:pt x="3955" y="4897"/>
                  </a:lnTo>
                  <a:lnTo>
                    <a:pt x="3892" y="4939"/>
                  </a:lnTo>
                  <a:lnTo>
                    <a:pt x="3851" y="5022"/>
                  </a:lnTo>
                  <a:lnTo>
                    <a:pt x="3767" y="5043"/>
                  </a:lnTo>
                  <a:lnTo>
                    <a:pt x="3746" y="5127"/>
                  </a:lnTo>
                  <a:lnTo>
                    <a:pt x="3746" y="5169"/>
                  </a:lnTo>
                  <a:lnTo>
                    <a:pt x="3767" y="5211"/>
                  </a:lnTo>
                  <a:lnTo>
                    <a:pt x="3767" y="5294"/>
                  </a:lnTo>
                  <a:lnTo>
                    <a:pt x="3767" y="5336"/>
                  </a:lnTo>
                  <a:lnTo>
                    <a:pt x="3830" y="5357"/>
                  </a:lnTo>
                  <a:lnTo>
                    <a:pt x="3892" y="5357"/>
                  </a:lnTo>
                  <a:lnTo>
                    <a:pt x="3976" y="5420"/>
                  </a:lnTo>
                  <a:lnTo>
                    <a:pt x="4039" y="5420"/>
                  </a:lnTo>
                  <a:lnTo>
                    <a:pt x="4081" y="5357"/>
                  </a:lnTo>
                  <a:lnTo>
                    <a:pt x="4144" y="5357"/>
                  </a:lnTo>
                  <a:lnTo>
                    <a:pt x="4248" y="5441"/>
                  </a:lnTo>
                  <a:lnTo>
                    <a:pt x="4269" y="5525"/>
                  </a:lnTo>
                  <a:lnTo>
                    <a:pt x="4353" y="5525"/>
                  </a:lnTo>
                  <a:lnTo>
                    <a:pt x="4457" y="5441"/>
                  </a:lnTo>
                  <a:lnTo>
                    <a:pt x="4499" y="5441"/>
                  </a:lnTo>
                  <a:lnTo>
                    <a:pt x="4604" y="5462"/>
                  </a:lnTo>
                  <a:lnTo>
                    <a:pt x="4792" y="5462"/>
                  </a:lnTo>
                  <a:lnTo>
                    <a:pt x="4834" y="5441"/>
                  </a:lnTo>
                  <a:lnTo>
                    <a:pt x="4834" y="5336"/>
                  </a:lnTo>
                  <a:lnTo>
                    <a:pt x="4918" y="5253"/>
                  </a:lnTo>
                  <a:lnTo>
                    <a:pt x="4939" y="5253"/>
                  </a:lnTo>
                  <a:lnTo>
                    <a:pt x="4939" y="5357"/>
                  </a:lnTo>
                  <a:lnTo>
                    <a:pt x="4981" y="5378"/>
                  </a:lnTo>
                  <a:lnTo>
                    <a:pt x="4939" y="5441"/>
                  </a:lnTo>
                  <a:lnTo>
                    <a:pt x="4813" y="5483"/>
                  </a:lnTo>
                  <a:lnTo>
                    <a:pt x="4709" y="5566"/>
                  </a:lnTo>
                  <a:lnTo>
                    <a:pt x="4562" y="5546"/>
                  </a:lnTo>
                  <a:lnTo>
                    <a:pt x="4457" y="5566"/>
                  </a:lnTo>
                  <a:lnTo>
                    <a:pt x="4416" y="5629"/>
                  </a:lnTo>
                  <a:lnTo>
                    <a:pt x="4416" y="5671"/>
                  </a:lnTo>
                  <a:lnTo>
                    <a:pt x="4520" y="5755"/>
                  </a:lnTo>
                  <a:lnTo>
                    <a:pt x="4667" y="5755"/>
                  </a:lnTo>
                  <a:lnTo>
                    <a:pt x="4688" y="5776"/>
                  </a:lnTo>
                  <a:lnTo>
                    <a:pt x="4667" y="5859"/>
                  </a:lnTo>
                  <a:lnTo>
                    <a:pt x="4520" y="5943"/>
                  </a:lnTo>
                  <a:lnTo>
                    <a:pt x="4290" y="5943"/>
                  </a:lnTo>
                  <a:lnTo>
                    <a:pt x="4206" y="6048"/>
                  </a:lnTo>
                  <a:lnTo>
                    <a:pt x="4206" y="6152"/>
                  </a:lnTo>
                  <a:lnTo>
                    <a:pt x="4290" y="6194"/>
                  </a:lnTo>
                  <a:lnTo>
                    <a:pt x="4269" y="6299"/>
                  </a:lnTo>
                  <a:lnTo>
                    <a:pt x="4185" y="6320"/>
                  </a:lnTo>
                  <a:lnTo>
                    <a:pt x="4081" y="6487"/>
                  </a:lnTo>
                  <a:lnTo>
                    <a:pt x="4039" y="6571"/>
                  </a:lnTo>
                  <a:lnTo>
                    <a:pt x="3892" y="6613"/>
                  </a:lnTo>
                  <a:lnTo>
                    <a:pt x="3788" y="6738"/>
                  </a:lnTo>
                  <a:lnTo>
                    <a:pt x="3725" y="6843"/>
                  </a:lnTo>
                  <a:lnTo>
                    <a:pt x="3620" y="6947"/>
                  </a:lnTo>
                  <a:lnTo>
                    <a:pt x="3620" y="7010"/>
                  </a:lnTo>
                  <a:lnTo>
                    <a:pt x="3537" y="7031"/>
                  </a:lnTo>
                  <a:lnTo>
                    <a:pt x="3453" y="7031"/>
                  </a:lnTo>
                  <a:lnTo>
                    <a:pt x="3348" y="6947"/>
                  </a:lnTo>
                  <a:lnTo>
                    <a:pt x="3307" y="6906"/>
                  </a:lnTo>
                  <a:lnTo>
                    <a:pt x="3202" y="6885"/>
                  </a:lnTo>
                  <a:lnTo>
                    <a:pt x="3139" y="6822"/>
                  </a:lnTo>
                  <a:lnTo>
                    <a:pt x="3014" y="6801"/>
                  </a:lnTo>
                  <a:lnTo>
                    <a:pt x="2888" y="6822"/>
                  </a:lnTo>
                  <a:lnTo>
                    <a:pt x="2784" y="6885"/>
                  </a:lnTo>
                  <a:lnTo>
                    <a:pt x="2679" y="6843"/>
                  </a:lnTo>
                  <a:lnTo>
                    <a:pt x="2616" y="6822"/>
                  </a:lnTo>
                  <a:lnTo>
                    <a:pt x="2512" y="6843"/>
                  </a:lnTo>
                  <a:lnTo>
                    <a:pt x="2344" y="6843"/>
                  </a:lnTo>
                  <a:lnTo>
                    <a:pt x="2177" y="6927"/>
                  </a:lnTo>
                  <a:lnTo>
                    <a:pt x="2156" y="7010"/>
                  </a:lnTo>
                  <a:lnTo>
                    <a:pt x="2198" y="7052"/>
                  </a:lnTo>
                  <a:lnTo>
                    <a:pt x="2177" y="7115"/>
                  </a:lnTo>
                  <a:lnTo>
                    <a:pt x="2156" y="7052"/>
                  </a:lnTo>
                  <a:lnTo>
                    <a:pt x="2072" y="7052"/>
                  </a:lnTo>
                  <a:lnTo>
                    <a:pt x="1654" y="7157"/>
                  </a:lnTo>
                  <a:lnTo>
                    <a:pt x="1549" y="7157"/>
                  </a:lnTo>
                  <a:lnTo>
                    <a:pt x="1486" y="7199"/>
                  </a:lnTo>
                  <a:lnTo>
                    <a:pt x="1465" y="7199"/>
                  </a:lnTo>
                  <a:lnTo>
                    <a:pt x="1382" y="7157"/>
                  </a:lnTo>
                  <a:lnTo>
                    <a:pt x="1319" y="7219"/>
                  </a:lnTo>
                  <a:lnTo>
                    <a:pt x="1277" y="7261"/>
                  </a:lnTo>
                  <a:lnTo>
                    <a:pt x="1214" y="7303"/>
                  </a:lnTo>
                  <a:lnTo>
                    <a:pt x="1172" y="7261"/>
                  </a:lnTo>
                  <a:lnTo>
                    <a:pt x="1172" y="7240"/>
                  </a:lnTo>
                  <a:lnTo>
                    <a:pt x="1110" y="7219"/>
                  </a:lnTo>
                  <a:lnTo>
                    <a:pt x="1026" y="7219"/>
                  </a:lnTo>
                  <a:lnTo>
                    <a:pt x="942" y="7261"/>
                  </a:lnTo>
                  <a:lnTo>
                    <a:pt x="859" y="7261"/>
                  </a:lnTo>
                  <a:lnTo>
                    <a:pt x="817" y="7240"/>
                  </a:lnTo>
                  <a:lnTo>
                    <a:pt x="733" y="7240"/>
                  </a:lnTo>
                  <a:lnTo>
                    <a:pt x="691" y="7303"/>
                  </a:lnTo>
                  <a:lnTo>
                    <a:pt x="607" y="7324"/>
                  </a:lnTo>
                  <a:lnTo>
                    <a:pt x="607" y="7366"/>
                  </a:lnTo>
                  <a:lnTo>
                    <a:pt x="607" y="7429"/>
                  </a:lnTo>
                  <a:lnTo>
                    <a:pt x="419" y="7512"/>
                  </a:lnTo>
                  <a:lnTo>
                    <a:pt x="315" y="7512"/>
                  </a:lnTo>
                  <a:lnTo>
                    <a:pt x="294" y="7554"/>
                  </a:lnTo>
                  <a:lnTo>
                    <a:pt x="335" y="7638"/>
                  </a:lnTo>
                  <a:lnTo>
                    <a:pt x="419" y="7638"/>
                  </a:lnTo>
                  <a:lnTo>
                    <a:pt x="482" y="7659"/>
                  </a:lnTo>
                  <a:lnTo>
                    <a:pt x="482" y="7722"/>
                  </a:lnTo>
                  <a:lnTo>
                    <a:pt x="398" y="7722"/>
                  </a:lnTo>
                  <a:lnTo>
                    <a:pt x="377" y="7680"/>
                  </a:lnTo>
                  <a:lnTo>
                    <a:pt x="335" y="7722"/>
                  </a:lnTo>
                  <a:lnTo>
                    <a:pt x="294" y="7784"/>
                  </a:lnTo>
                  <a:lnTo>
                    <a:pt x="189" y="7847"/>
                  </a:lnTo>
                  <a:lnTo>
                    <a:pt x="105" y="7868"/>
                  </a:lnTo>
                  <a:lnTo>
                    <a:pt x="168" y="7931"/>
                  </a:lnTo>
                  <a:lnTo>
                    <a:pt x="273" y="7973"/>
                  </a:lnTo>
                  <a:lnTo>
                    <a:pt x="315" y="8035"/>
                  </a:lnTo>
                  <a:lnTo>
                    <a:pt x="419" y="8266"/>
                  </a:lnTo>
                  <a:lnTo>
                    <a:pt x="482" y="8307"/>
                  </a:lnTo>
                  <a:lnTo>
                    <a:pt x="587" y="8307"/>
                  </a:lnTo>
                  <a:lnTo>
                    <a:pt x="628" y="8349"/>
                  </a:lnTo>
                  <a:lnTo>
                    <a:pt x="649" y="8391"/>
                  </a:lnTo>
                  <a:lnTo>
                    <a:pt x="607" y="8454"/>
                  </a:lnTo>
                  <a:lnTo>
                    <a:pt x="545" y="8496"/>
                  </a:lnTo>
                  <a:lnTo>
                    <a:pt x="524" y="8559"/>
                  </a:lnTo>
                  <a:lnTo>
                    <a:pt x="587" y="8621"/>
                  </a:lnTo>
                  <a:lnTo>
                    <a:pt x="691" y="8663"/>
                  </a:lnTo>
                  <a:lnTo>
                    <a:pt x="817" y="8621"/>
                  </a:lnTo>
                  <a:lnTo>
                    <a:pt x="921" y="8559"/>
                  </a:lnTo>
                  <a:lnTo>
                    <a:pt x="963" y="8496"/>
                  </a:lnTo>
                  <a:lnTo>
                    <a:pt x="1005" y="8475"/>
                  </a:lnTo>
                  <a:lnTo>
                    <a:pt x="1047" y="8496"/>
                  </a:lnTo>
                  <a:lnTo>
                    <a:pt x="1068" y="8559"/>
                  </a:lnTo>
                  <a:lnTo>
                    <a:pt x="1005" y="8684"/>
                  </a:lnTo>
                  <a:lnTo>
                    <a:pt x="900" y="8726"/>
                  </a:lnTo>
                  <a:lnTo>
                    <a:pt x="796" y="8768"/>
                  </a:lnTo>
                  <a:lnTo>
                    <a:pt x="754" y="8810"/>
                  </a:lnTo>
                  <a:lnTo>
                    <a:pt x="796" y="8893"/>
                  </a:lnTo>
                  <a:lnTo>
                    <a:pt x="900" y="8914"/>
                  </a:lnTo>
                  <a:lnTo>
                    <a:pt x="963" y="8872"/>
                  </a:lnTo>
                  <a:lnTo>
                    <a:pt x="1110" y="8810"/>
                  </a:lnTo>
                  <a:lnTo>
                    <a:pt x="1151" y="8831"/>
                  </a:lnTo>
                  <a:lnTo>
                    <a:pt x="1151" y="8872"/>
                  </a:lnTo>
                  <a:lnTo>
                    <a:pt x="963" y="8935"/>
                  </a:lnTo>
                  <a:lnTo>
                    <a:pt x="838" y="8998"/>
                  </a:lnTo>
                  <a:lnTo>
                    <a:pt x="817" y="9040"/>
                  </a:lnTo>
                  <a:lnTo>
                    <a:pt x="1005" y="9228"/>
                  </a:lnTo>
                  <a:lnTo>
                    <a:pt x="1131" y="9291"/>
                  </a:lnTo>
                  <a:lnTo>
                    <a:pt x="1277" y="9291"/>
                  </a:lnTo>
                  <a:lnTo>
                    <a:pt x="1340" y="9228"/>
                  </a:lnTo>
                  <a:lnTo>
                    <a:pt x="1361" y="9103"/>
                  </a:lnTo>
                  <a:lnTo>
                    <a:pt x="1319" y="9040"/>
                  </a:lnTo>
                  <a:lnTo>
                    <a:pt x="1277" y="8998"/>
                  </a:lnTo>
                  <a:lnTo>
                    <a:pt x="1319" y="8977"/>
                  </a:lnTo>
                  <a:lnTo>
                    <a:pt x="1361" y="8977"/>
                  </a:lnTo>
                  <a:lnTo>
                    <a:pt x="1444" y="9082"/>
                  </a:lnTo>
                  <a:lnTo>
                    <a:pt x="1465" y="9103"/>
                  </a:lnTo>
                  <a:lnTo>
                    <a:pt x="1465" y="9144"/>
                  </a:lnTo>
                  <a:lnTo>
                    <a:pt x="1570" y="9207"/>
                  </a:lnTo>
                  <a:lnTo>
                    <a:pt x="1758" y="9228"/>
                  </a:lnTo>
                  <a:lnTo>
                    <a:pt x="1884" y="9228"/>
                  </a:lnTo>
                  <a:lnTo>
                    <a:pt x="1988" y="9144"/>
                  </a:lnTo>
                  <a:lnTo>
                    <a:pt x="2051" y="9123"/>
                  </a:lnTo>
                  <a:lnTo>
                    <a:pt x="2114" y="9144"/>
                  </a:lnTo>
                  <a:lnTo>
                    <a:pt x="2114" y="9228"/>
                  </a:lnTo>
                  <a:lnTo>
                    <a:pt x="2177" y="9291"/>
                  </a:lnTo>
                  <a:lnTo>
                    <a:pt x="2219" y="9291"/>
                  </a:lnTo>
                  <a:lnTo>
                    <a:pt x="2281" y="9312"/>
                  </a:lnTo>
                  <a:lnTo>
                    <a:pt x="2302" y="9458"/>
                  </a:lnTo>
                  <a:lnTo>
                    <a:pt x="2260" y="9458"/>
                  </a:lnTo>
                  <a:lnTo>
                    <a:pt x="2114" y="9542"/>
                  </a:lnTo>
                  <a:lnTo>
                    <a:pt x="2114" y="9626"/>
                  </a:lnTo>
                  <a:lnTo>
                    <a:pt x="2156" y="9667"/>
                  </a:lnTo>
                  <a:lnTo>
                    <a:pt x="2156" y="9730"/>
                  </a:lnTo>
                  <a:lnTo>
                    <a:pt x="2072" y="9667"/>
                  </a:lnTo>
                  <a:lnTo>
                    <a:pt x="2051" y="9647"/>
                  </a:lnTo>
                  <a:lnTo>
                    <a:pt x="1968" y="9626"/>
                  </a:lnTo>
                  <a:lnTo>
                    <a:pt x="1884" y="9542"/>
                  </a:lnTo>
                  <a:lnTo>
                    <a:pt x="1696" y="9458"/>
                  </a:lnTo>
                  <a:lnTo>
                    <a:pt x="1465" y="9458"/>
                  </a:lnTo>
                  <a:lnTo>
                    <a:pt x="1319" y="9437"/>
                  </a:lnTo>
                  <a:lnTo>
                    <a:pt x="1110" y="9500"/>
                  </a:lnTo>
                  <a:lnTo>
                    <a:pt x="1110" y="9542"/>
                  </a:lnTo>
                  <a:lnTo>
                    <a:pt x="1214" y="9626"/>
                  </a:lnTo>
                  <a:lnTo>
                    <a:pt x="1361" y="9647"/>
                  </a:lnTo>
                  <a:lnTo>
                    <a:pt x="1486" y="9667"/>
                  </a:lnTo>
                  <a:lnTo>
                    <a:pt x="1654" y="9772"/>
                  </a:lnTo>
                  <a:lnTo>
                    <a:pt x="1842" y="9856"/>
                  </a:lnTo>
                  <a:lnTo>
                    <a:pt x="1947" y="9856"/>
                  </a:lnTo>
                  <a:lnTo>
                    <a:pt x="2009" y="9877"/>
                  </a:lnTo>
                  <a:lnTo>
                    <a:pt x="1884" y="9940"/>
                  </a:lnTo>
                  <a:lnTo>
                    <a:pt x="1654" y="9940"/>
                  </a:lnTo>
                  <a:lnTo>
                    <a:pt x="1444" y="9814"/>
                  </a:lnTo>
                  <a:lnTo>
                    <a:pt x="1361" y="9751"/>
                  </a:lnTo>
                  <a:lnTo>
                    <a:pt x="1214" y="9751"/>
                  </a:lnTo>
                  <a:lnTo>
                    <a:pt x="1005" y="9647"/>
                  </a:lnTo>
                  <a:lnTo>
                    <a:pt x="796" y="9647"/>
                  </a:lnTo>
                  <a:lnTo>
                    <a:pt x="649" y="9563"/>
                  </a:lnTo>
                  <a:lnTo>
                    <a:pt x="482" y="9521"/>
                  </a:lnTo>
                  <a:lnTo>
                    <a:pt x="294" y="9605"/>
                  </a:lnTo>
                  <a:lnTo>
                    <a:pt x="294" y="9730"/>
                  </a:lnTo>
                  <a:lnTo>
                    <a:pt x="231" y="9667"/>
                  </a:lnTo>
                  <a:lnTo>
                    <a:pt x="168" y="9667"/>
                  </a:lnTo>
                  <a:lnTo>
                    <a:pt x="105" y="9730"/>
                  </a:lnTo>
                  <a:lnTo>
                    <a:pt x="63" y="9730"/>
                  </a:lnTo>
                  <a:lnTo>
                    <a:pt x="1" y="9814"/>
                  </a:lnTo>
                  <a:lnTo>
                    <a:pt x="1" y="9877"/>
                  </a:lnTo>
                  <a:lnTo>
                    <a:pt x="1" y="9960"/>
                  </a:lnTo>
                  <a:lnTo>
                    <a:pt x="63" y="9940"/>
                  </a:lnTo>
                  <a:lnTo>
                    <a:pt x="105" y="9940"/>
                  </a:lnTo>
                  <a:lnTo>
                    <a:pt x="147" y="9960"/>
                  </a:lnTo>
                  <a:lnTo>
                    <a:pt x="63" y="10023"/>
                  </a:lnTo>
                  <a:lnTo>
                    <a:pt x="22" y="10086"/>
                  </a:lnTo>
                  <a:lnTo>
                    <a:pt x="63" y="10191"/>
                  </a:lnTo>
                  <a:lnTo>
                    <a:pt x="189" y="10253"/>
                  </a:lnTo>
                  <a:lnTo>
                    <a:pt x="273" y="10170"/>
                  </a:lnTo>
                  <a:lnTo>
                    <a:pt x="315" y="10149"/>
                  </a:lnTo>
                  <a:lnTo>
                    <a:pt x="377" y="10149"/>
                  </a:lnTo>
                  <a:lnTo>
                    <a:pt x="440" y="10023"/>
                  </a:lnTo>
                  <a:lnTo>
                    <a:pt x="503" y="9981"/>
                  </a:lnTo>
                  <a:lnTo>
                    <a:pt x="587" y="9981"/>
                  </a:lnTo>
                  <a:lnTo>
                    <a:pt x="524" y="10044"/>
                  </a:lnTo>
                  <a:lnTo>
                    <a:pt x="482" y="10170"/>
                  </a:lnTo>
                  <a:lnTo>
                    <a:pt x="398" y="10232"/>
                  </a:lnTo>
                  <a:lnTo>
                    <a:pt x="315" y="10274"/>
                  </a:lnTo>
                  <a:lnTo>
                    <a:pt x="356" y="10442"/>
                  </a:lnTo>
                  <a:lnTo>
                    <a:pt x="503" y="10588"/>
                  </a:lnTo>
                  <a:lnTo>
                    <a:pt x="566" y="10546"/>
                  </a:lnTo>
                  <a:lnTo>
                    <a:pt x="607" y="10546"/>
                  </a:lnTo>
                  <a:lnTo>
                    <a:pt x="775" y="10609"/>
                  </a:lnTo>
                  <a:lnTo>
                    <a:pt x="879" y="10609"/>
                  </a:lnTo>
                  <a:lnTo>
                    <a:pt x="879" y="10672"/>
                  </a:lnTo>
                  <a:lnTo>
                    <a:pt x="817" y="10756"/>
                  </a:lnTo>
                  <a:lnTo>
                    <a:pt x="733" y="10797"/>
                  </a:lnTo>
                  <a:lnTo>
                    <a:pt x="712" y="10776"/>
                  </a:lnTo>
                  <a:lnTo>
                    <a:pt x="545" y="10776"/>
                  </a:lnTo>
                  <a:lnTo>
                    <a:pt x="482" y="10797"/>
                  </a:lnTo>
                  <a:lnTo>
                    <a:pt x="419" y="10881"/>
                  </a:lnTo>
                  <a:lnTo>
                    <a:pt x="273" y="10881"/>
                  </a:lnTo>
                  <a:lnTo>
                    <a:pt x="210" y="10923"/>
                  </a:lnTo>
                  <a:lnTo>
                    <a:pt x="210" y="11069"/>
                  </a:lnTo>
                  <a:lnTo>
                    <a:pt x="294" y="11174"/>
                  </a:lnTo>
                  <a:lnTo>
                    <a:pt x="335" y="11237"/>
                  </a:lnTo>
                  <a:lnTo>
                    <a:pt x="419" y="11425"/>
                  </a:lnTo>
                  <a:lnTo>
                    <a:pt x="545" y="11488"/>
                  </a:lnTo>
                  <a:lnTo>
                    <a:pt x="503" y="11509"/>
                  </a:lnTo>
                  <a:lnTo>
                    <a:pt x="503" y="11530"/>
                  </a:lnTo>
                  <a:lnTo>
                    <a:pt x="587" y="11592"/>
                  </a:lnTo>
                  <a:lnTo>
                    <a:pt x="670" y="11697"/>
                  </a:lnTo>
                  <a:lnTo>
                    <a:pt x="754" y="11760"/>
                  </a:lnTo>
                  <a:lnTo>
                    <a:pt x="859" y="11823"/>
                  </a:lnTo>
                  <a:lnTo>
                    <a:pt x="963" y="11927"/>
                  </a:lnTo>
                  <a:lnTo>
                    <a:pt x="1047" y="11969"/>
                  </a:lnTo>
                  <a:lnTo>
                    <a:pt x="1068" y="11948"/>
                  </a:lnTo>
                  <a:lnTo>
                    <a:pt x="1068" y="11864"/>
                  </a:lnTo>
                  <a:lnTo>
                    <a:pt x="1047" y="11718"/>
                  </a:lnTo>
                  <a:lnTo>
                    <a:pt x="1047" y="11634"/>
                  </a:lnTo>
                  <a:lnTo>
                    <a:pt x="1110" y="11592"/>
                  </a:lnTo>
                  <a:lnTo>
                    <a:pt x="1131" y="11488"/>
                  </a:lnTo>
                  <a:lnTo>
                    <a:pt x="1131" y="11404"/>
                  </a:lnTo>
                  <a:lnTo>
                    <a:pt x="1172" y="11383"/>
                  </a:lnTo>
                  <a:lnTo>
                    <a:pt x="1214" y="11383"/>
                  </a:lnTo>
                  <a:lnTo>
                    <a:pt x="1235" y="11488"/>
                  </a:lnTo>
                  <a:lnTo>
                    <a:pt x="1277" y="11592"/>
                  </a:lnTo>
                  <a:lnTo>
                    <a:pt x="1277" y="11655"/>
                  </a:lnTo>
                  <a:lnTo>
                    <a:pt x="1319" y="11718"/>
                  </a:lnTo>
                  <a:lnTo>
                    <a:pt x="1340" y="11697"/>
                  </a:lnTo>
                  <a:lnTo>
                    <a:pt x="1361" y="11634"/>
                  </a:lnTo>
                  <a:lnTo>
                    <a:pt x="1444" y="11634"/>
                  </a:lnTo>
                  <a:lnTo>
                    <a:pt x="1549" y="11551"/>
                  </a:lnTo>
                  <a:lnTo>
                    <a:pt x="1570" y="11592"/>
                  </a:lnTo>
                  <a:lnTo>
                    <a:pt x="1654" y="11592"/>
                  </a:lnTo>
                  <a:lnTo>
                    <a:pt x="1675" y="11634"/>
                  </a:lnTo>
                  <a:lnTo>
                    <a:pt x="1612" y="11718"/>
                  </a:lnTo>
                  <a:lnTo>
                    <a:pt x="1549" y="11823"/>
                  </a:lnTo>
                  <a:lnTo>
                    <a:pt x="1549" y="11927"/>
                  </a:lnTo>
                  <a:lnTo>
                    <a:pt x="1633" y="11948"/>
                  </a:lnTo>
                  <a:lnTo>
                    <a:pt x="1675" y="11927"/>
                  </a:lnTo>
                  <a:lnTo>
                    <a:pt x="1737" y="11739"/>
                  </a:lnTo>
                  <a:lnTo>
                    <a:pt x="1758" y="11655"/>
                  </a:lnTo>
                  <a:lnTo>
                    <a:pt x="1842" y="11697"/>
                  </a:lnTo>
                  <a:lnTo>
                    <a:pt x="1926" y="11823"/>
                  </a:lnTo>
                  <a:lnTo>
                    <a:pt x="1968" y="11844"/>
                  </a:lnTo>
                  <a:lnTo>
                    <a:pt x="2051" y="11802"/>
                  </a:lnTo>
                  <a:lnTo>
                    <a:pt x="2051" y="11718"/>
                  </a:lnTo>
                  <a:lnTo>
                    <a:pt x="2093" y="11634"/>
                  </a:lnTo>
                  <a:lnTo>
                    <a:pt x="2198" y="11634"/>
                  </a:lnTo>
                  <a:lnTo>
                    <a:pt x="2240" y="11655"/>
                  </a:lnTo>
                  <a:lnTo>
                    <a:pt x="2240" y="11760"/>
                  </a:lnTo>
                  <a:lnTo>
                    <a:pt x="2177" y="11864"/>
                  </a:lnTo>
                  <a:lnTo>
                    <a:pt x="2177" y="11969"/>
                  </a:lnTo>
                  <a:lnTo>
                    <a:pt x="2240" y="11927"/>
                  </a:lnTo>
                  <a:lnTo>
                    <a:pt x="2344" y="11844"/>
                  </a:lnTo>
                  <a:lnTo>
                    <a:pt x="2386" y="11739"/>
                  </a:lnTo>
                  <a:lnTo>
                    <a:pt x="2470" y="11655"/>
                  </a:lnTo>
                  <a:lnTo>
                    <a:pt x="2595" y="11634"/>
                  </a:lnTo>
                  <a:lnTo>
                    <a:pt x="2700" y="11655"/>
                  </a:lnTo>
                  <a:lnTo>
                    <a:pt x="2784" y="11739"/>
                  </a:lnTo>
                  <a:lnTo>
                    <a:pt x="2909" y="11802"/>
                  </a:lnTo>
                  <a:lnTo>
                    <a:pt x="3076" y="11927"/>
                  </a:lnTo>
                  <a:lnTo>
                    <a:pt x="3181" y="11948"/>
                  </a:lnTo>
                  <a:lnTo>
                    <a:pt x="3223" y="11906"/>
                  </a:lnTo>
                  <a:lnTo>
                    <a:pt x="3286" y="11906"/>
                  </a:lnTo>
                  <a:lnTo>
                    <a:pt x="3390" y="12011"/>
                  </a:lnTo>
                  <a:lnTo>
                    <a:pt x="3516" y="12116"/>
                  </a:lnTo>
                  <a:lnTo>
                    <a:pt x="3495" y="12220"/>
                  </a:lnTo>
                  <a:lnTo>
                    <a:pt x="3495" y="12241"/>
                  </a:lnTo>
                  <a:lnTo>
                    <a:pt x="3537" y="12241"/>
                  </a:lnTo>
                  <a:lnTo>
                    <a:pt x="3558" y="12220"/>
                  </a:lnTo>
                  <a:lnTo>
                    <a:pt x="3620" y="12241"/>
                  </a:lnTo>
                  <a:lnTo>
                    <a:pt x="3662" y="12325"/>
                  </a:lnTo>
                  <a:lnTo>
                    <a:pt x="3746" y="12367"/>
                  </a:lnTo>
                  <a:lnTo>
                    <a:pt x="3809" y="12429"/>
                  </a:lnTo>
                  <a:lnTo>
                    <a:pt x="3830" y="12492"/>
                  </a:lnTo>
                  <a:lnTo>
                    <a:pt x="3851" y="12534"/>
                  </a:lnTo>
                  <a:lnTo>
                    <a:pt x="3913" y="12534"/>
                  </a:lnTo>
                  <a:lnTo>
                    <a:pt x="3913" y="12471"/>
                  </a:lnTo>
                  <a:lnTo>
                    <a:pt x="3955" y="12471"/>
                  </a:lnTo>
                  <a:lnTo>
                    <a:pt x="4018" y="12492"/>
                  </a:lnTo>
                  <a:lnTo>
                    <a:pt x="4039" y="12576"/>
                  </a:lnTo>
                  <a:lnTo>
                    <a:pt x="4164" y="12681"/>
                  </a:lnTo>
                  <a:lnTo>
                    <a:pt x="4248" y="12785"/>
                  </a:lnTo>
                  <a:lnTo>
                    <a:pt x="4290" y="12806"/>
                  </a:lnTo>
                  <a:lnTo>
                    <a:pt x="4353" y="12869"/>
                  </a:lnTo>
                  <a:lnTo>
                    <a:pt x="4332" y="12953"/>
                  </a:lnTo>
                  <a:lnTo>
                    <a:pt x="4353" y="12973"/>
                  </a:lnTo>
                  <a:lnTo>
                    <a:pt x="4353" y="13015"/>
                  </a:lnTo>
                  <a:lnTo>
                    <a:pt x="4290" y="13078"/>
                  </a:lnTo>
                  <a:lnTo>
                    <a:pt x="4248" y="13183"/>
                  </a:lnTo>
                  <a:lnTo>
                    <a:pt x="4164" y="13225"/>
                  </a:lnTo>
                  <a:lnTo>
                    <a:pt x="4164" y="13266"/>
                  </a:lnTo>
                  <a:lnTo>
                    <a:pt x="4269" y="13266"/>
                  </a:lnTo>
                  <a:lnTo>
                    <a:pt x="4290" y="13287"/>
                  </a:lnTo>
                  <a:lnTo>
                    <a:pt x="4269" y="13329"/>
                  </a:lnTo>
                  <a:lnTo>
                    <a:pt x="4227" y="13371"/>
                  </a:lnTo>
                  <a:lnTo>
                    <a:pt x="4123" y="13476"/>
                  </a:lnTo>
                  <a:lnTo>
                    <a:pt x="4081" y="13497"/>
                  </a:lnTo>
                  <a:lnTo>
                    <a:pt x="4081" y="13538"/>
                  </a:lnTo>
                  <a:lnTo>
                    <a:pt x="4144" y="13601"/>
                  </a:lnTo>
                  <a:lnTo>
                    <a:pt x="4185" y="13685"/>
                  </a:lnTo>
                  <a:lnTo>
                    <a:pt x="4185" y="13727"/>
                  </a:lnTo>
                  <a:lnTo>
                    <a:pt x="4374" y="13894"/>
                  </a:lnTo>
                  <a:lnTo>
                    <a:pt x="4416" y="13957"/>
                  </a:lnTo>
                  <a:lnTo>
                    <a:pt x="4416" y="14061"/>
                  </a:lnTo>
                  <a:lnTo>
                    <a:pt x="4457" y="14124"/>
                  </a:lnTo>
                  <a:lnTo>
                    <a:pt x="4416" y="14166"/>
                  </a:lnTo>
                  <a:lnTo>
                    <a:pt x="4416" y="14250"/>
                  </a:lnTo>
                  <a:lnTo>
                    <a:pt x="4478" y="14333"/>
                  </a:lnTo>
                  <a:lnTo>
                    <a:pt x="4520" y="14333"/>
                  </a:lnTo>
                  <a:lnTo>
                    <a:pt x="4562" y="14354"/>
                  </a:lnTo>
                  <a:lnTo>
                    <a:pt x="4583" y="14438"/>
                  </a:lnTo>
                  <a:lnTo>
                    <a:pt x="4667" y="14543"/>
                  </a:lnTo>
                  <a:lnTo>
                    <a:pt x="4709" y="14585"/>
                  </a:lnTo>
                  <a:lnTo>
                    <a:pt x="4709" y="14668"/>
                  </a:lnTo>
                  <a:lnTo>
                    <a:pt x="4688" y="14752"/>
                  </a:lnTo>
                  <a:lnTo>
                    <a:pt x="4604" y="14773"/>
                  </a:lnTo>
                  <a:lnTo>
                    <a:pt x="4520" y="14857"/>
                  </a:lnTo>
                  <a:lnTo>
                    <a:pt x="4499" y="14940"/>
                  </a:lnTo>
                  <a:lnTo>
                    <a:pt x="4457" y="15003"/>
                  </a:lnTo>
                  <a:lnTo>
                    <a:pt x="4395" y="15003"/>
                  </a:lnTo>
                  <a:lnTo>
                    <a:pt x="4290" y="15087"/>
                  </a:lnTo>
                  <a:lnTo>
                    <a:pt x="4269" y="15149"/>
                  </a:lnTo>
                  <a:lnTo>
                    <a:pt x="4311" y="15170"/>
                  </a:lnTo>
                  <a:lnTo>
                    <a:pt x="4374" y="15149"/>
                  </a:lnTo>
                  <a:lnTo>
                    <a:pt x="4416" y="15087"/>
                  </a:lnTo>
                  <a:lnTo>
                    <a:pt x="4478" y="15087"/>
                  </a:lnTo>
                  <a:lnTo>
                    <a:pt x="4583" y="14982"/>
                  </a:lnTo>
                  <a:lnTo>
                    <a:pt x="4688" y="14982"/>
                  </a:lnTo>
                  <a:lnTo>
                    <a:pt x="4667" y="15108"/>
                  </a:lnTo>
                  <a:lnTo>
                    <a:pt x="4625" y="15170"/>
                  </a:lnTo>
                  <a:lnTo>
                    <a:pt x="4667" y="15254"/>
                  </a:lnTo>
                  <a:lnTo>
                    <a:pt x="4667" y="15317"/>
                  </a:lnTo>
                  <a:lnTo>
                    <a:pt x="4709" y="15421"/>
                  </a:lnTo>
                  <a:lnTo>
                    <a:pt x="4729" y="15526"/>
                  </a:lnTo>
                  <a:lnTo>
                    <a:pt x="4688" y="15631"/>
                  </a:lnTo>
                  <a:lnTo>
                    <a:pt x="4688" y="15694"/>
                  </a:lnTo>
                  <a:lnTo>
                    <a:pt x="4709" y="15777"/>
                  </a:lnTo>
                  <a:lnTo>
                    <a:pt x="4709" y="15798"/>
                  </a:lnTo>
                  <a:lnTo>
                    <a:pt x="4667" y="15735"/>
                  </a:lnTo>
                  <a:lnTo>
                    <a:pt x="4604" y="15777"/>
                  </a:lnTo>
                  <a:lnTo>
                    <a:pt x="4625" y="15903"/>
                  </a:lnTo>
                  <a:lnTo>
                    <a:pt x="4688" y="16007"/>
                  </a:lnTo>
                  <a:lnTo>
                    <a:pt x="4688" y="16049"/>
                  </a:lnTo>
                  <a:lnTo>
                    <a:pt x="4667" y="16049"/>
                  </a:lnTo>
                  <a:lnTo>
                    <a:pt x="4604" y="16112"/>
                  </a:lnTo>
                  <a:lnTo>
                    <a:pt x="4625" y="16196"/>
                  </a:lnTo>
                  <a:lnTo>
                    <a:pt x="4667" y="16238"/>
                  </a:lnTo>
                  <a:lnTo>
                    <a:pt x="4729" y="16238"/>
                  </a:lnTo>
                  <a:lnTo>
                    <a:pt x="4792" y="16300"/>
                  </a:lnTo>
                  <a:lnTo>
                    <a:pt x="4792" y="16342"/>
                  </a:lnTo>
                  <a:lnTo>
                    <a:pt x="4729" y="16405"/>
                  </a:lnTo>
                  <a:lnTo>
                    <a:pt x="4729" y="16468"/>
                  </a:lnTo>
                  <a:lnTo>
                    <a:pt x="4667" y="16551"/>
                  </a:lnTo>
                  <a:lnTo>
                    <a:pt x="4604" y="16572"/>
                  </a:lnTo>
                  <a:lnTo>
                    <a:pt x="4520" y="16551"/>
                  </a:lnTo>
                  <a:lnTo>
                    <a:pt x="4478" y="16572"/>
                  </a:lnTo>
                  <a:lnTo>
                    <a:pt x="4478" y="16635"/>
                  </a:lnTo>
                  <a:lnTo>
                    <a:pt x="4562" y="16656"/>
                  </a:lnTo>
                  <a:lnTo>
                    <a:pt x="4625" y="16656"/>
                  </a:lnTo>
                  <a:lnTo>
                    <a:pt x="4688" y="16719"/>
                  </a:lnTo>
                  <a:lnTo>
                    <a:pt x="4729" y="16719"/>
                  </a:lnTo>
                  <a:lnTo>
                    <a:pt x="4813" y="16740"/>
                  </a:lnTo>
                  <a:lnTo>
                    <a:pt x="4855" y="16782"/>
                  </a:lnTo>
                  <a:lnTo>
                    <a:pt x="4855" y="16886"/>
                  </a:lnTo>
                  <a:lnTo>
                    <a:pt x="4876" y="17033"/>
                  </a:lnTo>
                  <a:lnTo>
                    <a:pt x="4771" y="17137"/>
                  </a:lnTo>
                  <a:lnTo>
                    <a:pt x="4750" y="17200"/>
                  </a:lnTo>
                  <a:lnTo>
                    <a:pt x="4792" y="17263"/>
                  </a:lnTo>
                  <a:lnTo>
                    <a:pt x="4709" y="17409"/>
                  </a:lnTo>
                  <a:lnTo>
                    <a:pt x="4604" y="17472"/>
                  </a:lnTo>
                  <a:lnTo>
                    <a:pt x="4541" y="17472"/>
                  </a:lnTo>
                  <a:lnTo>
                    <a:pt x="4478" y="17409"/>
                  </a:lnTo>
                  <a:lnTo>
                    <a:pt x="4436" y="17409"/>
                  </a:lnTo>
                  <a:lnTo>
                    <a:pt x="4332" y="17493"/>
                  </a:lnTo>
                  <a:lnTo>
                    <a:pt x="4290" y="17577"/>
                  </a:lnTo>
                  <a:lnTo>
                    <a:pt x="4332" y="17598"/>
                  </a:lnTo>
                  <a:lnTo>
                    <a:pt x="4374" y="17598"/>
                  </a:lnTo>
                  <a:lnTo>
                    <a:pt x="4541" y="17618"/>
                  </a:lnTo>
                  <a:lnTo>
                    <a:pt x="4583" y="17577"/>
                  </a:lnTo>
                  <a:lnTo>
                    <a:pt x="4604" y="17556"/>
                  </a:lnTo>
                  <a:lnTo>
                    <a:pt x="4646" y="17577"/>
                  </a:lnTo>
                  <a:lnTo>
                    <a:pt x="4646" y="17618"/>
                  </a:lnTo>
                  <a:lnTo>
                    <a:pt x="4667" y="17660"/>
                  </a:lnTo>
                  <a:lnTo>
                    <a:pt x="4604" y="17702"/>
                  </a:lnTo>
                  <a:lnTo>
                    <a:pt x="4562" y="17702"/>
                  </a:lnTo>
                  <a:lnTo>
                    <a:pt x="4541" y="17723"/>
                  </a:lnTo>
                  <a:lnTo>
                    <a:pt x="4541" y="17807"/>
                  </a:lnTo>
                  <a:lnTo>
                    <a:pt x="4499" y="17828"/>
                  </a:lnTo>
                  <a:lnTo>
                    <a:pt x="4436" y="17828"/>
                  </a:lnTo>
                  <a:lnTo>
                    <a:pt x="4290" y="17932"/>
                  </a:lnTo>
                  <a:lnTo>
                    <a:pt x="4185" y="17995"/>
                  </a:lnTo>
                  <a:lnTo>
                    <a:pt x="4185" y="18037"/>
                  </a:lnTo>
                  <a:lnTo>
                    <a:pt x="4269" y="18121"/>
                  </a:lnTo>
                  <a:lnTo>
                    <a:pt x="4395" y="18142"/>
                  </a:lnTo>
                  <a:lnTo>
                    <a:pt x="4499" y="18121"/>
                  </a:lnTo>
                  <a:lnTo>
                    <a:pt x="4583" y="18016"/>
                  </a:lnTo>
                  <a:lnTo>
                    <a:pt x="4646" y="17911"/>
                  </a:lnTo>
                  <a:lnTo>
                    <a:pt x="4688" y="17870"/>
                  </a:lnTo>
                  <a:lnTo>
                    <a:pt x="4709" y="17870"/>
                  </a:lnTo>
                  <a:lnTo>
                    <a:pt x="4709" y="17911"/>
                  </a:lnTo>
                  <a:lnTo>
                    <a:pt x="4604" y="18079"/>
                  </a:lnTo>
                  <a:lnTo>
                    <a:pt x="4478" y="18204"/>
                  </a:lnTo>
                  <a:lnTo>
                    <a:pt x="4436" y="18183"/>
                  </a:lnTo>
                  <a:lnTo>
                    <a:pt x="4269" y="18204"/>
                  </a:lnTo>
                  <a:lnTo>
                    <a:pt x="4227" y="18225"/>
                  </a:lnTo>
                  <a:lnTo>
                    <a:pt x="4164" y="18309"/>
                  </a:lnTo>
                  <a:lnTo>
                    <a:pt x="4144" y="18288"/>
                  </a:lnTo>
                  <a:lnTo>
                    <a:pt x="4039" y="18288"/>
                  </a:lnTo>
                  <a:lnTo>
                    <a:pt x="3934" y="18330"/>
                  </a:lnTo>
                  <a:lnTo>
                    <a:pt x="3934" y="18393"/>
                  </a:lnTo>
                  <a:lnTo>
                    <a:pt x="3955" y="18414"/>
                  </a:lnTo>
                  <a:lnTo>
                    <a:pt x="3976" y="18455"/>
                  </a:lnTo>
                  <a:lnTo>
                    <a:pt x="3955" y="18539"/>
                  </a:lnTo>
                  <a:lnTo>
                    <a:pt x="4018" y="18665"/>
                  </a:lnTo>
                  <a:lnTo>
                    <a:pt x="4039" y="18665"/>
                  </a:lnTo>
                  <a:lnTo>
                    <a:pt x="4060" y="18602"/>
                  </a:lnTo>
                  <a:lnTo>
                    <a:pt x="4123" y="18602"/>
                  </a:lnTo>
                  <a:lnTo>
                    <a:pt x="4164" y="18644"/>
                  </a:lnTo>
                  <a:lnTo>
                    <a:pt x="4185" y="18707"/>
                  </a:lnTo>
                  <a:lnTo>
                    <a:pt x="4185" y="18769"/>
                  </a:lnTo>
                  <a:lnTo>
                    <a:pt x="4248" y="18832"/>
                  </a:lnTo>
                  <a:lnTo>
                    <a:pt x="4374" y="18832"/>
                  </a:lnTo>
                  <a:lnTo>
                    <a:pt x="4457" y="18769"/>
                  </a:lnTo>
                  <a:lnTo>
                    <a:pt x="4478" y="18748"/>
                  </a:lnTo>
                  <a:lnTo>
                    <a:pt x="4541" y="18748"/>
                  </a:lnTo>
                  <a:lnTo>
                    <a:pt x="4646" y="18727"/>
                  </a:lnTo>
                  <a:lnTo>
                    <a:pt x="4688" y="18665"/>
                  </a:lnTo>
                  <a:lnTo>
                    <a:pt x="4709" y="18560"/>
                  </a:lnTo>
                  <a:lnTo>
                    <a:pt x="4688" y="18497"/>
                  </a:lnTo>
                  <a:lnTo>
                    <a:pt x="4646" y="18434"/>
                  </a:lnTo>
                  <a:lnTo>
                    <a:pt x="4750" y="18434"/>
                  </a:lnTo>
                  <a:lnTo>
                    <a:pt x="4750" y="18393"/>
                  </a:lnTo>
                  <a:lnTo>
                    <a:pt x="4771" y="18225"/>
                  </a:lnTo>
                  <a:lnTo>
                    <a:pt x="4813" y="18309"/>
                  </a:lnTo>
                  <a:lnTo>
                    <a:pt x="4876" y="18351"/>
                  </a:lnTo>
                  <a:lnTo>
                    <a:pt x="4918" y="18351"/>
                  </a:lnTo>
                  <a:lnTo>
                    <a:pt x="4981" y="18288"/>
                  </a:lnTo>
                  <a:lnTo>
                    <a:pt x="4981" y="18121"/>
                  </a:lnTo>
                  <a:lnTo>
                    <a:pt x="4981" y="18016"/>
                  </a:lnTo>
                  <a:lnTo>
                    <a:pt x="4918" y="17911"/>
                  </a:lnTo>
                  <a:lnTo>
                    <a:pt x="4897" y="17828"/>
                  </a:lnTo>
                  <a:lnTo>
                    <a:pt x="4918" y="17618"/>
                  </a:lnTo>
                  <a:lnTo>
                    <a:pt x="4960" y="17577"/>
                  </a:lnTo>
                  <a:lnTo>
                    <a:pt x="4981" y="17577"/>
                  </a:lnTo>
                  <a:lnTo>
                    <a:pt x="4981" y="17660"/>
                  </a:lnTo>
                  <a:lnTo>
                    <a:pt x="4960" y="17723"/>
                  </a:lnTo>
                  <a:lnTo>
                    <a:pt x="4981" y="17828"/>
                  </a:lnTo>
                  <a:lnTo>
                    <a:pt x="5022" y="17932"/>
                  </a:lnTo>
                  <a:lnTo>
                    <a:pt x="5022" y="18079"/>
                  </a:lnTo>
                  <a:lnTo>
                    <a:pt x="5001" y="18204"/>
                  </a:lnTo>
                  <a:lnTo>
                    <a:pt x="5001" y="18309"/>
                  </a:lnTo>
                  <a:lnTo>
                    <a:pt x="5064" y="18309"/>
                  </a:lnTo>
                  <a:lnTo>
                    <a:pt x="5085" y="18288"/>
                  </a:lnTo>
                  <a:lnTo>
                    <a:pt x="5169" y="18225"/>
                  </a:lnTo>
                  <a:lnTo>
                    <a:pt x="5169" y="18183"/>
                  </a:lnTo>
                  <a:lnTo>
                    <a:pt x="5273" y="18037"/>
                  </a:lnTo>
                  <a:lnTo>
                    <a:pt x="5378" y="17995"/>
                  </a:lnTo>
                  <a:lnTo>
                    <a:pt x="5420" y="17995"/>
                  </a:lnTo>
                  <a:lnTo>
                    <a:pt x="5420" y="18016"/>
                  </a:lnTo>
                  <a:lnTo>
                    <a:pt x="5336" y="18079"/>
                  </a:lnTo>
                  <a:lnTo>
                    <a:pt x="5294" y="18121"/>
                  </a:lnTo>
                  <a:lnTo>
                    <a:pt x="5232" y="18246"/>
                  </a:lnTo>
                  <a:lnTo>
                    <a:pt x="5169" y="18330"/>
                  </a:lnTo>
                  <a:lnTo>
                    <a:pt x="5169" y="18393"/>
                  </a:lnTo>
                  <a:lnTo>
                    <a:pt x="5211" y="18414"/>
                  </a:lnTo>
                  <a:lnTo>
                    <a:pt x="5294" y="18414"/>
                  </a:lnTo>
                  <a:lnTo>
                    <a:pt x="5336" y="18434"/>
                  </a:lnTo>
                  <a:lnTo>
                    <a:pt x="5399" y="18518"/>
                  </a:lnTo>
                  <a:lnTo>
                    <a:pt x="5483" y="18539"/>
                  </a:lnTo>
                  <a:lnTo>
                    <a:pt x="5587" y="18518"/>
                  </a:lnTo>
                  <a:lnTo>
                    <a:pt x="5650" y="18455"/>
                  </a:lnTo>
                  <a:lnTo>
                    <a:pt x="5713" y="18455"/>
                  </a:lnTo>
                  <a:lnTo>
                    <a:pt x="5734" y="18497"/>
                  </a:lnTo>
                  <a:lnTo>
                    <a:pt x="5734" y="18539"/>
                  </a:lnTo>
                  <a:lnTo>
                    <a:pt x="5608" y="18623"/>
                  </a:lnTo>
                  <a:lnTo>
                    <a:pt x="5420" y="18665"/>
                  </a:lnTo>
                  <a:lnTo>
                    <a:pt x="5294" y="18665"/>
                  </a:lnTo>
                  <a:lnTo>
                    <a:pt x="5211" y="18727"/>
                  </a:lnTo>
                  <a:lnTo>
                    <a:pt x="5169" y="18769"/>
                  </a:lnTo>
                  <a:lnTo>
                    <a:pt x="5169" y="18832"/>
                  </a:lnTo>
                  <a:lnTo>
                    <a:pt x="5190" y="18853"/>
                  </a:lnTo>
                  <a:lnTo>
                    <a:pt x="5315" y="18832"/>
                  </a:lnTo>
                  <a:lnTo>
                    <a:pt x="5378" y="18853"/>
                  </a:lnTo>
                  <a:lnTo>
                    <a:pt x="5420" y="18832"/>
                  </a:lnTo>
                  <a:lnTo>
                    <a:pt x="5504" y="18769"/>
                  </a:lnTo>
                  <a:lnTo>
                    <a:pt x="5629" y="18769"/>
                  </a:lnTo>
                  <a:lnTo>
                    <a:pt x="5650" y="18811"/>
                  </a:lnTo>
                  <a:lnTo>
                    <a:pt x="5629" y="18853"/>
                  </a:lnTo>
                  <a:lnTo>
                    <a:pt x="5545" y="18874"/>
                  </a:lnTo>
                  <a:lnTo>
                    <a:pt x="5483" y="18937"/>
                  </a:lnTo>
                  <a:lnTo>
                    <a:pt x="5336" y="18937"/>
                  </a:lnTo>
                  <a:lnTo>
                    <a:pt x="5294" y="19020"/>
                  </a:lnTo>
                  <a:lnTo>
                    <a:pt x="5273" y="19083"/>
                  </a:lnTo>
                  <a:lnTo>
                    <a:pt x="5211" y="19146"/>
                  </a:lnTo>
                  <a:lnTo>
                    <a:pt x="5211" y="19188"/>
                  </a:lnTo>
                  <a:lnTo>
                    <a:pt x="5273" y="19188"/>
                  </a:lnTo>
                  <a:lnTo>
                    <a:pt x="5420" y="19062"/>
                  </a:lnTo>
                  <a:lnTo>
                    <a:pt x="5483" y="19041"/>
                  </a:lnTo>
                  <a:lnTo>
                    <a:pt x="5545" y="19041"/>
                  </a:lnTo>
                  <a:lnTo>
                    <a:pt x="5587" y="19020"/>
                  </a:lnTo>
                  <a:lnTo>
                    <a:pt x="5629" y="19020"/>
                  </a:lnTo>
                  <a:lnTo>
                    <a:pt x="5692" y="19083"/>
                  </a:lnTo>
                  <a:lnTo>
                    <a:pt x="5692" y="19146"/>
                  </a:lnTo>
                  <a:lnTo>
                    <a:pt x="5650" y="19188"/>
                  </a:lnTo>
                  <a:lnTo>
                    <a:pt x="5587" y="19146"/>
                  </a:lnTo>
                  <a:lnTo>
                    <a:pt x="5525" y="19125"/>
                  </a:lnTo>
                  <a:lnTo>
                    <a:pt x="5399" y="19167"/>
                  </a:lnTo>
                  <a:lnTo>
                    <a:pt x="5378" y="19230"/>
                  </a:lnTo>
                  <a:lnTo>
                    <a:pt x="5399" y="19271"/>
                  </a:lnTo>
                  <a:lnTo>
                    <a:pt x="5587" y="19271"/>
                  </a:lnTo>
                  <a:lnTo>
                    <a:pt x="5650" y="19230"/>
                  </a:lnTo>
                  <a:lnTo>
                    <a:pt x="5713" y="19230"/>
                  </a:lnTo>
                  <a:lnTo>
                    <a:pt x="5797" y="19334"/>
                  </a:lnTo>
                  <a:lnTo>
                    <a:pt x="5797" y="19397"/>
                  </a:lnTo>
                  <a:lnTo>
                    <a:pt x="5734" y="19439"/>
                  </a:lnTo>
                  <a:lnTo>
                    <a:pt x="5525" y="19355"/>
                  </a:lnTo>
                  <a:lnTo>
                    <a:pt x="5420" y="19292"/>
                  </a:lnTo>
                  <a:lnTo>
                    <a:pt x="5399" y="19355"/>
                  </a:lnTo>
                  <a:lnTo>
                    <a:pt x="5420" y="19439"/>
                  </a:lnTo>
                  <a:lnTo>
                    <a:pt x="5525" y="19502"/>
                  </a:lnTo>
                  <a:lnTo>
                    <a:pt x="5629" y="19648"/>
                  </a:lnTo>
                  <a:lnTo>
                    <a:pt x="5692" y="19753"/>
                  </a:lnTo>
                  <a:lnTo>
                    <a:pt x="5629" y="19753"/>
                  </a:lnTo>
                  <a:lnTo>
                    <a:pt x="5545" y="19648"/>
                  </a:lnTo>
                  <a:lnTo>
                    <a:pt x="5525" y="19648"/>
                  </a:lnTo>
                  <a:lnTo>
                    <a:pt x="5504" y="19690"/>
                  </a:lnTo>
                  <a:lnTo>
                    <a:pt x="5525" y="19774"/>
                  </a:lnTo>
                  <a:lnTo>
                    <a:pt x="5650" y="19878"/>
                  </a:lnTo>
                  <a:lnTo>
                    <a:pt x="5797" y="19983"/>
                  </a:lnTo>
                  <a:lnTo>
                    <a:pt x="5797" y="20025"/>
                  </a:lnTo>
                  <a:lnTo>
                    <a:pt x="5734" y="20025"/>
                  </a:lnTo>
                  <a:lnTo>
                    <a:pt x="5734" y="20087"/>
                  </a:lnTo>
                  <a:lnTo>
                    <a:pt x="5692" y="20087"/>
                  </a:lnTo>
                  <a:lnTo>
                    <a:pt x="5587" y="19983"/>
                  </a:lnTo>
                  <a:lnTo>
                    <a:pt x="5545" y="19983"/>
                  </a:lnTo>
                  <a:lnTo>
                    <a:pt x="5545" y="20025"/>
                  </a:lnTo>
                  <a:lnTo>
                    <a:pt x="5650" y="20171"/>
                  </a:lnTo>
                  <a:lnTo>
                    <a:pt x="5713" y="20213"/>
                  </a:lnTo>
                  <a:lnTo>
                    <a:pt x="5755" y="20213"/>
                  </a:lnTo>
                  <a:lnTo>
                    <a:pt x="5817" y="20192"/>
                  </a:lnTo>
                  <a:lnTo>
                    <a:pt x="5838" y="20213"/>
                  </a:lnTo>
                  <a:lnTo>
                    <a:pt x="5797" y="20297"/>
                  </a:lnTo>
                  <a:lnTo>
                    <a:pt x="5734" y="20318"/>
                  </a:lnTo>
                  <a:lnTo>
                    <a:pt x="5629" y="20276"/>
                  </a:lnTo>
                  <a:lnTo>
                    <a:pt x="5545" y="20192"/>
                  </a:lnTo>
                  <a:lnTo>
                    <a:pt x="5441" y="20108"/>
                  </a:lnTo>
                  <a:lnTo>
                    <a:pt x="5378" y="20004"/>
                  </a:lnTo>
                  <a:lnTo>
                    <a:pt x="5294" y="19795"/>
                  </a:lnTo>
                  <a:lnTo>
                    <a:pt x="5232" y="19711"/>
                  </a:lnTo>
                  <a:lnTo>
                    <a:pt x="5169" y="19690"/>
                  </a:lnTo>
                  <a:lnTo>
                    <a:pt x="5085" y="19648"/>
                  </a:lnTo>
                  <a:lnTo>
                    <a:pt x="4981" y="19606"/>
                  </a:lnTo>
                  <a:lnTo>
                    <a:pt x="4876" y="19606"/>
                  </a:lnTo>
                  <a:lnTo>
                    <a:pt x="4813" y="19585"/>
                  </a:lnTo>
                  <a:lnTo>
                    <a:pt x="4750" y="19585"/>
                  </a:lnTo>
                  <a:lnTo>
                    <a:pt x="4646" y="19564"/>
                  </a:lnTo>
                  <a:lnTo>
                    <a:pt x="4541" y="19460"/>
                  </a:lnTo>
                  <a:lnTo>
                    <a:pt x="4436" y="19460"/>
                  </a:lnTo>
                  <a:lnTo>
                    <a:pt x="4353" y="19439"/>
                  </a:lnTo>
                  <a:lnTo>
                    <a:pt x="4290" y="19460"/>
                  </a:lnTo>
                  <a:lnTo>
                    <a:pt x="4185" y="19460"/>
                  </a:lnTo>
                  <a:lnTo>
                    <a:pt x="4060" y="19564"/>
                  </a:lnTo>
                  <a:lnTo>
                    <a:pt x="4060" y="19606"/>
                  </a:lnTo>
                  <a:lnTo>
                    <a:pt x="4123" y="19669"/>
                  </a:lnTo>
                  <a:lnTo>
                    <a:pt x="4185" y="19753"/>
                  </a:lnTo>
                  <a:lnTo>
                    <a:pt x="4248" y="19878"/>
                  </a:lnTo>
                  <a:lnTo>
                    <a:pt x="4248" y="19962"/>
                  </a:lnTo>
                  <a:lnTo>
                    <a:pt x="4353" y="20067"/>
                  </a:lnTo>
                  <a:lnTo>
                    <a:pt x="4499" y="20108"/>
                  </a:lnTo>
                  <a:lnTo>
                    <a:pt x="4709" y="20192"/>
                  </a:lnTo>
                  <a:lnTo>
                    <a:pt x="4855" y="20276"/>
                  </a:lnTo>
                  <a:lnTo>
                    <a:pt x="4897" y="20380"/>
                  </a:lnTo>
                  <a:lnTo>
                    <a:pt x="4897" y="20422"/>
                  </a:lnTo>
                  <a:lnTo>
                    <a:pt x="4981" y="20443"/>
                  </a:lnTo>
                  <a:lnTo>
                    <a:pt x="5064" y="20443"/>
                  </a:lnTo>
                  <a:lnTo>
                    <a:pt x="5127" y="20527"/>
                  </a:lnTo>
                  <a:lnTo>
                    <a:pt x="5211" y="20548"/>
                  </a:lnTo>
                  <a:lnTo>
                    <a:pt x="5273" y="20527"/>
                  </a:lnTo>
                  <a:lnTo>
                    <a:pt x="5315" y="20590"/>
                  </a:lnTo>
                  <a:lnTo>
                    <a:pt x="5399" y="20590"/>
                  </a:lnTo>
                  <a:lnTo>
                    <a:pt x="5441" y="20548"/>
                  </a:lnTo>
                  <a:lnTo>
                    <a:pt x="5504" y="20631"/>
                  </a:lnTo>
                  <a:lnTo>
                    <a:pt x="5608" y="20631"/>
                  </a:lnTo>
                  <a:lnTo>
                    <a:pt x="5692" y="20548"/>
                  </a:lnTo>
                  <a:lnTo>
                    <a:pt x="5797" y="20548"/>
                  </a:lnTo>
                  <a:lnTo>
                    <a:pt x="5838" y="20590"/>
                  </a:lnTo>
                  <a:lnTo>
                    <a:pt x="5838" y="20652"/>
                  </a:lnTo>
                  <a:lnTo>
                    <a:pt x="5755" y="20652"/>
                  </a:lnTo>
                  <a:lnTo>
                    <a:pt x="5692" y="20694"/>
                  </a:lnTo>
                  <a:lnTo>
                    <a:pt x="5692" y="20736"/>
                  </a:lnTo>
                  <a:lnTo>
                    <a:pt x="5755" y="20736"/>
                  </a:lnTo>
                  <a:lnTo>
                    <a:pt x="5817" y="20820"/>
                  </a:lnTo>
                  <a:lnTo>
                    <a:pt x="5734" y="20862"/>
                  </a:lnTo>
                  <a:lnTo>
                    <a:pt x="5734" y="20903"/>
                  </a:lnTo>
                  <a:lnTo>
                    <a:pt x="5650" y="20924"/>
                  </a:lnTo>
                  <a:lnTo>
                    <a:pt x="5608" y="20966"/>
                  </a:lnTo>
                  <a:lnTo>
                    <a:pt x="5504" y="21029"/>
                  </a:lnTo>
                  <a:lnTo>
                    <a:pt x="5483" y="21071"/>
                  </a:lnTo>
                  <a:lnTo>
                    <a:pt x="5504" y="21113"/>
                  </a:lnTo>
                  <a:lnTo>
                    <a:pt x="5608" y="21113"/>
                  </a:lnTo>
                  <a:lnTo>
                    <a:pt x="5692" y="21134"/>
                  </a:lnTo>
                  <a:lnTo>
                    <a:pt x="5713" y="21175"/>
                  </a:lnTo>
                  <a:lnTo>
                    <a:pt x="5629" y="21175"/>
                  </a:lnTo>
                  <a:lnTo>
                    <a:pt x="5587" y="21217"/>
                  </a:lnTo>
                  <a:lnTo>
                    <a:pt x="5545" y="21175"/>
                  </a:lnTo>
                  <a:lnTo>
                    <a:pt x="5504" y="21238"/>
                  </a:lnTo>
                  <a:lnTo>
                    <a:pt x="5420" y="21364"/>
                  </a:lnTo>
                  <a:lnTo>
                    <a:pt x="5378" y="21364"/>
                  </a:lnTo>
                  <a:lnTo>
                    <a:pt x="5315" y="21427"/>
                  </a:lnTo>
                  <a:lnTo>
                    <a:pt x="5315" y="21468"/>
                  </a:lnTo>
                  <a:lnTo>
                    <a:pt x="5399" y="21489"/>
                  </a:lnTo>
                  <a:lnTo>
                    <a:pt x="5441" y="21489"/>
                  </a:lnTo>
                  <a:lnTo>
                    <a:pt x="5504" y="21468"/>
                  </a:lnTo>
                  <a:lnTo>
                    <a:pt x="5525" y="21489"/>
                  </a:lnTo>
                  <a:lnTo>
                    <a:pt x="5545" y="21552"/>
                  </a:lnTo>
                  <a:lnTo>
                    <a:pt x="5608" y="21552"/>
                  </a:lnTo>
                  <a:lnTo>
                    <a:pt x="5650" y="21573"/>
                  </a:lnTo>
                  <a:lnTo>
                    <a:pt x="5650" y="21636"/>
                  </a:lnTo>
                  <a:lnTo>
                    <a:pt x="5545" y="21657"/>
                  </a:lnTo>
                  <a:lnTo>
                    <a:pt x="5483" y="21678"/>
                  </a:lnTo>
                  <a:lnTo>
                    <a:pt x="5483" y="21699"/>
                  </a:lnTo>
                  <a:lnTo>
                    <a:pt x="5608" y="21699"/>
                  </a:lnTo>
                  <a:lnTo>
                    <a:pt x="5650" y="21761"/>
                  </a:lnTo>
                  <a:lnTo>
                    <a:pt x="5650" y="21803"/>
                  </a:lnTo>
                  <a:lnTo>
                    <a:pt x="5608" y="21803"/>
                  </a:lnTo>
                  <a:lnTo>
                    <a:pt x="5545" y="21782"/>
                  </a:lnTo>
                  <a:lnTo>
                    <a:pt x="5525" y="21803"/>
                  </a:lnTo>
                  <a:lnTo>
                    <a:pt x="5483" y="21803"/>
                  </a:lnTo>
                  <a:lnTo>
                    <a:pt x="5420" y="21761"/>
                  </a:lnTo>
                  <a:lnTo>
                    <a:pt x="5336" y="21761"/>
                  </a:lnTo>
                  <a:lnTo>
                    <a:pt x="5232" y="21740"/>
                  </a:lnTo>
                  <a:lnTo>
                    <a:pt x="5232" y="21678"/>
                  </a:lnTo>
                  <a:lnTo>
                    <a:pt x="5273" y="21657"/>
                  </a:lnTo>
                  <a:lnTo>
                    <a:pt x="5211" y="21552"/>
                  </a:lnTo>
                  <a:lnTo>
                    <a:pt x="5190" y="21531"/>
                  </a:lnTo>
                  <a:lnTo>
                    <a:pt x="5127" y="21552"/>
                  </a:lnTo>
                  <a:lnTo>
                    <a:pt x="5127" y="21657"/>
                  </a:lnTo>
                  <a:lnTo>
                    <a:pt x="5064" y="21866"/>
                  </a:lnTo>
                  <a:lnTo>
                    <a:pt x="5001" y="21950"/>
                  </a:lnTo>
                  <a:lnTo>
                    <a:pt x="5022" y="21992"/>
                  </a:lnTo>
                  <a:lnTo>
                    <a:pt x="5085" y="21992"/>
                  </a:lnTo>
                  <a:lnTo>
                    <a:pt x="5169" y="21950"/>
                  </a:lnTo>
                  <a:lnTo>
                    <a:pt x="5190" y="21950"/>
                  </a:lnTo>
                  <a:lnTo>
                    <a:pt x="5169" y="21992"/>
                  </a:lnTo>
                  <a:lnTo>
                    <a:pt x="5085" y="22054"/>
                  </a:lnTo>
                  <a:lnTo>
                    <a:pt x="5022" y="22096"/>
                  </a:lnTo>
                  <a:lnTo>
                    <a:pt x="4981" y="22117"/>
                  </a:lnTo>
                  <a:lnTo>
                    <a:pt x="4981" y="22180"/>
                  </a:lnTo>
                  <a:lnTo>
                    <a:pt x="4855" y="22159"/>
                  </a:lnTo>
                  <a:lnTo>
                    <a:pt x="4750" y="22159"/>
                  </a:lnTo>
                  <a:lnTo>
                    <a:pt x="4646" y="22180"/>
                  </a:lnTo>
                  <a:lnTo>
                    <a:pt x="4604" y="22159"/>
                  </a:lnTo>
                  <a:lnTo>
                    <a:pt x="4478" y="22159"/>
                  </a:lnTo>
                  <a:lnTo>
                    <a:pt x="4395" y="22180"/>
                  </a:lnTo>
                  <a:lnTo>
                    <a:pt x="4248" y="22264"/>
                  </a:lnTo>
                  <a:lnTo>
                    <a:pt x="4123" y="22284"/>
                  </a:lnTo>
                  <a:lnTo>
                    <a:pt x="4144" y="22305"/>
                  </a:lnTo>
                  <a:lnTo>
                    <a:pt x="4248" y="22284"/>
                  </a:lnTo>
                  <a:lnTo>
                    <a:pt x="4290" y="22284"/>
                  </a:lnTo>
                  <a:lnTo>
                    <a:pt x="4248" y="22326"/>
                  </a:lnTo>
                  <a:lnTo>
                    <a:pt x="4185" y="22368"/>
                  </a:lnTo>
                  <a:lnTo>
                    <a:pt x="4227" y="22410"/>
                  </a:lnTo>
                  <a:lnTo>
                    <a:pt x="4290" y="22431"/>
                  </a:lnTo>
                  <a:lnTo>
                    <a:pt x="4353" y="22515"/>
                  </a:lnTo>
                  <a:lnTo>
                    <a:pt x="4457" y="22494"/>
                  </a:lnTo>
                  <a:lnTo>
                    <a:pt x="4541" y="22515"/>
                  </a:lnTo>
                  <a:lnTo>
                    <a:pt x="4583" y="22494"/>
                  </a:lnTo>
                  <a:lnTo>
                    <a:pt x="4709" y="22494"/>
                  </a:lnTo>
                  <a:lnTo>
                    <a:pt x="4750" y="22473"/>
                  </a:lnTo>
                  <a:lnTo>
                    <a:pt x="4667" y="22410"/>
                  </a:lnTo>
                  <a:lnTo>
                    <a:pt x="4646" y="22389"/>
                  </a:lnTo>
                  <a:lnTo>
                    <a:pt x="4688" y="22326"/>
                  </a:lnTo>
                  <a:lnTo>
                    <a:pt x="4855" y="22326"/>
                  </a:lnTo>
                  <a:lnTo>
                    <a:pt x="4918" y="22305"/>
                  </a:lnTo>
                  <a:lnTo>
                    <a:pt x="5001" y="22305"/>
                  </a:lnTo>
                  <a:lnTo>
                    <a:pt x="5001" y="22326"/>
                  </a:lnTo>
                  <a:lnTo>
                    <a:pt x="4960" y="22368"/>
                  </a:lnTo>
                  <a:lnTo>
                    <a:pt x="4918" y="22431"/>
                  </a:lnTo>
                  <a:lnTo>
                    <a:pt x="4918" y="22515"/>
                  </a:lnTo>
                  <a:lnTo>
                    <a:pt x="4792" y="22577"/>
                  </a:lnTo>
                  <a:lnTo>
                    <a:pt x="4792" y="22619"/>
                  </a:lnTo>
                  <a:lnTo>
                    <a:pt x="4813" y="22682"/>
                  </a:lnTo>
                  <a:lnTo>
                    <a:pt x="5064" y="22849"/>
                  </a:lnTo>
                  <a:lnTo>
                    <a:pt x="5169" y="22933"/>
                  </a:lnTo>
                  <a:lnTo>
                    <a:pt x="5169" y="22954"/>
                  </a:lnTo>
                  <a:lnTo>
                    <a:pt x="5085" y="22954"/>
                  </a:lnTo>
                  <a:lnTo>
                    <a:pt x="5064" y="22933"/>
                  </a:lnTo>
                  <a:lnTo>
                    <a:pt x="4960" y="22891"/>
                  </a:lnTo>
                  <a:lnTo>
                    <a:pt x="4813" y="22808"/>
                  </a:lnTo>
                  <a:lnTo>
                    <a:pt x="4771" y="22745"/>
                  </a:lnTo>
                  <a:lnTo>
                    <a:pt x="4667" y="22745"/>
                  </a:lnTo>
                  <a:lnTo>
                    <a:pt x="4604" y="22787"/>
                  </a:lnTo>
                  <a:lnTo>
                    <a:pt x="4541" y="22808"/>
                  </a:lnTo>
                  <a:lnTo>
                    <a:pt x="4332" y="22682"/>
                  </a:lnTo>
                  <a:lnTo>
                    <a:pt x="4290" y="22598"/>
                  </a:lnTo>
                  <a:lnTo>
                    <a:pt x="4248" y="22515"/>
                  </a:lnTo>
                  <a:lnTo>
                    <a:pt x="4227" y="22515"/>
                  </a:lnTo>
                  <a:lnTo>
                    <a:pt x="4248" y="22619"/>
                  </a:lnTo>
                  <a:lnTo>
                    <a:pt x="4269" y="22703"/>
                  </a:lnTo>
                  <a:lnTo>
                    <a:pt x="4248" y="22724"/>
                  </a:lnTo>
                  <a:lnTo>
                    <a:pt x="4144" y="22619"/>
                  </a:lnTo>
                  <a:lnTo>
                    <a:pt x="4039" y="22494"/>
                  </a:lnTo>
                  <a:lnTo>
                    <a:pt x="3913" y="22431"/>
                  </a:lnTo>
                  <a:lnTo>
                    <a:pt x="3851" y="22473"/>
                  </a:lnTo>
                  <a:lnTo>
                    <a:pt x="3872" y="22515"/>
                  </a:lnTo>
                  <a:lnTo>
                    <a:pt x="3955" y="22536"/>
                  </a:lnTo>
                  <a:lnTo>
                    <a:pt x="3976" y="22619"/>
                  </a:lnTo>
                  <a:lnTo>
                    <a:pt x="4123" y="22745"/>
                  </a:lnTo>
                  <a:lnTo>
                    <a:pt x="4164" y="22808"/>
                  </a:lnTo>
                  <a:lnTo>
                    <a:pt x="4227" y="22808"/>
                  </a:lnTo>
                  <a:lnTo>
                    <a:pt x="4290" y="22828"/>
                  </a:lnTo>
                  <a:lnTo>
                    <a:pt x="4332" y="22891"/>
                  </a:lnTo>
                  <a:lnTo>
                    <a:pt x="4164" y="22891"/>
                  </a:lnTo>
                  <a:lnTo>
                    <a:pt x="4060" y="22828"/>
                  </a:lnTo>
                  <a:lnTo>
                    <a:pt x="3976" y="22787"/>
                  </a:lnTo>
                  <a:lnTo>
                    <a:pt x="3934" y="22787"/>
                  </a:lnTo>
                  <a:lnTo>
                    <a:pt x="3913" y="22849"/>
                  </a:lnTo>
                  <a:lnTo>
                    <a:pt x="3913" y="22912"/>
                  </a:lnTo>
                  <a:lnTo>
                    <a:pt x="3851" y="22954"/>
                  </a:lnTo>
                  <a:lnTo>
                    <a:pt x="3830" y="22954"/>
                  </a:lnTo>
                  <a:lnTo>
                    <a:pt x="3830" y="23017"/>
                  </a:lnTo>
                  <a:lnTo>
                    <a:pt x="3767" y="23059"/>
                  </a:lnTo>
                  <a:lnTo>
                    <a:pt x="3725" y="23100"/>
                  </a:lnTo>
                  <a:lnTo>
                    <a:pt x="3600" y="23247"/>
                  </a:lnTo>
                  <a:lnTo>
                    <a:pt x="3600" y="23310"/>
                  </a:lnTo>
                  <a:lnTo>
                    <a:pt x="3627" y="23324"/>
                  </a:lnTo>
                  <a:lnTo>
                    <a:pt x="3627" y="23324"/>
                  </a:lnTo>
                  <a:lnTo>
                    <a:pt x="3558" y="23352"/>
                  </a:lnTo>
                  <a:lnTo>
                    <a:pt x="3495" y="23414"/>
                  </a:lnTo>
                  <a:lnTo>
                    <a:pt x="3390" y="23456"/>
                  </a:lnTo>
                  <a:lnTo>
                    <a:pt x="3328" y="23561"/>
                  </a:lnTo>
                  <a:lnTo>
                    <a:pt x="3328" y="23644"/>
                  </a:lnTo>
                  <a:lnTo>
                    <a:pt x="3348" y="23665"/>
                  </a:lnTo>
                  <a:lnTo>
                    <a:pt x="3432" y="23624"/>
                  </a:lnTo>
                  <a:lnTo>
                    <a:pt x="3537" y="23582"/>
                  </a:lnTo>
                  <a:lnTo>
                    <a:pt x="3600" y="23624"/>
                  </a:lnTo>
                  <a:lnTo>
                    <a:pt x="3620" y="23644"/>
                  </a:lnTo>
                  <a:lnTo>
                    <a:pt x="3725" y="23644"/>
                  </a:lnTo>
                  <a:lnTo>
                    <a:pt x="3913" y="23582"/>
                  </a:lnTo>
                  <a:lnTo>
                    <a:pt x="4060" y="23582"/>
                  </a:lnTo>
                  <a:lnTo>
                    <a:pt x="4185" y="23644"/>
                  </a:lnTo>
                  <a:lnTo>
                    <a:pt x="4185" y="23686"/>
                  </a:lnTo>
                  <a:lnTo>
                    <a:pt x="4144" y="23728"/>
                  </a:lnTo>
                  <a:lnTo>
                    <a:pt x="4018" y="23686"/>
                  </a:lnTo>
                  <a:lnTo>
                    <a:pt x="3934" y="23728"/>
                  </a:lnTo>
                  <a:lnTo>
                    <a:pt x="3558" y="23686"/>
                  </a:lnTo>
                  <a:lnTo>
                    <a:pt x="3453" y="23686"/>
                  </a:lnTo>
                  <a:lnTo>
                    <a:pt x="3432" y="23728"/>
                  </a:lnTo>
                  <a:lnTo>
                    <a:pt x="3286" y="23728"/>
                  </a:lnTo>
                  <a:lnTo>
                    <a:pt x="3286" y="23770"/>
                  </a:lnTo>
                  <a:lnTo>
                    <a:pt x="3307" y="23791"/>
                  </a:lnTo>
                  <a:lnTo>
                    <a:pt x="3411" y="23791"/>
                  </a:lnTo>
                  <a:lnTo>
                    <a:pt x="3432" y="23833"/>
                  </a:lnTo>
                  <a:lnTo>
                    <a:pt x="3390" y="23854"/>
                  </a:lnTo>
                  <a:lnTo>
                    <a:pt x="3307" y="23833"/>
                  </a:lnTo>
                  <a:lnTo>
                    <a:pt x="3202" y="23833"/>
                  </a:lnTo>
                  <a:lnTo>
                    <a:pt x="3202" y="23854"/>
                  </a:lnTo>
                  <a:lnTo>
                    <a:pt x="3244" y="23896"/>
                  </a:lnTo>
                  <a:lnTo>
                    <a:pt x="3348" y="23896"/>
                  </a:lnTo>
                  <a:lnTo>
                    <a:pt x="3620" y="23979"/>
                  </a:lnTo>
                  <a:lnTo>
                    <a:pt x="3704" y="23979"/>
                  </a:lnTo>
                  <a:lnTo>
                    <a:pt x="3746" y="23958"/>
                  </a:lnTo>
                  <a:lnTo>
                    <a:pt x="3830" y="23958"/>
                  </a:lnTo>
                  <a:lnTo>
                    <a:pt x="3851" y="23979"/>
                  </a:lnTo>
                  <a:lnTo>
                    <a:pt x="3851" y="24063"/>
                  </a:lnTo>
                  <a:lnTo>
                    <a:pt x="3872" y="24147"/>
                  </a:lnTo>
                  <a:lnTo>
                    <a:pt x="3830" y="24168"/>
                  </a:lnTo>
                  <a:lnTo>
                    <a:pt x="3746" y="24147"/>
                  </a:lnTo>
                  <a:lnTo>
                    <a:pt x="3725" y="24168"/>
                  </a:lnTo>
                  <a:lnTo>
                    <a:pt x="3704" y="24147"/>
                  </a:lnTo>
                  <a:lnTo>
                    <a:pt x="3600" y="24168"/>
                  </a:lnTo>
                  <a:lnTo>
                    <a:pt x="3600" y="24209"/>
                  </a:lnTo>
                  <a:lnTo>
                    <a:pt x="3620" y="24251"/>
                  </a:lnTo>
                  <a:lnTo>
                    <a:pt x="3662" y="24251"/>
                  </a:lnTo>
                  <a:lnTo>
                    <a:pt x="3746" y="24272"/>
                  </a:lnTo>
                  <a:lnTo>
                    <a:pt x="3767" y="24293"/>
                  </a:lnTo>
                  <a:lnTo>
                    <a:pt x="3662" y="24356"/>
                  </a:lnTo>
                  <a:lnTo>
                    <a:pt x="3600" y="24356"/>
                  </a:lnTo>
                  <a:lnTo>
                    <a:pt x="3495" y="24293"/>
                  </a:lnTo>
                  <a:lnTo>
                    <a:pt x="3390" y="24335"/>
                  </a:lnTo>
                  <a:lnTo>
                    <a:pt x="3390" y="24377"/>
                  </a:lnTo>
                  <a:lnTo>
                    <a:pt x="3411" y="24460"/>
                  </a:lnTo>
                  <a:lnTo>
                    <a:pt x="3453" y="24481"/>
                  </a:lnTo>
                  <a:lnTo>
                    <a:pt x="3516" y="24460"/>
                  </a:lnTo>
                  <a:lnTo>
                    <a:pt x="3620" y="24460"/>
                  </a:lnTo>
                  <a:lnTo>
                    <a:pt x="3704" y="24502"/>
                  </a:lnTo>
                  <a:lnTo>
                    <a:pt x="3725" y="24565"/>
                  </a:lnTo>
                  <a:lnTo>
                    <a:pt x="3495" y="24565"/>
                  </a:lnTo>
                  <a:lnTo>
                    <a:pt x="3432" y="24586"/>
                  </a:lnTo>
                  <a:lnTo>
                    <a:pt x="3348" y="24544"/>
                  </a:lnTo>
                  <a:lnTo>
                    <a:pt x="3307" y="24544"/>
                  </a:lnTo>
                  <a:lnTo>
                    <a:pt x="3244" y="24607"/>
                  </a:lnTo>
                  <a:lnTo>
                    <a:pt x="3244" y="24816"/>
                  </a:lnTo>
                  <a:lnTo>
                    <a:pt x="3223" y="24879"/>
                  </a:lnTo>
                  <a:lnTo>
                    <a:pt x="3244" y="24921"/>
                  </a:lnTo>
                  <a:lnTo>
                    <a:pt x="3328" y="24921"/>
                  </a:lnTo>
                  <a:lnTo>
                    <a:pt x="3558" y="24816"/>
                  </a:lnTo>
                  <a:lnTo>
                    <a:pt x="3620" y="24774"/>
                  </a:lnTo>
                  <a:lnTo>
                    <a:pt x="3809" y="24712"/>
                  </a:lnTo>
                  <a:lnTo>
                    <a:pt x="3913" y="24670"/>
                  </a:lnTo>
                  <a:lnTo>
                    <a:pt x="3976" y="24544"/>
                  </a:lnTo>
                  <a:lnTo>
                    <a:pt x="4123" y="24398"/>
                  </a:lnTo>
                  <a:lnTo>
                    <a:pt x="4395" y="24272"/>
                  </a:lnTo>
                  <a:lnTo>
                    <a:pt x="4541" y="24230"/>
                  </a:lnTo>
                  <a:lnTo>
                    <a:pt x="4604" y="24251"/>
                  </a:lnTo>
                  <a:lnTo>
                    <a:pt x="4604" y="24293"/>
                  </a:lnTo>
                  <a:lnTo>
                    <a:pt x="4562" y="24335"/>
                  </a:lnTo>
                  <a:lnTo>
                    <a:pt x="4478" y="24335"/>
                  </a:lnTo>
                  <a:lnTo>
                    <a:pt x="4332" y="24377"/>
                  </a:lnTo>
                  <a:lnTo>
                    <a:pt x="4144" y="24460"/>
                  </a:lnTo>
                  <a:lnTo>
                    <a:pt x="3955" y="24670"/>
                  </a:lnTo>
                  <a:lnTo>
                    <a:pt x="3872" y="24774"/>
                  </a:lnTo>
                  <a:lnTo>
                    <a:pt x="3725" y="24795"/>
                  </a:lnTo>
                  <a:lnTo>
                    <a:pt x="3641" y="24816"/>
                  </a:lnTo>
                  <a:lnTo>
                    <a:pt x="3495" y="24921"/>
                  </a:lnTo>
                  <a:lnTo>
                    <a:pt x="3328" y="24984"/>
                  </a:lnTo>
                  <a:lnTo>
                    <a:pt x="3244" y="25005"/>
                  </a:lnTo>
                  <a:lnTo>
                    <a:pt x="3223" y="25067"/>
                  </a:lnTo>
                  <a:lnTo>
                    <a:pt x="3307" y="25067"/>
                  </a:lnTo>
                  <a:lnTo>
                    <a:pt x="3348" y="25025"/>
                  </a:lnTo>
                  <a:lnTo>
                    <a:pt x="3411" y="25067"/>
                  </a:lnTo>
                  <a:lnTo>
                    <a:pt x="3411" y="25109"/>
                  </a:lnTo>
                  <a:lnTo>
                    <a:pt x="3516" y="25067"/>
                  </a:lnTo>
                  <a:lnTo>
                    <a:pt x="3558" y="25005"/>
                  </a:lnTo>
                  <a:lnTo>
                    <a:pt x="3620" y="25005"/>
                  </a:lnTo>
                  <a:lnTo>
                    <a:pt x="3704" y="25088"/>
                  </a:lnTo>
                  <a:lnTo>
                    <a:pt x="3746" y="25088"/>
                  </a:lnTo>
                  <a:lnTo>
                    <a:pt x="3830" y="25025"/>
                  </a:lnTo>
                  <a:lnTo>
                    <a:pt x="3934" y="24963"/>
                  </a:lnTo>
                  <a:lnTo>
                    <a:pt x="4018" y="24963"/>
                  </a:lnTo>
                  <a:lnTo>
                    <a:pt x="4039" y="24984"/>
                  </a:lnTo>
                  <a:lnTo>
                    <a:pt x="4018" y="25025"/>
                  </a:lnTo>
                  <a:lnTo>
                    <a:pt x="3934" y="25025"/>
                  </a:lnTo>
                  <a:lnTo>
                    <a:pt x="3851" y="25109"/>
                  </a:lnTo>
                  <a:lnTo>
                    <a:pt x="3767" y="25130"/>
                  </a:lnTo>
                  <a:lnTo>
                    <a:pt x="3662" y="25130"/>
                  </a:lnTo>
                  <a:lnTo>
                    <a:pt x="3620" y="25088"/>
                  </a:lnTo>
                  <a:lnTo>
                    <a:pt x="3558" y="25109"/>
                  </a:lnTo>
                  <a:lnTo>
                    <a:pt x="3516" y="25172"/>
                  </a:lnTo>
                  <a:lnTo>
                    <a:pt x="3390" y="25214"/>
                  </a:lnTo>
                  <a:lnTo>
                    <a:pt x="3348" y="25235"/>
                  </a:lnTo>
                  <a:lnTo>
                    <a:pt x="3432" y="25297"/>
                  </a:lnTo>
                  <a:lnTo>
                    <a:pt x="3495" y="25297"/>
                  </a:lnTo>
                  <a:lnTo>
                    <a:pt x="3600" y="25339"/>
                  </a:lnTo>
                  <a:lnTo>
                    <a:pt x="3516" y="25423"/>
                  </a:lnTo>
                  <a:lnTo>
                    <a:pt x="3516" y="25486"/>
                  </a:lnTo>
                  <a:lnTo>
                    <a:pt x="3600" y="25507"/>
                  </a:lnTo>
                  <a:lnTo>
                    <a:pt x="3558" y="25549"/>
                  </a:lnTo>
                  <a:lnTo>
                    <a:pt x="3600" y="25611"/>
                  </a:lnTo>
                  <a:lnTo>
                    <a:pt x="3537" y="25611"/>
                  </a:lnTo>
                  <a:lnTo>
                    <a:pt x="3453" y="25695"/>
                  </a:lnTo>
                  <a:lnTo>
                    <a:pt x="3495" y="25758"/>
                  </a:lnTo>
                  <a:lnTo>
                    <a:pt x="3537" y="25758"/>
                  </a:lnTo>
                  <a:lnTo>
                    <a:pt x="3600" y="25716"/>
                  </a:lnTo>
                  <a:lnTo>
                    <a:pt x="3620" y="25716"/>
                  </a:lnTo>
                  <a:lnTo>
                    <a:pt x="3641" y="25821"/>
                  </a:lnTo>
                  <a:lnTo>
                    <a:pt x="3641" y="25904"/>
                  </a:lnTo>
                  <a:lnTo>
                    <a:pt x="3558" y="25946"/>
                  </a:lnTo>
                  <a:lnTo>
                    <a:pt x="3558" y="26113"/>
                  </a:lnTo>
                  <a:lnTo>
                    <a:pt x="3620" y="26176"/>
                  </a:lnTo>
                  <a:lnTo>
                    <a:pt x="3704" y="26176"/>
                  </a:lnTo>
                  <a:lnTo>
                    <a:pt x="3767" y="26134"/>
                  </a:lnTo>
                  <a:lnTo>
                    <a:pt x="3809" y="26051"/>
                  </a:lnTo>
                  <a:lnTo>
                    <a:pt x="3851" y="26072"/>
                  </a:lnTo>
                  <a:lnTo>
                    <a:pt x="3913" y="26030"/>
                  </a:lnTo>
                  <a:lnTo>
                    <a:pt x="3955" y="26030"/>
                  </a:lnTo>
                  <a:lnTo>
                    <a:pt x="4018" y="26072"/>
                  </a:lnTo>
                  <a:lnTo>
                    <a:pt x="3976" y="26113"/>
                  </a:lnTo>
                  <a:lnTo>
                    <a:pt x="3872" y="26176"/>
                  </a:lnTo>
                  <a:lnTo>
                    <a:pt x="3809" y="26176"/>
                  </a:lnTo>
                  <a:lnTo>
                    <a:pt x="3641" y="26239"/>
                  </a:lnTo>
                  <a:lnTo>
                    <a:pt x="3558" y="26281"/>
                  </a:lnTo>
                  <a:lnTo>
                    <a:pt x="3558" y="26365"/>
                  </a:lnTo>
                  <a:lnTo>
                    <a:pt x="3537" y="26448"/>
                  </a:lnTo>
                  <a:lnTo>
                    <a:pt x="3620" y="26490"/>
                  </a:lnTo>
                  <a:lnTo>
                    <a:pt x="3558" y="26553"/>
                  </a:lnTo>
                  <a:lnTo>
                    <a:pt x="3537" y="26657"/>
                  </a:lnTo>
                  <a:lnTo>
                    <a:pt x="3558" y="26783"/>
                  </a:lnTo>
                  <a:lnTo>
                    <a:pt x="3620" y="26783"/>
                  </a:lnTo>
                  <a:lnTo>
                    <a:pt x="3704" y="26637"/>
                  </a:lnTo>
                  <a:lnTo>
                    <a:pt x="3746" y="26595"/>
                  </a:lnTo>
                  <a:lnTo>
                    <a:pt x="3872" y="26469"/>
                  </a:lnTo>
                  <a:lnTo>
                    <a:pt x="3934" y="26469"/>
                  </a:lnTo>
                  <a:lnTo>
                    <a:pt x="3976" y="26385"/>
                  </a:lnTo>
                  <a:lnTo>
                    <a:pt x="4060" y="26365"/>
                  </a:lnTo>
                  <a:lnTo>
                    <a:pt x="4060" y="26385"/>
                  </a:lnTo>
                  <a:lnTo>
                    <a:pt x="4018" y="26448"/>
                  </a:lnTo>
                  <a:lnTo>
                    <a:pt x="4018" y="26490"/>
                  </a:lnTo>
                  <a:lnTo>
                    <a:pt x="4039" y="26532"/>
                  </a:lnTo>
                  <a:lnTo>
                    <a:pt x="4123" y="26490"/>
                  </a:lnTo>
                  <a:lnTo>
                    <a:pt x="4248" y="26365"/>
                  </a:lnTo>
                  <a:lnTo>
                    <a:pt x="4269" y="26323"/>
                  </a:lnTo>
                  <a:lnTo>
                    <a:pt x="4332" y="26385"/>
                  </a:lnTo>
                  <a:lnTo>
                    <a:pt x="4374" y="26385"/>
                  </a:lnTo>
                  <a:lnTo>
                    <a:pt x="4436" y="26344"/>
                  </a:lnTo>
                  <a:lnTo>
                    <a:pt x="4499" y="26344"/>
                  </a:lnTo>
                  <a:lnTo>
                    <a:pt x="4499" y="26365"/>
                  </a:lnTo>
                  <a:lnTo>
                    <a:pt x="4436" y="26448"/>
                  </a:lnTo>
                  <a:lnTo>
                    <a:pt x="4436" y="26637"/>
                  </a:lnTo>
                  <a:lnTo>
                    <a:pt x="4478" y="26657"/>
                  </a:lnTo>
                  <a:lnTo>
                    <a:pt x="4541" y="26741"/>
                  </a:lnTo>
                  <a:lnTo>
                    <a:pt x="4499" y="26762"/>
                  </a:lnTo>
                  <a:lnTo>
                    <a:pt x="4436" y="26741"/>
                  </a:lnTo>
                  <a:lnTo>
                    <a:pt x="4332" y="26637"/>
                  </a:lnTo>
                  <a:lnTo>
                    <a:pt x="4269" y="26553"/>
                  </a:lnTo>
                  <a:lnTo>
                    <a:pt x="4227" y="26553"/>
                  </a:lnTo>
                  <a:lnTo>
                    <a:pt x="4164" y="26574"/>
                  </a:lnTo>
                  <a:lnTo>
                    <a:pt x="4081" y="26574"/>
                  </a:lnTo>
                  <a:lnTo>
                    <a:pt x="4060" y="26637"/>
                  </a:lnTo>
                  <a:lnTo>
                    <a:pt x="4123" y="26678"/>
                  </a:lnTo>
                  <a:lnTo>
                    <a:pt x="4164" y="26678"/>
                  </a:lnTo>
                  <a:lnTo>
                    <a:pt x="4248" y="26783"/>
                  </a:lnTo>
                  <a:lnTo>
                    <a:pt x="4290" y="26804"/>
                  </a:lnTo>
                  <a:lnTo>
                    <a:pt x="4269" y="26867"/>
                  </a:lnTo>
                  <a:lnTo>
                    <a:pt x="4185" y="26783"/>
                  </a:lnTo>
                  <a:lnTo>
                    <a:pt x="4144" y="26762"/>
                  </a:lnTo>
                  <a:lnTo>
                    <a:pt x="4060" y="26762"/>
                  </a:lnTo>
                  <a:lnTo>
                    <a:pt x="3955" y="26888"/>
                  </a:lnTo>
                  <a:lnTo>
                    <a:pt x="3872" y="26950"/>
                  </a:lnTo>
                  <a:lnTo>
                    <a:pt x="3704" y="26950"/>
                  </a:lnTo>
                  <a:lnTo>
                    <a:pt x="3662" y="26971"/>
                  </a:lnTo>
                  <a:lnTo>
                    <a:pt x="3725" y="26992"/>
                  </a:lnTo>
                  <a:lnTo>
                    <a:pt x="3830" y="26992"/>
                  </a:lnTo>
                  <a:lnTo>
                    <a:pt x="3892" y="26971"/>
                  </a:lnTo>
                  <a:lnTo>
                    <a:pt x="4060" y="26950"/>
                  </a:lnTo>
                  <a:lnTo>
                    <a:pt x="4164" y="26888"/>
                  </a:lnTo>
                  <a:lnTo>
                    <a:pt x="4248" y="26909"/>
                  </a:lnTo>
                  <a:lnTo>
                    <a:pt x="4353" y="26909"/>
                  </a:lnTo>
                  <a:lnTo>
                    <a:pt x="4311" y="26950"/>
                  </a:lnTo>
                  <a:lnTo>
                    <a:pt x="4248" y="27013"/>
                  </a:lnTo>
                  <a:lnTo>
                    <a:pt x="4102" y="27013"/>
                  </a:lnTo>
                  <a:lnTo>
                    <a:pt x="3976" y="27055"/>
                  </a:lnTo>
                  <a:lnTo>
                    <a:pt x="3767" y="27055"/>
                  </a:lnTo>
                  <a:lnTo>
                    <a:pt x="3662" y="27076"/>
                  </a:lnTo>
                  <a:lnTo>
                    <a:pt x="3641" y="27160"/>
                  </a:lnTo>
                  <a:lnTo>
                    <a:pt x="3662" y="27222"/>
                  </a:lnTo>
                  <a:lnTo>
                    <a:pt x="3767" y="27264"/>
                  </a:lnTo>
                  <a:lnTo>
                    <a:pt x="3872" y="27222"/>
                  </a:lnTo>
                  <a:lnTo>
                    <a:pt x="3892" y="27264"/>
                  </a:lnTo>
                  <a:lnTo>
                    <a:pt x="3830" y="27306"/>
                  </a:lnTo>
                  <a:lnTo>
                    <a:pt x="3725" y="27306"/>
                  </a:lnTo>
                  <a:lnTo>
                    <a:pt x="3662" y="27390"/>
                  </a:lnTo>
                  <a:lnTo>
                    <a:pt x="3683" y="27473"/>
                  </a:lnTo>
                  <a:lnTo>
                    <a:pt x="3767" y="27515"/>
                  </a:lnTo>
                  <a:lnTo>
                    <a:pt x="3830" y="27473"/>
                  </a:lnTo>
                  <a:lnTo>
                    <a:pt x="3851" y="27411"/>
                  </a:lnTo>
                  <a:lnTo>
                    <a:pt x="3934" y="27411"/>
                  </a:lnTo>
                  <a:lnTo>
                    <a:pt x="3976" y="27432"/>
                  </a:lnTo>
                  <a:lnTo>
                    <a:pt x="4060" y="27432"/>
                  </a:lnTo>
                  <a:lnTo>
                    <a:pt x="4144" y="27411"/>
                  </a:lnTo>
                  <a:lnTo>
                    <a:pt x="4185" y="27390"/>
                  </a:lnTo>
                  <a:lnTo>
                    <a:pt x="4227" y="27411"/>
                  </a:lnTo>
                  <a:lnTo>
                    <a:pt x="4164" y="27473"/>
                  </a:lnTo>
                  <a:lnTo>
                    <a:pt x="4039" y="27515"/>
                  </a:lnTo>
                  <a:lnTo>
                    <a:pt x="3976" y="27494"/>
                  </a:lnTo>
                  <a:lnTo>
                    <a:pt x="3913" y="27473"/>
                  </a:lnTo>
                  <a:lnTo>
                    <a:pt x="3851" y="27473"/>
                  </a:lnTo>
                  <a:lnTo>
                    <a:pt x="3913" y="27515"/>
                  </a:lnTo>
                  <a:lnTo>
                    <a:pt x="3976" y="27515"/>
                  </a:lnTo>
                  <a:lnTo>
                    <a:pt x="4039" y="27536"/>
                  </a:lnTo>
                  <a:lnTo>
                    <a:pt x="3976" y="27578"/>
                  </a:lnTo>
                  <a:lnTo>
                    <a:pt x="3851" y="27578"/>
                  </a:lnTo>
                  <a:lnTo>
                    <a:pt x="3746" y="27641"/>
                  </a:lnTo>
                  <a:lnTo>
                    <a:pt x="3809" y="27704"/>
                  </a:lnTo>
                  <a:lnTo>
                    <a:pt x="3851" y="27704"/>
                  </a:lnTo>
                  <a:lnTo>
                    <a:pt x="3913" y="27683"/>
                  </a:lnTo>
                  <a:lnTo>
                    <a:pt x="4039" y="27683"/>
                  </a:lnTo>
                  <a:lnTo>
                    <a:pt x="4081" y="27704"/>
                  </a:lnTo>
                  <a:lnTo>
                    <a:pt x="4144" y="27704"/>
                  </a:lnTo>
                  <a:lnTo>
                    <a:pt x="4081" y="27746"/>
                  </a:lnTo>
                  <a:lnTo>
                    <a:pt x="3955" y="27787"/>
                  </a:lnTo>
                  <a:lnTo>
                    <a:pt x="3872" y="27746"/>
                  </a:lnTo>
                  <a:lnTo>
                    <a:pt x="3809" y="27787"/>
                  </a:lnTo>
                  <a:lnTo>
                    <a:pt x="3767" y="27829"/>
                  </a:lnTo>
                  <a:lnTo>
                    <a:pt x="3809" y="27892"/>
                  </a:lnTo>
                  <a:lnTo>
                    <a:pt x="3851" y="27892"/>
                  </a:lnTo>
                  <a:lnTo>
                    <a:pt x="3934" y="27829"/>
                  </a:lnTo>
                  <a:lnTo>
                    <a:pt x="4018" y="27829"/>
                  </a:lnTo>
                  <a:lnTo>
                    <a:pt x="4081" y="27892"/>
                  </a:lnTo>
                  <a:lnTo>
                    <a:pt x="4081" y="27934"/>
                  </a:lnTo>
                  <a:lnTo>
                    <a:pt x="3934" y="27997"/>
                  </a:lnTo>
                  <a:lnTo>
                    <a:pt x="3892" y="28038"/>
                  </a:lnTo>
                  <a:lnTo>
                    <a:pt x="3955" y="28143"/>
                  </a:lnTo>
                  <a:lnTo>
                    <a:pt x="3997" y="28143"/>
                  </a:lnTo>
                  <a:lnTo>
                    <a:pt x="4039" y="28122"/>
                  </a:lnTo>
                  <a:lnTo>
                    <a:pt x="4102" y="28122"/>
                  </a:lnTo>
                  <a:lnTo>
                    <a:pt x="4164" y="28206"/>
                  </a:lnTo>
                  <a:lnTo>
                    <a:pt x="4185" y="28143"/>
                  </a:lnTo>
                  <a:lnTo>
                    <a:pt x="4227" y="28122"/>
                  </a:lnTo>
                  <a:lnTo>
                    <a:pt x="4269" y="28143"/>
                  </a:lnTo>
                  <a:lnTo>
                    <a:pt x="4248" y="28206"/>
                  </a:lnTo>
                  <a:lnTo>
                    <a:pt x="4206" y="28248"/>
                  </a:lnTo>
                  <a:lnTo>
                    <a:pt x="4269" y="28310"/>
                  </a:lnTo>
                  <a:lnTo>
                    <a:pt x="4164" y="28436"/>
                  </a:lnTo>
                  <a:lnTo>
                    <a:pt x="4144" y="28436"/>
                  </a:lnTo>
                  <a:lnTo>
                    <a:pt x="4081" y="28520"/>
                  </a:lnTo>
                  <a:lnTo>
                    <a:pt x="4039" y="28582"/>
                  </a:lnTo>
                  <a:lnTo>
                    <a:pt x="4039" y="28624"/>
                  </a:lnTo>
                  <a:lnTo>
                    <a:pt x="4102" y="28624"/>
                  </a:lnTo>
                  <a:lnTo>
                    <a:pt x="4164" y="28582"/>
                  </a:lnTo>
                  <a:lnTo>
                    <a:pt x="4248" y="28624"/>
                  </a:lnTo>
                  <a:lnTo>
                    <a:pt x="4269" y="28687"/>
                  </a:lnTo>
                  <a:lnTo>
                    <a:pt x="4227" y="28750"/>
                  </a:lnTo>
                  <a:lnTo>
                    <a:pt x="4227" y="28771"/>
                  </a:lnTo>
                  <a:lnTo>
                    <a:pt x="4290" y="28771"/>
                  </a:lnTo>
                  <a:lnTo>
                    <a:pt x="4353" y="28792"/>
                  </a:lnTo>
                  <a:lnTo>
                    <a:pt x="4353" y="28854"/>
                  </a:lnTo>
                  <a:lnTo>
                    <a:pt x="4290" y="28896"/>
                  </a:lnTo>
                  <a:lnTo>
                    <a:pt x="4353" y="28959"/>
                  </a:lnTo>
                  <a:lnTo>
                    <a:pt x="4332" y="29043"/>
                  </a:lnTo>
                  <a:lnTo>
                    <a:pt x="4248" y="29085"/>
                  </a:lnTo>
                  <a:lnTo>
                    <a:pt x="4206" y="29147"/>
                  </a:lnTo>
                  <a:lnTo>
                    <a:pt x="4311" y="29147"/>
                  </a:lnTo>
                  <a:lnTo>
                    <a:pt x="4374" y="29085"/>
                  </a:lnTo>
                  <a:lnTo>
                    <a:pt x="4395" y="29043"/>
                  </a:lnTo>
                  <a:lnTo>
                    <a:pt x="4520" y="28980"/>
                  </a:lnTo>
                  <a:lnTo>
                    <a:pt x="4562" y="29001"/>
                  </a:lnTo>
                  <a:lnTo>
                    <a:pt x="4499" y="29064"/>
                  </a:lnTo>
                  <a:lnTo>
                    <a:pt x="4541" y="29106"/>
                  </a:lnTo>
                  <a:lnTo>
                    <a:pt x="4457" y="29168"/>
                  </a:lnTo>
                  <a:lnTo>
                    <a:pt x="4395" y="29210"/>
                  </a:lnTo>
                  <a:lnTo>
                    <a:pt x="4332" y="29210"/>
                  </a:lnTo>
                  <a:lnTo>
                    <a:pt x="4248" y="29252"/>
                  </a:lnTo>
                  <a:lnTo>
                    <a:pt x="4185" y="29294"/>
                  </a:lnTo>
                  <a:lnTo>
                    <a:pt x="4248" y="29357"/>
                  </a:lnTo>
                  <a:lnTo>
                    <a:pt x="4332" y="29294"/>
                  </a:lnTo>
                  <a:lnTo>
                    <a:pt x="4374" y="29252"/>
                  </a:lnTo>
                  <a:lnTo>
                    <a:pt x="4478" y="29273"/>
                  </a:lnTo>
                  <a:lnTo>
                    <a:pt x="4499" y="29294"/>
                  </a:lnTo>
                  <a:lnTo>
                    <a:pt x="4457" y="29357"/>
                  </a:lnTo>
                  <a:lnTo>
                    <a:pt x="4332" y="29398"/>
                  </a:lnTo>
                  <a:lnTo>
                    <a:pt x="4332" y="29503"/>
                  </a:lnTo>
                  <a:lnTo>
                    <a:pt x="4269" y="29566"/>
                  </a:lnTo>
                  <a:lnTo>
                    <a:pt x="4185" y="29587"/>
                  </a:lnTo>
                  <a:lnTo>
                    <a:pt x="4164" y="29629"/>
                  </a:lnTo>
                  <a:lnTo>
                    <a:pt x="4248" y="29691"/>
                  </a:lnTo>
                  <a:lnTo>
                    <a:pt x="4374" y="29670"/>
                  </a:lnTo>
                  <a:lnTo>
                    <a:pt x="4457" y="29608"/>
                  </a:lnTo>
                  <a:lnTo>
                    <a:pt x="4562" y="29587"/>
                  </a:lnTo>
                  <a:lnTo>
                    <a:pt x="4625" y="29587"/>
                  </a:lnTo>
                  <a:lnTo>
                    <a:pt x="4667" y="29629"/>
                  </a:lnTo>
                  <a:lnTo>
                    <a:pt x="4625" y="29691"/>
                  </a:lnTo>
                  <a:lnTo>
                    <a:pt x="4562" y="29691"/>
                  </a:lnTo>
                  <a:lnTo>
                    <a:pt x="4416" y="29733"/>
                  </a:lnTo>
                  <a:lnTo>
                    <a:pt x="4416" y="29775"/>
                  </a:lnTo>
                  <a:lnTo>
                    <a:pt x="4499" y="29775"/>
                  </a:lnTo>
                  <a:lnTo>
                    <a:pt x="4541" y="29817"/>
                  </a:lnTo>
                  <a:lnTo>
                    <a:pt x="4457" y="29901"/>
                  </a:lnTo>
                  <a:lnTo>
                    <a:pt x="4478" y="29984"/>
                  </a:lnTo>
                  <a:lnTo>
                    <a:pt x="4562" y="30005"/>
                  </a:lnTo>
                  <a:lnTo>
                    <a:pt x="4688" y="29901"/>
                  </a:lnTo>
                  <a:lnTo>
                    <a:pt x="4750" y="29880"/>
                  </a:lnTo>
                  <a:lnTo>
                    <a:pt x="4771" y="29901"/>
                  </a:lnTo>
                  <a:lnTo>
                    <a:pt x="4855" y="29984"/>
                  </a:lnTo>
                  <a:lnTo>
                    <a:pt x="4855" y="30089"/>
                  </a:lnTo>
                  <a:lnTo>
                    <a:pt x="4918" y="30131"/>
                  </a:lnTo>
                  <a:lnTo>
                    <a:pt x="4918" y="30152"/>
                  </a:lnTo>
                  <a:lnTo>
                    <a:pt x="4876" y="30214"/>
                  </a:lnTo>
                  <a:lnTo>
                    <a:pt x="4792" y="30214"/>
                  </a:lnTo>
                  <a:lnTo>
                    <a:pt x="4750" y="30298"/>
                  </a:lnTo>
                  <a:lnTo>
                    <a:pt x="4771" y="30340"/>
                  </a:lnTo>
                  <a:lnTo>
                    <a:pt x="4918" y="30361"/>
                  </a:lnTo>
                  <a:lnTo>
                    <a:pt x="4981" y="30340"/>
                  </a:lnTo>
                  <a:lnTo>
                    <a:pt x="4960" y="30298"/>
                  </a:lnTo>
                  <a:lnTo>
                    <a:pt x="4960" y="30235"/>
                  </a:lnTo>
                  <a:lnTo>
                    <a:pt x="5001" y="30214"/>
                  </a:lnTo>
                  <a:lnTo>
                    <a:pt x="5064" y="30235"/>
                  </a:lnTo>
                  <a:lnTo>
                    <a:pt x="5127" y="30194"/>
                  </a:lnTo>
                  <a:lnTo>
                    <a:pt x="5211" y="30152"/>
                  </a:lnTo>
                  <a:lnTo>
                    <a:pt x="5273" y="30214"/>
                  </a:lnTo>
                  <a:lnTo>
                    <a:pt x="5315" y="30235"/>
                  </a:lnTo>
                  <a:lnTo>
                    <a:pt x="5378" y="30214"/>
                  </a:lnTo>
                  <a:lnTo>
                    <a:pt x="5420" y="30131"/>
                  </a:lnTo>
                  <a:lnTo>
                    <a:pt x="5483" y="30089"/>
                  </a:lnTo>
                  <a:lnTo>
                    <a:pt x="5545" y="30089"/>
                  </a:lnTo>
                  <a:lnTo>
                    <a:pt x="5629" y="30047"/>
                  </a:lnTo>
                  <a:lnTo>
                    <a:pt x="5713" y="30089"/>
                  </a:lnTo>
                  <a:lnTo>
                    <a:pt x="5755" y="30026"/>
                  </a:lnTo>
                  <a:lnTo>
                    <a:pt x="5755" y="29984"/>
                  </a:lnTo>
                  <a:lnTo>
                    <a:pt x="5713" y="29922"/>
                  </a:lnTo>
                  <a:lnTo>
                    <a:pt x="5713" y="29880"/>
                  </a:lnTo>
                  <a:lnTo>
                    <a:pt x="5755" y="29838"/>
                  </a:lnTo>
                  <a:lnTo>
                    <a:pt x="5817" y="29880"/>
                  </a:lnTo>
                  <a:lnTo>
                    <a:pt x="5859" y="29942"/>
                  </a:lnTo>
                  <a:lnTo>
                    <a:pt x="5859" y="30047"/>
                  </a:lnTo>
                  <a:lnTo>
                    <a:pt x="5797" y="30131"/>
                  </a:lnTo>
                  <a:lnTo>
                    <a:pt x="5734" y="30152"/>
                  </a:lnTo>
                  <a:lnTo>
                    <a:pt x="5692" y="30214"/>
                  </a:lnTo>
                  <a:lnTo>
                    <a:pt x="5713" y="30235"/>
                  </a:lnTo>
                  <a:lnTo>
                    <a:pt x="5838" y="30194"/>
                  </a:lnTo>
                  <a:lnTo>
                    <a:pt x="6027" y="30089"/>
                  </a:lnTo>
                  <a:lnTo>
                    <a:pt x="6131" y="29922"/>
                  </a:lnTo>
                  <a:lnTo>
                    <a:pt x="6173" y="29922"/>
                  </a:lnTo>
                  <a:lnTo>
                    <a:pt x="6215" y="30005"/>
                  </a:lnTo>
                  <a:lnTo>
                    <a:pt x="6215" y="30110"/>
                  </a:lnTo>
                  <a:lnTo>
                    <a:pt x="6131" y="30131"/>
                  </a:lnTo>
                  <a:lnTo>
                    <a:pt x="6048" y="30194"/>
                  </a:lnTo>
                  <a:lnTo>
                    <a:pt x="5964" y="30256"/>
                  </a:lnTo>
                  <a:lnTo>
                    <a:pt x="5859" y="30298"/>
                  </a:lnTo>
                  <a:lnTo>
                    <a:pt x="5838" y="30319"/>
                  </a:lnTo>
                  <a:lnTo>
                    <a:pt x="5859" y="30340"/>
                  </a:lnTo>
                  <a:lnTo>
                    <a:pt x="5964" y="30319"/>
                  </a:lnTo>
                  <a:lnTo>
                    <a:pt x="6110" y="30235"/>
                  </a:lnTo>
                  <a:lnTo>
                    <a:pt x="6131" y="30256"/>
                  </a:lnTo>
                  <a:lnTo>
                    <a:pt x="6027" y="30361"/>
                  </a:lnTo>
                  <a:lnTo>
                    <a:pt x="5943" y="30403"/>
                  </a:lnTo>
                  <a:lnTo>
                    <a:pt x="5943" y="30507"/>
                  </a:lnTo>
                  <a:lnTo>
                    <a:pt x="5797" y="30612"/>
                  </a:lnTo>
                  <a:lnTo>
                    <a:pt x="5755" y="30654"/>
                  </a:lnTo>
                  <a:lnTo>
                    <a:pt x="5817" y="30654"/>
                  </a:lnTo>
                  <a:lnTo>
                    <a:pt x="5859" y="30612"/>
                  </a:lnTo>
                  <a:lnTo>
                    <a:pt x="5901" y="30612"/>
                  </a:lnTo>
                  <a:lnTo>
                    <a:pt x="5901" y="30633"/>
                  </a:lnTo>
                  <a:lnTo>
                    <a:pt x="5922" y="30738"/>
                  </a:lnTo>
                  <a:lnTo>
                    <a:pt x="5943" y="30654"/>
                  </a:lnTo>
                  <a:lnTo>
                    <a:pt x="6027" y="30612"/>
                  </a:lnTo>
                  <a:lnTo>
                    <a:pt x="6048" y="30549"/>
                  </a:lnTo>
                  <a:lnTo>
                    <a:pt x="6110" y="30549"/>
                  </a:lnTo>
                  <a:lnTo>
                    <a:pt x="6131" y="30570"/>
                  </a:lnTo>
                  <a:lnTo>
                    <a:pt x="6048" y="30654"/>
                  </a:lnTo>
                  <a:lnTo>
                    <a:pt x="6027" y="30738"/>
                  </a:lnTo>
                  <a:lnTo>
                    <a:pt x="6048" y="30759"/>
                  </a:lnTo>
                  <a:lnTo>
                    <a:pt x="6131" y="30738"/>
                  </a:lnTo>
                  <a:lnTo>
                    <a:pt x="6173" y="30654"/>
                  </a:lnTo>
                  <a:lnTo>
                    <a:pt x="6236" y="30654"/>
                  </a:lnTo>
                  <a:lnTo>
                    <a:pt x="6320" y="30633"/>
                  </a:lnTo>
                  <a:lnTo>
                    <a:pt x="6236" y="30738"/>
                  </a:lnTo>
                  <a:lnTo>
                    <a:pt x="6215" y="30842"/>
                  </a:lnTo>
                  <a:lnTo>
                    <a:pt x="6110" y="30926"/>
                  </a:lnTo>
                  <a:lnTo>
                    <a:pt x="6110" y="30989"/>
                  </a:lnTo>
                  <a:lnTo>
                    <a:pt x="6131" y="31031"/>
                  </a:lnTo>
                  <a:lnTo>
                    <a:pt x="6236" y="30947"/>
                  </a:lnTo>
                  <a:lnTo>
                    <a:pt x="6320" y="30738"/>
                  </a:lnTo>
                  <a:lnTo>
                    <a:pt x="6382" y="30675"/>
                  </a:lnTo>
                  <a:lnTo>
                    <a:pt x="6424" y="30717"/>
                  </a:lnTo>
                  <a:lnTo>
                    <a:pt x="6320" y="30863"/>
                  </a:lnTo>
                  <a:lnTo>
                    <a:pt x="6320" y="30947"/>
                  </a:lnTo>
                  <a:lnTo>
                    <a:pt x="6257" y="31031"/>
                  </a:lnTo>
                  <a:lnTo>
                    <a:pt x="6236" y="31135"/>
                  </a:lnTo>
                  <a:lnTo>
                    <a:pt x="6278" y="31156"/>
                  </a:lnTo>
                  <a:lnTo>
                    <a:pt x="6341" y="31093"/>
                  </a:lnTo>
                  <a:lnTo>
                    <a:pt x="6341" y="31031"/>
                  </a:lnTo>
                  <a:lnTo>
                    <a:pt x="6361" y="30968"/>
                  </a:lnTo>
                  <a:lnTo>
                    <a:pt x="6424" y="30968"/>
                  </a:lnTo>
                  <a:lnTo>
                    <a:pt x="6487" y="30989"/>
                  </a:lnTo>
                  <a:lnTo>
                    <a:pt x="6487" y="30842"/>
                  </a:lnTo>
                  <a:lnTo>
                    <a:pt x="6550" y="30842"/>
                  </a:lnTo>
                  <a:lnTo>
                    <a:pt x="6592" y="30759"/>
                  </a:lnTo>
                  <a:lnTo>
                    <a:pt x="6654" y="30759"/>
                  </a:lnTo>
                  <a:lnTo>
                    <a:pt x="6654" y="30821"/>
                  </a:lnTo>
                  <a:lnTo>
                    <a:pt x="6633" y="30821"/>
                  </a:lnTo>
                  <a:lnTo>
                    <a:pt x="6592" y="30926"/>
                  </a:lnTo>
                  <a:lnTo>
                    <a:pt x="6592" y="30968"/>
                  </a:lnTo>
                  <a:lnTo>
                    <a:pt x="6759" y="30968"/>
                  </a:lnTo>
                  <a:lnTo>
                    <a:pt x="7010" y="31093"/>
                  </a:lnTo>
                  <a:lnTo>
                    <a:pt x="7052" y="31093"/>
                  </a:lnTo>
                  <a:lnTo>
                    <a:pt x="7052" y="31051"/>
                  </a:lnTo>
                  <a:lnTo>
                    <a:pt x="7094" y="30989"/>
                  </a:lnTo>
                  <a:lnTo>
                    <a:pt x="7157" y="30968"/>
                  </a:lnTo>
                  <a:lnTo>
                    <a:pt x="7157" y="30926"/>
                  </a:lnTo>
                  <a:lnTo>
                    <a:pt x="7094" y="30884"/>
                  </a:lnTo>
                  <a:lnTo>
                    <a:pt x="7073" y="30863"/>
                  </a:lnTo>
                  <a:lnTo>
                    <a:pt x="6989" y="30863"/>
                  </a:lnTo>
                  <a:lnTo>
                    <a:pt x="6968" y="30884"/>
                  </a:lnTo>
                  <a:lnTo>
                    <a:pt x="6968" y="30842"/>
                  </a:lnTo>
                  <a:lnTo>
                    <a:pt x="6989" y="30821"/>
                  </a:lnTo>
                  <a:lnTo>
                    <a:pt x="6989" y="30759"/>
                  </a:lnTo>
                  <a:lnTo>
                    <a:pt x="6885" y="30717"/>
                  </a:lnTo>
                  <a:lnTo>
                    <a:pt x="6696" y="30633"/>
                  </a:lnTo>
                  <a:lnTo>
                    <a:pt x="6675" y="30570"/>
                  </a:lnTo>
                  <a:lnTo>
                    <a:pt x="6696" y="30549"/>
                  </a:lnTo>
                  <a:lnTo>
                    <a:pt x="6780" y="30570"/>
                  </a:lnTo>
                  <a:lnTo>
                    <a:pt x="6843" y="30549"/>
                  </a:lnTo>
                  <a:lnTo>
                    <a:pt x="6864" y="30549"/>
                  </a:lnTo>
                  <a:lnTo>
                    <a:pt x="6885" y="30612"/>
                  </a:lnTo>
                  <a:lnTo>
                    <a:pt x="6968" y="30675"/>
                  </a:lnTo>
                  <a:lnTo>
                    <a:pt x="7052" y="30738"/>
                  </a:lnTo>
                  <a:lnTo>
                    <a:pt x="7115" y="30738"/>
                  </a:lnTo>
                  <a:lnTo>
                    <a:pt x="7219" y="30675"/>
                  </a:lnTo>
                  <a:lnTo>
                    <a:pt x="7303" y="30633"/>
                  </a:lnTo>
                  <a:lnTo>
                    <a:pt x="7324" y="30570"/>
                  </a:lnTo>
                  <a:lnTo>
                    <a:pt x="7261" y="30549"/>
                  </a:lnTo>
                  <a:lnTo>
                    <a:pt x="7157" y="30549"/>
                  </a:lnTo>
                  <a:lnTo>
                    <a:pt x="7094" y="30528"/>
                  </a:lnTo>
                  <a:lnTo>
                    <a:pt x="7094" y="30466"/>
                  </a:lnTo>
                  <a:lnTo>
                    <a:pt x="7219" y="30466"/>
                  </a:lnTo>
                  <a:lnTo>
                    <a:pt x="7303" y="30424"/>
                  </a:lnTo>
                  <a:lnTo>
                    <a:pt x="7303" y="30403"/>
                  </a:lnTo>
                  <a:lnTo>
                    <a:pt x="7219" y="30340"/>
                  </a:lnTo>
                  <a:lnTo>
                    <a:pt x="7157" y="30319"/>
                  </a:lnTo>
                  <a:lnTo>
                    <a:pt x="7157" y="30298"/>
                  </a:lnTo>
                  <a:lnTo>
                    <a:pt x="7198" y="30298"/>
                  </a:lnTo>
                  <a:lnTo>
                    <a:pt x="7219" y="30256"/>
                  </a:lnTo>
                  <a:lnTo>
                    <a:pt x="7198" y="30235"/>
                  </a:lnTo>
                  <a:lnTo>
                    <a:pt x="7094" y="30214"/>
                  </a:lnTo>
                  <a:lnTo>
                    <a:pt x="7052" y="30152"/>
                  </a:lnTo>
                  <a:lnTo>
                    <a:pt x="7073" y="30131"/>
                  </a:lnTo>
                  <a:lnTo>
                    <a:pt x="7157" y="30152"/>
                  </a:lnTo>
                  <a:lnTo>
                    <a:pt x="7261" y="30194"/>
                  </a:lnTo>
                  <a:lnTo>
                    <a:pt x="7408" y="30152"/>
                  </a:lnTo>
                  <a:lnTo>
                    <a:pt x="7491" y="30110"/>
                  </a:lnTo>
                  <a:lnTo>
                    <a:pt x="7512" y="30047"/>
                  </a:lnTo>
                  <a:lnTo>
                    <a:pt x="7491" y="30005"/>
                  </a:lnTo>
                  <a:lnTo>
                    <a:pt x="7387" y="29984"/>
                  </a:lnTo>
                  <a:lnTo>
                    <a:pt x="7198" y="29942"/>
                  </a:lnTo>
                  <a:lnTo>
                    <a:pt x="7115" y="29901"/>
                  </a:lnTo>
                  <a:lnTo>
                    <a:pt x="7115" y="29880"/>
                  </a:lnTo>
                  <a:lnTo>
                    <a:pt x="7177" y="29880"/>
                  </a:lnTo>
                  <a:lnTo>
                    <a:pt x="7261" y="29901"/>
                  </a:lnTo>
                  <a:lnTo>
                    <a:pt x="7408" y="29901"/>
                  </a:lnTo>
                  <a:lnTo>
                    <a:pt x="7491" y="29838"/>
                  </a:lnTo>
                  <a:lnTo>
                    <a:pt x="7491" y="29775"/>
                  </a:lnTo>
                  <a:lnTo>
                    <a:pt x="7408" y="29712"/>
                  </a:lnTo>
                  <a:lnTo>
                    <a:pt x="7324" y="29691"/>
                  </a:lnTo>
                  <a:lnTo>
                    <a:pt x="7303" y="29629"/>
                  </a:lnTo>
                  <a:lnTo>
                    <a:pt x="7366" y="29629"/>
                  </a:lnTo>
                  <a:lnTo>
                    <a:pt x="7408" y="29670"/>
                  </a:lnTo>
                  <a:lnTo>
                    <a:pt x="7429" y="29712"/>
                  </a:lnTo>
                  <a:lnTo>
                    <a:pt x="7512" y="29691"/>
                  </a:lnTo>
                  <a:lnTo>
                    <a:pt x="7575" y="29629"/>
                  </a:lnTo>
                  <a:lnTo>
                    <a:pt x="7575" y="29587"/>
                  </a:lnTo>
                  <a:lnTo>
                    <a:pt x="7512" y="29566"/>
                  </a:lnTo>
                  <a:lnTo>
                    <a:pt x="7429" y="29503"/>
                  </a:lnTo>
                  <a:lnTo>
                    <a:pt x="7429" y="29482"/>
                  </a:lnTo>
                  <a:lnTo>
                    <a:pt x="7491" y="29461"/>
                  </a:lnTo>
                  <a:lnTo>
                    <a:pt x="7512" y="29503"/>
                  </a:lnTo>
                  <a:lnTo>
                    <a:pt x="7575" y="29524"/>
                  </a:lnTo>
                  <a:lnTo>
                    <a:pt x="7638" y="29461"/>
                  </a:lnTo>
                  <a:lnTo>
                    <a:pt x="7638" y="29419"/>
                  </a:lnTo>
                  <a:lnTo>
                    <a:pt x="7533" y="29398"/>
                  </a:lnTo>
                  <a:lnTo>
                    <a:pt x="7470" y="29357"/>
                  </a:lnTo>
                  <a:lnTo>
                    <a:pt x="7429" y="29294"/>
                  </a:lnTo>
                  <a:lnTo>
                    <a:pt x="7491" y="29294"/>
                  </a:lnTo>
                  <a:lnTo>
                    <a:pt x="7575" y="29357"/>
                  </a:lnTo>
                  <a:lnTo>
                    <a:pt x="7638" y="29357"/>
                  </a:lnTo>
                  <a:lnTo>
                    <a:pt x="7701" y="29398"/>
                  </a:lnTo>
                  <a:lnTo>
                    <a:pt x="7742" y="29398"/>
                  </a:lnTo>
                  <a:lnTo>
                    <a:pt x="7784" y="29315"/>
                  </a:lnTo>
                  <a:lnTo>
                    <a:pt x="7784" y="29273"/>
                  </a:lnTo>
                  <a:lnTo>
                    <a:pt x="7826" y="29210"/>
                  </a:lnTo>
                  <a:lnTo>
                    <a:pt x="7826" y="29168"/>
                  </a:lnTo>
                  <a:lnTo>
                    <a:pt x="7805" y="29106"/>
                  </a:lnTo>
                  <a:lnTo>
                    <a:pt x="7826" y="29001"/>
                  </a:lnTo>
                  <a:lnTo>
                    <a:pt x="7826" y="28959"/>
                  </a:lnTo>
                  <a:lnTo>
                    <a:pt x="7742" y="28854"/>
                  </a:lnTo>
                  <a:lnTo>
                    <a:pt x="7617" y="28750"/>
                  </a:lnTo>
                  <a:lnTo>
                    <a:pt x="7512" y="28729"/>
                  </a:lnTo>
                  <a:lnTo>
                    <a:pt x="7470" y="28666"/>
                  </a:lnTo>
                  <a:lnTo>
                    <a:pt x="7470" y="28645"/>
                  </a:lnTo>
                  <a:lnTo>
                    <a:pt x="7533" y="28645"/>
                  </a:lnTo>
                  <a:lnTo>
                    <a:pt x="7596" y="28666"/>
                  </a:lnTo>
                  <a:lnTo>
                    <a:pt x="7722" y="28771"/>
                  </a:lnTo>
                  <a:lnTo>
                    <a:pt x="7805" y="28854"/>
                  </a:lnTo>
                  <a:lnTo>
                    <a:pt x="7889" y="28854"/>
                  </a:lnTo>
                  <a:lnTo>
                    <a:pt x="7910" y="28834"/>
                  </a:lnTo>
                  <a:lnTo>
                    <a:pt x="7889" y="28687"/>
                  </a:lnTo>
                  <a:lnTo>
                    <a:pt x="7826" y="28582"/>
                  </a:lnTo>
                  <a:lnTo>
                    <a:pt x="7701" y="28562"/>
                  </a:lnTo>
                  <a:lnTo>
                    <a:pt x="7533" y="28478"/>
                  </a:lnTo>
                  <a:lnTo>
                    <a:pt x="7491" y="28457"/>
                  </a:lnTo>
                  <a:lnTo>
                    <a:pt x="7491" y="28415"/>
                  </a:lnTo>
                  <a:lnTo>
                    <a:pt x="7533" y="28415"/>
                  </a:lnTo>
                  <a:lnTo>
                    <a:pt x="7596" y="28436"/>
                  </a:lnTo>
                  <a:lnTo>
                    <a:pt x="7638" y="28478"/>
                  </a:lnTo>
                  <a:lnTo>
                    <a:pt x="7742" y="28478"/>
                  </a:lnTo>
                  <a:lnTo>
                    <a:pt x="7805" y="28415"/>
                  </a:lnTo>
                  <a:lnTo>
                    <a:pt x="7826" y="28352"/>
                  </a:lnTo>
                  <a:lnTo>
                    <a:pt x="7826" y="28269"/>
                  </a:lnTo>
                  <a:lnTo>
                    <a:pt x="7847" y="28269"/>
                  </a:lnTo>
                  <a:lnTo>
                    <a:pt x="7910" y="28310"/>
                  </a:lnTo>
                  <a:lnTo>
                    <a:pt x="7910" y="28331"/>
                  </a:lnTo>
                  <a:lnTo>
                    <a:pt x="7910" y="28373"/>
                  </a:lnTo>
                  <a:lnTo>
                    <a:pt x="8014" y="28436"/>
                  </a:lnTo>
                  <a:lnTo>
                    <a:pt x="8056" y="28436"/>
                  </a:lnTo>
                  <a:lnTo>
                    <a:pt x="8119" y="28478"/>
                  </a:lnTo>
                  <a:lnTo>
                    <a:pt x="8161" y="28478"/>
                  </a:lnTo>
                  <a:lnTo>
                    <a:pt x="8203" y="28436"/>
                  </a:lnTo>
                  <a:lnTo>
                    <a:pt x="8245" y="28373"/>
                  </a:lnTo>
                  <a:lnTo>
                    <a:pt x="8266" y="28352"/>
                  </a:lnTo>
                  <a:lnTo>
                    <a:pt x="8245" y="28310"/>
                  </a:lnTo>
                  <a:lnTo>
                    <a:pt x="8161" y="28269"/>
                  </a:lnTo>
                  <a:lnTo>
                    <a:pt x="8014" y="28269"/>
                  </a:lnTo>
                  <a:lnTo>
                    <a:pt x="7994" y="28248"/>
                  </a:lnTo>
                  <a:lnTo>
                    <a:pt x="7994" y="28227"/>
                  </a:lnTo>
                  <a:lnTo>
                    <a:pt x="7994" y="28164"/>
                  </a:lnTo>
                  <a:lnTo>
                    <a:pt x="7931" y="28122"/>
                  </a:lnTo>
                  <a:lnTo>
                    <a:pt x="7931" y="28059"/>
                  </a:lnTo>
                  <a:lnTo>
                    <a:pt x="7994" y="28018"/>
                  </a:lnTo>
                  <a:lnTo>
                    <a:pt x="8014" y="28018"/>
                  </a:lnTo>
                  <a:lnTo>
                    <a:pt x="8056" y="28059"/>
                  </a:lnTo>
                  <a:lnTo>
                    <a:pt x="8056" y="28143"/>
                  </a:lnTo>
                  <a:lnTo>
                    <a:pt x="8119" y="28206"/>
                  </a:lnTo>
                  <a:lnTo>
                    <a:pt x="8245" y="28206"/>
                  </a:lnTo>
                  <a:lnTo>
                    <a:pt x="8307" y="28164"/>
                  </a:lnTo>
                  <a:lnTo>
                    <a:pt x="8307" y="28122"/>
                  </a:lnTo>
                  <a:lnTo>
                    <a:pt x="8266" y="28059"/>
                  </a:lnTo>
                  <a:lnTo>
                    <a:pt x="8161" y="28018"/>
                  </a:lnTo>
                  <a:lnTo>
                    <a:pt x="8098" y="27955"/>
                  </a:lnTo>
                  <a:lnTo>
                    <a:pt x="8056" y="27850"/>
                  </a:lnTo>
                  <a:lnTo>
                    <a:pt x="8098" y="27850"/>
                  </a:lnTo>
                  <a:lnTo>
                    <a:pt x="8140" y="27913"/>
                  </a:lnTo>
                  <a:lnTo>
                    <a:pt x="8245" y="27955"/>
                  </a:lnTo>
                  <a:lnTo>
                    <a:pt x="8307" y="27997"/>
                  </a:lnTo>
                  <a:lnTo>
                    <a:pt x="8370" y="28059"/>
                  </a:lnTo>
                  <a:lnTo>
                    <a:pt x="8412" y="28038"/>
                  </a:lnTo>
                  <a:lnTo>
                    <a:pt x="8412" y="27997"/>
                  </a:lnTo>
                  <a:lnTo>
                    <a:pt x="8370" y="27934"/>
                  </a:lnTo>
                  <a:lnTo>
                    <a:pt x="8266" y="27892"/>
                  </a:lnTo>
                  <a:lnTo>
                    <a:pt x="8203" y="27829"/>
                  </a:lnTo>
                  <a:lnTo>
                    <a:pt x="8203" y="27746"/>
                  </a:lnTo>
                  <a:lnTo>
                    <a:pt x="8245" y="27704"/>
                  </a:lnTo>
                  <a:lnTo>
                    <a:pt x="8266" y="27641"/>
                  </a:lnTo>
                  <a:lnTo>
                    <a:pt x="8328" y="27641"/>
                  </a:lnTo>
                  <a:lnTo>
                    <a:pt x="8349" y="27704"/>
                  </a:lnTo>
                  <a:lnTo>
                    <a:pt x="8475" y="27808"/>
                  </a:lnTo>
                  <a:lnTo>
                    <a:pt x="8558" y="27808"/>
                  </a:lnTo>
                  <a:lnTo>
                    <a:pt x="8621" y="27787"/>
                  </a:lnTo>
                  <a:lnTo>
                    <a:pt x="8684" y="27787"/>
                  </a:lnTo>
                  <a:lnTo>
                    <a:pt x="8768" y="27746"/>
                  </a:lnTo>
                  <a:lnTo>
                    <a:pt x="8789" y="27683"/>
                  </a:lnTo>
                  <a:lnTo>
                    <a:pt x="8768" y="27641"/>
                  </a:lnTo>
                  <a:lnTo>
                    <a:pt x="8684" y="27620"/>
                  </a:lnTo>
                  <a:lnTo>
                    <a:pt x="8621" y="27578"/>
                  </a:lnTo>
                  <a:lnTo>
                    <a:pt x="8517" y="27515"/>
                  </a:lnTo>
                  <a:lnTo>
                    <a:pt x="8454" y="27515"/>
                  </a:lnTo>
                  <a:lnTo>
                    <a:pt x="8370" y="27494"/>
                  </a:lnTo>
                  <a:lnTo>
                    <a:pt x="8412" y="27432"/>
                  </a:lnTo>
                  <a:lnTo>
                    <a:pt x="8433" y="27411"/>
                  </a:lnTo>
                  <a:lnTo>
                    <a:pt x="8517" y="27411"/>
                  </a:lnTo>
                  <a:lnTo>
                    <a:pt x="8579" y="27494"/>
                  </a:lnTo>
                  <a:lnTo>
                    <a:pt x="8642" y="27515"/>
                  </a:lnTo>
                  <a:lnTo>
                    <a:pt x="8684" y="27515"/>
                  </a:lnTo>
                  <a:lnTo>
                    <a:pt x="8768" y="27620"/>
                  </a:lnTo>
                  <a:lnTo>
                    <a:pt x="8851" y="27641"/>
                  </a:lnTo>
                  <a:lnTo>
                    <a:pt x="8893" y="27620"/>
                  </a:lnTo>
                  <a:lnTo>
                    <a:pt x="8935" y="27578"/>
                  </a:lnTo>
                  <a:lnTo>
                    <a:pt x="8935" y="27515"/>
                  </a:lnTo>
                  <a:lnTo>
                    <a:pt x="8935" y="27411"/>
                  </a:lnTo>
                  <a:lnTo>
                    <a:pt x="8893" y="27369"/>
                  </a:lnTo>
                  <a:lnTo>
                    <a:pt x="8851" y="27327"/>
                  </a:lnTo>
                  <a:lnTo>
                    <a:pt x="8851" y="27306"/>
                  </a:lnTo>
                  <a:lnTo>
                    <a:pt x="8956" y="27306"/>
                  </a:lnTo>
                  <a:lnTo>
                    <a:pt x="8977" y="27222"/>
                  </a:lnTo>
                  <a:lnTo>
                    <a:pt x="8977" y="27181"/>
                  </a:lnTo>
                  <a:lnTo>
                    <a:pt x="8935" y="27181"/>
                  </a:lnTo>
                  <a:lnTo>
                    <a:pt x="8872" y="27201"/>
                  </a:lnTo>
                  <a:lnTo>
                    <a:pt x="8830" y="27160"/>
                  </a:lnTo>
                  <a:lnTo>
                    <a:pt x="8768" y="27097"/>
                  </a:lnTo>
                  <a:lnTo>
                    <a:pt x="8684" y="27097"/>
                  </a:lnTo>
                  <a:lnTo>
                    <a:pt x="8558" y="27013"/>
                  </a:lnTo>
                  <a:lnTo>
                    <a:pt x="8538" y="26992"/>
                  </a:lnTo>
                  <a:lnTo>
                    <a:pt x="8579" y="26950"/>
                  </a:lnTo>
                  <a:lnTo>
                    <a:pt x="8684" y="26950"/>
                  </a:lnTo>
                  <a:lnTo>
                    <a:pt x="8789" y="26971"/>
                  </a:lnTo>
                  <a:lnTo>
                    <a:pt x="8872" y="26971"/>
                  </a:lnTo>
                  <a:lnTo>
                    <a:pt x="8893" y="26909"/>
                  </a:lnTo>
                  <a:lnTo>
                    <a:pt x="8956" y="26909"/>
                  </a:lnTo>
                  <a:lnTo>
                    <a:pt x="9040" y="26971"/>
                  </a:lnTo>
                  <a:lnTo>
                    <a:pt x="9061" y="26867"/>
                  </a:lnTo>
                  <a:lnTo>
                    <a:pt x="9040" y="26699"/>
                  </a:lnTo>
                  <a:lnTo>
                    <a:pt x="8998" y="26595"/>
                  </a:lnTo>
                  <a:lnTo>
                    <a:pt x="8956" y="26553"/>
                  </a:lnTo>
                  <a:lnTo>
                    <a:pt x="8935" y="26469"/>
                  </a:lnTo>
                  <a:lnTo>
                    <a:pt x="8935" y="26427"/>
                  </a:lnTo>
                  <a:lnTo>
                    <a:pt x="8977" y="26365"/>
                  </a:lnTo>
                  <a:lnTo>
                    <a:pt x="8956" y="26260"/>
                  </a:lnTo>
                  <a:lnTo>
                    <a:pt x="8956" y="26218"/>
                  </a:lnTo>
                  <a:lnTo>
                    <a:pt x="8977" y="26155"/>
                  </a:lnTo>
                  <a:lnTo>
                    <a:pt x="8998" y="26176"/>
                  </a:lnTo>
                  <a:lnTo>
                    <a:pt x="9040" y="26239"/>
                  </a:lnTo>
                  <a:lnTo>
                    <a:pt x="9102" y="26260"/>
                  </a:lnTo>
                  <a:lnTo>
                    <a:pt x="9102" y="26218"/>
                  </a:lnTo>
                  <a:lnTo>
                    <a:pt x="9165" y="26176"/>
                  </a:lnTo>
                  <a:lnTo>
                    <a:pt x="9207" y="26218"/>
                  </a:lnTo>
                  <a:lnTo>
                    <a:pt x="9249" y="26344"/>
                  </a:lnTo>
                  <a:lnTo>
                    <a:pt x="9291" y="26365"/>
                  </a:lnTo>
                  <a:lnTo>
                    <a:pt x="9374" y="26365"/>
                  </a:lnTo>
                  <a:lnTo>
                    <a:pt x="9479" y="26239"/>
                  </a:lnTo>
                  <a:lnTo>
                    <a:pt x="9521" y="26113"/>
                  </a:lnTo>
                  <a:lnTo>
                    <a:pt x="9521" y="26009"/>
                  </a:lnTo>
                  <a:lnTo>
                    <a:pt x="9500" y="25925"/>
                  </a:lnTo>
                  <a:lnTo>
                    <a:pt x="9500" y="25862"/>
                  </a:lnTo>
                  <a:lnTo>
                    <a:pt x="9563" y="25841"/>
                  </a:lnTo>
                  <a:lnTo>
                    <a:pt x="9605" y="25841"/>
                  </a:lnTo>
                  <a:lnTo>
                    <a:pt x="9626" y="25800"/>
                  </a:lnTo>
                  <a:lnTo>
                    <a:pt x="9667" y="25758"/>
                  </a:lnTo>
                  <a:lnTo>
                    <a:pt x="9688" y="25821"/>
                  </a:lnTo>
                  <a:lnTo>
                    <a:pt x="9730" y="25883"/>
                  </a:lnTo>
                  <a:lnTo>
                    <a:pt x="9814" y="25883"/>
                  </a:lnTo>
                  <a:lnTo>
                    <a:pt x="9877" y="25841"/>
                  </a:lnTo>
                  <a:lnTo>
                    <a:pt x="9877" y="25800"/>
                  </a:lnTo>
                  <a:lnTo>
                    <a:pt x="9877" y="25737"/>
                  </a:lnTo>
                  <a:lnTo>
                    <a:pt x="9898" y="25737"/>
                  </a:lnTo>
                  <a:lnTo>
                    <a:pt x="9918" y="25800"/>
                  </a:lnTo>
                  <a:lnTo>
                    <a:pt x="9939" y="25883"/>
                  </a:lnTo>
                  <a:lnTo>
                    <a:pt x="9981" y="25925"/>
                  </a:lnTo>
                  <a:lnTo>
                    <a:pt x="10044" y="25862"/>
                  </a:lnTo>
                  <a:lnTo>
                    <a:pt x="10107" y="25821"/>
                  </a:lnTo>
                  <a:lnTo>
                    <a:pt x="10149" y="25800"/>
                  </a:lnTo>
                  <a:lnTo>
                    <a:pt x="10211" y="25841"/>
                  </a:lnTo>
                  <a:lnTo>
                    <a:pt x="10295" y="25841"/>
                  </a:lnTo>
                  <a:lnTo>
                    <a:pt x="10358" y="25800"/>
                  </a:lnTo>
                  <a:lnTo>
                    <a:pt x="10400" y="25716"/>
                  </a:lnTo>
                  <a:lnTo>
                    <a:pt x="10421" y="25674"/>
                  </a:lnTo>
                  <a:lnTo>
                    <a:pt x="10421" y="25632"/>
                  </a:lnTo>
                  <a:lnTo>
                    <a:pt x="10358" y="25549"/>
                  </a:lnTo>
                  <a:lnTo>
                    <a:pt x="10316" y="25423"/>
                  </a:lnTo>
                  <a:lnTo>
                    <a:pt x="10295" y="25339"/>
                  </a:lnTo>
                  <a:lnTo>
                    <a:pt x="10337" y="25297"/>
                  </a:lnTo>
                  <a:lnTo>
                    <a:pt x="10358" y="25318"/>
                  </a:lnTo>
                  <a:lnTo>
                    <a:pt x="10400" y="25423"/>
                  </a:lnTo>
                  <a:lnTo>
                    <a:pt x="10442" y="25423"/>
                  </a:lnTo>
                  <a:lnTo>
                    <a:pt x="10525" y="25339"/>
                  </a:lnTo>
                  <a:lnTo>
                    <a:pt x="10546" y="25256"/>
                  </a:lnTo>
                  <a:lnTo>
                    <a:pt x="10609" y="25193"/>
                  </a:lnTo>
                  <a:lnTo>
                    <a:pt x="10630" y="25130"/>
                  </a:lnTo>
                  <a:lnTo>
                    <a:pt x="10546" y="25046"/>
                  </a:lnTo>
                  <a:lnTo>
                    <a:pt x="10546" y="25005"/>
                  </a:lnTo>
                  <a:lnTo>
                    <a:pt x="10609" y="24942"/>
                  </a:lnTo>
                  <a:lnTo>
                    <a:pt x="10651" y="24921"/>
                  </a:lnTo>
                  <a:lnTo>
                    <a:pt x="10672" y="24942"/>
                  </a:lnTo>
                  <a:lnTo>
                    <a:pt x="10672" y="24984"/>
                  </a:lnTo>
                  <a:lnTo>
                    <a:pt x="10735" y="25046"/>
                  </a:lnTo>
                  <a:lnTo>
                    <a:pt x="10839" y="25088"/>
                  </a:lnTo>
                  <a:lnTo>
                    <a:pt x="10881" y="25109"/>
                  </a:lnTo>
                  <a:lnTo>
                    <a:pt x="10839" y="25172"/>
                  </a:lnTo>
                  <a:lnTo>
                    <a:pt x="10755" y="25214"/>
                  </a:lnTo>
                  <a:lnTo>
                    <a:pt x="10714" y="25318"/>
                  </a:lnTo>
                  <a:lnTo>
                    <a:pt x="10714" y="25402"/>
                  </a:lnTo>
                  <a:lnTo>
                    <a:pt x="10839" y="25549"/>
                  </a:lnTo>
                  <a:lnTo>
                    <a:pt x="10881" y="25590"/>
                  </a:lnTo>
                  <a:lnTo>
                    <a:pt x="10923" y="25507"/>
                  </a:lnTo>
                  <a:lnTo>
                    <a:pt x="10923" y="25444"/>
                  </a:lnTo>
                  <a:lnTo>
                    <a:pt x="10944" y="25381"/>
                  </a:lnTo>
                  <a:lnTo>
                    <a:pt x="10965" y="25277"/>
                  </a:lnTo>
                  <a:lnTo>
                    <a:pt x="10986" y="25277"/>
                  </a:lnTo>
                  <a:lnTo>
                    <a:pt x="11027" y="25318"/>
                  </a:lnTo>
                  <a:lnTo>
                    <a:pt x="10986" y="25402"/>
                  </a:lnTo>
                  <a:lnTo>
                    <a:pt x="10986" y="25444"/>
                  </a:lnTo>
                  <a:lnTo>
                    <a:pt x="11048" y="25549"/>
                  </a:lnTo>
                  <a:lnTo>
                    <a:pt x="11132" y="25590"/>
                  </a:lnTo>
                  <a:lnTo>
                    <a:pt x="11195" y="25528"/>
                  </a:lnTo>
                  <a:lnTo>
                    <a:pt x="11279" y="25528"/>
                  </a:lnTo>
                  <a:lnTo>
                    <a:pt x="11299" y="25486"/>
                  </a:lnTo>
                  <a:lnTo>
                    <a:pt x="11299" y="25423"/>
                  </a:lnTo>
                  <a:lnTo>
                    <a:pt x="11341" y="25381"/>
                  </a:lnTo>
                  <a:lnTo>
                    <a:pt x="11362" y="25381"/>
                  </a:lnTo>
                  <a:lnTo>
                    <a:pt x="11383" y="25402"/>
                  </a:lnTo>
                  <a:lnTo>
                    <a:pt x="11362" y="25444"/>
                  </a:lnTo>
                  <a:lnTo>
                    <a:pt x="11362" y="25507"/>
                  </a:lnTo>
                  <a:lnTo>
                    <a:pt x="11404" y="25549"/>
                  </a:lnTo>
                  <a:lnTo>
                    <a:pt x="11488" y="25549"/>
                  </a:lnTo>
                  <a:lnTo>
                    <a:pt x="11571" y="25444"/>
                  </a:lnTo>
                  <a:lnTo>
                    <a:pt x="11718" y="25339"/>
                  </a:lnTo>
                  <a:lnTo>
                    <a:pt x="11781" y="25339"/>
                  </a:lnTo>
                  <a:lnTo>
                    <a:pt x="11823" y="25318"/>
                  </a:lnTo>
                  <a:lnTo>
                    <a:pt x="11823" y="25235"/>
                  </a:lnTo>
                  <a:lnTo>
                    <a:pt x="11781" y="25172"/>
                  </a:lnTo>
                  <a:lnTo>
                    <a:pt x="11718" y="25130"/>
                  </a:lnTo>
                  <a:lnTo>
                    <a:pt x="11676" y="25088"/>
                  </a:lnTo>
                  <a:lnTo>
                    <a:pt x="11697" y="25067"/>
                  </a:lnTo>
                  <a:lnTo>
                    <a:pt x="11760" y="25067"/>
                  </a:lnTo>
                  <a:lnTo>
                    <a:pt x="11781" y="25109"/>
                  </a:lnTo>
                  <a:lnTo>
                    <a:pt x="11885" y="25172"/>
                  </a:lnTo>
                  <a:lnTo>
                    <a:pt x="11927" y="25172"/>
                  </a:lnTo>
                  <a:lnTo>
                    <a:pt x="11927" y="25088"/>
                  </a:lnTo>
                  <a:lnTo>
                    <a:pt x="11990" y="25088"/>
                  </a:lnTo>
                  <a:lnTo>
                    <a:pt x="12011" y="25130"/>
                  </a:lnTo>
                  <a:lnTo>
                    <a:pt x="12011" y="25193"/>
                  </a:lnTo>
                  <a:lnTo>
                    <a:pt x="12032" y="25214"/>
                  </a:lnTo>
                  <a:lnTo>
                    <a:pt x="12095" y="25193"/>
                  </a:lnTo>
                  <a:lnTo>
                    <a:pt x="12220" y="25046"/>
                  </a:lnTo>
                  <a:lnTo>
                    <a:pt x="12241" y="25025"/>
                  </a:lnTo>
                  <a:lnTo>
                    <a:pt x="12241" y="25005"/>
                  </a:lnTo>
                  <a:lnTo>
                    <a:pt x="12283" y="24921"/>
                  </a:lnTo>
                  <a:lnTo>
                    <a:pt x="12304" y="24879"/>
                  </a:lnTo>
                  <a:lnTo>
                    <a:pt x="12346" y="24837"/>
                  </a:lnTo>
                  <a:lnTo>
                    <a:pt x="12346" y="24837"/>
                  </a:lnTo>
                  <a:lnTo>
                    <a:pt x="12325" y="24900"/>
                  </a:lnTo>
                  <a:lnTo>
                    <a:pt x="12346" y="24942"/>
                  </a:lnTo>
                  <a:lnTo>
                    <a:pt x="12387" y="24984"/>
                  </a:lnTo>
                  <a:lnTo>
                    <a:pt x="12429" y="24942"/>
                  </a:lnTo>
                  <a:lnTo>
                    <a:pt x="12513" y="24837"/>
                  </a:lnTo>
                  <a:lnTo>
                    <a:pt x="12534" y="24774"/>
                  </a:lnTo>
                  <a:lnTo>
                    <a:pt x="12513" y="24691"/>
                  </a:lnTo>
                  <a:lnTo>
                    <a:pt x="12513" y="24607"/>
                  </a:lnTo>
                  <a:lnTo>
                    <a:pt x="12639" y="24481"/>
                  </a:lnTo>
                  <a:lnTo>
                    <a:pt x="12722" y="24460"/>
                  </a:lnTo>
                  <a:lnTo>
                    <a:pt x="12764" y="24398"/>
                  </a:lnTo>
                  <a:lnTo>
                    <a:pt x="12743" y="24356"/>
                  </a:lnTo>
                  <a:lnTo>
                    <a:pt x="12722" y="24293"/>
                  </a:lnTo>
                  <a:lnTo>
                    <a:pt x="12722" y="24272"/>
                  </a:lnTo>
                  <a:lnTo>
                    <a:pt x="12764" y="24293"/>
                  </a:lnTo>
                  <a:lnTo>
                    <a:pt x="12827" y="24314"/>
                  </a:lnTo>
                  <a:lnTo>
                    <a:pt x="12869" y="24314"/>
                  </a:lnTo>
                  <a:lnTo>
                    <a:pt x="12911" y="24251"/>
                  </a:lnTo>
                  <a:lnTo>
                    <a:pt x="12869" y="24188"/>
                  </a:lnTo>
                  <a:lnTo>
                    <a:pt x="12827" y="24147"/>
                  </a:lnTo>
                  <a:lnTo>
                    <a:pt x="12869" y="24168"/>
                  </a:lnTo>
                  <a:lnTo>
                    <a:pt x="12931" y="24209"/>
                  </a:lnTo>
                  <a:lnTo>
                    <a:pt x="12931" y="24168"/>
                  </a:lnTo>
                  <a:lnTo>
                    <a:pt x="12952" y="24084"/>
                  </a:lnTo>
                  <a:lnTo>
                    <a:pt x="13036" y="24084"/>
                  </a:lnTo>
                  <a:lnTo>
                    <a:pt x="13120" y="24042"/>
                  </a:lnTo>
                  <a:lnTo>
                    <a:pt x="13120" y="23958"/>
                  </a:lnTo>
                  <a:lnTo>
                    <a:pt x="13120" y="23937"/>
                  </a:lnTo>
                  <a:lnTo>
                    <a:pt x="13141" y="23875"/>
                  </a:lnTo>
                  <a:lnTo>
                    <a:pt x="13224" y="23875"/>
                  </a:lnTo>
                  <a:lnTo>
                    <a:pt x="13266" y="23854"/>
                  </a:lnTo>
                  <a:lnTo>
                    <a:pt x="13350" y="23749"/>
                  </a:lnTo>
                  <a:lnTo>
                    <a:pt x="13434" y="23707"/>
                  </a:lnTo>
                  <a:lnTo>
                    <a:pt x="13476" y="23707"/>
                  </a:lnTo>
                  <a:lnTo>
                    <a:pt x="13496" y="23728"/>
                  </a:lnTo>
                  <a:lnTo>
                    <a:pt x="13580" y="23707"/>
                  </a:lnTo>
                  <a:lnTo>
                    <a:pt x="13643" y="23624"/>
                  </a:lnTo>
                  <a:lnTo>
                    <a:pt x="13664" y="23477"/>
                  </a:lnTo>
                  <a:lnTo>
                    <a:pt x="13643" y="23352"/>
                  </a:lnTo>
                  <a:lnTo>
                    <a:pt x="13580" y="23352"/>
                  </a:lnTo>
                  <a:lnTo>
                    <a:pt x="13559" y="23331"/>
                  </a:lnTo>
                  <a:lnTo>
                    <a:pt x="13580" y="23247"/>
                  </a:lnTo>
                  <a:lnTo>
                    <a:pt x="13580" y="23142"/>
                  </a:lnTo>
                  <a:lnTo>
                    <a:pt x="13559" y="23059"/>
                  </a:lnTo>
                  <a:lnTo>
                    <a:pt x="13496" y="23017"/>
                  </a:lnTo>
                  <a:lnTo>
                    <a:pt x="13476" y="22912"/>
                  </a:lnTo>
                  <a:lnTo>
                    <a:pt x="13455" y="22870"/>
                  </a:lnTo>
                  <a:lnTo>
                    <a:pt x="13455" y="22787"/>
                  </a:lnTo>
                  <a:lnTo>
                    <a:pt x="13496" y="22787"/>
                  </a:lnTo>
                  <a:lnTo>
                    <a:pt x="13559" y="22808"/>
                  </a:lnTo>
                  <a:lnTo>
                    <a:pt x="13580" y="22912"/>
                  </a:lnTo>
                  <a:lnTo>
                    <a:pt x="13643" y="22996"/>
                  </a:lnTo>
                  <a:lnTo>
                    <a:pt x="13643" y="23080"/>
                  </a:lnTo>
                  <a:lnTo>
                    <a:pt x="13685" y="23184"/>
                  </a:lnTo>
                  <a:lnTo>
                    <a:pt x="13748" y="23205"/>
                  </a:lnTo>
                  <a:lnTo>
                    <a:pt x="13789" y="23247"/>
                  </a:lnTo>
                  <a:lnTo>
                    <a:pt x="13768" y="23331"/>
                  </a:lnTo>
                  <a:lnTo>
                    <a:pt x="13789" y="23414"/>
                  </a:lnTo>
                  <a:lnTo>
                    <a:pt x="13873" y="23456"/>
                  </a:lnTo>
                  <a:lnTo>
                    <a:pt x="13915" y="23456"/>
                  </a:lnTo>
                  <a:lnTo>
                    <a:pt x="13915" y="23414"/>
                  </a:lnTo>
                  <a:lnTo>
                    <a:pt x="13957" y="23352"/>
                  </a:lnTo>
                  <a:lnTo>
                    <a:pt x="13999" y="23352"/>
                  </a:lnTo>
                  <a:lnTo>
                    <a:pt x="14061" y="23435"/>
                  </a:lnTo>
                  <a:lnTo>
                    <a:pt x="14229" y="23435"/>
                  </a:lnTo>
                  <a:lnTo>
                    <a:pt x="14292" y="23393"/>
                  </a:lnTo>
                  <a:lnTo>
                    <a:pt x="14312" y="23414"/>
                  </a:lnTo>
                  <a:lnTo>
                    <a:pt x="14375" y="23414"/>
                  </a:lnTo>
                  <a:lnTo>
                    <a:pt x="14438" y="23352"/>
                  </a:lnTo>
                  <a:lnTo>
                    <a:pt x="14480" y="23289"/>
                  </a:lnTo>
                  <a:lnTo>
                    <a:pt x="14522" y="23289"/>
                  </a:lnTo>
                  <a:lnTo>
                    <a:pt x="14522" y="23226"/>
                  </a:lnTo>
                  <a:lnTo>
                    <a:pt x="14584" y="23205"/>
                  </a:lnTo>
                  <a:lnTo>
                    <a:pt x="14626" y="23226"/>
                  </a:lnTo>
                  <a:lnTo>
                    <a:pt x="14731" y="23352"/>
                  </a:lnTo>
                  <a:lnTo>
                    <a:pt x="14752" y="23414"/>
                  </a:lnTo>
                  <a:lnTo>
                    <a:pt x="14815" y="23414"/>
                  </a:lnTo>
                  <a:lnTo>
                    <a:pt x="14856" y="23352"/>
                  </a:lnTo>
                  <a:lnTo>
                    <a:pt x="14919" y="23331"/>
                  </a:lnTo>
                  <a:lnTo>
                    <a:pt x="14919" y="23226"/>
                  </a:lnTo>
                  <a:lnTo>
                    <a:pt x="14940" y="23226"/>
                  </a:lnTo>
                  <a:lnTo>
                    <a:pt x="14961" y="23247"/>
                  </a:lnTo>
                  <a:lnTo>
                    <a:pt x="15024" y="23247"/>
                  </a:lnTo>
                  <a:lnTo>
                    <a:pt x="15024" y="23205"/>
                  </a:lnTo>
                  <a:lnTo>
                    <a:pt x="15066" y="23205"/>
                  </a:lnTo>
                  <a:lnTo>
                    <a:pt x="15108" y="23226"/>
                  </a:lnTo>
                  <a:lnTo>
                    <a:pt x="15170" y="23226"/>
                  </a:lnTo>
                  <a:lnTo>
                    <a:pt x="15212" y="23184"/>
                  </a:lnTo>
                  <a:lnTo>
                    <a:pt x="15212" y="23121"/>
                  </a:lnTo>
                  <a:lnTo>
                    <a:pt x="15254" y="23100"/>
                  </a:lnTo>
                  <a:lnTo>
                    <a:pt x="15338" y="23100"/>
                  </a:lnTo>
                  <a:lnTo>
                    <a:pt x="15359" y="23080"/>
                  </a:lnTo>
                  <a:lnTo>
                    <a:pt x="15359" y="23017"/>
                  </a:lnTo>
                  <a:lnTo>
                    <a:pt x="15380" y="23017"/>
                  </a:lnTo>
                  <a:lnTo>
                    <a:pt x="15380" y="23080"/>
                  </a:lnTo>
                  <a:lnTo>
                    <a:pt x="15442" y="23100"/>
                  </a:lnTo>
                  <a:lnTo>
                    <a:pt x="15484" y="23038"/>
                  </a:lnTo>
                  <a:lnTo>
                    <a:pt x="15526" y="22975"/>
                  </a:lnTo>
                  <a:lnTo>
                    <a:pt x="15547" y="22975"/>
                  </a:lnTo>
                  <a:lnTo>
                    <a:pt x="15589" y="23038"/>
                  </a:lnTo>
                  <a:lnTo>
                    <a:pt x="15652" y="23080"/>
                  </a:lnTo>
                  <a:lnTo>
                    <a:pt x="15693" y="22975"/>
                  </a:lnTo>
                  <a:lnTo>
                    <a:pt x="15735" y="22975"/>
                  </a:lnTo>
                  <a:lnTo>
                    <a:pt x="15756" y="23017"/>
                  </a:lnTo>
                  <a:lnTo>
                    <a:pt x="15798" y="23038"/>
                  </a:lnTo>
                  <a:lnTo>
                    <a:pt x="15861" y="23038"/>
                  </a:lnTo>
                  <a:lnTo>
                    <a:pt x="15882" y="22975"/>
                  </a:lnTo>
                  <a:lnTo>
                    <a:pt x="15944" y="22933"/>
                  </a:lnTo>
                  <a:lnTo>
                    <a:pt x="16007" y="22933"/>
                  </a:lnTo>
                  <a:lnTo>
                    <a:pt x="16112" y="22891"/>
                  </a:lnTo>
                  <a:lnTo>
                    <a:pt x="16175" y="22891"/>
                  </a:lnTo>
                  <a:lnTo>
                    <a:pt x="16196" y="22933"/>
                  </a:lnTo>
                  <a:lnTo>
                    <a:pt x="16258" y="22933"/>
                  </a:lnTo>
                  <a:lnTo>
                    <a:pt x="16279" y="22870"/>
                  </a:lnTo>
                  <a:lnTo>
                    <a:pt x="16321" y="22808"/>
                  </a:lnTo>
                  <a:lnTo>
                    <a:pt x="16426" y="22808"/>
                  </a:lnTo>
                  <a:lnTo>
                    <a:pt x="16468" y="22766"/>
                  </a:lnTo>
                  <a:lnTo>
                    <a:pt x="16572" y="22724"/>
                  </a:lnTo>
                  <a:lnTo>
                    <a:pt x="16614" y="22703"/>
                  </a:lnTo>
                  <a:lnTo>
                    <a:pt x="16614" y="22661"/>
                  </a:lnTo>
                  <a:lnTo>
                    <a:pt x="16572" y="22577"/>
                  </a:lnTo>
                  <a:lnTo>
                    <a:pt x="16572" y="22515"/>
                  </a:lnTo>
                  <a:lnTo>
                    <a:pt x="16719" y="22577"/>
                  </a:lnTo>
                  <a:lnTo>
                    <a:pt x="16802" y="22619"/>
                  </a:lnTo>
                  <a:lnTo>
                    <a:pt x="16823" y="22682"/>
                  </a:lnTo>
                  <a:lnTo>
                    <a:pt x="16886" y="22703"/>
                  </a:lnTo>
                  <a:lnTo>
                    <a:pt x="16991" y="22619"/>
                  </a:lnTo>
                  <a:lnTo>
                    <a:pt x="16991" y="22536"/>
                  </a:lnTo>
                  <a:lnTo>
                    <a:pt x="16928" y="22515"/>
                  </a:lnTo>
                  <a:lnTo>
                    <a:pt x="16928" y="22473"/>
                  </a:lnTo>
                  <a:lnTo>
                    <a:pt x="17012" y="22431"/>
                  </a:lnTo>
                  <a:lnTo>
                    <a:pt x="17033" y="22494"/>
                  </a:lnTo>
                  <a:lnTo>
                    <a:pt x="17116" y="22515"/>
                  </a:lnTo>
                  <a:lnTo>
                    <a:pt x="17158" y="22410"/>
                  </a:lnTo>
                  <a:lnTo>
                    <a:pt x="17137" y="22326"/>
                  </a:lnTo>
                  <a:lnTo>
                    <a:pt x="17137" y="22264"/>
                  </a:lnTo>
                  <a:lnTo>
                    <a:pt x="17200" y="22264"/>
                  </a:lnTo>
                  <a:lnTo>
                    <a:pt x="17221" y="22305"/>
                  </a:lnTo>
                  <a:lnTo>
                    <a:pt x="17305" y="22326"/>
                  </a:lnTo>
                  <a:lnTo>
                    <a:pt x="17346" y="22284"/>
                  </a:lnTo>
                  <a:lnTo>
                    <a:pt x="17409" y="22264"/>
                  </a:lnTo>
                  <a:lnTo>
                    <a:pt x="17451" y="22264"/>
                  </a:lnTo>
                  <a:lnTo>
                    <a:pt x="17451" y="22180"/>
                  </a:lnTo>
                  <a:lnTo>
                    <a:pt x="17430" y="22117"/>
                  </a:lnTo>
                  <a:lnTo>
                    <a:pt x="17451" y="22096"/>
                  </a:lnTo>
                  <a:lnTo>
                    <a:pt x="17514" y="22117"/>
                  </a:lnTo>
                  <a:lnTo>
                    <a:pt x="17556" y="22180"/>
                  </a:lnTo>
                  <a:lnTo>
                    <a:pt x="17639" y="22159"/>
                  </a:lnTo>
                  <a:lnTo>
                    <a:pt x="17681" y="22096"/>
                  </a:lnTo>
                  <a:lnTo>
                    <a:pt x="17681" y="22012"/>
                  </a:lnTo>
                  <a:lnTo>
                    <a:pt x="17660" y="21992"/>
                  </a:lnTo>
                  <a:lnTo>
                    <a:pt x="17660" y="21950"/>
                  </a:lnTo>
                  <a:lnTo>
                    <a:pt x="17681" y="21908"/>
                  </a:lnTo>
                  <a:lnTo>
                    <a:pt x="17786" y="21908"/>
                  </a:lnTo>
                  <a:lnTo>
                    <a:pt x="17849" y="21950"/>
                  </a:lnTo>
                  <a:lnTo>
                    <a:pt x="17869" y="21887"/>
                  </a:lnTo>
                  <a:lnTo>
                    <a:pt x="17890" y="21845"/>
                  </a:lnTo>
                  <a:lnTo>
                    <a:pt x="17953" y="21866"/>
                  </a:lnTo>
                  <a:lnTo>
                    <a:pt x="17995" y="21908"/>
                  </a:lnTo>
                  <a:lnTo>
                    <a:pt x="18058" y="21950"/>
                  </a:lnTo>
                  <a:lnTo>
                    <a:pt x="18079" y="21908"/>
                  </a:lnTo>
                  <a:lnTo>
                    <a:pt x="18079" y="21866"/>
                  </a:lnTo>
                  <a:lnTo>
                    <a:pt x="18037" y="21803"/>
                  </a:lnTo>
                  <a:lnTo>
                    <a:pt x="18037" y="21761"/>
                  </a:lnTo>
                  <a:lnTo>
                    <a:pt x="18100" y="21699"/>
                  </a:lnTo>
                  <a:lnTo>
                    <a:pt x="18162" y="21740"/>
                  </a:lnTo>
                  <a:lnTo>
                    <a:pt x="18288" y="21699"/>
                  </a:lnTo>
                  <a:lnTo>
                    <a:pt x="18393" y="21636"/>
                  </a:lnTo>
                  <a:lnTo>
                    <a:pt x="18455" y="21531"/>
                  </a:lnTo>
                  <a:lnTo>
                    <a:pt x="18455" y="21489"/>
                  </a:lnTo>
                  <a:lnTo>
                    <a:pt x="18309" y="21552"/>
                  </a:lnTo>
                  <a:lnTo>
                    <a:pt x="18183" y="21552"/>
                  </a:lnTo>
                  <a:lnTo>
                    <a:pt x="18141" y="21531"/>
                  </a:lnTo>
                  <a:lnTo>
                    <a:pt x="17890" y="21531"/>
                  </a:lnTo>
                  <a:lnTo>
                    <a:pt x="17765" y="21489"/>
                  </a:lnTo>
                  <a:lnTo>
                    <a:pt x="17639" y="21447"/>
                  </a:lnTo>
                  <a:lnTo>
                    <a:pt x="17472" y="21427"/>
                  </a:lnTo>
                  <a:lnTo>
                    <a:pt x="17325" y="21280"/>
                  </a:lnTo>
                  <a:lnTo>
                    <a:pt x="17263" y="21238"/>
                  </a:lnTo>
                  <a:lnTo>
                    <a:pt x="17221" y="21238"/>
                  </a:lnTo>
                  <a:lnTo>
                    <a:pt x="17095" y="21301"/>
                  </a:lnTo>
                  <a:lnTo>
                    <a:pt x="17053" y="21259"/>
                  </a:lnTo>
                  <a:lnTo>
                    <a:pt x="17095" y="21217"/>
                  </a:lnTo>
                  <a:lnTo>
                    <a:pt x="17095" y="21175"/>
                  </a:lnTo>
                  <a:lnTo>
                    <a:pt x="17033" y="21238"/>
                  </a:lnTo>
                  <a:lnTo>
                    <a:pt x="16886" y="21343"/>
                  </a:lnTo>
                  <a:lnTo>
                    <a:pt x="16802" y="21385"/>
                  </a:lnTo>
                  <a:lnTo>
                    <a:pt x="16635" y="21385"/>
                  </a:lnTo>
                  <a:lnTo>
                    <a:pt x="16593" y="21427"/>
                  </a:lnTo>
                  <a:lnTo>
                    <a:pt x="16530" y="21385"/>
                  </a:lnTo>
                  <a:lnTo>
                    <a:pt x="16489" y="21364"/>
                  </a:lnTo>
                  <a:cubicBezTo>
                    <a:pt x="16489" y="21364"/>
                    <a:pt x="16426" y="21385"/>
                    <a:pt x="16405" y="21385"/>
                  </a:cubicBezTo>
                  <a:lnTo>
                    <a:pt x="16321" y="21385"/>
                  </a:lnTo>
                  <a:lnTo>
                    <a:pt x="16196" y="21531"/>
                  </a:lnTo>
                  <a:lnTo>
                    <a:pt x="16154" y="21594"/>
                  </a:lnTo>
                  <a:lnTo>
                    <a:pt x="16091" y="21531"/>
                  </a:lnTo>
                  <a:lnTo>
                    <a:pt x="16049" y="21489"/>
                  </a:lnTo>
                  <a:lnTo>
                    <a:pt x="15861" y="21489"/>
                  </a:lnTo>
                  <a:lnTo>
                    <a:pt x="15777" y="21468"/>
                  </a:lnTo>
                  <a:lnTo>
                    <a:pt x="15735" y="21489"/>
                  </a:lnTo>
                  <a:lnTo>
                    <a:pt x="15672" y="21447"/>
                  </a:lnTo>
                  <a:lnTo>
                    <a:pt x="15735" y="21364"/>
                  </a:lnTo>
                  <a:lnTo>
                    <a:pt x="15840" y="21364"/>
                  </a:lnTo>
                  <a:lnTo>
                    <a:pt x="15882" y="21427"/>
                  </a:lnTo>
                  <a:lnTo>
                    <a:pt x="15965" y="21447"/>
                  </a:lnTo>
                  <a:lnTo>
                    <a:pt x="16049" y="21385"/>
                  </a:lnTo>
                  <a:lnTo>
                    <a:pt x="16175" y="21364"/>
                  </a:lnTo>
                  <a:lnTo>
                    <a:pt x="16258" y="21280"/>
                  </a:lnTo>
                  <a:lnTo>
                    <a:pt x="16321" y="21280"/>
                  </a:lnTo>
                  <a:lnTo>
                    <a:pt x="16426" y="21322"/>
                  </a:lnTo>
                  <a:lnTo>
                    <a:pt x="16530" y="21280"/>
                  </a:lnTo>
                  <a:lnTo>
                    <a:pt x="16572" y="21238"/>
                  </a:lnTo>
                  <a:lnTo>
                    <a:pt x="16530" y="21175"/>
                  </a:lnTo>
                  <a:lnTo>
                    <a:pt x="16489" y="21175"/>
                  </a:lnTo>
                  <a:lnTo>
                    <a:pt x="16468" y="21134"/>
                  </a:lnTo>
                  <a:lnTo>
                    <a:pt x="16405" y="21134"/>
                  </a:lnTo>
                  <a:lnTo>
                    <a:pt x="16300" y="21155"/>
                  </a:lnTo>
                  <a:lnTo>
                    <a:pt x="16216" y="21134"/>
                  </a:lnTo>
                  <a:lnTo>
                    <a:pt x="16049" y="21134"/>
                  </a:lnTo>
                  <a:lnTo>
                    <a:pt x="15944" y="21155"/>
                  </a:lnTo>
                  <a:lnTo>
                    <a:pt x="15840" y="21155"/>
                  </a:lnTo>
                  <a:lnTo>
                    <a:pt x="15693" y="21134"/>
                  </a:lnTo>
                  <a:lnTo>
                    <a:pt x="15672" y="21071"/>
                  </a:lnTo>
                  <a:lnTo>
                    <a:pt x="15631" y="21050"/>
                  </a:lnTo>
                  <a:lnTo>
                    <a:pt x="15526" y="21071"/>
                  </a:lnTo>
                  <a:lnTo>
                    <a:pt x="15380" y="21071"/>
                  </a:lnTo>
                  <a:lnTo>
                    <a:pt x="15212" y="21175"/>
                  </a:lnTo>
                  <a:lnTo>
                    <a:pt x="15170" y="21155"/>
                  </a:lnTo>
                  <a:lnTo>
                    <a:pt x="15212" y="21071"/>
                  </a:lnTo>
                  <a:lnTo>
                    <a:pt x="15275" y="21008"/>
                  </a:lnTo>
                  <a:lnTo>
                    <a:pt x="15463" y="21008"/>
                  </a:lnTo>
                  <a:lnTo>
                    <a:pt x="15672" y="20903"/>
                  </a:lnTo>
                  <a:lnTo>
                    <a:pt x="15756" y="20841"/>
                  </a:lnTo>
                  <a:lnTo>
                    <a:pt x="15756" y="20757"/>
                  </a:lnTo>
                  <a:lnTo>
                    <a:pt x="15777" y="20715"/>
                  </a:lnTo>
                  <a:lnTo>
                    <a:pt x="15861" y="20715"/>
                  </a:lnTo>
                  <a:lnTo>
                    <a:pt x="15903" y="20694"/>
                  </a:lnTo>
                  <a:lnTo>
                    <a:pt x="15965" y="20611"/>
                  </a:lnTo>
                  <a:lnTo>
                    <a:pt x="15944" y="20548"/>
                  </a:lnTo>
                  <a:lnTo>
                    <a:pt x="15882" y="20506"/>
                  </a:lnTo>
                  <a:lnTo>
                    <a:pt x="15798" y="20485"/>
                  </a:lnTo>
                  <a:lnTo>
                    <a:pt x="15777" y="20443"/>
                  </a:lnTo>
                  <a:lnTo>
                    <a:pt x="15861" y="20401"/>
                  </a:lnTo>
                  <a:lnTo>
                    <a:pt x="15903" y="20401"/>
                  </a:lnTo>
                  <a:lnTo>
                    <a:pt x="15903" y="20422"/>
                  </a:lnTo>
                  <a:lnTo>
                    <a:pt x="15986" y="20443"/>
                  </a:lnTo>
                  <a:lnTo>
                    <a:pt x="16007" y="20422"/>
                  </a:lnTo>
                  <a:lnTo>
                    <a:pt x="15986" y="20380"/>
                  </a:lnTo>
                  <a:lnTo>
                    <a:pt x="15965" y="20339"/>
                  </a:lnTo>
                  <a:lnTo>
                    <a:pt x="15965" y="20234"/>
                  </a:lnTo>
                  <a:lnTo>
                    <a:pt x="16007" y="20276"/>
                  </a:lnTo>
                  <a:lnTo>
                    <a:pt x="16049" y="20318"/>
                  </a:lnTo>
                  <a:lnTo>
                    <a:pt x="16049" y="20401"/>
                  </a:lnTo>
                  <a:lnTo>
                    <a:pt x="16091" y="20506"/>
                  </a:lnTo>
                  <a:lnTo>
                    <a:pt x="16175" y="20548"/>
                  </a:lnTo>
                  <a:lnTo>
                    <a:pt x="16279" y="20527"/>
                  </a:lnTo>
                  <a:lnTo>
                    <a:pt x="16405" y="20527"/>
                  </a:lnTo>
                  <a:lnTo>
                    <a:pt x="16698" y="20401"/>
                  </a:lnTo>
                  <a:lnTo>
                    <a:pt x="16781" y="20401"/>
                  </a:lnTo>
                  <a:lnTo>
                    <a:pt x="16844" y="20380"/>
                  </a:lnTo>
                  <a:lnTo>
                    <a:pt x="16907" y="20297"/>
                  </a:lnTo>
                  <a:lnTo>
                    <a:pt x="16991" y="20276"/>
                  </a:lnTo>
                  <a:lnTo>
                    <a:pt x="17033" y="20171"/>
                  </a:lnTo>
                  <a:lnTo>
                    <a:pt x="16991" y="20067"/>
                  </a:lnTo>
                  <a:lnTo>
                    <a:pt x="16949" y="19983"/>
                  </a:lnTo>
                  <a:lnTo>
                    <a:pt x="16907" y="19983"/>
                  </a:lnTo>
                  <a:lnTo>
                    <a:pt x="16802" y="19920"/>
                  </a:lnTo>
                  <a:lnTo>
                    <a:pt x="16530" y="19857"/>
                  </a:lnTo>
                  <a:lnTo>
                    <a:pt x="16489" y="19857"/>
                  </a:lnTo>
                  <a:lnTo>
                    <a:pt x="16384" y="19899"/>
                  </a:lnTo>
                  <a:lnTo>
                    <a:pt x="16321" y="19857"/>
                  </a:lnTo>
                  <a:lnTo>
                    <a:pt x="16321" y="19732"/>
                  </a:lnTo>
                  <a:lnTo>
                    <a:pt x="16300" y="19690"/>
                  </a:lnTo>
                  <a:lnTo>
                    <a:pt x="16196" y="19753"/>
                  </a:lnTo>
                  <a:lnTo>
                    <a:pt x="16112" y="19753"/>
                  </a:lnTo>
                  <a:lnTo>
                    <a:pt x="16007" y="19815"/>
                  </a:lnTo>
                  <a:lnTo>
                    <a:pt x="15944" y="19815"/>
                  </a:lnTo>
                  <a:lnTo>
                    <a:pt x="15861" y="19774"/>
                  </a:lnTo>
                  <a:lnTo>
                    <a:pt x="15861" y="19690"/>
                  </a:lnTo>
                  <a:lnTo>
                    <a:pt x="15944" y="19753"/>
                  </a:lnTo>
                  <a:lnTo>
                    <a:pt x="16007" y="19690"/>
                  </a:lnTo>
                  <a:lnTo>
                    <a:pt x="16070" y="19648"/>
                  </a:lnTo>
                  <a:lnTo>
                    <a:pt x="16196" y="19648"/>
                  </a:lnTo>
                  <a:lnTo>
                    <a:pt x="16216" y="19585"/>
                  </a:lnTo>
                  <a:lnTo>
                    <a:pt x="16175" y="19523"/>
                  </a:lnTo>
                  <a:lnTo>
                    <a:pt x="16091" y="19418"/>
                  </a:lnTo>
                  <a:lnTo>
                    <a:pt x="16049" y="19376"/>
                  </a:lnTo>
                  <a:lnTo>
                    <a:pt x="15944" y="19376"/>
                  </a:lnTo>
                  <a:lnTo>
                    <a:pt x="15965" y="19355"/>
                  </a:lnTo>
                  <a:lnTo>
                    <a:pt x="16070" y="19292"/>
                  </a:lnTo>
                  <a:lnTo>
                    <a:pt x="16070" y="19251"/>
                  </a:lnTo>
                  <a:lnTo>
                    <a:pt x="16070" y="19146"/>
                  </a:lnTo>
                  <a:lnTo>
                    <a:pt x="16091" y="19104"/>
                  </a:lnTo>
                  <a:lnTo>
                    <a:pt x="16154" y="19167"/>
                  </a:lnTo>
                  <a:lnTo>
                    <a:pt x="16175" y="19313"/>
                  </a:lnTo>
                  <a:lnTo>
                    <a:pt x="16216" y="19355"/>
                  </a:lnTo>
                  <a:lnTo>
                    <a:pt x="16216" y="19418"/>
                  </a:lnTo>
                  <a:lnTo>
                    <a:pt x="16363" y="19543"/>
                  </a:lnTo>
                  <a:lnTo>
                    <a:pt x="16363" y="19585"/>
                  </a:lnTo>
                  <a:lnTo>
                    <a:pt x="16426" y="19669"/>
                  </a:lnTo>
                  <a:lnTo>
                    <a:pt x="16489" y="19690"/>
                  </a:lnTo>
                  <a:lnTo>
                    <a:pt x="16572" y="19669"/>
                  </a:lnTo>
                  <a:lnTo>
                    <a:pt x="16614" y="19648"/>
                  </a:lnTo>
                  <a:lnTo>
                    <a:pt x="16698" y="19690"/>
                  </a:lnTo>
                  <a:lnTo>
                    <a:pt x="16802" y="19669"/>
                  </a:lnTo>
                  <a:lnTo>
                    <a:pt x="16886" y="19648"/>
                  </a:lnTo>
                  <a:lnTo>
                    <a:pt x="16928" y="19690"/>
                  </a:lnTo>
                  <a:lnTo>
                    <a:pt x="16928" y="19774"/>
                  </a:lnTo>
                  <a:lnTo>
                    <a:pt x="17116" y="20004"/>
                  </a:lnTo>
                  <a:lnTo>
                    <a:pt x="17200" y="20067"/>
                  </a:lnTo>
                  <a:lnTo>
                    <a:pt x="17221" y="20004"/>
                  </a:lnTo>
                  <a:lnTo>
                    <a:pt x="17325" y="19983"/>
                  </a:lnTo>
                  <a:lnTo>
                    <a:pt x="17346" y="19983"/>
                  </a:lnTo>
                  <a:lnTo>
                    <a:pt x="17367" y="20025"/>
                  </a:lnTo>
                  <a:lnTo>
                    <a:pt x="17346" y="20108"/>
                  </a:lnTo>
                  <a:lnTo>
                    <a:pt x="17325" y="20213"/>
                  </a:lnTo>
                  <a:lnTo>
                    <a:pt x="17346" y="20339"/>
                  </a:lnTo>
                  <a:lnTo>
                    <a:pt x="17409" y="20422"/>
                  </a:lnTo>
                  <a:lnTo>
                    <a:pt x="17451" y="20527"/>
                  </a:lnTo>
                  <a:lnTo>
                    <a:pt x="17472" y="20715"/>
                  </a:lnTo>
                  <a:lnTo>
                    <a:pt x="17535" y="20757"/>
                  </a:lnTo>
                  <a:lnTo>
                    <a:pt x="17618" y="20841"/>
                  </a:lnTo>
                  <a:lnTo>
                    <a:pt x="17681" y="21029"/>
                  </a:lnTo>
                  <a:lnTo>
                    <a:pt x="17828" y="21134"/>
                  </a:lnTo>
                  <a:lnTo>
                    <a:pt x="17869" y="21175"/>
                  </a:lnTo>
                  <a:lnTo>
                    <a:pt x="17953" y="21155"/>
                  </a:lnTo>
                  <a:lnTo>
                    <a:pt x="18037" y="21134"/>
                  </a:lnTo>
                  <a:lnTo>
                    <a:pt x="18100" y="21134"/>
                  </a:lnTo>
                  <a:lnTo>
                    <a:pt x="18141" y="21113"/>
                  </a:lnTo>
                  <a:lnTo>
                    <a:pt x="18141" y="21029"/>
                  </a:lnTo>
                  <a:lnTo>
                    <a:pt x="18141" y="20903"/>
                  </a:lnTo>
                  <a:lnTo>
                    <a:pt x="18141" y="20757"/>
                  </a:lnTo>
                  <a:lnTo>
                    <a:pt x="18162" y="20652"/>
                  </a:lnTo>
                  <a:lnTo>
                    <a:pt x="18183" y="20611"/>
                  </a:lnTo>
                  <a:lnTo>
                    <a:pt x="18204" y="20611"/>
                  </a:lnTo>
                  <a:lnTo>
                    <a:pt x="18246" y="20652"/>
                  </a:lnTo>
                  <a:lnTo>
                    <a:pt x="18204" y="20736"/>
                  </a:lnTo>
                  <a:lnTo>
                    <a:pt x="18204" y="20820"/>
                  </a:lnTo>
                  <a:lnTo>
                    <a:pt x="18267" y="20924"/>
                  </a:lnTo>
                  <a:lnTo>
                    <a:pt x="18204" y="21008"/>
                  </a:lnTo>
                  <a:lnTo>
                    <a:pt x="18204" y="21071"/>
                  </a:lnTo>
                  <a:lnTo>
                    <a:pt x="18267" y="21113"/>
                  </a:lnTo>
                  <a:lnTo>
                    <a:pt x="18309" y="21071"/>
                  </a:lnTo>
                  <a:lnTo>
                    <a:pt x="18393" y="21050"/>
                  </a:lnTo>
                  <a:lnTo>
                    <a:pt x="18455" y="21071"/>
                  </a:lnTo>
                  <a:lnTo>
                    <a:pt x="18476" y="21134"/>
                  </a:lnTo>
                  <a:lnTo>
                    <a:pt x="18455" y="21175"/>
                  </a:lnTo>
                  <a:lnTo>
                    <a:pt x="18476" y="21217"/>
                  </a:lnTo>
                  <a:lnTo>
                    <a:pt x="18581" y="21217"/>
                  </a:lnTo>
                  <a:lnTo>
                    <a:pt x="18623" y="21155"/>
                  </a:lnTo>
                  <a:lnTo>
                    <a:pt x="18623" y="21071"/>
                  </a:lnTo>
                  <a:lnTo>
                    <a:pt x="18602" y="21008"/>
                  </a:lnTo>
                  <a:lnTo>
                    <a:pt x="18602" y="20820"/>
                  </a:lnTo>
                  <a:lnTo>
                    <a:pt x="18623" y="20736"/>
                  </a:lnTo>
                  <a:lnTo>
                    <a:pt x="18623" y="20631"/>
                  </a:lnTo>
                  <a:lnTo>
                    <a:pt x="18665" y="20590"/>
                  </a:lnTo>
                  <a:lnTo>
                    <a:pt x="18623" y="20527"/>
                  </a:lnTo>
                  <a:lnTo>
                    <a:pt x="18581" y="20527"/>
                  </a:lnTo>
                  <a:lnTo>
                    <a:pt x="18602" y="20485"/>
                  </a:lnTo>
                  <a:lnTo>
                    <a:pt x="18623" y="20422"/>
                  </a:lnTo>
                  <a:lnTo>
                    <a:pt x="18602" y="20401"/>
                  </a:lnTo>
                  <a:lnTo>
                    <a:pt x="18497" y="20443"/>
                  </a:lnTo>
                  <a:lnTo>
                    <a:pt x="18497" y="20401"/>
                  </a:lnTo>
                  <a:lnTo>
                    <a:pt x="18518" y="20339"/>
                  </a:lnTo>
                  <a:lnTo>
                    <a:pt x="18623" y="20318"/>
                  </a:lnTo>
                  <a:lnTo>
                    <a:pt x="18685" y="20276"/>
                  </a:lnTo>
                  <a:lnTo>
                    <a:pt x="18685" y="20171"/>
                  </a:lnTo>
                  <a:lnTo>
                    <a:pt x="18665" y="20108"/>
                  </a:lnTo>
                  <a:lnTo>
                    <a:pt x="18602" y="20129"/>
                  </a:lnTo>
                  <a:lnTo>
                    <a:pt x="18581" y="20087"/>
                  </a:lnTo>
                  <a:lnTo>
                    <a:pt x="18623" y="20004"/>
                  </a:lnTo>
                  <a:lnTo>
                    <a:pt x="18685" y="19899"/>
                  </a:lnTo>
                  <a:lnTo>
                    <a:pt x="18685" y="19857"/>
                  </a:lnTo>
                  <a:lnTo>
                    <a:pt x="18623" y="19857"/>
                  </a:lnTo>
                  <a:lnTo>
                    <a:pt x="18560" y="19899"/>
                  </a:lnTo>
                  <a:lnTo>
                    <a:pt x="18476" y="20025"/>
                  </a:lnTo>
                  <a:lnTo>
                    <a:pt x="18455" y="20171"/>
                  </a:lnTo>
                  <a:lnTo>
                    <a:pt x="18393" y="20192"/>
                  </a:lnTo>
                  <a:lnTo>
                    <a:pt x="18393" y="20129"/>
                  </a:lnTo>
                  <a:lnTo>
                    <a:pt x="18413" y="20004"/>
                  </a:lnTo>
                  <a:lnTo>
                    <a:pt x="18413" y="19962"/>
                  </a:lnTo>
                  <a:lnTo>
                    <a:pt x="18393" y="19899"/>
                  </a:lnTo>
                  <a:lnTo>
                    <a:pt x="18393" y="19857"/>
                  </a:lnTo>
                  <a:lnTo>
                    <a:pt x="18413" y="19774"/>
                  </a:lnTo>
                  <a:lnTo>
                    <a:pt x="18497" y="19690"/>
                  </a:lnTo>
                  <a:lnTo>
                    <a:pt x="18581" y="19648"/>
                  </a:lnTo>
                  <a:lnTo>
                    <a:pt x="18602" y="19564"/>
                  </a:lnTo>
                  <a:lnTo>
                    <a:pt x="18560" y="19502"/>
                  </a:lnTo>
                  <a:lnTo>
                    <a:pt x="18476" y="19502"/>
                  </a:lnTo>
                  <a:lnTo>
                    <a:pt x="18413" y="19564"/>
                  </a:lnTo>
                  <a:lnTo>
                    <a:pt x="18393" y="19606"/>
                  </a:lnTo>
                  <a:lnTo>
                    <a:pt x="18372" y="19648"/>
                  </a:lnTo>
                  <a:lnTo>
                    <a:pt x="18393" y="19543"/>
                  </a:lnTo>
                  <a:lnTo>
                    <a:pt x="18413" y="19481"/>
                  </a:lnTo>
                  <a:lnTo>
                    <a:pt x="18393" y="19460"/>
                  </a:lnTo>
                  <a:lnTo>
                    <a:pt x="18351" y="19481"/>
                  </a:lnTo>
                  <a:lnTo>
                    <a:pt x="18246" y="19564"/>
                  </a:lnTo>
                  <a:lnTo>
                    <a:pt x="18162" y="19648"/>
                  </a:lnTo>
                  <a:lnTo>
                    <a:pt x="18162" y="19606"/>
                  </a:lnTo>
                  <a:lnTo>
                    <a:pt x="18183" y="19543"/>
                  </a:lnTo>
                  <a:lnTo>
                    <a:pt x="18246" y="19460"/>
                  </a:lnTo>
                  <a:lnTo>
                    <a:pt x="18288" y="19397"/>
                  </a:lnTo>
                  <a:lnTo>
                    <a:pt x="18351" y="19292"/>
                  </a:lnTo>
                  <a:lnTo>
                    <a:pt x="18351" y="19271"/>
                  </a:lnTo>
                  <a:lnTo>
                    <a:pt x="18288" y="19230"/>
                  </a:lnTo>
                  <a:lnTo>
                    <a:pt x="18267" y="19167"/>
                  </a:lnTo>
                  <a:lnTo>
                    <a:pt x="18204" y="19167"/>
                  </a:lnTo>
                  <a:lnTo>
                    <a:pt x="18162" y="19125"/>
                  </a:lnTo>
                  <a:lnTo>
                    <a:pt x="18141" y="19041"/>
                  </a:lnTo>
                  <a:lnTo>
                    <a:pt x="18079" y="19020"/>
                  </a:lnTo>
                  <a:lnTo>
                    <a:pt x="17995" y="18937"/>
                  </a:lnTo>
                  <a:lnTo>
                    <a:pt x="17953" y="18937"/>
                  </a:lnTo>
                  <a:lnTo>
                    <a:pt x="17932" y="18916"/>
                  </a:lnTo>
                  <a:lnTo>
                    <a:pt x="17869" y="18916"/>
                  </a:lnTo>
                  <a:lnTo>
                    <a:pt x="17869" y="18853"/>
                  </a:lnTo>
                  <a:lnTo>
                    <a:pt x="17849" y="18811"/>
                  </a:lnTo>
                  <a:lnTo>
                    <a:pt x="17660" y="18665"/>
                  </a:lnTo>
                  <a:lnTo>
                    <a:pt x="17639" y="18623"/>
                  </a:lnTo>
                  <a:lnTo>
                    <a:pt x="17535" y="18560"/>
                  </a:lnTo>
                  <a:lnTo>
                    <a:pt x="17430" y="18560"/>
                  </a:lnTo>
                  <a:lnTo>
                    <a:pt x="17325" y="18602"/>
                  </a:lnTo>
                  <a:lnTo>
                    <a:pt x="17242" y="18707"/>
                  </a:lnTo>
                  <a:lnTo>
                    <a:pt x="17242" y="18644"/>
                  </a:lnTo>
                  <a:lnTo>
                    <a:pt x="17221" y="18560"/>
                  </a:lnTo>
                  <a:lnTo>
                    <a:pt x="17053" y="18518"/>
                  </a:lnTo>
                  <a:lnTo>
                    <a:pt x="16949" y="18518"/>
                  </a:lnTo>
                  <a:lnTo>
                    <a:pt x="16844" y="18539"/>
                  </a:lnTo>
                  <a:lnTo>
                    <a:pt x="16823" y="18518"/>
                  </a:lnTo>
                  <a:lnTo>
                    <a:pt x="16907" y="18434"/>
                  </a:lnTo>
                  <a:lnTo>
                    <a:pt x="16949" y="18476"/>
                  </a:lnTo>
                  <a:lnTo>
                    <a:pt x="17137" y="18476"/>
                  </a:lnTo>
                  <a:lnTo>
                    <a:pt x="17221" y="18497"/>
                  </a:lnTo>
                  <a:lnTo>
                    <a:pt x="17325" y="18497"/>
                  </a:lnTo>
                  <a:lnTo>
                    <a:pt x="17430" y="18476"/>
                  </a:lnTo>
                  <a:lnTo>
                    <a:pt x="17472" y="18393"/>
                  </a:lnTo>
                  <a:lnTo>
                    <a:pt x="17514" y="18204"/>
                  </a:lnTo>
                  <a:lnTo>
                    <a:pt x="17472" y="18121"/>
                  </a:lnTo>
                  <a:lnTo>
                    <a:pt x="17451" y="18100"/>
                  </a:lnTo>
                  <a:lnTo>
                    <a:pt x="17409" y="18100"/>
                  </a:lnTo>
                  <a:lnTo>
                    <a:pt x="17263" y="17995"/>
                  </a:lnTo>
                  <a:lnTo>
                    <a:pt x="17221" y="17974"/>
                  </a:lnTo>
                  <a:lnTo>
                    <a:pt x="17158" y="17974"/>
                  </a:lnTo>
                  <a:lnTo>
                    <a:pt x="17053" y="18058"/>
                  </a:lnTo>
                  <a:lnTo>
                    <a:pt x="17012" y="18058"/>
                  </a:lnTo>
                  <a:lnTo>
                    <a:pt x="16928" y="18079"/>
                  </a:lnTo>
                  <a:lnTo>
                    <a:pt x="16886" y="18162"/>
                  </a:lnTo>
                  <a:lnTo>
                    <a:pt x="16844" y="18162"/>
                  </a:lnTo>
                  <a:lnTo>
                    <a:pt x="16844" y="18079"/>
                  </a:lnTo>
                  <a:lnTo>
                    <a:pt x="16823" y="18016"/>
                  </a:lnTo>
                  <a:lnTo>
                    <a:pt x="16781" y="18016"/>
                  </a:lnTo>
                  <a:lnTo>
                    <a:pt x="16635" y="18058"/>
                  </a:lnTo>
                  <a:lnTo>
                    <a:pt x="16593" y="18079"/>
                  </a:lnTo>
                  <a:lnTo>
                    <a:pt x="16530" y="18079"/>
                  </a:lnTo>
                  <a:lnTo>
                    <a:pt x="16572" y="18058"/>
                  </a:lnTo>
                  <a:lnTo>
                    <a:pt x="16677" y="17995"/>
                  </a:lnTo>
                  <a:lnTo>
                    <a:pt x="16781" y="17974"/>
                  </a:lnTo>
                  <a:lnTo>
                    <a:pt x="16802" y="17911"/>
                  </a:lnTo>
                  <a:lnTo>
                    <a:pt x="16781" y="17870"/>
                  </a:lnTo>
                  <a:lnTo>
                    <a:pt x="16719" y="17849"/>
                  </a:lnTo>
                  <a:lnTo>
                    <a:pt x="16677" y="17870"/>
                  </a:lnTo>
                  <a:lnTo>
                    <a:pt x="16719" y="17807"/>
                  </a:lnTo>
                  <a:lnTo>
                    <a:pt x="16781" y="17807"/>
                  </a:lnTo>
                  <a:lnTo>
                    <a:pt x="16823" y="17849"/>
                  </a:lnTo>
                  <a:lnTo>
                    <a:pt x="16928" y="17953"/>
                  </a:lnTo>
                  <a:lnTo>
                    <a:pt x="17012" y="17974"/>
                  </a:lnTo>
                  <a:lnTo>
                    <a:pt x="17095" y="17953"/>
                  </a:lnTo>
                  <a:lnTo>
                    <a:pt x="17200" y="17870"/>
                  </a:lnTo>
                  <a:lnTo>
                    <a:pt x="17367" y="17870"/>
                  </a:lnTo>
                  <a:lnTo>
                    <a:pt x="17430" y="17786"/>
                  </a:lnTo>
                  <a:lnTo>
                    <a:pt x="17472" y="17765"/>
                  </a:lnTo>
                  <a:lnTo>
                    <a:pt x="17514" y="17702"/>
                  </a:lnTo>
                  <a:lnTo>
                    <a:pt x="17472" y="17639"/>
                  </a:lnTo>
                  <a:lnTo>
                    <a:pt x="17409" y="17577"/>
                  </a:lnTo>
                  <a:lnTo>
                    <a:pt x="17263" y="17556"/>
                  </a:lnTo>
                  <a:lnTo>
                    <a:pt x="17200" y="17493"/>
                  </a:lnTo>
                  <a:lnTo>
                    <a:pt x="17137" y="17451"/>
                  </a:lnTo>
                  <a:lnTo>
                    <a:pt x="17033" y="17451"/>
                  </a:lnTo>
                  <a:lnTo>
                    <a:pt x="16928" y="17430"/>
                  </a:lnTo>
                  <a:lnTo>
                    <a:pt x="16844" y="17451"/>
                  </a:lnTo>
                  <a:lnTo>
                    <a:pt x="16823" y="17493"/>
                  </a:lnTo>
                  <a:lnTo>
                    <a:pt x="16740" y="17556"/>
                  </a:lnTo>
                  <a:lnTo>
                    <a:pt x="16677" y="17535"/>
                  </a:lnTo>
                  <a:lnTo>
                    <a:pt x="16593" y="17493"/>
                  </a:lnTo>
                  <a:lnTo>
                    <a:pt x="16489" y="17493"/>
                  </a:lnTo>
                  <a:lnTo>
                    <a:pt x="16468" y="17556"/>
                  </a:lnTo>
                  <a:lnTo>
                    <a:pt x="16426" y="17598"/>
                  </a:lnTo>
                  <a:lnTo>
                    <a:pt x="16384" y="17577"/>
                  </a:lnTo>
                  <a:lnTo>
                    <a:pt x="16321" y="17535"/>
                  </a:lnTo>
                  <a:lnTo>
                    <a:pt x="16300" y="17535"/>
                  </a:lnTo>
                  <a:lnTo>
                    <a:pt x="16279" y="17472"/>
                  </a:lnTo>
                  <a:lnTo>
                    <a:pt x="16321" y="17430"/>
                  </a:lnTo>
                  <a:lnTo>
                    <a:pt x="16426" y="17388"/>
                  </a:lnTo>
                  <a:lnTo>
                    <a:pt x="16572" y="17430"/>
                  </a:lnTo>
                  <a:lnTo>
                    <a:pt x="16740" y="17430"/>
                  </a:lnTo>
                  <a:lnTo>
                    <a:pt x="16802" y="17367"/>
                  </a:lnTo>
                  <a:lnTo>
                    <a:pt x="16802" y="17326"/>
                  </a:lnTo>
                  <a:lnTo>
                    <a:pt x="16740" y="17221"/>
                  </a:lnTo>
                  <a:lnTo>
                    <a:pt x="16635" y="17137"/>
                  </a:lnTo>
                  <a:lnTo>
                    <a:pt x="16530" y="17074"/>
                  </a:lnTo>
                  <a:lnTo>
                    <a:pt x="16489" y="17012"/>
                  </a:lnTo>
                  <a:lnTo>
                    <a:pt x="16489" y="16907"/>
                  </a:lnTo>
                  <a:lnTo>
                    <a:pt x="16509" y="16865"/>
                  </a:lnTo>
                  <a:lnTo>
                    <a:pt x="16572" y="16907"/>
                  </a:lnTo>
                  <a:lnTo>
                    <a:pt x="16593" y="16949"/>
                  </a:lnTo>
                  <a:lnTo>
                    <a:pt x="16593" y="17012"/>
                  </a:lnTo>
                  <a:lnTo>
                    <a:pt x="16677" y="17054"/>
                  </a:lnTo>
                  <a:lnTo>
                    <a:pt x="16802" y="17158"/>
                  </a:lnTo>
                  <a:lnTo>
                    <a:pt x="16823" y="17221"/>
                  </a:lnTo>
                  <a:lnTo>
                    <a:pt x="16886" y="17242"/>
                  </a:lnTo>
                  <a:lnTo>
                    <a:pt x="16928" y="17242"/>
                  </a:lnTo>
                  <a:lnTo>
                    <a:pt x="17012" y="17326"/>
                  </a:lnTo>
                  <a:lnTo>
                    <a:pt x="17095" y="17326"/>
                  </a:lnTo>
                  <a:lnTo>
                    <a:pt x="17200" y="17284"/>
                  </a:lnTo>
                  <a:lnTo>
                    <a:pt x="17263" y="17242"/>
                  </a:lnTo>
                  <a:lnTo>
                    <a:pt x="17346" y="17221"/>
                  </a:lnTo>
                  <a:lnTo>
                    <a:pt x="17409" y="17158"/>
                  </a:lnTo>
                  <a:lnTo>
                    <a:pt x="17472" y="17116"/>
                  </a:lnTo>
                  <a:lnTo>
                    <a:pt x="17556" y="17074"/>
                  </a:lnTo>
                  <a:lnTo>
                    <a:pt x="17606" y="17074"/>
                  </a:lnTo>
                  <a:lnTo>
                    <a:pt x="17618" y="17116"/>
                  </a:lnTo>
                  <a:lnTo>
                    <a:pt x="17618" y="17074"/>
                  </a:lnTo>
                  <a:lnTo>
                    <a:pt x="17618" y="17033"/>
                  </a:lnTo>
                  <a:lnTo>
                    <a:pt x="17577" y="16970"/>
                  </a:lnTo>
                  <a:lnTo>
                    <a:pt x="17588" y="17010"/>
                  </a:lnTo>
                  <a:lnTo>
                    <a:pt x="17472" y="16844"/>
                  </a:lnTo>
                  <a:lnTo>
                    <a:pt x="17409" y="16802"/>
                  </a:lnTo>
                  <a:lnTo>
                    <a:pt x="17409" y="16740"/>
                  </a:lnTo>
                  <a:lnTo>
                    <a:pt x="17430" y="16719"/>
                  </a:lnTo>
                  <a:lnTo>
                    <a:pt x="17472" y="16719"/>
                  </a:lnTo>
                  <a:lnTo>
                    <a:pt x="17535" y="16761"/>
                  </a:lnTo>
                  <a:lnTo>
                    <a:pt x="17535" y="16823"/>
                  </a:lnTo>
                  <a:lnTo>
                    <a:pt x="17577" y="16865"/>
                  </a:lnTo>
                  <a:lnTo>
                    <a:pt x="17681" y="17074"/>
                  </a:lnTo>
                  <a:lnTo>
                    <a:pt x="17869" y="17284"/>
                  </a:lnTo>
                  <a:lnTo>
                    <a:pt x="17890" y="17326"/>
                  </a:lnTo>
                  <a:lnTo>
                    <a:pt x="17932" y="17263"/>
                  </a:lnTo>
                  <a:lnTo>
                    <a:pt x="17932" y="17179"/>
                  </a:lnTo>
                  <a:lnTo>
                    <a:pt x="17953" y="17012"/>
                  </a:lnTo>
                  <a:lnTo>
                    <a:pt x="17953" y="16907"/>
                  </a:lnTo>
                  <a:lnTo>
                    <a:pt x="17995" y="16844"/>
                  </a:lnTo>
                  <a:lnTo>
                    <a:pt x="18058" y="16844"/>
                  </a:lnTo>
                  <a:lnTo>
                    <a:pt x="18100" y="16865"/>
                  </a:lnTo>
                  <a:lnTo>
                    <a:pt x="18100" y="16949"/>
                  </a:lnTo>
                  <a:lnTo>
                    <a:pt x="18141" y="17012"/>
                  </a:lnTo>
                  <a:lnTo>
                    <a:pt x="18183" y="17012"/>
                  </a:lnTo>
                  <a:lnTo>
                    <a:pt x="18372" y="17074"/>
                  </a:lnTo>
                  <a:lnTo>
                    <a:pt x="18518" y="17179"/>
                  </a:lnTo>
                  <a:lnTo>
                    <a:pt x="18602" y="17221"/>
                  </a:lnTo>
                  <a:lnTo>
                    <a:pt x="18665" y="17179"/>
                  </a:lnTo>
                  <a:lnTo>
                    <a:pt x="18706" y="17179"/>
                  </a:lnTo>
                  <a:lnTo>
                    <a:pt x="18769" y="17221"/>
                  </a:lnTo>
                  <a:lnTo>
                    <a:pt x="18769" y="17263"/>
                  </a:lnTo>
                  <a:lnTo>
                    <a:pt x="18602" y="17284"/>
                  </a:lnTo>
                  <a:lnTo>
                    <a:pt x="18581" y="17326"/>
                  </a:lnTo>
                  <a:lnTo>
                    <a:pt x="18476" y="17221"/>
                  </a:lnTo>
                  <a:lnTo>
                    <a:pt x="18288" y="17116"/>
                  </a:lnTo>
                  <a:lnTo>
                    <a:pt x="18246" y="17074"/>
                  </a:lnTo>
                  <a:lnTo>
                    <a:pt x="18204" y="17054"/>
                  </a:lnTo>
                  <a:lnTo>
                    <a:pt x="18162" y="17054"/>
                  </a:lnTo>
                  <a:lnTo>
                    <a:pt x="18121" y="17074"/>
                  </a:lnTo>
                  <a:lnTo>
                    <a:pt x="18121" y="17137"/>
                  </a:lnTo>
                  <a:lnTo>
                    <a:pt x="18183" y="17221"/>
                  </a:lnTo>
                  <a:lnTo>
                    <a:pt x="18413" y="17430"/>
                  </a:lnTo>
                  <a:lnTo>
                    <a:pt x="18518" y="17535"/>
                  </a:lnTo>
                  <a:lnTo>
                    <a:pt x="18685" y="17598"/>
                  </a:lnTo>
                  <a:lnTo>
                    <a:pt x="18790" y="17681"/>
                  </a:lnTo>
                  <a:lnTo>
                    <a:pt x="18832" y="17702"/>
                  </a:lnTo>
                  <a:lnTo>
                    <a:pt x="18916" y="17681"/>
                  </a:lnTo>
                  <a:lnTo>
                    <a:pt x="18937" y="17639"/>
                  </a:lnTo>
                  <a:lnTo>
                    <a:pt x="18999" y="17556"/>
                  </a:lnTo>
                  <a:lnTo>
                    <a:pt x="19125" y="17556"/>
                  </a:lnTo>
                  <a:lnTo>
                    <a:pt x="19167" y="17493"/>
                  </a:lnTo>
                  <a:lnTo>
                    <a:pt x="19167" y="17430"/>
                  </a:lnTo>
                  <a:lnTo>
                    <a:pt x="19250" y="17367"/>
                  </a:lnTo>
                  <a:lnTo>
                    <a:pt x="19313" y="17367"/>
                  </a:lnTo>
                  <a:lnTo>
                    <a:pt x="19376" y="17388"/>
                  </a:lnTo>
                  <a:lnTo>
                    <a:pt x="19460" y="17430"/>
                  </a:lnTo>
                  <a:lnTo>
                    <a:pt x="19564" y="17388"/>
                  </a:lnTo>
                  <a:lnTo>
                    <a:pt x="19669" y="17388"/>
                  </a:lnTo>
                  <a:lnTo>
                    <a:pt x="19690" y="17346"/>
                  </a:lnTo>
                  <a:lnTo>
                    <a:pt x="19732" y="17221"/>
                  </a:lnTo>
                  <a:lnTo>
                    <a:pt x="19732" y="17116"/>
                  </a:lnTo>
                  <a:lnTo>
                    <a:pt x="19774" y="17033"/>
                  </a:lnTo>
                  <a:lnTo>
                    <a:pt x="19857" y="16907"/>
                  </a:lnTo>
                  <a:lnTo>
                    <a:pt x="19857" y="16823"/>
                  </a:lnTo>
                  <a:lnTo>
                    <a:pt x="19836" y="16761"/>
                  </a:lnTo>
                  <a:lnTo>
                    <a:pt x="19753" y="16740"/>
                  </a:lnTo>
                  <a:lnTo>
                    <a:pt x="19648" y="16761"/>
                  </a:lnTo>
                  <a:lnTo>
                    <a:pt x="19627" y="16802"/>
                  </a:lnTo>
                  <a:lnTo>
                    <a:pt x="19585" y="16761"/>
                  </a:lnTo>
                  <a:lnTo>
                    <a:pt x="19543" y="16761"/>
                  </a:lnTo>
                  <a:lnTo>
                    <a:pt x="19522" y="16802"/>
                  </a:lnTo>
                  <a:lnTo>
                    <a:pt x="19439" y="16740"/>
                  </a:lnTo>
                  <a:lnTo>
                    <a:pt x="19376" y="16656"/>
                  </a:lnTo>
                  <a:lnTo>
                    <a:pt x="19334" y="16614"/>
                  </a:lnTo>
                  <a:lnTo>
                    <a:pt x="19313" y="16530"/>
                  </a:lnTo>
                  <a:lnTo>
                    <a:pt x="19271" y="16530"/>
                  </a:lnTo>
                  <a:lnTo>
                    <a:pt x="19250" y="16614"/>
                  </a:lnTo>
                  <a:lnTo>
                    <a:pt x="19250" y="16719"/>
                  </a:lnTo>
                  <a:lnTo>
                    <a:pt x="19313" y="16740"/>
                  </a:lnTo>
                  <a:lnTo>
                    <a:pt x="19313" y="16823"/>
                  </a:lnTo>
                  <a:lnTo>
                    <a:pt x="19250" y="16907"/>
                  </a:lnTo>
                  <a:lnTo>
                    <a:pt x="19229" y="17012"/>
                  </a:lnTo>
                  <a:lnTo>
                    <a:pt x="19209" y="16949"/>
                  </a:lnTo>
                  <a:lnTo>
                    <a:pt x="19229" y="16823"/>
                  </a:lnTo>
                  <a:lnTo>
                    <a:pt x="19209" y="16719"/>
                  </a:lnTo>
                  <a:lnTo>
                    <a:pt x="19146" y="16698"/>
                  </a:lnTo>
                  <a:lnTo>
                    <a:pt x="19125" y="16551"/>
                  </a:lnTo>
                  <a:lnTo>
                    <a:pt x="19062" y="16530"/>
                  </a:lnTo>
                  <a:lnTo>
                    <a:pt x="19041" y="16489"/>
                  </a:lnTo>
                  <a:lnTo>
                    <a:pt x="19041" y="16447"/>
                  </a:lnTo>
                  <a:lnTo>
                    <a:pt x="19104" y="16426"/>
                  </a:lnTo>
                  <a:lnTo>
                    <a:pt x="19161" y="16311"/>
                  </a:lnTo>
                  <a:lnTo>
                    <a:pt x="19146" y="16279"/>
                  </a:lnTo>
                  <a:lnTo>
                    <a:pt x="19104" y="16238"/>
                  </a:lnTo>
                  <a:lnTo>
                    <a:pt x="19146" y="16217"/>
                  </a:lnTo>
                  <a:lnTo>
                    <a:pt x="19229" y="16217"/>
                  </a:lnTo>
                  <a:lnTo>
                    <a:pt x="19271" y="16175"/>
                  </a:lnTo>
                  <a:lnTo>
                    <a:pt x="19313" y="16091"/>
                  </a:lnTo>
                  <a:lnTo>
                    <a:pt x="19313" y="15966"/>
                  </a:lnTo>
                  <a:lnTo>
                    <a:pt x="19271" y="15903"/>
                  </a:lnTo>
                  <a:lnTo>
                    <a:pt x="19271" y="15861"/>
                  </a:lnTo>
                  <a:lnTo>
                    <a:pt x="19334" y="15861"/>
                  </a:lnTo>
                  <a:lnTo>
                    <a:pt x="19376" y="15903"/>
                  </a:lnTo>
                  <a:lnTo>
                    <a:pt x="19439" y="15986"/>
                  </a:lnTo>
                  <a:lnTo>
                    <a:pt x="19481" y="16007"/>
                  </a:lnTo>
                  <a:lnTo>
                    <a:pt x="19564" y="16007"/>
                  </a:lnTo>
                  <a:lnTo>
                    <a:pt x="19648" y="15966"/>
                  </a:lnTo>
                  <a:lnTo>
                    <a:pt x="19732" y="15986"/>
                  </a:lnTo>
                  <a:lnTo>
                    <a:pt x="19794" y="16028"/>
                  </a:lnTo>
                  <a:lnTo>
                    <a:pt x="19899" y="16070"/>
                  </a:lnTo>
                  <a:lnTo>
                    <a:pt x="20046" y="16175"/>
                  </a:lnTo>
                  <a:lnTo>
                    <a:pt x="20046" y="16238"/>
                  </a:lnTo>
                  <a:lnTo>
                    <a:pt x="20066" y="16321"/>
                  </a:lnTo>
                  <a:lnTo>
                    <a:pt x="20108" y="16384"/>
                  </a:lnTo>
                  <a:lnTo>
                    <a:pt x="20150" y="16447"/>
                  </a:lnTo>
                  <a:lnTo>
                    <a:pt x="20192" y="16489"/>
                  </a:lnTo>
                  <a:lnTo>
                    <a:pt x="20318" y="16405"/>
                  </a:lnTo>
                  <a:lnTo>
                    <a:pt x="20422" y="16238"/>
                  </a:lnTo>
                  <a:lnTo>
                    <a:pt x="20485" y="16133"/>
                  </a:lnTo>
                  <a:lnTo>
                    <a:pt x="20422" y="16091"/>
                  </a:lnTo>
                  <a:lnTo>
                    <a:pt x="20401" y="15986"/>
                  </a:lnTo>
                  <a:lnTo>
                    <a:pt x="20464" y="15924"/>
                  </a:lnTo>
                  <a:lnTo>
                    <a:pt x="20464" y="15882"/>
                  </a:lnTo>
                  <a:lnTo>
                    <a:pt x="20359" y="15861"/>
                  </a:lnTo>
                  <a:lnTo>
                    <a:pt x="20276" y="15903"/>
                  </a:lnTo>
                  <a:lnTo>
                    <a:pt x="20255" y="15966"/>
                  </a:lnTo>
                  <a:lnTo>
                    <a:pt x="20108" y="15882"/>
                  </a:lnTo>
                  <a:lnTo>
                    <a:pt x="20046" y="15777"/>
                  </a:lnTo>
                  <a:lnTo>
                    <a:pt x="19899" y="15756"/>
                  </a:lnTo>
                  <a:lnTo>
                    <a:pt x="19857" y="15777"/>
                  </a:lnTo>
                  <a:lnTo>
                    <a:pt x="19794" y="15714"/>
                  </a:lnTo>
                  <a:lnTo>
                    <a:pt x="19794" y="15673"/>
                  </a:lnTo>
                  <a:lnTo>
                    <a:pt x="19857" y="15673"/>
                  </a:lnTo>
                  <a:lnTo>
                    <a:pt x="19899" y="15589"/>
                  </a:lnTo>
                  <a:lnTo>
                    <a:pt x="19941" y="15401"/>
                  </a:lnTo>
                  <a:lnTo>
                    <a:pt x="19962" y="15380"/>
                  </a:lnTo>
                  <a:lnTo>
                    <a:pt x="19962" y="15296"/>
                  </a:lnTo>
                  <a:lnTo>
                    <a:pt x="19836" y="15254"/>
                  </a:lnTo>
                  <a:lnTo>
                    <a:pt x="19774" y="15254"/>
                  </a:lnTo>
                  <a:lnTo>
                    <a:pt x="19669" y="15359"/>
                  </a:lnTo>
                  <a:lnTo>
                    <a:pt x="19564" y="15380"/>
                  </a:lnTo>
                  <a:lnTo>
                    <a:pt x="19460" y="15359"/>
                  </a:lnTo>
                  <a:lnTo>
                    <a:pt x="19439" y="15296"/>
                  </a:lnTo>
                  <a:lnTo>
                    <a:pt x="19418" y="15191"/>
                  </a:lnTo>
                  <a:lnTo>
                    <a:pt x="19376" y="15149"/>
                  </a:lnTo>
                  <a:lnTo>
                    <a:pt x="19376" y="15066"/>
                  </a:lnTo>
                  <a:lnTo>
                    <a:pt x="19460" y="15129"/>
                  </a:lnTo>
                  <a:lnTo>
                    <a:pt x="19481" y="15170"/>
                  </a:lnTo>
                  <a:lnTo>
                    <a:pt x="19460" y="15233"/>
                  </a:lnTo>
                  <a:lnTo>
                    <a:pt x="19481" y="15296"/>
                  </a:lnTo>
                  <a:lnTo>
                    <a:pt x="19564" y="15359"/>
                  </a:lnTo>
                  <a:lnTo>
                    <a:pt x="19648" y="15359"/>
                  </a:lnTo>
                  <a:lnTo>
                    <a:pt x="19753" y="15254"/>
                  </a:lnTo>
                  <a:lnTo>
                    <a:pt x="19836" y="15233"/>
                  </a:lnTo>
                  <a:lnTo>
                    <a:pt x="19941" y="15233"/>
                  </a:lnTo>
                  <a:lnTo>
                    <a:pt x="19983" y="15275"/>
                  </a:lnTo>
                  <a:lnTo>
                    <a:pt x="20046" y="15275"/>
                  </a:lnTo>
                  <a:lnTo>
                    <a:pt x="20066" y="15233"/>
                  </a:lnTo>
                  <a:lnTo>
                    <a:pt x="20046" y="15170"/>
                  </a:lnTo>
                  <a:lnTo>
                    <a:pt x="19836" y="14961"/>
                  </a:lnTo>
                  <a:lnTo>
                    <a:pt x="19669" y="14836"/>
                  </a:lnTo>
                  <a:lnTo>
                    <a:pt x="19522" y="14836"/>
                  </a:lnTo>
                  <a:lnTo>
                    <a:pt x="19355" y="14752"/>
                  </a:lnTo>
                  <a:lnTo>
                    <a:pt x="19271" y="14647"/>
                  </a:lnTo>
                  <a:lnTo>
                    <a:pt x="19271" y="14564"/>
                  </a:lnTo>
                  <a:lnTo>
                    <a:pt x="19271" y="14522"/>
                  </a:lnTo>
                  <a:lnTo>
                    <a:pt x="19334" y="14564"/>
                  </a:lnTo>
                  <a:lnTo>
                    <a:pt x="19376" y="14668"/>
                  </a:lnTo>
                  <a:lnTo>
                    <a:pt x="19460" y="14731"/>
                  </a:lnTo>
                  <a:lnTo>
                    <a:pt x="19585" y="14731"/>
                  </a:lnTo>
                  <a:lnTo>
                    <a:pt x="19627" y="14668"/>
                  </a:lnTo>
                  <a:lnTo>
                    <a:pt x="19627" y="14626"/>
                  </a:lnTo>
                  <a:lnTo>
                    <a:pt x="19522" y="14522"/>
                  </a:lnTo>
                  <a:lnTo>
                    <a:pt x="19481" y="14459"/>
                  </a:lnTo>
                  <a:lnTo>
                    <a:pt x="19481" y="14438"/>
                  </a:lnTo>
                  <a:lnTo>
                    <a:pt x="19522" y="14438"/>
                  </a:lnTo>
                  <a:lnTo>
                    <a:pt x="19564" y="14459"/>
                  </a:lnTo>
                  <a:lnTo>
                    <a:pt x="19690" y="14626"/>
                  </a:lnTo>
                  <a:lnTo>
                    <a:pt x="19753" y="14731"/>
                  </a:lnTo>
                  <a:lnTo>
                    <a:pt x="19753" y="14773"/>
                  </a:lnTo>
                  <a:lnTo>
                    <a:pt x="19857" y="14857"/>
                  </a:lnTo>
                  <a:lnTo>
                    <a:pt x="19962" y="14940"/>
                  </a:lnTo>
                  <a:lnTo>
                    <a:pt x="20087" y="15087"/>
                  </a:lnTo>
                  <a:lnTo>
                    <a:pt x="20171" y="15129"/>
                  </a:lnTo>
                  <a:lnTo>
                    <a:pt x="20213" y="15087"/>
                  </a:lnTo>
                  <a:lnTo>
                    <a:pt x="20276" y="15129"/>
                  </a:lnTo>
                  <a:lnTo>
                    <a:pt x="20297" y="15170"/>
                  </a:lnTo>
                  <a:lnTo>
                    <a:pt x="20213" y="15233"/>
                  </a:lnTo>
                  <a:lnTo>
                    <a:pt x="20276" y="15296"/>
                  </a:lnTo>
                  <a:lnTo>
                    <a:pt x="20318" y="15359"/>
                  </a:lnTo>
                  <a:lnTo>
                    <a:pt x="20380" y="15359"/>
                  </a:lnTo>
                  <a:lnTo>
                    <a:pt x="20422" y="15275"/>
                  </a:lnTo>
                  <a:lnTo>
                    <a:pt x="20485" y="15087"/>
                  </a:lnTo>
                  <a:lnTo>
                    <a:pt x="20506" y="15045"/>
                  </a:lnTo>
                  <a:lnTo>
                    <a:pt x="20527" y="14982"/>
                  </a:lnTo>
                  <a:lnTo>
                    <a:pt x="20506" y="14877"/>
                  </a:lnTo>
                  <a:lnTo>
                    <a:pt x="20506" y="14836"/>
                  </a:lnTo>
                  <a:lnTo>
                    <a:pt x="20506" y="14710"/>
                  </a:lnTo>
                  <a:lnTo>
                    <a:pt x="20464" y="14626"/>
                  </a:lnTo>
                  <a:lnTo>
                    <a:pt x="20464" y="14564"/>
                  </a:lnTo>
                  <a:lnTo>
                    <a:pt x="20464" y="14543"/>
                  </a:lnTo>
                  <a:lnTo>
                    <a:pt x="20506" y="14564"/>
                  </a:lnTo>
                  <a:lnTo>
                    <a:pt x="20590" y="14605"/>
                  </a:lnTo>
                  <a:lnTo>
                    <a:pt x="20610" y="14605"/>
                  </a:lnTo>
                  <a:lnTo>
                    <a:pt x="20590" y="14543"/>
                  </a:lnTo>
                  <a:lnTo>
                    <a:pt x="20506" y="14459"/>
                  </a:lnTo>
                  <a:lnTo>
                    <a:pt x="20464" y="14354"/>
                  </a:lnTo>
                  <a:lnTo>
                    <a:pt x="20401" y="14313"/>
                  </a:lnTo>
                  <a:lnTo>
                    <a:pt x="20318" y="14292"/>
                  </a:lnTo>
                  <a:lnTo>
                    <a:pt x="19962" y="14292"/>
                  </a:lnTo>
                  <a:lnTo>
                    <a:pt x="19920" y="14208"/>
                  </a:lnTo>
                  <a:lnTo>
                    <a:pt x="19836" y="14145"/>
                  </a:lnTo>
                  <a:lnTo>
                    <a:pt x="19648" y="14145"/>
                  </a:lnTo>
                  <a:lnTo>
                    <a:pt x="19564" y="14187"/>
                  </a:lnTo>
                  <a:lnTo>
                    <a:pt x="19502" y="14187"/>
                  </a:lnTo>
                  <a:lnTo>
                    <a:pt x="19460" y="14124"/>
                  </a:lnTo>
                  <a:lnTo>
                    <a:pt x="19439" y="14103"/>
                  </a:lnTo>
                  <a:lnTo>
                    <a:pt x="19460" y="14041"/>
                  </a:lnTo>
                  <a:lnTo>
                    <a:pt x="19502" y="14103"/>
                  </a:lnTo>
                  <a:lnTo>
                    <a:pt x="19543" y="14124"/>
                  </a:lnTo>
                  <a:lnTo>
                    <a:pt x="19669" y="14103"/>
                  </a:lnTo>
                  <a:lnTo>
                    <a:pt x="19836" y="14082"/>
                  </a:lnTo>
                  <a:lnTo>
                    <a:pt x="19878" y="14124"/>
                  </a:lnTo>
                  <a:lnTo>
                    <a:pt x="19941" y="14103"/>
                  </a:lnTo>
                  <a:lnTo>
                    <a:pt x="20025" y="14082"/>
                  </a:lnTo>
                  <a:lnTo>
                    <a:pt x="20087" y="14103"/>
                  </a:lnTo>
                  <a:lnTo>
                    <a:pt x="20150" y="14124"/>
                  </a:lnTo>
                  <a:lnTo>
                    <a:pt x="20192" y="14103"/>
                  </a:lnTo>
                  <a:lnTo>
                    <a:pt x="20234" y="14082"/>
                  </a:lnTo>
                  <a:lnTo>
                    <a:pt x="20234" y="14020"/>
                  </a:lnTo>
                  <a:lnTo>
                    <a:pt x="20234" y="13915"/>
                  </a:lnTo>
                  <a:lnTo>
                    <a:pt x="20234" y="13873"/>
                  </a:lnTo>
                  <a:lnTo>
                    <a:pt x="20171" y="13831"/>
                  </a:lnTo>
                  <a:lnTo>
                    <a:pt x="20129" y="13873"/>
                  </a:lnTo>
                  <a:lnTo>
                    <a:pt x="20066" y="13894"/>
                  </a:lnTo>
                  <a:lnTo>
                    <a:pt x="19983" y="13873"/>
                  </a:lnTo>
                  <a:lnTo>
                    <a:pt x="19857" y="13873"/>
                  </a:lnTo>
                  <a:lnTo>
                    <a:pt x="19815" y="13810"/>
                  </a:lnTo>
                  <a:lnTo>
                    <a:pt x="19711" y="13706"/>
                  </a:lnTo>
                  <a:lnTo>
                    <a:pt x="19606" y="13727"/>
                  </a:lnTo>
                  <a:lnTo>
                    <a:pt x="19564" y="13789"/>
                  </a:lnTo>
                  <a:lnTo>
                    <a:pt x="19543" y="13789"/>
                  </a:lnTo>
                  <a:lnTo>
                    <a:pt x="19543" y="13685"/>
                  </a:lnTo>
                  <a:lnTo>
                    <a:pt x="19543" y="13601"/>
                  </a:lnTo>
                  <a:lnTo>
                    <a:pt x="19522" y="13538"/>
                  </a:lnTo>
                  <a:lnTo>
                    <a:pt x="19313" y="13538"/>
                  </a:lnTo>
                  <a:lnTo>
                    <a:pt x="19229" y="13497"/>
                  </a:lnTo>
                  <a:lnTo>
                    <a:pt x="19250" y="13455"/>
                  </a:lnTo>
                  <a:lnTo>
                    <a:pt x="19313" y="13455"/>
                  </a:lnTo>
                  <a:lnTo>
                    <a:pt x="19418" y="13476"/>
                  </a:lnTo>
                  <a:lnTo>
                    <a:pt x="19460" y="13455"/>
                  </a:lnTo>
                  <a:lnTo>
                    <a:pt x="19460" y="13392"/>
                  </a:lnTo>
                  <a:lnTo>
                    <a:pt x="19439" y="13371"/>
                  </a:lnTo>
                  <a:lnTo>
                    <a:pt x="19481" y="13308"/>
                  </a:lnTo>
                  <a:lnTo>
                    <a:pt x="19460" y="13266"/>
                  </a:lnTo>
                  <a:lnTo>
                    <a:pt x="19439" y="13204"/>
                  </a:lnTo>
                  <a:lnTo>
                    <a:pt x="19481" y="13162"/>
                  </a:lnTo>
                  <a:lnTo>
                    <a:pt x="19460" y="13078"/>
                  </a:lnTo>
                  <a:lnTo>
                    <a:pt x="19460" y="12994"/>
                  </a:lnTo>
                  <a:lnTo>
                    <a:pt x="19522" y="12973"/>
                  </a:lnTo>
                  <a:lnTo>
                    <a:pt x="19543" y="12994"/>
                  </a:lnTo>
                  <a:lnTo>
                    <a:pt x="19543" y="13078"/>
                  </a:lnTo>
                  <a:lnTo>
                    <a:pt x="19585" y="13141"/>
                  </a:lnTo>
                  <a:lnTo>
                    <a:pt x="19648" y="13162"/>
                  </a:lnTo>
                  <a:lnTo>
                    <a:pt x="19732" y="13078"/>
                  </a:lnTo>
                  <a:lnTo>
                    <a:pt x="19857" y="12953"/>
                  </a:lnTo>
                  <a:lnTo>
                    <a:pt x="19941" y="12932"/>
                  </a:lnTo>
                  <a:lnTo>
                    <a:pt x="19941" y="12890"/>
                  </a:lnTo>
                  <a:lnTo>
                    <a:pt x="19899" y="12869"/>
                  </a:lnTo>
                  <a:lnTo>
                    <a:pt x="19794" y="12848"/>
                  </a:lnTo>
                  <a:lnTo>
                    <a:pt x="19732" y="12848"/>
                  </a:lnTo>
                  <a:lnTo>
                    <a:pt x="19690" y="12827"/>
                  </a:lnTo>
                  <a:lnTo>
                    <a:pt x="19774" y="12785"/>
                  </a:lnTo>
                  <a:lnTo>
                    <a:pt x="19878" y="12785"/>
                  </a:lnTo>
                  <a:lnTo>
                    <a:pt x="19941" y="12827"/>
                  </a:lnTo>
                  <a:lnTo>
                    <a:pt x="19983" y="12827"/>
                  </a:lnTo>
                  <a:lnTo>
                    <a:pt x="19983" y="12764"/>
                  </a:lnTo>
                  <a:lnTo>
                    <a:pt x="19962" y="12743"/>
                  </a:lnTo>
                  <a:lnTo>
                    <a:pt x="20046" y="12722"/>
                  </a:lnTo>
                  <a:lnTo>
                    <a:pt x="20150" y="12722"/>
                  </a:lnTo>
                  <a:lnTo>
                    <a:pt x="20213" y="12785"/>
                  </a:lnTo>
                  <a:lnTo>
                    <a:pt x="20276" y="12827"/>
                  </a:lnTo>
                  <a:lnTo>
                    <a:pt x="20318" y="12785"/>
                  </a:lnTo>
                  <a:lnTo>
                    <a:pt x="20380" y="12827"/>
                  </a:lnTo>
                  <a:lnTo>
                    <a:pt x="20422" y="12890"/>
                  </a:lnTo>
                  <a:lnTo>
                    <a:pt x="20401" y="12973"/>
                  </a:lnTo>
                  <a:lnTo>
                    <a:pt x="20422" y="13036"/>
                  </a:lnTo>
                  <a:lnTo>
                    <a:pt x="20506" y="13057"/>
                  </a:lnTo>
                  <a:lnTo>
                    <a:pt x="20527" y="13036"/>
                  </a:lnTo>
                  <a:lnTo>
                    <a:pt x="20590" y="13057"/>
                  </a:lnTo>
                  <a:lnTo>
                    <a:pt x="20631" y="13141"/>
                  </a:lnTo>
                  <a:lnTo>
                    <a:pt x="20778" y="13183"/>
                  </a:lnTo>
                  <a:lnTo>
                    <a:pt x="20820" y="13266"/>
                  </a:lnTo>
                  <a:lnTo>
                    <a:pt x="20841" y="13287"/>
                  </a:lnTo>
                  <a:lnTo>
                    <a:pt x="20882" y="13245"/>
                  </a:lnTo>
                  <a:lnTo>
                    <a:pt x="20903" y="13141"/>
                  </a:lnTo>
                  <a:lnTo>
                    <a:pt x="20945" y="13057"/>
                  </a:lnTo>
                  <a:lnTo>
                    <a:pt x="21008" y="12890"/>
                  </a:lnTo>
                  <a:lnTo>
                    <a:pt x="21008" y="12848"/>
                  </a:lnTo>
                  <a:lnTo>
                    <a:pt x="21029" y="12722"/>
                  </a:lnTo>
                  <a:lnTo>
                    <a:pt x="21050" y="12555"/>
                  </a:lnTo>
                  <a:lnTo>
                    <a:pt x="21092" y="12513"/>
                  </a:lnTo>
                  <a:lnTo>
                    <a:pt x="21092" y="12429"/>
                  </a:lnTo>
                  <a:lnTo>
                    <a:pt x="21050" y="12346"/>
                  </a:lnTo>
                  <a:lnTo>
                    <a:pt x="20987" y="12304"/>
                  </a:lnTo>
                  <a:lnTo>
                    <a:pt x="20924" y="12241"/>
                  </a:lnTo>
                  <a:lnTo>
                    <a:pt x="20882" y="12241"/>
                  </a:lnTo>
                  <a:lnTo>
                    <a:pt x="20841" y="12199"/>
                  </a:lnTo>
                  <a:lnTo>
                    <a:pt x="20841" y="12136"/>
                  </a:lnTo>
                  <a:lnTo>
                    <a:pt x="20757" y="12136"/>
                  </a:lnTo>
                  <a:lnTo>
                    <a:pt x="20694" y="12220"/>
                  </a:lnTo>
                  <a:lnTo>
                    <a:pt x="20590" y="12325"/>
                  </a:lnTo>
                  <a:lnTo>
                    <a:pt x="20506" y="12346"/>
                  </a:lnTo>
                  <a:lnTo>
                    <a:pt x="20464" y="12304"/>
                  </a:lnTo>
                  <a:lnTo>
                    <a:pt x="20485" y="12241"/>
                  </a:lnTo>
                  <a:lnTo>
                    <a:pt x="20485" y="12157"/>
                  </a:lnTo>
                  <a:lnTo>
                    <a:pt x="20485" y="12136"/>
                  </a:lnTo>
                  <a:lnTo>
                    <a:pt x="20380" y="12116"/>
                  </a:lnTo>
                  <a:lnTo>
                    <a:pt x="20297" y="12116"/>
                  </a:lnTo>
                  <a:lnTo>
                    <a:pt x="20276" y="12053"/>
                  </a:lnTo>
                  <a:lnTo>
                    <a:pt x="20338" y="12032"/>
                  </a:lnTo>
                  <a:lnTo>
                    <a:pt x="20338" y="12011"/>
                  </a:lnTo>
                  <a:lnTo>
                    <a:pt x="20255" y="11948"/>
                  </a:lnTo>
                  <a:lnTo>
                    <a:pt x="20213" y="11906"/>
                  </a:lnTo>
                  <a:lnTo>
                    <a:pt x="20255" y="11885"/>
                  </a:lnTo>
                  <a:lnTo>
                    <a:pt x="20276" y="11906"/>
                  </a:lnTo>
                  <a:lnTo>
                    <a:pt x="20359" y="11927"/>
                  </a:lnTo>
                  <a:lnTo>
                    <a:pt x="20359" y="11885"/>
                  </a:lnTo>
                  <a:lnTo>
                    <a:pt x="20297" y="11802"/>
                  </a:lnTo>
                  <a:lnTo>
                    <a:pt x="20276" y="11718"/>
                  </a:lnTo>
                  <a:lnTo>
                    <a:pt x="20297" y="11676"/>
                  </a:lnTo>
                  <a:lnTo>
                    <a:pt x="20359" y="11634"/>
                  </a:lnTo>
                  <a:lnTo>
                    <a:pt x="20380" y="11676"/>
                  </a:lnTo>
                  <a:lnTo>
                    <a:pt x="20443" y="11697"/>
                  </a:lnTo>
                  <a:lnTo>
                    <a:pt x="20464" y="11739"/>
                  </a:lnTo>
                  <a:lnTo>
                    <a:pt x="20590" y="11885"/>
                  </a:lnTo>
                  <a:lnTo>
                    <a:pt x="20673" y="11927"/>
                  </a:lnTo>
                  <a:lnTo>
                    <a:pt x="20757" y="11906"/>
                  </a:lnTo>
                  <a:lnTo>
                    <a:pt x="20799" y="11844"/>
                  </a:lnTo>
                  <a:lnTo>
                    <a:pt x="20757" y="11718"/>
                  </a:lnTo>
                  <a:lnTo>
                    <a:pt x="20652" y="11613"/>
                  </a:lnTo>
                  <a:lnTo>
                    <a:pt x="20569" y="11572"/>
                  </a:lnTo>
                  <a:lnTo>
                    <a:pt x="20464" y="11530"/>
                  </a:lnTo>
                  <a:lnTo>
                    <a:pt x="20443" y="11404"/>
                  </a:lnTo>
                  <a:lnTo>
                    <a:pt x="20380" y="11320"/>
                  </a:lnTo>
                  <a:lnTo>
                    <a:pt x="20338" y="11258"/>
                  </a:lnTo>
                  <a:lnTo>
                    <a:pt x="20255" y="11216"/>
                  </a:lnTo>
                  <a:lnTo>
                    <a:pt x="20171" y="11174"/>
                  </a:lnTo>
                  <a:lnTo>
                    <a:pt x="20171" y="11111"/>
                  </a:lnTo>
                  <a:lnTo>
                    <a:pt x="20234" y="11069"/>
                  </a:lnTo>
                  <a:lnTo>
                    <a:pt x="20234" y="11007"/>
                  </a:lnTo>
                  <a:lnTo>
                    <a:pt x="20192" y="10986"/>
                  </a:lnTo>
                  <a:lnTo>
                    <a:pt x="20192" y="10944"/>
                  </a:lnTo>
                  <a:lnTo>
                    <a:pt x="20255" y="10881"/>
                  </a:lnTo>
                  <a:lnTo>
                    <a:pt x="20297" y="10881"/>
                  </a:lnTo>
                  <a:lnTo>
                    <a:pt x="20359" y="10860"/>
                  </a:lnTo>
                  <a:lnTo>
                    <a:pt x="20443" y="10881"/>
                  </a:lnTo>
                  <a:lnTo>
                    <a:pt x="20485" y="10944"/>
                  </a:lnTo>
                  <a:lnTo>
                    <a:pt x="20401" y="10986"/>
                  </a:lnTo>
                  <a:lnTo>
                    <a:pt x="20464" y="10986"/>
                  </a:lnTo>
                  <a:lnTo>
                    <a:pt x="20548" y="11048"/>
                  </a:lnTo>
                  <a:lnTo>
                    <a:pt x="20548" y="11090"/>
                  </a:lnTo>
                  <a:lnTo>
                    <a:pt x="20569" y="11174"/>
                  </a:lnTo>
                  <a:lnTo>
                    <a:pt x="20652" y="11195"/>
                  </a:lnTo>
                  <a:lnTo>
                    <a:pt x="20757" y="11111"/>
                  </a:lnTo>
                  <a:lnTo>
                    <a:pt x="20799" y="10986"/>
                  </a:lnTo>
                  <a:lnTo>
                    <a:pt x="20820" y="10860"/>
                  </a:lnTo>
                  <a:lnTo>
                    <a:pt x="20882" y="10776"/>
                  </a:lnTo>
                  <a:lnTo>
                    <a:pt x="20903" y="10735"/>
                  </a:lnTo>
                  <a:lnTo>
                    <a:pt x="20882" y="10588"/>
                  </a:lnTo>
                  <a:lnTo>
                    <a:pt x="20966" y="10525"/>
                  </a:lnTo>
                  <a:lnTo>
                    <a:pt x="21029" y="10463"/>
                  </a:lnTo>
                  <a:lnTo>
                    <a:pt x="21071" y="10316"/>
                  </a:lnTo>
                  <a:lnTo>
                    <a:pt x="21029" y="10212"/>
                  </a:lnTo>
                  <a:lnTo>
                    <a:pt x="20987" y="10128"/>
                  </a:lnTo>
                  <a:lnTo>
                    <a:pt x="21029" y="9919"/>
                  </a:lnTo>
                  <a:lnTo>
                    <a:pt x="21092" y="9751"/>
                  </a:lnTo>
                  <a:lnTo>
                    <a:pt x="21092" y="9605"/>
                  </a:lnTo>
                  <a:lnTo>
                    <a:pt x="21175" y="9521"/>
                  </a:lnTo>
                  <a:lnTo>
                    <a:pt x="21175" y="9437"/>
                  </a:lnTo>
                  <a:lnTo>
                    <a:pt x="21196" y="9312"/>
                  </a:lnTo>
                  <a:lnTo>
                    <a:pt x="21196" y="9165"/>
                  </a:lnTo>
                  <a:lnTo>
                    <a:pt x="21280" y="9082"/>
                  </a:lnTo>
                  <a:lnTo>
                    <a:pt x="21343" y="8956"/>
                  </a:lnTo>
                  <a:lnTo>
                    <a:pt x="21531" y="8684"/>
                  </a:lnTo>
                  <a:lnTo>
                    <a:pt x="21615" y="8538"/>
                  </a:lnTo>
                  <a:lnTo>
                    <a:pt x="21761" y="8391"/>
                  </a:lnTo>
                  <a:lnTo>
                    <a:pt x="21824" y="8287"/>
                  </a:lnTo>
                  <a:lnTo>
                    <a:pt x="21908" y="8224"/>
                  </a:lnTo>
                  <a:lnTo>
                    <a:pt x="21950" y="8077"/>
                  </a:lnTo>
                  <a:lnTo>
                    <a:pt x="22075" y="7973"/>
                  </a:lnTo>
                  <a:lnTo>
                    <a:pt x="22117" y="7952"/>
                  </a:lnTo>
                  <a:lnTo>
                    <a:pt x="22075" y="7910"/>
                  </a:lnTo>
                  <a:lnTo>
                    <a:pt x="22012" y="7847"/>
                  </a:lnTo>
                  <a:lnTo>
                    <a:pt x="21908" y="7826"/>
                  </a:lnTo>
                  <a:lnTo>
                    <a:pt x="21845" y="7763"/>
                  </a:lnTo>
                  <a:lnTo>
                    <a:pt x="21803" y="7722"/>
                  </a:lnTo>
                  <a:lnTo>
                    <a:pt x="21719" y="7743"/>
                  </a:lnTo>
                  <a:lnTo>
                    <a:pt x="21552" y="7805"/>
                  </a:lnTo>
                  <a:lnTo>
                    <a:pt x="21406" y="7847"/>
                  </a:lnTo>
                  <a:lnTo>
                    <a:pt x="21280" y="7910"/>
                  </a:lnTo>
                  <a:lnTo>
                    <a:pt x="21196" y="8015"/>
                  </a:lnTo>
                  <a:lnTo>
                    <a:pt x="21092" y="8056"/>
                  </a:lnTo>
                  <a:lnTo>
                    <a:pt x="21071" y="8119"/>
                  </a:lnTo>
                  <a:lnTo>
                    <a:pt x="21008" y="8140"/>
                  </a:lnTo>
                  <a:lnTo>
                    <a:pt x="20903" y="8077"/>
                  </a:lnTo>
                  <a:lnTo>
                    <a:pt x="20862" y="8035"/>
                  </a:lnTo>
                  <a:lnTo>
                    <a:pt x="20862" y="7973"/>
                  </a:lnTo>
                  <a:lnTo>
                    <a:pt x="20924" y="7973"/>
                  </a:lnTo>
                  <a:lnTo>
                    <a:pt x="20987" y="7952"/>
                  </a:lnTo>
                  <a:lnTo>
                    <a:pt x="20987" y="7847"/>
                  </a:lnTo>
                  <a:lnTo>
                    <a:pt x="20966" y="7805"/>
                  </a:lnTo>
                  <a:lnTo>
                    <a:pt x="20882" y="7805"/>
                  </a:lnTo>
                  <a:lnTo>
                    <a:pt x="20820" y="7763"/>
                  </a:lnTo>
                  <a:lnTo>
                    <a:pt x="20903" y="7743"/>
                  </a:lnTo>
                  <a:lnTo>
                    <a:pt x="20966" y="7701"/>
                  </a:lnTo>
                  <a:lnTo>
                    <a:pt x="21071" y="7617"/>
                  </a:lnTo>
                  <a:lnTo>
                    <a:pt x="21134" y="7491"/>
                  </a:lnTo>
                  <a:lnTo>
                    <a:pt x="21238" y="7408"/>
                  </a:lnTo>
                  <a:lnTo>
                    <a:pt x="21322" y="7408"/>
                  </a:lnTo>
                  <a:lnTo>
                    <a:pt x="21447" y="7429"/>
                  </a:lnTo>
                  <a:lnTo>
                    <a:pt x="21698" y="7617"/>
                  </a:lnTo>
                  <a:lnTo>
                    <a:pt x="21761" y="7659"/>
                  </a:lnTo>
                  <a:lnTo>
                    <a:pt x="21970" y="7659"/>
                  </a:lnTo>
                  <a:lnTo>
                    <a:pt x="22075" y="7638"/>
                  </a:lnTo>
                  <a:lnTo>
                    <a:pt x="22180" y="7659"/>
                  </a:lnTo>
                  <a:lnTo>
                    <a:pt x="22389" y="7617"/>
                  </a:lnTo>
                  <a:lnTo>
                    <a:pt x="22494" y="7554"/>
                  </a:lnTo>
                  <a:lnTo>
                    <a:pt x="22494" y="7491"/>
                  </a:lnTo>
                  <a:lnTo>
                    <a:pt x="22473" y="7429"/>
                  </a:lnTo>
                  <a:lnTo>
                    <a:pt x="22515" y="7429"/>
                  </a:lnTo>
                  <a:lnTo>
                    <a:pt x="22598" y="7408"/>
                  </a:lnTo>
                  <a:lnTo>
                    <a:pt x="22682" y="7324"/>
                  </a:lnTo>
                  <a:lnTo>
                    <a:pt x="22682" y="7240"/>
                  </a:lnTo>
                  <a:lnTo>
                    <a:pt x="22640" y="7178"/>
                  </a:lnTo>
                  <a:lnTo>
                    <a:pt x="22535" y="7136"/>
                  </a:lnTo>
                  <a:lnTo>
                    <a:pt x="22473" y="7094"/>
                  </a:lnTo>
                  <a:lnTo>
                    <a:pt x="22431" y="7073"/>
                  </a:lnTo>
                  <a:lnTo>
                    <a:pt x="22347" y="7073"/>
                  </a:lnTo>
                  <a:lnTo>
                    <a:pt x="22263" y="7136"/>
                  </a:lnTo>
                  <a:lnTo>
                    <a:pt x="22222" y="7136"/>
                  </a:lnTo>
                  <a:lnTo>
                    <a:pt x="22138" y="7073"/>
                  </a:lnTo>
                  <a:lnTo>
                    <a:pt x="21908" y="7073"/>
                  </a:lnTo>
                  <a:lnTo>
                    <a:pt x="21761" y="7031"/>
                  </a:lnTo>
                  <a:lnTo>
                    <a:pt x="21657" y="6989"/>
                  </a:lnTo>
                  <a:lnTo>
                    <a:pt x="21594" y="6989"/>
                  </a:lnTo>
                  <a:lnTo>
                    <a:pt x="21510" y="7010"/>
                  </a:lnTo>
                  <a:lnTo>
                    <a:pt x="21196" y="7010"/>
                  </a:lnTo>
                  <a:lnTo>
                    <a:pt x="21092" y="6968"/>
                  </a:lnTo>
                  <a:lnTo>
                    <a:pt x="21196" y="6968"/>
                  </a:lnTo>
                  <a:lnTo>
                    <a:pt x="21301" y="6989"/>
                  </a:lnTo>
                  <a:lnTo>
                    <a:pt x="21406" y="6927"/>
                  </a:lnTo>
                  <a:lnTo>
                    <a:pt x="21531" y="6906"/>
                  </a:lnTo>
                  <a:lnTo>
                    <a:pt x="21636" y="6927"/>
                  </a:lnTo>
                  <a:lnTo>
                    <a:pt x="21740" y="6968"/>
                  </a:lnTo>
                  <a:lnTo>
                    <a:pt x="21782" y="6927"/>
                  </a:lnTo>
                  <a:lnTo>
                    <a:pt x="21845" y="6885"/>
                  </a:lnTo>
                  <a:lnTo>
                    <a:pt x="21950" y="6885"/>
                  </a:lnTo>
                  <a:lnTo>
                    <a:pt x="21991" y="6822"/>
                  </a:lnTo>
                  <a:lnTo>
                    <a:pt x="22054" y="6801"/>
                  </a:lnTo>
                  <a:lnTo>
                    <a:pt x="22138" y="6822"/>
                  </a:lnTo>
                  <a:lnTo>
                    <a:pt x="22180" y="6822"/>
                  </a:lnTo>
                  <a:lnTo>
                    <a:pt x="22201" y="6780"/>
                  </a:lnTo>
                  <a:lnTo>
                    <a:pt x="22242" y="6759"/>
                  </a:lnTo>
                  <a:lnTo>
                    <a:pt x="22284" y="6759"/>
                  </a:lnTo>
                  <a:lnTo>
                    <a:pt x="22305" y="6780"/>
                  </a:lnTo>
                  <a:lnTo>
                    <a:pt x="22368" y="6801"/>
                  </a:lnTo>
                  <a:lnTo>
                    <a:pt x="22410" y="6822"/>
                  </a:lnTo>
                  <a:lnTo>
                    <a:pt x="22515" y="6822"/>
                  </a:lnTo>
                  <a:lnTo>
                    <a:pt x="22619" y="6864"/>
                  </a:lnTo>
                  <a:lnTo>
                    <a:pt x="22703" y="6906"/>
                  </a:lnTo>
                  <a:lnTo>
                    <a:pt x="22891" y="6906"/>
                  </a:lnTo>
                  <a:lnTo>
                    <a:pt x="22996" y="6822"/>
                  </a:lnTo>
                  <a:lnTo>
                    <a:pt x="23184" y="6759"/>
                  </a:lnTo>
                  <a:lnTo>
                    <a:pt x="23331" y="6759"/>
                  </a:lnTo>
                  <a:lnTo>
                    <a:pt x="23351" y="6675"/>
                  </a:lnTo>
                  <a:lnTo>
                    <a:pt x="23351" y="6592"/>
                  </a:lnTo>
                  <a:lnTo>
                    <a:pt x="23310" y="6571"/>
                  </a:lnTo>
                  <a:lnTo>
                    <a:pt x="23247" y="6487"/>
                  </a:lnTo>
                  <a:lnTo>
                    <a:pt x="23247" y="6445"/>
                  </a:lnTo>
                  <a:lnTo>
                    <a:pt x="23226" y="6403"/>
                  </a:lnTo>
                  <a:lnTo>
                    <a:pt x="23226" y="6362"/>
                  </a:lnTo>
                  <a:lnTo>
                    <a:pt x="23289" y="6257"/>
                  </a:lnTo>
                  <a:lnTo>
                    <a:pt x="23351" y="6194"/>
                  </a:lnTo>
                  <a:lnTo>
                    <a:pt x="23414" y="6194"/>
                  </a:lnTo>
                  <a:lnTo>
                    <a:pt x="23561" y="6299"/>
                  </a:lnTo>
                  <a:lnTo>
                    <a:pt x="23644" y="6341"/>
                  </a:lnTo>
                  <a:lnTo>
                    <a:pt x="23707" y="6299"/>
                  </a:lnTo>
                  <a:lnTo>
                    <a:pt x="23749" y="6236"/>
                  </a:lnTo>
                  <a:lnTo>
                    <a:pt x="23854" y="6069"/>
                  </a:lnTo>
                  <a:lnTo>
                    <a:pt x="23958" y="5985"/>
                  </a:lnTo>
                  <a:lnTo>
                    <a:pt x="24042" y="5964"/>
                  </a:lnTo>
                  <a:lnTo>
                    <a:pt x="24063" y="5922"/>
                  </a:lnTo>
                  <a:lnTo>
                    <a:pt x="24167" y="5838"/>
                  </a:lnTo>
                  <a:lnTo>
                    <a:pt x="24272" y="5776"/>
                  </a:lnTo>
                  <a:lnTo>
                    <a:pt x="24335" y="5713"/>
                  </a:lnTo>
                  <a:lnTo>
                    <a:pt x="24335" y="5566"/>
                  </a:lnTo>
                  <a:lnTo>
                    <a:pt x="24272" y="5420"/>
                  </a:lnTo>
                  <a:lnTo>
                    <a:pt x="24188" y="5336"/>
                  </a:lnTo>
                  <a:lnTo>
                    <a:pt x="24167" y="5253"/>
                  </a:lnTo>
                  <a:lnTo>
                    <a:pt x="24021" y="5127"/>
                  </a:lnTo>
                  <a:lnTo>
                    <a:pt x="24021" y="5085"/>
                  </a:lnTo>
                  <a:lnTo>
                    <a:pt x="23958" y="5002"/>
                  </a:lnTo>
                  <a:lnTo>
                    <a:pt x="23854" y="4939"/>
                  </a:lnTo>
                  <a:lnTo>
                    <a:pt x="23812" y="4939"/>
                  </a:lnTo>
                  <a:lnTo>
                    <a:pt x="23728" y="4876"/>
                  </a:lnTo>
                  <a:lnTo>
                    <a:pt x="23623" y="4813"/>
                  </a:lnTo>
                  <a:lnTo>
                    <a:pt x="23498" y="4813"/>
                  </a:lnTo>
                  <a:lnTo>
                    <a:pt x="23331" y="4771"/>
                  </a:lnTo>
                  <a:lnTo>
                    <a:pt x="23184" y="4688"/>
                  </a:lnTo>
                  <a:lnTo>
                    <a:pt x="23038" y="4667"/>
                  </a:lnTo>
                  <a:lnTo>
                    <a:pt x="22975" y="4688"/>
                  </a:lnTo>
                  <a:lnTo>
                    <a:pt x="22828" y="4688"/>
                  </a:lnTo>
                  <a:lnTo>
                    <a:pt x="22682" y="4730"/>
                  </a:lnTo>
                  <a:lnTo>
                    <a:pt x="22619" y="4792"/>
                  </a:lnTo>
                  <a:lnTo>
                    <a:pt x="22515" y="4834"/>
                  </a:lnTo>
                  <a:lnTo>
                    <a:pt x="22410" y="4792"/>
                  </a:lnTo>
                  <a:lnTo>
                    <a:pt x="22389" y="4730"/>
                  </a:lnTo>
                  <a:lnTo>
                    <a:pt x="22347" y="4771"/>
                  </a:lnTo>
                  <a:lnTo>
                    <a:pt x="22305" y="4834"/>
                  </a:lnTo>
                  <a:lnTo>
                    <a:pt x="22347" y="4918"/>
                  </a:lnTo>
                  <a:lnTo>
                    <a:pt x="22347" y="5022"/>
                  </a:lnTo>
                  <a:lnTo>
                    <a:pt x="22284" y="5106"/>
                  </a:lnTo>
                  <a:lnTo>
                    <a:pt x="22242" y="5106"/>
                  </a:lnTo>
                  <a:lnTo>
                    <a:pt x="22242" y="5148"/>
                  </a:lnTo>
                  <a:lnTo>
                    <a:pt x="22263" y="5211"/>
                  </a:lnTo>
                  <a:lnTo>
                    <a:pt x="22242" y="5294"/>
                  </a:lnTo>
                  <a:lnTo>
                    <a:pt x="22138" y="5336"/>
                  </a:lnTo>
                  <a:lnTo>
                    <a:pt x="22033" y="5336"/>
                  </a:lnTo>
                  <a:lnTo>
                    <a:pt x="21970" y="5253"/>
                  </a:lnTo>
                  <a:lnTo>
                    <a:pt x="21970" y="5190"/>
                  </a:lnTo>
                  <a:lnTo>
                    <a:pt x="21929" y="5148"/>
                  </a:lnTo>
                  <a:lnTo>
                    <a:pt x="21866" y="5211"/>
                  </a:lnTo>
                  <a:lnTo>
                    <a:pt x="21866" y="5315"/>
                  </a:lnTo>
                  <a:lnTo>
                    <a:pt x="21887" y="5336"/>
                  </a:lnTo>
                  <a:lnTo>
                    <a:pt x="21845" y="5420"/>
                  </a:lnTo>
                  <a:lnTo>
                    <a:pt x="21824" y="5525"/>
                  </a:lnTo>
                  <a:lnTo>
                    <a:pt x="21782" y="5566"/>
                  </a:lnTo>
                  <a:lnTo>
                    <a:pt x="21782" y="5504"/>
                  </a:lnTo>
                  <a:lnTo>
                    <a:pt x="21824" y="5441"/>
                  </a:lnTo>
                  <a:lnTo>
                    <a:pt x="21782" y="5315"/>
                  </a:lnTo>
                  <a:lnTo>
                    <a:pt x="21740" y="5232"/>
                  </a:lnTo>
                  <a:lnTo>
                    <a:pt x="21761" y="5148"/>
                  </a:lnTo>
                  <a:lnTo>
                    <a:pt x="21761" y="5064"/>
                  </a:lnTo>
                  <a:lnTo>
                    <a:pt x="21719" y="5002"/>
                  </a:lnTo>
                  <a:lnTo>
                    <a:pt x="21719" y="4918"/>
                  </a:lnTo>
                  <a:lnTo>
                    <a:pt x="21657" y="4939"/>
                  </a:lnTo>
                  <a:lnTo>
                    <a:pt x="21636" y="5002"/>
                  </a:lnTo>
                  <a:lnTo>
                    <a:pt x="21552" y="5064"/>
                  </a:lnTo>
                  <a:lnTo>
                    <a:pt x="21552" y="5148"/>
                  </a:lnTo>
                  <a:lnTo>
                    <a:pt x="21531" y="5253"/>
                  </a:lnTo>
                  <a:lnTo>
                    <a:pt x="21364" y="5420"/>
                  </a:lnTo>
                  <a:lnTo>
                    <a:pt x="21301" y="5483"/>
                  </a:lnTo>
                  <a:lnTo>
                    <a:pt x="21217" y="5483"/>
                  </a:lnTo>
                  <a:lnTo>
                    <a:pt x="21154" y="5546"/>
                  </a:lnTo>
                  <a:lnTo>
                    <a:pt x="21050" y="5629"/>
                  </a:lnTo>
                  <a:lnTo>
                    <a:pt x="20945" y="5629"/>
                  </a:lnTo>
                  <a:lnTo>
                    <a:pt x="20841" y="5734"/>
                  </a:lnTo>
                  <a:lnTo>
                    <a:pt x="20694" y="5818"/>
                  </a:lnTo>
                  <a:lnTo>
                    <a:pt x="20422" y="5818"/>
                  </a:lnTo>
                  <a:lnTo>
                    <a:pt x="20422" y="5859"/>
                  </a:lnTo>
                  <a:lnTo>
                    <a:pt x="20359" y="5901"/>
                  </a:lnTo>
                  <a:lnTo>
                    <a:pt x="20255" y="5901"/>
                  </a:lnTo>
                  <a:lnTo>
                    <a:pt x="20171" y="5880"/>
                  </a:lnTo>
                  <a:lnTo>
                    <a:pt x="20087" y="5943"/>
                  </a:lnTo>
                  <a:lnTo>
                    <a:pt x="19711" y="6131"/>
                  </a:lnTo>
                  <a:lnTo>
                    <a:pt x="19522" y="6278"/>
                  </a:lnTo>
                  <a:lnTo>
                    <a:pt x="19502" y="6382"/>
                  </a:lnTo>
                  <a:lnTo>
                    <a:pt x="19439" y="6403"/>
                  </a:lnTo>
                  <a:lnTo>
                    <a:pt x="19229" y="6571"/>
                  </a:lnTo>
                  <a:lnTo>
                    <a:pt x="19125" y="6675"/>
                  </a:lnTo>
                  <a:lnTo>
                    <a:pt x="19104" y="6613"/>
                  </a:lnTo>
                  <a:lnTo>
                    <a:pt x="19083" y="6613"/>
                  </a:lnTo>
                  <a:lnTo>
                    <a:pt x="18978" y="6696"/>
                  </a:lnTo>
                  <a:lnTo>
                    <a:pt x="18895" y="6822"/>
                  </a:lnTo>
                  <a:lnTo>
                    <a:pt x="18790" y="6968"/>
                  </a:lnTo>
                  <a:lnTo>
                    <a:pt x="18769" y="7031"/>
                  </a:lnTo>
                  <a:lnTo>
                    <a:pt x="18727" y="7094"/>
                  </a:lnTo>
                  <a:lnTo>
                    <a:pt x="18706" y="7031"/>
                  </a:lnTo>
                  <a:lnTo>
                    <a:pt x="18748" y="6906"/>
                  </a:lnTo>
                  <a:lnTo>
                    <a:pt x="18748" y="6801"/>
                  </a:lnTo>
                  <a:lnTo>
                    <a:pt x="18748" y="6696"/>
                  </a:lnTo>
                  <a:lnTo>
                    <a:pt x="18853" y="6696"/>
                  </a:lnTo>
                  <a:lnTo>
                    <a:pt x="18895" y="6654"/>
                  </a:lnTo>
                  <a:lnTo>
                    <a:pt x="19020" y="6550"/>
                  </a:lnTo>
                  <a:lnTo>
                    <a:pt x="19104" y="6508"/>
                  </a:lnTo>
                  <a:lnTo>
                    <a:pt x="19209" y="6403"/>
                  </a:lnTo>
                  <a:lnTo>
                    <a:pt x="19355" y="6278"/>
                  </a:lnTo>
                  <a:lnTo>
                    <a:pt x="19418" y="6194"/>
                  </a:lnTo>
                  <a:lnTo>
                    <a:pt x="19522" y="6152"/>
                  </a:lnTo>
                  <a:lnTo>
                    <a:pt x="19627" y="5985"/>
                  </a:lnTo>
                  <a:lnTo>
                    <a:pt x="19669" y="5922"/>
                  </a:lnTo>
                  <a:lnTo>
                    <a:pt x="19648" y="5838"/>
                  </a:lnTo>
                  <a:lnTo>
                    <a:pt x="19669" y="5776"/>
                  </a:lnTo>
                  <a:lnTo>
                    <a:pt x="19690" y="5818"/>
                  </a:lnTo>
                  <a:lnTo>
                    <a:pt x="19753" y="5838"/>
                  </a:lnTo>
                  <a:lnTo>
                    <a:pt x="19836" y="5755"/>
                  </a:lnTo>
                  <a:lnTo>
                    <a:pt x="19941" y="5713"/>
                  </a:lnTo>
                  <a:lnTo>
                    <a:pt x="19941" y="5629"/>
                  </a:lnTo>
                  <a:lnTo>
                    <a:pt x="20004" y="5504"/>
                  </a:lnTo>
                  <a:lnTo>
                    <a:pt x="20066" y="5462"/>
                  </a:lnTo>
                  <a:lnTo>
                    <a:pt x="20150" y="5504"/>
                  </a:lnTo>
                  <a:lnTo>
                    <a:pt x="20213" y="5420"/>
                  </a:lnTo>
                  <a:lnTo>
                    <a:pt x="20297" y="5399"/>
                  </a:lnTo>
                  <a:lnTo>
                    <a:pt x="20318" y="5420"/>
                  </a:lnTo>
                  <a:lnTo>
                    <a:pt x="20401" y="5420"/>
                  </a:lnTo>
                  <a:lnTo>
                    <a:pt x="20715" y="5127"/>
                  </a:lnTo>
                  <a:lnTo>
                    <a:pt x="20778" y="5022"/>
                  </a:lnTo>
                  <a:lnTo>
                    <a:pt x="20799" y="4897"/>
                  </a:lnTo>
                  <a:lnTo>
                    <a:pt x="20882" y="4709"/>
                  </a:lnTo>
                  <a:lnTo>
                    <a:pt x="20987" y="4583"/>
                  </a:lnTo>
                  <a:lnTo>
                    <a:pt x="20987" y="4458"/>
                  </a:lnTo>
                  <a:lnTo>
                    <a:pt x="20987" y="4269"/>
                  </a:lnTo>
                  <a:lnTo>
                    <a:pt x="20945" y="4165"/>
                  </a:lnTo>
                  <a:lnTo>
                    <a:pt x="20882" y="4144"/>
                  </a:lnTo>
                  <a:lnTo>
                    <a:pt x="20736" y="4165"/>
                  </a:lnTo>
                  <a:lnTo>
                    <a:pt x="20590" y="4165"/>
                  </a:lnTo>
                  <a:lnTo>
                    <a:pt x="20464" y="4102"/>
                  </a:lnTo>
                  <a:lnTo>
                    <a:pt x="20318" y="4102"/>
                  </a:lnTo>
                  <a:lnTo>
                    <a:pt x="20255" y="4165"/>
                  </a:lnTo>
                  <a:lnTo>
                    <a:pt x="20213" y="4248"/>
                  </a:lnTo>
                  <a:lnTo>
                    <a:pt x="20255" y="4290"/>
                  </a:lnTo>
                  <a:lnTo>
                    <a:pt x="20213" y="4353"/>
                  </a:lnTo>
                  <a:lnTo>
                    <a:pt x="20213" y="4499"/>
                  </a:lnTo>
                  <a:lnTo>
                    <a:pt x="20171" y="4646"/>
                  </a:lnTo>
                  <a:lnTo>
                    <a:pt x="20066" y="4792"/>
                  </a:lnTo>
                  <a:lnTo>
                    <a:pt x="20004" y="4730"/>
                  </a:lnTo>
                  <a:lnTo>
                    <a:pt x="19941" y="4709"/>
                  </a:lnTo>
                  <a:lnTo>
                    <a:pt x="19899" y="4709"/>
                  </a:lnTo>
                  <a:lnTo>
                    <a:pt x="19857" y="4771"/>
                  </a:lnTo>
                  <a:lnTo>
                    <a:pt x="19794" y="4792"/>
                  </a:lnTo>
                  <a:lnTo>
                    <a:pt x="19732" y="4730"/>
                  </a:lnTo>
                  <a:lnTo>
                    <a:pt x="19669" y="4730"/>
                  </a:lnTo>
                  <a:cubicBezTo>
                    <a:pt x="19669" y="4730"/>
                    <a:pt x="19481" y="4688"/>
                    <a:pt x="19481" y="4646"/>
                  </a:cubicBezTo>
                  <a:lnTo>
                    <a:pt x="19271" y="4646"/>
                  </a:lnTo>
                  <a:lnTo>
                    <a:pt x="19167" y="4709"/>
                  </a:lnTo>
                  <a:lnTo>
                    <a:pt x="19020" y="4730"/>
                  </a:lnTo>
                  <a:lnTo>
                    <a:pt x="18895" y="4792"/>
                  </a:lnTo>
                  <a:lnTo>
                    <a:pt x="18832" y="4750"/>
                  </a:lnTo>
                  <a:lnTo>
                    <a:pt x="18832" y="4709"/>
                  </a:lnTo>
                  <a:lnTo>
                    <a:pt x="18853" y="4625"/>
                  </a:lnTo>
                  <a:lnTo>
                    <a:pt x="18853" y="4541"/>
                  </a:lnTo>
                  <a:lnTo>
                    <a:pt x="18895" y="4478"/>
                  </a:lnTo>
                  <a:lnTo>
                    <a:pt x="18916" y="4478"/>
                  </a:lnTo>
                  <a:lnTo>
                    <a:pt x="18957" y="4499"/>
                  </a:lnTo>
                  <a:lnTo>
                    <a:pt x="19020" y="4499"/>
                  </a:lnTo>
                  <a:lnTo>
                    <a:pt x="19146" y="4437"/>
                  </a:lnTo>
                  <a:lnTo>
                    <a:pt x="19439" y="4416"/>
                  </a:lnTo>
                  <a:lnTo>
                    <a:pt x="19481" y="4395"/>
                  </a:lnTo>
                  <a:lnTo>
                    <a:pt x="19543" y="4290"/>
                  </a:lnTo>
                  <a:lnTo>
                    <a:pt x="19564" y="4206"/>
                  </a:lnTo>
                  <a:lnTo>
                    <a:pt x="19648" y="4165"/>
                  </a:lnTo>
                  <a:lnTo>
                    <a:pt x="19669" y="4102"/>
                  </a:lnTo>
                  <a:lnTo>
                    <a:pt x="19627" y="4060"/>
                  </a:lnTo>
                  <a:lnTo>
                    <a:pt x="19627" y="3997"/>
                  </a:lnTo>
                  <a:lnTo>
                    <a:pt x="19313" y="3997"/>
                  </a:lnTo>
                  <a:lnTo>
                    <a:pt x="19125" y="3955"/>
                  </a:lnTo>
                  <a:lnTo>
                    <a:pt x="19020" y="3893"/>
                  </a:lnTo>
                  <a:lnTo>
                    <a:pt x="18937" y="3872"/>
                  </a:lnTo>
                  <a:lnTo>
                    <a:pt x="18685" y="3893"/>
                  </a:lnTo>
                  <a:lnTo>
                    <a:pt x="18560" y="3872"/>
                  </a:lnTo>
                  <a:lnTo>
                    <a:pt x="18455" y="3830"/>
                  </a:lnTo>
                  <a:lnTo>
                    <a:pt x="18288" y="3830"/>
                  </a:lnTo>
                  <a:lnTo>
                    <a:pt x="18162" y="3851"/>
                  </a:lnTo>
                  <a:lnTo>
                    <a:pt x="18100" y="3830"/>
                  </a:lnTo>
                  <a:lnTo>
                    <a:pt x="17995" y="3788"/>
                  </a:lnTo>
                  <a:lnTo>
                    <a:pt x="17932" y="3788"/>
                  </a:lnTo>
                  <a:lnTo>
                    <a:pt x="17849" y="3893"/>
                  </a:lnTo>
                  <a:lnTo>
                    <a:pt x="17849" y="3976"/>
                  </a:lnTo>
                  <a:lnTo>
                    <a:pt x="17765" y="4039"/>
                  </a:lnTo>
                  <a:lnTo>
                    <a:pt x="17744" y="4039"/>
                  </a:lnTo>
                  <a:lnTo>
                    <a:pt x="17765" y="3955"/>
                  </a:lnTo>
                  <a:lnTo>
                    <a:pt x="17765" y="3934"/>
                  </a:lnTo>
                  <a:lnTo>
                    <a:pt x="17681" y="3934"/>
                  </a:lnTo>
                  <a:lnTo>
                    <a:pt x="17451" y="3997"/>
                  </a:lnTo>
                  <a:lnTo>
                    <a:pt x="17305" y="4060"/>
                  </a:lnTo>
                  <a:lnTo>
                    <a:pt x="17221" y="4144"/>
                  </a:lnTo>
                  <a:lnTo>
                    <a:pt x="17158" y="4186"/>
                  </a:lnTo>
                  <a:lnTo>
                    <a:pt x="17053" y="4186"/>
                  </a:lnTo>
                  <a:lnTo>
                    <a:pt x="16949" y="4206"/>
                  </a:lnTo>
                  <a:lnTo>
                    <a:pt x="16886" y="4269"/>
                  </a:lnTo>
                  <a:lnTo>
                    <a:pt x="16781" y="4290"/>
                  </a:lnTo>
                  <a:lnTo>
                    <a:pt x="16698" y="4374"/>
                  </a:lnTo>
                  <a:lnTo>
                    <a:pt x="16698" y="4458"/>
                  </a:lnTo>
                  <a:lnTo>
                    <a:pt x="16635" y="4520"/>
                  </a:lnTo>
                  <a:lnTo>
                    <a:pt x="16593" y="4520"/>
                  </a:lnTo>
                  <a:lnTo>
                    <a:pt x="16530" y="4458"/>
                  </a:lnTo>
                  <a:lnTo>
                    <a:pt x="16530" y="4374"/>
                  </a:lnTo>
                  <a:lnTo>
                    <a:pt x="16509" y="4290"/>
                  </a:lnTo>
                  <a:lnTo>
                    <a:pt x="16468" y="4248"/>
                  </a:lnTo>
                  <a:lnTo>
                    <a:pt x="16468" y="4165"/>
                  </a:lnTo>
                  <a:lnTo>
                    <a:pt x="16509" y="4081"/>
                  </a:lnTo>
                  <a:lnTo>
                    <a:pt x="16593" y="4081"/>
                  </a:lnTo>
                  <a:lnTo>
                    <a:pt x="16698" y="4039"/>
                  </a:lnTo>
                  <a:lnTo>
                    <a:pt x="16802" y="4039"/>
                  </a:lnTo>
                  <a:lnTo>
                    <a:pt x="16886" y="3997"/>
                  </a:lnTo>
                  <a:lnTo>
                    <a:pt x="16928" y="3955"/>
                  </a:lnTo>
                  <a:lnTo>
                    <a:pt x="17012" y="3934"/>
                  </a:lnTo>
                  <a:lnTo>
                    <a:pt x="17158" y="3893"/>
                  </a:lnTo>
                  <a:lnTo>
                    <a:pt x="17263" y="3851"/>
                  </a:lnTo>
                  <a:lnTo>
                    <a:pt x="17346" y="3788"/>
                  </a:lnTo>
                  <a:lnTo>
                    <a:pt x="17472" y="3788"/>
                  </a:lnTo>
                  <a:lnTo>
                    <a:pt x="17556" y="3746"/>
                  </a:lnTo>
                  <a:lnTo>
                    <a:pt x="17577" y="3662"/>
                  </a:lnTo>
                  <a:lnTo>
                    <a:pt x="17556" y="3621"/>
                  </a:lnTo>
                  <a:lnTo>
                    <a:pt x="17514" y="3558"/>
                  </a:lnTo>
                  <a:lnTo>
                    <a:pt x="17346" y="3558"/>
                  </a:lnTo>
                  <a:lnTo>
                    <a:pt x="17346" y="3516"/>
                  </a:lnTo>
                  <a:lnTo>
                    <a:pt x="17430" y="3516"/>
                  </a:lnTo>
                  <a:lnTo>
                    <a:pt x="17451" y="3537"/>
                  </a:lnTo>
                  <a:lnTo>
                    <a:pt x="17535" y="3537"/>
                  </a:lnTo>
                  <a:lnTo>
                    <a:pt x="17577" y="3558"/>
                  </a:lnTo>
                  <a:lnTo>
                    <a:pt x="17618" y="3662"/>
                  </a:lnTo>
                  <a:lnTo>
                    <a:pt x="17639" y="3662"/>
                  </a:lnTo>
                  <a:lnTo>
                    <a:pt x="17660" y="3641"/>
                  </a:lnTo>
                  <a:lnTo>
                    <a:pt x="17765" y="3579"/>
                  </a:lnTo>
                  <a:lnTo>
                    <a:pt x="17890" y="3621"/>
                  </a:lnTo>
                  <a:lnTo>
                    <a:pt x="17974" y="3579"/>
                  </a:lnTo>
                  <a:lnTo>
                    <a:pt x="18058" y="3537"/>
                  </a:lnTo>
                  <a:lnTo>
                    <a:pt x="18141" y="3516"/>
                  </a:lnTo>
                  <a:lnTo>
                    <a:pt x="18246" y="3537"/>
                  </a:lnTo>
                  <a:lnTo>
                    <a:pt x="18351" y="3537"/>
                  </a:lnTo>
                  <a:lnTo>
                    <a:pt x="18455" y="3516"/>
                  </a:lnTo>
                  <a:lnTo>
                    <a:pt x="18518" y="3537"/>
                  </a:lnTo>
                  <a:lnTo>
                    <a:pt x="18602" y="3579"/>
                  </a:lnTo>
                  <a:lnTo>
                    <a:pt x="18769" y="3579"/>
                  </a:lnTo>
                  <a:lnTo>
                    <a:pt x="18790" y="3621"/>
                  </a:lnTo>
                  <a:lnTo>
                    <a:pt x="18832" y="3621"/>
                  </a:lnTo>
                  <a:lnTo>
                    <a:pt x="18978" y="3725"/>
                  </a:lnTo>
                  <a:lnTo>
                    <a:pt x="19041" y="3746"/>
                  </a:lnTo>
                  <a:lnTo>
                    <a:pt x="19146" y="3725"/>
                  </a:lnTo>
                  <a:lnTo>
                    <a:pt x="19209" y="3662"/>
                  </a:lnTo>
                  <a:lnTo>
                    <a:pt x="19292" y="3662"/>
                  </a:lnTo>
                  <a:lnTo>
                    <a:pt x="19355" y="3683"/>
                  </a:lnTo>
                  <a:lnTo>
                    <a:pt x="19439" y="3683"/>
                  </a:lnTo>
                  <a:lnTo>
                    <a:pt x="19502" y="3725"/>
                  </a:lnTo>
                  <a:lnTo>
                    <a:pt x="19564" y="3725"/>
                  </a:lnTo>
                  <a:lnTo>
                    <a:pt x="19732" y="3662"/>
                  </a:lnTo>
                  <a:lnTo>
                    <a:pt x="19815" y="3621"/>
                  </a:lnTo>
                  <a:lnTo>
                    <a:pt x="19920" y="3621"/>
                  </a:lnTo>
                  <a:lnTo>
                    <a:pt x="19983" y="3662"/>
                  </a:lnTo>
                  <a:lnTo>
                    <a:pt x="20046" y="3662"/>
                  </a:lnTo>
                  <a:lnTo>
                    <a:pt x="20129" y="3621"/>
                  </a:lnTo>
                  <a:lnTo>
                    <a:pt x="20234" y="3641"/>
                  </a:lnTo>
                  <a:lnTo>
                    <a:pt x="20338" y="3641"/>
                  </a:lnTo>
                  <a:lnTo>
                    <a:pt x="20338" y="3579"/>
                  </a:lnTo>
                  <a:lnTo>
                    <a:pt x="20276" y="3558"/>
                  </a:lnTo>
                  <a:lnTo>
                    <a:pt x="20276" y="3516"/>
                  </a:lnTo>
                  <a:lnTo>
                    <a:pt x="20297" y="3474"/>
                  </a:lnTo>
                  <a:lnTo>
                    <a:pt x="20359" y="3537"/>
                  </a:lnTo>
                  <a:lnTo>
                    <a:pt x="20401" y="3579"/>
                  </a:lnTo>
                  <a:lnTo>
                    <a:pt x="20485" y="3579"/>
                  </a:lnTo>
                  <a:lnTo>
                    <a:pt x="20548" y="3558"/>
                  </a:lnTo>
                  <a:lnTo>
                    <a:pt x="20694" y="3558"/>
                  </a:lnTo>
                  <a:lnTo>
                    <a:pt x="20903" y="3474"/>
                  </a:lnTo>
                  <a:lnTo>
                    <a:pt x="21008" y="3432"/>
                  </a:lnTo>
                  <a:lnTo>
                    <a:pt x="21029" y="3369"/>
                  </a:lnTo>
                  <a:lnTo>
                    <a:pt x="21029" y="3328"/>
                  </a:lnTo>
                  <a:lnTo>
                    <a:pt x="21092" y="3307"/>
                  </a:lnTo>
                  <a:lnTo>
                    <a:pt x="21134" y="3328"/>
                  </a:lnTo>
                  <a:lnTo>
                    <a:pt x="21217" y="3307"/>
                  </a:lnTo>
                  <a:lnTo>
                    <a:pt x="21322" y="3223"/>
                  </a:lnTo>
                  <a:lnTo>
                    <a:pt x="21406" y="3202"/>
                  </a:lnTo>
                  <a:lnTo>
                    <a:pt x="21406" y="3118"/>
                  </a:lnTo>
                  <a:lnTo>
                    <a:pt x="21426" y="3056"/>
                  </a:lnTo>
                  <a:lnTo>
                    <a:pt x="21489" y="3035"/>
                  </a:lnTo>
                  <a:lnTo>
                    <a:pt x="21489" y="2930"/>
                  </a:lnTo>
                  <a:lnTo>
                    <a:pt x="21447" y="2888"/>
                  </a:lnTo>
                  <a:lnTo>
                    <a:pt x="21343" y="2805"/>
                  </a:lnTo>
                  <a:lnTo>
                    <a:pt x="21217" y="2742"/>
                  </a:lnTo>
                  <a:lnTo>
                    <a:pt x="21113" y="2637"/>
                  </a:lnTo>
                  <a:lnTo>
                    <a:pt x="21092" y="2574"/>
                  </a:lnTo>
                  <a:lnTo>
                    <a:pt x="21029" y="2512"/>
                  </a:lnTo>
                  <a:lnTo>
                    <a:pt x="20882" y="2491"/>
                  </a:lnTo>
                  <a:lnTo>
                    <a:pt x="20799" y="2407"/>
                  </a:lnTo>
                  <a:lnTo>
                    <a:pt x="20778" y="2323"/>
                  </a:lnTo>
                  <a:lnTo>
                    <a:pt x="20715" y="2302"/>
                  </a:lnTo>
                  <a:lnTo>
                    <a:pt x="20694" y="2323"/>
                  </a:lnTo>
                  <a:lnTo>
                    <a:pt x="20610" y="2365"/>
                  </a:lnTo>
                  <a:lnTo>
                    <a:pt x="20569" y="2323"/>
                  </a:lnTo>
                  <a:lnTo>
                    <a:pt x="20548" y="2261"/>
                  </a:lnTo>
                  <a:lnTo>
                    <a:pt x="20485" y="2198"/>
                  </a:lnTo>
                  <a:lnTo>
                    <a:pt x="20255" y="2198"/>
                  </a:lnTo>
                  <a:lnTo>
                    <a:pt x="20171" y="2219"/>
                  </a:lnTo>
                  <a:lnTo>
                    <a:pt x="20171" y="2302"/>
                  </a:lnTo>
                  <a:lnTo>
                    <a:pt x="20171" y="2365"/>
                  </a:lnTo>
                  <a:lnTo>
                    <a:pt x="20129" y="2302"/>
                  </a:lnTo>
                  <a:lnTo>
                    <a:pt x="20066" y="2302"/>
                  </a:lnTo>
                  <a:lnTo>
                    <a:pt x="19920" y="2386"/>
                  </a:lnTo>
                  <a:lnTo>
                    <a:pt x="19836" y="2407"/>
                  </a:lnTo>
                  <a:lnTo>
                    <a:pt x="19711" y="2365"/>
                  </a:lnTo>
                  <a:lnTo>
                    <a:pt x="19606" y="2365"/>
                  </a:lnTo>
                  <a:lnTo>
                    <a:pt x="19522" y="2323"/>
                  </a:lnTo>
                  <a:lnTo>
                    <a:pt x="19460" y="2261"/>
                  </a:lnTo>
                  <a:lnTo>
                    <a:pt x="19460" y="2177"/>
                  </a:lnTo>
                  <a:lnTo>
                    <a:pt x="19522" y="2177"/>
                  </a:lnTo>
                  <a:lnTo>
                    <a:pt x="19564" y="2219"/>
                  </a:lnTo>
                  <a:lnTo>
                    <a:pt x="19669" y="2261"/>
                  </a:lnTo>
                  <a:lnTo>
                    <a:pt x="19711" y="2219"/>
                  </a:lnTo>
                  <a:lnTo>
                    <a:pt x="19711" y="2177"/>
                  </a:lnTo>
                  <a:lnTo>
                    <a:pt x="19606" y="2093"/>
                  </a:lnTo>
                  <a:lnTo>
                    <a:pt x="19606" y="2009"/>
                  </a:lnTo>
                  <a:lnTo>
                    <a:pt x="19627" y="1989"/>
                  </a:lnTo>
                  <a:lnTo>
                    <a:pt x="19669" y="2072"/>
                  </a:lnTo>
                  <a:lnTo>
                    <a:pt x="19774" y="2114"/>
                  </a:lnTo>
                  <a:lnTo>
                    <a:pt x="19857" y="2156"/>
                  </a:lnTo>
                  <a:lnTo>
                    <a:pt x="20025" y="2093"/>
                  </a:lnTo>
                  <a:lnTo>
                    <a:pt x="20171" y="1968"/>
                  </a:lnTo>
                  <a:lnTo>
                    <a:pt x="20171" y="1884"/>
                  </a:lnTo>
                  <a:lnTo>
                    <a:pt x="20150" y="1842"/>
                  </a:lnTo>
                  <a:lnTo>
                    <a:pt x="20087" y="1800"/>
                  </a:lnTo>
                  <a:lnTo>
                    <a:pt x="20087" y="1758"/>
                  </a:lnTo>
                  <a:lnTo>
                    <a:pt x="20150" y="1696"/>
                  </a:lnTo>
                  <a:lnTo>
                    <a:pt x="20150" y="1675"/>
                  </a:lnTo>
                  <a:lnTo>
                    <a:pt x="20046" y="1591"/>
                  </a:lnTo>
                  <a:lnTo>
                    <a:pt x="19962" y="1486"/>
                  </a:lnTo>
                  <a:lnTo>
                    <a:pt x="19920" y="1465"/>
                  </a:lnTo>
                  <a:lnTo>
                    <a:pt x="19857" y="1486"/>
                  </a:lnTo>
                  <a:lnTo>
                    <a:pt x="19774" y="1570"/>
                  </a:lnTo>
                  <a:lnTo>
                    <a:pt x="19627" y="1654"/>
                  </a:lnTo>
                  <a:lnTo>
                    <a:pt x="19439" y="1654"/>
                  </a:lnTo>
                  <a:lnTo>
                    <a:pt x="19334" y="1737"/>
                  </a:lnTo>
                  <a:lnTo>
                    <a:pt x="19292" y="1737"/>
                  </a:lnTo>
                  <a:lnTo>
                    <a:pt x="19229" y="1675"/>
                  </a:lnTo>
                  <a:lnTo>
                    <a:pt x="19188" y="1654"/>
                  </a:lnTo>
                  <a:lnTo>
                    <a:pt x="19104" y="1675"/>
                  </a:lnTo>
                  <a:lnTo>
                    <a:pt x="19020" y="1696"/>
                  </a:lnTo>
                  <a:lnTo>
                    <a:pt x="18937" y="1675"/>
                  </a:lnTo>
                  <a:lnTo>
                    <a:pt x="18874" y="1633"/>
                  </a:lnTo>
                  <a:lnTo>
                    <a:pt x="18769" y="1591"/>
                  </a:lnTo>
                  <a:lnTo>
                    <a:pt x="18685" y="1549"/>
                  </a:lnTo>
                  <a:lnTo>
                    <a:pt x="18581" y="1528"/>
                  </a:lnTo>
                  <a:lnTo>
                    <a:pt x="18476" y="1445"/>
                  </a:lnTo>
                  <a:lnTo>
                    <a:pt x="18309" y="1424"/>
                  </a:lnTo>
                  <a:lnTo>
                    <a:pt x="18100" y="1445"/>
                  </a:lnTo>
                  <a:lnTo>
                    <a:pt x="17995" y="1465"/>
                  </a:lnTo>
                  <a:lnTo>
                    <a:pt x="17849" y="1528"/>
                  </a:lnTo>
                  <a:lnTo>
                    <a:pt x="17723" y="1549"/>
                  </a:lnTo>
                  <a:lnTo>
                    <a:pt x="17577" y="1570"/>
                  </a:lnTo>
                  <a:lnTo>
                    <a:pt x="17472" y="1549"/>
                  </a:lnTo>
                  <a:lnTo>
                    <a:pt x="17346" y="1570"/>
                  </a:lnTo>
                  <a:lnTo>
                    <a:pt x="17325" y="1591"/>
                  </a:lnTo>
                  <a:lnTo>
                    <a:pt x="17346" y="1737"/>
                  </a:lnTo>
                  <a:lnTo>
                    <a:pt x="17346" y="1800"/>
                  </a:lnTo>
                  <a:lnTo>
                    <a:pt x="17305" y="1800"/>
                  </a:lnTo>
                  <a:lnTo>
                    <a:pt x="17242" y="1779"/>
                  </a:lnTo>
                  <a:lnTo>
                    <a:pt x="17158" y="1654"/>
                  </a:lnTo>
                  <a:lnTo>
                    <a:pt x="17137" y="1570"/>
                  </a:lnTo>
                  <a:lnTo>
                    <a:pt x="17095" y="1549"/>
                  </a:lnTo>
                  <a:lnTo>
                    <a:pt x="17012" y="1570"/>
                  </a:lnTo>
                  <a:lnTo>
                    <a:pt x="16698" y="1570"/>
                  </a:lnTo>
                  <a:cubicBezTo>
                    <a:pt x="16698" y="1570"/>
                    <a:pt x="16593" y="1633"/>
                    <a:pt x="16572" y="1633"/>
                  </a:cubicBezTo>
                  <a:lnTo>
                    <a:pt x="16489" y="1737"/>
                  </a:lnTo>
                  <a:lnTo>
                    <a:pt x="16426" y="1884"/>
                  </a:lnTo>
                  <a:lnTo>
                    <a:pt x="16384" y="1968"/>
                  </a:lnTo>
                  <a:lnTo>
                    <a:pt x="16363" y="1968"/>
                  </a:lnTo>
                  <a:lnTo>
                    <a:pt x="16363" y="1905"/>
                  </a:lnTo>
                  <a:lnTo>
                    <a:pt x="16405" y="1800"/>
                  </a:lnTo>
                  <a:lnTo>
                    <a:pt x="16426" y="1737"/>
                  </a:lnTo>
                  <a:lnTo>
                    <a:pt x="16405" y="1696"/>
                  </a:lnTo>
                  <a:lnTo>
                    <a:pt x="16321" y="1737"/>
                  </a:lnTo>
                  <a:lnTo>
                    <a:pt x="16196" y="1737"/>
                  </a:lnTo>
                  <a:lnTo>
                    <a:pt x="16154" y="1779"/>
                  </a:lnTo>
                  <a:lnTo>
                    <a:pt x="16154" y="1842"/>
                  </a:lnTo>
                  <a:lnTo>
                    <a:pt x="16112" y="1884"/>
                  </a:lnTo>
                  <a:lnTo>
                    <a:pt x="16112" y="1989"/>
                  </a:lnTo>
                  <a:lnTo>
                    <a:pt x="16049" y="2009"/>
                  </a:lnTo>
                  <a:lnTo>
                    <a:pt x="16007" y="1968"/>
                  </a:lnTo>
                  <a:lnTo>
                    <a:pt x="16007" y="1905"/>
                  </a:lnTo>
                  <a:lnTo>
                    <a:pt x="16070" y="1842"/>
                  </a:lnTo>
                  <a:lnTo>
                    <a:pt x="16070" y="1675"/>
                  </a:lnTo>
                  <a:lnTo>
                    <a:pt x="16091" y="1591"/>
                  </a:lnTo>
                  <a:lnTo>
                    <a:pt x="16300" y="1465"/>
                  </a:lnTo>
                  <a:lnTo>
                    <a:pt x="16426" y="1382"/>
                  </a:lnTo>
                  <a:lnTo>
                    <a:pt x="16593" y="1382"/>
                  </a:lnTo>
                  <a:lnTo>
                    <a:pt x="16719" y="1424"/>
                  </a:lnTo>
                  <a:lnTo>
                    <a:pt x="16823" y="1424"/>
                  </a:lnTo>
                  <a:lnTo>
                    <a:pt x="16844" y="1382"/>
                  </a:lnTo>
                  <a:lnTo>
                    <a:pt x="17116" y="1382"/>
                  </a:lnTo>
                  <a:lnTo>
                    <a:pt x="17200" y="1340"/>
                  </a:lnTo>
                  <a:lnTo>
                    <a:pt x="17221" y="1256"/>
                  </a:lnTo>
                  <a:lnTo>
                    <a:pt x="17158" y="1256"/>
                  </a:lnTo>
                  <a:lnTo>
                    <a:pt x="17095" y="1173"/>
                  </a:lnTo>
                  <a:lnTo>
                    <a:pt x="17095" y="1068"/>
                  </a:lnTo>
                  <a:lnTo>
                    <a:pt x="17200" y="1005"/>
                  </a:lnTo>
                  <a:lnTo>
                    <a:pt x="17263" y="963"/>
                  </a:lnTo>
                  <a:lnTo>
                    <a:pt x="17346" y="963"/>
                  </a:lnTo>
                  <a:lnTo>
                    <a:pt x="17367" y="1026"/>
                  </a:lnTo>
                  <a:lnTo>
                    <a:pt x="17346" y="1068"/>
                  </a:lnTo>
                  <a:lnTo>
                    <a:pt x="17305" y="1068"/>
                  </a:lnTo>
                  <a:lnTo>
                    <a:pt x="17346" y="1152"/>
                  </a:lnTo>
                  <a:lnTo>
                    <a:pt x="17346" y="1256"/>
                  </a:lnTo>
                  <a:lnTo>
                    <a:pt x="17409" y="1340"/>
                  </a:lnTo>
                  <a:lnTo>
                    <a:pt x="17556" y="1340"/>
                  </a:lnTo>
                  <a:lnTo>
                    <a:pt x="17681" y="1277"/>
                  </a:lnTo>
                  <a:lnTo>
                    <a:pt x="17765" y="1277"/>
                  </a:lnTo>
                  <a:lnTo>
                    <a:pt x="17869" y="1319"/>
                  </a:lnTo>
                  <a:lnTo>
                    <a:pt x="17953" y="1277"/>
                  </a:lnTo>
                  <a:lnTo>
                    <a:pt x="18141" y="1214"/>
                  </a:lnTo>
                  <a:lnTo>
                    <a:pt x="18267" y="1214"/>
                  </a:lnTo>
                  <a:lnTo>
                    <a:pt x="18309" y="1256"/>
                  </a:lnTo>
                  <a:lnTo>
                    <a:pt x="18393" y="1256"/>
                  </a:lnTo>
                  <a:lnTo>
                    <a:pt x="18455" y="1214"/>
                  </a:lnTo>
                  <a:lnTo>
                    <a:pt x="18581" y="1214"/>
                  </a:lnTo>
                  <a:lnTo>
                    <a:pt x="18685" y="1256"/>
                  </a:lnTo>
                  <a:lnTo>
                    <a:pt x="18769" y="1256"/>
                  </a:lnTo>
                  <a:lnTo>
                    <a:pt x="18853" y="1277"/>
                  </a:lnTo>
                  <a:lnTo>
                    <a:pt x="19083" y="1382"/>
                  </a:lnTo>
                  <a:lnTo>
                    <a:pt x="19209" y="1382"/>
                  </a:lnTo>
                  <a:lnTo>
                    <a:pt x="19313" y="1361"/>
                  </a:lnTo>
                  <a:lnTo>
                    <a:pt x="19439" y="1361"/>
                  </a:lnTo>
                  <a:lnTo>
                    <a:pt x="19481" y="1277"/>
                  </a:lnTo>
                  <a:lnTo>
                    <a:pt x="19564" y="1235"/>
                  </a:lnTo>
                  <a:lnTo>
                    <a:pt x="19669" y="1256"/>
                  </a:lnTo>
                  <a:lnTo>
                    <a:pt x="19774" y="1256"/>
                  </a:lnTo>
                  <a:lnTo>
                    <a:pt x="19836" y="1173"/>
                  </a:lnTo>
                  <a:lnTo>
                    <a:pt x="19836" y="1131"/>
                  </a:lnTo>
                  <a:lnTo>
                    <a:pt x="19669" y="1026"/>
                  </a:lnTo>
                  <a:lnTo>
                    <a:pt x="19585" y="963"/>
                  </a:lnTo>
                  <a:lnTo>
                    <a:pt x="19543" y="859"/>
                  </a:lnTo>
                  <a:lnTo>
                    <a:pt x="19439" y="796"/>
                  </a:lnTo>
                  <a:lnTo>
                    <a:pt x="19250" y="733"/>
                  </a:lnTo>
                  <a:lnTo>
                    <a:pt x="19167" y="649"/>
                  </a:lnTo>
                  <a:lnTo>
                    <a:pt x="19062" y="628"/>
                  </a:lnTo>
                  <a:lnTo>
                    <a:pt x="18957" y="649"/>
                  </a:lnTo>
                  <a:lnTo>
                    <a:pt x="18916" y="608"/>
                  </a:lnTo>
                  <a:lnTo>
                    <a:pt x="18853" y="545"/>
                  </a:lnTo>
                  <a:lnTo>
                    <a:pt x="18727" y="587"/>
                  </a:lnTo>
                  <a:lnTo>
                    <a:pt x="18685" y="524"/>
                  </a:lnTo>
                  <a:lnTo>
                    <a:pt x="18455" y="503"/>
                  </a:lnTo>
                  <a:lnTo>
                    <a:pt x="18309" y="398"/>
                  </a:lnTo>
                  <a:lnTo>
                    <a:pt x="18246" y="398"/>
                  </a:lnTo>
                  <a:lnTo>
                    <a:pt x="18058" y="294"/>
                  </a:lnTo>
                  <a:lnTo>
                    <a:pt x="17995" y="294"/>
                  </a:lnTo>
                  <a:lnTo>
                    <a:pt x="17995" y="315"/>
                  </a:lnTo>
                  <a:lnTo>
                    <a:pt x="17932" y="336"/>
                  </a:lnTo>
                  <a:lnTo>
                    <a:pt x="17765" y="231"/>
                  </a:lnTo>
                  <a:lnTo>
                    <a:pt x="17744" y="168"/>
                  </a:lnTo>
                  <a:lnTo>
                    <a:pt x="17681" y="105"/>
                  </a:lnTo>
                  <a:lnTo>
                    <a:pt x="17597" y="126"/>
                  </a:lnTo>
                  <a:lnTo>
                    <a:pt x="17535" y="126"/>
                  </a:lnTo>
                  <a:lnTo>
                    <a:pt x="17472" y="84"/>
                  </a:lnTo>
                  <a:lnTo>
                    <a:pt x="17263" y="84"/>
                  </a:lnTo>
                  <a:lnTo>
                    <a:pt x="17158" y="22"/>
                  </a:lnTo>
                  <a:lnTo>
                    <a:pt x="17074" y="84"/>
                  </a:lnTo>
                  <a:lnTo>
                    <a:pt x="17033" y="84"/>
                  </a:lnTo>
                  <a:lnTo>
                    <a:pt x="17012" y="64"/>
                  </a:lnTo>
                  <a:lnTo>
                    <a:pt x="16928" y="1"/>
                  </a:lnTo>
                  <a:lnTo>
                    <a:pt x="16740" y="22"/>
                  </a:lnTo>
                  <a:lnTo>
                    <a:pt x="1661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6B65"/>
                </a:solidFill>
              </a:endParaRPr>
            </a:p>
          </p:txBody>
        </p:sp>
        <p:grpSp>
          <p:nvGrpSpPr>
            <p:cNvPr id="1113" name="Google Shape;1113;p64"/>
            <p:cNvGrpSpPr/>
            <p:nvPr/>
          </p:nvGrpSpPr>
          <p:grpSpPr>
            <a:xfrm>
              <a:off x="2905224" y="2311071"/>
              <a:ext cx="596721" cy="528992"/>
              <a:chOff x="1922950" y="1410350"/>
              <a:chExt cx="1252825" cy="1162875"/>
            </a:xfrm>
          </p:grpSpPr>
          <p:sp>
            <p:nvSpPr>
              <p:cNvPr id="1114" name="Google Shape;1114;p64"/>
              <p:cNvSpPr/>
              <p:nvPr/>
            </p:nvSpPr>
            <p:spPr>
              <a:xfrm>
                <a:off x="1988325" y="2333100"/>
                <a:ext cx="52325" cy="65925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37" extrusionOk="0">
                    <a:moveTo>
                      <a:pt x="210" y="0"/>
                    </a:moveTo>
                    <a:lnTo>
                      <a:pt x="189" y="63"/>
                    </a:lnTo>
                    <a:lnTo>
                      <a:pt x="1" y="21"/>
                    </a:lnTo>
                    <a:lnTo>
                      <a:pt x="63" y="188"/>
                    </a:lnTo>
                    <a:lnTo>
                      <a:pt x="105" y="209"/>
                    </a:lnTo>
                    <a:lnTo>
                      <a:pt x="168" y="335"/>
                    </a:lnTo>
                    <a:lnTo>
                      <a:pt x="440" y="377"/>
                    </a:lnTo>
                    <a:lnTo>
                      <a:pt x="314" y="439"/>
                    </a:lnTo>
                    <a:lnTo>
                      <a:pt x="189" y="439"/>
                    </a:lnTo>
                    <a:lnTo>
                      <a:pt x="105" y="544"/>
                    </a:lnTo>
                    <a:lnTo>
                      <a:pt x="168" y="607"/>
                    </a:lnTo>
                    <a:lnTo>
                      <a:pt x="105" y="732"/>
                    </a:lnTo>
                    <a:lnTo>
                      <a:pt x="126" y="774"/>
                    </a:lnTo>
                    <a:lnTo>
                      <a:pt x="273" y="732"/>
                    </a:lnTo>
                    <a:lnTo>
                      <a:pt x="293" y="837"/>
                    </a:lnTo>
                    <a:lnTo>
                      <a:pt x="419" y="837"/>
                    </a:lnTo>
                    <a:lnTo>
                      <a:pt x="419" y="942"/>
                    </a:lnTo>
                    <a:lnTo>
                      <a:pt x="524" y="1025"/>
                    </a:lnTo>
                    <a:lnTo>
                      <a:pt x="649" y="963"/>
                    </a:lnTo>
                    <a:lnTo>
                      <a:pt x="503" y="1130"/>
                    </a:lnTo>
                    <a:lnTo>
                      <a:pt x="545" y="1276"/>
                    </a:lnTo>
                    <a:lnTo>
                      <a:pt x="649" y="1255"/>
                    </a:lnTo>
                    <a:lnTo>
                      <a:pt x="649" y="1151"/>
                    </a:lnTo>
                    <a:lnTo>
                      <a:pt x="817" y="1109"/>
                    </a:lnTo>
                    <a:lnTo>
                      <a:pt x="817" y="1109"/>
                    </a:lnTo>
                    <a:lnTo>
                      <a:pt x="754" y="1235"/>
                    </a:lnTo>
                    <a:lnTo>
                      <a:pt x="691" y="1339"/>
                    </a:lnTo>
                    <a:lnTo>
                      <a:pt x="691" y="1423"/>
                    </a:lnTo>
                    <a:lnTo>
                      <a:pt x="733" y="1423"/>
                    </a:lnTo>
                    <a:lnTo>
                      <a:pt x="796" y="1548"/>
                    </a:lnTo>
                    <a:lnTo>
                      <a:pt x="963" y="1528"/>
                    </a:lnTo>
                    <a:lnTo>
                      <a:pt x="963" y="1632"/>
                    </a:lnTo>
                    <a:lnTo>
                      <a:pt x="1047" y="1632"/>
                    </a:lnTo>
                    <a:lnTo>
                      <a:pt x="1068" y="1737"/>
                    </a:lnTo>
                    <a:lnTo>
                      <a:pt x="1047" y="1820"/>
                    </a:lnTo>
                    <a:lnTo>
                      <a:pt x="1172" y="1967"/>
                    </a:lnTo>
                    <a:lnTo>
                      <a:pt x="1256" y="1883"/>
                    </a:lnTo>
                    <a:lnTo>
                      <a:pt x="1319" y="1946"/>
                    </a:lnTo>
                    <a:lnTo>
                      <a:pt x="1423" y="1946"/>
                    </a:lnTo>
                    <a:lnTo>
                      <a:pt x="1256" y="2113"/>
                    </a:lnTo>
                    <a:lnTo>
                      <a:pt x="1465" y="2323"/>
                    </a:lnTo>
                    <a:lnTo>
                      <a:pt x="1549" y="2364"/>
                    </a:lnTo>
                    <a:lnTo>
                      <a:pt x="1591" y="2427"/>
                    </a:lnTo>
                    <a:lnTo>
                      <a:pt x="1946" y="2636"/>
                    </a:lnTo>
                    <a:lnTo>
                      <a:pt x="1988" y="2595"/>
                    </a:lnTo>
                    <a:lnTo>
                      <a:pt x="2093" y="2616"/>
                    </a:lnTo>
                    <a:lnTo>
                      <a:pt x="2009" y="2302"/>
                    </a:lnTo>
                    <a:lnTo>
                      <a:pt x="2051" y="2176"/>
                    </a:lnTo>
                    <a:lnTo>
                      <a:pt x="2009" y="2072"/>
                    </a:lnTo>
                    <a:lnTo>
                      <a:pt x="2009" y="1820"/>
                    </a:lnTo>
                    <a:lnTo>
                      <a:pt x="1946" y="1695"/>
                    </a:lnTo>
                    <a:lnTo>
                      <a:pt x="1674" y="1548"/>
                    </a:lnTo>
                    <a:lnTo>
                      <a:pt x="1653" y="1214"/>
                    </a:lnTo>
                    <a:lnTo>
                      <a:pt x="1528" y="1004"/>
                    </a:lnTo>
                    <a:lnTo>
                      <a:pt x="1486" y="774"/>
                    </a:lnTo>
                    <a:lnTo>
                      <a:pt x="1444" y="732"/>
                    </a:lnTo>
                    <a:lnTo>
                      <a:pt x="1319" y="711"/>
                    </a:lnTo>
                    <a:lnTo>
                      <a:pt x="1130" y="607"/>
                    </a:lnTo>
                    <a:lnTo>
                      <a:pt x="1005" y="607"/>
                    </a:lnTo>
                    <a:lnTo>
                      <a:pt x="858" y="544"/>
                    </a:lnTo>
                    <a:lnTo>
                      <a:pt x="817" y="439"/>
                    </a:lnTo>
                    <a:lnTo>
                      <a:pt x="628" y="377"/>
                    </a:lnTo>
                    <a:lnTo>
                      <a:pt x="545" y="251"/>
                    </a:lnTo>
                    <a:lnTo>
                      <a:pt x="524" y="167"/>
                    </a:lnTo>
                    <a:lnTo>
                      <a:pt x="398" y="167"/>
                    </a:lnTo>
                    <a:lnTo>
                      <a:pt x="314" y="21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64"/>
              <p:cNvSpPr/>
              <p:nvPr/>
            </p:nvSpPr>
            <p:spPr>
              <a:xfrm>
                <a:off x="1953800" y="2242075"/>
                <a:ext cx="23050" cy="54425"/>
              </a:xfrm>
              <a:custGeom>
                <a:avLst/>
                <a:gdLst/>
                <a:ahLst/>
                <a:cxnLst/>
                <a:rect l="l" t="t" r="r" b="b"/>
                <a:pathLst>
                  <a:path w="922" h="2177" extrusionOk="0">
                    <a:moveTo>
                      <a:pt x="210" y="0"/>
                    </a:moveTo>
                    <a:lnTo>
                      <a:pt x="21" y="314"/>
                    </a:lnTo>
                    <a:lnTo>
                      <a:pt x="42" y="523"/>
                    </a:lnTo>
                    <a:lnTo>
                      <a:pt x="1" y="628"/>
                    </a:lnTo>
                    <a:lnTo>
                      <a:pt x="1" y="733"/>
                    </a:lnTo>
                    <a:lnTo>
                      <a:pt x="105" y="754"/>
                    </a:lnTo>
                    <a:lnTo>
                      <a:pt x="189" y="837"/>
                    </a:lnTo>
                    <a:lnTo>
                      <a:pt x="189" y="942"/>
                    </a:lnTo>
                    <a:lnTo>
                      <a:pt x="126" y="921"/>
                    </a:lnTo>
                    <a:lnTo>
                      <a:pt x="21" y="900"/>
                    </a:lnTo>
                    <a:lnTo>
                      <a:pt x="21" y="984"/>
                    </a:lnTo>
                    <a:lnTo>
                      <a:pt x="105" y="1047"/>
                    </a:lnTo>
                    <a:lnTo>
                      <a:pt x="21" y="1193"/>
                    </a:lnTo>
                    <a:lnTo>
                      <a:pt x="105" y="1214"/>
                    </a:lnTo>
                    <a:lnTo>
                      <a:pt x="210" y="1339"/>
                    </a:lnTo>
                    <a:lnTo>
                      <a:pt x="84" y="1319"/>
                    </a:lnTo>
                    <a:lnTo>
                      <a:pt x="21" y="1402"/>
                    </a:lnTo>
                    <a:lnTo>
                      <a:pt x="42" y="1507"/>
                    </a:lnTo>
                    <a:lnTo>
                      <a:pt x="210" y="1528"/>
                    </a:lnTo>
                    <a:lnTo>
                      <a:pt x="147" y="1611"/>
                    </a:lnTo>
                    <a:lnTo>
                      <a:pt x="189" y="1758"/>
                    </a:lnTo>
                    <a:lnTo>
                      <a:pt x="356" y="2135"/>
                    </a:lnTo>
                    <a:lnTo>
                      <a:pt x="503" y="2176"/>
                    </a:lnTo>
                    <a:lnTo>
                      <a:pt x="565" y="2072"/>
                    </a:lnTo>
                    <a:lnTo>
                      <a:pt x="524" y="1988"/>
                    </a:lnTo>
                    <a:lnTo>
                      <a:pt x="440" y="1988"/>
                    </a:lnTo>
                    <a:lnTo>
                      <a:pt x="398" y="1863"/>
                    </a:lnTo>
                    <a:lnTo>
                      <a:pt x="335" y="1653"/>
                    </a:lnTo>
                    <a:lnTo>
                      <a:pt x="356" y="1507"/>
                    </a:lnTo>
                    <a:lnTo>
                      <a:pt x="314" y="1402"/>
                    </a:lnTo>
                    <a:lnTo>
                      <a:pt x="398" y="1235"/>
                    </a:lnTo>
                    <a:lnTo>
                      <a:pt x="545" y="1235"/>
                    </a:lnTo>
                    <a:lnTo>
                      <a:pt x="524" y="1109"/>
                    </a:lnTo>
                    <a:lnTo>
                      <a:pt x="419" y="1109"/>
                    </a:lnTo>
                    <a:lnTo>
                      <a:pt x="335" y="1130"/>
                    </a:lnTo>
                    <a:lnTo>
                      <a:pt x="231" y="1130"/>
                    </a:lnTo>
                    <a:lnTo>
                      <a:pt x="314" y="1026"/>
                    </a:lnTo>
                    <a:lnTo>
                      <a:pt x="419" y="1026"/>
                    </a:lnTo>
                    <a:lnTo>
                      <a:pt x="545" y="921"/>
                    </a:lnTo>
                    <a:lnTo>
                      <a:pt x="565" y="733"/>
                    </a:lnTo>
                    <a:lnTo>
                      <a:pt x="670" y="607"/>
                    </a:lnTo>
                    <a:lnTo>
                      <a:pt x="712" y="419"/>
                    </a:lnTo>
                    <a:lnTo>
                      <a:pt x="921" y="210"/>
                    </a:lnTo>
                    <a:lnTo>
                      <a:pt x="858" y="189"/>
                    </a:lnTo>
                    <a:lnTo>
                      <a:pt x="670" y="272"/>
                    </a:lnTo>
                    <a:lnTo>
                      <a:pt x="545" y="461"/>
                    </a:lnTo>
                    <a:lnTo>
                      <a:pt x="461" y="628"/>
                    </a:lnTo>
                    <a:lnTo>
                      <a:pt x="335" y="670"/>
                    </a:lnTo>
                    <a:lnTo>
                      <a:pt x="335" y="586"/>
                    </a:lnTo>
                    <a:lnTo>
                      <a:pt x="252" y="523"/>
                    </a:lnTo>
                    <a:lnTo>
                      <a:pt x="461" y="461"/>
                    </a:lnTo>
                    <a:lnTo>
                      <a:pt x="565" y="377"/>
                    </a:lnTo>
                    <a:lnTo>
                      <a:pt x="607" y="231"/>
                    </a:lnTo>
                    <a:lnTo>
                      <a:pt x="607" y="168"/>
                    </a:lnTo>
                    <a:lnTo>
                      <a:pt x="503" y="105"/>
                    </a:lnTo>
                    <a:lnTo>
                      <a:pt x="440" y="189"/>
                    </a:lnTo>
                    <a:lnTo>
                      <a:pt x="356" y="210"/>
                    </a:lnTo>
                    <a:lnTo>
                      <a:pt x="398" y="63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64"/>
              <p:cNvSpPr/>
              <p:nvPr/>
            </p:nvSpPr>
            <p:spPr>
              <a:xfrm>
                <a:off x="2552225" y="1885325"/>
                <a:ext cx="48150" cy="4867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947" extrusionOk="0">
                    <a:moveTo>
                      <a:pt x="1402" y="0"/>
                    </a:moveTo>
                    <a:lnTo>
                      <a:pt x="1256" y="21"/>
                    </a:lnTo>
                    <a:lnTo>
                      <a:pt x="1067" y="189"/>
                    </a:lnTo>
                    <a:lnTo>
                      <a:pt x="984" y="356"/>
                    </a:lnTo>
                    <a:lnTo>
                      <a:pt x="1046" y="544"/>
                    </a:lnTo>
                    <a:lnTo>
                      <a:pt x="942" y="524"/>
                    </a:lnTo>
                    <a:lnTo>
                      <a:pt x="900" y="356"/>
                    </a:lnTo>
                    <a:lnTo>
                      <a:pt x="858" y="356"/>
                    </a:lnTo>
                    <a:lnTo>
                      <a:pt x="837" y="503"/>
                    </a:lnTo>
                    <a:lnTo>
                      <a:pt x="753" y="503"/>
                    </a:lnTo>
                    <a:lnTo>
                      <a:pt x="795" y="607"/>
                    </a:lnTo>
                    <a:lnTo>
                      <a:pt x="753" y="712"/>
                    </a:lnTo>
                    <a:lnTo>
                      <a:pt x="649" y="712"/>
                    </a:lnTo>
                    <a:lnTo>
                      <a:pt x="586" y="816"/>
                    </a:lnTo>
                    <a:lnTo>
                      <a:pt x="419" y="775"/>
                    </a:lnTo>
                    <a:lnTo>
                      <a:pt x="335" y="837"/>
                    </a:lnTo>
                    <a:lnTo>
                      <a:pt x="251" y="816"/>
                    </a:lnTo>
                    <a:lnTo>
                      <a:pt x="0" y="963"/>
                    </a:lnTo>
                    <a:lnTo>
                      <a:pt x="21" y="1088"/>
                    </a:lnTo>
                    <a:lnTo>
                      <a:pt x="147" y="1235"/>
                    </a:lnTo>
                    <a:lnTo>
                      <a:pt x="230" y="1172"/>
                    </a:lnTo>
                    <a:lnTo>
                      <a:pt x="209" y="1088"/>
                    </a:lnTo>
                    <a:lnTo>
                      <a:pt x="251" y="1026"/>
                    </a:lnTo>
                    <a:lnTo>
                      <a:pt x="356" y="1130"/>
                    </a:lnTo>
                    <a:lnTo>
                      <a:pt x="314" y="1277"/>
                    </a:lnTo>
                    <a:lnTo>
                      <a:pt x="440" y="1381"/>
                    </a:lnTo>
                    <a:lnTo>
                      <a:pt x="523" y="1256"/>
                    </a:lnTo>
                    <a:lnTo>
                      <a:pt x="544" y="1340"/>
                    </a:lnTo>
                    <a:lnTo>
                      <a:pt x="523" y="1423"/>
                    </a:lnTo>
                    <a:lnTo>
                      <a:pt x="649" y="1591"/>
                    </a:lnTo>
                    <a:lnTo>
                      <a:pt x="753" y="1612"/>
                    </a:lnTo>
                    <a:lnTo>
                      <a:pt x="795" y="1779"/>
                    </a:lnTo>
                    <a:lnTo>
                      <a:pt x="879" y="1863"/>
                    </a:lnTo>
                    <a:lnTo>
                      <a:pt x="963" y="1716"/>
                    </a:lnTo>
                    <a:lnTo>
                      <a:pt x="984" y="1821"/>
                    </a:lnTo>
                    <a:lnTo>
                      <a:pt x="1109" y="1946"/>
                    </a:lnTo>
                    <a:lnTo>
                      <a:pt x="1214" y="1925"/>
                    </a:lnTo>
                    <a:lnTo>
                      <a:pt x="1318" y="1925"/>
                    </a:lnTo>
                    <a:lnTo>
                      <a:pt x="1423" y="1821"/>
                    </a:lnTo>
                    <a:lnTo>
                      <a:pt x="1507" y="1800"/>
                    </a:lnTo>
                    <a:lnTo>
                      <a:pt x="1632" y="1695"/>
                    </a:lnTo>
                    <a:lnTo>
                      <a:pt x="1695" y="1800"/>
                    </a:lnTo>
                    <a:lnTo>
                      <a:pt x="1737" y="1758"/>
                    </a:lnTo>
                    <a:lnTo>
                      <a:pt x="1925" y="1653"/>
                    </a:lnTo>
                    <a:lnTo>
                      <a:pt x="1925" y="1549"/>
                    </a:lnTo>
                    <a:lnTo>
                      <a:pt x="1800" y="1591"/>
                    </a:lnTo>
                    <a:lnTo>
                      <a:pt x="1716" y="1507"/>
                    </a:lnTo>
                    <a:lnTo>
                      <a:pt x="1841" y="1277"/>
                    </a:lnTo>
                    <a:lnTo>
                      <a:pt x="1883" y="1151"/>
                    </a:lnTo>
                    <a:lnTo>
                      <a:pt x="1737" y="1235"/>
                    </a:lnTo>
                    <a:lnTo>
                      <a:pt x="1674" y="1402"/>
                    </a:lnTo>
                    <a:lnTo>
                      <a:pt x="1674" y="1277"/>
                    </a:lnTo>
                    <a:lnTo>
                      <a:pt x="1737" y="1026"/>
                    </a:lnTo>
                    <a:lnTo>
                      <a:pt x="1695" y="649"/>
                    </a:lnTo>
                    <a:lnTo>
                      <a:pt x="1528" y="544"/>
                    </a:lnTo>
                    <a:lnTo>
                      <a:pt x="1528" y="419"/>
                    </a:lnTo>
                    <a:lnTo>
                      <a:pt x="1423" y="419"/>
                    </a:lnTo>
                    <a:lnTo>
                      <a:pt x="1360" y="524"/>
                    </a:lnTo>
                    <a:lnTo>
                      <a:pt x="1360" y="398"/>
                    </a:lnTo>
                    <a:lnTo>
                      <a:pt x="1423" y="314"/>
                    </a:lnTo>
                    <a:lnTo>
                      <a:pt x="1381" y="210"/>
                    </a:lnTo>
                    <a:lnTo>
                      <a:pt x="1402" y="105"/>
                    </a:lnTo>
                    <a:lnTo>
                      <a:pt x="1402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64"/>
              <p:cNvSpPr/>
              <p:nvPr/>
            </p:nvSpPr>
            <p:spPr>
              <a:xfrm>
                <a:off x="2722750" y="1634775"/>
                <a:ext cx="1459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357" extrusionOk="0">
                    <a:moveTo>
                      <a:pt x="502" y="0"/>
                    </a:moveTo>
                    <a:lnTo>
                      <a:pt x="440" y="84"/>
                    </a:lnTo>
                    <a:lnTo>
                      <a:pt x="230" y="105"/>
                    </a:lnTo>
                    <a:lnTo>
                      <a:pt x="210" y="126"/>
                    </a:lnTo>
                    <a:lnTo>
                      <a:pt x="147" y="126"/>
                    </a:lnTo>
                    <a:lnTo>
                      <a:pt x="105" y="230"/>
                    </a:lnTo>
                    <a:lnTo>
                      <a:pt x="189" y="335"/>
                    </a:lnTo>
                    <a:lnTo>
                      <a:pt x="230" y="439"/>
                    </a:lnTo>
                    <a:lnTo>
                      <a:pt x="147" y="439"/>
                    </a:lnTo>
                    <a:lnTo>
                      <a:pt x="21" y="272"/>
                    </a:lnTo>
                    <a:lnTo>
                      <a:pt x="0" y="398"/>
                    </a:lnTo>
                    <a:lnTo>
                      <a:pt x="21" y="502"/>
                    </a:lnTo>
                    <a:lnTo>
                      <a:pt x="147" y="544"/>
                    </a:lnTo>
                    <a:lnTo>
                      <a:pt x="251" y="732"/>
                    </a:lnTo>
                    <a:lnTo>
                      <a:pt x="356" y="732"/>
                    </a:lnTo>
                    <a:lnTo>
                      <a:pt x="293" y="816"/>
                    </a:lnTo>
                    <a:lnTo>
                      <a:pt x="210" y="816"/>
                    </a:lnTo>
                    <a:lnTo>
                      <a:pt x="189" y="921"/>
                    </a:lnTo>
                    <a:lnTo>
                      <a:pt x="314" y="1109"/>
                    </a:lnTo>
                    <a:lnTo>
                      <a:pt x="440" y="1151"/>
                    </a:lnTo>
                    <a:lnTo>
                      <a:pt x="419" y="1235"/>
                    </a:lnTo>
                    <a:lnTo>
                      <a:pt x="398" y="1172"/>
                    </a:lnTo>
                    <a:lnTo>
                      <a:pt x="210" y="1151"/>
                    </a:lnTo>
                    <a:lnTo>
                      <a:pt x="210" y="1235"/>
                    </a:lnTo>
                    <a:lnTo>
                      <a:pt x="147" y="1255"/>
                    </a:lnTo>
                    <a:lnTo>
                      <a:pt x="105" y="1360"/>
                    </a:lnTo>
                    <a:lnTo>
                      <a:pt x="251" y="1276"/>
                    </a:lnTo>
                    <a:lnTo>
                      <a:pt x="335" y="1360"/>
                    </a:lnTo>
                    <a:lnTo>
                      <a:pt x="523" y="1276"/>
                    </a:lnTo>
                    <a:lnTo>
                      <a:pt x="544" y="1360"/>
                    </a:lnTo>
                    <a:lnTo>
                      <a:pt x="649" y="1381"/>
                    </a:lnTo>
                    <a:lnTo>
                      <a:pt x="670" y="1465"/>
                    </a:lnTo>
                    <a:lnTo>
                      <a:pt x="837" y="1590"/>
                    </a:lnTo>
                    <a:lnTo>
                      <a:pt x="879" y="1590"/>
                    </a:lnTo>
                    <a:lnTo>
                      <a:pt x="879" y="1527"/>
                    </a:lnTo>
                    <a:lnTo>
                      <a:pt x="942" y="1548"/>
                    </a:lnTo>
                    <a:lnTo>
                      <a:pt x="1046" y="1486"/>
                    </a:lnTo>
                    <a:lnTo>
                      <a:pt x="1130" y="1527"/>
                    </a:lnTo>
                    <a:lnTo>
                      <a:pt x="1151" y="1590"/>
                    </a:lnTo>
                    <a:lnTo>
                      <a:pt x="1130" y="1674"/>
                    </a:lnTo>
                    <a:lnTo>
                      <a:pt x="1130" y="1883"/>
                    </a:lnTo>
                    <a:lnTo>
                      <a:pt x="1067" y="2051"/>
                    </a:lnTo>
                    <a:lnTo>
                      <a:pt x="1067" y="2113"/>
                    </a:lnTo>
                    <a:lnTo>
                      <a:pt x="1151" y="2260"/>
                    </a:lnTo>
                    <a:lnTo>
                      <a:pt x="1088" y="2385"/>
                    </a:lnTo>
                    <a:lnTo>
                      <a:pt x="1088" y="2469"/>
                    </a:lnTo>
                    <a:lnTo>
                      <a:pt x="1067" y="2595"/>
                    </a:lnTo>
                    <a:lnTo>
                      <a:pt x="879" y="2699"/>
                    </a:lnTo>
                    <a:lnTo>
                      <a:pt x="754" y="2741"/>
                    </a:lnTo>
                    <a:lnTo>
                      <a:pt x="733" y="2825"/>
                    </a:lnTo>
                    <a:lnTo>
                      <a:pt x="628" y="2992"/>
                    </a:lnTo>
                    <a:lnTo>
                      <a:pt x="628" y="3055"/>
                    </a:lnTo>
                    <a:lnTo>
                      <a:pt x="523" y="3118"/>
                    </a:lnTo>
                    <a:lnTo>
                      <a:pt x="461" y="3222"/>
                    </a:lnTo>
                    <a:lnTo>
                      <a:pt x="461" y="3348"/>
                    </a:lnTo>
                    <a:lnTo>
                      <a:pt x="544" y="3369"/>
                    </a:lnTo>
                    <a:lnTo>
                      <a:pt x="544" y="3452"/>
                    </a:lnTo>
                    <a:lnTo>
                      <a:pt x="440" y="3473"/>
                    </a:lnTo>
                    <a:lnTo>
                      <a:pt x="419" y="3578"/>
                    </a:lnTo>
                    <a:lnTo>
                      <a:pt x="461" y="3641"/>
                    </a:lnTo>
                    <a:lnTo>
                      <a:pt x="398" y="3745"/>
                    </a:lnTo>
                    <a:lnTo>
                      <a:pt x="356" y="3850"/>
                    </a:lnTo>
                    <a:lnTo>
                      <a:pt x="419" y="3955"/>
                    </a:lnTo>
                    <a:lnTo>
                      <a:pt x="502" y="3976"/>
                    </a:lnTo>
                    <a:lnTo>
                      <a:pt x="502" y="4059"/>
                    </a:lnTo>
                    <a:lnTo>
                      <a:pt x="565" y="4143"/>
                    </a:lnTo>
                    <a:lnTo>
                      <a:pt x="628" y="4143"/>
                    </a:lnTo>
                    <a:lnTo>
                      <a:pt x="649" y="4038"/>
                    </a:lnTo>
                    <a:lnTo>
                      <a:pt x="670" y="3955"/>
                    </a:lnTo>
                    <a:lnTo>
                      <a:pt x="733" y="3996"/>
                    </a:lnTo>
                    <a:lnTo>
                      <a:pt x="774" y="3996"/>
                    </a:lnTo>
                    <a:lnTo>
                      <a:pt x="879" y="3871"/>
                    </a:lnTo>
                    <a:lnTo>
                      <a:pt x="942" y="3892"/>
                    </a:lnTo>
                    <a:lnTo>
                      <a:pt x="879" y="4059"/>
                    </a:lnTo>
                    <a:lnTo>
                      <a:pt x="774" y="4080"/>
                    </a:lnTo>
                    <a:lnTo>
                      <a:pt x="754" y="4143"/>
                    </a:lnTo>
                    <a:lnTo>
                      <a:pt x="816" y="4185"/>
                    </a:lnTo>
                    <a:lnTo>
                      <a:pt x="816" y="4268"/>
                    </a:lnTo>
                    <a:lnTo>
                      <a:pt x="921" y="4394"/>
                    </a:lnTo>
                    <a:lnTo>
                      <a:pt x="1026" y="4352"/>
                    </a:lnTo>
                    <a:lnTo>
                      <a:pt x="1067" y="4394"/>
                    </a:lnTo>
                    <a:lnTo>
                      <a:pt x="1193" y="4415"/>
                    </a:lnTo>
                    <a:lnTo>
                      <a:pt x="1256" y="4352"/>
                    </a:lnTo>
                    <a:lnTo>
                      <a:pt x="1402" y="4310"/>
                    </a:lnTo>
                    <a:lnTo>
                      <a:pt x="1381" y="4164"/>
                    </a:lnTo>
                    <a:lnTo>
                      <a:pt x="1465" y="4164"/>
                    </a:lnTo>
                    <a:lnTo>
                      <a:pt x="1507" y="4101"/>
                    </a:lnTo>
                    <a:lnTo>
                      <a:pt x="1507" y="4185"/>
                    </a:lnTo>
                    <a:lnTo>
                      <a:pt x="1486" y="4206"/>
                    </a:lnTo>
                    <a:lnTo>
                      <a:pt x="1507" y="4310"/>
                    </a:lnTo>
                    <a:lnTo>
                      <a:pt x="1570" y="4289"/>
                    </a:lnTo>
                    <a:lnTo>
                      <a:pt x="1653" y="4143"/>
                    </a:lnTo>
                    <a:lnTo>
                      <a:pt x="1695" y="4080"/>
                    </a:lnTo>
                    <a:lnTo>
                      <a:pt x="1716" y="4143"/>
                    </a:lnTo>
                    <a:lnTo>
                      <a:pt x="1695" y="4268"/>
                    </a:lnTo>
                    <a:lnTo>
                      <a:pt x="1570" y="4478"/>
                    </a:lnTo>
                    <a:lnTo>
                      <a:pt x="1486" y="4520"/>
                    </a:lnTo>
                    <a:lnTo>
                      <a:pt x="1486" y="4624"/>
                    </a:lnTo>
                    <a:lnTo>
                      <a:pt x="1611" y="4666"/>
                    </a:lnTo>
                    <a:lnTo>
                      <a:pt x="1695" y="4729"/>
                    </a:lnTo>
                    <a:lnTo>
                      <a:pt x="1800" y="4729"/>
                    </a:lnTo>
                    <a:lnTo>
                      <a:pt x="1821" y="4771"/>
                    </a:lnTo>
                    <a:lnTo>
                      <a:pt x="1967" y="4792"/>
                    </a:lnTo>
                    <a:lnTo>
                      <a:pt x="1988" y="4708"/>
                    </a:lnTo>
                    <a:lnTo>
                      <a:pt x="2114" y="4708"/>
                    </a:lnTo>
                    <a:lnTo>
                      <a:pt x="2072" y="4771"/>
                    </a:lnTo>
                    <a:lnTo>
                      <a:pt x="2093" y="4833"/>
                    </a:lnTo>
                    <a:lnTo>
                      <a:pt x="2176" y="4833"/>
                    </a:lnTo>
                    <a:lnTo>
                      <a:pt x="2239" y="4917"/>
                    </a:lnTo>
                    <a:lnTo>
                      <a:pt x="2323" y="4875"/>
                    </a:lnTo>
                    <a:lnTo>
                      <a:pt x="2302" y="4792"/>
                    </a:lnTo>
                    <a:lnTo>
                      <a:pt x="2281" y="4708"/>
                    </a:lnTo>
                    <a:lnTo>
                      <a:pt x="2344" y="4603"/>
                    </a:lnTo>
                    <a:lnTo>
                      <a:pt x="2386" y="4687"/>
                    </a:lnTo>
                    <a:lnTo>
                      <a:pt x="2344" y="4792"/>
                    </a:lnTo>
                    <a:lnTo>
                      <a:pt x="2386" y="4917"/>
                    </a:lnTo>
                    <a:lnTo>
                      <a:pt x="2448" y="4917"/>
                    </a:lnTo>
                    <a:lnTo>
                      <a:pt x="2490" y="4792"/>
                    </a:lnTo>
                    <a:lnTo>
                      <a:pt x="2532" y="4729"/>
                    </a:lnTo>
                    <a:lnTo>
                      <a:pt x="2616" y="4708"/>
                    </a:lnTo>
                    <a:lnTo>
                      <a:pt x="2616" y="4792"/>
                    </a:lnTo>
                    <a:lnTo>
                      <a:pt x="2553" y="4833"/>
                    </a:lnTo>
                    <a:lnTo>
                      <a:pt x="2553" y="4917"/>
                    </a:lnTo>
                    <a:lnTo>
                      <a:pt x="2720" y="4917"/>
                    </a:lnTo>
                    <a:lnTo>
                      <a:pt x="2804" y="4875"/>
                    </a:lnTo>
                    <a:lnTo>
                      <a:pt x="2867" y="4687"/>
                    </a:lnTo>
                    <a:lnTo>
                      <a:pt x="2909" y="4792"/>
                    </a:lnTo>
                    <a:lnTo>
                      <a:pt x="2846" y="4833"/>
                    </a:lnTo>
                    <a:lnTo>
                      <a:pt x="2846" y="4938"/>
                    </a:lnTo>
                    <a:lnTo>
                      <a:pt x="2971" y="4917"/>
                    </a:lnTo>
                    <a:lnTo>
                      <a:pt x="3013" y="4771"/>
                    </a:lnTo>
                    <a:lnTo>
                      <a:pt x="3055" y="4687"/>
                    </a:lnTo>
                    <a:lnTo>
                      <a:pt x="3055" y="4687"/>
                    </a:lnTo>
                    <a:lnTo>
                      <a:pt x="3034" y="4917"/>
                    </a:lnTo>
                    <a:lnTo>
                      <a:pt x="3055" y="5001"/>
                    </a:lnTo>
                    <a:lnTo>
                      <a:pt x="3160" y="5001"/>
                    </a:lnTo>
                    <a:lnTo>
                      <a:pt x="3327" y="5105"/>
                    </a:lnTo>
                    <a:lnTo>
                      <a:pt x="3432" y="5043"/>
                    </a:lnTo>
                    <a:lnTo>
                      <a:pt x="3495" y="5022"/>
                    </a:lnTo>
                    <a:lnTo>
                      <a:pt x="3536" y="5105"/>
                    </a:lnTo>
                    <a:lnTo>
                      <a:pt x="3662" y="5084"/>
                    </a:lnTo>
                    <a:lnTo>
                      <a:pt x="3746" y="5022"/>
                    </a:lnTo>
                    <a:lnTo>
                      <a:pt x="3746" y="4896"/>
                    </a:lnTo>
                    <a:lnTo>
                      <a:pt x="3850" y="4792"/>
                    </a:lnTo>
                    <a:lnTo>
                      <a:pt x="3892" y="4729"/>
                    </a:lnTo>
                    <a:lnTo>
                      <a:pt x="3850" y="4603"/>
                    </a:lnTo>
                    <a:lnTo>
                      <a:pt x="3871" y="4520"/>
                    </a:lnTo>
                    <a:lnTo>
                      <a:pt x="3913" y="4520"/>
                    </a:lnTo>
                    <a:lnTo>
                      <a:pt x="3955" y="4666"/>
                    </a:lnTo>
                    <a:lnTo>
                      <a:pt x="3997" y="4687"/>
                    </a:lnTo>
                    <a:lnTo>
                      <a:pt x="3997" y="4729"/>
                    </a:lnTo>
                    <a:lnTo>
                      <a:pt x="3913" y="4812"/>
                    </a:lnTo>
                    <a:lnTo>
                      <a:pt x="3871" y="4980"/>
                    </a:lnTo>
                    <a:lnTo>
                      <a:pt x="3892" y="5210"/>
                    </a:lnTo>
                    <a:lnTo>
                      <a:pt x="3997" y="5252"/>
                    </a:lnTo>
                    <a:lnTo>
                      <a:pt x="4101" y="5210"/>
                    </a:lnTo>
                    <a:lnTo>
                      <a:pt x="4122" y="5315"/>
                    </a:lnTo>
                    <a:lnTo>
                      <a:pt x="4227" y="5315"/>
                    </a:lnTo>
                    <a:lnTo>
                      <a:pt x="4269" y="5357"/>
                    </a:lnTo>
                    <a:lnTo>
                      <a:pt x="4373" y="5357"/>
                    </a:lnTo>
                    <a:lnTo>
                      <a:pt x="4583" y="5231"/>
                    </a:lnTo>
                    <a:lnTo>
                      <a:pt x="4687" y="5210"/>
                    </a:lnTo>
                    <a:lnTo>
                      <a:pt x="4855" y="5315"/>
                    </a:lnTo>
                    <a:lnTo>
                      <a:pt x="4938" y="5294"/>
                    </a:lnTo>
                    <a:lnTo>
                      <a:pt x="5022" y="5336"/>
                    </a:lnTo>
                    <a:lnTo>
                      <a:pt x="5064" y="5252"/>
                    </a:lnTo>
                    <a:lnTo>
                      <a:pt x="5064" y="5210"/>
                    </a:lnTo>
                    <a:lnTo>
                      <a:pt x="5147" y="5084"/>
                    </a:lnTo>
                    <a:lnTo>
                      <a:pt x="5231" y="5043"/>
                    </a:lnTo>
                    <a:lnTo>
                      <a:pt x="5231" y="5001"/>
                    </a:lnTo>
                    <a:lnTo>
                      <a:pt x="5168" y="4875"/>
                    </a:lnTo>
                    <a:lnTo>
                      <a:pt x="5168" y="4729"/>
                    </a:lnTo>
                    <a:lnTo>
                      <a:pt x="5231" y="4812"/>
                    </a:lnTo>
                    <a:lnTo>
                      <a:pt x="5231" y="4896"/>
                    </a:lnTo>
                    <a:lnTo>
                      <a:pt x="5336" y="5022"/>
                    </a:lnTo>
                    <a:lnTo>
                      <a:pt x="5378" y="4938"/>
                    </a:lnTo>
                    <a:lnTo>
                      <a:pt x="5524" y="4938"/>
                    </a:lnTo>
                    <a:lnTo>
                      <a:pt x="5566" y="4980"/>
                    </a:lnTo>
                    <a:lnTo>
                      <a:pt x="5587" y="4896"/>
                    </a:lnTo>
                    <a:lnTo>
                      <a:pt x="5566" y="4792"/>
                    </a:lnTo>
                    <a:lnTo>
                      <a:pt x="5566" y="4708"/>
                    </a:lnTo>
                    <a:lnTo>
                      <a:pt x="5524" y="4666"/>
                    </a:lnTo>
                    <a:lnTo>
                      <a:pt x="5378" y="4687"/>
                    </a:lnTo>
                    <a:lnTo>
                      <a:pt x="5252" y="4708"/>
                    </a:lnTo>
                    <a:lnTo>
                      <a:pt x="5231" y="4603"/>
                    </a:lnTo>
                    <a:lnTo>
                      <a:pt x="5273" y="4582"/>
                    </a:lnTo>
                    <a:lnTo>
                      <a:pt x="5336" y="4603"/>
                    </a:lnTo>
                    <a:lnTo>
                      <a:pt x="5461" y="4561"/>
                    </a:lnTo>
                    <a:lnTo>
                      <a:pt x="5545" y="4457"/>
                    </a:lnTo>
                    <a:lnTo>
                      <a:pt x="5587" y="4520"/>
                    </a:lnTo>
                    <a:lnTo>
                      <a:pt x="5671" y="4499"/>
                    </a:lnTo>
                    <a:lnTo>
                      <a:pt x="5733" y="4394"/>
                    </a:lnTo>
                    <a:lnTo>
                      <a:pt x="5691" y="4310"/>
                    </a:lnTo>
                    <a:lnTo>
                      <a:pt x="5775" y="4206"/>
                    </a:lnTo>
                    <a:lnTo>
                      <a:pt x="5754" y="4143"/>
                    </a:lnTo>
                    <a:lnTo>
                      <a:pt x="5796" y="4143"/>
                    </a:lnTo>
                    <a:lnTo>
                      <a:pt x="5838" y="4080"/>
                    </a:lnTo>
                    <a:lnTo>
                      <a:pt x="5691" y="4038"/>
                    </a:lnTo>
                    <a:lnTo>
                      <a:pt x="5566" y="4059"/>
                    </a:lnTo>
                    <a:lnTo>
                      <a:pt x="5629" y="3976"/>
                    </a:lnTo>
                    <a:lnTo>
                      <a:pt x="5691" y="3955"/>
                    </a:lnTo>
                    <a:lnTo>
                      <a:pt x="5691" y="3850"/>
                    </a:lnTo>
                    <a:lnTo>
                      <a:pt x="5587" y="3766"/>
                    </a:lnTo>
                    <a:lnTo>
                      <a:pt x="5357" y="3766"/>
                    </a:lnTo>
                    <a:lnTo>
                      <a:pt x="5336" y="3724"/>
                    </a:lnTo>
                    <a:lnTo>
                      <a:pt x="5336" y="3641"/>
                    </a:lnTo>
                    <a:lnTo>
                      <a:pt x="5378" y="3620"/>
                    </a:lnTo>
                    <a:lnTo>
                      <a:pt x="5357" y="3515"/>
                    </a:lnTo>
                    <a:lnTo>
                      <a:pt x="5168" y="3348"/>
                    </a:lnTo>
                    <a:lnTo>
                      <a:pt x="5106" y="3348"/>
                    </a:lnTo>
                    <a:lnTo>
                      <a:pt x="5001" y="3432"/>
                    </a:lnTo>
                    <a:lnTo>
                      <a:pt x="4834" y="3432"/>
                    </a:lnTo>
                    <a:lnTo>
                      <a:pt x="4687" y="3452"/>
                    </a:lnTo>
                    <a:lnTo>
                      <a:pt x="4478" y="3327"/>
                    </a:lnTo>
                    <a:lnTo>
                      <a:pt x="4436" y="3243"/>
                    </a:lnTo>
                    <a:lnTo>
                      <a:pt x="4394" y="3222"/>
                    </a:lnTo>
                    <a:lnTo>
                      <a:pt x="4290" y="3264"/>
                    </a:lnTo>
                    <a:lnTo>
                      <a:pt x="4206" y="3264"/>
                    </a:lnTo>
                    <a:lnTo>
                      <a:pt x="4122" y="3306"/>
                    </a:lnTo>
                    <a:lnTo>
                      <a:pt x="4018" y="3306"/>
                    </a:lnTo>
                    <a:lnTo>
                      <a:pt x="3976" y="3411"/>
                    </a:lnTo>
                    <a:lnTo>
                      <a:pt x="3913" y="3348"/>
                    </a:lnTo>
                    <a:lnTo>
                      <a:pt x="3808" y="3264"/>
                    </a:lnTo>
                    <a:lnTo>
                      <a:pt x="3704" y="3327"/>
                    </a:lnTo>
                    <a:lnTo>
                      <a:pt x="3578" y="3348"/>
                    </a:lnTo>
                    <a:lnTo>
                      <a:pt x="3578" y="3411"/>
                    </a:lnTo>
                    <a:lnTo>
                      <a:pt x="3536" y="3452"/>
                    </a:lnTo>
                    <a:lnTo>
                      <a:pt x="3536" y="3369"/>
                    </a:lnTo>
                    <a:lnTo>
                      <a:pt x="3474" y="3327"/>
                    </a:lnTo>
                    <a:lnTo>
                      <a:pt x="3369" y="3348"/>
                    </a:lnTo>
                    <a:lnTo>
                      <a:pt x="3139" y="3327"/>
                    </a:lnTo>
                    <a:lnTo>
                      <a:pt x="3076" y="3348"/>
                    </a:lnTo>
                    <a:lnTo>
                      <a:pt x="3160" y="3432"/>
                    </a:lnTo>
                    <a:lnTo>
                      <a:pt x="3160" y="3536"/>
                    </a:lnTo>
                    <a:lnTo>
                      <a:pt x="3264" y="3620"/>
                    </a:lnTo>
                    <a:lnTo>
                      <a:pt x="3139" y="3578"/>
                    </a:lnTo>
                    <a:lnTo>
                      <a:pt x="3076" y="3515"/>
                    </a:lnTo>
                    <a:lnTo>
                      <a:pt x="3013" y="3473"/>
                    </a:lnTo>
                    <a:lnTo>
                      <a:pt x="2867" y="3536"/>
                    </a:lnTo>
                    <a:lnTo>
                      <a:pt x="2804" y="3473"/>
                    </a:lnTo>
                    <a:lnTo>
                      <a:pt x="2930" y="3432"/>
                    </a:lnTo>
                    <a:lnTo>
                      <a:pt x="2930" y="3348"/>
                    </a:lnTo>
                    <a:lnTo>
                      <a:pt x="2804" y="3222"/>
                    </a:lnTo>
                    <a:lnTo>
                      <a:pt x="2825" y="3139"/>
                    </a:lnTo>
                    <a:lnTo>
                      <a:pt x="2762" y="3097"/>
                    </a:lnTo>
                    <a:lnTo>
                      <a:pt x="2637" y="3160"/>
                    </a:lnTo>
                    <a:lnTo>
                      <a:pt x="2658" y="3243"/>
                    </a:lnTo>
                    <a:lnTo>
                      <a:pt x="2637" y="3306"/>
                    </a:lnTo>
                    <a:lnTo>
                      <a:pt x="2532" y="3264"/>
                    </a:lnTo>
                    <a:lnTo>
                      <a:pt x="2595" y="3201"/>
                    </a:lnTo>
                    <a:lnTo>
                      <a:pt x="2553" y="3139"/>
                    </a:lnTo>
                    <a:lnTo>
                      <a:pt x="2448" y="3097"/>
                    </a:lnTo>
                    <a:lnTo>
                      <a:pt x="2406" y="3139"/>
                    </a:lnTo>
                    <a:lnTo>
                      <a:pt x="2323" y="3139"/>
                    </a:lnTo>
                    <a:lnTo>
                      <a:pt x="2344" y="3034"/>
                    </a:lnTo>
                    <a:lnTo>
                      <a:pt x="2344" y="2992"/>
                    </a:lnTo>
                    <a:lnTo>
                      <a:pt x="2323" y="2888"/>
                    </a:lnTo>
                    <a:lnTo>
                      <a:pt x="2218" y="2908"/>
                    </a:lnTo>
                    <a:lnTo>
                      <a:pt x="2093" y="3034"/>
                    </a:lnTo>
                    <a:lnTo>
                      <a:pt x="2114" y="3160"/>
                    </a:lnTo>
                    <a:lnTo>
                      <a:pt x="2030" y="3160"/>
                    </a:lnTo>
                    <a:lnTo>
                      <a:pt x="1988" y="3055"/>
                    </a:lnTo>
                    <a:lnTo>
                      <a:pt x="2030" y="2992"/>
                    </a:lnTo>
                    <a:lnTo>
                      <a:pt x="2030" y="2908"/>
                    </a:lnTo>
                    <a:lnTo>
                      <a:pt x="2093" y="2720"/>
                    </a:lnTo>
                    <a:lnTo>
                      <a:pt x="2009" y="2636"/>
                    </a:lnTo>
                    <a:lnTo>
                      <a:pt x="1883" y="2699"/>
                    </a:lnTo>
                    <a:lnTo>
                      <a:pt x="1883" y="2636"/>
                    </a:lnTo>
                    <a:lnTo>
                      <a:pt x="1988" y="2616"/>
                    </a:lnTo>
                    <a:lnTo>
                      <a:pt x="2030" y="2490"/>
                    </a:lnTo>
                    <a:lnTo>
                      <a:pt x="2009" y="2385"/>
                    </a:lnTo>
                    <a:lnTo>
                      <a:pt x="1925" y="2427"/>
                    </a:lnTo>
                    <a:lnTo>
                      <a:pt x="1862" y="2385"/>
                    </a:lnTo>
                    <a:lnTo>
                      <a:pt x="1800" y="2427"/>
                    </a:lnTo>
                    <a:lnTo>
                      <a:pt x="1695" y="2427"/>
                    </a:lnTo>
                    <a:lnTo>
                      <a:pt x="1758" y="2385"/>
                    </a:lnTo>
                    <a:lnTo>
                      <a:pt x="1758" y="2323"/>
                    </a:lnTo>
                    <a:lnTo>
                      <a:pt x="1653" y="2323"/>
                    </a:lnTo>
                    <a:lnTo>
                      <a:pt x="1590" y="2406"/>
                    </a:lnTo>
                    <a:lnTo>
                      <a:pt x="1444" y="2427"/>
                    </a:lnTo>
                    <a:lnTo>
                      <a:pt x="1444" y="2364"/>
                    </a:lnTo>
                    <a:lnTo>
                      <a:pt x="1507" y="2323"/>
                    </a:lnTo>
                    <a:lnTo>
                      <a:pt x="1570" y="2218"/>
                    </a:lnTo>
                    <a:lnTo>
                      <a:pt x="1590" y="2155"/>
                    </a:lnTo>
                    <a:lnTo>
                      <a:pt x="1674" y="2155"/>
                    </a:lnTo>
                    <a:lnTo>
                      <a:pt x="1779" y="2260"/>
                    </a:lnTo>
                    <a:lnTo>
                      <a:pt x="1925" y="2260"/>
                    </a:lnTo>
                    <a:lnTo>
                      <a:pt x="1904" y="2197"/>
                    </a:lnTo>
                    <a:lnTo>
                      <a:pt x="1800" y="2071"/>
                    </a:lnTo>
                    <a:lnTo>
                      <a:pt x="1695" y="2071"/>
                    </a:lnTo>
                    <a:lnTo>
                      <a:pt x="1758" y="2009"/>
                    </a:lnTo>
                    <a:lnTo>
                      <a:pt x="1611" y="1883"/>
                    </a:lnTo>
                    <a:lnTo>
                      <a:pt x="1507" y="1841"/>
                    </a:lnTo>
                    <a:lnTo>
                      <a:pt x="1570" y="1799"/>
                    </a:lnTo>
                    <a:lnTo>
                      <a:pt x="1590" y="1737"/>
                    </a:lnTo>
                    <a:lnTo>
                      <a:pt x="1653" y="1737"/>
                    </a:lnTo>
                    <a:lnTo>
                      <a:pt x="1695" y="1841"/>
                    </a:lnTo>
                    <a:lnTo>
                      <a:pt x="1800" y="1967"/>
                    </a:lnTo>
                    <a:lnTo>
                      <a:pt x="1967" y="1988"/>
                    </a:lnTo>
                    <a:lnTo>
                      <a:pt x="2030" y="2092"/>
                    </a:lnTo>
                    <a:lnTo>
                      <a:pt x="2114" y="2009"/>
                    </a:lnTo>
                    <a:lnTo>
                      <a:pt x="2176" y="2092"/>
                    </a:lnTo>
                    <a:lnTo>
                      <a:pt x="2344" y="2155"/>
                    </a:lnTo>
                    <a:lnTo>
                      <a:pt x="2448" y="2155"/>
                    </a:lnTo>
                    <a:lnTo>
                      <a:pt x="2511" y="2051"/>
                    </a:lnTo>
                    <a:lnTo>
                      <a:pt x="2490" y="1904"/>
                    </a:lnTo>
                    <a:lnTo>
                      <a:pt x="2239" y="1758"/>
                    </a:lnTo>
                    <a:lnTo>
                      <a:pt x="2134" y="1653"/>
                    </a:lnTo>
                    <a:lnTo>
                      <a:pt x="2072" y="1653"/>
                    </a:lnTo>
                    <a:lnTo>
                      <a:pt x="2030" y="1548"/>
                    </a:lnTo>
                    <a:lnTo>
                      <a:pt x="1925" y="1444"/>
                    </a:lnTo>
                    <a:lnTo>
                      <a:pt x="1883" y="1444"/>
                    </a:lnTo>
                    <a:lnTo>
                      <a:pt x="1821" y="1381"/>
                    </a:lnTo>
                    <a:lnTo>
                      <a:pt x="1883" y="1318"/>
                    </a:lnTo>
                    <a:lnTo>
                      <a:pt x="1967" y="1339"/>
                    </a:lnTo>
                    <a:lnTo>
                      <a:pt x="2030" y="1444"/>
                    </a:lnTo>
                    <a:lnTo>
                      <a:pt x="2114" y="1444"/>
                    </a:lnTo>
                    <a:lnTo>
                      <a:pt x="2134" y="1548"/>
                    </a:lnTo>
                    <a:lnTo>
                      <a:pt x="2197" y="1548"/>
                    </a:lnTo>
                    <a:lnTo>
                      <a:pt x="2239" y="1465"/>
                    </a:lnTo>
                    <a:lnTo>
                      <a:pt x="2197" y="1276"/>
                    </a:lnTo>
                    <a:lnTo>
                      <a:pt x="2072" y="1130"/>
                    </a:lnTo>
                    <a:lnTo>
                      <a:pt x="1988" y="1130"/>
                    </a:lnTo>
                    <a:lnTo>
                      <a:pt x="1967" y="1109"/>
                    </a:lnTo>
                    <a:lnTo>
                      <a:pt x="1821" y="1109"/>
                    </a:lnTo>
                    <a:lnTo>
                      <a:pt x="1695" y="1172"/>
                    </a:lnTo>
                    <a:lnTo>
                      <a:pt x="1590" y="1172"/>
                    </a:lnTo>
                    <a:lnTo>
                      <a:pt x="1486" y="1109"/>
                    </a:lnTo>
                    <a:lnTo>
                      <a:pt x="1402" y="1130"/>
                    </a:lnTo>
                    <a:lnTo>
                      <a:pt x="1360" y="1025"/>
                    </a:lnTo>
                    <a:lnTo>
                      <a:pt x="1235" y="1214"/>
                    </a:lnTo>
                    <a:lnTo>
                      <a:pt x="1067" y="1276"/>
                    </a:lnTo>
                    <a:lnTo>
                      <a:pt x="1046" y="1381"/>
                    </a:lnTo>
                    <a:lnTo>
                      <a:pt x="963" y="1423"/>
                    </a:lnTo>
                    <a:lnTo>
                      <a:pt x="963" y="1339"/>
                    </a:lnTo>
                    <a:lnTo>
                      <a:pt x="1046" y="1235"/>
                    </a:lnTo>
                    <a:lnTo>
                      <a:pt x="1088" y="1235"/>
                    </a:lnTo>
                    <a:lnTo>
                      <a:pt x="1339" y="1004"/>
                    </a:lnTo>
                    <a:lnTo>
                      <a:pt x="1360" y="921"/>
                    </a:lnTo>
                    <a:lnTo>
                      <a:pt x="1298" y="816"/>
                    </a:lnTo>
                    <a:lnTo>
                      <a:pt x="1298" y="544"/>
                    </a:lnTo>
                    <a:lnTo>
                      <a:pt x="1339" y="523"/>
                    </a:lnTo>
                    <a:lnTo>
                      <a:pt x="1256" y="419"/>
                    </a:lnTo>
                    <a:lnTo>
                      <a:pt x="1193" y="481"/>
                    </a:lnTo>
                    <a:lnTo>
                      <a:pt x="1088" y="481"/>
                    </a:lnTo>
                    <a:lnTo>
                      <a:pt x="1026" y="419"/>
                    </a:lnTo>
                    <a:lnTo>
                      <a:pt x="1026" y="314"/>
                    </a:lnTo>
                    <a:lnTo>
                      <a:pt x="1026" y="230"/>
                    </a:lnTo>
                    <a:lnTo>
                      <a:pt x="816" y="188"/>
                    </a:lnTo>
                    <a:lnTo>
                      <a:pt x="733" y="84"/>
                    </a:lnTo>
                    <a:lnTo>
                      <a:pt x="628" y="84"/>
                    </a:lnTo>
                    <a:lnTo>
                      <a:pt x="502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64"/>
              <p:cNvSpPr/>
              <p:nvPr/>
            </p:nvSpPr>
            <p:spPr>
              <a:xfrm>
                <a:off x="2687175" y="1694400"/>
                <a:ext cx="33500" cy="37675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507" extrusionOk="0">
                    <a:moveTo>
                      <a:pt x="796" y="0"/>
                    </a:moveTo>
                    <a:lnTo>
                      <a:pt x="670" y="21"/>
                    </a:lnTo>
                    <a:lnTo>
                      <a:pt x="607" y="84"/>
                    </a:lnTo>
                    <a:lnTo>
                      <a:pt x="691" y="147"/>
                    </a:lnTo>
                    <a:lnTo>
                      <a:pt x="691" y="231"/>
                    </a:lnTo>
                    <a:lnTo>
                      <a:pt x="628" y="210"/>
                    </a:lnTo>
                    <a:lnTo>
                      <a:pt x="565" y="147"/>
                    </a:lnTo>
                    <a:lnTo>
                      <a:pt x="461" y="126"/>
                    </a:lnTo>
                    <a:lnTo>
                      <a:pt x="419" y="210"/>
                    </a:lnTo>
                    <a:lnTo>
                      <a:pt x="524" y="210"/>
                    </a:lnTo>
                    <a:lnTo>
                      <a:pt x="565" y="251"/>
                    </a:lnTo>
                    <a:lnTo>
                      <a:pt x="524" y="293"/>
                    </a:lnTo>
                    <a:lnTo>
                      <a:pt x="398" y="314"/>
                    </a:lnTo>
                    <a:lnTo>
                      <a:pt x="356" y="335"/>
                    </a:lnTo>
                    <a:lnTo>
                      <a:pt x="398" y="440"/>
                    </a:lnTo>
                    <a:lnTo>
                      <a:pt x="419" y="461"/>
                    </a:lnTo>
                    <a:lnTo>
                      <a:pt x="419" y="523"/>
                    </a:lnTo>
                    <a:lnTo>
                      <a:pt x="293" y="461"/>
                    </a:lnTo>
                    <a:lnTo>
                      <a:pt x="168" y="503"/>
                    </a:lnTo>
                    <a:lnTo>
                      <a:pt x="84" y="565"/>
                    </a:lnTo>
                    <a:lnTo>
                      <a:pt x="42" y="712"/>
                    </a:lnTo>
                    <a:lnTo>
                      <a:pt x="0" y="733"/>
                    </a:lnTo>
                    <a:lnTo>
                      <a:pt x="0" y="754"/>
                    </a:lnTo>
                    <a:lnTo>
                      <a:pt x="63" y="754"/>
                    </a:lnTo>
                    <a:lnTo>
                      <a:pt x="42" y="837"/>
                    </a:lnTo>
                    <a:lnTo>
                      <a:pt x="42" y="879"/>
                    </a:lnTo>
                    <a:lnTo>
                      <a:pt x="63" y="921"/>
                    </a:lnTo>
                    <a:lnTo>
                      <a:pt x="147" y="816"/>
                    </a:lnTo>
                    <a:lnTo>
                      <a:pt x="168" y="837"/>
                    </a:lnTo>
                    <a:lnTo>
                      <a:pt x="105" y="963"/>
                    </a:lnTo>
                    <a:lnTo>
                      <a:pt x="147" y="1026"/>
                    </a:lnTo>
                    <a:lnTo>
                      <a:pt x="210" y="1067"/>
                    </a:lnTo>
                    <a:lnTo>
                      <a:pt x="272" y="1047"/>
                    </a:lnTo>
                    <a:lnTo>
                      <a:pt x="293" y="1067"/>
                    </a:lnTo>
                    <a:lnTo>
                      <a:pt x="314" y="1151"/>
                    </a:lnTo>
                    <a:lnTo>
                      <a:pt x="356" y="1151"/>
                    </a:lnTo>
                    <a:lnTo>
                      <a:pt x="398" y="1088"/>
                    </a:lnTo>
                    <a:lnTo>
                      <a:pt x="461" y="1130"/>
                    </a:lnTo>
                    <a:lnTo>
                      <a:pt x="461" y="1256"/>
                    </a:lnTo>
                    <a:lnTo>
                      <a:pt x="482" y="1298"/>
                    </a:lnTo>
                    <a:lnTo>
                      <a:pt x="586" y="1277"/>
                    </a:lnTo>
                    <a:lnTo>
                      <a:pt x="607" y="1402"/>
                    </a:lnTo>
                    <a:lnTo>
                      <a:pt x="712" y="1402"/>
                    </a:lnTo>
                    <a:lnTo>
                      <a:pt x="837" y="1486"/>
                    </a:lnTo>
                    <a:lnTo>
                      <a:pt x="942" y="1486"/>
                    </a:lnTo>
                    <a:lnTo>
                      <a:pt x="1005" y="1507"/>
                    </a:lnTo>
                    <a:lnTo>
                      <a:pt x="1026" y="1486"/>
                    </a:lnTo>
                    <a:lnTo>
                      <a:pt x="1005" y="1402"/>
                    </a:lnTo>
                    <a:lnTo>
                      <a:pt x="1088" y="1381"/>
                    </a:lnTo>
                    <a:lnTo>
                      <a:pt x="1151" y="1235"/>
                    </a:lnTo>
                    <a:lnTo>
                      <a:pt x="1130" y="1088"/>
                    </a:lnTo>
                    <a:lnTo>
                      <a:pt x="1214" y="942"/>
                    </a:lnTo>
                    <a:lnTo>
                      <a:pt x="1235" y="921"/>
                    </a:lnTo>
                    <a:lnTo>
                      <a:pt x="1319" y="712"/>
                    </a:lnTo>
                    <a:lnTo>
                      <a:pt x="1319" y="565"/>
                    </a:lnTo>
                    <a:lnTo>
                      <a:pt x="1340" y="523"/>
                    </a:lnTo>
                    <a:lnTo>
                      <a:pt x="1319" y="419"/>
                    </a:lnTo>
                    <a:lnTo>
                      <a:pt x="1235" y="335"/>
                    </a:lnTo>
                    <a:lnTo>
                      <a:pt x="1235" y="210"/>
                    </a:lnTo>
                    <a:lnTo>
                      <a:pt x="1193" y="147"/>
                    </a:lnTo>
                    <a:lnTo>
                      <a:pt x="1151" y="42"/>
                    </a:lnTo>
                    <a:lnTo>
                      <a:pt x="1005" y="0"/>
                    </a:lnTo>
                    <a:lnTo>
                      <a:pt x="900" y="42"/>
                    </a:lnTo>
                    <a:lnTo>
                      <a:pt x="796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64"/>
              <p:cNvSpPr/>
              <p:nvPr/>
            </p:nvSpPr>
            <p:spPr>
              <a:xfrm>
                <a:off x="2605050" y="1520200"/>
                <a:ext cx="42400" cy="26175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047" extrusionOk="0">
                    <a:moveTo>
                      <a:pt x="1570" y="1"/>
                    </a:moveTo>
                    <a:lnTo>
                      <a:pt x="1486" y="64"/>
                    </a:lnTo>
                    <a:lnTo>
                      <a:pt x="1256" y="64"/>
                    </a:lnTo>
                    <a:lnTo>
                      <a:pt x="1130" y="168"/>
                    </a:lnTo>
                    <a:lnTo>
                      <a:pt x="963" y="168"/>
                    </a:lnTo>
                    <a:lnTo>
                      <a:pt x="921" y="189"/>
                    </a:lnTo>
                    <a:lnTo>
                      <a:pt x="816" y="105"/>
                    </a:lnTo>
                    <a:lnTo>
                      <a:pt x="712" y="84"/>
                    </a:lnTo>
                    <a:lnTo>
                      <a:pt x="356" y="189"/>
                    </a:lnTo>
                    <a:lnTo>
                      <a:pt x="126" y="189"/>
                    </a:lnTo>
                    <a:lnTo>
                      <a:pt x="105" y="273"/>
                    </a:lnTo>
                    <a:lnTo>
                      <a:pt x="0" y="377"/>
                    </a:lnTo>
                    <a:lnTo>
                      <a:pt x="0" y="482"/>
                    </a:lnTo>
                    <a:lnTo>
                      <a:pt x="105" y="461"/>
                    </a:lnTo>
                    <a:lnTo>
                      <a:pt x="231" y="461"/>
                    </a:lnTo>
                    <a:lnTo>
                      <a:pt x="314" y="419"/>
                    </a:lnTo>
                    <a:lnTo>
                      <a:pt x="398" y="461"/>
                    </a:lnTo>
                    <a:lnTo>
                      <a:pt x="503" y="461"/>
                    </a:lnTo>
                    <a:lnTo>
                      <a:pt x="565" y="503"/>
                    </a:lnTo>
                    <a:lnTo>
                      <a:pt x="503" y="587"/>
                    </a:lnTo>
                    <a:lnTo>
                      <a:pt x="544" y="712"/>
                    </a:lnTo>
                    <a:lnTo>
                      <a:pt x="628" y="817"/>
                    </a:lnTo>
                    <a:lnTo>
                      <a:pt x="712" y="712"/>
                    </a:lnTo>
                    <a:lnTo>
                      <a:pt x="712" y="628"/>
                    </a:lnTo>
                    <a:lnTo>
                      <a:pt x="754" y="587"/>
                    </a:lnTo>
                    <a:lnTo>
                      <a:pt x="858" y="712"/>
                    </a:lnTo>
                    <a:lnTo>
                      <a:pt x="837" y="838"/>
                    </a:lnTo>
                    <a:lnTo>
                      <a:pt x="984" y="1005"/>
                    </a:lnTo>
                    <a:lnTo>
                      <a:pt x="1088" y="984"/>
                    </a:lnTo>
                    <a:lnTo>
                      <a:pt x="1151" y="1047"/>
                    </a:lnTo>
                    <a:lnTo>
                      <a:pt x="1360" y="1047"/>
                    </a:lnTo>
                    <a:lnTo>
                      <a:pt x="1465" y="942"/>
                    </a:lnTo>
                    <a:lnTo>
                      <a:pt x="1591" y="900"/>
                    </a:lnTo>
                    <a:lnTo>
                      <a:pt x="1674" y="670"/>
                    </a:lnTo>
                    <a:lnTo>
                      <a:pt x="1591" y="503"/>
                    </a:lnTo>
                    <a:lnTo>
                      <a:pt x="1695" y="356"/>
                    </a:lnTo>
                    <a:lnTo>
                      <a:pt x="1695" y="273"/>
                    </a:lnTo>
                    <a:lnTo>
                      <a:pt x="1612" y="147"/>
                    </a:lnTo>
                    <a:lnTo>
                      <a:pt x="1653" y="64"/>
                    </a:lnTo>
                    <a:lnTo>
                      <a:pt x="1570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64"/>
              <p:cNvSpPr/>
              <p:nvPr/>
            </p:nvSpPr>
            <p:spPr>
              <a:xfrm>
                <a:off x="2443425" y="1547400"/>
                <a:ext cx="10987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2428" extrusionOk="0">
                    <a:moveTo>
                      <a:pt x="4268" y="1"/>
                    </a:moveTo>
                    <a:lnTo>
                      <a:pt x="4185" y="43"/>
                    </a:lnTo>
                    <a:lnTo>
                      <a:pt x="4059" y="105"/>
                    </a:lnTo>
                    <a:lnTo>
                      <a:pt x="4059" y="252"/>
                    </a:lnTo>
                    <a:lnTo>
                      <a:pt x="4038" y="336"/>
                    </a:lnTo>
                    <a:lnTo>
                      <a:pt x="4059" y="377"/>
                    </a:lnTo>
                    <a:lnTo>
                      <a:pt x="3955" y="419"/>
                    </a:lnTo>
                    <a:lnTo>
                      <a:pt x="3934" y="315"/>
                    </a:lnTo>
                    <a:lnTo>
                      <a:pt x="3892" y="315"/>
                    </a:lnTo>
                    <a:lnTo>
                      <a:pt x="3871" y="377"/>
                    </a:lnTo>
                    <a:lnTo>
                      <a:pt x="3829" y="440"/>
                    </a:lnTo>
                    <a:lnTo>
                      <a:pt x="3766" y="357"/>
                    </a:lnTo>
                    <a:lnTo>
                      <a:pt x="3745" y="168"/>
                    </a:lnTo>
                    <a:lnTo>
                      <a:pt x="3641" y="64"/>
                    </a:lnTo>
                    <a:lnTo>
                      <a:pt x="3578" y="64"/>
                    </a:lnTo>
                    <a:lnTo>
                      <a:pt x="3557" y="126"/>
                    </a:lnTo>
                    <a:lnTo>
                      <a:pt x="3432" y="126"/>
                    </a:lnTo>
                    <a:lnTo>
                      <a:pt x="3306" y="64"/>
                    </a:lnTo>
                    <a:lnTo>
                      <a:pt x="3222" y="64"/>
                    </a:lnTo>
                    <a:lnTo>
                      <a:pt x="2992" y="43"/>
                    </a:lnTo>
                    <a:lnTo>
                      <a:pt x="2846" y="126"/>
                    </a:lnTo>
                    <a:lnTo>
                      <a:pt x="2804" y="231"/>
                    </a:lnTo>
                    <a:lnTo>
                      <a:pt x="2741" y="315"/>
                    </a:lnTo>
                    <a:lnTo>
                      <a:pt x="2699" y="273"/>
                    </a:lnTo>
                    <a:lnTo>
                      <a:pt x="2636" y="273"/>
                    </a:lnTo>
                    <a:lnTo>
                      <a:pt x="2364" y="482"/>
                    </a:lnTo>
                    <a:lnTo>
                      <a:pt x="2281" y="566"/>
                    </a:lnTo>
                    <a:lnTo>
                      <a:pt x="2197" y="566"/>
                    </a:lnTo>
                    <a:lnTo>
                      <a:pt x="2051" y="670"/>
                    </a:lnTo>
                    <a:lnTo>
                      <a:pt x="1946" y="691"/>
                    </a:lnTo>
                    <a:lnTo>
                      <a:pt x="1862" y="775"/>
                    </a:lnTo>
                    <a:lnTo>
                      <a:pt x="1841" y="859"/>
                    </a:lnTo>
                    <a:lnTo>
                      <a:pt x="1653" y="859"/>
                    </a:lnTo>
                    <a:lnTo>
                      <a:pt x="1590" y="880"/>
                    </a:lnTo>
                    <a:lnTo>
                      <a:pt x="1465" y="859"/>
                    </a:lnTo>
                    <a:lnTo>
                      <a:pt x="1423" y="901"/>
                    </a:lnTo>
                    <a:lnTo>
                      <a:pt x="1339" y="901"/>
                    </a:lnTo>
                    <a:lnTo>
                      <a:pt x="1151" y="1068"/>
                    </a:lnTo>
                    <a:lnTo>
                      <a:pt x="1025" y="1152"/>
                    </a:lnTo>
                    <a:lnTo>
                      <a:pt x="900" y="1089"/>
                    </a:lnTo>
                    <a:lnTo>
                      <a:pt x="795" y="1152"/>
                    </a:lnTo>
                    <a:lnTo>
                      <a:pt x="523" y="1193"/>
                    </a:lnTo>
                    <a:lnTo>
                      <a:pt x="398" y="1382"/>
                    </a:lnTo>
                    <a:lnTo>
                      <a:pt x="314" y="1382"/>
                    </a:lnTo>
                    <a:lnTo>
                      <a:pt x="167" y="1403"/>
                    </a:lnTo>
                    <a:lnTo>
                      <a:pt x="105" y="1528"/>
                    </a:lnTo>
                    <a:lnTo>
                      <a:pt x="209" y="1528"/>
                    </a:lnTo>
                    <a:lnTo>
                      <a:pt x="272" y="1591"/>
                    </a:lnTo>
                    <a:lnTo>
                      <a:pt x="167" y="1591"/>
                    </a:lnTo>
                    <a:lnTo>
                      <a:pt x="126" y="1633"/>
                    </a:lnTo>
                    <a:lnTo>
                      <a:pt x="209" y="1717"/>
                    </a:lnTo>
                    <a:lnTo>
                      <a:pt x="188" y="1779"/>
                    </a:lnTo>
                    <a:lnTo>
                      <a:pt x="0" y="1842"/>
                    </a:lnTo>
                    <a:lnTo>
                      <a:pt x="0" y="1905"/>
                    </a:lnTo>
                    <a:lnTo>
                      <a:pt x="126" y="1926"/>
                    </a:lnTo>
                    <a:lnTo>
                      <a:pt x="230" y="1905"/>
                    </a:lnTo>
                    <a:lnTo>
                      <a:pt x="293" y="1821"/>
                    </a:lnTo>
                    <a:lnTo>
                      <a:pt x="377" y="1800"/>
                    </a:lnTo>
                    <a:lnTo>
                      <a:pt x="481" y="1842"/>
                    </a:lnTo>
                    <a:lnTo>
                      <a:pt x="586" y="1989"/>
                    </a:lnTo>
                    <a:lnTo>
                      <a:pt x="586" y="2114"/>
                    </a:lnTo>
                    <a:lnTo>
                      <a:pt x="691" y="2156"/>
                    </a:lnTo>
                    <a:lnTo>
                      <a:pt x="732" y="2114"/>
                    </a:lnTo>
                    <a:lnTo>
                      <a:pt x="732" y="2009"/>
                    </a:lnTo>
                    <a:lnTo>
                      <a:pt x="753" y="1989"/>
                    </a:lnTo>
                    <a:lnTo>
                      <a:pt x="816" y="1821"/>
                    </a:lnTo>
                    <a:lnTo>
                      <a:pt x="858" y="1821"/>
                    </a:lnTo>
                    <a:lnTo>
                      <a:pt x="1004" y="1779"/>
                    </a:lnTo>
                    <a:lnTo>
                      <a:pt x="1067" y="1800"/>
                    </a:lnTo>
                    <a:lnTo>
                      <a:pt x="1046" y="1884"/>
                    </a:lnTo>
                    <a:lnTo>
                      <a:pt x="942" y="1926"/>
                    </a:lnTo>
                    <a:lnTo>
                      <a:pt x="900" y="2093"/>
                    </a:lnTo>
                    <a:lnTo>
                      <a:pt x="942" y="2156"/>
                    </a:lnTo>
                    <a:lnTo>
                      <a:pt x="858" y="2240"/>
                    </a:lnTo>
                    <a:lnTo>
                      <a:pt x="816" y="2323"/>
                    </a:lnTo>
                    <a:lnTo>
                      <a:pt x="858" y="2407"/>
                    </a:lnTo>
                    <a:lnTo>
                      <a:pt x="921" y="2323"/>
                    </a:lnTo>
                    <a:lnTo>
                      <a:pt x="1004" y="2344"/>
                    </a:lnTo>
                    <a:lnTo>
                      <a:pt x="1004" y="2428"/>
                    </a:lnTo>
                    <a:lnTo>
                      <a:pt x="1046" y="2428"/>
                    </a:lnTo>
                    <a:lnTo>
                      <a:pt x="1235" y="2323"/>
                    </a:lnTo>
                    <a:lnTo>
                      <a:pt x="1318" y="2219"/>
                    </a:lnTo>
                    <a:lnTo>
                      <a:pt x="1381" y="2240"/>
                    </a:lnTo>
                    <a:lnTo>
                      <a:pt x="1444" y="2135"/>
                    </a:lnTo>
                    <a:lnTo>
                      <a:pt x="1444" y="2009"/>
                    </a:lnTo>
                    <a:lnTo>
                      <a:pt x="1527" y="2009"/>
                    </a:lnTo>
                    <a:lnTo>
                      <a:pt x="1590" y="1905"/>
                    </a:lnTo>
                    <a:lnTo>
                      <a:pt x="1590" y="1779"/>
                    </a:lnTo>
                    <a:lnTo>
                      <a:pt x="1653" y="1717"/>
                    </a:lnTo>
                    <a:lnTo>
                      <a:pt x="1674" y="1779"/>
                    </a:lnTo>
                    <a:lnTo>
                      <a:pt x="1653" y="1842"/>
                    </a:lnTo>
                    <a:lnTo>
                      <a:pt x="1674" y="1926"/>
                    </a:lnTo>
                    <a:lnTo>
                      <a:pt x="1653" y="2051"/>
                    </a:lnTo>
                    <a:lnTo>
                      <a:pt x="1674" y="2198"/>
                    </a:lnTo>
                    <a:lnTo>
                      <a:pt x="1737" y="2198"/>
                    </a:lnTo>
                    <a:lnTo>
                      <a:pt x="1841" y="2051"/>
                    </a:lnTo>
                    <a:lnTo>
                      <a:pt x="1862" y="1926"/>
                    </a:lnTo>
                    <a:lnTo>
                      <a:pt x="1883" y="1884"/>
                    </a:lnTo>
                    <a:lnTo>
                      <a:pt x="1967" y="1842"/>
                    </a:lnTo>
                    <a:lnTo>
                      <a:pt x="2092" y="1696"/>
                    </a:lnTo>
                    <a:lnTo>
                      <a:pt x="2113" y="1570"/>
                    </a:lnTo>
                    <a:lnTo>
                      <a:pt x="2092" y="1465"/>
                    </a:lnTo>
                    <a:lnTo>
                      <a:pt x="2155" y="1361"/>
                    </a:lnTo>
                    <a:lnTo>
                      <a:pt x="2197" y="1486"/>
                    </a:lnTo>
                    <a:lnTo>
                      <a:pt x="2406" y="1361"/>
                    </a:lnTo>
                    <a:lnTo>
                      <a:pt x="2469" y="1193"/>
                    </a:lnTo>
                    <a:lnTo>
                      <a:pt x="2490" y="1089"/>
                    </a:lnTo>
                    <a:lnTo>
                      <a:pt x="2595" y="1068"/>
                    </a:lnTo>
                    <a:lnTo>
                      <a:pt x="2636" y="1047"/>
                    </a:lnTo>
                    <a:lnTo>
                      <a:pt x="2720" y="1089"/>
                    </a:lnTo>
                    <a:lnTo>
                      <a:pt x="2825" y="984"/>
                    </a:lnTo>
                    <a:lnTo>
                      <a:pt x="2888" y="1047"/>
                    </a:lnTo>
                    <a:lnTo>
                      <a:pt x="2825" y="1256"/>
                    </a:lnTo>
                    <a:lnTo>
                      <a:pt x="2678" y="1403"/>
                    </a:lnTo>
                    <a:lnTo>
                      <a:pt x="2636" y="1507"/>
                    </a:lnTo>
                    <a:lnTo>
                      <a:pt x="2574" y="1591"/>
                    </a:lnTo>
                    <a:lnTo>
                      <a:pt x="2574" y="1633"/>
                    </a:lnTo>
                    <a:lnTo>
                      <a:pt x="2469" y="1696"/>
                    </a:lnTo>
                    <a:lnTo>
                      <a:pt x="2323" y="1926"/>
                    </a:lnTo>
                    <a:lnTo>
                      <a:pt x="2323" y="1989"/>
                    </a:lnTo>
                    <a:lnTo>
                      <a:pt x="2385" y="2093"/>
                    </a:lnTo>
                    <a:lnTo>
                      <a:pt x="2364" y="2198"/>
                    </a:lnTo>
                    <a:lnTo>
                      <a:pt x="2427" y="2219"/>
                    </a:lnTo>
                    <a:lnTo>
                      <a:pt x="2532" y="2261"/>
                    </a:lnTo>
                    <a:lnTo>
                      <a:pt x="2616" y="2198"/>
                    </a:lnTo>
                    <a:lnTo>
                      <a:pt x="2720" y="2135"/>
                    </a:lnTo>
                    <a:lnTo>
                      <a:pt x="2741" y="2030"/>
                    </a:lnTo>
                    <a:lnTo>
                      <a:pt x="2741" y="1926"/>
                    </a:lnTo>
                    <a:lnTo>
                      <a:pt x="2825" y="1842"/>
                    </a:lnTo>
                    <a:lnTo>
                      <a:pt x="2888" y="1737"/>
                    </a:lnTo>
                    <a:lnTo>
                      <a:pt x="2950" y="1737"/>
                    </a:lnTo>
                    <a:lnTo>
                      <a:pt x="3013" y="1717"/>
                    </a:lnTo>
                    <a:lnTo>
                      <a:pt x="3097" y="1779"/>
                    </a:lnTo>
                    <a:lnTo>
                      <a:pt x="3201" y="1779"/>
                    </a:lnTo>
                    <a:lnTo>
                      <a:pt x="3243" y="1717"/>
                    </a:lnTo>
                    <a:lnTo>
                      <a:pt x="3432" y="1717"/>
                    </a:lnTo>
                    <a:lnTo>
                      <a:pt x="3515" y="1612"/>
                    </a:lnTo>
                    <a:lnTo>
                      <a:pt x="3557" y="1403"/>
                    </a:lnTo>
                    <a:lnTo>
                      <a:pt x="3662" y="1256"/>
                    </a:lnTo>
                    <a:lnTo>
                      <a:pt x="3662" y="1152"/>
                    </a:lnTo>
                    <a:lnTo>
                      <a:pt x="3683" y="1089"/>
                    </a:lnTo>
                    <a:lnTo>
                      <a:pt x="3766" y="1214"/>
                    </a:lnTo>
                    <a:lnTo>
                      <a:pt x="3871" y="1256"/>
                    </a:lnTo>
                    <a:lnTo>
                      <a:pt x="3892" y="1193"/>
                    </a:lnTo>
                    <a:lnTo>
                      <a:pt x="3892" y="1110"/>
                    </a:lnTo>
                    <a:lnTo>
                      <a:pt x="3787" y="963"/>
                    </a:lnTo>
                    <a:lnTo>
                      <a:pt x="3787" y="880"/>
                    </a:lnTo>
                    <a:lnTo>
                      <a:pt x="3934" y="775"/>
                    </a:lnTo>
                    <a:lnTo>
                      <a:pt x="4038" y="754"/>
                    </a:lnTo>
                    <a:lnTo>
                      <a:pt x="4143" y="691"/>
                    </a:lnTo>
                    <a:lnTo>
                      <a:pt x="4206" y="733"/>
                    </a:lnTo>
                    <a:lnTo>
                      <a:pt x="4289" y="733"/>
                    </a:lnTo>
                    <a:lnTo>
                      <a:pt x="4394" y="587"/>
                    </a:lnTo>
                    <a:lnTo>
                      <a:pt x="4373" y="524"/>
                    </a:lnTo>
                    <a:lnTo>
                      <a:pt x="4352" y="273"/>
                    </a:lnTo>
                    <a:lnTo>
                      <a:pt x="4373" y="231"/>
                    </a:lnTo>
                    <a:lnTo>
                      <a:pt x="4352" y="168"/>
                    </a:lnTo>
                    <a:lnTo>
                      <a:pt x="4352" y="22"/>
                    </a:lnTo>
                    <a:lnTo>
                      <a:pt x="4268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64"/>
              <p:cNvSpPr/>
              <p:nvPr/>
            </p:nvSpPr>
            <p:spPr>
              <a:xfrm>
                <a:off x="2580975" y="1547400"/>
                <a:ext cx="481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299" extrusionOk="0">
                    <a:moveTo>
                      <a:pt x="796" y="1"/>
                    </a:moveTo>
                    <a:lnTo>
                      <a:pt x="524" y="43"/>
                    </a:lnTo>
                    <a:lnTo>
                      <a:pt x="440" y="43"/>
                    </a:lnTo>
                    <a:lnTo>
                      <a:pt x="336" y="126"/>
                    </a:lnTo>
                    <a:lnTo>
                      <a:pt x="231" y="168"/>
                    </a:lnTo>
                    <a:lnTo>
                      <a:pt x="210" y="315"/>
                    </a:lnTo>
                    <a:lnTo>
                      <a:pt x="64" y="419"/>
                    </a:lnTo>
                    <a:lnTo>
                      <a:pt x="64" y="524"/>
                    </a:lnTo>
                    <a:lnTo>
                      <a:pt x="1" y="629"/>
                    </a:lnTo>
                    <a:lnTo>
                      <a:pt x="22" y="754"/>
                    </a:lnTo>
                    <a:lnTo>
                      <a:pt x="22" y="880"/>
                    </a:lnTo>
                    <a:lnTo>
                      <a:pt x="106" y="880"/>
                    </a:lnTo>
                    <a:lnTo>
                      <a:pt x="231" y="963"/>
                    </a:lnTo>
                    <a:lnTo>
                      <a:pt x="315" y="1110"/>
                    </a:lnTo>
                    <a:lnTo>
                      <a:pt x="231" y="1193"/>
                    </a:lnTo>
                    <a:lnTo>
                      <a:pt x="252" y="1214"/>
                    </a:lnTo>
                    <a:lnTo>
                      <a:pt x="378" y="1214"/>
                    </a:lnTo>
                    <a:lnTo>
                      <a:pt x="524" y="1256"/>
                    </a:lnTo>
                    <a:lnTo>
                      <a:pt x="566" y="1214"/>
                    </a:lnTo>
                    <a:lnTo>
                      <a:pt x="691" y="1298"/>
                    </a:lnTo>
                    <a:lnTo>
                      <a:pt x="838" y="1298"/>
                    </a:lnTo>
                    <a:lnTo>
                      <a:pt x="943" y="1256"/>
                    </a:lnTo>
                    <a:lnTo>
                      <a:pt x="1068" y="1256"/>
                    </a:lnTo>
                    <a:lnTo>
                      <a:pt x="1110" y="1152"/>
                    </a:lnTo>
                    <a:lnTo>
                      <a:pt x="1110" y="1089"/>
                    </a:lnTo>
                    <a:lnTo>
                      <a:pt x="1215" y="1068"/>
                    </a:lnTo>
                    <a:lnTo>
                      <a:pt x="1256" y="984"/>
                    </a:lnTo>
                    <a:lnTo>
                      <a:pt x="1403" y="796"/>
                    </a:lnTo>
                    <a:lnTo>
                      <a:pt x="1382" y="733"/>
                    </a:lnTo>
                    <a:lnTo>
                      <a:pt x="1319" y="754"/>
                    </a:lnTo>
                    <a:lnTo>
                      <a:pt x="1215" y="733"/>
                    </a:lnTo>
                    <a:lnTo>
                      <a:pt x="1215" y="670"/>
                    </a:lnTo>
                    <a:lnTo>
                      <a:pt x="1361" y="545"/>
                    </a:lnTo>
                    <a:lnTo>
                      <a:pt x="1466" y="545"/>
                    </a:lnTo>
                    <a:lnTo>
                      <a:pt x="1738" y="440"/>
                    </a:lnTo>
                    <a:lnTo>
                      <a:pt x="1821" y="461"/>
                    </a:lnTo>
                    <a:lnTo>
                      <a:pt x="1926" y="273"/>
                    </a:lnTo>
                    <a:lnTo>
                      <a:pt x="1905" y="231"/>
                    </a:lnTo>
                    <a:lnTo>
                      <a:pt x="1779" y="210"/>
                    </a:lnTo>
                    <a:lnTo>
                      <a:pt x="1717" y="147"/>
                    </a:lnTo>
                    <a:lnTo>
                      <a:pt x="1591" y="126"/>
                    </a:lnTo>
                    <a:lnTo>
                      <a:pt x="1424" y="126"/>
                    </a:lnTo>
                    <a:lnTo>
                      <a:pt x="1403" y="105"/>
                    </a:lnTo>
                    <a:lnTo>
                      <a:pt x="1256" y="43"/>
                    </a:lnTo>
                    <a:lnTo>
                      <a:pt x="1173" y="64"/>
                    </a:lnTo>
                    <a:lnTo>
                      <a:pt x="1047" y="64"/>
                    </a:lnTo>
                    <a:lnTo>
                      <a:pt x="963" y="43"/>
                    </a:lnTo>
                    <a:lnTo>
                      <a:pt x="859" y="43"/>
                    </a:lnTo>
                    <a:lnTo>
                      <a:pt x="796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64"/>
              <p:cNvSpPr/>
              <p:nvPr/>
            </p:nvSpPr>
            <p:spPr>
              <a:xfrm>
                <a:off x="2474800" y="1600250"/>
                <a:ext cx="142825" cy="88425"/>
              </a:xfrm>
              <a:custGeom>
                <a:avLst/>
                <a:gdLst/>
                <a:ahLst/>
                <a:cxnLst/>
                <a:rect l="l" t="t" r="r" b="b"/>
                <a:pathLst>
                  <a:path w="5713" h="3537" extrusionOk="0">
                    <a:moveTo>
                      <a:pt x="2177" y="0"/>
                    </a:moveTo>
                    <a:lnTo>
                      <a:pt x="1863" y="84"/>
                    </a:lnTo>
                    <a:lnTo>
                      <a:pt x="1800" y="126"/>
                    </a:lnTo>
                    <a:lnTo>
                      <a:pt x="1863" y="188"/>
                    </a:lnTo>
                    <a:lnTo>
                      <a:pt x="1863" y="293"/>
                    </a:lnTo>
                    <a:lnTo>
                      <a:pt x="1988" y="356"/>
                    </a:lnTo>
                    <a:lnTo>
                      <a:pt x="2051" y="460"/>
                    </a:lnTo>
                    <a:lnTo>
                      <a:pt x="1967" y="439"/>
                    </a:lnTo>
                    <a:lnTo>
                      <a:pt x="1842" y="335"/>
                    </a:lnTo>
                    <a:lnTo>
                      <a:pt x="1758" y="335"/>
                    </a:lnTo>
                    <a:lnTo>
                      <a:pt x="1695" y="293"/>
                    </a:lnTo>
                    <a:lnTo>
                      <a:pt x="1591" y="293"/>
                    </a:lnTo>
                    <a:lnTo>
                      <a:pt x="1465" y="335"/>
                    </a:lnTo>
                    <a:lnTo>
                      <a:pt x="1381" y="335"/>
                    </a:lnTo>
                    <a:lnTo>
                      <a:pt x="1319" y="398"/>
                    </a:lnTo>
                    <a:lnTo>
                      <a:pt x="1256" y="502"/>
                    </a:lnTo>
                    <a:lnTo>
                      <a:pt x="1130" y="607"/>
                    </a:lnTo>
                    <a:lnTo>
                      <a:pt x="1214" y="711"/>
                    </a:lnTo>
                    <a:lnTo>
                      <a:pt x="1444" y="753"/>
                    </a:lnTo>
                    <a:lnTo>
                      <a:pt x="1549" y="753"/>
                    </a:lnTo>
                    <a:lnTo>
                      <a:pt x="1653" y="837"/>
                    </a:lnTo>
                    <a:lnTo>
                      <a:pt x="1737" y="837"/>
                    </a:lnTo>
                    <a:lnTo>
                      <a:pt x="1758" y="879"/>
                    </a:lnTo>
                    <a:lnTo>
                      <a:pt x="1695" y="921"/>
                    </a:lnTo>
                    <a:lnTo>
                      <a:pt x="1570" y="879"/>
                    </a:lnTo>
                    <a:lnTo>
                      <a:pt x="1319" y="858"/>
                    </a:lnTo>
                    <a:lnTo>
                      <a:pt x="1109" y="879"/>
                    </a:lnTo>
                    <a:lnTo>
                      <a:pt x="1026" y="858"/>
                    </a:lnTo>
                    <a:lnTo>
                      <a:pt x="921" y="879"/>
                    </a:lnTo>
                    <a:lnTo>
                      <a:pt x="754" y="1046"/>
                    </a:lnTo>
                    <a:lnTo>
                      <a:pt x="607" y="1193"/>
                    </a:lnTo>
                    <a:lnTo>
                      <a:pt x="628" y="1256"/>
                    </a:lnTo>
                    <a:lnTo>
                      <a:pt x="754" y="1256"/>
                    </a:lnTo>
                    <a:lnTo>
                      <a:pt x="942" y="1297"/>
                    </a:lnTo>
                    <a:lnTo>
                      <a:pt x="1068" y="1276"/>
                    </a:lnTo>
                    <a:lnTo>
                      <a:pt x="1214" y="1276"/>
                    </a:lnTo>
                    <a:lnTo>
                      <a:pt x="1256" y="1339"/>
                    </a:lnTo>
                    <a:lnTo>
                      <a:pt x="1340" y="1381"/>
                    </a:lnTo>
                    <a:lnTo>
                      <a:pt x="1214" y="1486"/>
                    </a:lnTo>
                    <a:lnTo>
                      <a:pt x="1068" y="1486"/>
                    </a:lnTo>
                    <a:lnTo>
                      <a:pt x="963" y="1569"/>
                    </a:lnTo>
                    <a:lnTo>
                      <a:pt x="837" y="1548"/>
                    </a:lnTo>
                    <a:lnTo>
                      <a:pt x="712" y="1465"/>
                    </a:lnTo>
                    <a:lnTo>
                      <a:pt x="503" y="1465"/>
                    </a:lnTo>
                    <a:lnTo>
                      <a:pt x="419" y="1444"/>
                    </a:lnTo>
                    <a:lnTo>
                      <a:pt x="314" y="1465"/>
                    </a:lnTo>
                    <a:lnTo>
                      <a:pt x="84" y="1611"/>
                    </a:lnTo>
                    <a:lnTo>
                      <a:pt x="126" y="1674"/>
                    </a:lnTo>
                    <a:lnTo>
                      <a:pt x="126" y="1800"/>
                    </a:lnTo>
                    <a:lnTo>
                      <a:pt x="0" y="1800"/>
                    </a:lnTo>
                    <a:lnTo>
                      <a:pt x="0" y="1862"/>
                    </a:lnTo>
                    <a:lnTo>
                      <a:pt x="189" y="1988"/>
                    </a:lnTo>
                    <a:lnTo>
                      <a:pt x="314" y="2134"/>
                    </a:lnTo>
                    <a:lnTo>
                      <a:pt x="377" y="2134"/>
                    </a:lnTo>
                    <a:lnTo>
                      <a:pt x="398" y="2030"/>
                    </a:lnTo>
                    <a:lnTo>
                      <a:pt x="482" y="2072"/>
                    </a:lnTo>
                    <a:lnTo>
                      <a:pt x="419" y="2134"/>
                    </a:lnTo>
                    <a:lnTo>
                      <a:pt x="544" y="2239"/>
                    </a:lnTo>
                    <a:lnTo>
                      <a:pt x="544" y="2385"/>
                    </a:lnTo>
                    <a:lnTo>
                      <a:pt x="649" y="2427"/>
                    </a:lnTo>
                    <a:lnTo>
                      <a:pt x="733" y="2344"/>
                    </a:lnTo>
                    <a:lnTo>
                      <a:pt x="733" y="2218"/>
                    </a:lnTo>
                    <a:lnTo>
                      <a:pt x="796" y="2239"/>
                    </a:lnTo>
                    <a:lnTo>
                      <a:pt x="900" y="2239"/>
                    </a:lnTo>
                    <a:lnTo>
                      <a:pt x="837" y="2323"/>
                    </a:lnTo>
                    <a:lnTo>
                      <a:pt x="837" y="2427"/>
                    </a:lnTo>
                    <a:lnTo>
                      <a:pt x="963" y="2511"/>
                    </a:lnTo>
                    <a:lnTo>
                      <a:pt x="1068" y="2490"/>
                    </a:lnTo>
                    <a:lnTo>
                      <a:pt x="1109" y="2406"/>
                    </a:lnTo>
                    <a:lnTo>
                      <a:pt x="1277" y="2323"/>
                    </a:lnTo>
                    <a:lnTo>
                      <a:pt x="1319" y="2197"/>
                    </a:lnTo>
                    <a:lnTo>
                      <a:pt x="1340" y="2176"/>
                    </a:lnTo>
                    <a:lnTo>
                      <a:pt x="1423" y="2281"/>
                    </a:lnTo>
                    <a:lnTo>
                      <a:pt x="1465" y="2197"/>
                    </a:lnTo>
                    <a:lnTo>
                      <a:pt x="1591" y="2176"/>
                    </a:lnTo>
                    <a:lnTo>
                      <a:pt x="1674" y="2176"/>
                    </a:lnTo>
                    <a:lnTo>
                      <a:pt x="1549" y="2281"/>
                    </a:lnTo>
                    <a:lnTo>
                      <a:pt x="1423" y="2344"/>
                    </a:lnTo>
                    <a:lnTo>
                      <a:pt x="1423" y="2448"/>
                    </a:lnTo>
                    <a:lnTo>
                      <a:pt x="1570" y="2511"/>
                    </a:lnTo>
                    <a:lnTo>
                      <a:pt x="1674" y="2490"/>
                    </a:lnTo>
                    <a:lnTo>
                      <a:pt x="1737" y="2532"/>
                    </a:lnTo>
                    <a:lnTo>
                      <a:pt x="1842" y="2511"/>
                    </a:lnTo>
                    <a:lnTo>
                      <a:pt x="1946" y="2490"/>
                    </a:lnTo>
                    <a:lnTo>
                      <a:pt x="2009" y="2406"/>
                    </a:lnTo>
                    <a:lnTo>
                      <a:pt x="2093" y="2490"/>
                    </a:lnTo>
                    <a:lnTo>
                      <a:pt x="2093" y="2553"/>
                    </a:lnTo>
                    <a:lnTo>
                      <a:pt x="2260" y="2553"/>
                    </a:lnTo>
                    <a:lnTo>
                      <a:pt x="2407" y="2490"/>
                    </a:lnTo>
                    <a:lnTo>
                      <a:pt x="2407" y="2553"/>
                    </a:lnTo>
                    <a:lnTo>
                      <a:pt x="2574" y="2553"/>
                    </a:lnTo>
                    <a:lnTo>
                      <a:pt x="2637" y="2490"/>
                    </a:lnTo>
                    <a:lnTo>
                      <a:pt x="2700" y="2532"/>
                    </a:lnTo>
                    <a:lnTo>
                      <a:pt x="2616" y="2595"/>
                    </a:lnTo>
                    <a:lnTo>
                      <a:pt x="2595" y="2657"/>
                    </a:lnTo>
                    <a:lnTo>
                      <a:pt x="2323" y="2657"/>
                    </a:lnTo>
                    <a:lnTo>
                      <a:pt x="2218" y="2741"/>
                    </a:lnTo>
                    <a:lnTo>
                      <a:pt x="2156" y="2720"/>
                    </a:lnTo>
                    <a:lnTo>
                      <a:pt x="2009" y="2720"/>
                    </a:lnTo>
                    <a:lnTo>
                      <a:pt x="1842" y="2657"/>
                    </a:lnTo>
                    <a:lnTo>
                      <a:pt x="1653" y="2657"/>
                    </a:lnTo>
                    <a:lnTo>
                      <a:pt x="1486" y="2741"/>
                    </a:lnTo>
                    <a:lnTo>
                      <a:pt x="1381" y="2741"/>
                    </a:lnTo>
                    <a:lnTo>
                      <a:pt x="1256" y="2720"/>
                    </a:lnTo>
                    <a:lnTo>
                      <a:pt x="1172" y="2762"/>
                    </a:lnTo>
                    <a:lnTo>
                      <a:pt x="1005" y="2720"/>
                    </a:lnTo>
                    <a:lnTo>
                      <a:pt x="837" y="2762"/>
                    </a:lnTo>
                    <a:lnTo>
                      <a:pt x="816" y="2950"/>
                    </a:lnTo>
                    <a:lnTo>
                      <a:pt x="837" y="3034"/>
                    </a:lnTo>
                    <a:lnTo>
                      <a:pt x="796" y="3160"/>
                    </a:lnTo>
                    <a:lnTo>
                      <a:pt x="921" y="3285"/>
                    </a:lnTo>
                    <a:lnTo>
                      <a:pt x="963" y="3390"/>
                    </a:lnTo>
                    <a:lnTo>
                      <a:pt x="1130" y="3432"/>
                    </a:lnTo>
                    <a:lnTo>
                      <a:pt x="1319" y="3494"/>
                    </a:lnTo>
                    <a:lnTo>
                      <a:pt x="1465" y="3494"/>
                    </a:lnTo>
                    <a:lnTo>
                      <a:pt x="1633" y="3452"/>
                    </a:lnTo>
                    <a:lnTo>
                      <a:pt x="1779" y="3452"/>
                    </a:lnTo>
                    <a:lnTo>
                      <a:pt x="1800" y="3536"/>
                    </a:lnTo>
                    <a:lnTo>
                      <a:pt x="1946" y="3536"/>
                    </a:lnTo>
                    <a:lnTo>
                      <a:pt x="2072" y="3473"/>
                    </a:lnTo>
                    <a:lnTo>
                      <a:pt x="2093" y="3473"/>
                    </a:lnTo>
                    <a:lnTo>
                      <a:pt x="2218" y="3452"/>
                    </a:lnTo>
                    <a:lnTo>
                      <a:pt x="2260" y="3369"/>
                    </a:lnTo>
                    <a:lnTo>
                      <a:pt x="2386" y="3369"/>
                    </a:lnTo>
                    <a:lnTo>
                      <a:pt x="2428" y="3348"/>
                    </a:lnTo>
                    <a:lnTo>
                      <a:pt x="2469" y="3243"/>
                    </a:lnTo>
                    <a:lnTo>
                      <a:pt x="2532" y="3222"/>
                    </a:lnTo>
                    <a:lnTo>
                      <a:pt x="2616" y="3222"/>
                    </a:lnTo>
                    <a:lnTo>
                      <a:pt x="2679" y="3139"/>
                    </a:lnTo>
                    <a:lnTo>
                      <a:pt x="2741" y="3180"/>
                    </a:lnTo>
                    <a:lnTo>
                      <a:pt x="2909" y="3180"/>
                    </a:lnTo>
                    <a:lnTo>
                      <a:pt x="2930" y="3222"/>
                    </a:lnTo>
                    <a:lnTo>
                      <a:pt x="3055" y="3222"/>
                    </a:lnTo>
                    <a:lnTo>
                      <a:pt x="3118" y="3160"/>
                    </a:lnTo>
                    <a:lnTo>
                      <a:pt x="3306" y="3076"/>
                    </a:lnTo>
                    <a:lnTo>
                      <a:pt x="3369" y="3076"/>
                    </a:lnTo>
                    <a:lnTo>
                      <a:pt x="3453" y="3055"/>
                    </a:lnTo>
                    <a:lnTo>
                      <a:pt x="3453" y="2971"/>
                    </a:lnTo>
                    <a:lnTo>
                      <a:pt x="3537" y="3013"/>
                    </a:lnTo>
                    <a:lnTo>
                      <a:pt x="3557" y="3076"/>
                    </a:lnTo>
                    <a:lnTo>
                      <a:pt x="3516" y="3160"/>
                    </a:lnTo>
                    <a:lnTo>
                      <a:pt x="3516" y="3222"/>
                    </a:lnTo>
                    <a:lnTo>
                      <a:pt x="3662" y="3264"/>
                    </a:lnTo>
                    <a:lnTo>
                      <a:pt x="3746" y="3243"/>
                    </a:lnTo>
                    <a:lnTo>
                      <a:pt x="3767" y="3160"/>
                    </a:lnTo>
                    <a:lnTo>
                      <a:pt x="3892" y="3118"/>
                    </a:lnTo>
                    <a:lnTo>
                      <a:pt x="3934" y="3118"/>
                    </a:lnTo>
                    <a:lnTo>
                      <a:pt x="3955" y="3180"/>
                    </a:lnTo>
                    <a:lnTo>
                      <a:pt x="3871" y="3264"/>
                    </a:lnTo>
                    <a:lnTo>
                      <a:pt x="3892" y="3348"/>
                    </a:lnTo>
                    <a:lnTo>
                      <a:pt x="4039" y="3390"/>
                    </a:lnTo>
                    <a:lnTo>
                      <a:pt x="4206" y="3369"/>
                    </a:lnTo>
                    <a:lnTo>
                      <a:pt x="4394" y="3285"/>
                    </a:lnTo>
                    <a:lnTo>
                      <a:pt x="4478" y="3285"/>
                    </a:lnTo>
                    <a:lnTo>
                      <a:pt x="4583" y="3264"/>
                    </a:lnTo>
                    <a:lnTo>
                      <a:pt x="4666" y="3327"/>
                    </a:lnTo>
                    <a:lnTo>
                      <a:pt x="4708" y="3285"/>
                    </a:lnTo>
                    <a:lnTo>
                      <a:pt x="4708" y="3243"/>
                    </a:lnTo>
                    <a:lnTo>
                      <a:pt x="4771" y="3222"/>
                    </a:lnTo>
                    <a:lnTo>
                      <a:pt x="4834" y="3222"/>
                    </a:lnTo>
                    <a:lnTo>
                      <a:pt x="4876" y="3139"/>
                    </a:lnTo>
                    <a:lnTo>
                      <a:pt x="4876" y="3055"/>
                    </a:lnTo>
                    <a:lnTo>
                      <a:pt x="4980" y="2971"/>
                    </a:lnTo>
                    <a:lnTo>
                      <a:pt x="5085" y="2971"/>
                    </a:lnTo>
                    <a:lnTo>
                      <a:pt x="5190" y="2804"/>
                    </a:lnTo>
                    <a:lnTo>
                      <a:pt x="5190" y="2720"/>
                    </a:lnTo>
                    <a:lnTo>
                      <a:pt x="5210" y="2657"/>
                    </a:lnTo>
                    <a:lnTo>
                      <a:pt x="5294" y="2657"/>
                    </a:lnTo>
                    <a:lnTo>
                      <a:pt x="5399" y="2616"/>
                    </a:lnTo>
                    <a:lnTo>
                      <a:pt x="5524" y="2490"/>
                    </a:lnTo>
                    <a:lnTo>
                      <a:pt x="5650" y="2218"/>
                    </a:lnTo>
                    <a:lnTo>
                      <a:pt x="5713" y="2072"/>
                    </a:lnTo>
                    <a:lnTo>
                      <a:pt x="5650" y="1967"/>
                    </a:lnTo>
                    <a:lnTo>
                      <a:pt x="5566" y="1779"/>
                    </a:lnTo>
                    <a:lnTo>
                      <a:pt x="5441" y="1695"/>
                    </a:lnTo>
                    <a:lnTo>
                      <a:pt x="5357" y="1695"/>
                    </a:lnTo>
                    <a:lnTo>
                      <a:pt x="5190" y="1820"/>
                    </a:lnTo>
                    <a:lnTo>
                      <a:pt x="5190" y="1925"/>
                    </a:lnTo>
                    <a:lnTo>
                      <a:pt x="5106" y="2072"/>
                    </a:lnTo>
                    <a:lnTo>
                      <a:pt x="5127" y="2092"/>
                    </a:lnTo>
                    <a:lnTo>
                      <a:pt x="5106" y="2134"/>
                    </a:lnTo>
                    <a:lnTo>
                      <a:pt x="5022" y="2134"/>
                    </a:lnTo>
                    <a:lnTo>
                      <a:pt x="4918" y="2239"/>
                    </a:lnTo>
                    <a:lnTo>
                      <a:pt x="4897" y="2197"/>
                    </a:lnTo>
                    <a:lnTo>
                      <a:pt x="4980" y="2009"/>
                    </a:lnTo>
                    <a:lnTo>
                      <a:pt x="5001" y="1883"/>
                    </a:lnTo>
                    <a:lnTo>
                      <a:pt x="4834" y="1800"/>
                    </a:lnTo>
                    <a:lnTo>
                      <a:pt x="4771" y="1820"/>
                    </a:lnTo>
                    <a:lnTo>
                      <a:pt x="4687" y="1904"/>
                    </a:lnTo>
                    <a:lnTo>
                      <a:pt x="4499" y="2009"/>
                    </a:lnTo>
                    <a:lnTo>
                      <a:pt x="4457" y="2113"/>
                    </a:lnTo>
                    <a:lnTo>
                      <a:pt x="4394" y="2030"/>
                    </a:lnTo>
                    <a:lnTo>
                      <a:pt x="4415" y="1925"/>
                    </a:lnTo>
                    <a:lnTo>
                      <a:pt x="4583" y="1800"/>
                    </a:lnTo>
                    <a:lnTo>
                      <a:pt x="4771" y="1695"/>
                    </a:lnTo>
                    <a:lnTo>
                      <a:pt x="4834" y="1569"/>
                    </a:lnTo>
                    <a:lnTo>
                      <a:pt x="4813" y="1507"/>
                    </a:lnTo>
                    <a:lnTo>
                      <a:pt x="4666" y="1507"/>
                    </a:lnTo>
                    <a:lnTo>
                      <a:pt x="4562" y="1548"/>
                    </a:lnTo>
                    <a:lnTo>
                      <a:pt x="4499" y="1548"/>
                    </a:lnTo>
                    <a:lnTo>
                      <a:pt x="4499" y="1486"/>
                    </a:lnTo>
                    <a:lnTo>
                      <a:pt x="4583" y="1402"/>
                    </a:lnTo>
                    <a:lnTo>
                      <a:pt x="4771" y="1276"/>
                    </a:lnTo>
                    <a:lnTo>
                      <a:pt x="4813" y="1276"/>
                    </a:lnTo>
                    <a:lnTo>
                      <a:pt x="4876" y="1235"/>
                    </a:lnTo>
                    <a:lnTo>
                      <a:pt x="4876" y="942"/>
                    </a:lnTo>
                    <a:lnTo>
                      <a:pt x="4834" y="921"/>
                    </a:lnTo>
                    <a:lnTo>
                      <a:pt x="4834" y="753"/>
                    </a:lnTo>
                    <a:lnTo>
                      <a:pt x="4876" y="649"/>
                    </a:lnTo>
                    <a:lnTo>
                      <a:pt x="4876" y="565"/>
                    </a:lnTo>
                    <a:lnTo>
                      <a:pt x="4938" y="502"/>
                    </a:lnTo>
                    <a:lnTo>
                      <a:pt x="5022" y="502"/>
                    </a:lnTo>
                    <a:lnTo>
                      <a:pt x="5085" y="419"/>
                    </a:lnTo>
                    <a:lnTo>
                      <a:pt x="5022" y="335"/>
                    </a:lnTo>
                    <a:lnTo>
                      <a:pt x="5043" y="251"/>
                    </a:lnTo>
                    <a:lnTo>
                      <a:pt x="4897" y="188"/>
                    </a:lnTo>
                    <a:lnTo>
                      <a:pt x="4813" y="188"/>
                    </a:lnTo>
                    <a:lnTo>
                      <a:pt x="4562" y="419"/>
                    </a:lnTo>
                    <a:lnTo>
                      <a:pt x="4415" y="460"/>
                    </a:lnTo>
                    <a:lnTo>
                      <a:pt x="4374" y="565"/>
                    </a:lnTo>
                    <a:lnTo>
                      <a:pt x="4394" y="628"/>
                    </a:lnTo>
                    <a:lnTo>
                      <a:pt x="4290" y="628"/>
                    </a:lnTo>
                    <a:lnTo>
                      <a:pt x="4248" y="607"/>
                    </a:lnTo>
                    <a:lnTo>
                      <a:pt x="4143" y="649"/>
                    </a:lnTo>
                    <a:lnTo>
                      <a:pt x="4039" y="816"/>
                    </a:lnTo>
                    <a:lnTo>
                      <a:pt x="4081" y="942"/>
                    </a:lnTo>
                    <a:lnTo>
                      <a:pt x="4081" y="1067"/>
                    </a:lnTo>
                    <a:lnTo>
                      <a:pt x="4143" y="1130"/>
                    </a:lnTo>
                    <a:lnTo>
                      <a:pt x="4206" y="1297"/>
                    </a:lnTo>
                    <a:lnTo>
                      <a:pt x="4143" y="1465"/>
                    </a:lnTo>
                    <a:lnTo>
                      <a:pt x="4039" y="1465"/>
                    </a:lnTo>
                    <a:lnTo>
                      <a:pt x="3871" y="1507"/>
                    </a:lnTo>
                    <a:lnTo>
                      <a:pt x="3788" y="1507"/>
                    </a:lnTo>
                    <a:lnTo>
                      <a:pt x="3746" y="1569"/>
                    </a:lnTo>
                    <a:lnTo>
                      <a:pt x="3788" y="1674"/>
                    </a:lnTo>
                    <a:lnTo>
                      <a:pt x="3788" y="1758"/>
                    </a:lnTo>
                    <a:lnTo>
                      <a:pt x="3892" y="1883"/>
                    </a:lnTo>
                    <a:lnTo>
                      <a:pt x="3955" y="2072"/>
                    </a:lnTo>
                    <a:lnTo>
                      <a:pt x="3767" y="2134"/>
                    </a:lnTo>
                    <a:lnTo>
                      <a:pt x="3788" y="2197"/>
                    </a:lnTo>
                    <a:lnTo>
                      <a:pt x="3829" y="2239"/>
                    </a:lnTo>
                    <a:lnTo>
                      <a:pt x="3746" y="2281"/>
                    </a:lnTo>
                    <a:lnTo>
                      <a:pt x="3662" y="2134"/>
                    </a:lnTo>
                    <a:lnTo>
                      <a:pt x="3453" y="2092"/>
                    </a:lnTo>
                    <a:lnTo>
                      <a:pt x="3411" y="2113"/>
                    </a:lnTo>
                    <a:lnTo>
                      <a:pt x="3265" y="2092"/>
                    </a:lnTo>
                    <a:lnTo>
                      <a:pt x="3244" y="2009"/>
                    </a:lnTo>
                    <a:lnTo>
                      <a:pt x="3202" y="1967"/>
                    </a:lnTo>
                    <a:lnTo>
                      <a:pt x="3118" y="2030"/>
                    </a:lnTo>
                    <a:lnTo>
                      <a:pt x="2993" y="2092"/>
                    </a:lnTo>
                    <a:lnTo>
                      <a:pt x="2930" y="2030"/>
                    </a:lnTo>
                    <a:lnTo>
                      <a:pt x="2930" y="1820"/>
                    </a:lnTo>
                    <a:lnTo>
                      <a:pt x="3034" y="1758"/>
                    </a:lnTo>
                    <a:lnTo>
                      <a:pt x="3118" y="1507"/>
                    </a:lnTo>
                    <a:lnTo>
                      <a:pt x="3034" y="1507"/>
                    </a:lnTo>
                    <a:lnTo>
                      <a:pt x="2909" y="1465"/>
                    </a:lnTo>
                    <a:lnTo>
                      <a:pt x="2804" y="1486"/>
                    </a:lnTo>
                    <a:lnTo>
                      <a:pt x="2783" y="1402"/>
                    </a:lnTo>
                    <a:lnTo>
                      <a:pt x="2888" y="1381"/>
                    </a:lnTo>
                    <a:lnTo>
                      <a:pt x="2993" y="1402"/>
                    </a:lnTo>
                    <a:lnTo>
                      <a:pt x="3034" y="1339"/>
                    </a:lnTo>
                    <a:lnTo>
                      <a:pt x="3013" y="1088"/>
                    </a:lnTo>
                    <a:lnTo>
                      <a:pt x="2909" y="963"/>
                    </a:lnTo>
                    <a:lnTo>
                      <a:pt x="2951" y="879"/>
                    </a:lnTo>
                    <a:lnTo>
                      <a:pt x="3013" y="858"/>
                    </a:lnTo>
                    <a:lnTo>
                      <a:pt x="3034" y="774"/>
                    </a:lnTo>
                    <a:lnTo>
                      <a:pt x="2951" y="711"/>
                    </a:lnTo>
                    <a:lnTo>
                      <a:pt x="2951" y="649"/>
                    </a:lnTo>
                    <a:lnTo>
                      <a:pt x="2909" y="565"/>
                    </a:lnTo>
                    <a:lnTo>
                      <a:pt x="2825" y="565"/>
                    </a:lnTo>
                    <a:lnTo>
                      <a:pt x="2783" y="523"/>
                    </a:lnTo>
                    <a:lnTo>
                      <a:pt x="2700" y="565"/>
                    </a:lnTo>
                    <a:lnTo>
                      <a:pt x="2490" y="565"/>
                    </a:lnTo>
                    <a:lnTo>
                      <a:pt x="2428" y="502"/>
                    </a:lnTo>
                    <a:lnTo>
                      <a:pt x="2532" y="335"/>
                    </a:lnTo>
                    <a:lnTo>
                      <a:pt x="2616" y="293"/>
                    </a:lnTo>
                    <a:lnTo>
                      <a:pt x="2574" y="126"/>
                    </a:lnTo>
                    <a:lnTo>
                      <a:pt x="2469" y="21"/>
                    </a:lnTo>
                    <a:lnTo>
                      <a:pt x="2281" y="21"/>
                    </a:lnTo>
                    <a:lnTo>
                      <a:pt x="217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64"/>
              <p:cNvSpPr/>
              <p:nvPr/>
            </p:nvSpPr>
            <p:spPr>
              <a:xfrm>
                <a:off x="2638000" y="1637900"/>
                <a:ext cx="69075" cy="67500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700" extrusionOk="0">
                    <a:moveTo>
                      <a:pt x="1884" y="1"/>
                    </a:moveTo>
                    <a:lnTo>
                      <a:pt x="1758" y="84"/>
                    </a:lnTo>
                    <a:lnTo>
                      <a:pt x="1654" y="84"/>
                    </a:lnTo>
                    <a:lnTo>
                      <a:pt x="1612" y="126"/>
                    </a:lnTo>
                    <a:lnTo>
                      <a:pt x="1507" y="126"/>
                    </a:lnTo>
                    <a:lnTo>
                      <a:pt x="1423" y="189"/>
                    </a:lnTo>
                    <a:lnTo>
                      <a:pt x="1423" y="335"/>
                    </a:lnTo>
                    <a:lnTo>
                      <a:pt x="1403" y="398"/>
                    </a:lnTo>
                    <a:lnTo>
                      <a:pt x="1423" y="545"/>
                    </a:lnTo>
                    <a:lnTo>
                      <a:pt x="1528" y="649"/>
                    </a:lnTo>
                    <a:lnTo>
                      <a:pt x="1549" y="733"/>
                    </a:lnTo>
                    <a:lnTo>
                      <a:pt x="1549" y="733"/>
                    </a:lnTo>
                    <a:lnTo>
                      <a:pt x="1444" y="691"/>
                    </a:lnTo>
                    <a:lnTo>
                      <a:pt x="1361" y="691"/>
                    </a:lnTo>
                    <a:lnTo>
                      <a:pt x="1340" y="733"/>
                    </a:lnTo>
                    <a:lnTo>
                      <a:pt x="1528" y="858"/>
                    </a:lnTo>
                    <a:lnTo>
                      <a:pt x="1528" y="963"/>
                    </a:lnTo>
                    <a:lnTo>
                      <a:pt x="1423" y="1005"/>
                    </a:lnTo>
                    <a:lnTo>
                      <a:pt x="1403" y="1151"/>
                    </a:lnTo>
                    <a:lnTo>
                      <a:pt x="1444" y="1235"/>
                    </a:lnTo>
                    <a:lnTo>
                      <a:pt x="1340" y="1319"/>
                    </a:lnTo>
                    <a:lnTo>
                      <a:pt x="1235" y="1256"/>
                    </a:lnTo>
                    <a:lnTo>
                      <a:pt x="1235" y="1214"/>
                    </a:lnTo>
                    <a:lnTo>
                      <a:pt x="1256" y="1110"/>
                    </a:lnTo>
                    <a:lnTo>
                      <a:pt x="1235" y="796"/>
                    </a:lnTo>
                    <a:lnTo>
                      <a:pt x="1151" y="712"/>
                    </a:lnTo>
                    <a:lnTo>
                      <a:pt x="1131" y="628"/>
                    </a:lnTo>
                    <a:lnTo>
                      <a:pt x="1151" y="586"/>
                    </a:lnTo>
                    <a:lnTo>
                      <a:pt x="1151" y="482"/>
                    </a:lnTo>
                    <a:lnTo>
                      <a:pt x="1110" y="419"/>
                    </a:lnTo>
                    <a:lnTo>
                      <a:pt x="1089" y="314"/>
                    </a:lnTo>
                    <a:lnTo>
                      <a:pt x="1026" y="273"/>
                    </a:lnTo>
                    <a:lnTo>
                      <a:pt x="900" y="314"/>
                    </a:lnTo>
                    <a:lnTo>
                      <a:pt x="879" y="377"/>
                    </a:lnTo>
                    <a:lnTo>
                      <a:pt x="775" y="461"/>
                    </a:lnTo>
                    <a:lnTo>
                      <a:pt x="733" y="524"/>
                    </a:lnTo>
                    <a:lnTo>
                      <a:pt x="796" y="566"/>
                    </a:lnTo>
                    <a:lnTo>
                      <a:pt x="838" y="566"/>
                    </a:lnTo>
                    <a:lnTo>
                      <a:pt x="900" y="628"/>
                    </a:lnTo>
                    <a:lnTo>
                      <a:pt x="796" y="670"/>
                    </a:lnTo>
                    <a:lnTo>
                      <a:pt x="775" y="733"/>
                    </a:lnTo>
                    <a:lnTo>
                      <a:pt x="670" y="796"/>
                    </a:lnTo>
                    <a:lnTo>
                      <a:pt x="628" y="942"/>
                    </a:lnTo>
                    <a:lnTo>
                      <a:pt x="733" y="984"/>
                    </a:lnTo>
                    <a:lnTo>
                      <a:pt x="733" y="1026"/>
                    </a:lnTo>
                    <a:lnTo>
                      <a:pt x="607" y="1068"/>
                    </a:lnTo>
                    <a:lnTo>
                      <a:pt x="587" y="1172"/>
                    </a:lnTo>
                    <a:lnTo>
                      <a:pt x="628" y="1256"/>
                    </a:lnTo>
                    <a:lnTo>
                      <a:pt x="670" y="1361"/>
                    </a:lnTo>
                    <a:lnTo>
                      <a:pt x="607" y="1423"/>
                    </a:lnTo>
                    <a:lnTo>
                      <a:pt x="566" y="1382"/>
                    </a:lnTo>
                    <a:lnTo>
                      <a:pt x="566" y="1235"/>
                    </a:lnTo>
                    <a:lnTo>
                      <a:pt x="503" y="1214"/>
                    </a:lnTo>
                    <a:lnTo>
                      <a:pt x="503" y="1110"/>
                    </a:lnTo>
                    <a:lnTo>
                      <a:pt x="461" y="1130"/>
                    </a:lnTo>
                    <a:lnTo>
                      <a:pt x="294" y="1130"/>
                    </a:lnTo>
                    <a:lnTo>
                      <a:pt x="273" y="1214"/>
                    </a:lnTo>
                    <a:lnTo>
                      <a:pt x="335" y="1256"/>
                    </a:lnTo>
                    <a:lnTo>
                      <a:pt x="252" y="1298"/>
                    </a:lnTo>
                    <a:lnTo>
                      <a:pt x="168" y="1235"/>
                    </a:lnTo>
                    <a:lnTo>
                      <a:pt x="84" y="1298"/>
                    </a:lnTo>
                    <a:lnTo>
                      <a:pt x="1" y="1256"/>
                    </a:lnTo>
                    <a:lnTo>
                      <a:pt x="1" y="1402"/>
                    </a:lnTo>
                    <a:lnTo>
                      <a:pt x="63" y="1444"/>
                    </a:lnTo>
                    <a:lnTo>
                      <a:pt x="147" y="1444"/>
                    </a:lnTo>
                    <a:lnTo>
                      <a:pt x="189" y="1465"/>
                    </a:lnTo>
                    <a:lnTo>
                      <a:pt x="252" y="1444"/>
                    </a:lnTo>
                    <a:lnTo>
                      <a:pt x="356" y="1444"/>
                    </a:lnTo>
                    <a:lnTo>
                      <a:pt x="419" y="1465"/>
                    </a:lnTo>
                    <a:lnTo>
                      <a:pt x="503" y="1444"/>
                    </a:lnTo>
                    <a:lnTo>
                      <a:pt x="628" y="1507"/>
                    </a:lnTo>
                    <a:lnTo>
                      <a:pt x="796" y="1465"/>
                    </a:lnTo>
                    <a:lnTo>
                      <a:pt x="879" y="1528"/>
                    </a:lnTo>
                    <a:lnTo>
                      <a:pt x="984" y="1528"/>
                    </a:lnTo>
                    <a:lnTo>
                      <a:pt x="1444" y="1612"/>
                    </a:lnTo>
                    <a:lnTo>
                      <a:pt x="1507" y="1654"/>
                    </a:lnTo>
                    <a:lnTo>
                      <a:pt x="1423" y="1695"/>
                    </a:lnTo>
                    <a:lnTo>
                      <a:pt x="1298" y="1674"/>
                    </a:lnTo>
                    <a:lnTo>
                      <a:pt x="1151" y="1674"/>
                    </a:lnTo>
                    <a:lnTo>
                      <a:pt x="1047" y="1737"/>
                    </a:lnTo>
                    <a:lnTo>
                      <a:pt x="879" y="1758"/>
                    </a:lnTo>
                    <a:lnTo>
                      <a:pt x="921" y="1758"/>
                    </a:lnTo>
                    <a:lnTo>
                      <a:pt x="984" y="1800"/>
                    </a:lnTo>
                    <a:lnTo>
                      <a:pt x="921" y="1842"/>
                    </a:lnTo>
                    <a:lnTo>
                      <a:pt x="754" y="1779"/>
                    </a:lnTo>
                    <a:lnTo>
                      <a:pt x="670" y="1758"/>
                    </a:lnTo>
                    <a:lnTo>
                      <a:pt x="587" y="1800"/>
                    </a:lnTo>
                    <a:lnTo>
                      <a:pt x="607" y="1863"/>
                    </a:lnTo>
                    <a:lnTo>
                      <a:pt x="587" y="1905"/>
                    </a:lnTo>
                    <a:lnTo>
                      <a:pt x="524" y="1863"/>
                    </a:lnTo>
                    <a:lnTo>
                      <a:pt x="482" y="1863"/>
                    </a:lnTo>
                    <a:lnTo>
                      <a:pt x="503" y="1905"/>
                    </a:lnTo>
                    <a:lnTo>
                      <a:pt x="503" y="1967"/>
                    </a:lnTo>
                    <a:lnTo>
                      <a:pt x="566" y="2009"/>
                    </a:lnTo>
                    <a:lnTo>
                      <a:pt x="649" y="2051"/>
                    </a:lnTo>
                    <a:lnTo>
                      <a:pt x="607" y="2114"/>
                    </a:lnTo>
                    <a:lnTo>
                      <a:pt x="670" y="2198"/>
                    </a:lnTo>
                    <a:lnTo>
                      <a:pt x="607" y="2198"/>
                    </a:lnTo>
                    <a:lnTo>
                      <a:pt x="566" y="2114"/>
                    </a:lnTo>
                    <a:lnTo>
                      <a:pt x="503" y="2114"/>
                    </a:lnTo>
                    <a:lnTo>
                      <a:pt x="461" y="2218"/>
                    </a:lnTo>
                    <a:lnTo>
                      <a:pt x="461" y="2281"/>
                    </a:lnTo>
                    <a:lnTo>
                      <a:pt x="440" y="2323"/>
                    </a:lnTo>
                    <a:lnTo>
                      <a:pt x="440" y="2428"/>
                    </a:lnTo>
                    <a:lnTo>
                      <a:pt x="503" y="2491"/>
                    </a:lnTo>
                    <a:lnTo>
                      <a:pt x="607" y="2491"/>
                    </a:lnTo>
                    <a:lnTo>
                      <a:pt x="670" y="2532"/>
                    </a:lnTo>
                    <a:lnTo>
                      <a:pt x="712" y="2532"/>
                    </a:lnTo>
                    <a:lnTo>
                      <a:pt x="775" y="2470"/>
                    </a:lnTo>
                    <a:lnTo>
                      <a:pt x="900" y="2407"/>
                    </a:lnTo>
                    <a:lnTo>
                      <a:pt x="817" y="2511"/>
                    </a:lnTo>
                    <a:lnTo>
                      <a:pt x="859" y="2595"/>
                    </a:lnTo>
                    <a:lnTo>
                      <a:pt x="921" y="2595"/>
                    </a:lnTo>
                    <a:lnTo>
                      <a:pt x="1005" y="2511"/>
                    </a:lnTo>
                    <a:lnTo>
                      <a:pt x="1026" y="2574"/>
                    </a:lnTo>
                    <a:lnTo>
                      <a:pt x="1068" y="2679"/>
                    </a:lnTo>
                    <a:lnTo>
                      <a:pt x="1382" y="2700"/>
                    </a:lnTo>
                    <a:lnTo>
                      <a:pt x="1444" y="2595"/>
                    </a:lnTo>
                    <a:lnTo>
                      <a:pt x="1423" y="2511"/>
                    </a:lnTo>
                    <a:lnTo>
                      <a:pt x="1444" y="2407"/>
                    </a:lnTo>
                    <a:lnTo>
                      <a:pt x="1507" y="2365"/>
                    </a:lnTo>
                    <a:lnTo>
                      <a:pt x="1528" y="2407"/>
                    </a:lnTo>
                    <a:lnTo>
                      <a:pt x="1528" y="2511"/>
                    </a:lnTo>
                    <a:lnTo>
                      <a:pt x="1570" y="2616"/>
                    </a:lnTo>
                    <a:lnTo>
                      <a:pt x="1612" y="2574"/>
                    </a:lnTo>
                    <a:lnTo>
                      <a:pt x="1612" y="2470"/>
                    </a:lnTo>
                    <a:lnTo>
                      <a:pt x="1612" y="2407"/>
                    </a:lnTo>
                    <a:lnTo>
                      <a:pt x="1654" y="2323"/>
                    </a:lnTo>
                    <a:lnTo>
                      <a:pt x="1675" y="2281"/>
                    </a:lnTo>
                    <a:lnTo>
                      <a:pt x="1570" y="2302"/>
                    </a:lnTo>
                    <a:lnTo>
                      <a:pt x="1486" y="2344"/>
                    </a:lnTo>
                    <a:lnTo>
                      <a:pt x="1528" y="2239"/>
                    </a:lnTo>
                    <a:lnTo>
                      <a:pt x="1633" y="2198"/>
                    </a:lnTo>
                    <a:lnTo>
                      <a:pt x="1695" y="2135"/>
                    </a:lnTo>
                    <a:lnTo>
                      <a:pt x="1758" y="2072"/>
                    </a:lnTo>
                    <a:lnTo>
                      <a:pt x="1758" y="1988"/>
                    </a:lnTo>
                    <a:lnTo>
                      <a:pt x="1821" y="1967"/>
                    </a:lnTo>
                    <a:lnTo>
                      <a:pt x="1905" y="1988"/>
                    </a:lnTo>
                    <a:lnTo>
                      <a:pt x="1905" y="2072"/>
                    </a:lnTo>
                    <a:lnTo>
                      <a:pt x="1905" y="2156"/>
                    </a:lnTo>
                    <a:lnTo>
                      <a:pt x="1947" y="2093"/>
                    </a:lnTo>
                    <a:lnTo>
                      <a:pt x="2072" y="1926"/>
                    </a:lnTo>
                    <a:lnTo>
                      <a:pt x="2072" y="1863"/>
                    </a:lnTo>
                    <a:lnTo>
                      <a:pt x="1947" y="1779"/>
                    </a:lnTo>
                    <a:lnTo>
                      <a:pt x="1947" y="1737"/>
                    </a:lnTo>
                    <a:lnTo>
                      <a:pt x="1988" y="1674"/>
                    </a:lnTo>
                    <a:lnTo>
                      <a:pt x="2051" y="1716"/>
                    </a:lnTo>
                    <a:lnTo>
                      <a:pt x="2135" y="1716"/>
                    </a:lnTo>
                    <a:lnTo>
                      <a:pt x="2156" y="1612"/>
                    </a:lnTo>
                    <a:lnTo>
                      <a:pt x="2156" y="1549"/>
                    </a:lnTo>
                    <a:lnTo>
                      <a:pt x="2260" y="1423"/>
                    </a:lnTo>
                    <a:lnTo>
                      <a:pt x="2281" y="1340"/>
                    </a:lnTo>
                    <a:lnTo>
                      <a:pt x="2407" y="1214"/>
                    </a:lnTo>
                    <a:lnTo>
                      <a:pt x="2511" y="1151"/>
                    </a:lnTo>
                    <a:lnTo>
                      <a:pt x="2553" y="1089"/>
                    </a:lnTo>
                    <a:lnTo>
                      <a:pt x="2511" y="942"/>
                    </a:lnTo>
                    <a:lnTo>
                      <a:pt x="2616" y="775"/>
                    </a:lnTo>
                    <a:lnTo>
                      <a:pt x="2742" y="691"/>
                    </a:lnTo>
                    <a:lnTo>
                      <a:pt x="2763" y="586"/>
                    </a:lnTo>
                    <a:lnTo>
                      <a:pt x="2700" y="482"/>
                    </a:lnTo>
                    <a:lnTo>
                      <a:pt x="2595" y="461"/>
                    </a:lnTo>
                    <a:lnTo>
                      <a:pt x="2553" y="356"/>
                    </a:lnTo>
                    <a:lnTo>
                      <a:pt x="2595" y="356"/>
                    </a:lnTo>
                    <a:lnTo>
                      <a:pt x="2616" y="294"/>
                    </a:lnTo>
                    <a:lnTo>
                      <a:pt x="2595" y="252"/>
                    </a:lnTo>
                    <a:lnTo>
                      <a:pt x="2616" y="168"/>
                    </a:lnTo>
                    <a:lnTo>
                      <a:pt x="2595" y="84"/>
                    </a:lnTo>
                    <a:lnTo>
                      <a:pt x="2511" y="84"/>
                    </a:lnTo>
                    <a:lnTo>
                      <a:pt x="2553" y="147"/>
                    </a:lnTo>
                    <a:lnTo>
                      <a:pt x="2553" y="252"/>
                    </a:lnTo>
                    <a:lnTo>
                      <a:pt x="2470" y="273"/>
                    </a:lnTo>
                    <a:lnTo>
                      <a:pt x="2386" y="189"/>
                    </a:lnTo>
                    <a:lnTo>
                      <a:pt x="2302" y="273"/>
                    </a:lnTo>
                    <a:lnTo>
                      <a:pt x="2302" y="461"/>
                    </a:lnTo>
                    <a:lnTo>
                      <a:pt x="2260" y="503"/>
                    </a:lnTo>
                    <a:lnTo>
                      <a:pt x="2198" y="503"/>
                    </a:lnTo>
                    <a:lnTo>
                      <a:pt x="2156" y="566"/>
                    </a:lnTo>
                    <a:lnTo>
                      <a:pt x="2093" y="566"/>
                    </a:lnTo>
                    <a:lnTo>
                      <a:pt x="2093" y="482"/>
                    </a:lnTo>
                    <a:lnTo>
                      <a:pt x="2177" y="398"/>
                    </a:lnTo>
                    <a:lnTo>
                      <a:pt x="2219" y="168"/>
                    </a:lnTo>
                    <a:lnTo>
                      <a:pt x="2156" y="105"/>
                    </a:lnTo>
                    <a:lnTo>
                      <a:pt x="2072" y="126"/>
                    </a:lnTo>
                    <a:lnTo>
                      <a:pt x="1988" y="84"/>
                    </a:lnTo>
                    <a:lnTo>
                      <a:pt x="1967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64"/>
              <p:cNvSpPr/>
              <p:nvPr/>
            </p:nvSpPr>
            <p:spPr>
              <a:xfrm>
                <a:off x="2686125" y="1510800"/>
                <a:ext cx="62275" cy="87900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3516" extrusionOk="0">
                    <a:moveTo>
                      <a:pt x="1026" y="0"/>
                    </a:moveTo>
                    <a:lnTo>
                      <a:pt x="921" y="63"/>
                    </a:lnTo>
                    <a:lnTo>
                      <a:pt x="879" y="147"/>
                    </a:lnTo>
                    <a:lnTo>
                      <a:pt x="754" y="230"/>
                    </a:lnTo>
                    <a:lnTo>
                      <a:pt x="733" y="335"/>
                    </a:lnTo>
                    <a:lnTo>
                      <a:pt x="607" y="481"/>
                    </a:lnTo>
                    <a:lnTo>
                      <a:pt x="607" y="586"/>
                    </a:lnTo>
                    <a:lnTo>
                      <a:pt x="712" y="649"/>
                    </a:lnTo>
                    <a:lnTo>
                      <a:pt x="754" y="586"/>
                    </a:lnTo>
                    <a:lnTo>
                      <a:pt x="879" y="565"/>
                    </a:lnTo>
                    <a:lnTo>
                      <a:pt x="921" y="628"/>
                    </a:lnTo>
                    <a:lnTo>
                      <a:pt x="775" y="753"/>
                    </a:lnTo>
                    <a:lnTo>
                      <a:pt x="649" y="837"/>
                    </a:lnTo>
                    <a:lnTo>
                      <a:pt x="545" y="984"/>
                    </a:lnTo>
                    <a:lnTo>
                      <a:pt x="545" y="1046"/>
                    </a:lnTo>
                    <a:lnTo>
                      <a:pt x="712" y="963"/>
                    </a:lnTo>
                    <a:lnTo>
                      <a:pt x="858" y="837"/>
                    </a:lnTo>
                    <a:lnTo>
                      <a:pt x="942" y="837"/>
                    </a:lnTo>
                    <a:lnTo>
                      <a:pt x="1026" y="774"/>
                    </a:lnTo>
                    <a:lnTo>
                      <a:pt x="1068" y="858"/>
                    </a:lnTo>
                    <a:lnTo>
                      <a:pt x="1047" y="984"/>
                    </a:lnTo>
                    <a:lnTo>
                      <a:pt x="963" y="984"/>
                    </a:lnTo>
                    <a:lnTo>
                      <a:pt x="838" y="1109"/>
                    </a:lnTo>
                    <a:lnTo>
                      <a:pt x="775" y="1193"/>
                    </a:lnTo>
                    <a:lnTo>
                      <a:pt x="838" y="1276"/>
                    </a:lnTo>
                    <a:lnTo>
                      <a:pt x="984" y="1256"/>
                    </a:lnTo>
                    <a:lnTo>
                      <a:pt x="1089" y="1297"/>
                    </a:lnTo>
                    <a:lnTo>
                      <a:pt x="963" y="1381"/>
                    </a:lnTo>
                    <a:lnTo>
                      <a:pt x="817" y="1465"/>
                    </a:lnTo>
                    <a:lnTo>
                      <a:pt x="712" y="1402"/>
                    </a:lnTo>
                    <a:lnTo>
                      <a:pt x="712" y="1486"/>
                    </a:lnTo>
                    <a:lnTo>
                      <a:pt x="838" y="1528"/>
                    </a:lnTo>
                    <a:lnTo>
                      <a:pt x="838" y="1590"/>
                    </a:lnTo>
                    <a:lnTo>
                      <a:pt x="649" y="1779"/>
                    </a:lnTo>
                    <a:lnTo>
                      <a:pt x="607" y="1779"/>
                    </a:lnTo>
                    <a:lnTo>
                      <a:pt x="545" y="1611"/>
                    </a:lnTo>
                    <a:lnTo>
                      <a:pt x="440" y="1569"/>
                    </a:lnTo>
                    <a:lnTo>
                      <a:pt x="335" y="1423"/>
                    </a:lnTo>
                    <a:lnTo>
                      <a:pt x="126" y="1528"/>
                    </a:lnTo>
                    <a:lnTo>
                      <a:pt x="126" y="1590"/>
                    </a:lnTo>
                    <a:lnTo>
                      <a:pt x="1" y="1800"/>
                    </a:lnTo>
                    <a:lnTo>
                      <a:pt x="105" y="1925"/>
                    </a:lnTo>
                    <a:lnTo>
                      <a:pt x="105" y="2051"/>
                    </a:lnTo>
                    <a:lnTo>
                      <a:pt x="189" y="2093"/>
                    </a:lnTo>
                    <a:lnTo>
                      <a:pt x="294" y="2009"/>
                    </a:lnTo>
                    <a:lnTo>
                      <a:pt x="356" y="2009"/>
                    </a:lnTo>
                    <a:lnTo>
                      <a:pt x="545" y="2051"/>
                    </a:lnTo>
                    <a:lnTo>
                      <a:pt x="733" y="2051"/>
                    </a:lnTo>
                    <a:lnTo>
                      <a:pt x="754" y="2113"/>
                    </a:lnTo>
                    <a:lnTo>
                      <a:pt x="942" y="2051"/>
                    </a:lnTo>
                    <a:lnTo>
                      <a:pt x="942" y="2134"/>
                    </a:lnTo>
                    <a:lnTo>
                      <a:pt x="838" y="2155"/>
                    </a:lnTo>
                    <a:lnTo>
                      <a:pt x="775" y="2239"/>
                    </a:lnTo>
                    <a:lnTo>
                      <a:pt x="817" y="2344"/>
                    </a:lnTo>
                    <a:lnTo>
                      <a:pt x="963" y="2323"/>
                    </a:lnTo>
                    <a:lnTo>
                      <a:pt x="1089" y="2427"/>
                    </a:lnTo>
                    <a:lnTo>
                      <a:pt x="1172" y="2616"/>
                    </a:lnTo>
                    <a:lnTo>
                      <a:pt x="1256" y="2616"/>
                    </a:lnTo>
                    <a:lnTo>
                      <a:pt x="1298" y="2657"/>
                    </a:lnTo>
                    <a:lnTo>
                      <a:pt x="1256" y="2741"/>
                    </a:lnTo>
                    <a:lnTo>
                      <a:pt x="1256" y="2867"/>
                    </a:lnTo>
                    <a:lnTo>
                      <a:pt x="1068" y="3201"/>
                    </a:lnTo>
                    <a:lnTo>
                      <a:pt x="1130" y="3390"/>
                    </a:lnTo>
                    <a:lnTo>
                      <a:pt x="1172" y="3494"/>
                    </a:lnTo>
                    <a:lnTo>
                      <a:pt x="1256" y="3494"/>
                    </a:lnTo>
                    <a:lnTo>
                      <a:pt x="1361" y="3473"/>
                    </a:lnTo>
                    <a:lnTo>
                      <a:pt x="1403" y="3515"/>
                    </a:lnTo>
                    <a:lnTo>
                      <a:pt x="1486" y="3515"/>
                    </a:lnTo>
                    <a:lnTo>
                      <a:pt x="1654" y="3411"/>
                    </a:lnTo>
                    <a:lnTo>
                      <a:pt x="1654" y="3348"/>
                    </a:lnTo>
                    <a:lnTo>
                      <a:pt x="1758" y="3285"/>
                    </a:lnTo>
                    <a:lnTo>
                      <a:pt x="1821" y="3160"/>
                    </a:lnTo>
                    <a:lnTo>
                      <a:pt x="1863" y="3034"/>
                    </a:lnTo>
                    <a:lnTo>
                      <a:pt x="1884" y="2846"/>
                    </a:lnTo>
                    <a:lnTo>
                      <a:pt x="1988" y="2678"/>
                    </a:lnTo>
                    <a:lnTo>
                      <a:pt x="1905" y="2657"/>
                    </a:lnTo>
                    <a:lnTo>
                      <a:pt x="1905" y="2574"/>
                    </a:lnTo>
                    <a:lnTo>
                      <a:pt x="1988" y="2532"/>
                    </a:lnTo>
                    <a:lnTo>
                      <a:pt x="2072" y="2365"/>
                    </a:lnTo>
                    <a:lnTo>
                      <a:pt x="2135" y="2365"/>
                    </a:lnTo>
                    <a:lnTo>
                      <a:pt x="2219" y="2260"/>
                    </a:lnTo>
                    <a:lnTo>
                      <a:pt x="2344" y="2197"/>
                    </a:lnTo>
                    <a:lnTo>
                      <a:pt x="2386" y="2030"/>
                    </a:lnTo>
                    <a:lnTo>
                      <a:pt x="2386" y="1925"/>
                    </a:lnTo>
                    <a:lnTo>
                      <a:pt x="2491" y="1841"/>
                    </a:lnTo>
                    <a:lnTo>
                      <a:pt x="2491" y="1800"/>
                    </a:lnTo>
                    <a:lnTo>
                      <a:pt x="2428" y="1695"/>
                    </a:lnTo>
                    <a:lnTo>
                      <a:pt x="2407" y="1569"/>
                    </a:lnTo>
                    <a:lnTo>
                      <a:pt x="2344" y="1569"/>
                    </a:lnTo>
                    <a:lnTo>
                      <a:pt x="2239" y="1507"/>
                    </a:lnTo>
                    <a:lnTo>
                      <a:pt x="2114" y="1507"/>
                    </a:lnTo>
                    <a:lnTo>
                      <a:pt x="2093" y="1465"/>
                    </a:lnTo>
                    <a:lnTo>
                      <a:pt x="2135" y="1360"/>
                    </a:lnTo>
                    <a:lnTo>
                      <a:pt x="2302" y="1276"/>
                    </a:lnTo>
                    <a:lnTo>
                      <a:pt x="2302" y="1193"/>
                    </a:lnTo>
                    <a:lnTo>
                      <a:pt x="2239" y="1109"/>
                    </a:lnTo>
                    <a:lnTo>
                      <a:pt x="2239" y="984"/>
                    </a:lnTo>
                    <a:lnTo>
                      <a:pt x="2281" y="879"/>
                    </a:lnTo>
                    <a:lnTo>
                      <a:pt x="2177" y="774"/>
                    </a:lnTo>
                    <a:lnTo>
                      <a:pt x="2093" y="774"/>
                    </a:lnTo>
                    <a:lnTo>
                      <a:pt x="1967" y="858"/>
                    </a:lnTo>
                    <a:lnTo>
                      <a:pt x="1779" y="900"/>
                    </a:lnTo>
                    <a:lnTo>
                      <a:pt x="1758" y="984"/>
                    </a:lnTo>
                    <a:lnTo>
                      <a:pt x="1675" y="1088"/>
                    </a:lnTo>
                    <a:lnTo>
                      <a:pt x="1591" y="1067"/>
                    </a:lnTo>
                    <a:lnTo>
                      <a:pt x="1570" y="963"/>
                    </a:lnTo>
                    <a:lnTo>
                      <a:pt x="1695" y="900"/>
                    </a:lnTo>
                    <a:lnTo>
                      <a:pt x="1758" y="837"/>
                    </a:lnTo>
                    <a:lnTo>
                      <a:pt x="1758" y="670"/>
                    </a:lnTo>
                    <a:lnTo>
                      <a:pt x="1800" y="460"/>
                    </a:lnTo>
                    <a:lnTo>
                      <a:pt x="1758" y="356"/>
                    </a:lnTo>
                    <a:lnTo>
                      <a:pt x="1695" y="272"/>
                    </a:lnTo>
                    <a:lnTo>
                      <a:pt x="1654" y="168"/>
                    </a:lnTo>
                    <a:lnTo>
                      <a:pt x="1507" y="105"/>
                    </a:lnTo>
                    <a:lnTo>
                      <a:pt x="1403" y="147"/>
                    </a:lnTo>
                    <a:lnTo>
                      <a:pt x="1277" y="105"/>
                    </a:lnTo>
                    <a:lnTo>
                      <a:pt x="1130" y="230"/>
                    </a:lnTo>
                    <a:lnTo>
                      <a:pt x="1047" y="209"/>
                    </a:lnTo>
                    <a:lnTo>
                      <a:pt x="1047" y="21"/>
                    </a:lnTo>
                    <a:lnTo>
                      <a:pt x="1026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64"/>
              <p:cNvSpPr/>
              <p:nvPr/>
            </p:nvSpPr>
            <p:spPr>
              <a:xfrm>
                <a:off x="2799125" y="1455875"/>
                <a:ext cx="96775" cy="1585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6341" extrusionOk="0">
                    <a:moveTo>
                      <a:pt x="2385" y="0"/>
                    </a:moveTo>
                    <a:lnTo>
                      <a:pt x="2385" y="126"/>
                    </a:lnTo>
                    <a:lnTo>
                      <a:pt x="2302" y="272"/>
                    </a:lnTo>
                    <a:lnTo>
                      <a:pt x="2385" y="356"/>
                    </a:lnTo>
                    <a:lnTo>
                      <a:pt x="2490" y="356"/>
                    </a:lnTo>
                    <a:lnTo>
                      <a:pt x="2595" y="314"/>
                    </a:lnTo>
                    <a:lnTo>
                      <a:pt x="2741" y="377"/>
                    </a:lnTo>
                    <a:lnTo>
                      <a:pt x="2783" y="460"/>
                    </a:lnTo>
                    <a:lnTo>
                      <a:pt x="2888" y="481"/>
                    </a:lnTo>
                    <a:lnTo>
                      <a:pt x="2888" y="565"/>
                    </a:lnTo>
                    <a:lnTo>
                      <a:pt x="2699" y="733"/>
                    </a:lnTo>
                    <a:lnTo>
                      <a:pt x="2616" y="733"/>
                    </a:lnTo>
                    <a:lnTo>
                      <a:pt x="2490" y="649"/>
                    </a:lnTo>
                    <a:lnTo>
                      <a:pt x="2385" y="649"/>
                    </a:lnTo>
                    <a:lnTo>
                      <a:pt x="2281" y="628"/>
                    </a:lnTo>
                    <a:lnTo>
                      <a:pt x="2281" y="628"/>
                    </a:lnTo>
                    <a:lnTo>
                      <a:pt x="2323" y="733"/>
                    </a:lnTo>
                    <a:lnTo>
                      <a:pt x="2406" y="753"/>
                    </a:lnTo>
                    <a:lnTo>
                      <a:pt x="2323" y="837"/>
                    </a:lnTo>
                    <a:lnTo>
                      <a:pt x="2218" y="858"/>
                    </a:lnTo>
                    <a:lnTo>
                      <a:pt x="2072" y="691"/>
                    </a:lnTo>
                    <a:lnTo>
                      <a:pt x="1904" y="774"/>
                    </a:lnTo>
                    <a:lnTo>
                      <a:pt x="1862" y="942"/>
                    </a:lnTo>
                    <a:lnTo>
                      <a:pt x="1779" y="1005"/>
                    </a:lnTo>
                    <a:lnTo>
                      <a:pt x="1779" y="1088"/>
                    </a:lnTo>
                    <a:lnTo>
                      <a:pt x="1883" y="1109"/>
                    </a:lnTo>
                    <a:lnTo>
                      <a:pt x="1904" y="1256"/>
                    </a:lnTo>
                    <a:lnTo>
                      <a:pt x="2051" y="1318"/>
                    </a:lnTo>
                    <a:lnTo>
                      <a:pt x="2051" y="1381"/>
                    </a:lnTo>
                    <a:lnTo>
                      <a:pt x="1946" y="1381"/>
                    </a:lnTo>
                    <a:lnTo>
                      <a:pt x="1946" y="1465"/>
                    </a:lnTo>
                    <a:lnTo>
                      <a:pt x="1988" y="1528"/>
                    </a:lnTo>
                    <a:lnTo>
                      <a:pt x="1988" y="1611"/>
                    </a:lnTo>
                    <a:lnTo>
                      <a:pt x="1904" y="1590"/>
                    </a:lnTo>
                    <a:lnTo>
                      <a:pt x="1841" y="1528"/>
                    </a:lnTo>
                    <a:lnTo>
                      <a:pt x="1695" y="1507"/>
                    </a:lnTo>
                    <a:lnTo>
                      <a:pt x="1590" y="1423"/>
                    </a:lnTo>
                    <a:lnTo>
                      <a:pt x="1528" y="1402"/>
                    </a:lnTo>
                    <a:lnTo>
                      <a:pt x="1423" y="1486"/>
                    </a:lnTo>
                    <a:lnTo>
                      <a:pt x="1381" y="1569"/>
                    </a:lnTo>
                    <a:lnTo>
                      <a:pt x="1465" y="1674"/>
                    </a:lnTo>
                    <a:lnTo>
                      <a:pt x="1423" y="1779"/>
                    </a:lnTo>
                    <a:lnTo>
                      <a:pt x="1360" y="1737"/>
                    </a:lnTo>
                    <a:lnTo>
                      <a:pt x="1360" y="1674"/>
                    </a:lnTo>
                    <a:lnTo>
                      <a:pt x="1276" y="1611"/>
                    </a:lnTo>
                    <a:lnTo>
                      <a:pt x="1151" y="1569"/>
                    </a:lnTo>
                    <a:lnTo>
                      <a:pt x="1109" y="1569"/>
                    </a:lnTo>
                    <a:lnTo>
                      <a:pt x="1025" y="1486"/>
                    </a:lnTo>
                    <a:lnTo>
                      <a:pt x="942" y="1465"/>
                    </a:lnTo>
                    <a:lnTo>
                      <a:pt x="921" y="1528"/>
                    </a:lnTo>
                    <a:lnTo>
                      <a:pt x="963" y="1674"/>
                    </a:lnTo>
                    <a:lnTo>
                      <a:pt x="963" y="1800"/>
                    </a:lnTo>
                    <a:lnTo>
                      <a:pt x="1004" y="1946"/>
                    </a:lnTo>
                    <a:lnTo>
                      <a:pt x="1109" y="2009"/>
                    </a:lnTo>
                    <a:lnTo>
                      <a:pt x="1235" y="2030"/>
                    </a:lnTo>
                    <a:lnTo>
                      <a:pt x="1276" y="2093"/>
                    </a:lnTo>
                    <a:lnTo>
                      <a:pt x="1256" y="2113"/>
                    </a:lnTo>
                    <a:lnTo>
                      <a:pt x="1130" y="2113"/>
                    </a:lnTo>
                    <a:lnTo>
                      <a:pt x="1256" y="2197"/>
                    </a:lnTo>
                    <a:lnTo>
                      <a:pt x="1318" y="2260"/>
                    </a:lnTo>
                    <a:lnTo>
                      <a:pt x="1423" y="2344"/>
                    </a:lnTo>
                    <a:lnTo>
                      <a:pt x="1548" y="2344"/>
                    </a:lnTo>
                    <a:lnTo>
                      <a:pt x="1632" y="2260"/>
                    </a:lnTo>
                    <a:lnTo>
                      <a:pt x="1674" y="2260"/>
                    </a:lnTo>
                    <a:lnTo>
                      <a:pt x="1674" y="2344"/>
                    </a:lnTo>
                    <a:lnTo>
                      <a:pt x="1590" y="2427"/>
                    </a:lnTo>
                    <a:lnTo>
                      <a:pt x="1548" y="2616"/>
                    </a:lnTo>
                    <a:lnTo>
                      <a:pt x="1486" y="2616"/>
                    </a:lnTo>
                    <a:lnTo>
                      <a:pt x="1339" y="2469"/>
                    </a:lnTo>
                    <a:lnTo>
                      <a:pt x="1025" y="2427"/>
                    </a:lnTo>
                    <a:lnTo>
                      <a:pt x="921" y="2260"/>
                    </a:lnTo>
                    <a:lnTo>
                      <a:pt x="837" y="2239"/>
                    </a:lnTo>
                    <a:lnTo>
                      <a:pt x="795" y="2155"/>
                    </a:lnTo>
                    <a:lnTo>
                      <a:pt x="753" y="2155"/>
                    </a:lnTo>
                    <a:lnTo>
                      <a:pt x="712" y="2302"/>
                    </a:lnTo>
                    <a:lnTo>
                      <a:pt x="712" y="2344"/>
                    </a:lnTo>
                    <a:lnTo>
                      <a:pt x="649" y="2406"/>
                    </a:lnTo>
                    <a:lnTo>
                      <a:pt x="712" y="2574"/>
                    </a:lnTo>
                    <a:lnTo>
                      <a:pt x="628" y="2637"/>
                    </a:lnTo>
                    <a:lnTo>
                      <a:pt x="544" y="2616"/>
                    </a:lnTo>
                    <a:lnTo>
                      <a:pt x="544" y="2762"/>
                    </a:lnTo>
                    <a:lnTo>
                      <a:pt x="502" y="2783"/>
                    </a:lnTo>
                    <a:lnTo>
                      <a:pt x="502" y="3034"/>
                    </a:lnTo>
                    <a:lnTo>
                      <a:pt x="586" y="3097"/>
                    </a:lnTo>
                    <a:lnTo>
                      <a:pt x="732" y="3097"/>
                    </a:lnTo>
                    <a:lnTo>
                      <a:pt x="837" y="3160"/>
                    </a:lnTo>
                    <a:lnTo>
                      <a:pt x="942" y="3139"/>
                    </a:lnTo>
                    <a:lnTo>
                      <a:pt x="942" y="3181"/>
                    </a:lnTo>
                    <a:lnTo>
                      <a:pt x="858" y="3243"/>
                    </a:lnTo>
                    <a:lnTo>
                      <a:pt x="753" y="3181"/>
                    </a:lnTo>
                    <a:lnTo>
                      <a:pt x="586" y="3181"/>
                    </a:lnTo>
                    <a:lnTo>
                      <a:pt x="523" y="3160"/>
                    </a:lnTo>
                    <a:lnTo>
                      <a:pt x="419" y="3181"/>
                    </a:lnTo>
                    <a:lnTo>
                      <a:pt x="272" y="3369"/>
                    </a:lnTo>
                    <a:lnTo>
                      <a:pt x="230" y="3473"/>
                    </a:lnTo>
                    <a:lnTo>
                      <a:pt x="314" y="3557"/>
                    </a:lnTo>
                    <a:lnTo>
                      <a:pt x="293" y="3599"/>
                    </a:lnTo>
                    <a:lnTo>
                      <a:pt x="209" y="3620"/>
                    </a:lnTo>
                    <a:lnTo>
                      <a:pt x="209" y="3725"/>
                    </a:lnTo>
                    <a:lnTo>
                      <a:pt x="293" y="3787"/>
                    </a:lnTo>
                    <a:lnTo>
                      <a:pt x="335" y="3725"/>
                    </a:lnTo>
                    <a:lnTo>
                      <a:pt x="502" y="3725"/>
                    </a:lnTo>
                    <a:lnTo>
                      <a:pt x="586" y="3662"/>
                    </a:lnTo>
                    <a:lnTo>
                      <a:pt x="628" y="3704"/>
                    </a:lnTo>
                    <a:lnTo>
                      <a:pt x="628" y="3787"/>
                    </a:lnTo>
                    <a:lnTo>
                      <a:pt x="523" y="3808"/>
                    </a:lnTo>
                    <a:lnTo>
                      <a:pt x="440" y="3913"/>
                    </a:lnTo>
                    <a:lnTo>
                      <a:pt x="502" y="3976"/>
                    </a:lnTo>
                    <a:lnTo>
                      <a:pt x="586" y="3976"/>
                    </a:lnTo>
                    <a:lnTo>
                      <a:pt x="691" y="3892"/>
                    </a:lnTo>
                    <a:lnTo>
                      <a:pt x="753" y="3892"/>
                    </a:lnTo>
                    <a:lnTo>
                      <a:pt x="858" y="3808"/>
                    </a:lnTo>
                    <a:lnTo>
                      <a:pt x="858" y="3871"/>
                    </a:lnTo>
                    <a:lnTo>
                      <a:pt x="816" y="3934"/>
                    </a:lnTo>
                    <a:lnTo>
                      <a:pt x="858" y="3976"/>
                    </a:lnTo>
                    <a:lnTo>
                      <a:pt x="1046" y="3976"/>
                    </a:lnTo>
                    <a:lnTo>
                      <a:pt x="1067" y="4018"/>
                    </a:lnTo>
                    <a:lnTo>
                      <a:pt x="963" y="4038"/>
                    </a:lnTo>
                    <a:lnTo>
                      <a:pt x="963" y="4122"/>
                    </a:lnTo>
                    <a:lnTo>
                      <a:pt x="1067" y="4143"/>
                    </a:lnTo>
                    <a:lnTo>
                      <a:pt x="1172" y="4122"/>
                    </a:lnTo>
                    <a:lnTo>
                      <a:pt x="1318" y="4206"/>
                    </a:lnTo>
                    <a:lnTo>
                      <a:pt x="1590" y="4290"/>
                    </a:lnTo>
                    <a:lnTo>
                      <a:pt x="1632" y="4331"/>
                    </a:lnTo>
                    <a:lnTo>
                      <a:pt x="1381" y="4310"/>
                    </a:lnTo>
                    <a:lnTo>
                      <a:pt x="1276" y="4331"/>
                    </a:lnTo>
                    <a:lnTo>
                      <a:pt x="1130" y="4227"/>
                    </a:lnTo>
                    <a:lnTo>
                      <a:pt x="963" y="4290"/>
                    </a:lnTo>
                    <a:lnTo>
                      <a:pt x="963" y="4352"/>
                    </a:lnTo>
                    <a:lnTo>
                      <a:pt x="1130" y="4415"/>
                    </a:lnTo>
                    <a:lnTo>
                      <a:pt x="1339" y="4436"/>
                    </a:lnTo>
                    <a:lnTo>
                      <a:pt x="1569" y="4436"/>
                    </a:lnTo>
                    <a:lnTo>
                      <a:pt x="1653" y="4499"/>
                    </a:lnTo>
                    <a:lnTo>
                      <a:pt x="1423" y="4541"/>
                    </a:lnTo>
                    <a:lnTo>
                      <a:pt x="1339" y="4520"/>
                    </a:lnTo>
                    <a:lnTo>
                      <a:pt x="1109" y="4499"/>
                    </a:lnTo>
                    <a:lnTo>
                      <a:pt x="942" y="4457"/>
                    </a:lnTo>
                    <a:lnTo>
                      <a:pt x="900" y="4394"/>
                    </a:lnTo>
                    <a:lnTo>
                      <a:pt x="753" y="4352"/>
                    </a:lnTo>
                    <a:lnTo>
                      <a:pt x="607" y="4206"/>
                    </a:lnTo>
                    <a:lnTo>
                      <a:pt x="544" y="4248"/>
                    </a:lnTo>
                    <a:lnTo>
                      <a:pt x="481" y="4331"/>
                    </a:lnTo>
                    <a:lnTo>
                      <a:pt x="293" y="4352"/>
                    </a:lnTo>
                    <a:lnTo>
                      <a:pt x="209" y="4415"/>
                    </a:lnTo>
                    <a:lnTo>
                      <a:pt x="188" y="4624"/>
                    </a:lnTo>
                    <a:lnTo>
                      <a:pt x="314" y="4729"/>
                    </a:lnTo>
                    <a:lnTo>
                      <a:pt x="314" y="4854"/>
                    </a:lnTo>
                    <a:lnTo>
                      <a:pt x="272" y="4917"/>
                    </a:lnTo>
                    <a:lnTo>
                      <a:pt x="188" y="4729"/>
                    </a:lnTo>
                    <a:lnTo>
                      <a:pt x="126" y="4729"/>
                    </a:lnTo>
                    <a:lnTo>
                      <a:pt x="63" y="4980"/>
                    </a:lnTo>
                    <a:lnTo>
                      <a:pt x="84" y="5126"/>
                    </a:lnTo>
                    <a:lnTo>
                      <a:pt x="168" y="5147"/>
                    </a:lnTo>
                    <a:lnTo>
                      <a:pt x="188" y="5126"/>
                    </a:lnTo>
                    <a:lnTo>
                      <a:pt x="272" y="5126"/>
                    </a:lnTo>
                    <a:lnTo>
                      <a:pt x="335" y="5252"/>
                    </a:lnTo>
                    <a:lnTo>
                      <a:pt x="419" y="5273"/>
                    </a:lnTo>
                    <a:lnTo>
                      <a:pt x="335" y="5294"/>
                    </a:lnTo>
                    <a:lnTo>
                      <a:pt x="272" y="5336"/>
                    </a:lnTo>
                    <a:lnTo>
                      <a:pt x="188" y="5231"/>
                    </a:lnTo>
                    <a:lnTo>
                      <a:pt x="21" y="5252"/>
                    </a:lnTo>
                    <a:lnTo>
                      <a:pt x="0" y="5461"/>
                    </a:lnTo>
                    <a:lnTo>
                      <a:pt x="63" y="5503"/>
                    </a:lnTo>
                    <a:lnTo>
                      <a:pt x="126" y="5482"/>
                    </a:lnTo>
                    <a:lnTo>
                      <a:pt x="84" y="5566"/>
                    </a:lnTo>
                    <a:lnTo>
                      <a:pt x="84" y="5817"/>
                    </a:lnTo>
                    <a:lnTo>
                      <a:pt x="168" y="5754"/>
                    </a:lnTo>
                    <a:lnTo>
                      <a:pt x="230" y="5775"/>
                    </a:lnTo>
                    <a:lnTo>
                      <a:pt x="230" y="5963"/>
                    </a:lnTo>
                    <a:lnTo>
                      <a:pt x="398" y="6005"/>
                    </a:lnTo>
                    <a:lnTo>
                      <a:pt x="628" y="6173"/>
                    </a:lnTo>
                    <a:lnTo>
                      <a:pt x="732" y="6110"/>
                    </a:lnTo>
                    <a:lnTo>
                      <a:pt x="795" y="6005"/>
                    </a:lnTo>
                    <a:lnTo>
                      <a:pt x="753" y="5922"/>
                    </a:lnTo>
                    <a:lnTo>
                      <a:pt x="921" y="5922"/>
                    </a:lnTo>
                    <a:lnTo>
                      <a:pt x="942" y="6026"/>
                    </a:lnTo>
                    <a:lnTo>
                      <a:pt x="921" y="6131"/>
                    </a:lnTo>
                    <a:lnTo>
                      <a:pt x="942" y="6235"/>
                    </a:lnTo>
                    <a:lnTo>
                      <a:pt x="1004" y="6214"/>
                    </a:lnTo>
                    <a:lnTo>
                      <a:pt x="1067" y="5963"/>
                    </a:lnTo>
                    <a:lnTo>
                      <a:pt x="1067" y="5712"/>
                    </a:lnTo>
                    <a:lnTo>
                      <a:pt x="1130" y="5566"/>
                    </a:lnTo>
                    <a:lnTo>
                      <a:pt x="1256" y="5440"/>
                    </a:lnTo>
                    <a:lnTo>
                      <a:pt x="1318" y="5294"/>
                    </a:lnTo>
                    <a:lnTo>
                      <a:pt x="1318" y="5461"/>
                    </a:lnTo>
                    <a:lnTo>
                      <a:pt x="1172" y="5670"/>
                    </a:lnTo>
                    <a:lnTo>
                      <a:pt x="1151" y="5817"/>
                    </a:lnTo>
                    <a:lnTo>
                      <a:pt x="1172" y="5922"/>
                    </a:lnTo>
                    <a:lnTo>
                      <a:pt x="1130" y="6131"/>
                    </a:lnTo>
                    <a:lnTo>
                      <a:pt x="1172" y="6235"/>
                    </a:lnTo>
                    <a:lnTo>
                      <a:pt x="1151" y="6319"/>
                    </a:lnTo>
                    <a:lnTo>
                      <a:pt x="1214" y="6340"/>
                    </a:lnTo>
                    <a:lnTo>
                      <a:pt x="1256" y="6298"/>
                    </a:lnTo>
                    <a:lnTo>
                      <a:pt x="1339" y="6173"/>
                    </a:lnTo>
                    <a:lnTo>
                      <a:pt x="1528" y="5984"/>
                    </a:lnTo>
                    <a:lnTo>
                      <a:pt x="1590" y="5691"/>
                    </a:lnTo>
                    <a:lnTo>
                      <a:pt x="1674" y="5650"/>
                    </a:lnTo>
                    <a:lnTo>
                      <a:pt x="1674" y="5754"/>
                    </a:lnTo>
                    <a:lnTo>
                      <a:pt x="1632" y="5880"/>
                    </a:lnTo>
                    <a:lnTo>
                      <a:pt x="1632" y="5963"/>
                    </a:lnTo>
                    <a:lnTo>
                      <a:pt x="1737" y="5984"/>
                    </a:lnTo>
                    <a:lnTo>
                      <a:pt x="1862" y="5859"/>
                    </a:lnTo>
                    <a:lnTo>
                      <a:pt x="1946" y="5775"/>
                    </a:lnTo>
                    <a:lnTo>
                      <a:pt x="1946" y="5670"/>
                    </a:lnTo>
                    <a:lnTo>
                      <a:pt x="1841" y="5650"/>
                    </a:lnTo>
                    <a:lnTo>
                      <a:pt x="1841" y="5608"/>
                    </a:lnTo>
                    <a:lnTo>
                      <a:pt x="1946" y="5566"/>
                    </a:lnTo>
                    <a:lnTo>
                      <a:pt x="1946" y="5398"/>
                    </a:lnTo>
                    <a:lnTo>
                      <a:pt x="1904" y="5336"/>
                    </a:lnTo>
                    <a:lnTo>
                      <a:pt x="1904" y="5231"/>
                    </a:lnTo>
                    <a:lnTo>
                      <a:pt x="2072" y="5126"/>
                    </a:lnTo>
                    <a:lnTo>
                      <a:pt x="2113" y="4938"/>
                    </a:lnTo>
                    <a:lnTo>
                      <a:pt x="2218" y="4875"/>
                    </a:lnTo>
                    <a:lnTo>
                      <a:pt x="2281" y="4813"/>
                    </a:lnTo>
                    <a:lnTo>
                      <a:pt x="2281" y="4917"/>
                    </a:lnTo>
                    <a:lnTo>
                      <a:pt x="2281" y="4959"/>
                    </a:lnTo>
                    <a:lnTo>
                      <a:pt x="2197" y="4980"/>
                    </a:lnTo>
                    <a:lnTo>
                      <a:pt x="2113" y="5168"/>
                    </a:lnTo>
                    <a:lnTo>
                      <a:pt x="2051" y="5294"/>
                    </a:lnTo>
                    <a:lnTo>
                      <a:pt x="2009" y="5461"/>
                    </a:lnTo>
                    <a:lnTo>
                      <a:pt x="2072" y="5566"/>
                    </a:lnTo>
                    <a:lnTo>
                      <a:pt x="2092" y="5691"/>
                    </a:lnTo>
                    <a:lnTo>
                      <a:pt x="2155" y="5650"/>
                    </a:lnTo>
                    <a:lnTo>
                      <a:pt x="2260" y="5461"/>
                    </a:lnTo>
                    <a:lnTo>
                      <a:pt x="2469" y="5273"/>
                    </a:lnTo>
                    <a:lnTo>
                      <a:pt x="2532" y="5147"/>
                    </a:lnTo>
                    <a:lnTo>
                      <a:pt x="2532" y="4980"/>
                    </a:lnTo>
                    <a:lnTo>
                      <a:pt x="2616" y="4875"/>
                    </a:lnTo>
                    <a:lnTo>
                      <a:pt x="2699" y="4854"/>
                    </a:lnTo>
                    <a:lnTo>
                      <a:pt x="2699" y="4917"/>
                    </a:lnTo>
                    <a:lnTo>
                      <a:pt x="2678" y="4959"/>
                    </a:lnTo>
                    <a:lnTo>
                      <a:pt x="2678" y="5085"/>
                    </a:lnTo>
                    <a:lnTo>
                      <a:pt x="2741" y="5064"/>
                    </a:lnTo>
                    <a:lnTo>
                      <a:pt x="2888" y="4875"/>
                    </a:lnTo>
                    <a:lnTo>
                      <a:pt x="2971" y="4875"/>
                    </a:lnTo>
                    <a:lnTo>
                      <a:pt x="3139" y="4917"/>
                    </a:lnTo>
                    <a:lnTo>
                      <a:pt x="3327" y="4854"/>
                    </a:lnTo>
                    <a:lnTo>
                      <a:pt x="3432" y="4834"/>
                    </a:lnTo>
                    <a:lnTo>
                      <a:pt x="3494" y="4750"/>
                    </a:lnTo>
                    <a:lnTo>
                      <a:pt x="3620" y="4729"/>
                    </a:lnTo>
                    <a:lnTo>
                      <a:pt x="3662" y="4624"/>
                    </a:lnTo>
                    <a:lnTo>
                      <a:pt x="3662" y="4541"/>
                    </a:lnTo>
                    <a:lnTo>
                      <a:pt x="3683" y="4457"/>
                    </a:lnTo>
                    <a:lnTo>
                      <a:pt x="3620" y="4394"/>
                    </a:lnTo>
                    <a:lnTo>
                      <a:pt x="3662" y="4227"/>
                    </a:lnTo>
                    <a:lnTo>
                      <a:pt x="3662" y="3976"/>
                    </a:lnTo>
                    <a:lnTo>
                      <a:pt x="3620" y="3976"/>
                    </a:lnTo>
                    <a:lnTo>
                      <a:pt x="3536" y="4122"/>
                    </a:lnTo>
                    <a:lnTo>
                      <a:pt x="3411" y="4290"/>
                    </a:lnTo>
                    <a:lnTo>
                      <a:pt x="3348" y="4290"/>
                    </a:lnTo>
                    <a:lnTo>
                      <a:pt x="3348" y="4206"/>
                    </a:lnTo>
                    <a:lnTo>
                      <a:pt x="3432" y="4101"/>
                    </a:lnTo>
                    <a:lnTo>
                      <a:pt x="3536" y="4018"/>
                    </a:lnTo>
                    <a:lnTo>
                      <a:pt x="3557" y="3934"/>
                    </a:lnTo>
                    <a:lnTo>
                      <a:pt x="3432" y="3829"/>
                    </a:lnTo>
                    <a:lnTo>
                      <a:pt x="3411" y="3725"/>
                    </a:lnTo>
                    <a:lnTo>
                      <a:pt x="3348" y="3725"/>
                    </a:lnTo>
                    <a:lnTo>
                      <a:pt x="3306" y="3766"/>
                    </a:lnTo>
                    <a:lnTo>
                      <a:pt x="3264" y="3829"/>
                    </a:lnTo>
                    <a:lnTo>
                      <a:pt x="3201" y="3787"/>
                    </a:lnTo>
                    <a:lnTo>
                      <a:pt x="3097" y="3808"/>
                    </a:lnTo>
                    <a:lnTo>
                      <a:pt x="3013" y="3871"/>
                    </a:lnTo>
                    <a:lnTo>
                      <a:pt x="2909" y="3829"/>
                    </a:lnTo>
                    <a:lnTo>
                      <a:pt x="2950" y="3787"/>
                    </a:lnTo>
                    <a:lnTo>
                      <a:pt x="3222" y="3683"/>
                    </a:lnTo>
                    <a:lnTo>
                      <a:pt x="3327" y="3662"/>
                    </a:lnTo>
                    <a:lnTo>
                      <a:pt x="3536" y="3453"/>
                    </a:lnTo>
                    <a:lnTo>
                      <a:pt x="3578" y="3390"/>
                    </a:lnTo>
                    <a:lnTo>
                      <a:pt x="3725" y="3160"/>
                    </a:lnTo>
                    <a:lnTo>
                      <a:pt x="3766" y="2971"/>
                    </a:lnTo>
                    <a:lnTo>
                      <a:pt x="3725" y="2950"/>
                    </a:lnTo>
                    <a:lnTo>
                      <a:pt x="3641" y="2971"/>
                    </a:lnTo>
                    <a:lnTo>
                      <a:pt x="3578" y="3034"/>
                    </a:lnTo>
                    <a:lnTo>
                      <a:pt x="3536" y="2950"/>
                    </a:lnTo>
                    <a:lnTo>
                      <a:pt x="3578" y="2888"/>
                    </a:lnTo>
                    <a:lnTo>
                      <a:pt x="3641" y="2846"/>
                    </a:lnTo>
                    <a:lnTo>
                      <a:pt x="3725" y="2867"/>
                    </a:lnTo>
                    <a:lnTo>
                      <a:pt x="3766" y="2783"/>
                    </a:lnTo>
                    <a:lnTo>
                      <a:pt x="3766" y="2657"/>
                    </a:lnTo>
                    <a:lnTo>
                      <a:pt x="3871" y="2553"/>
                    </a:lnTo>
                    <a:lnTo>
                      <a:pt x="3871" y="2427"/>
                    </a:lnTo>
                    <a:lnTo>
                      <a:pt x="3850" y="2365"/>
                    </a:lnTo>
                    <a:lnTo>
                      <a:pt x="3850" y="2302"/>
                    </a:lnTo>
                    <a:lnTo>
                      <a:pt x="3745" y="2260"/>
                    </a:lnTo>
                    <a:lnTo>
                      <a:pt x="3641" y="2302"/>
                    </a:lnTo>
                    <a:lnTo>
                      <a:pt x="3494" y="2553"/>
                    </a:lnTo>
                    <a:lnTo>
                      <a:pt x="3494" y="2678"/>
                    </a:lnTo>
                    <a:lnTo>
                      <a:pt x="3557" y="2762"/>
                    </a:lnTo>
                    <a:lnTo>
                      <a:pt x="3473" y="2846"/>
                    </a:lnTo>
                    <a:lnTo>
                      <a:pt x="3432" y="2888"/>
                    </a:lnTo>
                    <a:lnTo>
                      <a:pt x="3369" y="2867"/>
                    </a:lnTo>
                    <a:lnTo>
                      <a:pt x="3411" y="2825"/>
                    </a:lnTo>
                    <a:lnTo>
                      <a:pt x="3348" y="2762"/>
                    </a:lnTo>
                    <a:lnTo>
                      <a:pt x="3348" y="2657"/>
                    </a:lnTo>
                    <a:lnTo>
                      <a:pt x="3453" y="2448"/>
                    </a:lnTo>
                    <a:lnTo>
                      <a:pt x="3432" y="2344"/>
                    </a:lnTo>
                    <a:lnTo>
                      <a:pt x="3453" y="2302"/>
                    </a:lnTo>
                    <a:lnTo>
                      <a:pt x="3473" y="2323"/>
                    </a:lnTo>
                    <a:lnTo>
                      <a:pt x="3557" y="2302"/>
                    </a:lnTo>
                    <a:lnTo>
                      <a:pt x="3536" y="2134"/>
                    </a:lnTo>
                    <a:lnTo>
                      <a:pt x="3453" y="2030"/>
                    </a:lnTo>
                    <a:lnTo>
                      <a:pt x="3348" y="2030"/>
                    </a:lnTo>
                    <a:lnTo>
                      <a:pt x="3222" y="2051"/>
                    </a:lnTo>
                    <a:lnTo>
                      <a:pt x="3160" y="2155"/>
                    </a:lnTo>
                    <a:lnTo>
                      <a:pt x="3139" y="2113"/>
                    </a:lnTo>
                    <a:lnTo>
                      <a:pt x="3118" y="2051"/>
                    </a:lnTo>
                    <a:lnTo>
                      <a:pt x="3139" y="1904"/>
                    </a:lnTo>
                    <a:lnTo>
                      <a:pt x="3055" y="1737"/>
                    </a:lnTo>
                    <a:lnTo>
                      <a:pt x="3097" y="1507"/>
                    </a:lnTo>
                    <a:lnTo>
                      <a:pt x="3097" y="1318"/>
                    </a:lnTo>
                    <a:lnTo>
                      <a:pt x="3139" y="1193"/>
                    </a:lnTo>
                    <a:lnTo>
                      <a:pt x="3160" y="1005"/>
                    </a:lnTo>
                    <a:lnTo>
                      <a:pt x="3139" y="858"/>
                    </a:lnTo>
                    <a:lnTo>
                      <a:pt x="3243" y="670"/>
                    </a:lnTo>
                    <a:lnTo>
                      <a:pt x="3243" y="523"/>
                    </a:lnTo>
                    <a:lnTo>
                      <a:pt x="3139" y="419"/>
                    </a:lnTo>
                    <a:lnTo>
                      <a:pt x="3118" y="272"/>
                    </a:lnTo>
                    <a:lnTo>
                      <a:pt x="2950" y="147"/>
                    </a:lnTo>
                    <a:lnTo>
                      <a:pt x="2909" y="63"/>
                    </a:lnTo>
                    <a:lnTo>
                      <a:pt x="2741" y="0"/>
                    </a:lnTo>
                    <a:lnTo>
                      <a:pt x="2699" y="21"/>
                    </a:lnTo>
                    <a:lnTo>
                      <a:pt x="2699" y="105"/>
                    </a:lnTo>
                    <a:lnTo>
                      <a:pt x="2678" y="126"/>
                    </a:lnTo>
                    <a:lnTo>
                      <a:pt x="2511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64"/>
              <p:cNvSpPr/>
              <p:nvPr/>
            </p:nvSpPr>
            <p:spPr>
              <a:xfrm>
                <a:off x="2744725" y="1557875"/>
                <a:ext cx="36625" cy="48150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1926" extrusionOk="0">
                    <a:moveTo>
                      <a:pt x="711" y="0"/>
                    </a:moveTo>
                    <a:lnTo>
                      <a:pt x="586" y="105"/>
                    </a:lnTo>
                    <a:lnTo>
                      <a:pt x="502" y="168"/>
                    </a:lnTo>
                    <a:lnTo>
                      <a:pt x="502" y="356"/>
                    </a:lnTo>
                    <a:lnTo>
                      <a:pt x="419" y="419"/>
                    </a:lnTo>
                    <a:lnTo>
                      <a:pt x="356" y="377"/>
                    </a:lnTo>
                    <a:lnTo>
                      <a:pt x="272" y="544"/>
                    </a:lnTo>
                    <a:lnTo>
                      <a:pt x="272" y="733"/>
                    </a:lnTo>
                    <a:lnTo>
                      <a:pt x="188" y="837"/>
                    </a:lnTo>
                    <a:lnTo>
                      <a:pt x="272" y="963"/>
                    </a:lnTo>
                    <a:lnTo>
                      <a:pt x="147" y="963"/>
                    </a:lnTo>
                    <a:lnTo>
                      <a:pt x="167" y="1005"/>
                    </a:lnTo>
                    <a:lnTo>
                      <a:pt x="272" y="1088"/>
                    </a:lnTo>
                    <a:lnTo>
                      <a:pt x="398" y="1256"/>
                    </a:lnTo>
                    <a:lnTo>
                      <a:pt x="377" y="1360"/>
                    </a:lnTo>
                    <a:lnTo>
                      <a:pt x="356" y="1360"/>
                    </a:lnTo>
                    <a:lnTo>
                      <a:pt x="209" y="1256"/>
                    </a:lnTo>
                    <a:lnTo>
                      <a:pt x="84" y="1256"/>
                    </a:lnTo>
                    <a:lnTo>
                      <a:pt x="63" y="1318"/>
                    </a:lnTo>
                    <a:lnTo>
                      <a:pt x="0" y="1402"/>
                    </a:lnTo>
                    <a:lnTo>
                      <a:pt x="105" y="1465"/>
                    </a:lnTo>
                    <a:lnTo>
                      <a:pt x="147" y="1590"/>
                    </a:lnTo>
                    <a:lnTo>
                      <a:pt x="188" y="1632"/>
                    </a:lnTo>
                    <a:lnTo>
                      <a:pt x="105" y="1737"/>
                    </a:lnTo>
                    <a:lnTo>
                      <a:pt x="105" y="1883"/>
                    </a:lnTo>
                    <a:lnTo>
                      <a:pt x="251" y="1821"/>
                    </a:lnTo>
                    <a:lnTo>
                      <a:pt x="272" y="1737"/>
                    </a:lnTo>
                    <a:lnTo>
                      <a:pt x="356" y="1737"/>
                    </a:lnTo>
                    <a:lnTo>
                      <a:pt x="377" y="1883"/>
                    </a:lnTo>
                    <a:lnTo>
                      <a:pt x="460" y="1883"/>
                    </a:lnTo>
                    <a:lnTo>
                      <a:pt x="607" y="1842"/>
                    </a:lnTo>
                    <a:lnTo>
                      <a:pt x="711" y="1883"/>
                    </a:lnTo>
                    <a:lnTo>
                      <a:pt x="837" y="1779"/>
                    </a:lnTo>
                    <a:lnTo>
                      <a:pt x="900" y="1821"/>
                    </a:lnTo>
                    <a:lnTo>
                      <a:pt x="900" y="1925"/>
                    </a:lnTo>
                    <a:lnTo>
                      <a:pt x="983" y="1925"/>
                    </a:lnTo>
                    <a:lnTo>
                      <a:pt x="1025" y="1883"/>
                    </a:lnTo>
                    <a:lnTo>
                      <a:pt x="1235" y="1737"/>
                    </a:lnTo>
                    <a:lnTo>
                      <a:pt x="1235" y="1632"/>
                    </a:lnTo>
                    <a:lnTo>
                      <a:pt x="1214" y="1465"/>
                    </a:lnTo>
                    <a:lnTo>
                      <a:pt x="1151" y="1465"/>
                    </a:lnTo>
                    <a:lnTo>
                      <a:pt x="1109" y="1402"/>
                    </a:lnTo>
                    <a:lnTo>
                      <a:pt x="1193" y="1360"/>
                    </a:lnTo>
                    <a:lnTo>
                      <a:pt x="1297" y="1381"/>
                    </a:lnTo>
                    <a:lnTo>
                      <a:pt x="1339" y="1298"/>
                    </a:lnTo>
                    <a:lnTo>
                      <a:pt x="1465" y="1214"/>
                    </a:lnTo>
                    <a:lnTo>
                      <a:pt x="1423" y="984"/>
                    </a:lnTo>
                    <a:lnTo>
                      <a:pt x="1360" y="900"/>
                    </a:lnTo>
                    <a:lnTo>
                      <a:pt x="1360" y="837"/>
                    </a:lnTo>
                    <a:lnTo>
                      <a:pt x="1235" y="837"/>
                    </a:lnTo>
                    <a:lnTo>
                      <a:pt x="1193" y="691"/>
                    </a:lnTo>
                    <a:lnTo>
                      <a:pt x="1193" y="649"/>
                    </a:lnTo>
                    <a:lnTo>
                      <a:pt x="1130" y="586"/>
                    </a:lnTo>
                    <a:lnTo>
                      <a:pt x="1109" y="482"/>
                    </a:lnTo>
                    <a:lnTo>
                      <a:pt x="1046" y="461"/>
                    </a:lnTo>
                    <a:lnTo>
                      <a:pt x="1004" y="377"/>
                    </a:lnTo>
                    <a:lnTo>
                      <a:pt x="1025" y="272"/>
                    </a:lnTo>
                    <a:lnTo>
                      <a:pt x="983" y="168"/>
                    </a:lnTo>
                    <a:lnTo>
                      <a:pt x="83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64"/>
              <p:cNvSpPr/>
              <p:nvPr/>
            </p:nvSpPr>
            <p:spPr>
              <a:xfrm>
                <a:off x="2789175" y="1410350"/>
                <a:ext cx="386600" cy="302375"/>
              </a:xfrm>
              <a:custGeom>
                <a:avLst/>
                <a:gdLst/>
                <a:ahLst/>
                <a:cxnLst/>
                <a:rect l="l" t="t" r="r" b="b"/>
                <a:pathLst>
                  <a:path w="15464" h="12095" extrusionOk="0">
                    <a:moveTo>
                      <a:pt x="9625" y="1"/>
                    </a:moveTo>
                    <a:lnTo>
                      <a:pt x="9521" y="105"/>
                    </a:lnTo>
                    <a:lnTo>
                      <a:pt x="9416" y="105"/>
                    </a:lnTo>
                    <a:lnTo>
                      <a:pt x="9353" y="168"/>
                    </a:lnTo>
                    <a:lnTo>
                      <a:pt x="9416" y="252"/>
                    </a:lnTo>
                    <a:lnTo>
                      <a:pt x="9521" y="273"/>
                    </a:lnTo>
                    <a:lnTo>
                      <a:pt x="9584" y="315"/>
                    </a:lnTo>
                    <a:lnTo>
                      <a:pt x="9458" y="315"/>
                    </a:lnTo>
                    <a:lnTo>
                      <a:pt x="9395" y="377"/>
                    </a:lnTo>
                    <a:lnTo>
                      <a:pt x="9458" y="461"/>
                    </a:lnTo>
                    <a:lnTo>
                      <a:pt x="9584" y="566"/>
                    </a:lnTo>
                    <a:lnTo>
                      <a:pt x="9563" y="629"/>
                    </a:lnTo>
                    <a:lnTo>
                      <a:pt x="9521" y="691"/>
                    </a:lnTo>
                    <a:lnTo>
                      <a:pt x="9625" y="796"/>
                    </a:lnTo>
                    <a:lnTo>
                      <a:pt x="9709" y="817"/>
                    </a:lnTo>
                    <a:lnTo>
                      <a:pt x="9709" y="880"/>
                    </a:lnTo>
                    <a:lnTo>
                      <a:pt x="9605" y="901"/>
                    </a:lnTo>
                    <a:lnTo>
                      <a:pt x="9605" y="942"/>
                    </a:lnTo>
                    <a:lnTo>
                      <a:pt x="9395" y="712"/>
                    </a:lnTo>
                    <a:lnTo>
                      <a:pt x="9353" y="712"/>
                    </a:lnTo>
                    <a:lnTo>
                      <a:pt x="9312" y="796"/>
                    </a:lnTo>
                    <a:lnTo>
                      <a:pt x="9312" y="901"/>
                    </a:lnTo>
                    <a:lnTo>
                      <a:pt x="9270" y="880"/>
                    </a:lnTo>
                    <a:lnTo>
                      <a:pt x="9249" y="691"/>
                    </a:lnTo>
                    <a:lnTo>
                      <a:pt x="9270" y="566"/>
                    </a:lnTo>
                    <a:lnTo>
                      <a:pt x="9186" y="419"/>
                    </a:lnTo>
                    <a:lnTo>
                      <a:pt x="9186" y="273"/>
                    </a:lnTo>
                    <a:lnTo>
                      <a:pt x="9123" y="210"/>
                    </a:lnTo>
                    <a:lnTo>
                      <a:pt x="9081" y="252"/>
                    </a:lnTo>
                    <a:lnTo>
                      <a:pt x="8956" y="147"/>
                    </a:lnTo>
                    <a:lnTo>
                      <a:pt x="8872" y="105"/>
                    </a:lnTo>
                    <a:lnTo>
                      <a:pt x="8851" y="252"/>
                    </a:lnTo>
                    <a:lnTo>
                      <a:pt x="8872" y="461"/>
                    </a:lnTo>
                    <a:lnTo>
                      <a:pt x="8851" y="670"/>
                    </a:lnTo>
                    <a:lnTo>
                      <a:pt x="8893" y="817"/>
                    </a:lnTo>
                    <a:lnTo>
                      <a:pt x="8935" y="984"/>
                    </a:lnTo>
                    <a:lnTo>
                      <a:pt x="8935" y="1047"/>
                    </a:lnTo>
                    <a:lnTo>
                      <a:pt x="8935" y="1193"/>
                    </a:lnTo>
                    <a:lnTo>
                      <a:pt x="8872" y="1235"/>
                    </a:lnTo>
                    <a:lnTo>
                      <a:pt x="8830" y="1131"/>
                    </a:lnTo>
                    <a:lnTo>
                      <a:pt x="8788" y="984"/>
                    </a:lnTo>
                    <a:lnTo>
                      <a:pt x="8747" y="901"/>
                    </a:lnTo>
                    <a:lnTo>
                      <a:pt x="8747" y="775"/>
                    </a:lnTo>
                    <a:lnTo>
                      <a:pt x="8726" y="629"/>
                    </a:lnTo>
                    <a:lnTo>
                      <a:pt x="8684" y="482"/>
                    </a:lnTo>
                    <a:lnTo>
                      <a:pt x="8475" y="357"/>
                    </a:lnTo>
                    <a:lnTo>
                      <a:pt x="8412" y="357"/>
                    </a:lnTo>
                    <a:lnTo>
                      <a:pt x="8370" y="482"/>
                    </a:lnTo>
                    <a:lnTo>
                      <a:pt x="8349" y="524"/>
                    </a:lnTo>
                    <a:lnTo>
                      <a:pt x="8370" y="691"/>
                    </a:lnTo>
                    <a:lnTo>
                      <a:pt x="8558" y="817"/>
                    </a:lnTo>
                    <a:lnTo>
                      <a:pt x="8558" y="901"/>
                    </a:lnTo>
                    <a:lnTo>
                      <a:pt x="8370" y="880"/>
                    </a:lnTo>
                    <a:lnTo>
                      <a:pt x="8328" y="838"/>
                    </a:lnTo>
                    <a:lnTo>
                      <a:pt x="8244" y="838"/>
                    </a:lnTo>
                    <a:lnTo>
                      <a:pt x="8161" y="921"/>
                    </a:lnTo>
                    <a:lnTo>
                      <a:pt x="8244" y="1131"/>
                    </a:lnTo>
                    <a:lnTo>
                      <a:pt x="8224" y="1193"/>
                    </a:lnTo>
                    <a:lnTo>
                      <a:pt x="8077" y="1235"/>
                    </a:lnTo>
                    <a:lnTo>
                      <a:pt x="8035" y="1340"/>
                    </a:lnTo>
                    <a:lnTo>
                      <a:pt x="7952" y="1403"/>
                    </a:lnTo>
                    <a:lnTo>
                      <a:pt x="7910" y="1319"/>
                    </a:lnTo>
                    <a:lnTo>
                      <a:pt x="7910" y="1214"/>
                    </a:lnTo>
                    <a:lnTo>
                      <a:pt x="7847" y="1214"/>
                    </a:lnTo>
                    <a:lnTo>
                      <a:pt x="7784" y="1361"/>
                    </a:lnTo>
                    <a:lnTo>
                      <a:pt x="7700" y="1403"/>
                    </a:lnTo>
                    <a:lnTo>
                      <a:pt x="7680" y="1131"/>
                    </a:lnTo>
                    <a:lnTo>
                      <a:pt x="7700" y="984"/>
                    </a:lnTo>
                    <a:lnTo>
                      <a:pt x="7700" y="921"/>
                    </a:lnTo>
                    <a:lnTo>
                      <a:pt x="7491" y="838"/>
                    </a:lnTo>
                    <a:lnTo>
                      <a:pt x="7470" y="775"/>
                    </a:lnTo>
                    <a:lnTo>
                      <a:pt x="7533" y="691"/>
                    </a:lnTo>
                    <a:lnTo>
                      <a:pt x="7554" y="608"/>
                    </a:lnTo>
                    <a:lnTo>
                      <a:pt x="7470" y="566"/>
                    </a:lnTo>
                    <a:lnTo>
                      <a:pt x="7261" y="524"/>
                    </a:lnTo>
                    <a:lnTo>
                      <a:pt x="7219" y="482"/>
                    </a:lnTo>
                    <a:lnTo>
                      <a:pt x="7073" y="524"/>
                    </a:lnTo>
                    <a:lnTo>
                      <a:pt x="7031" y="629"/>
                    </a:lnTo>
                    <a:lnTo>
                      <a:pt x="7115" y="712"/>
                    </a:lnTo>
                    <a:lnTo>
                      <a:pt x="7115" y="921"/>
                    </a:lnTo>
                    <a:lnTo>
                      <a:pt x="7073" y="984"/>
                    </a:lnTo>
                    <a:lnTo>
                      <a:pt x="6968" y="942"/>
                    </a:lnTo>
                    <a:lnTo>
                      <a:pt x="6864" y="984"/>
                    </a:lnTo>
                    <a:lnTo>
                      <a:pt x="6780" y="901"/>
                    </a:lnTo>
                    <a:lnTo>
                      <a:pt x="6654" y="901"/>
                    </a:lnTo>
                    <a:lnTo>
                      <a:pt x="6633" y="1026"/>
                    </a:lnTo>
                    <a:lnTo>
                      <a:pt x="6675" y="1089"/>
                    </a:lnTo>
                    <a:lnTo>
                      <a:pt x="6738" y="1193"/>
                    </a:lnTo>
                    <a:lnTo>
                      <a:pt x="6801" y="1256"/>
                    </a:lnTo>
                    <a:lnTo>
                      <a:pt x="6801" y="1403"/>
                    </a:lnTo>
                    <a:lnTo>
                      <a:pt x="6864" y="1465"/>
                    </a:lnTo>
                    <a:lnTo>
                      <a:pt x="6905" y="1465"/>
                    </a:lnTo>
                    <a:lnTo>
                      <a:pt x="7010" y="1633"/>
                    </a:lnTo>
                    <a:lnTo>
                      <a:pt x="7010" y="1779"/>
                    </a:lnTo>
                    <a:lnTo>
                      <a:pt x="6968" y="1842"/>
                    </a:lnTo>
                    <a:lnTo>
                      <a:pt x="6989" y="1717"/>
                    </a:lnTo>
                    <a:lnTo>
                      <a:pt x="6947" y="1717"/>
                    </a:lnTo>
                    <a:lnTo>
                      <a:pt x="6843" y="1842"/>
                    </a:lnTo>
                    <a:lnTo>
                      <a:pt x="6780" y="1758"/>
                    </a:lnTo>
                    <a:lnTo>
                      <a:pt x="6780" y="1654"/>
                    </a:lnTo>
                    <a:lnTo>
                      <a:pt x="6801" y="1633"/>
                    </a:lnTo>
                    <a:lnTo>
                      <a:pt x="6780" y="1549"/>
                    </a:lnTo>
                    <a:lnTo>
                      <a:pt x="6738" y="1612"/>
                    </a:lnTo>
                    <a:lnTo>
                      <a:pt x="6654" y="1612"/>
                    </a:lnTo>
                    <a:lnTo>
                      <a:pt x="6654" y="1758"/>
                    </a:lnTo>
                    <a:lnTo>
                      <a:pt x="6592" y="1842"/>
                    </a:lnTo>
                    <a:lnTo>
                      <a:pt x="6571" y="1758"/>
                    </a:lnTo>
                    <a:lnTo>
                      <a:pt x="6508" y="1675"/>
                    </a:lnTo>
                    <a:lnTo>
                      <a:pt x="6550" y="1570"/>
                    </a:lnTo>
                    <a:lnTo>
                      <a:pt x="6550" y="1424"/>
                    </a:lnTo>
                    <a:lnTo>
                      <a:pt x="6445" y="1298"/>
                    </a:lnTo>
                    <a:lnTo>
                      <a:pt x="6382" y="1298"/>
                    </a:lnTo>
                    <a:lnTo>
                      <a:pt x="6257" y="1465"/>
                    </a:lnTo>
                    <a:lnTo>
                      <a:pt x="6215" y="1507"/>
                    </a:lnTo>
                    <a:lnTo>
                      <a:pt x="6215" y="1633"/>
                    </a:lnTo>
                    <a:lnTo>
                      <a:pt x="6257" y="1717"/>
                    </a:lnTo>
                    <a:lnTo>
                      <a:pt x="6215" y="1758"/>
                    </a:lnTo>
                    <a:lnTo>
                      <a:pt x="6131" y="1675"/>
                    </a:lnTo>
                    <a:lnTo>
                      <a:pt x="6152" y="1612"/>
                    </a:lnTo>
                    <a:lnTo>
                      <a:pt x="6110" y="1528"/>
                    </a:lnTo>
                    <a:lnTo>
                      <a:pt x="6131" y="1424"/>
                    </a:lnTo>
                    <a:lnTo>
                      <a:pt x="6110" y="1298"/>
                    </a:lnTo>
                    <a:lnTo>
                      <a:pt x="5985" y="1235"/>
                    </a:lnTo>
                    <a:lnTo>
                      <a:pt x="5985" y="1089"/>
                    </a:lnTo>
                    <a:lnTo>
                      <a:pt x="5985" y="984"/>
                    </a:lnTo>
                    <a:lnTo>
                      <a:pt x="5943" y="984"/>
                    </a:lnTo>
                    <a:lnTo>
                      <a:pt x="5796" y="1110"/>
                    </a:lnTo>
                    <a:lnTo>
                      <a:pt x="5713" y="1131"/>
                    </a:lnTo>
                    <a:lnTo>
                      <a:pt x="5692" y="1256"/>
                    </a:lnTo>
                    <a:lnTo>
                      <a:pt x="5713" y="1340"/>
                    </a:lnTo>
                    <a:lnTo>
                      <a:pt x="5692" y="1403"/>
                    </a:lnTo>
                    <a:lnTo>
                      <a:pt x="5692" y="1465"/>
                    </a:lnTo>
                    <a:lnTo>
                      <a:pt x="5608" y="1528"/>
                    </a:lnTo>
                    <a:lnTo>
                      <a:pt x="5608" y="1445"/>
                    </a:lnTo>
                    <a:lnTo>
                      <a:pt x="5629" y="1403"/>
                    </a:lnTo>
                    <a:lnTo>
                      <a:pt x="5608" y="1340"/>
                    </a:lnTo>
                    <a:lnTo>
                      <a:pt x="5524" y="1424"/>
                    </a:lnTo>
                    <a:lnTo>
                      <a:pt x="5462" y="1570"/>
                    </a:lnTo>
                    <a:lnTo>
                      <a:pt x="5399" y="1612"/>
                    </a:lnTo>
                    <a:lnTo>
                      <a:pt x="5399" y="1340"/>
                    </a:lnTo>
                    <a:lnTo>
                      <a:pt x="5420" y="1256"/>
                    </a:lnTo>
                    <a:lnTo>
                      <a:pt x="5420" y="1193"/>
                    </a:lnTo>
                    <a:lnTo>
                      <a:pt x="5336" y="1152"/>
                    </a:lnTo>
                    <a:lnTo>
                      <a:pt x="5273" y="1214"/>
                    </a:lnTo>
                    <a:lnTo>
                      <a:pt x="5022" y="1214"/>
                    </a:lnTo>
                    <a:lnTo>
                      <a:pt x="4876" y="1319"/>
                    </a:lnTo>
                    <a:lnTo>
                      <a:pt x="4771" y="1298"/>
                    </a:lnTo>
                    <a:lnTo>
                      <a:pt x="4646" y="1361"/>
                    </a:lnTo>
                    <a:lnTo>
                      <a:pt x="4583" y="1465"/>
                    </a:lnTo>
                    <a:lnTo>
                      <a:pt x="4457" y="1465"/>
                    </a:lnTo>
                    <a:lnTo>
                      <a:pt x="4353" y="1528"/>
                    </a:lnTo>
                    <a:lnTo>
                      <a:pt x="4332" y="1654"/>
                    </a:lnTo>
                    <a:lnTo>
                      <a:pt x="4248" y="1612"/>
                    </a:lnTo>
                    <a:lnTo>
                      <a:pt x="4227" y="1633"/>
                    </a:lnTo>
                    <a:lnTo>
                      <a:pt x="4248" y="1737"/>
                    </a:lnTo>
                    <a:lnTo>
                      <a:pt x="4290" y="1758"/>
                    </a:lnTo>
                    <a:lnTo>
                      <a:pt x="4269" y="1863"/>
                    </a:lnTo>
                    <a:lnTo>
                      <a:pt x="4290" y="1968"/>
                    </a:lnTo>
                    <a:lnTo>
                      <a:pt x="4415" y="1947"/>
                    </a:lnTo>
                    <a:lnTo>
                      <a:pt x="4478" y="1863"/>
                    </a:lnTo>
                    <a:lnTo>
                      <a:pt x="4478" y="1779"/>
                    </a:lnTo>
                    <a:lnTo>
                      <a:pt x="4604" y="1758"/>
                    </a:lnTo>
                    <a:lnTo>
                      <a:pt x="4667" y="1717"/>
                    </a:lnTo>
                    <a:lnTo>
                      <a:pt x="4708" y="1675"/>
                    </a:lnTo>
                    <a:lnTo>
                      <a:pt x="4750" y="1821"/>
                    </a:lnTo>
                    <a:lnTo>
                      <a:pt x="4813" y="1758"/>
                    </a:lnTo>
                    <a:lnTo>
                      <a:pt x="4855" y="1654"/>
                    </a:lnTo>
                    <a:lnTo>
                      <a:pt x="4897" y="1633"/>
                    </a:lnTo>
                    <a:lnTo>
                      <a:pt x="4876" y="1779"/>
                    </a:lnTo>
                    <a:lnTo>
                      <a:pt x="4918" y="1842"/>
                    </a:lnTo>
                    <a:lnTo>
                      <a:pt x="5064" y="1842"/>
                    </a:lnTo>
                    <a:lnTo>
                      <a:pt x="4939" y="1884"/>
                    </a:lnTo>
                    <a:lnTo>
                      <a:pt x="4771" y="1926"/>
                    </a:lnTo>
                    <a:lnTo>
                      <a:pt x="4604" y="2051"/>
                    </a:lnTo>
                    <a:lnTo>
                      <a:pt x="4478" y="2093"/>
                    </a:lnTo>
                    <a:lnTo>
                      <a:pt x="4499" y="2198"/>
                    </a:lnTo>
                    <a:lnTo>
                      <a:pt x="4499" y="2281"/>
                    </a:lnTo>
                    <a:lnTo>
                      <a:pt x="4583" y="2281"/>
                    </a:lnTo>
                    <a:lnTo>
                      <a:pt x="4667" y="2198"/>
                    </a:lnTo>
                    <a:lnTo>
                      <a:pt x="4771" y="2198"/>
                    </a:lnTo>
                    <a:lnTo>
                      <a:pt x="4918" y="2156"/>
                    </a:lnTo>
                    <a:lnTo>
                      <a:pt x="5127" y="2135"/>
                    </a:lnTo>
                    <a:lnTo>
                      <a:pt x="5378" y="2072"/>
                    </a:lnTo>
                    <a:lnTo>
                      <a:pt x="5420" y="2135"/>
                    </a:lnTo>
                    <a:lnTo>
                      <a:pt x="5420" y="2198"/>
                    </a:lnTo>
                    <a:lnTo>
                      <a:pt x="5336" y="2240"/>
                    </a:lnTo>
                    <a:lnTo>
                      <a:pt x="5273" y="2177"/>
                    </a:lnTo>
                    <a:lnTo>
                      <a:pt x="5169" y="2177"/>
                    </a:lnTo>
                    <a:lnTo>
                      <a:pt x="5064" y="2261"/>
                    </a:lnTo>
                    <a:lnTo>
                      <a:pt x="4876" y="2261"/>
                    </a:lnTo>
                    <a:lnTo>
                      <a:pt x="4708" y="2386"/>
                    </a:lnTo>
                    <a:lnTo>
                      <a:pt x="4562" y="2386"/>
                    </a:lnTo>
                    <a:lnTo>
                      <a:pt x="4541" y="2449"/>
                    </a:lnTo>
                    <a:lnTo>
                      <a:pt x="4604" y="2554"/>
                    </a:lnTo>
                    <a:lnTo>
                      <a:pt x="4708" y="2554"/>
                    </a:lnTo>
                    <a:lnTo>
                      <a:pt x="4813" y="2616"/>
                    </a:lnTo>
                    <a:lnTo>
                      <a:pt x="4750" y="2658"/>
                    </a:lnTo>
                    <a:lnTo>
                      <a:pt x="4562" y="2658"/>
                    </a:lnTo>
                    <a:lnTo>
                      <a:pt x="4478" y="2574"/>
                    </a:lnTo>
                    <a:lnTo>
                      <a:pt x="4415" y="2574"/>
                    </a:lnTo>
                    <a:lnTo>
                      <a:pt x="4353" y="2616"/>
                    </a:lnTo>
                    <a:lnTo>
                      <a:pt x="4353" y="2763"/>
                    </a:lnTo>
                    <a:lnTo>
                      <a:pt x="4290" y="2826"/>
                    </a:lnTo>
                    <a:lnTo>
                      <a:pt x="4332" y="2909"/>
                    </a:lnTo>
                    <a:lnTo>
                      <a:pt x="4415" y="2972"/>
                    </a:lnTo>
                    <a:lnTo>
                      <a:pt x="4562" y="2909"/>
                    </a:lnTo>
                    <a:lnTo>
                      <a:pt x="4750" y="3014"/>
                    </a:lnTo>
                    <a:lnTo>
                      <a:pt x="4897" y="2993"/>
                    </a:lnTo>
                    <a:lnTo>
                      <a:pt x="4918" y="3035"/>
                    </a:lnTo>
                    <a:lnTo>
                      <a:pt x="5022" y="3035"/>
                    </a:lnTo>
                    <a:lnTo>
                      <a:pt x="5169" y="3139"/>
                    </a:lnTo>
                    <a:lnTo>
                      <a:pt x="5231" y="3139"/>
                    </a:lnTo>
                    <a:lnTo>
                      <a:pt x="5315" y="3118"/>
                    </a:lnTo>
                    <a:lnTo>
                      <a:pt x="5462" y="3139"/>
                    </a:lnTo>
                    <a:lnTo>
                      <a:pt x="5545" y="3139"/>
                    </a:lnTo>
                    <a:lnTo>
                      <a:pt x="5713" y="3035"/>
                    </a:lnTo>
                    <a:lnTo>
                      <a:pt x="5943" y="3035"/>
                    </a:lnTo>
                    <a:lnTo>
                      <a:pt x="6110" y="3014"/>
                    </a:lnTo>
                    <a:lnTo>
                      <a:pt x="6173" y="2972"/>
                    </a:lnTo>
                    <a:lnTo>
                      <a:pt x="6236" y="2930"/>
                    </a:lnTo>
                    <a:lnTo>
                      <a:pt x="6320" y="2930"/>
                    </a:lnTo>
                    <a:lnTo>
                      <a:pt x="6320" y="2993"/>
                    </a:lnTo>
                    <a:lnTo>
                      <a:pt x="6278" y="3077"/>
                    </a:lnTo>
                    <a:lnTo>
                      <a:pt x="6068" y="3098"/>
                    </a:lnTo>
                    <a:lnTo>
                      <a:pt x="5838" y="3139"/>
                    </a:lnTo>
                    <a:lnTo>
                      <a:pt x="5755" y="3202"/>
                    </a:lnTo>
                    <a:lnTo>
                      <a:pt x="5650" y="3223"/>
                    </a:lnTo>
                    <a:lnTo>
                      <a:pt x="5629" y="3244"/>
                    </a:lnTo>
                    <a:lnTo>
                      <a:pt x="5462" y="3223"/>
                    </a:lnTo>
                    <a:lnTo>
                      <a:pt x="5336" y="3286"/>
                    </a:lnTo>
                    <a:lnTo>
                      <a:pt x="5231" y="3286"/>
                    </a:lnTo>
                    <a:lnTo>
                      <a:pt x="5190" y="3223"/>
                    </a:lnTo>
                    <a:lnTo>
                      <a:pt x="5085" y="3223"/>
                    </a:lnTo>
                    <a:lnTo>
                      <a:pt x="4897" y="3118"/>
                    </a:lnTo>
                    <a:lnTo>
                      <a:pt x="4562" y="3118"/>
                    </a:lnTo>
                    <a:lnTo>
                      <a:pt x="4499" y="3077"/>
                    </a:lnTo>
                    <a:lnTo>
                      <a:pt x="4374" y="3098"/>
                    </a:lnTo>
                    <a:lnTo>
                      <a:pt x="4269" y="3077"/>
                    </a:lnTo>
                    <a:lnTo>
                      <a:pt x="4227" y="3118"/>
                    </a:lnTo>
                    <a:lnTo>
                      <a:pt x="4248" y="3286"/>
                    </a:lnTo>
                    <a:lnTo>
                      <a:pt x="4290" y="3328"/>
                    </a:lnTo>
                    <a:lnTo>
                      <a:pt x="4290" y="3516"/>
                    </a:lnTo>
                    <a:lnTo>
                      <a:pt x="4353" y="3642"/>
                    </a:lnTo>
                    <a:lnTo>
                      <a:pt x="4395" y="3704"/>
                    </a:lnTo>
                    <a:lnTo>
                      <a:pt x="4478" y="3725"/>
                    </a:lnTo>
                    <a:lnTo>
                      <a:pt x="4646" y="3934"/>
                    </a:lnTo>
                    <a:lnTo>
                      <a:pt x="4708" y="3976"/>
                    </a:lnTo>
                    <a:lnTo>
                      <a:pt x="4771" y="3955"/>
                    </a:lnTo>
                    <a:lnTo>
                      <a:pt x="4897" y="3767"/>
                    </a:lnTo>
                    <a:lnTo>
                      <a:pt x="5106" y="3662"/>
                    </a:lnTo>
                    <a:lnTo>
                      <a:pt x="5315" y="3537"/>
                    </a:lnTo>
                    <a:lnTo>
                      <a:pt x="5441" y="3432"/>
                    </a:lnTo>
                    <a:lnTo>
                      <a:pt x="5503" y="3349"/>
                    </a:lnTo>
                    <a:lnTo>
                      <a:pt x="5545" y="3349"/>
                    </a:lnTo>
                    <a:lnTo>
                      <a:pt x="5817" y="3411"/>
                    </a:lnTo>
                    <a:lnTo>
                      <a:pt x="6027" y="3390"/>
                    </a:lnTo>
                    <a:lnTo>
                      <a:pt x="6173" y="3390"/>
                    </a:lnTo>
                    <a:lnTo>
                      <a:pt x="6320" y="3495"/>
                    </a:lnTo>
                    <a:lnTo>
                      <a:pt x="6571" y="3516"/>
                    </a:lnTo>
                    <a:lnTo>
                      <a:pt x="6780" y="3516"/>
                    </a:lnTo>
                    <a:lnTo>
                      <a:pt x="6864" y="3558"/>
                    </a:lnTo>
                    <a:lnTo>
                      <a:pt x="6843" y="3600"/>
                    </a:lnTo>
                    <a:lnTo>
                      <a:pt x="6654" y="3621"/>
                    </a:lnTo>
                    <a:lnTo>
                      <a:pt x="6550" y="3600"/>
                    </a:lnTo>
                    <a:lnTo>
                      <a:pt x="6361" y="3558"/>
                    </a:lnTo>
                    <a:lnTo>
                      <a:pt x="6152" y="3453"/>
                    </a:lnTo>
                    <a:lnTo>
                      <a:pt x="6047" y="3453"/>
                    </a:lnTo>
                    <a:lnTo>
                      <a:pt x="5964" y="3495"/>
                    </a:lnTo>
                    <a:lnTo>
                      <a:pt x="5734" y="3453"/>
                    </a:lnTo>
                    <a:lnTo>
                      <a:pt x="5608" y="3432"/>
                    </a:lnTo>
                    <a:lnTo>
                      <a:pt x="5545" y="3516"/>
                    </a:lnTo>
                    <a:lnTo>
                      <a:pt x="5399" y="3600"/>
                    </a:lnTo>
                    <a:lnTo>
                      <a:pt x="5294" y="3725"/>
                    </a:lnTo>
                    <a:lnTo>
                      <a:pt x="5106" y="3830"/>
                    </a:lnTo>
                    <a:lnTo>
                      <a:pt x="5022" y="3976"/>
                    </a:lnTo>
                    <a:lnTo>
                      <a:pt x="4939" y="4060"/>
                    </a:lnTo>
                    <a:lnTo>
                      <a:pt x="4918" y="4123"/>
                    </a:lnTo>
                    <a:lnTo>
                      <a:pt x="5064" y="4227"/>
                    </a:lnTo>
                    <a:lnTo>
                      <a:pt x="5190" y="4227"/>
                    </a:lnTo>
                    <a:lnTo>
                      <a:pt x="5190" y="4290"/>
                    </a:lnTo>
                    <a:lnTo>
                      <a:pt x="5294" y="4395"/>
                    </a:lnTo>
                    <a:lnTo>
                      <a:pt x="5503" y="4395"/>
                    </a:lnTo>
                    <a:lnTo>
                      <a:pt x="5755" y="4478"/>
                    </a:lnTo>
                    <a:lnTo>
                      <a:pt x="5943" y="4478"/>
                    </a:lnTo>
                    <a:lnTo>
                      <a:pt x="6110" y="4332"/>
                    </a:lnTo>
                    <a:lnTo>
                      <a:pt x="6131" y="4144"/>
                    </a:lnTo>
                    <a:lnTo>
                      <a:pt x="6278" y="4081"/>
                    </a:lnTo>
                    <a:lnTo>
                      <a:pt x="6382" y="4123"/>
                    </a:lnTo>
                    <a:lnTo>
                      <a:pt x="6257" y="4165"/>
                    </a:lnTo>
                    <a:lnTo>
                      <a:pt x="6257" y="4269"/>
                    </a:lnTo>
                    <a:lnTo>
                      <a:pt x="6361" y="4290"/>
                    </a:lnTo>
                    <a:lnTo>
                      <a:pt x="6508" y="4248"/>
                    </a:lnTo>
                    <a:lnTo>
                      <a:pt x="6654" y="4269"/>
                    </a:lnTo>
                    <a:lnTo>
                      <a:pt x="6780" y="4186"/>
                    </a:lnTo>
                    <a:lnTo>
                      <a:pt x="6884" y="4227"/>
                    </a:lnTo>
                    <a:lnTo>
                      <a:pt x="6780" y="4332"/>
                    </a:lnTo>
                    <a:lnTo>
                      <a:pt x="6571" y="4353"/>
                    </a:lnTo>
                    <a:lnTo>
                      <a:pt x="6466" y="4374"/>
                    </a:lnTo>
                    <a:lnTo>
                      <a:pt x="6320" y="4374"/>
                    </a:lnTo>
                    <a:lnTo>
                      <a:pt x="6152" y="4541"/>
                    </a:lnTo>
                    <a:lnTo>
                      <a:pt x="6173" y="4604"/>
                    </a:lnTo>
                    <a:lnTo>
                      <a:pt x="6257" y="4646"/>
                    </a:lnTo>
                    <a:lnTo>
                      <a:pt x="6445" y="4604"/>
                    </a:lnTo>
                    <a:lnTo>
                      <a:pt x="6571" y="4771"/>
                    </a:lnTo>
                    <a:lnTo>
                      <a:pt x="7010" y="4771"/>
                    </a:lnTo>
                    <a:lnTo>
                      <a:pt x="7156" y="4750"/>
                    </a:lnTo>
                    <a:lnTo>
                      <a:pt x="7554" y="4583"/>
                    </a:lnTo>
                    <a:lnTo>
                      <a:pt x="7680" y="4562"/>
                    </a:lnTo>
                    <a:lnTo>
                      <a:pt x="7889" y="4395"/>
                    </a:lnTo>
                    <a:lnTo>
                      <a:pt x="7847" y="4353"/>
                    </a:lnTo>
                    <a:lnTo>
                      <a:pt x="7805" y="4353"/>
                    </a:lnTo>
                    <a:lnTo>
                      <a:pt x="7952" y="4165"/>
                    </a:lnTo>
                    <a:lnTo>
                      <a:pt x="8056" y="4165"/>
                    </a:lnTo>
                    <a:lnTo>
                      <a:pt x="8140" y="4039"/>
                    </a:lnTo>
                    <a:lnTo>
                      <a:pt x="8161" y="4060"/>
                    </a:lnTo>
                    <a:lnTo>
                      <a:pt x="8224" y="4165"/>
                    </a:lnTo>
                    <a:lnTo>
                      <a:pt x="8265" y="4165"/>
                    </a:lnTo>
                    <a:lnTo>
                      <a:pt x="8265" y="4060"/>
                    </a:lnTo>
                    <a:lnTo>
                      <a:pt x="8579" y="3830"/>
                    </a:lnTo>
                    <a:lnTo>
                      <a:pt x="8788" y="3809"/>
                    </a:lnTo>
                    <a:lnTo>
                      <a:pt x="9123" y="3662"/>
                    </a:lnTo>
                    <a:lnTo>
                      <a:pt x="9123" y="3746"/>
                    </a:lnTo>
                    <a:lnTo>
                      <a:pt x="8851" y="3872"/>
                    </a:lnTo>
                    <a:lnTo>
                      <a:pt x="8684" y="3872"/>
                    </a:lnTo>
                    <a:lnTo>
                      <a:pt x="8370" y="4060"/>
                    </a:lnTo>
                    <a:lnTo>
                      <a:pt x="8328" y="4227"/>
                    </a:lnTo>
                    <a:lnTo>
                      <a:pt x="8203" y="4332"/>
                    </a:lnTo>
                    <a:lnTo>
                      <a:pt x="8056" y="4332"/>
                    </a:lnTo>
                    <a:lnTo>
                      <a:pt x="8014" y="4478"/>
                    </a:lnTo>
                    <a:lnTo>
                      <a:pt x="7952" y="4541"/>
                    </a:lnTo>
                    <a:lnTo>
                      <a:pt x="7952" y="4583"/>
                    </a:lnTo>
                    <a:lnTo>
                      <a:pt x="8244" y="4562"/>
                    </a:lnTo>
                    <a:lnTo>
                      <a:pt x="8328" y="4604"/>
                    </a:lnTo>
                    <a:lnTo>
                      <a:pt x="8454" y="4604"/>
                    </a:lnTo>
                    <a:lnTo>
                      <a:pt x="8579" y="4688"/>
                    </a:lnTo>
                    <a:lnTo>
                      <a:pt x="8558" y="4750"/>
                    </a:lnTo>
                    <a:lnTo>
                      <a:pt x="8663" y="4792"/>
                    </a:lnTo>
                    <a:lnTo>
                      <a:pt x="8747" y="4792"/>
                    </a:lnTo>
                    <a:lnTo>
                      <a:pt x="8788" y="4855"/>
                    </a:lnTo>
                    <a:lnTo>
                      <a:pt x="8663" y="4876"/>
                    </a:lnTo>
                    <a:lnTo>
                      <a:pt x="8558" y="4918"/>
                    </a:lnTo>
                    <a:lnTo>
                      <a:pt x="8433" y="4813"/>
                    </a:lnTo>
                    <a:lnTo>
                      <a:pt x="8224" y="4750"/>
                    </a:lnTo>
                    <a:lnTo>
                      <a:pt x="7952" y="4771"/>
                    </a:lnTo>
                    <a:lnTo>
                      <a:pt x="7554" y="4813"/>
                    </a:lnTo>
                    <a:lnTo>
                      <a:pt x="7408" y="4876"/>
                    </a:lnTo>
                    <a:lnTo>
                      <a:pt x="7303" y="4876"/>
                    </a:lnTo>
                    <a:lnTo>
                      <a:pt x="7303" y="4918"/>
                    </a:lnTo>
                    <a:lnTo>
                      <a:pt x="7324" y="4981"/>
                    </a:lnTo>
                    <a:lnTo>
                      <a:pt x="7512" y="5022"/>
                    </a:lnTo>
                    <a:lnTo>
                      <a:pt x="7680" y="5022"/>
                    </a:lnTo>
                    <a:lnTo>
                      <a:pt x="7784" y="5085"/>
                    </a:lnTo>
                    <a:lnTo>
                      <a:pt x="7784" y="5169"/>
                    </a:lnTo>
                    <a:lnTo>
                      <a:pt x="7638" y="5190"/>
                    </a:lnTo>
                    <a:lnTo>
                      <a:pt x="7533" y="5106"/>
                    </a:lnTo>
                    <a:lnTo>
                      <a:pt x="7324" y="5085"/>
                    </a:lnTo>
                    <a:lnTo>
                      <a:pt x="7219" y="5002"/>
                    </a:lnTo>
                    <a:lnTo>
                      <a:pt x="7115" y="4981"/>
                    </a:lnTo>
                    <a:lnTo>
                      <a:pt x="6947" y="5064"/>
                    </a:lnTo>
                    <a:lnTo>
                      <a:pt x="6696" y="5085"/>
                    </a:lnTo>
                    <a:lnTo>
                      <a:pt x="6508" y="5002"/>
                    </a:lnTo>
                    <a:lnTo>
                      <a:pt x="6361" y="5002"/>
                    </a:lnTo>
                    <a:lnTo>
                      <a:pt x="6215" y="4960"/>
                    </a:lnTo>
                    <a:lnTo>
                      <a:pt x="6131" y="4897"/>
                    </a:lnTo>
                    <a:lnTo>
                      <a:pt x="5922" y="4918"/>
                    </a:lnTo>
                    <a:lnTo>
                      <a:pt x="5859" y="5064"/>
                    </a:lnTo>
                    <a:lnTo>
                      <a:pt x="5922" y="5169"/>
                    </a:lnTo>
                    <a:lnTo>
                      <a:pt x="5922" y="5587"/>
                    </a:lnTo>
                    <a:lnTo>
                      <a:pt x="5943" y="5629"/>
                    </a:lnTo>
                    <a:lnTo>
                      <a:pt x="5838" y="5755"/>
                    </a:lnTo>
                    <a:lnTo>
                      <a:pt x="5838" y="5839"/>
                    </a:lnTo>
                    <a:lnTo>
                      <a:pt x="5922" y="5901"/>
                    </a:lnTo>
                    <a:lnTo>
                      <a:pt x="5985" y="6006"/>
                    </a:lnTo>
                    <a:lnTo>
                      <a:pt x="6131" y="6006"/>
                    </a:lnTo>
                    <a:lnTo>
                      <a:pt x="6236" y="6069"/>
                    </a:lnTo>
                    <a:lnTo>
                      <a:pt x="6110" y="6048"/>
                    </a:lnTo>
                    <a:lnTo>
                      <a:pt x="6027" y="6111"/>
                    </a:lnTo>
                    <a:lnTo>
                      <a:pt x="5985" y="6173"/>
                    </a:lnTo>
                    <a:lnTo>
                      <a:pt x="5964" y="6069"/>
                    </a:lnTo>
                    <a:lnTo>
                      <a:pt x="5859" y="5964"/>
                    </a:lnTo>
                    <a:lnTo>
                      <a:pt x="5817" y="5964"/>
                    </a:lnTo>
                    <a:lnTo>
                      <a:pt x="5796" y="6027"/>
                    </a:lnTo>
                    <a:lnTo>
                      <a:pt x="5713" y="5922"/>
                    </a:lnTo>
                    <a:lnTo>
                      <a:pt x="5692" y="5734"/>
                    </a:lnTo>
                    <a:lnTo>
                      <a:pt x="5692" y="5525"/>
                    </a:lnTo>
                    <a:lnTo>
                      <a:pt x="5629" y="5232"/>
                    </a:lnTo>
                    <a:lnTo>
                      <a:pt x="5503" y="5085"/>
                    </a:lnTo>
                    <a:lnTo>
                      <a:pt x="5503" y="4981"/>
                    </a:lnTo>
                    <a:lnTo>
                      <a:pt x="5231" y="4792"/>
                    </a:lnTo>
                    <a:lnTo>
                      <a:pt x="5169" y="4792"/>
                    </a:lnTo>
                    <a:lnTo>
                      <a:pt x="5001" y="4688"/>
                    </a:lnTo>
                    <a:lnTo>
                      <a:pt x="4980" y="4583"/>
                    </a:lnTo>
                    <a:lnTo>
                      <a:pt x="4876" y="4541"/>
                    </a:lnTo>
                    <a:lnTo>
                      <a:pt x="4708" y="4583"/>
                    </a:lnTo>
                    <a:lnTo>
                      <a:pt x="4353" y="4981"/>
                    </a:lnTo>
                    <a:lnTo>
                      <a:pt x="4290" y="5106"/>
                    </a:lnTo>
                    <a:lnTo>
                      <a:pt x="4290" y="5211"/>
                    </a:lnTo>
                    <a:lnTo>
                      <a:pt x="4374" y="5274"/>
                    </a:lnTo>
                    <a:lnTo>
                      <a:pt x="4499" y="5315"/>
                    </a:lnTo>
                    <a:lnTo>
                      <a:pt x="4562" y="5441"/>
                    </a:lnTo>
                    <a:lnTo>
                      <a:pt x="4562" y="5525"/>
                    </a:lnTo>
                    <a:lnTo>
                      <a:pt x="4541" y="5546"/>
                    </a:lnTo>
                    <a:lnTo>
                      <a:pt x="4457" y="5420"/>
                    </a:lnTo>
                    <a:lnTo>
                      <a:pt x="4374" y="5399"/>
                    </a:lnTo>
                    <a:lnTo>
                      <a:pt x="4290" y="5336"/>
                    </a:lnTo>
                    <a:lnTo>
                      <a:pt x="4248" y="5378"/>
                    </a:lnTo>
                    <a:lnTo>
                      <a:pt x="4164" y="5399"/>
                    </a:lnTo>
                    <a:lnTo>
                      <a:pt x="4143" y="5483"/>
                    </a:lnTo>
                    <a:lnTo>
                      <a:pt x="4185" y="5608"/>
                    </a:lnTo>
                    <a:lnTo>
                      <a:pt x="4269" y="5650"/>
                    </a:lnTo>
                    <a:lnTo>
                      <a:pt x="4332" y="5818"/>
                    </a:lnTo>
                    <a:lnTo>
                      <a:pt x="4353" y="6131"/>
                    </a:lnTo>
                    <a:lnTo>
                      <a:pt x="4269" y="6278"/>
                    </a:lnTo>
                    <a:lnTo>
                      <a:pt x="4269" y="6445"/>
                    </a:lnTo>
                    <a:lnTo>
                      <a:pt x="4185" y="6634"/>
                    </a:lnTo>
                    <a:lnTo>
                      <a:pt x="4185" y="6759"/>
                    </a:lnTo>
                    <a:lnTo>
                      <a:pt x="4227" y="6780"/>
                    </a:lnTo>
                    <a:lnTo>
                      <a:pt x="4290" y="6759"/>
                    </a:lnTo>
                    <a:lnTo>
                      <a:pt x="4290" y="6759"/>
                    </a:lnTo>
                    <a:lnTo>
                      <a:pt x="4269" y="6906"/>
                    </a:lnTo>
                    <a:lnTo>
                      <a:pt x="4185" y="7052"/>
                    </a:lnTo>
                    <a:lnTo>
                      <a:pt x="4143" y="6968"/>
                    </a:lnTo>
                    <a:lnTo>
                      <a:pt x="4123" y="6864"/>
                    </a:lnTo>
                    <a:lnTo>
                      <a:pt x="4018" y="6780"/>
                    </a:lnTo>
                    <a:lnTo>
                      <a:pt x="3934" y="6864"/>
                    </a:lnTo>
                    <a:lnTo>
                      <a:pt x="3934" y="7052"/>
                    </a:lnTo>
                    <a:lnTo>
                      <a:pt x="4081" y="7303"/>
                    </a:lnTo>
                    <a:lnTo>
                      <a:pt x="4248" y="7282"/>
                    </a:lnTo>
                    <a:lnTo>
                      <a:pt x="4353" y="7324"/>
                    </a:lnTo>
                    <a:lnTo>
                      <a:pt x="4395" y="7408"/>
                    </a:lnTo>
                    <a:lnTo>
                      <a:pt x="4583" y="7408"/>
                    </a:lnTo>
                    <a:lnTo>
                      <a:pt x="4792" y="7491"/>
                    </a:lnTo>
                    <a:lnTo>
                      <a:pt x="4876" y="7408"/>
                    </a:lnTo>
                    <a:lnTo>
                      <a:pt x="5001" y="7324"/>
                    </a:lnTo>
                    <a:lnTo>
                      <a:pt x="5001" y="7261"/>
                    </a:lnTo>
                    <a:lnTo>
                      <a:pt x="5085" y="7219"/>
                    </a:lnTo>
                    <a:lnTo>
                      <a:pt x="5085" y="7303"/>
                    </a:lnTo>
                    <a:lnTo>
                      <a:pt x="5022" y="7408"/>
                    </a:lnTo>
                    <a:lnTo>
                      <a:pt x="5022" y="7533"/>
                    </a:lnTo>
                    <a:lnTo>
                      <a:pt x="4980" y="7596"/>
                    </a:lnTo>
                    <a:lnTo>
                      <a:pt x="4876" y="7533"/>
                    </a:lnTo>
                    <a:lnTo>
                      <a:pt x="4646" y="7533"/>
                    </a:lnTo>
                    <a:lnTo>
                      <a:pt x="4541" y="7575"/>
                    </a:lnTo>
                    <a:lnTo>
                      <a:pt x="4541" y="7680"/>
                    </a:lnTo>
                    <a:lnTo>
                      <a:pt x="4583" y="7701"/>
                    </a:lnTo>
                    <a:lnTo>
                      <a:pt x="4708" y="7701"/>
                    </a:lnTo>
                    <a:lnTo>
                      <a:pt x="4750" y="7784"/>
                    </a:lnTo>
                    <a:lnTo>
                      <a:pt x="4646" y="7784"/>
                    </a:lnTo>
                    <a:lnTo>
                      <a:pt x="4646" y="7952"/>
                    </a:lnTo>
                    <a:lnTo>
                      <a:pt x="4478" y="7722"/>
                    </a:lnTo>
                    <a:lnTo>
                      <a:pt x="4395" y="7722"/>
                    </a:lnTo>
                    <a:lnTo>
                      <a:pt x="4353" y="7617"/>
                    </a:lnTo>
                    <a:lnTo>
                      <a:pt x="4290" y="7533"/>
                    </a:lnTo>
                    <a:lnTo>
                      <a:pt x="4039" y="7366"/>
                    </a:lnTo>
                    <a:lnTo>
                      <a:pt x="3976" y="7366"/>
                    </a:lnTo>
                    <a:lnTo>
                      <a:pt x="3830" y="7199"/>
                    </a:lnTo>
                    <a:lnTo>
                      <a:pt x="3830" y="7178"/>
                    </a:lnTo>
                    <a:lnTo>
                      <a:pt x="3725" y="7178"/>
                    </a:lnTo>
                    <a:lnTo>
                      <a:pt x="3620" y="7261"/>
                    </a:lnTo>
                    <a:lnTo>
                      <a:pt x="3516" y="7261"/>
                    </a:lnTo>
                    <a:lnTo>
                      <a:pt x="3432" y="7303"/>
                    </a:lnTo>
                    <a:lnTo>
                      <a:pt x="3286" y="7261"/>
                    </a:lnTo>
                    <a:lnTo>
                      <a:pt x="3034" y="7303"/>
                    </a:lnTo>
                    <a:lnTo>
                      <a:pt x="2972" y="7282"/>
                    </a:lnTo>
                    <a:lnTo>
                      <a:pt x="2783" y="7471"/>
                    </a:lnTo>
                    <a:lnTo>
                      <a:pt x="2700" y="7617"/>
                    </a:lnTo>
                    <a:lnTo>
                      <a:pt x="2700" y="7743"/>
                    </a:lnTo>
                    <a:lnTo>
                      <a:pt x="2595" y="7784"/>
                    </a:lnTo>
                    <a:lnTo>
                      <a:pt x="2490" y="7847"/>
                    </a:lnTo>
                    <a:lnTo>
                      <a:pt x="2365" y="7910"/>
                    </a:lnTo>
                    <a:lnTo>
                      <a:pt x="2344" y="7994"/>
                    </a:lnTo>
                    <a:lnTo>
                      <a:pt x="2198" y="8098"/>
                    </a:lnTo>
                    <a:lnTo>
                      <a:pt x="2177" y="8224"/>
                    </a:lnTo>
                    <a:lnTo>
                      <a:pt x="2260" y="8224"/>
                    </a:lnTo>
                    <a:lnTo>
                      <a:pt x="2281" y="8307"/>
                    </a:lnTo>
                    <a:lnTo>
                      <a:pt x="2177" y="8307"/>
                    </a:lnTo>
                    <a:lnTo>
                      <a:pt x="2093" y="8349"/>
                    </a:lnTo>
                    <a:lnTo>
                      <a:pt x="2260" y="8475"/>
                    </a:lnTo>
                    <a:lnTo>
                      <a:pt x="2407" y="8517"/>
                    </a:lnTo>
                    <a:lnTo>
                      <a:pt x="2511" y="8433"/>
                    </a:lnTo>
                    <a:lnTo>
                      <a:pt x="2490" y="8349"/>
                    </a:lnTo>
                    <a:lnTo>
                      <a:pt x="2658" y="8370"/>
                    </a:lnTo>
                    <a:lnTo>
                      <a:pt x="2825" y="8245"/>
                    </a:lnTo>
                    <a:lnTo>
                      <a:pt x="2825" y="8349"/>
                    </a:lnTo>
                    <a:lnTo>
                      <a:pt x="2700" y="8412"/>
                    </a:lnTo>
                    <a:lnTo>
                      <a:pt x="2616" y="8538"/>
                    </a:lnTo>
                    <a:lnTo>
                      <a:pt x="2616" y="8621"/>
                    </a:lnTo>
                    <a:lnTo>
                      <a:pt x="2783" y="8621"/>
                    </a:lnTo>
                    <a:lnTo>
                      <a:pt x="2888" y="8642"/>
                    </a:lnTo>
                    <a:lnTo>
                      <a:pt x="3014" y="8475"/>
                    </a:lnTo>
                    <a:lnTo>
                      <a:pt x="3202" y="8349"/>
                    </a:lnTo>
                    <a:lnTo>
                      <a:pt x="3307" y="8119"/>
                    </a:lnTo>
                    <a:lnTo>
                      <a:pt x="3453" y="7931"/>
                    </a:lnTo>
                    <a:lnTo>
                      <a:pt x="3558" y="7910"/>
                    </a:lnTo>
                    <a:lnTo>
                      <a:pt x="3558" y="7910"/>
                    </a:lnTo>
                    <a:lnTo>
                      <a:pt x="3537" y="7994"/>
                    </a:lnTo>
                    <a:lnTo>
                      <a:pt x="3453" y="8035"/>
                    </a:lnTo>
                    <a:lnTo>
                      <a:pt x="3307" y="8245"/>
                    </a:lnTo>
                    <a:lnTo>
                      <a:pt x="3348" y="8349"/>
                    </a:lnTo>
                    <a:lnTo>
                      <a:pt x="3244" y="8349"/>
                    </a:lnTo>
                    <a:lnTo>
                      <a:pt x="3181" y="8454"/>
                    </a:lnTo>
                    <a:lnTo>
                      <a:pt x="3202" y="8538"/>
                    </a:lnTo>
                    <a:lnTo>
                      <a:pt x="3286" y="8538"/>
                    </a:lnTo>
                    <a:lnTo>
                      <a:pt x="3223" y="8580"/>
                    </a:lnTo>
                    <a:lnTo>
                      <a:pt x="3139" y="8580"/>
                    </a:lnTo>
                    <a:lnTo>
                      <a:pt x="3034" y="8684"/>
                    </a:lnTo>
                    <a:lnTo>
                      <a:pt x="3076" y="8747"/>
                    </a:lnTo>
                    <a:lnTo>
                      <a:pt x="3202" y="8747"/>
                    </a:lnTo>
                    <a:lnTo>
                      <a:pt x="3118" y="8789"/>
                    </a:lnTo>
                    <a:lnTo>
                      <a:pt x="2993" y="8747"/>
                    </a:lnTo>
                    <a:lnTo>
                      <a:pt x="2888" y="8747"/>
                    </a:lnTo>
                    <a:lnTo>
                      <a:pt x="2804" y="8789"/>
                    </a:lnTo>
                    <a:lnTo>
                      <a:pt x="2721" y="8831"/>
                    </a:lnTo>
                    <a:lnTo>
                      <a:pt x="2679" y="8872"/>
                    </a:lnTo>
                    <a:lnTo>
                      <a:pt x="2721" y="8977"/>
                    </a:lnTo>
                    <a:lnTo>
                      <a:pt x="2804" y="8977"/>
                    </a:lnTo>
                    <a:lnTo>
                      <a:pt x="2867" y="8935"/>
                    </a:lnTo>
                    <a:lnTo>
                      <a:pt x="2909" y="8956"/>
                    </a:lnTo>
                    <a:lnTo>
                      <a:pt x="3014" y="8956"/>
                    </a:lnTo>
                    <a:lnTo>
                      <a:pt x="3014" y="9040"/>
                    </a:lnTo>
                    <a:lnTo>
                      <a:pt x="2930" y="9040"/>
                    </a:lnTo>
                    <a:lnTo>
                      <a:pt x="2825" y="8998"/>
                    </a:lnTo>
                    <a:lnTo>
                      <a:pt x="2783" y="9040"/>
                    </a:lnTo>
                    <a:lnTo>
                      <a:pt x="2783" y="9082"/>
                    </a:lnTo>
                    <a:lnTo>
                      <a:pt x="2888" y="9103"/>
                    </a:lnTo>
                    <a:lnTo>
                      <a:pt x="2867" y="9144"/>
                    </a:lnTo>
                    <a:lnTo>
                      <a:pt x="2783" y="9186"/>
                    </a:lnTo>
                    <a:lnTo>
                      <a:pt x="2700" y="9186"/>
                    </a:lnTo>
                    <a:lnTo>
                      <a:pt x="2700" y="9249"/>
                    </a:lnTo>
                    <a:lnTo>
                      <a:pt x="2783" y="9396"/>
                    </a:lnTo>
                    <a:lnTo>
                      <a:pt x="2867" y="9396"/>
                    </a:lnTo>
                    <a:lnTo>
                      <a:pt x="2909" y="9312"/>
                    </a:lnTo>
                    <a:lnTo>
                      <a:pt x="3034" y="9207"/>
                    </a:lnTo>
                    <a:lnTo>
                      <a:pt x="3014" y="9312"/>
                    </a:lnTo>
                    <a:lnTo>
                      <a:pt x="2909" y="9396"/>
                    </a:lnTo>
                    <a:lnTo>
                      <a:pt x="2825" y="9479"/>
                    </a:lnTo>
                    <a:lnTo>
                      <a:pt x="2804" y="9563"/>
                    </a:lnTo>
                    <a:lnTo>
                      <a:pt x="2972" y="9626"/>
                    </a:lnTo>
                    <a:lnTo>
                      <a:pt x="3097" y="9626"/>
                    </a:lnTo>
                    <a:lnTo>
                      <a:pt x="3118" y="9605"/>
                    </a:lnTo>
                    <a:lnTo>
                      <a:pt x="3181" y="9605"/>
                    </a:lnTo>
                    <a:lnTo>
                      <a:pt x="3244" y="9668"/>
                    </a:lnTo>
                    <a:lnTo>
                      <a:pt x="3432" y="9584"/>
                    </a:lnTo>
                    <a:lnTo>
                      <a:pt x="3620" y="9416"/>
                    </a:lnTo>
                    <a:lnTo>
                      <a:pt x="3620" y="9396"/>
                    </a:lnTo>
                    <a:lnTo>
                      <a:pt x="3725" y="9312"/>
                    </a:lnTo>
                    <a:lnTo>
                      <a:pt x="3934" y="9103"/>
                    </a:lnTo>
                    <a:lnTo>
                      <a:pt x="3934" y="9040"/>
                    </a:lnTo>
                    <a:lnTo>
                      <a:pt x="4018" y="8956"/>
                    </a:lnTo>
                    <a:lnTo>
                      <a:pt x="4081" y="8956"/>
                    </a:lnTo>
                    <a:lnTo>
                      <a:pt x="4018" y="9040"/>
                    </a:lnTo>
                    <a:lnTo>
                      <a:pt x="3976" y="9144"/>
                    </a:lnTo>
                    <a:lnTo>
                      <a:pt x="3809" y="9354"/>
                    </a:lnTo>
                    <a:lnTo>
                      <a:pt x="3599" y="9479"/>
                    </a:lnTo>
                    <a:lnTo>
                      <a:pt x="3453" y="9626"/>
                    </a:lnTo>
                    <a:lnTo>
                      <a:pt x="3307" y="9709"/>
                    </a:lnTo>
                    <a:lnTo>
                      <a:pt x="3223" y="9793"/>
                    </a:lnTo>
                    <a:lnTo>
                      <a:pt x="3286" y="9877"/>
                    </a:lnTo>
                    <a:lnTo>
                      <a:pt x="3223" y="9898"/>
                    </a:lnTo>
                    <a:lnTo>
                      <a:pt x="3076" y="9772"/>
                    </a:lnTo>
                    <a:lnTo>
                      <a:pt x="2825" y="9772"/>
                    </a:lnTo>
                    <a:lnTo>
                      <a:pt x="2825" y="9835"/>
                    </a:lnTo>
                    <a:lnTo>
                      <a:pt x="2783" y="9814"/>
                    </a:lnTo>
                    <a:lnTo>
                      <a:pt x="2700" y="9688"/>
                    </a:lnTo>
                    <a:lnTo>
                      <a:pt x="2490" y="9584"/>
                    </a:lnTo>
                    <a:lnTo>
                      <a:pt x="2407" y="9605"/>
                    </a:lnTo>
                    <a:lnTo>
                      <a:pt x="2365" y="9563"/>
                    </a:lnTo>
                    <a:lnTo>
                      <a:pt x="2407" y="9416"/>
                    </a:lnTo>
                    <a:lnTo>
                      <a:pt x="2407" y="9082"/>
                    </a:lnTo>
                    <a:lnTo>
                      <a:pt x="2365" y="8872"/>
                    </a:lnTo>
                    <a:lnTo>
                      <a:pt x="2239" y="8726"/>
                    </a:lnTo>
                    <a:lnTo>
                      <a:pt x="2156" y="8726"/>
                    </a:lnTo>
                    <a:lnTo>
                      <a:pt x="2030" y="8663"/>
                    </a:lnTo>
                    <a:lnTo>
                      <a:pt x="1946" y="8684"/>
                    </a:lnTo>
                    <a:lnTo>
                      <a:pt x="1821" y="8684"/>
                    </a:lnTo>
                    <a:lnTo>
                      <a:pt x="1737" y="8726"/>
                    </a:lnTo>
                    <a:lnTo>
                      <a:pt x="1633" y="8747"/>
                    </a:lnTo>
                    <a:lnTo>
                      <a:pt x="1633" y="8831"/>
                    </a:lnTo>
                    <a:lnTo>
                      <a:pt x="1654" y="8935"/>
                    </a:lnTo>
                    <a:lnTo>
                      <a:pt x="1633" y="8977"/>
                    </a:lnTo>
                    <a:lnTo>
                      <a:pt x="1612" y="9165"/>
                    </a:lnTo>
                    <a:lnTo>
                      <a:pt x="1654" y="9249"/>
                    </a:lnTo>
                    <a:lnTo>
                      <a:pt x="1716" y="9249"/>
                    </a:lnTo>
                    <a:lnTo>
                      <a:pt x="1716" y="9312"/>
                    </a:lnTo>
                    <a:lnTo>
                      <a:pt x="1612" y="9396"/>
                    </a:lnTo>
                    <a:lnTo>
                      <a:pt x="1570" y="9458"/>
                    </a:lnTo>
                    <a:lnTo>
                      <a:pt x="1654" y="9563"/>
                    </a:lnTo>
                    <a:lnTo>
                      <a:pt x="1737" y="9563"/>
                    </a:lnTo>
                    <a:lnTo>
                      <a:pt x="1758" y="9500"/>
                    </a:lnTo>
                    <a:lnTo>
                      <a:pt x="1884" y="9563"/>
                    </a:lnTo>
                    <a:lnTo>
                      <a:pt x="1863" y="9584"/>
                    </a:lnTo>
                    <a:lnTo>
                      <a:pt x="1737" y="9584"/>
                    </a:lnTo>
                    <a:lnTo>
                      <a:pt x="1737" y="9605"/>
                    </a:lnTo>
                    <a:lnTo>
                      <a:pt x="1821" y="9668"/>
                    </a:lnTo>
                    <a:lnTo>
                      <a:pt x="1821" y="9709"/>
                    </a:lnTo>
                    <a:lnTo>
                      <a:pt x="1737" y="9772"/>
                    </a:lnTo>
                    <a:lnTo>
                      <a:pt x="1716" y="9793"/>
                    </a:lnTo>
                    <a:lnTo>
                      <a:pt x="1779" y="9814"/>
                    </a:lnTo>
                    <a:lnTo>
                      <a:pt x="1842" y="9877"/>
                    </a:lnTo>
                    <a:lnTo>
                      <a:pt x="1946" y="9877"/>
                    </a:lnTo>
                    <a:lnTo>
                      <a:pt x="1967" y="9898"/>
                    </a:lnTo>
                    <a:lnTo>
                      <a:pt x="1926" y="9940"/>
                    </a:lnTo>
                    <a:lnTo>
                      <a:pt x="1821" y="9940"/>
                    </a:lnTo>
                    <a:lnTo>
                      <a:pt x="1779" y="9981"/>
                    </a:lnTo>
                    <a:lnTo>
                      <a:pt x="1654" y="9877"/>
                    </a:lnTo>
                    <a:lnTo>
                      <a:pt x="1612" y="9898"/>
                    </a:lnTo>
                    <a:lnTo>
                      <a:pt x="1570" y="9940"/>
                    </a:lnTo>
                    <a:lnTo>
                      <a:pt x="1507" y="9940"/>
                    </a:lnTo>
                    <a:lnTo>
                      <a:pt x="1444" y="9835"/>
                    </a:lnTo>
                    <a:lnTo>
                      <a:pt x="1361" y="9814"/>
                    </a:lnTo>
                    <a:lnTo>
                      <a:pt x="1298" y="9877"/>
                    </a:lnTo>
                    <a:lnTo>
                      <a:pt x="1110" y="9877"/>
                    </a:lnTo>
                    <a:lnTo>
                      <a:pt x="984" y="9793"/>
                    </a:lnTo>
                    <a:lnTo>
                      <a:pt x="879" y="9793"/>
                    </a:lnTo>
                    <a:lnTo>
                      <a:pt x="817" y="9835"/>
                    </a:lnTo>
                    <a:lnTo>
                      <a:pt x="817" y="9919"/>
                    </a:lnTo>
                    <a:lnTo>
                      <a:pt x="733" y="9940"/>
                    </a:lnTo>
                    <a:lnTo>
                      <a:pt x="628" y="9981"/>
                    </a:lnTo>
                    <a:lnTo>
                      <a:pt x="586" y="10044"/>
                    </a:lnTo>
                    <a:lnTo>
                      <a:pt x="419" y="10086"/>
                    </a:lnTo>
                    <a:lnTo>
                      <a:pt x="377" y="10107"/>
                    </a:lnTo>
                    <a:lnTo>
                      <a:pt x="273" y="10128"/>
                    </a:lnTo>
                    <a:lnTo>
                      <a:pt x="189" y="10212"/>
                    </a:lnTo>
                    <a:lnTo>
                      <a:pt x="168" y="10316"/>
                    </a:lnTo>
                    <a:lnTo>
                      <a:pt x="168" y="10358"/>
                    </a:lnTo>
                    <a:lnTo>
                      <a:pt x="147" y="10442"/>
                    </a:lnTo>
                    <a:lnTo>
                      <a:pt x="1" y="10525"/>
                    </a:lnTo>
                    <a:lnTo>
                      <a:pt x="1" y="10609"/>
                    </a:lnTo>
                    <a:lnTo>
                      <a:pt x="42" y="10651"/>
                    </a:lnTo>
                    <a:lnTo>
                      <a:pt x="42" y="10818"/>
                    </a:lnTo>
                    <a:lnTo>
                      <a:pt x="63" y="10860"/>
                    </a:lnTo>
                    <a:lnTo>
                      <a:pt x="189" y="10860"/>
                    </a:lnTo>
                    <a:lnTo>
                      <a:pt x="252" y="10735"/>
                    </a:lnTo>
                    <a:lnTo>
                      <a:pt x="294" y="10735"/>
                    </a:lnTo>
                    <a:lnTo>
                      <a:pt x="273" y="10756"/>
                    </a:lnTo>
                    <a:lnTo>
                      <a:pt x="210" y="10860"/>
                    </a:lnTo>
                    <a:lnTo>
                      <a:pt x="273" y="10881"/>
                    </a:lnTo>
                    <a:lnTo>
                      <a:pt x="356" y="10818"/>
                    </a:lnTo>
                    <a:lnTo>
                      <a:pt x="356" y="10651"/>
                    </a:lnTo>
                    <a:lnTo>
                      <a:pt x="398" y="10421"/>
                    </a:lnTo>
                    <a:lnTo>
                      <a:pt x="482" y="10400"/>
                    </a:lnTo>
                    <a:lnTo>
                      <a:pt x="566" y="10337"/>
                    </a:lnTo>
                    <a:lnTo>
                      <a:pt x="419" y="10567"/>
                    </a:lnTo>
                    <a:lnTo>
                      <a:pt x="419" y="10672"/>
                    </a:lnTo>
                    <a:lnTo>
                      <a:pt x="398" y="10714"/>
                    </a:lnTo>
                    <a:lnTo>
                      <a:pt x="377" y="10839"/>
                    </a:lnTo>
                    <a:lnTo>
                      <a:pt x="314" y="10944"/>
                    </a:lnTo>
                    <a:lnTo>
                      <a:pt x="377" y="10986"/>
                    </a:lnTo>
                    <a:lnTo>
                      <a:pt x="419" y="10986"/>
                    </a:lnTo>
                    <a:lnTo>
                      <a:pt x="503" y="11069"/>
                    </a:lnTo>
                    <a:lnTo>
                      <a:pt x="607" y="11069"/>
                    </a:lnTo>
                    <a:lnTo>
                      <a:pt x="628" y="10965"/>
                    </a:lnTo>
                    <a:lnTo>
                      <a:pt x="607" y="10944"/>
                    </a:lnTo>
                    <a:lnTo>
                      <a:pt x="670" y="10839"/>
                    </a:lnTo>
                    <a:lnTo>
                      <a:pt x="691" y="10735"/>
                    </a:lnTo>
                    <a:lnTo>
                      <a:pt x="733" y="10672"/>
                    </a:lnTo>
                    <a:lnTo>
                      <a:pt x="733" y="10756"/>
                    </a:lnTo>
                    <a:lnTo>
                      <a:pt x="775" y="10818"/>
                    </a:lnTo>
                    <a:lnTo>
                      <a:pt x="712" y="10944"/>
                    </a:lnTo>
                    <a:lnTo>
                      <a:pt x="712" y="11028"/>
                    </a:lnTo>
                    <a:lnTo>
                      <a:pt x="712" y="11090"/>
                    </a:lnTo>
                    <a:lnTo>
                      <a:pt x="796" y="11195"/>
                    </a:lnTo>
                    <a:lnTo>
                      <a:pt x="838" y="11237"/>
                    </a:lnTo>
                    <a:lnTo>
                      <a:pt x="921" y="11153"/>
                    </a:lnTo>
                    <a:lnTo>
                      <a:pt x="900" y="11069"/>
                    </a:lnTo>
                    <a:lnTo>
                      <a:pt x="900" y="11048"/>
                    </a:lnTo>
                    <a:lnTo>
                      <a:pt x="921" y="11028"/>
                    </a:lnTo>
                    <a:lnTo>
                      <a:pt x="1005" y="11028"/>
                    </a:lnTo>
                    <a:lnTo>
                      <a:pt x="1047" y="10965"/>
                    </a:lnTo>
                    <a:lnTo>
                      <a:pt x="1026" y="10860"/>
                    </a:lnTo>
                    <a:lnTo>
                      <a:pt x="984" y="10818"/>
                    </a:lnTo>
                    <a:lnTo>
                      <a:pt x="984" y="10735"/>
                    </a:lnTo>
                    <a:lnTo>
                      <a:pt x="1026" y="10756"/>
                    </a:lnTo>
                    <a:lnTo>
                      <a:pt x="1110" y="10923"/>
                    </a:lnTo>
                    <a:lnTo>
                      <a:pt x="1110" y="10986"/>
                    </a:lnTo>
                    <a:lnTo>
                      <a:pt x="1047" y="11090"/>
                    </a:lnTo>
                    <a:lnTo>
                      <a:pt x="1005" y="11090"/>
                    </a:lnTo>
                    <a:lnTo>
                      <a:pt x="942" y="11195"/>
                    </a:lnTo>
                    <a:lnTo>
                      <a:pt x="984" y="11258"/>
                    </a:lnTo>
                    <a:lnTo>
                      <a:pt x="1026" y="11258"/>
                    </a:lnTo>
                    <a:lnTo>
                      <a:pt x="1089" y="11279"/>
                    </a:lnTo>
                    <a:lnTo>
                      <a:pt x="1110" y="11341"/>
                    </a:lnTo>
                    <a:lnTo>
                      <a:pt x="1151" y="11341"/>
                    </a:lnTo>
                    <a:lnTo>
                      <a:pt x="1340" y="11446"/>
                    </a:lnTo>
                    <a:lnTo>
                      <a:pt x="1402" y="11446"/>
                    </a:lnTo>
                    <a:lnTo>
                      <a:pt x="1402" y="11551"/>
                    </a:lnTo>
                    <a:lnTo>
                      <a:pt x="1612" y="11551"/>
                    </a:lnTo>
                    <a:lnTo>
                      <a:pt x="1674" y="11593"/>
                    </a:lnTo>
                    <a:lnTo>
                      <a:pt x="1737" y="11572"/>
                    </a:lnTo>
                    <a:lnTo>
                      <a:pt x="1779" y="11488"/>
                    </a:lnTo>
                    <a:lnTo>
                      <a:pt x="1716" y="11362"/>
                    </a:lnTo>
                    <a:lnTo>
                      <a:pt x="1654" y="11174"/>
                    </a:lnTo>
                    <a:lnTo>
                      <a:pt x="1716" y="11048"/>
                    </a:lnTo>
                    <a:lnTo>
                      <a:pt x="1758" y="10986"/>
                    </a:lnTo>
                    <a:lnTo>
                      <a:pt x="1779" y="11048"/>
                    </a:lnTo>
                    <a:lnTo>
                      <a:pt x="1821" y="11174"/>
                    </a:lnTo>
                    <a:lnTo>
                      <a:pt x="1821" y="11279"/>
                    </a:lnTo>
                    <a:lnTo>
                      <a:pt x="1842" y="11341"/>
                    </a:lnTo>
                    <a:lnTo>
                      <a:pt x="1926" y="11341"/>
                    </a:lnTo>
                    <a:lnTo>
                      <a:pt x="1946" y="11279"/>
                    </a:lnTo>
                    <a:lnTo>
                      <a:pt x="2030" y="11279"/>
                    </a:lnTo>
                    <a:lnTo>
                      <a:pt x="2051" y="11237"/>
                    </a:lnTo>
                    <a:lnTo>
                      <a:pt x="2072" y="11153"/>
                    </a:lnTo>
                    <a:lnTo>
                      <a:pt x="2135" y="11090"/>
                    </a:lnTo>
                    <a:lnTo>
                      <a:pt x="2156" y="10965"/>
                    </a:lnTo>
                    <a:lnTo>
                      <a:pt x="2177" y="10923"/>
                    </a:lnTo>
                    <a:lnTo>
                      <a:pt x="2198" y="10923"/>
                    </a:lnTo>
                    <a:lnTo>
                      <a:pt x="2260" y="11048"/>
                    </a:lnTo>
                    <a:lnTo>
                      <a:pt x="2239" y="11090"/>
                    </a:lnTo>
                    <a:lnTo>
                      <a:pt x="2177" y="11195"/>
                    </a:lnTo>
                    <a:lnTo>
                      <a:pt x="2156" y="11279"/>
                    </a:lnTo>
                    <a:lnTo>
                      <a:pt x="2198" y="11341"/>
                    </a:lnTo>
                    <a:lnTo>
                      <a:pt x="2198" y="11404"/>
                    </a:lnTo>
                    <a:lnTo>
                      <a:pt x="2302" y="11488"/>
                    </a:lnTo>
                    <a:lnTo>
                      <a:pt x="2386" y="11446"/>
                    </a:lnTo>
                    <a:lnTo>
                      <a:pt x="2490" y="11279"/>
                    </a:lnTo>
                    <a:lnTo>
                      <a:pt x="2449" y="11174"/>
                    </a:lnTo>
                    <a:lnTo>
                      <a:pt x="2470" y="11028"/>
                    </a:lnTo>
                    <a:lnTo>
                      <a:pt x="2574" y="10944"/>
                    </a:lnTo>
                    <a:lnTo>
                      <a:pt x="2679" y="10923"/>
                    </a:lnTo>
                    <a:lnTo>
                      <a:pt x="2574" y="11028"/>
                    </a:lnTo>
                    <a:lnTo>
                      <a:pt x="2553" y="11132"/>
                    </a:lnTo>
                    <a:lnTo>
                      <a:pt x="2595" y="11237"/>
                    </a:lnTo>
                    <a:lnTo>
                      <a:pt x="2511" y="11446"/>
                    </a:lnTo>
                    <a:lnTo>
                      <a:pt x="2511" y="11509"/>
                    </a:lnTo>
                    <a:lnTo>
                      <a:pt x="2595" y="11593"/>
                    </a:lnTo>
                    <a:lnTo>
                      <a:pt x="2700" y="11572"/>
                    </a:lnTo>
                    <a:lnTo>
                      <a:pt x="2783" y="11593"/>
                    </a:lnTo>
                    <a:lnTo>
                      <a:pt x="2867" y="11572"/>
                    </a:lnTo>
                    <a:lnTo>
                      <a:pt x="2867" y="11446"/>
                    </a:lnTo>
                    <a:lnTo>
                      <a:pt x="2930" y="11362"/>
                    </a:lnTo>
                    <a:lnTo>
                      <a:pt x="2909" y="11279"/>
                    </a:lnTo>
                    <a:lnTo>
                      <a:pt x="2825" y="11132"/>
                    </a:lnTo>
                    <a:lnTo>
                      <a:pt x="2909" y="10944"/>
                    </a:lnTo>
                    <a:lnTo>
                      <a:pt x="2909" y="10818"/>
                    </a:lnTo>
                    <a:lnTo>
                      <a:pt x="2972" y="10923"/>
                    </a:lnTo>
                    <a:lnTo>
                      <a:pt x="2930" y="11028"/>
                    </a:lnTo>
                    <a:lnTo>
                      <a:pt x="2909" y="11090"/>
                    </a:lnTo>
                    <a:lnTo>
                      <a:pt x="2993" y="11258"/>
                    </a:lnTo>
                    <a:lnTo>
                      <a:pt x="3076" y="11279"/>
                    </a:lnTo>
                    <a:lnTo>
                      <a:pt x="3118" y="11300"/>
                    </a:lnTo>
                    <a:lnTo>
                      <a:pt x="3034" y="11341"/>
                    </a:lnTo>
                    <a:lnTo>
                      <a:pt x="2993" y="11488"/>
                    </a:lnTo>
                    <a:lnTo>
                      <a:pt x="3014" y="11551"/>
                    </a:lnTo>
                    <a:lnTo>
                      <a:pt x="3181" y="11593"/>
                    </a:lnTo>
                    <a:lnTo>
                      <a:pt x="3244" y="11551"/>
                    </a:lnTo>
                    <a:lnTo>
                      <a:pt x="3348" y="11697"/>
                    </a:lnTo>
                    <a:lnTo>
                      <a:pt x="3348" y="11802"/>
                    </a:lnTo>
                    <a:lnTo>
                      <a:pt x="3286" y="11906"/>
                    </a:lnTo>
                    <a:lnTo>
                      <a:pt x="3181" y="11990"/>
                    </a:lnTo>
                    <a:lnTo>
                      <a:pt x="3223" y="12011"/>
                    </a:lnTo>
                    <a:lnTo>
                      <a:pt x="3286" y="12095"/>
                    </a:lnTo>
                    <a:lnTo>
                      <a:pt x="3369" y="12095"/>
                    </a:lnTo>
                    <a:lnTo>
                      <a:pt x="3495" y="12074"/>
                    </a:lnTo>
                    <a:lnTo>
                      <a:pt x="3537" y="12095"/>
                    </a:lnTo>
                    <a:lnTo>
                      <a:pt x="3725" y="11927"/>
                    </a:lnTo>
                    <a:lnTo>
                      <a:pt x="3830" y="11969"/>
                    </a:lnTo>
                    <a:lnTo>
                      <a:pt x="3871" y="11990"/>
                    </a:lnTo>
                    <a:lnTo>
                      <a:pt x="4039" y="11823"/>
                    </a:lnTo>
                    <a:lnTo>
                      <a:pt x="4123" y="11802"/>
                    </a:lnTo>
                    <a:lnTo>
                      <a:pt x="4227" y="11655"/>
                    </a:lnTo>
                    <a:lnTo>
                      <a:pt x="4290" y="11593"/>
                    </a:lnTo>
                    <a:lnTo>
                      <a:pt x="4332" y="11613"/>
                    </a:lnTo>
                    <a:lnTo>
                      <a:pt x="4290" y="11781"/>
                    </a:lnTo>
                    <a:lnTo>
                      <a:pt x="4269" y="11906"/>
                    </a:lnTo>
                    <a:lnTo>
                      <a:pt x="4290" y="11927"/>
                    </a:lnTo>
                    <a:lnTo>
                      <a:pt x="4395" y="11865"/>
                    </a:lnTo>
                    <a:lnTo>
                      <a:pt x="4478" y="11718"/>
                    </a:lnTo>
                    <a:lnTo>
                      <a:pt x="4583" y="11655"/>
                    </a:lnTo>
                    <a:lnTo>
                      <a:pt x="4687" y="11655"/>
                    </a:lnTo>
                    <a:lnTo>
                      <a:pt x="4813" y="11446"/>
                    </a:lnTo>
                    <a:lnTo>
                      <a:pt x="4876" y="11237"/>
                    </a:lnTo>
                    <a:lnTo>
                      <a:pt x="4855" y="11153"/>
                    </a:lnTo>
                    <a:lnTo>
                      <a:pt x="4876" y="11048"/>
                    </a:lnTo>
                    <a:lnTo>
                      <a:pt x="4792" y="11028"/>
                    </a:lnTo>
                    <a:lnTo>
                      <a:pt x="4750" y="11048"/>
                    </a:lnTo>
                    <a:lnTo>
                      <a:pt x="4667" y="11048"/>
                    </a:lnTo>
                    <a:lnTo>
                      <a:pt x="4541" y="11132"/>
                    </a:lnTo>
                    <a:lnTo>
                      <a:pt x="4478" y="11195"/>
                    </a:lnTo>
                    <a:lnTo>
                      <a:pt x="4374" y="11195"/>
                    </a:lnTo>
                    <a:lnTo>
                      <a:pt x="4457" y="11090"/>
                    </a:lnTo>
                    <a:lnTo>
                      <a:pt x="4478" y="11028"/>
                    </a:lnTo>
                    <a:lnTo>
                      <a:pt x="4374" y="11048"/>
                    </a:lnTo>
                    <a:lnTo>
                      <a:pt x="4353" y="10986"/>
                    </a:lnTo>
                    <a:lnTo>
                      <a:pt x="4374" y="10923"/>
                    </a:lnTo>
                    <a:lnTo>
                      <a:pt x="4457" y="10923"/>
                    </a:lnTo>
                    <a:lnTo>
                      <a:pt x="4499" y="10735"/>
                    </a:lnTo>
                    <a:lnTo>
                      <a:pt x="4562" y="10651"/>
                    </a:lnTo>
                    <a:lnTo>
                      <a:pt x="4541" y="10546"/>
                    </a:lnTo>
                    <a:lnTo>
                      <a:pt x="4395" y="10463"/>
                    </a:lnTo>
                    <a:lnTo>
                      <a:pt x="4185" y="10525"/>
                    </a:lnTo>
                    <a:lnTo>
                      <a:pt x="4060" y="10630"/>
                    </a:lnTo>
                    <a:lnTo>
                      <a:pt x="4123" y="10504"/>
                    </a:lnTo>
                    <a:lnTo>
                      <a:pt x="4039" y="10358"/>
                    </a:lnTo>
                    <a:lnTo>
                      <a:pt x="3892" y="10295"/>
                    </a:lnTo>
                    <a:lnTo>
                      <a:pt x="3830" y="10316"/>
                    </a:lnTo>
                    <a:lnTo>
                      <a:pt x="3767" y="10358"/>
                    </a:lnTo>
                    <a:lnTo>
                      <a:pt x="3725" y="10358"/>
                    </a:lnTo>
                    <a:lnTo>
                      <a:pt x="3599" y="10525"/>
                    </a:lnTo>
                    <a:lnTo>
                      <a:pt x="3495" y="10525"/>
                    </a:lnTo>
                    <a:lnTo>
                      <a:pt x="3558" y="10337"/>
                    </a:lnTo>
                    <a:lnTo>
                      <a:pt x="3453" y="10232"/>
                    </a:lnTo>
                    <a:lnTo>
                      <a:pt x="3809" y="10232"/>
                    </a:lnTo>
                    <a:lnTo>
                      <a:pt x="3830" y="10191"/>
                    </a:lnTo>
                    <a:lnTo>
                      <a:pt x="3725" y="10044"/>
                    </a:lnTo>
                    <a:lnTo>
                      <a:pt x="3767" y="9981"/>
                    </a:lnTo>
                    <a:lnTo>
                      <a:pt x="3830" y="9793"/>
                    </a:lnTo>
                    <a:lnTo>
                      <a:pt x="3830" y="9709"/>
                    </a:lnTo>
                    <a:lnTo>
                      <a:pt x="3934" y="9605"/>
                    </a:lnTo>
                    <a:lnTo>
                      <a:pt x="3934" y="9668"/>
                    </a:lnTo>
                    <a:lnTo>
                      <a:pt x="3955" y="9730"/>
                    </a:lnTo>
                    <a:lnTo>
                      <a:pt x="3934" y="9835"/>
                    </a:lnTo>
                    <a:lnTo>
                      <a:pt x="3871" y="9898"/>
                    </a:lnTo>
                    <a:lnTo>
                      <a:pt x="3934" y="10128"/>
                    </a:lnTo>
                    <a:lnTo>
                      <a:pt x="4164" y="10421"/>
                    </a:lnTo>
                    <a:lnTo>
                      <a:pt x="4332" y="10442"/>
                    </a:lnTo>
                    <a:lnTo>
                      <a:pt x="4353" y="10421"/>
                    </a:lnTo>
                    <a:lnTo>
                      <a:pt x="4478" y="10421"/>
                    </a:lnTo>
                    <a:lnTo>
                      <a:pt x="4771" y="10546"/>
                    </a:lnTo>
                    <a:lnTo>
                      <a:pt x="4813" y="10525"/>
                    </a:lnTo>
                    <a:lnTo>
                      <a:pt x="4897" y="10358"/>
                    </a:lnTo>
                    <a:lnTo>
                      <a:pt x="4980" y="10295"/>
                    </a:lnTo>
                    <a:lnTo>
                      <a:pt x="5022" y="10295"/>
                    </a:lnTo>
                    <a:lnTo>
                      <a:pt x="4980" y="10358"/>
                    </a:lnTo>
                    <a:lnTo>
                      <a:pt x="5064" y="10400"/>
                    </a:lnTo>
                    <a:lnTo>
                      <a:pt x="5169" y="10337"/>
                    </a:lnTo>
                    <a:lnTo>
                      <a:pt x="5190" y="10253"/>
                    </a:lnTo>
                    <a:lnTo>
                      <a:pt x="5211" y="10212"/>
                    </a:lnTo>
                    <a:lnTo>
                      <a:pt x="5273" y="10253"/>
                    </a:lnTo>
                    <a:lnTo>
                      <a:pt x="5399" y="10212"/>
                    </a:lnTo>
                    <a:lnTo>
                      <a:pt x="5399" y="10086"/>
                    </a:lnTo>
                    <a:lnTo>
                      <a:pt x="5545" y="9981"/>
                    </a:lnTo>
                    <a:lnTo>
                      <a:pt x="5545" y="9877"/>
                    </a:lnTo>
                    <a:lnTo>
                      <a:pt x="5524" y="9835"/>
                    </a:lnTo>
                    <a:lnTo>
                      <a:pt x="5420" y="9835"/>
                    </a:lnTo>
                    <a:lnTo>
                      <a:pt x="5524" y="9730"/>
                    </a:lnTo>
                    <a:lnTo>
                      <a:pt x="5545" y="9521"/>
                    </a:lnTo>
                    <a:lnTo>
                      <a:pt x="5713" y="9500"/>
                    </a:lnTo>
                    <a:lnTo>
                      <a:pt x="5943" y="9563"/>
                    </a:lnTo>
                    <a:lnTo>
                      <a:pt x="6027" y="9626"/>
                    </a:lnTo>
                    <a:lnTo>
                      <a:pt x="6173" y="9626"/>
                    </a:lnTo>
                    <a:lnTo>
                      <a:pt x="6278" y="9563"/>
                    </a:lnTo>
                    <a:lnTo>
                      <a:pt x="6382" y="9563"/>
                    </a:lnTo>
                    <a:lnTo>
                      <a:pt x="6466" y="9668"/>
                    </a:lnTo>
                    <a:lnTo>
                      <a:pt x="6571" y="9626"/>
                    </a:lnTo>
                    <a:lnTo>
                      <a:pt x="6675" y="9521"/>
                    </a:lnTo>
                    <a:lnTo>
                      <a:pt x="6759" y="9479"/>
                    </a:lnTo>
                    <a:lnTo>
                      <a:pt x="6759" y="9396"/>
                    </a:lnTo>
                    <a:lnTo>
                      <a:pt x="6633" y="9396"/>
                    </a:lnTo>
                    <a:lnTo>
                      <a:pt x="6278" y="9207"/>
                    </a:lnTo>
                    <a:lnTo>
                      <a:pt x="6257" y="9144"/>
                    </a:lnTo>
                    <a:lnTo>
                      <a:pt x="6340" y="9082"/>
                    </a:lnTo>
                    <a:lnTo>
                      <a:pt x="6445" y="9103"/>
                    </a:lnTo>
                    <a:lnTo>
                      <a:pt x="6487" y="9165"/>
                    </a:lnTo>
                    <a:lnTo>
                      <a:pt x="6592" y="9144"/>
                    </a:lnTo>
                    <a:lnTo>
                      <a:pt x="6780" y="9291"/>
                    </a:lnTo>
                    <a:lnTo>
                      <a:pt x="6864" y="9270"/>
                    </a:lnTo>
                    <a:lnTo>
                      <a:pt x="6989" y="9165"/>
                    </a:lnTo>
                    <a:lnTo>
                      <a:pt x="7073" y="9144"/>
                    </a:lnTo>
                    <a:lnTo>
                      <a:pt x="7115" y="9061"/>
                    </a:lnTo>
                    <a:lnTo>
                      <a:pt x="7094" y="8935"/>
                    </a:lnTo>
                    <a:lnTo>
                      <a:pt x="6968" y="8831"/>
                    </a:lnTo>
                    <a:lnTo>
                      <a:pt x="6884" y="8831"/>
                    </a:lnTo>
                    <a:lnTo>
                      <a:pt x="6864" y="8747"/>
                    </a:lnTo>
                    <a:lnTo>
                      <a:pt x="6738" y="8684"/>
                    </a:lnTo>
                    <a:lnTo>
                      <a:pt x="6738" y="8642"/>
                    </a:lnTo>
                    <a:lnTo>
                      <a:pt x="6864" y="8663"/>
                    </a:lnTo>
                    <a:lnTo>
                      <a:pt x="6947" y="8684"/>
                    </a:lnTo>
                    <a:lnTo>
                      <a:pt x="6968" y="8768"/>
                    </a:lnTo>
                    <a:lnTo>
                      <a:pt x="7031" y="8789"/>
                    </a:lnTo>
                    <a:lnTo>
                      <a:pt x="7156" y="8789"/>
                    </a:lnTo>
                    <a:lnTo>
                      <a:pt x="7198" y="8852"/>
                    </a:lnTo>
                    <a:lnTo>
                      <a:pt x="7387" y="8726"/>
                    </a:lnTo>
                    <a:lnTo>
                      <a:pt x="7428" y="8726"/>
                    </a:lnTo>
                    <a:lnTo>
                      <a:pt x="7470" y="8538"/>
                    </a:lnTo>
                    <a:lnTo>
                      <a:pt x="7596" y="8328"/>
                    </a:lnTo>
                    <a:lnTo>
                      <a:pt x="7596" y="8224"/>
                    </a:lnTo>
                    <a:lnTo>
                      <a:pt x="7512" y="8161"/>
                    </a:lnTo>
                    <a:lnTo>
                      <a:pt x="7387" y="8056"/>
                    </a:lnTo>
                    <a:lnTo>
                      <a:pt x="7198" y="8056"/>
                    </a:lnTo>
                    <a:lnTo>
                      <a:pt x="7094" y="8119"/>
                    </a:lnTo>
                    <a:lnTo>
                      <a:pt x="7094" y="8035"/>
                    </a:lnTo>
                    <a:lnTo>
                      <a:pt x="7219" y="7994"/>
                    </a:lnTo>
                    <a:lnTo>
                      <a:pt x="7366" y="7994"/>
                    </a:lnTo>
                    <a:lnTo>
                      <a:pt x="7387" y="7931"/>
                    </a:lnTo>
                    <a:lnTo>
                      <a:pt x="7198" y="7784"/>
                    </a:lnTo>
                    <a:lnTo>
                      <a:pt x="7115" y="7743"/>
                    </a:lnTo>
                    <a:lnTo>
                      <a:pt x="7010" y="7743"/>
                    </a:lnTo>
                    <a:lnTo>
                      <a:pt x="6968" y="7722"/>
                    </a:lnTo>
                    <a:lnTo>
                      <a:pt x="6947" y="7743"/>
                    </a:lnTo>
                    <a:lnTo>
                      <a:pt x="6843" y="7784"/>
                    </a:lnTo>
                    <a:lnTo>
                      <a:pt x="6801" y="7743"/>
                    </a:lnTo>
                    <a:lnTo>
                      <a:pt x="6780" y="7784"/>
                    </a:lnTo>
                    <a:lnTo>
                      <a:pt x="6675" y="7784"/>
                    </a:lnTo>
                    <a:lnTo>
                      <a:pt x="6675" y="7701"/>
                    </a:lnTo>
                    <a:lnTo>
                      <a:pt x="6696" y="7638"/>
                    </a:lnTo>
                    <a:lnTo>
                      <a:pt x="6487" y="7533"/>
                    </a:lnTo>
                    <a:lnTo>
                      <a:pt x="6466" y="7491"/>
                    </a:lnTo>
                    <a:lnTo>
                      <a:pt x="6466" y="7491"/>
                    </a:lnTo>
                    <a:lnTo>
                      <a:pt x="6571" y="7533"/>
                    </a:lnTo>
                    <a:lnTo>
                      <a:pt x="6759" y="7575"/>
                    </a:lnTo>
                    <a:lnTo>
                      <a:pt x="6843" y="7617"/>
                    </a:lnTo>
                    <a:lnTo>
                      <a:pt x="6801" y="7701"/>
                    </a:lnTo>
                    <a:lnTo>
                      <a:pt x="6801" y="7701"/>
                    </a:lnTo>
                    <a:lnTo>
                      <a:pt x="6989" y="7638"/>
                    </a:lnTo>
                    <a:lnTo>
                      <a:pt x="7198" y="7638"/>
                    </a:lnTo>
                    <a:lnTo>
                      <a:pt x="7324" y="7743"/>
                    </a:lnTo>
                    <a:lnTo>
                      <a:pt x="7366" y="7722"/>
                    </a:lnTo>
                    <a:lnTo>
                      <a:pt x="7387" y="7596"/>
                    </a:lnTo>
                    <a:lnTo>
                      <a:pt x="7115" y="7512"/>
                    </a:lnTo>
                    <a:lnTo>
                      <a:pt x="6905" y="7491"/>
                    </a:lnTo>
                    <a:lnTo>
                      <a:pt x="6759" y="7429"/>
                    </a:lnTo>
                    <a:lnTo>
                      <a:pt x="6780" y="7387"/>
                    </a:lnTo>
                    <a:lnTo>
                      <a:pt x="6884" y="7366"/>
                    </a:lnTo>
                    <a:lnTo>
                      <a:pt x="6989" y="7429"/>
                    </a:lnTo>
                    <a:lnTo>
                      <a:pt x="7219" y="7491"/>
                    </a:lnTo>
                    <a:lnTo>
                      <a:pt x="7408" y="7491"/>
                    </a:lnTo>
                    <a:lnTo>
                      <a:pt x="7470" y="7596"/>
                    </a:lnTo>
                    <a:lnTo>
                      <a:pt x="7470" y="7722"/>
                    </a:lnTo>
                    <a:lnTo>
                      <a:pt x="7491" y="7805"/>
                    </a:lnTo>
                    <a:lnTo>
                      <a:pt x="7638" y="7910"/>
                    </a:lnTo>
                    <a:lnTo>
                      <a:pt x="7805" y="7952"/>
                    </a:lnTo>
                    <a:lnTo>
                      <a:pt x="7889" y="8035"/>
                    </a:lnTo>
                    <a:lnTo>
                      <a:pt x="7910" y="8035"/>
                    </a:lnTo>
                    <a:lnTo>
                      <a:pt x="7993" y="7994"/>
                    </a:lnTo>
                    <a:lnTo>
                      <a:pt x="7952" y="7847"/>
                    </a:lnTo>
                    <a:lnTo>
                      <a:pt x="7993" y="7743"/>
                    </a:lnTo>
                    <a:lnTo>
                      <a:pt x="7952" y="7701"/>
                    </a:lnTo>
                    <a:lnTo>
                      <a:pt x="8056" y="7617"/>
                    </a:lnTo>
                    <a:lnTo>
                      <a:pt x="7993" y="7575"/>
                    </a:lnTo>
                    <a:lnTo>
                      <a:pt x="7680" y="7491"/>
                    </a:lnTo>
                    <a:lnTo>
                      <a:pt x="7554" y="7512"/>
                    </a:lnTo>
                    <a:lnTo>
                      <a:pt x="7512" y="7512"/>
                    </a:lnTo>
                    <a:lnTo>
                      <a:pt x="7408" y="7408"/>
                    </a:lnTo>
                    <a:lnTo>
                      <a:pt x="7282" y="7387"/>
                    </a:lnTo>
                    <a:lnTo>
                      <a:pt x="7198" y="7282"/>
                    </a:lnTo>
                    <a:lnTo>
                      <a:pt x="7115" y="7282"/>
                    </a:lnTo>
                    <a:lnTo>
                      <a:pt x="7073" y="7324"/>
                    </a:lnTo>
                    <a:lnTo>
                      <a:pt x="6989" y="7324"/>
                    </a:lnTo>
                    <a:lnTo>
                      <a:pt x="7010" y="7219"/>
                    </a:lnTo>
                    <a:lnTo>
                      <a:pt x="6864" y="7178"/>
                    </a:lnTo>
                    <a:lnTo>
                      <a:pt x="6843" y="7094"/>
                    </a:lnTo>
                    <a:lnTo>
                      <a:pt x="6947" y="7073"/>
                    </a:lnTo>
                    <a:lnTo>
                      <a:pt x="6989" y="7115"/>
                    </a:lnTo>
                    <a:lnTo>
                      <a:pt x="7094" y="7157"/>
                    </a:lnTo>
                    <a:lnTo>
                      <a:pt x="7156" y="7073"/>
                    </a:lnTo>
                    <a:lnTo>
                      <a:pt x="7115" y="7010"/>
                    </a:lnTo>
                    <a:lnTo>
                      <a:pt x="7156" y="6968"/>
                    </a:lnTo>
                    <a:lnTo>
                      <a:pt x="7219" y="7052"/>
                    </a:lnTo>
                    <a:lnTo>
                      <a:pt x="7219" y="7178"/>
                    </a:lnTo>
                    <a:lnTo>
                      <a:pt x="7324" y="7219"/>
                    </a:lnTo>
                    <a:lnTo>
                      <a:pt x="7638" y="7303"/>
                    </a:lnTo>
                    <a:lnTo>
                      <a:pt x="7700" y="7261"/>
                    </a:lnTo>
                    <a:lnTo>
                      <a:pt x="7554" y="7052"/>
                    </a:lnTo>
                    <a:lnTo>
                      <a:pt x="7408" y="6989"/>
                    </a:lnTo>
                    <a:lnTo>
                      <a:pt x="7303" y="6947"/>
                    </a:lnTo>
                    <a:lnTo>
                      <a:pt x="7303" y="6864"/>
                    </a:lnTo>
                    <a:lnTo>
                      <a:pt x="7324" y="6801"/>
                    </a:lnTo>
                    <a:lnTo>
                      <a:pt x="7408" y="6906"/>
                    </a:lnTo>
                    <a:lnTo>
                      <a:pt x="7554" y="6906"/>
                    </a:lnTo>
                    <a:lnTo>
                      <a:pt x="7638" y="6968"/>
                    </a:lnTo>
                    <a:lnTo>
                      <a:pt x="7680" y="7073"/>
                    </a:lnTo>
                    <a:lnTo>
                      <a:pt x="7721" y="7052"/>
                    </a:lnTo>
                    <a:lnTo>
                      <a:pt x="7805" y="7157"/>
                    </a:lnTo>
                    <a:lnTo>
                      <a:pt x="7910" y="7199"/>
                    </a:lnTo>
                    <a:lnTo>
                      <a:pt x="7952" y="7261"/>
                    </a:lnTo>
                    <a:lnTo>
                      <a:pt x="8014" y="7282"/>
                    </a:lnTo>
                    <a:lnTo>
                      <a:pt x="8077" y="7178"/>
                    </a:lnTo>
                    <a:lnTo>
                      <a:pt x="8203" y="7178"/>
                    </a:lnTo>
                    <a:lnTo>
                      <a:pt x="8307" y="7282"/>
                    </a:lnTo>
                    <a:lnTo>
                      <a:pt x="8349" y="7261"/>
                    </a:lnTo>
                    <a:lnTo>
                      <a:pt x="8349" y="7157"/>
                    </a:lnTo>
                    <a:lnTo>
                      <a:pt x="8412" y="7157"/>
                    </a:lnTo>
                    <a:lnTo>
                      <a:pt x="8516" y="7261"/>
                    </a:lnTo>
                    <a:lnTo>
                      <a:pt x="8642" y="7261"/>
                    </a:lnTo>
                    <a:lnTo>
                      <a:pt x="8684" y="7199"/>
                    </a:lnTo>
                    <a:lnTo>
                      <a:pt x="8684" y="6885"/>
                    </a:lnTo>
                    <a:lnTo>
                      <a:pt x="8433" y="6634"/>
                    </a:lnTo>
                    <a:lnTo>
                      <a:pt x="8349" y="6634"/>
                    </a:lnTo>
                    <a:lnTo>
                      <a:pt x="8307" y="6655"/>
                    </a:lnTo>
                    <a:lnTo>
                      <a:pt x="8224" y="6634"/>
                    </a:lnTo>
                    <a:lnTo>
                      <a:pt x="8244" y="6571"/>
                    </a:lnTo>
                    <a:lnTo>
                      <a:pt x="8433" y="6550"/>
                    </a:lnTo>
                    <a:lnTo>
                      <a:pt x="8516" y="6571"/>
                    </a:lnTo>
                    <a:lnTo>
                      <a:pt x="8558" y="6550"/>
                    </a:lnTo>
                    <a:lnTo>
                      <a:pt x="8642" y="6592"/>
                    </a:lnTo>
                    <a:lnTo>
                      <a:pt x="8642" y="6696"/>
                    </a:lnTo>
                    <a:lnTo>
                      <a:pt x="8684" y="6759"/>
                    </a:lnTo>
                    <a:lnTo>
                      <a:pt x="8851" y="6780"/>
                    </a:lnTo>
                    <a:lnTo>
                      <a:pt x="8851" y="6968"/>
                    </a:lnTo>
                    <a:lnTo>
                      <a:pt x="8893" y="7052"/>
                    </a:lnTo>
                    <a:lnTo>
                      <a:pt x="8998" y="7052"/>
                    </a:lnTo>
                    <a:lnTo>
                      <a:pt x="9060" y="7094"/>
                    </a:lnTo>
                    <a:lnTo>
                      <a:pt x="9353" y="7115"/>
                    </a:lnTo>
                    <a:lnTo>
                      <a:pt x="9500" y="7115"/>
                    </a:lnTo>
                    <a:lnTo>
                      <a:pt x="9688" y="6947"/>
                    </a:lnTo>
                    <a:lnTo>
                      <a:pt x="9709" y="6864"/>
                    </a:lnTo>
                    <a:lnTo>
                      <a:pt x="9605" y="6801"/>
                    </a:lnTo>
                    <a:lnTo>
                      <a:pt x="9563" y="6843"/>
                    </a:lnTo>
                    <a:lnTo>
                      <a:pt x="9500" y="6780"/>
                    </a:lnTo>
                    <a:lnTo>
                      <a:pt x="9563" y="6759"/>
                    </a:lnTo>
                    <a:lnTo>
                      <a:pt x="9709" y="6696"/>
                    </a:lnTo>
                    <a:lnTo>
                      <a:pt x="9835" y="6738"/>
                    </a:lnTo>
                    <a:lnTo>
                      <a:pt x="9981" y="6675"/>
                    </a:lnTo>
                    <a:lnTo>
                      <a:pt x="10002" y="6571"/>
                    </a:lnTo>
                    <a:lnTo>
                      <a:pt x="9918" y="6466"/>
                    </a:lnTo>
                    <a:lnTo>
                      <a:pt x="9625" y="6466"/>
                    </a:lnTo>
                    <a:lnTo>
                      <a:pt x="9395" y="6424"/>
                    </a:lnTo>
                    <a:lnTo>
                      <a:pt x="9416" y="6362"/>
                    </a:lnTo>
                    <a:lnTo>
                      <a:pt x="9521" y="6362"/>
                    </a:lnTo>
                    <a:lnTo>
                      <a:pt x="9563" y="6257"/>
                    </a:lnTo>
                    <a:lnTo>
                      <a:pt x="9605" y="6278"/>
                    </a:lnTo>
                    <a:lnTo>
                      <a:pt x="9625" y="6383"/>
                    </a:lnTo>
                    <a:lnTo>
                      <a:pt x="9709" y="6383"/>
                    </a:lnTo>
                    <a:lnTo>
                      <a:pt x="9772" y="6341"/>
                    </a:lnTo>
                    <a:lnTo>
                      <a:pt x="9981" y="6424"/>
                    </a:lnTo>
                    <a:lnTo>
                      <a:pt x="10044" y="6362"/>
                    </a:lnTo>
                    <a:lnTo>
                      <a:pt x="10149" y="6445"/>
                    </a:lnTo>
                    <a:lnTo>
                      <a:pt x="10211" y="6445"/>
                    </a:lnTo>
                    <a:lnTo>
                      <a:pt x="10316" y="6320"/>
                    </a:lnTo>
                    <a:lnTo>
                      <a:pt x="10295" y="6236"/>
                    </a:lnTo>
                    <a:lnTo>
                      <a:pt x="10149" y="6152"/>
                    </a:lnTo>
                    <a:lnTo>
                      <a:pt x="10211" y="6048"/>
                    </a:lnTo>
                    <a:lnTo>
                      <a:pt x="10253" y="6006"/>
                    </a:lnTo>
                    <a:lnTo>
                      <a:pt x="10232" y="5839"/>
                    </a:lnTo>
                    <a:lnTo>
                      <a:pt x="10316" y="5901"/>
                    </a:lnTo>
                    <a:lnTo>
                      <a:pt x="10316" y="6006"/>
                    </a:lnTo>
                    <a:lnTo>
                      <a:pt x="10253" y="6069"/>
                    </a:lnTo>
                    <a:lnTo>
                      <a:pt x="10295" y="6152"/>
                    </a:lnTo>
                    <a:lnTo>
                      <a:pt x="10358" y="6173"/>
                    </a:lnTo>
                    <a:lnTo>
                      <a:pt x="10441" y="6111"/>
                    </a:lnTo>
                    <a:lnTo>
                      <a:pt x="10734" y="6111"/>
                    </a:lnTo>
                    <a:lnTo>
                      <a:pt x="10776" y="6027"/>
                    </a:lnTo>
                    <a:lnTo>
                      <a:pt x="10923" y="5922"/>
                    </a:lnTo>
                    <a:lnTo>
                      <a:pt x="10881" y="5797"/>
                    </a:lnTo>
                    <a:lnTo>
                      <a:pt x="10944" y="5755"/>
                    </a:lnTo>
                    <a:lnTo>
                      <a:pt x="11048" y="5755"/>
                    </a:lnTo>
                    <a:lnTo>
                      <a:pt x="11132" y="5650"/>
                    </a:lnTo>
                    <a:lnTo>
                      <a:pt x="11216" y="5692"/>
                    </a:lnTo>
                    <a:lnTo>
                      <a:pt x="11299" y="5629"/>
                    </a:lnTo>
                    <a:lnTo>
                      <a:pt x="11550" y="5608"/>
                    </a:lnTo>
                    <a:lnTo>
                      <a:pt x="11613" y="5483"/>
                    </a:lnTo>
                    <a:lnTo>
                      <a:pt x="11822" y="5420"/>
                    </a:lnTo>
                    <a:lnTo>
                      <a:pt x="11927" y="5336"/>
                    </a:lnTo>
                    <a:lnTo>
                      <a:pt x="12073" y="5336"/>
                    </a:lnTo>
                    <a:lnTo>
                      <a:pt x="12136" y="5315"/>
                    </a:lnTo>
                    <a:lnTo>
                      <a:pt x="12262" y="5315"/>
                    </a:lnTo>
                    <a:lnTo>
                      <a:pt x="12429" y="5232"/>
                    </a:lnTo>
                    <a:lnTo>
                      <a:pt x="12555" y="5106"/>
                    </a:lnTo>
                    <a:lnTo>
                      <a:pt x="12659" y="5085"/>
                    </a:lnTo>
                    <a:lnTo>
                      <a:pt x="12743" y="4960"/>
                    </a:lnTo>
                    <a:lnTo>
                      <a:pt x="12952" y="4918"/>
                    </a:lnTo>
                    <a:lnTo>
                      <a:pt x="13036" y="4876"/>
                    </a:lnTo>
                    <a:lnTo>
                      <a:pt x="13224" y="4771"/>
                    </a:lnTo>
                    <a:lnTo>
                      <a:pt x="13308" y="4604"/>
                    </a:lnTo>
                    <a:lnTo>
                      <a:pt x="13371" y="4458"/>
                    </a:lnTo>
                    <a:lnTo>
                      <a:pt x="13182" y="4458"/>
                    </a:lnTo>
                    <a:lnTo>
                      <a:pt x="13057" y="4478"/>
                    </a:lnTo>
                    <a:lnTo>
                      <a:pt x="12973" y="4437"/>
                    </a:lnTo>
                    <a:lnTo>
                      <a:pt x="12848" y="4458"/>
                    </a:lnTo>
                    <a:lnTo>
                      <a:pt x="12659" y="4646"/>
                    </a:lnTo>
                    <a:lnTo>
                      <a:pt x="12387" y="4667"/>
                    </a:lnTo>
                    <a:lnTo>
                      <a:pt x="11927" y="4709"/>
                    </a:lnTo>
                    <a:lnTo>
                      <a:pt x="11801" y="4688"/>
                    </a:lnTo>
                    <a:lnTo>
                      <a:pt x="11488" y="4688"/>
                    </a:lnTo>
                    <a:lnTo>
                      <a:pt x="11299" y="4771"/>
                    </a:lnTo>
                    <a:lnTo>
                      <a:pt x="11299" y="4667"/>
                    </a:lnTo>
                    <a:lnTo>
                      <a:pt x="11174" y="4667"/>
                    </a:lnTo>
                    <a:lnTo>
                      <a:pt x="11216" y="4562"/>
                    </a:lnTo>
                    <a:lnTo>
                      <a:pt x="11362" y="4562"/>
                    </a:lnTo>
                    <a:lnTo>
                      <a:pt x="11446" y="4583"/>
                    </a:lnTo>
                    <a:lnTo>
                      <a:pt x="11550" y="4541"/>
                    </a:lnTo>
                    <a:lnTo>
                      <a:pt x="11571" y="4604"/>
                    </a:lnTo>
                    <a:lnTo>
                      <a:pt x="11718" y="4604"/>
                    </a:lnTo>
                    <a:lnTo>
                      <a:pt x="11906" y="4583"/>
                    </a:lnTo>
                    <a:lnTo>
                      <a:pt x="12032" y="4583"/>
                    </a:lnTo>
                    <a:lnTo>
                      <a:pt x="12346" y="4541"/>
                    </a:lnTo>
                    <a:lnTo>
                      <a:pt x="12848" y="4332"/>
                    </a:lnTo>
                    <a:lnTo>
                      <a:pt x="12931" y="4269"/>
                    </a:lnTo>
                    <a:lnTo>
                      <a:pt x="12848" y="4186"/>
                    </a:lnTo>
                    <a:lnTo>
                      <a:pt x="12638" y="4144"/>
                    </a:lnTo>
                    <a:lnTo>
                      <a:pt x="12262" y="4081"/>
                    </a:lnTo>
                    <a:lnTo>
                      <a:pt x="12199" y="3976"/>
                    </a:lnTo>
                    <a:lnTo>
                      <a:pt x="12199" y="3976"/>
                    </a:lnTo>
                    <a:lnTo>
                      <a:pt x="12346" y="4060"/>
                    </a:lnTo>
                    <a:lnTo>
                      <a:pt x="12450" y="4039"/>
                    </a:lnTo>
                    <a:lnTo>
                      <a:pt x="12450" y="3976"/>
                    </a:lnTo>
                    <a:lnTo>
                      <a:pt x="12325" y="3851"/>
                    </a:lnTo>
                    <a:lnTo>
                      <a:pt x="12304" y="3725"/>
                    </a:lnTo>
                    <a:lnTo>
                      <a:pt x="12408" y="3851"/>
                    </a:lnTo>
                    <a:lnTo>
                      <a:pt x="12597" y="4060"/>
                    </a:lnTo>
                    <a:lnTo>
                      <a:pt x="12638" y="4060"/>
                    </a:lnTo>
                    <a:lnTo>
                      <a:pt x="12722" y="4018"/>
                    </a:lnTo>
                    <a:lnTo>
                      <a:pt x="12764" y="4081"/>
                    </a:lnTo>
                    <a:lnTo>
                      <a:pt x="12973" y="4081"/>
                    </a:lnTo>
                    <a:lnTo>
                      <a:pt x="13057" y="4144"/>
                    </a:lnTo>
                    <a:lnTo>
                      <a:pt x="13141" y="4144"/>
                    </a:lnTo>
                    <a:lnTo>
                      <a:pt x="13287" y="4165"/>
                    </a:lnTo>
                    <a:lnTo>
                      <a:pt x="13371" y="4123"/>
                    </a:lnTo>
                    <a:lnTo>
                      <a:pt x="13308" y="4081"/>
                    </a:lnTo>
                    <a:lnTo>
                      <a:pt x="13162" y="4060"/>
                    </a:lnTo>
                    <a:lnTo>
                      <a:pt x="13162" y="3976"/>
                    </a:lnTo>
                    <a:lnTo>
                      <a:pt x="13350" y="4018"/>
                    </a:lnTo>
                    <a:lnTo>
                      <a:pt x="13475" y="4060"/>
                    </a:lnTo>
                    <a:lnTo>
                      <a:pt x="13601" y="4165"/>
                    </a:lnTo>
                    <a:lnTo>
                      <a:pt x="13664" y="4144"/>
                    </a:lnTo>
                    <a:lnTo>
                      <a:pt x="13706" y="4018"/>
                    </a:lnTo>
                    <a:lnTo>
                      <a:pt x="13810" y="4081"/>
                    </a:lnTo>
                    <a:lnTo>
                      <a:pt x="13978" y="4081"/>
                    </a:lnTo>
                    <a:lnTo>
                      <a:pt x="14124" y="4039"/>
                    </a:lnTo>
                    <a:lnTo>
                      <a:pt x="14229" y="4018"/>
                    </a:lnTo>
                    <a:lnTo>
                      <a:pt x="14354" y="3914"/>
                    </a:lnTo>
                    <a:lnTo>
                      <a:pt x="14710" y="3746"/>
                    </a:lnTo>
                    <a:lnTo>
                      <a:pt x="14794" y="3662"/>
                    </a:lnTo>
                    <a:lnTo>
                      <a:pt x="14794" y="3621"/>
                    </a:lnTo>
                    <a:lnTo>
                      <a:pt x="14877" y="3600"/>
                    </a:lnTo>
                    <a:lnTo>
                      <a:pt x="15003" y="3621"/>
                    </a:lnTo>
                    <a:lnTo>
                      <a:pt x="15045" y="3558"/>
                    </a:lnTo>
                    <a:lnTo>
                      <a:pt x="15275" y="3432"/>
                    </a:lnTo>
                    <a:lnTo>
                      <a:pt x="15400" y="3181"/>
                    </a:lnTo>
                    <a:lnTo>
                      <a:pt x="15463" y="2909"/>
                    </a:lnTo>
                    <a:lnTo>
                      <a:pt x="15442" y="2721"/>
                    </a:lnTo>
                    <a:lnTo>
                      <a:pt x="15379" y="2595"/>
                    </a:lnTo>
                    <a:lnTo>
                      <a:pt x="15233" y="2512"/>
                    </a:lnTo>
                    <a:lnTo>
                      <a:pt x="15149" y="2512"/>
                    </a:lnTo>
                    <a:lnTo>
                      <a:pt x="15128" y="2554"/>
                    </a:lnTo>
                    <a:lnTo>
                      <a:pt x="15024" y="2554"/>
                    </a:lnTo>
                    <a:lnTo>
                      <a:pt x="14961" y="2658"/>
                    </a:lnTo>
                    <a:lnTo>
                      <a:pt x="14877" y="2700"/>
                    </a:lnTo>
                    <a:lnTo>
                      <a:pt x="14835" y="2658"/>
                    </a:lnTo>
                    <a:lnTo>
                      <a:pt x="14961" y="2470"/>
                    </a:lnTo>
                    <a:lnTo>
                      <a:pt x="15003" y="2386"/>
                    </a:lnTo>
                    <a:lnTo>
                      <a:pt x="15107" y="2302"/>
                    </a:lnTo>
                    <a:lnTo>
                      <a:pt x="15128" y="2156"/>
                    </a:lnTo>
                    <a:lnTo>
                      <a:pt x="15066" y="2051"/>
                    </a:lnTo>
                    <a:lnTo>
                      <a:pt x="15024" y="2030"/>
                    </a:lnTo>
                    <a:lnTo>
                      <a:pt x="15107" y="1968"/>
                    </a:lnTo>
                    <a:lnTo>
                      <a:pt x="15170" y="1737"/>
                    </a:lnTo>
                    <a:lnTo>
                      <a:pt x="15066" y="1717"/>
                    </a:lnTo>
                    <a:lnTo>
                      <a:pt x="14940" y="1737"/>
                    </a:lnTo>
                    <a:lnTo>
                      <a:pt x="14919" y="1842"/>
                    </a:lnTo>
                    <a:lnTo>
                      <a:pt x="14856" y="1884"/>
                    </a:lnTo>
                    <a:lnTo>
                      <a:pt x="14794" y="1926"/>
                    </a:lnTo>
                    <a:lnTo>
                      <a:pt x="14731" y="1863"/>
                    </a:lnTo>
                    <a:lnTo>
                      <a:pt x="14794" y="1779"/>
                    </a:lnTo>
                    <a:lnTo>
                      <a:pt x="14794" y="1717"/>
                    </a:lnTo>
                    <a:lnTo>
                      <a:pt x="14835" y="1633"/>
                    </a:lnTo>
                    <a:lnTo>
                      <a:pt x="14814" y="1570"/>
                    </a:lnTo>
                    <a:lnTo>
                      <a:pt x="14689" y="1654"/>
                    </a:lnTo>
                    <a:lnTo>
                      <a:pt x="14626" y="1779"/>
                    </a:lnTo>
                    <a:lnTo>
                      <a:pt x="14584" y="1821"/>
                    </a:lnTo>
                    <a:lnTo>
                      <a:pt x="14522" y="1758"/>
                    </a:lnTo>
                    <a:lnTo>
                      <a:pt x="14584" y="1633"/>
                    </a:lnTo>
                    <a:lnTo>
                      <a:pt x="14542" y="1549"/>
                    </a:lnTo>
                    <a:lnTo>
                      <a:pt x="14417" y="1549"/>
                    </a:lnTo>
                    <a:lnTo>
                      <a:pt x="14270" y="1633"/>
                    </a:lnTo>
                    <a:lnTo>
                      <a:pt x="14208" y="1737"/>
                    </a:lnTo>
                    <a:lnTo>
                      <a:pt x="14082" y="1737"/>
                    </a:lnTo>
                    <a:lnTo>
                      <a:pt x="14019" y="1779"/>
                    </a:lnTo>
                    <a:lnTo>
                      <a:pt x="13978" y="1884"/>
                    </a:lnTo>
                    <a:lnTo>
                      <a:pt x="13894" y="1884"/>
                    </a:lnTo>
                    <a:lnTo>
                      <a:pt x="13789" y="1842"/>
                    </a:lnTo>
                    <a:lnTo>
                      <a:pt x="13580" y="1821"/>
                    </a:lnTo>
                    <a:lnTo>
                      <a:pt x="13308" y="1821"/>
                    </a:lnTo>
                    <a:lnTo>
                      <a:pt x="13496" y="1758"/>
                    </a:lnTo>
                    <a:lnTo>
                      <a:pt x="13559" y="1717"/>
                    </a:lnTo>
                    <a:lnTo>
                      <a:pt x="13643" y="1737"/>
                    </a:lnTo>
                    <a:lnTo>
                      <a:pt x="13747" y="1737"/>
                    </a:lnTo>
                    <a:lnTo>
                      <a:pt x="13894" y="1654"/>
                    </a:lnTo>
                    <a:lnTo>
                      <a:pt x="14019" y="1633"/>
                    </a:lnTo>
                    <a:lnTo>
                      <a:pt x="14124" y="1507"/>
                    </a:lnTo>
                    <a:lnTo>
                      <a:pt x="14333" y="1403"/>
                    </a:lnTo>
                    <a:lnTo>
                      <a:pt x="14396" y="1340"/>
                    </a:lnTo>
                    <a:lnTo>
                      <a:pt x="14354" y="1298"/>
                    </a:lnTo>
                    <a:lnTo>
                      <a:pt x="14270" y="1298"/>
                    </a:lnTo>
                    <a:lnTo>
                      <a:pt x="14061" y="1152"/>
                    </a:lnTo>
                    <a:lnTo>
                      <a:pt x="14019" y="1089"/>
                    </a:lnTo>
                    <a:lnTo>
                      <a:pt x="13978" y="1089"/>
                    </a:lnTo>
                    <a:lnTo>
                      <a:pt x="13873" y="1131"/>
                    </a:lnTo>
                    <a:lnTo>
                      <a:pt x="13810" y="1193"/>
                    </a:lnTo>
                    <a:lnTo>
                      <a:pt x="13747" y="1152"/>
                    </a:lnTo>
                    <a:lnTo>
                      <a:pt x="13706" y="1089"/>
                    </a:lnTo>
                    <a:lnTo>
                      <a:pt x="13789" y="1005"/>
                    </a:lnTo>
                    <a:lnTo>
                      <a:pt x="13768" y="921"/>
                    </a:lnTo>
                    <a:lnTo>
                      <a:pt x="13601" y="942"/>
                    </a:lnTo>
                    <a:lnTo>
                      <a:pt x="13538" y="1047"/>
                    </a:lnTo>
                    <a:lnTo>
                      <a:pt x="13454" y="1026"/>
                    </a:lnTo>
                    <a:lnTo>
                      <a:pt x="13454" y="901"/>
                    </a:lnTo>
                    <a:lnTo>
                      <a:pt x="13308" y="942"/>
                    </a:lnTo>
                    <a:lnTo>
                      <a:pt x="13266" y="1005"/>
                    </a:lnTo>
                    <a:lnTo>
                      <a:pt x="13224" y="921"/>
                    </a:lnTo>
                    <a:lnTo>
                      <a:pt x="13287" y="838"/>
                    </a:lnTo>
                    <a:lnTo>
                      <a:pt x="13245" y="775"/>
                    </a:lnTo>
                    <a:lnTo>
                      <a:pt x="13308" y="775"/>
                    </a:lnTo>
                    <a:lnTo>
                      <a:pt x="13371" y="691"/>
                    </a:lnTo>
                    <a:lnTo>
                      <a:pt x="13287" y="608"/>
                    </a:lnTo>
                    <a:lnTo>
                      <a:pt x="13078" y="587"/>
                    </a:lnTo>
                    <a:lnTo>
                      <a:pt x="12910" y="503"/>
                    </a:lnTo>
                    <a:lnTo>
                      <a:pt x="12785" y="524"/>
                    </a:lnTo>
                    <a:lnTo>
                      <a:pt x="12659" y="629"/>
                    </a:lnTo>
                    <a:lnTo>
                      <a:pt x="12638" y="733"/>
                    </a:lnTo>
                    <a:lnTo>
                      <a:pt x="12597" y="775"/>
                    </a:lnTo>
                    <a:lnTo>
                      <a:pt x="12513" y="670"/>
                    </a:lnTo>
                    <a:lnTo>
                      <a:pt x="12638" y="524"/>
                    </a:lnTo>
                    <a:lnTo>
                      <a:pt x="12659" y="461"/>
                    </a:lnTo>
                    <a:lnTo>
                      <a:pt x="12513" y="461"/>
                    </a:lnTo>
                    <a:lnTo>
                      <a:pt x="12387" y="377"/>
                    </a:lnTo>
                    <a:lnTo>
                      <a:pt x="12262" y="377"/>
                    </a:lnTo>
                    <a:lnTo>
                      <a:pt x="12199" y="482"/>
                    </a:lnTo>
                    <a:lnTo>
                      <a:pt x="12011" y="608"/>
                    </a:lnTo>
                    <a:lnTo>
                      <a:pt x="11885" y="733"/>
                    </a:lnTo>
                    <a:lnTo>
                      <a:pt x="11801" y="775"/>
                    </a:lnTo>
                    <a:lnTo>
                      <a:pt x="11781" y="712"/>
                    </a:lnTo>
                    <a:lnTo>
                      <a:pt x="11822" y="587"/>
                    </a:lnTo>
                    <a:lnTo>
                      <a:pt x="11822" y="419"/>
                    </a:lnTo>
                    <a:lnTo>
                      <a:pt x="11781" y="377"/>
                    </a:lnTo>
                    <a:lnTo>
                      <a:pt x="11739" y="273"/>
                    </a:lnTo>
                    <a:lnTo>
                      <a:pt x="11592" y="189"/>
                    </a:lnTo>
                    <a:lnTo>
                      <a:pt x="11467" y="210"/>
                    </a:lnTo>
                    <a:lnTo>
                      <a:pt x="11341" y="189"/>
                    </a:lnTo>
                    <a:lnTo>
                      <a:pt x="11278" y="85"/>
                    </a:lnTo>
                    <a:lnTo>
                      <a:pt x="11153" y="64"/>
                    </a:lnTo>
                    <a:lnTo>
                      <a:pt x="10985" y="105"/>
                    </a:lnTo>
                    <a:lnTo>
                      <a:pt x="10881" y="85"/>
                    </a:lnTo>
                    <a:lnTo>
                      <a:pt x="10818" y="64"/>
                    </a:lnTo>
                    <a:lnTo>
                      <a:pt x="10734" y="1"/>
                    </a:lnTo>
                    <a:lnTo>
                      <a:pt x="10651" y="64"/>
                    </a:lnTo>
                    <a:lnTo>
                      <a:pt x="10630" y="210"/>
                    </a:lnTo>
                    <a:lnTo>
                      <a:pt x="10734" y="461"/>
                    </a:lnTo>
                    <a:lnTo>
                      <a:pt x="10651" y="670"/>
                    </a:lnTo>
                    <a:lnTo>
                      <a:pt x="10651" y="817"/>
                    </a:lnTo>
                    <a:lnTo>
                      <a:pt x="10609" y="880"/>
                    </a:lnTo>
                    <a:lnTo>
                      <a:pt x="10525" y="838"/>
                    </a:lnTo>
                    <a:lnTo>
                      <a:pt x="10400" y="880"/>
                    </a:lnTo>
                    <a:lnTo>
                      <a:pt x="10337" y="817"/>
                    </a:lnTo>
                    <a:lnTo>
                      <a:pt x="10421" y="733"/>
                    </a:lnTo>
                    <a:lnTo>
                      <a:pt x="10358" y="566"/>
                    </a:lnTo>
                    <a:lnTo>
                      <a:pt x="10421" y="461"/>
                    </a:lnTo>
                    <a:lnTo>
                      <a:pt x="10441" y="315"/>
                    </a:lnTo>
                    <a:lnTo>
                      <a:pt x="10400" y="273"/>
                    </a:lnTo>
                    <a:lnTo>
                      <a:pt x="10232" y="398"/>
                    </a:lnTo>
                    <a:lnTo>
                      <a:pt x="10232" y="461"/>
                    </a:lnTo>
                    <a:lnTo>
                      <a:pt x="10149" y="482"/>
                    </a:lnTo>
                    <a:lnTo>
                      <a:pt x="10107" y="419"/>
                    </a:lnTo>
                    <a:lnTo>
                      <a:pt x="10149" y="273"/>
                    </a:lnTo>
                    <a:lnTo>
                      <a:pt x="10107" y="210"/>
                    </a:lnTo>
                    <a:lnTo>
                      <a:pt x="10044" y="252"/>
                    </a:lnTo>
                    <a:lnTo>
                      <a:pt x="9981" y="398"/>
                    </a:lnTo>
                    <a:lnTo>
                      <a:pt x="9897" y="398"/>
                    </a:lnTo>
                    <a:lnTo>
                      <a:pt x="9877" y="357"/>
                    </a:lnTo>
                    <a:lnTo>
                      <a:pt x="9918" y="252"/>
                    </a:lnTo>
                    <a:lnTo>
                      <a:pt x="9918" y="105"/>
                    </a:lnTo>
                    <a:lnTo>
                      <a:pt x="9897" y="64"/>
                    </a:lnTo>
                    <a:lnTo>
                      <a:pt x="9625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64"/>
              <p:cNvSpPr/>
              <p:nvPr/>
            </p:nvSpPr>
            <p:spPr>
              <a:xfrm>
                <a:off x="2905300" y="2401625"/>
                <a:ext cx="9157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3955" extrusionOk="0">
                    <a:moveTo>
                      <a:pt x="2909" y="2155"/>
                    </a:moveTo>
                    <a:lnTo>
                      <a:pt x="2872" y="2165"/>
                    </a:lnTo>
                    <a:lnTo>
                      <a:pt x="2872" y="2165"/>
                    </a:lnTo>
                    <a:lnTo>
                      <a:pt x="2878" y="2166"/>
                    </a:lnTo>
                    <a:lnTo>
                      <a:pt x="2878" y="2166"/>
                    </a:lnTo>
                    <a:lnTo>
                      <a:pt x="2930" y="2155"/>
                    </a:lnTo>
                    <a:close/>
                    <a:moveTo>
                      <a:pt x="2323" y="0"/>
                    </a:moveTo>
                    <a:lnTo>
                      <a:pt x="2260" y="42"/>
                    </a:lnTo>
                    <a:lnTo>
                      <a:pt x="2219" y="84"/>
                    </a:lnTo>
                    <a:lnTo>
                      <a:pt x="2135" y="84"/>
                    </a:lnTo>
                    <a:lnTo>
                      <a:pt x="2072" y="147"/>
                    </a:lnTo>
                    <a:lnTo>
                      <a:pt x="2009" y="188"/>
                    </a:lnTo>
                    <a:lnTo>
                      <a:pt x="1905" y="188"/>
                    </a:lnTo>
                    <a:lnTo>
                      <a:pt x="1779" y="293"/>
                    </a:lnTo>
                    <a:lnTo>
                      <a:pt x="1675" y="377"/>
                    </a:lnTo>
                    <a:lnTo>
                      <a:pt x="1675" y="460"/>
                    </a:lnTo>
                    <a:lnTo>
                      <a:pt x="1612" y="460"/>
                    </a:lnTo>
                    <a:lnTo>
                      <a:pt x="1570" y="419"/>
                    </a:lnTo>
                    <a:lnTo>
                      <a:pt x="1570" y="460"/>
                    </a:lnTo>
                    <a:lnTo>
                      <a:pt x="1591" y="481"/>
                    </a:lnTo>
                    <a:lnTo>
                      <a:pt x="1591" y="523"/>
                    </a:lnTo>
                    <a:lnTo>
                      <a:pt x="1528" y="586"/>
                    </a:lnTo>
                    <a:lnTo>
                      <a:pt x="1423" y="670"/>
                    </a:lnTo>
                    <a:lnTo>
                      <a:pt x="1382" y="691"/>
                    </a:lnTo>
                    <a:lnTo>
                      <a:pt x="1402" y="711"/>
                    </a:lnTo>
                    <a:lnTo>
                      <a:pt x="1382" y="774"/>
                    </a:lnTo>
                    <a:lnTo>
                      <a:pt x="1319" y="774"/>
                    </a:lnTo>
                    <a:lnTo>
                      <a:pt x="1319" y="816"/>
                    </a:lnTo>
                    <a:lnTo>
                      <a:pt x="1382" y="837"/>
                    </a:lnTo>
                    <a:lnTo>
                      <a:pt x="1319" y="879"/>
                    </a:lnTo>
                    <a:lnTo>
                      <a:pt x="1256" y="879"/>
                    </a:lnTo>
                    <a:lnTo>
                      <a:pt x="1193" y="942"/>
                    </a:lnTo>
                    <a:lnTo>
                      <a:pt x="1193" y="1004"/>
                    </a:lnTo>
                    <a:lnTo>
                      <a:pt x="1214" y="1004"/>
                    </a:lnTo>
                    <a:lnTo>
                      <a:pt x="1256" y="1025"/>
                    </a:lnTo>
                    <a:lnTo>
                      <a:pt x="1193" y="1046"/>
                    </a:lnTo>
                    <a:lnTo>
                      <a:pt x="1151" y="1046"/>
                    </a:lnTo>
                    <a:lnTo>
                      <a:pt x="1089" y="1151"/>
                    </a:lnTo>
                    <a:lnTo>
                      <a:pt x="1068" y="1214"/>
                    </a:lnTo>
                    <a:lnTo>
                      <a:pt x="942" y="1402"/>
                    </a:lnTo>
                    <a:lnTo>
                      <a:pt x="942" y="1444"/>
                    </a:lnTo>
                    <a:lnTo>
                      <a:pt x="984" y="1507"/>
                    </a:lnTo>
                    <a:lnTo>
                      <a:pt x="984" y="1548"/>
                    </a:lnTo>
                    <a:lnTo>
                      <a:pt x="963" y="1548"/>
                    </a:lnTo>
                    <a:lnTo>
                      <a:pt x="942" y="1527"/>
                    </a:lnTo>
                    <a:lnTo>
                      <a:pt x="900" y="1527"/>
                    </a:lnTo>
                    <a:lnTo>
                      <a:pt x="796" y="1569"/>
                    </a:lnTo>
                    <a:lnTo>
                      <a:pt x="754" y="1653"/>
                    </a:lnTo>
                    <a:lnTo>
                      <a:pt x="754" y="1716"/>
                    </a:lnTo>
                    <a:lnTo>
                      <a:pt x="796" y="1716"/>
                    </a:lnTo>
                    <a:lnTo>
                      <a:pt x="858" y="1758"/>
                    </a:lnTo>
                    <a:lnTo>
                      <a:pt x="838" y="1779"/>
                    </a:lnTo>
                    <a:lnTo>
                      <a:pt x="838" y="1841"/>
                    </a:lnTo>
                    <a:lnTo>
                      <a:pt x="775" y="1883"/>
                    </a:lnTo>
                    <a:lnTo>
                      <a:pt x="649" y="1862"/>
                    </a:lnTo>
                    <a:lnTo>
                      <a:pt x="628" y="1883"/>
                    </a:lnTo>
                    <a:lnTo>
                      <a:pt x="628" y="1946"/>
                    </a:lnTo>
                    <a:lnTo>
                      <a:pt x="545" y="2030"/>
                    </a:lnTo>
                    <a:lnTo>
                      <a:pt x="482" y="2134"/>
                    </a:lnTo>
                    <a:lnTo>
                      <a:pt x="440" y="2197"/>
                    </a:lnTo>
                    <a:lnTo>
                      <a:pt x="419" y="2197"/>
                    </a:lnTo>
                    <a:lnTo>
                      <a:pt x="419" y="2134"/>
                    </a:lnTo>
                    <a:lnTo>
                      <a:pt x="377" y="2197"/>
                    </a:lnTo>
                    <a:lnTo>
                      <a:pt x="335" y="2134"/>
                    </a:lnTo>
                    <a:lnTo>
                      <a:pt x="356" y="2072"/>
                    </a:lnTo>
                    <a:lnTo>
                      <a:pt x="440" y="2030"/>
                    </a:lnTo>
                    <a:lnTo>
                      <a:pt x="461" y="1967"/>
                    </a:lnTo>
                    <a:lnTo>
                      <a:pt x="440" y="1988"/>
                    </a:lnTo>
                    <a:lnTo>
                      <a:pt x="356" y="2051"/>
                    </a:lnTo>
                    <a:lnTo>
                      <a:pt x="231" y="2134"/>
                    </a:lnTo>
                    <a:lnTo>
                      <a:pt x="168" y="2260"/>
                    </a:lnTo>
                    <a:lnTo>
                      <a:pt x="231" y="2260"/>
                    </a:lnTo>
                    <a:lnTo>
                      <a:pt x="314" y="2239"/>
                    </a:lnTo>
                    <a:lnTo>
                      <a:pt x="461" y="2197"/>
                    </a:lnTo>
                    <a:lnTo>
                      <a:pt x="586" y="2197"/>
                    </a:lnTo>
                    <a:lnTo>
                      <a:pt x="524" y="2281"/>
                    </a:lnTo>
                    <a:lnTo>
                      <a:pt x="419" y="2406"/>
                    </a:lnTo>
                    <a:lnTo>
                      <a:pt x="335" y="2511"/>
                    </a:lnTo>
                    <a:lnTo>
                      <a:pt x="210" y="2595"/>
                    </a:lnTo>
                    <a:lnTo>
                      <a:pt x="105" y="2699"/>
                    </a:lnTo>
                    <a:lnTo>
                      <a:pt x="22" y="2699"/>
                    </a:lnTo>
                    <a:lnTo>
                      <a:pt x="1" y="2762"/>
                    </a:lnTo>
                    <a:lnTo>
                      <a:pt x="22" y="2804"/>
                    </a:lnTo>
                    <a:lnTo>
                      <a:pt x="1" y="2888"/>
                    </a:lnTo>
                    <a:lnTo>
                      <a:pt x="22" y="2929"/>
                    </a:lnTo>
                    <a:lnTo>
                      <a:pt x="63" y="2929"/>
                    </a:lnTo>
                    <a:lnTo>
                      <a:pt x="168" y="2971"/>
                    </a:lnTo>
                    <a:lnTo>
                      <a:pt x="314" y="2929"/>
                    </a:lnTo>
                    <a:lnTo>
                      <a:pt x="377" y="2888"/>
                    </a:lnTo>
                    <a:lnTo>
                      <a:pt x="482" y="2888"/>
                    </a:lnTo>
                    <a:lnTo>
                      <a:pt x="566" y="2825"/>
                    </a:lnTo>
                    <a:lnTo>
                      <a:pt x="586" y="2783"/>
                    </a:lnTo>
                    <a:lnTo>
                      <a:pt x="586" y="2804"/>
                    </a:lnTo>
                    <a:lnTo>
                      <a:pt x="545" y="2888"/>
                    </a:lnTo>
                    <a:lnTo>
                      <a:pt x="670" y="2908"/>
                    </a:lnTo>
                    <a:lnTo>
                      <a:pt x="754" y="2888"/>
                    </a:lnTo>
                    <a:lnTo>
                      <a:pt x="796" y="2929"/>
                    </a:lnTo>
                    <a:lnTo>
                      <a:pt x="963" y="2929"/>
                    </a:lnTo>
                    <a:lnTo>
                      <a:pt x="1047" y="2908"/>
                    </a:lnTo>
                    <a:lnTo>
                      <a:pt x="1068" y="2971"/>
                    </a:lnTo>
                    <a:lnTo>
                      <a:pt x="1110" y="3013"/>
                    </a:lnTo>
                    <a:lnTo>
                      <a:pt x="1214" y="3013"/>
                    </a:lnTo>
                    <a:lnTo>
                      <a:pt x="1256" y="2992"/>
                    </a:lnTo>
                    <a:lnTo>
                      <a:pt x="1277" y="3013"/>
                    </a:lnTo>
                    <a:lnTo>
                      <a:pt x="1361" y="3013"/>
                    </a:lnTo>
                    <a:lnTo>
                      <a:pt x="1402" y="2992"/>
                    </a:lnTo>
                    <a:lnTo>
                      <a:pt x="1402" y="2950"/>
                    </a:lnTo>
                    <a:lnTo>
                      <a:pt x="1486" y="2950"/>
                    </a:lnTo>
                    <a:lnTo>
                      <a:pt x="1507" y="2992"/>
                    </a:lnTo>
                    <a:lnTo>
                      <a:pt x="1570" y="2992"/>
                    </a:lnTo>
                    <a:lnTo>
                      <a:pt x="1591" y="2929"/>
                    </a:lnTo>
                    <a:lnTo>
                      <a:pt x="1633" y="2929"/>
                    </a:lnTo>
                    <a:lnTo>
                      <a:pt x="1695" y="2971"/>
                    </a:lnTo>
                    <a:lnTo>
                      <a:pt x="1716" y="2908"/>
                    </a:lnTo>
                    <a:lnTo>
                      <a:pt x="1716" y="2867"/>
                    </a:lnTo>
                    <a:lnTo>
                      <a:pt x="1716" y="2783"/>
                    </a:lnTo>
                    <a:lnTo>
                      <a:pt x="1737" y="2804"/>
                    </a:lnTo>
                    <a:lnTo>
                      <a:pt x="1779" y="2762"/>
                    </a:lnTo>
                    <a:lnTo>
                      <a:pt x="1821" y="2762"/>
                    </a:lnTo>
                    <a:lnTo>
                      <a:pt x="1800" y="2783"/>
                    </a:lnTo>
                    <a:lnTo>
                      <a:pt x="1779" y="2888"/>
                    </a:lnTo>
                    <a:lnTo>
                      <a:pt x="1800" y="2908"/>
                    </a:lnTo>
                    <a:lnTo>
                      <a:pt x="1821" y="2867"/>
                    </a:lnTo>
                    <a:lnTo>
                      <a:pt x="1884" y="2783"/>
                    </a:lnTo>
                    <a:lnTo>
                      <a:pt x="1905" y="2783"/>
                    </a:lnTo>
                    <a:lnTo>
                      <a:pt x="1905" y="2867"/>
                    </a:lnTo>
                    <a:lnTo>
                      <a:pt x="1884" y="2908"/>
                    </a:lnTo>
                    <a:lnTo>
                      <a:pt x="1884" y="2971"/>
                    </a:lnTo>
                    <a:lnTo>
                      <a:pt x="1947" y="2929"/>
                    </a:lnTo>
                    <a:lnTo>
                      <a:pt x="1988" y="2929"/>
                    </a:lnTo>
                    <a:lnTo>
                      <a:pt x="1988" y="2971"/>
                    </a:lnTo>
                    <a:lnTo>
                      <a:pt x="1884" y="3034"/>
                    </a:lnTo>
                    <a:lnTo>
                      <a:pt x="1779" y="3097"/>
                    </a:lnTo>
                    <a:lnTo>
                      <a:pt x="1800" y="3118"/>
                    </a:lnTo>
                    <a:lnTo>
                      <a:pt x="1821" y="3097"/>
                    </a:lnTo>
                    <a:lnTo>
                      <a:pt x="1884" y="3097"/>
                    </a:lnTo>
                    <a:lnTo>
                      <a:pt x="1905" y="3118"/>
                    </a:lnTo>
                    <a:lnTo>
                      <a:pt x="1947" y="3118"/>
                    </a:lnTo>
                    <a:lnTo>
                      <a:pt x="1988" y="3139"/>
                    </a:lnTo>
                    <a:lnTo>
                      <a:pt x="2030" y="3118"/>
                    </a:lnTo>
                    <a:lnTo>
                      <a:pt x="2114" y="3097"/>
                    </a:lnTo>
                    <a:lnTo>
                      <a:pt x="2135" y="3013"/>
                    </a:lnTo>
                    <a:lnTo>
                      <a:pt x="2135" y="2971"/>
                    </a:lnTo>
                    <a:lnTo>
                      <a:pt x="2198" y="2992"/>
                    </a:lnTo>
                    <a:lnTo>
                      <a:pt x="2260" y="3013"/>
                    </a:lnTo>
                    <a:lnTo>
                      <a:pt x="2323" y="3076"/>
                    </a:lnTo>
                    <a:lnTo>
                      <a:pt x="2365" y="3034"/>
                    </a:lnTo>
                    <a:lnTo>
                      <a:pt x="2428" y="3013"/>
                    </a:lnTo>
                    <a:lnTo>
                      <a:pt x="2511" y="3013"/>
                    </a:lnTo>
                    <a:lnTo>
                      <a:pt x="2449" y="3076"/>
                    </a:lnTo>
                    <a:lnTo>
                      <a:pt x="2449" y="3097"/>
                    </a:lnTo>
                    <a:lnTo>
                      <a:pt x="2344" y="3139"/>
                    </a:lnTo>
                    <a:lnTo>
                      <a:pt x="2239" y="3139"/>
                    </a:lnTo>
                    <a:lnTo>
                      <a:pt x="2198" y="3201"/>
                    </a:lnTo>
                    <a:lnTo>
                      <a:pt x="2198" y="3243"/>
                    </a:lnTo>
                    <a:lnTo>
                      <a:pt x="2156" y="3285"/>
                    </a:lnTo>
                    <a:lnTo>
                      <a:pt x="2135" y="3327"/>
                    </a:lnTo>
                    <a:lnTo>
                      <a:pt x="2051" y="3327"/>
                    </a:lnTo>
                    <a:lnTo>
                      <a:pt x="2009" y="3348"/>
                    </a:lnTo>
                    <a:lnTo>
                      <a:pt x="1988" y="3411"/>
                    </a:lnTo>
                    <a:lnTo>
                      <a:pt x="1926" y="3432"/>
                    </a:lnTo>
                    <a:lnTo>
                      <a:pt x="1821" y="3452"/>
                    </a:lnTo>
                    <a:lnTo>
                      <a:pt x="1737" y="3515"/>
                    </a:lnTo>
                    <a:lnTo>
                      <a:pt x="1716" y="3557"/>
                    </a:lnTo>
                    <a:lnTo>
                      <a:pt x="1737" y="3599"/>
                    </a:lnTo>
                    <a:lnTo>
                      <a:pt x="1779" y="3620"/>
                    </a:lnTo>
                    <a:lnTo>
                      <a:pt x="1842" y="3620"/>
                    </a:lnTo>
                    <a:lnTo>
                      <a:pt x="1884" y="3557"/>
                    </a:lnTo>
                    <a:lnTo>
                      <a:pt x="1905" y="3536"/>
                    </a:lnTo>
                    <a:lnTo>
                      <a:pt x="1947" y="3536"/>
                    </a:lnTo>
                    <a:lnTo>
                      <a:pt x="1947" y="3599"/>
                    </a:lnTo>
                    <a:lnTo>
                      <a:pt x="1988" y="3620"/>
                    </a:lnTo>
                    <a:lnTo>
                      <a:pt x="2051" y="3599"/>
                    </a:lnTo>
                    <a:lnTo>
                      <a:pt x="2114" y="3536"/>
                    </a:lnTo>
                    <a:lnTo>
                      <a:pt x="2135" y="3494"/>
                    </a:lnTo>
                    <a:lnTo>
                      <a:pt x="2156" y="3494"/>
                    </a:lnTo>
                    <a:lnTo>
                      <a:pt x="2198" y="3432"/>
                    </a:lnTo>
                    <a:lnTo>
                      <a:pt x="2219" y="3348"/>
                    </a:lnTo>
                    <a:lnTo>
                      <a:pt x="2260" y="3327"/>
                    </a:lnTo>
                    <a:lnTo>
                      <a:pt x="2365" y="3222"/>
                    </a:lnTo>
                    <a:lnTo>
                      <a:pt x="2428" y="3201"/>
                    </a:lnTo>
                    <a:lnTo>
                      <a:pt x="2470" y="3222"/>
                    </a:lnTo>
                    <a:lnTo>
                      <a:pt x="2553" y="3222"/>
                    </a:lnTo>
                    <a:lnTo>
                      <a:pt x="2511" y="3285"/>
                    </a:lnTo>
                    <a:lnTo>
                      <a:pt x="2553" y="3285"/>
                    </a:lnTo>
                    <a:lnTo>
                      <a:pt x="2616" y="3243"/>
                    </a:lnTo>
                    <a:lnTo>
                      <a:pt x="2658" y="3118"/>
                    </a:lnTo>
                    <a:lnTo>
                      <a:pt x="2721" y="3013"/>
                    </a:lnTo>
                    <a:lnTo>
                      <a:pt x="2721" y="2908"/>
                    </a:lnTo>
                    <a:lnTo>
                      <a:pt x="2742" y="2888"/>
                    </a:lnTo>
                    <a:lnTo>
                      <a:pt x="2763" y="2888"/>
                    </a:lnTo>
                    <a:lnTo>
                      <a:pt x="2825" y="2929"/>
                    </a:lnTo>
                    <a:lnTo>
                      <a:pt x="2846" y="2929"/>
                    </a:lnTo>
                    <a:lnTo>
                      <a:pt x="2888" y="2971"/>
                    </a:lnTo>
                    <a:lnTo>
                      <a:pt x="2888" y="3076"/>
                    </a:lnTo>
                    <a:lnTo>
                      <a:pt x="2867" y="3139"/>
                    </a:lnTo>
                    <a:lnTo>
                      <a:pt x="2846" y="3222"/>
                    </a:lnTo>
                    <a:lnTo>
                      <a:pt x="2867" y="3285"/>
                    </a:lnTo>
                    <a:lnTo>
                      <a:pt x="2846" y="3327"/>
                    </a:lnTo>
                    <a:lnTo>
                      <a:pt x="2763" y="3411"/>
                    </a:lnTo>
                    <a:lnTo>
                      <a:pt x="2721" y="3557"/>
                    </a:lnTo>
                    <a:lnTo>
                      <a:pt x="2721" y="3641"/>
                    </a:lnTo>
                    <a:lnTo>
                      <a:pt x="2679" y="3662"/>
                    </a:lnTo>
                    <a:lnTo>
                      <a:pt x="2679" y="3745"/>
                    </a:lnTo>
                    <a:lnTo>
                      <a:pt x="2742" y="3766"/>
                    </a:lnTo>
                    <a:lnTo>
                      <a:pt x="2825" y="3724"/>
                    </a:lnTo>
                    <a:lnTo>
                      <a:pt x="2888" y="3557"/>
                    </a:lnTo>
                    <a:lnTo>
                      <a:pt x="2951" y="3557"/>
                    </a:lnTo>
                    <a:lnTo>
                      <a:pt x="3035" y="3452"/>
                    </a:lnTo>
                    <a:lnTo>
                      <a:pt x="3076" y="3411"/>
                    </a:lnTo>
                    <a:lnTo>
                      <a:pt x="3097" y="3432"/>
                    </a:lnTo>
                    <a:lnTo>
                      <a:pt x="3202" y="3432"/>
                    </a:lnTo>
                    <a:lnTo>
                      <a:pt x="3202" y="3494"/>
                    </a:lnTo>
                    <a:lnTo>
                      <a:pt x="3139" y="3515"/>
                    </a:lnTo>
                    <a:lnTo>
                      <a:pt x="3035" y="3620"/>
                    </a:lnTo>
                    <a:lnTo>
                      <a:pt x="3035" y="3704"/>
                    </a:lnTo>
                    <a:lnTo>
                      <a:pt x="2993" y="3766"/>
                    </a:lnTo>
                    <a:lnTo>
                      <a:pt x="3035" y="3808"/>
                    </a:lnTo>
                    <a:lnTo>
                      <a:pt x="3035" y="3913"/>
                    </a:lnTo>
                    <a:lnTo>
                      <a:pt x="3076" y="3955"/>
                    </a:lnTo>
                    <a:lnTo>
                      <a:pt x="3097" y="3871"/>
                    </a:lnTo>
                    <a:lnTo>
                      <a:pt x="3160" y="3829"/>
                    </a:lnTo>
                    <a:lnTo>
                      <a:pt x="3202" y="3829"/>
                    </a:lnTo>
                    <a:lnTo>
                      <a:pt x="3265" y="3913"/>
                    </a:lnTo>
                    <a:lnTo>
                      <a:pt x="3307" y="3934"/>
                    </a:lnTo>
                    <a:lnTo>
                      <a:pt x="3390" y="3871"/>
                    </a:lnTo>
                    <a:lnTo>
                      <a:pt x="3390" y="3829"/>
                    </a:lnTo>
                    <a:lnTo>
                      <a:pt x="3411" y="3829"/>
                    </a:lnTo>
                    <a:lnTo>
                      <a:pt x="3453" y="3766"/>
                    </a:lnTo>
                    <a:lnTo>
                      <a:pt x="3453" y="3704"/>
                    </a:lnTo>
                    <a:lnTo>
                      <a:pt x="3474" y="3704"/>
                    </a:lnTo>
                    <a:lnTo>
                      <a:pt x="3495" y="3641"/>
                    </a:lnTo>
                    <a:lnTo>
                      <a:pt x="3474" y="3599"/>
                    </a:lnTo>
                    <a:lnTo>
                      <a:pt x="3495" y="3494"/>
                    </a:lnTo>
                    <a:lnTo>
                      <a:pt x="3599" y="3348"/>
                    </a:lnTo>
                    <a:lnTo>
                      <a:pt x="3662" y="3243"/>
                    </a:lnTo>
                    <a:lnTo>
                      <a:pt x="3662" y="3097"/>
                    </a:lnTo>
                    <a:lnTo>
                      <a:pt x="3662" y="3034"/>
                    </a:lnTo>
                    <a:lnTo>
                      <a:pt x="3620" y="3034"/>
                    </a:lnTo>
                    <a:lnTo>
                      <a:pt x="3620" y="3097"/>
                    </a:lnTo>
                    <a:lnTo>
                      <a:pt x="3579" y="3180"/>
                    </a:lnTo>
                    <a:lnTo>
                      <a:pt x="3495" y="3222"/>
                    </a:lnTo>
                    <a:lnTo>
                      <a:pt x="3411" y="3306"/>
                    </a:lnTo>
                    <a:lnTo>
                      <a:pt x="3369" y="3327"/>
                    </a:lnTo>
                    <a:lnTo>
                      <a:pt x="3348" y="3243"/>
                    </a:lnTo>
                    <a:lnTo>
                      <a:pt x="3369" y="3180"/>
                    </a:lnTo>
                    <a:lnTo>
                      <a:pt x="3369" y="3097"/>
                    </a:lnTo>
                    <a:lnTo>
                      <a:pt x="3474" y="3013"/>
                    </a:lnTo>
                    <a:lnTo>
                      <a:pt x="3495" y="2971"/>
                    </a:lnTo>
                    <a:lnTo>
                      <a:pt x="3579" y="2888"/>
                    </a:lnTo>
                    <a:lnTo>
                      <a:pt x="3599" y="2888"/>
                    </a:lnTo>
                    <a:lnTo>
                      <a:pt x="3662" y="2867"/>
                    </a:lnTo>
                    <a:lnTo>
                      <a:pt x="3620" y="2804"/>
                    </a:lnTo>
                    <a:lnTo>
                      <a:pt x="3579" y="2867"/>
                    </a:lnTo>
                    <a:lnTo>
                      <a:pt x="3516" y="2867"/>
                    </a:lnTo>
                    <a:lnTo>
                      <a:pt x="3453" y="2888"/>
                    </a:lnTo>
                    <a:lnTo>
                      <a:pt x="3390" y="2888"/>
                    </a:lnTo>
                    <a:lnTo>
                      <a:pt x="3307" y="2929"/>
                    </a:lnTo>
                    <a:lnTo>
                      <a:pt x="3286" y="2992"/>
                    </a:lnTo>
                    <a:lnTo>
                      <a:pt x="3181" y="3076"/>
                    </a:lnTo>
                    <a:lnTo>
                      <a:pt x="3181" y="3118"/>
                    </a:lnTo>
                    <a:lnTo>
                      <a:pt x="3139" y="3180"/>
                    </a:lnTo>
                    <a:lnTo>
                      <a:pt x="3055" y="3097"/>
                    </a:lnTo>
                    <a:lnTo>
                      <a:pt x="3055" y="3034"/>
                    </a:lnTo>
                    <a:lnTo>
                      <a:pt x="3035" y="2971"/>
                    </a:lnTo>
                    <a:lnTo>
                      <a:pt x="3035" y="2888"/>
                    </a:lnTo>
                    <a:lnTo>
                      <a:pt x="3076" y="2929"/>
                    </a:lnTo>
                    <a:lnTo>
                      <a:pt x="3097" y="2929"/>
                    </a:lnTo>
                    <a:lnTo>
                      <a:pt x="3181" y="2825"/>
                    </a:lnTo>
                    <a:lnTo>
                      <a:pt x="3139" y="2825"/>
                    </a:lnTo>
                    <a:lnTo>
                      <a:pt x="3055" y="2804"/>
                    </a:lnTo>
                    <a:lnTo>
                      <a:pt x="3181" y="2804"/>
                    </a:lnTo>
                    <a:lnTo>
                      <a:pt x="3076" y="2783"/>
                    </a:lnTo>
                    <a:lnTo>
                      <a:pt x="3035" y="2720"/>
                    </a:lnTo>
                    <a:lnTo>
                      <a:pt x="3035" y="2678"/>
                    </a:lnTo>
                    <a:lnTo>
                      <a:pt x="3055" y="2657"/>
                    </a:lnTo>
                    <a:lnTo>
                      <a:pt x="3160" y="2657"/>
                    </a:lnTo>
                    <a:lnTo>
                      <a:pt x="3181" y="2616"/>
                    </a:lnTo>
                    <a:lnTo>
                      <a:pt x="3265" y="2553"/>
                    </a:lnTo>
                    <a:lnTo>
                      <a:pt x="3286" y="2448"/>
                    </a:lnTo>
                    <a:lnTo>
                      <a:pt x="3369" y="2448"/>
                    </a:lnTo>
                    <a:lnTo>
                      <a:pt x="3390" y="2469"/>
                    </a:lnTo>
                    <a:lnTo>
                      <a:pt x="3495" y="2406"/>
                    </a:lnTo>
                    <a:lnTo>
                      <a:pt x="3516" y="2344"/>
                    </a:lnTo>
                    <a:lnTo>
                      <a:pt x="3516" y="2260"/>
                    </a:lnTo>
                    <a:lnTo>
                      <a:pt x="3495" y="2197"/>
                    </a:lnTo>
                    <a:lnTo>
                      <a:pt x="3411" y="2281"/>
                    </a:lnTo>
                    <a:lnTo>
                      <a:pt x="3369" y="2302"/>
                    </a:lnTo>
                    <a:lnTo>
                      <a:pt x="3348" y="2281"/>
                    </a:lnTo>
                    <a:lnTo>
                      <a:pt x="3286" y="2281"/>
                    </a:lnTo>
                    <a:lnTo>
                      <a:pt x="3286" y="2344"/>
                    </a:lnTo>
                    <a:lnTo>
                      <a:pt x="3286" y="2406"/>
                    </a:lnTo>
                    <a:lnTo>
                      <a:pt x="3244" y="2448"/>
                    </a:lnTo>
                    <a:lnTo>
                      <a:pt x="3181" y="2448"/>
                    </a:lnTo>
                    <a:lnTo>
                      <a:pt x="3097" y="2490"/>
                    </a:lnTo>
                    <a:lnTo>
                      <a:pt x="3055" y="2511"/>
                    </a:lnTo>
                    <a:lnTo>
                      <a:pt x="3055" y="2574"/>
                    </a:lnTo>
                    <a:lnTo>
                      <a:pt x="2993" y="2595"/>
                    </a:lnTo>
                    <a:lnTo>
                      <a:pt x="3035" y="2553"/>
                    </a:lnTo>
                    <a:lnTo>
                      <a:pt x="3035" y="2469"/>
                    </a:lnTo>
                    <a:lnTo>
                      <a:pt x="2993" y="2490"/>
                    </a:lnTo>
                    <a:lnTo>
                      <a:pt x="2951" y="2490"/>
                    </a:lnTo>
                    <a:lnTo>
                      <a:pt x="2993" y="2469"/>
                    </a:lnTo>
                    <a:lnTo>
                      <a:pt x="3055" y="2406"/>
                    </a:lnTo>
                    <a:lnTo>
                      <a:pt x="3076" y="2385"/>
                    </a:lnTo>
                    <a:lnTo>
                      <a:pt x="3035" y="2364"/>
                    </a:lnTo>
                    <a:lnTo>
                      <a:pt x="3076" y="2302"/>
                    </a:lnTo>
                    <a:lnTo>
                      <a:pt x="3097" y="2239"/>
                    </a:lnTo>
                    <a:lnTo>
                      <a:pt x="3055" y="2197"/>
                    </a:lnTo>
                    <a:lnTo>
                      <a:pt x="2993" y="2260"/>
                    </a:lnTo>
                    <a:lnTo>
                      <a:pt x="3035" y="2197"/>
                    </a:lnTo>
                    <a:lnTo>
                      <a:pt x="3035" y="2155"/>
                    </a:lnTo>
                    <a:lnTo>
                      <a:pt x="2993" y="2155"/>
                    </a:lnTo>
                    <a:lnTo>
                      <a:pt x="2930" y="2176"/>
                    </a:lnTo>
                    <a:lnTo>
                      <a:pt x="2878" y="2166"/>
                    </a:lnTo>
                    <a:lnTo>
                      <a:pt x="2878" y="2166"/>
                    </a:lnTo>
                    <a:lnTo>
                      <a:pt x="2825" y="2176"/>
                    </a:lnTo>
                    <a:lnTo>
                      <a:pt x="2872" y="2165"/>
                    </a:lnTo>
                    <a:lnTo>
                      <a:pt x="2872" y="2165"/>
                    </a:lnTo>
                    <a:lnTo>
                      <a:pt x="2825" y="2155"/>
                    </a:lnTo>
                    <a:lnTo>
                      <a:pt x="2909" y="2155"/>
                    </a:lnTo>
                    <a:lnTo>
                      <a:pt x="2993" y="2113"/>
                    </a:lnTo>
                    <a:lnTo>
                      <a:pt x="3035" y="2072"/>
                    </a:lnTo>
                    <a:lnTo>
                      <a:pt x="3076" y="2072"/>
                    </a:lnTo>
                    <a:lnTo>
                      <a:pt x="3139" y="2051"/>
                    </a:lnTo>
                    <a:lnTo>
                      <a:pt x="3139" y="1967"/>
                    </a:lnTo>
                    <a:lnTo>
                      <a:pt x="3181" y="1904"/>
                    </a:lnTo>
                    <a:lnTo>
                      <a:pt x="3181" y="1862"/>
                    </a:lnTo>
                    <a:lnTo>
                      <a:pt x="3097" y="1800"/>
                    </a:lnTo>
                    <a:lnTo>
                      <a:pt x="2993" y="1716"/>
                    </a:lnTo>
                    <a:lnTo>
                      <a:pt x="2888" y="1716"/>
                    </a:lnTo>
                    <a:lnTo>
                      <a:pt x="2783" y="1737"/>
                    </a:lnTo>
                    <a:lnTo>
                      <a:pt x="2742" y="1737"/>
                    </a:lnTo>
                    <a:lnTo>
                      <a:pt x="2742" y="1779"/>
                    </a:lnTo>
                    <a:lnTo>
                      <a:pt x="2679" y="1862"/>
                    </a:lnTo>
                    <a:lnTo>
                      <a:pt x="2658" y="1946"/>
                    </a:lnTo>
                    <a:lnTo>
                      <a:pt x="2679" y="1841"/>
                    </a:lnTo>
                    <a:lnTo>
                      <a:pt x="2658" y="1820"/>
                    </a:lnTo>
                    <a:lnTo>
                      <a:pt x="2679" y="1758"/>
                    </a:lnTo>
                    <a:lnTo>
                      <a:pt x="2742" y="1674"/>
                    </a:lnTo>
                    <a:lnTo>
                      <a:pt x="2721" y="1674"/>
                    </a:lnTo>
                    <a:lnTo>
                      <a:pt x="2637" y="1737"/>
                    </a:lnTo>
                    <a:lnTo>
                      <a:pt x="2574" y="1779"/>
                    </a:lnTo>
                    <a:lnTo>
                      <a:pt x="2553" y="1862"/>
                    </a:lnTo>
                    <a:lnTo>
                      <a:pt x="2532" y="1841"/>
                    </a:lnTo>
                    <a:lnTo>
                      <a:pt x="2491" y="1862"/>
                    </a:lnTo>
                    <a:lnTo>
                      <a:pt x="2449" y="1883"/>
                    </a:lnTo>
                    <a:lnTo>
                      <a:pt x="2428" y="1862"/>
                    </a:lnTo>
                    <a:lnTo>
                      <a:pt x="2344" y="1925"/>
                    </a:lnTo>
                    <a:lnTo>
                      <a:pt x="2323" y="2030"/>
                    </a:lnTo>
                    <a:lnTo>
                      <a:pt x="2239" y="2072"/>
                    </a:lnTo>
                    <a:lnTo>
                      <a:pt x="2239" y="2072"/>
                    </a:lnTo>
                    <a:lnTo>
                      <a:pt x="2281" y="2030"/>
                    </a:lnTo>
                    <a:lnTo>
                      <a:pt x="2323" y="1883"/>
                    </a:lnTo>
                    <a:lnTo>
                      <a:pt x="2365" y="1779"/>
                    </a:lnTo>
                    <a:lnTo>
                      <a:pt x="2344" y="1758"/>
                    </a:lnTo>
                    <a:lnTo>
                      <a:pt x="2281" y="1779"/>
                    </a:lnTo>
                    <a:lnTo>
                      <a:pt x="2260" y="1841"/>
                    </a:lnTo>
                    <a:lnTo>
                      <a:pt x="2219" y="1883"/>
                    </a:lnTo>
                    <a:lnTo>
                      <a:pt x="2177" y="1841"/>
                    </a:lnTo>
                    <a:lnTo>
                      <a:pt x="2239" y="1779"/>
                    </a:lnTo>
                    <a:lnTo>
                      <a:pt x="2260" y="1737"/>
                    </a:lnTo>
                    <a:lnTo>
                      <a:pt x="2260" y="1716"/>
                    </a:lnTo>
                    <a:lnTo>
                      <a:pt x="2177" y="1737"/>
                    </a:lnTo>
                    <a:lnTo>
                      <a:pt x="2072" y="1820"/>
                    </a:lnTo>
                    <a:lnTo>
                      <a:pt x="2030" y="1820"/>
                    </a:lnTo>
                    <a:lnTo>
                      <a:pt x="2009" y="1737"/>
                    </a:lnTo>
                    <a:lnTo>
                      <a:pt x="1967" y="1737"/>
                    </a:lnTo>
                    <a:lnTo>
                      <a:pt x="1905" y="1820"/>
                    </a:lnTo>
                    <a:lnTo>
                      <a:pt x="1842" y="1820"/>
                    </a:lnTo>
                    <a:lnTo>
                      <a:pt x="1842" y="1779"/>
                    </a:lnTo>
                    <a:lnTo>
                      <a:pt x="1947" y="1737"/>
                    </a:lnTo>
                    <a:lnTo>
                      <a:pt x="2009" y="1632"/>
                    </a:lnTo>
                    <a:lnTo>
                      <a:pt x="2030" y="1548"/>
                    </a:lnTo>
                    <a:lnTo>
                      <a:pt x="1947" y="1548"/>
                    </a:lnTo>
                    <a:lnTo>
                      <a:pt x="1863" y="1611"/>
                    </a:lnTo>
                    <a:lnTo>
                      <a:pt x="1863" y="1611"/>
                    </a:lnTo>
                    <a:lnTo>
                      <a:pt x="1926" y="1527"/>
                    </a:lnTo>
                    <a:lnTo>
                      <a:pt x="2009" y="1444"/>
                    </a:lnTo>
                    <a:lnTo>
                      <a:pt x="2114" y="1444"/>
                    </a:lnTo>
                    <a:lnTo>
                      <a:pt x="2156" y="1423"/>
                    </a:lnTo>
                    <a:lnTo>
                      <a:pt x="2239" y="1381"/>
                    </a:lnTo>
                    <a:lnTo>
                      <a:pt x="2281" y="1339"/>
                    </a:lnTo>
                    <a:lnTo>
                      <a:pt x="2281" y="1276"/>
                    </a:lnTo>
                    <a:lnTo>
                      <a:pt x="2260" y="1318"/>
                    </a:lnTo>
                    <a:lnTo>
                      <a:pt x="2156" y="1339"/>
                    </a:lnTo>
                    <a:lnTo>
                      <a:pt x="2114" y="1318"/>
                    </a:lnTo>
                    <a:lnTo>
                      <a:pt x="2030" y="1235"/>
                    </a:lnTo>
                    <a:lnTo>
                      <a:pt x="1967" y="1235"/>
                    </a:lnTo>
                    <a:lnTo>
                      <a:pt x="1926" y="1255"/>
                    </a:lnTo>
                    <a:lnTo>
                      <a:pt x="1967" y="1151"/>
                    </a:lnTo>
                    <a:lnTo>
                      <a:pt x="2009" y="1130"/>
                    </a:lnTo>
                    <a:lnTo>
                      <a:pt x="2009" y="1109"/>
                    </a:lnTo>
                    <a:lnTo>
                      <a:pt x="1947" y="1130"/>
                    </a:lnTo>
                    <a:lnTo>
                      <a:pt x="1863" y="1193"/>
                    </a:lnTo>
                    <a:lnTo>
                      <a:pt x="1821" y="1255"/>
                    </a:lnTo>
                    <a:lnTo>
                      <a:pt x="1737" y="1339"/>
                    </a:lnTo>
                    <a:lnTo>
                      <a:pt x="1695" y="1360"/>
                    </a:lnTo>
                    <a:lnTo>
                      <a:pt x="1654" y="1423"/>
                    </a:lnTo>
                    <a:lnTo>
                      <a:pt x="1591" y="1465"/>
                    </a:lnTo>
                    <a:lnTo>
                      <a:pt x="1528" y="1548"/>
                    </a:lnTo>
                    <a:lnTo>
                      <a:pt x="1528" y="1444"/>
                    </a:lnTo>
                    <a:lnTo>
                      <a:pt x="1549" y="1360"/>
                    </a:lnTo>
                    <a:lnTo>
                      <a:pt x="1612" y="1297"/>
                    </a:lnTo>
                    <a:lnTo>
                      <a:pt x="1612" y="1235"/>
                    </a:lnTo>
                    <a:lnTo>
                      <a:pt x="1654" y="1130"/>
                    </a:lnTo>
                    <a:lnTo>
                      <a:pt x="1737" y="1046"/>
                    </a:lnTo>
                    <a:lnTo>
                      <a:pt x="1737" y="1004"/>
                    </a:lnTo>
                    <a:lnTo>
                      <a:pt x="1800" y="942"/>
                    </a:lnTo>
                    <a:lnTo>
                      <a:pt x="1821" y="921"/>
                    </a:lnTo>
                    <a:lnTo>
                      <a:pt x="1863" y="816"/>
                    </a:lnTo>
                    <a:lnTo>
                      <a:pt x="1947" y="774"/>
                    </a:lnTo>
                    <a:lnTo>
                      <a:pt x="2009" y="711"/>
                    </a:lnTo>
                    <a:lnTo>
                      <a:pt x="2051" y="691"/>
                    </a:lnTo>
                    <a:lnTo>
                      <a:pt x="2072" y="670"/>
                    </a:lnTo>
                    <a:lnTo>
                      <a:pt x="2072" y="607"/>
                    </a:lnTo>
                    <a:lnTo>
                      <a:pt x="2114" y="565"/>
                    </a:lnTo>
                    <a:lnTo>
                      <a:pt x="2135" y="481"/>
                    </a:lnTo>
                    <a:lnTo>
                      <a:pt x="2135" y="523"/>
                    </a:lnTo>
                    <a:lnTo>
                      <a:pt x="2114" y="586"/>
                    </a:lnTo>
                    <a:lnTo>
                      <a:pt x="2135" y="628"/>
                    </a:lnTo>
                    <a:lnTo>
                      <a:pt x="2219" y="523"/>
                    </a:lnTo>
                    <a:lnTo>
                      <a:pt x="2323" y="419"/>
                    </a:lnTo>
                    <a:lnTo>
                      <a:pt x="2344" y="377"/>
                    </a:lnTo>
                    <a:lnTo>
                      <a:pt x="2323" y="314"/>
                    </a:lnTo>
                    <a:lnTo>
                      <a:pt x="2260" y="314"/>
                    </a:lnTo>
                    <a:lnTo>
                      <a:pt x="2219" y="377"/>
                    </a:lnTo>
                    <a:lnTo>
                      <a:pt x="2177" y="293"/>
                    </a:lnTo>
                    <a:lnTo>
                      <a:pt x="2156" y="272"/>
                    </a:lnTo>
                    <a:lnTo>
                      <a:pt x="2177" y="209"/>
                    </a:lnTo>
                    <a:lnTo>
                      <a:pt x="2239" y="188"/>
                    </a:lnTo>
                    <a:lnTo>
                      <a:pt x="2323" y="209"/>
                    </a:lnTo>
                    <a:lnTo>
                      <a:pt x="2386" y="272"/>
                    </a:lnTo>
                    <a:lnTo>
                      <a:pt x="2449" y="251"/>
                    </a:lnTo>
                    <a:lnTo>
                      <a:pt x="2491" y="188"/>
                    </a:lnTo>
                    <a:lnTo>
                      <a:pt x="2491" y="42"/>
                    </a:lnTo>
                    <a:lnTo>
                      <a:pt x="2428" y="42"/>
                    </a:lnTo>
                    <a:lnTo>
                      <a:pt x="2365" y="63"/>
                    </a:lnTo>
                    <a:lnTo>
                      <a:pt x="2365" y="105"/>
                    </a:lnTo>
                    <a:lnTo>
                      <a:pt x="2323" y="105"/>
                    </a:lnTo>
                    <a:lnTo>
                      <a:pt x="2323" y="63"/>
                    </a:lnTo>
                    <a:lnTo>
                      <a:pt x="2323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64"/>
              <p:cNvSpPr/>
              <p:nvPr/>
            </p:nvSpPr>
            <p:spPr>
              <a:xfrm>
                <a:off x="1922950" y="1659350"/>
                <a:ext cx="1050900" cy="913875"/>
              </a:xfrm>
              <a:custGeom>
                <a:avLst/>
                <a:gdLst/>
                <a:ahLst/>
                <a:cxnLst/>
                <a:rect l="l" t="t" r="r" b="b"/>
                <a:pathLst>
                  <a:path w="42036" h="36555" extrusionOk="0">
                    <a:moveTo>
                      <a:pt x="4310" y="26929"/>
                    </a:moveTo>
                    <a:lnTo>
                      <a:pt x="4310" y="27055"/>
                    </a:lnTo>
                    <a:lnTo>
                      <a:pt x="4268" y="27159"/>
                    </a:lnTo>
                    <a:lnTo>
                      <a:pt x="4101" y="27264"/>
                    </a:lnTo>
                    <a:lnTo>
                      <a:pt x="4076" y="27268"/>
                    </a:lnTo>
                    <a:lnTo>
                      <a:pt x="4076" y="27268"/>
                    </a:lnTo>
                    <a:lnTo>
                      <a:pt x="4101" y="27243"/>
                    </a:lnTo>
                    <a:lnTo>
                      <a:pt x="4185" y="27117"/>
                    </a:lnTo>
                    <a:lnTo>
                      <a:pt x="4289" y="27034"/>
                    </a:lnTo>
                    <a:lnTo>
                      <a:pt x="4310" y="26929"/>
                    </a:lnTo>
                    <a:close/>
                    <a:moveTo>
                      <a:pt x="40508" y="27473"/>
                    </a:moveTo>
                    <a:lnTo>
                      <a:pt x="40299" y="27557"/>
                    </a:lnTo>
                    <a:lnTo>
                      <a:pt x="40090" y="27599"/>
                    </a:lnTo>
                    <a:lnTo>
                      <a:pt x="40132" y="27536"/>
                    </a:lnTo>
                    <a:lnTo>
                      <a:pt x="40404" y="27473"/>
                    </a:lnTo>
                    <a:close/>
                    <a:moveTo>
                      <a:pt x="19459" y="0"/>
                    </a:moveTo>
                    <a:lnTo>
                      <a:pt x="19187" y="105"/>
                    </a:lnTo>
                    <a:lnTo>
                      <a:pt x="18810" y="105"/>
                    </a:lnTo>
                    <a:lnTo>
                      <a:pt x="18727" y="63"/>
                    </a:lnTo>
                    <a:lnTo>
                      <a:pt x="18392" y="84"/>
                    </a:lnTo>
                    <a:lnTo>
                      <a:pt x="18308" y="63"/>
                    </a:lnTo>
                    <a:lnTo>
                      <a:pt x="18120" y="105"/>
                    </a:lnTo>
                    <a:lnTo>
                      <a:pt x="18078" y="210"/>
                    </a:lnTo>
                    <a:lnTo>
                      <a:pt x="18120" y="272"/>
                    </a:lnTo>
                    <a:lnTo>
                      <a:pt x="18078" y="377"/>
                    </a:lnTo>
                    <a:lnTo>
                      <a:pt x="18078" y="524"/>
                    </a:lnTo>
                    <a:lnTo>
                      <a:pt x="18036" y="775"/>
                    </a:lnTo>
                    <a:lnTo>
                      <a:pt x="18120" y="879"/>
                    </a:lnTo>
                    <a:lnTo>
                      <a:pt x="18036" y="942"/>
                    </a:lnTo>
                    <a:lnTo>
                      <a:pt x="17911" y="942"/>
                    </a:lnTo>
                    <a:lnTo>
                      <a:pt x="17764" y="1109"/>
                    </a:lnTo>
                    <a:lnTo>
                      <a:pt x="17701" y="1214"/>
                    </a:lnTo>
                    <a:lnTo>
                      <a:pt x="17471" y="1298"/>
                    </a:lnTo>
                    <a:lnTo>
                      <a:pt x="17367" y="1444"/>
                    </a:lnTo>
                    <a:lnTo>
                      <a:pt x="17095" y="1633"/>
                    </a:lnTo>
                    <a:lnTo>
                      <a:pt x="16990" y="1674"/>
                    </a:lnTo>
                    <a:lnTo>
                      <a:pt x="16990" y="1758"/>
                    </a:lnTo>
                    <a:lnTo>
                      <a:pt x="17074" y="1925"/>
                    </a:lnTo>
                    <a:lnTo>
                      <a:pt x="17074" y="2072"/>
                    </a:lnTo>
                    <a:lnTo>
                      <a:pt x="16760" y="2030"/>
                    </a:lnTo>
                    <a:lnTo>
                      <a:pt x="16739" y="1946"/>
                    </a:lnTo>
                    <a:lnTo>
                      <a:pt x="16718" y="2135"/>
                    </a:lnTo>
                    <a:lnTo>
                      <a:pt x="16613" y="2281"/>
                    </a:lnTo>
                    <a:lnTo>
                      <a:pt x="16530" y="2302"/>
                    </a:lnTo>
                    <a:lnTo>
                      <a:pt x="16509" y="2365"/>
                    </a:lnTo>
                    <a:lnTo>
                      <a:pt x="16300" y="2407"/>
                    </a:lnTo>
                    <a:lnTo>
                      <a:pt x="16237" y="2574"/>
                    </a:lnTo>
                    <a:lnTo>
                      <a:pt x="16132" y="2595"/>
                    </a:lnTo>
                    <a:lnTo>
                      <a:pt x="16028" y="2700"/>
                    </a:lnTo>
                    <a:lnTo>
                      <a:pt x="15944" y="2700"/>
                    </a:lnTo>
                    <a:lnTo>
                      <a:pt x="15923" y="2804"/>
                    </a:lnTo>
                    <a:lnTo>
                      <a:pt x="15776" y="2888"/>
                    </a:lnTo>
                    <a:lnTo>
                      <a:pt x="15672" y="2993"/>
                    </a:lnTo>
                    <a:lnTo>
                      <a:pt x="15588" y="2972"/>
                    </a:lnTo>
                    <a:lnTo>
                      <a:pt x="15588" y="3076"/>
                    </a:lnTo>
                    <a:lnTo>
                      <a:pt x="15776" y="3139"/>
                    </a:lnTo>
                    <a:lnTo>
                      <a:pt x="15986" y="3139"/>
                    </a:lnTo>
                    <a:lnTo>
                      <a:pt x="15986" y="3244"/>
                    </a:lnTo>
                    <a:lnTo>
                      <a:pt x="15839" y="3202"/>
                    </a:lnTo>
                    <a:lnTo>
                      <a:pt x="15944" y="3516"/>
                    </a:lnTo>
                    <a:lnTo>
                      <a:pt x="16028" y="3599"/>
                    </a:lnTo>
                    <a:lnTo>
                      <a:pt x="16007" y="3725"/>
                    </a:lnTo>
                    <a:lnTo>
                      <a:pt x="15944" y="3871"/>
                    </a:lnTo>
                    <a:lnTo>
                      <a:pt x="16007" y="4018"/>
                    </a:lnTo>
                    <a:lnTo>
                      <a:pt x="15902" y="4185"/>
                    </a:lnTo>
                    <a:lnTo>
                      <a:pt x="15902" y="4394"/>
                    </a:lnTo>
                    <a:lnTo>
                      <a:pt x="15902" y="4457"/>
                    </a:lnTo>
                    <a:lnTo>
                      <a:pt x="15986" y="4457"/>
                    </a:lnTo>
                    <a:lnTo>
                      <a:pt x="16028" y="4478"/>
                    </a:lnTo>
                    <a:lnTo>
                      <a:pt x="16111" y="4394"/>
                    </a:lnTo>
                    <a:lnTo>
                      <a:pt x="16237" y="4374"/>
                    </a:lnTo>
                    <a:lnTo>
                      <a:pt x="16341" y="4394"/>
                    </a:lnTo>
                    <a:lnTo>
                      <a:pt x="16509" y="4374"/>
                    </a:lnTo>
                    <a:lnTo>
                      <a:pt x="16676" y="4227"/>
                    </a:lnTo>
                    <a:lnTo>
                      <a:pt x="16760" y="4185"/>
                    </a:lnTo>
                    <a:lnTo>
                      <a:pt x="16760" y="4143"/>
                    </a:lnTo>
                    <a:lnTo>
                      <a:pt x="16864" y="4060"/>
                    </a:lnTo>
                    <a:lnTo>
                      <a:pt x="16927" y="4143"/>
                    </a:lnTo>
                    <a:lnTo>
                      <a:pt x="16927" y="4269"/>
                    </a:lnTo>
                    <a:lnTo>
                      <a:pt x="16844" y="4353"/>
                    </a:lnTo>
                    <a:lnTo>
                      <a:pt x="16927" y="4457"/>
                    </a:lnTo>
                    <a:lnTo>
                      <a:pt x="17032" y="4457"/>
                    </a:lnTo>
                    <a:lnTo>
                      <a:pt x="17178" y="4374"/>
                    </a:lnTo>
                    <a:lnTo>
                      <a:pt x="17346" y="4374"/>
                    </a:lnTo>
                    <a:lnTo>
                      <a:pt x="17450" y="4248"/>
                    </a:lnTo>
                    <a:lnTo>
                      <a:pt x="17597" y="4081"/>
                    </a:lnTo>
                    <a:lnTo>
                      <a:pt x="17576" y="4018"/>
                    </a:lnTo>
                    <a:lnTo>
                      <a:pt x="17701" y="3850"/>
                    </a:lnTo>
                    <a:lnTo>
                      <a:pt x="17722" y="3767"/>
                    </a:lnTo>
                    <a:lnTo>
                      <a:pt x="17890" y="3620"/>
                    </a:lnTo>
                    <a:lnTo>
                      <a:pt x="18015" y="3557"/>
                    </a:lnTo>
                    <a:lnTo>
                      <a:pt x="18036" y="3453"/>
                    </a:lnTo>
                    <a:lnTo>
                      <a:pt x="18099" y="3306"/>
                    </a:lnTo>
                    <a:lnTo>
                      <a:pt x="18204" y="3453"/>
                    </a:lnTo>
                    <a:lnTo>
                      <a:pt x="18350" y="3453"/>
                    </a:lnTo>
                    <a:lnTo>
                      <a:pt x="18497" y="3348"/>
                    </a:lnTo>
                    <a:lnTo>
                      <a:pt x="18643" y="3327"/>
                    </a:lnTo>
                    <a:lnTo>
                      <a:pt x="18706" y="3181"/>
                    </a:lnTo>
                    <a:lnTo>
                      <a:pt x="18769" y="3181"/>
                    </a:lnTo>
                    <a:lnTo>
                      <a:pt x="18873" y="3076"/>
                    </a:lnTo>
                    <a:lnTo>
                      <a:pt x="18936" y="2909"/>
                    </a:lnTo>
                    <a:lnTo>
                      <a:pt x="19124" y="2867"/>
                    </a:lnTo>
                    <a:lnTo>
                      <a:pt x="19187" y="2846"/>
                    </a:lnTo>
                    <a:lnTo>
                      <a:pt x="19250" y="2888"/>
                    </a:lnTo>
                    <a:lnTo>
                      <a:pt x="19333" y="2846"/>
                    </a:lnTo>
                    <a:lnTo>
                      <a:pt x="19543" y="2846"/>
                    </a:lnTo>
                    <a:lnTo>
                      <a:pt x="19668" y="2762"/>
                    </a:lnTo>
                    <a:lnTo>
                      <a:pt x="19773" y="2762"/>
                    </a:lnTo>
                    <a:lnTo>
                      <a:pt x="20024" y="2658"/>
                    </a:lnTo>
                    <a:lnTo>
                      <a:pt x="20233" y="2616"/>
                    </a:lnTo>
                    <a:lnTo>
                      <a:pt x="20296" y="2595"/>
                    </a:lnTo>
                    <a:cubicBezTo>
                      <a:pt x="20338" y="2679"/>
                      <a:pt x="20442" y="2741"/>
                      <a:pt x="20526" y="2762"/>
                    </a:cubicBezTo>
                    <a:lnTo>
                      <a:pt x="20401" y="2783"/>
                    </a:lnTo>
                    <a:lnTo>
                      <a:pt x="19877" y="2993"/>
                    </a:lnTo>
                    <a:lnTo>
                      <a:pt x="19752" y="3097"/>
                    </a:lnTo>
                    <a:lnTo>
                      <a:pt x="19438" y="3181"/>
                    </a:lnTo>
                    <a:lnTo>
                      <a:pt x="19020" y="3369"/>
                    </a:lnTo>
                    <a:lnTo>
                      <a:pt x="18852" y="3495"/>
                    </a:lnTo>
                    <a:lnTo>
                      <a:pt x="18852" y="3578"/>
                    </a:lnTo>
                    <a:lnTo>
                      <a:pt x="18957" y="3578"/>
                    </a:lnTo>
                    <a:lnTo>
                      <a:pt x="19020" y="3620"/>
                    </a:lnTo>
                    <a:lnTo>
                      <a:pt x="18915" y="3704"/>
                    </a:lnTo>
                    <a:lnTo>
                      <a:pt x="18831" y="3704"/>
                    </a:lnTo>
                    <a:lnTo>
                      <a:pt x="18643" y="3850"/>
                    </a:lnTo>
                    <a:lnTo>
                      <a:pt x="18497" y="3850"/>
                    </a:lnTo>
                    <a:lnTo>
                      <a:pt x="18413" y="3934"/>
                    </a:lnTo>
                    <a:lnTo>
                      <a:pt x="18392" y="4039"/>
                    </a:lnTo>
                    <a:lnTo>
                      <a:pt x="18225" y="4143"/>
                    </a:lnTo>
                    <a:lnTo>
                      <a:pt x="18162" y="4227"/>
                    </a:lnTo>
                    <a:lnTo>
                      <a:pt x="18162" y="4353"/>
                    </a:lnTo>
                    <a:lnTo>
                      <a:pt x="18225" y="4311"/>
                    </a:lnTo>
                    <a:lnTo>
                      <a:pt x="18308" y="4374"/>
                    </a:lnTo>
                    <a:lnTo>
                      <a:pt x="18266" y="4457"/>
                    </a:lnTo>
                    <a:lnTo>
                      <a:pt x="18287" y="4478"/>
                    </a:lnTo>
                    <a:lnTo>
                      <a:pt x="18371" y="4457"/>
                    </a:lnTo>
                    <a:lnTo>
                      <a:pt x="18476" y="4415"/>
                    </a:lnTo>
                    <a:lnTo>
                      <a:pt x="18580" y="4415"/>
                    </a:lnTo>
                    <a:lnTo>
                      <a:pt x="18643" y="4457"/>
                    </a:lnTo>
                    <a:lnTo>
                      <a:pt x="18622" y="4541"/>
                    </a:lnTo>
                    <a:lnTo>
                      <a:pt x="18497" y="4583"/>
                    </a:lnTo>
                    <a:lnTo>
                      <a:pt x="18371" y="4520"/>
                    </a:lnTo>
                    <a:lnTo>
                      <a:pt x="18287" y="4562"/>
                    </a:lnTo>
                    <a:lnTo>
                      <a:pt x="18308" y="4666"/>
                    </a:lnTo>
                    <a:lnTo>
                      <a:pt x="18517" y="4771"/>
                    </a:lnTo>
                    <a:lnTo>
                      <a:pt x="18601" y="4729"/>
                    </a:lnTo>
                    <a:lnTo>
                      <a:pt x="18622" y="4646"/>
                    </a:lnTo>
                    <a:lnTo>
                      <a:pt x="18685" y="4646"/>
                    </a:lnTo>
                    <a:lnTo>
                      <a:pt x="18727" y="4687"/>
                    </a:lnTo>
                    <a:lnTo>
                      <a:pt x="18685" y="4771"/>
                    </a:lnTo>
                    <a:lnTo>
                      <a:pt x="18789" y="4771"/>
                    </a:lnTo>
                    <a:lnTo>
                      <a:pt x="18957" y="4792"/>
                    </a:lnTo>
                    <a:lnTo>
                      <a:pt x="19145" y="4750"/>
                    </a:lnTo>
                    <a:lnTo>
                      <a:pt x="19250" y="4750"/>
                    </a:lnTo>
                    <a:lnTo>
                      <a:pt x="19417" y="4834"/>
                    </a:lnTo>
                    <a:lnTo>
                      <a:pt x="19543" y="4792"/>
                    </a:lnTo>
                    <a:lnTo>
                      <a:pt x="19647" y="4855"/>
                    </a:lnTo>
                    <a:lnTo>
                      <a:pt x="19689" y="4959"/>
                    </a:lnTo>
                    <a:lnTo>
                      <a:pt x="19773" y="4959"/>
                    </a:lnTo>
                    <a:lnTo>
                      <a:pt x="19752" y="5001"/>
                    </a:lnTo>
                    <a:lnTo>
                      <a:pt x="19668" y="5001"/>
                    </a:lnTo>
                    <a:lnTo>
                      <a:pt x="19522" y="4897"/>
                    </a:lnTo>
                    <a:lnTo>
                      <a:pt x="19313" y="4897"/>
                    </a:lnTo>
                    <a:lnTo>
                      <a:pt x="19250" y="4959"/>
                    </a:lnTo>
                    <a:lnTo>
                      <a:pt x="19375" y="5001"/>
                    </a:lnTo>
                    <a:lnTo>
                      <a:pt x="19417" y="5064"/>
                    </a:lnTo>
                    <a:lnTo>
                      <a:pt x="19229" y="5064"/>
                    </a:lnTo>
                    <a:lnTo>
                      <a:pt x="19145" y="4980"/>
                    </a:lnTo>
                    <a:lnTo>
                      <a:pt x="18894" y="5001"/>
                    </a:lnTo>
                    <a:lnTo>
                      <a:pt x="18810" y="5064"/>
                    </a:lnTo>
                    <a:lnTo>
                      <a:pt x="18727" y="5001"/>
                    </a:lnTo>
                    <a:lnTo>
                      <a:pt x="18643" y="5001"/>
                    </a:lnTo>
                    <a:lnTo>
                      <a:pt x="18580" y="5043"/>
                    </a:lnTo>
                    <a:lnTo>
                      <a:pt x="18497" y="5043"/>
                    </a:lnTo>
                    <a:lnTo>
                      <a:pt x="18225" y="5064"/>
                    </a:lnTo>
                    <a:lnTo>
                      <a:pt x="18183" y="5085"/>
                    </a:lnTo>
                    <a:lnTo>
                      <a:pt x="17973" y="5127"/>
                    </a:lnTo>
                    <a:lnTo>
                      <a:pt x="17953" y="5273"/>
                    </a:lnTo>
                    <a:lnTo>
                      <a:pt x="17973" y="5587"/>
                    </a:lnTo>
                    <a:lnTo>
                      <a:pt x="17994" y="5629"/>
                    </a:lnTo>
                    <a:lnTo>
                      <a:pt x="17994" y="5754"/>
                    </a:lnTo>
                    <a:lnTo>
                      <a:pt x="17953" y="5796"/>
                    </a:lnTo>
                    <a:lnTo>
                      <a:pt x="17953" y="5859"/>
                    </a:lnTo>
                    <a:lnTo>
                      <a:pt x="17994" y="5922"/>
                    </a:lnTo>
                    <a:lnTo>
                      <a:pt x="18099" y="5901"/>
                    </a:lnTo>
                    <a:lnTo>
                      <a:pt x="18141" y="5901"/>
                    </a:lnTo>
                    <a:lnTo>
                      <a:pt x="18225" y="5943"/>
                    </a:lnTo>
                    <a:lnTo>
                      <a:pt x="18329" y="5943"/>
                    </a:lnTo>
                    <a:lnTo>
                      <a:pt x="18371" y="5901"/>
                    </a:lnTo>
                    <a:lnTo>
                      <a:pt x="18392" y="5901"/>
                    </a:lnTo>
                    <a:lnTo>
                      <a:pt x="18476" y="5922"/>
                    </a:lnTo>
                    <a:lnTo>
                      <a:pt x="18517" y="5964"/>
                    </a:lnTo>
                    <a:lnTo>
                      <a:pt x="18559" y="5943"/>
                    </a:lnTo>
                    <a:lnTo>
                      <a:pt x="18622" y="6006"/>
                    </a:lnTo>
                    <a:lnTo>
                      <a:pt x="18622" y="6047"/>
                    </a:lnTo>
                    <a:lnTo>
                      <a:pt x="18706" y="6068"/>
                    </a:lnTo>
                    <a:lnTo>
                      <a:pt x="18789" y="6047"/>
                    </a:lnTo>
                    <a:lnTo>
                      <a:pt x="18852" y="6047"/>
                    </a:lnTo>
                    <a:lnTo>
                      <a:pt x="18915" y="6110"/>
                    </a:lnTo>
                    <a:lnTo>
                      <a:pt x="19041" y="6110"/>
                    </a:lnTo>
                    <a:lnTo>
                      <a:pt x="19124" y="6068"/>
                    </a:lnTo>
                    <a:lnTo>
                      <a:pt x="19229" y="6131"/>
                    </a:lnTo>
                    <a:lnTo>
                      <a:pt x="19333" y="6068"/>
                    </a:lnTo>
                    <a:lnTo>
                      <a:pt x="19417" y="6110"/>
                    </a:lnTo>
                    <a:lnTo>
                      <a:pt x="19543" y="6110"/>
                    </a:lnTo>
                    <a:lnTo>
                      <a:pt x="19647" y="6068"/>
                    </a:lnTo>
                    <a:lnTo>
                      <a:pt x="19752" y="6131"/>
                    </a:lnTo>
                    <a:lnTo>
                      <a:pt x="19773" y="6215"/>
                    </a:lnTo>
                    <a:lnTo>
                      <a:pt x="19857" y="6152"/>
                    </a:lnTo>
                    <a:lnTo>
                      <a:pt x="19877" y="6257"/>
                    </a:lnTo>
                    <a:lnTo>
                      <a:pt x="19982" y="6340"/>
                    </a:lnTo>
                    <a:lnTo>
                      <a:pt x="19982" y="6382"/>
                    </a:lnTo>
                    <a:lnTo>
                      <a:pt x="20003" y="6445"/>
                    </a:lnTo>
                    <a:lnTo>
                      <a:pt x="20108" y="6445"/>
                    </a:lnTo>
                    <a:lnTo>
                      <a:pt x="20191" y="6466"/>
                    </a:lnTo>
                    <a:lnTo>
                      <a:pt x="20212" y="6550"/>
                    </a:lnTo>
                    <a:lnTo>
                      <a:pt x="20275" y="6570"/>
                    </a:lnTo>
                    <a:lnTo>
                      <a:pt x="20359" y="6654"/>
                    </a:lnTo>
                    <a:lnTo>
                      <a:pt x="20317" y="6696"/>
                    </a:lnTo>
                    <a:lnTo>
                      <a:pt x="20317" y="6780"/>
                    </a:lnTo>
                    <a:lnTo>
                      <a:pt x="20422" y="6884"/>
                    </a:lnTo>
                    <a:lnTo>
                      <a:pt x="20589" y="6989"/>
                    </a:lnTo>
                    <a:lnTo>
                      <a:pt x="20589" y="7052"/>
                    </a:lnTo>
                    <a:lnTo>
                      <a:pt x="20568" y="7073"/>
                    </a:lnTo>
                    <a:lnTo>
                      <a:pt x="20589" y="7114"/>
                    </a:lnTo>
                    <a:lnTo>
                      <a:pt x="20526" y="7094"/>
                    </a:lnTo>
                    <a:lnTo>
                      <a:pt x="20317" y="7052"/>
                    </a:lnTo>
                    <a:lnTo>
                      <a:pt x="20170" y="6989"/>
                    </a:lnTo>
                    <a:lnTo>
                      <a:pt x="20087" y="7010"/>
                    </a:lnTo>
                    <a:lnTo>
                      <a:pt x="20003" y="6989"/>
                    </a:lnTo>
                    <a:lnTo>
                      <a:pt x="19982" y="7010"/>
                    </a:lnTo>
                    <a:lnTo>
                      <a:pt x="19898" y="7010"/>
                    </a:lnTo>
                    <a:lnTo>
                      <a:pt x="19836" y="6905"/>
                    </a:lnTo>
                    <a:lnTo>
                      <a:pt x="19752" y="6905"/>
                    </a:lnTo>
                    <a:lnTo>
                      <a:pt x="19689" y="6801"/>
                    </a:lnTo>
                    <a:lnTo>
                      <a:pt x="19647" y="6780"/>
                    </a:lnTo>
                    <a:lnTo>
                      <a:pt x="19522" y="6801"/>
                    </a:lnTo>
                    <a:lnTo>
                      <a:pt x="19438" y="6780"/>
                    </a:lnTo>
                    <a:lnTo>
                      <a:pt x="19375" y="6738"/>
                    </a:lnTo>
                    <a:lnTo>
                      <a:pt x="19250" y="6675"/>
                    </a:lnTo>
                    <a:lnTo>
                      <a:pt x="19229" y="6591"/>
                    </a:lnTo>
                    <a:lnTo>
                      <a:pt x="19166" y="6591"/>
                    </a:lnTo>
                    <a:lnTo>
                      <a:pt x="19124" y="6570"/>
                    </a:lnTo>
                    <a:lnTo>
                      <a:pt x="18999" y="6570"/>
                    </a:lnTo>
                    <a:lnTo>
                      <a:pt x="18936" y="6550"/>
                    </a:lnTo>
                    <a:lnTo>
                      <a:pt x="18685" y="6550"/>
                    </a:lnTo>
                    <a:lnTo>
                      <a:pt x="18517" y="6529"/>
                    </a:lnTo>
                    <a:lnTo>
                      <a:pt x="18413" y="6487"/>
                    </a:lnTo>
                    <a:lnTo>
                      <a:pt x="17973" y="6487"/>
                    </a:lnTo>
                    <a:lnTo>
                      <a:pt x="17890" y="6529"/>
                    </a:lnTo>
                    <a:lnTo>
                      <a:pt x="17764" y="6550"/>
                    </a:lnTo>
                    <a:lnTo>
                      <a:pt x="17701" y="6633"/>
                    </a:lnTo>
                    <a:lnTo>
                      <a:pt x="17701" y="6801"/>
                    </a:lnTo>
                    <a:lnTo>
                      <a:pt x="17597" y="6968"/>
                    </a:lnTo>
                    <a:lnTo>
                      <a:pt x="17639" y="7156"/>
                    </a:lnTo>
                    <a:lnTo>
                      <a:pt x="17597" y="7219"/>
                    </a:lnTo>
                    <a:lnTo>
                      <a:pt x="17639" y="7282"/>
                    </a:lnTo>
                    <a:lnTo>
                      <a:pt x="17701" y="7303"/>
                    </a:lnTo>
                    <a:lnTo>
                      <a:pt x="17681" y="7366"/>
                    </a:lnTo>
                    <a:lnTo>
                      <a:pt x="17639" y="7387"/>
                    </a:lnTo>
                    <a:lnTo>
                      <a:pt x="17701" y="7617"/>
                    </a:lnTo>
                    <a:lnTo>
                      <a:pt x="17785" y="7700"/>
                    </a:lnTo>
                    <a:lnTo>
                      <a:pt x="17806" y="7742"/>
                    </a:lnTo>
                    <a:lnTo>
                      <a:pt x="17973" y="7847"/>
                    </a:lnTo>
                    <a:lnTo>
                      <a:pt x="18015" y="7910"/>
                    </a:lnTo>
                    <a:lnTo>
                      <a:pt x="18120" y="7889"/>
                    </a:lnTo>
                    <a:lnTo>
                      <a:pt x="18183" y="7951"/>
                    </a:lnTo>
                    <a:lnTo>
                      <a:pt x="18266" y="7993"/>
                    </a:lnTo>
                    <a:lnTo>
                      <a:pt x="18392" y="7931"/>
                    </a:lnTo>
                    <a:lnTo>
                      <a:pt x="18476" y="7931"/>
                    </a:lnTo>
                    <a:lnTo>
                      <a:pt x="18538" y="8014"/>
                    </a:lnTo>
                    <a:lnTo>
                      <a:pt x="18685" y="8014"/>
                    </a:lnTo>
                    <a:lnTo>
                      <a:pt x="18748" y="8140"/>
                    </a:lnTo>
                    <a:lnTo>
                      <a:pt x="18831" y="8161"/>
                    </a:lnTo>
                    <a:lnTo>
                      <a:pt x="18852" y="8223"/>
                    </a:lnTo>
                    <a:lnTo>
                      <a:pt x="18727" y="8265"/>
                    </a:lnTo>
                    <a:lnTo>
                      <a:pt x="18727" y="8349"/>
                    </a:lnTo>
                    <a:lnTo>
                      <a:pt x="18685" y="8412"/>
                    </a:lnTo>
                    <a:lnTo>
                      <a:pt x="18685" y="8454"/>
                    </a:lnTo>
                    <a:lnTo>
                      <a:pt x="18622" y="8537"/>
                    </a:lnTo>
                    <a:lnTo>
                      <a:pt x="18497" y="8621"/>
                    </a:lnTo>
                    <a:lnTo>
                      <a:pt x="18497" y="8663"/>
                    </a:lnTo>
                    <a:lnTo>
                      <a:pt x="18434" y="8747"/>
                    </a:lnTo>
                    <a:lnTo>
                      <a:pt x="18517" y="8788"/>
                    </a:lnTo>
                    <a:lnTo>
                      <a:pt x="18517" y="8935"/>
                    </a:lnTo>
                    <a:lnTo>
                      <a:pt x="18580" y="9060"/>
                    </a:lnTo>
                    <a:lnTo>
                      <a:pt x="18580" y="9144"/>
                    </a:lnTo>
                    <a:lnTo>
                      <a:pt x="18434" y="9165"/>
                    </a:lnTo>
                    <a:lnTo>
                      <a:pt x="18497" y="9207"/>
                    </a:lnTo>
                    <a:lnTo>
                      <a:pt x="18685" y="9249"/>
                    </a:lnTo>
                    <a:lnTo>
                      <a:pt x="18748" y="9207"/>
                    </a:lnTo>
                    <a:lnTo>
                      <a:pt x="18810" y="9207"/>
                    </a:lnTo>
                    <a:lnTo>
                      <a:pt x="18831" y="9270"/>
                    </a:lnTo>
                    <a:lnTo>
                      <a:pt x="18894" y="9207"/>
                    </a:lnTo>
                    <a:lnTo>
                      <a:pt x="18936" y="9207"/>
                    </a:lnTo>
                    <a:lnTo>
                      <a:pt x="18999" y="9249"/>
                    </a:lnTo>
                    <a:lnTo>
                      <a:pt x="19145" y="9249"/>
                    </a:lnTo>
                    <a:lnTo>
                      <a:pt x="19333" y="9311"/>
                    </a:lnTo>
                    <a:lnTo>
                      <a:pt x="19417" y="9249"/>
                    </a:lnTo>
                    <a:lnTo>
                      <a:pt x="19564" y="9249"/>
                    </a:lnTo>
                    <a:lnTo>
                      <a:pt x="19585" y="9291"/>
                    </a:lnTo>
                    <a:lnTo>
                      <a:pt x="19626" y="9291"/>
                    </a:lnTo>
                    <a:lnTo>
                      <a:pt x="19668" y="9270"/>
                    </a:lnTo>
                    <a:lnTo>
                      <a:pt x="19752" y="9249"/>
                    </a:lnTo>
                    <a:lnTo>
                      <a:pt x="19794" y="9270"/>
                    </a:lnTo>
                    <a:lnTo>
                      <a:pt x="19836" y="9353"/>
                    </a:lnTo>
                    <a:lnTo>
                      <a:pt x="19877" y="9353"/>
                    </a:lnTo>
                    <a:lnTo>
                      <a:pt x="19940" y="9311"/>
                    </a:lnTo>
                    <a:lnTo>
                      <a:pt x="19982" y="9353"/>
                    </a:lnTo>
                    <a:lnTo>
                      <a:pt x="20003" y="9416"/>
                    </a:lnTo>
                    <a:lnTo>
                      <a:pt x="20066" y="9416"/>
                    </a:lnTo>
                    <a:lnTo>
                      <a:pt x="20108" y="9374"/>
                    </a:lnTo>
                    <a:lnTo>
                      <a:pt x="20254" y="9353"/>
                    </a:lnTo>
                    <a:lnTo>
                      <a:pt x="20296" y="9270"/>
                    </a:lnTo>
                    <a:lnTo>
                      <a:pt x="20401" y="9249"/>
                    </a:lnTo>
                    <a:lnTo>
                      <a:pt x="20484" y="9249"/>
                    </a:lnTo>
                    <a:lnTo>
                      <a:pt x="20589" y="9144"/>
                    </a:lnTo>
                    <a:lnTo>
                      <a:pt x="20714" y="9081"/>
                    </a:lnTo>
                    <a:lnTo>
                      <a:pt x="20819" y="9060"/>
                    </a:lnTo>
                    <a:lnTo>
                      <a:pt x="20840" y="8998"/>
                    </a:lnTo>
                    <a:lnTo>
                      <a:pt x="20924" y="8998"/>
                    </a:lnTo>
                    <a:lnTo>
                      <a:pt x="21028" y="9039"/>
                    </a:lnTo>
                    <a:lnTo>
                      <a:pt x="21112" y="9039"/>
                    </a:lnTo>
                    <a:lnTo>
                      <a:pt x="21196" y="9081"/>
                    </a:lnTo>
                    <a:lnTo>
                      <a:pt x="21405" y="9081"/>
                    </a:lnTo>
                    <a:lnTo>
                      <a:pt x="21635" y="8935"/>
                    </a:lnTo>
                    <a:lnTo>
                      <a:pt x="21656" y="8851"/>
                    </a:lnTo>
                    <a:lnTo>
                      <a:pt x="21719" y="8851"/>
                    </a:lnTo>
                    <a:lnTo>
                      <a:pt x="21740" y="8893"/>
                    </a:lnTo>
                    <a:lnTo>
                      <a:pt x="21761" y="8851"/>
                    </a:lnTo>
                    <a:lnTo>
                      <a:pt x="21844" y="8788"/>
                    </a:lnTo>
                    <a:lnTo>
                      <a:pt x="21844" y="8726"/>
                    </a:lnTo>
                    <a:lnTo>
                      <a:pt x="21865" y="8663"/>
                    </a:lnTo>
                    <a:lnTo>
                      <a:pt x="21928" y="8684"/>
                    </a:lnTo>
                    <a:lnTo>
                      <a:pt x="21991" y="8684"/>
                    </a:lnTo>
                    <a:lnTo>
                      <a:pt x="22054" y="8642"/>
                    </a:lnTo>
                    <a:lnTo>
                      <a:pt x="22054" y="8579"/>
                    </a:lnTo>
                    <a:lnTo>
                      <a:pt x="22095" y="8621"/>
                    </a:lnTo>
                    <a:lnTo>
                      <a:pt x="22158" y="8621"/>
                    </a:lnTo>
                    <a:lnTo>
                      <a:pt x="22179" y="8663"/>
                    </a:lnTo>
                    <a:lnTo>
                      <a:pt x="22179" y="8726"/>
                    </a:lnTo>
                    <a:lnTo>
                      <a:pt x="22242" y="8767"/>
                    </a:lnTo>
                    <a:lnTo>
                      <a:pt x="22158" y="8830"/>
                    </a:lnTo>
                    <a:lnTo>
                      <a:pt x="22158" y="8893"/>
                    </a:lnTo>
                    <a:lnTo>
                      <a:pt x="22095" y="8977"/>
                    </a:lnTo>
                    <a:lnTo>
                      <a:pt x="22054" y="8998"/>
                    </a:lnTo>
                    <a:lnTo>
                      <a:pt x="22054" y="9060"/>
                    </a:lnTo>
                    <a:lnTo>
                      <a:pt x="22137" y="9081"/>
                    </a:lnTo>
                    <a:lnTo>
                      <a:pt x="22200" y="9165"/>
                    </a:lnTo>
                    <a:lnTo>
                      <a:pt x="22242" y="9144"/>
                    </a:lnTo>
                    <a:lnTo>
                      <a:pt x="22305" y="9144"/>
                    </a:lnTo>
                    <a:lnTo>
                      <a:pt x="22409" y="9186"/>
                    </a:lnTo>
                    <a:lnTo>
                      <a:pt x="22409" y="9207"/>
                    </a:lnTo>
                    <a:cubicBezTo>
                      <a:pt x="22367" y="9207"/>
                      <a:pt x="22305" y="9249"/>
                      <a:pt x="22263" y="9270"/>
                    </a:cubicBezTo>
                    <a:lnTo>
                      <a:pt x="22242" y="9270"/>
                    </a:lnTo>
                    <a:cubicBezTo>
                      <a:pt x="22137" y="9291"/>
                      <a:pt x="22054" y="9353"/>
                      <a:pt x="21949" y="9374"/>
                    </a:cubicBezTo>
                    <a:cubicBezTo>
                      <a:pt x="21886" y="9374"/>
                      <a:pt x="21865" y="9395"/>
                      <a:pt x="21844" y="9458"/>
                    </a:cubicBezTo>
                    <a:lnTo>
                      <a:pt x="21551" y="9521"/>
                    </a:lnTo>
                    <a:lnTo>
                      <a:pt x="21133" y="9563"/>
                    </a:lnTo>
                    <a:lnTo>
                      <a:pt x="21007" y="9521"/>
                    </a:lnTo>
                    <a:lnTo>
                      <a:pt x="20903" y="9521"/>
                    </a:lnTo>
                    <a:lnTo>
                      <a:pt x="20735" y="9730"/>
                    </a:lnTo>
                    <a:lnTo>
                      <a:pt x="20631" y="9793"/>
                    </a:lnTo>
                    <a:lnTo>
                      <a:pt x="20589" y="9876"/>
                    </a:lnTo>
                    <a:lnTo>
                      <a:pt x="20673" y="9918"/>
                    </a:lnTo>
                    <a:lnTo>
                      <a:pt x="20735" y="9876"/>
                    </a:lnTo>
                    <a:lnTo>
                      <a:pt x="20798" y="9876"/>
                    </a:lnTo>
                    <a:lnTo>
                      <a:pt x="20777" y="9981"/>
                    </a:lnTo>
                    <a:lnTo>
                      <a:pt x="20694" y="10023"/>
                    </a:lnTo>
                    <a:lnTo>
                      <a:pt x="20714" y="10086"/>
                    </a:lnTo>
                    <a:lnTo>
                      <a:pt x="20882" y="10107"/>
                    </a:lnTo>
                    <a:lnTo>
                      <a:pt x="20903" y="10148"/>
                    </a:lnTo>
                    <a:lnTo>
                      <a:pt x="21028" y="10127"/>
                    </a:lnTo>
                    <a:lnTo>
                      <a:pt x="21028" y="10044"/>
                    </a:lnTo>
                    <a:lnTo>
                      <a:pt x="20945" y="9981"/>
                    </a:lnTo>
                    <a:lnTo>
                      <a:pt x="20945" y="9897"/>
                    </a:lnTo>
                    <a:lnTo>
                      <a:pt x="21028" y="9876"/>
                    </a:lnTo>
                    <a:lnTo>
                      <a:pt x="21049" y="9918"/>
                    </a:lnTo>
                    <a:lnTo>
                      <a:pt x="21133" y="9918"/>
                    </a:lnTo>
                    <a:lnTo>
                      <a:pt x="21238" y="10002"/>
                    </a:lnTo>
                    <a:lnTo>
                      <a:pt x="21321" y="9981"/>
                    </a:lnTo>
                    <a:lnTo>
                      <a:pt x="21342" y="9876"/>
                    </a:lnTo>
                    <a:lnTo>
                      <a:pt x="21426" y="9814"/>
                    </a:lnTo>
                    <a:lnTo>
                      <a:pt x="21426" y="9918"/>
                    </a:lnTo>
                    <a:lnTo>
                      <a:pt x="21530" y="10023"/>
                    </a:lnTo>
                    <a:lnTo>
                      <a:pt x="21551" y="9981"/>
                    </a:lnTo>
                    <a:lnTo>
                      <a:pt x="21551" y="9897"/>
                    </a:lnTo>
                    <a:lnTo>
                      <a:pt x="21656" y="9897"/>
                    </a:lnTo>
                    <a:lnTo>
                      <a:pt x="21677" y="9814"/>
                    </a:lnTo>
                    <a:lnTo>
                      <a:pt x="21761" y="9814"/>
                    </a:lnTo>
                    <a:lnTo>
                      <a:pt x="21886" y="9772"/>
                    </a:lnTo>
                    <a:cubicBezTo>
                      <a:pt x="21932" y="9802"/>
                      <a:pt x="21989" y="9822"/>
                      <a:pt x="22041" y="9822"/>
                    </a:cubicBezTo>
                    <a:cubicBezTo>
                      <a:pt x="22060" y="9822"/>
                      <a:pt x="22079" y="9819"/>
                      <a:pt x="22095" y="9814"/>
                    </a:cubicBezTo>
                    <a:cubicBezTo>
                      <a:pt x="22116" y="9814"/>
                      <a:pt x="22132" y="9808"/>
                      <a:pt x="22142" y="9803"/>
                    </a:cubicBezTo>
                    <a:lnTo>
                      <a:pt x="22142" y="9803"/>
                    </a:lnTo>
                    <a:lnTo>
                      <a:pt x="22095" y="9835"/>
                    </a:lnTo>
                    <a:lnTo>
                      <a:pt x="22158" y="9918"/>
                    </a:lnTo>
                    <a:lnTo>
                      <a:pt x="22033" y="10044"/>
                    </a:lnTo>
                    <a:lnTo>
                      <a:pt x="21949" y="10002"/>
                    </a:lnTo>
                    <a:lnTo>
                      <a:pt x="21886" y="10044"/>
                    </a:lnTo>
                    <a:lnTo>
                      <a:pt x="21782" y="10044"/>
                    </a:lnTo>
                    <a:lnTo>
                      <a:pt x="21740" y="10002"/>
                    </a:lnTo>
                    <a:lnTo>
                      <a:pt x="21656" y="10002"/>
                    </a:lnTo>
                    <a:lnTo>
                      <a:pt x="21551" y="10190"/>
                    </a:lnTo>
                    <a:lnTo>
                      <a:pt x="21572" y="10316"/>
                    </a:lnTo>
                    <a:lnTo>
                      <a:pt x="21572" y="10462"/>
                    </a:lnTo>
                    <a:lnTo>
                      <a:pt x="21551" y="10316"/>
                    </a:lnTo>
                    <a:lnTo>
                      <a:pt x="21510" y="10316"/>
                    </a:lnTo>
                    <a:lnTo>
                      <a:pt x="21468" y="10232"/>
                    </a:lnTo>
                    <a:lnTo>
                      <a:pt x="21405" y="10232"/>
                    </a:lnTo>
                    <a:lnTo>
                      <a:pt x="21342" y="10337"/>
                    </a:lnTo>
                    <a:lnTo>
                      <a:pt x="21196" y="10379"/>
                    </a:lnTo>
                    <a:lnTo>
                      <a:pt x="21133" y="10400"/>
                    </a:lnTo>
                    <a:lnTo>
                      <a:pt x="21133" y="10316"/>
                    </a:lnTo>
                    <a:lnTo>
                      <a:pt x="21091" y="10316"/>
                    </a:lnTo>
                    <a:lnTo>
                      <a:pt x="21007" y="10420"/>
                    </a:lnTo>
                    <a:lnTo>
                      <a:pt x="20924" y="10441"/>
                    </a:lnTo>
                    <a:lnTo>
                      <a:pt x="20882" y="10400"/>
                    </a:lnTo>
                    <a:lnTo>
                      <a:pt x="20798" y="10400"/>
                    </a:lnTo>
                    <a:lnTo>
                      <a:pt x="20735" y="10483"/>
                    </a:lnTo>
                    <a:lnTo>
                      <a:pt x="20735" y="10504"/>
                    </a:lnTo>
                    <a:lnTo>
                      <a:pt x="20589" y="10525"/>
                    </a:lnTo>
                    <a:lnTo>
                      <a:pt x="20505" y="10588"/>
                    </a:lnTo>
                    <a:lnTo>
                      <a:pt x="20505" y="10692"/>
                    </a:lnTo>
                    <a:lnTo>
                      <a:pt x="20526" y="10797"/>
                    </a:lnTo>
                    <a:lnTo>
                      <a:pt x="20422" y="11069"/>
                    </a:lnTo>
                    <a:lnTo>
                      <a:pt x="20380" y="11278"/>
                    </a:lnTo>
                    <a:lnTo>
                      <a:pt x="20380" y="11362"/>
                    </a:lnTo>
                    <a:lnTo>
                      <a:pt x="20484" y="11446"/>
                    </a:lnTo>
                    <a:lnTo>
                      <a:pt x="20463" y="11488"/>
                    </a:lnTo>
                    <a:lnTo>
                      <a:pt x="20359" y="11529"/>
                    </a:lnTo>
                    <a:lnTo>
                      <a:pt x="20359" y="11592"/>
                    </a:lnTo>
                    <a:lnTo>
                      <a:pt x="20422" y="11697"/>
                    </a:lnTo>
                    <a:lnTo>
                      <a:pt x="20422" y="11801"/>
                    </a:lnTo>
                    <a:lnTo>
                      <a:pt x="20380" y="11864"/>
                    </a:lnTo>
                    <a:lnTo>
                      <a:pt x="20359" y="11801"/>
                    </a:lnTo>
                    <a:lnTo>
                      <a:pt x="20275" y="11864"/>
                    </a:lnTo>
                    <a:lnTo>
                      <a:pt x="20212" y="11843"/>
                    </a:lnTo>
                    <a:lnTo>
                      <a:pt x="20254" y="11760"/>
                    </a:lnTo>
                    <a:lnTo>
                      <a:pt x="20296" y="11739"/>
                    </a:lnTo>
                    <a:lnTo>
                      <a:pt x="20296" y="11634"/>
                    </a:lnTo>
                    <a:lnTo>
                      <a:pt x="20212" y="11634"/>
                    </a:lnTo>
                    <a:lnTo>
                      <a:pt x="20087" y="11864"/>
                    </a:lnTo>
                    <a:lnTo>
                      <a:pt x="20066" y="12115"/>
                    </a:lnTo>
                    <a:lnTo>
                      <a:pt x="20108" y="12408"/>
                    </a:lnTo>
                    <a:lnTo>
                      <a:pt x="20108" y="12785"/>
                    </a:lnTo>
                    <a:lnTo>
                      <a:pt x="20087" y="12408"/>
                    </a:lnTo>
                    <a:lnTo>
                      <a:pt x="20045" y="12220"/>
                    </a:lnTo>
                    <a:lnTo>
                      <a:pt x="19982" y="12178"/>
                    </a:lnTo>
                    <a:lnTo>
                      <a:pt x="20045" y="12073"/>
                    </a:lnTo>
                    <a:lnTo>
                      <a:pt x="20045" y="11990"/>
                    </a:lnTo>
                    <a:lnTo>
                      <a:pt x="19898" y="11906"/>
                    </a:lnTo>
                    <a:lnTo>
                      <a:pt x="19961" y="11780"/>
                    </a:lnTo>
                    <a:lnTo>
                      <a:pt x="19961" y="11571"/>
                    </a:lnTo>
                    <a:lnTo>
                      <a:pt x="19877" y="11446"/>
                    </a:lnTo>
                    <a:lnTo>
                      <a:pt x="19877" y="11236"/>
                    </a:lnTo>
                    <a:lnTo>
                      <a:pt x="19961" y="11111"/>
                    </a:lnTo>
                    <a:lnTo>
                      <a:pt x="20045" y="10923"/>
                    </a:lnTo>
                    <a:lnTo>
                      <a:pt x="20045" y="10755"/>
                    </a:lnTo>
                    <a:lnTo>
                      <a:pt x="20003" y="10755"/>
                    </a:lnTo>
                    <a:lnTo>
                      <a:pt x="19961" y="10839"/>
                    </a:lnTo>
                    <a:lnTo>
                      <a:pt x="19940" y="10964"/>
                    </a:lnTo>
                    <a:lnTo>
                      <a:pt x="19857" y="11048"/>
                    </a:lnTo>
                    <a:lnTo>
                      <a:pt x="19836" y="11027"/>
                    </a:lnTo>
                    <a:lnTo>
                      <a:pt x="19794" y="10902"/>
                    </a:lnTo>
                    <a:lnTo>
                      <a:pt x="19877" y="10713"/>
                    </a:lnTo>
                    <a:lnTo>
                      <a:pt x="19898" y="10609"/>
                    </a:lnTo>
                    <a:lnTo>
                      <a:pt x="19836" y="10546"/>
                    </a:lnTo>
                    <a:lnTo>
                      <a:pt x="19752" y="10630"/>
                    </a:lnTo>
                    <a:lnTo>
                      <a:pt x="19731" y="10609"/>
                    </a:lnTo>
                    <a:lnTo>
                      <a:pt x="19689" y="10546"/>
                    </a:lnTo>
                    <a:lnTo>
                      <a:pt x="19731" y="10483"/>
                    </a:lnTo>
                    <a:lnTo>
                      <a:pt x="19731" y="10337"/>
                    </a:lnTo>
                    <a:lnTo>
                      <a:pt x="19668" y="10337"/>
                    </a:lnTo>
                    <a:lnTo>
                      <a:pt x="19668" y="10295"/>
                    </a:lnTo>
                    <a:lnTo>
                      <a:pt x="19689" y="10232"/>
                    </a:lnTo>
                    <a:lnTo>
                      <a:pt x="19689" y="10127"/>
                    </a:lnTo>
                    <a:lnTo>
                      <a:pt x="19585" y="10169"/>
                    </a:lnTo>
                    <a:lnTo>
                      <a:pt x="19271" y="10274"/>
                    </a:lnTo>
                    <a:lnTo>
                      <a:pt x="19103" y="10379"/>
                    </a:lnTo>
                    <a:lnTo>
                      <a:pt x="19041" y="10337"/>
                    </a:lnTo>
                    <a:lnTo>
                      <a:pt x="19041" y="10295"/>
                    </a:lnTo>
                    <a:lnTo>
                      <a:pt x="18999" y="10295"/>
                    </a:lnTo>
                    <a:lnTo>
                      <a:pt x="18915" y="10379"/>
                    </a:lnTo>
                    <a:lnTo>
                      <a:pt x="18831" y="10379"/>
                    </a:lnTo>
                    <a:lnTo>
                      <a:pt x="18789" y="10295"/>
                    </a:lnTo>
                    <a:lnTo>
                      <a:pt x="18622" y="10420"/>
                    </a:lnTo>
                    <a:lnTo>
                      <a:pt x="18622" y="10337"/>
                    </a:lnTo>
                    <a:lnTo>
                      <a:pt x="18517" y="10295"/>
                    </a:lnTo>
                    <a:lnTo>
                      <a:pt x="18476" y="10295"/>
                    </a:lnTo>
                    <a:lnTo>
                      <a:pt x="18476" y="10337"/>
                    </a:lnTo>
                    <a:lnTo>
                      <a:pt x="18308" y="10337"/>
                    </a:lnTo>
                    <a:lnTo>
                      <a:pt x="18078" y="10232"/>
                    </a:lnTo>
                    <a:lnTo>
                      <a:pt x="17890" y="10232"/>
                    </a:lnTo>
                    <a:lnTo>
                      <a:pt x="17701" y="10127"/>
                    </a:lnTo>
                    <a:lnTo>
                      <a:pt x="17555" y="10127"/>
                    </a:lnTo>
                    <a:lnTo>
                      <a:pt x="17555" y="10023"/>
                    </a:lnTo>
                    <a:lnTo>
                      <a:pt x="17429" y="9918"/>
                    </a:lnTo>
                    <a:lnTo>
                      <a:pt x="17346" y="9981"/>
                    </a:lnTo>
                    <a:lnTo>
                      <a:pt x="17241" y="9897"/>
                    </a:lnTo>
                    <a:lnTo>
                      <a:pt x="17220" y="9772"/>
                    </a:lnTo>
                    <a:lnTo>
                      <a:pt x="17116" y="9709"/>
                    </a:lnTo>
                    <a:lnTo>
                      <a:pt x="17053" y="9667"/>
                    </a:lnTo>
                    <a:lnTo>
                      <a:pt x="17157" y="9646"/>
                    </a:lnTo>
                    <a:lnTo>
                      <a:pt x="17283" y="9646"/>
                    </a:lnTo>
                    <a:lnTo>
                      <a:pt x="17283" y="9500"/>
                    </a:lnTo>
                    <a:lnTo>
                      <a:pt x="17388" y="9437"/>
                    </a:lnTo>
                    <a:lnTo>
                      <a:pt x="17367" y="9353"/>
                    </a:lnTo>
                    <a:lnTo>
                      <a:pt x="17471" y="9353"/>
                    </a:lnTo>
                    <a:lnTo>
                      <a:pt x="17639" y="9395"/>
                    </a:lnTo>
                    <a:lnTo>
                      <a:pt x="17681" y="9374"/>
                    </a:lnTo>
                    <a:lnTo>
                      <a:pt x="17681" y="9332"/>
                    </a:lnTo>
                    <a:lnTo>
                      <a:pt x="17806" y="9332"/>
                    </a:lnTo>
                    <a:lnTo>
                      <a:pt x="18078" y="9395"/>
                    </a:lnTo>
                    <a:lnTo>
                      <a:pt x="18183" y="9291"/>
                    </a:lnTo>
                    <a:lnTo>
                      <a:pt x="18183" y="9165"/>
                    </a:lnTo>
                    <a:lnTo>
                      <a:pt x="18225" y="9060"/>
                    </a:lnTo>
                    <a:lnTo>
                      <a:pt x="18183" y="8935"/>
                    </a:lnTo>
                    <a:lnTo>
                      <a:pt x="18183" y="8809"/>
                    </a:lnTo>
                    <a:lnTo>
                      <a:pt x="18120" y="8705"/>
                    </a:lnTo>
                    <a:lnTo>
                      <a:pt x="18078" y="8537"/>
                    </a:lnTo>
                    <a:lnTo>
                      <a:pt x="17994" y="8516"/>
                    </a:lnTo>
                    <a:lnTo>
                      <a:pt x="17973" y="8433"/>
                    </a:lnTo>
                    <a:lnTo>
                      <a:pt x="17806" y="8286"/>
                    </a:lnTo>
                    <a:lnTo>
                      <a:pt x="17764" y="8286"/>
                    </a:lnTo>
                    <a:lnTo>
                      <a:pt x="17743" y="8349"/>
                    </a:lnTo>
                    <a:lnTo>
                      <a:pt x="17681" y="8349"/>
                    </a:lnTo>
                    <a:lnTo>
                      <a:pt x="17660" y="8286"/>
                    </a:lnTo>
                    <a:lnTo>
                      <a:pt x="17492" y="8203"/>
                    </a:lnTo>
                    <a:lnTo>
                      <a:pt x="17492" y="8244"/>
                    </a:lnTo>
                    <a:lnTo>
                      <a:pt x="17597" y="8328"/>
                    </a:lnTo>
                    <a:lnTo>
                      <a:pt x="17576" y="8391"/>
                    </a:lnTo>
                    <a:lnTo>
                      <a:pt x="17639" y="8454"/>
                    </a:lnTo>
                    <a:lnTo>
                      <a:pt x="17576" y="8558"/>
                    </a:lnTo>
                    <a:lnTo>
                      <a:pt x="17492" y="8454"/>
                    </a:lnTo>
                    <a:lnTo>
                      <a:pt x="17492" y="8349"/>
                    </a:lnTo>
                    <a:lnTo>
                      <a:pt x="17388" y="8349"/>
                    </a:lnTo>
                    <a:lnTo>
                      <a:pt x="17220" y="8244"/>
                    </a:lnTo>
                    <a:lnTo>
                      <a:pt x="17178" y="8182"/>
                    </a:lnTo>
                    <a:lnTo>
                      <a:pt x="17137" y="8223"/>
                    </a:lnTo>
                    <a:lnTo>
                      <a:pt x="17053" y="8182"/>
                    </a:lnTo>
                    <a:lnTo>
                      <a:pt x="17011" y="8077"/>
                    </a:lnTo>
                    <a:lnTo>
                      <a:pt x="16906" y="7993"/>
                    </a:lnTo>
                    <a:lnTo>
                      <a:pt x="16739" y="7993"/>
                    </a:lnTo>
                    <a:lnTo>
                      <a:pt x="16551" y="7805"/>
                    </a:lnTo>
                    <a:lnTo>
                      <a:pt x="16404" y="7721"/>
                    </a:lnTo>
                    <a:lnTo>
                      <a:pt x="16383" y="7617"/>
                    </a:lnTo>
                    <a:lnTo>
                      <a:pt x="15902" y="7345"/>
                    </a:lnTo>
                    <a:lnTo>
                      <a:pt x="15776" y="7135"/>
                    </a:lnTo>
                    <a:lnTo>
                      <a:pt x="15776" y="6968"/>
                    </a:lnTo>
                    <a:lnTo>
                      <a:pt x="15672" y="6717"/>
                    </a:lnTo>
                    <a:lnTo>
                      <a:pt x="15672" y="6612"/>
                    </a:lnTo>
                    <a:lnTo>
                      <a:pt x="15567" y="6612"/>
                    </a:lnTo>
                    <a:lnTo>
                      <a:pt x="15442" y="6508"/>
                    </a:lnTo>
                    <a:lnTo>
                      <a:pt x="15337" y="6508"/>
                    </a:lnTo>
                    <a:lnTo>
                      <a:pt x="15253" y="6424"/>
                    </a:lnTo>
                    <a:lnTo>
                      <a:pt x="15149" y="6403"/>
                    </a:lnTo>
                    <a:lnTo>
                      <a:pt x="15065" y="6319"/>
                    </a:lnTo>
                    <a:lnTo>
                      <a:pt x="14940" y="6361"/>
                    </a:lnTo>
                    <a:lnTo>
                      <a:pt x="14793" y="6487"/>
                    </a:lnTo>
                    <a:lnTo>
                      <a:pt x="14688" y="6696"/>
                    </a:lnTo>
                    <a:lnTo>
                      <a:pt x="14584" y="6738"/>
                    </a:lnTo>
                    <a:lnTo>
                      <a:pt x="14479" y="6801"/>
                    </a:lnTo>
                    <a:lnTo>
                      <a:pt x="14375" y="6801"/>
                    </a:lnTo>
                    <a:lnTo>
                      <a:pt x="14312" y="6738"/>
                    </a:lnTo>
                    <a:lnTo>
                      <a:pt x="14144" y="6696"/>
                    </a:lnTo>
                    <a:lnTo>
                      <a:pt x="14061" y="6633"/>
                    </a:lnTo>
                    <a:lnTo>
                      <a:pt x="14144" y="6529"/>
                    </a:lnTo>
                    <a:lnTo>
                      <a:pt x="14207" y="6466"/>
                    </a:lnTo>
                    <a:lnTo>
                      <a:pt x="14270" y="6466"/>
                    </a:lnTo>
                    <a:lnTo>
                      <a:pt x="14375" y="6361"/>
                    </a:lnTo>
                    <a:lnTo>
                      <a:pt x="14458" y="6319"/>
                    </a:lnTo>
                    <a:lnTo>
                      <a:pt x="14479" y="6257"/>
                    </a:lnTo>
                    <a:lnTo>
                      <a:pt x="14458" y="6215"/>
                    </a:lnTo>
                    <a:lnTo>
                      <a:pt x="14375" y="6236"/>
                    </a:lnTo>
                    <a:lnTo>
                      <a:pt x="14333" y="6194"/>
                    </a:lnTo>
                    <a:lnTo>
                      <a:pt x="14354" y="6110"/>
                    </a:lnTo>
                    <a:lnTo>
                      <a:pt x="14458" y="6006"/>
                    </a:lnTo>
                    <a:lnTo>
                      <a:pt x="14437" y="5943"/>
                    </a:lnTo>
                    <a:lnTo>
                      <a:pt x="14542" y="5838"/>
                    </a:lnTo>
                    <a:lnTo>
                      <a:pt x="14542" y="5754"/>
                    </a:lnTo>
                    <a:lnTo>
                      <a:pt x="14521" y="5629"/>
                    </a:lnTo>
                    <a:lnTo>
                      <a:pt x="14375" y="5650"/>
                    </a:lnTo>
                    <a:lnTo>
                      <a:pt x="14375" y="5734"/>
                    </a:lnTo>
                    <a:lnTo>
                      <a:pt x="14165" y="5880"/>
                    </a:lnTo>
                    <a:lnTo>
                      <a:pt x="14061" y="5838"/>
                    </a:lnTo>
                    <a:lnTo>
                      <a:pt x="14165" y="6047"/>
                    </a:lnTo>
                    <a:lnTo>
                      <a:pt x="14103" y="6131"/>
                    </a:lnTo>
                    <a:lnTo>
                      <a:pt x="14061" y="6026"/>
                    </a:lnTo>
                    <a:lnTo>
                      <a:pt x="13914" y="6026"/>
                    </a:lnTo>
                    <a:lnTo>
                      <a:pt x="13810" y="6131"/>
                    </a:lnTo>
                    <a:lnTo>
                      <a:pt x="13893" y="6152"/>
                    </a:lnTo>
                    <a:lnTo>
                      <a:pt x="13851" y="6298"/>
                    </a:lnTo>
                    <a:lnTo>
                      <a:pt x="13747" y="6236"/>
                    </a:lnTo>
                    <a:lnTo>
                      <a:pt x="13642" y="6319"/>
                    </a:lnTo>
                    <a:lnTo>
                      <a:pt x="13684" y="6403"/>
                    </a:lnTo>
                    <a:lnTo>
                      <a:pt x="13789" y="6403"/>
                    </a:lnTo>
                    <a:lnTo>
                      <a:pt x="13831" y="6466"/>
                    </a:lnTo>
                    <a:lnTo>
                      <a:pt x="13642" y="6570"/>
                    </a:lnTo>
                    <a:lnTo>
                      <a:pt x="13579" y="6424"/>
                    </a:lnTo>
                    <a:lnTo>
                      <a:pt x="13433" y="6361"/>
                    </a:lnTo>
                    <a:lnTo>
                      <a:pt x="13391" y="6236"/>
                    </a:lnTo>
                    <a:lnTo>
                      <a:pt x="13391" y="5713"/>
                    </a:lnTo>
                    <a:lnTo>
                      <a:pt x="13496" y="5503"/>
                    </a:lnTo>
                    <a:lnTo>
                      <a:pt x="13475" y="5148"/>
                    </a:lnTo>
                    <a:lnTo>
                      <a:pt x="13538" y="5001"/>
                    </a:lnTo>
                    <a:lnTo>
                      <a:pt x="13517" y="4562"/>
                    </a:lnTo>
                    <a:lnTo>
                      <a:pt x="13517" y="4625"/>
                    </a:lnTo>
                    <a:lnTo>
                      <a:pt x="13370" y="4687"/>
                    </a:lnTo>
                    <a:lnTo>
                      <a:pt x="13266" y="4855"/>
                    </a:lnTo>
                    <a:lnTo>
                      <a:pt x="13349" y="4938"/>
                    </a:lnTo>
                    <a:lnTo>
                      <a:pt x="13287" y="5001"/>
                    </a:lnTo>
                    <a:lnTo>
                      <a:pt x="13349" y="5148"/>
                    </a:lnTo>
                    <a:lnTo>
                      <a:pt x="13307" y="5315"/>
                    </a:lnTo>
                    <a:lnTo>
                      <a:pt x="13245" y="5294"/>
                    </a:lnTo>
                    <a:lnTo>
                      <a:pt x="13161" y="5210"/>
                    </a:lnTo>
                    <a:lnTo>
                      <a:pt x="13119" y="5294"/>
                    </a:lnTo>
                    <a:lnTo>
                      <a:pt x="13119" y="5378"/>
                    </a:lnTo>
                    <a:lnTo>
                      <a:pt x="13056" y="5315"/>
                    </a:lnTo>
                    <a:lnTo>
                      <a:pt x="12952" y="5399"/>
                    </a:lnTo>
                    <a:lnTo>
                      <a:pt x="12952" y="5482"/>
                    </a:lnTo>
                    <a:lnTo>
                      <a:pt x="12889" y="5482"/>
                    </a:lnTo>
                    <a:lnTo>
                      <a:pt x="12638" y="5608"/>
                    </a:lnTo>
                    <a:lnTo>
                      <a:pt x="12491" y="5775"/>
                    </a:lnTo>
                    <a:lnTo>
                      <a:pt x="12429" y="5692"/>
                    </a:lnTo>
                    <a:lnTo>
                      <a:pt x="12429" y="5587"/>
                    </a:lnTo>
                    <a:lnTo>
                      <a:pt x="12575" y="5524"/>
                    </a:lnTo>
                    <a:lnTo>
                      <a:pt x="12596" y="5420"/>
                    </a:lnTo>
                    <a:lnTo>
                      <a:pt x="12491" y="5420"/>
                    </a:lnTo>
                    <a:lnTo>
                      <a:pt x="12387" y="5482"/>
                    </a:lnTo>
                    <a:lnTo>
                      <a:pt x="12178" y="5482"/>
                    </a:lnTo>
                    <a:lnTo>
                      <a:pt x="12052" y="5566"/>
                    </a:lnTo>
                    <a:lnTo>
                      <a:pt x="11780" y="5566"/>
                    </a:lnTo>
                    <a:lnTo>
                      <a:pt x="11424" y="5817"/>
                    </a:lnTo>
                    <a:lnTo>
                      <a:pt x="11257" y="5880"/>
                    </a:lnTo>
                    <a:lnTo>
                      <a:pt x="11111" y="6089"/>
                    </a:lnTo>
                    <a:lnTo>
                      <a:pt x="11090" y="5985"/>
                    </a:lnTo>
                    <a:lnTo>
                      <a:pt x="11215" y="5796"/>
                    </a:lnTo>
                    <a:lnTo>
                      <a:pt x="11173" y="5713"/>
                    </a:lnTo>
                    <a:lnTo>
                      <a:pt x="10985" y="5817"/>
                    </a:lnTo>
                    <a:lnTo>
                      <a:pt x="10964" y="5775"/>
                    </a:lnTo>
                    <a:lnTo>
                      <a:pt x="10880" y="5796"/>
                    </a:lnTo>
                    <a:lnTo>
                      <a:pt x="10797" y="5838"/>
                    </a:lnTo>
                    <a:lnTo>
                      <a:pt x="10734" y="5775"/>
                    </a:lnTo>
                    <a:lnTo>
                      <a:pt x="10629" y="5796"/>
                    </a:lnTo>
                    <a:lnTo>
                      <a:pt x="10587" y="5880"/>
                    </a:lnTo>
                    <a:lnTo>
                      <a:pt x="10315" y="6047"/>
                    </a:lnTo>
                    <a:lnTo>
                      <a:pt x="10211" y="6047"/>
                    </a:lnTo>
                    <a:lnTo>
                      <a:pt x="10022" y="6110"/>
                    </a:lnTo>
                    <a:lnTo>
                      <a:pt x="9897" y="6257"/>
                    </a:lnTo>
                    <a:lnTo>
                      <a:pt x="9939" y="6361"/>
                    </a:lnTo>
                    <a:lnTo>
                      <a:pt x="9834" y="6340"/>
                    </a:lnTo>
                    <a:lnTo>
                      <a:pt x="9792" y="6403"/>
                    </a:lnTo>
                    <a:lnTo>
                      <a:pt x="9688" y="6361"/>
                    </a:lnTo>
                    <a:lnTo>
                      <a:pt x="9657" y="6408"/>
                    </a:lnTo>
                    <a:lnTo>
                      <a:pt x="9657" y="6408"/>
                    </a:lnTo>
                    <a:lnTo>
                      <a:pt x="9583" y="6319"/>
                    </a:lnTo>
                    <a:lnTo>
                      <a:pt x="9625" y="6215"/>
                    </a:lnTo>
                    <a:lnTo>
                      <a:pt x="9709" y="6215"/>
                    </a:lnTo>
                    <a:lnTo>
                      <a:pt x="9792" y="6110"/>
                    </a:lnTo>
                    <a:lnTo>
                      <a:pt x="9897" y="6026"/>
                    </a:lnTo>
                    <a:lnTo>
                      <a:pt x="9939" y="6068"/>
                    </a:lnTo>
                    <a:lnTo>
                      <a:pt x="10022" y="6026"/>
                    </a:lnTo>
                    <a:lnTo>
                      <a:pt x="10043" y="5943"/>
                    </a:lnTo>
                    <a:lnTo>
                      <a:pt x="10169" y="5838"/>
                    </a:lnTo>
                    <a:lnTo>
                      <a:pt x="10211" y="5901"/>
                    </a:lnTo>
                    <a:lnTo>
                      <a:pt x="10462" y="5796"/>
                    </a:lnTo>
                    <a:lnTo>
                      <a:pt x="10546" y="5650"/>
                    </a:lnTo>
                    <a:lnTo>
                      <a:pt x="10671" y="5608"/>
                    </a:lnTo>
                    <a:lnTo>
                      <a:pt x="10880" y="5629"/>
                    </a:lnTo>
                    <a:lnTo>
                      <a:pt x="10901" y="5587"/>
                    </a:lnTo>
                    <a:lnTo>
                      <a:pt x="11090" y="5587"/>
                    </a:lnTo>
                    <a:lnTo>
                      <a:pt x="11278" y="5503"/>
                    </a:lnTo>
                    <a:lnTo>
                      <a:pt x="11320" y="5587"/>
                    </a:lnTo>
                    <a:lnTo>
                      <a:pt x="11383" y="5587"/>
                    </a:lnTo>
                    <a:lnTo>
                      <a:pt x="11445" y="5524"/>
                    </a:lnTo>
                    <a:lnTo>
                      <a:pt x="11529" y="5524"/>
                    </a:lnTo>
                    <a:lnTo>
                      <a:pt x="11675" y="5503"/>
                    </a:lnTo>
                    <a:lnTo>
                      <a:pt x="11738" y="5399"/>
                    </a:lnTo>
                    <a:lnTo>
                      <a:pt x="11989" y="5315"/>
                    </a:lnTo>
                    <a:lnTo>
                      <a:pt x="12240" y="5231"/>
                    </a:lnTo>
                    <a:lnTo>
                      <a:pt x="12261" y="5127"/>
                    </a:lnTo>
                    <a:lnTo>
                      <a:pt x="12324" y="5127"/>
                    </a:lnTo>
                    <a:lnTo>
                      <a:pt x="12366" y="5085"/>
                    </a:lnTo>
                    <a:lnTo>
                      <a:pt x="12324" y="5022"/>
                    </a:lnTo>
                    <a:lnTo>
                      <a:pt x="12324" y="4918"/>
                    </a:lnTo>
                    <a:lnTo>
                      <a:pt x="12240" y="4876"/>
                    </a:lnTo>
                    <a:lnTo>
                      <a:pt x="12219" y="4918"/>
                    </a:lnTo>
                    <a:lnTo>
                      <a:pt x="12219" y="5001"/>
                    </a:lnTo>
                    <a:lnTo>
                      <a:pt x="12115" y="5022"/>
                    </a:lnTo>
                    <a:lnTo>
                      <a:pt x="12073" y="4980"/>
                    </a:lnTo>
                    <a:lnTo>
                      <a:pt x="12031" y="4980"/>
                    </a:lnTo>
                    <a:lnTo>
                      <a:pt x="12010" y="4938"/>
                    </a:lnTo>
                    <a:lnTo>
                      <a:pt x="11885" y="4938"/>
                    </a:lnTo>
                    <a:lnTo>
                      <a:pt x="11696" y="5001"/>
                    </a:lnTo>
                    <a:lnTo>
                      <a:pt x="11634" y="5106"/>
                    </a:lnTo>
                    <a:lnTo>
                      <a:pt x="11571" y="5169"/>
                    </a:lnTo>
                    <a:lnTo>
                      <a:pt x="11508" y="5085"/>
                    </a:lnTo>
                    <a:lnTo>
                      <a:pt x="11466" y="5085"/>
                    </a:lnTo>
                    <a:lnTo>
                      <a:pt x="11362" y="5169"/>
                    </a:lnTo>
                    <a:lnTo>
                      <a:pt x="11090" y="5252"/>
                    </a:lnTo>
                    <a:lnTo>
                      <a:pt x="10755" y="5273"/>
                    </a:lnTo>
                    <a:lnTo>
                      <a:pt x="10692" y="5210"/>
                    </a:lnTo>
                    <a:lnTo>
                      <a:pt x="10629" y="5210"/>
                    </a:lnTo>
                    <a:lnTo>
                      <a:pt x="10650" y="5273"/>
                    </a:lnTo>
                    <a:lnTo>
                      <a:pt x="10587" y="5315"/>
                    </a:lnTo>
                    <a:lnTo>
                      <a:pt x="10483" y="5294"/>
                    </a:lnTo>
                    <a:lnTo>
                      <a:pt x="10420" y="5294"/>
                    </a:lnTo>
                    <a:lnTo>
                      <a:pt x="10357" y="5420"/>
                    </a:lnTo>
                    <a:lnTo>
                      <a:pt x="10211" y="5587"/>
                    </a:lnTo>
                    <a:lnTo>
                      <a:pt x="10148" y="5524"/>
                    </a:lnTo>
                    <a:lnTo>
                      <a:pt x="10043" y="5524"/>
                    </a:lnTo>
                    <a:lnTo>
                      <a:pt x="10022" y="5503"/>
                    </a:lnTo>
                    <a:lnTo>
                      <a:pt x="9897" y="5503"/>
                    </a:lnTo>
                    <a:lnTo>
                      <a:pt x="9813" y="5566"/>
                    </a:lnTo>
                    <a:lnTo>
                      <a:pt x="9730" y="5566"/>
                    </a:lnTo>
                    <a:lnTo>
                      <a:pt x="9688" y="5629"/>
                    </a:lnTo>
                    <a:lnTo>
                      <a:pt x="9583" y="5671"/>
                    </a:lnTo>
                    <a:lnTo>
                      <a:pt x="9478" y="5734"/>
                    </a:lnTo>
                    <a:lnTo>
                      <a:pt x="9311" y="5817"/>
                    </a:lnTo>
                    <a:lnTo>
                      <a:pt x="9123" y="5880"/>
                    </a:lnTo>
                    <a:lnTo>
                      <a:pt x="9081" y="5985"/>
                    </a:lnTo>
                    <a:lnTo>
                      <a:pt x="9081" y="6152"/>
                    </a:lnTo>
                    <a:lnTo>
                      <a:pt x="9102" y="6466"/>
                    </a:lnTo>
                    <a:lnTo>
                      <a:pt x="9081" y="6633"/>
                    </a:lnTo>
                    <a:lnTo>
                      <a:pt x="9018" y="6612"/>
                    </a:lnTo>
                    <a:lnTo>
                      <a:pt x="8955" y="6654"/>
                    </a:lnTo>
                    <a:lnTo>
                      <a:pt x="8704" y="6863"/>
                    </a:lnTo>
                    <a:lnTo>
                      <a:pt x="8788" y="6759"/>
                    </a:lnTo>
                    <a:lnTo>
                      <a:pt x="8893" y="6633"/>
                    </a:lnTo>
                    <a:lnTo>
                      <a:pt x="8914" y="6550"/>
                    </a:lnTo>
                    <a:lnTo>
                      <a:pt x="8872" y="6529"/>
                    </a:lnTo>
                    <a:lnTo>
                      <a:pt x="8872" y="6445"/>
                    </a:lnTo>
                    <a:lnTo>
                      <a:pt x="8746" y="6257"/>
                    </a:lnTo>
                    <a:lnTo>
                      <a:pt x="8662" y="6257"/>
                    </a:lnTo>
                    <a:lnTo>
                      <a:pt x="8600" y="6173"/>
                    </a:lnTo>
                    <a:lnTo>
                      <a:pt x="8537" y="6152"/>
                    </a:lnTo>
                    <a:lnTo>
                      <a:pt x="8537" y="6006"/>
                    </a:lnTo>
                    <a:lnTo>
                      <a:pt x="8390" y="5817"/>
                    </a:lnTo>
                    <a:lnTo>
                      <a:pt x="8370" y="5817"/>
                    </a:lnTo>
                    <a:lnTo>
                      <a:pt x="8286" y="5796"/>
                    </a:lnTo>
                    <a:lnTo>
                      <a:pt x="8265" y="5692"/>
                    </a:lnTo>
                    <a:lnTo>
                      <a:pt x="8181" y="5629"/>
                    </a:lnTo>
                    <a:lnTo>
                      <a:pt x="8139" y="5671"/>
                    </a:lnTo>
                    <a:lnTo>
                      <a:pt x="8035" y="5587"/>
                    </a:lnTo>
                    <a:lnTo>
                      <a:pt x="7846" y="5378"/>
                    </a:lnTo>
                    <a:lnTo>
                      <a:pt x="7805" y="5190"/>
                    </a:lnTo>
                    <a:lnTo>
                      <a:pt x="7805" y="5001"/>
                    </a:lnTo>
                    <a:lnTo>
                      <a:pt x="7763" y="4980"/>
                    </a:lnTo>
                    <a:lnTo>
                      <a:pt x="7721" y="5043"/>
                    </a:lnTo>
                    <a:lnTo>
                      <a:pt x="7658" y="5001"/>
                    </a:lnTo>
                    <a:lnTo>
                      <a:pt x="7616" y="4876"/>
                    </a:lnTo>
                    <a:lnTo>
                      <a:pt x="7658" y="4750"/>
                    </a:lnTo>
                    <a:lnTo>
                      <a:pt x="7637" y="4729"/>
                    </a:lnTo>
                    <a:lnTo>
                      <a:pt x="7658" y="4646"/>
                    </a:lnTo>
                    <a:lnTo>
                      <a:pt x="7533" y="4520"/>
                    </a:lnTo>
                    <a:lnTo>
                      <a:pt x="7533" y="4415"/>
                    </a:lnTo>
                    <a:lnTo>
                      <a:pt x="7428" y="4332"/>
                    </a:lnTo>
                    <a:lnTo>
                      <a:pt x="7386" y="4332"/>
                    </a:lnTo>
                    <a:lnTo>
                      <a:pt x="7323" y="4248"/>
                    </a:lnTo>
                    <a:lnTo>
                      <a:pt x="7219" y="4164"/>
                    </a:lnTo>
                    <a:lnTo>
                      <a:pt x="7114" y="4164"/>
                    </a:lnTo>
                    <a:lnTo>
                      <a:pt x="6800" y="3934"/>
                    </a:lnTo>
                    <a:lnTo>
                      <a:pt x="6717" y="3934"/>
                    </a:lnTo>
                    <a:lnTo>
                      <a:pt x="6696" y="3850"/>
                    </a:lnTo>
                    <a:lnTo>
                      <a:pt x="0" y="16091"/>
                    </a:lnTo>
                    <a:lnTo>
                      <a:pt x="377" y="16091"/>
                    </a:lnTo>
                    <a:lnTo>
                      <a:pt x="502" y="16153"/>
                    </a:lnTo>
                    <a:lnTo>
                      <a:pt x="711" y="16007"/>
                    </a:lnTo>
                    <a:lnTo>
                      <a:pt x="1004" y="16049"/>
                    </a:lnTo>
                    <a:lnTo>
                      <a:pt x="858" y="16300"/>
                    </a:lnTo>
                    <a:lnTo>
                      <a:pt x="921" y="16446"/>
                    </a:lnTo>
                    <a:lnTo>
                      <a:pt x="1025" y="16718"/>
                    </a:lnTo>
                    <a:lnTo>
                      <a:pt x="1172" y="17388"/>
                    </a:lnTo>
                    <a:lnTo>
                      <a:pt x="1235" y="17534"/>
                    </a:lnTo>
                    <a:lnTo>
                      <a:pt x="1130" y="17702"/>
                    </a:lnTo>
                    <a:lnTo>
                      <a:pt x="1130" y="17765"/>
                    </a:lnTo>
                    <a:lnTo>
                      <a:pt x="1172" y="17765"/>
                    </a:lnTo>
                    <a:lnTo>
                      <a:pt x="1381" y="17744"/>
                    </a:lnTo>
                    <a:lnTo>
                      <a:pt x="1569" y="17723"/>
                    </a:lnTo>
                    <a:lnTo>
                      <a:pt x="1695" y="17639"/>
                    </a:lnTo>
                    <a:lnTo>
                      <a:pt x="1862" y="17409"/>
                    </a:lnTo>
                    <a:lnTo>
                      <a:pt x="1988" y="17283"/>
                    </a:lnTo>
                    <a:lnTo>
                      <a:pt x="2197" y="17200"/>
                    </a:lnTo>
                    <a:lnTo>
                      <a:pt x="2260" y="17179"/>
                    </a:lnTo>
                    <a:lnTo>
                      <a:pt x="2469" y="17116"/>
                    </a:lnTo>
                    <a:lnTo>
                      <a:pt x="2636" y="17116"/>
                    </a:lnTo>
                    <a:lnTo>
                      <a:pt x="2783" y="17221"/>
                    </a:lnTo>
                    <a:lnTo>
                      <a:pt x="2783" y="17325"/>
                    </a:lnTo>
                    <a:lnTo>
                      <a:pt x="2804" y="17409"/>
                    </a:lnTo>
                    <a:lnTo>
                      <a:pt x="2720" y="17555"/>
                    </a:lnTo>
                    <a:lnTo>
                      <a:pt x="2699" y="17639"/>
                    </a:lnTo>
                    <a:lnTo>
                      <a:pt x="2825" y="17974"/>
                    </a:lnTo>
                    <a:lnTo>
                      <a:pt x="2804" y="18078"/>
                    </a:lnTo>
                    <a:lnTo>
                      <a:pt x="2846" y="18288"/>
                    </a:lnTo>
                    <a:lnTo>
                      <a:pt x="2992" y="18455"/>
                    </a:lnTo>
                    <a:lnTo>
                      <a:pt x="3013" y="18664"/>
                    </a:lnTo>
                    <a:lnTo>
                      <a:pt x="3055" y="18748"/>
                    </a:lnTo>
                    <a:lnTo>
                      <a:pt x="3097" y="18853"/>
                    </a:lnTo>
                    <a:lnTo>
                      <a:pt x="3034" y="18957"/>
                    </a:lnTo>
                    <a:lnTo>
                      <a:pt x="3034" y="19062"/>
                    </a:lnTo>
                    <a:lnTo>
                      <a:pt x="3055" y="19146"/>
                    </a:lnTo>
                    <a:lnTo>
                      <a:pt x="3013" y="19501"/>
                    </a:lnTo>
                    <a:lnTo>
                      <a:pt x="3013" y="19920"/>
                    </a:lnTo>
                    <a:lnTo>
                      <a:pt x="3034" y="20338"/>
                    </a:lnTo>
                    <a:lnTo>
                      <a:pt x="2929" y="20380"/>
                    </a:lnTo>
                    <a:lnTo>
                      <a:pt x="2929" y="20464"/>
                    </a:lnTo>
                    <a:lnTo>
                      <a:pt x="2971" y="20464"/>
                    </a:lnTo>
                    <a:lnTo>
                      <a:pt x="3055" y="20527"/>
                    </a:lnTo>
                    <a:lnTo>
                      <a:pt x="3076" y="20568"/>
                    </a:lnTo>
                    <a:lnTo>
                      <a:pt x="3034" y="20589"/>
                    </a:lnTo>
                    <a:lnTo>
                      <a:pt x="2971" y="20652"/>
                    </a:lnTo>
                    <a:lnTo>
                      <a:pt x="3013" y="20736"/>
                    </a:lnTo>
                    <a:lnTo>
                      <a:pt x="3055" y="20778"/>
                    </a:lnTo>
                    <a:lnTo>
                      <a:pt x="3076" y="20861"/>
                    </a:lnTo>
                    <a:lnTo>
                      <a:pt x="3055" y="20903"/>
                    </a:lnTo>
                    <a:lnTo>
                      <a:pt x="3055" y="20966"/>
                    </a:lnTo>
                    <a:lnTo>
                      <a:pt x="3160" y="20966"/>
                    </a:lnTo>
                    <a:lnTo>
                      <a:pt x="3243" y="20987"/>
                    </a:lnTo>
                    <a:lnTo>
                      <a:pt x="3348" y="21154"/>
                    </a:lnTo>
                    <a:lnTo>
                      <a:pt x="3369" y="21217"/>
                    </a:lnTo>
                    <a:lnTo>
                      <a:pt x="3452" y="21280"/>
                    </a:lnTo>
                    <a:lnTo>
                      <a:pt x="3578" y="21363"/>
                    </a:lnTo>
                    <a:lnTo>
                      <a:pt x="3641" y="21468"/>
                    </a:lnTo>
                    <a:lnTo>
                      <a:pt x="3641" y="21573"/>
                    </a:lnTo>
                    <a:lnTo>
                      <a:pt x="3683" y="21594"/>
                    </a:lnTo>
                    <a:lnTo>
                      <a:pt x="3704" y="21635"/>
                    </a:lnTo>
                    <a:lnTo>
                      <a:pt x="3683" y="21698"/>
                    </a:lnTo>
                    <a:lnTo>
                      <a:pt x="3683" y="21740"/>
                    </a:lnTo>
                    <a:lnTo>
                      <a:pt x="3641" y="21782"/>
                    </a:lnTo>
                    <a:lnTo>
                      <a:pt x="3641" y="21845"/>
                    </a:lnTo>
                    <a:lnTo>
                      <a:pt x="3641" y="21887"/>
                    </a:lnTo>
                    <a:lnTo>
                      <a:pt x="3662" y="21907"/>
                    </a:lnTo>
                    <a:lnTo>
                      <a:pt x="3599" y="22033"/>
                    </a:lnTo>
                    <a:lnTo>
                      <a:pt x="3452" y="22326"/>
                    </a:lnTo>
                    <a:lnTo>
                      <a:pt x="3432" y="22514"/>
                    </a:lnTo>
                    <a:lnTo>
                      <a:pt x="3285" y="22661"/>
                    </a:lnTo>
                    <a:lnTo>
                      <a:pt x="3285" y="22744"/>
                    </a:lnTo>
                    <a:lnTo>
                      <a:pt x="3327" y="22744"/>
                    </a:lnTo>
                    <a:lnTo>
                      <a:pt x="3494" y="22535"/>
                    </a:lnTo>
                    <a:lnTo>
                      <a:pt x="3536" y="22410"/>
                    </a:lnTo>
                    <a:lnTo>
                      <a:pt x="3662" y="22305"/>
                    </a:lnTo>
                    <a:lnTo>
                      <a:pt x="3683" y="22347"/>
                    </a:lnTo>
                    <a:lnTo>
                      <a:pt x="3766" y="22368"/>
                    </a:lnTo>
                    <a:lnTo>
                      <a:pt x="3766" y="22431"/>
                    </a:lnTo>
                    <a:lnTo>
                      <a:pt x="3599" y="22514"/>
                    </a:lnTo>
                    <a:lnTo>
                      <a:pt x="3557" y="22619"/>
                    </a:lnTo>
                    <a:lnTo>
                      <a:pt x="3390" y="22786"/>
                    </a:lnTo>
                    <a:lnTo>
                      <a:pt x="3390" y="22828"/>
                    </a:lnTo>
                    <a:lnTo>
                      <a:pt x="3473" y="22828"/>
                    </a:lnTo>
                    <a:lnTo>
                      <a:pt x="3432" y="22870"/>
                    </a:lnTo>
                    <a:lnTo>
                      <a:pt x="3285" y="22849"/>
                    </a:lnTo>
                    <a:lnTo>
                      <a:pt x="3222" y="22870"/>
                    </a:lnTo>
                    <a:lnTo>
                      <a:pt x="3160" y="23037"/>
                    </a:lnTo>
                    <a:lnTo>
                      <a:pt x="3055" y="23142"/>
                    </a:lnTo>
                    <a:lnTo>
                      <a:pt x="3076" y="23268"/>
                    </a:lnTo>
                    <a:lnTo>
                      <a:pt x="3034" y="23247"/>
                    </a:lnTo>
                    <a:lnTo>
                      <a:pt x="2971" y="23184"/>
                    </a:lnTo>
                    <a:lnTo>
                      <a:pt x="2908" y="23247"/>
                    </a:lnTo>
                    <a:lnTo>
                      <a:pt x="2908" y="23393"/>
                    </a:lnTo>
                    <a:lnTo>
                      <a:pt x="3013" y="23393"/>
                    </a:lnTo>
                    <a:lnTo>
                      <a:pt x="3034" y="23477"/>
                    </a:lnTo>
                    <a:lnTo>
                      <a:pt x="2971" y="23665"/>
                    </a:lnTo>
                    <a:lnTo>
                      <a:pt x="2950" y="23937"/>
                    </a:lnTo>
                    <a:lnTo>
                      <a:pt x="3013" y="24125"/>
                    </a:lnTo>
                    <a:lnTo>
                      <a:pt x="3076" y="24293"/>
                    </a:lnTo>
                    <a:lnTo>
                      <a:pt x="3160" y="24314"/>
                    </a:lnTo>
                    <a:lnTo>
                      <a:pt x="3180" y="24230"/>
                    </a:lnTo>
                    <a:lnTo>
                      <a:pt x="3264" y="24146"/>
                    </a:lnTo>
                    <a:lnTo>
                      <a:pt x="3452" y="24104"/>
                    </a:lnTo>
                    <a:lnTo>
                      <a:pt x="3557" y="24021"/>
                    </a:lnTo>
                    <a:lnTo>
                      <a:pt x="3662" y="23895"/>
                    </a:lnTo>
                    <a:lnTo>
                      <a:pt x="3704" y="23895"/>
                    </a:lnTo>
                    <a:lnTo>
                      <a:pt x="3704" y="24021"/>
                    </a:lnTo>
                    <a:lnTo>
                      <a:pt x="3662" y="24125"/>
                    </a:lnTo>
                    <a:lnTo>
                      <a:pt x="3599" y="24146"/>
                    </a:lnTo>
                    <a:lnTo>
                      <a:pt x="3536" y="24251"/>
                    </a:lnTo>
                    <a:lnTo>
                      <a:pt x="3536" y="24314"/>
                    </a:lnTo>
                    <a:lnTo>
                      <a:pt x="3641" y="24397"/>
                    </a:lnTo>
                    <a:lnTo>
                      <a:pt x="3704" y="24460"/>
                    </a:lnTo>
                    <a:lnTo>
                      <a:pt x="3808" y="24460"/>
                    </a:lnTo>
                    <a:lnTo>
                      <a:pt x="3892" y="24502"/>
                    </a:lnTo>
                    <a:lnTo>
                      <a:pt x="3955" y="24544"/>
                    </a:lnTo>
                    <a:lnTo>
                      <a:pt x="3808" y="24502"/>
                    </a:lnTo>
                    <a:lnTo>
                      <a:pt x="3683" y="24502"/>
                    </a:lnTo>
                    <a:lnTo>
                      <a:pt x="3578" y="24439"/>
                    </a:lnTo>
                    <a:lnTo>
                      <a:pt x="3432" y="24439"/>
                    </a:lnTo>
                    <a:lnTo>
                      <a:pt x="3369" y="24523"/>
                    </a:lnTo>
                    <a:lnTo>
                      <a:pt x="3369" y="24607"/>
                    </a:lnTo>
                    <a:lnTo>
                      <a:pt x="3432" y="24669"/>
                    </a:lnTo>
                    <a:lnTo>
                      <a:pt x="3452" y="24920"/>
                    </a:lnTo>
                    <a:lnTo>
                      <a:pt x="3494" y="24983"/>
                    </a:lnTo>
                    <a:lnTo>
                      <a:pt x="3557" y="24983"/>
                    </a:lnTo>
                    <a:lnTo>
                      <a:pt x="3641" y="24941"/>
                    </a:lnTo>
                    <a:lnTo>
                      <a:pt x="3683" y="24983"/>
                    </a:lnTo>
                    <a:lnTo>
                      <a:pt x="3641" y="25046"/>
                    </a:lnTo>
                    <a:lnTo>
                      <a:pt x="3599" y="25088"/>
                    </a:lnTo>
                    <a:lnTo>
                      <a:pt x="3683" y="25151"/>
                    </a:lnTo>
                    <a:lnTo>
                      <a:pt x="3683" y="25192"/>
                    </a:lnTo>
                    <a:lnTo>
                      <a:pt x="3662" y="25255"/>
                    </a:lnTo>
                    <a:lnTo>
                      <a:pt x="3557" y="25234"/>
                    </a:lnTo>
                    <a:lnTo>
                      <a:pt x="3411" y="25276"/>
                    </a:lnTo>
                    <a:lnTo>
                      <a:pt x="3264" y="25381"/>
                    </a:lnTo>
                    <a:lnTo>
                      <a:pt x="3243" y="25423"/>
                    </a:lnTo>
                    <a:lnTo>
                      <a:pt x="3306" y="25485"/>
                    </a:lnTo>
                    <a:lnTo>
                      <a:pt x="3452" y="25423"/>
                    </a:lnTo>
                    <a:lnTo>
                      <a:pt x="3536" y="25465"/>
                    </a:lnTo>
                    <a:lnTo>
                      <a:pt x="3452" y="25485"/>
                    </a:lnTo>
                    <a:lnTo>
                      <a:pt x="3432" y="25548"/>
                    </a:lnTo>
                    <a:lnTo>
                      <a:pt x="3515" y="25632"/>
                    </a:lnTo>
                    <a:lnTo>
                      <a:pt x="3662" y="25590"/>
                    </a:lnTo>
                    <a:lnTo>
                      <a:pt x="3829" y="25465"/>
                    </a:lnTo>
                    <a:lnTo>
                      <a:pt x="3934" y="25297"/>
                    </a:lnTo>
                    <a:lnTo>
                      <a:pt x="4038" y="25297"/>
                    </a:lnTo>
                    <a:lnTo>
                      <a:pt x="4143" y="25213"/>
                    </a:lnTo>
                    <a:lnTo>
                      <a:pt x="4164" y="25109"/>
                    </a:lnTo>
                    <a:lnTo>
                      <a:pt x="4185" y="25088"/>
                    </a:lnTo>
                    <a:lnTo>
                      <a:pt x="4206" y="25172"/>
                    </a:lnTo>
                    <a:lnTo>
                      <a:pt x="4143" y="25339"/>
                    </a:lnTo>
                    <a:lnTo>
                      <a:pt x="4038" y="25402"/>
                    </a:lnTo>
                    <a:lnTo>
                      <a:pt x="3913" y="25465"/>
                    </a:lnTo>
                    <a:lnTo>
                      <a:pt x="3892" y="25548"/>
                    </a:lnTo>
                    <a:lnTo>
                      <a:pt x="3955" y="25611"/>
                    </a:lnTo>
                    <a:lnTo>
                      <a:pt x="4038" y="25590"/>
                    </a:lnTo>
                    <a:lnTo>
                      <a:pt x="4164" y="25590"/>
                    </a:lnTo>
                    <a:lnTo>
                      <a:pt x="4268" y="25611"/>
                    </a:lnTo>
                    <a:lnTo>
                      <a:pt x="4122" y="25611"/>
                    </a:lnTo>
                    <a:lnTo>
                      <a:pt x="4017" y="25674"/>
                    </a:lnTo>
                    <a:lnTo>
                      <a:pt x="4017" y="25820"/>
                    </a:lnTo>
                    <a:lnTo>
                      <a:pt x="4059" y="25967"/>
                    </a:lnTo>
                    <a:lnTo>
                      <a:pt x="4017" y="25988"/>
                    </a:lnTo>
                    <a:lnTo>
                      <a:pt x="3976" y="25904"/>
                    </a:lnTo>
                    <a:lnTo>
                      <a:pt x="3976" y="25757"/>
                    </a:lnTo>
                    <a:lnTo>
                      <a:pt x="3913" y="25674"/>
                    </a:lnTo>
                    <a:lnTo>
                      <a:pt x="3850" y="25716"/>
                    </a:lnTo>
                    <a:lnTo>
                      <a:pt x="3578" y="25904"/>
                    </a:lnTo>
                    <a:lnTo>
                      <a:pt x="3536" y="25988"/>
                    </a:lnTo>
                    <a:lnTo>
                      <a:pt x="3369" y="26071"/>
                    </a:lnTo>
                    <a:lnTo>
                      <a:pt x="3327" y="26134"/>
                    </a:lnTo>
                    <a:lnTo>
                      <a:pt x="3348" y="26218"/>
                    </a:lnTo>
                    <a:lnTo>
                      <a:pt x="3348" y="26301"/>
                    </a:lnTo>
                    <a:lnTo>
                      <a:pt x="3369" y="26322"/>
                    </a:lnTo>
                    <a:lnTo>
                      <a:pt x="3452" y="26281"/>
                    </a:lnTo>
                    <a:lnTo>
                      <a:pt x="3557" y="26218"/>
                    </a:lnTo>
                    <a:lnTo>
                      <a:pt x="3599" y="26113"/>
                    </a:lnTo>
                    <a:lnTo>
                      <a:pt x="3662" y="26134"/>
                    </a:lnTo>
                    <a:lnTo>
                      <a:pt x="3704" y="26197"/>
                    </a:lnTo>
                    <a:lnTo>
                      <a:pt x="3892" y="26218"/>
                    </a:lnTo>
                    <a:lnTo>
                      <a:pt x="3871" y="26239"/>
                    </a:lnTo>
                    <a:lnTo>
                      <a:pt x="3766" y="26218"/>
                    </a:lnTo>
                    <a:lnTo>
                      <a:pt x="3599" y="26218"/>
                    </a:lnTo>
                    <a:lnTo>
                      <a:pt x="3536" y="26281"/>
                    </a:lnTo>
                    <a:lnTo>
                      <a:pt x="3536" y="26322"/>
                    </a:lnTo>
                    <a:lnTo>
                      <a:pt x="3557" y="26385"/>
                    </a:lnTo>
                    <a:lnTo>
                      <a:pt x="3473" y="26406"/>
                    </a:lnTo>
                    <a:lnTo>
                      <a:pt x="3432" y="26385"/>
                    </a:lnTo>
                    <a:lnTo>
                      <a:pt x="3264" y="26427"/>
                    </a:lnTo>
                    <a:lnTo>
                      <a:pt x="3264" y="26490"/>
                    </a:lnTo>
                    <a:lnTo>
                      <a:pt x="3390" y="26490"/>
                    </a:lnTo>
                    <a:lnTo>
                      <a:pt x="3473" y="26532"/>
                    </a:lnTo>
                    <a:lnTo>
                      <a:pt x="3578" y="26532"/>
                    </a:lnTo>
                    <a:lnTo>
                      <a:pt x="3515" y="26594"/>
                    </a:lnTo>
                    <a:lnTo>
                      <a:pt x="3390" y="26594"/>
                    </a:lnTo>
                    <a:lnTo>
                      <a:pt x="3327" y="26532"/>
                    </a:lnTo>
                    <a:lnTo>
                      <a:pt x="3222" y="26553"/>
                    </a:lnTo>
                    <a:lnTo>
                      <a:pt x="3180" y="26657"/>
                    </a:lnTo>
                    <a:lnTo>
                      <a:pt x="3243" y="26720"/>
                    </a:lnTo>
                    <a:lnTo>
                      <a:pt x="3327" y="26720"/>
                    </a:lnTo>
                    <a:lnTo>
                      <a:pt x="3452" y="26699"/>
                    </a:lnTo>
                    <a:lnTo>
                      <a:pt x="3536" y="26741"/>
                    </a:lnTo>
                    <a:lnTo>
                      <a:pt x="3683" y="26741"/>
                    </a:lnTo>
                    <a:lnTo>
                      <a:pt x="3662" y="26804"/>
                    </a:lnTo>
                    <a:lnTo>
                      <a:pt x="3557" y="26825"/>
                    </a:lnTo>
                    <a:lnTo>
                      <a:pt x="3452" y="26804"/>
                    </a:lnTo>
                    <a:lnTo>
                      <a:pt x="3432" y="26825"/>
                    </a:lnTo>
                    <a:lnTo>
                      <a:pt x="3452" y="26845"/>
                    </a:lnTo>
                    <a:lnTo>
                      <a:pt x="3662" y="26845"/>
                    </a:lnTo>
                    <a:lnTo>
                      <a:pt x="3662" y="26908"/>
                    </a:lnTo>
                    <a:lnTo>
                      <a:pt x="3536" y="26929"/>
                    </a:lnTo>
                    <a:lnTo>
                      <a:pt x="3390" y="26908"/>
                    </a:lnTo>
                    <a:lnTo>
                      <a:pt x="3327" y="26845"/>
                    </a:lnTo>
                    <a:lnTo>
                      <a:pt x="3264" y="26908"/>
                    </a:lnTo>
                    <a:lnTo>
                      <a:pt x="3327" y="27013"/>
                    </a:lnTo>
                    <a:lnTo>
                      <a:pt x="3452" y="27076"/>
                    </a:lnTo>
                    <a:lnTo>
                      <a:pt x="3473" y="27013"/>
                    </a:lnTo>
                    <a:lnTo>
                      <a:pt x="3557" y="27013"/>
                    </a:lnTo>
                    <a:lnTo>
                      <a:pt x="3641" y="27055"/>
                    </a:lnTo>
                    <a:lnTo>
                      <a:pt x="3787" y="27034"/>
                    </a:lnTo>
                    <a:lnTo>
                      <a:pt x="3850" y="27076"/>
                    </a:lnTo>
                    <a:lnTo>
                      <a:pt x="3766" y="27117"/>
                    </a:lnTo>
                    <a:lnTo>
                      <a:pt x="3766" y="27159"/>
                    </a:lnTo>
                    <a:lnTo>
                      <a:pt x="3871" y="27159"/>
                    </a:lnTo>
                    <a:lnTo>
                      <a:pt x="3892" y="27243"/>
                    </a:lnTo>
                    <a:lnTo>
                      <a:pt x="4026" y="27276"/>
                    </a:lnTo>
                    <a:lnTo>
                      <a:pt x="3976" y="27285"/>
                    </a:lnTo>
                    <a:lnTo>
                      <a:pt x="3871" y="27285"/>
                    </a:lnTo>
                    <a:lnTo>
                      <a:pt x="3787" y="27369"/>
                    </a:lnTo>
                    <a:lnTo>
                      <a:pt x="3787" y="27431"/>
                    </a:lnTo>
                    <a:lnTo>
                      <a:pt x="3871" y="27473"/>
                    </a:lnTo>
                    <a:lnTo>
                      <a:pt x="3913" y="27431"/>
                    </a:lnTo>
                    <a:lnTo>
                      <a:pt x="3976" y="27389"/>
                    </a:lnTo>
                    <a:lnTo>
                      <a:pt x="3996" y="27452"/>
                    </a:lnTo>
                    <a:lnTo>
                      <a:pt x="4017" y="27452"/>
                    </a:lnTo>
                    <a:lnTo>
                      <a:pt x="4080" y="27369"/>
                    </a:lnTo>
                    <a:lnTo>
                      <a:pt x="4185" y="27306"/>
                    </a:lnTo>
                    <a:lnTo>
                      <a:pt x="4185" y="27369"/>
                    </a:lnTo>
                    <a:lnTo>
                      <a:pt x="4164" y="27410"/>
                    </a:lnTo>
                    <a:lnTo>
                      <a:pt x="4164" y="27473"/>
                    </a:lnTo>
                    <a:lnTo>
                      <a:pt x="4206" y="27494"/>
                    </a:lnTo>
                    <a:lnTo>
                      <a:pt x="4289" y="27557"/>
                    </a:lnTo>
                    <a:lnTo>
                      <a:pt x="4373" y="27557"/>
                    </a:lnTo>
                    <a:lnTo>
                      <a:pt x="4499" y="27369"/>
                    </a:lnTo>
                    <a:lnTo>
                      <a:pt x="4520" y="27159"/>
                    </a:lnTo>
                    <a:lnTo>
                      <a:pt x="4582" y="27055"/>
                    </a:lnTo>
                    <a:lnTo>
                      <a:pt x="4645" y="27034"/>
                    </a:lnTo>
                    <a:lnTo>
                      <a:pt x="4645" y="27097"/>
                    </a:lnTo>
                    <a:lnTo>
                      <a:pt x="4603" y="27159"/>
                    </a:lnTo>
                    <a:lnTo>
                      <a:pt x="4603" y="27306"/>
                    </a:lnTo>
                    <a:lnTo>
                      <a:pt x="4499" y="27473"/>
                    </a:lnTo>
                    <a:lnTo>
                      <a:pt x="4415" y="27557"/>
                    </a:lnTo>
                    <a:lnTo>
                      <a:pt x="4436" y="27599"/>
                    </a:lnTo>
                    <a:lnTo>
                      <a:pt x="4582" y="27599"/>
                    </a:lnTo>
                    <a:lnTo>
                      <a:pt x="4687" y="27578"/>
                    </a:lnTo>
                    <a:lnTo>
                      <a:pt x="4708" y="27599"/>
                    </a:lnTo>
                    <a:lnTo>
                      <a:pt x="4624" y="27682"/>
                    </a:lnTo>
                    <a:lnTo>
                      <a:pt x="4582" y="27808"/>
                    </a:lnTo>
                    <a:lnTo>
                      <a:pt x="4415" y="27913"/>
                    </a:lnTo>
                    <a:lnTo>
                      <a:pt x="4415" y="27975"/>
                    </a:lnTo>
                    <a:lnTo>
                      <a:pt x="4499" y="28122"/>
                    </a:lnTo>
                    <a:lnTo>
                      <a:pt x="4624" y="28185"/>
                    </a:lnTo>
                    <a:lnTo>
                      <a:pt x="4708" y="28122"/>
                    </a:lnTo>
                    <a:lnTo>
                      <a:pt x="4792" y="28122"/>
                    </a:lnTo>
                    <a:lnTo>
                      <a:pt x="4812" y="28226"/>
                    </a:lnTo>
                    <a:lnTo>
                      <a:pt x="4875" y="28331"/>
                    </a:lnTo>
                    <a:lnTo>
                      <a:pt x="4875" y="28415"/>
                    </a:lnTo>
                    <a:lnTo>
                      <a:pt x="4812" y="28415"/>
                    </a:lnTo>
                    <a:lnTo>
                      <a:pt x="4771" y="28310"/>
                    </a:lnTo>
                    <a:lnTo>
                      <a:pt x="4708" y="28310"/>
                    </a:lnTo>
                    <a:lnTo>
                      <a:pt x="4708" y="28415"/>
                    </a:lnTo>
                    <a:lnTo>
                      <a:pt x="4812" y="28561"/>
                    </a:lnTo>
                    <a:lnTo>
                      <a:pt x="4938" y="28498"/>
                    </a:lnTo>
                    <a:lnTo>
                      <a:pt x="5085" y="28436"/>
                    </a:lnTo>
                    <a:lnTo>
                      <a:pt x="5147" y="28352"/>
                    </a:lnTo>
                    <a:lnTo>
                      <a:pt x="5147" y="28352"/>
                    </a:lnTo>
                    <a:lnTo>
                      <a:pt x="5126" y="28519"/>
                    </a:lnTo>
                    <a:lnTo>
                      <a:pt x="5022" y="28750"/>
                    </a:lnTo>
                    <a:lnTo>
                      <a:pt x="5043" y="28938"/>
                    </a:lnTo>
                    <a:lnTo>
                      <a:pt x="5126" y="28959"/>
                    </a:lnTo>
                    <a:lnTo>
                      <a:pt x="20087" y="30444"/>
                    </a:lnTo>
                    <a:lnTo>
                      <a:pt x="20212" y="30507"/>
                    </a:lnTo>
                    <a:lnTo>
                      <a:pt x="20359" y="30507"/>
                    </a:lnTo>
                    <a:lnTo>
                      <a:pt x="20484" y="30612"/>
                    </a:lnTo>
                    <a:lnTo>
                      <a:pt x="20484" y="30674"/>
                    </a:lnTo>
                    <a:lnTo>
                      <a:pt x="20568" y="30737"/>
                    </a:lnTo>
                    <a:lnTo>
                      <a:pt x="20589" y="30779"/>
                    </a:lnTo>
                    <a:lnTo>
                      <a:pt x="20694" y="30821"/>
                    </a:lnTo>
                    <a:lnTo>
                      <a:pt x="20714" y="30842"/>
                    </a:lnTo>
                    <a:lnTo>
                      <a:pt x="20840" y="30884"/>
                    </a:lnTo>
                    <a:lnTo>
                      <a:pt x="20903" y="30946"/>
                    </a:lnTo>
                    <a:lnTo>
                      <a:pt x="20945" y="30946"/>
                    </a:lnTo>
                    <a:lnTo>
                      <a:pt x="21049" y="30926"/>
                    </a:lnTo>
                    <a:lnTo>
                      <a:pt x="21133" y="30946"/>
                    </a:lnTo>
                    <a:lnTo>
                      <a:pt x="21238" y="30946"/>
                    </a:lnTo>
                    <a:lnTo>
                      <a:pt x="21363" y="31051"/>
                    </a:lnTo>
                    <a:lnTo>
                      <a:pt x="21447" y="31051"/>
                    </a:lnTo>
                    <a:lnTo>
                      <a:pt x="21510" y="31198"/>
                    </a:lnTo>
                    <a:lnTo>
                      <a:pt x="21719" y="31239"/>
                    </a:lnTo>
                    <a:lnTo>
                      <a:pt x="21823" y="31260"/>
                    </a:lnTo>
                    <a:lnTo>
                      <a:pt x="21886" y="31344"/>
                    </a:lnTo>
                    <a:lnTo>
                      <a:pt x="21970" y="31407"/>
                    </a:lnTo>
                    <a:lnTo>
                      <a:pt x="22158" y="31407"/>
                    </a:lnTo>
                    <a:lnTo>
                      <a:pt x="22263" y="31344"/>
                    </a:lnTo>
                    <a:lnTo>
                      <a:pt x="22305" y="31407"/>
                    </a:lnTo>
                    <a:lnTo>
                      <a:pt x="22367" y="31511"/>
                    </a:lnTo>
                    <a:lnTo>
                      <a:pt x="22618" y="31532"/>
                    </a:lnTo>
                    <a:lnTo>
                      <a:pt x="22681" y="31574"/>
                    </a:lnTo>
                    <a:lnTo>
                      <a:pt x="22807" y="31616"/>
                    </a:lnTo>
                    <a:lnTo>
                      <a:pt x="22890" y="31658"/>
                    </a:lnTo>
                    <a:lnTo>
                      <a:pt x="25192" y="32725"/>
                    </a:lnTo>
                    <a:lnTo>
                      <a:pt x="25339" y="32913"/>
                    </a:lnTo>
                    <a:lnTo>
                      <a:pt x="25694" y="33206"/>
                    </a:lnTo>
                    <a:lnTo>
                      <a:pt x="26050" y="34985"/>
                    </a:lnTo>
                    <a:lnTo>
                      <a:pt x="26008" y="35738"/>
                    </a:lnTo>
                    <a:lnTo>
                      <a:pt x="25945" y="35864"/>
                    </a:lnTo>
                    <a:lnTo>
                      <a:pt x="25903" y="36010"/>
                    </a:lnTo>
                    <a:lnTo>
                      <a:pt x="25820" y="36136"/>
                    </a:lnTo>
                    <a:lnTo>
                      <a:pt x="25611" y="36240"/>
                    </a:lnTo>
                    <a:lnTo>
                      <a:pt x="25506" y="36366"/>
                    </a:lnTo>
                    <a:lnTo>
                      <a:pt x="25611" y="36554"/>
                    </a:lnTo>
                    <a:lnTo>
                      <a:pt x="27598" y="36031"/>
                    </a:lnTo>
                    <a:lnTo>
                      <a:pt x="27849" y="35947"/>
                    </a:lnTo>
                    <a:lnTo>
                      <a:pt x="27912" y="35654"/>
                    </a:lnTo>
                    <a:lnTo>
                      <a:pt x="28979" y="35340"/>
                    </a:lnTo>
                    <a:lnTo>
                      <a:pt x="29461" y="34985"/>
                    </a:lnTo>
                    <a:lnTo>
                      <a:pt x="29565" y="34901"/>
                    </a:lnTo>
                    <a:lnTo>
                      <a:pt x="29712" y="34880"/>
                    </a:lnTo>
                    <a:lnTo>
                      <a:pt x="29984" y="34650"/>
                    </a:lnTo>
                    <a:lnTo>
                      <a:pt x="30088" y="34545"/>
                    </a:lnTo>
                    <a:lnTo>
                      <a:pt x="30214" y="34483"/>
                    </a:lnTo>
                    <a:lnTo>
                      <a:pt x="30318" y="34378"/>
                    </a:lnTo>
                    <a:lnTo>
                      <a:pt x="30528" y="34357"/>
                    </a:lnTo>
                    <a:lnTo>
                      <a:pt x="32202" y="34378"/>
                    </a:lnTo>
                    <a:lnTo>
                      <a:pt x="32327" y="34252"/>
                    </a:lnTo>
                    <a:lnTo>
                      <a:pt x="32390" y="34252"/>
                    </a:lnTo>
                    <a:lnTo>
                      <a:pt x="32432" y="34190"/>
                    </a:lnTo>
                    <a:lnTo>
                      <a:pt x="32515" y="34190"/>
                    </a:lnTo>
                    <a:lnTo>
                      <a:pt x="32620" y="34231"/>
                    </a:lnTo>
                    <a:lnTo>
                      <a:pt x="32704" y="34169"/>
                    </a:lnTo>
                    <a:lnTo>
                      <a:pt x="32725" y="34085"/>
                    </a:lnTo>
                    <a:lnTo>
                      <a:pt x="32913" y="33876"/>
                    </a:lnTo>
                    <a:lnTo>
                      <a:pt x="32976" y="33855"/>
                    </a:lnTo>
                    <a:lnTo>
                      <a:pt x="33143" y="33667"/>
                    </a:lnTo>
                    <a:lnTo>
                      <a:pt x="33185" y="33541"/>
                    </a:lnTo>
                    <a:lnTo>
                      <a:pt x="33227" y="33415"/>
                    </a:lnTo>
                    <a:lnTo>
                      <a:pt x="33373" y="33332"/>
                    </a:lnTo>
                    <a:lnTo>
                      <a:pt x="33373" y="33227"/>
                    </a:lnTo>
                    <a:lnTo>
                      <a:pt x="33478" y="33102"/>
                    </a:lnTo>
                    <a:lnTo>
                      <a:pt x="33687" y="32871"/>
                    </a:lnTo>
                    <a:lnTo>
                      <a:pt x="33750" y="32767"/>
                    </a:lnTo>
                    <a:lnTo>
                      <a:pt x="33854" y="32662"/>
                    </a:lnTo>
                    <a:lnTo>
                      <a:pt x="33875" y="32662"/>
                    </a:lnTo>
                    <a:lnTo>
                      <a:pt x="33959" y="32704"/>
                    </a:lnTo>
                    <a:lnTo>
                      <a:pt x="34022" y="32788"/>
                    </a:lnTo>
                    <a:lnTo>
                      <a:pt x="34168" y="32767"/>
                    </a:lnTo>
                    <a:lnTo>
                      <a:pt x="34315" y="32809"/>
                    </a:lnTo>
                    <a:lnTo>
                      <a:pt x="34378" y="32767"/>
                    </a:lnTo>
                    <a:lnTo>
                      <a:pt x="34608" y="32976"/>
                    </a:lnTo>
                    <a:lnTo>
                      <a:pt x="34608" y="33143"/>
                    </a:lnTo>
                    <a:lnTo>
                      <a:pt x="34482" y="33876"/>
                    </a:lnTo>
                    <a:lnTo>
                      <a:pt x="34440" y="33959"/>
                    </a:lnTo>
                    <a:lnTo>
                      <a:pt x="34503" y="33959"/>
                    </a:lnTo>
                    <a:lnTo>
                      <a:pt x="34524" y="34043"/>
                    </a:lnTo>
                    <a:lnTo>
                      <a:pt x="34587" y="34085"/>
                    </a:lnTo>
                    <a:lnTo>
                      <a:pt x="34587" y="34190"/>
                    </a:lnTo>
                    <a:lnTo>
                      <a:pt x="34587" y="34252"/>
                    </a:lnTo>
                    <a:lnTo>
                      <a:pt x="34587" y="34294"/>
                    </a:lnTo>
                    <a:lnTo>
                      <a:pt x="34545" y="34357"/>
                    </a:lnTo>
                    <a:lnTo>
                      <a:pt x="34587" y="34378"/>
                    </a:lnTo>
                    <a:lnTo>
                      <a:pt x="34733" y="34399"/>
                    </a:lnTo>
                    <a:lnTo>
                      <a:pt x="34859" y="34378"/>
                    </a:lnTo>
                    <a:lnTo>
                      <a:pt x="34901" y="34462"/>
                    </a:lnTo>
                    <a:lnTo>
                      <a:pt x="34963" y="34483"/>
                    </a:lnTo>
                    <a:lnTo>
                      <a:pt x="35026" y="34399"/>
                    </a:lnTo>
                    <a:lnTo>
                      <a:pt x="35110" y="34462"/>
                    </a:lnTo>
                    <a:lnTo>
                      <a:pt x="35235" y="34441"/>
                    </a:lnTo>
                    <a:lnTo>
                      <a:pt x="35277" y="34336"/>
                    </a:lnTo>
                    <a:lnTo>
                      <a:pt x="35382" y="34231"/>
                    </a:lnTo>
                    <a:lnTo>
                      <a:pt x="35382" y="34231"/>
                    </a:lnTo>
                    <a:lnTo>
                      <a:pt x="35319" y="34336"/>
                    </a:lnTo>
                    <a:lnTo>
                      <a:pt x="35340" y="34336"/>
                    </a:lnTo>
                    <a:lnTo>
                      <a:pt x="35319" y="34378"/>
                    </a:lnTo>
                    <a:lnTo>
                      <a:pt x="35361" y="34399"/>
                    </a:lnTo>
                    <a:lnTo>
                      <a:pt x="35633" y="34336"/>
                    </a:lnTo>
                    <a:lnTo>
                      <a:pt x="35675" y="34252"/>
                    </a:lnTo>
                    <a:lnTo>
                      <a:pt x="35842" y="34252"/>
                    </a:lnTo>
                    <a:lnTo>
                      <a:pt x="35968" y="34127"/>
                    </a:lnTo>
                    <a:lnTo>
                      <a:pt x="36072" y="34085"/>
                    </a:lnTo>
                    <a:lnTo>
                      <a:pt x="36198" y="33918"/>
                    </a:lnTo>
                    <a:lnTo>
                      <a:pt x="36198" y="33980"/>
                    </a:lnTo>
                    <a:lnTo>
                      <a:pt x="36282" y="33939"/>
                    </a:lnTo>
                    <a:lnTo>
                      <a:pt x="36282" y="33980"/>
                    </a:lnTo>
                    <a:lnTo>
                      <a:pt x="36156" y="34127"/>
                    </a:lnTo>
                    <a:lnTo>
                      <a:pt x="36051" y="34148"/>
                    </a:lnTo>
                    <a:lnTo>
                      <a:pt x="35947" y="34294"/>
                    </a:lnTo>
                    <a:lnTo>
                      <a:pt x="36072" y="34336"/>
                    </a:lnTo>
                    <a:lnTo>
                      <a:pt x="36156" y="34231"/>
                    </a:lnTo>
                    <a:lnTo>
                      <a:pt x="36261" y="34231"/>
                    </a:lnTo>
                    <a:lnTo>
                      <a:pt x="36323" y="34273"/>
                    </a:lnTo>
                    <a:lnTo>
                      <a:pt x="36575" y="34294"/>
                    </a:lnTo>
                    <a:lnTo>
                      <a:pt x="36742" y="34294"/>
                    </a:lnTo>
                    <a:lnTo>
                      <a:pt x="36616" y="34357"/>
                    </a:lnTo>
                    <a:lnTo>
                      <a:pt x="36470" y="34378"/>
                    </a:lnTo>
                    <a:lnTo>
                      <a:pt x="36365" y="34399"/>
                    </a:lnTo>
                    <a:lnTo>
                      <a:pt x="36323" y="34483"/>
                    </a:lnTo>
                    <a:lnTo>
                      <a:pt x="36323" y="34545"/>
                    </a:lnTo>
                    <a:lnTo>
                      <a:pt x="36261" y="34483"/>
                    </a:lnTo>
                    <a:lnTo>
                      <a:pt x="36219" y="34378"/>
                    </a:lnTo>
                    <a:lnTo>
                      <a:pt x="36156" y="34357"/>
                    </a:lnTo>
                    <a:lnTo>
                      <a:pt x="35968" y="34399"/>
                    </a:lnTo>
                    <a:lnTo>
                      <a:pt x="35779" y="34545"/>
                    </a:lnTo>
                    <a:lnTo>
                      <a:pt x="35549" y="34587"/>
                    </a:lnTo>
                    <a:lnTo>
                      <a:pt x="35340" y="34713"/>
                    </a:lnTo>
                    <a:lnTo>
                      <a:pt x="35319" y="34817"/>
                    </a:lnTo>
                    <a:lnTo>
                      <a:pt x="35173" y="34922"/>
                    </a:lnTo>
                    <a:lnTo>
                      <a:pt x="35110" y="35110"/>
                    </a:lnTo>
                    <a:lnTo>
                      <a:pt x="35110" y="35236"/>
                    </a:lnTo>
                    <a:lnTo>
                      <a:pt x="35131" y="35340"/>
                    </a:lnTo>
                    <a:lnTo>
                      <a:pt x="35152" y="35445"/>
                    </a:lnTo>
                    <a:lnTo>
                      <a:pt x="35215" y="35424"/>
                    </a:lnTo>
                    <a:lnTo>
                      <a:pt x="35256" y="35445"/>
                    </a:lnTo>
                    <a:lnTo>
                      <a:pt x="35256" y="35592"/>
                    </a:lnTo>
                    <a:lnTo>
                      <a:pt x="35361" y="35654"/>
                    </a:lnTo>
                    <a:lnTo>
                      <a:pt x="35403" y="35612"/>
                    </a:lnTo>
                    <a:lnTo>
                      <a:pt x="35466" y="35654"/>
                    </a:lnTo>
                    <a:lnTo>
                      <a:pt x="35507" y="35612"/>
                    </a:lnTo>
                    <a:lnTo>
                      <a:pt x="35507" y="35508"/>
                    </a:lnTo>
                    <a:lnTo>
                      <a:pt x="35570" y="35487"/>
                    </a:lnTo>
                    <a:lnTo>
                      <a:pt x="35654" y="35487"/>
                    </a:lnTo>
                    <a:lnTo>
                      <a:pt x="35779" y="35382"/>
                    </a:lnTo>
                    <a:lnTo>
                      <a:pt x="35884" y="35340"/>
                    </a:lnTo>
                    <a:lnTo>
                      <a:pt x="36031" y="35131"/>
                    </a:lnTo>
                    <a:lnTo>
                      <a:pt x="36219" y="35006"/>
                    </a:lnTo>
                    <a:lnTo>
                      <a:pt x="36177" y="34964"/>
                    </a:lnTo>
                    <a:lnTo>
                      <a:pt x="36240" y="34817"/>
                    </a:lnTo>
                    <a:lnTo>
                      <a:pt x="36323" y="34817"/>
                    </a:lnTo>
                    <a:lnTo>
                      <a:pt x="36386" y="34755"/>
                    </a:lnTo>
                    <a:lnTo>
                      <a:pt x="36428" y="34755"/>
                    </a:lnTo>
                    <a:lnTo>
                      <a:pt x="36491" y="34880"/>
                    </a:lnTo>
                    <a:lnTo>
                      <a:pt x="36637" y="34901"/>
                    </a:lnTo>
                    <a:lnTo>
                      <a:pt x="36637" y="34859"/>
                    </a:lnTo>
                    <a:lnTo>
                      <a:pt x="36721" y="34859"/>
                    </a:lnTo>
                    <a:lnTo>
                      <a:pt x="36909" y="34755"/>
                    </a:lnTo>
                    <a:lnTo>
                      <a:pt x="37077" y="34692"/>
                    </a:lnTo>
                    <a:lnTo>
                      <a:pt x="37286" y="34650"/>
                    </a:lnTo>
                    <a:lnTo>
                      <a:pt x="37391" y="34650"/>
                    </a:lnTo>
                    <a:lnTo>
                      <a:pt x="37663" y="34483"/>
                    </a:lnTo>
                    <a:lnTo>
                      <a:pt x="37809" y="34441"/>
                    </a:lnTo>
                    <a:lnTo>
                      <a:pt x="37914" y="34441"/>
                    </a:lnTo>
                    <a:lnTo>
                      <a:pt x="37997" y="34462"/>
                    </a:lnTo>
                    <a:lnTo>
                      <a:pt x="38081" y="34399"/>
                    </a:lnTo>
                    <a:lnTo>
                      <a:pt x="38018" y="34357"/>
                    </a:lnTo>
                    <a:lnTo>
                      <a:pt x="37935" y="34357"/>
                    </a:lnTo>
                    <a:lnTo>
                      <a:pt x="37830" y="34294"/>
                    </a:lnTo>
                    <a:lnTo>
                      <a:pt x="37872" y="34294"/>
                    </a:lnTo>
                    <a:lnTo>
                      <a:pt x="37956" y="34273"/>
                    </a:lnTo>
                    <a:lnTo>
                      <a:pt x="37956" y="34231"/>
                    </a:lnTo>
                    <a:lnTo>
                      <a:pt x="37663" y="34169"/>
                    </a:lnTo>
                    <a:lnTo>
                      <a:pt x="37537" y="34148"/>
                    </a:lnTo>
                    <a:lnTo>
                      <a:pt x="37558" y="34085"/>
                    </a:lnTo>
                    <a:lnTo>
                      <a:pt x="37537" y="33980"/>
                    </a:lnTo>
                    <a:lnTo>
                      <a:pt x="37370" y="34085"/>
                    </a:lnTo>
                    <a:lnTo>
                      <a:pt x="37349" y="34148"/>
                    </a:lnTo>
                    <a:lnTo>
                      <a:pt x="37160" y="34106"/>
                    </a:lnTo>
                    <a:lnTo>
                      <a:pt x="37139" y="34064"/>
                    </a:lnTo>
                    <a:lnTo>
                      <a:pt x="36993" y="34022"/>
                    </a:lnTo>
                    <a:lnTo>
                      <a:pt x="36930" y="34043"/>
                    </a:lnTo>
                    <a:lnTo>
                      <a:pt x="36826" y="33980"/>
                    </a:lnTo>
                    <a:lnTo>
                      <a:pt x="36637" y="33980"/>
                    </a:lnTo>
                    <a:lnTo>
                      <a:pt x="36491" y="33876"/>
                    </a:lnTo>
                    <a:lnTo>
                      <a:pt x="36616" y="33834"/>
                    </a:lnTo>
                    <a:lnTo>
                      <a:pt x="36637" y="33750"/>
                    </a:lnTo>
                    <a:lnTo>
                      <a:pt x="36491" y="33750"/>
                    </a:lnTo>
                    <a:lnTo>
                      <a:pt x="36428" y="33708"/>
                    </a:lnTo>
                    <a:lnTo>
                      <a:pt x="36323" y="33708"/>
                    </a:lnTo>
                    <a:lnTo>
                      <a:pt x="36282" y="33541"/>
                    </a:lnTo>
                    <a:lnTo>
                      <a:pt x="36219" y="33499"/>
                    </a:lnTo>
                    <a:lnTo>
                      <a:pt x="36219" y="33332"/>
                    </a:lnTo>
                    <a:lnTo>
                      <a:pt x="36261" y="33227"/>
                    </a:lnTo>
                    <a:lnTo>
                      <a:pt x="36177" y="33143"/>
                    </a:lnTo>
                    <a:lnTo>
                      <a:pt x="36261" y="33039"/>
                    </a:lnTo>
                    <a:lnTo>
                      <a:pt x="36261" y="32997"/>
                    </a:lnTo>
                    <a:lnTo>
                      <a:pt x="36051" y="32997"/>
                    </a:lnTo>
                    <a:lnTo>
                      <a:pt x="36114" y="32913"/>
                    </a:lnTo>
                    <a:lnTo>
                      <a:pt x="36198" y="32913"/>
                    </a:lnTo>
                    <a:lnTo>
                      <a:pt x="36365" y="32620"/>
                    </a:lnTo>
                    <a:lnTo>
                      <a:pt x="36470" y="32558"/>
                    </a:lnTo>
                    <a:lnTo>
                      <a:pt x="36428" y="32474"/>
                    </a:lnTo>
                    <a:lnTo>
                      <a:pt x="36365" y="32474"/>
                    </a:lnTo>
                    <a:lnTo>
                      <a:pt x="36323" y="32411"/>
                    </a:lnTo>
                    <a:lnTo>
                      <a:pt x="36219" y="32411"/>
                    </a:lnTo>
                    <a:lnTo>
                      <a:pt x="36114" y="32495"/>
                    </a:lnTo>
                    <a:lnTo>
                      <a:pt x="35989" y="32558"/>
                    </a:lnTo>
                    <a:lnTo>
                      <a:pt x="35947" y="32474"/>
                    </a:lnTo>
                    <a:lnTo>
                      <a:pt x="35905" y="32369"/>
                    </a:lnTo>
                    <a:lnTo>
                      <a:pt x="35675" y="32307"/>
                    </a:lnTo>
                    <a:lnTo>
                      <a:pt x="35528" y="32286"/>
                    </a:lnTo>
                    <a:lnTo>
                      <a:pt x="35361" y="32307"/>
                    </a:lnTo>
                    <a:lnTo>
                      <a:pt x="35528" y="32244"/>
                    </a:lnTo>
                    <a:lnTo>
                      <a:pt x="35654" y="32265"/>
                    </a:lnTo>
                    <a:lnTo>
                      <a:pt x="35779" y="32244"/>
                    </a:lnTo>
                    <a:lnTo>
                      <a:pt x="35863" y="32181"/>
                    </a:lnTo>
                    <a:lnTo>
                      <a:pt x="35989" y="32244"/>
                    </a:lnTo>
                    <a:lnTo>
                      <a:pt x="36093" y="32307"/>
                    </a:lnTo>
                    <a:lnTo>
                      <a:pt x="36219" y="32307"/>
                    </a:lnTo>
                    <a:lnTo>
                      <a:pt x="36386" y="32202"/>
                    </a:lnTo>
                    <a:lnTo>
                      <a:pt x="36470" y="32202"/>
                    </a:lnTo>
                    <a:lnTo>
                      <a:pt x="36575" y="32097"/>
                    </a:lnTo>
                    <a:lnTo>
                      <a:pt x="36700" y="32076"/>
                    </a:lnTo>
                    <a:lnTo>
                      <a:pt x="36784" y="31867"/>
                    </a:lnTo>
                    <a:lnTo>
                      <a:pt x="36721" y="31825"/>
                    </a:lnTo>
                    <a:lnTo>
                      <a:pt x="36805" y="31783"/>
                    </a:lnTo>
                    <a:lnTo>
                      <a:pt x="36742" y="31721"/>
                    </a:lnTo>
                    <a:lnTo>
                      <a:pt x="36616" y="31658"/>
                    </a:lnTo>
                    <a:lnTo>
                      <a:pt x="36533" y="31658"/>
                    </a:lnTo>
                    <a:lnTo>
                      <a:pt x="36575" y="31637"/>
                    </a:lnTo>
                    <a:lnTo>
                      <a:pt x="36575" y="31616"/>
                    </a:lnTo>
                    <a:lnTo>
                      <a:pt x="36742" y="31637"/>
                    </a:lnTo>
                    <a:lnTo>
                      <a:pt x="36742" y="31574"/>
                    </a:lnTo>
                    <a:lnTo>
                      <a:pt x="36512" y="31449"/>
                    </a:lnTo>
                    <a:lnTo>
                      <a:pt x="36303" y="31365"/>
                    </a:lnTo>
                    <a:lnTo>
                      <a:pt x="35905" y="31365"/>
                    </a:lnTo>
                    <a:lnTo>
                      <a:pt x="35800" y="31428"/>
                    </a:lnTo>
                    <a:lnTo>
                      <a:pt x="35675" y="31428"/>
                    </a:lnTo>
                    <a:lnTo>
                      <a:pt x="35319" y="31553"/>
                    </a:lnTo>
                    <a:lnTo>
                      <a:pt x="35026" y="31616"/>
                    </a:lnTo>
                    <a:lnTo>
                      <a:pt x="34859" y="31679"/>
                    </a:lnTo>
                    <a:lnTo>
                      <a:pt x="34712" y="31721"/>
                    </a:lnTo>
                    <a:lnTo>
                      <a:pt x="34440" y="31867"/>
                    </a:lnTo>
                    <a:lnTo>
                      <a:pt x="34064" y="32139"/>
                    </a:lnTo>
                    <a:lnTo>
                      <a:pt x="33771" y="32390"/>
                    </a:lnTo>
                    <a:lnTo>
                      <a:pt x="33666" y="32453"/>
                    </a:lnTo>
                    <a:lnTo>
                      <a:pt x="33541" y="32579"/>
                    </a:lnTo>
                    <a:lnTo>
                      <a:pt x="33373" y="32767"/>
                    </a:lnTo>
                    <a:lnTo>
                      <a:pt x="33185" y="32892"/>
                    </a:lnTo>
                    <a:lnTo>
                      <a:pt x="32934" y="33018"/>
                    </a:lnTo>
                    <a:lnTo>
                      <a:pt x="32641" y="33143"/>
                    </a:lnTo>
                    <a:lnTo>
                      <a:pt x="32515" y="33143"/>
                    </a:lnTo>
                    <a:lnTo>
                      <a:pt x="32704" y="33102"/>
                    </a:lnTo>
                    <a:lnTo>
                      <a:pt x="33018" y="32976"/>
                    </a:lnTo>
                    <a:lnTo>
                      <a:pt x="33038" y="32892"/>
                    </a:lnTo>
                    <a:lnTo>
                      <a:pt x="33290" y="32725"/>
                    </a:lnTo>
                    <a:lnTo>
                      <a:pt x="33373" y="32599"/>
                    </a:lnTo>
                    <a:lnTo>
                      <a:pt x="33436" y="32453"/>
                    </a:lnTo>
                    <a:lnTo>
                      <a:pt x="33541" y="32411"/>
                    </a:lnTo>
                    <a:lnTo>
                      <a:pt x="33666" y="32286"/>
                    </a:lnTo>
                    <a:lnTo>
                      <a:pt x="33813" y="32202"/>
                    </a:lnTo>
                    <a:lnTo>
                      <a:pt x="33875" y="31993"/>
                    </a:lnTo>
                    <a:lnTo>
                      <a:pt x="34106" y="31888"/>
                    </a:lnTo>
                    <a:lnTo>
                      <a:pt x="34231" y="31679"/>
                    </a:lnTo>
                    <a:lnTo>
                      <a:pt x="34294" y="31658"/>
                    </a:lnTo>
                    <a:lnTo>
                      <a:pt x="34315" y="31595"/>
                    </a:lnTo>
                    <a:lnTo>
                      <a:pt x="34440" y="31532"/>
                    </a:lnTo>
                    <a:lnTo>
                      <a:pt x="34545" y="31491"/>
                    </a:lnTo>
                    <a:lnTo>
                      <a:pt x="34608" y="31386"/>
                    </a:lnTo>
                    <a:lnTo>
                      <a:pt x="34712" y="31344"/>
                    </a:lnTo>
                    <a:lnTo>
                      <a:pt x="34754" y="31386"/>
                    </a:lnTo>
                    <a:lnTo>
                      <a:pt x="34838" y="31365"/>
                    </a:lnTo>
                    <a:lnTo>
                      <a:pt x="34922" y="31239"/>
                    </a:lnTo>
                    <a:lnTo>
                      <a:pt x="35131" y="31239"/>
                    </a:lnTo>
                    <a:lnTo>
                      <a:pt x="35235" y="31177"/>
                    </a:lnTo>
                    <a:lnTo>
                      <a:pt x="35424" y="31177"/>
                    </a:lnTo>
                    <a:lnTo>
                      <a:pt x="35487" y="31072"/>
                    </a:lnTo>
                    <a:lnTo>
                      <a:pt x="35528" y="30946"/>
                    </a:lnTo>
                    <a:lnTo>
                      <a:pt x="35570" y="30905"/>
                    </a:lnTo>
                    <a:lnTo>
                      <a:pt x="35570" y="30821"/>
                    </a:lnTo>
                    <a:lnTo>
                      <a:pt x="35696" y="30758"/>
                    </a:lnTo>
                    <a:lnTo>
                      <a:pt x="35905" y="30591"/>
                    </a:lnTo>
                    <a:lnTo>
                      <a:pt x="36010" y="30549"/>
                    </a:lnTo>
                    <a:lnTo>
                      <a:pt x="36072" y="30507"/>
                    </a:lnTo>
                    <a:lnTo>
                      <a:pt x="36010" y="30444"/>
                    </a:lnTo>
                    <a:lnTo>
                      <a:pt x="36072" y="30382"/>
                    </a:lnTo>
                    <a:lnTo>
                      <a:pt x="36156" y="30319"/>
                    </a:lnTo>
                    <a:lnTo>
                      <a:pt x="36261" y="30423"/>
                    </a:lnTo>
                    <a:lnTo>
                      <a:pt x="36386" y="30486"/>
                    </a:lnTo>
                    <a:lnTo>
                      <a:pt x="36616" y="30444"/>
                    </a:lnTo>
                    <a:lnTo>
                      <a:pt x="36805" y="30528"/>
                    </a:lnTo>
                    <a:lnTo>
                      <a:pt x="36888" y="30528"/>
                    </a:lnTo>
                    <a:lnTo>
                      <a:pt x="36951" y="30549"/>
                    </a:lnTo>
                    <a:lnTo>
                      <a:pt x="37098" y="30486"/>
                    </a:lnTo>
                    <a:lnTo>
                      <a:pt x="37160" y="30549"/>
                    </a:lnTo>
                    <a:lnTo>
                      <a:pt x="37265" y="30549"/>
                    </a:lnTo>
                    <a:lnTo>
                      <a:pt x="37349" y="30507"/>
                    </a:lnTo>
                    <a:lnTo>
                      <a:pt x="37474" y="30591"/>
                    </a:lnTo>
                    <a:lnTo>
                      <a:pt x="37663" y="30612"/>
                    </a:lnTo>
                    <a:lnTo>
                      <a:pt x="37746" y="30570"/>
                    </a:lnTo>
                    <a:lnTo>
                      <a:pt x="37788" y="30570"/>
                    </a:lnTo>
                    <a:lnTo>
                      <a:pt x="37893" y="30633"/>
                    </a:lnTo>
                    <a:lnTo>
                      <a:pt x="38039" y="30674"/>
                    </a:lnTo>
                    <a:lnTo>
                      <a:pt x="38081" y="30633"/>
                    </a:lnTo>
                    <a:lnTo>
                      <a:pt x="38248" y="30716"/>
                    </a:lnTo>
                    <a:lnTo>
                      <a:pt x="38311" y="30716"/>
                    </a:lnTo>
                    <a:lnTo>
                      <a:pt x="38416" y="30674"/>
                    </a:lnTo>
                    <a:lnTo>
                      <a:pt x="38500" y="30695"/>
                    </a:lnTo>
                    <a:lnTo>
                      <a:pt x="38479" y="30737"/>
                    </a:lnTo>
                    <a:lnTo>
                      <a:pt x="38583" y="30779"/>
                    </a:lnTo>
                    <a:lnTo>
                      <a:pt x="38834" y="30695"/>
                    </a:lnTo>
                    <a:lnTo>
                      <a:pt x="38897" y="30695"/>
                    </a:lnTo>
                    <a:lnTo>
                      <a:pt x="39023" y="30633"/>
                    </a:lnTo>
                    <a:lnTo>
                      <a:pt x="39085" y="30674"/>
                    </a:lnTo>
                    <a:lnTo>
                      <a:pt x="39253" y="30674"/>
                    </a:lnTo>
                    <a:lnTo>
                      <a:pt x="39336" y="30716"/>
                    </a:lnTo>
                    <a:lnTo>
                      <a:pt x="39441" y="30674"/>
                    </a:lnTo>
                    <a:lnTo>
                      <a:pt x="39462" y="30591"/>
                    </a:lnTo>
                    <a:lnTo>
                      <a:pt x="39608" y="30591"/>
                    </a:lnTo>
                    <a:lnTo>
                      <a:pt x="39671" y="30528"/>
                    </a:lnTo>
                    <a:lnTo>
                      <a:pt x="39734" y="30570"/>
                    </a:lnTo>
                    <a:lnTo>
                      <a:pt x="39818" y="30465"/>
                    </a:lnTo>
                    <a:lnTo>
                      <a:pt x="39922" y="30402"/>
                    </a:lnTo>
                    <a:lnTo>
                      <a:pt x="39943" y="30361"/>
                    </a:lnTo>
                    <a:lnTo>
                      <a:pt x="40048" y="30382"/>
                    </a:lnTo>
                    <a:lnTo>
                      <a:pt x="40132" y="30214"/>
                    </a:lnTo>
                    <a:lnTo>
                      <a:pt x="40132" y="30110"/>
                    </a:lnTo>
                    <a:lnTo>
                      <a:pt x="40194" y="30110"/>
                    </a:lnTo>
                    <a:lnTo>
                      <a:pt x="40278" y="30047"/>
                    </a:lnTo>
                    <a:lnTo>
                      <a:pt x="40299" y="29963"/>
                    </a:lnTo>
                    <a:lnTo>
                      <a:pt x="40257" y="29942"/>
                    </a:lnTo>
                    <a:lnTo>
                      <a:pt x="40278" y="29879"/>
                    </a:lnTo>
                    <a:lnTo>
                      <a:pt x="40383" y="29879"/>
                    </a:lnTo>
                    <a:lnTo>
                      <a:pt x="40487" y="29858"/>
                    </a:lnTo>
                    <a:lnTo>
                      <a:pt x="40487" y="29775"/>
                    </a:lnTo>
                    <a:lnTo>
                      <a:pt x="40508" y="29754"/>
                    </a:lnTo>
                    <a:lnTo>
                      <a:pt x="40571" y="29838"/>
                    </a:lnTo>
                    <a:lnTo>
                      <a:pt x="40696" y="29858"/>
                    </a:lnTo>
                    <a:lnTo>
                      <a:pt x="40801" y="29775"/>
                    </a:lnTo>
                    <a:lnTo>
                      <a:pt x="40822" y="29838"/>
                    </a:lnTo>
                    <a:lnTo>
                      <a:pt x="40906" y="29838"/>
                    </a:lnTo>
                    <a:lnTo>
                      <a:pt x="40989" y="29775"/>
                    </a:lnTo>
                    <a:lnTo>
                      <a:pt x="41031" y="29838"/>
                    </a:lnTo>
                    <a:lnTo>
                      <a:pt x="41136" y="29796"/>
                    </a:lnTo>
                    <a:lnTo>
                      <a:pt x="41178" y="29754"/>
                    </a:lnTo>
                    <a:lnTo>
                      <a:pt x="41241" y="29754"/>
                    </a:lnTo>
                    <a:lnTo>
                      <a:pt x="41324" y="29649"/>
                    </a:lnTo>
                    <a:lnTo>
                      <a:pt x="41387" y="29649"/>
                    </a:lnTo>
                    <a:lnTo>
                      <a:pt x="41492" y="29545"/>
                    </a:lnTo>
                    <a:lnTo>
                      <a:pt x="41617" y="29545"/>
                    </a:lnTo>
                    <a:lnTo>
                      <a:pt x="41764" y="29440"/>
                    </a:lnTo>
                    <a:lnTo>
                      <a:pt x="41826" y="29356"/>
                    </a:lnTo>
                    <a:lnTo>
                      <a:pt x="41910" y="29356"/>
                    </a:lnTo>
                    <a:lnTo>
                      <a:pt x="41931" y="29252"/>
                    </a:lnTo>
                    <a:lnTo>
                      <a:pt x="41973" y="29147"/>
                    </a:lnTo>
                    <a:lnTo>
                      <a:pt x="41910" y="29126"/>
                    </a:lnTo>
                    <a:lnTo>
                      <a:pt x="41805" y="29147"/>
                    </a:lnTo>
                    <a:lnTo>
                      <a:pt x="41722" y="29105"/>
                    </a:lnTo>
                    <a:lnTo>
                      <a:pt x="41764" y="29105"/>
                    </a:lnTo>
                    <a:lnTo>
                      <a:pt x="41868" y="29126"/>
                    </a:lnTo>
                    <a:lnTo>
                      <a:pt x="41952" y="29105"/>
                    </a:lnTo>
                    <a:lnTo>
                      <a:pt x="41868" y="29001"/>
                    </a:lnTo>
                    <a:lnTo>
                      <a:pt x="41764" y="29001"/>
                    </a:lnTo>
                    <a:lnTo>
                      <a:pt x="41617" y="28917"/>
                    </a:lnTo>
                    <a:lnTo>
                      <a:pt x="41554" y="28812"/>
                    </a:lnTo>
                    <a:lnTo>
                      <a:pt x="41554" y="28812"/>
                    </a:lnTo>
                    <a:lnTo>
                      <a:pt x="41701" y="28896"/>
                    </a:lnTo>
                    <a:lnTo>
                      <a:pt x="41805" y="28833"/>
                    </a:lnTo>
                    <a:lnTo>
                      <a:pt x="41826" y="28729"/>
                    </a:lnTo>
                    <a:lnTo>
                      <a:pt x="41910" y="28708"/>
                    </a:lnTo>
                    <a:lnTo>
                      <a:pt x="41952" y="28603"/>
                    </a:lnTo>
                    <a:lnTo>
                      <a:pt x="41764" y="28540"/>
                    </a:lnTo>
                    <a:lnTo>
                      <a:pt x="41847" y="28478"/>
                    </a:lnTo>
                    <a:lnTo>
                      <a:pt x="41931" y="28498"/>
                    </a:lnTo>
                    <a:lnTo>
                      <a:pt x="42015" y="28415"/>
                    </a:lnTo>
                    <a:lnTo>
                      <a:pt x="41973" y="28331"/>
                    </a:lnTo>
                    <a:lnTo>
                      <a:pt x="41826" y="28268"/>
                    </a:lnTo>
                    <a:lnTo>
                      <a:pt x="41805" y="28164"/>
                    </a:lnTo>
                    <a:lnTo>
                      <a:pt x="41847" y="28122"/>
                    </a:lnTo>
                    <a:lnTo>
                      <a:pt x="41952" y="28185"/>
                    </a:lnTo>
                    <a:lnTo>
                      <a:pt x="41931" y="28101"/>
                    </a:lnTo>
                    <a:lnTo>
                      <a:pt x="41764" y="28017"/>
                    </a:lnTo>
                    <a:lnTo>
                      <a:pt x="41617" y="28017"/>
                    </a:lnTo>
                    <a:lnTo>
                      <a:pt x="41638" y="27954"/>
                    </a:lnTo>
                    <a:lnTo>
                      <a:pt x="41701" y="27913"/>
                    </a:lnTo>
                    <a:lnTo>
                      <a:pt x="41659" y="27871"/>
                    </a:lnTo>
                    <a:lnTo>
                      <a:pt x="41533" y="27871"/>
                    </a:lnTo>
                    <a:lnTo>
                      <a:pt x="41387" y="27954"/>
                    </a:lnTo>
                    <a:lnTo>
                      <a:pt x="41345" y="28059"/>
                    </a:lnTo>
                    <a:lnTo>
                      <a:pt x="41303" y="28101"/>
                    </a:lnTo>
                    <a:lnTo>
                      <a:pt x="41241" y="27996"/>
                    </a:lnTo>
                    <a:lnTo>
                      <a:pt x="41094" y="27996"/>
                    </a:lnTo>
                    <a:lnTo>
                      <a:pt x="41157" y="27913"/>
                    </a:lnTo>
                    <a:lnTo>
                      <a:pt x="41220" y="27913"/>
                    </a:lnTo>
                    <a:lnTo>
                      <a:pt x="41345" y="27808"/>
                    </a:lnTo>
                    <a:lnTo>
                      <a:pt x="41387" y="27703"/>
                    </a:lnTo>
                    <a:lnTo>
                      <a:pt x="41303" y="27536"/>
                    </a:lnTo>
                    <a:lnTo>
                      <a:pt x="41115" y="27473"/>
                    </a:lnTo>
                    <a:lnTo>
                      <a:pt x="40885" y="27494"/>
                    </a:lnTo>
                    <a:lnTo>
                      <a:pt x="40801" y="27536"/>
                    </a:lnTo>
                    <a:lnTo>
                      <a:pt x="40822" y="27557"/>
                    </a:lnTo>
                    <a:lnTo>
                      <a:pt x="40969" y="27557"/>
                    </a:lnTo>
                    <a:lnTo>
                      <a:pt x="41010" y="27578"/>
                    </a:lnTo>
                    <a:lnTo>
                      <a:pt x="40885" y="27578"/>
                    </a:lnTo>
                    <a:lnTo>
                      <a:pt x="40717" y="27557"/>
                    </a:lnTo>
                    <a:lnTo>
                      <a:pt x="40550" y="27641"/>
                    </a:lnTo>
                    <a:lnTo>
                      <a:pt x="40404" y="27661"/>
                    </a:lnTo>
                    <a:lnTo>
                      <a:pt x="40299" y="27787"/>
                    </a:lnTo>
                    <a:lnTo>
                      <a:pt x="40257" y="27892"/>
                    </a:lnTo>
                    <a:lnTo>
                      <a:pt x="40173" y="27892"/>
                    </a:lnTo>
                    <a:lnTo>
                      <a:pt x="40048" y="27996"/>
                    </a:lnTo>
                    <a:lnTo>
                      <a:pt x="39860" y="27996"/>
                    </a:lnTo>
                    <a:lnTo>
                      <a:pt x="39755" y="28205"/>
                    </a:lnTo>
                    <a:lnTo>
                      <a:pt x="39671" y="28205"/>
                    </a:lnTo>
                    <a:lnTo>
                      <a:pt x="39629" y="28268"/>
                    </a:lnTo>
                    <a:lnTo>
                      <a:pt x="39567" y="28268"/>
                    </a:lnTo>
                    <a:lnTo>
                      <a:pt x="39525" y="28185"/>
                    </a:lnTo>
                    <a:lnTo>
                      <a:pt x="39608" y="28101"/>
                    </a:lnTo>
                    <a:lnTo>
                      <a:pt x="39671" y="28122"/>
                    </a:lnTo>
                    <a:lnTo>
                      <a:pt x="39713" y="28059"/>
                    </a:lnTo>
                    <a:lnTo>
                      <a:pt x="39462" y="27871"/>
                    </a:lnTo>
                    <a:lnTo>
                      <a:pt x="39441" y="27808"/>
                    </a:lnTo>
                    <a:lnTo>
                      <a:pt x="39357" y="27787"/>
                    </a:lnTo>
                    <a:lnTo>
                      <a:pt x="39399" y="27745"/>
                    </a:lnTo>
                    <a:lnTo>
                      <a:pt x="39399" y="27641"/>
                    </a:lnTo>
                    <a:lnTo>
                      <a:pt x="39525" y="27850"/>
                    </a:lnTo>
                    <a:lnTo>
                      <a:pt x="39734" y="27975"/>
                    </a:lnTo>
                    <a:lnTo>
                      <a:pt x="39776" y="27913"/>
                    </a:lnTo>
                    <a:lnTo>
                      <a:pt x="39818" y="27808"/>
                    </a:lnTo>
                    <a:lnTo>
                      <a:pt x="39943" y="27808"/>
                    </a:lnTo>
                    <a:lnTo>
                      <a:pt x="40027" y="27745"/>
                    </a:lnTo>
                    <a:lnTo>
                      <a:pt x="40194" y="27641"/>
                    </a:lnTo>
                    <a:lnTo>
                      <a:pt x="40404" y="27578"/>
                    </a:lnTo>
                    <a:lnTo>
                      <a:pt x="40613" y="27557"/>
                    </a:lnTo>
                    <a:lnTo>
                      <a:pt x="40592" y="27494"/>
                    </a:lnTo>
                    <a:lnTo>
                      <a:pt x="40508" y="27473"/>
                    </a:lnTo>
                    <a:lnTo>
                      <a:pt x="40613" y="27473"/>
                    </a:lnTo>
                    <a:lnTo>
                      <a:pt x="40717" y="27369"/>
                    </a:lnTo>
                    <a:lnTo>
                      <a:pt x="40906" y="27285"/>
                    </a:lnTo>
                    <a:lnTo>
                      <a:pt x="40969" y="27348"/>
                    </a:lnTo>
                    <a:lnTo>
                      <a:pt x="41199" y="27285"/>
                    </a:lnTo>
                    <a:lnTo>
                      <a:pt x="41199" y="27243"/>
                    </a:lnTo>
                    <a:lnTo>
                      <a:pt x="41387" y="27222"/>
                    </a:lnTo>
                    <a:lnTo>
                      <a:pt x="41282" y="27117"/>
                    </a:lnTo>
                    <a:lnTo>
                      <a:pt x="41010" y="27034"/>
                    </a:lnTo>
                    <a:lnTo>
                      <a:pt x="41073" y="26971"/>
                    </a:lnTo>
                    <a:lnTo>
                      <a:pt x="41136" y="26971"/>
                    </a:lnTo>
                    <a:lnTo>
                      <a:pt x="41199" y="26866"/>
                    </a:lnTo>
                    <a:lnTo>
                      <a:pt x="41115" y="26845"/>
                    </a:lnTo>
                    <a:lnTo>
                      <a:pt x="40969" y="26908"/>
                    </a:lnTo>
                    <a:lnTo>
                      <a:pt x="40885" y="27013"/>
                    </a:lnTo>
                    <a:lnTo>
                      <a:pt x="40759" y="26929"/>
                    </a:lnTo>
                    <a:lnTo>
                      <a:pt x="40613" y="26950"/>
                    </a:lnTo>
                    <a:lnTo>
                      <a:pt x="40592" y="26866"/>
                    </a:lnTo>
                    <a:lnTo>
                      <a:pt x="40676" y="26845"/>
                    </a:lnTo>
                    <a:lnTo>
                      <a:pt x="40676" y="26657"/>
                    </a:lnTo>
                    <a:lnTo>
                      <a:pt x="40696" y="26615"/>
                    </a:lnTo>
                    <a:lnTo>
                      <a:pt x="40550" y="26720"/>
                    </a:lnTo>
                    <a:lnTo>
                      <a:pt x="40550" y="26657"/>
                    </a:lnTo>
                    <a:lnTo>
                      <a:pt x="40592" y="26615"/>
                    </a:lnTo>
                    <a:lnTo>
                      <a:pt x="40550" y="26594"/>
                    </a:lnTo>
                    <a:lnTo>
                      <a:pt x="40341" y="26762"/>
                    </a:lnTo>
                    <a:lnTo>
                      <a:pt x="40257" y="26845"/>
                    </a:lnTo>
                    <a:lnTo>
                      <a:pt x="40194" y="26845"/>
                    </a:lnTo>
                    <a:lnTo>
                      <a:pt x="40278" y="26762"/>
                    </a:lnTo>
                    <a:lnTo>
                      <a:pt x="40445" y="26636"/>
                    </a:lnTo>
                    <a:lnTo>
                      <a:pt x="40383" y="26594"/>
                    </a:lnTo>
                    <a:lnTo>
                      <a:pt x="40236" y="26657"/>
                    </a:lnTo>
                    <a:lnTo>
                      <a:pt x="40194" y="26636"/>
                    </a:lnTo>
                    <a:lnTo>
                      <a:pt x="40257" y="26594"/>
                    </a:lnTo>
                    <a:lnTo>
                      <a:pt x="40341" y="26532"/>
                    </a:lnTo>
                    <a:lnTo>
                      <a:pt x="40341" y="26490"/>
                    </a:lnTo>
                    <a:lnTo>
                      <a:pt x="40194" y="26511"/>
                    </a:lnTo>
                    <a:lnTo>
                      <a:pt x="40090" y="26615"/>
                    </a:lnTo>
                    <a:lnTo>
                      <a:pt x="39985" y="26741"/>
                    </a:lnTo>
                    <a:lnTo>
                      <a:pt x="39943" y="26720"/>
                    </a:lnTo>
                    <a:lnTo>
                      <a:pt x="39985" y="26615"/>
                    </a:lnTo>
                    <a:lnTo>
                      <a:pt x="40090" y="26532"/>
                    </a:lnTo>
                    <a:lnTo>
                      <a:pt x="40090" y="26490"/>
                    </a:lnTo>
                    <a:lnTo>
                      <a:pt x="40027" y="26490"/>
                    </a:lnTo>
                    <a:lnTo>
                      <a:pt x="39818" y="26699"/>
                    </a:lnTo>
                    <a:lnTo>
                      <a:pt x="39713" y="26720"/>
                    </a:lnTo>
                    <a:lnTo>
                      <a:pt x="39608" y="26636"/>
                    </a:lnTo>
                    <a:lnTo>
                      <a:pt x="39734" y="26657"/>
                    </a:lnTo>
                    <a:lnTo>
                      <a:pt x="39839" y="26594"/>
                    </a:lnTo>
                    <a:lnTo>
                      <a:pt x="40027" y="26343"/>
                    </a:lnTo>
                    <a:lnTo>
                      <a:pt x="40152" y="26281"/>
                    </a:lnTo>
                    <a:lnTo>
                      <a:pt x="40069" y="26197"/>
                    </a:lnTo>
                    <a:lnTo>
                      <a:pt x="40090" y="26092"/>
                    </a:lnTo>
                    <a:lnTo>
                      <a:pt x="40069" y="26071"/>
                    </a:lnTo>
                    <a:lnTo>
                      <a:pt x="39964" y="26218"/>
                    </a:lnTo>
                    <a:lnTo>
                      <a:pt x="39922" y="26218"/>
                    </a:lnTo>
                    <a:lnTo>
                      <a:pt x="39922" y="26176"/>
                    </a:lnTo>
                    <a:lnTo>
                      <a:pt x="39964" y="26092"/>
                    </a:lnTo>
                    <a:lnTo>
                      <a:pt x="39964" y="25925"/>
                    </a:lnTo>
                    <a:lnTo>
                      <a:pt x="39880" y="25904"/>
                    </a:lnTo>
                    <a:lnTo>
                      <a:pt x="39860" y="25883"/>
                    </a:lnTo>
                    <a:lnTo>
                      <a:pt x="39755" y="25967"/>
                    </a:lnTo>
                    <a:lnTo>
                      <a:pt x="39734" y="25904"/>
                    </a:lnTo>
                    <a:lnTo>
                      <a:pt x="39755" y="25820"/>
                    </a:lnTo>
                    <a:lnTo>
                      <a:pt x="39734" y="25799"/>
                    </a:lnTo>
                    <a:lnTo>
                      <a:pt x="39650" y="25799"/>
                    </a:lnTo>
                    <a:lnTo>
                      <a:pt x="39713" y="25757"/>
                    </a:lnTo>
                    <a:lnTo>
                      <a:pt x="39650" y="25695"/>
                    </a:lnTo>
                    <a:lnTo>
                      <a:pt x="39650" y="25611"/>
                    </a:lnTo>
                    <a:lnTo>
                      <a:pt x="39608" y="25611"/>
                    </a:lnTo>
                    <a:lnTo>
                      <a:pt x="39441" y="25653"/>
                    </a:lnTo>
                    <a:lnTo>
                      <a:pt x="39441" y="25695"/>
                    </a:lnTo>
                    <a:lnTo>
                      <a:pt x="39357" y="25716"/>
                    </a:lnTo>
                    <a:lnTo>
                      <a:pt x="39148" y="25674"/>
                    </a:lnTo>
                    <a:lnTo>
                      <a:pt x="39316" y="25674"/>
                    </a:lnTo>
                    <a:lnTo>
                      <a:pt x="39357" y="25590"/>
                    </a:lnTo>
                    <a:lnTo>
                      <a:pt x="39504" y="25569"/>
                    </a:lnTo>
                    <a:lnTo>
                      <a:pt x="39525" y="25506"/>
                    </a:lnTo>
                    <a:lnTo>
                      <a:pt x="39462" y="25444"/>
                    </a:lnTo>
                    <a:lnTo>
                      <a:pt x="39357" y="25339"/>
                    </a:lnTo>
                    <a:lnTo>
                      <a:pt x="39357" y="25234"/>
                    </a:lnTo>
                    <a:lnTo>
                      <a:pt x="39211" y="25151"/>
                    </a:lnTo>
                    <a:lnTo>
                      <a:pt x="39357" y="25151"/>
                    </a:lnTo>
                    <a:lnTo>
                      <a:pt x="39525" y="25234"/>
                    </a:lnTo>
                    <a:lnTo>
                      <a:pt x="39650" y="25234"/>
                    </a:lnTo>
                    <a:lnTo>
                      <a:pt x="39650" y="25151"/>
                    </a:lnTo>
                    <a:lnTo>
                      <a:pt x="39546" y="25088"/>
                    </a:lnTo>
                    <a:lnTo>
                      <a:pt x="39567" y="25046"/>
                    </a:lnTo>
                    <a:lnTo>
                      <a:pt x="39650" y="25067"/>
                    </a:lnTo>
                    <a:lnTo>
                      <a:pt x="39776" y="24962"/>
                    </a:lnTo>
                    <a:lnTo>
                      <a:pt x="39860" y="24920"/>
                    </a:lnTo>
                    <a:lnTo>
                      <a:pt x="39880" y="24816"/>
                    </a:lnTo>
                    <a:lnTo>
                      <a:pt x="39776" y="24711"/>
                    </a:lnTo>
                    <a:lnTo>
                      <a:pt x="39713" y="24732"/>
                    </a:lnTo>
                    <a:lnTo>
                      <a:pt x="39608" y="24711"/>
                    </a:lnTo>
                    <a:lnTo>
                      <a:pt x="39671" y="24648"/>
                    </a:lnTo>
                    <a:lnTo>
                      <a:pt x="39713" y="24565"/>
                    </a:lnTo>
                    <a:lnTo>
                      <a:pt x="39650" y="24523"/>
                    </a:lnTo>
                    <a:lnTo>
                      <a:pt x="39525" y="24523"/>
                    </a:lnTo>
                    <a:lnTo>
                      <a:pt x="39462" y="24502"/>
                    </a:lnTo>
                    <a:lnTo>
                      <a:pt x="39399" y="24523"/>
                    </a:lnTo>
                    <a:lnTo>
                      <a:pt x="39316" y="24439"/>
                    </a:lnTo>
                    <a:lnTo>
                      <a:pt x="39420" y="24439"/>
                    </a:lnTo>
                    <a:lnTo>
                      <a:pt x="39462" y="24397"/>
                    </a:lnTo>
                    <a:lnTo>
                      <a:pt x="39546" y="24418"/>
                    </a:lnTo>
                    <a:lnTo>
                      <a:pt x="39650" y="24314"/>
                    </a:lnTo>
                    <a:lnTo>
                      <a:pt x="39608" y="24125"/>
                    </a:lnTo>
                    <a:lnTo>
                      <a:pt x="39504" y="24021"/>
                    </a:lnTo>
                    <a:lnTo>
                      <a:pt x="39441" y="24104"/>
                    </a:lnTo>
                    <a:lnTo>
                      <a:pt x="39336" y="24084"/>
                    </a:lnTo>
                    <a:lnTo>
                      <a:pt x="39253" y="24146"/>
                    </a:lnTo>
                    <a:lnTo>
                      <a:pt x="39295" y="24042"/>
                    </a:lnTo>
                    <a:lnTo>
                      <a:pt x="39420" y="23979"/>
                    </a:lnTo>
                    <a:lnTo>
                      <a:pt x="39504" y="23979"/>
                    </a:lnTo>
                    <a:lnTo>
                      <a:pt x="39504" y="23874"/>
                    </a:lnTo>
                    <a:lnTo>
                      <a:pt x="39399" y="23832"/>
                    </a:lnTo>
                    <a:lnTo>
                      <a:pt x="39316" y="23874"/>
                    </a:lnTo>
                    <a:lnTo>
                      <a:pt x="39190" y="23874"/>
                    </a:lnTo>
                    <a:lnTo>
                      <a:pt x="39002" y="23937"/>
                    </a:lnTo>
                    <a:lnTo>
                      <a:pt x="39002" y="23937"/>
                    </a:lnTo>
                    <a:lnTo>
                      <a:pt x="39148" y="23728"/>
                    </a:lnTo>
                    <a:lnTo>
                      <a:pt x="39253" y="23728"/>
                    </a:lnTo>
                    <a:lnTo>
                      <a:pt x="39357" y="23686"/>
                    </a:lnTo>
                    <a:lnTo>
                      <a:pt x="39357" y="23623"/>
                    </a:lnTo>
                    <a:lnTo>
                      <a:pt x="39441" y="23560"/>
                    </a:lnTo>
                    <a:lnTo>
                      <a:pt x="39420" y="23519"/>
                    </a:lnTo>
                    <a:lnTo>
                      <a:pt x="39295" y="23581"/>
                    </a:lnTo>
                    <a:lnTo>
                      <a:pt x="39106" y="23581"/>
                    </a:lnTo>
                    <a:lnTo>
                      <a:pt x="38939" y="23665"/>
                    </a:lnTo>
                    <a:lnTo>
                      <a:pt x="38939" y="23665"/>
                    </a:lnTo>
                    <a:lnTo>
                      <a:pt x="39002" y="23581"/>
                    </a:lnTo>
                    <a:lnTo>
                      <a:pt x="38981" y="23498"/>
                    </a:lnTo>
                    <a:lnTo>
                      <a:pt x="39023" y="23414"/>
                    </a:lnTo>
                    <a:lnTo>
                      <a:pt x="39106" y="23477"/>
                    </a:lnTo>
                    <a:lnTo>
                      <a:pt x="39295" y="23477"/>
                    </a:lnTo>
                    <a:lnTo>
                      <a:pt x="39399" y="23351"/>
                    </a:lnTo>
                    <a:lnTo>
                      <a:pt x="39399" y="23205"/>
                    </a:lnTo>
                    <a:lnTo>
                      <a:pt x="39295" y="23268"/>
                    </a:lnTo>
                    <a:lnTo>
                      <a:pt x="39211" y="23247"/>
                    </a:lnTo>
                    <a:lnTo>
                      <a:pt x="39316" y="23142"/>
                    </a:lnTo>
                    <a:lnTo>
                      <a:pt x="39336" y="23037"/>
                    </a:lnTo>
                    <a:lnTo>
                      <a:pt x="39253" y="22996"/>
                    </a:lnTo>
                    <a:lnTo>
                      <a:pt x="39002" y="23079"/>
                    </a:lnTo>
                    <a:lnTo>
                      <a:pt x="38918" y="23037"/>
                    </a:lnTo>
                    <a:lnTo>
                      <a:pt x="38981" y="22954"/>
                    </a:lnTo>
                    <a:lnTo>
                      <a:pt x="39106" y="22975"/>
                    </a:lnTo>
                    <a:lnTo>
                      <a:pt x="39211" y="22954"/>
                    </a:lnTo>
                    <a:lnTo>
                      <a:pt x="39295" y="22828"/>
                    </a:lnTo>
                    <a:lnTo>
                      <a:pt x="39211" y="22765"/>
                    </a:lnTo>
                    <a:lnTo>
                      <a:pt x="39211" y="22682"/>
                    </a:lnTo>
                    <a:lnTo>
                      <a:pt x="39127" y="22765"/>
                    </a:lnTo>
                    <a:lnTo>
                      <a:pt x="39085" y="22765"/>
                    </a:lnTo>
                    <a:lnTo>
                      <a:pt x="39044" y="22682"/>
                    </a:lnTo>
                    <a:lnTo>
                      <a:pt x="38981" y="22619"/>
                    </a:lnTo>
                    <a:lnTo>
                      <a:pt x="39044" y="22577"/>
                    </a:lnTo>
                    <a:lnTo>
                      <a:pt x="39106" y="22640"/>
                    </a:lnTo>
                    <a:lnTo>
                      <a:pt x="39148" y="22577"/>
                    </a:lnTo>
                    <a:lnTo>
                      <a:pt x="39148" y="22452"/>
                    </a:lnTo>
                    <a:lnTo>
                      <a:pt x="39044" y="22347"/>
                    </a:lnTo>
                    <a:lnTo>
                      <a:pt x="39023" y="22242"/>
                    </a:lnTo>
                    <a:lnTo>
                      <a:pt x="39106" y="22200"/>
                    </a:lnTo>
                    <a:lnTo>
                      <a:pt x="39106" y="22096"/>
                    </a:lnTo>
                    <a:lnTo>
                      <a:pt x="39023" y="22096"/>
                    </a:lnTo>
                    <a:lnTo>
                      <a:pt x="39044" y="22033"/>
                    </a:lnTo>
                    <a:lnTo>
                      <a:pt x="39085" y="21928"/>
                    </a:lnTo>
                    <a:lnTo>
                      <a:pt x="39002" y="21928"/>
                    </a:lnTo>
                    <a:lnTo>
                      <a:pt x="38918" y="21907"/>
                    </a:lnTo>
                    <a:lnTo>
                      <a:pt x="38918" y="21887"/>
                    </a:lnTo>
                    <a:lnTo>
                      <a:pt x="38981" y="21887"/>
                    </a:lnTo>
                    <a:lnTo>
                      <a:pt x="39044" y="21803"/>
                    </a:lnTo>
                    <a:lnTo>
                      <a:pt x="38981" y="21740"/>
                    </a:lnTo>
                    <a:lnTo>
                      <a:pt x="38981" y="21677"/>
                    </a:lnTo>
                    <a:lnTo>
                      <a:pt x="39044" y="21615"/>
                    </a:lnTo>
                    <a:lnTo>
                      <a:pt x="39023" y="21573"/>
                    </a:lnTo>
                    <a:lnTo>
                      <a:pt x="38918" y="21615"/>
                    </a:lnTo>
                    <a:lnTo>
                      <a:pt x="38918" y="21615"/>
                    </a:lnTo>
                    <a:lnTo>
                      <a:pt x="39023" y="21531"/>
                    </a:lnTo>
                    <a:lnTo>
                      <a:pt x="38981" y="21489"/>
                    </a:lnTo>
                    <a:lnTo>
                      <a:pt x="38876" y="21510"/>
                    </a:lnTo>
                    <a:lnTo>
                      <a:pt x="38772" y="21635"/>
                    </a:lnTo>
                    <a:lnTo>
                      <a:pt x="38792" y="21719"/>
                    </a:lnTo>
                    <a:lnTo>
                      <a:pt x="38730" y="21824"/>
                    </a:lnTo>
                    <a:lnTo>
                      <a:pt x="38604" y="21949"/>
                    </a:lnTo>
                    <a:lnTo>
                      <a:pt x="38604" y="22033"/>
                    </a:lnTo>
                    <a:lnTo>
                      <a:pt x="38520" y="22096"/>
                    </a:lnTo>
                    <a:lnTo>
                      <a:pt x="38520" y="22200"/>
                    </a:lnTo>
                    <a:lnTo>
                      <a:pt x="38458" y="22117"/>
                    </a:lnTo>
                    <a:lnTo>
                      <a:pt x="38395" y="22138"/>
                    </a:lnTo>
                    <a:lnTo>
                      <a:pt x="38311" y="22326"/>
                    </a:lnTo>
                    <a:lnTo>
                      <a:pt x="38311" y="22410"/>
                    </a:lnTo>
                    <a:lnTo>
                      <a:pt x="38416" y="22410"/>
                    </a:lnTo>
                    <a:lnTo>
                      <a:pt x="38479" y="22472"/>
                    </a:lnTo>
                    <a:lnTo>
                      <a:pt x="38479" y="22556"/>
                    </a:lnTo>
                    <a:lnTo>
                      <a:pt x="38374" y="22452"/>
                    </a:lnTo>
                    <a:lnTo>
                      <a:pt x="38311" y="22452"/>
                    </a:lnTo>
                    <a:lnTo>
                      <a:pt x="38290" y="22535"/>
                    </a:lnTo>
                    <a:lnTo>
                      <a:pt x="38207" y="22640"/>
                    </a:lnTo>
                    <a:lnTo>
                      <a:pt x="38144" y="22682"/>
                    </a:lnTo>
                    <a:lnTo>
                      <a:pt x="38102" y="22849"/>
                    </a:lnTo>
                    <a:lnTo>
                      <a:pt x="37997" y="22870"/>
                    </a:lnTo>
                    <a:lnTo>
                      <a:pt x="37935" y="22975"/>
                    </a:lnTo>
                    <a:lnTo>
                      <a:pt x="37935" y="23037"/>
                    </a:lnTo>
                    <a:lnTo>
                      <a:pt x="37872" y="23037"/>
                    </a:lnTo>
                    <a:lnTo>
                      <a:pt x="37872" y="23205"/>
                    </a:lnTo>
                    <a:lnTo>
                      <a:pt x="37788" y="23393"/>
                    </a:lnTo>
                    <a:lnTo>
                      <a:pt x="37788" y="23393"/>
                    </a:lnTo>
                    <a:lnTo>
                      <a:pt x="37830" y="23268"/>
                    </a:lnTo>
                    <a:lnTo>
                      <a:pt x="37788" y="23100"/>
                    </a:lnTo>
                    <a:lnTo>
                      <a:pt x="37725" y="23037"/>
                    </a:lnTo>
                    <a:lnTo>
                      <a:pt x="37558" y="23142"/>
                    </a:lnTo>
                    <a:lnTo>
                      <a:pt x="37474" y="23247"/>
                    </a:lnTo>
                    <a:lnTo>
                      <a:pt x="37453" y="23351"/>
                    </a:lnTo>
                    <a:lnTo>
                      <a:pt x="37349" y="23372"/>
                    </a:lnTo>
                    <a:lnTo>
                      <a:pt x="37307" y="23414"/>
                    </a:lnTo>
                    <a:lnTo>
                      <a:pt x="37265" y="23372"/>
                    </a:lnTo>
                    <a:lnTo>
                      <a:pt x="37202" y="23372"/>
                    </a:lnTo>
                    <a:lnTo>
                      <a:pt x="37098" y="23456"/>
                    </a:lnTo>
                    <a:lnTo>
                      <a:pt x="36993" y="23456"/>
                    </a:lnTo>
                    <a:lnTo>
                      <a:pt x="36847" y="23560"/>
                    </a:lnTo>
                    <a:lnTo>
                      <a:pt x="36826" y="23686"/>
                    </a:lnTo>
                    <a:lnTo>
                      <a:pt x="36700" y="23832"/>
                    </a:lnTo>
                    <a:lnTo>
                      <a:pt x="36742" y="23728"/>
                    </a:lnTo>
                    <a:lnTo>
                      <a:pt x="36742" y="23623"/>
                    </a:lnTo>
                    <a:lnTo>
                      <a:pt x="36784" y="23581"/>
                    </a:lnTo>
                    <a:lnTo>
                      <a:pt x="36784" y="23351"/>
                    </a:lnTo>
                    <a:lnTo>
                      <a:pt x="36805" y="23247"/>
                    </a:lnTo>
                    <a:lnTo>
                      <a:pt x="36784" y="23247"/>
                    </a:lnTo>
                    <a:lnTo>
                      <a:pt x="36365" y="23456"/>
                    </a:lnTo>
                    <a:lnTo>
                      <a:pt x="36198" y="23770"/>
                    </a:lnTo>
                    <a:lnTo>
                      <a:pt x="36072" y="23812"/>
                    </a:lnTo>
                    <a:lnTo>
                      <a:pt x="36156" y="23707"/>
                    </a:lnTo>
                    <a:lnTo>
                      <a:pt x="36177" y="23581"/>
                    </a:lnTo>
                    <a:lnTo>
                      <a:pt x="36303" y="23393"/>
                    </a:lnTo>
                    <a:lnTo>
                      <a:pt x="36303" y="23268"/>
                    </a:lnTo>
                    <a:lnTo>
                      <a:pt x="36323" y="23142"/>
                    </a:lnTo>
                    <a:lnTo>
                      <a:pt x="36282" y="23037"/>
                    </a:lnTo>
                    <a:lnTo>
                      <a:pt x="36177" y="22933"/>
                    </a:lnTo>
                    <a:lnTo>
                      <a:pt x="36072" y="22933"/>
                    </a:lnTo>
                    <a:lnTo>
                      <a:pt x="36093" y="23058"/>
                    </a:lnTo>
                    <a:lnTo>
                      <a:pt x="36072" y="23058"/>
                    </a:lnTo>
                    <a:lnTo>
                      <a:pt x="35968" y="22975"/>
                    </a:lnTo>
                    <a:lnTo>
                      <a:pt x="35842" y="22765"/>
                    </a:lnTo>
                    <a:lnTo>
                      <a:pt x="36051" y="22870"/>
                    </a:lnTo>
                    <a:lnTo>
                      <a:pt x="36093" y="22849"/>
                    </a:lnTo>
                    <a:lnTo>
                      <a:pt x="35989" y="22807"/>
                    </a:lnTo>
                    <a:lnTo>
                      <a:pt x="35863" y="22598"/>
                    </a:lnTo>
                    <a:lnTo>
                      <a:pt x="35842" y="22577"/>
                    </a:lnTo>
                    <a:lnTo>
                      <a:pt x="35968" y="22431"/>
                    </a:lnTo>
                    <a:lnTo>
                      <a:pt x="35989" y="22347"/>
                    </a:lnTo>
                    <a:lnTo>
                      <a:pt x="36093" y="22179"/>
                    </a:lnTo>
                    <a:lnTo>
                      <a:pt x="36093" y="21970"/>
                    </a:lnTo>
                    <a:lnTo>
                      <a:pt x="35947" y="21845"/>
                    </a:lnTo>
                    <a:lnTo>
                      <a:pt x="35738" y="21803"/>
                    </a:lnTo>
                    <a:lnTo>
                      <a:pt x="35466" y="21656"/>
                    </a:lnTo>
                    <a:lnTo>
                      <a:pt x="35466" y="21656"/>
                    </a:lnTo>
                    <a:lnTo>
                      <a:pt x="35759" y="21761"/>
                    </a:lnTo>
                    <a:lnTo>
                      <a:pt x="36010" y="21803"/>
                    </a:lnTo>
                    <a:lnTo>
                      <a:pt x="36051" y="21615"/>
                    </a:lnTo>
                    <a:lnTo>
                      <a:pt x="36093" y="21531"/>
                    </a:lnTo>
                    <a:lnTo>
                      <a:pt x="36114" y="21698"/>
                    </a:lnTo>
                    <a:lnTo>
                      <a:pt x="36177" y="21594"/>
                    </a:lnTo>
                    <a:lnTo>
                      <a:pt x="36093" y="21363"/>
                    </a:lnTo>
                    <a:lnTo>
                      <a:pt x="36198" y="21196"/>
                    </a:lnTo>
                    <a:lnTo>
                      <a:pt x="36365" y="21175"/>
                    </a:lnTo>
                    <a:lnTo>
                      <a:pt x="36386" y="20987"/>
                    </a:lnTo>
                    <a:lnTo>
                      <a:pt x="36386" y="20778"/>
                    </a:lnTo>
                    <a:lnTo>
                      <a:pt x="36303" y="20778"/>
                    </a:lnTo>
                    <a:lnTo>
                      <a:pt x="36282" y="20966"/>
                    </a:lnTo>
                    <a:lnTo>
                      <a:pt x="36156" y="21071"/>
                    </a:lnTo>
                    <a:lnTo>
                      <a:pt x="36093" y="20987"/>
                    </a:lnTo>
                    <a:lnTo>
                      <a:pt x="36114" y="20778"/>
                    </a:lnTo>
                    <a:lnTo>
                      <a:pt x="35968" y="20715"/>
                    </a:lnTo>
                    <a:lnTo>
                      <a:pt x="35842" y="20778"/>
                    </a:lnTo>
                    <a:lnTo>
                      <a:pt x="35779" y="20715"/>
                    </a:lnTo>
                    <a:lnTo>
                      <a:pt x="35696" y="20757"/>
                    </a:lnTo>
                    <a:lnTo>
                      <a:pt x="35528" y="20589"/>
                    </a:lnTo>
                    <a:lnTo>
                      <a:pt x="35424" y="20652"/>
                    </a:lnTo>
                    <a:lnTo>
                      <a:pt x="35424" y="20547"/>
                    </a:lnTo>
                    <a:lnTo>
                      <a:pt x="35319" y="20652"/>
                    </a:lnTo>
                    <a:lnTo>
                      <a:pt x="35319" y="20547"/>
                    </a:lnTo>
                    <a:lnTo>
                      <a:pt x="35173" y="20401"/>
                    </a:lnTo>
                    <a:lnTo>
                      <a:pt x="35277" y="20401"/>
                    </a:lnTo>
                    <a:lnTo>
                      <a:pt x="35340" y="20296"/>
                    </a:lnTo>
                    <a:lnTo>
                      <a:pt x="35445" y="20380"/>
                    </a:lnTo>
                    <a:lnTo>
                      <a:pt x="35466" y="20296"/>
                    </a:lnTo>
                    <a:lnTo>
                      <a:pt x="35361" y="20171"/>
                    </a:lnTo>
                    <a:lnTo>
                      <a:pt x="35277" y="20255"/>
                    </a:lnTo>
                    <a:lnTo>
                      <a:pt x="35173" y="20171"/>
                    </a:lnTo>
                    <a:lnTo>
                      <a:pt x="35277" y="20150"/>
                    </a:lnTo>
                    <a:lnTo>
                      <a:pt x="35235" y="20024"/>
                    </a:lnTo>
                    <a:lnTo>
                      <a:pt x="35110" y="19920"/>
                    </a:lnTo>
                    <a:lnTo>
                      <a:pt x="35026" y="19962"/>
                    </a:lnTo>
                    <a:lnTo>
                      <a:pt x="35026" y="19878"/>
                    </a:lnTo>
                    <a:lnTo>
                      <a:pt x="35110" y="19773"/>
                    </a:lnTo>
                    <a:lnTo>
                      <a:pt x="35110" y="19606"/>
                    </a:lnTo>
                    <a:lnTo>
                      <a:pt x="35005" y="19606"/>
                    </a:lnTo>
                    <a:lnTo>
                      <a:pt x="34859" y="19501"/>
                    </a:lnTo>
                    <a:lnTo>
                      <a:pt x="34859" y="19397"/>
                    </a:lnTo>
                    <a:lnTo>
                      <a:pt x="34650" y="19229"/>
                    </a:lnTo>
                    <a:lnTo>
                      <a:pt x="34503" y="19313"/>
                    </a:lnTo>
                    <a:lnTo>
                      <a:pt x="34398" y="19313"/>
                    </a:lnTo>
                    <a:lnTo>
                      <a:pt x="34336" y="19397"/>
                    </a:lnTo>
                    <a:lnTo>
                      <a:pt x="34210" y="19334"/>
                    </a:lnTo>
                    <a:lnTo>
                      <a:pt x="34210" y="19480"/>
                    </a:lnTo>
                    <a:lnTo>
                      <a:pt x="34126" y="19376"/>
                    </a:lnTo>
                    <a:lnTo>
                      <a:pt x="34043" y="19376"/>
                    </a:lnTo>
                    <a:lnTo>
                      <a:pt x="34001" y="19292"/>
                    </a:lnTo>
                    <a:lnTo>
                      <a:pt x="33896" y="19292"/>
                    </a:lnTo>
                    <a:lnTo>
                      <a:pt x="33729" y="19397"/>
                    </a:lnTo>
                    <a:lnTo>
                      <a:pt x="33562" y="19397"/>
                    </a:lnTo>
                    <a:lnTo>
                      <a:pt x="33708" y="19334"/>
                    </a:lnTo>
                    <a:lnTo>
                      <a:pt x="33729" y="19229"/>
                    </a:lnTo>
                    <a:lnTo>
                      <a:pt x="33603" y="19229"/>
                    </a:lnTo>
                    <a:lnTo>
                      <a:pt x="33352" y="19104"/>
                    </a:lnTo>
                    <a:lnTo>
                      <a:pt x="33164" y="18999"/>
                    </a:lnTo>
                    <a:lnTo>
                      <a:pt x="32976" y="18999"/>
                    </a:lnTo>
                    <a:lnTo>
                      <a:pt x="32913" y="18957"/>
                    </a:lnTo>
                    <a:lnTo>
                      <a:pt x="32829" y="18978"/>
                    </a:lnTo>
                    <a:lnTo>
                      <a:pt x="32746" y="18978"/>
                    </a:lnTo>
                    <a:lnTo>
                      <a:pt x="32662" y="19062"/>
                    </a:lnTo>
                    <a:lnTo>
                      <a:pt x="32662" y="19125"/>
                    </a:lnTo>
                    <a:lnTo>
                      <a:pt x="32578" y="19125"/>
                    </a:lnTo>
                    <a:lnTo>
                      <a:pt x="32536" y="19104"/>
                    </a:lnTo>
                    <a:lnTo>
                      <a:pt x="32453" y="19166"/>
                    </a:lnTo>
                    <a:lnTo>
                      <a:pt x="32453" y="19313"/>
                    </a:lnTo>
                    <a:lnTo>
                      <a:pt x="32369" y="19480"/>
                    </a:lnTo>
                    <a:lnTo>
                      <a:pt x="32369" y="19690"/>
                    </a:lnTo>
                    <a:lnTo>
                      <a:pt x="32453" y="19794"/>
                    </a:lnTo>
                    <a:lnTo>
                      <a:pt x="32515" y="19794"/>
                    </a:lnTo>
                    <a:lnTo>
                      <a:pt x="32515" y="19836"/>
                    </a:lnTo>
                    <a:lnTo>
                      <a:pt x="32557" y="19857"/>
                    </a:lnTo>
                    <a:lnTo>
                      <a:pt x="32557" y="20003"/>
                    </a:lnTo>
                    <a:lnTo>
                      <a:pt x="32515" y="20045"/>
                    </a:lnTo>
                    <a:lnTo>
                      <a:pt x="32432" y="20045"/>
                    </a:lnTo>
                    <a:lnTo>
                      <a:pt x="32411" y="20171"/>
                    </a:lnTo>
                    <a:lnTo>
                      <a:pt x="32243" y="20380"/>
                    </a:lnTo>
                    <a:lnTo>
                      <a:pt x="32013" y="20568"/>
                    </a:lnTo>
                    <a:lnTo>
                      <a:pt x="32013" y="20652"/>
                    </a:lnTo>
                    <a:lnTo>
                      <a:pt x="32055" y="20673"/>
                    </a:lnTo>
                    <a:lnTo>
                      <a:pt x="32243" y="20652"/>
                    </a:lnTo>
                    <a:lnTo>
                      <a:pt x="32327" y="20652"/>
                    </a:lnTo>
                    <a:lnTo>
                      <a:pt x="32243" y="20694"/>
                    </a:lnTo>
                    <a:lnTo>
                      <a:pt x="32202" y="20861"/>
                    </a:lnTo>
                    <a:lnTo>
                      <a:pt x="32202" y="20903"/>
                    </a:lnTo>
                    <a:lnTo>
                      <a:pt x="32327" y="20945"/>
                    </a:lnTo>
                    <a:lnTo>
                      <a:pt x="32222" y="20966"/>
                    </a:lnTo>
                    <a:lnTo>
                      <a:pt x="32139" y="21050"/>
                    </a:lnTo>
                    <a:lnTo>
                      <a:pt x="32160" y="21112"/>
                    </a:lnTo>
                    <a:lnTo>
                      <a:pt x="32222" y="21175"/>
                    </a:lnTo>
                    <a:lnTo>
                      <a:pt x="32118" y="21301"/>
                    </a:lnTo>
                    <a:lnTo>
                      <a:pt x="32118" y="21363"/>
                    </a:lnTo>
                    <a:lnTo>
                      <a:pt x="32264" y="21363"/>
                    </a:lnTo>
                    <a:lnTo>
                      <a:pt x="32306" y="21426"/>
                    </a:lnTo>
                    <a:lnTo>
                      <a:pt x="32160" y="21635"/>
                    </a:lnTo>
                    <a:lnTo>
                      <a:pt x="32034" y="21698"/>
                    </a:lnTo>
                    <a:lnTo>
                      <a:pt x="32034" y="21824"/>
                    </a:lnTo>
                    <a:lnTo>
                      <a:pt x="32097" y="21887"/>
                    </a:lnTo>
                    <a:lnTo>
                      <a:pt x="32013" y="21845"/>
                    </a:lnTo>
                    <a:lnTo>
                      <a:pt x="31930" y="21719"/>
                    </a:lnTo>
                    <a:lnTo>
                      <a:pt x="31888" y="21719"/>
                    </a:lnTo>
                    <a:lnTo>
                      <a:pt x="31741" y="21887"/>
                    </a:lnTo>
                    <a:lnTo>
                      <a:pt x="31741" y="21928"/>
                    </a:lnTo>
                    <a:lnTo>
                      <a:pt x="31804" y="21949"/>
                    </a:lnTo>
                    <a:lnTo>
                      <a:pt x="31804" y="22033"/>
                    </a:lnTo>
                    <a:lnTo>
                      <a:pt x="31720" y="22117"/>
                    </a:lnTo>
                    <a:lnTo>
                      <a:pt x="31616" y="22117"/>
                    </a:lnTo>
                    <a:lnTo>
                      <a:pt x="31302" y="22431"/>
                    </a:lnTo>
                    <a:lnTo>
                      <a:pt x="31197" y="22472"/>
                    </a:lnTo>
                    <a:lnTo>
                      <a:pt x="31113" y="22724"/>
                    </a:lnTo>
                    <a:lnTo>
                      <a:pt x="31155" y="22786"/>
                    </a:lnTo>
                    <a:lnTo>
                      <a:pt x="31260" y="22828"/>
                    </a:lnTo>
                    <a:lnTo>
                      <a:pt x="31281" y="22954"/>
                    </a:lnTo>
                    <a:lnTo>
                      <a:pt x="31406" y="23037"/>
                    </a:lnTo>
                    <a:lnTo>
                      <a:pt x="31595" y="23288"/>
                    </a:lnTo>
                    <a:lnTo>
                      <a:pt x="31616" y="23602"/>
                    </a:lnTo>
                    <a:lnTo>
                      <a:pt x="31595" y="23937"/>
                    </a:lnTo>
                    <a:lnTo>
                      <a:pt x="31678" y="24125"/>
                    </a:lnTo>
                    <a:lnTo>
                      <a:pt x="31637" y="24251"/>
                    </a:lnTo>
                    <a:lnTo>
                      <a:pt x="31637" y="24460"/>
                    </a:lnTo>
                    <a:lnTo>
                      <a:pt x="31595" y="24523"/>
                    </a:lnTo>
                    <a:lnTo>
                      <a:pt x="31490" y="24816"/>
                    </a:lnTo>
                    <a:lnTo>
                      <a:pt x="31427" y="24962"/>
                    </a:lnTo>
                    <a:lnTo>
                      <a:pt x="31490" y="24962"/>
                    </a:lnTo>
                    <a:lnTo>
                      <a:pt x="31511" y="24858"/>
                    </a:lnTo>
                    <a:lnTo>
                      <a:pt x="31595" y="24816"/>
                    </a:lnTo>
                    <a:lnTo>
                      <a:pt x="31595" y="24962"/>
                    </a:lnTo>
                    <a:lnTo>
                      <a:pt x="31699" y="25088"/>
                    </a:lnTo>
                    <a:lnTo>
                      <a:pt x="31616" y="25192"/>
                    </a:lnTo>
                    <a:lnTo>
                      <a:pt x="31511" y="25192"/>
                    </a:lnTo>
                    <a:lnTo>
                      <a:pt x="31469" y="25151"/>
                    </a:lnTo>
                    <a:lnTo>
                      <a:pt x="31385" y="25151"/>
                    </a:lnTo>
                    <a:lnTo>
                      <a:pt x="31218" y="25402"/>
                    </a:lnTo>
                    <a:lnTo>
                      <a:pt x="31093" y="25465"/>
                    </a:lnTo>
                    <a:lnTo>
                      <a:pt x="31072" y="25569"/>
                    </a:lnTo>
                    <a:lnTo>
                      <a:pt x="30800" y="25674"/>
                    </a:lnTo>
                    <a:lnTo>
                      <a:pt x="30737" y="25757"/>
                    </a:lnTo>
                    <a:lnTo>
                      <a:pt x="30737" y="25799"/>
                    </a:lnTo>
                    <a:lnTo>
                      <a:pt x="30360" y="25925"/>
                    </a:lnTo>
                    <a:lnTo>
                      <a:pt x="30130" y="26029"/>
                    </a:lnTo>
                    <a:lnTo>
                      <a:pt x="30067" y="26092"/>
                    </a:lnTo>
                    <a:lnTo>
                      <a:pt x="29942" y="26092"/>
                    </a:lnTo>
                    <a:lnTo>
                      <a:pt x="29837" y="26176"/>
                    </a:lnTo>
                    <a:lnTo>
                      <a:pt x="29607" y="26197"/>
                    </a:lnTo>
                    <a:lnTo>
                      <a:pt x="29440" y="26281"/>
                    </a:lnTo>
                    <a:lnTo>
                      <a:pt x="29481" y="26322"/>
                    </a:lnTo>
                    <a:lnTo>
                      <a:pt x="29481" y="26427"/>
                    </a:lnTo>
                    <a:lnTo>
                      <a:pt x="29523" y="26511"/>
                    </a:lnTo>
                    <a:lnTo>
                      <a:pt x="29523" y="26615"/>
                    </a:lnTo>
                    <a:lnTo>
                      <a:pt x="29586" y="26699"/>
                    </a:lnTo>
                    <a:lnTo>
                      <a:pt x="29523" y="26720"/>
                    </a:lnTo>
                    <a:lnTo>
                      <a:pt x="29544" y="26804"/>
                    </a:lnTo>
                    <a:lnTo>
                      <a:pt x="29607" y="26825"/>
                    </a:lnTo>
                    <a:lnTo>
                      <a:pt x="29523" y="26866"/>
                    </a:lnTo>
                    <a:lnTo>
                      <a:pt x="29586" y="26971"/>
                    </a:lnTo>
                    <a:lnTo>
                      <a:pt x="29523" y="27013"/>
                    </a:lnTo>
                    <a:lnTo>
                      <a:pt x="29544" y="27117"/>
                    </a:lnTo>
                    <a:lnTo>
                      <a:pt x="29502" y="27159"/>
                    </a:lnTo>
                    <a:lnTo>
                      <a:pt x="29481" y="27348"/>
                    </a:lnTo>
                    <a:lnTo>
                      <a:pt x="29502" y="27452"/>
                    </a:lnTo>
                    <a:lnTo>
                      <a:pt x="29419" y="27745"/>
                    </a:lnTo>
                    <a:lnTo>
                      <a:pt x="29440" y="27808"/>
                    </a:lnTo>
                    <a:lnTo>
                      <a:pt x="29502" y="27850"/>
                    </a:lnTo>
                    <a:lnTo>
                      <a:pt x="29502" y="27913"/>
                    </a:lnTo>
                    <a:lnTo>
                      <a:pt x="29544" y="27975"/>
                    </a:lnTo>
                    <a:lnTo>
                      <a:pt x="29440" y="28101"/>
                    </a:lnTo>
                    <a:lnTo>
                      <a:pt x="29440" y="28226"/>
                    </a:lnTo>
                    <a:lnTo>
                      <a:pt x="29523" y="28268"/>
                    </a:lnTo>
                    <a:lnTo>
                      <a:pt x="29544" y="28436"/>
                    </a:lnTo>
                    <a:lnTo>
                      <a:pt x="29607" y="28498"/>
                    </a:lnTo>
                    <a:lnTo>
                      <a:pt x="29481" y="28624"/>
                    </a:lnTo>
                    <a:lnTo>
                      <a:pt x="29419" y="28791"/>
                    </a:lnTo>
                    <a:lnTo>
                      <a:pt x="29377" y="28812"/>
                    </a:lnTo>
                    <a:lnTo>
                      <a:pt x="29314" y="28791"/>
                    </a:lnTo>
                    <a:lnTo>
                      <a:pt x="29314" y="28896"/>
                    </a:lnTo>
                    <a:lnTo>
                      <a:pt x="29377" y="28959"/>
                    </a:lnTo>
                    <a:lnTo>
                      <a:pt x="29314" y="29042"/>
                    </a:lnTo>
                    <a:lnTo>
                      <a:pt x="29293" y="29231"/>
                    </a:lnTo>
                    <a:lnTo>
                      <a:pt x="29314" y="29356"/>
                    </a:lnTo>
                    <a:lnTo>
                      <a:pt x="29419" y="29482"/>
                    </a:lnTo>
                    <a:lnTo>
                      <a:pt x="29523" y="29545"/>
                    </a:lnTo>
                    <a:lnTo>
                      <a:pt x="29335" y="29524"/>
                    </a:lnTo>
                    <a:lnTo>
                      <a:pt x="29209" y="29419"/>
                    </a:lnTo>
                    <a:lnTo>
                      <a:pt x="29230" y="29252"/>
                    </a:lnTo>
                    <a:lnTo>
                      <a:pt x="29189" y="29042"/>
                    </a:lnTo>
                    <a:lnTo>
                      <a:pt x="29105" y="29022"/>
                    </a:lnTo>
                    <a:lnTo>
                      <a:pt x="29084" y="28959"/>
                    </a:lnTo>
                    <a:lnTo>
                      <a:pt x="29105" y="28854"/>
                    </a:lnTo>
                    <a:lnTo>
                      <a:pt x="29063" y="28854"/>
                    </a:lnTo>
                    <a:lnTo>
                      <a:pt x="28875" y="29105"/>
                    </a:lnTo>
                    <a:lnTo>
                      <a:pt x="28875" y="29210"/>
                    </a:lnTo>
                    <a:lnTo>
                      <a:pt x="28854" y="29314"/>
                    </a:lnTo>
                    <a:lnTo>
                      <a:pt x="28749" y="29314"/>
                    </a:lnTo>
                    <a:lnTo>
                      <a:pt x="28644" y="29210"/>
                    </a:lnTo>
                    <a:lnTo>
                      <a:pt x="28477" y="29147"/>
                    </a:lnTo>
                    <a:lnTo>
                      <a:pt x="28352" y="29252"/>
                    </a:lnTo>
                    <a:lnTo>
                      <a:pt x="28184" y="29335"/>
                    </a:lnTo>
                    <a:lnTo>
                      <a:pt x="28184" y="29335"/>
                    </a:lnTo>
                    <a:lnTo>
                      <a:pt x="28393" y="29147"/>
                    </a:lnTo>
                    <a:lnTo>
                      <a:pt x="28456" y="29001"/>
                    </a:lnTo>
                    <a:lnTo>
                      <a:pt x="28435" y="28917"/>
                    </a:lnTo>
                    <a:lnTo>
                      <a:pt x="28393" y="28729"/>
                    </a:lnTo>
                    <a:lnTo>
                      <a:pt x="28331" y="28624"/>
                    </a:lnTo>
                    <a:lnTo>
                      <a:pt x="28289" y="28540"/>
                    </a:lnTo>
                    <a:lnTo>
                      <a:pt x="28268" y="28540"/>
                    </a:lnTo>
                    <a:lnTo>
                      <a:pt x="28142" y="28478"/>
                    </a:lnTo>
                    <a:lnTo>
                      <a:pt x="28038" y="28415"/>
                    </a:lnTo>
                    <a:lnTo>
                      <a:pt x="28038" y="28331"/>
                    </a:lnTo>
                    <a:lnTo>
                      <a:pt x="28017" y="28289"/>
                    </a:lnTo>
                    <a:lnTo>
                      <a:pt x="28038" y="28185"/>
                    </a:lnTo>
                    <a:lnTo>
                      <a:pt x="27954" y="28080"/>
                    </a:lnTo>
                    <a:lnTo>
                      <a:pt x="27870" y="28017"/>
                    </a:lnTo>
                    <a:lnTo>
                      <a:pt x="27870" y="27892"/>
                    </a:lnTo>
                    <a:lnTo>
                      <a:pt x="27766" y="27808"/>
                    </a:lnTo>
                    <a:lnTo>
                      <a:pt x="27724" y="27703"/>
                    </a:lnTo>
                    <a:lnTo>
                      <a:pt x="27766" y="27473"/>
                    </a:lnTo>
                    <a:lnTo>
                      <a:pt x="27870" y="27369"/>
                    </a:lnTo>
                    <a:lnTo>
                      <a:pt x="27933" y="27222"/>
                    </a:lnTo>
                    <a:lnTo>
                      <a:pt x="27933" y="27117"/>
                    </a:lnTo>
                    <a:lnTo>
                      <a:pt x="28080" y="26866"/>
                    </a:lnTo>
                    <a:lnTo>
                      <a:pt x="28080" y="26615"/>
                    </a:lnTo>
                    <a:lnTo>
                      <a:pt x="28059" y="26594"/>
                    </a:lnTo>
                    <a:lnTo>
                      <a:pt x="28038" y="26448"/>
                    </a:lnTo>
                    <a:lnTo>
                      <a:pt x="28121" y="26301"/>
                    </a:lnTo>
                    <a:lnTo>
                      <a:pt x="28184" y="26197"/>
                    </a:lnTo>
                    <a:lnTo>
                      <a:pt x="28184" y="26092"/>
                    </a:lnTo>
                    <a:lnTo>
                      <a:pt x="28352" y="25799"/>
                    </a:lnTo>
                    <a:lnTo>
                      <a:pt x="28331" y="25611"/>
                    </a:lnTo>
                    <a:lnTo>
                      <a:pt x="28268" y="25611"/>
                    </a:lnTo>
                    <a:lnTo>
                      <a:pt x="28247" y="25653"/>
                    </a:lnTo>
                    <a:lnTo>
                      <a:pt x="28247" y="25590"/>
                    </a:lnTo>
                    <a:lnTo>
                      <a:pt x="28163" y="25590"/>
                    </a:lnTo>
                    <a:lnTo>
                      <a:pt x="28038" y="25653"/>
                    </a:lnTo>
                    <a:lnTo>
                      <a:pt x="27849" y="25611"/>
                    </a:lnTo>
                    <a:lnTo>
                      <a:pt x="27661" y="25569"/>
                    </a:lnTo>
                    <a:lnTo>
                      <a:pt x="27619" y="25569"/>
                    </a:lnTo>
                    <a:lnTo>
                      <a:pt x="27556" y="25506"/>
                    </a:lnTo>
                    <a:lnTo>
                      <a:pt x="27326" y="25506"/>
                    </a:lnTo>
                    <a:lnTo>
                      <a:pt x="27201" y="25548"/>
                    </a:lnTo>
                    <a:lnTo>
                      <a:pt x="27138" y="25506"/>
                    </a:lnTo>
                    <a:lnTo>
                      <a:pt x="26971" y="25506"/>
                    </a:lnTo>
                    <a:lnTo>
                      <a:pt x="26929" y="25485"/>
                    </a:lnTo>
                    <a:lnTo>
                      <a:pt x="26971" y="25444"/>
                    </a:lnTo>
                    <a:lnTo>
                      <a:pt x="26803" y="25297"/>
                    </a:lnTo>
                    <a:lnTo>
                      <a:pt x="26782" y="25234"/>
                    </a:lnTo>
                    <a:lnTo>
                      <a:pt x="26594" y="25046"/>
                    </a:lnTo>
                    <a:lnTo>
                      <a:pt x="26510" y="25025"/>
                    </a:lnTo>
                    <a:lnTo>
                      <a:pt x="26343" y="24879"/>
                    </a:lnTo>
                    <a:lnTo>
                      <a:pt x="26259" y="24858"/>
                    </a:lnTo>
                    <a:lnTo>
                      <a:pt x="26029" y="24711"/>
                    </a:lnTo>
                    <a:lnTo>
                      <a:pt x="25966" y="24648"/>
                    </a:lnTo>
                    <a:lnTo>
                      <a:pt x="25903" y="24753"/>
                    </a:lnTo>
                    <a:lnTo>
                      <a:pt x="25903" y="24711"/>
                    </a:lnTo>
                    <a:lnTo>
                      <a:pt x="25820" y="24523"/>
                    </a:lnTo>
                    <a:lnTo>
                      <a:pt x="25736" y="24439"/>
                    </a:lnTo>
                    <a:lnTo>
                      <a:pt x="25736" y="24335"/>
                    </a:lnTo>
                    <a:lnTo>
                      <a:pt x="25631" y="24293"/>
                    </a:lnTo>
                    <a:lnTo>
                      <a:pt x="25527" y="24104"/>
                    </a:lnTo>
                    <a:lnTo>
                      <a:pt x="25443" y="24084"/>
                    </a:lnTo>
                    <a:lnTo>
                      <a:pt x="25255" y="23895"/>
                    </a:lnTo>
                    <a:lnTo>
                      <a:pt x="25150" y="23874"/>
                    </a:lnTo>
                    <a:lnTo>
                      <a:pt x="25087" y="23812"/>
                    </a:lnTo>
                    <a:lnTo>
                      <a:pt x="24815" y="23728"/>
                    </a:lnTo>
                    <a:lnTo>
                      <a:pt x="24627" y="23581"/>
                    </a:lnTo>
                    <a:lnTo>
                      <a:pt x="24376" y="23393"/>
                    </a:lnTo>
                    <a:lnTo>
                      <a:pt x="24167" y="23414"/>
                    </a:lnTo>
                    <a:lnTo>
                      <a:pt x="23748" y="23560"/>
                    </a:lnTo>
                    <a:lnTo>
                      <a:pt x="23330" y="23686"/>
                    </a:lnTo>
                    <a:lnTo>
                      <a:pt x="23142" y="23686"/>
                    </a:lnTo>
                    <a:lnTo>
                      <a:pt x="23016" y="23623"/>
                    </a:lnTo>
                    <a:lnTo>
                      <a:pt x="23016" y="23623"/>
                    </a:lnTo>
                    <a:lnTo>
                      <a:pt x="23142" y="23665"/>
                    </a:lnTo>
                    <a:lnTo>
                      <a:pt x="23330" y="23602"/>
                    </a:lnTo>
                    <a:lnTo>
                      <a:pt x="23665" y="23268"/>
                    </a:lnTo>
                    <a:lnTo>
                      <a:pt x="23727" y="23163"/>
                    </a:lnTo>
                    <a:lnTo>
                      <a:pt x="23665" y="22933"/>
                    </a:lnTo>
                    <a:lnTo>
                      <a:pt x="23581" y="22828"/>
                    </a:lnTo>
                    <a:lnTo>
                      <a:pt x="23665" y="22577"/>
                    </a:lnTo>
                    <a:lnTo>
                      <a:pt x="23665" y="22347"/>
                    </a:lnTo>
                    <a:lnTo>
                      <a:pt x="23581" y="22200"/>
                    </a:lnTo>
                    <a:lnTo>
                      <a:pt x="23581" y="22054"/>
                    </a:lnTo>
                    <a:lnTo>
                      <a:pt x="23644" y="21928"/>
                    </a:lnTo>
                    <a:lnTo>
                      <a:pt x="23644" y="21824"/>
                    </a:lnTo>
                    <a:lnTo>
                      <a:pt x="23539" y="21782"/>
                    </a:lnTo>
                    <a:lnTo>
                      <a:pt x="23204" y="21782"/>
                    </a:lnTo>
                    <a:lnTo>
                      <a:pt x="23037" y="22054"/>
                    </a:lnTo>
                    <a:lnTo>
                      <a:pt x="22828" y="22305"/>
                    </a:lnTo>
                    <a:lnTo>
                      <a:pt x="22577" y="22326"/>
                    </a:lnTo>
                    <a:lnTo>
                      <a:pt x="22409" y="22452"/>
                    </a:lnTo>
                    <a:lnTo>
                      <a:pt x="22472" y="22347"/>
                    </a:lnTo>
                    <a:lnTo>
                      <a:pt x="22786" y="22263"/>
                    </a:lnTo>
                    <a:lnTo>
                      <a:pt x="22932" y="22117"/>
                    </a:lnTo>
                    <a:lnTo>
                      <a:pt x="23037" y="21845"/>
                    </a:lnTo>
                    <a:lnTo>
                      <a:pt x="22995" y="21824"/>
                    </a:lnTo>
                    <a:lnTo>
                      <a:pt x="22995" y="21677"/>
                    </a:lnTo>
                    <a:lnTo>
                      <a:pt x="22932" y="21594"/>
                    </a:lnTo>
                    <a:lnTo>
                      <a:pt x="22953" y="21489"/>
                    </a:lnTo>
                    <a:lnTo>
                      <a:pt x="22932" y="21405"/>
                    </a:lnTo>
                    <a:lnTo>
                      <a:pt x="22807" y="21384"/>
                    </a:lnTo>
                    <a:lnTo>
                      <a:pt x="22849" y="21322"/>
                    </a:lnTo>
                    <a:lnTo>
                      <a:pt x="22953" y="21301"/>
                    </a:lnTo>
                    <a:lnTo>
                      <a:pt x="22995" y="21196"/>
                    </a:lnTo>
                    <a:lnTo>
                      <a:pt x="23100" y="21008"/>
                    </a:lnTo>
                    <a:lnTo>
                      <a:pt x="23100" y="20861"/>
                    </a:lnTo>
                    <a:lnTo>
                      <a:pt x="23037" y="20799"/>
                    </a:lnTo>
                    <a:lnTo>
                      <a:pt x="23121" y="20568"/>
                    </a:lnTo>
                    <a:lnTo>
                      <a:pt x="23204" y="20527"/>
                    </a:lnTo>
                    <a:lnTo>
                      <a:pt x="23246" y="20359"/>
                    </a:lnTo>
                    <a:lnTo>
                      <a:pt x="23330" y="20255"/>
                    </a:lnTo>
                    <a:lnTo>
                      <a:pt x="23372" y="20045"/>
                    </a:lnTo>
                    <a:lnTo>
                      <a:pt x="23476" y="19941"/>
                    </a:lnTo>
                    <a:lnTo>
                      <a:pt x="23435" y="19815"/>
                    </a:lnTo>
                    <a:lnTo>
                      <a:pt x="23435" y="19731"/>
                    </a:lnTo>
                    <a:lnTo>
                      <a:pt x="23560" y="19815"/>
                    </a:lnTo>
                    <a:lnTo>
                      <a:pt x="23665" y="19711"/>
                    </a:lnTo>
                    <a:lnTo>
                      <a:pt x="23665" y="19606"/>
                    </a:lnTo>
                    <a:lnTo>
                      <a:pt x="23790" y="19585"/>
                    </a:lnTo>
                    <a:lnTo>
                      <a:pt x="23958" y="19397"/>
                    </a:lnTo>
                    <a:lnTo>
                      <a:pt x="24062" y="19334"/>
                    </a:lnTo>
                    <a:lnTo>
                      <a:pt x="24041" y="19229"/>
                    </a:lnTo>
                    <a:lnTo>
                      <a:pt x="24125" y="19166"/>
                    </a:lnTo>
                    <a:lnTo>
                      <a:pt x="24188" y="19166"/>
                    </a:lnTo>
                    <a:lnTo>
                      <a:pt x="24230" y="19083"/>
                    </a:lnTo>
                    <a:lnTo>
                      <a:pt x="24167" y="18999"/>
                    </a:lnTo>
                    <a:lnTo>
                      <a:pt x="24292" y="18915"/>
                    </a:lnTo>
                    <a:lnTo>
                      <a:pt x="24376" y="18769"/>
                    </a:lnTo>
                    <a:lnTo>
                      <a:pt x="24481" y="18769"/>
                    </a:lnTo>
                    <a:lnTo>
                      <a:pt x="24481" y="18706"/>
                    </a:lnTo>
                    <a:lnTo>
                      <a:pt x="24543" y="18664"/>
                    </a:lnTo>
                    <a:lnTo>
                      <a:pt x="24397" y="18560"/>
                    </a:lnTo>
                    <a:lnTo>
                      <a:pt x="24460" y="18539"/>
                    </a:lnTo>
                    <a:lnTo>
                      <a:pt x="24460" y="18455"/>
                    </a:lnTo>
                    <a:lnTo>
                      <a:pt x="24543" y="18476"/>
                    </a:lnTo>
                    <a:lnTo>
                      <a:pt x="24669" y="18581"/>
                    </a:lnTo>
                    <a:lnTo>
                      <a:pt x="24690" y="18643"/>
                    </a:lnTo>
                    <a:lnTo>
                      <a:pt x="24753" y="18602"/>
                    </a:lnTo>
                    <a:lnTo>
                      <a:pt x="24711" y="18539"/>
                    </a:lnTo>
                    <a:lnTo>
                      <a:pt x="24606" y="18476"/>
                    </a:lnTo>
                    <a:lnTo>
                      <a:pt x="24795" y="18392"/>
                    </a:lnTo>
                    <a:lnTo>
                      <a:pt x="24836" y="18330"/>
                    </a:lnTo>
                    <a:lnTo>
                      <a:pt x="24983" y="18330"/>
                    </a:lnTo>
                    <a:lnTo>
                      <a:pt x="25004" y="18350"/>
                    </a:lnTo>
                    <a:lnTo>
                      <a:pt x="25025" y="18267"/>
                    </a:lnTo>
                    <a:lnTo>
                      <a:pt x="25004" y="18225"/>
                    </a:lnTo>
                    <a:lnTo>
                      <a:pt x="25087" y="18225"/>
                    </a:lnTo>
                    <a:lnTo>
                      <a:pt x="25108" y="18350"/>
                    </a:lnTo>
                    <a:lnTo>
                      <a:pt x="25192" y="18246"/>
                    </a:lnTo>
                    <a:lnTo>
                      <a:pt x="25192" y="18225"/>
                    </a:lnTo>
                    <a:lnTo>
                      <a:pt x="25108" y="18162"/>
                    </a:lnTo>
                    <a:lnTo>
                      <a:pt x="25108" y="18058"/>
                    </a:lnTo>
                    <a:lnTo>
                      <a:pt x="25150" y="18120"/>
                    </a:lnTo>
                    <a:lnTo>
                      <a:pt x="25359" y="18162"/>
                    </a:lnTo>
                    <a:lnTo>
                      <a:pt x="25339" y="18078"/>
                    </a:lnTo>
                    <a:lnTo>
                      <a:pt x="25234" y="18037"/>
                    </a:lnTo>
                    <a:lnTo>
                      <a:pt x="25213" y="17953"/>
                    </a:lnTo>
                    <a:lnTo>
                      <a:pt x="25255" y="17932"/>
                    </a:lnTo>
                    <a:lnTo>
                      <a:pt x="25297" y="17848"/>
                    </a:lnTo>
                    <a:lnTo>
                      <a:pt x="25318" y="18016"/>
                    </a:lnTo>
                    <a:lnTo>
                      <a:pt x="25422" y="17974"/>
                    </a:lnTo>
                    <a:lnTo>
                      <a:pt x="25506" y="18016"/>
                    </a:lnTo>
                    <a:lnTo>
                      <a:pt x="25590" y="17953"/>
                    </a:lnTo>
                    <a:lnTo>
                      <a:pt x="25464" y="17744"/>
                    </a:lnTo>
                    <a:lnTo>
                      <a:pt x="25401" y="17514"/>
                    </a:lnTo>
                    <a:lnTo>
                      <a:pt x="25297" y="17388"/>
                    </a:lnTo>
                    <a:lnTo>
                      <a:pt x="25297" y="17283"/>
                    </a:lnTo>
                    <a:lnTo>
                      <a:pt x="25255" y="17200"/>
                    </a:lnTo>
                    <a:lnTo>
                      <a:pt x="25297" y="17137"/>
                    </a:lnTo>
                    <a:lnTo>
                      <a:pt x="25359" y="17221"/>
                    </a:lnTo>
                    <a:lnTo>
                      <a:pt x="25422" y="17409"/>
                    </a:lnTo>
                    <a:lnTo>
                      <a:pt x="25569" y="17597"/>
                    </a:lnTo>
                    <a:lnTo>
                      <a:pt x="25841" y="17639"/>
                    </a:lnTo>
                    <a:lnTo>
                      <a:pt x="25945" y="17723"/>
                    </a:lnTo>
                    <a:lnTo>
                      <a:pt x="26071" y="17723"/>
                    </a:lnTo>
                    <a:lnTo>
                      <a:pt x="26155" y="17660"/>
                    </a:lnTo>
                    <a:lnTo>
                      <a:pt x="26259" y="17660"/>
                    </a:lnTo>
                    <a:lnTo>
                      <a:pt x="26406" y="17514"/>
                    </a:lnTo>
                    <a:lnTo>
                      <a:pt x="26448" y="17242"/>
                    </a:lnTo>
                    <a:lnTo>
                      <a:pt x="26238" y="16990"/>
                    </a:lnTo>
                    <a:lnTo>
                      <a:pt x="26196" y="16823"/>
                    </a:lnTo>
                    <a:lnTo>
                      <a:pt x="26134" y="16739"/>
                    </a:lnTo>
                    <a:lnTo>
                      <a:pt x="26071" y="16739"/>
                    </a:lnTo>
                    <a:lnTo>
                      <a:pt x="25945" y="16886"/>
                    </a:lnTo>
                    <a:lnTo>
                      <a:pt x="25715" y="16907"/>
                    </a:lnTo>
                    <a:lnTo>
                      <a:pt x="25652" y="16928"/>
                    </a:lnTo>
                    <a:lnTo>
                      <a:pt x="25652" y="16907"/>
                    </a:lnTo>
                    <a:lnTo>
                      <a:pt x="25631" y="16823"/>
                    </a:lnTo>
                    <a:lnTo>
                      <a:pt x="25715" y="16865"/>
                    </a:lnTo>
                    <a:lnTo>
                      <a:pt x="25841" y="16823"/>
                    </a:lnTo>
                    <a:lnTo>
                      <a:pt x="25966" y="16718"/>
                    </a:lnTo>
                    <a:lnTo>
                      <a:pt x="25945" y="16677"/>
                    </a:lnTo>
                    <a:lnTo>
                      <a:pt x="25736" y="16551"/>
                    </a:lnTo>
                    <a:lnTo>
                      <a:pt x="25506" y="16300"/>
                    </a:lnTo>
                    <a:lnTo>
                      <a:pt x="25443" y="16300"/>
                    </a:lnTo>
                    <a:lnTo>
                      <a:pt x="25422" y="16363"/>
                    </a:lnTo>
                    <a:lnTo>
                      <a:pt x="25464" y="16446"/>
                    </a:lnTo>
                    <a:lnTo>
                      <a:pt x="25443" y="16488"/>
                    </a:lnTo>
                    <a:lnTo>
                      <a:pt x="25339" y="16405"/>
                    </a:lnTo>
                    <a:lnTo>
                      <a:pt x="25297" y="16258"/>
                    </a:lnTo>
                    <a:lnTo>
                      <a:pt x="25401" y="16279"/>
                    </a:lnTo>
                    <a:lnTo>
                      <a:pt x="25401" y="16091"/>
                    </a:lnTo>
                    <a:lnTo>
                      <a:pt x="25443" y="16195"/>
                    </a:lnTo>
                    <a:lnTo>
                      <a:pt x="25611" y="16342"/>
                    </a:lnTo>
                    <a:lnTo>
                      <a:pt x="25694" y="16363"/>
                    </a:lnTo>
                    <a:lnTo>
                      <a:pt x="25757" y="16551"/>
                    </a:lnTo>
                    <a:lnTo>
                      <a:pt x="25966" y="16677"/>
                    </a:lnTo>
                    <a:lnTo>
                      <a:pt x="26217" y="16760"/>
                    </a:lnTo>
                    <a:lnTo>
                      <a:pt x="26322" y="16907"/>
                    </a:lnTo>
                    <a:lnTo>
                      <a:pt x="26427" y="16970"/>
                    </a:lnTo>
                    <a:lnTo>
                      <a:pt x="26448" y="17032"/>
                    </a:lnTo>
                    <a:lnTo>
                      <a:pt x="26573" y="17095"/>
                    </a:lnTo>
                    <a:lnTo>
                      <a:pt x="26636" y="17137"/>
                    </a:lnTo>
                    <a:lnTo>
                      <a:pt x="26636" y="17011"/>
                    </a:lnTo>
                    <a:lnTo>
                      <a:pt x="26740" y="16970"/>
                    </a:lnTo>
                    <a:lnTo>
                      <a:pt x="26657" y="16907"/>
                    </a:lnTo>
                    <a:lnTo>
                      <a:pt x="26678" y="16802"/>
                    </a:lnTo>
                    <a:lnTo>
                      <a:pt x="26761" y="16928"/>
                    </a:lnTo>
                    <a:lnTo>
                      <a:pt x="26782" y="17011"/>
                    </a:lnTo>
                    <a:lnTo>
                      <a:pt x="26866" y="17032"/>
                    </a:lnTo>
                    <a:lnTo>
                      <a:pt x="26992" y="16865"/>
                    </a:lnTo>
                    <a:lnTo>
                      <a:pt x="26992" y="16656"/>
                    </a:lnTo>
                    <a:lnTo>
                      <a:pt x="26950" y="16572"/>
                    </a:lnTo>
                    <a:lnTo>
                      <a:pt x="26992" y="16405"/>
                    </a:lnTo>
                    <a:lnTo>
                      <a:pt x="27054" y="16593"/>
                    </a:lnTo>
                    <a:lnTo>
                      <a:pt x="27054" y="16698"/>
                    </a:lnTo>
                    <a:lnTo>
                      <a:pt x="27117" y="16467"/>
                    </a:lnTo>
                    <a:lnTo>
                      <a:pt x="27222" y="16405"/>
                    </a:lnTo>
                    <a:lnTo>
                      <a:pt x="27264" y="16467"/>
                    </a:lnTo>
                    <a:lnTo>
                      <a:pt x="27284" y="16488"/>
                    </a:lnTo>
                    <a:lnTo>
                      <a:pt x="27201" y="16593"/>
                    </a:lnTo>
                    <a:lnTo>
                      <a:pt x="27264" y="16614"/>
                    </a:lnTo>
                    <a:lnTo>
                      <a:pt x="27284" y="16698"/>
                    </a:lnTo>
                    <a:lnTo>
                      <a:pt x="27368" y="16614"/>
                    </a:lnTo>
                    <a:lnTo>
                      <a:pt x="27431" y="16656"/>
                    </a:lnTo>
                    <a:lnTo>
                      <a:pt x="27577" y="16802"/>
                    </a:lnTo>
                    <a:lnTo>
                      <a:pt x="27598" y="16760"/>
                    </a:lnTo>
                    <a:lnTo>
                      <a:pt x="27682" y="16760"/>
                    </a:lnTo>
                    <a:lnTo>
                      <a:pt x="27724" y="16802"/>
                    </a:lnTo>
                    <a:lnTo>
                      <a:pt x="27828" y="16781"/>
                    </a:lnTo>
                    <a:lnTo>
                      <a:pt x="27933" y="16593"/>
                    </a:lnTo>
                    <a:lnTo>
                      <a:pt x="28100" y="16509"/>
                    </a:lnTo>
                    <a:lnTo>
                      <a:pt x="28456" y="16153"/>
                    </a:lnTo>
                    <a:lnTo>
                      <a:pt x="28477" y="16070"/>
                    </a:lnTo>
                    <a:lnTo>
                      <a:pt x="28540" y="16049"/>
                    </a:lnTo>
                    <a:lnTo>
                      <a:pt x="28561" y="16091"/>
                    </a:lnTo>
                    <a:lnTo>
                      <a:pt x="28728" y="15881"/>
                    </a:lnTo>
                    <a:lnTo>
                      <a:pt x="28833" y="15840"/>
                    </a:lnTo>
                    <a:lnTo>
                      <a:pt x="28958" y="15735"/>
                    </a:lnTo>
                    <a:lnTo>
                      <a:pt x="29000" y="15672"/>
                    </a:lnTo>
                    <a:lnTo>
                      <a:pt x="28979" y="15547"/>
                    </a:lnTo>
                    <a:lnTo>
                      <a:pt x="28561" y="15442"/>
                    </a:lnTo>
                    <a:lnTo>
                      <a:pt x="28331" y="15400"/>
                    </a:lnTo>
                    <a:lnTo>
                      <a:pt x="28121" y="15317"/>
                    </a:lnTo>
                    <a:lnTo>
                      <a:pt x="28038" y="15128"/>
                    </a:lnTo>
                    <a:lnTo>
                      <a:pt x="27912" y="14898"/>
                    </a:lnTo>
                    <a:lnTo>
                      <a:pt x="27849" y="14898"/>
                    </a:lnTo>
                    <a:lnTo>
                      <a:pt x="27828" y="14710"/>
                    </a:lnTo>
                    <a:lnTo>
                      <a:pt x="27808" y="14689"/>
                    </a:lnTo>
                    <a:lnTo>
                      <a:pt x="27828" y="14626"/>
                    </a:lnTo>
                    <a:lnTo>
                      <a:pt x="27870" y="14626"/>
                    </a:lnTo>
                    <a:lnTo>
                      <a:pt x="27912" y="14563"/>
                    </a:lnTo>
                    <a:lnTo>
                      <a:pt x="27828" y="14501"/>
                    </a:lnTo>
                    <a:lnTo>
                      <a:pt x="27598" y="14501"/>
                    </a:lnTo>
                    <a:lnTo>
                      <a:pt x="27326" y="14417"/>
                    </a:lnTo>
                    <a:lnTo>
                      <a:pt x="27243" y="14417"/>
                    </a:lnTo>
                    <a:lnTo>
                      <a:pt x="27201" y="14480"/>
                    </a:lnTo>
                    <a:lnTo>
                      <a:pt x="27117" y="14396"/>
                    </a:lnTo>
                    <a:lnTo>
                      <a:pt x="27117" y="14312"/>
                    </a:lnTo>
                    <a:lnTo>
                      <a:pt x="27222" y="14354"/>
                    </a:lnTo>
                    <a:lnTo>
                      <a:pt x="27494" y="14375"/>
                    </a:lnTo>
                    <a:lnTo>
                      <a:pt x="27640" y="14480"/>
                    </a:lnTo>
                    <a:lnTo>
                      <a:pt x="27870" y="14480"/>
                    </a:lnTo>
                    <a:lnTo>
                      <a:pt x="28017" y="14584"/>
                    </a:lnTo>
                    <a:lnTo>
                      <a:pt x="28142" y="14814"/>
                    </a:lnTo>
                    <a:lnTo>
                      <a:pt x="28247" y="14835"/>
                    </a:lnTo>
                    <a:lnTo>
                      <a:pt x="28289" y="14898"/>
                    </a:lnTo>
                    <a:lnTo>
                      <a:pt x="28247" y="14919"/>
                    </a:lnTo>
                    <a:lnTo>
                      <a:pt x="28184" y="14919"/>
                    </a:lnTo>
                    <a:lnTo>
                      <a:pt x="28184" y="14982"/>
                    </a:lnTo>
                    <a:lnTo>
                      <a:pt x="28372" y="15045"/>
                    </a:lnTo>
                    <a:lnTo>
                      <a:pt x="28435" y="15191"/>
                    </a:lnTo>
                    <a:lnTo>
                      <a:pt x="28498" y="15296"/>
                    </a:lnTo>
                    <a:lnTo>
                      <a:pt x="28875" y="15358"/>
                    </a:lnTo>
                    <a:lnTo>
                      <a:pt x="28979" y="15317"/>
                    </a:lnTo>
                    <a:lnTo>
                      <a:pt x="29021" y="15191"/>
                    </a:lnTo>
                    <a:lnTo>
                      <a:pt x="29105" y="15128"/>
                    </a:lnTo>
                    <a:lnTo>
                      <a:pt x="29189" y="15149"/>
                    </a:lnTo>
                    <a:lnTo>
                      <a:pt x="29314" y="15003"/>
                    </a:lnTo>
                    <a:lnTo>
                      <a:pt x="29335" y="14982"/>
                    </a:lnTo>
                    <a:lnTo>
                      <a:pt x="29502" y="15128"/>
                    </a:lnTo>
                    <a:lnTo>
                      <a:pt x="29481" y="15149"/>
                    </a:lnTo>
                    <a:lnTo>
                      <a:pt x="29377" y="15317"/>
                    </a:lnTo>
                    <a:lnTo>
                      <a:pt x="29377" y="15400"/>
                    </a:lnTo>
                    <a:lnTo>
                      <a:pt x="29293" y="15505"/>
                    </a:lnTo>
                    <a:lnTo>
                      <a:pt x="29293" y="15568"/>
                    </a:lnTo>
                    <a:lnTo>
                      <a:pt x="29189" y="15756"/>
                    </a:lnTo>
                    <a:lnTo>
                      <a:pt x="29230" y="15840"/>
                    </a:lnTo>
                    <a:lnTo>
                      <a:pt x="29189" y="15861"/>
                    </a:lnTo>
                    <a:lnTo>
                      <a:pt x="29168" y="15965"/>
                    </a:lnTo>
                    <a:lnTo>
                      <a:pt x="29168" y="16070"/>
                    </a:lnTo>
                    <a:lnTo>
                      <a:pt x="29000" y="16195"/>
                    </a:lnTo>
                    <a:lnTo>
                      <a:pt x="28958" y="16300"/>
                    </a:lnTo>
                    <a:lnTo>
                      <a:pt x="28958" y="16467"/>
                    </a:lnTo>
                    <a:lnTo>
                      <a:pt x="28916" y="16509"/>
                    </a:lnTo>
                    <a:lnTo>
                      <a:pt x="28916" y="16677"/>
                    </a:lnTo>
                    <a:lnTo>
                      <a:pt x="28854" y="16760"/>
                    </a:lnTo>
                    <a:lnTo>
                      <a:pt x="28707" y="16760"/>
                    </a:lnTo>
                    <a:lnTo>
                      <a:pt x="28540" y="16823"/>
                    </a:lnTo>
                    <a:lnTo>
                      <a:pt x="28540" y="16928"/>
                    </a:lnTo>
                    <a:lnTo>
                      <a:pt x="28477" y="17116"/>
                    </a:lnTo>
                    <a:lnTo>
                      <a:pt x="28498" y="17242"/>
                    </a:lnTo>
                    <a:lnTo>
                      <a:pt x="28561" y="17242"/>
                    </a:lnTo>
                    <a:lnTo>
                      <a:pt x="28582" y="17137"/>
                    </a:lnTo>
                    <a:lnTo>
                      <a:pt x="28644" y="17116"/>
                    </a:lnTo>
                    <a:lnTo>
                      <a:pt x="28686" y="17137"/>
                    </a:lnTo>
                    <a:lnTo>
                      <a:pt x="28770" y="17200"/>
                    </a:lnTo>
                    <a:lnTo>
                      <a:pt x="28854" y="17200"/>
                    </a:lnTo>
                    <a:lnTo>
                      <a:pt x="28896" y="17179"/>
                    </a:lnTo>
                    <a:lnTo>
                      <a:pt x="28958" y="17179"/>
                    </a:lnTo>
                    <a:lnTo>
                      <a:pt x="29000" y="17221"/>
                    </a:lnTo>
                    <a:lnTo>
                      <a:pt x="29021" y="17304"/>
                    </a:lnTo>
                    <a:lnTo>
                      <a:pt x="28958" y="17409"/>
                    </a:lnTo>
                    <a:lnTo>
                      <a:pt x="28979" y="17514"/>
                    </a:lnTo>
                    <a:lnTo>
                      <a:pt x="28896" y="17597"/>
                    </a:lnTo>
                    <a:lnTo>
                      <a:pt x="28896" y="17744"/>
                    </a:lnTo>
                    <a:lnTo>
                      <a:pt x="28916" y="17806"/>
                    </a:lnTo>
                    <a:lnTo>
                      <a:pt x="28979" y="17765"/>
                    </a:lnTo>
                    <a:lnTo>
                      <a:pt x="29021" y="17806"/>
                    </a:lnTo>
                    <a:lnTo>
                      <a:pt x="29105" y="17806"/>
                    </a:lnTo>
                    <a:lnTo>
                      <a:pt x="29168" y="17744"/>
                    </a:lnTo>
                    <a:lnTo>
                      <a:pt x="29272" y="17744"/>
                    </a:lnTo>
                    <a:lnTo>
                      <a:pt x="29293" y="17702"/>
                    </a:lnTo>
                    <a:lnTo>
                      <a:pt x="29377" y="17639"/>
                    </a:lnTo>
                    <a:lnTo>
                      <a:pt x="29440" y="17639"/>
                    </a:lnTo>
                    <a:lnTo>
                      <a:pt x="29544" y="17555"/>
                    </a:lnTo>
                    <a:lnTo>
                      <a:pt x="29586" y="17430"/>
                    </a:lnTo>
                    <a:lnTo>
                      <a:pt x="29649" y="17346"/>
                    </a:lnTo>
                    <a:lnTo>
                      <a:pt x="29712" y="17283"/>
                    </a:lnTo>
                    <a:lnTo>
                      <a:pt x="29753" y="17283"/>
                    </a:lnTo>
                    <a:lnTo>
                      <a:pt x="29816" y="17325"/>
                    </a:lnTo>
                    <a:lnTo>
                      <a:pt x="29900" y="17283"/>
                    </a:lnTo>
                    <a:lnTo>
                      <a:pt x="29942" y="17242"/>
                    </a:lnTo>
                    <a:lnTo>
                      <a:pt x="30025" y="17242"/>
                    </a:lnTo>
                    <a:lnTo>
                      <a:pt x="30067" y="17095"/>
                    </a:lnTo>
                    <a:lnTo>
                      <a:pt x="30067" y="16970"/>
                    </a:lnTo>
                    <a:lnTo>
                      <a:pt x="30172" y="16886"/>
                    </a:lnTo>
                    <a:lnTo>
                      <a:pt x="30214" y="16802"/>
                    </a:lnTo>
                    <a:lnTo>
                      <a:pt x="30277" y="16802"/>
                    </a:lnTo>
                    <a:lnTo>
                      <a:pt x="30339" y="16865"/>
                    </a:lnTo>
                    <a:lnTo>
                      <a:pt x="30381" y="16802"/>
                    </a:lnTo>
                    <a:lnTo>
                      <a:pt x="30444" y="16781"/>
                    </a:lnTo>
                    <a:lnTo>
                      <a:pt x="30486" y="16802"/>
                    </a:lnTo>
                    <a:lnTo>
                      <a:pt x="30528" y="16907"/>
                    </a:lnTo>
                    <a:lnTo>
                      <a:pt x="30444" y="16970"/>
                    </a:lnTo>
                    <a:lnTo>
                      <a:pt x="30381" y="17011"/>
                    </a:lnTo>
                    <a:lnTo>
                      <a:pt x="30465" y="17074"/>
                    </a:lnTo>
                    <a:lnTo>
                      <a:pt x="30632" y="17074"/>
                    </a:lnTo>
                    <a:lnTo>
                      <a:pt x="30695" y="17095"/>
                    </a:lnTo>
                    <a:lnTo>
                      <a:pt x="30737" y="17179"/>
                    </a:lnTo>
                    <a:lnTo>
                      <a:pt x="30653" y="17283"/>
                    </a:lnTo>
                    <a:lnTo>
                      <a:pt x="30569" y="17304"/>
                    </a:lnTo>
                    <a:lnTo>
                      <a:pt x="30569" y="17430"/>
                    </a:lnTo>
                    <a:lnTo>
                      <a:pt x="30653" y="17451"/>
                    </a:lnTo>
                    <a:lnTo>
                      <a:pt x="30695" y="17430"/>
                    </a:lnTo>
                    <a:lnTo>
                      <a:pt x="30779" y="17430"/>
                    </a:lnTo>
                    <a:lnTo>
                      <a:pt x="30800" y="17451"/>
                    </a:lnTo>
                    <a:lnTo>
                      <a:pt x="30883" y="17430"/>
                    </a:lnTo>
                    <a:lnTo>
                      <a:pt x="30904" y="17514"/>
                    </a:lnTo>
                    <a:lnTo>
                      <a:pt x="31009" y="17514"/>
                    </a:lnTo>
                    <a:lnTo>
                      <a:pt x="31072" y="17555"/>
                    </a:lnTo>
                    <a:lnTo>
                      <a:pt x="31113" y="17555"/>
                    </a:lnTo>
                    <a:lnTo>
                      <a:pt x="31260" y="17639"/>
                    </a:lnTo>
                    <a:lnTo>
                      <a:pt x="31302" y="17618"/>
                    </a:lnTo>
                    <a:lnTo>
                      <a:pt x="31365" y="17493"/>
                    </a:lnTo>
                    <a:lnTo>
                      <a:pt x="31406" y="17451"/>
                    </a:lnTo>
                    <a:lnTo>
                      <a:pt x="31490" y="17346"/>
                    </a:lnTo>
                    <a:lnTo>
                      <a:pt x="31595" y="17346"/>
                    </a:lnTo>
                    <a:lnTo>
                      <a:pt x="31616" y="17304"/>
                    </a:lnTo>
                    <a:lnTo>
                      <a:pt x="31532" y="17283"/>
                    </a:lnTo>
                    <a:lnTo>
                      <a:pt x="31490" y="17200"/>
                    </a:lnTo>
                    <a:lnTo>
                      <a:pt x="31574" y="17179"/>
                    </a:lnTo>
                    <a:lnTo>
                      <a:pt x="31595" y="17095"/>
                    </a:lnTo>
                    <a:lnTo>
                      <a:pt x="31511" y="17053"/>
                    </a:lnTo>
                    <a:lnTo>
                      <a:pt x="31469" y="16990"/>
                    </a:lnTo>
                    <a:lnTo>
                      <a:pt x="31406" y="17011"/>
                    </a:lnTo>
                    <a:lnTo>
                      <a:pt x="31406" y="17095"/>
                    </a:lnTo>
                    <a:lnTo>
                      <a:pt x="31365" y="17116"/>
                    </a:lnTo>
                    <a:lnTo>
                      <a:pt x="31302" y="17095"/>
                    </a:lnTo>
                    <a:lnTo>
                      <a:pt x="31197" y="17032"/>
                    </a:lnTo>
                    <a:lnTo>
                      <a:pt x="31197" y="16970"/>
                    </a:lnTo>
                    <a:lnTo>
                      <a:pt x="31155" y="16990"/>
                    </a:lnTo>
                    <a:lnTo>
                      <a:pt x="31072" y="17074"/>
                    </a:lnTo>
                    <a:lnTo>
                      <a:pt x="30883" y="17074"/>
                    </a:lnTo>
                    <a:lnTo>
                      <a:pt x="30800" y="17011"/>
                    </a:lnTo>
                    <a:lnTo>
                      <a:pt x="30904" y="16970"/>
                    </a:lnTo>
                    <a:lnTo>
                      <a:pt x="30988" y="16970"/>
                    </a:lnTo>
                    <a:lnTo>
                      <a:pt x="31072" y="16907"/>
                    </a:lnTo>
                    <a:lnTo>
                      <a:pt x="31072" y="16823"/>
                    </a:lnTo>
                    <a:lnTo>
                      <a:pt x="31051" y="16802"/>
                    </a:lnTo>
                    <a:lnTo>
                      <a:pt x="31051" y="16677"/>
                    </a:lnTo>
                    <a:lnTo>
                      <a:pt x="31072" y="16593"/>
                    </a:lnTo>
                    <a:lnTo>
                      <a:pt x="31072" y="16551"/>
                    </a:lnTo>
                    <a:lnTo>
                      <a:pt x="31009" y="16488"/>
                    </a:lnTo>
                    <a:lnTo>
                      <a:pt x="31009" y="16405"/>
                    </a:lnTo>
                    <a:lnTo>
                      <a:pt x="30862" y="16258"/>
                    </a:lnTo>
                    <a:lnTo>
                      <a:pt x="30737" y="16195"/>
                    </a:lnTo>
                    <a:lnTo>
                      <a:pt x="30737" y="16153"/>
                    </a:lnTo>
                    <a:lnTo>
                      <a:pt x="30695" y="16028"/>
                    </a:lnTo>
                    <a:lnTo>
                      <a:pt x="30632" y="16028"/>
                    </a:lnTo>
                    <a:lnTo>
                      <a:pt x="30590" y="15944"/>
                    </a:lnTo>
                    <a:lnTo>
                      <a:pt x="30632" y="15819"/>
                    </a:lnTo>
                    <a:lnTo>
                      <a:pt x="30590" y="15735"/>
                    </a:lnTo>
                    <a:lnTo>
                      <a:pt x="30465" y="15735"/>
                    </a:lnTo>
                    <a:lnTo>
                      <a:pt x="30277" y="15651"/>
                    </a:lnTo>
                    <a:lnTo>
                      <a:pt x="30235" y="15547"/>
                    </a:lnTo>
                    <a:lnTo>
                      <a:pt x="30277" y="15505"/>
                    </a:lnTo>
                    <a:lnTo>
                      <a:pt x="30277" y="15442"/>
                    </a:lnTo>
                    <a:lnTo>
                      <a:pt x="30214" y="15358"/>
                    </a:lnTo>
                    <a:lnTo>
                      <a:pt x="30172" y="15296"/>
                    </a:lnTo>
                    <a:lnTo>
                      <a:pt x="30151" y="15296"/>
                    </a:lnTo>
                    <a:lnTo>
                      <a:pt x="30046" y="15421"/>
                    </a:lnTo>
                    <a:lnTo>
                      <a:pt x="30025" y="15526"/>
                    </a:lnTo>
                    <a:lnTo>
                      <a:pt x="29963" y="15568"/>
                    </a:lnTo>
                    <a:lnTo>
                      <a:pt x="29921" y="15526"/>
                    </a:lnTo>
                    <a:lnTo>
                      <a:pt x="29921" y="15400"/>
                    </a:lnTo>
                    <a:lnTo>
                      <a:pt x="29858" y="15296"/>
                    </a:lnTo>
                    <a:lnTo>
                      <a:pt x="29900" y="15212"/>
                    </a:lnTo>
                    <a:lnTo>
                      <a:pt x="30025" y="15212"/>
                    </a:lnTo>
                    <a:lnTo>
                      <a:pt x="30005" y="15128"/>
                    </a:lnTo>
                    <a:lnTo>
                      <a:pt x="30025" y="15024"/>
                    </a:lnTo>
                    <a:lnTo>
                      <a:pt x="30005" y="14919"/>
                    </a:lnTo>
                    <a:lnTo>
                      <a:pt x="29900" y="14940"/>
                    </a:lnTo>
                    <a:lnTo>
                      <a:pt x="29900" y="14877"/>
                    </a:lnTo>
                    <a:lnTo>
                      <a:pt x="29963" y="14773"/>
                    </a:lnTo>
                    <a:lnTo>
                      <a:pt x="29921" y="14731"/>
                    </a:lnTo>
                    <a:lnTo>
                      <a:pt x="29712" y="14814"/>
                    </a:lnTo>
                    <a:cubicBezTo>
                      <a:pt x="29691" y="14773"/>
                      <a:pt x="29628" y="14731"/>
                      <a:pt x="29607" y="14689"/>
                    </a:cubicBezTo>
                    <a:lnTo>
                      <a:pt x="29712" y="14605"/>
                    </a:lnTo>
                    <a:lnTo>
                      <a:pt x="29795" y="14584"/>
                    </a:lnTo>
                    <a:lnTo>
                      <a:pt x="29858" y="14417"/>
                    </a:lnTo>
                    <a:lnTo>
                      <a:pt x="29816" y="14312"/>
                    </a:lnTo>
                    <a:lnTo>
                      <a:pt x="29691" y="14291"/>
                    </a:lnTo>
                    <a:lnTo>
                      <a:pt x="29628" y="14208"/>
                    </a:lnTo>
                    <a:lnTo>
                      <a:pt x="29628" y="14103"/>
                    </a:lnTo>
                    <a:lnTo>
                      <a:pt x="29691" y="14082"/>
                    </a:lnTo>
                    <a:lnTo>
                      <a:pt x="29649" y="13998"/>
                    </a:lnTo>
                    <a:lnTo>
                      <a:pt x="29691" y="13915"/>
                    </a:lnTo>
                    <a:lnTo>
                      <a:pt x="29816" y="13998"/>
                    </a:lnTo>
                    <a:lnTo>
                      <a:pt x="29921" y="13977"/>
                    </a:lnTo>
                    <a:lnTo>
                      <a:pt x="30025" y="14061"/>
                    </a:lnTo>
                    <a:lnTo>
                      <a:pt x="30151" y="14061"/>
                    </a:lnTo>
                    <a:lnTo>
                      <a:pt x="30318" y="13977"/>
                    </a:lnTo>
                    <a:lnTo>
                      <a:pt x="30318" y="14019"/>
                    </a:lnTo>
                    <a:lnTo>
                      <a:pt x="30360" y="14061"/>
                    </a:lnTo>
                    <a:lnTo>
                      <a:pt x="30339" y="14082"/>
                    </a:lnTo>
                    <a:lnTo>
                      <a:pt x="30277" y="14249"/>
                    </a:lnTo>
                    <a:lnTo>
                      <a:pt x="30277" y="14312"/>
                    </a:lnTo>
                    <a:lnTo>
                      <a:pt x="30360" y="14291"/>
                    </a:lnTo>
                    <a:lnTo>
                      <a:pt x="30381" y="14354"/>
                    </a:lnTo>
                    <a:lnTo>
                      <a:pt x="30465" y="14375"/>
                    </a:lnTo>
                    <a:lnTo>
                      <a:pt x="30590" y="14459"/>
                    </a:lnTo>
                    <a:lnTo>
                      <a:pt x="30632" y="14354"/>
                    </a:lnTo>
                    <a:lnTo>
                      <a:pt x="30528" y="14249"/>
                    </a:lnTo>
                    <a:lnTo>
                      <a:pt x="30590" y="14145"/>
                    </a:lnTo>
                    <a:lnTo>
                      <a:pt x="30632" y="14208"/>
                    </a:lnTo>
                    <a:lnTo>
                      <a:pt x="30695" y="14249"/>
                    </a:lnTo>
                    <a:lnTo>
                      <a:pt x="30737" y="14354"/>
                    </a:lnTo>
                    <a:lnTo>
                      <a:pt x="30904" y="14501"/>
                    </a:lnTo>
                    <a:lnTo>
                      <a:pt x="30967" y="14501"/>
                    </a:lnTo>
                    <a:lnTo>
                      <a:pt x="30967" y="14417"/>
                    </a:lnTo>
                    <a:lnTo>
                      <a:pt x="30946" y="14375"/>
                    </a:lnTo>
                    <a:lnTo>
                      <a:pt x="30988" y="14291"/>
                    </a:lnTo>
                    <a:lnTo>
                      <a:pt x="30967" y="14145"/>
                    </a:lnTo>
                    <a:lnTo>
                      <a:pt x="30904" y="14103"/>
                    </a:lnTo>
                    <a:lnTo>
                      <a:pt x="30946" y="13957"/>
                    </a:lnTo>
                    <a:lnTo>
                      <a:pt x="30862" y="13768"/>
                    </a:lnTo>
                    <a:lnTo>
                      <a:pt x="30758" y="13726"/>
                    </a:lnTo>
                    <a:lnTo>
                      <a:pt x="30758" y="13622"/>
                    </a:lnTo>
                    <a:lnTo>
                      <a:pt x="30695" y="13580"/>
                    </a:lnTo>
                    <a:lnTo>
                      <a:pt x="30549" y="13685"/>
                    </a:lnTo>
                    <a:lnTo>
                      <a:pt x="30486" y="13685"/>
                    </a:lnTo>
                    <a:lnTo>
                      <a:pt x="30590" y="13538"/>
                    </a:lnTo>
                    <a:lnTo>
                      <a:pt x="30695" y="13538"/>
                    </a:lnTo>
                    <a:lnTo>
                      <a:pt x="30737" y="13559"/>
                    </a:lnTo>
                    <a:lnTo>
                      <a:pt x="30841" y="13517"/>
                    </a:lnTo>
                    <a:lnTo>
                      <a:pt x="30925" y="13622"/>
                    </a:lnTo>
                    <a:lnTo>
                      <a:pt x="30967" y="13643"/>
                    </a:lnTo>
                    <a:lnTo>
                      <a:pt x="30967" y="13873"/>
                    </a:lnTo>
                    <a:lnTo>
                      <a:pt x="31009" y="13873"/>
                    </a:lnTo>
                    <a:lnTo>
                      <a:pt x="31155" y="13768"/>
                    </a:lnTo>
                    <a:lnTo>
                      <a:pt x="31051" y="13936"/>
                    </a:lnTo>
                    <a:lnTo>
                      <a:pt x="31051" y="13998"/>
                    </a:lnTo>
                    <a:lnTo>
                      <a:pt x="30967" y="14040"/>
                    </a:lnTo>
                    <a:lnTo>
                      <a:pt x="30967" y="14082"/>
                    </a:lnTo>
                    <a:lnTo>
                      <a:pt x="31051" y="14166"/>
                    </a:lnTo>
                    <a:lnTo>
                      <a:pt x="31072" y="14291"/>
                    </a:lnTo>
                    <a:lnTo>
                      <a:pt x="31009" y="14375"/>
                    </a:lnTo>
                    <a:lnTo>
                      <a:pt x="31072" y="14417"/>
                    </a:lnTo>
                    <a:lnTo>
                      <a:pt x="31365" y="14354"/>
                    </a:lnTo>
                    <a:lnTo>
                      <a:pt x="31406" y="14249"/>
                    </a:lnTo>
                    <a:lnTo>
                      <a:pt x="31511" y="14249"/>
                    </a:lnTo>
                    <a:lnTo>
                      <a:pt x="31574" y="14270"/>
                    </a:lnTo>
                    <a:lnTo>
                      <a:pt x="31720" y="14082"/>
                    </a:lnTo>
                    <a:lnTo>
                      <a:pt x="31804" y="14082"/>
                    </a:lnTo>
                    <a:lnTo>
                      <a:pt x="31846" y="13998"/>
                    </a:lnTo>
                    <a:lnTo>
                      <a:pt x="31950" y="13936"/>
                    </a:lnTo>
                    <a:lnTo>
                      <a:pt x="31992" y="13789"/>
                    </a:lnTo>
                    <a:lnTo>
                      <a:pt x="32055" y="13747"/>
                    </a:lnTo>
                    <a:lnTo>
                      <a:pt x="32243" y="13747"/>
                    </a:lnTo>
                    <a:lnTo>
                      <a:pt x="32348" y="13789"/>
                    </a:lnTo>
                    <a:lnTo>
                      <a:pt x="32411" y="13726"/>
                    </a:lnTo>
                    <a:lnTo>
                      <a:pt x="32369" y="13622"/>
                    </a:lnTo>
                    <a:lnTo>
                      <a:pt x="32536" y="13475"/>
                    </a:lnTo>
                    <a:lnTo>
                      <a:pt x="32557" y="13413"/>
                    </a:lnTo>
                    <a:lnTo>
                      <a:pt x="32620" y="13371"/>
                    </a:lnTo>
                    <a:lnTo>
                      <a:pt x="32641" y="13245"/>
                    </a:lnTo>
                    <a:lnTo>
                      <a:pt x="32515" y="13015"/>
                    </a:lnTo>
                    <a:lnTo>
                      <a:pt x="32536" y="12931"/>
                    </a:lnTo>
                    <a:lnTo>
                      <a:pt x="32411" y="12827"/>
                    </a:lnTo>
                    <a:lnTo>
                      <a:pt x="32369" y="12701"/>
                    </a:lnTo>
                    <a:lnTo>
                      <a:pt x="32432" y="12596"/>
                    </a:lnTo>
                    <a:lnTo>
                      <a:pt x="32557" y="12534"/>
                    </a:lnTo>
                    <a:lnTo>
                      <a:pt x="32578" y="12471"/>
                    </a:lnTo>
                    <a:lnTo>
                      <a:pt x="32557" y="12471"/>
                    </a:lnTo>
                    <a:lnTo>
                      <a:pt x="32474" y="12534"/>
                    </a:lnTo>
                    <a:lnTo>
                      <a:pt x="32453" y="12534"/>
                    </a:lnTo>
                    <a:lnTo>
                      <a:pt x="32453" y="12471"/>
                    </a:lnTo>
                    <a:lnTo>
                      <a:pt x="32536" y="12366"/>
                    </a:lnTo>
                    <a:lnTo>
                      <a:pt x="32432" y="12366"/>
                    </a:lnTo>
                    <a:lnTo>
                      <a:pt x="32515" y="12283"/>
                    </a:lnTo>
                    <a:lnTo>
                      <a:pt x="32536" y="12199"/>
                    </a:lnTo>
                    <a:lnTo>
                      <a:pt x="32453" y="12157"/>
                    </a:lnTo>
                    <a:lnTo>
                      <a:pt x="32348" y="12115"/>
                    </a:lnTo>
                    <a:lnTo>
                      <a:pt x="32411" y="12094"/>
                    </a:lnTo>
                    <a:lnTo>
                      <a:pt x="32411" y="11990"/>
                    </a:lnTo>
                    <a:lnTo>
                      <a:pt x="32474" y="11990"/>
                    </a:lnTo>
                    <a:lnTo>
                      <a:pt x="32515" y="12052"/>
                    </a:lnTo>
                    <a:lnTo>
                      <a:pt x="32620" y="12052"/>
                    </a:lnTo>
                    <a:lnTo>
                      <a:pt x="32683" y="12157"/>
                    </a:lnTo>
                    <a:lnTo>
                      <a:pt x="32766" y="12178"/>
                    </a:lnTo>
                    <a:lnTo>
                      <a:pt x="32829" y="12094"/>
                    </a:lnTo>
                    <a:lnTo>
                      <a:pt x="32892" y="12115"/>
                    </a:lnTo>
                    <a:lnTo>
                      <a:pt x="33059" y="12073"/>
                    </a:lnTo>
                    <a:lnTo>
                      <a:pt x="33185" y="11990"/>
                    </a:lnTo>
                    <a:lnTo>
                      <a:pt x="33143" y="11948"/>
                    </a:lnTo>
                    <a:lnTo>
                      <a:pt x="33206" y="11843"/>
                    </a:lnTo>
                    <a:lnTo>
                      <a:pt x="33185" y="11801"/>
                    </a:lnTo>
                    <a:lnTo>
                      <a:pt x="33143" y="11801"/>
                    </a:lnTo>
                    <a:lnTo>
                      <a:pt x="33143" y="11739"/>
                    </a:lnTo>
                    <a:lnTo>
                      <a:pt x="33080" y="11697"/>
                    </a:lnTo>
                    <a:lnTo>
                      <a:pt x="32934" y="11697"/>
                    </a:lnTo>
                    <a:lnTo>
                      <a:pt x="32997" y="11655"/>
                    </a:lnTo>
                    <a:lnTo>
                      <a:pt x="33101" y="11634"/>
                    </a:lnTo>
                    <a:lnTo>
                      <a:pt x="33290" y="11488"/>
                    </a:lnTo>
                    <a:lnTo>
                      <a:pt x="33373" y="11383"/>
                    </a:lnTo>
                    <a:lnTo>
                      <a:pt x="33352" y="11341"/>
                    </a:lnTo>
                    <a:lnTo>
                      <a:pt x="33290" y="11320"/>
                    </a:lnTo>
                    <a:lnTo>
                      <a:pt x="33269" y="11236"/>
                    </a:lnTo>
                    <a:lnTo>
                      <a:pt x="33080" y="11174"/>
                    </a:lnTo>
                    <a:lnTo>
                      <a:pt x="32976" y="11216"/>
                    </a:lnTo>
                    <a:lnTo>
                      <a:pt x="32934" y="11174"/>
                    </a:lnTo>
                    <a:lnTo>
                      <a:pt x="33038" y="11153"/>
                    </a:lnTo>
                    <a:lnTo>
                      <a:pt x="33038" y="11027"/>
                    </a:lnTo>
                    <a:lnTo>
                      <a:pt x="32808" y="10860"/>
                    </a:lnTo>
                    <a:lnTo>
                      <a:pt x="32808" y="10818"/>
                    </a:lnTo>
                    <a:lnTo>
                      <a:pt x="32871" y="10818"/>
                    </a:lnTo>
                    <a:lnTo>
                      <a:pt x="32955" y="10902"/>
                    </a:lnTo>
                    <a:lnTo>
                      <a:pt x="33038" y="10860"/>
                    </a:lnTo>
                    <a:lnTo>
                      <a:pt x="32955" y="10797"/>
                    </a:lnTo>
                    <a:lnTo>
                      <a:pt x="33018" y="10755"/>
                    </a:lnTo>
                    <a:lnTo>
                      <a:pt x="33018" y="10713"/>
                    </a:lnTo>
                    <a:lnTo>
                      <a:pt x="32871" y="10651"/>
                    </a:lnTo>
                    <a:lnTo>
                      <a:pt x="32766" y="10588"/>
                    </a:lnTo>
                    <a:lnTo>
                      <a:pt x="32662" y="10651"/>
                    </a:lnTo>
                    <a:lnTo>
                      <a:pt x="32515" y="10588"/>
                    </a:lnTo>
                    <a:cubicBezTo>
                      <a:pt x="32536" y="10546"/>
                      <a:pt x="32536" y="10525"/>
                      <a:pt x="32536" y="10504"/>
                    </a:cubicBezTo>
                    <a:lnTo>
                      <a:pt x="32599" y="10504"/>
                    </a:lnTo>
                    <a:lnTo>
                      <a:pt x="32620" y="10483"/>
                    </a:lnTo>
                    <a:lnTo>
                      <a:pt x="32599" y="10420"/>
                    </a:lnTo>
                    <a:lnTo>
                      <a:pt x="32536" y="10420"/>
                    </a:lnTo>
                    <a:cubicBezTo>
                      <a:pt x="32536" y="10400"/>
                      <a:pt x="32536" y="10339"/>
                      <a:pt x="32517" y="10317"/>
                    </a:cubicBezTo>
                    <a:lnTo>
                      <a:pt x="32517" y="10317"/>
                    </a:lnTo>
                    <a:cubicBezTo>
                      <a:pt x="32518" y="10308"/>
                      <a:pt x="32523" y="10287"/>
                      <a:pt x="32536" y="10274"/>
                    </a:cubicBezTo>
                    <a:cubicBezTo>
                      <a:pt x="32536" y="10274"/>
                      <a:pt x="32536" y="10232"/>
                      <a:pt x="32557" y="10232"/>
                    </a:cubicBezTo>
                    <a:lnTo>
                      <a:pt x="32641" y="10316"/>
                    </a:lnTo>
                    <a:lnTo>
                      <a:pt x="32746" y="10274"/>
                    </a:lnTo>
                    <a:lnTo>
                      <a:pt x="32934" y="10232"/>
                    </a:lnTo>
                    <a:lnTo>
                      <a:pt x="32976" y="10337"/>
                    </a:lnTo>
                    <a:lnTo>
                      <a:pt x="33080" y="10379"/>
                    </a:lnTo>
                    <a:lnTo>
                      <a:pt x="33143" y="10441"/>
                    </a:lnTo>
                    <a:lnTo>
                      <a:pt x="33185" y="10420"/>
                    </a:lnTo>
                    <a:lnTo>
                      <a:pt x="33352" y="10525"/>
                    </a:lnTo>
                    <a:lnTo>
                      <a:pt x="33394" y="10483"/>
                    </a:lnTo>
                    <a:lnTo>
                      <a:pt x="33457" y="10504"/>
                    </a:lnTo>
                    <a:lnTo>
                      <a:pt x="33499" y="10420"/>
                    </a:lnTo>
                    <a:lnTo>
                      <a:pt x="33478" y="10337"/>
                    </a:lnTo>
                    <a:lnTo>
                      <a:pt x="33394" y="10295"/>
                    </a:lnTo>
                    <a:lnTo>
                      <a:pt x="33310" y="10190"/>
                    </a:lnTo>
                    <a:lnTo>
                      <a:pt x="33269" y="10107"/>
                    </a:lnTo>
                    <a:lnTo>
                      <a:pt x="33059" y="9918"/>
                    </a:lnTo>
                    <a:lnTo>
                      <a:pt x="33038" y="9855"/>
                    </a:lnTo>
                    <a:lnTo>
                      <a:pt x="33038" y="9855"/>
                    </a:lnTo>
                    <a:lnTo>
                      <a:pt x="33101" y="9897"/>
                    </a:lnTo>
                    <a:lnTo>
                      <a:pt x="33143" y="9960"/>
                    </a:lnTo>
                    <a:lnTo>
                      <a:pt x="33206" y="9981"/>
                    </a:lnTo>
                    <a:lnTo>
                      <a:pt x="33310" y="10107"/>
                    </a:lnTo>
                    <a:lnTo>
                      <a:pt x="33394" y="10127"/>
                    </a:lnTo>
                    <a:lnTo>
                      <a:pt x="33415" y="10190"/>
                    </a:lnTo>
                    <a:lnTo>
                      <a:pt x="33499" y="10295"/>
                    </a:lnTo>
                    <a:lnTo>
                      <a:pt x="33603" y="10400"/>
                    </a:lnTo>
                    <a:lnTo>
                      <a:pt x="33624" y="10462"/>
                    </a:lnTo>
                    <a:lnTo>
                      <a:pt x="33687" y="10504"/>
                    </a:lnTo>
                    <a:lnTo>
                      <a:pt x="33792" y="10609"/>
                    </a:lnTo>
                    <a:lnTo>
                      <a:pt x="33834" y="10713"/>
                    </a:lnTo>
                    <a:lnTo>
                      <a:pt x="33938" y="10713"/>
                    </a:lnTo>
                    <a:lnTo>
                      <a:pt x="33980" y="10672"/>
                    </a:lnTo>
                    <a:lnTo>
                      <a:pt x="33917" y="10546"/>
                    </a:lnTo>
                    <a:lnTo>
                      <a:pt x="33834" y="10337"/>
                    </a:lnTo>
                    <a:lnTo>
                      <a:pt x="34001" y="10358"/>
                    </a:lnTo>
                    <a:lnTo>
                      <a:pt x="34189" y="10462"/>
                    </a:lnTo>
                    <a:lnTo>
                      <a:pt x="34357" y="10462"/>
                    </a:lnTo>
                    <a:lnTo>
                      <a:pt x="34357" y="10567"/>
                    </a:lnTo>
                    <a:lnTo>
                      <a:pt x="34336" y="10630"/>
                    </a:lnTo>
                    <a:lnTo>
                      <a:pt x="34440" y="10713"/>
                    </a:lnTo>
                    <a:lnTo>
                      <a:pt x="34545" y="10713"/>
                    </a:lnTo>
                    <a:lnTo>
                      <a:pt x="34566" y="10734"/>
                    </a:lnTo>
                    <a:lnTo>
                      <a:pt x="34838" y="10734"/>
                    </a:lnTo>
                    <a:lnTo>
                      <a:pt x="34922" y="10672"/>
                    </a:lnTo>
                    <a:lnTo>
                      <a:pt x="34984" y="10546"/>
                    </a:lnTo>
                    <a:lnTo>
                      <a:pt x="34984" y="10441"/>
                    </a:lnTo>
                    <a:lnTo>
                      <a:pt x="35026" y="10337"/>
                    </a:lnTo>
                    <a:lnTo>
                      <a:pt x="34963" y="10295"/>
                    </a:lnTo>
                    <a:lnTo>
                      <a:pt x="34880" y="10086"/>
                    </a:lnTo>
                    <a:lnTo>
                      <a:pt x="34838" y="10086"/>
                    </a:lnTo>
                    <a:lnTo>
                      <a:pt x="34754" y="9939"/>
                    </a:lnTo>
                    <a:lnTo>
                      <a:pt x="34775" y="9814"/>
                    </a:lnTo>
                    <a:lnTo>
                      <a:pt x="34838" y="9793"/>
                    </a:lnTo>
                    <a:lnTo>
                      <a:pt x="34838" y="9709"/>
                    </a:lnTo>
                    <a:lnTo>
                      <a:pt x="34859" y="9688"/>
                    </a:lnTo>
                    <a:lnTo>
                      <a:pt x="34922" y="9730"/>
                    </a:lnTo>
                    <a:lnTo>
                      <a:pt x="34943" y="9835"/>
                    </a:lnTo>
                    <a:lnTo>
                      <a:pt x="34984" y="9730"/>
                    </a:lnTo>
                    <a:lnTo>
                      <a:pt x="34984" y="9583"/>
                    </a:lnTo>
                    <a:lnTo>
                      <a:pt x="35047" y="9542"/>
                    </a:lnTo>
                    <a:lnTo>
                      <a:pt x="35089" y="9500"/>
                    </a:lnTo>
                    <a:lnTo>
                      <a:pt x="35089" y="9604"/>
                    </a:lnTo>
                    <a:lnTo>
                      <a:pt x="35131" y="9667"/>
                    </a:lnTo>
                    <a:lnTo>
                      <a:pt x="35089" y="9709"/>
                    </a:lnTo>
                    <a:lnTo>
                      <a:pt x="34984" y="9772"/>
                    </a:lnTo>
                    <a:lnTo>
                      <a:pt x="34963" y="9897"/>
                    </a:lnTo>
                    <a:lnTo>
                      <a:pt x="35026" y="9918"/>
                    </a:lnTo>
                    <a:lnTo>
                      <a:pt x="35068" y="10002"/>
                    </a:lnTo>
                    <a:lnTo>
                      <a:pt x="35068" y="10086"/>
                    </a:lnTo>
                    <a:lnTo>
                      <a:pt x="35194" y="10232"/>
                    </a:lnTo>
                    <a:lnTo>
                      <a:pt x="35256" y="10274"/>
                    </a:lnTo>
                    <a:lnTo>
                      <a:pt x="35256" y="10190"/>
                    </a:lnTo>
                    <a:lnTo>
                      <a:pt x="35298" y="10169"/>
                    </a:lnTo>
                    <a:lnTo>
                      <a:pt x="35361" y="10211"/>
                    </a:lnTo>
                    <a:lnTo>
                      <a:pt x="35466" y="10169"/>
                    </a:lnTo>
                    <a:lnTo>
                      <a:pt x="35487" y="10211"/>
                    </a:lnTo>
                    <a:lnTo>
                      <a:pt x="35466" y="10253"/>
                    </a:lnTo>
                    <a:lnTo>
                      <a:pt x="35466" y="10358"/>
                    </a:lnTo>
                    <a:lnTo>
                      <a:pt x="35403" y="10525"/>
                    </a:lnTo>
                    <a:lnTo>
                      <a:pt x="35403" y="10567"/>
                    </a:lnTo>
                    <a:lnTo>
                      <a:pt x="35298" y="10734"/>
                    </a:lnTo>
                    <a:lnTo>
                      <a:pt x="35235" y="10923"/>
                    </a:lnTo>
                    <a:lnTo>
                      <a:pt x="35235" y="10964"/>
                    </a:lnTo>
                    <a:lnTo>
                      <a:pt x="35256" y="10964"/>
                    </a:lnTo>
                    <a:lnTo>
                      <a:pt x="35298" y="10860"/>
                    </a:lnTo>
                    <a:lnTo>
                      <a:pt x="35403" y="10902"/>
                    </a:lnTo>
                    <a:lnTo>
                      <a:pt x="35403" y="10923"/>
                    </a:lnTo>
                    <a:lnTo>
                      <a:pt x="35487" y="10923"/>
                    </a:lnTo>
                    <a:lnTo>
                      <a:pt x="35549" y="11006"/>
                    </a:lnTo>
                    <a:lnTo>
                      <a:pt x="35696" y="11027"/>
                    </a:lnTo>
                    <a:lnTo>
                      <a:pt x="35591" y="11069"/>
                    </a:lnTo>
                    <a:lnTo>
                      <a:pt x="35570" y="11132"/>
                    </a:lnTo>
                    <a:lnTo>
                      <a:pt x="35507" y="11153"/>
                    </a:lnTo>
                    <a:lnTo>
                      <a:pt x="35466" y="11111"/>
                    </a:lnTo>
                    <a:lnTo>
                      <a:pt x="35382" y="11132"/>
                    </a:lnTo>
                    <a:lnTo>
                      <a:pt x="35403" y="11216"/>
                    </a:lnTo>
                    <a:lnTo>
                      <a:pt x="35466" y="11236"/>
                    </a:lnTo>
                    <a:lnTo>
                      <a:pt x="35487" y="11257"/>
                    </a:lnTo>
                    <a:lnTo>
                      <a:pt x="35591" y="11257"/>
                    </a:lnTo>
                    <a:lnTo>
                      <a:pt x="35591" y="11341"/>
                    </a:lnTo>
                    <a:lnTo>
                      <a:pt x="35612" y="11383"/>
                    </a:lnTo>
                    <a:lnTo>
                      <a:pt x="35612" y="11467"/>
                    </a:lnTo>
                    <a:lnTo>
                      <a:pt x="35675" y="11550"/>
                    </a:lnTo>
                    <a:lnTo>
                      <a:pt x="35779" y="11571"/>
                    </a:lnTo>
                    <a:lnTo>
                      <a:pt x="35821" y="11655"/>
                    </a:lnTo>
                    <a:lnTo>
                      <a:pt x="35863" y="11739"/>
                    </a:lnTo>
                    <a:lnTo>
                      <a:pt x="35821" y="11843"/>
                    </a:lnTo>
                    <a:lnTo>
                      <a:pt x="35759" y="11906"/>
                    </a:lnTo>
                    <a:lnTo>
                      <a:pt x="35675" y="11906"/>
                    </a:lnTo>
                    <a:lnTo>
                      <a:pt x="35612" y="11948"/>
                    </a:lnTo>
                    <a:lnTo>
                      <a:pt x="35570" y="11906"/>
                    </a:lnTo>
                    <a:lnTo>
                      <a:pt x="35487" y="11885"/>
                    </a:lnTo>
                    <a:lnTo>
                      <a:pt x="35445" y="11906"/>
                    </a:lnTo>
                    <a:lnTo>
                      <a:pt x="35361" y="12011"/>
                    </a:lnTo>
                    <a:lnTo>
                      <a:pt x="35403" y="12052"/>
                    </a:lnTo>
                    <a:lnTo>
                      <a:pt x="35403" y="12094"/>
                    </a:lnTo>
                    <a:lnTo>
                      <a:pt x="35361" y="12178"/>
                    </a:lnTo>
                    <a:lnTo>
                      <a:pt x="35382" y="12220"/>
                    </a:lnTo>
                    <a:lnTo>
                      <a:pt x="35445" y="12220"/>
                    </a:lnTo>
                    <a:lnTo>
                      <a:pt x="35466" y="12199"/>
                    </a:lnTo>
                    <a:lnTo>
                      <a:pt x="35549" y="12178"/>
                    </a:lnTo>
                    <a:lnTo>
                      <a:pt x="35654" y="12178"/>
                    </a:lnTo>
                    <a:lnTo>
                      <a:pt x="35717" y="12115"/>
                    </a:lnTo>
                    <a:lnTo>
                      <a:pt x="35800" y="12115"/>
                    </a:lnTo>
                    <a:lnTo>
                      <a:pt x="35863" y="12011"/>
                    </a:lnTo>
                    <a:lnTo>
                      <a:pt x="35905" y="11990"/>
                    </a:lnTo>
                    <a:lnTo>
                      <a:pt x="35926" y="12115"/>
                    </a:lnTo>
                    <a:lnTo>
                      <a:pt x="35989" y="12157"/>
                    </a:lnTo>
                    <a:lnTo>
                      <a:pt x="36072" y="12094"/>
                    </a:lnTo>
                    <a:lnTo>
                      <a:pt x="36135" y="11969"/>
                    </a:lnTo>
                    <a:lnTo>
                      <a:pt x="36240" y="11885"/>
                    </a:lnTo>
                    <a:lnTo>
                      <a:pt x="36303" y="11948"/>
                    </a:lnTo>
                    <a:lnTo>
                      <a:pt x="36303" y="11990"/>
                    </a:lnTo>
                    <a:lnTo>
                      <a:pt x="36219" y="12011"/>
                    </a:lnTo>
                    <a:lnTo>
                      <a:pt x="36177" y="12073"/>
                    </a:lnTo>
                    <a:lnTo>
                      <a:pt x="36219" y="12094"/>
                    </a:lnTo>
                    <a:lnTo>
                      <a:pt x="36219" y="12157"/>
                    </a:lnTo>
                    <a:lnTo>
                      <a:pt x="36093" y="12199"/>
                    </a:lnTo>
                    <a:lnTo>
                      <a:pt x="36072" y="12220"/>
                    </a:lnTo>
                    <a:lnTo>
                      <a:pt x="36219" y="12199"/>
                    </a:lnTo>
                    <a:lnTo>
                      <a:pt x="36240" y="12283"/>
                    </a:lnTo>
                    <a:lnTo>
                      <a:pt x="36135" y="12366"/>
                    </a:lnTo>
                    <a:lnTo>
                      <a:pt x="36177" y="12492"/>
                    </a:lnTo>
                    <a:lnTo>
                      <a:pt x="36219" y="12513"/>
                    </a:lnTo>
                    <a:lnTo>
                      <a:pt x="36282" y="12617"/>
                    </a:lnTo>
                    <a:lnTo>
                      <a:pt x="36407" y="12596"/>
                    </a:lnTo>
                    <a:lnTo>
                      <a:pt x="36428" y="12534"/>
                    </a:lnTo>
                    <a:lnTo>
                      <a:pt x="36407" y="12471"/>
                    </a:lnTo>
                    <a:lnTo>
                      <a:pt x="36407" y="12387"/>
                    </a:lnTo>
                    <a:lnTo>
                      <a:pt x="36449" y="12366"/>
                    </a:lnTo>
                    <a:lnTo>
                      <a:pt x="36595" y="12471"/>
                    </a:lnTo>
                    <a:lnTo>
                      <a:pt x="36595" y="12534"/>
                    </a:lnTo>
                    <a:lnTo>
                      <a:pt x="36533" y="12638"/>
                    </a:lnTo>
                    <a:lnTo>
                      <a:pt x="36616" y="12701"/>
                    </a:lnTo>
                    <a:lnTo>
                      <a:pt x="36637" y="12743"/>
                    </a:lnTo>
                    <a:lnTo>
                      <a:pt x="36491" y="12827"/>
                    </a:lnTo>
                    <a:lnTo>
                      <a:pt x="36449" y="12889"/>
                    </a:lnTo>
                    <a:lnTo>
                      <a:pt x="36533" y="12952"/>
                    </a:lnTo>
                    <a:lnTo>
                      <a:pt x="36763" y="12952"/>
                    </a:lnTo>
                    <a:lnTo>
                      <a:pt x="36826" y="12994"/>
                    </a:lnTo>
                    <a:lnTo>
                      <a:pt x="36826" y="13099"/>
                    </a:lnTo>
                    <a:lnTo>
                      <a:pt x="36826" y="13161"/>
                    </a:lnTo>
                    <a:lnTo>
                      <a:pt x="36867" y="13140"/>
                    </a:lnTo>
                    <a:lnTo>
                      <a:pt x="36867" y="13057"/>
                    </a:lnTo>
                    <a:lnTo>
                      <a:pt x="36930" y="12994"/>
                    </a:lnTo>
                    <a:lnTo>
                      <a:pt x="36972" y="12994"/>
                    </a:lnTo>
                    <a:lnTo>
                      <a:pt x="36972" y="13057"/>
                    </a:lnTo>
                    <a:lnTo>
                      <a:pt x="36930" y="13161"/>
                    </a:lnTo>
                    <a:lnTo>
                      <a:pt x="36930" y="13245"/>
                    </a:lnTo>
                    <a:lnTo>
                      <a:pt x="36847" y="13266"/>
                    </a:lnTo>
                    <a:lnTo>
                      <a:pt x="36805" y="13433"/>
                    </a:lnTo>
                    <a:lnTo>
                      <a:pt x="36805" y="13475"/>
                    </a:lnTo>
                    <a:lnTo>
                      <a:pt x="36867" y="13517"/>
                    </a:lnTo>
                    <a:lnTo>
                      <a:pt x="36867" y="13622"/>
                    </a:lnTo>
                    <a:lnTo>
                      <a:pt x="36826" y="13726"/>
                    </a:lnTo>
                    <a:lnTo>
                      <a:pt x="36826" y="13831"/>
                    </a:lnTo>
                    <a:lnTo>
                      <a:pt x="36847" y="13852"/>
                    </a:lnTo>
                    <a:lnTo>
                      <a:pt x="36847" y="13873"/>
                    </a:lnTo>
                    <a:lnTo>
                      <a:pt x="36826" y="14082"/>
                    </a:lnTo>
                    <a:lnTo>
                      <a:pt x="36763" y="14166"/>
                    </a:lnTo>
                    <a:lnTo>
                      <a:pt x="36826" y="14270"/>
                    </a:lnTo>
                    <a:lnTo>
                      <a:pt x="36805" y="14354"/>
                    </a:lnTo>
                    <a:lnTo>
                      <a:pt x="36637" y="14396"/>
                    </a:lnTo>
                    <a:lnTo>
                      <a:pt x="36491" y="14375"/>
                    </a:lnTo>
                    <a:lnTo>
                      <a:pt x="36428" y="14396"/>
                    </a:lnTo>
                    <a:lnTo>
                      <a:pt x="36407" y="14480"/>
                    </a:lnTo>
                    <a:lnTo>
                      <a:pt x="36198" y="14626"/>
                    </a:lnTo>
                    <a:lnTo>
                      <a:pt x="36198" y="14710"/>
                    </a:lnTo>
                    <a:lnTo>
                      <a:pt x="36344" y="14793"/>
                    </a:lnTo>
                    <a:lnTo>
                      <a:pt x="36303" y="14793"/>
                    </a:lnTo>
                    <a:lnTo>
                      <a:pt x="36219" y="14814"/>
                    </a:lnTo>
                    <a:lnTo>
                      <a:pt x="36303" y="14814"/>
                    </a:lnTo>
                    <a:lnTo>
                      <a:pt x="36177" y="14982"/>
                    </a:lnTo>
                    <a:lnTo>
                      <a:pt x="36093" y="15024"/>
                    </a:lnTo>
                    <a:lnTo>
                      <a:pt x="35884" y="15149"/>
                    </a:lnTo>
                    <a:lnTo>
                      <a:pt x="35738" y="15296"/>
                    </a:lnTo>
                    <a:lnTo>
                      <a:pt x="35675" y="15296"/>
                    </a:lnTo>
                    <a:lnTo>
                      <a:pt x="35633" y="15337"/>
                    </a:lnTo>
                    <a:lnTo>
                      <a:pt x="35591" y="15463"/>
                    </a:lnTo>
                    <a:lnTo>
                      <a:pt x="35675" y="15568"/>
                    </a:lnTo>
                    <a:lnTo>
                      <a:pt x="35696" y="15672"/>
                    </a:lnTo>
                    <a:lnTo>
                      <a:pt x="35800" y="15840"/>
                    </a:lnTo>
                    <a:lnTo>
                      <a:pt x="35842" y="16133"/>
                    </a:lnTo>
                    <a:lnTo>
                      <a:pt x="35779" y="16174"/>
                    </a:lnTo>
                    <a:lnTo>
                      <a:pt x="35738" y="16153"/>
                    </a:lnTo>
                    <a:lnTo>
                      <a:pt x="35675" y="16195"/>
                    </a:lnTo>
                    <a:lnTo>
                      <a:pt x="35654" y="16300"/>
                    </a:lnTo>
                    <a:lnTo>
                      <a:pt x="35633" y="16195"/>
                    </a:lnTo>
                    <a:lnTo>
                      <a:pt x="35633" y="16049"/>
                    </a:lnTo>
                    <a:lnTo>
                      <a:pt x="35570" y="15986"/>
                    </a:lnTo>
                    <a:lnTo>
                      <a:pt x="35466" y="16049"/>
                    </a:lnTo>
                    <a:lnTo>
                      <a:pt x="35424" y="16153"/>
                    </a:lnTo>
                    <a:lnTo>
                      <a:pt x="35319" y="16216"/>
                    </a:lnTo>
                    <a:lnTo>
                      <a:pt x="35235" y="16174"/>
                    </a:lnTo>
                    <a:lnTo>
                      <a:pt x="35256" y="16112"/>
                    </a:lnTo>
                    <a:lnTo>
                      <a:pt x="35256" y="16070"/>
                    </a:lnTo>
                    <a:lnTo>
                      <a:pt x="35047" y="16070"/>
                    </a:lnTo>
                    <a:lnTo>
                      <a:pt x="35005" y="16174"/>
                    </a:lnTo>
                    <a:lnTo>
                      <a:pt x="34922" y="16258"/>
                    </a:lnTo>
                    <a:lnTo>
                      <a:pt x="34796" y="16216"/>
                    </a:lnTo>
                    <a:lnTo>
                      <a:pt x="34712" y="16216"/>
                    </a:lnTo>
                    <a:lnTo>
                      <a:pt x="34650" y="16174"/>
                    </a:lnTo>
                    <a:lnTo>
                      <a:pt x="34587" y="16174"/>
                    </a:lnTo>
                    <a:lnTo>
                      <a:pt x="34503" y="16258"/>
                    </a:lnTo>
                    <a:lnTo>
                      <a:pt x="34357" y="16195"/>
                    </a:lnTo>
                    <a:lnTo>
                      <a:pt x="34315" y="16174"/>
                    </a:lnTo>
                    <a:lnTo>
                      <a:pt x="34231" y="16070"/>
                    </a:lnTo>
                    <a:lnTo>
                      <a:pt x="34106" y="15986"/>
                    </a:lnTo>
                    <a:lnTo>
                      <a:pt x="33980" y="15965"/>
                    </a:lnTo>
                    <a:lnTo>
                      <a:pt x="33834" y="15777"/>
                    </a:lnTo>
                    <a:lnTo>
                      <a:pt x="33813" y="15840"/>
                    </a:lnTo>
                    <a:lnTo>
                      <a:pt x="33813" y="15902"/>
                    </a:lnTo>
                    <a:lnTo>
                      <a:pt x="33792" y="15965"/>
                    </a:lnTo>
                    <a:lnTo>
                      <a:pt x="33750" y="15944"/>
                    </a:lnTo>
                    <a:lnTo>
                      <a:pt x="33708" y="15965"/>
                    </a:lnTo>
                    <a:lnTo>
                      <a:pt x="33708" y="16049"/>
                    </a:lnTo>
                    <a:lnTo>
                      <a:pt x="33771" y="16112"/>
                    </a:lnTo>
                    <a:lnTo>
                      <a:pt x="33750" y="16195"/>
                    </a:lnTo>
                    <a:lnTo>
                      <a:pt x="33687" y="16195"/>
                    </a:lnTo>
                    <a:lnTo>
                      <a:pt x="33582" y="16216"/>
                    </a:lnTo>
                    <a:lnTo>
                      <a:pt x="33499" y="16300"/>
                    </a:lnTo>
                    <a:lnTo>
                      <a:pt x="33373" y="16300"/>
                    </a:lnTo>
                    <a:lnTo>
                      <a:pt x="33290" y="16384"/>
                    </a:lnTo>
                    <a:lnTo>
                      <a:pt x="33290" y="16488"/>
                    </a:lnTo>
                    <a:lnTo>
                      <a:pt x="33206" y="16530"/>
                    </a:lnTo>
                    <a:lnTo>
                      <a:pt x="33164" y="16677"/>
                    </a:lnTo>
                    <a:lnTo>
                      <a:pt x="33248" y="16886"/>
                    </a:lnTo>
                    <a:lnTo>
                      <a:pt x="33352" y="16990"/>
                    </a:lnTo>
                    <a:lnTo>
                      <a:pt x="33394" y="16949"/>
                    </a:lnTo>
                    <a:lnTo>
                      <a:pt x="33499" y="17095"/>
                    </a:lnTo>
                    <a:lnTo>
                      <a:pt x="33478" y="17158"/>
                    </a:lnTo>
                    <a:lnTo>
                      <a:pt x="33666" y="17158"/>
                    </a:lnTo>
                    <a:lnTo>
                      <a:pt x="33771" y="17200"/>
                    </a:lnTo>
                    <a:lnTo>
                      <a:pt x="33813" y="17137"/>
                    </a:lnTo>
                    <a:lnTo>
                      <a:pt x="33917" y="17137"/>
                    </a:lnTo>
                    <a:lnTo>
                      <a:pt x="33980" y="17095"/>
                    </a:lnTo>
                    <a:lnTo>
                      <a:pt x="34106" y="17095"/>
                    </a:lnTo>
                    <a:lnTo>
                      <a:pt x="34189" y="17053"/>
                    </a:lnTo>
                    <a:lnTo>
                      <a:pt x="34273" y="17095"/>
                    </a:lnTo>
                    <a:lnTo>
                      <a:pt x="34315" y="17032"/>
                    </a:lnTo>
                    <a:lnTo>
                      <a:pt x="34315" y="16928"/>
                    </a:lnTo>
                    <a:lnTo>
                      <a:pt x="34336" y="16865"/>
                    </a:lnTo>
                    <a:lnTo>
                      <a:pt x="34398" y="16865"/>
                    </a:lnTo>
                    <a:lnTo>
                      <a:pt x="34503" y="17032"/>
                    </a:lnTo>
                    <a:lnTo>
                      <a:pt x="34587" y="17032"/>
                    </a:lnTo>
                    <a:lnTo>
                      <a:pt x="34650" y="17116"/>
                    </a:lnTo>
                    <a:lnTo>
                      <a:pt x="34796" y="17137"/>
                    </a:lnTo>
                    <a:lnTo>
                      <a:pt x="34817" y="17074"/>
                    </a:lnTo>
                    <a:lnTo>
                      <a:pt x="34901" y="16970"/>
                    </a:lnTo>
                    <a:lnTo>
                      <a:pt x="34943" y="16970"/>
                    </a:lnTo>
                    <a:lnTo>
                      <a:pt x="35026" y="16886"/>
                    </a:lnTo>
                    <a:lnTo>
                      <a:pt x="35131" y="16865"/>
                    </a:lnTo>
                    <a:lnTo>
                      <a:pt x="35110" y="16928"/>
                    </a:lnTo>
                    <a:lnTo>
                      <a:pt x="35110" y="17032"/>
                    </a:lnTo>
                    <a:lnTo>
                      <a:pt x="35026" y="17137"/>
                    </a:lnTo>
                    <a:lnTo>
                      <a:pt x="35026" y="17262"/>
                    </a:lnTo>
                    <a:lnTo>
                      <a:pt x="35131" y="17221"/>
                    </a:lnTo>
                    <a:lnTo>
                      <a:pt x="35173" y="17032"/>
                    </a:lnTo>
                    <a:lnTo>
                      <a:pt x="35215" y="17074"/>
                    </a:lnTo>
                    <a:lnTo>
                      <a:pt x="35256" y="17032"/>
                    </a:lnTo>
                    <a:lnTo>
                      <a:pt x="35340" y="17074"/>
                    </a:lnTo>
                    <a:lnTo>
                      <a:pt x="35256" y="17200"/>
                    </a:lnTo>
                    <a:lnTo>
                      <a:pt x="35277" y="17283"/>
                    </a:lnTo>
                    <a:lnTo>
                      <a:pt x="35277" y="17179"/>
                    </a:lnTo>
                    <a:lnTo>
                      <a:pt x="35466" y="17011"/>
                    </a:lnTo>
                    <a:lnTo>
                      <a:pt x="35487" y="17074"/>
                    </a:lnTo>
                    <a:lnTo>
                      <a:pt x="35361" y="17179"/>
                    </a:lnTo>
                    <a:lnTo>
                      <a:pt x="35361" y="17242"/>
                    </a:lnTo>
                    <a:lnTo>
                      <a:pt x="35445" y="17304"/>
                    </a:lnTo>
                    <a:lnTo>
                      <a:pt x="35487" y="17451"/>
                    </a:lnTo>
                    <a:lnTo>
                      <a:pt x="35487" y="17555"/>
                    </a:lnTo>
                    <a:lnTo>
                      <a:pt x="35507" y="17660"/>
                    </a:lnTo>
                    <a:lnTo>
                      <a:pt x="35612" y="17639"/>
                    </a:lnTo>
                    <a:lnTo>
                      <a:pt x="35612" y="17765"/>
                    </a:lnTo>
                    <a:lnTo>
                      <a:pt x="35675" y="17827"/>
                    </a:lnTo>
                    <a:lnTo>
                      <a:pt x="35759" y="17681"/>
                    </a:lnTo>
                    <a:lnTo>
                      <a:pt x="35717" y="17869"/>
                    </a:lnTo>
                    <a:lnTo>
                      <a:pt x="35654" y="17953"/>
                    </a:lnTo>
                    <a:lnTo>
                      <a:pt x="35759" y="18058"/>
                    </a:lnTo>
                    <a:lnTo>
                      <a:pt x="35759" y="17974"/>
                    </a:lnTo>
                    <a:lnTo>
                      <a:pt x="35800" y="17869"/>
                    </a:lnTo>
                    <a:lnTo>
                      <a:pt x="35863" y="17848"/>
                    </a:lnTo>
                    <a:lnTo>
                      <a:pt x="35863" y="17848"/>
                    </a:lnTo>
                    <a:lnTo>
                      <a:pt x="35821" y="17890"/>
                    </a:lnTo>
                    <a:lnTo>
                      <a:pt x="35863" y="18037"/>
                    </a:lnTo>
                    <a:lnTo>
                      <a:pt x="35926" y="18162"/>
                    </a:lnTo>
                    <a:lnTo>
                      <a:pt x="36093" y="18141"/>
                    </a:lnTo>
                    <a:lnTo>
                      <a:pt x="36031" y="18183"/>
                    </a:lnTo>
                    <a:lnTo>
                      <a:pt x="35821" y="18309"/>
                    </a:lnTo>
                    <a:lnTo>
                      <a:pt x="35675" y="18309"/>
                    </a:lnTo>
                    <a:lnTo>
                      <a:pt x="35654" y="18371"/>
                    </a:lnTo>
                    <a:lnTo>
                      <a:pt x="35759" y="18413"/>
                    </a:lnTo>
                    <a:lnTo>
                      <a:pt x="35759" y="18560"/>
                    </a:lnTo>
                    <a:lnTo>
                      <a:pt x="35821" y="18664"/>
                    </a:lnTo>
                    <a:lnTo>
                      <a:pt x="35905" y="18727"/>
                    </a:lnTo>
                    <a:lnTo>
                      <a:pt x="35989" y="18727"/>
                    </a:lnTo>
                    <a:lnTo>
                      <a:pt x="35989" y="18790"/>
                    </a:lnTo>
                    <a:lnTo>
                      <a:pt x="36093" y="18874"/>
                    </a:lnTo>
                    <a:lnTo>
                      <a:pt x="36156" y="18915"/>
                    </a:lnTo>
                    <a:lnTo>
                      <a:pt x="36219" y="18915"/>
                    </a:lnTo>
                    <a:lnTo>
                      <a:pt x="36407" y="19041"/>
                    </a:lnTo>
                    <a:lnTo>
                      <a:pt x="36512" y="19041"/>
                    </a:lnTo>
                    <a:lnTo>
                      <a:pt x="36512" y="19104"/>
                    </a:lnTo>
                    <a:lnTo>
                      <a:pt x="36575" y="19125"/>
                    </a:lnTo>
                    <a:lnTo>
                      <a:pt x="36595" y="19083"/>
                    </a:lnTo>
                    <a:lnTo>
                      <a:pt x="36616" y="19041"/>
                    </a:lnTo>
                    <a:lnTo>
                      <a:pt x="36721" y="19104"/>
                    </a:lnTo>
                    <a:lnTo>
                      <a:pt x="36679" y="19125"/>
                    </a:lnTo>
                    <a:lnTo>
                      <a:pt x="36616" y="19187"/>
                    </a:lnTo>
                    <a:lnTo>
                      <a:pt x="36679" y="19292"/>
                    </a:lnTo>
                    <a:lnTo>
                      <a:pt x="36742" y="19334"/>
                    </a:lnTo>
                    <a:lnTo>
                      <a:pt x="36805" y="19334"/>
                    </a:lnTo>
                    <a:lnTo>
                      <a:pt x="36805" y="19418"/>
                    </a:lnTo>
                    <a:lnTo>
                      <a:pt x="36930" y="19543"/>
                    </a:lnTo>
                    <a:lnTo>
                      <a:pt x="37014" y="19543"/>
                    </a:lnTo>
                    <a:lnTo>
                      <a:pt x="37056" y="19606"/>
                    </a:lnTo>
                    <a:lnTo>
                      <a:pt x="37098" y="19648"/>
                    </a:lnTo>
                    <a:lnTo>
                      <a:pt x="37265" y="19731"/>
                    </a:lnTo>
                    <a:lnTo>
                      <a:pt x="37328" y="19711"/>
                    </a:lnTo>
                    <a:lnTo>
                      <a:pt x="37370" y="19731"/>
                    </a:lnTo>
                    <a:lnTo>
                      <a:pt x="37453" y="19731"/>
                    </a:lnTo>
                    <a:lnTo>
                      <a:pt x="37537" y="19773"/>
                    </a:lnTo>
                    <a:lnTo>
                      <a:pt x="37558" y="19857"/>
                    </a:lnTo>
                    <a:lnTo>
                      <a:pt x="37725" y="19983"/>
                    </a:lnTo>
                    <a:lnTo>
                      <a:pt x="37788" y="19983"/>
                    </a:lnTo>
                    <a:lnTo>
                      <a:pt x="37872" y="20045"/>
                    </a:lnTo>
                    <a:lnTo>
                      <a:pt x="38060" y="20087"/>
                    </a:lnTo>
                    <a:lnTo>
                      <a:pt x="38165" y="20150"/>
                    </a:lnTo>
                    <a:lnTo>
                      <a:pt x="38269" y="20150"/>
                    </a:lnTo>
                    <a:lnTo>
                      <a:pt x="38290" y="20129"/>
                    </a:lnTo>
                    <a:lnTo>
                      <a:pt x="38290" y="20066"/>
                    </a:lnTo>
                    <a:lnTo>
                      <a:pt x="38207" y="19983"/>
                    </a:lnTo>
                    <a:lnTo>
                      <a:pt x="38165" y="19920"/>
                    </a:lnTo>
                    <a:lnTo>
                      <a:pt x="38207" y="19857"/>
                    </a:lnTo>
                    <a:lnTo>
                      <a:pt x="38290" y="19878"/>
                    </a:lnTo>
                    <a:lnTo>
                      <a:pt x="38311" y="19815"/>
                    </a:lnTo>
                    <a:lnTo>
                      <a:pt x="38290" y="19752"/>
                    </a:lnTo>
                    <a:lnTo>
                      <a:pt x="38248" y="19773"/>
                    </a:lnTo>
                    <a:lnTo>
                      <a:pt x="38207" y="19731"/>
                    </a:lnTo>
                    <a:lnTo>
                      <a:pt x="38248" y="19606"/>
                    </a:lnTo>
                    <a:lnTo>
                      <a:pt x="38207" y="19564"/>
                    </a:lnTo>
                    <a:lnTo>
                      <a:pt x="38102" y="19669"/>
                    </a:lnTo>
                    <a:lnTo>
                      <a:pt x="38102" y="19627"/>
                    </a:lnTo>
                    <a:lnTo>
                      <a:pt x="38081" y="19543"/>
                    </a:lnTo>
                    <a:lnTo>
                      <a:pt x="38018" y="19543"/>
                    </a:lnTo>
                    <a:lnTo>
                      <a:pt x="38123" y="19439"/>
                    </a:lnTo>
                    <a:lnTo>
                      <a:pt x="38102" y="19313"/>
                    </a:lnTo>
                    <a:lnTo>
                      <a:pt x="38060" y="19292"/>
                    </a:lnTo>
                    <a:lnTo>
                      <a:pt x="37956" y="19292"/>
                    </a:lnTo>
                    <a:lnTo>
                      <a:pt x="37976" y="19187"/>
                    </a:lnTo>
                    <a:lnTo>
                      <a:pt x="37935" y="19083"/>
                    </a:lnTo>
                    <a:lnTo>
                      <a:pt x="37893" y="18999"/>
                    </a:lnTo>
                    <a:lnTo>
                      <a:pt x="37788" y="18999"/>
                    </a:lnTo>
                    <a:lnTo>
                      <a:pt x="37851" y="18915"/>
                    </a:lnTo>
                    <a:lnTo>
                      <a:pt x="37767" y="18894"/>
                    </a:lnTo>
                    <a:lnTo>
                      <a:pt x="37725" y="18894"/>
                    </a:lnTo>
                    <a:lnTo>
                      <a:pt x="37746" y="18832"/>
                    </a:lnTo>
                    <a:lnTo>
                      <a:pt x="37663" y="18727"/>
                    </a:lnTo>
                    <a:lnTo>
                      <a:pt x="37663" y="18748"/>
                    </a:lnTo>
                    <a:lnTo>
                      <a:pt x="37621" y="18748"/>
                    </a:lnTo>
                    <a:lnTo>
                      <a:pt x="37621" y="18602"/>
                    </a:lnTo>
                    <a:lnTo>
                      <a:pt x="37621" y="18539"/>
                    </a:lnTo>
                    <a:lnTo>
                      <a:pt x="37621" y="18476"/>
                    </a:lnTo>
                    <a:lnTo>
                      <a:pt x="37453" y="18350"/>
                    </a:lnTo>
                    <a:lnTo>
                      <a:pt x="37432" y="18225"/>
                    </a:lnTo>
                    <a:lnTo>
                      <a:pt x="37432" y="18120"/>
                    </a:lnTo>
                    <a:lnTo>
                      <a:pt x="37516" y="18162"/>
                    </a:lnTo>
                    <a:lnTo>
                      <a:pt x="37558" y="18078"/>
                    </a:lnTo>
                    <a:lnTo>
                      <a:pt x="37663" y="18120"/>
                    </a:lnTo>
                    <a:lnTo>
                      <a:pt x="37663" y="18225"/>
                    </a:lnTo>
                    <a:lnTo>
                      <a:pt x="37746" y="18371"/>
                    </a:lnTo>
                    <a:lnTo>
                      <a:pt x="37872" y="18434"/>
                    </a:lnTo>
                    <a:lnTo>
                      <a:pt x="37935" y="18476"/>
                    </a:lnTo>
                    <a:lnTo>
                      <a:pt x="37935" y="18560"/>
                    </a:lnTo>
                    <a:lnTo>
                      <a:pt x="37976" y="18602"/>
                    </a:lnTo>
                    <a:lnTo>
                      <a:pt x="37976" y="18539"/>
                    </a:lnTo>
                    <a:lnTo>
                      <a:pt x="37935" y="18392"/>
                    </a:lnTo>
                    <a:lnTo>
                      <a:pt x="37935" y="18350"/>
                    </a:lnTo>
                    <a:lnTo>
                      <a:pt x="37976" y="18309"/>
                    </a:lnTo>
                    <a:lnTo>
                      <a:pt x="38018" y="18392"/>
                    </a:lnTo>
                    <a:lnTo>
                      <a:pt x="38018" y="18455"/>
                    </a:lnTo>
                    <a:lnTo>
                      <a:pt x="38081" y="18497"/>
                    </a:lnTo>
                    <a:lnTo>
                      <a:pt x="38123" y="18685"/>
                    </a:lnTo>
                    <a:lnTo>
                      <a:pt x="38207" y="18706"/>
                    </a:lnTo>
                    <a:lnTo>
                      <a:pt x="38207" y="18769"/>
                    </a:lnTo>
                    <a:lnTo>
                      <a:pt x="38290" y="18832"/>
                    </a:lnTo>
                    <a:lnTo>
                      <a:pt x="38374" y="19020"/>
                    </a:lnTo>
                    <a:lnTo>
                      <a:pt x="38416" y="18936"/>
                    </a:lnTo>
                    <a:lnTo>
                      <a:pt x="38395" y="18832"/>
                    </a:lnTo>
                    <a:lnTo>
                      <a:pt x="38395" y="18664"/>
                    </a:lnTo>
                    <a:lnTo>
                      <a:pt x="38416" y="18560"/>
                    </a:lnTo>
                    <a:lnTo>
                      <a:pt x="38416" y="18643"/>
                    </a:lnTo>
                    <a:lnTo>
                      <a:pt x="38479" y="18811"/>
                    </a:lnTo>
                    <a:lnTo>
                      <a:pt x="38479" y="18915"/>
                    </a:lnTo>
                    <a:lnTo>
                      <a:pt x="38479" y="18999"/>
                    </a:lnTo>
                    <a:lnTo>
                      <a:pt x="38520" y="19020"/>
                    </a:lnTo>
                    <a:lnTo>
                      <a:pt x="38604" y="19083"/>
                    </a:lnTo>
                    <a:lnTo>
                      <a:pt x="38625" y="18999"/>
                    </a:lnTo>
                    <a:lnTo>
                      <a:pt x="38583" y="18957"/>
                    </a:lnTo>
                    <a:lnTo>
                      <a:pt x="38583" y="18894"/>
                    </a:lnTo>
                    <a:lnTo>
                      <a:pt x="38667" y="18915"/>
                    </a:lnTo>
                    <a:lnTo>
                      <a:pt x="38688" y="19020"/>
                    </a:lnTo>
                    <a:lnTo>
                      <a:pt x="38688" y="19104"/>
                    </a:lnTo>
                    <a:lnTo>
                      <a:pt x="38709" y="19125"/>
                    </a:lnTo>
                    <a:lnTo>
                      <a:pt x="38709" y="19062"/>
                    </a:lnTo>
                    <a:lnTo>
                      <a:pt x="38772" y="19020"/>
                    </a:lnTo>
                    <a:lnTo>
                      <a:pt x="38772" y="19187"/>
                    </a:lnTo>
                    <a:lnTo>
                      <a:pt x="38813" y="19271"/>
                    </a:lnTo>
                    <a:lnTo>
                      <a:pt x="38897" y="19271"/>
                    </a:lnTo>
                    <a:lnTo>
                      <a:pt x="38939" y="19208"/>
                    </a:lnTo>
                    <a:lnTo>
                      <a:pt x="38939" y="19313"/>
                    </a:lnTo>
                    <a:lnTo>
                      <a:pt x="38918" y="19376"/>
                    </a:lnTo>
                    <a:lnTo>
                      <a:pt x="38981" y="19543"/>
                    </a:lnTo>
                    <a:lnTo>
                      <a:pt x="39023" y="19627"/>
                    </a:lnTo>
                    <a:lnTo>
                      <a:pt x="39127" y="19627"/>
                    </a:lnTo>
                    <a:lnTo>
                      <a:pt x="39127" y="19543"/>
                    </a:lnTo>
                    <a:lnTo>
                      <a:pt x="39106" y="19522"/>
                    </a:lnTo>
                    <a:lnTo>
                      <a:pt x="39106" y="19397"/>
                    </a:lnTo>
                    <a:lnTo>
                      <a:pt x="39044" y="19187"/>
                    </a:lnTo>
                    <a:lnTo>
                      <a:pt x="39127" y="19187"/>
                    </a:lnTo>
                    <a:lnTo>
                      <a:pt x="39169" y="19271"/>
                    </a:lnTo>
                    <a:lnTo>
                      <a:pt x="39274" y="19292"/>
                    </a:lnTo>
                    <a:lnTo>
                      <a:pt x="39316" y="19271"/>
                    </a:lnTo>
                    <a:lnTo>
                      <a:pt x="39253" y="19166"/>
                    </a:lnTo>
                    <a:lnTo>
                      <a:pt x="39295" y="19083"/>
                    </a:lnTo>
                    <a:lnTo>
                      <a:pt x="39295" y="18894"/>
                    </a:lnTo>
                    <a:lnTo>
                      <a:pt x="39211" y="18706"/>
                    </a:lnTo>
                    <a:lnTo>
                      <a:pt x="39232" y="18560"/>
                    </a:lnTo>
                    <a:lnTo>
                      <a:pt x="39232" y="18392"/>
                    </a:lnTo>
                    <a:lnTo>
                      <a:pt x="39253" y="18560"/>
                    </a:lnTo>
                    <a:lnTo>
                      <a:pt x="39232" y="18664"/>
                    </a:lnTo>
                    <a:lnTo>
                      <a:pt x="39253" y="18790"/>
                    </a:lnTo>
                    <a:lnTo>
                      <a:pt x="39420" y="18957"/>
                    </a:lnTo>
                    <a:lnTo>
                      <a:pt x="39441" y="18894"/>
                    </a:lnTo>
                    <a:lnTo>
                      <a:pt x="39420" y="18769"/>
                    </a:lnTo>
                    <a:lnTo>
                      <a:pt x="39462" y="18664"/>
                    </a:lnTo>
                    <a:lnTo>
                      <a:pt x="39462" y="18497"/>
                    </a:lnTo>
                    <a:lnTo>
                      <a:pt x="39546" y="18455"/>
                    </a:lnTo>
                    <a:lnTo>
                      <a:pt x="39525" y="18434"/>
                    </a:lnTo>
                    <a:lnTo>
                      <a:pt x="39399" y="18246"/>
                    </a:lnTo>
                    <a:lnTo>
                      <a:pt x="39357" y="18120"/>
                    </a:lnTo>
                    <a:lnTo>
                      <a:pt x="39316" y="18078"/>
                    </a:lnTo>
                    <a:lnTo>
                      <a:pt x="39336" y="18016"/>
                    </a:lnTo>
                    <a:lnTo>
                      <a:pt x="39253" y="17869"/>
                    </a:lnTo>
                    <a:lnTo>
                      <a:pt x="39190" y="17786"/>
                    </a:lnTo>
                    <a:lnTo>
                      <a:pt x="39316" y="17765"/>
                    </a:lnTo>
                    <a:lnTo>
                      <a:pt x="39336" y="17723"/>
                    </a:lnTo>
                    <a:lnTo>
                      <a:pt x="39420" y="17639"/>
                    </a:lnTo>
                    <a:lnTo>
                      <a:pt x="39357" y="17576"/>
                    </a:lnTo>
                    <a:lnTo>
                      <a:pt x="39295" y="17618"/>
                    </a:lnTo>
                    <a:lnTo>
                      <a:pt x="39148" y="17639"/>
                    </a:lnTo>
                    <a:lnTo>
                      <a:pt x="39106" y="17597"/>
                    </a:lnTo>
                    <a:lnTo>
                      <a:pt x="39127" y="17555"/>
                    </a:lnTo>
                    <a:lnTo>
                      <a:pt x="39148" y="17514"/>
                    </a:lnTo>
                    <a:lnTo>
                      <a:pt x="39232" y="17430"/>
                    </a:lnTo>
                    <a:lnTo>
                      <a:pt x="39253" y="17325"/>
                    </a:lnTo>
                    <a:lnTo>
                      <a:pt x="39211" y="17242"/>
                    </a:lnTo>
                    <a:lnTo>
                      <a:pt x="39148" y="17242"/>
                    </a:lnTo>
                    <a:lnTo>
                      <a:pt x="39148" y="17304"/>
                    </a:lnTo>
                    <a:lnTo>
                      <a:pt x="39106" y="17388"/>
                    </a:lnTo>
                    <a:lnTo>
                      <a:pt x="39106" y="17304"/>
                    </a:lnTo>
                    <a:lnTo>
                      <a:pt x="39085" y="17325"/>
                    </a:lnTo>
                    <a:lnTo>
                      <a:pt x="38939" y="17346"/>
                    </a:lnTo>
                    <a:lnTo>
                      <a:pt x="38918" y="17304"/>
                    </a:lnTo>
                    <a:lnTo>
                      <a:pt x="39002" y="17242"/>
                    </a:lnTo>
                    <a:lnTo>
                      <a:pt x="39023" y="17200"/>
                    </a:lnTo>
                    <a:lnTo>
                      <a:pt x="38981" y="17137"/>
                    </a:lnTo>
                    <a:lnTo>
                      <a:pt x="38939" y="17032"/>
                    </a:lnTo>
                    <a:lnTo>
                      <a:pt x="38876" y="16990"/>
                    </a:lnTo>
                    <a:lnTo>
                      <a:pt x="38813" y="17011"/>
                    </a:lnTo>
                    <a:lnTo>
                      <a:pt x="38813" y="17116"/>
                    </a:lnTo>
                    <a:lnTo>
                      <a:pt x="38792" y="17179"/>
                    </a:lnTo>
                    <a:lnTo>
                      <a:pt x="38772" y="17137"/>
                    </a:lnTo>
                    <a:lnTo>
                      <a:pt x="38772" y="17011"/>
                    </a:lnTo>
                    <a:lnTo>
                      <a:pt x="38730" y="16928"/>
                    </a:lnTo>
                    <a:lnTo>
                      <a:pt x="38688" y="16928"/>
                    </a:lnTo>
                    <a:lnTo>
                      <a:pt x="38709" y="16865"/>
                    </a:lnTo>
                    <a:lnTo>
                      <a:pt x="38667" y="16865"/>
                    </a:lnTo>
                    <a:lnTo>
                      <a:pt x="38667" y="16823"/>
                    </a:lnTo>
                    <a:lnTo>
                      <a:pt x="38688" y="16823"/>
                    </a:lnTo>
                    <a:lnTo>
                      <a:pt x="38667" y="16760"/>
                    </a:lnTo>
                    <a:lnTo>
                      <a:pt x="38604" y="16718"/>
                    </a:lnTo>
                    <a:lnTo>
                      <a:pt x="38625" y="16677"/>
                    </a:lnTo>
                    <a:lnTo>
                      <a:pt x="38730" y="16677"/>
                    </a:lnTo>
                    <a:lnTo>
                      <a:pt x="38792" y="16656"/>
                    </a:lnTo>
                    <a:lnTo>
                      <a:pt x="38730" y="16593"/>
                    </a:lnTo>
                    <a:lnTo>
                      <a:pt x="38625" y="16593"/>
                    </a:lnTo>
                    <a:lnTo>
                      <a:pt x="38583" y="16572"/>
                    </a:lnTo>
                    <a:lnTo>
                      <a:pt x="38625" y="16488"/>
                    </a:lnTo>
                    <a:lnTo>
                      <a:pt x="38730" y="16446"/>
                    </a:lnTo>
                    <a:lnTo>
                      <a:pt x="38730" y="16405"/>
                    </a:lnTo>
                    <a:lnTo>
                      <a:pt x="38688" y="16363"/>
                    </a:lnTo>
                    <a:lnTo>
                      <a:pt x="38520" y="16363"/>
                    </a:lnTo>
                    <a:lnTo>
                      <a:pt x="38500" y="16405"/>
                    </a:lnTo>
                    <a:lnTo>
                      <a:pt x="38458" y="16488"/>
                    </a:lnTo>
                    <a:lnTo>
                      <a:pt x="38248" y="16530"/>
                    </a:lnTo>
                    <a:lnTo>
                      <a:pt x="38353" y="16467"/>
                    </a:lnTo>
                    <a:lnTo>
                      <a:pt x="38500" y="16321"/>
                    </a:lnTo>
                    <a:lnTo>
                      <a:pt x="38562" y="16216"/>
                    </a:lnTo>
                    <a:lnTo>
                      <a:pt x="38562" y="16174"/>
                    </a:lnTo>
                    <a:lnTo>
                      <a:pt x="38458" y="16174"/>
                    </a:lnTo>
                    <a:lnTo>
                      <a:pt x="38395" y="16153"/>
                    </a:lnTo>
                    <a:lnTo>
                      <a:pt x="38458" y="16091"/>
                    </a:lnTo>
                    <a:lnTo>
                      <a:pt x="38416" y="16049"/>
                    </a:lnTo>
                    <a:lnTo>
                      <a:pt x="38374" y="16070"/>
                    </a:lnTo>
                    <a:lnTo>
                      <a:pt x="38374" y="15986"/>
                    </a:lnTo>
                    <a:lnTo>
                      <a:pt x="38416" y="15923"/>
                    </a:lnTo>
                    <a:lnTo>
                      <a:pt x="38416" y="15819"/>
                    </a:lnTo>
                    <a:lnTo>
                      <a:pt x="38290" y="15777"/>
                    </a:lnTo>
                    <a:lnTo>
                      <a:pt x="38207" y="15756"/>
                    </a:lnTo>
                    <a:lnTo>
                      <a:pt x="38081" y="15756"/>
                    </a:lnTo>
                    <a:lnTo>
                      <a:pt x="38039" y="15693"/>
                    </a:lnTo>
                    <a:lnTo>
                      <a:pt x="38165" y="15693"/>
                    </a:lnTo>
                    <a:lnTo>
                      <a:pt x="38269" y="15672"/>
                    </a:lnTo>
                    <a:lnTo>
                      <a:pt x="38311" y="15630"/>
                    </a:lnTo>
                    <a:lnTo>
                      <a:pt x="38374" y="15693"/>
                    </a:lnTo>
                    <a:lnTo>
                      <a:pt x="38395" y="15756"/>
                    </a:lnTo>
                    <a:lnTo>
                      <a:pt x="38500" y="15756"/>
                    </a:lnTo>
                    <a:lnTo>
                      <a:pt x="38604" y="15798"/>
                    </a:lnTo>
                    <a:lnTo>
                      <a:pt x="38625" y="15881"/>
                    </a:lnTo>
                    <a:lnTo>
                      <a:pt x="38604" y="15965"/>
                    </a:lnTo>
                    <a:lnTo>
                      <a:pt x="38625" y="16049"/>
                    </a:lnTo>
                    <a:lnTo>
                      <a:pt x="38730" y="16174"/>
                    </a:lnTo>
                    <a:lnTo>
                      <a:pt x="38772" y="16174"/>
                    </a:lnTo>
                    <a:lnTo>
                      <a:pt x="38792" y="16070"/>
                    </a:lnTo>
                    <a:lnTo>
                      <a:pt x="38834" y="16133"/>
                    </a:lnTo>
                    <a:lnTo>
                      <a:pt x="38981" y="16153"/>
                    </a:lnTo>
                    <a:lnTo>
                      <a:pt x="39023" y="16133"/>
                    </a:lnTo>
                    <a:lnTo>
                      <a:pt x="39023" y="16070"/>
                    </a:lnTo>
                    <a:lnTo>
                      <a:pt x="38981" y="16049"/>
                    </a:lnTo>
                    <a:lnTo>
                      <a:pt x="38981" y="15965"/>
                    </a:lnTo>
                    <a:lnTo>
                      <a:pt x="38939" y="15861"/>
                    </a:lnTo>
                    <a:lnTo>
                      <a:pt x="38876" y="15777"/>
                    </a:lnTo>
                    <a:lnTo>
                      <a:pt x="38792" y="15756"/>
                    </a:lnTo>
                    <a:lnTo>
                      <a:pt x="38813" y="15672"/>
                    </a:lnTo>
                    <a:lnTo>
                      <a:pt x="38813" y="15589"/>
                    </a:lnTo>
                    <a:lnTo>
                      <a:pt x="38772" y="15547"/>
                    </a:lnTo>
                    <a:lnTo>
                      <a:pt x="38792" y="15526"/>
                    </a:lnTo>
                    <a:lnTo>
                      <a:pt x="38834" y="15547"/>
                    </a:lnTo>
                    <a:lnTo>
                      <a:pt x="38876" y="15651"/>
                    </a:lnTo>
                    <a:lnTo>
                      <a:pt x="38918" y="15693"/>
                    </a:lnTo>
                    <a:lnTo>
                      <a:pt x="39002" y="15672"/>
                    </a:lnTo>
                    <a:lnTo>
                      <a:pt x="38981" y="15651"/>
                    </a:lnTo>
                    <a:lnTo>
                      <a:pt x="39002" y="15630"/>
                    </a:lnTo>
                    <a:lnTo>
                      <a:pt x="39085" y="15651"/>
                    </a:lnTo>
                    <a:lnTo>
                      <a:pt x="39044" y="15547"/>
                    </a:lnTo>
                    <a:lnTo>
                      <a:pt x="39002" y="15442"/>
                    </a:lnTo>
                    <a:lnTo>
                      <a:pt x="38897" y="15379"/>
                    </a:lnTo>
                    <a:lnTo>
                      <a:pt x="39002" y="15379"/>
                    </a:lnTo>
                    <a:lnTo>
                      <a:pt x="39044" y="15442"/>
                    </a:lnTo>
                    <a:lnTo>
                      <a:pt x="39106" y="15484"/>
                    </a:lnTo>
                    <a:lnTo>
                      <a:pt x="39190" y="15463"/>
                    </a:lnTo>
                    <a:lnTo>
                      <a:pt x="39148" y="15421"/>
                    </a:lnTo>
                    <a:lnTo>
                      <a:pt x="39148" y="15337"/>
                    </a:lnTo>
                    <a:lnTo>
                      <a:pt x="39190" y="15337"/>
                    </a:lnTo>
                    <a:lnTo>
                      <a:pt x="39232" y="15379"/>
                    </a:lnTo>
                    <a:lnTo>
                      <a:pt x="39295" y="15421"/>
                    </a:lnTo>
                    <a:lnTo>
                      <a:pt x="39295" y="15463"/>
                    </a:lnTo>
                    <a:lnTo>
                      <a:pt x="39232" y="15484"/>
                    </a:lnTo>
                    <a:lnTo>
                      <a:pt x="39232" y="15589"/>
                    </a:lnTo>
                    <a:lnTo>
                      <a:pt x="39232" y="15630"/>
                    </a:lnTo>
                    <a:lnTo>
                      <a:pt x="39295" y="15630"/>
                    </a:lnTo>
                    <a:lnTo>
                      <a:pt x="39336" y="15651"/>
                    </a:lnTo>
                    <a:lnTo>
                      <a:pt x="39336" y="15693"/>
                    </a:lnTo>
                    <a:lnTo>
                      <a:pt x="39295" y="15735"/>
                    </a:lnTo>
                    <a:lnTo>
                      <a:pt x="39253" y="15777"/>
                    </a:lnTo>
                    <a:lnTo>
                      <a:pt x="39316" y="15798"/>
                    </a:lnTo>
                    <a:lnTo>
                      <a:pt x="39357" y="15777"/>
                    </a:lnTo>
                    <a:lnTo>
                      <a:pt x="39399" y="15798"/>
                    </a:lnTo>
                    <a:lnTo>
                      <a:pt x="39357" y="15881"/>
                    </a:lnTo>
                    <a:lnTo>
                      <a:pt x="39399" y="15944"/>
                    </a:lnTo>
                    <a:lnTo>
                      <a:pt x="39441" y="15965"/>
                    </a:lnTo>
                    <a:lnTo>
                      <a:pt x="39525" y="15944"/>
                    </a:lnTo>
                    <a:lnTo>
                      <a:pt x="39734" y="15798"/>
                    </a:lnTo>
                    <a:lnTo>
                      <a:pt x="39818" y="15672"/>
                    </a:lnTo>
                    <a:lnTo>
                      <a:pt x="39818" y="15756"/>
                    </a:lnTo>
                    <a:lnTo>
                      <a:pt x="39755" y="15798"/>
                    </a:lnTo>
                    <a:lnTo>
                      <a:pt x="39734" y="15861"/>
                    </a:lnTo>
                    <a:lnTo>
                      <a:pt x="39629" y="15902"/>
                    </a:lnTo>
                    <a:lnTo>
                      <a:pt x="39462" y="16070"/>
                    </a:lnTo>
                    <a:lnTo>
                      <a:pt x="39462" y="16112"/>
                    </a:lnTo>
                    <a:lnTo>
                      <a:pt x="39546" y="16153"/>
                    </a:lnTo>
                    <a:lnTo>
                      <a:pt x="39650" y="16112"/>
                    </a:lnTo>
                    <a:lnTo>
                      <a:pt x="39818" y="16007"/>
                    </a:lnTo>
                    <a:lnTo>
                      <a:pt x="39880" y="16007"/>
                    </a:lnTo>
                    <a:lnTo>
                      <a:pt x="40027" y="15965"/>
                    </a:lnTo>
                    <a:lnTo>
                      <a:pt x="40069" y="15881"/>
                    </a:lnTo>
                    <a:lnTo>
                      <a:pt x="40132" y="15861"/>
                    </a:lnTo>
                    <a:lnTo>
                      <a:pt x="40236" y="15777"/>
                    </a:lnTo>
                    <a:lnTo>
                      <a:pt x="40278" y="15777"/>
                    </a:lnTo>
                    <a:lnTo>
                      <a:pt x="40278" y="15840"/>
                    </a:lnTo>
                    <a:lnTo>
                      <a:pt x="40236" y="15861"/>
                    </a:lnTo>
                    <a:lnTo>
                      <a:pt x="40152" y="15965"/>
                    </a:lnTo>
                    <a:lnTo>
                      <a:pt x="40090" y="16070"/>
                    </a:lnTo>
                    <a:lnTo>
                      <a:pt x="40027" y="16112"/>
                    </a:lnTo>
                    <a:lnTo>
                      <a:pt x="39943" y="16195"/>
                    </a:lnTo>
                    <a:lnTo>
                      <a:pt x="39839" y="16216"/>
                    </a:lnTo>
                    <a:lnTo>
                      <a:pt x="39776" y="16258"/>
                    </a:lnTo>
                    <a:lnTo>
                      <a:pt x="39713" y="16384"/>
                    </a:lnTo>
                    <a:lnTo>
                      <a:pt x="39713" y="16426"/>
                    </a:lnTo>
                    <a:lnTo>
                      <a:pt x="39734" y="16467"/>
                    </a:lnTo>
                    <a:lnTo>
                      <a:pt x="39776" y="16426"/>
                    </a:lnTo>
                    <a:lnTo>
                      <a:pt x="39860" y="16426"/>
                    </a:lnTo>
                    <a:lnTo>
                      <a:pt x="39943" y="16467"/>
                    </a:lnTo>
                    <a:lnTo>
                      <a:pt x="39860" y="16488"/>
                    </a:lnTo>
                    <a:lnTo>
                      <a:pt x="39776" y="16509"/>
                    </a:lnTo>
                    <a:lnTo>
                      <a:pt x="39734" y="16551"/>
                    </a:lnTo>
                    <a:lnTo>
                      <a:pt x="39734" y="16593"/>
                    </a:lnTo>
                    <a:lnTo>
                      <a:pt x="39776" y="16614"/>
                    </a:lnTo>
                    <a:lnTo>
                      <a:pt x="39860" y="16593"/>
                    </a:lnTo>
                    <a:lnTo>
                      <a:pt x="39922" y="16572"/>
                    </a:lnTo>
                    <a:lnTo>
                      <a:pt x="39839" y="16677"/>
                    </a:lnTo>
                    <a:lnTo>
                      <a:pt x="39755" y="16698"/>
                    </a:lnTo>
                    <a:lnTo>
                      <a:pt x="39734" y="16739"/>
                    </a:lnTo>
                    <a:lnTo>
                      <a:pt x="39755" y="16781"/>
                    </a:lnTo>
                    <a:lnTo>
                      <a:pt x="39839" y="16802"/>
                    </a:lnTo>
                    <a:lnTo>
                      <a:pt x="39922" y="16781"/>
                    </a:lnTo>
                    <a:lnTo>
                      <a:pt x="39985" y="16781"/>
                    </a:lnTo>
                    <a:lnTo>
                      <a:pt x="40027" y="16802"/>
                    </a:lnTo>
                    <a:lnTo>
                      <a:pt x="39964" y="16823"/>
                    </a:lnTo>
                    <a:lnTo>
                      <a:pt x="39964" y="16865"/>
                    </a:lnTo>
                    <a:lnTo>
                      <a:pt x="39860" y="16907"/>
                    </a:lnTo>
                    <a:lnTo>
                      <a:pt x="39839" y="16970"/>
                    </a:lnTo>
                    <a:lnTo>
                      <a:pt x="39860" y="17032"/>
                    </a:lnTo>
                    <a:lnTo>
                      <a:pt x="39922" y="17116"/>
                    </a:lnTo>
                    <a:lnTo>
                      <a:pt x="39922" y="17200"/>
                    </a:lnTo>
                    <a:lnTo>
                      <a:pt x="39943" y="17221"/>
                    </a:lnTo>
                    <a:lnTo>
                      <a:pt x="39985" y="17137"/>
                    </a:lnTo>
                    <a:lnTo>
                      <a:pt x="40048" y="17032"/>
                    </a:lnTo>
                    <a:lnTo>
                      <a:pt x="40090" y="16990"/>
                    </a:lnTo>
                    <a:lnTo>
                      <a:pt x="40132" y="16990"/>
                    </a:lnTo>
                    <a:lnTo>
                      <a:pt x="40090" y="17032"/>
                    </a:lnTo>
                    <a:lnTo>
                      <a:pt x="40090" y="17095"/>
                    </a:lnTo>
                    <a:lnTo>
                      <a:pt x="40048" y="17116"/>
                    </a:lnTo>
                    <a:lnTo>
                      <a:pt x="40048" y="17137"/>
                    </a:lnTo>
                    <a:lnTo>
                      <a:pt x="40090" y="17200"/>
                    </a:lnTo>
                    <a:lnTo>
                      <a:pt x="40069" y="17242"/>
                    </a:lnTo>
                    <a:lnTo>
                      <a:pt x="40132" y="17304"/>
                    </a:lnTo>
                    <a:lnTo>
                      <a:pt x="40152" y="17304"/>
                    </a:lnTo>
                    <a:lnTo>
                      <a:pt x="40173" y="17242"/>
                    </a:lnTo>
                    <a:lnTo>
                      <a:pt x="40257" y="17221"/>
                    </a:lnTo>
                    <a:lnTo>
                      <a:pt x="40278" y="17221"/>
                    </a:lnTo>
                    <a:lnTo>
                      <a:pt x="40278" y="17283"/>
                    </a:lnTo>
                    <a:lnTo>
                      <a:pt x="40236" y="17325"/>
                    </a:lnTo>
                    <a:lnTo>
                      <a:pt x="40236" y="17346"/>
                    </a:lnTo>
                    <a:lnTo>
                      <a:pt x="40278" y="17388"/>
                    </a:lnTo>
                    <a:lnTo>
                      <a:pt x="40278" y="17430"/>
                    </a:lnTo>
                    <a:lnTo>
                      <a:pt x="40299" y="17451"/>
                    </a:lnTo>
                    <a:lnTo>
                      <a:pt x="40299" y="17514"/>
                    </a:lnTo>
                    <a:lnTo>
                      <a:pt x="40362" y="17534"/>
                    </a:lnTo>
                    <a:lnTo>
                      <a:pt x="40383" y="17493"/>
                    </a:lnTo>
                    <a:lnTo>
                      <a:pt x="40487" y="17451"/>
                    </a:lnTo>
                    <a:lnTo>
                      <a:pt x="40508" y="17388"/>
                    </a:lnTo>
                    <a:lnTo>
                      <a:pt x="40508" y="17325"/>
                    </a:lnTo>
                    <a:lnTo>
                      <a:pt x="40445" y="17242"/>
                    </a:lnTo>
                    <a:lnTo>
                      <a:pt x="40466" y="17242"/>
                    </a:lnTo>
                    <a:lnTo>
                      <a:pt x="40508" y="17283"/>
                    </a:lnTo>
                    <a:lnTo>
                      <a:pt x="40550" y="17283"/>
                    </a:lnTo>
                    <a:lnTo>
                      <a:pt x="40550" y="17221"/>
                    </a:lnTo>
                    <a:lnTo>
                      <a:pt x="40508" y="17137"/>
                    </a:lnTo>
                    <a:lnTo>
                      <a:pt x="40508" y="17095"/>
                    </a:lnTo>
                    <a:lnTo>
                      <a:pt x="40571" y="17074"/>
                    </a:lnTo>
                    <a:lnTo>
                      <a:pt x="40571" y="16990"/>
                    </a:lnTo>
                    <a:lnTo>
                      <a:pt x="40571" y="16928"/>
                    </a:lnTo>
                    <a:lnTo>
                      <a:pt x="40508" y="16928"/>
                    </a:lnTo>
                    <a:lnTo>
                      <a:pt x="40466" y="16886"/>
                    </a:lnTo>
                    <a:lnTo>
                      <a:pt x="40466" y="16865"/>
                    </a:lnTo>
                    <a:lnTo>
                      <a:pt x="40487" y="16886"/>
                    </a:lnTo>
                    <a:lnTo>
                      <a:pt x="40571" y="16907"/>
                    </a:lnTo>
                    <a:lnTo>
                      <a:pt x="40613" y="16865"/>
                    </a:lnTo>
                    <a:lnTo>
                      <a:pt x="40592" y="16802"/>
                    </a:lnTo>
                    <a:lnTo>
                      <a:pt x="40550" y="16802"/>
                    </a:lnTo>
                    <a:lnTo>
                      <a:pt x="40508" y="16781"/>
                    </a:lnTo>
                    <a:lnTo>
                      <a:pt x="40592" y="16781"/>
                    </a:lnTo>
                    <a:lnTo>
                      <a:pt x="40655" y="16718"/>
                    </a:lnTo>
                    <a:lnTo>
                      <a:pt x="40655" y="16572"/>
                    </a:lnTo>
                    <a:lnTo>
                      <a:pt x="40676" y="16509"/>
                    </a:lnTo>
                    <a:lnTo>
                      <a:pt x="40696" y="16572"/>
                    </a:lnTo>
                    <a:lnTo>
                      <a:pt x="40696" y="16656"/>
                    </a:lnTo>
                    <a:lnTo>
                      <a:pt x="40717" y="16718"/>
                    </a:lnTo>
                    <a:lnTo>
                      <a:pt x="40696" y="16802"/>
                    </a:lnTo>
                    <a:lnTo>
                      <a:pt x="40759" y="16823"/>
                    </a:lnTo>
                    <a:lnTo>
                      <a:pt x="40822" y="16802"/>
                    </a:lnTo>
                    <a:lnTo>
                      <a:pt x="40864" y="16760"/>
                    </a:lnTo>
                    <a:lnTo>
                      <a:pt x="40906" y="16718"/>
                    </a:lnTo>
                    <a:lnTo>
                      <a:pt x="40906" y="16823"/>
                    </a:lnTo>
                    <a:lnTo>
                      <a:pt x="40927" y="16865"/>
                    </a:lnTo>
                    <a:lnTo>
                      <a:pt x="40989" y="16865"/>
                    </a:lnTo>
                    <a:lnTo>
                      <a:pt x="41010" y="16823"/>
                    </a:lnTo>
                    <a:lnTo>
                      <a:pt x="41010" y="16698"/>
                    </a:lnTo>
                    <a:lnTo>
                      <a:pt x="41010" y="16593"/>
                    </a:lnTo>
                    <a:lnTo>
                      <a:pt x="40969" y="16572"/>
                    </a:lnTo>
                    <a:lnTo>
                      <a:pt x="40927" y="16551"/>
                    </a:lnTo>
                    <a:lnTo>
                      <a:pt x="41010" y="16572"/>
                    </a:lnTo>
                    <a:lnTo>
                      <a:pt x="41094" y="16614"/>
                    </a:lnTo>
                    <a:lnTo>
                      <a:pt x="41115" y="16698"/>
                    </a:lnTo>
                    <a:lnTo>
                      <a:pt x="41178" y="16698"/>
                    </a:lnTo>
                    <a:lnTo>
                      <a:pt x="41199" y="16656"/>
                    </a:lnTo>
                    <a:lnTo>
                      <a:pt x="41199" y="16509"/>
                    </a:lnTo>
                    <a:lnTo>
                      <a:pt x="41136" y="16446"/>
                    </a:lnTo>
                    <a:lnTo>
                      <a:pt x="41031" y="16363"/>
                    </a:lnTo>
                    <a:lnTo>
                      <a:pt x="41010" y="16300"/>
                    </a:lnTo>
                    <a:lnTo>
                      <a:pt x="41031" y="16300"/>
                    </a:lnTo>
                    <a:lnTo>
                      <a:pt x="41094" y="16363"/>
                    </a:lnTo>
                    <a:lnTo>
                      <a:pt x="41199" y="16446"/>
                    </a:lnTo>
                    <a:lnTo>
                      <a:pt x="41220" y="16509"/>
                    </a:lnTo>
                    <a:lnTo>
                      <a:pt x="41387" y="16509"/>
                    </a:lnTo>
                    <a:lnTo>
                      <a:pt x="41408" y="16446"/>
                    </a:lnTo>
                    <a:lnTo>
                      <a:pt x="41387" y="16384"/>
                    </a:lnTo>
                    <a:lnTo>
                      <a:pt x="41324" y="16363"/>
                    </a:lnTo>
                    <a:lnTo>
                      <a:pt x="41282" y="16300"/>
                    </a:lnTo>
                    <a:lnTo>
                      <a:pt x="41178" y="16300"/>
                    </a:lnTo>
                    <a:lnTo>
                      <a:pt x="41115" y="16258"/>
                    </a:lnTo>
                    <a:lnTo>
                      <a:pt x="41136" y="16153"/>
                    </a:lnTo>
                    <a:lnTo>
                      <a:pt x="41178" y="16195"/>
                    </a:lnTo>
                    <a:lnTo>
                      <a:pt x="41241" y="16258"/>
                    </a:lnTo>
                    <a:lnTo>
                      <a:pt x="41324" y="16258"/>
                    </a:lnTo>
                    <a:lnTo>
                      <a:pt x="41345" y="16195"/>
                    </a:lnTo>
                    <a:lnTo>
                      <a:pt x="41324" y="16133"/>
                    </a:lnTo>
                    <a:lnTo>
                      <a:pt x="41282" y="16091"/>
                    </a:lnTo>
                    <a:lnTo>
                      <a:pt x="41282" y="16049"/>
                    </a:lnTo>
                    <a:lnTo>
                      <a:pt x="41324" y="16028"/>
                    </a:lnTo>
                    <a:lnTo>
                      <a:pt x="41345" y="16049"/>
                    </a:lnTo>
                    <a:lnTo>
                      <a:pt x="41429" y="16091"/>
                    </a:lnTo>
                    <a:lnTo>
                      <a:pt x="41429" y="16153"/>
                    </a:lnTo>
                    <a:lnTo>
                      <a:pt x="41408" y="16237"/>
                    </a:lnTo>
                    <a:lnTo>
                      <a:pt x="41513" y="16258"/>
                    </a:lnTo>
                    <a:lnTo>
                      <a:pt x="41617" y="16279"/>
                    </a:lnTo>
                    <a:lnTo>
                      <a:pt x="41701" y="16258"/>
                    </a:lnTo>
                    <a:lnTo>
                      <a:pt x="41764" y="16258"/>
                    </a:lnTo>
                    <a:lnTo>
                      <a:pt x="41826" y="16174"/>
                    </a:lnTo>
                    <a:lnTo>
                      <a:pt x="41826" y="16133"/>
                    </a:lnTo>
                    <a:lnTo>
                      <a:pt x="41638" y="16133"/>
                    </a:lnTo>
                    <a:lnTo>
                      <a:pt x="41617" y="16091"/>
                    </a:lnTo>
                    <a:lnTo>
                      <a:pt x="41659" y="16049"/>
                    </a:lnTo>
                    <a:lnTo>
                      <a:pt x="41743" y="16070"/>
                    </a:lnTo>
                    <a:lnTo>
                      <a:pt x="41805" y="16049"/>
                    </a:lnTo>
                    <a:lnTo>
                      <a:pt x="41764" y="15986"/>
                    </a:lnTo>
                    <a:lnTo>
                      <a:pt x="41722" y="15965"/>
                    </a:lnTo>
                    <a:lnTo>
                      <a:pt x="41743" y="15944"/>
                    </a:lnTo>
                    <a:lnTo>
                      <a:pt x="41722" y="15881"/>
                    </a:lnTo>
                    <a:lnTo>
                      <a:pt x="41659" y="15861"/>
                    </a:lnTo>
                    <a:lnTo>
                      <a:pt x="41596" y="15881"/>
                    </a:lnTo>
                    <a:lnTo>
                      <a:pt x="41638" y="15819"/>
                    </a:lnTo>
                    <a:lnTo>
                      <a:pt x="41701" y="15756"/>
                    </a:lnTo>
                    <a:lnTo>
                      <a:pt x="41722" y="15777"/>
                    </a:lnTo>
                    <a:lnTo>
                      <a:pt x="41764" y="15819"/>
                    </a:lnTo>
                    <a:lnTo>
                      <a:pt x="41826" y="15881"/>
                    </a:lnTo>
                    <a:lnTo>
                      <a:pt x="41826" y="15965"/>
                    </a:lnTo>
                    <a:lnTo>
                      <a:pt x="41952" y="15965"/>
                    </a:lnTo>
                    <a:lnTo>
                      <a:pt x="42015" y="15944"/>
                    </a:lnTo>
                    <a:lnTo>
                      <a:pt x="42036" y="15923"/>
                    </a:lnTo>
                    <a:lnTo>
                      <a:pt x="42015" y="15840"/>
                    </a:lnTo>
                    <a:lnTo>
                      <a:pt x="41931" y="15777"/>
                    </a:lnTo>
                    <a:lnTo>
                      <a:pt x="41931" y="15714"/>
                    </a:lnTo>
                    <a:lnTo>
                      <a:pt x="41910" y="15651"/>
                    </a:lnTo>
                    <a:lnTo>
                      <a:pt x="41805" y="15651"/>
                    </a:lnTo>
                    <a:lnTo>
                      <a:pt x="41847" y="15547"/>
                    </a:lnTo>
                    <a:lnTo>
                      <a:pt x="41805" y="15463"/>
                    </a:lnTo>
                    <a:lnTo>
                      <a:pt x="41701" y="15463"/>
                    </a:lnTo>
                    <a:lnTo>
                      <a:pt x="41743" y="15400"/>
                    </a:lnTo>
                    <a:lnTo>
                      <a:pt x="41722" y="15358"/>
                    </a:lnTo>
                    <a:lnTo>
                      <a:pt x="41596" y="15442"/>
                    </a:lnTo>
                    <a:lnTo>
                      <a:pt x="41533" y="15526"/>
                    </a:lnTo>
                    <a:lnTo>
                      <a:pt x="41554" y="15651"/>
                    </a:lnTo>
                    <a:lnTo>
                      <a:pt x="41533" y="15651"/>
                    </a:lnTo>
                    <a:lnTo>
                      <a:pt x="41492" y="15609"/>
                    </a:lnTo>
                    <a:lnTo>
                      <a:pt x="41492" y="15442"/>
                    </a:lnTo>
                    <a:lnTo>
                      <a:pt x="41450" y="15421"/>
                    </a:lnTo>
                    <a:lnTo>
                      <a:pt x="41408" y="15442"/>
                    </a:lnTo>
                    <a:lnTo>
                      <a:pt x="41408" y="15526"/>
                    </a:lnTo>
                    <a:lnTo>
                      <a:pt x="41324" y="15651"/>
                    </a:lnTo>
                    <a:lnTo>
                      <a:pt x="41282" y="15714"/>
                    </a:lnTo>
                    <a:lnTo>
                      <a:pt x="41282" y="15714"/>
                    </a:lnTo>
                    <a:lnTo>
                      <a:pt x="41303" y="15630"/>
                    </a:lnTo>
                    <a:lnTo>
                      <a:pt x="41303" y="15505"/>
                    </a:lnTo>
                    <a:lnTo>
                      <a:pt x="41387" y="15358"/>
                    </a:lnTo>
                    <a:lnTo>
                      <a:pt x="41387" y="15296"/>
                    </a:lnTo>
                    <a:lnTo>
                      <a:pt x="41282" y="15317"/>
                    </a:lnTo>
                    <a:lnTo>
                      <a:pt x="41178" y="15442"/>
                    </a:lnTo>
                    <a:lnTo>
                      <a:pt x="41178" y="15505"/>
                    </a:lnTo>
                    <a:lnTo>
                      <a:pt x="41094" y="15568"/>
                    </a:lnTo>
                    <a:lnTo>
                      <a:pt x="41010" y="15568"/>
                    </a:lnTo>
                    <a:lnTo>
                      <a:pt x="41010" y="15505"/>
                    </a:lnTo>
                    <a:lnTo>
                      <a:pt x="41073" y="15400"/>
                    </a:lnTo>
                    <a:lnTo>
                      <a:pt x="41199" y="15337"/>
                    </a:lnTo>
                    <a:lnTo>
                      <a:pt x="41241" y="15233"/>
                    </a:lnTo>
                    <a:lnTo>
                      <a:pt x="41303" y="15149"/>
                    </a:lnTo>
                    <a:lnTo>
                      <a:pt x="41345" y="15149"/>
                    </a:lnTo>
                    <a:lnTo>
                      <a:pt x="41429" y="15086"/>
                    </a:lnTo>
                    <a:lnTo>
                      <a:pt x="41450" y="15024"/>
                    </a:lnTo>
                    <a:lnTo>
                      <a:pt x="41387" y="15003"/>
                    </a:lnTo>
                    <a:lnTo>
                      <a:pt x="41282" y="15086"/>
                    </a:lnTo>
                    <a:lnTo>
                      <a:pt x="41199" y="15149"/>
                    </a:lnTo>
                    <a:lnTo>
                      <a:pt x="41115" y="15191"/>
                    </a:lnTo>
                    <a:lnTo>
                      <a:pt x="41010" y="15296"/>
                    </a:lnTo>
                    <a:lnTo>
                      <a:pt x="41073" y="15191"/>
                    </a:lnTo>
                    <a:lnTo>
                      <a:pt x="41136" y="15086"/>
                    </a:lnTo>
                    <a:lnTo>
                      <a:pt x="41115" y="15086"/>
                    </a:lnTo>
                    <a:lnTo>
                      <a:pt x="41010" y="15107"/>
                    </a:lnTo>
                    <a:lnTo>
                      <a:pt x="40969" y="15149"/>
                    </a:lnTo>
                    <a:lnTo>
                      <a:pt x="40801" y="15128"/>
                    </a:lnTo>
                    <a:lnTo>
                      <a:pt x="40696" y="15128"/>
                    </a:lnTo>
                    <a:lnTo>
                      <a:pt x="40655" y="15086"/>
                    </a:lnTo>
                    <a:lnTo>
                      <a:pt x="40759" y="15086"/>
                    </a:lnTo>
                    <a:lnTo>
                      <a:pt x="40969" y="15024"/>
                    </a:lnTo>
                    <a:lnTo>
                      <a:pt x="40864" y="14982"/>
                    </a:lnTo>
                    <a:lnTo>
                      <a:pt x="40780" y="14919"/>
                    </a:lnTo>
                    <a:lnTo>
                      <a:pt x="40864" y="14919"/>
                    </a:lnTo>
                    <a:lnTo>
                      <a:pt x="40927" y="14898"/>
                    </a:lnTo>
                    <a:lnTo>
                      <a:pt x="40885" y="14793"/>
                    </a:lnTo>
                    <a:lnTo>
                      <a:pt x="40801" y="14773"/>
                    </a:lnTo>
                    <a:lnTo>
                      <a:pt x="40801" y="14731"/>
                    </a:lnTo>
                    <a:lnTo>
                      <a:pt x="40885" y="14689"/>
                    </a:lnTo>
                    <a:lnTo>
                      <a:pt x="40885" y="14605"/>
                    </a:lnTo>
                    <a:lnTo>
                      <a:pt x="40864" y="14480"/>
                    </a:lnTo>
                    <a:lnTo>
                      <a:pt x="40822" y="14417"/>
                    </a:lnTo>
                    <a:lnTo>
                      <a:pt x="40696" y="14480"/>
                    </a:lnTo>
                    <a:lnTo>
                      <a:pt x="40655" y="14521"/>
                    </a:lnTo>
                    <a:lnTo>
                      <a:pt x="40592" y="14501"/>
                    </a:lnTo>
                    <a:lnTo>
                      <a:pt x="40571" y="14521"/>
                    </a:lnTo>
                    <a:lnTo>
                      <a:pt x="40550" y="14501"/>
                    </a:lnTo>
                    <a:lnTo>
                      <a:pt x="40592" y="14417"/>
                    </a:lnTo>
                    <a:lnTo>
                      <a:pt x="40613" y="14312"/>
                    </a:lnTo>
                    <a:lnTo>
                      <a:pt x="40759" y="14291"/>
                    </a:lnTo>
                    <a:lnTo>
                      <a:pt x="40801" y="14249"/>
                    </a:lnTo>
                    <a:lnTo>
                      <a:pt x="40801" y="14103"/>
                    </a:lnTo>
                    <a:lnTo>
                      <a:pt x="40780" y="14061"/>
                    </a:lnTo>
                    <a:lnTo>
                      <a:pt x="40696" y="14145"/>
                    </a:lnTo>
                    <a:lnTo>
                      <a:pt x="40571" y="14249"/>
                    </a:lnTo>
                    <a:lnTo>
                      <a:pt x="40508" y="14312"/>
                    </a:lnTo>
                    <a:lnTo>
                      <a:pt x="40445" y="14375"/>
                    </a:lnTo>
                    <a:lnTo>
                      <a:pt x="40445" y="14480"/>
                    </a:lnTo>
                    <a:lnTo>
                      <a:pt x="40445" y="14563"/>
                    </a:lnTo>
                    <a:lnTo>
                      <a:pt x="40278" y="14291"/>
                    </a:lnTo>
                    <a:lnTo>
                      <a:pt x="40278" y="14187"/>
                    </a:lnTo>
                    <a:lnTo>
                      <a:pt x="40278" y="14082"/>
                    </a:lnTo>
                    <a:lnTo>
                      <a:pt x="40341" y="13998"/>
                    </a:lnTo>
                    <a:lnTo>
                      <a:pt x="40424" y="13873"/>
                    </a:lnTo>
                    <a:lnTo>
                      <a:pt x="40466" y="13789"/>
                    </a:lnTo>
                    <a:lnTo>
                      <a:pt x="40424" y="13768"/>
                    </a:lnTo>
                    <a:lnTo>
                      <a:pt x="40362" y="13831"/>
                    </a:lnTo>
                    <a:lnTo>
                      <a:pt x="40299" y="13894"/>
                    </a:lnTo>
                    <a:lnTo>
                      <a:pt x="40299" y="13936"/>
                    </a:lnTo>
                    <a:lnTo>
                      <a:pt x="40194" y="13977"/>
                    </a:lnTo>
                    <a:lnTo>
                      <a:pt x="40152" y="14061"/>
                    </a:lnTo>
                    <a:lnTo>
                      <a:pt x="40152" y="14103"/>
                    </a:lnTo>
                    <a:lnTo>
                      <a:pt x="40069" y="14249"/>
                    </a:lnTo>
                    <a:lnTo>
                      <a:pt x="40027" y="14270"/>
                    </a:lnTo>
                    <a:lnTo>
                      <a:pt x="40027" y="14187"/>
                    </a:lnTo>
                    <a:lnTo>
                      <a:pt x="40069" y="14082"/>
                    </a:lnTo>
                    <a:lnTo>
                      <a:pt x="40173" y="13894"/>
                    </a:lnTo>
                    <a:lnTo>
                      <a:pt x="40215" y="13852"/>
                    </a:lnTo>
                    <a:lnTo>
                      <a:pt x="40194" y="13768"/>
                    </a:lnTo>
                    <a:lnTo>
                      <a:pt x="40111" y="13768"/>
                    </a:lnTo>
                    <a:lnTo>
                      <a:pt x="40048" y="13852"/>
                    </a:lnTo>
                    <a:lnTo>
                      <a:pt x="40048" y="13936"/>
                    </a:lnTo>
                    <a:lnTo>
                      <a:pt x="40006" y="13957"/>
                    </a:lnTo>
                    <a:lnTo>
                      <a:pt x="40006" y="13873"/>
                    </a:lnTo>
                    <a:lnTo>
                      <a:pt x="40069" y="13747"/>
                    </a:lnTo>
                    <a:lnTo>
                      <a:pt x="40090" y="13685"/>
                    </a:lnTo>
                    <a:lnTo>
                      <a:pt x="40048" y="13622"/>
                    </a:lnTo>
                    <a:lnTo>
                      <a:pt x="39943" y="13580"/>
                    </a:lnTo>
                    <a:lnTo>
                      <a:pt x="39964" y="13559"/>
                    </a:lnTo>
                    <a:lnTo>
                      <a:pt x="39901" y="13517"/>
                    </a:lnTo>
                    <a:lnTo>
                      <a:pt x="39776" y="13517"/>
                    </a:lnTo>
                    <a:lnTo>
                      <a:pt x="39692" y="13538"/>
                    </a:lnTo>
                    <a:lnTo>
                      <a:pt x="39734" y="13454"/>
                    </a:lnTo>
                    <a:lnTo>
                      <a:pt x="39818" y="13433"/>
                    </a:lnTo>
                    <a:lnTo>
                      <a:pt x="39713" y="13413"/>
                    </a:lnTo>
                    <a:lnTo>
                      <a:pt x="39567" y="13413"/>
                    </a:lnTo>
                    <a:lnTo>
                      <a:pt x="39504" y="13517"/>
                    </a:lnTo>
                    <a:lnTo>
                      <a:pt x="39504" y="13433"/>
                    </a:lnTo>
                    <a:lnTo>
                      <a:pt x="39671" y="13350"/>
                    </a:lnTo>
                    <a:lnTo>
                      <a:pt x="39818" y="13329"/>
                    </a:lnTo>
                    <a:lnTo>
                      <a:pt x="39860" y="13371"/>
                    </a:lnTo>
                    <a:lnTo>
                      <a:pt x="39964" y="13392"/>
                    </a:lnTo>
                    <a:lnTo>
                      <a:pt x="39985" y="13350"/>
                    </a:lnTo>
                    <a:lnTo>
                      <a:pt x="40027" y="13266"/>
                    </a:lnTo>
                    <a:lnTo>
                      <a:pt x="39943" y="13266"/>
                    </a:lnTo>
                    <a:lnTo>
                      <a:pt x="39839" y="13245"/>
                    </a:lnTo>
                    <a:lnTo>
                      <a:pt x="39734" y="13182"/>
                    </a:lnTo>
                    <a:lnTo>
                      <a:pt x="39650" y="13182"/>
                    </a:lnTo>
                    <a:lnTo>
                      <a:pt x="39650" y="13287"/>
                    </a:lnTo>
                    <a:lnTo>
                      <a:pt x="39608" y="13287"/>
                    </a:lnTo>
                    <a:lnTo>
                      <a:pt x="39608" y="13245"/>
                    </a:lnTo>
                    <a:lnTo>
                      <a:pt x="39629" y="13182"/>
                    </a:lnTo>
                    <a:lnTo>
                      <a:pt x="39629" y="13140"/>
                    </a:lnTo>
                    <a:lnTo>
                      <a:pt x="39525" y="13140"/>
                    </a:lnTo>
                    <a:lnTo>
                      <a:pt x="39525" y="13182"/>
                    </a:lnTo>
                    <a:lnTo>
                      <a:pt x="39462" y="13224"/>
                    </a:lnTo>
                    <a:lnTo>
                      <a:pt x="39441" y="13161"/>
                    </a:lnTo>
                    <a:lnTo>
                      <a:pt x="39441" y="13078"/>
                    </a:lnTo>
                    <a:lnTo>
                      <a:pt x="39399" y="13057"/>
                    </a:lnTo>
                    <a:lnTo>
                      <a:pt x="39357" y="13078"/>
                    </a:lnTo>
                    <a:lnTo>
                      <a:pt x="39316" y="13036"/>
                    </a:lnTo>
                    <a:lnTo>
                      <a:pt x="39232" y="12994"/>
                    </a:lnTo>
                    <a:lnTo>
                      <a:pt x="39148" y="12994"/>
                    </a:lnTo>
                    <a:lnTo>
                      <a:pt x="39232" y="12910"/>
                    </a:lnTo>
                    <a:lnTo>
                      <a:pt x="39295" y="12868"/>
                    </a:lnTo>
                    <a:lnTo>
                      <a:pt x="39441" y="12973"/>
                    </a:lnTo>
                    <a:lnTo>
                      <a:pt x="39504" y="12973"/>
                    </a:lnTo>
                    <a:lnTo>
                      <a:pt x="39462" y="12931"/>
                    </a:lnTo>
                    <a:lnTo>
                      <a:pt x="39169" y="12764"/>
                    </a:lnTo>
                    <a:lnTo>
                      <a:pt x="39044" y="12743"/>
                    </a:lnTo>
                    <a:lnTo>
                      <a:pt x="39023" y="12722"/>
                    </a:lnTo>
                    <a:lnTo>
                      <a:pt x="39106" y="12722"/>
                    </a:lnTo>
                    <a:lnTo>
                      <a:pt x="39316" y="12806"/>
                    </a:lnTo>
                    <a:lnTo>
                      <a:pt x="39441" y="12806"/>
                    </a:lnTo>
                    <a:lnTo>
                      <a:pt x="39650" y="12848"/>
                    </a:lnTo>
                    <a:lnTo>
                      <a:pt x="39692" y="12848"/>
                    </a:lnTo>
                    <a:lnTo>
                      <a:pt x="39671" y="12806"/>
                    </a:lnTo>
                    <a:lnTo>
                      <a:pt x="39671" y="12722"/>
                    </a:lnTo>
                    <a:lnTo>
                      <a:pt x="39629" y="12659"/>
                    </a:lnTo>
                    <a:lnTo>
                      <a:pt x="39546" y="12638"/>
                    </a:lnTo>
                    <a:lnTo>
                      <a:pt x="39462" y="12596"/>
                    </a:lnTo>
                    <a:lnTo>
                      <a:pt x="39483" y="12555"/>
                    </a:lnTo>
                    <a:lnTo>
                      <a:pt x="39546" y="12555"/>
                    </a:lnTo>
                    <a:lnTo>
                      <a:pt x="39567" y="12617"/>
                    </a:lnTo>
                    <a:lnTo>
                      <a:pt x="39629" y="12638"/>
                    </a:lnTo>
                    <a:lnTo>
                      <a:pt x="39671" y="12617"/>
                    </a:lnTo>
                    <a:lnTo>
                      <a:pt x="39776" y="12617"/>
                    </a:lnTo>
                    <a:lnTo>
                      <a:pt x="39797" y="12596"/>
                    </a:lnTo>
                    <a:lnTo>
                      <a:pt x="39797" y="12534"/>
                    </a:lnTo>
                    <a:lnTo>
                      <a:pt x="39734" y="12513"/>
                    </a:lnTo>
                    <a:lnTo>
                      <a:pt x="39734" y="12450"/>
                    </a:lnTo>
                    <a:lnTo>
                      <a:pt x="39671" y="12387"/>
                    </a:lnTo>
                    <a:lnTo>
                      <a:pt x="39588" y="12408"/>
                    </a:lnTo>
                    <a:lnTo>
                      <a:pt x="39525" y="12450"/>
                    </a:lnTo>
                    <a:lnTo>
                      <a:pt x="39378" y="12450"/>
                    </a:lnTo>
                    <a:lnTo>
                      <a:pt x="39357" y="12513"/>
                    </a:lnTo>
                    <a:lnTo>
                      <a:pt x="39316" y="12513"/>
                    </a:lnTo>
                    <a:lnTo>
                      <a:pt x="39274" y="12429"/>
                    </a:lnTo>
                    <a:lnTo>
                      <a:pt x="39378" y="12387"/>
                    </a:lnTo>
                    <a:lnTo>
                      <a:pt x="39525" y="12387"/>
                    </a:lnTo>
                    <a:lnTo>
                      <a:pt x="39567" y="12345"/>
                    </a:lnTo>
                    <a:lnTo>
                      <a:pt x="39692" y="12345"/>
                    </a:lnTo>
                    <a:lnTo>
                      <a:pt x="39734" y="12304"/>
                    </a:lnTo>
                    <a:lnTo>
                      <a:pt x="39650" y="12283"/>
                    </a:lnTo>
                    <a:lnTo>
                      <a:pt x="39546" y="12241"/>
                    </a:lnTo>
                    <a:lnTo>
                      <a:pt x="39525" y="12199"/>
                    </a:lnTo>
                    <a:lnTo>
                      <a:pt x="39588" y="12241"/>
                    </a:lnTo>
                    <a:lnTo>
                      <a:pt x="39776" y="12241"/>
                    </a:lnTo>
                    <a:lnTo>
                      <a:pt x="39839" y="12283"/>
                    </a:lnTo>
                    <a:lnTo>
                      <a:pt x="39964" y="12429"/>
                    </a:lnTo>
                    <a:lnTo>
                      <a:pt x="40048" y="12450"/>
                    </a:lnTo>
                    <a:lnTo>
                      <a:pt x="40090" y="12429"/>
                    </a:lnTo>
                    <a:lnTo>
                      <a:pt x="40111" y="12492"/>
                    </a:lnTo>
                    <a:lnTo>
                      <a:pt x="40173" y="12513"/>
                    </a:lnTo>
                    <a:lnTo>
                      <a:pt x="40215" y="12450"/>
                    </a:lnTo>
                    <a:lnTo>
                      <a:pt x="40278" y="12450"/>
                    </a:lnTo>
                    <a:lnTo>
                      <a:pt x="40320" y="12555"/>
                    </a:lnTo>
                    <a:lnTo>
                      <a:pt x="40404" y="12555"/>
                    </a:lnTo>
                    <a:lnTo>
                      <a:pt x="40466" y="12534"/>
                    </a:lnTo>
                    <a:lnTo>
                      <a:pt x="40466" y="12408"/>
                    </a:lnTo>
                    <a:lnTo>
                      <a:pt x="40404" y="12324"/>
                    </a:lnTo>
                    <a:lnTo>
                      <a:pt x="40383" y="12241"/>
                    </a:lnTo>
                    <a:lnTo>
                      <a:pt x="40278" y="12199"/>
                    </a:lnTo>
                    <a:lnTo>
                      <a:pt x="40194" y="12136"/>
                    </a:lnTo>
                    <a:lnTo>
                      <a:pt x="40152" y="12115"/>
                    </a:lnTo>
                    <a:lnTo>
                      <a:pt x="40090" y="12136"/>
                    </a:lnTo>
                    <a:lnTo>
                      <a:pt x="40048" y="12178"/>
                    </a:lnTo>
                    <a:lnTo>
                      <a:pt x="39964" y="12115"/>
                    </a:lnTo>
                    <a:lnTo>
                      <a:pt x="39797" y="11990"/>
                    </a:lnTo>
                    <a:lnTo>
                      <a:pt x="39692" y="11969"/>
                    </a:lnTo>
                    <a:lnTo>
                      <a:pt x="39483" y="11990"/>
                    </a:lnTo>
                    <a:lnTo>
                      <a:pt x="39420" y="11969"/>
                    </a:lnTo>
                    <a:lnTo>
                      <a:pt x="39588" y="11927"/>
                    </a:lnTo>
                    <a:lnTo>
                      <a:pt x="39671" y="11864"/>
                    </a:lnTo>
                    <a:lnTo>
                      <a:pt x="39755" y="11864"/>
                    </a:lnTo>
                    <a:lnTo>
                      <a:pt x="39776" y="11885"/>
                    </a:lnTo>
                    <a:lnTo>
                      <a:pt x="39860" y="11885"/>
                    </a:lnTo>
                    <a:lnTo>
                      <a:pt x="39943" y="11822"/>
                    </a:lnTo>
                    <a:lnTo>
                      <a:pt x="40006" y="11780"/>
                    </a:lnTo>
                    <a:lnTo>
                      <a:pt x="40173" y="11780"/>
                    </a:lnTo>
                    <a:lnTo>
                      <a:pt x="40257" y="11822"/>
                    </a:lnTo>
                    <a:lnTo>
                      <a:pt x="40383" y="11822"/>
                    </a:lnTo>
                    <a:lnTo>
                      <a:pt x="40424" y="11760"/>
                    </a:lnTo>
                    <a:lnTo>
                      <a:pt x="40466" y="11676"/>
                    </a:lnTo>
                    <a:lnTo>
                      <a:pt x="40404" y="11592"/>
                    </a:lnTo>
                    <a:lnTo>
                      <a:pt x="40383" y="11467"/>
                    </a:lnTo>
                    <a:lnTo>
                      <a:pt x="40278" y="11236"/>
                    </a:lnTo>
                    <a:lnTo>
                      <a:pt x="40257" y="11090"/>
                    </a:lnTo>
                    <a:lnTo>
                      <a:pt x="40194" y="11132"/>
                    </a:lnTo>
                    <a:lnTo>
                      <a:pt x="40173" y="11090"/>
                    </a:lnTo>
                    <a:lnTo>
                      <a:pt x="40090" y="11132"/>
                    </a:lnTo>
                    <a:lnTo>
                      <a:pt x="40090" y="11174"/>
                    </a:lnTo>
                    <a:lnTo>
                      <a:pt x="40048" y="11278"/>
                    </a:lnTo>
                    <a:lnTo>
                      <a:pt x="40069" y="11299"/>
                    </a:lnTo>
                    <a:lnTo>
                      <a:pt x="40069" y="11383"/>
                    </a:lnTo>
                    <a:lnTo>
                      <a:pt x="40006" y="11404"/>
                    </a:lnTo>
                    <a:lnTo>
                      <a:pt x="39901" y="11467"/>
                    </a:lnTo>
                    <a:lnTo>
                      <a:pt x="39839" y="11550"/>
                    </a:lnTo>
                    <a:lnTo>
                      <a:pt x="39734" y="11508"/>
                    </a:lnTo>
                    <a:lnTo>
                      <a:pt x="39650" y="11488"/>
                    </a:lnTo>
                    <a:lnTo>
                      <a:pt x="39546" y="11508"/>
                    </a:lnTo>
                    <a:lnTo>
                      <a:pt x="39462" y="11613"/>
                    </a:lnTo>
                    <a:lnTo>
                      <a:pt x="39357" y="11718"/>
                    </a:lnTo>
                    <a:lnTo>
                      <a:pt x="39316" y="11697"/>
                    </a:lnTo>
                    <a:lnTo>
                      <a:pt x="39232" y="11676"/>
                    </a:lnTo>
                    <a:lnTo>
                      <a:pt x="39127" y="11697"/>
                    </a:lnTo>
                    <a:lnTo>
                      <a:pt x="39085" y="11697"/>
                    </a:lnTo>
                    <a:lnTo>
                      <a:pt x="39190" y="11592"/>
                    </a:lnTo>
                    <a:lnTo>
                      <a:pt x="39232" y="11571"/>
                    </a:lnTo>
                    <a:lnTo>
                      <a:pt x="39316" y="11613"/>
                    </a:lnTo>
                    <a:lnTo>
                      <a:pt x="39420" y="11571"/>
                    </a:lnTo>
                    <a:lnTo>
                      <a:pt x="39462" y="11467"/>
                    </a:lnTo>
                    <a:lnTo>
                      <a:pt x="39546" y="11404"/>
                    </a:lnTo>
                    <a:lnTo>
                      <a:pt x="39588" y="11404"/>
                    </a:lnTo>
                    <a:lnTo>
                      <a:pt x="39692" y="11362"/>
                    </a:lnTo>
                    <a:lnTo>
                      <a:pt x="39776" y="11299"/>
                    </a:lnTo>
                    <a:lnTo>
                      <a:pt x="39776" y="11174"/>
                    </a:lnTo>
                    <a:lnTo>
                      <a:pt x="39776" y="11132"/>
                    </a:lnTo>
                    <a:lnTo>
                      <a:pt x="39692" y="11132"/>
                    </a:lnTo>
                    <a:lnTo>
                      <a:pt x="39629" y="11153"/>
                    </a:lnTo>
                    <a:lnTo>
                      <a:pt x="39546" y="11132"/>
                    </a:lnTo>
                    <a:lnTo>
                      <a:pt x="39420" y="11132"/>
                    </a:lnTo>
                    <a:lnTo>
                      <a:pt x="39253" y="11278"/>
                    </a:lnTo>
                    <a:lnTo>
                      <a:pt x="39148" y="11383"/>
                    </a:lnTo>
                    <a:lnTo>
                      <a:pt x="38960" y="11404"/>
                    </a:lnTo>
                    <a:lnTo>
                      <a:pt x="39023" y="11362"/>
                    </a:lnTo>
                    <a:lnTo>
                      <a:pt x="39148" y="11341"/>
                    </a:lnTo>
                    <a:lnTo>
                      <a:pt x="39169" y="11257"/>
                    </a:lnTo>
                    <a:lnTo>
                      <a:pt x="39127" y="11236"/>
                    </a:lnTo>
                    <a:lnTo>
                      <a:pt x="39023" y="11236"/>
                    </a:lnTo>
                    <a:lnTo>
                      <a:pt x="39190" y="11153"/>
                    </a:lnTo>
                    <a:lnTo>
                      <a:pt x="39295" y="11153"/>
                    </a:lnTo>
                    <a:lnTo>
                      <a:pt x="39441" y="11048"/>
                    </a:lnTo>
                    <a:lnTo>
                      <a:pt x="39567" y="11048"/>
                    </a:lnTo>
                    <a:lnTo>
                      <a:pt x="39650" y="11027"/>
                    </a:lnTo>
                    <a:lnTo>
                      <a:pt x="39839" y="11027"/>
                    </a:lnTo>
                    <a:lnTo>
                      <a:pt x="39922" y="10944"/>
                    </a:lnTo>
                    <a:lnTo>
                      <a:pt x="39964" y="10881"/>
                    </a:lnTo>
                    <a:lnTo>
                      <a:pt x="39985" y="10839"/>
                    </a:lnTo>
                    <a:lnTo>
                      <a:pt x="40069" y="10818"/>
                    </a:lnTo>
                    <a:lnTo>
                      <a:pt x="40069" y="10923"/>
                    </a:lnTo>
                    <a:lnTo>
                      <a:pt x="40132" y="10944"/>
                    </a:lnTo>
                    <a:lnTo>
                      <a:pt x="40236" y="10839"/>
                    </a:lnTo>
                    <a:lnTo>
                      <a:pt x="40257" y="10734"/>
                    </a:lnTo>
                    <a:lnTo>
                      <a:pt x="40236" y="10672"/>
                    </a:lnTo>
                    <a:lnTo>
                      <a:pt x="40152" y="10630"/>
                    </a:lnTo>
                    <a:lnTo>
                      <a:pt x="40090" y="10525"/>
                    </a:lnTo>
                    <a:lnTo>
                      <a:pt x="39964" y="10400"/>
                    </a:lnTo>
                    <a:lnTo>
                      <a:pt x="39922" y="10295"/>
                    </a:lnTo>
                    <a:lnTo>
                      <a:pt x="39839" y="10295"/>
                    </a:lnTo>
                    <a:lnTo>
                      <a:pt x="39755" y="10337"/>
                    </a:lnTo>
                    <a:lnTo>
                      <a:pt x="39713" y="10400"/>
                    </a:lnTo>
                    <a:lnTo>
                      <a:pt x="39629" y="10420"/>
                    </a:lnTo>
                    <a:lnTo>
                      <a:pt x="39525" y="10504"/>
                    </a:lnTo>
                    <a:lnTo>
                      <a:pt x="39420" y="10504"/>
                    </a:lnTo>
                    <a:lnTo>
                      <a:pt x="39336" y="10567"/>
                    </a:lnTo>
                    <a:lnTo>
                      <a:pt x="39316" y="10546"/>
                    </a:lnTo>
                    <a:lnTo>
                      <a:pt x="39336" y="10441"/>
                    </a:lnTo>
                    <a:lnTo>
                      <a:pt x="39420" y="10400"/>
                    </a:lnTo>
                    <a:lnTo>
                      <a:pt x="39525" y="10400"/>
                    </a:lnTo>
                    <a:lnTo>
                      <a:pt x="39650" y="10253"/>
                    </a:lnTo>
                    <a:lnTo>
                      <a:pt x="39713" y="10190"/>
                    </a:lnTo>
                    <a:lnTo>
                      <a:pt x="39713" y="10127"/>
                    </a:lnTo>
                    <a:lnTo>
                      <a:pt x="39629" y="10148"/>
                    </a:lnTo>
                    <a:lnTo>
                      <a:pt x="39462" y="10211"/>
                    </a:lnTo>
                    <a:lnTo>
                      <a:pt x="39316" y="10316"/>
                    </a:lnTo>
                    <a:lnTo>
                      <a:pt x="39253" y="10316"/>
                    </a:lnTo>
                    <a:lnTo>
                      <a:pt x="39211" y="10358"/>
                    </a:lnTo>
                    <a:lnTo>
                      <a:pt x="39169" y="10441"/>
                    </a:lnTo>
                    <a:lnTo>
                      <a:pt x="39106" y="10630"/>
                    </a:lnTo>
                    <a:lnTo>
                      <a:pt x="38918" y="10839"/>
                    </a:lnTo>
                    <a:lnTo>
                      <a:pt x="38730" y="10944"/>
                    </a:lnTo>
                    <a:lnTo>
                      <a:pt x="38730" y="10923"/>
                    </a:lnTo>
                    <a:lnTo>
                      <a:pt x="38813" y="10839"/>
                    </a:lnTo>
                    <a:lnTo>
                      <a:pt x="38939" y="10713"/>
                    </a:lnTo>
                    <a:lnTo>
                      <a:pt x="39023" y="10567"/>
                    </a:lnTo>
                    <a:lnTo>
                      <a:pt x="39064" y="10525"/>
                    </a:lnTo>
                    <a:lnTo>
                      <a:pt x="39064" y="10462"/>
                    </a:lnTo>
                    <a:lnTo>
                      <a:pt x="39023" y="10462"/>
                    </a:lnTo>
                    <a:lnTo>
                      <a:pt x="39002" y="10441"/>
                    </a:lnTo>
                    <a:lnTo>
                      <a:pt x="38939" y="10462"/>
                    </a:lnTo>
                    <a:lnTo>
                      <a:pt x="38855" y="10609"/>
                    </a:lnTo>
                    <a:lnTo>
                      <a:pt x="38730" y="10734"/>
                    </a:lnTo>
                    <a:lnTo>
                      <a:pt x="38688" y="10734"/>
                    </a:lnTo>
                    <a:lnTo>
                      <a:pt x="38709" y="10651"/>
                    </a:lnTo>
                    <a:lnTo>
                      <a:pt x="38730" y="10567"/>
                    </a:lnTo>
                    <a:lnTo>
                      <a:pt x="38834" y="10462"/>
                    </a:lnTo>
                    <a:lnTo>
                      <a:pt x="38876" y="10400"/>
                    </a:lnTo>
                    <a:lnTo>
                      <a:pt x="38918" y="10316"/>
                    </a:lnTo>
                    <a:lnTo>
                      <a:pt x="39002" y="10316"/>
                    </a:lnTo>
                    <a:lnTo>
                      <a:pt x="39044" y="10337"/>
                    </a:lnTo>
                    <a:lnTo>
                      <a:pt x="39148" y="10337"/>
                    </a:lnTo>
                    <a:lnTo>
                      <a:pt x="39190" y="10295"/>
                    </a:lnTo>
                    <a:lnTo>
                      <a:pt x="39253" y="10211"/>
                    </a:lnTo>
                    <a:lnTo>
                      <a:pt x="39357" y="10148"/>
                    </a:lnTo>
                    <a:lnTo>
                      <a:pt x="39462" y="10023"/>
                    </a:lnTo>
                    <a:lnTo>
                      <a:pt x="39525" y="9918"/>
                    </a:lnTo>
                    <a:lnTo>
                      <a:pt x="39483" y="9814"/>
                    </a:lnTo>
                    <a:lnTo>
                      <a:pt x="39525" y="9730"/>
                    </a:lnTo>
                    <a:lnTo>
                      <a:pt x="39483" y="9709"/>
                    </a:lnTo>
                    <a:lnTo>
                      <a:pt x="39336" y="9793"/>
                    </a:lnTo>
                    <a:lnTo>
                      <a:pt x="39274" y="9876"/>
                    </a:lnTo>
                    <a:lnTo>
                      <a:pt x="39274" y="9981"/>
                    </a:lnTo>
                    <a:lnTo>
                      <a:pt x="39253" y="10107"/>
                    </a:lnTo>
                    <a:lnTo>
                      <a:pt x="39211" y="10127"/>
                    </a:lnTo>
                    <a:lnTo>
                      <a:pt x="39232" y="10086"/>
                    </a:lnTo>
                    <a:lnTo>
                      <a:pt x="39232" y="10023"/>
                    </a:lnTo>
                    <a:lnTo>
                      <a:pt x="39148" y="9981"/>
                    </a:lnTo>
                    <a:lnTo>
                      <a:pt x="39044" y="9981"/>
                    </a:lnTo>
                    <a:lnTo>
                      <a:pt x="38939" y="10044"/>
                    </a:lnTo>
                    <a:lnTo>
                      <a:pt x="38855" y="10023"/>
                    </a:lnTo>
                    <a:lnTo>
                      <a:pt x="38730" y="10044"/>
                    </a:lnTo>
                    <a:lnTo>
                      <a:pt x="38625" y="10107"/>
                    </a:lnTo>
                    <a:lnTo>
                      <a:pt x="38500" y="10107"/>
                    </a:lnTo>
                    <a:lnTo>
                      <a:pt x="38583" y="10044"/>
                    </a:lnTo>
                    <a:lnTo>
                      <a:pt x="38688" y="10002"/>
                    </a:lnTo>
                    <a:lnTo>
                      <a:pt x="38772" y="9897"/>
                    </a:lnTo>
                    <a:lnTo>
                      <a:pt x="38730" y="9814"/>
                    </a:lnTo>
                    <a:lnTo>
                      <a:pt x="38688" y="9814"/>
                    </a:lnTo>
                    <a:lnTo>
                      <a:pt x="38541" y="9835"/>
                    </a:lnTo>
                    <a:lnTo>
                      <a:pt x="38604" y="9772"/>
                    </a:lnTo>
                    <a:lnTo>
                      <a:pt x="38688" y="9772"/>
                    </a:lnTo>
                    <a:lnTo>
                      <a:pt x="38772" y="9709"/>
                    </a:lnTo>
                    <a:lnTo>
                      <a:pt x="38813" y="9604"/>
                    </a:lnTo>
                    <a:lnTo>
                      <a:pt x="38897" y="9583"/>
                    </a:lnTo>
                    <a:lnTo>
                      <a:pt x="38939" y="9521"/>
                    </a:lnTo>
                    <a:lnTo>
                      <a:pt x="39002" y="9521"/>
                    </a:lnTo>
                    <a:lnTo>
                      <a:pt x="39106" y="9604"/>
                    </a:lnTo>
                    <a:lnTo>
                      <a:pt x="39169" y="9667"/>
                    </a:lnTo>
                    <a:lnTo>
                      <a:pt x="39253" y="9667"/>
                    </a:lnTo>
                    <a:lnTo>
                      <a:pt x="39357" y="9521"/>
                    </a:lnTo>
                    <a:lnTo>
                      <a:pt x="39441" y="9458"/>
                    </a:lnTo>
                    <a:lnTo>
                      <a:pt x="39441" y="9395"/>
                    </a:lnTo>
                    <a:lnTo>
                      <a:pt x="39336" y="9270"/>
                    </a:lnTo>
                    <a:lnTo>
                      <a:pt x="39316" y="9165"/>
                    </a:lnTo>
                    <a:lnTo>
                      <a:pt x="39274" y="9060"/>
                    </a:lnTo>
                    <a:lnTo>
                      <a:pt x="39169" y="8956"/>
                    </a:lnTo>
                    <a:lnTo>
                      <a:pt x="39106" y="8893"/>
                    </a:lnTo>
                    <a:lnTo>
                      <a:pt x="39023" y="8726"/>
                    </a:lnTo>
                    <a:lnTo>
                      <a:pt x="38960" y="8747"/>
                    </a:lnTo>
                    <a:lnTo>
                      <a:pt x="38960" y="8830"/>
                    </a:lnTo>
                    <a:lnTo>
                      <a:pt x="38918" y="8893"/>
                    </a:lnTo>
                    <a:lnTo>
                      <a:pt x="38855" y="8935"/>
                    </a:lnTo>
                    <a:lnTo>
                      <a:pt x="38834" y="8977"/>
                    </a:lnTo>
                    <a:lnTo>
                      <a:pt x="38834" y="9060"/>
                    </a:lnTo>
                    <a:lnTo>
                      <a:pt x="38751" y="9102"/>
                    </a:lnTo>
                    <a:lnTo>
                      <a:pt x="38709" y="9186"/>
                    </a:lnTo>
                    <a:lnTo>
                      <a:pt x="38709" y="9291"/>
                    </a:lnTo>
                    <a:lnTo>
                      <a:pt x="38583" y="9353"/>
                    </a:lnTo>
                    <a:lnTo>
                      <a:pt x="38500" y="9458"/>
                    </a:lnTo>
                    <a:lnTo>
                      <a:pt x="38479" y="9542"/>
                    </a:lnTo>
                    <a:lnTo>
                      <a:pt x="38416" y="9604"/>
                    </a:lnTo>
                    <a:lnTo>
                      <a:pt x="38374" y="9583"/>
                    </a:lnTo>
                    <a:lnTo>
                      <a:pt x="38395" y="9458"/>
                    </a:lnTo>
                    <a:lnTo>
                      <a:pt x="38500" y="9291"/>
                    </a:lnTo>
                    <a:lnTo>
                      <a:pt x="38583" y="9270"/>
                    </a:lnTo>
                    <a:lnTo>
                      <a:pt x="38583" y="9228"/>
                    </a:lnTo>
                    <a:lnTo>
                      <a:pt x="38541" y="9186"/>
                    </a:lnTo>
                    <a:lnTo>
                      <a:pt x="38500" y="9123"/>
                    </a:lnTo>
                    <a:lnTo>
                      <a:pt x="38186" y="9332"/>
                    </a:lnTo>
                    <a:lnTo>
                      <a:pt x="38060" y="9500"/>
                    </a:lnTo>
                    <a:lnTo>
                      <a:pt x="37997" y="9583"/>
                    </a:lnTo>
                    <a:lnTo>
                      <a:pt x="37893" y="9604"/>
                    </a:lnTo>
                    <a:lnTo>
                      <a:pt x="37893" y="9583"/>
                    </a:lnTo>
                    <a:lnTo>
                      <a:pt x="37956" y="9542"/>
                    </a:lnTo>
                    <a:lnTo>
                      <a:pt x="38039" y="9374"/>
                    </a:lnTo>
                    <a:lnTo>
                      <a:pt x="38060" y="9291"/>
                    </a:lnTo>
                    <a:lnTo>
                      <a:pt x="38186" y="9165"/>
                    </a:lnTo>
                    <a:lnTo>
                      <a:pt x="38248" y="9081"/>
                    </a:lnTo>
                    <a:lnTo>
                      <a:pt x="38207" y="9019"/>
                    </a:lnTo>
                    <a:lnTo>
                      <a:pt x="38207" y="8935"/>
                    </a:lnTo>
                    <a:lnTo>
                      <a:pt x="38081" y="9019"/>
                    </a:lnTo>
                    <a:lnTo>
                      <a:pt x="37935" y="9144"/>
                    </a:lnTo>
                    <a:lnTo>
                      <a:pt x="37893" y="9249"/>
                    </a:lnTo>
                    <a:lnTo>
                      <a:pt x="37809" y="9353"/>
                    </a:lnTo>
                    <a:lnTo>
                      <a:pt x="37788" y="9332"/>
                    </a:lnTo>
                    <a:lnTo>
                      <a:pt x="37809" y="9228"/>
                    </a:lnTo>
                    <a:lnTo>
                      <a:pt x="37872" y="9123"/>
                    </a:lnTo>
                    <a:lnTo>
                      <a:pt x="37809" y="9081"/>
                    </a:lnTo>
                    <a:lnTo>
                      <a:pt x="37809" y="9039"/>
                    </a:lnTo>
                    <a:lnTo>
                      <a:pt x="37893" y="9019"/>
                    </a:lnTo>
                    <a:lnTo>
                      <a:pt x="38081" y="8872"/>
                    </a:lnTo>
                    <a:lnTo>
                      <a:pt x="38269" y="8726"/>
                    </a:lnTo>
                    <a:lnTo>
                      <a:pt x="38269" y="8642"/>
                    </a:lnTo>
                    <a:lnTo>
                      <a:pt x="38186" y="8642"/>
                    </a:lnTo>
                    <a:lnTo>
                      <a:pt x="38060" y="8726"/>
                    </a:lnTo>
                    <a:lnTo>
                      <a:pt x="38018" y="8809"/>
                    </a:lnTo>
                    <a:lnTo>
                      <a:pt x="37914" y="8851"/>
                    </a:lnTo>
                    <a:lnTo>
                      <a:pt x="37914" y="8809"/>
                    </a:lnTo>
                    <a:lnTo>
                      <a:pt x="37893" y="8747"/>
                    </a:lnTo>
                    <a:lnTo>
                      <a:pt x="37704" y="8872"/>
                    </a:lnTo>
                    <a:lnTo>
                      <a:pt x="37642" y="8977"/>
                    </a:lnTo>
                    <a:lnTo>
                      <a:pt x="37558" y="9165"/>
                    </a:lnTo>
                    <a:lnTo>
                      <a:pt x="37432" y="9249"/>
                    </a:lnTo>
                    <a:lnTo>
                      <a:pt x="37349" y="9249"/>
                    </a:lnTo>
                    <a:lnTo>
                      <a:pt x="37432" y="9165"/>
                    </a:lnTo>
                    <a:lnTo>
                      <a:pt x="37558" y="9060"/>
                    </a:lnTo>
                    <a:lnTo>
                      <a:pt x="37600" y="8956"/>
                    </a:lnTo>
                    <a:lnTo>
                      <a:pt x="37579" y="8935"/>
                    </a:lnTo>
                    <a:lnTo>
                      <a:pt x="37495" y="8935"/>
                    </a:lnTo>
                    <a:lnTo>
                      <a:pt x="37600" y="8851"/>
                    </a:lnTo>
                    <a:lnTo>
                      <a:pt x="37746" y="8830"/>
                    </a:lnTo>
                    <a:lnTo>
                      <a:pt x="37788" y="8767"/>
                    </a:lnTo>
                    <a:lnTo>
                      <a:pt x="37767" y="8726"/>
                    </a:lnTo>
                    <a:lnTo>
                      <a:pt x="37683" y="8747"/>
                    </a:lnTo>
                    <a:lnTo>
                      <a:pt x="37558" y="8767"/>
                    </a:lnTo>
                    <a:lnTo>
                      <a:pt x="37474" y="8851"/>
                    </a:lnTo>
                    <a:lnTo>
                      <a:pt x="37391" y="8830"/>
                    </a:lnTo>
                    <a:lnTo>
                      <a:pt x="37600" y="8726"/>
                    </a:lnTo>
                    <a:lnTo>
                      <a:pt x="37579" y="8663"/>
                    </a:lnTo>
                    <a:lnTo>
                      <a:pt x="37474" y="8663"/>
                    </a:lnTo>
                    <a:lnTo>
                      <a:pt x="37537" y="8600"/>
                    </a:lnTo>
                    <a:lnTo>
                      <a:pt x="37642" y="8600"/>
                    </a:lnTo>
                    <a:lnTo>
                      <a:pt x="37683" y="8642"/>
                    </a:lnTo>
                    <a:lnTo>
                      <a:pt x="37809" y="8642"/>
                    </a:lnTo>
                    <a:lnTo>
                      <a:pt x="37872" y="8537"/>
                    </a:lnTo>
                    <a:lnTo>
                      <a:pt x="37997" y="8495"/>
                    </a:lnTo>
                    <a:lnTo>
                      <a:pt x="37997" y="8412"/>
                    </a:lnTo>
                    <a:lnTo>
                      <a:pt x="38060" y="8328"/>
                    </a:lnTo>
                    <a:lnTo>
                      <a:pt x="38060" y="8286"/>
                    </a:lnTo>
                    <a:lnTo>
                      <a:pt x="37976" y="8286"/>
                    </a:lnTo>
                    <a:lnTo>
                      <a:pt x="37914" y="8223"/>
                    </a:lnTo>
                    <a:lnTo>
                      <a:pt x="37809" y="8203"/>
                    </a:lnTo>
                    <a:lnTo>
                      <a:pt x="37683" y="8307"/>
                    </a:lnTo>
                    <a:lnTo>
                      <a:pt x="37537" y="8349"/>
                    </a:lnTo>
                    <a:lnTo>
                      <a:pt x="37453" y="8495"/>
                    </a:lnTo>
                    <a:lnTo>
                      <a:pt x="37244" y="8705"/>
                    </a:lnTo>
                    <a:lnTo>
                      <a:pt x="37181" y="8705"/>
                    </a:lnTo>
                    <a:lnTo>
                      <a:pt x="37223" y="8621"/>
                    </a:lnTo>
                    <a:lnTo>
                      <a:pt x="37265" y="8621"/>
                    </a:lnTo>
                    <a:lnTo>
                      <a:pt x="37370" y="8537"/>
                    </a:lnTo>
                    <a:lnTo>
                      <a:pt x="37495" y="8349"/>
                    </a:lnTo>
                    <a:lnTo>
                      <a:pt x="37642" y="8286"/>
                    </a:lnTo>
                    <a:lnTo>
                      <a:pt x="37704" y="8203"/>
                    </a:lnTo>
                    <a:lnTo>
                      <a:pt x="37683" y="8140"/>
                    </a:lnTo>
                    <a:lnTo>
                      <a:pt x="37495" y="8140"/>
                    </a:lnTo>
                    <a:lnTo>
                      <a:pt x="37328" y="8286"/>
                    </a:lnTo>
                    <a:lnTo>
                      <a:pt x="37495" y="8119"/>
                    </a:lnTo>
                    <a:lnTo>
                      <a:pt x="37663" y="8077"/>
                    </a:lnTo>
                    <a:lnTo>
                      <a:pt x="37767" y="8098"/>
                    </a:lnTo>
                    <a:lnTo>
                      <a:pt x="37851" y="8119"/>
                    </a:lnTo>
                    <a:lnTo>
                      <a:pt x="37956" y="8014"/>
                    </a:lnTo>
                    <a:lnTo>
                      <a:pt x="37956" y="7931"/>
                    </a:lnTo>
                    <a:lnTo>
                      <a:pt x="37914" y="7889"/>
                    </a:lnTo>
                    <a:lnTo>
                      <a:pt x="37914" y="7805"/>
                    </a:lnTo>
                    <a:lnTo>
                      <a:pt x="37914" y="7721"/>
                    </a:lnTo>
                    <a:lnTo>
                      <a:pt x="37788" y="7679"/>
                    </a:lnTo>
                    <a:lnTo>
                      <a:pt x="37746" y="7596"/>
                    </a:lnTo>
                    <a:lnTo>
                      <a:pt x="37642" y="7575"/>
                    </a:lnTo>
                    <a:lnTo>
                      <a:pt x="37600" y="7617"/>
                    </a:lnTo>
                    <a:lnTo>
                      <a:pt x="37558" y="7617"/>
                    </a:lnTo>
                    <a:lnTo>
                      <a:pt x="37558" y="7533"/>
                    </a:lnTo>
                    <a:lnTo>
                      <a:pt x="37474" y="7512"/>
                    </a:lnTo>
                    <a:lnTo>
                      <a:pt x="37391" y="7428"/>
                    </a:lnTo>
                    <a:lnTo>
                      <a:pt x="37391" y="7366"/>
                    </a:lnTo>
                    <a:lnTo>
                      <a:pt x="37244" y="7282"/>
                    </a:lnTo>
                    <a:lnTo>
                      <a:pt x="37181" y="7282"/>
                    </a:lnTo>
                    <a:lnTo>
                      <a:pt x="37139" y="7219"/>
                    </a:lnTo>
                    <a:lnTo>
                      <a:pt x="37014" y="7219"/>
                    </a:lnTo>
                    <a:lnTo>
                      <a:pt x="36826" y="7261"/>
                    </a:lnTo>
                    <a:lnTo>
                      <a:pt x="36721" y="7366"/>
                    </a:lnTo>
                    <a:lnTo>
                      <a:pt x="36595" y="7366"/>
                    </a:lnTo>
                    <a:lnTo>
                      <a:pt x="36491" y="7533"/>
                    </a:lnTo>
                    <a:lnTo>
                      <a:pt x="36512" y="7596"/>
                    </a:lnTo>
                    <a:lnTo>
                      <a:pt x="36595" y="7617"/>
                    </a:lnTo>
                    <a:lnTo>
                      <a:pt x="36805" y="7805"/>
                    </a:lnTo>
                    <a:lnTo>
                      <a:pt x="36826" y="7847"/>
                    </a:lnTo>
                    <a:lnTo>
                      <a:pt x="36909" y="7889"/>
                    </a:lnTo>
                    <a:lnTo>
                      <a:pt x="36951" y="7993"/>
                    </a:lnTo>
                    <a:lnTo>
                      <a:pt x="36909" y="7993"/>
                    </a:lnTo>
                    <a:lnTo>
                      <a:pt x="36826" y="7931"/>
                    </a:lnTo>
                    <a:lnTo>
                      <a:pt x="36700" y="7931"/>
                    </a:lnTo>
                    <a:lnTo>
                      <a:pt x="36700" y="7847"/>
                    </a:lnTo>
                    <a:lnTo>
                      <a:pt x="36512" y="7679"/>
                    </a:lnTo>
                    <a:lnTo>
                      <a:pt x="36428" y="7700"/>
                    </a:lnTo>
                    <a:lnTo>
                      <a:pt x="36386" y="7721"/>
                    </a:lnTo>
                    <a:lnTo>
                      <a:pt x="36386" y="7721"/>
                    </a:lnTo>
                    <a:lnTo>
                      <a:pt x="36407" y="7638"/>
                    </a:lnTo>
                    <a:lnTo>
                      <a:pt x="36428" y="7533"/>
                    </a:lnTo>
                    <a:lnTo>
                      <a:pt x="36303" y="7491"/>
                    </a:lnTo>
                    <a:lnTo>
                      <a:pt x="36240" y="7512"/>
                    </a:lnTo>
                    <a:lnTo>
                      <a:pt x="36240" y="7721"/>
                    </a:lnTo>
                    <a:lnTo>
                      <a:pt x="36303" y="7826"/>
                    </a:lnTo>
                    <a:lnTo>
                      <a:pt x="36323" y="7951"/>
                    </a:lnTo>
                    <a:lnTo>
                      <a:pt x="36303" y="8035"/>
                    </a:lnTo>
                    <a:lnTo>
                      <a:pt x="36303" y="7931"/>
                    </a:lnTo>
                    <a:lnTo>
                      <a:pt x="36219" y="7784"/>
                    </a:lnTo>
                    <a:lnTo>
                      <a:pt x="36135" y="7889"/>
                    </a:lnTo>
                    <a:lnTo>
                      <a:pt x="36093" y="7993"/>
                    </a:lnTo>
                    <a:lnTo>
                      <a:pt x="36135" y="8056"/>
                    </a:lnTo>
                    <a:lnTo>
                      <a:pt x="36072" y="8119"/>
                    </a:lnTo>
                    <a:lnTo>
                      <a:pt x="35968" y="8056"/>
                    </a:lnTo>
                    <a:lnTo>
                      <a:pt x="35863" y="8035"/>
                    </a:lnTo>
                    <a:lnTo>
                      <a:pt x="35905" y="7951"/>
                    </a:lnTo>
                    <a:lnTo>
                      <a:pt x="36010" y="7889"/>
                    </a:lnTo>
                    <a:lnTo>
                      <a:pt x="36135" y="7700"/>
                    </a:lnTo>
                    <a:lnTo>
                      <a:pt x="36177" y="7596"/>
                    </a:lnTo>
                    <a:lnTo>
                      <a:pt x="36093" y="7512"/>
                    </a:lnTo>
                    <a:lnTo>
                      <a:pt x="36072" y="7407"/>
                    </a:lnTo>
                    <a:lnTo>
                      <a:pt x="35926" y="7533"/>
                    </a:lnTo>
                    <a:lnTo>
                      <a:pt x="35884" y="7596"/>
                    </a:lnTo>
                    <a:lnTo>
                      <a:pt x="35863" y="7533"/>
                    </a:lnTo>
                    <a:lnTo>
                      <a:pt x="35884" y="7407"/>
                    </a:lnTo>
                    <a:lnTo>
                      <a:pt x="35779" y="7387"/>
                    </a:lnTo>
                    <a:lnTo>
                      <a:pt x="35717" y="7407"/>
                    </a:lnTo>
                    <a:lnTo>
                      <a:pt x="35696" y="7491"/>
                    </a:lnTo>
                    <a:lnTo>
                      <a:pt x="35717" y="7617"/>
                    </a:lnTo>
                    <a:lnTo>
                      <a:pt x="35717" y="7742"/>
                    </a:lnTo>
                    <a:lnTo>
                      <a:pt x="35675" y="7700"/>
                    </a:lnTo>
                    <a:lnTo>
                      <a:pt x="35675" y="7533"/>
                    </a:lnTo>
                    <a:lnTo>
                      <a:pt x="35654" y="7512"/>
                    </a:lnTo>
                    <a:lnTo>
                      <a:pt x="35591" y="7617"/>
                    </a:lnTo>
                    <a:lnTo>
                      <a:pt x="35487" y="7638"/>
                    </a:lnTo>
                    <a:lnTo>
                      <a:pt x="35487" y="7721"/>
                    </a:lnTo>
                    <a:lnTo>
                      <a:pt x="35403" y="7826"/>
                    </a:lnTo>
                    <a:lnTo>
                      <a:pt x="35340" y="7847"/>
                    </a:lnTo>
                    <a:lnTo>
                      <a:pt x="35277" y="7931"/>
                    </a:lnTo>
                    <a:lnTo>
                      <a:pt x="35173" y="7931"/>
                    </a:lnTo>
                    <a:lnTo>
                      <a:pt x="35256" y="7847"/>
                    </a:lnTo>
                    <a:lnTo>
                      <a:pt x="35256" y="7784"/>
                    </a:lnTo>
                    <a:lnTo>
                      <a:pt x="35194" y="7721"/>
                    </a:lnTo>
                    <a:lnTo>
                      <a:pt x="35152" y="7721"/>
                    </a:lnTo>
                    <a:lnTo>
                      <a:pt x="35152" y="7679"/>
                    </a:lnTo>
                    <a:lnTo>
                      <a:pt x="35235" y="7679"/>
                    </a:lnTo>
                    <a:lnTo>
                      <a:pt x="35277" y="7700"/>
                    </a:lnTo>
                    <a:lnTo>
                      <a:pt x="35298" y="7638"/>
                    </a:lnTo>
                    <a:lnTo>
                      <a:pt x="35298" y="7596"/>
                    </a:lnTo>
                    <a:lnTo>
                      <a:pt x="35298" y="7554"/>
                    </a:lnTo>
                    <a:lnTo>
                      <a:pt x="35403" y="7491"/>
                    </a:lnTo>
                    <a:lnTo>
                      <a:pt x="35570" y="7345"/>
                    </a:lnTo>
                    <a:lnTo>
                      <a:pt x="35591" y="7261"/>
                    </a:lnTo>
                    <a:lnTo>
                      <a:pt x="35675" y="7177"/>
                    </a:lnTo>
                    <a:lnTo>
                      <a:pt x="35570" y="7177"/>
                    </a:lnTo>
                    <a:lnTo>
                      <a:pt x="35403" y="7282"/>
                    </a:lnTo>
                    <a:lnTo>
                      <a:pt x="35277" y="7407"/>
                    </a:lnTo>
                    <a:lnTo>
                      <a:pt x="35194" y="7407"/>
                    </a:lnTo>
                    <a:lnTo>
                      <a:pt x="35277" y="7324"/>
                    </a:lnTo>
                    <a:lnTo>
                      <a:pt x="35361" y="7219"/>
                    </a:lnTo>
                    <a:lnTo>
                      <a:pt x="35445" y="7156"/>
                    </a:lnTo>
                    <a:lnTo>
                      <a:pt x="35549" y="7114"/>
                    </a:lnTo>
                    <a:lnTo>
                      <a:pt x="35612" y="7052"/>
                    </a:lnTo>
                    <a:lnTo>
                      <a:pt x="35696" y="7052"/>
                    </a:lnTo>
                    <a:lnTo>
                      <a:pt x="35779" y="6905"/>
                    </a:lnTo>
                    <a:lnTo>
                      <a:pt x="35779" y="6863"/>
                    </a:lnTo>
                    <a:lnTo>
                      <a:pt x="35696" y="6780"/>
                    </a:lnTo>
                    <a:lnTo>
                      <a:pt x="35696" y="6675"/>
                    </a:lnTo>
                    <a:lnTo>
                      <a:pt x="35717" y="6591"/>
                    </a:lnTo>
                    <a:lnTo>
                      <a:pt x="35884" y="6424"/>
                    </a:lnTo>
                    <a:lnTo>
                      <a:pt x="35905" y="6361"/>
                    </a:lnTo>
                    <a:lnTo>
                      <a:pt x="35863" y="6257"/>
                    </a:lnTo>
                    <a:lnTo>
                      <a:pt x="35842" y="6194"/>
                    </a:lnTo>
                    <a:lnTo>
                      <a:pt x="35800" y="6131"/>
                    </a:lnTo>
                    <a:lnTo>
                      <a:pt x="35884" y="6006"/>
                    </a:lnTo>
                    <a:lnTo>
                      <a:pt x="35968" y="5922"/>
                    </a:lnTo>
                    <a:lnTo>
                      <a:pt x="35989" y="5838"/>
                    </a:lnTo>
                    <a:lnTo>
                      <a:pt x="36010" y="5587"/>
                    </a:lnTo>
                    <a:lnTo>
                      <a:pt x="36051" y="5524"/>
                    </a:lnTo>
                    <a:lnTo>
                      <a:pt x="36010" y="5462"/>
                    </a:lnTo>
                    <a:lnTo>
                      <a:pt x="35842" y="5399"/>
                    </a:lnTo>
                    <a:lnTo>
                      <a:pt x="35654" y="5399"/>
                    </a:lnTo>
                    <a:lnTo>
                      <a:pt x="35487" y="5357"/>
                    </a:lnTo>
                    <a:lnTo>
                      <a:pt x="35361" y="5420"/>
                    </a:lnTo>
                    <a:lnTo>
                      <a:pt x="35235" y="5420"/>
                    </a:lnTo>
                    <a:lnTo>
                      <a:pt x="35068" y="5503"/>
                    </a:lnTo>
                    <a:lnTo>
                      <a:pt x="34796" y="5587"/>
                    </a:lnTo>
                    <a:lnTo>
                      <a:pt x="34754" y="5671"/>
                    </a:lnTo>
                    <a:lnTo>
                      <a:pt x="34859" y="5796"/>
                    </a:lnTo>
                    <a:lnTo>
                      <a:pt x="34859" y="5880"/>
                    </a:lnTo>
                    <a:lnTo>
                      <a:pt x="34817" y="5922"/>
                    </a:lnTo>
                    <a:lnTo>
                      <a:pt x="34754" y="5775"/>
                    </a:lnTo>
                    <a:lnTo>
                      <a:pt x="34712" y="5713"/>
                    </a:lnTo>
                    <a:lnTo>
                      <a:pt x="34650" y="5587"/>
                    </a:lnTo>
                    <a:lnTo>
                      <a:pt x="34524" y="5587"/>
                    </a:lnTo>
                    <a:lnTo>
                      <a:pt x="34440" y="5671"/>
                    </a:lnTo>
                    <a:lnTo>
                      <a:pt x="34440" y="5734"/>
                    </a:lnTo>
                    <a:lnTo>
                      <a:pt x="34398" y="5796"/>
                    </a:lnTo>
                    <a:lnTo>
                      <a:pt x="34378" y="5713"/>
                    </a:lnTo>
                    <a:lnTo>
                      <a:pt x="34398" y="5608"/>
                    </a:lnTo>
                    <a:lnTo>
                      <a:pt x="34336" y="5587"/>
                    </a:lnTo>
                    <a:lnTo>
                      <a:pt x="34189" y="5608"/>
                    </a:lnTo>
                    <a:lnTo>
                      <a:pt x="34126" y="5713"/>
                    </a:lnTo>
                    <a:lnTo>
                      <a:pt x="34126" y="5796"/>
                    </a:lnTo>
                    <a:lnTo>
                      <a:pt x="34273" y="5901"/>
                    </a:lnTo>
                    <a:lnTo>
                      <a:pt x="34378" y="6047"/>
                    </a:lnTo>
                    <a:lnTo>
                      <a:pt x="34503" y="6131"/>
                    </a:lnTo>
                    <a:lnTo>
                      <a:pt x="34440" y="6131"/>
                    </a:lnTo>
                    <a:lnTo>
                      <a:pt x="34294" y="6047"/>
                    </a:lnTo>
                    <a:lnTo>
                      <a:pt x="34106" y="5880"/>
                    </a:lnTo>
                    <a:lnTo>
                      <a:pt x="34064" y="5880"/>
                    </a:lnTo>
                    <a:lnTo>
                      <a:pt x="34022" y="5922"/>
                    </a:lnTo>
                    <a:lnTo>
                      <a:pt x="33854" y="5922"/>
                    </a:lnTo>
                    <a:lnTo>
                      <a:pt x="33813" y="5943"/>
                    </a:lnTo>
                    <a:lnTo>
                      <a:pt x="33875" y="6006"/>
                    </a:lnTo>
                    <a:lnTo>
                      <a:pt x="34001" y="6006"/>
                    </a:lnTo>
                    <a:lnTo>
                      <a:pt x="34022" y="6047"/>
                    </a:lnTo>
                    <a:lnTo>
                      <a:pt x="34064" y="6152"/>
                    </a:lnTo>
                    <a:lnTo>
                      <a:pt x="34210" y="6257"/>
                    </a:lnTo>
                    <a:lnTo>
                      <a:pt x="34231" y="6340"/>
                    </a:lnTo>
                    <a:lnTo>
                      <a:pt x="34315" y="6424"/>
                    </a:lnTo>
                    <a:lnTo>
                      <a:pt x="34210" y="6424"/>
                    </a:lnTo>
                    <a:lnTo>
                      <a:pt x="34126" y="6319"/>
                    </a:lnTo>
                    <a:lnTo>
                      <a:pt x="33980" y="6236"/>
                    </a:lnTo>
                    <a:lnTo>
                      <a:pt x="33980" y="6152"/>
                    </a:lnTo>
                    <a:lnTo>
                      <a:pt x="33875" y="6047"/>
                    </a:lnTo>
                    <a:lnTo>
                      <a:pt x="33750" y="6047"/>
                    </a:lnTo>
                    <a:lnTo>
                      <a:pt x="33666" y="6131"/>
                    </a:lnTo>
                    <a:lnTo>
                      <a:pt x="33666" y="6215"/>
                    </a:lnTo>
                    <a:lnTo>
                      <a:pt x="33582" y="6361"/>
                    </a:lnTo>
                    <a:lnTo>
                      <a:pt x="33541" y="6529"/>
                    </a:lnTo>
                    <a:lnTo>
                      <a:pt x="33603" y="6633"/>
                    </a:lnTo>
                    <a:lnTo>
                      <a:pt x="33478" y="6675"/>
                    </a:lnTo>
                    <a:lnTo>
                      <a:pt x="33478" y="6759"/>
                    </a:lnTo>
                    <a:lnTo>
                      <a:pt x="33541" y="6822"/>
                    </a:lnTo>
                    <a:lnTo>
                      <a:pt x="33562" y="6926"/>
                    </a:lnTo>
                    <a:lnTo>
                      <a:pt x="33645" y="6926"/>
                    </a:lnTo>
                    <a:lnTo>
                      <a:pt x="33813" y="6780"/>
                    </a:lnTo>
                    <a:lnTo>
                      <a:pt x="33896" y="6780"/>
                    </a:lnTo>
                    <a:lnTo>
                      <a:pt x="33917" y="6842"/>
                    </a:lnTo>
                    <a:lnTo>
                      <a:pt x="33813" y="6863"/>
                    </a:lnTo>
                    <a:lnTo>
                      <a:pt x="33771" y="6884"/>
                    </a:lnTo>
                    <a:lnTo>
                      <a:pt x="33771" y="6947"/>
                    </a:lnTo>
                    <a:lnTo>
                      <a:pt x="33687" y="6947"/>
                    </a:lnTo>
                    <a:lnTo>
                      <a:pt x="33603" y="7052"/>
                    </a:lnTo>
                    <a:lnTo>
                      <a:pt x="33603" y="7156"/>
                    </a:lnTo>
                    <a:lnTo>
                      <a:pt x="33541" y="7240"/>
                    </a:lnTo>
                    <a:lnTo>
                      <a:pt x="33478" y="7177"/>
                    </a:lnTo>
                    <a:lnTo>
                      <a:pt x="33499" y="7094"/>
                    </a:lnTo>
                    <a:lnTo>
                      <a:pt x="33436" y="6947"/>
                    </a:lnTo>
                    <a:lnTo>
                      <a:pt x="33352" y="6926"/>
                    </a:lnTo>
                    <a:lnTo>
                      <a:pt x="33290" y="7031"/>
                    </a:lnTo>
                    <a:lnTo>
                      <a:pt x="33331" y="7094"/>
                    </a:lnTo>
                    <a:lnTo>
                      <a:pt x="33269" y="7177"/>
                    </a:lnTo>
                    <a:lnTo>
                      <a:pt x="33164" y="7198"/>
                    </a:lnTo>
                    <a:lnTo>
                      <a:pt x="33122" y="7261"/>
                    </a:lnTo>
                    <a:lnTo>
                      <a:pt x="33080" y="7177"/>
                    </a:lnTo>
                    <a:lnTo>
                      <a:pt x="33038" y="7198"/>
                    </a:lnTo>
                    <a:lnTo>
                      <a:pt x="33059" y="7303"/>
                    </a:lnTo>
                    <a:lnTo>
                      <a:pt x="33122" y="7407"/>
                    </a:lnTo>
                    <a:lnTo>
                      <a:pt x="33122" y="7554"/>
                    </a:lnTo>
                    <a:lnTo>
                      <a:pt x="33143" y="7575"/>
                    </a:lnTo>
                    <a:lnTo>
                      <a:pt x="33143" y="7700"/>
                    </a:lnTo>
                    <a:lnTo>
                      <a:pt x="33227" y="7721"/>
                    </a:lnTo>
                    <a:lnTo>
                      <a:pt x="33290" y="7784"/>
                    </a:lnTo>
                    <a:lnTo>
                      <a:pt x="33269" y="7868"/>
                    </a:lnTo>
                    <a:lnTo>
                      <a:pt x="33290" y="7931"/>
                    </a:lnTo>
                    <a:lnTo>
                      <a:pt x="33290" y="8035"/>
                    </a:lnTo>
                    <a:lnTo>
                      <a:pt x="33185" y="8119"/>
                    </a:lnTo>
                    <a:lnTo>
                      <a:pt x="33143" y="8203"/>
                    </a:lnTo>
                    <a:lnTo>
                      <a:pt x="33122" y="8412"/>
                    </a:lnTo>
                    <a:lnTo>
                      <a:pt x="33059" y="8454"/>
                    </a:lnTo>
                    <a:lnTo>
                      <a:pt x="32934" y="8663"/>
                    </a:lnTo>
                    <a:lnTo>
                      <a:pt x="32934" y="8747"/>
                    </a:lnTo>
                    <a:lnTo>
                      <a:pt x="32808" y="8872"/>
                    </a:lnTo>
                    <a:lnTo>
                      <a:pt x="32829" y="8830"/>
                    </a:lnTo>
                    <a:lnTo>
                      <a:pt x="32829" y="8726"/>
                    </a:lnTo>
                    <a:lnTo>
                      <a:pt x="32871" y="8558"/>
                    </a:lnTo>
                    <a:lnTo>
                      <a:pt x="32955" y="8495"/>
                    </a:lnTo>
                    <a:lnTo>
                      <a:pt x="32934" y="8433"/>
                    </a:lnTo>
                    <a:lnTo>
                      <a:pt x="32913" y="8454"/>
                    </a:lnTo>
                    <a:lnTo>
                      <a:pt x="32829" y="8454"/>
                    </a:lnTo>
                    <a:lnTo>
                      <a:pt x="32746" y="8391"/>
                    </a:lnTo>
                    <a:lnTo>
                      <a:pt x="32704" y="8349"/>
                    </a:lnTo>
                    <a:lnTo>
                      <a:pt x="32746" y="8328"/>
                    </a:lnTo>
                    <a:lnTo>
                      <a:pt x="32829" y="8307"/>
                    </a:lnTo>
                    <a:lnTo>
                      <a:pt x="32913" y="8307"/>
                    </a:lnTo>
                    <a:lnTo>
                      <a:pt x="32913" y="8244"/>
                    </a:lnTo>
                    <a:lnTo>
                      <a:pt x="32955" y="8244"/>
                    </a:lnTo>
                    <a:lnTo>
                      <a:pt x="32976" y="8349"/>
                    </a:lnTo>
                    <a:lnTo>
                      <a:pt x="33038" y="8244"/>
                    </a:lnTo>
                    <a:lnTo>
                      <a:pt x="33038" y="8140"/>
                    </a:lnTo>
                    <a:lnTo>
                      <a:pt x="32934" y="8098"/>
                    </a:lnTo>
                    <a:lnTo>
                      <a:pt x="32913" y="8035"/>
                    </a:lnTo>
                    <a:lnTo>
                      <a:pt x="32808" y="7910"/>
                    </a:lnTo>
                    <a:lnTo>
                      <a:pt x="32808" y="7763"/>
                    </a:lnTo>
                    <a:lnTo>
                      <a:pt x="32746" y="7679"/>
                    </a:lnTo>
                    <a:lnTo>
                      <a:pt x="32725" y="7512"/>
                    </a:lnTo>
                    <a:lnTo>
                      <a:pt x="32704" y="7491"/>
                    </a:lnTo>
                    <a:lnTo>
                      <a:pt x="32704" y="7407"/>
                    </a:lnTo>
                    <a:lnTo>
                      <a:pt x="32746" y="7366"/>
                    </a:lnTo>
                    <a:lnTo>
                      <a:pt x="32829" y="7198"/>
                    </a:lnTo>
                    <a:lnTo>
                      <a:pt x="32829" y="7094"/>
                    </a:lnTo>
                    <a:lnTo>
                      <a:pt x="32934" y="6989"/>
                    </a:lnTo>
                    <a:lnTo>
                      <a:pt x="33018" y="6884"/>
                    </a:lnTo>
                    <a:lnTo>
                      <a:pt x="33122" y="6842"/>
                    </a:lnTo>
                    <a:lnTo>
                      <a:pt x="33122" y="6738"/>
                    </a:lnTo>
                    <a:lnTo>
                      <a:pt x="33059" y="6654"/>
                    </a:lnTo>
                    <a:lnTo>
                      <a:pt x="33018" y="6550"/>
                    </a:lnTo>
                    <a:lnTo>
                      <a:pt x="33038" y="6424"/>
                    </a:lnTo>
                    <a:lnTo>
                      <a:pt x="33143" y="6215"/>
                    </a:lnTo>
                    <a:lnTo>
                      <a:pt x="33227" y="6173"/>
                    </a:lnTo>
                    <a:lnTo>
                      <a:pt x="33394" y="6068"/>
                    </a:lnTo>
                    <a:lnTo>
                      <a:pt x="33603" y="5817"/>
                    </a:lnTo>
                    <a:lnTo>
                      <a:pt x="33813" y="5608"/>
                    </a:lnTo>
                    <a:lnTo>
                      <a:pt x="33959" y="5587"/>
                    </a:lnTo>
                    <a:lnTo>
                      <a:pt x="34064" y="5441"/>
                    </a:lnTo>
                    <a:lnTo>
                      <a:pt x="34106" y="5378"/>
                    </a:lnTo>
                    <a:lnTo>
                      <a:pt x="34210" y="5378"/>
                    </a:lnTo>
                    <a:lnTo>
                      <a:pt x="34398" y="5294"/>
                    </a:lnTo>
                    <a:lnTo>
                      <a:pt x="34545" y="5231"/>
                    </a:lnTo>
                    <a:lnTo>
                      <a:pt x="34587" y="5169"/>
                    </a:lnTo>
                    <a:lnTo>
                      <a:pt x="34545" y="5085"/>
                    </a:lnTo>
                    <a:lnTo>
                      <a:pt x="34315" y="4980"/>
                    </a:lnTo>
                    <a:lnTo>
                      <a:pt x="34189" y="4897"/>
                    </a:lnTo>
                    <a:lnTo>
                      <a:pt x="34001" y="4897"/>
                    </a:lnTo>
                    <a:lnTo>
                      <a:pt x="33959" y="4876"/>
                    </a:lnTo>
                    <a:lnTo>
                      <a:pt x="33875" y="4897"/>
                    </a:lnTo>
                    <a:lnTo>
                      <a:pt x="33708" y="4876"/>
                    </a:lnTo>
                    <a:lnTo>
                      <a:pt x="33645" y="4897"/>
                    </a:lnTo>
                    <a:lnTo>
                      <a:pt x="33436" y="4897"/>
                    </a:lnTo>
                    <a:lnTo>
                      <a:pt x="33122" y="5001"/>
                    </a:lnTo>
                    <a:lnTo>
                      <a:pt x="32934" y="5190"/>
                    </a:lnTo>
                    <a:lnTo>
                      <a:pt x="32725" y="5273"/>
                    </a:lnTo>
                    <a:lnTo>
                      <a:pt x="32704" y="5378"/>
                    </a:lnTo>
                    <a:lnTo>
                      <a:pt x="32725" y="5482"/>
                    </a:lnTo>
                    <a:lnTo>
                      <a:pt x="32641" y="5441"/>
                    </a:lnTo>
                    <a:lnTo>
                      <a:pt x="32557" y="5441"/>
                    </a:lnTo>
                    <a:lnTo>
                      <a:pt x="32494" y="5545"/>
                    </a:lnTo>
                    <a:lnTo>
                      <a:pt x="32348" y="5545"/>
                    </a:lnTo>
                    <a:lnTo>
                      <a:pt x="32243" y="5692"/>
                    </a:lnTo>
                    <a:lnTo>
                      <a:pt x="32243" y="5796"/>
                    </a:lnTo>
                    <a:lnTo>
                      <a:pt x="32181" y="5796"/>
                    </a:lnTo>
                    <a:lnTo>
                      <a:pt x="32034" y="6006"/>
                    </a:lnTo>
                    <a:lnTo>
                      <a:pt x="32097" y="6068"/>
                    </a:lnTo>
                    <a:lnTo>
                      <a:pt x="32034" y="6152"/>
                    </a:lnTo>
                    <a:lnTo>
                      <a:pt x="31992" y="6068"/>
                    </a:lnTo>
                    <a:lnTo>
                      <a:pt x="31930" y="6068"/>
                    </a:lnTo>
                    <a:lnTo>
                      <a:pt x="31888" y="6257"/>
                    </a:lnTo>
                    <a:lnTo>
                      <a:pt x="31762" y="6257"/>
                    </a:lnTo>
                    <a:lnTo>
                      <a:pt x="31678" y="6361"/>
                    </a:lnTo>
                    <a:lnTo>
                      <a:pt x="31616" y="6424"/>
                    </a:lnTo>
                    <a:lnTo>
                      <a:pt x="31553" y="6570"/>
                    </a:lnTo>
                    <a:lnTo>
                      <a:pt x="31448" y="6759"/>
                    </a:lnTo>
                    <a:lnTo>
                      <a:pt x="31448" y="6863"/>
                    </a:lnTo>
                    <a:lnTo>
                      <a:pt x="31490" y="6842"/>
                    </a:lnTo>
                    <a:lnTo>
                      <a:pt x="31511" y="6842"/>
                    </a:lnTo>
                    <a:lnTo>
                      <a:pt x="31490" y="6905"/>
                    </a:lnTo>
                    <a:lnTo>
                      <a:pt x="31406" y="6905"/>
                    </a:lnTo>
                    <a:lnTo>
                      <a:pt x="31260" y="6989"/>
                    </a:lnTo>
                    <a:lnTo>
                      <a:pt x="31239" y="7094"/>
                    </a:lnTo>
                    <a:lnTo>
                      <a:pt x="31155" y="7114"/>
                    </a:lnTo>
                    <a:lnTo>
                      <a:pt x="31134" y="7198"/>
                    </a:lnTo>
                    <a:lnTo>
                      <a:pt x="31134" y="7407"/>
                    </a:lnTo>
                    <a:lnTo>
                      <a:pt x="31072" y="7512"/>
                    </a:lnTo>
                    <a:lnTo>
                      <a:pt x="30988" y="7512"/>
                    </a:lnTo>
                    <a:lnTo>
                      <a:pt x="30967" y="7659"/>
                    </a:lnTo>
                    <a:lnTo>
                      <a:pt x="30967" y="7721"/>
                    </a:lnTo>
                    <a:lnTo>
                      <a:pt x="30862" y="7784"/>
                    </a:lnTo>
                    <a:lnTo>
                      <a:pt x="30821" y="7972"/>
                    </a:lnTo>
                    <a:lnTo>
                      <a:pt x="30862" y="8077"/>
                    </a:lnTo>
                    <a:lnTo>
                      <a:pt x="31072" y="8182"/>
                    </a:lnTo>
                    <a:lnTo>
                      <a:pt x="31176" y="8182"/>
                    </a:lnTo>
                    <a:lnTo>
                      <a:pt x="31302" y="8244"/>
                    </a:lnTo>
                    <a:lnTo>
                      <a:pt x="31385" y="8244"/>
                    </a:lnTo>
                    <a:lnTo>
                      <a:pt x="31511" y="8328"/>
                    </a:lnTo>
                    <a:lnTo>
                      <a:pt x="31678" y="8328"/>
                    </a:lnTo>
                    <a:lnTo>
                      <a:pt x="31699" y="8495"/>
                    </a:lnTo>
                    <a:lnTo>
                      <a:pt x="31867" y="8558"/>
                    </a:lnTo>
                    <a:lnTo>
                      <a:pt x="31888" y="8642"/>
                    </a:lnTo>
                    <a:lnTo>
                      <a:pt x="31971" y="8705"/>
                    </a:lnTo>
                    <a:lnTo>
                      <a:pt x="31804" y="8705"/>
                    </a:lnTo>
                    <a:lnTo>
                      <a:pt x="31762" y="8726"/>
                    </a:lnTo>
                    <a:lnTo>
                      <a:pt x="31574" y="8726"/>
                    </a:lnTo>
                    <a:lnTo>
                      <a:pt x="31365" y="8642"/>
                    </a:lnTo>
                    <a:lnTo>
                      <a:pt x="31344" y="8537"/>
                    </a:lnTo>
                    <a:lnTo>
                      <a:pt x="31239" y="8454"/>
                    </a:lnTo>
                    <a:lnTo>
                      <a:pt x="31051" y="8454"/>
                    </a:lnTo>
                    <a:lnTo>
                      <a:pt x="30988" y="8412"/>
                    </a:lnTo>
                    <a:lnTo>
                      <a:pt x="30883" y="8391"/>
                    </a:lnTo>
                    <a:lnTo>
                      <a:pt x="30862" y="8433"/>
                    </a:lnTo>
                    <a:lnTo>
                      <a:pt x="30925" y="8558"/>
                    </a:lnTo>
                    <a:lnTo>
                      <a:pt x="30925" y="8642"/>
                    </a:lnTo>
                    <a:lnTo>
                      <a:pt x="30841" y="8642"/>
                    </a:lnTo>
                    <a:lnTo>
                      <a:pt x="30821" y="8726"/>
                    </a:lnTo>
                    <a:lnTo>
                      <a:pt x="30862" y="8914"/>
                    </a:lnTo>
                    <a:lnTo>
                      <a:pt x="30883" y="9039"/>
                    </a:lnTo>
                    <a:lnTo>
                      <a:pt x="30862" y="9165"/>
                    </a:lnTo>
                    <a:lnTo>
                      <a:pt x="30883" y="9270"/>
                    </a:lnTo>
                    <a:lnTo>
                      <a:pt x="31030" y="9353"/>
                    </a:lnTo>
                    <a:lnTo>
                      <a:pt x="31134" y="9458"/>
                    </a:lnTo>
                    <a:lnTo>
                      <a:pt x="31134" y="9500"/>
                    </a:lnTo>
                    <a:lnTo>
                      <a:pt x="31072" y="9458"/>
                    </a:lnTo>
                    <a:lnTo>
                      <a:pt x="31051" y="9458"/>
                    </a:lnTo>
                    <a:lnTo>
                      <a:pt x="31072" y="9563"/>
                    </a:lnTo>
                    <a:lnTo>
                      <a:pt x="31155" y="9667"/>
                    </a:lnTo>
                    <a:lnTo>
                      <a:pt x="31197" y="9667"/>
                    </a:lnTo>
                    <a:lnTo>
                      <a:pt x="31197" y="9583"/>
                    </a:lnTo>
                    <a:lnTo>
                      <a:pt x="31281" y="9563"/>
                    </a:lnTo>
                    <a:lnTo>
                      <a:pt x="31385" y="9583"/>
                    </a:lnTo>
                    <a:lnTo>
                      <a:pt x="31469" y="9667"/>
                    </a:lnTo>
                    <a:lnTo>
                      <a:pt x="31553" y="9688"/>
                    </a:lnTo>
                    <a:lnTo>
                      <a:pt x="31574" y="9646"/>
                    </a:lnTo>
                    <a:lnTo>
                      <a:pt x="31553" y="9583"/>
                    </a:lnTo>
                    <a:lnTo>
                      <a:pt x="31574" y="9500"/>
                    </a:lnTo>
                    <a:lnTo>
                      <a:pt x="31616" y="9479"/>
                    </a:lnTo>
                    <a:lnTo>
                      <a:pt x="31678" y="9542"/>
                    </a:lnTo>
                    <a:lnTo>
                      <a:pt x="31657" y="9646"/>
                    </a:lnTo>
                    <a:lnTo>
                      <a:pt x="31678" y="9709"/>
                    </a:lnTo>
                    <a:lnTo>
                      <a:pt x="31720" y="9709"/>
                    </a:lnTo>
                    <a:lnTo>
                      <a:pt x="31783" y="9583"/>
                    </a:lnTo>
                    <a:lnTo>
                      <a:pt x="31909" y="9563"/>
                    </a:lnTo>
                    <a:lnTo>
                      <a:pt x="31992" y="9479"/>
                    </a:lnTo>
                    <a:lnTo>
                      <a:pt x="32013" y="9500"/>
                    </a:lnTo>
                    <a:lnTo>
                      <a:pt x="31971" y="9583"/>
                    </a:lnTo>
                    <a:lnTo>
                      <a:pt x="31783" y="9688"/>
                    </a:lnTo>
                    <a:lnTo>
                      <a:pt x="31762" y="9793"/>
                    </a:lnTo>
                    <a:lnTo>
                      <a:pt x="31867" y="9876"/>
                    </a:lnTo>
                    <a:lnTo>
                      <a:pt x="31888" y="10023"/>
                    </a:lnTo>
                    <a:lnTo>
                      <a:pt x="32013" y="10169"/>
                    </a:lnTo>
                    <a:lnTo>
                      <a:pt x="32181" y="10169"/>
                    </a:lnTo>
                    <a:lnTo>
                      <a:pt x="32222" y="10107"/>
                    </a:lnTo>
                    <a:lnTo>
                      <a:pt x="32118" y="10023"/>
                    </a:lnTo>
                    <a:lnTo>
                      <a:pt x="32181" y="10002"/>
                    </a:lnTo>
                    <a:lnTo>
                      <a:pt x="32285" y="10023"/>
                    </a:lnTo>
                    <a:lnTo>
                      <a:pt x="32348" y="10107"/>
                    </a:lnTo>
                    <a:lnTo>
                      <a:pt x="32411" y="10086"/>
                    </a:lnTo>
                    <a:lnTo>
                      <a:pt x="32494" y="10002"/>
                    </a:lnTo>
                    <a:lnTo>
                      <a:pt x="32599" y="9897"/>
                    </a:lnTo>
                    <a:lnTo>
                      <a:pt x="32662" y="9897"/>
                    </a:lnTo>
                    <a:lnTo>
                      <a:pt x="32662" y="9960"/>
                    </a:lnTo>
                    <a:lnTo>
                      <a:pt x="32599" y="9981"/>
                    </a:lnTo>
                    <a:lnTo>
                      <a:pt x="32432" y="10127"/>
                    </a:lnTo>
                    <a:lnTo>
                      <a:pt x="32432" y="10211"/>
                    </a:lnTo>
                    <a:lnTo>
                      <a:pt x="32453" y="10232"/>
                    </a:lnTo>
                    <a:cubicBezTo>
                      <a:pt x="32411" y="10295"/>
                      <a:pt x="32390" y="10379"/>
                      <a:pt x="32348" y="10441"/>
                    </a:cubicBezTo>
                    <a:lnTo>
                      <a:pt x="32306" y="10441"/>
                    </a:lnTo>
                    <a:lnTo>
                      <a:pt x="32222" y="10504"/>
                    </a:lnTo>
                    <a:lnTo>
                      <a:pt x="32139" y="10504"/>
                    </a:lnTo>
                    <a:lnTo>
                      <a:pt x="32097" y="10420"/>
                    </a:lnTo>
                    <a:lnTo>
                      <a:pt x="31992" y="10400"/>
                    </a:lnTo>
                    <a:lnTo>
                      <a:pt x="32013" y="10441"/>
                    </a:lnTo>
                    <a:lnTo>
                      <a:pt x="32097" y="10504"/>
                    </a:lnTo>
                    <a:lnTo>
                      <a:pt x="32076" y="10609"/>
                    </a:lnTo>
                    <a:lnTo>
                      <a:pt x="31971" y="10609"/>
                    </a:lnTo>
                    <a:lnTo>
                      <a:pt x="31971" y="10630"/>
                    </a:lnTo>
                    <a:lnTo>
                      <a:pt x="31992" y="10692"/>
                    </a:lnTo>
                    <a:lnTo>
                      <a:pt x="31909" y="10755"/>
                    </a:lnTo>
                    <a:lnTo>
                      <a:pt x="31909" y="10839"/>
                    </a:lnTo>
                    <a:lnTo>
                      <a:pt x="31971" y="10923"/>
                    </a:lnTo>
                    <a:lnTo>
                      <a:pt x="31888" y="10923"/>
                    </a:lnTo>
                    <a:lnTo>
                      <a:pt x="31888" y="11027"/>
                    </a:lnTo>
                    <a:lnTo>
                      <a:pt x="31804" y="11111"/>
                    </a:lnTo>
                    <a:lnTo>
                      <a:pt x="31804" y="11278"/>
                    </a:lnTo>
                    <a:lnTo>
                      <a:pt x="31867" y="11278"/>
                    </a:lnTo>
                    <a:lnTo>
                      <a:pt x="31909" y="11383"/>
                    </a:lnTo>
                    <a:lnTo>
                      <a:pt x="31950" y="11383"/>
                    </a:lnTo>
                    <a:lnTo>
                      <a:pt x="32013" y="11488"/>
                    </a:lnTo>
                    <a:lnTo>
                      <a:pt x="31950" y="11508"/>
                    </a:lnTo>
                    <a:lnTo>
                      <a:pt x="31888" y="11508"/>
                    </a:lnTo>
                    <a:lnTo>
                      <a:pt x="31825" y="11571"/>
                    </a:lnTo>
                    <a:lnTo>
                      <a:pt x="31783" y="11508"/>
                    </a:lnTo>
                    <a:lnTo>
                      <a:pt x="31637" y="11550"/>
                    </a:lnTo>
                    <a:lnTo>
                      <a:pt x="31595" y="11634"/>
                    </a:lnTo>
                    <a:lnTo>
                      <a:pt x="31699" y="11739"/>
                    </a:lnTo>
                    <a:lnTo>
                      <a:pt x="31741" y="11739"/>
                    </a:lnTo>
                    <a:lnTo>
                      <a:pt x="31741" y="11801"/>
                    </a:lnTo>
                    <a:lnTo>
                      <a:pt x="31637" y="11843"/>
                    </a:lnTo>
                    <a:lnTo>
                      <a:pt x="31595" y="11780"/>
                    </a:lnTo>
                    <a:lnTo>
                      <a:pt x="31511" y="11864"/>
                    </a:lnTo>
                    <a:lnTo>
                      <a:pt x="31427" y="11739"/>
                    </a:lnTo>
                    <a:lnTo>
                      <a:pt x="31323" y="11801"/>
                    </a:lnTo>
                    <a:lnTo>
                      <a:pt x="31218" y="12011"/>
                    </a:lnTo>
                    <a:lnTo>
                      <a:pt x="31113" y="12262"/>
                    </a:lnTo>
                    <a:lnTo>
                      <a:pt x="30988" y="12492"/>
                    </a:lnTo>
                    <a:lnTo>
                      <a:pt x="30779" y="12638"/>
                    </a:lnTo>
                    <a:lnTo>
                      <a:pt x="30737" y="12743"/>
                    </a:lnTo>
                    <a:lnTo>
                      <a:pt x="30674" y="12743"/>
                    </a:lnTo>
                    <a:lnTo>
                      <a:pt x="30569" y="12910"/>
                    </a:lnTo>
                    <a:lnTo>
                      <a:pt x="30465" y="12952"/>
                    </a:lnTo>
                    <a:lnTo>
                      <a:pt x="30444" y="13140"/>
                    </a:lnTo>
                    <a:lnTo>
                      <a:pt x="30360" y="13224"/>
                    </a:lnTo>
                    <a:lnTo>
                      <a:pt x="30339" y="13350"/>
                    </a:lnTo>
                    <a:lnTo>
                      <a:pt x="30277" y="13350"/>
                    </a:lnTo>
                    <a:lnTo>
                      <a:pt x="30235" y="13224"/>
                    </a:lnTo>
                    <a:lnTo>
                      <a:pt x="30151" y="13224"/>
                    </a:lnTo>
                    <a:lnTo>
                      <a:pt x="30067" y="13308"/>
                    </a:lnTo>
                    <a:lnTo>
                      <a:pt x="30109" y="13350"/>
                    </a:lnTo>
                    <a:lnTo>
                      <a:pt x="30130" y="13475"/>
                    </a:lnTo>
                    <a:lnTo>
                      <a:pt x="30046" y="13475"/>
                    </a:lnTo>
                    <a:lnTo>
                      <a:pt x="29963" y="13413"/>
                    </a:lnTo>
                    <a:lnTo>
                      <a:pt x="30005" y="13308"/>
                    </a:lnTo>
                    <a:lnTo>
                      <a:pt x="29921" y="13140"/>
                    </a:lnTo>
                    <a:lnTo>
                      <a:pt x="29837" y="12743"/>
                    </a:lnTo>
                    <a:lnTo>
                      <a:pt x="29837" y="12576"/>
                    </a:lnTo>
                    <a:lnTo>
                      <a:pt x="29816" y="12492"/>
                    </a:lnTo>
                    <a:lnTo>
                      <a:pt x="29858" y="12366"/>
                    </a:lnTo>
                    <a:lnTo>
                      <a:pt x="29942" y="12262"/>
                    </a:lnTo>
                    <a:lnTo>
                      <a:pt x="29921" y="12115"/>
                    </a:lnTo>
                    <a:lnTo>
                      <a:pt x="29963" y="12011"/>
                    </a:lnTo>
                    <a:lnTo>
                      <a:pt x="30046" y="11969"/>
                    </a:lnTo>
                    <a:lnTo>
                      <a:pt x="30130" y="12011"/>
                    </a:lnTo>
                    <a:lnTo>
                      <a:pt x="30214" y="11990"/>
                    </a:lnTo>
                    <a:lnTo>
                      <a:pt x="30277" y="11885"/>
                    </a:lnTo>
                    <a:lnTo>
                      <a:pt x="30256" y="11655"/>
                    </a:lnTo>
                    <a:lnTo>
                      <a:pt x="30318" y="11550"/>
                    </a:lnTo>
                    <a:lnTo>
                      <a:pt x="30318" y="11153"/>
                    </a:lnTo>
                    <a:lnTo>
                      <a:pt x="30214" y="11027"/>
                    </a:lnTo>
                    <a:lnTo>
                      <a:pt x="30172" y="10860"/>
                    </a:lnTo>
                    <a:lnTo>
                      <a:pt x="30109" y="10692"/>
                    </a:lnTo>
                    <a:lnTo>
                      <a:pt x="30067" y="10588"/>
                    </a:lnTo>
                    <a:lnTo>
                      <a:pt x="30025" y="10525"/>
                    </a:lnTo>
                    <a:lnTo>
                      <a:pt x="29963" y="10525"/>
                    </a:lnTo>
                    <a:lnTo>
                      <a:pt x="29921" y="10630"/>
                    </a:lnTo>
                    <a:lnTo>
                      <a:pt x="29795" y="10839"/>
                    </a:lnTo>
                    <a:lnTo>
                      <a:pt x="29628" y="10964"/>
                    </a:lnTo>
                    <a:lnTo>
                      <a:pt x="29607" y="11069"/>
                    </a:lnTo>
                    <a:lnTo>
                      <a:pt x="29607" y="11278"/>
                    </a:lnTo>
                    <a:lnTo>
                      <a:pt x="29544" y="11341"/>
                    </a:lnTo>
                    <a:lnTo>
                      <a:pt x="29481" y="11278"/>
                    </a:lnTo>
                    <a:lnTo>
                      <a:pt x="29398" y="11362"/>
                    </a:lnTo>
                    <a:lnTo>
                      <a:pt x="29419" y="11383"/>
                    </a:lnTo>
                    <a:lnTo>
                      <a:pt x="29398" y="11446"/>
                    </a:lnTo>
                    <a:lnTo>
                      <a:pt x="29230" y="11529"/>
                    </a:lnTo>
                    <a:lnTo>
                      <a:pt x="29189" y="11592"/>
                    </a:lnTo>
                    <a:lnTo>
                      <a:pt x="29084" y="11697"/>
                    </a:lnTo>
                    <a:lnTo>
                      <a:pt x="29000" y="11697"/>
                    </a:lnTo>
                    <a:lnTo>
                      <a:pt x="29000" y="11634"/>
                    </a:lnTo>
                    <a:lnTo>
                      <a:pt x="29084" y="11592"/>
                    </a:lnTo>
                    <a:lnTo>
                      <a:pt x="29084" y="11467"/>
                    </a:lnTo>
                    <a:lnTo>
                      <a:pt x="29042" y="11425"/>
                    </a:lnTo>
                    <a:lnTo>
                      <a:pt x="29147" y="11278"/>
                    </a:lnTo>
                    <a:lnTo>
                      <a:pt x="29168" y="11174"/>
                    </a:lnTo>
                    <a:lnTo>
                      <a:pt x="29168" y="11069"/>
                    </a:lnTo>
                    <a:lnTo>
                      <a:pt x="29251" y="11027"/>
                    </a:lnTo>
                    <a:lnTo>
                      <a:pt x="29251" y="10923"/>
                    </a:lnTo>
                    <a:lnTo>
                      <a:pt x="29209" y="10902"/>
                    </a:lnTo>
                    <a:lnTo>
                      <a:pt x="29251" y="10755"/>
                    </a:lnTo>
                    <a:lnTo>
                      <a:pt x="29147" y="10609"/>
                    </a:lnTo>
                    <a:lnTo>
                      <a:pt x="29147" y="10525"/>
                    </a:lnTo>
                    <a:lnTo>
                      <a:pt x="29084" y="10420"/>
                    </a:lnTo>
                    <a:lnTo>
                      <a:pt x="29084" y="10379"/>
                    </a:lnTo>
                    <a:lnTo>
                      <a:pt x="29147" y="10400"/>
                    </a:lnTo>
                    <a:lnTo>
                      <a:pt x="29189" y="10400"/>
                    </a:lnTo>
                    <a:lnTo>
                      <a:pt x="29209" y="10525"/>
                    </a:lnTo>
                    <a:lnTo>
                      <a:pt x="29272" y="10504"/>
                    </a:lnTo>
                    <a:lnTo>
                      <a:pt x="29377" y="10379"/>
                    </a:lnTo>
                    <a:lnTo>
                      <a:pt x="29481" y="10379"/>
                    </a:lnTo>
                    <a:lnTo>
                      <a:pt x="29565" y="10295"/>
                    </a:lnTo>
                    <a:lnTo>
                      <a:pt x="29481" y="10232"/>
                    </a:lnTo>
                    <a:lnTo>
                      <a:pt x="29377" y="10316"/>
                    </a:lnTo>
                    <a:lnTo>
                      <a:pt x="29293" y="10232"/>
                    </a:lnTo>
                    <a:lnTo>
                      <a:pt x="29189" y="10211"/>
                    </a:lnTo>
                    <a:lnTo>
                      <a:pt x="29189" y="10107"/>
                    </a:lnTo>
                    <a:lnTo>
                      <a:pt x="29230" y="10065"/>
                    </a:lnTo>
                    <a:lnTo>
                      <a:pt x="29209" y="10002"/>
                    </a:lnTo>
                    <a:lnTo>
                      <a:pt x="29126" y="10023"/>
                    </a:lnTo>
                    <a:lnTo>
                      <a:pt x="29105" y="10107"/>
                    </a:lnTo>
                    <a:lnTo>
                      <a:pt x="28958" y="10169"/>
                    </a:lnTo>
                    <a:lnTo>
                      <a:pt x="28854" y="10065"/>
                    </a:lnTo>
                    <a:lnTo>
                      <a:pt x="28854" y="9939"/>
                    </a:lnTo>
                    <a:lnTo>
                      <a:pt x="28770" y="9918"/>
                    </a:lnTo>
                    <a:lnTo>
                      <a:pt x="28665" y="9939"/>
                    </a:lnTo>
                    <a:lnTo>
                      <a:pt x="28603" y="9897"/>
                    </a:lnTo>
                    <a:lnTo>
                      <a:pt x="28644" y="9793"/>
                    </a:lnTo>
                    <a:lnTo>
                      <a:pt x="28707" y="9772"/>
                    </a:lnTo>
                    <a:lnTo>
                      <a:pt x="28749" y="9709"/>
                    </a:lnTo>
                    <a:lnTo>
                      <a:pt x="28812" y="9709"/>
                    </a:lnTo>
                    <a:lnTo>
                      <a:pt x="29126" y="9500"/>
                    </a:lnTo>
                    <a:lnTo>
                      <a:pt x="29168" y="9458"/>
                    </a:lnTo>
                    <a:lnTo>
                      <a:pt x="29042" y="9332"/>
                    </a:lnTo>
                    <a:lnTo>
                      <a:pt x="28875" y="9353"/>
                    </a:lnTo>
                    <a:lnTo>
                      <a:pt x="28875" y="9332"/>
                    </a:lnTo>
                    <a:lnTo>
                      <a:pt x="28979" y="9270"/>
                    </a:lnTo>
                    <a:lnTo>
                      <a:pt x="29042" y="9144"/>
                    </a:lnTo>
                    <a:lnTo>
                      <a:pt x="29168" y="9081"/>
                    </a:lnTo>
                    <a:lnTo>
                      <a:pt x="29147" y="9228"/>
                    </a:lnTo>
                    <a:lnTo>
                      <a:pt x="29189" y="9332"/>
                    </a:lnTo>
                    <a:lnTo>
                      <a:pt x="29293" y="9291"/>
                    </a:lnTo>
                    <a:lnTo>
                      <a:pt x="29377" y="9332"/>
                    </a:lnTo>
                    <a:lnTo>
                      <a:pt x="29461" y="9249"/>
                    </a:lnTo>
                    <a:lnTo>
                      <a:pt x="29461" y="9144"/>
                    </a:lnTo>
                    <a:lnTo>
                      <a:pt x="29377" y="9039"/>
                    </a:lnTo>
                    <a:lnTo>
                      <a:pt x="29293" y="9019"/>
                    </a:lnTo>
                    <a:lnTo>
                      <a:pt x="29293" y="8935"/>
                    </a:lnTo>
                    <a:lnTo>
                      <a:pt x="29314" y="8830"/>
                    </a:lnTo>
                    <a:lnTo>
                      <a:pt x="29293" y="8726"/>
                    </a:lnTo>
                    <a:lnTo>
                      <a:pt x="29314" y="8663"/>
                    </a:lnTo>
                    <a:lnTo>
                      <a:pt x="29314" y="8600"/>
                    </a:lnTo>
                    <a:lnTo>
                      <a:pt x="29209" y="8454"/>
                    </a:lnTo>
                    <a:lnTo>
                      <a:pt x="29272" y="8349"/>
                    </a:lnTo>
                    <a:lnTo>
                      <a:pt x="29209" y="8244"/>
                    </a:lnTo>
                    <a:lnTo>
                      <a:pt x="29272" y="8223"/>
                    </a:lnTo>
                    <a:lnTo>
                      <a:pt x="29272" y="8077"/>
                    </a:lnTo>
                    <a:lnTo>
                      <a:pt x="29356" y="7931"/>
                    </a:lnTo>
                    <a:lnTo>
                      <a:pt x="29356" y="7847"/>
                    </a:lnTo>
                    <a:lnTo>
                      <a:pt x="29419" y="7742"/>
                    </a:lnTo>
                    <a:lnTo>
                      <a:pt x="29419" y="7700"/>
                    </a:lnTo>
                    <a:lnTo>
                      <a:pt x="29356" y="7659"/>
                    </a:lnTo>
                    <a:lnTo>
                      <a:pt x="29377" y="7449"/>
                    </a:lnTo>
                    <a:lnTo>
                      <a:pt x="29356" y="7324"/>
                    </a:lnTo>
                    <a:lnTo>
                      <a:pt x="29251" y="7261"/>
                    </a:lnTo>
                    <a:lnTo>
                      <a:pt x="29272" y="7177"/>
                    </a:lnTo>
                    <a:lnTo>
                      <a:pt x="29251" y="7073"/>
                    </a:lnTo>
                    <a:lnTo>
                      <a:pt x="29293" y="7052"/>
                    </a:lnTo>
                    <a:lnTo>
                      <a:pt x="29335" y="6947"/>
                    </a:lnTo>
                    <a:lnTo>
                      <a:pt x="29272" y="6884"/>
                    </a:lnTo>
                    <a:lnTo>
                      <a:pt x="29230" y="6863"/>
                    </a:lnTo>
                    <a:cubicBezTo>
                      <a:pt x="29272" y="6842"/>
                      <a:pt x="29293" y="6801"/>
                      <a:pt x="29293" y="6759"/>
                    </a:cubicBezTo>
                    <a:cubicBezTo>
                      <a:pt x="29314" y="6696"/>
                      <a:pt x="29335" y="6654"/>
                      <a:pt x="29335" y="6591"/>
                    </a:cubicBezTo>
                    <a:lnTo>
                      <a:pt x="29377" y="6550"/>
                    </a:lnTo>
                    <a:lnTo>
                      <a:pt x="29377" y="6445"/>
                    </a:lnTo>
                    <a:lnTo>
                      <a:pt x="29440" y="6445"/>
                    </a:lnTo>
                    <a:lnTo>
                      <a:pt x="29523" y="6361"/>
                    </a:lnTo>
                    <a:lnTo>
                      <a:pt x="29586" y="6257"/>
                    </a:lnTo>
                    <a:lnTo>
                      <a:pt x="29649" y="6215"/>
                    </a:lnTo>
                    <a:lnTo>
                      <a:pt x="29753" y="6215"/>
                    </a:lnTo>
                    <a:lnTo>
                      <a:pt x="29816" y="6131"/>
                    </a:lnTo>
                    <a:lnTo>
                      <a:pt x="29900" y="6068"/>
                    </a:lnTo>
                    <a:lnTo>
                      <a:pt x="29942" y="5964"/>
                    </a:lnTo>
                    <a:lnTo>
                      <a:pt x="29942" y="5838"/>
                    </a:lnTo>
                    <a:lnTo>
                      <a:pt x="29900" y="5796"/>
                    </a:lnTo>
                    <a:lnTo>
                      <a:pt x="29963" y="5713"/>
                    </a:lnTo>
                    <a:lnTo>
                      <a:pt x="30005" y="5629"/>
                    </a:lnTo>
                    <a:lnTo>
                      <a:pt x="29795" y="5629"/>
                    </a:lnTo>
                    <a:lnTo>
                      <a:pt x="29733" y="5587"/>
                    </a:lnTo>
                    <a:lnTo>
                      <a:pt x="29753" y="5503"/>
                    </a:lnTo>
                    <a:lnTo>
                      <a:pt x="29837" y="5503"/>
                    </a:lnTo>
                    <a:lnTo>
                      <a:pt x="29921" y="5545"/>
                    </a:lnTo>
                    <a:lnTo>
                      <a:pt x="30025" y="5545"/>
                    </a:lnTo>
                    <a:lnTo>
                      <a:pt x="30130" y="5587"/>
                    </a:lnTo>
                    <a:lnTo>
                      <a:pt x="30214" y="5524"/>
                    </a:lnTo>
                    <a:lnTo>
                      <a:pt x="30297" y="5545"/>
                    </a:lnTo>
                    <a:lnTo>
                      <a:pt x="30318" y="5650"/>
                    </a:lnTo>
                    <a:lnTo>
                      <a:pt x="30465" y="5796"/>
                    </a:lnTo>
                    <a:lnTo>
                      <a:pt x="30549" y="5796"/>
                    </a:lnTo>
                    <a:lnTo>
                      <a:pt x="30569" y="5838"/>
                    </a:lnTo>
                    <a:lnTo>
                      <a:pt x="30653" y="5859"/>
                    </a:lnTo>
                    <a:lnTo>
                      <a:pt x="30779" y="5817"/>
                    </a:lnTo>
                    <a:lnTo>
                      <a:pt x="30988" y="5692"/>
                    </a:lnTo>
                    <a:lnTo>
                      <a:pt x="31134" y="5524"/>
                    </a:lnTo>
                    <a:lnTo>
                      <a:pt x="31302" y="5399"/>
                    </a:lnTo>
                    <a:lnTo>
                      <a:pt x="31365" y="5315"/>
                    </a:lnTo>
                    <a:lnTo>
                      <a:pt x="31302" y="5294"/>
                    </a:lnTo>
                    <a:lnTo>
                      <a:pt x="31344" y="5231"/>
                    </a:lnTo>
                    <a:lnTo>
                      <a:pt x="31469" y="5231"/>
                    </a:lnTo>
                    <a:lnTo>
                      <a:pt x="31595" y="5085"/>
                    </a:lnTo>
                    <a:lnTo>
                      <a:pt x="31825" y="4897"/>
                    </a:lnTo>
                    <a:lnTo>
                      <a:pt x="31825" y="4855"/>
                    </a:lnTo>
                    <a:lnTo>
                      <a:pt x="31930" y="4834"/>
                    </a:lnTo>
                    <a:lnTo>
                      <a:pt x="32013" y="4687"/>
                    </a:lnTo>
                    <a:lnTo>
                      <a:pt x="32181" y="4541"/>
                    </a:lnTo>
                    <a:lnTo>
                      <a:pt x="32222" y="4415"/>
                    </a:lnTo>
                    <a:lnTo>
                      <a:pt x="32285" y="4415"/>
                    </a:lnTo>
                    <a:lnTo>
                      <a:pt x="32327" y="4436"/>
                    </a:lnTo>
                    <a:lnTo>
                      <a:pt x="32327" y="4436"/>
                    </a:lnTo>
                    <a:lnTo>
                      <a:pt x="32306" y="4353"/>
                    </a:lnTo>
                    <a:lnTo>
                      <a:pt x="32222" y="4311"/>
                    </a:lnTo>
                    <a:lnTo>
                      <a:pt x="32222" y="4227"/>
                    </a:lnTo>
                    <a:lnTo>
                      <a:pt x="32076" y="4122"/>
                    </a:lnTo>
                    <a:lnTo>
                      <a:pt x="31804" y="4081"/>
                    </a:lnTo>
                    <a:lnTo>
                      <a:pt x="31657" y="4060"/>
                    </a:lnTo>
                    <a:lnTo>
                      <a:pt x="31574" y="4081"/>
                    </a:lnTo>
                    <a:lnTo>
                      <a:pt x="31511" y="4060"/>
                    </a:lnTo>
                    <a:lnTo>
                      <a:pt x="31511" y="3976"/>
                    </a:lnTo>
                    <a:lnTo>
                      <a:pt x="31469" y="3871"/>
                    </a:lnTo>
                    <a:lnTo>
                      <a:pt x="31406" y="3871"/>
                    </a:lnTo>
                    <a:lnTo>
                      <a:pt x="31385" y="3850"/>
                    </a:lnTo>
                    <a:lnTo>
                      <a:pt x="31281" y="3829"/>
                    </a:lnTo>
                    <a:lnTo>
                      <a:pt x="31197" y="3704"/>
                    </a:lnTo>
                    <a:lnTo>
                      <a:pt x="31051" y="3704"/>
                    </a:lnTo>
                    <a:lnTo>
                      <a:pt x="30967" y="3788"/>
                    </a:lnTo>
                    <a:lnTo>
                      <a:pt x="30946" y="3704"/>
                    </a:lnTo>
                    <a:lnTo>
                      <a:pt x="30841" y="3704"/>
                    </a:lnTo>
                    <a:lnTo>
                      <a:pt x="30779" y="3641"/>
                    </a:lnTo>
                    <a:lnTo>
                      <a:pt x="30674" y="3662"/>
                    </a:lnTo>
                    <a:lnTo>
                      <a:pt x="30507" y="3662"/>
                    </a:lnTo>
                    <a:lnTo>
                      <a:pt x="30235" y="3725"/>
                    </a:lnTo>
                    <a:lnTo>
                      <a:pt x="30130" y="3871"/>
                    </a:lnTo>
                    <a:lnTo>
                      <a:pt x="30214" y="3976"/>
                    </a:lnTo>
                    <a:lnTo>
                      <a:pt x="30130" y="4018"/>
                    </a:lnTo>
                    <a:lnTo>
                      <a:pt x="30109" y="4060"/>
                    </a:lnTo>
                    <a:lnTo>
                      <a:pt x="30193" y="4164"/>
                    </a:lnTo>
                    <a:lnTo>
                      <a:pt x="30214" y="4290"/>
                    </a:lnTo>
                    <a:lnTo>
                      <a:pt x="30088" y="4290"/>
                    </a:lnTo>
                    <a:lnTo>
                      <a:pt x="30046" y="4185"/>
                    </a:lnTo>
                    <a:lnTo>
                      <a:pt x="29984" y="4060"/>
                    </a:lnTo>
                    <a:lnTo>
                      <a:pt x="29900" y="4039"/>
                    </a:lnTo>
                    <a:lnTo>
                      <a:pt x="29816" y="4164"/>
                    </a:lnTo>
                    <a:lnTo>
                      <a:pt x="29837" y="4227"/>
                    </a:lnTo>
                    <a:lnTo>
                      <a:pt x="29837" y="4290"/>
                    </a:lnTo>
                    <a:lnTo>
                      <a:pt x="29733" y="4332"/>
                    </a:lnTo>
                    <a:lnTo>
                      <a:pt x="29712" y="4478"/>
                    </a:lnTo>
                    <a:lnTo>
                      <a:pt x="29565" y="4646"/>
                    </a:lnTo>
                    <a:lnTo>
                      <a:pt x="29523" y="4771"/>
                    </a:lnTo>
                    <a:lnTo>
                      <a:pt x="29502" y="4855"/>
                    </a:lnTo>
                    <a:lnTo>
                      <a:pt x="29565" y="4876"/>
                    </a:lnTo>
                    <a:lnTo>
                      <a:pt x="29461" y="4959"/>
                    </a:lnTo>
                    <a:lnTo>
                      <a:pt x="29461" y="5064"/>
                    </a:lnTo>
                    <a:lnTo>
                      <a:pt x="29377" y="5106"/>
                    </a:lnTo>
                    <a:lnTo>
                      <a:pt x="29272" y="5357"/>
                    </a:lnTo>
                    <a:lnTo>
                      <a:pt x="29272" y="5482"/>
                    </a:lnTo>
                    <a:lnTo>
                      <a:pt x="29209" y="5566"/>
                    </a:lnTo>
                    <a:lnTo>
                      <a:pt x="29293" y="5629"/>
                    </a:lnTo>
                    <a:lnTo>
                      <a:pt x="29293" y="5713"/>
                    </a:lnTo>
                    <a:lnTo>
                      <a:pt x="29251" y="5734"/>
                    </a:lnTo>
                    <a:lnTo>
                      <a:pt x="29251" y="5838"/>
                    </a:lnTo>
                    <a:lnTo>
                      <a:pt x="29189" y="6026"/>
                    </a:lnTo>
                    <a:lnTo>
                      <a:pt x="29063" y="6215"/>
                    </a:lnTo>
                    <a:lnTo>
                      <a:pt x="29084" y="6257"/>
                    </a:lnTo>
                    <a:lnTo>
                      <a:pt x="29189" y="6257"/>
                    </a:lnTo>
                    <a:lnTo>
                      <a:pt x="29209" y="6319"/>
                    </a:lnTo>
                    <a:cubicBezTo>
                      <a:pt x="29189" y="6319"/>
                      <a:pt x="29168" y="6340"/>
                      <a:pt x="29168" y="6340"/>
                    </a:cubicBezTo>
                    <a:lnTo>
                      <a:pt x="29105" y="6319"/>
                    </a:lnTo>
                    <a:lnTo>
                      <a:pt x="29042" y="6361"/>
                    </a:lnTo>
                    <a:lnTo>
                      <a:pt x="28958" y="6508"/>
                    </a:lnTo>
                    <a:lnTo>
                      <a:pt x="29042" y="6508"/>
                    </a:lnTo>
                    <a:cubicBezTo>
                      <a:pt x="29000" y="6529"/>
                      <a:pt x="28979" y="6550"/>
                      <a:pt x="28979" y="6612"/>
                    </a:cubicBezTo>
                    <a:lnTo>
                      <a:pt x="28875" y="6570"/>
                    </a:lnTo>
                    <a:lnTo>
                      <a:pt x="28791" y="6633"/>
                    </a:lnTo>
                    <a:lnTo>
                      <a:pt x="28791" y="6738"/>
                    </a:lnTo>
                    <a:lnTo>
                      <a:pt x="28644" y="6842"/>
                    </a:lnTo>
                    <a:lnTo>
                      <a:pt x="28582" y="6884"/>
                    </a:lnTo>
                    <a:cubicBezTo>
                      <a:pt x="28665" y="6612"/>
                      <a:pt x="28728" y="6257"/>
                      <a:pt x="28749" y="5943"/>
                    </a:cubicBezTo>
                    <a:lnTo>
                      <a:pt x="28937" y="5838"/>
                    </a:lnTo>
                    <a:lnTo>
                      <a:pt x="28937" y="5734"/>
                    </a:lnTo>
                    <a:lnTo>
                      <a:pt x="29000" y="5566"/>
                    </a:lnTo>
                    <a:lnTo>
                      <a:pt x="29000" y="5399"/>
                    </a:lnTo>
                    <a:lnTo>
                      <a:pt x="29063" y="5315"/>
                    </a:lnTo>
                    <a:lnTo>
                      <a:pt x="28979" y="5315"/>
                    </a:lnTo>
                    <a:lnTo>
                      <a:pt x="28937" y="5378"/>
                    </a:lnTo>
                    <a:lnTo>
                      <a:pt x="28791" y="5420"/>
                    </a:lnTo>
                    <a:lnTo>
                      <a:pt x="28728" y="5545"/>
                    </a:lnTo>
                    <a:lnTo>
                      <a:pt x="28686" y="5503"/>
                    </a:lnTo>
                    <a:lnTo>
                      <a:pt x="28686" y="5399"/>
                    </a:lnTo>
                    <a:lnTo>
                      <a:pt x="28770" y="5357"/>
                    </a:lnTo>
                    <a:lnTo>
                      <a:pt x="28770" y="5231"/>
                    </a:lnTo>
                    <a:lnTo>
                      <a:pt x="28749" y="5169"/>
                    </a:lnTo>
                    <a:lnTo>
                      <a:pt x="28665" y="5127"/>
                    </a:lnTo>
                    <a:lnTo>
                      <a:pt x="28749" y="5127"/>
                    </a:lnTo>
                    <a:lnTo>
                      <a:pt x="28791" y="5106"/>
                    </a:lnTo>
                    <a:lnTo>
                      <a:pt x="28770" y="4980"/>
                    </a:lnTo>
                    <a:lnTo>
                      <a:pt x="28582" y="4876"/>
                    </a:lnTo>
                    <a:lnTo>
                      <a:pt x="28540" y="4897"/>
                    </a:lnTo>
                    <a:lnTo>
                      <a:pt x="28352" y="4918"/>
                    </a:lnTo>
                    <a:lnTo>
                      <a:pt x="28331" y="4980"/>
                    </a:lnTo>
                    <a:lnTo>
                      <a:pt x="28247" y="4980"/>
                    </a:lnTo>
                    <a:lnTo>
                      <a:pt x="28247" y="4897"/>
                    </a:lnTo>
                    <a:lnTo>
                      <a:pt x="28331" y="4771"/>
                    </a:lnTo>
                    <a:lnTo>
                      <a:pt x="28414" y="4771"/>
                    </a:lnTo>
                    <a:lnTo>
                      <a:pt x="28540" y="4666"/>
                    </a:lnTo>
                    <a:lnTo>
                      <a:pt x="28749" y="4604"/>
                    </a:lnTo>
                    <a:lnTo>
                      <a:pt x="28791" y="4562"/>
                    </a:lnTo>
                    <a:lnTo>
                      <a:pt x="28937" y="4541"/>
                    </a:lnTo>
                    <a:lnTo>
                      <a:pt x="29000" y="4541"/>
                    </a:lnTo>
                    <a:lnTo>
                      <a:pt x="29063" y="4583"/>
                    </a:lnTo>
                    <a:lnTo>
                      <a:pt x="29105" y="4562"/>
                    </a:lnTo>
                    <a:lnTo>
                      <a:pt x="29147" y="4394"/>
                    </a:lnTo>
                    <a:lnTo>
                      <a:pt x="29189" y="4332"/>
                    </a:lnTo>
                    <a:lnTo>
                      <a:pt x="29063" y="4248"/>
                    </a:lnTo>
                    <a:lnTo>
                      <a:pt x="29042" y="4185"/>
                    </a:lnTo>
                    <a:lnTo>
                      <a:pt x="29105" y="4164"/>
                    </a:lnTo>
                    <a:lnTo>
                      <a:pt x="29168" y="4122"/>
                    </a:lnTo>
                    <a:lnTo>
                      <a:pt x="29189" y="4164"/>
                    </a:lnTo>
                    <a:lnTo>
                      <a:pt x="29272" y="4185"/>
                    </a:lnTo>
                    <a:lnTo>
                      <a:pt x="29419" y="4122"/>
                    </a:lnTo>
                    <a:lnTo>
                      <a:pt x="29481" y="4039"/>
                    </a:lnTo>
                    <a:lnTo>
                      <a:pt x="29461" y="3955"/>
                    </a:lnTo>
                    <a:lnTo>
                      <a:pt x="29481" y="3913"/>
                    </a:lnTo>
                    <a:lnTo>
                      <a:pt x="29461" y="3829"/>
                    </a:lnTo>
                    <a:lnTo>
                      <a:pt x="29377" y="3850"/>
                    </a:lnTo>
                    <a:lnTo>
                      <a:pt x="29293" y="3746"/>
                    </a:lnTo>
                    <a:lnTo>
                      <a:pt x="29042" y="3746"/>
                    </a:lnTo>
                    <a:lnTo>
                      <a:pt x="28958" y="3725"/>
                    </a:lnTo>
                    <a:lnTo>
                      <a:pt x="28896" y="3767"/>
                    </a:lnTo>
                    <a:lnTo>
                      <a:pt x="28770" y="3767"/>
                    </a:lnTo>
                    <a:lnTo>
                      <a:pt x="28665" y="3725"/>
                    </a:lnTo>
                    <a:lnTo>
                      <a:pt x="28582" y="3746"/>
                    </a:lnTo>
                    <a:lnTo>
                      <a:pt x="28519" y="3641"/>
                    </a:lnTo>
                    <a:lnTo>
                      <a:pt x="28435" y="3599"/>
                    </a:lnTo>
                    <a:lnTo>
                      <a:pt x="28435" y="3516"/>
                    </a:lnTo>
                    <a:lnTo>
                      <a:pt x="28477" y="3453"/>
                    </a:lnTo>
                    <a:lnTo>
                      <a:pt x="28456" y="3411"/>
                    </a:lnTo>
                    <a:lnTo>
                      <a:pt x="28310" y="3390"/>
                    </a:lnTo>
                    <a:lnTo>
                      <a:pt x="28226" y="3432"/>
                    </a:lnTo>
                    <a:lnTo>
                      <a:pt x="28163" y="3495"/>
                    </a:lnTo>
                    <a:lnTo>
                      <a:pt x="28226" y="3537"/>
                    </a:lnTo>
                    <a:lnTo>
                      <a:pt x="28331" y="3537"/>
                    </a:lnTo>
                    <a:lnTo>
                      <a:pt x="28268" y="3641"/>
                    </a:lnTo>
                    <a:lnTo>
                      <a:pt x="28142" y="3620"/>
                    </a:lnTo>
                    <a:lnTo>
                      <a:pt x="28059" y="3495"/>
                    </a:lnTo>
                    <a:lnTo>
                      <a:pt x="28017" y="3516"/>
                    </a:lnTo>
                    <a:lnTo>
                      <a:pt x="27954" y="3495"/>
                    </a:lnTo>
                    <a:lnTo>
                      <a:pt x="27849" y="3537"/>
                    </a:lnTo>
                    <a:lnTo>
                      <a:pt x="27828" y="3641"/>
                    </a:lnTo>
                    <a:lnTo>
                      <a:pt x="27787" y="3662"/>
                    </a:lnTo>
                    <a:lnTo>
                      <a:pt x="27808" y="3767"/>
                    </a:lnTo>
                    <a:lnTo>
                      <a:pt x="27808" y="3871"/>
                    </a:lnTo>
                    <a:lnTo>
                      <a:pt x="27891" y="3934"/>
                    </a:lnTo>
                    <a:lnTo>
                      <a:pt x="27891" y="4060"/>
                    </a:lnTo>
                    <a:lnTo>
                      <a:pt x="27828" y="4122"/>
                    </a:lnTo>
                    <a:lnTo>
                      <a:pt x="27808" y="4248"/>
                    </a:lnTo>
                    <a:lnTo>
                      <a:pt x="27787" y="4248"/>
                    </a:lnTo>
                    <a:lnTo>
                      <a:pt x="27745" y="4018"/>
                    </a:lnTo>
                    <a:lnTo>
                      <a:pt x="27703" y="3913"/>
                    </a:lnTo>
                    <a:lnTo>
                      <a:pt x="27619" y="3850"/>
                    </a:lnTo>
                    <a:lnTo>
                      <a:pt x="27598" y="3934"/>
                    </a:lnTo>
                    <a:lnTo>
                      <a:pt x="27515" y="3934"/>
                    </a:lnTo>
                    <a:lnTo>
                      <a:pt x="27431" y="4018"/>
                    </a:lnTo>
                    <a:lnTo>
                      <a:pt x="27431" y="4143"/>
                    </a:lnTo>
                    <a:lnTo>
                      <a:pt x="27515" y="4248"/>
                    </a:lnTo>
                    <a:lnTo>
                      <a:pt x="27515" y="4332"/>
                    </a:lnTo>
                    <a:lnTo>
                      <a:pt x="27619" y="4457"/>
                    </a:lnTo>
                    <a:lnTo>
                      <a:pt x="27745" y="4457"/>
                    </a:lnTo>
                    <a:lnTo>
                      <a:pt x="27808" y="4353"/>
                    </a:lnTo>
                    <a:lnTo>
                      <a:pt x="27828" y="4353"/>
                    </a:lnTo>
                    <a:lnTo>
                      <a:pt x="27849" y="4457"/>
                    </a:lnTo>
                    <a:lnTo>
                      <a:pt x="27933" y="4583"/>
                    </a:lnTo>
                    <a:lnTo>
                      <a:pt x="27933" y="4666"/>
                    </a:lnTo>
                    <a:lnTo>
                      <a:pt x="27849" y="4666"/>
                    </a:lnTo>
                    <a:lnTo>
                      <a:pt x="27808" y="4562"/>
                    </a:lnTo>
                    <a:lnTo>
                      <a:pt x="27724" y="4541"/>
                    </a:lnTo>
                    <a:lnTo>
                      <a:pt x="27619" y="4562"/>
                    </a:lnTo>
                    <a:lnTo>
                      <a:pt x="27577" y="4604"/>
                    </a:lnTo>
                    <a:lnTo>
                      <a:pt x="27619" y="4708"/>
                    </a:lnTo>
                    <a:lnTo>
                      <a:pt x="27598" y="4792"/>
                    </a:lnTo>
                    <a:lnTo>
                      <a:pt x="27515" y="4876"/>
                    </a:lnTo>
                    <a:lnTo>
                      <a:pt x="27536" y="4959"/>
                    </a:lnTo>
                    <a:lnTo>
                      <a:pt x="27473" y="5085"/>
                    </a:lnTo>
                    <a:lnTo>
                      <a:pt x="27410" y="5127"/>
                    </a:lnTo>
                    <a:lnTo>
                      <a:pt x="27431" y="5231"/>
                    </a:lnTo>
                    <a:lnTo>
                      <a:pt x="27389" y="5294"/>
                    </a:lnTo>
                    <a:lnTo>
                      <a:pt x="27284" y="5273"/>
                    </a:lnTo>
                    <a:lnTo>
                      <a:pt x="27201" y="5169"/>
                    </a:lnTo>
                    <a:lnTo>
                      <a:pt x="27201" y="5064"/>
                    </a:lnTo>
                    <a:lnTo>
                      <a:pt x="27075" y="4897"/>
                    </a:lnTo>
                    <a:lnTo>
                      <a:pt x="27075" y="4792"/>
                    </a:lnTo>
                    <a:lnTo>
                      <a:pt x="27054" y="4708"/>
                    </a:lnTo>
                    <a:lnTo>
                      <a:pt x="26950" y="4687"/>
                    </a:lnTo>
                    <a:lnTo>
                      <a:pt x="26950" y="4646"/>
                    </a:lnTo>
                    <a:lnTo>
                      <a:pt x="26992" y="4604"/>
                    </a:lnTo>
                    <a:lnTo>
                      <a:pt x="27033" y="4562"/>
                    </a:lnTo>
                    <a:lnTo>
                      <a:pt x="26992" y="4478"/>
                    </a:lnTo>
                    <a:lnTo>
                      <a:pt x="26887" y="4457"/>
                    </a:lnTo>
                    <a:lnTo>
                      <a:pt x="26740" y="4499"/>
                    </a:lnTo>
                    <a:lnTo>
                      <a:pt x="26699" y="4457"/>
                    </a:lnTo>
                    <a:lnTo>
                      <a:pt x="26657" y="4478"/>
                    </a:lnTo>
                    <a:lnTo>
                      <a:pt x="26594" y="4562"/>
                    </a:lnTo>
                    <a:lnTo>
                      <a:pt x="26489" y="4604"/>
                    </a:lnTo>
                    <a:lnTo>
                      <a:pt x="26364" y="4792"/>
                    </a:lnTo>
                    <a:lnTo>
                      <a:pt x="26427" y="4876"/>
                    </a:lnTo>
                    <a:lnTo>
                      <a:pt x="26427" y="5064"/>
                    </a:lnTo>
                    <a:lnTo>
                      <a:pt x="26385" y="5127"/>
                    </a:lnTo>
                    <a:lnTo>
                      <a:pt x="26448" y="5210"/>
                    </a:lnTo>
                    <a:lnTo>
                      <a:pt x="26427" y="5378"/>
                    </a:lnTo>
                    <a:lnTo>
                      <a:pt x="26322" y="5420"/>
                    </a:lnTo>
                    <a:lnTo>
                      <a:pt x="26322" y="5545"/>
                    </a:lnTo>
                    <a:lnTo>
                      <a:pt x="26364" y="5608"/>
                    </a:lnTo>
                    <a:lnTo>
                      <a:pt x="26448" y="5587"/>
                    </a:lnTo>
                    <a:lnTo>
                      <a:pt x="26489" y="5629"/>
                    </a:lnTo>
                    <a:lnTo>
                      <a:pt x="26573" y="5587"/>
                    </a:lnTo>
                    <a:lnTo>
                      <a:pt x="26636" y="5608"/>
                    </a:lnTo>
                    <a:lnTo>
                      <a:pt x="26636" y="5734"/>
                    </a:lnTo>
                    <a:lnTo>
                      <a:pt x="26657" y="5796"/>
                    </a:lnTo>
                    <a:lnTo>
                      <a:pt x="26699" y="5796"/>
                    </a:lnTo>
                    <a:lnTo>
                      <a:pt x="26782" y="5922"/>
                    </a:lnTo>
                    <a:lnTo>
                      <a:pt x="26782" y="6110"/>
                    </a:lnTo>
                    <a:lnTo>
                      <a:pt x="26887" y="6236"/>
                    </a:lnTo>
                    <a:lnTo>
                      <a:pt x="26887" y="6319"/>
                    </a:lnTo>
                    <a:lnTo>
                      <a:pt x="26929" y="6424"/>
                    </a:lnTo>
                    <a:lnTo>
                      <a:pt x="27012" y="6466"/>
                    </a:lnTo>
                    <a:lnTo>
                      <a:pt x="26992" y="6550"/>
                    </a:lnTo>
                    <a:lnTo>
                      <a:pt x="27012" y="6696"/>
                    </a:lnTo>
                    <a:lnTo>
                      <a:pt x="26929" y="6842"/>
                    </a:lnTo>
                    <a:lnTo>
                      <a:pt x="27012" y="6905"/>
                    </a:lnTo>
                    <a:lnTo>
                      <a:pt x="27033" y="7052"/>
                    </a:lnTo>
                    <a:lnTo>
                      <a:pt x="27012" y="7156"/>
                    </a:lnTo>
                    <a:lnTo>
                      <a:pt x="27033" y="7198"/>
                    </a:lnTo>
                    <a:lnTo>
                      <a:pt x="27117" y="7156"/>
                    </a:lnTo>
                    <a:lnTo>
                      <a:pt x="27180" y="7198"/>
                    </a:lnTo>
                    <a:lnTo>
                      <a:pt x="27180" y="7324"/>
                    </a:lnTo>
                    <a:lnTo>
                      <a:pt x="27264" y="7387"/>
                    </a:lnTo>
                    <a:lnTo>
                      <a:pt x="27410" y="7324"/>
                    </a:lnTo>
                    <a:lnTo>
                      <a:pt x="27452" y="7198"/>
                    </a:lnTo>
                    <a:lnTo>
                      <a:pt x="27598" y="7114"/>
                    </a:lnTo>
                    <a:lnTo>
                      <a:pt x="27619" y="7010"/>
                    </a:lnTo>
                    <a:lnTo>
                      <a:pt x="27556" y="6968"/>
                    </a:lnTo>
                    <a:lnTo>
                      <a:pt x="27494" y="6759"/>
                    </a:lnTo>
                    <a:lnTo>
                      <a:pt x="27515" y="6654"/>
                    </a:lnTo>
                    <a:lnTo>
                      <a:pt x="27703" y="6466"/>
                    </a:lnTo>
                    <a:lnTo>
                      <a:pt x="27703" y="6550"/>
                    </a:lnTo>
                    <a:lnTo>
                      <a:pt x="27598" y="6675"/>
                    </a:lnTo>
                    <a:lnTo>
                      <a:pt x="27640" y="6905"/>
                    </a:lnTo>
                    <a:lnTo>
                      <a:pt x="27724" y="6947"/>
                    </a:lnTo>
                    <a:lnTo>
                      <a:pt x="27828" y="6884"/>
                    </a:lnTo>
                    <a:lnTo>
                      <a:pt x="27954" y="6968"/>
                    </a:lnTo>
                    <a:lnTo>
                      <a:pt x="28121" y="6905"/>
                    </a:lnTo>
                    <a:lnTo>
                      <a:pt x="28121" y="6842"/>
                    </a:lnTo>
                    <a:lnTo>
                      <a:pt x="28247" y="6780"/>
                    </a:lnTo>
                    <a:lnTo>
                      <a:pt x="28352" y="6780"/>
                    </a:lnTo>
                    <a:lnTo>
                      <a:pt x="28435" y="6738"/>
                    </a:lnTo>
                    <a:lnTo>
                      <a:pt x="28477" y="6780"/>
                    </a:lnTo>
                    <a:lnTo>
                      <a:pt x="28498" y="6759"/>
                    </a:lnTo>
                    <a:lnTo>
                      <a:pt x="28498" y="6759"/>
                    </a:lnTo>
                    <a:cubicBezTo>
                      <a:pt x="28477" y="6863"/>
                      <a:pt x="28456" y="6989"/>
                      <a:pt x="28456" y="7094"/>
                    </a:cubicBezTo>
                    <a:lnTo>
                      <a:pt x="28435" y="7114"/>
                    </a:lnTo>
                    <a:lnTo>
                      <a:pt x="28456" y="7156"/>
                    </a:lnTo>
                    <a:lnTo>
                      <a:pt x="28456" y="7219"/>
                    </a:lnTo>
                    <a:cubicBezTo>
                      <a:pt x="28456" y="7283"/>
                      <a:pt x="28503" y="7308"/>
                      <a:pt x="28554" y="7308"/>
                    </a:cubicBezTo>
                    <a:cubicBezTo>
                      <a:pt x="28586" y="7308"/>
                      <a:pt x="28620" y="7298"/>
                      <a:pt x="28644" y="7282"/>
                    </a:cubicBezTo>
                    <a:lnTo>
                      <a:pt x="28707" y="7282"/>
                    </a:lnTo>
                    <a:lnTo>
                      <a:pt x="28707" y="7324"/>
                    </a:lnTo>
                    <a:lnTo>
                      <a:pt x="28582" y="7533"/>
                    </a:lnTo>
                    <a:lnTo>
                      <a:pt x="28561" y="7617"/>
                    </a:lnTo>
                    <a:lnTo>
                      <a:pt x="28456" y="7679"/>
                    </a:lnTo>
                    <a:lnTo>
                      <a:pt x="28477" y="7596"/>
                    </a:lnTo>
                    <a:lnTo>
                      <a:pt x="28435" y="7533"/>
                    </a:lnTo>
                    <a:lnTo>
                      <a:pt x="28477" y="7407"/>
                    </a:lnTo>
                    <a:lnTo>
                      <a:pt x="28393" y="7324"/>
                    </a:lnTo>
                    <a:lnTo>
                      <a:pt x="28268" y="7387"/>
                    </a:lnTo>
                    <a:lnTo>
                      <a:pt x="28184" y="7512"/>
                    </a:lnTo>
                    <a:lnTo>
                      <a:pt x="28121" y="7512"/>
                    </a:lnTo>
                    <a:lnTo>
                      <a:pt x="28038" y="7679"/>
                    </a:lnTo>
                    <a:lnTo>
                      <a:pt x="27954" y="7700"/>
                    </a:lnTo>
                    <a:lnTo>
                      <a:pt x="27870" y="7910"/>
                    </a:lnTo>
                    <a:lnTo>
                      <a:pt x="27724" y="8056"/>
                    </a:lnTo>
                    <a:lnTo>
                      <a:pt x="27703" y="8203"/>
                    </a:lnTo>
                    <a:lnTo>
                      <a:pt x="27745" y="8328"/>
                    </a:lnTo>
                    <a:lnTo>
                      <a:pt x="27745" y="8412"/>
                    </a:lnTo>
                    <a:lnTo>
                      <a:pt x="27808" y="8433"/>
                    </a:lnTo>
                    <a:lnTo>
                      <a:pt x="27870" y="8370"/>
                    </a:lnTo>
                    <a:lnTo>
                      <a:pt x="27933" y="8370"/>
                    </a:lnTo>
                    <a:lnTo>
                      <a:pt x="27933" y="8454"/>
                    </a:lnTo>
                    <a:lnTo>
                      <a:pt x="27828" y="8537"/>
                    </a:lnTo>
                    <a:lnTo>
                      <a:pt x="27828" y="8579"/>
                    </a:lnTo>
                    <a:lnTo>
                      <a:pt x="27724" y="8579"/>
                    </a:lnTo>
                    <a:lnTo>
                      <a:pt x="27619" y="8642"/>
                    </a:lnTo>
                    <a:lnTo>
                      <a:pt x="27431" y="8830"/>
                    </a:lnTo>
                    <a:lnTo>
                      <a:pt x="27347" y="8935"/>
                    </a:lnTo>
                    <a:lnTo>
                      <a:pt x="27326" y="9207"/>
                    </a:lnTo>
                    <a:lnTo>
                      <a:pt x="27389" y="9311"/>
                    </a:lnTo>
                    <a:lnTo>
                      <a:pt x="27389" y="9395"/>
                    </a:lnTo>
                    <a:lnTo>
                      <a:pt x="27326" y="9500"/>
                    </a:lnTo>
                    <a:lnTo>
                      <a:pt x="27347" y="9563"/>
                    </a:lnTo>
                    <a:lnTo>
                      <a:pt x="27389" y="9625"/>
                    </a:lnTo>
                    <a:lnTo>
                      <a:pt x="27452" y="9625"/>
                    </a:lnTo>
                    <a:lnTo>
                      <a:pt x="27515" y="9667"/>
                    </a:lnTo>
                    <a:lnTo>
                      <a:pt x="27536" y="9793"/>
                    </a:lnTo>
                    <a:lnTo>
                      <a:pt x="27640" y="9835"/>
                    </a:lnTo>
                    <a:lnTo>
                      <a:pt x="27703" y="9939"/>
                    </a:lnTo>
                    <a:lnTo>
                      <a:pt x="27745" y="9939"/>
                    </a:lnTo>
                    <a:lnTo>
                      <a:pt x="27828" y="9814"/>
                    </a:lnTo>
                    <a:lnTo>
                      <a:pt x="27808" y="9939"/>
                    </a:lnTo>
                    <a:lnTo>
                      <a:pt x="27849" y="10107"/>
                    </a:lnTo>
                    <a:lnTo>
                      <a:pt x="28017" y="10127"/>
                    </a:lnTo>
                    <a:lnTo>
                      <a:pt x="28080" y="10190"/>
                    </a:lnTo>
                    <a:lnTo>
                      <a:pt x="28184" y="10190"/>
                    </a:lnTo>
                    <a:lnTo>
                      <a:pt x="28331" y="10211"/>
                    </a:lnTo>
                    <a:lnTo>
                      <a:pt x="28331" y="10295"/>
                    </a:lnTo>
                    <a:lnTo>
                      <a:pt x="28226" y="10504"/>
                    </a:lnTo>
                    <a:lnTo>
                      <a:pt x="28121" y="10546"/>
                    </a:lnTo>
                    <a:lnTo>
                      <a:pt x="28080" y="10525"/>
                    </a:lnTo>
                    <a:lnTo>
                      <a:pt x="28121" y="10420"/>
                    </a:lnTo>
                    <a:lnTo>
                      <a:pt x="28226" y="10379"/>
                    </a:lnTo>
                    <a:lnTo>
                      <a:pt x="28080" y="10337"/>
                    </a:lnTo>
                    <a:lnTo>
                      <a:pt x="27954" y="10379"/>
                    </a:lnTo>
                    <a:lnTo>
                      <a:pt x="27849" y="10504"/>
                    </a:lnTo>
                    <a:lnTo>
                      <a:pt x="27912" y="10546"/>
                    </a:lnTo>
                    <a:lnTo>
                      <a:pt x="27912" y="10630"/>
                    </a:lnTo>
                    <a:lnTo>
                      <a:pt x="27745" y="10713"/>
                    </a:lnTo>
                    <a:lnTo>
                      <a:pt x="27661" y="10797"/>
                    </a:lnTo>
                    <a:lnTo>
                      <a:pt x="27598" y="10797"/>
                    </a:lnTo>
                    <a:lnTo>
                      <a:pt x="27515" y="10944"/>
                    </a:lnTo>
                    <a:lnTo>
                      <a:pt x="27536" y="11006"/>
                    </a:lnTo>
                    <a:lnTo>
                      <a:pt x="27619" y="11006"/>
                    </a:lnTo>
                    <a:lnTo>
                      <a:pt x="27661" y="11048"/>
                    </a:lnTo>
                    <a:lnTo>
                      <a:pt x="27766" y="11027"/>
                    </a:lnTo>
                    <a:lnTo>
                      <a:pt x="27828" y="10923"/>
                    </a:lnTo>
                    <a:lnTo>
                      <a:pt x="27808" y="10860"/>
                    </a:lnTo>
                    <a:lnTo>
                      <a:pt x="27870" y="10839"/>
                    </a:lnTo>
                    <a:lnTo>
                      <a:pt x="27954" y="10797"/>
                    </a:lnTo>
                    <a:lnTo>
                      <a:pt x="28017" y="10839"/>
                    </a:lnTo>
                    <a:lnTo>
                      <a:pt x="27975" y="10944"/>
                    </a:lnTo>
                    <a:lnTo>
                      <a:pt x="27912" y="11069"/>
                    </a:lnTo>
                    <a:lnTo>
                      <a:pt x="27870" y="11236"/>
                    </a:lnTo>
                    <a:lnTo>
                      <a:pt x="27870" y="11320"/>
                    </a:lnTo>
                    <a:lnTo>
                      <a:pt x="27808" y="11383"/>
                    </a:lnTo>
                    <a:lnTo>
                      <a:pt x="27640" y="11425"/>
                    </a:lnTo>
                    <a:lnTo>
                      <a:pt x="27536" y="11529"/>
                    </a:lnTo>
                    <a:lnTo>
                      <a:pt x="27452" y="11550"/>
                    </a:lnTo>
                    <a:lnTo>
                      <a:pt x="27452" y="11592"/>
                    </a:lnTo>
                    <a:lnTo>
                      <a:pt x="27410" y="11697"/>
                    </a:lnTo>
                    <a:lnTo>
                      <a:pt x="27138" y="11801"/>
                    </a:lnTo>
                    <a:lnTo>
                      <a:pt x="27075" y="11906"/>
                    </a:lnTo>
                    <a:lnTo>
                      <a:pt x="26971" y="11948"/>
                    </a:lnTo>
                    <a:lnTo>
                      <a:pt x="26929" y="11885"/>
                    </a:lnTo>
                    <a:lnTo>
                      <a:pt x="26887" y="11885"/>
                    </a:lnTo>
                    <a:lnTo>
                      <a:pt x="26866" y="11843"/>
                    </a:lnTo>
                    <a:lnTo>
                      <a:pt x="26803" y="11906"/>
                    </a:lnTo>
                    <a:lnTo>
                      <a:pt x="26720" y="11948"/>
                    </a:lnTo>
                    <a:lnTo>
                      <a:pt x="26720" y="11948"/>
                    </a:lnTo>
                    <a:lnTo>
                      <a:pt x="26761" y="11885"/>
                    </a:lnTo>
                    <a:lnTo>
                      <a:pt x="26720" y="11843"/>
                    </a:lnTo>
                    <a:lnTo>
                      <a:pt x="26615" y="11948"/>
                    </a:lnTo>
                    <a:lnTo>
                      <a:pt x="26573" y="12094"/>
                    </a:lnTo>
                    <a:lnTo>
                      <a:pt x="26468" y="12262"/>
                    </a:lnTo>
                    <a:lnTo>
                      <a:pt x="26448" y="12304"/>
                    </a:lnTo>
                    <a:lnTo>
                      <a:pt x="26489" y="12387"/>
                    </a:lnTo>
                    <a:lnTo>
                      <a:pt x="26489" y="12471"/>
                    </a:lnTo>
                    <a:lnTo>
                      <a:pt x="26406" y="12617"/>
                    </a:lnTo>
                    <a:lnTo>
                      <a:pt x="26406" y="12701"/>
                    </a:lnTo>
                    <a:lnTo>
                      <a:pt x="26468" y="12785"/>
                    </a:lnTo>
                    <a:lnTo>
                      <a:pt x="26385" y="12827"/>
                    </a:lnTo>
                    <a:lnTo>
                      <a:pt x="26343" y="12952"/>
                    </a:lnTo>
                    <a:lnTo>
                      <a:pt x="26364" y="12952"/>
                    </a:lnTo>
                    <a:lnTo>
                      <a:pt x="26448" y="12931"/>
                    </a:lnTo>
                    <a:lnTo>
                      <a:pt x="26489" y="12848"/>
                    </a:lnTo>
                    <a:lnTo>
                      <a:pt x="26594" y="12889"/>
                    </a:lnTo>
                    <a:lnTo>
                      <a:pt x="26699" y="12806"/>
                    </a:lnTo>
                    <a:lnTo>
                      <a:pt x="26615" y="12910"/>
                    </a:lnTo>
                    <a:lnTo>
                      <a:pt x="26510" y="12910"/>
                    </a:lnTo>
                    <a:lnTo>
                      <a:pt x="26406" y="13015"/>
                    </a:lnTo>
                    <a:lnTo>
                      <a:pt x="26259" y="13057"/>
                    </a:lnTo>
                    <a:lnTo>
                      <a:pt x="26259" y="13203"/>
                    </a:lnTo>
                    <a:lnTo>
                      <a:pt x="26176" y="13266"/>
                    </a:lnTo>
                    <a:lnTo>
                      <a:pt x="26071" y="13203"/>
                    </a:lnTo>
                    <a:lnTo>
                      <a:pt x="25945" y="13203"/>
                    </a:lnTo>
                    <a:lnTo>
                      <a:pt x="25862" y="13120"/>
                    </a:lnTo>
                    <a:lnTo>
                      <a:pt x="25778" y="13161"/>
                    </a:lnTo>
                    <a:lnTo>
                      <a:pt x="25820" y="13350"/>
                    </a:lnTo>
                    <a:lnTo>
                      <a:pt x="25631" y="13245"/>
                    </a:lnTo>
                    <a:lnTo>
                      <a:pt x="25694" y="12994"/>
                    </a:lnTo>
                    <a:lnTo>
                      <a:pt x="25631" y="12827"/>
                    </a:lnTo>
                    <a:lnTo>
                      <a:pt x="25548" y="12722"/>
                    </a:lnTo>
                    <a:lnTo>
                      <a:pt x="25590" y="12555"/>
                    </a:lnTo>
                    <a:lnTo>
                      <a:pt x="25631" y="12555"/>
                    </a:lnTo>
                    <a:lnTo>
                      <a:pt x="25673" y="12722"/>
                    </a:lnTo>
                    <a:lnTo>
                      <a:pt x="25820" y="12638"/>
                    </a:lnTo>
                    <a:lnTo>
                      <a:pt x="25862" y="12743"/>
                    </a:lnTo>
                    <a:lnTo>
                      <a:pt x="25987" y="12806"/>
                    </a:lnTo>
                    <a:lnTo>
                      <a:pt x="26071" y="12722"/>
                    </a:lnTo>
                    <a:lnTo>
                      <a:pt x="26071" y="12638"/>
                    </a:lnTo>
                    <a:lnTo>
                      <a:pt x="26134" y="12492"/>
                    </a:lnTo>
                    <a:lnTo>
                      <a:pt x="26029" y="12513"/>
                    </a:lnTo>
                    <a:lnTo>
                      <a:pt x="25945" y="12492"/>
                    </a:lnTo>
                    <a:lnTo>
                      <a:pt x="26029" y="12429"/>
                    </a:lnTo>
                    <a:lnTo>
                      <a:pt x="26092" y="12304"/>
                    </a:lnTo>
                    <a:lnTo>
                      <a:pt x="26029" y="12304"/>
                    </a:lnTo>
                    <a:lnTo>
                      <a:pt x="25945" y="12387"/>
                    </a:lnTo>
                    <a:lnTo>
                      <a:pt x="25778" y="12429"/>
                    </a:lnTo>
                    <a:lnTo>
                      <a:pt x="25778" y="12345"/>
                    </a:lnTo>
                    <a:lnTo>
                      <a:pt x="25924" y="12283"/>
                    </a:lnTo>
                    <a:lnTo>
                      <a:pt x="25924" y="12178"/>
                    </a:lnTo>
                    <a:lnTo>
                      <a:pt x="25841" y="12178"/>
                    </a:lnTo>
                    <a:lnTo>
                      <a:pt x="25736" y="12220"/>
                    </a:lnTo>
                    <a:lnTo>
                      <a:pt x="25736" y="12136"/>
                    </a:lnTo>
                    <a:lnTo>
                      <a:pt x="25778" y="11969"/>
                    </a:lnTo>
                    <a:lnTo>
                      <a:pt x="25862" y="11864"/>
                    </a:lnTo>
                    <a:lnTo>
                      <a:pt x="25883" y="11969"/>
                    </a:lnTo>
                    <a:lnTo>
                      <a:pt x="25945" y="11906"/>
                    </a:lnTo>
                    <a:lnTo>
                      <a:pt x="25945" y="11822"/>
                    </a:lnTo>
                    <a:lnTo>
                      <a:pt x="26092" y="11676"/>
                    </a:lnTo>
                    <a:lnTo>
                      <a:pt x="26092" y="11592"/>
                    </a:lnTo>
                    <a:lnTo>
                      <a:pt x="26280" y="11488"/>
                    </a:lnTo>
                    <a:lnTo>
                      <a:pt x="26280" y="11362"/>
                    </a:lnTo>
                    <a:lnTo>
                      <a:pt x="26364" y="11299"/>
                    </a:lnTo>
                    <a:lnTo>
                      <a:pt x="26448" y="11278"/>
                    </a:lnTo>
                    <a:lnTo>
                      <a:pt x="26448" y="11236"/>
                    </a:lnTo>
                    <a:lnTo>
                      <a:pt x="26343" y="11236"/>
                    </a:lnTo>
                    <a:lnTo>
                      <a:pt x="26196" y="11257"/>
                    </a:lnTo>
                    <a:lnTo>
                      <a:pt x="26155" y="11425"/>
                    </a:lnTo>
                    <a:lnTo>
                      <a:pt x="26029" y="11488"/>
                    </a:lnTo>
                    <a:lnTo>
                      <a:pt x="25945" y="11467"/>
                    </a:lnTo>
                    <a:lnTo>
                      <a:pt x="25966" y="11425"/>
                    </a:lnTo>
                    <a:lnTo>
                      <a:pt x="26113" y="11362"/>
                    </a:lnTo>
                    <a:lnTo>
                      <a:pt x="26134" y="11257"/>
                    </a:lnTo>
                    <a:lnTo>
                      <a:pt x="26050" y="11216"/>
                    </a:lnTo>
                    <a:lnTo>
                      <a:pt x="25966" y="11236"/>
                    </a:lnTo>
                    <a:lnTo>
                      <a:pt x="25883" y="11153"/>
                    </a:lnTo>
                    <a:lnTo>
                      <a:pt x="25924" y="11069"/>
                    </a:lnTo>
                    <a:lnTo>
                      <a:pt x="25945" y="10944"/>
                    </a:lnTo>
                    <a:lnTo>
                      <a:pt x="25862" y="10860"/>
                    </a:lnTo>
                    <a:lnTo>
                      <a:pt x="25820" y="10902"/>
                    </a:lnTo>
                    <a:lnTo>
                      <a:pt x="25778" y="10964"/>
                    </a:lnTo>
                    <a:lnTo>
                      <a:pt x="25778" y="10902"/>
                    </a:lnTo>
                    <a:lnTo>
                      <a:pt x="25820" y="10818"/>
                    </a:lnTo>
                    <a:lnTo>
                      <a:pt x="25757" y="10713"/>
                    </a:lnTo>
                    <a:lnTo>
                      <a:pt x="25652" y="10713"/>
                    </a:lnTo>
                    <a:lnTo>
                      <a:pt x="25631" y="10902"/>
                    </a:lnTo>
                    <a:lnTo>
                      <a:pt x="25527" y="10964"/>
                    </a:lnTo>
                    <a:lnTo>
                      <a:pt x="25506" y="11027"/>
                    </a:lnTo>
                    <a:lnTo>
                      <a:pt x="25443" y="10985"/>
                    </a:lnTo>
                    <a:lnTo>
                      <a:pt x="25443" y="10923"/>
                    </a:lnTo>
                    <a:lnTo>
                      <a:pt x="25401" y="10839"/>
                    </a:lnTo>
                    <a:lnTo>
                      <a:pt x="25318" y="10839"/>
                    </a:lnTo>
                    <a:lnTo>
                      <a:pt x="25297" y="10923"/>
                    </a:lnTo>
                    <a:lnTo>
                      <a:pt x="25318" y="10964"/>
                    </a:lnTo>
                    <a:lnTo>
                      <a:pt x="25297" y="11027"/>
                    </a:lnTo>
                    <a:lnTo>
                      <a:pt x="25339" y="11132"/>
                    </a:lnTo>
                    <a:lnTo>
                      <a:pt x="25339" y="11195"/>
                    </a:lnTo>
                    <a:lnTo>
                      <a:pt x="25297" y="11257"/>
                    </a:lnTo>
                    <a:lnTo>
                      <a:pt x="25234" y="11195"/>
                    </a:lnTo>
                    <a:lnTo>
                      <a:pt x="25234" y="11132"/>
                    </a:lnTo>
                    <a:lnTo>
                      <a:pt x="25192" y="11132"/>
                    </a:lnTo>
                    <a:lnTo>
                      <a:pt x="25171" y="11195"/>
                    </a:lnTo>
                    <a:lnTo>
                      <a:pt x="25213" y="11446"/>
                    </a:lnTo>
                    <a:lnTo>
                      <a:pt x="25234" y="11592"/>
                    </a:lnTo>
                    <a:lnTo>
                      <a:pt x="25401" y="11676"/>
                    </a:lnTo>
                    <a:lnTo>
                      <a:pt x="25443" y="11760"/>
                    </a:lnTo>
                    <a:lnTo>
                      <a:pt x="25443" y="11990"/>
                    </a:lnTo>
                    <a:lnTo>
                      <a:pt x="25422" y="11864"/>
                    </a:lnTo>
                    <a:lnTo>
                      <a:pt x="25339" y="11801"/>
                    </a:lnTo>
                    <a:lnTo>
                      <a:pt x="25192" y="11613"/>
                    </a:lnTo>
                    <a:lnTo>
                      <a:pt x="25171" y="11467"/>
                    </a:lnTo>
                    <a:lnTo>
                      <a:pt x="25108" y="11278"/>
                    </a:lnTo>
                    <a:lnTo>
                      <a:pt x="25025" y="11278"/>
                    </a:lnTo>
                    <a:lnTo>
                      <a:pt x="24983" y="11341"/>
                    </a:lnTo>
                    <a:lnTo>
                      <a:pt x="25004" y="11488"/>
                    </a:lnTo>
                    <a:lnTo>
                      <a:pt x="25087" y="11592"/>
                    </a:lnTo>
                    <a:lnTo>
                      <a:pt x="25108" y="11718"/>
                    </a:lnTo>
                    <a:lnTo>
                      <a:pt x="25067" y="11760"/>
                    </a:lnTo>
                    <a:lnTo>
                      <a:pt x="24983" y="11655"/>
                    </a:lnTo>
                    <a:lnTo>
                      <a:pt x="24774" y="11697"/>
                    </a:lnTo>
                    <a:lnTo>
                      <a:pt x="24711" y="11760"/>
                    </a:lnTo>
                    <a:lnTo>
                      <a:pt x="24648" y="11676"/>
                    </a:lnTo>
                    <a:lnTo>
                      <a:pt x="24564" y="11655"/>
                    </a:lnTo>
                    <a:lnTo>
                      <a:pt x="24376" y="11488"/>
                    </a:lnTo>
                    <a:lnTo>
                      <a:pt x="24146" y="11488"/>
                    </a:lnTo>
                    <a:lnTo>
                      <a:pt x="24125" y="11404"/>
                    </a:lnTo>
                    <a:lnTo>
                      <a:pt x="24083" y="11404"/>
                    </a:lnTo>
                    <a:lnTo>
                      <a:pt x="23937" y="11488"/>
                    </a:lnTo>
                    <a:lnTo>
                      <a:pt x="23874" y="11571"/>
                    </a:lnTo>
                    <a:lnTo>
                      <a:pt x="23707" y="11571"/>
                    </a:lnTo>
                    <a:lnTo>
                      <a:pt x="23560" y="11655"/>
                    </a:lnTo>
                    <a:lnTo>
                      <a:pt x="23435" y="11550"/>
                    </a:lnTo>
                    <a:lnTo>
                      <a:pt x="23414" y="11550"/>
                    </a:lnTo>
                    <a:lnTo>
                      <a:pt x="23393" y="11446"/>
                    </a:lnTo>
                    <a:lnTo>
                      <a:pt x="23330" y="11404"/>
                    </a:lnTo>
                    <a:lnTo>
                      <a:pt x="23204" y="11488"/>
                    </a:lnTo>
                    <a:lnTo>
                      <a:pt x="23204" y="11404"/>
                    </a:lnTo>
                    <a:lnTo>
                      <a:pt x="23037" y="11257"/>
                    </a:lnTo>
                    <a:lnTo>
                      <a:pt x="23016" y="11174"/>
                    </a:lnTo>
                    <a:lnTo>
                      <a:pt x="22974" y="11153"/>
                    </a:lnTo>
                    <a:lnTo>
                      <a:pt x="22974" y="11069"/>
                    </a:lnTo>
                    <a:lnTo>
                      <a:pt x="22995" y="11027"/>
                    </a:lnTo>
                    <a:lnTo>
                      <a:pt x="22932" y="10944"/>
                    </a:lnTo>
                    <a:lnTo>
                      <a:pt x="22890" y="10964"/>
                    </a:lnTo>
                    <a:lnTo>
                      <a:pt x="22870" y="10944"/>
                    </a:lnTo>
                    <a:lnTo>
                      <a:pt x="22870" y="10860"/>
                    </a:lnTo>
                    <a:lnTo>
                      <a:pt x="22807" y="10839"/>
                    </a:lnTo>
                    <a:lnTo>
                      <a:pt x="22702" y="10881"/>
                    </a:lnTo>
                    <a:lnTo>
                      <a:pt x="22577" y="10881"/>
                    </a:lnTo>
                    <a:lnTo>
                      <a:pt x="22493" y="10818"/>
                    </a:lnTo>
                    <a:lnTo>
                      <a:pt x="22451" y="10818"/>
                    </a:lnTo>
                    <a:lnTo>
                      <a:pt x="22409" y="10755"/>
                    </a:lnTo>
                    <a:lnTo>
                      <a:pt x="22305" y="10713"/>
                    </a:lnTo>
                    <a:lnTo>
                      <a:pt x="22200" y="10713"/>
                    </a:lnTo>
                    <a:lnTo>
                      <a:pt x="22263" y="10630"/>
                    </a:lnTo>
                    <a:lnTo>
                      <a:pt x="22263" y="10546"/>
                    </a:lnTo>
                    <a:lnTo>
                      <a:pt x="22346" y="10462"/>
                    </a:lnTo>
                    <a:lnTo>
                      <a:pt x="22346" y="10420"/>
                    </a:lnTo>
                    <a:lnTo>
                      <a:pt x="22263" y="10400"/>
                    </a:lnTo>
                    <a:lnTo>
                      <a:pt x="22179" y="10400"/>
                    </a:lnTo>
                    <a:lnTo>
                      <a:pt x="22158" y="10148"/>
                    </a:lnTo>
                    <a:lnTo>
                      <a:pt x="22095" y="10127"/>
                    </a:lnTo>
                    <a:lnTo>
                      <a:pt x="22095" y="10086"/>
                    </a:lnTo>
                    <a:lnTo>
                      <a:pt x="22179" y="10023"/>
                    </a:lnTo>
                    <a:lnTo>
                      <a:pt x="22200" y="9981"/>
                    </a:lnTo>
                    <a:lnTo>
                      <a:pt x="22158" y="9939"/>
                    </a:lnTo>
                    <a:lnTo>
                      <a:pt x="22179" y="9876"/>
                    </a:lnTo>
                    <a:lnTo>
                      <a:pt x="22179" y="9772"/>
                    </a:lnTo>
                    <a:cubicBezTo>
                      <a:pt x="22284" y="9709"/>
                      <a:pt x="22388" y="9688"/>
                      <a:pt x="22493" y="9604"/>
                    </a:cubicBezTo>
                    <a:lnTo>
                      <a:pt x="22514" y="9625"/>
                    </a:lnTo>
                    <a:lnTo>
                      <a:pt x="22598" y="9604"/>
                    </a:lnTo>
                    <a:lnTo>
                      <a:pt x="22681" y="9500"/>
                    </a:lnTo>
                    <a:lnTo>
                      <a:pt x="22702" y="9500"/>
                    </a:lnTo>
                    <a:lnTo>
                      <a:pt x="22702" y="9604"/>
                    </a:lnTo>
                    <a:lnTo>
                      <a:pt x="22765" y="9709"/>
                    </a:lnTo>
                    <a:lnTo>
                      <a:pt x="22828" y="9730"/>
                    </a:lnTo>
                    <a:lnTo>
                      <a:pt x="22911" y="9688"/>
                    </a:lnTo>
                    <a:lnTo>
                      <a:pt x="22995" y="9709"/>
                    </a:lnTo>
                    <a:lnTo>
                      <a:pt x="23037" y="9793"/>
                    </a:lnTo>
                    <a:lnTo>
                      <a:pt x="23121" y="9793"/>
                    </a:lnTo>
                    <a:lnTo>
                      <a:pt x="23183" y="9835"/>
                    </a:lnTo>
                    <a:lnTo>
                      <a:pt x="23225" y="9835"/>
                    </a:lnTo>
                    <a:lnTo>
                      <a:pt x="23225" y="9730"/>
                    </a:lnTo>
                    <a:lnTo>
                      <a:pt x="23288" y="9730"/>
                    </a:lnTo>
                    <a:lnTo>
                      <a:pt x="23351" y="9709"/>
                    </a:lnTo>
                    <a:lnTo>
                      <a:pt x="23414" y="9730"/>
                    </a:lnTo>
                    <a:lnTo>
                      <a:pt x="23414" y="9814"/>
                    </a:lnTo>
                    <a:lnTo>
                      <a:pt x="23455" y="9835"/>
                    </a:lnTo>
                    <a:lnTo>
                      <a:pt x="23539" y="9814"/>
                    </a:lnTo>
                    <a:lnTo>
                      <a:pt x="23602" y="9730"/>
                    </a:lnTo>
                    <a:lnTo>
                      <a:pt x="23644" y="9772"/>
                    </a:lnTo>
                    <a:lnTo>
                      <a:pt x="23665" y="9835"/>
                    </a:lnTo>
                    <a:lnTo>
                      <a:pt x="23727" y="9835"/>
                    </a:lnTo>
                    <a:lnTo>
                      <a:pt x="23748" y="9793"/>
                    </a:lnTo>
                    <a:lnTo>
                      <a:pt x="23769" y="9793"/>
                    </a:lnTo>
                    <a:lnTo>
                      <a:pt x="23832" y="9709"/>
                    </a:lnTo>
                    <a:lnTo>
                      <a:pt x="23916" y="9709"/>
                    </a:lnTo>
                    <a:lnTo>
                      <a:pt x="23937" y="9772"/>
                    </a:lnTo>
                    <a:lnTo>
                      <a:pt x="23979" y="9793"/>
                    </a:lnTo>
                    <a:lnTo>
                      <a:pt x="24041" y="9772"/>
                    </a:lnTo>
                    <a:lnTo>
                      <a:pt x="24041" y="9709"/>
                    </a:lnTo>
                    <a:lnTo>
                      <a:pt x="24020" y="9667"/>
                    </a:lnTo>
                    <a:lnTo>
                      <a:pt x="24083" y="9583"/>
                    </a:lnTo>
                    <a:lnTo>
                      <a:pt x="24083" y="9521"/>
                    </a:lnTo>
                    <a:lnTo>
                      <a:pt x="24146" y="9458"/>
                    </a:lnTo>
                    <a:lnTo>
                      <a:pt x="24146" y="9374"/>
                    </a:lnTo>
                    <a:lnTo>
                      <a:pt x="24062" y="9374"/>
                    </a:lnTo>
                    <a:lnTo>
                      <a:pt x="24041" y="9291"/>
                    </a:lnTo>
                    <a:lnTo>
                      <a:pt x="24062" y="9186"/>
                    </a:lnTo>
                    <a:lnTo>
                      <a:pt x="24146" y="9165"/>
                    </a:lnTo>
                    <a:lnTo>
                      <a:pt x="24146" y="9060"/>
                    </a:lnTo>
                    <a:lnTo>
                      <a:pt x="24041" y="8998"/>
                    </a:lnTo>
                    <a:lnTo>
                      <a:pt x="23958" y="9039"/>
                    </a:lnTo>
                    <a:lnTo>
                      <a:pt x="23958" y="9102"/>
                    </a:lnTo>
                    <a:lnTo>
                      <a:pt x="23916" y="9165"/>
                    </a:lnTo>
                    <a:lnTo>
                      <a:pt x="23832" y="9102"/>
                    </a:lnTo>
                    <a:lnTo>
                      <a:pt x="23707" y="9102"/>
                    </a:lnTo>
                    <a:lnTo>
                      <a:pt x="23560" y="9249"/>
                    </a:lnTo>
                    <a:lnTo>
                      <a:pt x="23455" y="9311"/>
                    </a:lnTo>
                    <a:lnTo>
                      <a:pt x="23455" y="9270"/>
                    </a:lnTo>
                    <a:lnTo>
                      <a:pt x="23602" y="9186"/>
                    </a:lnTo>
                    <a:lnTo>
                      <a:pt x="23644" y="9102"/>
                    </a:lnTo>
                    <a:lnTo>
                      <a:pt x="23644" y="8977"/>
                    </a:lnTo>
                    <a:lnTo>
                      <a:pt x="23602" y="9060"/>
                    </a:lnTo>
                    <a:lnTo>
                      <a:pt x="23539" y="9039"/>
                    </a:lnTo>
                    <a:lnTo>
                      <a:pt x="23539" y="8935"/>
                    </a:lnTo>
                    <a:lnTo>
                      <a:pt x="23644" y="8851"/>
                    </a:lnTo>
                    <a:lnTo>
                      <a:pt x="23560" y="8726"/>
                    </a:lnTo>
                    <a:lnTo>
                      <a:pt x="23644" y="8642"/>
                    </a:lnTo>
                    <a:lnTo>
                      <a:pt x="23727" y="8642"/>
                    </a:lnTo>
                    <a:lnTo>
                      <a:pt x="23707" y="8684"/>
                    </a:lnTo>
                    <a:lnTo>
                      <a:pt x="23748" y="8851"/>
                    </a:lnTo>
                    <a:lnTo>
                      <a:pt x="23832" y="8935"/>
                    </a:lnTo>
                    <a:lnTo>
                      <a:pt x="23874" y="8893"/>
                    </a:lnTo>
                    <a:lnTo>
                      <a:pt x="23979" y="8893"/>
                    </a:lnTo>
                    <a:lnTo>
                      <a:pt x="24041" y="8767"/>
                    </a:lnTo>
                    <a:lnTo>
                      <a:pt x="23979" y="8726"/>
                    </a:lnTo>
                    <a:lnTo>
                      <a:pt x="23979" y="8663"/>
                    </a:lnTo>
                    <a:lnTo>
                      <a:pt x="24062" y="8663"/>
                    </a:lnTo>
                    <a:lnTo>
                      <a:pt x="24083" y="8726"/>
                    </a:lnTo>
                    <a:lnTo>
                      <a:pt x="24146" y="8684"/>
                    </a:lnTo>
                    <a:lnTo>
                      <a:pt x="24251" y="8621"/>
                    </a:lnTo>
                    <a:lnTo>
                      <a:pt x="24271" y="8475"/>
                    </a:lnTo>
                    <a:lnTo>
                      <a:pt x="24292" y="8579"/>
                    </a:lnTo>
                    <a:lnTo>
                      <a:pt x="24355" y="8579"/>
                    </a:lnTo>
                    <a:lnTo>
                      <a:pt x="24460" y="8516"/>
                    </a:lnTo>
                    <a:lnTo>
                      <a:pt x="24376" y="8684"/>
                    </a:lnTo>
                    <a:lnTo>
                      <a:pt x="24376" y="8851"/>
                    </a:lnTo>
                    <a:lnTo>
                      <a:pt x="24439" y="8830"/>
                    </a:lnTo>
                    <a:lnTo>
                      <a:pt x="24481" y="8851"/>
                    </a:lnTo>
                    <a:lnTo>
                      <a:pt x="24439" y="8935"/>
                    </a:lnTo>
                    <a:lnTo>
                      <a:pt x="24502" y="8935"/>
                    </a:lnTo>
                    <a:lnTo>
                      <a:pt x="24564" y="8788"/>
                    </a:lnTo>
                    <a:lnTo>
                      <a:pt x="24606" y="8747"/>
                    </a:lnTo>
                    <a:lnTo>
                      <a:pt x="24690" y="8579"/>
                    </a:lnTo>
                    <a:lnTo>
                      <a:pt x="24774" y="8558"/>
                    </a:lnTo>
                    <a:lnTo>
                      <a:pt x="24753" y="8684"/>
                    </a:lnTo>
                    <a:lnTo>
                      <a:pt x="24648" y="8788"/>
                    </a:lnTo>
                    <a:lnTo>
                      <a:pt x="24669" y="8977"/>
                    </a:lnTo>
                    <a:lnTo>
                      <a:pt x="24753" y="8977"/>
                    </a:lnTo>
                    <a:lnTo>
                      <a:pt x="24815" y="9039"/>
                    </a:lnTo>
                    <a:lnTo>
                      <a:pt x="24878" y="8956"/>
                    </a:lnTo>
                    <a:lnTo>
                      <a:pt x="25004" y="8851"/>
                    </a:lnTo>
                    <a:lnTo>
                      <a:pt x="25067" y="8684"/>
                    </a:lnTo>
                    <a:lnTo>
                      <a:pt x="25108" y="8558"/>
                    </a:lnTo>
                    <a:lnTo>
                      <a:pt x="25087" y="8433"/>
                    </a:lnTo>
                    <a:lnTo>
                      <a:pt x="25129" y="8370"/>
                    </a:lnTo>
                    <a:lnTo>
                      <a:pt x="25108" y="8328"/>
                    </a:lnTo>
                    <a:lnTo>
                      <a:pt x="25025" y="8328"/>
                    </a:lnTo>
                    <a:lnTo>
                      <a:pt x="24983" y="8307"/>
                    </a:lnTo>
                    <a:lnTo>
                      <a:pt x="24899" y="8349"/>
                    </a:lnTo>
                    <a:lnTo>
                      <a:pt x="24899" y="8223"/>
                    </a:lnTo>
                    <a:lnTo>
                      <a:pt x="24941" y="8203"/>
                    </a:lnTo>
                    <a:lnTo>
                      <a:pt x="24920" y="8140"/>
                    </a:lnTo>
                    <a:lnTo>
                      <a:pt x="24815" y="8140"/>
                    </a:lnTo>
                    <a:lnTo>
                      <a:pt x="24795" y="8098"/>
                    </a:lnTo>
                    <a:lnTo>
                      <a:pt x="24690" y="8014"/>
                    </a:lnTo>
                    <a:lnTo>
                      <a:pt x="24690" y="7931"/>
                    </a:lnTo>
                    <a:lnTo>
                      <a:pt x="24606" y="7742"/>
                    </a:lnTo>
                    <a:lnTo>
                      <a:pt x="24585" y="7617"/>
                    </a:lnTo>
                    <a:lnTo>
                      <a:pt x="24627" y="7491"/>
                    </a:lnTo>
                    <a:lnTo>
                      <a:pt x="24585" y="7324"/>
                    </a:lnTo>
                    <a:lnTo>
                      <a:pt x="24502" y="7470"/>
                    </a:lnTo>
                    <a:lnTo>
                      <a:pt x="24502" y="7575"/>
                    </a:lnTo>
                    <a:lnTo>
                      <a:pt x="24418" y="7428"/>
                    </a:lnTo>
                    <a:lnTo>
                      <a:pt x="24292" y="7366"/>
                    </a:lnTo>
                    <a:lnTo>
                      <a:pt x="24271" y="7114"/>
                    </a:lnTo>
                    <a:lnTo>
                      <a:pt x="24188" y="7073"/>
                    </a:lnTo>
                    <a:lnTo>
                      <a:pt x="24167" y="6884"/>
                    </a:lnTo>
                    <a:lnTo>
                      <a:pt x="24083" y="6780"/>
                    </a:lnTo>
                    <a:lnTo>
                      <a:pt x="24083" y="6675"/>
                    </a:lnTo>
                    <a:lnTo>
                      <a:pt x="24041" y="6591"/>
                    </a:lnTo>
                    <a:lnTo>
                      <a:pt x="24041" y="6529"/>
                    </a:lnTo>
                    <a:lnTo>
                      <a:pt x="24146" y="6529"/>
                    </a:lnTo>
                    <a:lnTo>
                      <a:pt x="24167" y="6382"/>
                    </a:lnTo>
                    <a:lnTo>
                      <a:pt x="24251" y="6382"/>
                    </a:lnTo>
                    <a:lnTo>
                      <a:pt x="24271" y="6424"/>
                    </a:lnTo>
                    <a:lnTo>
                      <a:pt x="24355" y="6361"/>
                    </a:lnTo>
                    <a:lnTo>
                      <a:pt x="24355" y="6257"/>
                    </a:lnTo>
                    <a:lnTo>
                      <a:pt x="24460" y="6026"/>
                    </a:lnTo>
                    <a:lnTo>
                      <a:pt x="24460" y="5922"/>
                    </a:lnTo>
                    <a:lnTo>
                      <a:pt x="24481" y="5880"/>
                    </a:lnTo>
                    <a:lnTo>
                      <a:pt x="24397" y="5692"/>
                    </a:lnTo>
                    <a:lnTo>
                      <a:pt x="24460" y="5566"/>
                    </a:lnTo>
                    <a:lnTo>
                      <a:pt x="24523" y="5566"/>
                    </a:lnTo>
                    <a:lnTo>
                      <a:pt x="24523" y="5399"/>
                    </a:lnTo>
                    <a:lnTo>
                      <a:pt x="24627" y="5252"/>
                    </a:lnTo>
                    <a:lnTo>
                      <a:pt x="24627" y="5148"/>
                    </a:lnTo>
                    <a:lnTo>
                      <a:pt x="24690" y="5064"/>
                    </a:lnTo>
                    <a:lnTo>
                      <a:pt x="24690" y="4855"/>
                    </a:lnTo>
                    <a:lnTo>
                      <a:pt x="24774" y="4834"/>
                    </a:lnTo>
                    <a:lnTo>
                      <a:pt x="24774" y="4729"/>
                    </a:lnTo>
                    <a:lnTo>
                      <a:pt x="24899" y="4583"/>
                    </a:lnTo>
                    <a:lnTo>
                      <a:pt x="24899" y="4478"/>
                    </a:lnTo>
                    <a:cubicBezTo>
                      <a:pt x="24918" y="4516"/>
                      <a:pt x="24966" y="4536"/>
                      <a:pt x="25020" y="4536"/>
                    </a:cubicBezTo>
                    <a:cubicBezTo>
                      <a:pt x="25085" y="4536"/>
                      <a:pt x="25158" y="4505"/>
                      <a:pt x="25192" y="4436"/>
                    </a:cubicBezTo>
                    <a:lnTo>
                      <a:pt x="25255" y="4122"/>
                    </a:lnTo>
                    <a:lnTo>
                      <a:pt x="25359" y="4122"/>
                    </a:lnTo>
                    <a:lnTo>
                      <a:pt x="25506" y="3955"/>
                    </a:lnTo>
                    <a:lnTo>
                      <a:pt x="25652" y="3892"/>
                    </a:lnTo>
                    <a:lnTo>
                      <a:pt x="25820" y="3725"/>
                    </a:lnTo>
                    <a:lnTo>
                      <a:pt x="25862" y="3725"/>
                    </a:lnTo>
                    <a:lnTo>
                      <a:pt x="25987" y="3599"/>
                    </a:lnTo>
                    <a:lnTo>
                      <a:pt x="25987" y="3516"/>
                    </a:lnTo>
                    <a:lnTo>
                      <a:pt x="26050" y="3474"/>
                    </a:lnTo>
                    <a:lnTo>
                      <a:pt x="26050" y="3390"/>
                    </a:lnTo>
                    <a:lnTo>
                      <a:pt x="25966" y="3285"/>
                    </a:lnTo>
                    <a:lnTo>
                      <a:pt x="25987" y="3223"/>
                    </a:lnTo>
                    <a:lnTo>
                      <a:pt x="25987" y="3160"/>
                    </a:lnTo>
                    <a:lnTo>
                      <a:pt x="25883" y="2993"/>
                    </a:lnTo>
                    <a:lnTo>
                      <a:pt x="25820" y="2993"/>
                    </a:lnTo>
                    <a:lnTo>
                      <a:pt x="25736" y="3013"/>
                    </a:lnTo>
                    <a:lnTo>
                      <a:pt x="25631" y="2972"/>
                    </a:lnTo>
                    <a:lnTo>
                      <a:pt x="25548" y="2993"/>
                    </a:lnTo>
                    <a:lnTo>
                      <a:pt x="25443" y="2909"/>
                    </a:lnTo>
                    <a:lnTo>
                      <a:pt x="25359" y="2909"/>
                    </a:lnTo>
                    <a:lnTo>
                      <a:pt x="25297" y="2846"/>
                    </a:lnTo>
                    <a:lnTo>
                      <a:pt x="25129" y="2867"/>
                    </a:lnTo>
                    <a:lnTo>
                      <a:pt x="25025" y="2972"/>
                    </a:lnTo>
                    <a:lnTo>
                      <a:pt x="24941" y="2993"/>
                    </a:lnTo>
                    <a:lnTo>
                      <a:pt x="24774" y="3118"/>
                    </a:lnTo>
                    <a:lnTo>
                      <a:pt x="24774" y="3181"/>
                    </a:lnTo>
                    <a:lnTo>
                      <a:pt x="24878" y="3265"/>
                    </a:lnTo>
                    <a:lnTo>
                      <a:pt x="24941" y="3390"/>
                    </a:lnTo>
                    <a:lnTo>
                      <a:pt x="24941" y="3516"/>
                    </a:lnTo>
                    <a:lnTo>
                      <a:pt x="24983" y="3641"/>
                    </a:lnTo>
                    <a:lnTo>
                      <a:pt x="24941" y="3704"/>
                    </a:lnTo>
                    <a:lnTo>
                      <a:pt x="24941" y="3809"/>
                    </a:lnTo>
                    <a:lnTo>
                      <a:pt x="25025" y="3913"/>
                    </a:lnTo>
                    <a:lnTo>
                      <a:pt x="25025" y="3934"/>
                    </a:lnTo>
                    <a:lnTo>
                      <a:pt x="25004" y="3955"/>
                    </a:lnTo>
                    <a:cubicBezTo>
                      <a:pt x="24983" y="4018"/>
                      <a:pt x="24941" y="4081"/>
                      <a:pt x="24920" y="4143"/>
                    </a:cubicBezTo>
                    <a:lnTo>
                      <a:pt x="24899" y="4081"/>
                    </a:lnTo>
                    <a:lnTo>
                      <a:pt x="24920" y="4018"/>
                    </a:lnTo>
                    <a:lnTo>
                      <a:pt x="24920" y="3934"/>
                    </a:lnTo>
                    <a:lnTo>
                      <a:pt x="24815" y="3871"/>
                    </a:lnTo>
                    <a:lnTo>
                      <a:pt x="24774" y="3725"/>
                    </a:lnTo>
                    <a:lnTo>
                      <a:pt x="24795" y="3662"/>
                    </a:lnTo>
                    <a:lnTo>
                      <a:pt x="24711" y="3495"/>
                    </a:lnTo>
                    <a:lnTo>
                      <a:pt x="24606" y="3474"/>
                    </a:lnTo>
                    <a:lnTo>
                      <a:pt x="24564" y="3411"/>
                    </a:lnTo>
                    <a:lnTo>
                      <a:pt x="24502" y="3411"/>
                    </a:lnTo>
                    <a:lnTo>
                      <a:pt x="24481" y="3578"/>
                    </a:lnTo>
                    <a:lnTo>
                      <a:pt x="24418" y="3578"/>
                    </a:lnTo>
                    <a:lnTo>
                      <a:pt x="24292" y="3369"/>
                    </a:lnTo>
                    <a:lnTo>
                      <a:pt x="24209" y="3369"/>
                    </a:lnTo>
                    <a:lnTo>
                      <a:pt x="24146" y="3285"/>
                    </a:lnTo>
                    <a:lnTo>
                      <a:pt x="24062" y="3327"/>
                    </a:lnTo>
                    <a:lnTo>
                      <a:pt x="24083" y="3495"/>
                    </a:lnTo>
                    <a:lnTo>
                      <a:pt x="24041" y="3516"/>
                    </a:lnTo>
                    <a:lnTo>
                      <a:pt x="23958" y="3495"/>
                    </a:lnTo>
                    <a:lnTo>
                      <a:pt x="23895" y="3620"/>
                    </a:lnTo>
                    <a:lnTo>
                      <a:pt x="23895" y="3704"/>
                    </a:lnTo>
                    <a:lnTo>
                      <a:pt x="23832" y="3746"/>
                    </a:lnTo>
                    <a:lnTo>
                      <a:pt x="23748" y="4039"/>
                    </a:lnTo>
                    <a:lnTo>
                      <a:pt x="23748" y="4143"/>
                    </a:lnTo>
                    <a:lnTo>
                      <a:pt x="23686" y="4227"/>
                    </a:lnTo>
                    <a:lnTo>
                      <a:pt x="23686" y="4353"/>
                    </a:lnTo>
                    <a:lnTo>
                      <a:pt x="23665" y="4374"/>
                    </a:lnTo>
                    <a:lnTo>
                      <a:pt x="23665" y="4478"/>
                    </a:lnTo>
                    <a:lnTo>
                      <a:pt x="23581" y="4541"/>
                    </a:lnTo>
                    <a:lnTo>
                      <a:pt x="23581" y="4771"/>
                    </a:lnTo>
                    <a:lnTo>
                      <a:pt x="23518" y="4813"/>
                    </a:lnTo>
                    <a:lnTo>
                      <a:pt x="23455" y="4792"/>
                    </a:lnTo>
                    <a:lnTo>
                      <a:pt x="23372" y="4980"/>
                    </a:lnTo>
                    <a:lnTo>
                      <a:pt x="23414" y="5064"/>
                    </a:lnTo>
                    <a:lnTo>
                      <a:pt x="23372" y="5169"/>
                    </a:lnTo>
                    <a:lnTo>
                      <a:pt x="23372" y="5273"/>
                    </a:lnTo>
                    <a:lnTo>
                      <a:pt x="23309" y="5378"/>
                    </a:lnTo>
                    <a:lnTo>
                      <a:pt x="23351" y="5462"/>
                    </a:lnTo>
                    <a:lnTo>
                      <a:pt x="23330" y="5524"/>
                    </a:lnTo>
                    <a:lnTo>
                      <a:pt x="23204" y="5524"/>
                    </a:lnTo>
                    <a:lnTo>
                      <a:pt x="23246" y="5587"/>
                    </a:lnTo>
                    <a:lnTo>
                      <a:pt x="23351" y="5629"/>
                    </a:lnTo>
                    <a:lnTo>
                      <a:pt x="23351" y="5734"/>
                    </a:lnTo>
                    <a:lnTo>
                      <a:pt x="23267" y="5713"/>
                    </a:lnTo>
                    <a:lnTo>
                      <a:pt x="23204" y="5734"/>
                    </a:lnTo>
                    <a:lnTo>
                      <a:pt x="23121" y="5796"/>
                    </a:lnTo>
                    <a:lnTo>
                      <a:pt x="23037" y="5754"/>
                    </a:lnTo>
                    <a:lnTo>
                      <a:pt x="22995" y="5817"/>
                    </a:lnTo>
                    <a:lnTo>
                      <a:pt x="22995" y="5922"/>
                    </a:lnTo>
                    <a:lnTo>
                      <a:pt x="22932" y="5964"/>
                    </a:lnTo>
                    <a:lnTo>
                      <a:pt x="22849" y="5922"/>
                    </a:lnTo>
                    <a:lnTo>
                      <a:pt x="22849" y="5817"/>
                    </a:lnTo>
                    <a:lnTo>
                      <a:pt x="22890" y="5734"/>
                    </a:lnTo>
                    <a:lnTo>
                      <a:pt x="22828" y="5650"/>
                    </a:lnTo>
                    <a:lnTo>
                      <a:pt x="22828" y="5482"/>
                    </a:lnTo>
                    <a:lnTo>
                      <a:pt x="22911" y="5294"/>
                    </a:lnTo>
                    <a:lnTo>
                      <a:pt x="22932" y="5169"/>
                    </a:lnTo>
                    <a:lnTo>
                      <a:pt x="23016" y="5085"/>
                    </a:lnTo>
                    <a:lnTo>
                      <a:pt x="23016" y="4980"/>
                    </a:lnTo>
                    <a:lnTo>
                      <a:pt x="23037" y="4876"/>
                    </a:lnTo>
                    <a:lnTo>
                      <a:pt x="23100" y="4646"/>
                    </a:lnTo>
                    <a:lnTo>
                      <a:pt x="23225" y="4562"/>
                    </a:lnTo>
                    <a:lnTo>
                      <a:pt x="23225" y="4436"/>
                    </a:lnTo>
                    <a:lnTo>
                      <a:pt x="23100" y="4436"/>
                    </a:lnTo>
                    <a:lnTo>
                      <a:pt x="23100" y="4353"/>
                    </a:lnTo>
                    <a:lnTo>
                      <a:pt x="23163" y="4269"/>
                    </a:lnTo>
                    <a:lnTo>
                      <a:pt x="23163" y="4039"/>
                    </a:lnTo>
                    <a:lnTo>
                      <a:pt x="23121" y="3976"/>
                    </a:lnTo>
                    <a:lnTo>
                      <a:pt x="23058" y="3850"/>
                    </a:lnTo>
                    <a:lnTo>
                      <a:pt x="23100" y="3809"/>
                    </a:lnTo>
                    <a:lnTo>
                      <a:pt x="23100" y="3662"/>
                    </a:lnTo>
                    <a:lnTo>
                      <a:pt x="23016" y="3662"/>
                    </a:lnTo>
                    <a:lnTo>
                      <a:pt x="22911" y="3537"/>
                    </a:lnTo>
                    <a:lnTo>
                      <a:pt x="22744" y="3599"/>
                    </a:lnTo>
                    <a:lnTo>
                      <a:pt x="22723" y="3725"/>
                    </a:lnTo>
                    <a:lnTo>
                      <a:pt x="22828" y="3809"/>
                    </a:lnTo>
                    <a:lnTo>
                      <a:pt x="22828" y="3913"/>
                    </a:lnTo>
                    <a:lnTo>
                      <a:pt x="22890" y="3976"/>
                    </a:lnTo>
                    <a:lnTo>
                      <a:pt x="22890" y="4060"/>
                    </a:lnTo>
                    <a:lnTo>
                      <a:pt x="22807" y="4060"/>
                    </a:lnTo>
                    <a:lnTo>
                      <a:pt x="22786" y="3955"/>
                    </a:lnTo>
                    <a:lnTo>
                      <a:pt x="22702" y="3955"/>
                    </a:lnTo>
                    <a:lnTo>
                      <a:pt x="22639" y="4081"/>
                    </a:lnTo>
                    <a:lnTo>
                      <a:pt x="22702" y="4122"/>
                    </a:lnTo>
                    <a:lnTo>
                      <a:pt x="22723" y="4227"/>
                    </a:lnTo>
                    <a:lnTo>
                      <a:pt x="22786" y="4353"/>
                    </a:lnTo>
                    <a:lnTo>
                      <a:pt x="22723" y="4394"/>
                    </a:lnTo>
                    <a:lnTo>
                      <a:pt x="22702" y="4353"/>
                    </a:lnTo>
                    <a:lnTo>
                      <a:pt x="22639" y="4290"/>
                    </a:lnTo>
                    <a:lnTo>
                      <a:pt x="22618" y="4436"/>
                    </a:lnTo>
                    <a:lnTo>
                      <a:pt x="22514" y="4353"/>
                    </a:lnTo>
                    <a:lnTo>
                      <a:pt x="22514" y="4248"/>
                    </a:lnTo>
                    <a:lnTo>
                      <a:pt x="22430" y="4248"/>
                    </a:lnTo>
                    <a:lnTo>
                      <a:pt x="22388" y="4353"/>
                    </a:lnTo>
                    <a:lnTo>
                      <a:pt x="22326" y="4332"/>
                    </a:lnTo>
                    <a:lnTo>
                      <a:pt x="22326" y="4185"/>
                    </a:lnTo>
                    <a:lnTo>
                      <a:pt x="22409" y="4122"/>
                    </a:lnTo>
                    <a:lnTo>
                      <a:pt x="22388" y="4081"/>
                    </a:lnTo>
                    <a:lnTo>
                      <a:pt x="22221" y="4143"/>
                    </a:lnTo>
                    <a:lnTo>
                      <a:pt x="22095" y="4269"/>
                    </a:lnTo>
                    <a:lnTo>
                      <a:pt x="22012" y="4143"/>
                    </a:lnTo>
                    <a:lnTo>
                      <a:pt x="21949" y="4143"/>
                    </a:lnTo>
                    <a:lnTo>
                      <a:pt x="21865" y="4227"/>
                    </a:lnTo>
                    <a:lnTo>
                      <a:pt x="21740" y="4227"/>
                    </a:lnTo>
                    <a:lnTo>
                      <a:pt x="21698" y="4164"/>
                    </a:lnTo>
                    <a:lnTo>
                      <a:pt x="21572" y="4185"/>
                    </a:lnTo>
                    <a:lnTo>
                      <a:pt x="21530" y="4143"/>
                    </a:lnTo>
                    <a:lnTo>
                      <a:pt x="21635" y="4060"/>
                    </a:lnTo>
                    <a:lnTo>
                      <a:pt x="21782" y="4039"/>
                    </a:lnTo>
                    <a:lnTo>
                      <a:pt x="21865" y="4060"/>
                    </a:lnTo>
                    <a:lnTo>
                      <a:pt x="21991" y="4039"/>
                    </a:lnTo>
                    <a:lnTo>
                      <a:pt x="21991" y="3955"/>
                    </a:lnTo>
                    <a:lnTo>
                      <a:pt x="22074" y="3934"/>
                    </a:lnTo>
                    <a:lnTo>
                      <a:pt x="22158" y="3955"/>
                    </a:lnTo>
                    <a:lnTo>
                      <a:pt x="22263" y="3850"/>
                    </a:lnTo>
                    <a:lnTo>
                      <a:pt x="22263" y="3746"/>
                    </a:lnTo>
                    <a:lnTo>
                      <a:pt x="22284" y="3662"/>
                    </a:lnTo>
                    <a:lnTo>
                      <a:pt x="22200" y="3599"/>
                    </a:lnTo>
                    <a:lnTo>
                      <a:pt x="22095" y="3411"/>
                    </a:lnTo>
                    <a:lnTo>
                      <a:pt x="21970" y="3348"/>
                    </a:lnTo>
                    <a:lnTo>
                      <a:pt x="21949" y="3285"/>
                    </a:lnTo>
                    <a:lnTo>
                      <a:pt x="21761" y="3118"/>
                    </a:lnTo>
                    <a:lnTo>
                      <a:pt x="21740" y="3076"/>
                    </a:lnTo>
                    <a:lnTo>
                      <a:pt x="21635" y="3076"/>
                    </a:lnTo>
                    <a:lnTo>
                      <a:pt x="21489" y="3139"/>
                    </a:lnTo>
                    <a:lnTo>
                      <a:pt x="21426" y="3139"/>
                    </a:lnTo>
                    <a:lnTo>
                      <a:pt x="21238" y="3327"/>
                    </a:lnTo>
                    <a:lnTo>
                      <a:pt x="21279" y="3390"/>
                    </a:lnTo>
                    <a:lnTo>
                      <a:pt x="21279" y="3453"/>
                    </a:lnTo>
                    <a:lnTo>
                      <a:pt x="21217" y="3495"/>
                    </a:lnTo>
                    <a:lnTo>
                      <a:pt x="21133" y="3516"/>
                    </a:lnTo>
                    <a:lnTo>
                      <a:pt x="21133" y="3453"/>
                    </a:lnTo>
                    <a:lnTo>
                      <a:pt x="21049" y="3495"/>
                    </a:lnTo>
                    <a:lnTo>
                      <a:pt x="20966" y="3432"/>
                    </a:lnTo>
                    <a:lnTo>
                      <a:pt x="20861" y="3432"/>
                    </a:lnTo>
                    <a:lnTo>
                      <a:pt x="20819" y="3495"/>
                    </a:lnTo>
                    <a:lnTo>
                      <a:pt x="20714" y="3495"/>
                    </a:lnTo>
                    <a:lnTo>
                      <a:pt x="20652" y="3432"/>
                    </a:lnTo>
                    <a:lnTo>
                      <a:pt x="20714" y="3390"/>
                    </a:lnTo>
                    <a:lnTo>
                      <a:pt x="20861" y="3348"/>
                    </a:lnTo>
                    <a:lnTo>
                      <a:pt x="20924" y="3244"/>
                    </a:lnTo>
                    <a:lnTo>
                      <a:pt x="21028" y="3223"/>
                    </a:lnTo>
                    <a:lnTo>
                      <a:pt x="21112" y="3244"/>
                    </a:lnTo>
                    <a:lnTo>
                      <a:pt x="21175" y="3139"/>
                    </a:lnTo>
                    <a:lnTo>
                      <a:pt x="21175" y="3013"/>
                    </a:lnTo>
                    <a:lnTo>
                      <a:pt x="21238" y="2972"/>
                    </a:lnTo>
                    <a:lnTo>
                      <a:pt x="21321" y="2972"/>
                    </a:lnTo>
                    <a:lnTo>
                      <a:pt x="21384" y="2804"/>
                    </a:lnTo>
                    <a:lnTo>
                      <a:pt x="21384" y="2616"/>
                    </a:lnTo>
                    <a:lnTo>
                      <a:pt x="21426" y="2553"/>
                    </a:lnTo>
                    <a:lnTo>
                      <a:pt x="21384" y="2449"/>
                    </a:lnTo>
                    <a:lnTo>
                      <a:pt x="21279" y="2449"/>
                    </a:lnTo>
                    <a:lnTo>
                      <a:pt x="21112" y="2490"/>
                    </a:lnTo>
                    <a:lnTo>
                      <a:pt x="20903" y="2553"/>
                    </a:lnTo>
                    <a:lnTo>
                      <a:pt x="20694" y="2616"/>
                    </a:lnTo>
                    <a:lnTo>
                      <a:pt x="20547" y="2658"/>
                    </a:lnTo>
                    <a:cubicBezTo>
                      <a:pt x="20652" y="2616"/>
                      <a:pt x="20798" y="2574"/>
                      <a:pt x="20903" y="2511"/>
                    </a:cubicBezTo>
                    <a:cubicBezTo>
                      <a:pt x="20945" y="2511"/>
                      <a:pt x="21028" y="2490"/>
                      <a:pt x="21070" y="2490"/>
                    </a:cubicBezTo>
                    <a:cubicBezTo>
                      <a:pt x="21217" y="2469"/>
                      <a:pt x="21238" y="2344"/>
                      <a:pt x="21175" y="2239"/>
                    </a:cubicBezTo>
                    <a:lnTo>
                      <a:pt x="21238" y="2177"/>
                    </a:lnTo>
                    <a:lnTo>
                      <a:pt x="21217" y="2072"/>
                    </a:lnTo>
                    <a:lnTo>
                      <a:pt x="21217" y="1967"/>
                    </a:lnTo>
                    <a:lnTo>
                      <a:pt x="21154" y="1884"/>
                    </a:lnTo>
                    <a:lnTo>
                      <a:pt x="21217" y="1842"/>
                    </a:lnTo>
                    <a:lnTo>
                      <a:pt x="21217" y="1674"/>
                    </a:lnTo>
                    <a:lnTo>
                      <a:pt x="21133" y="1507"/>
                    </a:lnTo>
                    <a:lnTo>
                      <a:pt x="21175" y="1402"/>
                    </a:lnTo>
                    <a:lnTo>
                      <a:pt x="21154" y="1109"/>
                    </a:lnTo>
                    <a:lnTo>
                      <a:pt x="20945" y="879"/>
                    </a:lnTo>
                    <a:lnTo>
                      <a:pt x="20924" y="775"/>
                    </a:lnTo>
                    <a:lnTo>
                      <a:pt x="20840" y="733"/>
                    </a:lnTo>
                    <a:lnTo>
                      <a:pt x="20694" y="796"/>
                    </a:lnTo>
                    <a:lnTo>
                      <a:pt x="20526" y="775"/>
                    </a:lnTo>
                    <a:lnTo>
                      <a:pt x="20442" y="837"/>
                    </a:lnTo>
                    <a:lnTo>
                      <a:pt x="20442" y="984"/>
                    </a:lnTo>
                    <a:lnTo>
                      <a:pt x="20212" y="1109"/>
                    </a:lnTo>
                    <a:lnTo>
                      <a:pt x="20212" y="1047"/>
                    </a:lnTo>
                    <a:lnTo>
                      <a:pt x="20380" y="900"/>
                    </a:lnTo>
                    <a:lnTo>
                      <a:pt x="20422" y="754"/>
                    </a:lnTo>
                    <a:lnTo>
                      <a:pt x="20317" y="670"/>
                    </a:lnTo>
                    <a:lnTo>
                      <a:pt x="20212" y="712"/>
                    </a:lnTo>
                    <a:lnTo>
                      <a:pt x="20129" y="733"/>
                    </a:lnTo>
                    <a:lnTo>
                      <a:pt x="20212" y="670"/>
                    </a:lnTo>
                    <a:lnTo>
                      <a:pt x="20191" y="586"/>
                    </a:lnTo>
                    <a:lnTo>
                      <a:pt x="19898" y="419"/>
                    </a:lnTo>
                    <a:lnTo>
                      <a:pt x="19815" y="293"/>
                    </a:lnTo>
                    <a:lnTo>
                      <a:pt x="19752" y="252"/>
                    </a:lnTo>
                    <a:lnTo>
                      <a:pt x="19773" y="105"/>
                    </a:lnTo>
                    <a:lnTo>
                      <a:pt x="19459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A6CBC2"/>
                  </a:solidFill>
                </a:endParaRPr>
              </a:p>
            </p:txBody>
          </p:sp>
        </p:grpSp>
        <p:sp>
          <p:nvSpPr>
            <p:cNvPr id="1130" name="Google Shape;1130;p64"/>
            <p:cNvSpPr/>
            <p:nvPr/>
          </p:nvSpPr>
          <p:spPr>
            <a:xfrm>
              <a:off x="3216902" y="3020658"/>
              <a:ext cx="15456" cy="5959"/>
            </a:xfrm>
            <a:custGeom>
              <a:avLst/>
              <a:gdLst/>
              <a:ahLst/>
              <a:cxnLst/>
              <a:rect l="l" t="t" r="r" b="b"/>
              <a:pathLst>
                <a:path w="1298" h="524" extrusionOk="0">
                  <a:moveTo>
                    <a:pt x="503" y="0"/>
                  </a:moveTo>
                  <a:lnTo>
                    <a:pt x="293" y="42"/>
                  </a:lnTo>
                  <a:lnTo>
                    <a:pt x="168" y="21"/>
                  </a:lnTo>
                  <a:lnTo>
                    <a:pt x="63" y="42"/>
                  </a:lnTo>
                  <a:lnTo>
                    <a:pt x="1" y="147"/>
                  </a:lnTo>
                  <a:lnTo>
                    <a:pt x="105" y="230"/>
                  </a:lnTo>
                  <a:lnTo>
                    <a:pt x="189" y="209"/>
                  </a:lnTo>
                  <a:lnTo>
                    <a:pt x="252" y="230"/>
                  </a:lnTo>
                  <a:lnTo>
                    <a:pt x="314" y="377"/>
                  </a:lnTo>
                  <a:lnTo>
                    <a:pt x="398" y="439"/>
                  </a:lnTo>
                  <a:lnTo>
                    <a:pt x="524" y="439"/>
                  </a:lnTo>
                  <a:lnTo>
                    <a:pt x="607" y="523"/>
                  </a:lnTo>
                  <a:lnTo>
                    <a:pt x="775" y="523"/>
                  </a:lnTo>
                  <a:lnTo>
                    <a:pt x="775" y="377"/>
                  </a:lnTo>
                  <a:lnTo>
                    <a:pt x="879" y="377"/>
                  </a:lnTo>
                  <a:lnTo>
                    <a:pt x="900" y="439"/>
                  </a:lnTo>
                  <a:lnTo>
                    <a:pt x="984" y="439"/>
                  </a:lnTo>
                  <a:lnTo>
                    <a:pt x="1005" y="335"/>
                  </a:lnTo>
                  <a:lnTo>
                    <a:pt x="1089" y="377"/>
                  </a:lnTo>
                  <a:lnTo>
                    <a:pt x="1298" y="377"/>
                  </a:lnTo>
                  <a:lnTo>
                    <a:pt x="1298" y="335"/>
                  </a:lnTo>
                  <a:lnTo>
                    <a:pt x="1193" y="230"/>
                  </a:lnTo>
                  <a:lnTo>
                    <a:pt x="1047" y="209"/>
                  </a:lnTo>
                  <a:lnTo>
                    <a:pt x="942" y="21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64"/>
            <p:cNvSpPr/>
            <p:nvPr/>
          </p:nvSpPr>
          <p:spPr>
            <a:xfrm>
              <a:off x="3243063" y="3010423"/>
              <a:ext cx="19695" cy="13340"/>
            </a:xfrm>
            <a:custGeom>
              <a:avLst/>
              <a:gdLst/>
              <a:ahLst/>
              <a:cxnLst/>
              <a:rect l="l" t="t" r="r" b="b"/>
              <a:pathLst>
                <a:path w="1654" h="1173" extrusionOk="0">
                  <a:moveTo>
                    <a:pt x="1089" y="0"/>
                  </a:moveTo>
                  <a:lnTo>
                    <a:pt x="1005" y="63"/>
                  </a:lnTo>
                  <a:lnTo>
                    <a:pt x="900" y="21"/>
                  </a:lnTo>
                  <a:lnTo>
                    <a:pt x="691" y="21"/>
                  </a:lnTo>
                  <a:lnTo>
                    <a:pt x="649" y="84"/>
                  </a:lnTo>
                  <a:lnTo>
                    <a:pt x="754" y="168"/>
                  </a:lnTo>
                  <a:lnTo>
                    <a:pt x="1068" y="272"/>
                  </a:lnTo>
                  <a:lnTo>
                    <a:pt x="1047" y="314"/>
                  </a:lnTo>
                  <a:lnTo>
                    <a:pt x="1109" y="398"/>
                  </a:lnTo>
                  <a:lnTo>
                    <a:pt x="1047" y="544"/>
                  </a:lnTo>
                  <a:lnTo>
                    <a:pt x="1109" y="649"/>
                  </a:lnTo>
                  <a:lnTo>
                    <a:pt x="1214" y="691"/>
                  </a:lnTo>
                  <a:lnTo>
                    <a:pt x="1340" y="795"/>
                  </a:lnTo>
                  <a:lnTo>
                    <a:pt x="1319" y="858"/>
                  </a:lnTo>
                  <a:lnTo>
                    <a:pt x="1068" y="858"/>
                  </a:lnTo>
                  <a:lnTo>
                    <a:pt x="1026" y="900"/>
                  </a:lnTo>
                  <a:lnTo>
                    <a:pt x="921" y="858"/>
                  </a:lnTo>
                  <a:lnTo>
                    <a:pt x="796" y="858"/>
                  </a:lnTo>
                  <a:lnTo>
                    <a:pt x="649" y="816"/>
                  </a:lnTo>
                  <a:lnTo>
                    <a:pt x="524" y="858"/>
                  </a:lnTo>
                  <a:lnTo>
                    <a:pt x="524" y="816"/>
                  </a:lnTo>
                  <a:lnTo>
                    <a:pt x="482" y="795"/>
                  </a:lnTo>
                  <a:lnTo>
                    <a:pt x="293" y="837"/>
                  </a:lnTo>
                  <a:lnTo>
                    <a:pt x="189" y="733"/>
                  </a:lnTo>
                  <a:lnTo>
                    <a:pt x="63" y="795"/>
                  </a:lnTo>
                  <a:lnTo>
                    <a:pt x="0" y="858"/>
                  </a:lnTo>
                  <a:lnTo>
                    <a:pt x="63" y="963"/>
                  </a:lnTo>
                  <a:lnTo>
                    <a:pt x="189" y="1005"/>
                  </a:lnTo>
                  <a:lnTo>
                    <a:pt x="314" y="1151"/>
                  </a:lnTo>
                  <a:lnTo>
                    <a:pt x="377" y="1172"/>
                  </a:lnTo>
                  <a:lnTo>
                    <a:pt x="377" y="1067"/>
                  </a:lnTo>
                  <a:lnTo>
                    <a:pt x="419" y="1026"/>
                  </a:lnTo>
                  <a:lnTo>
                    <a:pt x="691" y="1026"/>
                  </a:lnTo>
                  <a:lnTo>
                    <a:pt x="796" y="1067"/>
                  </a:lnTo>
                  <a:lnTo>
                    <a:pt x="1109" y="1067"/>
                  </a:lnTo>
                  <a:lnTo>
                    <a:pt x="1151" y="1047"/>
                  </a:lnTo>
                  <a:lnTo>
                    <a:pt x="1256" y="1109"/>
                  </a:lnTo>
                  <a:lnTo>
                    <a:pt x="1340" y="1109"/>
                  </a:lnTo>
                  <a:lnTo>
                    <a:pt x="1340" y="1047"/>
                  </a:lnTo>
                  <a:lnTo>
                    <a:pt x="1570" y="921"/>
                  </a:lnTo>
                  <a:lnTo>
                    <a:pt x="1570" y="837"/>
                  </a:lnTo>
                  <a:lnTo>
                    <a:pt x="1570" y="733"/>
                  </a:lnTo>
                  <a:lnTo>
                    <a:pt x="1528" y="607"/>
                  </a:lnTo>
                  <a:lnTo>
                    <a:pt x="1549" y="544"/>
                  </a:lnTo>
                  <a:lnTo>
                    <a:pt x="1633" y="502"/>
                  </a:lnTo>
                  <a:lnTo>
                    <a:pt x="1653" y="377"/>
                  </a:lnTo>
                  <a:lnTo>
                    <a:pt x="1612" y="293"/>
                  </a:lnTo>
                  <a:lnTo>
                    <a:pt x="1653" y="189"/>
                  </a:lnTo>
                  <a:lnTo>
                    <a:pt x="1633" y="126"/>
                  </a:lnTo>
                  <a:lnTo>
                    <a:pt x="1528" y="105"/>
                  </a:lnTo>
                  <a:lnTo>
                    <a:pt x="1423" y="126"/>
                  </a:lnTo>
                  <a:lnTo>
                    <a:pt x="1319" y="21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64"/>
            <p:cNvSpPr/>
            <p:nvPr/>
          </p:nvSpPr>
          <p:spPr>
            <a:xfrm>
              <a:off x="3173297" y="2986859"/>
              <a:ext cx="73267" cy="24997"/>
            </a:xfrm>
            <a:custGeom>
              <a:avLst/>
              <a:gdLst/>
              <a:ahLst/>
              <a:cxnLst/>
              <a:rect l="l" t="t" r="r" b="b"/>
              <a:pathLst>
                <a:path w="6153" h="2198" extrusionOk="0">
                  <a:moveTo>
                    <a:pt x="1570" y="1"/>
                  </a:moveTo>
                  <a:lnTo>
                    <a:pt x="1445" y="106"/>
                  </a:lnTo>
                  <a:lnTo>
                    <a:pt x="1131" y="106"/>
                  </a:lnTo>
                  <a:lnTo>
                    <a:pt x="901" y="168"/>
                  </a:lnTo>
                  <a:lnTo>
                    <a:pt x="817" y="252"/>
                  </a:lnTo>
                  <a:lnTo>
                    <a:pt x="566" y="315"/>
                  </a:lnTo>
                  <a:lnTo>
                    <a:pt x="482" y="419"/>
                  </a:lnTo>
                  <a:lnTo>
                    <a:pt x="377" y="482"/>
                  </a:lnTo>
                  <a:lnTo>
                    <a:pt x="357" y="608"/>
                  </a:lnTo>
                  <a:lnTo>
                    <a:pt x="419" y="712"/>
                  </a:lnTo>
                  <a:lnTo>
                    <a:pt x="398" y="775"/>
                  </a:lnTo>
                  <a:lnTo>
                    <a:pt x="294" y="712"/>
                  </a:lnTo>
                  <a:lnTo>
                    <a:pt x="85" y="817"/>
                  </a:lnTo>
                  <a:lnTo>
                    <a:pt x="1" y="796"/>
                  </a:lnTo>
                  <a:lnTo>
                    <a:pt x="1" y="880"/>
                  </a:lnTo>
                  <a:lnTo>
                    <a:pt x="105" y="922"/>
                  </a:lnTo>
                  <a:lnTo>
                    <a:pt x="252" y="796"/>
                  </a:lnTo>
                  <a:lnTo>
                    <a:pt x="273" y="817"/>
                  </a:lnTo>
                  <a:lnTo>
                    <a:pt x="273" y="922"/>
                  </a:lnTo>
                  <a:lnTo>
                    <a:pt x="419" y="817"/>
                  </a:lnTo>
                  <a:lnTo>
                    <a:pt x="524" y="817"/>
                  </a:lnTo>
                  <a:lnTo>
                    <a:pt x="629" y="629"/>
                  </a:lnTo>
                  <a:lnTo>
                    <a:pt x="796" y="670"/>
                  </a:lnTo>
                  <a:lnTo>
                    <a:pt x="838" y="608"/>
                  </a:lnTo>
                  <a:lnTo>
                    <a:pt x="922" y="691"/>
                  </a:lnTo>
                  <a:lnTo>
                    <a:pt x="1026" y="670"/>
                  </a:lnTo>
                  <a:lnTo>
                    <a:pt x="1214" y="461"/>
                  </a:lnTo>
                  <a:lnTo>
                    <a:pt x="1319" y="419"/>
                  </a:lnTo>
                  <a:lnTo>
                    <a:pt x="1361" y="357"/>
                  </a:lnTo>
                  <a:lnTo>
                    <a:pt x="1528" y="378"/>
                  </a:lnTo>
                  <a:lnTo>
                    <a:pt x="1654" y="378"/>
                  </a:lnTo>
                  <a:lnTo>
                    <a:pt x="1884" y="398"/>
                  </a:lnTo>
                  <a:lnTo>
                    <a:pt x="1968" y="461"/>
                  </a:lnTo>
                  <a:lnTo>
                    <a:pt x="1884" y="503"/>
                  </a:lnTo>
                  <a:lnTo>
                    <a:pt x="1758" y="503"/>
                  </a:lnTo>
                  <a:lnTo>
                    <a:pt x="1675" y="566"/>
                  </a:lnTo>
                  <a:lnTo>
                    <a:pt x="1758" y="629"/>
                  </a:lnTo>
                  <a:lnTo>
                    <a:pt x="2093" y="691"/>
                  </a:lnTo>
                  <a:lnTo>
                    <a:pt x="2177" y="670"/>
                  </a:lnTo>
                  <a:lnTo>
                    <a:pt x="2282" y="670"/>
                  </a:lnTo>
                  <a:lnTo>
                    <a:pt x="2386" y="733"/>
                  </a:lnTo>
                  <a:lnTo>
                    <a:pt x="2554" y="775"/>
                  </a:lnTo>
                  <a:lnTo>
                    <a:pt x="2616" y="775"/>
                  </a:lnTo>
                  <a:lnTo>
                    <a:pt x="2658" y="691"/>
                  </a:lnTo>
                  <a:lnTo>
                    <a:pt x="2721" y="775"/>
                  </a:lnTo>
                  <a:lnTo>
                    <a:pt x="2763" y="817"/>
                  </a:lnTo>
                  <a:lnTo>
                    <a:pt x="2930" y="942"/>
                  </a:lnTo>
                  <a:lnTo>
                    <a:pt x="3077" y="984"/>
                  </a:lnTo>
                  <a:lnTo>
                    <a:pt x="3139" y="942"/>
                  </a:lnTo>
                  <a:lnTo>
                    <a:pt x="3244" y="1026"/>
                  </a:lnTo>
                  <a:lnTo>
                    <a:pt x="3349" y="1005"/>
                  </a:lnTo>
                  <a:lnTo>
                    <a:pt x="3432" y="1047"/>
                  </a:lnTo>
                  <a:lnTo>
                    <a:pt x="3600" y="1005"/>
                  </a:lnTo>
                  <a:lnTo>
                    <a:pt x="3663" y="1026"/>
                  </a:lnTo>
                  <a:lnTo>
                    <a:pt x="3746" y="1361"/>
                  </a:lnTo>
                  <a:lnTo>
                    <a:pt x="3955" y="1570"/>
                  </a:lnTo>
                  <a:lnTo>
                    <a:pt x="4039" y="1612"/>
                  </a:lnTo>
                  <a:lnTo>
                    <a:pt x="4081" y="1549"/>
                  </a:lnTo>
                  <a:lnTo>
                    <a:pt x="4227" y="1633"/>
                  </a:lnTo>
                  <a:lnTo>
                    <a:pt x="4437" y="1633"/>
                  </a:lnTo>
                  <a:lnTo>
                    <a:pt x="4458" y="1675"/>
                  </a:lnTo>
                  <a:lnTo>
                    <a:pt x="4541" y="1738"/>
                  </a:lnTo>
                  <a:lnTo>
                    <a:pt x="4541" y="1842"/>
                  </a:lnTo>
                  <a:lnTo>
                    <a:pt x="4374" y="1863"/>
                  </a:lnTo>
                  <a:lnTo>
                    <a:pt x="4186" y="2051"/>
                  </a:lnTo>
                  <a:lnTo>
                    <a:pt x="4186" y="2156"/>
                  </a:lnTo>
                  <a:lnTo>
                    <a:pt x="4374" y="2177"/>
                  </a:lnTo>
                  <a:lnTo>
                    <a:pt x="4541" y="2135"/>
                  </a:lnTo>
                  <a:lnTo>
                    <a:pt x="4604" y="2156"/>
                  </a:lnTo>
                  <a:lnTo>
                    <a:pt x="4897" y="2093"/>
                  </a:lnTo>
                  <a:lnTo>
                    <a:pt x="5064" y="2093"/>
                  </a:lnTo>
                  <a:lnTo>
                    <a:pt x="5274" y="2198"/>
                  </a:lnTo>
                  <a:lnTo>
                    <a:pt x="5546" y="2135"/>
                  </a:lnTo>
                  <a:lnTo>
                    <a:pt x="5587" y="2072"/>
                  </a:lnTo>
                  <a:lnTo>
                    <a:pt x="5650" y="2072"/>
                  </a:lnTo>
                  <a:lnTo>
                    <a:pt x="5734" y="2030"/>
                  </a:lnTo>
                  <a:lnTo>
                    <a:pt x="5943" y="2051"/>
                  </a:lnTo>
                  <a:lnTo>
                    <a:pt x="6069" y="1989"/>
                  </a:lnTo>
                  <a:lnTo>
                    <a:pt x="6152" y="1884"/>
                  </a:lnTo>
                  <a:lnTo>
                    <a:pt x="6111" y="1842"/>
                  </a:lnTo>
                  <a:lnTo>
                    <a:pt x="6006" y="1821"/>
                  </a:lnTo>
                  <a:lnTo>
                    <a:pt x="5922" y="1654"/>
                  </a:lnTo>
                  <a:lnTo>
                    <a:pt x="5692" y="1549"/>
                  </a:lnTo>
                  <a:lnTo>
                    <a:pt x="5378" y="1549"/>
                  </a:lnTo>
                  <a:lnTo>
                    <a:pt x="5295" y="1528"/>
                  </a:lnTo>
                  <a:lnTo>
                    <a:pt x="5336" y="1466"/>
                  </a:lnTo>
                  <a:lnTo>
                    <a:pt x="5399" y="1319"/>
                  </a:lnTo>
                  <a:lnTo>
                    <a:pt x="5315" y="1298"/>
                  </a:lnTo>
                  <a:lnTo>
                    <a:pt x="5232" y="1340"/>
                  </a:lnTo>
                  <a:lnTo>
                    <a:pt x="5127" y="1340"/>
                  </a:lnTo>
                  <a:lnTo>
                    <a:pt x="4918" y="1194"/>
                  </a:lnTo>
                  <a:lnTo>
                    <a:pt x="4855" y="1235"/>
                  </a:lnTo>
                  <a:lnTo>
                    <a:pt x="4771" y="1152"/>
                  </a:lnTo>
                  <a:lnTo>
                    <a:pt x="4604" y="1026"/>
                  </a:lnTo>
                  <a:lnTo>
                    <a:pt x="4541" y="1131"/>
                  </a:lnTo>
                  <a:lnTo>
                    <a:pt x="4479" y="1089"/>
                  </a:lnTo>
                  <a:lnTo>
                    <a:pt x="4499" y="1005"/>
                  </a:lnTo>
                  <a:lnTo>
                    <a:pt x="4437" y="984"/>
                  </a:lnTo>
                  <a:lnTo>
                    <a:pt x="4395" y="1047"/>
                  </a:lnTo>
                  <a:lnTo>
                    <a:pt x="4332" y="984"/>
                  </a:lnTo>
                  <a:lnTo>
                    <a:pt x="4123" y="922"/>
                  </a:lnTo>
                  <a:lnTo>
                    <a:pt x="3955" y="796"/>
                  </a:lnTo>
                  <a:lnTo>
                    <a:pt x="3830" y="712"/>
                  </a:lnTo>
                  <a:lnTo>
                    <a:pt x="3704" y="587"/>
                  </a:lnTo>
                  <a:lnTo>
                    <a:pt x="3349" y="587"/>
                  </a:lnTo>
                  <a:lnTo>
                    <a:pt x="3244" y="524"/>
                  </a:lnTo>
                  <a:lnTo>
                    <a:pt x="3202" y="398"/>
                  </a:lnTo>
                  <a:lnTo>
                    <a:pt x="3077" y="252"/>
                  </a:lnTo>
                  <a:lnTo>
                    <a:pt x="2972" y="273"/>
                  </a:lnTo>
                  <a:lnTo>
                    <a:pt x="2909" y="210"/>
                  </a:lnTo>
                  <a:lnTo>
                    <a:pt x="2491" y="147"/>
                  </a:lnTo>
                  <a:lnTo>
                    <a:pt x="2365" y="210"/>
                  </a:lnTo>
                  <a:lnTo>
                    <a:pt x="2177" y="168"/>
                  </a:lnTo>
                  <a:lnTo>
                    <a:pt x="2072" y="43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64"/>
            <p:cNvSpPr/>
            <p:nvPr/>
          </p:nvSpPr>
          <p:spPr>
            <a:xfrm>
              <a:off x="3371128" y="3527019"/>
              <a:ext cx="18695" cy="10247"/>
            </a:xfrm>
            <a:custGeom>
              <a:avLst/>
              <a:gdLst/>
              <a:ahLst/>
              <a:cxnLst/>
              <a:rect l="l" t="t" r="r" b="b"/>
              <a:pathLst>
                <a:path w="1570" h="901" extrusionOk="0">
                  <a:moveTo>
                    <a:pt x="1025" y="0"/>
                  </a:moveTo>
                  <a:lnTo>
                    <a:pt x="984" y="84"/>
                  </a:lnTo>
                  <a:lnTo>
                    <a:pt x="921" y="105"/>
                  </a:lnTo>
                  <a:lnTo>
                    <a:pt x="942" y="189"/>
                  </a:lnTo>
                  <a:lnTo>
                    <a:pt x="921" y="252"/>
                  </a:lnTo>
                  <a:lnTo>
                    <a:pt x="691" y="314"/>
                  </a:lnTo>
                  <a:lnTo>
                    <a:pt x="733" y="273"/>
                  </a:lnTo>
                  <a:lnTo>
                    <a:pt x="774" y="126"/>
                  </a:lnTo>
                  <a:lnTo>
                    <a:pt x="733" y="63"/>
                  </a:lnTo>
                  <a:lnTo>
                    <a:pt x="649" y="84"/>
                  </a:lnTo>
                  <a:lnTo>
                    <a:pt x="607" y="168"/>
                  </a:lnTo>
                  <a:lnTo>
                    <a:pt x="544" y="168"/>
                  </a:lnTo>
                  <a:lnTo>
                    <a:pt x="461" y="84"/>
                  </a:lnTo>
                  <a:lnTo>
                    <a:pt x="377" y="84"/>
                  </a:lnTo>
                  <a:lnTo>
                    <a:pt x="377" y="252"/>
                  </a:lnTo>
                  <a:lnTo>
                    <a:pt x="272" y="210"/>
                  </a:lnTo>
                  <a:lnTo>
                    <a:pt x="168" y="105"/>
                  </a:lnTo>
                  <a:lnTo>
                    <a:pt x="105" y="168"/>
                  </a:lnTo>
                  <a:lnTo>
                    <a:pt x="230" y="356"/>
                  </a:lnTo>
                  <a:lnTo>
                    <a:pt x="377" y="377"/>
                  </a:lnTo>
                  <a:lnTo>
                    <a:pt x="377" y="419"/>
                  </a:lnTo>
                  <a:lnTo>
                    <a:pt x="230" y="419"/>
                  </a:lnTo>
                  <a:lnTo>
                    <a:pt x="168" y="482"/>
                  </a:lnTo>
                  <a:lnTo>
                    <a:pt x="189" y="565"/>
                  </a:lnTo>
                  <a:lnTo>
                    <a:pt x="84" y="670"/>
                  </a:lnTo>
                  <a:lnTo>
                    <a:pt x="0" y="670"/>
                  </a:lnTo>
                  <a:lnTo>
                    <a:pt x="0" y="712"/>
                  </a:lnTo>
                  <a:lnTo>
                    <a:pt x="126" y="796"/>
                  </a:lnTo>
                  <a:lnTo>
                    <a:pt x="189" y="712"/>
                  </a:lnTo>
                  <a:lnTo>
                    <a:pt x="293" y="796"/>
                  </a:lnTo>
                  <a:lnTo>
                    <a:pt x="377" y="691"/>
                  </a:lnTo>
                  <a:lnTo>
                    <a:pt x="230" y="628"/>
                  </a:lnTo>
                  <a:lnTo>
                    <a:pt x="335" y="586"/>
                  </a:lnTo>
                  <a:lnTo>
                    <a:pt x="523" y="607"/>
                  </a:lnTo>
                  <a:lnTo>
                    <a:pt x="649" y="565"/>
                  </a:lnTo>
                  <a:lnTo>
                    <a:pt x="649" y="461"/>
                  </a:lnTo>
                  <a:cubicBezTo>
                    <a:pt x="649" y="461"/>
                    <a:pt x="667" y="470"/>
                    <a:pt x="680" y="470"/>
                  </a:cubicBezTo>
                  <a:cubicBezTo>
                    <a:pt x="686" y="470"/>
                    <a:pt x="691" y="468"/>
                    <a:pt x="691" y="461"/>
                  </a:cubicBezTo>
                  <a:cubicBezTo>
                    <a:pt x="795" y="398"/>
                    <a:pt x="900" y="377"/>
                    <a:pt x="1005" y="314"/>
                  </a:cubicBezTo>
                  <a:lnTo>
                    <a:pt x="1046" y="398"/>
                  </a:lnTo>
                  <a:lnTo>
                    <a:pt x="1025" y="461"/>
                  </a:lnTo>
                  <a:lnTo>
                    <a:pt x="942" y="419"/>
                  </a:lnTo>
                  <a:lnTo>
                    <a:pt x="858" y="461"/>
                  </a:lnTo>
                  <a:lnTo>
                    <a:pt x="691" y="712"/>
                  </a:lnTo>
                  <a:lnTo>
                    <a:pt x="753" y="733"/>
                  </a:lnTo>
                  <a:lnTo>
                    <a:pt x="837" y="879"/>
                  </a:lnTo>
                  <a:lnTo>
                    <a:pt x="921" y="900"/>
                  </a:lnTo>
                  <a:lnTo>
                    <a:pt x="921" y="837"/>
                  </a:lnTo>
                  <a:lnTo>
                    <a:pt x="837" y="733"/>
                  </a:lnTo>
                  <a:lnTo>
                    <a:pt x="858" y="712"/>
                  </a:lnTo>
                  <a:lnTo>
                    <a:pt x="963" y="775"/>
                  </a:lnTo>
                  <a:lnTo>
                    <a:pt x="1025" y="733"/>
                  </a:lnTo>
                  <a:lnTo>
                    <a:pt x="963" y="691"/>
                  </a:lnTo>
                  <a:lnTo>
                    <a:pt x="963" y="607"/>
                  </a:lnTo>
                  <a:lnTo>
                    <a:pt x="1067" y="628"/>
                  </a:lnTo>
                  <a:lnTo>
                    <a:pt x="1172" y="607"/>
                  </a:lnTo>
                  <a:lnTo>
                    <a:pt x="1172" y="586"/>
                  </a:lnTo>
                  <a:lnTo>
                    <a:pt x="1088" y="586"/>
                  </a:lnTo>
                  <a:lnTo>
                    <a:pt x="1046" y="524"/>
                  </a:lnTo>
                  <a:lnTo>
                    <a:pt x="1088" y="503"/>
                  </a:lnTo>
                  <a:lnTo>
                    <a:pt x="1193" y="524"/>
                  </a:lnTo>
                  <a:lnTo>
                    <a:pt x="1339" y="503"/>
                  </a:lnTo>
                  <a:lnTo>
                    <a:pt x="1444" y="419"/>
                  </a:lnTo>
                  <a:lnTo>
                    <a:pt x="1549" y="398"/>
                  </a:lnTo>
                  <a:lnTo>
                    <a:pt x="1507" y="314"/>
                  </a:lnTo>
                  <a:lnTo>
                    <a:pt x="1465" y="293"/>
                  </a:lnTo>
                  <a:lnTo>
                    <a:pt x="1444" y="273"/>
                  </a:lnTo>
                  <a:lnTo>
                    <a:pt x="1486" y="210"/>
                  </a:lnTo>
                  <a:lnTo>
                    <a:pt x="1569" y="189"/>
                  </a:lnTo>
                  <a:lnTo>
                    <a:pt x="1528" y="126"/>
                  </a:lnTo>
                  <a:lnTo>
                    <a:pt x="1381" y="105"/>
                  </a:lnTo>
                  <a:lnTo>
                    <a:pt x="1318" y="126"/>
                  </a:lnTo>
                  <a:lnTo>
                    <a:pt x="1339" y="189"/>
                  </a:lnTo>
                  <a:lnTo>
                    <a:pt x="1256" y="210"/>
                  </a:lnTo>
                  <a:lnTo>
                    <a:pt x="1172" y="105"/>
                  </a:lnTo>
                  <a:lnTo>
                    <a:pt x="1172" y="42"/>
                  </a:lnTo>
                  <a:lnTo>
                    <a:pt x="10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64"/>
            <p:cNvSpPr/>
            <p:nvPr/>
          </p:nvSpPr>
          <p:spPr>
            <a:xfrm>
              <a:off x="3183264" y="3080853"/>
              <a:ext cx="38140" cy="16672"/>
            </a:xfrm>
            <a:custGeom>
              <a:avLst/>
              <a:gdLst/>
              <a:ahLst/>
              <a:cxnLst/>
              <a:rect l="l" t="t" r="r" b="b"/>
              <a:pathLst>
                <a:path w="3203" h="1466" extrusionOk="0">
                  <a:moveTo>
                    <a:pt x="2072" y="1"/>
                  </a:moveTo>
                  <a:lnTo>
                    <a:pt x="2030" y="43"/>
                  </a:lnTo>
                  <a:lnTo>
                    <a:pt x="1863" y="147"/>
                  </a:lnTo>
                  <a:lnTo>
                    <a:pt x="1675" y="189"/>
                  </a:lnTo>
                  <a:lnTo>
                    <a:pt x="1319" y="377"/>
                  </a:lnTo>
                  <a:lnTo>
                    <a:pt x="1214" y="461"/>
                  </a:lnTo>
                  <a:lnTo>
                    <a:pt x="1131" y="482"/>
                  </a:lnTo>
                  <a:lnTo>
                    <a:pt x="921" y="482"/>
                  </a:lnTo>
                  <a:lnTo>
                    <a:pt x="733" y="315"/>
                  </a:lnTo>
                  <a:lnTo>
                    <a:pt x="608" y="273"/>
                  </a:lnTo>
                  <a:lnTo>
                    <a:pt x="566" y="294"/>
                  </a:lnTo>
                  <a:lnTo>
                    <a:pt x="629" y="356"/>
                  </a:lnTo>
                  <a:lnTo>
                    <a:pt x="629" y="398"/>
                  </a:lnTo>
                  <a:lnTo>
                    <a:pt x="566" y="419"/>
                  </a:lnTo>
                  <a:lnTo>
                    <a:pt x="461" y="377"/>
                  </a:lnTo>
                  <a:lnTo>
                    <a:pt x="419" y="315"/>
                  </a:lnTo>
                  <a:lnTo>
                    <a:pt x="461" y="294"/>
                  </a:lnTo>
                  <a:lnTo>
                    <a:pt x="482" y="294"/>
                  </a:lnTo>
                  <a:lnTo>
                    <a:pt x="461" y="252"/>
                  </a:lnTo>
                  <a:lnTo>
                    <a:pt x="398" y="252"/>
                  </a:lnTo>
                  <a:lnTo>
                    <a:pt x="315" y="210"/>
                  </a:lnTo>
                  <a:lnTo>
                    <a:pt x="273" y="168"/>
                  </a:lnTo>
                  <a:lnTo>
                    <a:pt x="252" y="84"/>
                  </a:lnTo>
                  <a:lnTo>
                    <a:pt x="147" y="84"/>
                  </a:lnTo>
                  <a:lnTo>
                    <a:pt x="85" y="147"/>
                  </a:lnTo>
                  <a:lnTo>
                    <a:pt x="85" y="252"/>
                  </a:lnTo>
                  <a:lnTo>
                    <a:pt x="43" y="315"/>
                  </a:lnTo>
                  <a:lnTo>
                    <a:pt x="1" y="398"/>
                  </a:lnTo>
                  <a:lnTo>
                    <a:pt x="85" y="419"/>
                  </a:lnTo>
                  <a:lnTo>
                    <a:pt x="147" y="524"/>
                  </a:lnTo>
                  <a:lnTo>
                    <a:pt x="64" y="587"/>
                  </a:lnTo>
                  <a:lnTo>
                    <a:pt x="43" y="691"/>
                  </a:lnTo>
                  <a:lnTo>
                    <a:pt x="43" y="733"/>
                  </a:lnTo>
                  <a:lnTo>
                    <a:pt x="64" y="796"/>
                  </a:lnTo>
                  <a:lnTo>
                    <a:pt x="168" y="796"/>
                  </a:lnTo>
                  <a:lnTo>
                    <a:pt x="252" y="817"/>
                  </a:lnTo>
                  <a:lnTo>
                    <a:pt x="357" y="796"/>
                  </a:lnTo>
                  <a:lnTo>
                    <a:pt x="398" y="733"/>
                  </a:lnTo>
                  <a:lnTo>
                    <a:pt x="461" y="796"/>
                  </a:lnTo>
                  <a:lnTo>
                    <a:pt x="461" y="838"/>
                  </a:lnTo>
                  <a:lnTo>
                    <a:pt x="524" y="880"/>
                  </a:lnTo>
                  <a:lnTo>
                    <a:pt x="733" y="900"/>
                  </a:lnTo>
                  <a:lnTo>
                    <a:pt x="775" y="1026"/>
                  </a:lnTo>
                  <a:lnTo>
                    <a:pt x="817" y="1193"/>
                  </a:lnTo>
                  <a:lnTo>
                    <a:pt x="921" y="1235"/>
                  </a:lnTo>
                  <a:lnTo>
                    <a:pt x="1026" y="1235"/>
                  </a:lnTo>
                  <a:lnTo>
                    <a:pt x="1047" y="1152"/>
                  </a:lnTo>
                  <a:lnTo>
                    <a:pt x="1005" y="1131"/>
                  </a:lnTo>
                  <a:lnTo>
                    <a:pt x="1047" y="1047"/>
                  </a:lnTo>
                  <a:lnTo>
                    <a:pt x="1131" y="1089"/>
                  </a:lnTo>
                  <a:lnTo>
                    <a:pt x="1152" y="1131"/>
                  </a:lnTo>
                  <a:lnTo>
                    <a:pt x="1131" y="1193"/>
                  </a:lnTo>
                  <a:lnTo>
                    <a:pt x="1152" y="1319"/>
                  </a:lnTo>
                  <a:lnTo>
                    <a:pt x="1152" y="1403"/>
                  </a:lnTo>
                  <a:lnTo>
                    <a:pt x="1193" y="1444"/>
                  </a:lnTo>
                  <a:lnTo>
                    <a:pt x="1340" y="1465"/>
                  </a:lnTo>
                  <a:lnTo>
                    <a:pt x="1424" y="1361"/>
                  </a:lnTo>
                  <a:lnTo>
                    <a:pt x="1507" y="1298"/>
                  </a:lnTo>
                  <a:lnTo>
                    <a:pt x="1612" y="1319"/>
                  </a:lnTo>
                  <a:lnTo>
                    <a:pt x="1654" y="1298"/>
                  </a:lnTo>
                  <a:lnTo>
                    <a:pt x="1654" y="1152"/>
                  </a:lnTo>
                  <a:lnTo>
                    <a:pt x="1570" y="1089"/>
                  </a:lnTo>
                  <a:lnTo>
                    <a:pt x="1465" y="1026"/>
                  </a:lnTo>
                  <a:lnTo>
                    <a:pt x="1445" y="921"/>
                  </a:lnTo>
                  <a:lnTo>
                    <a:pt x="1445" y="880"/>
                  </a:lnTo>
                  <a:lnTo>
                    <a:pt x="1549" y="817"/>
                  </a:lnTo>
                  <a:lnTo>
                    <a:pt x="1737" y="775"/>
                  </a:lnTo>
                  <a:lnTo>
                    <a:pt x="1884" y="628"/>
                  </a:lnTo>
                  <a:lnTo>
                    <a:pt x="1884" y="587"/>
                  </a:lnTo>
                  <a:lnTo>
                    <a:pt x="1863" y="566"/>
                  </a:lnTo>
                  <a:lnTo>
                    <a:pt x="1863" y="419"/>
                  </a:lnTo>
                  <a:lnTo>
                    <a:pt x="2051" y="356"/>
                  </a:lnTo>
                  <a:lnTo>
                    <a:pt x="2177" y="315"/>
                  </a:lnTo>
                  <a:lnTo>
                    <a:pt x="2261" y="377"/>
                  </a:lnTo>
                  <a:lnTo>
                    <a:pt x="2365" y="482"/>
                  </a:lnTo>
                  <a:lnTo>
                    <a:pt x="2449" y="482"/>
                  </a:lnTo>
                  <a:lnTo>
                    <a:pt x="2553" y="608"/>
                  </a:lnTo>
                  <a:lnTo>
                    <a:pt x="2574" y="712"/>
                  </a:lnTo>
                  <a:lnTo>
                    <a:pt x="2616" y="775"/>
                  </a:lnTo>
                  <a:lnTo>
                    <a:pt x="2679" y="733"/>
                  </a:lnTo>
                  <a:lnTo>
                    <a:pt x="2763" y="670"/>
                  </a:lnTo>
                  <a:lnTo>
                    <a:pt x="2805" y="670"/>
                  </a:lnTo>
                  <a:lnTo>
                    <a:pt x="2826" y="733"/>
                  </a:lnTo>
                  <a:lnTo>
                    <a:pt x="2784" y="796"/>
                  </a:lnTo>
                  <a:lnTo>
                    <a:pt x="2721" y="796"/>
                  </a:lnTo>
                  <a:lnTo>
                    <a:pt x="2616" y="942"/>
                  </a:lnTo>
                  <a:lnTo>
                    <a:pt x="2595" y="984"/>
                  </a:lnTo>
                  <a:lnTo>
                    <a:pt x="2616" y="1131"/>
                  </a:lnTo>
                  <a:lnTo>
                    <a:pt x="2763" y="1319"/>
                  </a:lnTo>
                  <a:lnTo>
                    <a:pt x="2888" y="1424"/>
                  </a:lnTo>
                  <a:lnTo>
                    <a:pt x="2972" y="1235"/>
                  </a:lnTo>
                  <a:lnTo>
                    <a:pt x="3014" y="1235"/>
                  </a:lnTo>
                  <a:lnTo>
                    <a:pt x="3098" y="1193"/>
                  </a:lnTo>
                  <a:lnTo>
                    <a:pt x="3118" y="1047"/>
                  </a:lnTo>
                  <a:lnTo>
                    <a:pt x="3202" y="900"/>
                  </a:lnTo>
                  <a:lnTo>
                    <a:pt x="3139" y="733"/>
                  </a:lnTo>
                  <a:lnTo>
                    <a:pt x="3139" y="691"/>
                  </a:lnTo>
                  <a:lnTo>
                    <a:pt x="3181" y="587"/>
                  </a:lnTo>
                  <a:lnTo>
                    <a:pt x="3118" y="524"/>
                  </a:lnTo>
                  <a:lnTo>
                    <a:pt x="3035" y="482"/>
                  </a:lnTo>
                  <a:lnTo>
                    <a:pt x="3014" y="419"/>
                  </a:lnTo>
                  <a:lnTo>
                    <a:pt x="2909" y="294"/>
                  </a:lnTo>
                  <a:lnTo>
                    <a:pt x="2679" y="168"/>
                  </a:lnTo>
                  <a:lnTo>
                    <a:pt x="2512" y="147"/>
                  </a:lnTo>
                  <a:lnTo>
                    <a:pt x="2281" y="147"/>
                  </a:lnTo>
                  <a:lnTo>
                    <a:pt x="2198" y="105"/>
                  </a:lnTo>
                  <a:lnTo>
                    <a:pt x="2156" y="63"/>
                  </a:lnTo>
                  <a:lnTo>
                    <a:pt x="207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64"/>
            <p:cNvSpPr/>
            <p:nvPr/>
          </p:nvSpPr>
          <p:spPr>
            <a:xfrm>
              <a:off x="3163092" y="3070629"/>
              <a:ext cx="23172" cy="20709"/>
            </a:xfrm>
            <a:custGeom>
              <a:avLst/>
              <a:gdLst/>
              <a:ahLst/>
              <a:cxnLst/>
              <a:rect l="l" t="t" r="r" b="b"/>
              <a:pathLst>
                <a:path w="1946" h="1821" extrusionOk="0">
                  <a:moveTo>
                    <a:pt x="293" y="0"/>
                  </a:moveTo>
                  <a:lnTo>
                    <a:pt x="105" y="21"/>
                  </a:lnTo>
                  <a:lnTo>
                    <a:pt x="105" y="42"/>
                  </a:lnTo>
                  <a:lnTo>
                    <a:pt x="63" y="63"/>
                  </a:lnTo>
                  <a:lnTo>
                    <a:pt x="84" y="63"/>
                  </a:lnTo>
                  <a:lnTo>
                    <a:pt x="63" y="209"/>
                  </a:lnTo>
                  <a:lnTo>
                    <a:pt x="0" y="230"/>
                  </a:lnTo>
                  <a:lnTo>
                    <a:pt x="63" y="251"/>
                  </a:lnTo>
                  <a:lnTo>
                    <a:pt x="126" y="272"/>
                  </a:lnTo>
                  <a:lnTo>
                    <a:pt x="167" y="377"/>
                  </a:lnTo>
                  <a:lnTo>
                    <a:pt x="63" y="460"/>
                  </a:lnTo>
                  <a:lnTo>
                    <a:pt x="0" y="586"/>
                  </a:lnTo>
                  <a:lnTo>
                    <a:pt x="21" y="690"/>
                  </a:lnTo>
                  <a:lnTo>
                    <a:pt x="188" y="837"/>
                  </a:lnTo>
                  <a:lnTo>
                    <a:pt x="335" y="837"/>
                  </a:lnTo>
                  <a:lnTo>
                    <a:pt x="418" y="879"/>
                  </a:lnTo>
                  <a:lnTo>
                    <a:pt x="481" y="983"/>
                  </a:lnTo>
                  <a:lnTo>
                    <a:pt x="523" y="983"/>
                  </a:lnTo>
                  <a:lnTo>
                    <a:pt x="607" y="879"/>
                  </a:lnTo>
                  <a:lnTo>
                    <a:pt x="586" y="774"/>
                  </a:lnTo>
                  <a:lnTo>
                    <a:pt x="418" y="670"/>
                  </a:lnTo>
                  <a:lnTo>
                    <a:pt x="377" y="586"/>
                  </a:lnTo>
                  <a:lnTo>
                    <a:pt x="418" y="565"/>
                  </a:lnTo>
                  <a:lnTo>
                    <a:pt x="523" y="649"/>
                  </a:lnTo>
                  <a:lnTo>
                    <a:pt x="628" y="690"/>
                  </a:lnTo>
                  <a:lnTo>
                    <a:pt x="649" y="774"/>
                  </a:lnTo>
                  <a:lnTo>
                    <a:pt x="753" y="858"/>
                  </a:lnTo>
                  <a:lnTo>
                    <a:pt x="795" y="983"/>
                  </a:lnTo>
                  <a:lnTo>
                    <a:pt x="921" y="1067"/>
                  </a:lnTo>
                  <a:lnTo>
                    <a:pt x="1025" y="1151"/>
                  </a:lnTo>
                  <a:lnTo>
                    <a:pt x="1109" y="1193"/>
                  </a:lnTo>
                  <a:lnTo>
                    <a:pt x="1234" y="1318"/>
                  </a:lnTo>
                  <a:lnTo>
                    <a:pt x="1255" y="1402"/>
                  </a:lnTo>
                  <a:lnTo>
                    <a:pt x="1172" y="1486"/>
                  </a:lnTo>
                  <a:lnTo>
                    <a:pt x="1172" y="1569"/>
                  </a:lnTo>
                  <a:lnTo>
                    <a:pt x="1234" y="1632"/>
                  </a:lnTo>
                  <a:lnTo>
                    <a:pt x="1360" y="1695"/>
                  </a:lnTo>
                  <a:lnTo>
                    <a:pt x="1444" y="1737"/>
                  </a:lnTo>
                  <a:lnTo>
                    <a:pt x="1486" y="1716"/>
                  </a:lnTo>
                  <a:lnTo>
                    <a:pt x="1527" y="1632"/>
                  </a:lnTo>
                  <a:lnTo>
                    <a:pt x="1465" y="1569"/>
                  </a:lnTo>
                  <a:lnTo>
                    <a:pt x="1360" y="1507"/>
                  </a:lnTo>
                  <a:lnTo>
                    <a:pt x="1360" y="1486"/>
                  </a:lnTo>
                  <a:lnTo>
                    <a:pt x="1381" y="1465"/>
                  </a:lnTo>
                  <a:lnTo>
                    <a:pt x="1465" y="1507"/>
                  </a:lnTo>
                  <a:lnTo>
                    <a:pt x="1548" y="1632"/>
                  </a:lnTo>
                  <a:lnTo>
                    <a:pt x="1548" y="1737"/>
                  </a:lnTo>
                  <a:lnTo>
                    <a:pt x="1590" y="1737"/>
                  </a:lnTo>
                  <a:lnTo>
                    <a:pt x="1632" y="1779"/>
                  </a:lnTo>
                  <a:lnTo>
                    <a:pt x="1674" y="1820"/>
                  </a:lnTo>
                  <a:lnTo>
                    <a:pt x="1737" y="1820"/>
                  </a:lnTo>
                  <a:lnTo>
                    <a:pt x="1758" y="1779"/>
                  </a:lnTo>
                  <a:lnTo>
                    <a:pt x="1758" y="1695"/>
                  </a:lnTo>
                  <a:lnTo>
                    <a:pt x="1737" y="1632"/>
                  </a:lnTo>
                  <a:lnTo>
                    <a:pt x="1737" y="1590"/>
                  </a:lnTo>
                  <a:lnTo>
                    <a:pt x="1758" y="1486"/>
                  </a:lnTo>
                  <a:lnTo>
                    <a:pt x="1841" y="1423"/>
                  </a:lnTo>
                  <a:lnTo>
                    <a:pt x="1779" y="1318"/>
                  </a:lnTo>
                  <a:lnTo>
                    <a:pt x="1695" y="1297"/>
                  </a:lnTo>
                  <a:lnTo>
                    <a:pt x="1737" y="1214"/>
                  </a:lnTo>
                  <a:lnTo>
                    <a:pt x="1779" y="1151"/>
                  </a:lnTo>
                  <a:lnTo>
                    <a:pt x="1779" y="1046"/>
                  </a:lnTo>
                  <a:lnTo>
                    <a:pt x="1841" y="983"/>
                  </a:lnTo>
                  <a:lnTo>
                    <a:pt x="1946" y="983"/>
                  </a:lnTo>
                  <a:lnTo>
                    <a:pt x="1946" y="962"/>
                  </a:lnTo>
                  <a:lnTo>
                    <a:pt x="1862" y="900"/>
                  </a:lnTo>
                  <a:lnTo>
                    <a:pt x="1758" y="879"/>
                  </a:lnTo>
                  <a:lnTo>
                    <a:pt x="1695" y="795"/>
                  </a:lnTo>
                  <a:lnTo>
                    <a:pt x="1653" y="732"/>
                  </a:lnTo>
                  <a:lnTo>
                    <a:pt x="1548" y="586"/>
                  </a:lnTo>
                  <a:lnTo>
                    <a:pt x="1465" y="481"/>
                  </a:lnTo>
                  <a:lnTo>
                    <a:pt x="1465" y="356"/>
                  </a:lnTo>
                  <a:lnTo>
                    <a:pt x="1423" y="251"/>
                  </a:lnTo>
                  <a:lnTo>
                    <a:pt x="1360" y="272"/>
                  </a:lnTo>
                  <a:lnTo>
                    <a:pt x="1339" y="335"/>
                  </a:lnTo>
                  <a:lnTo>
                    <a:pt x="1234" y="335"/>
                  </a:lnTo>
                  <a:lnTo>
                    <a:pt x="1255" y="272"/>
                  </a:lnTo>
                  <a:lnTo>
                    <a:pt x="1172" y="272"/>
                  </a:lnTo>
                  <a:lnTo>
                    <a:pt x="1130" y="314"/>
                  </a:lnTo>
                  <a:lnTo>
                    <a:pt x="1025" y="209"/>
                  </a:lnTo>
                  <a:lnTo>
                    <a:pt x="1025" y="146"/>
                  </a:lnTo>
                  <a:lnTo>
                    <a:pt x="942" y="126"/>
                  </a:lnTo>
                  <a:lnTo>
                    <a:pt x="858" y="42"/>
                  </a:lnTo>
                  <a:lnTo>
                    <a:pt x="711" y="42"/>
                  </a:lnTo>
                  <a:lnTo>
                    <a:pt x="607" y="63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64"/>
            <p:cNvSpPr/>
            <p:nvPr/>
          </p:nvSpPr>
          <p:spPr>
            <a:xfrm>
              <a:off x="3150875" y="3043494"/>
              <a:ext cx="32150" cy="30467"/>
            </a:xfrm>
            <a:custGeom>
              <a:avLst/>
              <a:gdLst/>
              <a:ahLst/>
              <a:cxnLst/>
              <a:rect l="l" t="t" r="r" b="b"/>
              <a:pathLst>
                <a:path w="2700" h="2679" extrusionOk="0">
                  <a:moveTo>
                    <a:pt x="2470" y="1"/>
                  </a:moveTo>
                  <a:lnTo>
                    <a:pt x="2407" y="22"/>
                  </a:lnTo>
                  <a:lnTo>
                    <a:pt x="2386" y="105"/>
                  </a:lnTo>
                  <a:lnTo>
                    <a:pt x="2302" y="126"/>
                  </a:lnTo>
                  <a:lnTo>
                    <a:pt x="2198" y="210"/>
                  </a:lnTo>
                  <a:lnTo>
                    <a:pt x="2093" y="210"/>
                  </a:lnTo>
                  <a:lnTo>
                    <a:pt x="2072" y="294"/>
                  </a:lnTo>
                  <a:lnTo>
                    <a:pt x="1988" y="252"/>
                  </a:lnTo>
                  <a:lnTo>
                    <a:pt x="1884" y="294"/>
                  </a:lnTo>
                  <a:lnTo>
                    <a:pt x="1863" y="231"/>
                  </a:lnTo>
                  <a:lnTo>
                    <a:pt x="1779" y="189"/>
                  </a:lnTo>
                  <a:lnTo>
                    <a:pt x="1737" y="189"/>
                  </a:lnTo>
                  <a:lnTo>
                    <a:pt x="1696" y="294"/>
                  </a:lnTo>
                  <a:lnTo>
                    <a:pt x="1591" y="294"/>
                  </a:lnTo>
                  <a:lnTo>
                    <a:pt x="1528" y="419"/>
                  </a:lnTo>
                  <a:lnTo>
                    <a:pt x="1528" y="461"/>
                  </a:lnTo>
                  <a:lnTo>
                    <a:pt x="1465" y="503"/>
                  </a:lnTo>
                  <a:lnTo>
                    <a:pt x="1361" y="587"/>
                  </a:lnTo>
                  <a:lnTo>
                    <a:pt x="1235" y="649"/>
                  </a:lnTo>
                  <a:lnTo>
                    <a:pt x="1214" y="691"/>
                  </a:lnTo>
                  <a:lnTo>
                    <a:pt x="1131" y="670"/>
                  </a:lnTo>
                  <a:lnTo>
                    <a:pt x="1068" y="691"/>
                  </a:lnTo>
                  <a:lnTo>
                    <a:pt x="1005" y="649"/>
                  </a:lnTo>
                  <a:lnTo>
                    <a:pt x="859" y="628"/>
                  </a:lnTo>
                  <a:lnTo>
                    <a:pt x="691" y="733"/>
                  </a:lnTo>
                  <a:lnTo>
                    <a:pt x="503" y="754"/>
                  </a:lnTo>
                  <a:lnTo>
                    <a:pt x="503" y="859"/>
                  </a:lnTo>
                  <a:lnTo>
                    <a:pt x="503" y="942"/>
                  </a:lnTo>
                  <a:lnTo>
                    <a:pt x="482" y="1089"/>
                  </a:lnTo>
                  <a:lnTo>
                    <a:pt x="419" y="1172"/>
                  </a:lnTo>
                  <a:lnTo>
                    <a:pt x="294" y="1172"/>
                  </a:lnTo>
                  <a:lnTo>
                    <a:pt x="189" y="1193"/>
                  </a:lnTo>
                  <a:lnTo>
                    <a:pt x="189" y="1256"/>
                  </a:lnTo>
                  <a:lnTo>
                    <a:pt x="126" y="1256"/>
                  </a:lnTo>
                  <a:lnTo>
                    <a:pt x="22" y="1214"/>
                  </a:lnTo>
                  <a:lnTo>
                    <a:pt x="1" y="1256"/>
                  </a:lnTo>
                  <a:lnTo>
                    <a:pt x="210" y="1507"/>
                  </a:lnTo>
                  <a:lnTo>
                    <a:pt x="315" y="1591"/>
                  </a:lnTo>
                  <a:lnTo>
                    <a:pt x="315" y="1675"/>
                  </a:lnTo>
                  <a:lnTo>
                    <a:pt x="482" y="1821"/>
                  </a:lnTo>
                  <a:lnTo>
                    <a:pt x="628" y="2030"/>
                  </a:lnTo>
                  <a:lnTo>
                    <a:pt x="900" y="2323"/>
                  </a:lnTo>
                  <a:lnTo>
                    <a:pt x="963" y="2323"/>
                  </a:lnTo>
                  <a:lnTo>
                    <a:pt x="1026" y="2344"/>
                  </a:lnTo>
                  <a:lnTo>
                    <a:pt x="1068" y="2323"/>
                  </a:lnTo>
                  <a:lnTo>
                    <a:pt x="1068" y="2407"/>
                  </a:lnTo>
                  <a:lnTo>
                    <a:pt x="1131" y="2407"/>
                  </a:lnTo>
                  <a:lnTo>
                    <a:pt x="1319" y="2386"/>
                  </a:lnTo>
                  <a:lnTo>
                    <a:pt x="1633" y="2449"/>
                  </a:lnTo>
                  <a:lnTo>
                    <a:pt x="1737" y="2428"/>
                  </a:lnTo>
                  <a:lnTo>
                    <a:pt x="1884" y="2428"/>
                  </a:lnTo>
                  <a:lnTo>
                    <a:pt x="1947" y="2512"/>
                  </a:lnTo>
                  <a:lnTo>
                    <a:pt x="2009" y="2532"/>
                  </a:lnTo>
                  <a:lnTo>
                    <a:pt x="2009" y="2595"/>
                  </a:lnTo>
                  <a:lnTo>
                    <a:pt x="2156" y="2679"/>
                  </a:lnTo>
                  <a:lnTo>
                    <a:pt x="2198" y="2658"/>
                  </a:lnTo>
                  <a:lnTo>
                    <a:pt x="2260" y="2658"/>
                  </a:lnTo>
                  <a:lnTo>
                    <a:pt x="2302" y="2637"/>
                  </a:lnTo>
                  <a:lnTo>
                    <a:pt x="2281" y="2553"/>
                  </a:lnTo>
                  <a:lnTo>
                    <a:pt x="2219" y="2470"/>
                  </a:lnTo>
                  <a:lnTo>
                    <a:pt x="2198" y="2344"/>
                  </a:lnTo>
                  <a:lnTo>
                    <a:pt x="2281" y="2219"/>
                  </a:lnTo>
                  <a:lnTo>
                    <a:pt x="2302" y="2135"/>
                  </a:lnTo>
                  <a:lnTo>
                    <a:pt x="2302" y="2009"/>
                  </a:lnTo>
                  <a:lnTo>
                    <a:pt x="2281" y="2093"/>
                  </a:lnTo>
                  <a:lnTo>
                    <a:pt x="2260" y="2135"/>
                  </a:lnTo>
                  <a:lnTo>
                    <a:pt x="2198" y="2156"/>
                  </a:lnTo>
                  <a:lnTo>
                    <a:pt x="2198" y="2093"/>
                  </a:lnTo>
                  <a:lnTo>
                    <a:pt x="2219" y="2009"/>
                  </a:lnTo>
                  <a:lnTo>
                    <a:pt x="2281" y="1884"/>
                  </a:lnTo>
                  <a:lnTo>
                    <a:pt x="2260" y="1800"/>
                  </a:lnTo>
                  <a:lnTo>
                    <a:pt x="2260" y="1716"/>
                  </a:lnTo>
                  <a:lnTo>
                    <a:pt x="2344" y="1528"/>
                  </a:lnTo>
                  <a:lnTo>
                    <a:pt x="2386" y="1528"/>
                  </a:lnTo>
                  <a:lnTo>
                    <a:pt x="2365" y="1591"/>
                  </a:lnTo>
                  <a:lnTo>
                    <a:pt x="2365" y="1675"/>
                  </a:lnTo>
                  <a:lnTo>
                    <a:pt x="2365" y="1800"/>
                  </a:lnTo>
                  <a:lnTo>
                    <a:pt x="2386" y="1800"/>
                  </a:lnTo>
                  <a:lnTo>
                    <a:pt x="2428" y="1716"/>
                  </a:lnTo>
                  <a:lnTo>
                    <a:pt x="2470" y="1486"/>
                  </a:lnTo>
                  <a:lnTo>
                    <a:pt x="2470" y="1214"/>
                  </a:lnTo>
                  <a:lnTo>
                    <a:pt x="2491" y="1172"/>
                  </a:lnTo>
                  <a:lnTo>
                    <a:pt x="2428" y="1089"/>
                  </a:lnTo>
                  <a:lnTo>
                    <a:pt x="2407" y="1068"/>
                  </a:lnTo>
                  <a:lnTo>
                    <a:pt x="2407" y="1005"/>
                  </a:lnTo>
                  <a:lnTo>
                    <a:pt x="2470" y="963"/>
                  </a:lnTo>
                  <a:lnTo>
                    <a:pt x="2491" y="963"/>
                  </a:lnTo>
                  <a:lnTo>
                    <a:pt x="2512" y="984"/>
                  </a:lnTo>
                  <a:lnTo>
                    <a:pt x="2533" y="838"/>
                  </a:lnTo>
                  <a:lnTo>
                    <a:pt x="2637" y="691"/>
                  </a:lnTo>
                  <a:lnTo>
                    <a:pt x="2700" y="628"/>
                  </a:lnTo>
                  <a:lnTo>
                    <a:pt x="2700" y="566"/>
                  </a:lnTo>
                  <a:lnTo>
                    <a:pt x="2637" y="524"/>
                  </a:lnTo>
                  <a:lnTo>
                    <a:pt x="2637" y="461"/>
                  </a:lnTo>
                  <a:lnTo>
                    <a:pt x="2679" y="377"/>
                  </a:lnTo>
                  <a:lnTo>
                    <a:pt x="2637" y="273"/>
                  </a:lnTo>
                  <a:lnTo>
                    <a:pt x="2637" y="126"/>
                  </a:lnTo>
                  <a:lnTo>
                    <a:pt x="2679" y="63"/>
                  </a:lnTo>
                  <a:lnTo>
                    <a:pt x="2700" y="43"/>
                  </a:lnTo>
                  <a:lnTo>
                    <a:pt x="2533" y="43"/>
                  </a:lnTo>
                  <a:lnTo>
                    <a:pt x="251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64"/>
            <p:cNvSpPr/>
            <p:nvPr/>
          </p:nvSpPr>
          <p:spPr>
            <a:xfrm>
              <a:off x="3140409" y="3037308"/>
              <a:ext cx="43617" cy="20948"/>
            </a:xfrm>
            <a:custGeom>
              <a:avLst/>
              <a:gdLst/>
              <a:ahLst/>
              <a:cxnLst/>
              <a:rect l="l" t="t" r="r" b="b"/>
              <a:pathLst>
                <a:path w="3663" h="1842" extrusionOk="0">
                  <a:moveTo>
                    <a:pt x="1926" y="1"/>
                  </a:moveTo>
                  <a:lnTo>
                    <a:pt x="1905" y="43"/>
                  </a:lnTo>
                  <a:lnTo>
                    <a:pt x="1968" y="105"/>
                  </a:lnTo>
                  <a:lnTo>
                    <a:pt x="1863" y="126"/>
                  </a:lnTo>
                  <a:lnTo>
                    <a:pt x="1800" y="168"/>
                  </a:lnTo>
                  <a:lnTo>
                    <a:pt x="1696" y="147"/>
                  </a:lnTo>
                  <a:lnTo>
                    <a:pt x="1507" y="168"/>
                  </a:lnTo>
                  <a:lnTo>
                    <a:pt x="943" y="168"/>
                  </a:lnTo>
                  <a:lnTo>
                    <a:pt x="775" y="252"/>
                  </a:lnTo>
                  <a:lnTo>
                    <a:pt x="712" y="210"/>
                  </a:lnTo>
                  <a:lnTo>
                    <a:pt x="712" y="252"/>
                  </a:lnTo>
                  <a:lnTo>
                    <a:pt x="629" y="315"/>
                  </a:lnTo>
                  <a:lnTo>
                    <a:pt x="566" y="419"/>
                  </a:lnTo>
                  <a:lnTo>
                    <a:pt x="419" y="482"/>
                  </a:lnTo>
                  <a:lnTo>
                    <a:pt x="336" y="482"/>
                  </a:lnTo>
                  <a:lnTo>
                    <a:pt x="189" y="649"/>
                  </a:lnTo>
                  <a:lnTo>
                    <a:pt x="106" y="754"/>
                  </a:lnTo>
                  <a:lnTo>
                    <a:pt x="126" y="838"/>
                  </a:lnTo>
                  <a:lnTo>
                    <a:pt x="43" y="984"/>
                  </a:lnTo>
                  <a:lnTo>
                    <a:pt x="1" y="1047"/>
                  </a:lnTo>
                  <a:lnTo>
                    <a:pt x="43" y="1005"/>
                  </a:lnTo>
                  <a:lnTo>
                    <a:pt x="126" y="1047"/>
                  </a:lnTo>
                  <a:lnTo>
                    <a:pt x="147" y="1068"/>
                  </a:lnTo>
                  <a:lnTo>
                    <a:pt x="210" y="1089"/>
                  </a:lnTo>
                  <a:lnTo>
                    <a:pt x="252" y="1151"/>
                  </a:lnTo>
                  <a:lnTo>
                    <a:pt x="399" y="1110"/>
                  </a:lnTo>
                  <a:lnTo>
                    <a:pt x="503" y="1151"/>
                  </a:lnTo>
                  <a:lnTo>
                    <a:pt x="566" y="1256"/>
                  </a:lnTo>
                  <a:lnTo>
                    <a:pt x="608" y="1298"/>
                  </a:lnTo>
                  <a:lnTo>
                    <a:pt x="650" y="1361"/>
                  </a:lnTo>
                  <a:lnTo>
                    <a:pt x="671" y="1298"/>
                  </a:lnTo>
                  <a:lnTo>
                    <a:pt x="712" y="1256"/>
                  </a:lnTo>
                  <a:lnTo>
                    <a:pt x="817" y="1214"/>
                  </a:lnTo>
                  <a:lnTo>
                    <a:pt x="859" y="1256"/>
                  </a:lnTo>
                  <a:lnTo>
                    <a:pt x="943" y="1277"/>
                  </a:lnTo>
                  <a:lnTo>
                    <a:pt x="943" y="1382"/>
                  </a:lnTo>
                  <a:lnTo>
                    <a:pt x="922" y="1486"/>
                  </a:lnTo>
                  <a:lnTo>
                    <a:pt x="922" y="1507"/>
                  </a:lnTo>
                  <a:lnTo>
                    <a:pt x="880" y="1612"/>
                  </a:lnTo>
                  <a:lnTo>
                    <a:pt x="922" y="1675"/>
                  </a:lnTo>
                  <a:lnTo>
                    <a:pt x="963" y="1696"/>
                  </a:lnTo>
                  <a:lnTo>
                    <a:pt x="984" y="1716"/>
                  </a:lnTo>
                  <a:lnTo>
                    <a:pt x="1047" y="1716"/>
                  </a:lnTo>
                  <a:lnTo>
                    <a:pt x="1068" y="1696"/>
                  </a:lnTo>
                  <a:lnTo>
                    <a:pt x="1131" y="1716"/>
                  </a:lnTo>
                  <a:lnTo>
                    <a:pt x="1131" y="1800"/>
                  </a:lnTo>
                  <a:lnTo>
                    <a:pt x="1152" y="1842"/>
                  </a:lnTo>
                  <a:lnTo>
                    <a:pt x="1256" y="1821"/>
                  </a:lnTo>
                  <a:lnTo>
                    <a:pt x="1382" y="1821"/>
                  </a:lnTo>
                  <a:lnTo>
                    <a:pt x="1445" y="1737"/>
                  </a:lnTo>
                  <a:lnTo>
                    <a:pt x="1445" y="1591"/>
                  </a:lnTo>
                  <a:lnTo>
                    <a:pt x="1445" y="1507"/>
                  </a:lnTo>
                  <a:lnTo>
                    <a:pt x="1445" y="1403"/>
                  </a:lnTo>
                  <a:lnTo>
                    <a:pt x="1612" y="1382"/>
                  </a:lnTo>
                  <a:lnTo>
                    <a:pt x="1800" y="1277"/>
                  </a:lnTo>
                  <a:lnTo>
                    <a:pt x="1926" y="1298"/>
                  </a:lnTo>
                  <a:lnTo>
                    <a:pt x="2010" y="1361"/>
                  </a:lnTo>
                  <a:lnTo>
                    <a:pt x="2072" y="1361"/>
                  </a:lnTo>
                  <a:lnTo>
                    <a:pt x="2135" y="1382"/>
                  </a:lnTo>
                  <a:lnTo>
                    <a:pt x="2177" y="1298"/>
                  </a:lnTo>
                  <a:lnTo>
                    <a:pt x="2303" y="1277"/>
                  </a:lnTo>
                  <a:lnTo>
                    <a:pt x="2407" y="1151"/>
                  </a:lnTo>
                  <a:lnTo>
                    <a:pt x="2449" y="1110"/>
                  </a:lnTo>
                  <a:lnTo>
                    <a:pt x="2491" y="1068"/>
                  </a:lnTo>
                  <a:lnTo>
                    <a:pt x="2554" y="900"/>
                  </a:lnTo>
                  <a:lnTo>
                    <a:pt x="2658" y="900"/>
                  </a:lnTo>
                  <a:lnTo>
                    <a:pt x="2700" y="796"/>
                  </a:lnTo>
                  <a:lnTo>
                    <a:pt x="2742" y="796"/>
                  </a:lnTo>
                  <a:lnTo>
                    <a:pt x="2826" y="879"/>
                  </a:lnTo>
                  <a:lnTo>
                    <a:pt x="2847" y="900"/>
                  </a:lnTo>
                  <a:lnTo>
                    <a:pt x="2951" y="900"/>
                  </a:lnTo>
                  <a:lnTo>
                    <a:pt x="3035" y="942"/>
                  </a:lnTo>
                  <a:lnTo>
                    <a:pt x="3056" y="859"/>
                  </a:lnTo>
                  <a:lnTo>
                    <a:pt x="3139" y="859"/>
                  </a:lnTo>
                  <a:lnTo>
                    <a:pt x="3244" y="775"/>
                  </a:lnTo>
                  <a:lnTo>
                    <a:pt x="3328" y="754"/>
                  </a:lnTo>
                  <a:lnTo>
                    <a:pt x="3349" y="670"/>
                  </a:lnTo>
                  <a:lnTo>
                    <a:pt x="3391" y="649"/>
                  </a:lnTo>
                  <a:lnTo>
                    <a:pt x="3453" y="649"/>
                  </a:lnTo>
                  <a:lnTo>
                    <a:pt x="3474" y="670"/>
                  </a:lnTo>
                  <a:lnTo>
                    <a:pt x="3642" y="670"/>
                  </a:lnTo>
                  <a:lnTo>
                    <a:pt x="3663" y="628"/>
                  </a:lnTo>
                  <a:lnTo>
                    <a:pt x="3642" y="566"/>
                  </a:lnTo>
                  <a:lnTo>
                    <a:pt x="3495" y="461"/>
                  </a:lnTo>
                  <a:lnTo>
                    <a:pt x="3370" y="419"/>
                  </a:lnTo>
                  <a:lnTo>
                    <a:pt x="3370" y="419"/>
                  </a:lnTo>
                  <a:lnTo>
                    <a:pt x="3432" y="524"/>
                  </a:lnTo>
                  <a:lnTo>
                    <a:pt x="3286" y="524"/>
                  </a:lnTo>
                  <a:lnTo>
                    <a:pt x="3139" y="482"/>
                  </a:lnTo>
                  <a:lnTo>
                    <a:pt x="3077" y="461"/>
                  </a:lnTo>
                  <a:lnTo>
                    <a:pt x="2972" y="440"/>
                  </a:lnTo>
                  <a:lnTo>
                    <a:pt x="2867" y="440"/>
                  </a:lnTo>
                  <a:lnTo>
                    <a:pt x="2909" y="377"/>
                  </a:lnTo>
                  <a:lnTo>
                    <a:pt x="2972" y="377"/>
                  </a:lnTo>
                  <a:lnTo>
                    <a:pt x="2972" y="315"/>
                  </a:lnTo>
                  <a:lnTo>
                    <a:pt x="3035" y="315"/>
                  </a:lnTo>
                  <a:lnTo>
                    <a:pt x="3119" y="335"/>
                  </a:lnTo>
                  <a:lnTo>
                    <a:pt x="3265" y="377"/>
                  </a:lnTo>
                  <a:lnTo>
                    <a:pt x="3286" y="356"/>
                  </a:lnTo>
                  <a:lnTo>
                    <a:pt x="3181" y="273"/>
                  </a:lnTo>
                  <a:lnTo>
                    <a:pt x="3035" y="210"/>
                  </a:lnTo>
                  <a:lnTo>
                    <a:pt x="2951" y="168"/>
                  </a:lnTo>
                  <a:lnTo>
                    <a:pt x="2847" y="210"/>
                  </a:lnTo>
                  <a:lnTo>
                    <a:pt x="2805" y="168"/>
                  </a:lnTo>
                  <a:lnTo>
                    <a:pt x="2763" y="252"/>
                  </a:lnTo>
                  <a:lnTo>
                    <a:pt x="2700" y="210"/>
                  </a:lnTo>
                  <a:lnTo>
                    <a:pt x="2428" y="168"/>
                  </a:lnTo>
                  <a:lnTo>
                    <a:pt x="2198" y="147"/>
                  </a:lnTo>
                  <a:lnTo>
                    <a:pt x="2072" y="43"/>
                  </a:lnTo>
                  <a:lnTo>
                    <a:pt x="192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64"/>
            <p:cNvSpPr/>
            <p:nvPr/>
          </p:nvSpPr>
          <p:spPr>
            <a:xfrm>
              <a:off x="3134431" y="3048737"/>
              <a:ext cx="17206" cy="9519"/>
            </a:xfrm>
            <a:custGeom>
              <a:avLst/>
              <a:gdLst/>
              <a:ahLst/>
              <a:cxnLst/>
              <a:rect l="l" t="t" r="r" b="b"/>
              <a:pathLst>
                <a:path w="1445" h="837" extrusionOk="0">
                  <a:moveTo>
                    <a:pt x="545" y="0"/>
                  </a:moveTo>
                  <a:lnTo>
                    <a:pt x="503" y="42"/>
                  </a:lnTo>
                  <a:lnTo>
                    <a:pt x="398" y="105"/>
                  </a:lnTo>
                  <a:lnTo>
                    <a:pt x="398" y="167"/>
                  </a:lnTo>
                  <a:lnTo>
                    <a:pt x="294" y="188"/>
                  </a:lnTo>
                  <a:lnTo>
                    <a:pt x="168" y="251"/>
                  </a:lnTo>
                  <a:lnTo>
                    <a:pt x="64" y="356"/>
                  </a:lnTo>
                  <a:lnTo>
                    <a:pt x="64" y="398"/>
                  </a:lnTo>
                  <a:lnTo>
                    <a:pt x="1" y="481"/>
                  </a:lnTo>
                  <a:lnTo>
                    <a:pt x="168" y="481"/>
                  </a:lnTo>
                  <a:lnTo>
                    <a:pt x="273" y="586"/>
                  </a:lnTo>
                  <a:lnTo>
                    <a:pt x="398" y="607"/>
                  </a:lnTo>
                  <a:lnTo>
                    <a:pt x="440" y="607"/>
                  </a:lnTo>
                  <a:lnTo>
                    <a:pt x="649" y="691"/>
                  </a:lnTo>
                  <a:lnTo>
                    <a:pt x="838" y="795"/>
                  </a:lnTo>
                  <a:lnTo>
                    <a:pt x="859" y="732"/>
                  </a:lnTo>
                  <a:lnTo>
                    <a:pt x="796" y="691"/>
                  </a:lnTo>
                  <a:lnTo>
                    <a:pt x="817" y="670"/>
                  </a:lnTo>
                  <a:lnTo>
                    <a:pt x="921" y="670"/>
                  </a:lnTo>
                  <a:lnTo>
                    <a:pt x="1005" y="795"/>
                  </a:lnTo>
                  <a:lnTo>
                    <a:pt x="1068" y="837"/>
                  </a:lnTo>
                  <a:lnTo>
                    <a:pt x="1340" y="837"/>
                  </a:lnTo>
                  <a:lnTo>
                    <a:pt x="1424" y="732"/>
                  </a:lnTo>
                  <a:lnTo>
                    <a:pt x="1382" y="691"/>
                  </a:lnTo>
                  <a:lnTo>
                    <a:pt x="1424" y="670"/>
                  </a:lnTo>
                  <a:lnTo>
                    <a:pt x="1382" y="607"/>
                  </a:lnTo>
                  <a:lnTo>
                    <a:pt x="1424" y="502"/>
                  </a:lnTo>
                  <a:lnTo>
                    <a:pt x="1424" y="481"/>
                  </a:lnTo>
                  <a:lnTo>
                    <a:pt x="1445" y="377"/>
                  </a:lnTo>
                  <a:lnTo>
                    <a:pt x="1445" y="272"/>
                  </a:lnTo>
                  <a:lnTo>
                    <a:pt x="1361" y="251"/>
                  </a:lnTo>
                  <a:lnTo>
                    <a:pt x="1319" y="209"/>
                  </a:lnTo>
                  <a:lnTo>
                    <a:pt x="1214" y="251"/>
                  </a:lnTo>
                  <a:lnTo>
                    <a:pt x="1173" y="293"/>
                  </a:lnTo>
                  <a:lnTo>
                    <a:pt x="1152" y="356"/>
                  </a:lnTo>
                  <a:lnTo>
                    <a:pt x="1110" y="293"/>
                  </a:lnTo>
                  <a:lnTo>
                    <a:pt x="1068" y="251"/>
                  </a:lnTo>
                  <a:lnTo>
                    <a:pt x="1005" y="146"/>
                  </a:lnTo>
                  <a:lnTo>
                    <a:pt x="901" y="105"/>
                  </a:lnTo>
                  <a:lnTo>
                    <a:pt x="754" y="146"/>
                  </a:lnTo>
                  <a:lnTo>
                    <a:pt x="712" y="84"/>
                  </a:lnTo>
                  <a:lnTo>
                    <a:pt x="649" y="63"/>
                  </a:lnTo>
                  <a:lnTo>
                    <a:pt x="628" y="42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64"/>
            <p:cNvSpPr/>
            <p:nvPr/>
          </p:nvSpPr>
          <p:spPr>
            <a:xfrm>
              <a:off x="3142159" y="3021841"/>
              <a:ext cx="7978" cy="16672"/>
            </a:xfrm>
            <a:custGeom>
              <a:avLst/>
              <a:gdLst/>
              <a:ahLst/>
              <a:cxnLst/>
              <a:rect l="l" t="t" r="r" b="b"/>
              <a:pathLst>
                <a:path w="670" h="1466" extrusionOk="0">
                  <a:moveTo>
                    <a:pt x="398" y="1"/>
                  </a:moveTo>
                  <a:lnTo>
                    <a:pt x="377" y="43"/>
                  </a:lnTo>
                  <a:lnTo>
                    <a:pt x="356" y="147"/>
                  </a:lnTo>
                  <a:lnTo>
                    <a:pt x="272" y="231"/>
                  </a:lnTo>
                  <a:lnTo>
                    <a:pt x="272" y="252"/>
                  </a:lnTo>
                  <a:lnTo>
                    <a:pt x="210" y="273"/>
                  </a:lnTo>
                  <a:lnTo>
                    <a:pt x="189" y="315"/>
                  </a:lnTo>
                  <a:lnTo>
                    <a:pt x="168" y="273"/>
                  </a:lnTo>
                  <a:lnTo>
                    <a:pt x="168" y="231"/>
                  </a:lnTo>
                  <a:lnTo>
                    <a:pt x="84" y="231"/>
                  </a:lnTo>
                  <a:lnTo>
                    <a:pt x="42" y="273"/>
                  </a:lnTo>
                  <a:lnTo>
                    <a:pt x="0" y="356"/>
                  </a:lnTo>
                  <a:lnTo>
                    <a:pt x="0" y="1423"/>
                  </a:lnTo>
                  <a:lnTo>
                    <a:pt x="84" y="1423"/>
                  </a:lnTo>
                  <a:lnTo>
                    <a:pt x="105" y="1465"/>
                  </a:lnTo>
                  <a:lnTo>
                    <a:pt x="168" y="1465"/>
                  </a:lnTo>
                  <a:lnTo>
                    <a:pt x="210" y="1361"/>
                  </a:lnTo>
                  <a:lnTo>
                    <a:pt x="314" y="1256"/>
                  </a:lnTo>
                  <a:lnTo>
                    <a:pt x="398" y="1298"/>
                  </a:lnTo>
                  <a:lnTo>
                    <a:pt x="565" y="1068"/>
                  </a:lnTo>
                  <a:lnTo>
                    <a:pt x="607" y="900"/>
                  </a:lnTo>
                  <a:lnTo>
                    <a:pt x="607" y="733"/>
                  </a:lnTo>
                  <a:lnTo>
                    <a:pt x="565" y="670"/>
                  </a:lnTo>
                  <a:lnTo>
                    <a:pt x="586" y="482"/>
                  </a:lnTo>
                  <a:lnTo>
                    <a:pt x="628" y="377"/>
                  </a:lnTo>
                  <a:lnTo>
                    <a:pt x="670" y="105"/>
                  </a:lnTo>
                  <a:lnTo>
                    <a:pt x="670" y="43"/>
                  </a:lnTo>
                  <a:lnTo>
                    <a:pt x="670" y="1"/>
                  </a:lnTo>
                  <a:lnTo>
                    <a:pt x="586" y="1"/>
                  </a:lnTo>
                  <a:lnTo>
                    <a:pt x="524" y="43"/>
                  </a:lnTo>
                  <a:lnTo>
                    <a:pt x="50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64"/>
            <p:cNvSpPr/>
            <p:nvPr/>
          </p:nvSpPr>
          <p:spPr>
            <a:xfrm>
              <a:off x="3120487" y="3025651"/>
              <a:ext cx="28411" cy="28568"/>
            </a:xfrm>
            <a:custGeom>
              <a:avLst/>
              <a:gdLst/>
              <a:ahLst/>
              <a:cxnLst/>
              <a:rect l="l" t="t" r="r" b="b"/>
              <a:pathLst>
                <a:path w="2386" h="2512" extrusionOk="0">
                  <a:moveTo>
                    <a:pt x="837" y="0"/>
                  </a:moveTo>
                  <a:lnTo>
                    <a:pt x="816" y="314"/>
                  </a:lnTo>
                  <a:lnTo>
                    <a:pt x="565" y="335"/>
                  </a:lnTo>
                  <a:lnTo>
                    <a:pt x="649" y="419"/>
                  </a:lnTo>
                  <a:lnTo>
                    <a:pt x="670" y="461"/>
                  </a:lnTo>
                  <a:lnTo>
                    <a:pt x="774" y="565"/>
                  </a:lnTo>
                  <a:lnTo>
                    <a:pt x="858" y="649"/>
                  </a:lnTo>
                  <a:lnTo>
                    <a:pt x="942" y="649"/>
                  </a:lnTo>
                  <a:lnTo>
                    <a:pt x="963" y="712"/>
                  </a:lnTo>
                  <a:lnTo>
                    <a:pt x="983" y="816"/>
                  </a:lnTo>
                  <a:lnTo>
                    <a:pt x="1025" y="837"/>
                  </a:lnTo>
                  <a:lnTo>
                    <a:pt x="1130" y="858"/>
                  </a:lnTo>
                  <a:lnTo>
                    <a:pt x="1193" y="879"/>
                  </a:lnTo>
                  <a:lnTo>
                    <a:pt x="1193" y="963"/>
                  </a:lnTo>
                  <a:lnTo>
                    <a:pt x="1130" y="1026"/>
                  </a:lnTo>
                  <a:lnTo>
                    <a:pt x="398" y="1026"/>
                  </a:lnTo>
                  <a:lnTo>
                    <a:pt x="42" y="1570"/>
                  </a:lnTo>
                  <a:lnTo>
                    <a:pt x="42" y="1674"/>
                  </a:lnTo>
                  <a:lnTo>
                    <a:pt x="84" y="1695"/>
                  </a:lnTo>
                  <a:lnTo>
                    <a:pt x="42" y="1758"/>
                  </a:lnTo>
                  <a:lnTo>
                    <a:pt x="84" y="1800"/>
                  </a:lnTo>
                  <a:lnTo>
                    <a:pt x="105" y="1821"/>
                  </a:lnTo>
                  <a:lnTo>
                    <a:pt x="105" y="1863"/>
                  </a:lnTo>
                  <a:lnTo>
                    <a:pt x="42" y="1904"/>
                  </a:lnTo>
                  <a:lnTo>
                    <a:pt x="21" y="1967"/>
                  </a:lnTo>
                  <a:lnTo>
                    <a:pt x="0" y="1988"/>
                  </a:lnTo>
                  <a:lnTo>
                    <a:pt x="105" y="2093"/>
                  </a:lnTo>
                  <a:lnTo>
                    <a:pt x="147" y="2218"/>
                  </a:lnTo>
                  <a:lnTo>
                    <a:pt x="251" y="2218"/>
                  </a:lnTo>
                  <a:lnTo>
                    <a:pt x="335" y="2323"/>
                  </a:lnTo>
                  <a:lnTo>
                    <a:pt x="628" y="2428"/>
                  </a:lnTo>
                  <a:lnTo>
                    <a:pt x="942" y="2428"/>
                  </a:lnTo>
                  <a:lnTo>
                    <a:pt x="1172" y="2511"/>
                  </a:lnTo>
                  <a:lnTo>
                    <a:pt x="1235" y="2428"/>
                  </a:lnTo>
                  <a:lnTo>
                    <a:pt x="1235" y="2386"/>
                  </a:lnTo>
                  <a:lnTo>
                    <a:pt x="1339" y="2281"/>
                  </a:lnTo>
                  <a:lnTo>
                    <a:pt x="1465" y="2218"/>
                  </a:lnTo>
                  <a:lnTo>
                    <a:pt x="1569" y="2197"/>
                  </a:lnTo>
                  <a:lnTo>
                    <a:pt x="1569" y="2135"/>
                  </a:lnTo>
                  <a:lnTo>
                    <a:pt x="1716" y="2009"/>
                  </a:lnTo>
                  <a:lnTo>
                    <a:pt x="1799" y="1863"/>
                  </a:lnTo>
                  <a:lnTo>
                    <a:pt x="1779" y="1779"/>
                  </a:lnTo>
                  <a:lnTo>
                    <a:pt x="1862" y="1674"/>
                  </a:lnTo>
                  <a:lnTo>
                    <a:pt x="2009" y="1507"/>
                  </a:lnTo>
                  <a:lnTo>
                    <a:pt x="2092" y="1507"/>
                  </a:lnTo>
                  <a:lnTo>
                    <a:pt x="2239" y="1444"/>
                  </a:lnTo>
                  <a:lnTo>
                    <a:pt x="2302" y="1340"/>
                  </a:lnTo>
                  <a:lnTo>
                    <a:pt x="2385" y="1277"/>
                  </a:lnTo>
                  <a:lnTo>
                    <a:pt x="2385" y="1235"/>
                  </a:lnTo>
                  <a:lnTo>
                    <a:pt x="2344" y="1172"/>
                  </a:lnTo>
                  <a:lnTo>
                    <a:pt x="2239" y="1172"/>
                  </a:lnTo>
                  <a:lnTo>
                    <a:pt x="2218" y="1256"/>
                  </a:lnTo>
                  <a:lnTo>
                    <a:pt x="2113" y="1172"/>
                  </a:lnTo>
                  <a:lnTo>
                    <a:pt x="2030" y="1172"/>
                  </a:lnTo>
                  <a:lnTo>
                    <a:pt x="1988" y="1130"/>
                  </a:lnTo>
                  <a:lnTo>
                    <a:pt x="1925" y="1130"/>
                  </a:lnTo>
                  <a:lnTo>
                    <a:pt x="1904" y="1088"/>
                  </a:lnTo>
                  <a:lnTo>
                    <a:pt x="1820" y="1088"/>
                  </a:lnTo>
                  <a:lnTo>
                    <a:pt x="1820" y="21"/>
                  </a:lnTo>
                  <a:lnTo>
                    <a:pt x="83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64"/>
            <p:cNvSpPr/>
            <p:nvPr/>
          </p:nvSpPr>
          <p:spPr>
            <a:xfrm>
              <a:off x="2965761" y="2909287"/>
              <a:ext cx="196343" cy="138983"/>
            </a:xfrm>
            <a:custGeom>
              <a:avLst/>
              <a:gdLst/>
              <a:ahLst/>
              <a:cxnLst/>
              <a:rect l="l" t="t" r="r" b="b"/>
              <a:pathLst>
                <a:path w="16489" h="12221" extrusionOk="0">
                  <a:moveTo>
                    <a:pt x="1381" y="1"/>
                  </a:moveTo>
                  <a:lnTo>
                    <a:pt x="1" y="22"/>
                  </a:lnTo>
                  <a:lnTo>
                    <a:pt x="21" y="168"/>
                  </a:lnTo>
                  <a:lnTo>
                    <a:pt x="105" y="482"/>
                  </a:lnTo>
                  <a:lnTo>
                    <a:pt x="168" y="587"/>
                  </a:lnTo>
                  <a:lnTo>
                    <a:pt x="231" y="691"/>
                  </a:lnTo>
                  <a:lnTo>
                    <a:pt x="168" y="712"/>
                  </a:lnTo>
                  <a:lnTo>
                    <a:pt x="168" y="796"/>
                  </a:lnTo>
                  <a:lnTo>
                    <a:pt x="189" y="901"/>
                  </a:lnTo>
                  <a:lnTo>
                    <a:pt x="356" y="1110"/>
                  </a:lnTo>
                  <a:lnTo>
                    <a:pt x="356" y="1152"/>
                  </a:lnTo>
                  <a:lnTo>
                    <a:pt x="314" y="1173"/>
                  </a:lnTo>
                  <a:lnTo>
                    <a:pt x="335" y="1256"/>
                  </a:lnTo>
                  <a:lnTo>
                    <a:pt x="461" y="1361"/>
                  </a:lnTo>
                  <a:lnTo>
                    <a:pt x="482" y="1486"/>
                  </a:lnTo>
                  <a:lnTo>
                    <a:pt x="440" y="1549"/>
                  </a:lnTo>
                  <a:lnTo>
                    <a:pt x="440" y="1654"/>
                  </a:lnTo>
                  <a:lnTo>
                    <a:pt x="524" y="1696"/>
                  </a:lnTo>
                  <a:lnTo>
                    <a:pt x="545" y="1779"/>
                  </a:lnTo>
                  <a:lnTo>
                    <a:pt x="545" y="1968"/>
                  </a:lnTo>
                  <a:lnTo>
                    <a:pt x="586" y="2114"/>
                  </a:lnTo>
                  <a:lnTo>
                    <a:pt x="691" y="2219"/>
                  </a:lnTo>
                  <a:lnTo>
                    <a:pt x="754" y="2219"/>
                  </a:lnTo>
                  <a:lnTo>
                    <a:pt x="942" y="2386"/>
                  </a:lnTo>
                  <a:lnTo>
                    <a:pt x="1005" y="2512"/>
                  </a:lnTo>
                  <a:lnTo>
                    <a:pt x="1047" y="2595"/>
                  </a:lnTo>
                  <a:lnTo>
                    <a:pt x="1172" y="2721"/>
                  </a:lnTo>
                  <a:lnTo>
                    <a:pt x="1214" y="2909"/>
                  </a:lnTo>
                  <a:lnTo>
                    <a:pt x="1277" y="2930"/>
                  </a:lnTo>
                  <a:lnTo>
                    <a:pt x="1361" y="3056"/>
                  </a:lnTo>
                  <a:lnTo>
                    <a:pt x="1298" y="3139"/>
                  </a:lnTo>
                  <a:lnTo>
                    <a:pt x="1277" y="3202"/>
                  </a:lnTo>
                  <a:lnTo>
                    <a:pt x="1319" y="3265"/>
                  </a:lnTo>
                  <a:lnTo>
                    <a:pt x="1298" y="3349"/>
                  </a:lnTo>
                  <a:lnTo>
                    <a:pt x="1214" y="3328"/>
                  </a:lnTo>
                  <a:lnTo>
                    <a:pt x="1172" y="3411"/>
                  </a:lnTo>
                  <a:lnTo>
                    <a:pt x="1193" y="3432"/>
                  </a:lnTo>
                  <a:lnTo>
                    <a:pt x="1277" y="3432"/>
                  </a:lnTo>
                  <a:lnTo>
                    <a:pt x="1277" y="3516"/>
                  </a:lnTo>
                  <a:lnTo>
                    <a:pt x="1214" y="3558"/>
                  </a:lnTo>
                  <a:lnTo>
                    <a:pt x="1151" y="3516"/>
                  </a:lnTo>
                  <a:lnTo>
                    <a:pt x="1005" y="3516"/>
                  </a:lnTo>
                  <a:lnTo>
                    <a:pt x="900" y="3453"/>
                  </a:lnTo>
                  <a:lnTo>
                    <a:pt x="775" y="3474"/>
                  </a:lnTo>
                  <a:lnTo>
                    <a:pt x="712" y="3516"/>
                  </a:lnTo>
                  <a:lnTo>
                    <a:pt x="858" y="3662"/>
                  </a:lnTo>
                  <a:lnTo>
                    <a:pt x="963" y="3725"/>
                  </a:lnTo>
                  <a:lnTo>
                    <a:pt x="963" y="3830"/>
                  </a:lnTo>
                  <a:lnTo>
                    <a:pt x="1005" y="3934"/>
                  </a:lnTo>
                  <a:lnTo>
                    <a:pt x="1109" y="3955"/>
                  </a:lnTo>
                  <a:lnTo>
                    <a:pt x="1235" y="4039"/>
                  </a:lnTo>
                  <a:lnTo>
                    <a:pt x="1235" y="4081"/>
                  </a:lnTo>
                  <a:lnTo>
                    <a:pt x="1319" y="4081"/>
                  </a:lnTo>
                  <a:lnTo>
                    <a:pt x="1402" y="4102"/>
                  </a:lnTo>
                  <a:lnTo>
                    <a:pt x="1381" y="4144"/>
                  </a:lnTo>
                  <a:lnTo>
                    <a:pt x="1423" y="4206"/>
                  </a:lnTo>
                  <a:lnTo>
                    <a:pt x="1507" y="4186"/>
                  </a:lnTo>
                  <a:lnTo>
                    <a:pt x="1591" y="4186"/>
                  </a:lnTo>
                  <a:lnTo>
                    <a:pt x="1674" y="4081"/>
                  </a:lnTo>
                  <a:lnTo>
                    <a:pt x="1716" y="4081"/>
                  </a:lnTo>
                  <a:lnTo>
                    <a:pt x="1695" y="4186"/>
                  </a:lnTo>
                  <a:lnTo>
                    <a:pt x="1716" y="4374"/>
                  </a:lnTo>
                  <a:lnTo>
                    <a:pt x="1905" y="4562"/>
                  </a:lnTo>
                  <a:lnTo>
                    <a:pt x="2009" y="4583"/>
                  </a:lnTo>
                  <a:lnTo>
                    <a:pt x="2051" y="4583"/>
                  </a:lnTo>
                  <a:lnTo>
                    <a:pt x="2114" y="4667"/>
                  </a:lnTo>
                  <a:lnTo>
                    <a:pt x="2197" y="4897"/>
                  </a:lnTo>
                  <a:lnTo>
                    <a:pt x="2197" y="5127"/>
                  </a:lnTo>
                  <a:lnTo>
                    <a:pt x="2156" y="5315"/>
                  </a:lnTo>
                  <a:lnTo>
                    <a:pt x="2051" y="5462"/>
                  </a:lnTo>
                  <a:lnTo>
                    <a:pt x="2093" y="5546"/>
                  </a:lnTo>
                  <a:lnTo>
                    <a:pt x="2197" y="5650"/>
                  </a:lnTo>
                  <a:lnTo>
                    <a:pt x="2239" y="5629"/>
                  </a:lnTo>
                  <a:lnTo>
                    <a:pt x="2260" y="5713"/>
                  </a:lnTo>
                  <a:lnTo>
                    <a:pt x="2407" y="5734"/>
                  </a:lnTo>
                  <a:lnTo>
                    <a:pt x="2449" y="5859"/>
                  </a:lnTo>
                  <a:lnTo>
                    <a:pt x="2679" y="6131"/>
                  </a:lnTo>
                  <a:lnTo>
                    <a:pt x="2762" y="6152"/>
                  </a:lnTo>
                  <a:lnTo>
                    <a:pt x="2804" y="6236"/>
                  </a:lnTo>
                  <a:lnTo>
                    <a:pt x="2888" y="6341"/>
                  </a:lnTo>
                  <a:lnTo>
                    <a:pt x="3034" y="6362"/>
                  </a:lnTo>
                  <a:lnTo>
                    <a:pt x="3076" y="6445"/>
                  </a:lnTo>
                  <a:lnTo>
                    <a:pt x="3076" y="6571"/>
                  </a:lnTo>
                  <a:lnTo>
                    <a:pt x="3160" y="6655"/>
                  </a:lnTo>
                  <a:lnTo>
                    <a:pt x="3160" y="6717"/>
                  </a:lnTo>
                  <a:lnTo>
                    <a:pt x="3202" y="6822"/>
                  </a:lnTo>
                  <a:lnTo>
                    <a:pt x="3286" y="6864"/>
                  </a:lnTo>
                  <a:lnTo>
                    <a:pt x="3474" y="6780"/>
                  </a:lnTo>
                  <a:lnTo>
                    <a:pt x="3578" y="6613"/>
                  </a:lnTo>
                  <a:lnTo>
                    <a:pt x="3578" y="6487"/>
                  </a:lnTo>
                  <a:lnTo>
                    <a:pt x="3495" y="6445"/>
                  </a:lnTo>
                  <a:lnTo>
                    <a:pt x="3474" y="6341"/>
                  </a:lnTo>
                  <a:lnTo>
                    <a:pt x="3411" y="6278"/>
                  </a:lnTo>
                  <a:lnTo>
                    <a:pt x="3390" y="6173"/>
                  </a:lnTo>
                  <a:lnTo>
                    <a:pt x="3286" y="6131"/>
                  </a:lnTo>
                  <a:lnTo>
                    <a:pt x="3265" y="6048"/>
                  </a:lnTo>
                  <a:lnTo>
                    <a:pt x="3202" y="5964"/>
                  </a:lnTo>
                  <a:lnTo>
                    <a:pt x="3139" y="5943"/>
                  </a:lnTo>
                  <a:lnTo>
                    <a:pt x="3097" y="5964"/>
                  </a:lnTo>
                  <a:lnTo>
                    <a:pt x="3097" y="6048"/>
                  </a:lnTo>
                  <a:lnTo>
                    <a:pt x="3055" y="6069"/>
                  </a:lnTo>
                  <a:lnTo>
                    <a:pt x="3055" y="5985"/>
                  </a:lnTo>
                  <a:lnTo>
                    <a:pt x="2972" y="5943"/>
                  </a:lnTo>
                  <a:lnTo>
                    <a:pt x="2867" y="5818"/>
                  </a:lnTo>
                  <a:lnTo>
                    <a:pt x="2846" y="5734"/>
                  </a:lnTo>
                  <a:lnTo>
                    <a:pt x="2888" y="5629"/>
                  </a:lnTo>
                  <a:lnTo>
                    <a:pt x="2888" y="5504"/>
                  </a:lnTo>
                  <a:lnTo>
                    <a:pt x="2804" y="5399"/>
                  </a:lnTo>
                  <a:lnTo>
                    <a:pt x="2846" y="5294"/>
                  </a:lnTo>
                  <a:lnTo>
                    <a:pt x="2846" y="5232"/>
                  </a:lnTo>
                  <a:lnTo>
                    <a:pt x="2783" y="5148"/>
                  </a:lnTo>
                  <a:lnTo>
                    <a:pt x="2783" y="5085"/>
                  </a:lnTo>
                  <a:lnTo>
                    <a:pt x="2721" y="5002"/>
                  </a:lnTo>
                  <a:lnTo>
                    <a:pt x="2721" y="4897"/>
                  </a:lnTo>
                  <a:lnTo>
                    <a:pt x="2679" y="4834"/>
                  </a:lnTo>
                  <a:lnTo>
                    <a:pt x="2679" y="4688"/>
                  </a:lnTo>
                  <a:lnTo>
                    <a:pt x="2721" y="4604"/>
                  </a:lnTo>
                  <a:lnTo>
                    <a:pt x="2658" y="4395"/>
                  </a:lnTo>
                  <a:lnTo>
                    <a:pt x="2616" y="4290"/>
                  </a:lnTo>
                  <a:lnTo>
                    <a:pt x="2553" y="4206"/>
                  </a:lnTo>
                  <a:lnTo>
                    <a:pt x="2532" y="4186"/>
                  </a:lnTo>
                  <a:lnTo>
                    <a:pt x="2532" y="4248"/>
                  </a:lnTo>
                  <a:lnTo>
                    <a:pt x="2532" y="4290"/>
                  </a:lnTo>
                  <a:lnTo>
                    <a:pt x="2469" y="4353"/>
                  </a:lnTo>
                  <a:lnTo>
                    <a:pt x="2365" y="4186"/>
                  </a:lnTo>
                  <a:lnTo>
                    <a:pt x="2365" y="4102"/>
                  </a:lnTo>
                  <a:lnTo>
                    <a:pt x="2407" y="4039"/>
                  </a:lnTo>
                  <a:lnTo>
                    <a:pt x="2365" y="3976"/>
                  </a:lnTo>
                  <a:lnTo>
                    <a:pt x="2323" y="3955"/>
                  </a:lnTo>
                  <a:lnTo>
                    <a:pt x="2281" y="3746"/>
                  </a:lnTo>
                  <a:lnTo>
                    <a:pt x="2197" y="3579"/>
                  </a:lnTo>
                  <a:lnTo>
                    <a:pt x="2135" y="3558"/>
                  </a:lnTo>
                  <a:lnTo>
                    <a:pt x="2030" y="3453"/>
                  </a:lnTo>
                  <a:lnTo>
                    <a:pt x="2030" y="3328"/>
                  </a:lnTo>
                  <a:lnTo>
                    <a:pt x="2051" y="3202"/>
                  </a:lnTo>
                  <a:lnTo>
                    <a:pt x="1946" y="3056"/>
                  </a:lnTo>
                  <a:lnTo>
                    <a:pt x="1884" y="3035"/>
                  </a:lnTo>
                  <a:lnTo>
                    <a:pt x="1821" y="2993"/>
                  </a:lnTo>
                  <a:lnTo>
                    <a:pt x="1821" y="2846"/>
                  </a:lnTo>
                  <a:lnTo>
                    <a:pt x="1737" y="2784"/>
                  </a:lnTo>
                  <a:lnTo>
                    <a:pt x="1633" y="2742"/>
                  </a:lnTo>
                  <a:lnTo>
                    <a:pt x="1612" y="2637"/>
                  </a:lnTo>
                  <a:lnTo>
                    <a:pt x="1633" y="2574"/>
                  </a:lnTo>
                  <a:lnTo>
                    <a:pt x="1612" y="2407"/>
                  </a:lnTo>
                  <a:lnTo>
                    <a:pt x="1465" y="2302"/>
                  </a:lnTo>
                  <a:lnTo>
                    <a:pt x="1402" y="2219"/>
                  </a:lnTo>
                  <a:lnTo>
                    <a:pt x="1319" y="2198"/>
                  </a:lnTo>
                  <a:lnTo>
                    <a:pt x="1319" y="2093"/>
                  </a:lnTo>
                  <a:lnTo>
                    <a:pt x="1235" y="1947"/>
                  </a:lnTo>
                  <a:lnTo>
                    <a:pt x="1193" y="1863"/>
                  </a:lnTo>
                  <a:lnTo>
                    <a:pt x="1235" y="1779"/>
                  </a:lnTo>
                  <a:lnTo>
                    <a:pt x="1214" y="1361"/>
                  </a:lnTo>
                  <a:lnTo>
                    <a:pt x="1193" y="1131"/>
                  </a:lnTo>
                  <a:lnTo>
                    <a:pt x="1235" y="1005"/>
                  </a:lnTo>
                  <a:lnTo>
                    <a:pt x="1298" y="796"/>
                  </a:lnTo>
                  <a:lnTo>
                    <a:pt x="1277" y="691"/>
                  </a:lnTo>
                  <a:lnTo>
                    <a:pt x="1235" y="545"/>
                  </a:lnTo>
                  <a:lnTo>
                    <a:pt x="1319" y="691"/>
                  </a:lnTo>
                  <a:lnTo>
                    <a:pt x="1486" y="754"/>
                  </a:lnTo>
                  <a:lnTo>
                    <a:pt x="1570" y="921"/>
                  </a:lnTo>
                  <a:lnTo>
                    <a:pt x="1633" y="963"/>
                  </a:lnTo>
                  <a:lnTo>
                    <a:pt x="1737" y="963"/>
                  </a:lnTo>
                  <a:lnTo>
                    <a:pt x="1800" y="921"/>
                  </a:lnTo>
                  <a:lnTo>
                    <a:pt x="1884" y="1026"/>
                  </a:lnTo>
                  <a:lnTo>
                    <a:pt x="1925" y="1068"/>
                  </a:lnTo>
                  <a:lnTo>
                    <a:pt x="2030" y="1068"/>
                  </a:lnTo>
                  <a:lnTo>
                    <a:pt x="2156" y="1152"/>
                  </a:lnTo>
                  <a:lnTo>
                    <a:pt x="2156" y="1214"/>
                  </a:lnTo>
                  <a:lnTo>
                    <a:pt x="2093" y="1319"/>
                  </a:lnTo>
                  <a:lnTo>
                    <a:pt x="2093" y="1382"/>
                  </a:lnTo>
                  <a:lnTo>
                    <a:pt x="2135" y="1549"/>
                  </a:lnTo>
                  <a:lnTo>
                    <a:pt x="2156" y="1737"/>
                  </a:lnTo>
                  <a:lnTo>
                    <a:pt x="2218" y="1842"/>
                  </a:lnTo>
                  <a:lnTo>
                    <a:pt x="2239" y="1968"/>
                  </a:lnTo>
                  <a:lnTo>
                    <a:pt x="2218" y="2051"/>
                  </a:lnTo>
                  <a:lnTo>
                    <a:pt x="2239" y="2156"/>
                  </a:lnTo>
                  <a:lnTo>
                    <a:pt x="2407" y="2323"/>
                  </a:lnTo>
                  <a:lnTo>
                    <a:pt x="2365" y="2386"/>
                  </a:lnTo>
                  <a:lnTo>
                    <a:pt x="2344" y="2470"/>
                  </a:lnTo>
                  <a:lnTo>
                    <a:pt x="2407" y="2533"/>
                  </a:lnTo>
                  <a:lnTo>
                    <a:pt x="2428" y="2533"/>
                  </a:lnTo>
                  <a:lnTo>
                    <a:pt x="2469" y="2595"/>
                  </a:lnTo>
                  <a:lnTo>
                    <a:pt x="2532" y="2784"/>
                  </a:lnTo>
                  <a:lnTo>
                    <a:pt x="2616" y="2805"/>
                  </a:lnTo>
                  <a:lnTo>
                    <a:pt x="2658" y="2909"/>
                  </a:lnTo>
                  <a:lnTo>
                    <a:pt x="2658" y="3035"/>
                  </a:lnTo>
                  <a:lnTo>
                    <a:pt x="2721" y="3097"/>
                  </a:lnTo>
                  <a:lnTo>
                    <a:pt x="2783" y="3118"/>
                  </a:lnTo>
                  <a:lnTo>
                    <a:pt x="2846" y="3244"/>
                  </a:lnTo>
                  <a:lnTo>
                    <a:pt x="2867" y="3349"/>
                  </a:lnTo>
                  <a:lnTo>
                    <a:pt x="2951" y="3411"/>
                  </a:lnTo>
                  <a:lnTo>
                    <a:pt x="2972" y="3453"/>
                  </a:lnTo>
                  <a:lnTo>
                    <a:pt x="3055" y="3453"/>
                  </a:lnTo>
                  <a:lnTo>
                    <a:pt x="3097" y="3516"/>
                  </a:lnTo>
                  <a:lnTo>
                    <a:pt x="3181" y="3453"/>
                  </a:lnTo>
                  <a:lnTo>
                    <a:pt x="3244" y="3516"/>
                  </a:lnTo>
                  <a:lnTo>
                    <a:pt x="3244" y="3642"/>
                  </a:lnTo>
                  <a:lnTo>
                    <a:pt x="3181" y="3725"/>
                  </a:lnTo>
                  <a:lnTo>
                    <a:pt x="3202" y="3872"/>
                  </a:lnTo>
                  <a:lnTo>
                    <a:pt x="3390" y="4060"/>
                  </a:lnTo>
                  <a:lnTo>
                    <a:pt x="3474" y="4039"/>
                  </a:lnTo>
                  <a:lnTo>
                    <a:pt x="3558" y="4060"/>
                  </a:lnTo>
                  <a:lnTo>
                    <a:pt x="3516" y="4165"/>
                  </a:lnTo>
                  <a:lnTo>
                    <a:pt x="3578" y="4269"/>
                  </a:lnTo>
                  <a:lnTo>
                    <a:pt x="3683" y="4290"/>
                  </a:lnTo>
                  <a:lnTo>
                    <a:pt x="3767" y="4290"/>
                  </a:lnTo>
                  <a:lnTo>
                    <a:pt x="3850" y="4395"/>
                  </a:lnTo>
                  <a:lnTo>
                    <a:pt x="3892" y="4499"/>
                  </a:lnTo>
                  <a:lnTo>
                    <a:pt x="3976" y="4520"/>
                  </a:lnTo>
                  <a:lnTo>
                    <a:pt x="3997" y="4499"/>
                  </a:lnTo>
                  <a:lnTo>
                    <a:pt x="4018" y="4520"/>
                  </a:lnTo>
                  <a:lnTo>
                    <a:pt x="4039" y="4604"/>
                  </a:lnTo>
                  <a:lnTo>
                    <a:pt x="3997" y="4667"/>
                  </a:lnTo>
                  <a:lnTo>
                    <a:pt x="3934" y="4604"/>
                  </a:lnTo>
                  <a:lnTo>
                    <a:pt x="3850" y="4625"/>
                  </a:lnTo>
                  <a:lnTo>
                    <a:pt x="3767" y="4730"/>
                  </a:lnTo>
                  <a:lnTo>
                    <a:pt x="3704" y="4897"/>
                  </a:lnTo>
                  <a:lnTo>
                    <a:pt x="3725" y="5002"/>
                  </a:lnTo>
                  <a:lnTo>
                    <a:pt x="3809" y="5085"/>
                  </a:lnTo>
                  <a:lnTo>
                    <a:pt x="3913" y="5085"/>
                  </a:lnTo>
                  <a:lnTo>
                    <a:pt x="3997" y="5148"/>
                  </a:lnTo>
                  <a:lnTo>
                    <a:pt x="4206" y="5315"/>
                  </a:lnTo>
                  <a:lnTo>
                    <a:pt x="4353" y="5357"/>
                  </a:lnTo>
                  <a:lnTo>
                    <a:pt x="4415" y="5357"/>
                  </a:lnTo>
                  <a:lnTo>
                    <a:pt x="4436" y="5420"/>
                  </a:lnTo>
                  <a:lnTo>
                    <a:pt x="4499" y="5525"/>
                  </a:lnTo>
                  <a:lnTo>
                    <a:pt x="4541" y="5608"/>
                  </a:lnTo>
                  <a:lnTo>
                    <a:pt x="4499" y="5713"/>
                  </a:lnTo>
                  <a:lnTo>
                    <a:pt x="4415" y="5734"/>
                  </a:lnTo>
                  <a:lnTo>
                    <a:pt x="4436" y="5776"/>
                  </a:lnTo>
                  <a:lnTo>
                    <a:pt x="4520" y="5838"/>
                  </a:lnTo>
                  <a:lnTo>
                    <a:pt x="4708" y="5880"/>
                  </a:lnTo>
                  <a:lnTo>
                    <a:pt x="4708" y="5964"/>
                  </a:lnTo>
                  <a:lnTo>
                    <a:pt x="4750" y="5985"/>
                  </a:lnTo>
                  <a:lnTo>
                    <a:pt x="4897" y="6131"/>
                  </a:lnTo>
                  <a:lnTo>
                    <a:pt x="5085" y="6362"/>
                  </a:lnTo>
                  <a:lnTo>
                    <a:pt x="5231" y="6592"/>
                  </a:lnTo>
                  <a:lnTo>
                    <a:pt x="5399" y="6801"/>
                  </a:lnTo>
                  <a:lnTo>
                    <a:pt x="5399" y="6906"/>
                  </a:lnTo>
                  <a:lnTo>
                    <a:pt x="5608" y="7178"/>
                  </a:lnTo>
                  <a:lnTo>
                    <a:pt x="5650" y="7282"/>
                  </a:lnTo>
                  <a:lnTo>
                    <a:pt x="5587" y="7408"/>
                  </a:lnTo>
                  <a:lnTo>
                    <a:pt x="5650" y="7491"/>
                  </a:lnTo>
                  <a:lnTo>
                    <a:pt x="5692" y="7638"/>
                  </a:lnTo>
                  <a:lnTo>
                    <a:pt x="5817" y="7952"/>
                  </a:lnTo>
                  <a:lnTo>
                    <a:pt x="5817" y="8077"/>
                  </a:lnTo>
                  <a:lnTo>
                    <a:pt x="5775" y="8182"/>
                  </a:lnTo>
                  <a:lnTo>
                    <a:pt x="5650" y="8287"/>
                  </a:lnTo>
                  <a:lnTo>
                    <a:pt x="5608" y="8370"/>
                  </a:lnTo>
                  <a:lnTo>
                    <a:pt x="5671" y="8370"/>
                  </a:lnTo>
                  <a:lnTo>
                    <a:pt x="5754" y="8454"/>
                  </a:lnTo>
                  <a:lnTo>
                    <a:pt x="5692" y="8496"/>
                  </a:lnTo>
                  <a:lnTo>
                    <a:pt x="5566" y="8496"/>
                  </a:lnTo>
                  <a:lnTo>
                    <a:pt x="5482" y="8538"/>
                  </a:lnTo>
                  <a:lnTo>
                    <a:pt x="5482" y="8579"/>
                  </a:lnTo>
                  <a:lnTo>
                    <a:pt x="5566" y="8789"/>
                  </a:lnTo>
                  <a:lnTo>
                    <a:pt x="5650" y="8872"/>
                  </a:lnTo>
                  <a:lnTo>
                    <a:pt x="5650" y="8956"/>
                  </a:lnTo>
                  <a:lnTo>
                    <a:pt x="5754" y="9103"/>
                  </a:lnTo>
                  <a:lnTo>
                    <a:pt x="5796" y="9228"/>
                  </a:lnTo>
                  <a:lnTo>
                    <a:pt x="5859" y="9291"/>
                  </a:lnTo>
                  <a:lnTo>
                    <a:pt x="5922" y="9291"/>
                  </a:lnTo>
                  <a:lnTo>
                    <a:pt x="5943" y="9333"/>
                  </a:lnTo>
                  <a:lnTo>
                    <a:pt x="6131" y="9395"/>
                  </a:lnTo>
                  <a:lnTo>
                    <a:pt x="6278" y="9375"/>
                  </a:lnTo>
                  <a:lnTo>
                    <a:pt x="6340" y="9375"/>
                  </a:lnTo>
                  <a:lnTo>
                    <a:pt x="6299" y="9437"/>
                  </a:lnTo>
                  <a:lnTo>
                    <a:pt x="6299" y="9500"/>
                  </a:lnTo>
                  <a:lnTo>
                    <a:pt x="6424" y="9542"/>
                  </a:lnTo>
                  <a:lnTo>
                    <a:pt x="6591" y="9688"/>
                  </a:lnTo>
                  <a:lnTo>
                    <a:pt x="6696" y="9835"/>
                  </a:lnTo>
                  <a:lnTo>
                    <a:pt x="6759" y="9960"/>
                  </a:lnTo>
                  <a:lnTo>
                    <a:pt x="6863" y="10023"/>
                  </a:lnTo>
                  <a:lnTo>
                    <a:pt x="6926" y="10002"/>
                  </a:lnTo>
                  <a:lnTo>
                    <a:pt x="7031" y="10044"/>
                  </a:lnTo>
                  <a:lnTo>
                    <a:pt x="7115" y="10044"/>
                  </a:lnTo>
                  <a:lnTo>
                    <a:pt x="7345" y="10149"/>
                  </a:lnTo>
                  <a:lnTo>
                    <a:pt x="7428" y="10149"/>
                  </a:lnTo>
                  <a:lnTo>
                    <a:pt x="7449" y="10107"/>
                  </a:lnTo>
                  <a:lnTo>
                    <a:pt x="7512" y="10107"/>
                  </a:lnTo>
                  <a:lnTo>
                    <a:pt x="7575" y="10170"/>
                  </a:lnTo>
                  <a:lnTo>
                    <a:pt x="7847" y="10442"/>
                  </a:lnTo>
                  <a:lnTo>
                    <a:pt x="7910" y="10442"/>
                  </a:lnTo>
                  <a:lnTo>
                    <a:pt x="8098" y="10630"/>
                  </a:lnTo>
                  <a:lnTo>
                    <a:pt x="8328" y="10735"/>
                  </a:lnTo>
                  <a:lnTo>
                    <a:pt x="8621" y="10756"/>
                  </a:lnTo>
                  <a:lnTo>
                    <a:pt x="8747" y="10839"/>
                  </a:lnTo>
                  <a:lnTo>
                    <a:pt x="8830" y="10965"/>
                  </a:lnTo>
                  <a:lnTo>
                    <a:pt x="8998" y="10965"/>
                  </a:lnTo>
                  <a:lnTo>
                    <a:pt x="9144" y="11048"/>
                  </a:lnTo>
                  <a:lnTo>
                    <a:pt x="9228" y="10986"/>
                  </a:lnTo>
                  <a:lnTo>
                    <a:pt x="9249" y="11007"/>
                  </a:lnTo>
                  <a:lnTo>
                    <a:pt x="9332" y="11153"/>
                  </a:lnTo>
                  <a:lnTo>
                    <a:pt x="9479" y="11216"/>
                  </a:lnTo>
                  <a:lnTo>
                    <a:pt x="9625" y="11216"/>
                  </a:lnTo>
                  <a:lnTo>
                    <a:pt x="9730" y="11279"/>
                  </a:lnTo>
                  <a:lnTo>
                    <a:pt x="9960" y="11362"/>
                  </a:lnTo>
                  <a:lnTo>
                    <a:pt x="10148" y="11362"/>
                  </a:lnTo>
                  <a:lnTo>
                    <a:pt x="10295" y="11467"/>
                  </a:lnTo>
                  <a:lnTo>
                    <a:pt x="10588" y="11572"/>
                  </a:lnTo>
                  <a:lnTo>
                    <a:pt x="10692" y="11530"/>
                  </a:lnTo>
                  <a:lnTo>
                    <a:pt x="11006" y="11404"/>
                  </a:lnTo>
                  <a:lnTo>
                    <a:pt x="11111" y="11404"/>
                  </a:lnTo>
                  <a:lnTo>
                    <a:pt x="11299" y="11300"/>
                  </a:lnTo>
                  <a:lnTo>
                    <a:pt x="11404" y="11279"/>
                  </a:lnTo>
                  <a:lnTo>
                    <a:pt x="11613" y="11279"/>
                  </a:lnTo>
                  <a:lnTo>
                    <a:pt x="11613" y="11258"/>
                  </a:lnTo>
                  <a:lnTo>
                    <a:pt x="11467" y="11216"/>
                  </a:lnTo>
                  <a:lnTo>
                    <a:pt x="11404" y="11216"/>
                  </a:lnTo>
                  <a:lnTo>
                    <a:pt x="11404" y="11174"/>
                  </a:lnTo>
                  <a:lnTo>
                    <a:pt x="11529" y="11090"/>
                  </a:lnTo>
                  <a:lnTo>
                    <a:pt x="11550" y="11111"/>
                  </a:lnTo>
                  <a:lnTo>
                    <a:pt x="11550" y="11195"/>
                  </a:lnTo>
                  <a:lnTo>
                    <a:pt x="11634" y="11153"/>
                  </a:lnTo>
                  <a:lnTo>
                    <a:pt x="11718" y="11153"/>
                  </a:lnTo>
                  <a:lnTo>
                    <a:pt x="11718" y="11195"/>
                  </a:lnTo>
                  <a:lnTo>
                    <a:pt x="11655" y="11195"/>
                  </a:lnTo>
                  <a:lnTo>
                    <a:pt x="11634" y="11216"/>
                  </a:lnTo>
                  <a:lnTo>
                    <a:pt x="11655" y="11258"/>
                  </a:lnTo>
                  <a:lnTo>
                    <a:pt x="11760" y="11258"/>
                  </a:lnTo>
                  <a:lnTo>
                    <a:pt x="11864" y="11279"/>
                  </a:lnTo>
                  <a:lnTo>
                    <a:pt x="12032" y="11404"/>
                  </a:lnTo>
                  <a:lnTo>
                    <a:pt x="12094" y="11467"/>
                  </a:lnTo>
                  <a:lnTo>
                    <a:pt x="12094" y="11425"/>
                  </a:lnTo>
                  <a:lnTo>
                    <a:pt x="11969" y="11300"/>
                  </a:lnTo>
                  <a:lnTo>
                    <a:pt x="11780" y="11216"/>
                  </a:lnTo>
                  <a:lnTo>
                    <a:pt x="11780" y="11174"/>
                  </a:lnTo>
                  <a:lnTo>
                    <a:pt x="11822" y="11174"/>
                  </a:lnTo>
                  <a:lnTo>
                    <a:pt x="11843" y="11195"/>
                  </a:lnTo>
                  <a:lnTo>
                    <a:pt x="11948" y="11216"/>
                  </a:lnTo>
                  <a:lnTo>
                    <a:pt x="12053" y="11300"/>
                  </a:lnTo>
                  <a:lnTo>
                    <a:pt x="12157" y="11425"/>
                  </a:lnTo>
                  <a:lnTo>
                    <a:pt x="12157" y="11488"/>
                  </a:lnTo>
                  <a:lnTo>
                    <a:pt x="12199" y="11530"/>
                  </a:lnTo>
                  <a:lnTo>
                    <a:pt x="12597" y="11885"/>
                  </a:lnTo>
                  <a:lnTo>
                    <a:pt x="12722" y="11906"/>
                  </a:lnTo>
                  <a:lnTo>
                    <a:pt x="12764" y="11990"/>
                  </a:lnTo>
                  <a:lnTo>
                    <a:pt x="12910" y="12116"/>
                  </a:lnTo>
                  <a:lnTo>
                    <a:pt x="12994" y="12220"/>
                  </a:lnTo>
                  <a:lnTo>
                    <a:pt x="13015" y="12199"/>
                  </a:lnTo>
                  <a:lnTo>
                    <a:pt x="13036" y="12136"/>
                  </a:lnTo>
                  <a:lnTo>
                    <a:pt x="13099" y="12095"/>
                  </a:lnTo>
                  <a:lnTo>
                    <a:pt x="13099" y="12053"/>
                  </a:lnTo>
                  <a:lnTo>
                    <a:pt x="13078" y="12032"/>
                  </a:lnTo>
                  <a:lnTo>
                    <a:pt x="13036" y="11990"/>
                  </a:lnTo>
                  <a:lnTo>
                    <a:pt x="13078" y="11927"/>
                  </a:lnTo>
                  <a:lnTo>
                    <a:pt x="13036" y="11906"/>
                  </a:lnTo>
                  <a:lnTo>
                    <a:pt x="13036" y="11802"/>
                  </a:lnTo>
                  <a:lnTo>
                    <a:pt x="13392" y="11258"/>
                  </a:lnTo>
                  <a:lnTo>
                    <a:pt x="14124" y="11258"/>
                  </a:lnTo>
                  <a:lnTo>
                    <a:pt x="14187" y="11195"/>
                  </a:lnTo>
                  <a:lnTo>
                    <a:pt x="14187" y="11111"/>
                  </a:lnTo>
                  <a:lnTo>
                    <a:pt x="14124" y="11090"/>
                  </a:lnTo>
                  <a:lnTo>
                    <a:pt x="14019" y="11069"/>
                  </a:lnTo>
                  <a:lnTo>
                    <a:pt x="13977" y="11048"/>
                  </a:lnTo>
                  <a:lnTo>
                    <a:pt x="13957" y="10944"/>
                  </a:lnTo>
                  <a:lnTo>
                    <a:pt x="13936" y="10881"/>
                  </a:lnTo>
                  <a:lnTo>
                    <a:pt x="13852" y="10881"/>
                  </a:lnTo>
                  <a:lnTo>
                    <a:pt x="13768" y="10797"/>
                  </a:lnTo>
                  <a:lnTo>
                    <a:pt x="13664" y="10693"/>
                  </a:lnTo>
                  <a:lnTo>
                    <a:pt x="13643" y="10651"/>
                  </a:lnTo>
                  <a:lnTo>
                    <a:pt x="13559" y="10567"/>
                  </a:lnTo>
                  <a:lnTo>
                    <a:pt x="13810" y="10546"/>
                  </a:lnTo>
                  <a:lnTo>
                    <a:pt x="13831" y="10232"/>
                  </a:lnTo>
                  <a:lnTo>
                    <a:pt x="14814" y="10253"/>
                  </a:lnTo>
                  <a:lnTo>
                    <a:pt x="14856" y="10170"/>
                  </a:lnTo>
                  <a:lnTo>
                    <a:pt x="14898" y="10128"/>
                  </a:lnTo>
                  <a:lnTo>
                    <a:pt x="14982" y="10128"/>
                  </a:lnTo>
                  <a:lnTo>
                    <a:pt x="14982" y="10170"/>
                  </a:lnTo>
                  <a:lnTo>
                    <a:pt x="15003" y="10212"/>
                  </a:lnTo>
                  <a:lnTo>
                    <a:pt x="15024" y="10170"/>
                  </a:lnTo>
                  <a:lnTo>
                    <a:pt x="15086" y="10149"/>
                  </a:lnTo>
                  <a:lnTo>
                    <a:pt x="15086" y="10128"/>
                  </a:lnTo>
                  <a:lnTo>
                    <a:pt x="15170" y="10044"/>
                  </a:lnTo>
                  <a:lnTo>
                    <a:pt x="15191" y="9940"/>
                  </a:lnTo>
                  <a:lnTo>
                    <a:pt x="15212" y="9898"/>
                  </a:lnTo>
                  <a:lnTo>
                    <a:pt x="15317" y="9898"/>
                  </a:lnTo>
                  <a:lnTo>
                    <a:pt x="15421" y="9793"/>
                  </a:lnTo>
                  <a:lnTo>
                    <a:pt x="15526" y="9647"/>
                  </a:lnTo>
                  <a:lnTo>
                    <a:pt x="15610" y="9626"/>
                  </a:lnTo>
                  <a:lnTo>
                    <a:pt x="15610" y="9626"/>
                  </a:lnTo>
                  <a:lnTo>
                    <a:pt x="15589" y="9730"/>
                  </a:lnTo>
                  <a:lnTo>
                    <a:pt x="15526" y="9793"/>
                  </a:lnTo>
                  <a:lnTo>
                    <a:pt x="15547" y="9835"/>
                  </a:lnTo>
                  <a:lnTo>
                    <a:pt x="15651" y="9919"/>
                  </a:lnTo>
                  <a:lnTo>
                    <a:pt x="15714" y="10023"/>
                  </a:lnTo>
                  <a:lnTo>
                    <a:pt x="15735" y="10002"/>
                  </a:lnTo>
                  <a:lnTo>
                    <a:pt x="15840" y="9814"/>
                  </a:lnTo>
                  <a:lnTo>
                    <a:pt x="15944" y="9437"/>
                  </a:lnTo>
                  <a:lnTo>
                    <a:pt x="16007" y="9333"/>
                  </a:lnTo>
                  <a:lnTo>
                    <a:pt x="15944" y="9375"/>
                  </a:lnTo>
                  <a:lnTo>
                    <a:pt x="15902" y="9416"/>
                  </a:lnTo>
                  <a:lnTo>
                    <a:pt x="15840" y="9395"/>
                  </a:lnTo>
                  <a:lnTo>
                    <a:pt x="15840" y="9333"/>
                  </a:lnTo>
                  <a:lnTo>
                    <a:pt x="15965" y="9207"/>
                  </a:lnTo>
                  <a:lnTo>
                    <a:pt x="16007" y="9123"/>
                  </a:lnTo>
                  <a:lnTo>
                    <a:pt x="15902" y="9123"/>
                  </a:lnTo>
                  <a:lnTo>
                    <a:pt x="15819" y="9061"/>
                  </a:lnTo>
                  <a:lnTo>
                    <a:pt x="15840" y="9019"/>
                  </a:lnTo>
                  <a:lnTo>
                    <a:pt x="15965" y="8956"/>
                  </a:lnTo>
                  <a:lnTo>
                    <a:pt x="15965" y="8789"/>
                  </a:lnTo>
                  <a:lnTo>
                    <a:pt x="16028" y="8705"/>
                  </a:lnTo>
                  <a:lnTo>
                    <a:pt x="16279" y="8475"/>
                  </a:lnTo>
                  <a:lnTo>
                    <a:pt x="16426" y="8266"/>
                  </a:lnTo>
                  <a:lnTo>
                    <a:pt x="16488" y="8119"/>
                  </a:lnTo>
                  <a:lnTo>
                    <a:pt x="16488" y="8015"/>
                  </a:lnTo>
                  <a:lnTo>
                    <a:pt x="16321" y="7763"/>
                  </a:lnTo>
                  <a:lnTo>
                    <a:pt x="16216" y="7805"/>
                  </a:lnTo>
                  <a:lnTo>
                    <a:pt x="16237" y="7847"/>
                  </a:lnTo>
                  <a:lnTo>
                    <a:pt x="16174" y="7868"/>
                  </a:lnTo>
                  <a:lnTo>
                    <a:pt x="15923" y="7826"/>
                  </a:lnTo>
                  <a:lnTo>
                    <a:pt x="15693" y="7826"/>
                  </a:lnTo>
                  <a:lnTo>
                    <a:pt x="15693" y="7868"/>
                  </a:lnTo>
                  <a:lnTo>
                    <a:pt x="15547" y="7952"/>
                  </a:lnTo>
                  <a:lnTo>
                    <a:pt x="15505" y="7910"/>
                  </a:lnTo>
                  <a:lnTo>
                    <a:pt x="15379" y="7931"/>
                  </a:lnTo>
                  <a:lnTo>
                    <a:pt x="15275" y="8035"/>
                  </a:lnTo>
                  <a:lnTo>
                    <a:pt x="14793" y="8035"/>
                  </a:lnTo>
                  <a:lnTo>
                    <a:pt x="14396" y="8119"/>
                  </a:lnTo>
                  <a:lnTo>
                    <a:pt x="14396" y="8182"/>
                  </a:lnTo>
                  <a:lnTo>
                    <a:pt x="14501" y="8224"/>
                  </a:lnTo>
                  <a:lnTo>
                    <a:pt x="14291" y="8454"/>
                  </a:lnTo>
                  <a:lnTo>
                    <a:pt x="14270" y="8810"/>
                  </a:lnTo>
                  <a:lnTo>
                    <a:pt x="14291" y="8851"/>
                  </a:lnTo>
                  <a:lnTo>
                    <a:pt x="14082" y="9082"/>
                  </a:lnTo>
                  <a:lnTo>
                    <a:pt x="14082" y="9270"/>
                  </a:lnTo>
                  <a:lnTo>
                    <a:pt x="13957" y="9395"/>
                  </a:lnTo>
                  <a:lnTo>
                    <a:pt x="13873" y="9416"/>
                  </a:lnTo>
                  <a:lnTo>
                    <a:pt x="13622" y="9542"/>
                  </a:lnTo>
                  <a:lnTo>
                    <a:pt x="13643" y="9584"/>
                  </a:lnTo>
                  <a:lnTo>
                    <a:pt x="13747" y="9500"/>
                  </a:lnTo>
                  <a:lnTo>
                    <a:pt x="13726" y="9605"/>
                  </a:lnTo>
                  <a:lnTo>
                    <a:pt x="13726" y="9793"/>
                  </a:lnTo>
                  <a:lnTo>
                    <a:pt x="13622" y="9919"/>
                  </a:lnTo>
                  <a:lnTo>
                    <a:pt x="13538" y="9919"/>
                  </a:lnTo>
                  <a:lnTo>
                    <a:pt x="13517" y="9960"/>
                  </a:lnTo>
                  <a:lnTo>
                    <a:pt x="13454" y="9919"/>
                  </a:lnTo>
                  <a:lnTo>
                    <a:pt x="13329" y="9835"/>
                  </a:lnTo>
                  <a:lnTo>
                    <a:pt x="13350" y="9793"/>
                  </a:lnTo>
                  <a:lnTo>
                    <a:pt x="13454" y="9730"/>
                  </a:lnTo>
                  <a:lnTo>
                    <a:pt x="13308" y="9688"/>
                  </a:lnTo>
                  <a:lnTo>
                    <a:pt x="13245" y="9730"/>
                  </a:lnTo>
                  <a:lnTo>
                    <a:pt x="13120" y="9709"/>
                  </a:lnTo>
                  <a:lnTo>
                    <a:pt x="12973" y="9709"/>
                  </a:lnTo>
                  <a:lnTo>
                    <a:pt x="12869" y="9793"/>
                  </a:lnTo>
                  <a:lnTo>
                    <a:pt x="12722" y="9814"/>
                  </a:lnTo>
                  <a:lnTo>
                    <a:pt x="12513" y="9814"/>
                  </a:lnTo>
                  <a:lnTo>
                    <a:pt x="12492" y="9856"/>
                  </a:lnTo>
                  <a:lnTo>
                    <a:pt x="12262" y="10002"/>
                  </a:lnTo>
                  <a:lnTo>
                    <a:pt x="12178" y="10002"/>
                  </a:lnTo>
                  <a:lnTo>
                    <a:pt x="12157" y="9940"/>
                  </a:lnTo>
                  <a:lnTo>
                    <a:pt x="11948" y="10002"/>
                  </a:lnTo>
                  <a:lnTo>
                    <a:pt x="11822" y="10044"/>
                  </a:lnTo>
                  <a:lnTo>
                    <a:pt x="11760" y="9919"/>
                  </a:lnTo>
                  <a:lnTo>
                    <a:pt x="11634" y="9730"/>
                  </a:lnTo>
                  <a:lnTo>
                    <a:pt x="11467" y="9647"/>
                  </a:lnTo>
                  <a:lnTo>
                    <a:pt x="11425" y="9605"/>
                  </a:lnTo>
                  <a:lnTo>
                    <a:pt x="11257" y="9605"/>
                  </a:lnTo>
                  <a:lnTo>
                    <a:pt x="11216" y="9626"/>
                  </a:lnTo>
                  <a:lnTo>
                    <a:pt x="11132" y="9521"/>
                  </a:lnTo>
                  <a:lnTo>
                    <a:pt x="10902" y="9270"/>
                  </a:lnTo>
                  <a:lnTo>
                    <a:pt x="10881" y="9165"/>
                  </a:lnTo>
                  <a:lnTo>
                    <a:pt x="10881" y="9082"/>
                  </a:lnTo>
                  <a:lnTo>
                    <a:pt x="10776" y="8914"/>
                  </a:lnTo>
                  <a:lnTo>
                    <a:pt x="10713" y="8789"/>
                  </a:lnTo>
                  <a:lnTo>
                    <a:pt x="10400" y="8454"/>
                  </a:lnTo>
                  <a:lnTo>
                    <a:pt x="10379" y="8328"/>
                  </a:lnTo>
                  <a:lnTo>
                    <a:pt x="10316" y="8245"/>
                  </a:lnTo>
                  <a:lnTo>
                    <a:pt x="10358" y="8161"/>
                  </a:lnTo>
                  <a:lnTo>
                    <a:pt x="10316" y="8077"/>
                  </a:lnTo>
                  <a:lnTo>
                    <a:pt x="10253" y="7847"/>
                  </a:lnTo>
                  <a:lnTo>
                    <a:pt x="10169" y="7763"/>
                  </a:lnTo>
                  <a:lnTo>
                    <a:pt x="10190" y="7638"/>
                  </a:lnTo>
                  <a:lnTo>
                    <a:pt x="10316" y="7805"/>
                  </a:lnTo>
                  <a:lnTo>
                    <a:pt x="10316" y="8015"/>
                  </a:lnTo>
                  <a:lnTo>
                    <a:pt x="10379" y="7973"/>
                  </a:lnTo>
                  <a:lnTo>
                    <a:pt x="10379" y="7805"/>
                  </a:lnTo>
                  <a:lnTo>
                    <a:pt x="10211" y="7554"/>
                  </a:lnTo>
                  <a:lnTo>
                    <a:pt x="10253" y="7429"/>
                  </a:lnTo>
                  <a:lnTo>
                    <a:pt x="10190" y="7219"/>
                  </a:lnTo>
                  <a:lnTo>
                    <a:pt x="10169" y="7115"/>
                  </a:lnTo>
                  <a:lnTo>
                    <a:pt x="10253" y="7010"/>
                  </a:lnTo>
                  <a:lnTo>
                    <a:pt x="10295" y="6717"/>
                  </a:lnTo>
                  <a:lnTo>
                    <a:pt x="10253" y="6571"/>
                  </a:lnTo>
                  <a:lnTo>
                    <a:pt x="10316" y="6278"/>
                  </a:lnTo>
                  <a:lnTo>
                    <a:pt x="10316" y="6173"/>
                  </a:lnTo>
                  <a:lnTo>
                    <a:pt x="10358" y="6090"/>
                  </a:lnTo>
                  <a:lnTo>
                    <a:pt x="10316" y="6048"/>
                  </a:lnTo>
                  <a:lnTo>
                    <a:pt x="10316" y="5922"/>
                  </a:lnTo>
                  <a:lnTo>
                    <a:pt x="10379" y="5859"/>
                  </a:lnTo>
                  <a:lnTo>
                    <a:pt x="10400" y="5713"/>
                  </a:lnTo>
                  <a:lnTo>
                    <a:pt x="10420" y="5650"/>
                  </a:lnTo>
                  <a:lnTo>
                    <a:pt x="10358" y="5608"/>
                  </a:lnTo>
                  <a:lnTo>
                    <a:pt x="10420" y="5504"/>
                  </a:lnTo>
                  <a:lnTo>
                    <a:pt x="10420" y="5336"/>
                  </a:lnTo>
                  <a:lnTo>
                    <a:pt x="10525" y="5336"/>
                  </a:lnTo>
                  <a:lnTo>
                    <a:pt x="10504" y="5441"/>
                  </a:lnTo>
                  <a:lnTo>
                    <a:pt x="10504" y="5525"/>
                  </a:lnTo>
                  <a:lnTo>
                    <a:pt x="10567" y="5504"/>
                  </a:lnTo>
                  <a:lnTo>
                    <a:pt x="10588" y="5399"/>
                  </a:lnTo>
                  <a:lnTo>
                    <a:pt x="10672" y="5294"/>
                  </a:lnTo>
                  <a:lnTo>
                    <a:pt x="10692" y="5148"/>
                  </a:lnTo>
                  <a:lnTo>
                    <a:pt x="10734" y="5106"/>
                  </a:lnTo>
                  <a:lnTo>
                    <a:pt x="10776" y="4939"/>
                  </a:lnTo>
                  <a:lnTo>
                    <a:pt x="10776" y="4897"/>
                  </a:lnTo>
                  <a:lnTo>
                    <a:pt x="10692" y="4939"/>
                  </a:lnTo>
                  <a:lnTo>
                    <a:pt x="10672" y="5127"/>
                  </a:lnTo>
                  <a:lnTo>
                    <a:pt x="10567" y="5190"/>
                  </a:lnTo>
                  <a:lnTo>
                    <a:pt x="10588" y="5106"/>
                  </a:lnTo>
                  <a:lnTo>
                    <a:pt x="10525" y="5085"/>
                  </a:lnTo>
                  <a:lnTo>
                    <a:pt x="10504" y="5002"/>
                  </a:lnTo>
                  <a:lnTo>
                    <a:pt x="10400" y="5002"/>
                  </a:lnTo>
                  <a:lnTo>
                    <a:pt x="10295" y="4918"/>
                  </a:lnTo>
                  <a:lnTo>
                    <a:pt x="10107" y="4876"/>
                  </a:lnTo>
                  <a:lnTo>
                    <a:pt x="10002" y="4771"/>
                  </a:lnTo>
                  <a:lnTo>
                    <a:pt x="9939" y="4730"/>
                  </a:lnTo>
                  <a:lnTo>
                    <a:pt x="9856" y="4730"/>
                  </a:lnTo>
                  <a:lnTo>
                    <a:pt x="9793" y="4709"/>
                  </a:lnTo>
                  <a:lnTo>
                    <a:pt x="9772" y="4709"/>
                  </a:lnTo>
                  <a:lnTo>
                    <a:pt x="9730" y="4667"/>
                  </a:lnTo>
                  <a:lnTo>
                    <a:pt x="9751" y="4499"/>
                  </a:lnTo>
                  <a:lnTo>
                    <a:pt x="9625" y="4165"/>
                  </a:lnTo>
                  <a:lnTo>
                    <a:pt x="9625" y="4144"/>
                  </a:lnTo>
                  <a:lnTo>
                    <a:pt x="9625" y="4081"/>
                  </a:lnTo>
                  <a:lnTo>
                    <a:pt x="9625" y="3976"/>
                  </a:lnTo>
                  <a:lnTo>
                    <a:pt x="9646" y="3872"/>
                  </a:lnTo>
                  <a:lnTo>
                    <a:pt x="9542" y="3788"/>
                  </a:lnTo>
                  <a:lnTo>
                    <a:pt x="9479" y="3683"/>
                  </a:lnTo>
                  <a:lnTo>
                    <a:pt x="9458" y="3579"/>
                  </a:lnTo>
                  <a:lnTo>
                    <a:pt x="9374" y="3537"/>
                  </a:lnTo>
                  <a:lnTo>
                    <a:pt x="9353" y="3453"/>
                  </a:lnTo>
                  <a:lnTo>
                    <a:pt x="9312" y="3432"/>
                  </a:lnTo>
                  <a:lnTo>
                    <a:pt x="9228" y="3223"/>
                  </a:lnTo>
                  <a:lnTo>
                    <a:pt x="9207" y="3139"/>
                  </a:lnTo>
                  <a:lnTo>
                    <a:pt x="9123" y="3118"/>
                  </a:lnTo>
                  <a:lnTo>
                    <a:pt x="9123" y="2951"/>
                  </a:lnTo>
                  <a:lnTo>
                    <a:pt x="9123" y="2888"/>
                  </a:lnTo>
                  <a:lnTo>
                    <a:pt x="9060" y="2825"/>
                  </a:lnTo>
                  <a:lnTo>
                    <a:pt x="9040" y="2721"/>
                  </a:lnTo>
                  <a:lnTo>
                    <a:pt x="8935" y="2574"/>
                  </a:lnTo>
                  <a:lnTo>
                    <a:pt x="8830" y="2491"/>
                  </a:lnTo>
                  <a:lnTo>
                    <a:pt x="8788" y="2386"/>
                  </a:lnTo>
                  <a:lnTo>
                    <a:pt x="8705" y="2365"/>
                  </a:lnTo>
                  <a:lnTo>
                    <a:pt x="8621" y="2365"/>
                  </a:lnTo>
                  <a:lnTo>
                    <a:pt x="8600" y="2323"/>
                  </a:lnTo>
                  <a:lnTo>
                    <a:pt x="8579" y="2302"/>
                  </a:lnTo>
                  <a:lnTo>
                    <a:pt x="8475" y="2323"/>
                  </a:lnTo>
                  <a:lnTo>
                    <a:pt x="8370" y="2302"/>
                  </a:lnTo>
                  <a:lnTo>
                    <a:pt x="8265" y="2302"/>
                  </a:lnTo>
                  <a:lnTo>
                    <a:pt x="8223" y="2386"/>
                  </a:lnTo>
                  <a:lnTo>
                    <a:pt x="8182" y="2386"/>
                  </a:lnTo>
                  <a:lnTo>
                    <a:pt x="8161" y="2365"/>
                  </a:lnTo>
                  <a:lnTo>
                    <a:pt x="8119" y="2365"/>
                  </a:lnTo>
                  <a:lnTo>
                    <a:pt x="8035" y="2386"/>
                  </a:lnTo>
                  <a:lnTo>
                    <a:pt x="7993" y="2428"/>
                  </a:lnTo>
                  <a:lnTo>
                    <a:pt x="7910" y="2595"/>
                  </a:lnTo>
                  <a:lnTo>
                    <a:pt x="7868" y="2679"/>
                  </a:lnTo>
                  <a:lnTo>
                    <a:pt x="7868" y="2700"/>
                  </a:lnTo>
                  <a:lnTo>
                    <a:pt x="7868" y="2742"/>
                  </a:lnTo>
                  <a:lnTo>
                    <a:pt x="7805" y="2742"/>
                  </a:lnTo>
                  <a:lnTo>
                    <a:pt x="7700" y="2825"/>
                  </a:lnTo>
                  <a:lnTo>
                    <a:pt x="7700" y="2846"/>
                  </a:lnTo>
                  <a:lnTo>
                    <a:pt x="7659" y="2888"/>
                  </a:lnTo>
                  <a:lnTo>
                    <a:pt x="7596" y="2888"/>
                  </a:lnTo>
                  <a:lnTo>
                    <a:pt x="7575" y="2825"/>
                  </a:lnTo>
                  <a:lnTo>
                    <a:pt x="7449" y="2784"/>
                  </a:lnTo>
                  <a:lnTo>
                    <a:pt x="7366" y="2742"/>
                  </a:lnTo>
                  <a:lnTo>
                    <a:pt x="7345" y="2700"/>
                  </a:lnTo>
                  <a:lnTo>
                    <a:pt x="7219" y="2637"/>
                  </a:lnTo>
                  <a:lnTo>
                    <a:pt x="7156" y="2637"/>
                  </a:lnTo>
                  <a:lnTo>
                    <a:pt x="7115" y="2595"/>
                  </a:lnTo>
                  <a:lnTo>
                    <a:pt x="7115" y="2574"/>
                  </a:lnTo>
                  <a:lnTo>
                    <a:pt x="7073" y="2512"/>
                  </a:lnTo>
                  <a:lnTo>
                    <a:pt x="7031" y="2491"/>
                  </a:lnTo>
                  <a:lnTo>
                    <a:pt x="6989" y="2491"/>
                  </a:lnTo>
                  <a:lnTo>
                    <a:pt x="6947" y="2470"/>
                  </a:lnTo>
                  <a:lnTo>
                    <a:pt x="6926" y="2470"/>
                  </a:lnTo>
                  <a:lnTo>
                    <a:pt x="6926" y="2428"/>
                  </a:lnTo>
                  <a:lnTo>
                    <a:pt x="6905" y="2323"/>
                  </a:lnTo>
                  <a:lnTo>
                    <a:pt x="6822" y="2261"/>
                  </a:lnTo>
                  <a:lnTo>
                    <a:pt x="6717" y="2114"/>
                  </a:lnTo>
                  <a:lnTo>
                    <a:pt x="6717" y="2093"/>
                  </a:lnTo>
                  <a:lnTo>
                    <a:pt x="6801" y="2072"/>
                  </a:lnTo>
                  <a:lnTo>
                    <a:pt x="6822" y="2051"/>
                  </a:lnTo>
                  <a:lnTo>
                    <a:pt x="6822" y="1968"/>
                  </a:lnTo>
                  <a:lnTo>
                    <a:pt x="6738" y="1884"/>
                  </a:lnTo>
                  <a:lnTo>
                    <a:pt x="6717" y="1863"/>
                  </a:lnTo>
                  <a:lnTo>
                    <a:pt x="6696" y="1842"/>
                  </a:lnTo>
                  <a:lnTo>
                    <a:pt x="6654" y="1800"/>
                  </a:lnTo>
                  <a:lnTo>
                    <a:pt x="6633" y="1675"/>
                  </a:lnTo>
                  <a:lnTo>
                    <a:pt x="6591" y="1591"/>
                  </a:lnTo>
                  <a:lnTo>
                    <a:pt x="6508" y="1549"/>
                  </a:lnTo>
                  <a:lnTo>
                    <a:pt x="6424" y="1528"/>
                  </a:lnTo>
                  <a:lnTo>
                    <a:pt x="6466" y="1465"/>
                  </a:lnTo>
                  <a:lnTo>
                    <a:pt x="6466" y="1424"/>
                  </a:lnTo>
                  <a:lnTo>
                    <a:pt x="6403" y="1340"/>
                  </a:lnTo>
                  <a:lnTo>
                    <a:pt x="6299" y="1319"/>
                  </a:lnTo>
                  <a:lnTo>
                    <a:pt x="6319" y="1256"/>
                  </a:lnTo>
                  <a:lnTo>
                    <a:pt x="6278" y="1173"/>
                  </a:lnTo>
                  <a:lnTo>
                    <a:pt x="6215" y="1173"/>
                  </a:lnTo>
                  <a:lnTo>
                    <a:pt x="6194" y="1131"/>
                  </a:lnTo>
                  <a:lnTo>
                    <a:pt x="6131" y="1068"/>
                  </a:lnTo>
                  <a:lnTo>
                    <a:pt x="6068" y="942"/>
                  </a:lnTo>
                  <a:lnTo>
                    <a:pt x="5943" y="859"/>
                  </a:lnTo>
                  <a:lnTo>
                    <a:pt x="5022" y="838"/>
                  </a:lnTo>
                  <a:lnTo>
                    <a:pt x="4980" y="1047"/>
                  </a:lnTo>
                  <a:lnTo>
                    <a:pt x="3327" y="1005"/>
                  </a:lnTo>
                  <a:lnTo>
                    <a:pt x="1402" y="105"/>
                  </a:lnTo>
                  <a:lnTo>
                    <a:pt x="1402" y="64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64"/>
            <p:cNvSpPr/>
            <p:nvPr/>
          </p:nvSpPr>
          <p:spPr>
            <a:xfrm>
              <a:off x="3378594" y="3107749"/>
              <a:ext cx="19445" cy="26657"/>
            </a:xfrm>
            <a:custGeom>
              <a:avLst/>
              <a:gdLst/>
              <a:ahLst/>
              <a:cxnLst/>
              <a:rect l="l" t="t" r="r" b="b"/>
              <a:pathLst>
                <a:path w="1633" h="2344" extrusionOk="0">
                  <a:moveTo>
                    <a:pt x="336" y="0"/>
                  </a:moveTo>
                  <a:lnTo>
                    <a:pt x="231" y="84"/>
                  </a:lnTo>
                  <a:lnTo>
                    <a:pt x="126" y="147"/>
                  </a:lnTo>
                  <a:lnTo>
                    <a:pt x="85" y="209"/>
                  </a:lnTo>
                  <a:lnTo>
                    <a:pt x="1" y="314"/>
                  </a:lnTo>
                  <a:lnTo>
                    <a:pt x="1" y="460"/>
                  </a:lnTo>
                  <a:lnTo>
                    <a:pt x="64" y="607"/>
                  </a:lnTo>
                  <a:lnTo>
                    <a:pt x="22" y="732"/>
                  </a:lnTo>
                  <a:lnTo>
                    <a:pt x="22" y="816"/>
                  </a:lnTo>
                  <a:lnTo>
                    <a:pt x="126" y="879"/>
                  </a:lnTo>
                  <a:lnTo>
                    <a:pt x="189" y="963"/>
                  </a:lnTo>
                  <a:lnTo>
                    <a:pt x="231" y="1067"/>
                  </a:lnTo>
                  <a:lnTo>
                    <a:pt x="273" y="1193"/>
                  </a:lnTo>
                  <a:lnTo>
                    <a:pt x="294" y="1256"/>
                  </a:lnTo>
                  <a:lnTo>
                    <a:pt x="273" y="1360"/>
                  </a:lnTo>
                  <a:lnTo>
                    <a:pt x="189" y="1444"/>
                  </a:lnTo>
                  <a:lnTo>
                    <a:pt x="189" y="1590"/>
                  </a:lnTo>
                  <a:lnTo>
                    <a:pt x="231" y="1653"/>
                  </a:lnTo>
                  <a:lnTo>
                    <a:pt x="189" y="1779"/>
                  </a:lnTo>
                  <a:lnTo>
                    <a:pt x="64" y="1883"/>
                  </a:lnTo>
                  <a:lnTo>
                    <a:pt x="1" y="1883"/>
                  </a:lnTo>
                  <a:lnTo>
                    <a:pt x="22" y="1925"/>
                  </a:lnTo>
                  <a:lnTo>
                    <a:pt x="85" y="2009"/>
                  </a:lnTo>
                  <a:lnTo>
                    <a:pt x="106" y="2030"/>
                  </a:lnTo>
                  <a:lnTo>
                    <a:pt x="106" y="2113"/>
                  </a:lnTo>
                  <a:lnTo>
                    <a:pt x="189" y="2197"/>
                  </a:lnTo>
                  <a:lnTo>
                    <a:pt x="294" y="2218"/>
                  </a:lnTo>
                  <a:lnTo>
                    <a:pt x="336" y="2134"/>
                  </a:lnTo>
                  <a:lnTo>
                    <a:pt x="419" y="2113"/>
                  </a:lnTo>
                  <a:lnTo>
                    <a:pt x="503" y="2113"/>
                  </a:lnTo>
                  <a:lnTo>
                    <a:pt x="503" y="2176"/>
                  </a:lnTo>
                  <a:lnTo>
                    <a:pt x="545" y="2197"/>
                  </a:lnTo>
                  <a:lnTo>
                    <a:pt x="545" y="2323"/>
                  </a:lnTo>
                  <a:lnTo>
                    <a:pt x="608" y="2344"/>
                  </a:lnTo>
                  <a:lnTo>
                    <a:pt x="712" y="2281"/>
                  </a:lnTo>
                  <a:lnTo>
                    <a:pt x="733" y="2197"/>
                  </a:lnTo>
                  <a:lnTo>
                    <a:pt x="817" y="2134"/>
                  </a:lnTo>
                  <a:lnTo>
                    <a:pt x="880" y="2113"/>
                  </a:lnTo>
                  <a:lnTo>
                    <a:pt x="963" y="1988"/>
                  </a:lnTo>
                  <a:lnTo>
                    <a:pt x="1068" y="1820"/>
                  </a:lnTo>
                  <a:lnTo>
                    <a:pt x="1173" y="1590"/>
                  </a:lnTo>
                  <a:lnTo>
                    <a:pt x="1173" y="1486"/>
                  </a:lnTo>
                  <a:lnTo>
                    <a:pt x="1340" y="1297"/>
                  </a:lnTo>
                  <a:lnTo>
                    <a:pt x="1466" y="1130"/>
                  </a:lnTo>
                  <a:lnTo>
                    <a:pt x="1528" y="1046"/>
                  </a:lnTo>
                  <a:lnTo>
                    <a:pt x="1633" y="921"/>
                  </a:lnTo>
                  <a:lnTo>
                    <a:pt x="1591" y="774"/>
                  </a:lnTo>
                  <a:lnTo>
                    <a:pt x="1487" y="649"/>
                  </a:lnTo>
                  <a:lnTo>
                    <a:pt x="1466" y="711"/>
                  </a:lnTo>
                  <a:lnTo>
                    <a:pt x="1382" y="649"/>
                  </a:lnTo>
                  <a:lnTo>
                    <a:pt x="1361" y="544"/>
                  </a:lnTo>
                  <a:lnTo>
                    <a:pt x="1173" y="335"/>
                  </a:lnTo>
                  <a:lnTo>
                    <a:pt x="1131" y="335"/>
                  </a:lnTo>
                  <a:lnTo>
                    <a:pt x="963" y="209"/>
                  </a:lnTo>
                  <a:lnTo>
                    <a:pt x="650" y="105"/>
                  </a:lnTo>
                  <a:lnTo>
                    <a:pt x="524" y="21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64"/>
            <p:cNvSpPr/>
            <p:nvPr/>
          </p:nvSpPr>
          <p:spPr>
            <a:xfrm>
              <a:off x="3354434" y="3105122"/>
              <a:ext cx="27661" cy="28807"/>
            </a:xfrm>
            <a:custGeom>
              <a:avLst/>
              <a:gdLst/>
              <a:ahLst/>
              <a:cxnLst/>
              <a:rect l="l" t="t" r="r" b="b"/>
              <a:pathLst>
                <a:path w="2323" h="2533" extrusionOk="0">
                  <a:moveTo>
                    <a:pt x="1632" y="1"/>
                  </a:moveTo>
                  <a:lnTo>
                    <a:pt x="1528" y="43"/>
                  </a:lnTo>
                  <a:lnTo>
                    <a:pt x="1339" y="22"/>
                  </a:lnTo>
                  <a:lnTo>
                    <a:pt x="1151" y="64"/>
                  </a:lnTo>
                  <a:lnTo>
                    <a:pt x="963" y="22"/>
                  </a:lnTo>
                  <a:lnTo>
                    <a:pt x="691" y="22"/>
                  </a:lnTo>
                  <a:lnTo>
                    <a:pt x="544" y="64"/>
                  </a:lnTo>
                  <a:lnTo>
                    <a:pt x="544" y="210"/>
                  </a:lnTo>
                  <a:lnTo>
                    <a:pt x="482" y="336"/>
                  </a:lnTo>
                  <a:lnTo>
                    <a:pt x="523" y="419"/>
                  </a:lnTo>
                  <a:lnTo>
                    <a:pt x="440" y="524"/>
                  </a:lnTo>
                  <a:lnTo>
                    <a:pt x="335" y="566"/>
                  </a:lnTo>
                  <a:lnTo>
                    <a:pt x="168" y="566"/>
                  </a:lnTo>
                  <a:lnTo>
                    <a:pt x="105" y="691"/>
                  </a:lnTo>
                  <a:lnTo>
                    <a:pt x="105" y="838"/>
                  </a:lnTo>
                  <a:lnTo>
                    <a:pt x="0" y="1068"/>
                  </a:lnTo>
                  <a:lnTo>
                    <a:pt x="21" y="1152"/>
                  </a:lnTo>
                  <a:lnTo>
                    <a:pt x="126" y="1194"/>
                  </a:lnTo>
                  <a:lnTo>
                    <a:pt x="168" y="1277"/>
                  </a:lnTo>
                  <a:lnTo>
                    <a:pt x="210" y="1319"/>
                  </a:lnTo>
                  <a:lnTo>
                    <a:pt x="272" y="1424"/>
                  </a:lnTo>
                  <a:lnTo>
                    <a:pt x="272" y="1507"/>
                  </a:lnTo>
                  <a:lnTo>
                    <a:pt x="335" y="1570"/>
                  </a:lnTo>
                  <a:lnTo>
                    <a:pt x="419" y="1570"/>
                  </a:lnTo>
                  <a:lnTo>
                    <a:pt x="461" y="1591"/>
                  </a:lnTo>
                  <a:lnTo>
                    <a:pt x="482" y="1696"/>
                  </a:lnTo>
                  <a:lnTo>
                    <a:pt x="523" y="1842"/>
                  </a:lnTo>
                  <a:lnTo>
                    <a:pt x="523" y="1989"/>
                  </a:lnTo>
                  <a:lnTo>
                    <a:pt x="586" y="2010"/>
                  </a:lnTo>
                  <a:lnTo>
                    <a:pt x="670" y="2135"/>
                  </a:lnTo>
                  <a:lnTo>
                    <a:pt x="691" y="2219"/>
                  </a:lnTo>
                  <a:lnTo>
                    <a:pt x="795" y="2261"/>
                  </a:lnTo>
                  <a:lnTo>
                    <a:pt x="795" y="2323"/>
                  </a:lnTo>
                  <a:lnTo>
                    <a:pt x="858" y="2407"/>
                  </a:lnTo>
                  <a:lnTo>
                    <a:pt x="942" y="2449"/>
                  </a:lnTo>
                  <a:lnTo>
                    <a:pt x="984" y="2449"/>
                  </a:lnTo>
                  <a:lnTo>
                    <a:pt x="1005" y="2470"/>
                  </a:lnTo>
                  <a:lnTo>
                    <a:pt x="1172" y="2533"/>
                  </a:lnTo>
                  <a:lnTo>
                    <a:pt x="1256" y="2533"/>
                  </a:lnTo>
                  <a:lnTo>
                    <a:pt x="1277" y="2470"/>
                  </a:lnTo>
                  <a:lnTo>
                    <a:pt x="1214" y="2344"/>
                  </a:lnTo>
                  <a:lnTo>
                    <a:pt x="1193" y="2303"/>
                  </a:lnTo>
                  <a:lnTo>
                    <a:pt x="1088" y="2198"/>
                  </a:lnTo>
                  <a:lnTo>
                    <a:pt x="1109" y="2093"/>
                  </a:lnTo>
                  <a:lnTo>
                    <a:pt x="1214" y="2010"/>
                  </a:lnTo>
                  <a:lnTo>
                    <a:pt x="1339" y="2031"/>
                  </a:lnTo>
                  <a:lnTo>
                    <a:pt x="1591" y="2031"/>
                  </a:lnTo>
                  <a:lnTo>
                    <a:pt x="1695" y="1989"/>
                  </a:lnTo>
                  <a:lnTo>
                    <a:pt x="1842" y="1989"/>
                  </a:lnTo>
                  <a:lnTo>
                    <a:pt x="1946" y="2093"/>
                  </a:lnTo>
                  <a:lnTo>
                    <a:pt x="2030" y="2114"/>
                  </a:lnTo>
                  <a:lnTo>
                    <a:pt x="2093" y="2114"/>
                  </a:lnTo>
                  <a:lnTo>
                    <a:pt x="2218" y="2010"/>
                  </a:lnTo>
                  <a:lnTo>
                    <a:pt x="2260" y="1884"/>
                  </a:lnTo>
                  <a:lnTo>
                    <a:pt x="2218" y="1821"/>
                  </a:lnTo>
                  <a:lnTo>
                    <a:pt x="2218" y="1675"/>
                  </a:lnTo>
                  <a:lnTo>
                    <a:pt x="2302" y="1591"/>
                  </a:lnTo>
                  <a:lnTo>
                    <a:pt x="2323" y="1487"/>
                  </a:lnTo>
                  <a:lnTo>
                    <a:pt x="2302" y="1424"/>
                  </a:lnTo>
                  <a:lnTo>
                    <a:pt x="2260" y="1298"/>
                  </a:lnTo>
                  <a:lnTo>
                    <a:pt x="2218" y="1194"/>
                  </a:lnTo>
                  <a:lnTo>
                    <a:pt x="2155" y="1110"/>
                  </a:lnTo>
                  <a:lnTo>
                    <a:pt x="2051" y="1047"/>
                  </a:lnTo>
                  <a:lnTo>
                    <a:pt x="2051" y="963"/>
                  </a:lnTo>
                  <a:lnTo>
                    <a:pt x="2093" y="838"/>
                  </a:lnTo>
                  <a:lnTo>
                    <a:pt x="2030" y="691"/>
                  </a:lnTo>
                  <a:lnTo>
                    <a:pt x="2030" y="545"/>
                  </a:lnTo>
                  <a:lnTo>
                    <a:pt x="2114" y="440"/>
                  </a:lnTo>
                  <a:lnTo>
                    <a:pt x="2155" y="378"/>
                  </a:lnTo>
                  <a:lnTo>
                    <a:pt x="2260" y="231"/>
                  </a:lnTo>
                  <a:lnTo>
                    <a:pt x="2260" y="147"/>
                  </a:lnTo>
                  <a:lnTo>
                    <a:pt x="2135" y="106"/>
                  </a:lnTo>
                  <a:lnTo>
                    <a:pt x="1946" y="64"/>
                  </a:lnTo>
                  <a:lnTo>
                    <a:pt x="171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64"/>
            <p:cNvSpPr/>
            <p:nvPr/>
          </p:nvSpPr>
          <p:spPr>
            <a:xfrm>
              <a:off x="3331012" y="3088711"/>
              <a:ext cx="34639" cy="49743"/>
            </a:xfrm>
            <a:custGeom>
              <a:avLst/>
              <a:gdLst/>
              <a:ahLst/>
              <a:cxnLst/>
              <a:rect l="l" t="t" r="r" b="b"/>
              <a:pathLst>
                <a:path w="2909" h="4374" extrusionOk="0">
                  <a:moveTo>
                    <a:pt x="879" y="0"/>
                  </a:moveTo>
                  <a:lnTo>
                    <a:pt x="858" y="84"/>
                  </a:lnTo>
                  <a:lnTo>
                    <a:pt x="712" y="251"/>
                  </a:lnTo>
                  <a:lnTo>
                    <a:pt x="565" y="356"/>
                  </a:lnTo>
                  <a:lnTo>
                    <a:pt x="503" y="335"/>
                  </a:lnTo>
                  <a:lnTo>
                    <a:pt x="335" y="544"/>
                  </a:lnTo>
                  <a:lnTo>
                    <a:pt x="356" y="628"/>
                  </a:lnTo>
                  <a:lnTo>
                    <a:pt x="419" y="733"/>
                  </a:lnTo>
                  <a:lnTo>
                    <a:pt x="565" y="753"/>
                  </a:lnTo>
                  <a:lnTo>
                    <a:pt x="649" y="837"/>
                  </a:lnTo>
                  <a:lnTo>
                    <a:pt x="649" y="963"/>
                  </a:lnTo>
                  <a:lnTo>
                    <a:pt x="461" y="1046"/>
                  </a:lnTo>
                  <a:lnTo>
                    <a:pt x="398" y="1025"/>
                  </a:lnTo>
                  <a:lnTo>
                    <a:pt x="293" y="1046"/>
                  </a:lnTo>
                  <a:lnTo>
                    <a:pt x="210" y="1025"/>
                  </a:lnTo>
                  <a:lnTo>
                    <a:pt x="126" y="1088"/>
                  </a:lnTo>
                  <a:lnTo>
                    <a:pt x="105" y="1277"/>
                  </a:lnTo>
                  <a:lnTo>
                    <a:pt x="1" y="1381"/>
                  </a:lnTo>
                  <a:lnTo>
                    <a:pt x="42" y="1507"/>
                  </a:lnTo>
                  <a:lnTo>
                    <a:pt x="189" y="1716"/>
                  </a:lnTo>
                  <a:lnTo>
                    <a:pt x="419" y="1904"/>
                  </a:lnTo>
                  <a:lnTo>
                    <a:pt x="419" y="1925"/>
                  </a:lnTo>
                  <a:lnTo>
                    <a:pt x="461" y="1925"/>
                  </a:lnTo>
                  <a:lnTo>
                    <a:pt x="524" y="1988"/>
                  </a:lnTo>
                  <a:lnTo>
                    <a:pt x="565" y="1925"/>
                  </a:lnTo>
                  <a:lnTo>
                    <a:pt x="712" y="1967"/>
                  </a:lnTo>
                  <a:lnTo>
                    <a:pt x="817" y="2072"/>
                  </a:lnTo>
                  <a:lnTo>
                    <a:pt x="817" y="2218"/>
                  </a:lnTo>
                  <a:lnTo>
                    <a:pt x="733" y="2344"/>
                  </a:lnTo>
                  <a:lnTo>
                    <a:pt x="670" y="2406"/>
                  </a:lnTo>
                  <a:lnTo>
                    <a:pt x="775" y="2448"/>
                  </a:lnTo>
                  <a:lnTo>
                    <a:pt x="879" y="2448"/>
                  </a:lnTo>
                  <a:lnTo>
                    <a:pt x="942" y="2532"/>
                  </a:lnTo>
                  <a:lnTo>
                    <a:pt x="984" y="2616"/>
                  </a:lnTo>
                  <a:lnTo>
                    <a:pt x="1089" y="2616"/>
                  </a:lnTo>
                  <a:lnTo>
                    <a:pt x="1089" y="2657"/>
                  </a:lnTo>
                  <a:lnTo>
                    <a:pt x="984" y="2804"/>
                  </a:lnTo>
                  <a:lnTo>
                    <a:pt x="963" y="2950"/>
                  </a:lnTo>
                  <a:lnTo>
                    <a:pt x="837" y="3160"/>
                  </a:lnTo>
                  <a:lnTo>
                    <a:pt x="858" y="3264"/>
                  </a:lnTo>
                  <a:lnTo>
                    <a:pt x="817" y="3369"/>
                  </a:lnTo>
                  <a:lnTo>
                    <a:pt x="817" y="3474"/>
                  </a:lnTo>
                  <a:lnTo>
                    <a:pt x="837" y="3536"/>
                  </a:lnTo>
                  <a:lnTo>
                    <a:pt x="817" y="3599"/>
                  </a:lnTo>
                  <a:lnTo>
                    <a:pt x="817" y="3704"/>
                  </a:lnTo>
                  <a:lnTo>
                    <a:pt x="921" y="3808"/>
                  </a:lnTo>
                  <a:lnTo>
                    <a:pt x="1047" y="3955"/>
                  </a:lnTo>
                  <a:lnTo>
                    <a:pt x="1047" y="4018"/>
                  </a:lnTo>
                  <a:lnTo>
                    <a:pt x="1130" y="4122"/>
                  </a:lnTo>
                  <a:lnTo>
                    <a:pt x="1361" y="4331"/>
                  </a:lnTo>
                  <a:lnTo>
                    <a:pt x="1444" y="4373"/>
                  </a:lnTo>
                  <a:lnTo>
                    <a:pt x="1507" y="4290"/>
                  </a:lnTo>
                  <a:lnTo>
                    <a:pt x="1591" y="4269"/>
                  </a:lnTo>
                  <a:lnTo>
                    <a:pt x="1612" y="4290"/>
                  </a:lnTo>
                  <a:lnTo>
                    <a:pt x="1758" y="4290"/>
                  </a:lnTo>
                  <a:lnTo>
                    <a:pt x="1821" y="4185"/>
                  </a:lnTo>
                  <a:lnTo>
                    <a:pt x="1863" y="4122"/>
                  </a:lnTo>
                  <a:lnTo>
                    <a:pt x="1967" y="4101"/>
                  </a:lnTo>
                  <a:lnTo>
                    <a:pt x="2198" y="4101"/>
                  </a:lnTo>
                  <a:lnTo>
                    <a:pt x="2260" y="3913"/>
                  </a:lnTo>
                  <a:lnTo>
                    <a:pt x="2386" y="3871"/>
                  </a:lnTo>
                  <a:lnTo>
                    <a:pt x="2553" y="3871"/>
                  </a:lnTo>
                  <a:lnTo>
                    <a:pt x="2616" y="3913"/>
                  </a:lnTo>
                  <a:lnTo>
                    <a:pt x="2721" y="3892"/>
                  </a:lnTo>
                  <a:lnTo>
                    <a:pt x="2909" y="3892"/>
                  </a:lnTo>
                  <a:lnTo>
                    <a:pt x="2825" y="3850"/>
                  </a:lnTo>
                  <a:lnTo>
                    <a:pt x="2762" y="3766"/>
                  </a:lnTo>
                  <a:lnTo>
                    <a:pt x="2762" y="3704"/>
                  </a:lnTo>
                  <a:lnTo>
                    <a:pt x="2658" y="3662"/>
                  </a:lnTo>
                  <a:lnTo>
                    <a:pt x="2637" y="3578"/>
                  </a:lnTo>
                  <a:lnTo>
                    <a:pt x="2553" y="3453"/>
                  </a:lnTo>
                  <a:lnTo>
                    <a:pt x="2490" y="3432"/>
                  </a:lnTo>
                  <a:lnTo>
                    <a:pt x="2490" y="3285"/>
                  </a:lnTo>
                  <a:lnTo>
                    <a:pt x="2449" y="3139"/>
                  </a:lnTo>
                  <a:lnTo>
                    <a:pt x="2428" y="3034"/>
                  </a:lnTo>
                  <a:lnTo>
                    <a:pt x="2386" y="3013"/>
                  </a:lnTo>
                  <a:lnTo>
                    <a:pt x="2302" y="3013"/>
                  </a:lnTo>
                  <a:lnTo>
                    <a:pt x="2239" y="2950"/>
                  </a:lnTo>
                  <a:lnTo>
                    <a:pt x="2239" y="2867"/>
                  </a:lnTo>
                  <a:lnTo>
                    <a:pt x="2177" y="2762"/>
                  </a:lnTo>
                  <a:lnTo>
                    <a:pt x="2135" y="2720"/>
                  </a:lnTo>
                  <a:lnTo>
                    <a:pt x="2093" y="2637"/>
                  </a:lnTo>
                  <a:lnTo>
                    <a:pt x="1988" y="2595"/>
                  </a:lnTo>
                  <a:lnTo>
                    <a:pt x="1967" y="2511"/>
                  </a:lnTo>
                  <a:lnTo>
                    <a:pt x="2072" y="2281"/>
                  </a:lnTo>
                  <a:lnTo>
                    <a:pt x="2072" y="2134"/>
                  </a:lnTo>
                  <a:lnTo>
                    <a:pt x="2135" y="2009"/>
                  </a:lnTo>
                  <a:lnTo>
                    <a:pt x="2302" y="2009"/>
                  </a:lnTo>
                  <a:lnTo>
                    <a:pt x="2407" y="1967"/>
                  </a:lnTo>
                  <a:lnTo>
                    <a:pt x="2490" y="1862"/>
                  </a:lnTo>
                  <a:lnTo>
                    <a:pt x="2449" y="1779"/>
                  </a:lnTo>
                  <a:lnTo>
                    <a:pt x="2511" y="1653"/>
                  </a:lnTo>
                  <a:lnTo>
                    <a:pt x="2449" y="1549"/>
                  </a:lnTo>
                  <a:lnTo>
                    <a:pt x="2449" y="1381"/>
                  </a:lnTo>
                  <a:lnTo>
                    <a:pt x="2428" y="1297"/>
                  </a:lnTo>
                  <a:lnTo>
                    <a:pt x="2218" y="1256"/>
                  </a:lnTo>
                  <a:lnTo>
                    <a:pt x="2009" y="1046"/>
                  </a:lnTo>
                  <a:lnTo>
                    <a:pt x="1905" y="963"/>
                  </a:lnTo>
                  <a:lnTo>
                    <a:pt x="1863" y="984"/>
                  </a:lnTo>
                  <a:lnTo>
                    <a:pt x="1716" y="1046"/>
                  </a:lnTo>
                  <a:lnTo>
                    <a:pt x="1653" y="1130"/>
                  </a:lnTo>
                  <a:lnTo>
                    <a:pt x="1612" y="1235"/>
                  </a:lnTo>
                  <a:lnTo>
                    <a:pt x="1591" y="1088"/>
                  </a:lnTo>
                  <a:lnTo>
                    <a:pt x="1612" y="921"/>
                  </a:lnTo>
                  <a:lnTo>
                    <a:pt x="1674" y="816"/>
                  </a:lnTo>
                  <a:lnTo>
                    <a:pt x="1612" y="628"/>
                  </a:lnTo>
                  <a:lnTo>
                    <a:pt x="1507" y="565"/>
                  </a:lnTo>
                  <a:lnTo>
                    <a:pt x="1298" y="419"/>
                  </a:lnTo>
                  <a:lnTo>
                    <a:pt x="1151" y="251"/>
                  </a:lnTo>
                  <a:lnTo>
                    <a:pt x="1130" y="147"/>
                  </a:lnTo>
                  <a:lnTo>
                    <a:pt x="1026" y="42"/>
                  </a:lnTo>
                  <a:lnTo>
                    <a:pt x="921" y="21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64"/>
            <p:cNvSpPr/>
            <p:nvPr/>
          </p:nvSpPr>
          <p:spPr>
            <a:xfrm>
              <a:off x="3250041" y="3063487"/>
              <a:ext cx="91450" cy="78538"/>
            </a:xfrm>
            <a:custGeom>
              <a:avLst/>
              <a:gdLst/>
              <a:ahLst/>
              <a:cxnLst/>
              <a:rect l="l" t="t" r="r" b="b"/>
              <a:pathLst>
                <a:path w="7680" h="6906" extrusionOk="0">
                  <a:moveTo>
                    <a:pt x="1988" y="0"/>
                  </a:moveTo>
                  <a:lnTo>
                    <a:pt x="1821" y="63"/>
                  </a:lnTo>
                  <a:lnTo>
                    <a:pt x="1674" y="251"/>
                  </a:lnTo>
                  <a:lnTo>
                    <a:pt x="1695" y="377"/>
                  </a:lnTo>
                  <a:lnTo>
                    <a:pt x="1758" y="440"/>
                  </a:lnTo>
                  <a:lnTo>
                    <a:pt x="1863" y="356"/>
                  </a:lnTo>
                  <a:lnTo>
                    <a:pt x="1967" y="377"/>
                  </a:lnTo>
                  <a:lnTo>
                    <a:pt x="2072" y="461"/>
                  </a:lnTo>
                  <a:lnTo>
                    <a:pt x="2030" y="544"/>
                  </a:lnTo>
                  <a:lnTo>
                    <a:pt x="1925" y="565"/>
                  </a:lnTo>
                  <a:lnTo>
                    <a:pt x="1821" y="523"/>
                  </a:lnTo>
                  <a:lnTo>
                    <a:pt x="1779" y="482"/>
                  </a:lnTo>
                  <a:lnTo>
                    <a:pt x="1758" y="523"/>
                  </a:lnTo>
                  <a:lnTo>
                    <a:pt x="1758" y="565"/>
                  </a:lnTo>
                  <a:lnTo>
                    <a:pt x="1611" y="649"/>
                  </a:lnTo>
                  <a:lnTo>
                    <a:pt x="1360" y="670"/>
                  </a:lnTo>
                  <a:lnTo>
                    <a:pt x="1088" y="774"/>
                  </a:lnTo>
                  <a:lnTo>
                    <a:pt x="1026" y="879"/>
                  </a:lnTo>
                  <a:lnTo>
                    <a:pt x="1026" y="984"/>
                  </a:lnTo>
                  <a:lnTo>
                    <a:pt x="1088" y="1088"/>
                  </a:lnTo>
                  <a:lnTo>
                    <a:pt x="1088" y="1318"/>
                  </a:lnTo>
                  <a:lnTo>
                    <a:pt x="1130" y="1486"/>
                  </a:lnTo>
                  <a:lnTo>
                    <a:pt x="1151" y="1611"/>
                  </a:lnTo>
                  <a:lnTo>
                    <a:pt x="1067" y="1800"/>
                  </a:lnTo>
                  <a:lnTo>
                    <a:pt x="879" y="1925"/>
                  </a:lnTo>
                  <a:lnTo>
                    <a:pt x="775" y="1904"/>
                  </a:lnTo>
                  <a:lnTo>
                    <a:pt x="775" y="1737"/>
                  </a:lnTo>
                  <a:lnTo>
                    <a:pt x="649" y="1611"/>
                  </a:lnTo>
                  <a:lnTo>
                    <a:pt x="628" y="1486"/>
                  </a:lnTo>
                  <a:lnTo>
                    <a:pt x="733" y="1402"/>
                  </a:lnTo>
                  <a:lnTo>
                    <a:pt x="754" y="1318"/>
                  </a:lnTo>
                  <a:lnTo>
                    <a:pt x="963" y="1109"/>
                  </a:lnTo>
                  <a:lnTo>
                    <a:pt x="963" y="942"/>
                  </a:lnTo>
                  <a:lnTo>
                    <a:pt x="879" y="795"/>
                  </a:lnTo>
                  <a:lnTo>
                    <a:pt x="921" y="754"/>
                  </a:lnTo>
                  <a:lnTo>
                    <a:pt x="879" y="670"/>
                  </a:lnTo>
                  <a:lnTo>
                    <a:pt x="816" y="628"/>
                  </a:lnTo>
                  <a:lnTo>
                    <a:pt x="754" y="523"/>
                  </a:lnTo>
                  <a:lnTo>
                    <a:pt x="775" y="440"/>
                  </a:lnTo>
                  <a:lnTo>
                    <a:pt x="921" y="377"/>
                  </a:lnTo>
                  <a:lnTo>
                    <a:pt x="1067" y="356"/>
                  </a:lnTo>
                  <a:lnTo>
                    <a:pt x="1172" y="210"/>
                  </a:lnTo>
                  <a:lnTo>
                    <a:pt x="1130" y="210"/>
                  </a:lnTo>
                  <a:lnTo>
                    <a:pt x="1088" y="230"/>
                  </a:lnTo>
                  <a:lnTo>
                    <a:pt x="775" y="356"/>
                  </a:lnTo>
                  <a:lnTo>
                    <a:pt x="628" y="628"/>
                  </a:lnTo>
                  <a:lnTo>
                    <a:pt x="565" y="670"/>
                  </a:lnTo>
                  <a:lnTo>
                    <a:pt x="461" y="691"/>
                  </a:lnTo>
                  <a:lnTo>
                    <a:pt x="356" y="837"/>
                  </a:lnTo>
                  <a:lnTo>
                    <a:pt x="293" y="900"/>
                  </a:lnTo>
                  <a:lnTo>
                    <a:pt x="105" y="1172"/>
                  </a:lnTo>
                  <a:lnTo>
                    <a:pt x="84" y="1298"/>
                  </a:lnTo>
                  <a:lnTo>
                    <a:pt x="105" y="1402"/>
                  </a:lnTo>
                  <a:lnTo>
                    <a:pt x="84" y="1590"/>
                  </a:lnTo>
                  <a:lnTo>
                    <a:pt x="0" y="1779"/>
                  </a:lnTo>
                  <a:lnTo>
                    <a:pt x="0" y="1821"/>
                  </a:lnTo>
                  <a:lnTo>
                    <a:pt x="147" y="1821"/>
                  </a:lnTo>
                  <a:lnTo>
                    <a:pt x="398" y="2239"/>
                  </a:lnTo>
                  <a:lnTo>
                    <a:pt x="503" y="2407"/>
                  </a:lnTo>
                  <a:lnTo>
                    <a:pt x="523" y="2511"/>
                  </a:lnTo>
                  <a:lnTo>
                    <a:pt x="461" y="2637"/>
                  </a:lnTo>
                  <a:lnTo>
                    <a:pt x="461" y="2720"/>
                  </a:lnTo>
                  <a:lnTo>
                    <a:pt x="440" y="2762"/>
                  </a:lnTo>
                  <a:lnTo>
                    <a:pt x="440" y="2867"/>
                  </a:lnTo>
                  <a:lnTo>
                    <a:pt x="565" y="2971"/>
                  </a:lnTo>
                  <a:lnTo>
                    <a:pt x="733" y="3034"/>
                  </a:lnTo>
                  <a:lnTo>
                    <a:pt x="837" y="3055"/>
                  </a:lnTo>
                  <a:lnTo>
                    <a:pt x="963" y="3097"/>
                  </a:lnTo>
                  <a:lnTo>
                    <a:pt x="1047" y="3055"/>
                  </a:lnTo>
                  <a:lnTo>
                    <a:pt x="1193" y="3055"/>
                  </a:lnTo>
                  <a:lnTo>
                    <a:pt x="1339" y="3097"/>
                  </a:lnTo>
                  <a:lnTo>
                    <a:pt x="1381" y="3076"/>
                  </a:lnTo>
                  <a:lnTo>
                    <a:pt x="1549" y="3055"/>
                  </a:lnTo>
                  <a:lnTo>
                    <a:pt x="1716" y="3076"/>
                  </a:lnTo>
                  <a:lnTo>
                    <a:pt x="1821" y="3139"/>
                  </a:lnTo>
                  <a:lnTo>
                    <a:pt x="2281" y="3557"/>
                  </a:lnTo>
                  <a:lnTo>
                    <a:pt x="2427" y="3515"/>
                  </a:lnTo>
                  <a:lnTo>
                    <a:pt x="2448" y="3557"/>
                  </a:lnTo>
                  <a:lnTo>
                    <a:pt x="2511" y="3515"/>
                  </a:lnTo>
                  <a:lnTo>
                    <a:pt x="2637" y="3578"/>
                  </a:lnTo>
                  <a:lnTo>
                    <a:pt x="2699" y="3599"/>
                  </a:lnTo>
                  <a:lnTo>
                    <a:pt x="2825" y="3557"/>
                  </a:lnTo>
                  <a:lnTo>
                    <a:pt x="2930" y="3557"/>
                  </a:lnTo>
                  <a:lnTo>
                    <a:pt x="3076" y="3578"/>
                  </a:lnTo>
                  <a:lnTo>
                    <a:pt x="3118" y="3515"/>
                  </a:lnTo>
                  <a:lnTo>
                    <a:pt x="3223" y="3515"/>
                  </a:lnTo>
                  <a:lnTo>
                    <a:pt x="3285" y="3578"/>
                  </a:lnTo>
                  <a:lnTo>
                    <a:pt x="3348" y="3808"/>
                  </a:lnTo>
                  <a:lnTo>
                    <a:pt x="3285" y="3892"/>
                  </a:lnTo>
                  <a:lnTo>
                    <a:pt x="3285" y="3997"/>
                  </a:lnTo>
                  <a:lnTo>
                    <a:pt x="3264" y="4080"/>
                  </a:lnTo>
                  <a:lnTo>
                    <a:pt x="3118" y="4101"/>
                  </a:lnTo>
                  <a:lnTo>
                    <a:pt x="3055" y="4185"/>
                  </a:lnTo>
                  <a:lnTo>
                    <a:pt x="3076" y="4394"/>
                  </a:lnTo>
                  <a:lnTo>
                    <a:pt x="3118" y="4457"/>
                  </a:lnTo>
                  <a:lnTo>
                    <a:pt x="3055" y="4624"/>
                  </a:lnTo>
                  <a:lnTo>
                    <a:pt x="3055" y="4813"/>
                  </a:lnTo>
                  <a:lnTo>
                    <a:pt x="3139" y="4875"/>
                  </a:lnTo>
                  <a:lnTo>
                    <a:pt x="3139" y="4959"/>
                  </a:lnTo>
                  <a:lnTo>
                    <a:pt x="3244" y="5252"/>
                  </a:lnTo>
                  <a:lnTo>
                    <a:pt x="3055" y="5587"/>
                  </a:lnTo>
                  <a:lnTo>
                    <a:pt x="3076" y="5692"/>
                  </a:lnTo>
                  <a:lnTo>
                    <a:pt x="3139" y="5692"/>
                  </a:lnTo>
                  <a:lnTo>
                    <a:pt x="3223" y="5671"/>
                  </a:lnTo>
                  <a:lnTo>
                    <a:pt x="3223" y="5692"/>
                  </a:lnTo>
                  <a:lnTo>
                    <a:pt x="3244" y="5775"/>
                  </a:lnTo>
                  <a:lnTo>
                    <a:pt x="3327" y="5817"/>
                  </a:lnTo>
                  <a:lnTo>
                    <a:pt x="3369" y="5922"/>
                  </a:lnTo>
                  <a:lnTo>
                    <a:pt x="3348" y="5984"/>
                  </a:lnTo>
                  <a:lnTo>
                    <a:pt x="3390" y="6131"/>
                  </a:lnTo>
                  <a:lnTo>
                    <a:pt x="3536" y="6424"/>
                  </a:lnTo>
                  <a:lnTo>
                    <a:pt x="3536" y="6528"/>
                  </a:lnTo>
                  <a:lnTo>
                    <a:pt x="3746" y="6696"/>
                  </a:lnTo>
                  <a:lnTo>
                    <a:pt x="3976" y="6863"/>
                  </a:lnTo>
                  <a:lnTo>
                    <a:pt x="4101" y="6905"/>
                  </a:lnTo>
                  <a:lnTo>
                    <a:pt x="4332" y="6863"/>
                  </a:lnTo>
                  <a:lnTo>
                    <a:pt x="4478" y="6717"/>
                  </a:lnTo>
                  <a:lnTo>
                    <a:pt x="4687" y="6591"/>
                  </a:lnTo>
                  <a:lnTo>
                    <a:pt x="4750" y="6487"/>
                  </a:lnTo>
                  <a:lnTo>
                    <a:pt x="5064" y="6319"/>
                  </a:lnTo>
                  <a:lnTo>
                    <a:pt x="5127" y="6173"/>
                  </a:lnTo>
                  <a:lnTo>
                    <a:pt x="5168" y="6110"/>
                  </a:lnTo>
                  <a:lnTo>
                    <a:pt x="5210" y="6068"/>
                  </a:lnTo>
                  <a:lnTo>
                    <a:pt x="5482" y="6005"/>
                  </a:lnTo>
                  <a:lnTo>
                    <a:pt x="5629" y="5964"/>
                  </a:lnTo>
                  <a:lnTo>
                    <a:pt x="5587" y="5817"/>
                  </a:lnTo>
                  <a:lnTo>
                    <a:pt x="5440" y="5796"/>
                  </a:lnTo>
                  <a:lnTo>
                    <a:pt x="5252" y="5817"/>
                  </a:lnTo>
                  <a:lnTo>
                    <a:pt x="4959" y="5712"/>
                  </a:lnTo>
                  <a:lnTo>
                    <a:pt x="5022" y="5545"/>
                  </a:lnTo>
                  <a:lnTo>
                    <a:pt x="5001" y="5482"/>
                  </a:lnTo>
                  <a:lnTo>
                    <a:pt x="4938" y="5440"/>
                  </a:lnTo>
                  <a:lnTo>
                    <a:pt x="5127" y="5168"/>
                  </a:lnTo>
                  <a:lnTo>
                    <a:pt x="5064" y="5064"/>
                  </a:lnTo>
                  <a:lnTo>
                    <a:pt x="4938" y="4938"/>
                  </a:lnTo>
                  <a:lnTo>
                    <a:pt x="4834" y="4917"/>
                  </a:lnTo>
                  <a:lnTo>
                    <a:pt x="4750" y="4750"/>
                  </a:lnTo>
                  <a:lnTo>
                    <a:pt x="4917" y="4813"/>
                  </a:lnTo>
                  <a:lnTo>
                    <a:pt x="5106" y="4834"/>
                  </a:lnTo>
                  <a:lnTo>
                    <a:pt x="5273" y="4938"/>
                  </a:lnTo>
                  <a:lnTo>
                    <a:pt x="5461" y="4938"/>
                  </a:lnTo>
                  <a:lnTo>
                    <a:pt x="5733" y="4875"/>
                  </a:lnTo>
                  <a:lnTo>
                    <a:pt x="5796" y="4938"/>
                  </a:lnTo>
                  <a:lnTo>
                    <a:pt x="5985" y="4875"/>
                  </a:lnTo>
                  <a:lnTo>
                    <a:pt x="6173" y="4708"/>
                  </a:lnTo>
                  <a:lnTo>
                    <a:pt x="6319" y="4708"/>
                  </a:lnTo>
                  <a:lnTo>
                    <a:pt x="6424" y="4729"/>
                  </a:lnTo>
                  <a:lnTo>
                    <a:pt x="6675" y="4624"/>
                  </a:lnTo>
                  <a:lnTo>
                    <a:pt x="6884" y="4624"/>
                  </a:lnTo>
                  <a:lnTo>
                    <a:pt x="7156" y="4394"/>
                  </a:lnTo>
                  <a:lnTo>
                    <a:pt x="7219" y="4248"/>
                  </a:lnTo>
                  <a:lnTo>
                    <a:pt x="7219" y="4143"/>
                  </a:lnTo>
                  <a:lnTo>
                    <a:pt x="7219" y="4122"/>
                  </a:lnTo>
                  <a:lnTo>
                    <a:pt x="6989" y="3934"/>
                  </a:lnTo>
                  <a:lnTo>
                    <a:pt x="6842" y="3725"/>
                  </a:lnTo>
                  <a:lnTo>
                    <a:pt x="6801" y="3599"/>
                  </a:lnTo>
                  <a:lnTo>
                    <a:pt x="6905" y="3495"/>
                  </a:lnTo>
                  <a:lnTo>
                    <a:pt x="6926" y="3306"/>
                  </a:lnTo>
                  <a:lnTo>
                    <a:pt x="7010" y="3243"/>
                  </a:lnTo>
                  <a:lnTo>
                    <a:pt x="7093" y="3264"/>
                  </a:lnTo>
                  <a:lnTo>
                    <a:pt x="7198" y="3243"/>
                  </a:lnTo>
                  <a:lnTo>
                    <a:pt x="7261" y="3264"/>
                  </a:lnTo>
                  <a:lnTo>
                    <a:pt x="7449" y="3181"/>
                  </a:lnTo>
                  <a:lnTo>
                    <a:pt x="7449" y="3055"/>
                  </a:lnTo>
                  <a:lnTo>
                    <a:pt x="7365" y="2971"/>
                  </a:lnTo>
                  <a:lnTo>
                    <a:pt x="7219" y="2951"/>
                  </a:lnTo>
                  <a:lnTo>
                    <a:pt x="7156" y="2846"/>
                  </a:lnTo>
                  <a:lnTo>
                    <a:pt x="7135" y="2762"/>
                  </a:lnTo>
                  <a:lnTo>
                    <a:pt x="7303" y="2553"/>
                  </a:lnTo>
                  <a:lnTo>
                    <a:pt x="7365" y="2574"/>
                  </a:lnTo>
                  <a:lnTo>
                    <a:pt x="7512" y="2469"/>
                  </a:lnTo>
                  <a:lnTo>
                    <a:pt x="7658" y="2302"/>
                  </a:lnTo>
                  <a:lnTo>
                    <a:pt x="7679" y="2218"/>
                  </a:lnTo>
                  <a:lnTo>
                    <a:pt x="7658" y="2218"/>
                  </a:lnTo>
                  <a:lnTo>
                    <a:pt x="7428" y="2114"/>
                  </a:lnTo>
                  <a:lnTo>
                    <a:pt x="7345" y="2114"/>
                  </a:lnTo>
                  <a:lnTo>
                    <a:pt x="7261" y="2135"/>
                  </a:lnTo>
                  <a:lnTo>
                    <a:pt x="7156" y="2114"/>
                  </a:lnTo>
                  <a:lnTo>
                    <a:pt x="7093" y="2114"/>
                  </a:lnTo>
                  <a:lnTo>
                    <a:pt x="7010" y="2155"/>
                  </a:lnTo>
                  <a:lnTo>
                    <a:pt x="6821" y="2197"/>
                  </a:lnTo>
                  <a:lnTo>
                    <a:pt x="6675" y="2155"/>
                  </a:lnTo>
                  <a:lnTo>
                    <a:pt x="6612" y="2155"/>
                  </a:lnTo>
                  <a:lnTo>
                    <a:pt x="6717" y="2135"/>
                  </a:lnTo>
                  <a:lnTo>
                    <a:pt x="6801" y="2135"/>
                  </a:lnTo>
                  <a:lnTo>
                    <a:pt x="6884" y="2093"/>
                  </a:lnTo>
                  <a:lnTo>
                    <a:pt x="6926" y="2009"/>
                  </a:lnTo>
                  <a:lnTo>
                    <a:pt x="7052" y="1904"/>
                  </a:lnTo>
                  <a:lnTo>
                    <a:pt x="7093" y="1842"/>
                  </a:lnTo>
                  <a:lnTo>
                    <a:pt x="7010" y="1800"/>
                  </a:lnTo>
                  <a:lnTo>
                    <a:pt x="7010" y="1779"/>
                  </a:lnTo>
                  <a:lnTo>
                    <a:pt x="6989" y="1674"/>
                  </a:lnTo>
                  <a:lnTo>
                    <a:pt x="6821" y="1590"/>
                  </a:lnTo>
                  <a:lnTo>
                    <a:pt x="6612" y="1528"/>
                  </a:lnTo>
                  <a:lnTo>
                    <a:pt x="6570" y="1486"/>
                  </a:lnTo>
                  <a:lnTo>
                    <a:pt x="6487" y="1423"/>
                  </a:lnTo>
                  <a:lnTo>
                    <a:pt x="6382" y="1423"/>
                  </a:lnTo>
                  <a:lnTo>
                    <a:pt x="6361" y="1381"/>
                  </a:lnTo>
                  <a:lnTo>
                    <a:pt x="6215" y="1318"/>
                  </a:lnTo>
                  <a:lnTo>
                    <a:pt x="6173" y="1318"/>
                  </a:lnTo>
                  <a:lnTo>
                    <a:pt x="6173" y="1423"/>
                  </a:lnTo>
                  <a:lnTo>
                    <a:pt x="6089" y="1318"/>
                  </a:lnTo>
                  <a:lnTo>
                    <a:pt x="6047" y="1214"/>
                  </a:lnTo>
                  <a:lnTo>
                    <a:pt x="5943" y="1172"/>
                  </a:lnTo>
                  <a:lnTo>
                    <a:pt x="5901" y="1088"/>
                  </a:lnTo>
                  <a:lnTo>
                    <a:pt x="5964" y="1046"/>
                  </a:lnTo>
                  <a:lnTo>
                    <a:pt x="6215" y="1067"/>
                  </a:lnTo>
                  <a:lnTo>
                    <a:pt x="6319" y="984"/>
                  </a:lnTo>
                  <a:lnTo>
                    <a:pt x="6487" y="984"/>
                  </a:lnTo>
                  <a:lnTo>
                    <a:pt x="6487" y="879"/>
                  </a:lnTo>
                  <a:lnTo>
                    <a:pt x="6361" y="900"/>
                  </a:lnTo>
                  <a:lnTo>
                    <a:pt x="6089" y="858"/>
                  </a:lnTo>
                  <a:lnTo>
                    <a:pt x="5901" y="879"/>
                  </a:lnTo>
                  <a:lnTo>
                    <a:pt x="5775" y="879"/>
                  </a:lnTo>
                  <a:lnTo>
                    <a:pt x="5524" y="963"/>
                  </a:lnTo>
                  <a:lnTo>
                    <a:pt x="5440" y="942"/>
                  </a:lnTo>
                  <a:lnTo>
                    <a:pt x="5336" y="942"/>
                  </a:lnTo>
                  <a:lnTo>
                    <a:pt x="5127" y="1088"/>
                  </a:lnTo>
                  <a:lnTo>
                    <a:pt x="5022" y="1109"/>
                  </a:lnTo>
                  <a:lnTo>
                    <a:pt x="4896" y="1172"/>
                  </a:lnTo>
                  <a:lnTo>
                    <a:pt x="4834" y="1256"/>
                  </a:lnTo>
                  <a:lnTo>
                    <a:pt x="4645" y="1277"/>
                  </a:lnTo>
                  <a:lnTo>
                    <a:pt x="4604" y="1298"/>
                  </a:lnTo>
                  <a:lnTo>
                    <a:pt x="4520" y="1277"/>
                  </a:lnTo>
                  <a:lnTo>
                    <a:pt x="4269" y="1088"/>
                  </a:lnTo>
                  <a:lnTo>
                    <a:pt x="4206" y="984"/>
                  </a:lnTo>
                  <a:lnTo>
                    <a:pt x="3871" y="984"/>
                  </a:lnTo>
                  <a:lnTo>
                    <a:pt x="3327" y="1088"/>
                  </a:lnTo>
                  <a:lnTo>
                    <a:pt x="3055" y="1088"/>
                  </a:lnTo>
                  <a:lnTo>
                    <a:pt x="2951" y="1046"/>
                  </a:lnTo>
                  <a:lnTo>
                    <a:pt x="2909" y="963"/>
                  </a:lnTo>
                  <a:lnTo>
                    <a:pt x="2909" y="858"/>
                  </a:lnTo>
                  <a:lnTo>
                    <a:pt x="2972" y="858"/>
                  </a:lnTo>
                  <a:lnTo>
                    <a:pt x="2951" y="733"/>
                  </a:lnTo>
                  <a:lnTo>
                    <a:pt x="2846" y="565"/>
                  </a:lnTo>
                  <a:lnTo>
                    <a:pt x="2741" y="544"/>
                  </a:lnTo>
                  <a:lnTo>
                    <a:pt x="2448" y="565"/>
                  </a:lnTo>
                  <a:lnTo>
                    <a:pt x="2323" y="482"/>
                  </a:lnTo>
                  <a:lnTo>
                    <a:pt x="2239" y="482"/>
                  </a:lnTo>
                  <a:lnTo>
                    <a:pt x="2176" y="523"/>
                  </a:lnTo>
                  <a:lnTo>
                    <a:pt x="2072" y="356"/>
                  </a:lnTo>
                  <a:lnTo>
                    <a:pt x="2072" y="210"/>
                  </a:lnTo>
                  <a:lnTo>
                    <a:pt x="2030" y="21"/>
                  </a:lnTo>
                  <a:lnTo>
                    <a:pt x="198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64"/>
            <p:cNvSpPr/>
            <p:nvPr/>
          </p:nvSpPr>
          <p:spPr>
            <a:xfrm>
              <a:off x="3209425" y="3061815"/>
              <a:ext cx="82733" cy="112565"/>
            </a:xfrm>
            <a:custGeom>
              <a:avLst/>
              <a:gdLst/>
              <a:ahLst/>
              <a:cxnLst/>
              <a:rect l="l" t="t" r="r" b="b"/>
              <a:pathLst>
                <a:path w="6948" h="9898" extrusionOk="0">
                  <a:moveTo>
                    <a:pt x="4353" y="1"/>
                  </a:moveTo>
                  <a:lnTo>
                    <a:pt x="4332" y="64"/>
                  </a:lnTo>
                  <a:lnTo>
                    <a:pt x="4290" y="105"/>
                  </a:lnTo>
                  <a:lnTo>
                    <a:pt x="4227" y="147"/>
                  </a:lnTo>
                  <a:lnTo>
                    <a:pt x="4165" y="168"/>
                  </a:lnTo>
                  <a:lnTo>
                    <a:pt x="4060" y="168"/>
                  </a:lnTo>
                  <a:lnTo>
                    <a:pt x="3976" y="189"/>
                  </a:lnTo>
                  <a:lnTo>
                    <a:pt x="3955" y="252"/>
                  </a:lnTo>
                  <a:lnTo>
                    <a:pt x="3976" y="294"/>
                  </a:lnTo>
                  <a:lnTo>
                    <a:pt x="3955" y="357"/>
                  </a:lnTo>
                  <a:lnTo>
                    <a:pt x="3809" y="419"/>
                  </a:lnTo>
                  <a:lnTo>
                    <a:pt x="3621" y="566"/>
                  </a:lnTo>
                  <a:lnTo>
                    <a:pt x="3495" y="670"/>
                  </a:lnTo>
                  <a:lnTo>
                    <a:pt x="3328" y="691"/>
                  </a:lnTo>
                  <a:lnTo>
                    <a:pt x="2972" y="691"/>
                  </a:lnTo>
                  <a:lnTo>
                    <a:pt x="2867" y="733"/>
                  </a:lnTo>
                  <a:lnTo>
                    <a:pt x="2867" y="817"/>
                  </a:lnTo>
                  <a:lnTo>
                    <a:pt x="2888" y="901"/>
                  </a:lnTo>
                  <a:lnTo>
                    <a:pt x="2888" y="1005"/>
                  </a:lnTo>
                  <a:lnTo>
                    <a:pt x="2805" y="1089"/>
                  </a:lnTo>
                  <a:lnTo>
                    <a:pt x="2721" y="1047"/>
                  </a:lnTo>
                  <a:lnTo>
                    <a:pt x="2763" y="942"/>
                  </a:lnTo>
                  <a:lnTo>
                    <a:pt x="2763" y="921"/>
                  </a:lnTo>
                  <a:lnTo>
                    <a:pt x="2825" y="901"/>
                  </a:lnTo>
                  <a:lnTo>
                    <a:pt x="2700" y="880"/>
                  </a:lnTo>
                  <a:lnTo>
                    <a:pt x="2574" y="817"/>
                  </a:lnTo>
                  <a:lnTo>
                    <a:pt x="2491" y="817"/>
                  </a:lnTo>
                  <a:lnTo>
                    <a:pt x="2302" y="942"/>
                  </a:lnTo>
                  <a:lnTo>
                    <a:pt x="2261" y="1026"/>
                  </a:lnTo>
                  <a:lnTo>
                    <a:pt x="2135" y="1152"/>
                  </a:lnTo>
                  <a:lnTo>
                    <a:pt x="1968" y="1465"/>
                  </a:lnTo>
                  <a:lnTo>
                    <a:pt x="1947" y="1549"/>
                  </a:lnTo>
                  <a:lnTo>
                    <a:pt x="1947" y="1549"/>
                  </a:lnTo>
                  <a:lnTo>
                    <a:pt x="1989" y="1528"/>
                  </a:lnTo>
                  <a:lnTo>
                    <a:pt x="2051" y="1570"/>
                  </a:lnTo>
                  <a:lnTo>
                    <a:pt x="2051" y="1654"/>
                  </a:lnTo>
                  <a:lnTo>
                    <a:pt x="2030" y="1758"/>
                  </a:lnTo>
                  <a:lnTo>
                    <a:pt x="1947" y="1821"/>
                  </a:lnTo>
                  <a:lnTo>
                    <a:pt x="1842" y="1821"/>
                  </a:lnTo>
                  <a:lnTo>
                    <a:pt x="1737" y="1863"/>
                  </a:lnTo>
                  <a:lnTo>
                    <a:pt x="1612" y="1989"/>
                  </a:lnTo>
                  <a:lnTo>
                    <a:pt x="1528" y="2051"/>
                  </a:lnTo>
                  <a:lnTo>
                    <a:pt x="1424" y="2198"/>
                  </a:lnTo>
                  <a:lnTo>
                    <a:pt x="1340" y="2198"/>
                  </a:lnTo>
                  <a:lnTo>
                    <a:pt x="1256" y="2240"/>
                  </a:lnTo>
                  <a:lnTo>
                    <a:pt x="1298" y="2344"/>
                  </a:lnTo>
                  <a:lnTo>
                    <a:pt x="1403" y="2449"/>
                  </a:lnTo>
                  <a:lnTo>
                    <a:pt x="1403" y="2574"/>
                  </a:lnTo>
                  <a:lnTo>
                    <a:pt x="1340" y="2700"/>
                  </a:lnTo>
                  <a:lnTo>
                    <a:pt x="1256" y="2700"/>
                  </a:lnTo>
                  <a:lnTo>
                    <a:pt x="1152" y="2616"/>
                  </a:lnTo>
                  <a:lnTo>
                    <a:pt x="1193" y="2574"/>
                  </a:lnTo>
                  <a:lnTo>
                    <a:pt x="1214" y="2512"/>
                  </a:lnTo>
                  <a:lnTo>
                    <a:pt x="1131" y="2470"/>
                  </a:lnTo>
                  <a:lnTo>
                    <a:pt x="1089" y="2365"/>
                  </a:lnTo>
                  <a:lnTo>
                    <a:pt x="984" y="2261"/>
                  </a:lnTo>
                  <a:lnTo>
                    <a:pt x="942" y="2365"/>
                  </a:lnTo>
                  <a:lnTo>
                    <a:pt x="942" y="2407"/>
                  </a:lnTo>
                  <a:lnTo>
                    <a:pt x="1005" y="2574"/>
                  </a:lnTo>
                  <a:lnTo>
                    <a:pt x="921" y="2721"/>
                  </a:lnTo>
                  <a:lnTo>
                    <a:pt x="901" y="2867"/>
                  </a:lnTo>
                  <a:lnTo>
                    <a:pt x="817" y="2909"/>
                  </a:lnTo>
                  <a:lnTo>
                    <a:pt x="775" y="2909"/>
                  </a:lnTo>
                  <a:lnTo>
                    <a:pt x="691" y="3098"/>
                  </a:lnTo>
                  <a:lnTo>
                    <a:pt x="712" y="3118"/>
                  </a:lnTo>
                  <a:lnTo>
                    <a:pt x="733" y="3244"/>
                  </a:lnTo>
                  <a:lnTo>
                    <a:pt x="733" y="3390"/>
                  </a:lnTo>
                  <a:lnTo>
                    <a:pt x="880" y="3516"/>
                  </a:lnTo>
                  <a:lnTo>
                    <a:pt x="901" y="3516"/>
                  </a:lnTo>
                  <a:lnTo>
                    <a:pt x="942" y="3495"/>
                  </a:lnTo>
                  <a:lnTo>
                    <a:pt x="1005" y="3537"/>
                  </a:lnTo>
                  <a:lnTo>
                    <a:pt x="1005" y="3662"/>
                  </a:lnTo>
                  <a:lnTo>
                    <a:pt x="921" y="3746"/>
                  </a:lnTo>
                  <a:lnTo>
                    <a:pt x="921" y="3809"/>
                  </a:lnTo>
                  <a:lnTo>
                    <a:pt x="1005" y="3872"/>
                  </a:lnTo>
                  <a:lnTo>
                    <a:pt x="1005" y="4039"/>
                  </a:lnTo>
                  <a:lnTo>
                    <a:pt x="921" y="4081"/>
                  </a:lnTo>
                  <a:lnTo>
                    <a:pt x="880" y="4165"/>
                  </a:lnTo>
                  <a:lnTo>
                    <a:pt x="921" y="4186"/>
                  </a:lnTo>
                  <a:lnTo>
                    <a:pt x="984" y="4290"/>
                  </a:lnTo>
                  <a:lnTo>
                    <a:pt x="942" y="4478"/>
                  </a:lnTo>
                  <a:lnTo>
                    <a:pt x="984" y="4771"/>
                  </a:lnTo>
                  <a:lnTo>
                    <a:pt x="901" y="4855"/>
                  </a:lnTo>
                  <a:lnTo>
                    <a:pt x="880" y="4918"/>
                  </a:lnTo>
                  <a:lnTo>
                    <a:pt x="942" y="5022"/>
                  </a:lnTo>
                  <a:lnTo>
                    <a:pt x="1047" y="4981"/>
                  </a:lnTo>
                  <a:lnTo>
                    <a:pt x="1047" y="4981"/>
                  </a:lnTo>
                  <a:lnTo>
                    <a:pt x="1026" y="5064"/>
                  </a:lnTo>
                  <a:lnTo>
                    <a:pt x="1089" y="5127"/>
                  </a:lnTo>
                  <a:lnTo>
                    <a:pt x="1152" y="5127"/>
                  </a:lnTo>
                  <a:lnTo>
                    <a:pt x="1152" y="5190"/>
                  </a:lnTo>
                  <a:lnTo>
                    <a:pt x="1110" y="5274"/>
                  </a:lnTo>
                  <a:lnTo>
                    <a:pt x="1047" y="5378"/>
                  </a:lnTo>
                  <a:lnTo>
                    <a:pt x="817" y="5608"/>
                  </a:lnTo>
                  <a:lnTo>
                    <a:pt x="775" y="5713"/>
                  </a:lnTo>
                  <a:lnTo>
                    <a:pt x="608" y="5859"/>
                  </a:lnTo>
                  <a:lnTo>
                    <a:pt x="398" y="5922"/>
                  </a:lnTo>
                  <a:lnTo>
                    <a:pt x="210" y="6048"/>
                  </a:lnTo>
                  <a:lnTo>
                    <a:pt x="64" y="6278"/>
                  </a:lnTo>
                  <a:lnTo>
                    <a:pt x="43" y="6466"/>
                  </a:lnTo>
                  <a:lnTo>
                    <a:pt x="1" y="6571"/>
                  </a:lnTo>
                  <a:lnTo>
                    <a:pt x="189" y="6655"/>
                  </a:lnTo>
                  <a:lnTo>
                    <a:pt x="377" y="6780"/>
                  </a:lnTo>
                  <a:lnTo>
                    <a:pt x="629" y="6947"/>
                  </a:lnTo>
                  <a:lnTo>
                    <a:pt x="733" y="6947"/>
                  </a:lnTo>
                  <a:lnTo>
                    <a:pt x="880" y="7094"/>
                  </a:lnTo>
                  <a:lnTo>
                    <a:pt x="838" y="7178"/>
                  </a:lnTo>
                  <a:lnTo>
                    <a:pt x="880" y="7261"/>
                  </a:lnTo>
                  <a:lnTo>
                    <a:pt x="1047" y="7282"/>
                  </a:lnTo>
                  <a:lnTo>
                    <a:pt x="1256" y="7366"/>
                  </a:lnTo>
                  <a:lnTo>
                    <a:pt x="1319" y="7408"/>
                  </a:lnTo>
                  <a:lnTo>
                    <a:pt x="1507" y="7471"/>
                  </a:lnTo>
                  <a:lnTo>
                    <a:pt x="1570" y="7387"/>
                  </a:lnTo>
                  <a:lnTo>
                    <a:pt x="1570" y="7282"/>
                  </a:lnTo>
                  <a:lnTo>
                    <a:pt x="1654" y="7199"/>
                  </a:lnTo>
                  <a:lnTo>
                    <a:pt x="1717" y="7199"/>
                  </a:lnTo>
                  <a:lnTo>
                    <a:pt x="1863" y="7282"/>
                  </a:lnTo>
                  <a:lnTo>
                    <a:pt x="1968" y="7303"/>
                  </a:lnTo>
                  <a:lnTo>
                    <a:pt x="1989" y="7387"/>
                  </a:lnTo>
                  <a:lnTo>
                    <a:pt x="2072" y="7429"/>
                  </a:lnTo>
                  <a:lnTo>
                    <a:pt x="2135" y="7429"/>
                  </a:lnTo>
                  <a:lnTo>
                    <a:pt x="2177" y="7512"/>
                  </a:lnTo>
                  <a:lnTo>
                    <a:pt x="2386" y="7575"/>
                  </a:lnTo>
                  <a:lnTo>
                    <a:pt x="2512" y="7596"/>
                  </a:lnTo>
                  <a:lnTo>
                    <a:pt x="2553" y="7638"/>
                  </a:lnTo>
                  <a:lnTo>
                    <a:pt x="2700" y="7805"/>
                  </a:lnTo>
                  <a:lnTo>
                    <a:pt x="2700" y="7910"/>
                  </a:lnTo>
                  <a:lnTo>
                    <a:pt x="2805" y="8098"/>
                  </a:lnTo>
                  <a:lnTo>
                    <a:pt x="2888" y="8098"/>
                  </a:lnTo>
                  <a:lnTo>
                    <a:pt x="3139" y="8203"/>
                  </a:lnTo>
                  <a:lnTo>
                    <a:pt x="3244" y="8349"/>
                  </a:lnTo>
                  <a:lnTo>
                    <a:pt x="3244" y="8517"/>
                  </a:lnTo>
                  <a:lnTo>
                    <a:pt x="3307" y="8517"/>
                  </a:lnTo>
                  <a:lnTo>
                    <a:pt x="3411" y="8559"/>
                  </a:lnTo>
                  <a:lnTo>
                    <a:pt x="3432" y="8684"/>
                  </a:lnTo>
                  <a:lnTo>
                    <a:pt x="3411" y="8768"/>
                  </a:lnTo>
                  <a:lnTo>
                    <a:pt x="3432" y="8852"/>
                  </a:lnTo>
                  <a:lnTo>
                    <a:pt x="3537" y="8872"/>
                  </a:lnTo>
                  <a:lnTo>
                    <a:pt x="3662" y="8852"/>
                  </a:lnTo>
                  <a:lnTo>
                    <a:pt x="3767" y="8872"/>
                  </a:lnTo>
                  <a:lnTo>
                    <a:pt x="3914" y="8872"/>
                  </a:lnTo>
                  <a:lnTo>
                    <a:pt x="3955" y="8831"/>
                  </a:lnTo>
                  <a:lnTo>
                    <a:pt x="4144" y="8747"/>
                  </a:lnTo>
                  <a:lnTo>
                    <a:pt x="4290" y="8768"/>
                  </a:lnTo>
                  <a:lnTo>
                    <a:pt x="4458" y="8852"/>
                  </a:lnTo>
                  <a:lnTo>
                    <a:pt x="4646" y="8747"/>
                  </a:lnTo>
                  <a:lnTo>
                    <a:pt x="4750" y="8747"/>
                  </a:lnTo>
                  <a:lnTo>
                    <a:pt x="4792" y="8831"/>
                  </a:lnTo>
                  <a:lnTo>
                    <a:pt x="4876" y="8831"/>
                  </a:lnTo>
                  <a:lnTo>
                    <a:pt x="4981" y="8872"/>
                  </a:lnTo>
                  <a:lnTo>
                    <a:pt x="5064" y="8956"/>
                  </a:lnTo>
                  <a:lnTo>
                    <a:pt x="5169" y="8935"/>
                  </a:lnTo>
                  <a:lnTo>
                    <a:pt x="5169" y="8998"/>
                  </a:lnTo>
                  <a:lnTo>
                    <a:pt x="4792" y="9626"/>
                  </a:lnTo>
                  <a:lnTo>
                    <a:pt x="4813" y="9709"/>
                  </a:lnTo>
                  <a:lnTo>
                    <a:pt x="4960" y="9688"/>
                  </a:lnTo>
                  <a:lnTo>
                    <a:pt x="5085" y="9688"/>
                  </a:lnTo>
                  <a:lnTo>
                    <a:pt x="5190" y="9772"/>
                  </a:lnTo>
                  <a:lnTo>
                    <a:pt x="5211" y="9898"/>
                  </a:lnTo>
                  <a:lnTo>
                    <a:pt x="5294" y="9584"/>
                  </a:lnTo>
                  <a:lnTo>
                    <a:pt x="5629" y="8370"/>
                  </a:lnTo>
                  <a:lnTo>
                    <a:pt x="5629" y="8308"/>
                  </a:lnTo>
                  <a:lnTo>
                    <a:pt x="5629" y="8098"/>
                  </a:lnTo>
                  <a:lnTo>
                    <a:pt x="5504" y="7847"/>
                  </a:lnTo>
                  <a:lnTo>
                    <a:pt x="5294" y="7680"/>
                  </a:lnTo>
                  <a:lnTo>
                    <a:pt x="5190" y="7533"/>
                  </a:lnTo>
                  <a:lnTo>
                    <a:pt x="5169" y="7219"/>
                  </a:lnTo>
                  <a:lnTo>
                    <a:pt x="5546" y="7094"/>
                  </a:lnTo>
                  <a:lnTo>
                    <a:pt x="5692" y="7199"/>
                  </a:lnTo>
                  <a:lnTo>
                    <a:pt x="5713" y="7094"/>
                  </a:lnTo>
                  <a:lnTo>
                    <a:pt x="5650" y="7010"/>
                  </a:lnTo>
                  <a:lnTo>
                    <a:pt x="5713" y="6968"/>
                  </a:lnTo>
                  <a:lnTo>
                    <a:pt x="5629" y="6801"/>
                  </a:lnTo>
                  <a:lnTo>
                    <a:pt x="5420" y="6738"/>
                  </a:lnTo>
                  <a:lnTo>
                    <a:pt x="5336" y="6592"/>
                  </a:lnTo>
                  <a:lnTo>
                    <a:pt x="5399" y="6424"/>
                  </a:lnTo>
                  <a:lnTo>
                    <a:pt x="6048" y="6424"/>
                  </a:lnTo>
                  <a:lnTo>
                    <a:pt x="6131" y="6341"/>
                  </a:lnTo>
                  <a:lnTo>
                    <a:pt x="6236" y="6341"/>
                  </a:lnTo>
                  <a:lnTo>
                    <a:pt x="6278" y="6383"/>
                  </a:lnTo>
                  <a:lnTo>
                    <a:pt x="6362" y="6383"/>
                  </a:lnTo>
                  <a:lnTo>
                    <a:pt x="6466" y="6257"/>
                  </a:lnTo>
                  <a:lnTo>
                    <a:pt x="6634" y="6215"/>
                  </a:lnTo>
                  <a:lnTo>
                    <a:pt x="6675" y="6320"/>
                  </a:lnTo>
                  <a:lnTo>
                    <a:pt x="6759" y="6424"/>
                  </a:lnTo>
                  <a:lnTo>
                    <a:pt x="6780" y="6550"/>
                  </a:lnTo>
                  <a:lnTo>
                    <a:pt x="6780" y="6696"/>
                  </a:lnTo>
                  <a:lnTo>
                    <a:pt x="6947" y="6675"/>
                  </a:lnTo>
                  <a:lnTo>
                    <a:pt x="6947" y="6571"/>
                  </a:lnTo>
                  <a:lnTo>
                    <a:pt x="6801" y="6278"/>
                  </a:lnTo>
                  <a:lnTo>
                    <a:pt x="6759" y="6131"/>
                  </a:lnTo>
                  <a:lnTo>
                    <a:pt x="6780" y="6069"/>
                  </a:lnTo>
                  <a:lnTo>
                    <a:pt x="6738" y="5964"/>
                  </a:lnTo>
                  <a:lnTo>
                    <a:pt x="6655" y="5922"/>
                  </a:lnTo>
                  <a:lnTo>
                    <a:pt x="6634" y="5839"/>
                  </a:lnTo>
                  <a:lnTo>
                    <a:pt x="6634" y="5818"/>
                  </a:lnTo>
                  <a:lnTo>
                    <a:pt x="6550" y="5839"/>
                  </a:lnTo>
                  <a:lnTo>
                    <a:pt x="6487" y="5839"/>
                  </a:lnTo>
                  <a:lnTo>
                    <a:pt x="6466" y="5734"/>
                  </a:lnTo>
                  <a:lnTo>
                    <a:pt x="6655" y="5399"/>
                  </a:lnTo>
                  <a:lnTo>
                    <a:pt x="6550" y="5106"/>
                  </a:lnTo>
                  <a:lnTo>
                    <a:pt x="6550" y="5022"/>
                  </a:lnTo>
                  <a:lnTo>
                    <a:pt x="6466" y="4960"/>
                  </a:lnTo>
                  <a:lnTo>
                    <a:pt x="6466" y="4771"/>
                  </a:lnTo>
                  <a:lnTo>
                    <a:pt x="6529" y="4604"/>
                  </a:lnTo>
                  <a:lnTo>
                    <a:pt x="6487" y="4541"/>
                  </a:lnTo>
                  <a:lnTo>
                    <a:pt x="6466" y="4332"/>
                  </a:lnTo>
                  <a:lnTo>
                    <a:pt x="6529" y="4248"/>
                  </a:lnTo>
                  <a:lnTo>
                    <a:pt x="6675" y="4227"/>
                  </a:lnTo>
                  <a:lnTo>
                    <a:pt x="6696" y="4144"/>
                  </a:lnTo>
                  <a:lnTo>
                    <a:pt x="6696" y="4039"/>
                  </a:lnTo>
                  <a:lnTo>
                    <a:pt x="6759" y="3955"/>
                  </a:lnTo>
                  <a:lnTo>
                    <a:pt x="6696" y="3725"/>
                  </a:lnTo>
                  <a:lnTo>
                    <a:pt x="6634" y="3662"/>
                  </a:lnTo>
                  <a:lnTo>
                    <a:pt x="6529" y="3662"/>
                  </a:lnTo>
                  <a:lnTo>
                    <a:pt x="6487" y="3725"/>
                  </a:lnTo>
                  <a:lnTo>
                    <a:pt x="6341" y="3704"/>
                  </a:lnTo>
                  <a:lnTo>
                    <a:pt x="6236" y="3704"/>
                  </a:lnTo>
                  <a:lnTo>
                    <a:pt x="6110" y="3746"/>
                  </a:lnTo>
                  <a:lnTo>
                    <a:pt x="6048" y="3725"/>
                  </a:lnTo>
                  <a:lnTo>
                    <a:pt x="5922" y="3662"/>
                  </a:lnTo>
                  <a:lnTo>
                    <a:pt x="5859" y="3704"/>
                  </a:lnTo>
                  <a:lnTo>
                    <a:pt x="5838" y="3662"/>
                  </a:lnTo>
                  <a:lnTo>
                    <a:pt x="5692" y="3704"/>
                  </a:lnTo>
                  <a:lnTo>
                    <a:pt x="5232" y="3286"/>
                  </a:lnTo>
                  <a:lnTo>
                    <a:pt x="5127" y="3223"/>
                  </a:lnTo>
                  <a:lnTo>
                    <a:pt x="4960" y="3202"/>
                  </a:lnTo>
                  <a:lnTo>
                    <a:pt x="4792" y="3223"/>
                  </a:lnTo>
                  <a:lnTo>
                    <a:pt x="4750" y="3244"/>
                  </a:lnTo>
                  <a:lnTo>
                    <a:pt x="4604" y="3202"/>
                  </a:lnTo>
                  <a:lnTo>
                    <a:pt x="4458" y="3202"/>
                  </a:lnTo>
                  <a:lnTo>
                    <a:pt x="4374" y="3244"/>
                  </a:lnTo>
                  <a:lnTo>
                    <a:pt x="4248" y="3202"/>
                  </a:lnTo>
                  <a:lnTo>
                    <a:pt x="4144" y="3181"/>
                  </a:lnTo>
                  <a:lnTo>
                    <a:pt x="3976" y="3118"/>
                  </a:lnTo>
                  <a:lnTo>
                    <a:pt x="3851" y="3014"/>
                  </a:lnTo>
                  <a:lnTo>
                    <a:pt x="3851" y="2909"/>
                  </a:lnTo>
                  <a:lnTo>
                    <a:pt x="3872" y="2867"/>
                  </a:lnTo>
                  <a:lnTo>
                    <a:pt x="3872" y="2784"/>
                  </a:lnTo>
                  <a:lnTo>
                    <a:pt x="3934" y="2658"/>
                  </a:lnTo>
                  <a:lnTo>
                    <a:pt x="3914" y="2554"/>
                  </a:lnTo>
                  <a:lnTo>
                    <a:pt x="3809" y="2386"/>
                  </a:lnTo>
                  <a:lnTo>
                    <a:pt x="3558" y="1968"/>
                  </a:lnTo>
                  <a:lnTo>
                    <a:pt x="3411" y="1968"/>
                  </a:lnTo>
                  <a:lnTo>
                    <a:pt x="3411" y="1926"/>
                  </a:lnTo>
                  <a:lnTo>
                    <a:pt x="3495" y="1737"/>
                  </a:lnTo>
                  <a:lnTo>
                    <a:pt x="3516" y="1549"/>
                  </a:lnTo>
                  <a:lnTo>
                    <a:pt x="3495" y="1445"/>
                  </a:lnTo>
                  <a:lnTo>
                    <a:pt x="3516" y="1319"/>
                  </a:lnTo>
                  <a:lnTo>
                    <a:pt x="3704" y="1047"/>
                  </a:lnTo>
                  <a:lnTo>
                    <a:pt x="3767" y="984"/>
                  </a:lnTo>
                  <a:lnTo>
                    <a:pt x="3872" y="838"/>
                  </a:lnTo>
                  <a:lnTo>
                    <a:pt x="3976" y="817"/>
                  </a:lnTo>
                  <a:lnTo>
                    <a:pt x="4039" y="775"/>
                  </a:lnTo>
                  <a:lnTo>
                    <a:pt x="4186" y="503"/>
                  </a:lnTo>
                  <a:lnTo>
                    <a:pt x="4499" y="377"/>
                  </a:lnTo>
                  <a:lnTo>
                    <a:pt x="4541" y="357"/>
                  </a:lnTo>
                  <a:lnTo>
                    <a:pt x="4604" y="357"/>
                  </a:lnTo>
                  <a:lnTo>
                    <a:pt x="4667" y="294"/>
                  </a:lnTo>
                  <a:lnTo>
                    <a:pt x="4688" y="210"/>
                  </a:lnTo>
                  <a:lnTo>
                    <a:pt x="4646" y="147"/>
                  </a:lnTo>
                  <a:lnTo>
                    <a:pt x="4437" y="43"/>
                  </a:lnTo>
                  <a:lnTo>
                    <a:pt x="435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64"/>
            <p:cNvSpPr/>
            <p:nvPr/>
          </p:nvSpPr>
          <p:spPr>
            <a:xfrm>
              <a:off x="3195231" y="3136533"/>
              <a:ext cx="40867" cy="42852"/>
            </a:xfrm>
            <a:custGeom>
              <a:avLst/>
              <a:gdLst/>
              <a:ahLst/>
              <a:cxnLst/>
              <a:rect l="l" t="t" r="r" b="b"/>
              <a:pathLst>
                <a:path w="3432" h="3768" extrusionOk="0">
                  <a:moveTo>
                    <a:pt x="1193" y="1"/>
                  </a:moveTo>
                  <a:lnTo>
                    <a:pt x="1172" y="168"/>
                  </a:lnTo>
                  <a:lnTo>
                    <a:pt x="1025" y="168"/>
                  </a:lnTo>
                  <a:lnTo>
                    <a:pt x="732" y="336"/>
                  </a:lnTo>
                  <a:lnTo>
                    <a:pt x="607" y="377"/>
                  </a:lnTo>
                  <a:lnTo>
                    <a:pt x="440" y="440"/>
                  </a:lnTo>
                  <a:lnTo>
                    <a:pt x="523" y="587"/>
                  </a:lnTo>
                  <a:lnTo>
                    <a:pt x="523" y="649"/>
                  </a:lnTo>
                  <a:lnTo>
                    <a:pt x="565" y="733"/>
                  </a:lnTo>
                  <a:lnTo>
                    <a:pt x="544" y="901"/>
                  </a:lnTo>
                  <a:lnTo>
                    <a:pt x="335" y="1131"/>
                  </a:lnTo>
                  <a:lnTo>
                    <a:pt x="314" y="1235"/>
                  </a:lnTo>
                  <a:lnTo>
                    <a:pt x="356" y="1277"/>
                  </a:lnTo>
                  <a:lnTo>
                    <a:pt x="251" y="1445"/>
                  </a:lnTo>
                  <a:lnTo>
                    <a:pt x="126" y="1465"/>
                  </a:lnTo>
                  <a:lnTo>
                    <a:pt x="21" y="1591"/>
                  </a:lnTo>
                  <a:lnTo>
                    <a:pt x="84" y="1696"/>
                  </a:lnTo>
                  <a:lnTo>
                    <a:pt x="126" y="1800"/>
                  </a:lnTo>
                  <a:lnTo>
                    <a:pt x="105" y="1905"/>
                  </a:lnTo>
                  <a:lnTo>
                    <a:pt x="126" y="2072"/>
                  </a:lnTo>
                  <a:lnTo>
                    <a:pt x="84" y="2198"/>
                  </a:lnTo>
                  <a:lnTo>
                    <a:pt x="0" y="2261"/>
                  </a:lnTo>
                  <a:lnTo>
                    <a:pt x="84" y="2323"/>
                  </a:lnTo>
                  <a:lnTo>
                    <a:pt x="209" y="2386"/>
                  </a:lnTo>
                  <a:lnTo>
                    <a:pt x="314" y="2491"/>
                  </a:lnTo>
                  <a:lnTo>
                    <a:pt x="419" y="2574"/>
                  </a:lnTo>
                  <a:lnTo>
                    <a:pt x="440" y="2533"/>
                  </a:lnTo>
                  <a:lnTo>
                    <a:pt x="502" y="2386"/>
                  </a:lnTo>
                  <a:lnTo>
                    <a:pt x="544" y="2323"/>
                  </a:lnTo>
                  <a:lnTo>
                    <a:pt x="628" y="2219"/>
                  </a:lnTo>
                  <a:lnTo>
                    <a:pt x="628" y="2323"/>
                  </a:lnTo>
                  <a:lnTo>
                    <a:pt x="649" y="2428"/>
                  </a:lnTo>
                  <a:lnTo>
                    <a:pt x="649" y="2365"/>
                  </a:lnTo>
                  <a:lnTo>
                    <a:pt x="649" y="2282"/>
                  </a:lnTo>
                  <a:lnTo>
                    <a:pt x="712" y="2282"/>
                  </a:lnTo>
                  <a:lnTo>
                    <a:pt x="732" y="2428"/>
                  </a:lnTo>
                  <a:lnTo>
                    <a:pt x="712" y="2595"/>
                  </a:lnTo>
                  <a:lnTo>
                    <a:pt x="712" y="2700"/>
                  </a:lnTo>
                  <a:lnTo>
                    <a:pt x="649" y="2826"/>
                  </a:lnTo>
                  <a:lnTo>
                    <a:pt x="502" y="2951"/>
                  </a:lnTo>
                  <a:lnTo>
                    <a:pt x="544" y="2993"/>
                  </a:lnTo>
                  <a:lnTo>
                    <a:pt x="607" y="3139"/>
                  </a:lnTo>
                  <a:lnTo>
                    <a:pt x="502" y="3202"/>
                  </a:lnTo>
                  <a:lnTo>
                    <a:pt x="398" y="3328"/>
                  </a:lnTo>
                  <a:lnTo>
                    <a:pt x="419" y="3432"/>
                  </a:lnTo>
                  <a:lnTo>
                    <a:pt x="523" y="3432"/>
                  </a:lnTo>
                  <a:lnTo>
                    <a:pt x="649" y="3370"/>
                  </a:lnTo>
                  <a:lnTo>
                    <a:pt x="712" y="3453"/>
                  </a:lnTo>
                  <a:lnTo>
                    <a:pt x="879" y="3516"/>
                  </a:lnTo>
                  <a:lnTo>
                    <a:pt x="984" y="3537"/>
                  </a:lnTo>
                  <a:lnTo>
                    <a:pt x="1151" y="3767"/>
                  </a:lnTo>
                  <a:lnTo>
                    <a:pt x="1235" y="3767"/>
                  </a:lnTo>
                  <a:lnTo>
                    <a:pt x="1339" y="3662"/>
                  </a:lnTo>
                  <a:lnTo>
                    <a:pt x="1779" y="2721"/>
                  </a:lnTo>
                  <a:lnTo>
                    <a:pt x="1883" y="2637"/>
                  </a:lnTo>
                  <a:lnTo>
                    <a:pt x="2448" y="2470"/>
                  </a:lnTo>
                  <a:lnTo>
                    <a:pt x="2720" y="2282"/>
                  </a:lnTo>
                  <a:lnTo>
                    <a:pt x="3118" y="1905"/>
                  </a:lnTo>
                  <a:lnTo>
                    <a:pt x="3264" y="1549"/>
                  </a:lnTo>
                  <a:lnTo>
                    <a:pt x="3369" y="1549"/>
                  </a:lnTo>
                  <a:lnTo>
                    <a:pt x="3390" y="1486"/>
                  </a:lnTo>
                  <a:lnTo>
                    <a:pt x="3432" y="1361"/>
                  </a:lnTo>
                  <a:lnTo>
                    <a:pt x="3390" y="1235"/>
                  </a:lnTo>
                  <a:lnTo>
                    <a:pt x="3285" y="1026"/>
                  </a:lnTo>
                  <a:lnTo>
                    <a:pt x="3285" y="963"/>
                  </a:lnTo>
                  <a:lnTo>
                    <a:pt x="3264" y="859"/>
                  </a:lnTo>
                  <a:lnTo>
                    <a:pt x="3181" y="817"/>
                  </a:lnTo>
                  <a:lnTo>
                    <a:pt x="3160" y="733"/>
                  </a:lnTo>
                  <a:lnTo>
                    <a:pt x="3055" y="712"/>
                  </a:lnTo>
                  <a:lnTo>
                    <a:pt x="2909" y="629"/>
                  </a:lnTo>
                  <a:lnTo>
                    <a:pt x="2846" y="629"/>
                  </a:lnTo>
                  <a:lnTo>
                    <a:pt x="2762" y="712"/>
                  </a:lnTo>
                  <a:lnTo>
                    <a:pt x="2762" y="817"/>
                  </a:lnTo>
                  <a:lnTo>
                    <a:pt x="2699" y="901"/>
                  </a:lnTo>
                  <a:lnTo>
                    <a:pt x="2511" y="838"/>
                  </a:lnTo>
                  <a:lnTo>
                    <a:pt x="2448" y="796"/>
                  </a:lnTo>
                  <a:lnTo>
                    <a:pt x="2239" y="712"/>
                  </a:lnTo>
                  <a:lnTo>
                    <a:pt x="2072" y="691"/>
                  </a:lnTo>
                  <a:lnTo>
                    <a:pt x="2030" y="608"/>
                  </a:lnTo>
                  <a:lnTo>
                    <a:pt x="2072" y="524"/>
                  </a:lnTo>
                  <a:lnTo>
                    <a:pt x="1925" y="377"/>
                  </a:lnTo>
                  <a:lnTo>
                    <a:pt x="1821" y="377"/>
                  </a:lnTo>
                  <a:lnTo>
                    <a:pt x="1569" y="210"/>
                  </a:lnTo>
                  <a:lnTo>
                    <a:pt x="1381" y="85"/>
                  </a:lnTo>
                  <a:lnTo>
                    <a:pt x="119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64"/>
            <p:cNvSpPr/>
            <p:nvPr/>
          </p:nvSpPr>
          <p:spPr>
            <a:xfrm>
              <a:off x="3192980" y="3146290"/>
              <a:ext cx="88711" cy="124938"/>
            </a:xfrm>
            <a:custGeom>
              <a:avLst/>
              <a:gdLst/>
              <a:ahLst/>
              <a:cxnLst/>
              <a:rect l="l" t="t" r="r" b="b"/>
              <a:pathLst>
                <a:path w="7450" h="10986" extrusionOk="0">
                  <a:moveTo>
                    <a:pt x="3453" y="1"/>
                  </a:moveTo>
                  <a:lnTo>
                    <a:pt x="3474" y="105"/>
                  </a:lnTo>
                  <a:lnTo>
                    <a:pt x="3474" y="168"/>
                  </a:lnTo>
                  <a:lnTo>
                    <a:pt x="3579" y="377"/>
                  </a:lnTo>
                  <a:lnTo>
                    <a:pt x="3621" y="503"/>
                  </a:lnTo>
                  <a:lnTo>
                    <a:pt x="3579" y="628"/>
                  </a:lnTo>
                  <a:lnTo>
                    <a:pt x="3558" y="691"/>
                  </a:lnTo>
                  <a:lnTo>
                    <a:pt x="3453" y="691"/>
                  </a:lnTo>
                  <a:lnTo>
                    <a:pt x="3307" y="1047"/>
                  </a:lnTo>
                  <a:lnTo>
                    <a:pt x="2909" y="1424"/>
                  </a:lnTo>
                  <a:lnTo>
                    <a:pt x="2637" y="1612"/>
                  </a:lnTo>
                  <a:lnTo>
                    <a:pt x="2072" y="1779"/>
                  </a:lnTo>
                  <a:lnTo>
                    <a:pt x="1968" y="1863"/>
                  </a:lnTo>
                  <a:lnTo>
                    <a:pt x="1528" y="2804"/>
                  </a:lnTo>
                  <a:lnTo>
                    <a:pt x="1424" y="2909"/>
                  </a:lnTo>
                  <a:lnTo>
                    <a:pt x="1340" y="2909"/>
                  </a:lnTo>
                  <a:lnTo>
                    <a:pt x="1173" y="2679"/>
                  </a:lnTo>
                  <a:lnTo>
                    <a:pt x="1068" y="2658"/>
                  </a:lnTo>
                  <a:lnTo>
                    <a:pt x="901" y="2595"/>
                  </a:lnTo>
                  <a:lnTo>
                    <a:pt x="838" y="2512"/>
                  </a:lnTo>
                  <a:lnTo>
                    <a:pt x="712" y="2574"/>
                  </a:lnTo>
                  <a:lnTo>
                    <a:pt x="608" y="2574"/>
                  </a:lnTo>
                  <a:lnTo>
                    <a:pt x="587" y="2470"/>
                  </a:lnTo>
                  <a:lnTo>
                    <a:pt x="691" y="2344"/>
                  </a:lnTo>
                  <a:lnTo>
                    <a:pt x="796" y="2281"/>
                  </a:lnTo>
                  <a:lnTo>
                    <a:pt x="733" y="2135"/>
                  </a:lnTo>
                  <a:lnTo>
                    <a:pt x="691" y="2093"/>
                  </a:lnTo>
                  <a:lnTo>
                    <a:pt x="398" y="2240"/>
                  </a:lnTo>
                  <a:lnTo>
                    <a:pt x="294" y="2344"/>
                  </a:lnTo>
                  <a:lnTo>
                    <a:pt x="105" y="2512"/>
                  </a:lnTo>
                  <a:lnTo>
                    <a:pt x="64" y="2679"/>
                  </a:lnTo>
                  <a:lnTo>
                    <a:pt x="1" y="2784"/>
                  </a:lnTo>
                  <a:lnTo>
                    <a:pt x="22" y="2825"/>
                  </a:lnTo>
                  <a:lnTo>
                    <a:pt x="105" y="2909"/>
                  </a:lnTo>
                  <a:lnTo>
                    <a:pt x="126" y="2993"/>
                  </a:lnTo>
                  <a:lnTo>
                    <a:pt x="64" y="3035"/>
                  </a:lnTo>
                  <a:lnTo>
                    <a:pt x="64" y="3097"/>
                  </a:lnTo>
                  <a:lnTo>
                    <a:pt x="189" y="3202"/>
                  </a:lnTo>
                  <a:lnTo>
                    <a:pt x="273" y="3348"/>
                  </a:lnTo>
                  <a:lnTo>
                    <a:pt x="231" y="3495"/>
                  </a:lnTo>
                  <a:lnTo>
                    <a:pt x="168" y="3495"/>
                  </a:lnTo>
                  <a:lnTo>
                    <a:pt x="85" y="3516"/>
                  </a:lnTo>
                  <a:lnTo>
                    <a:pt x="22" y="3621"/>
                  </a:lnTo>
                  <a:lnTo>
                    <a:pt x="126" y="3704"/>
                  </a:lnTo>
                  <a:lnTo>
                    <a:pt x="231" y="3746"/>
                  </a:lnTo>
                  <a:lnTo>
                    <a:pt x="419" y="3872"/>
                  </a:lnTo>
                  <a:lnTo>
                    <a:pt x="587" y="3913"/>
                  </a:lnTo>
                  <a:lnTo>
                    <a:pt x="817" y="4060"/>
                  </a:lnTo>
                  <a:lnTo>
                    <a:pt x="921" y="4081"/>
                  </a:lnTo>
                  <a:lnTo>
                    <a:pt x="963" y="4185"/>
                  </a:lnTo>
                  <a:lnTo>
                    <a:pt x="1068" y="4374"/>
                  </a:lnTo>
                  <a:lnTo>
                    <a:pt x="1110" y="4541"/>
                  </a:lnTo>
                  <a:lnTo>
                    <a:pt x="1173" y="4667"/>
                  </a:lnTo>
                  <a:lnTo>
                    <a:pt x="1424" y="4771"/>
                  </a:lnTo>
                  <a:lnTo>
                    <a:pt x="1486" y="4960"/>
                  </a:lnTo>
                  <a:lnTo>
                    <a:pt x="1549" y="5106"/>
                  </a:lnTo>
                  <a:lnTo>
                    <a:pt x="1591" y="5211"/>
                  </a:lnTo>
                  <a:lnTo>
                    <a:pt x="1633" y="5399"/>
                  </a:lnTo>
                  <a:lnTo>
                    <a:pt x="1696" y="5525"/>
                  </a:lnTo>
                  <a:lnTo>
                    <a:pt x="1800" y="5587"/>
                  </a:lnTo>
                  <a:lnTo>
                    <a:pt x="1905" y="5797"/>
                  </a:lnTo>
                  <a:lnTo>
                    <a:pt x="1905" y="5922"/>
                  </a:lnTo>
                  <a:lnTo>
                    <a:pt x="1884" y="5964"/>
                  </a:lnTo>
                  <a:lnTo>
                    <a:pt x="1989" y="6152"/>
                  </a:lnTo>
                  <a:lnTo>
                    <a:pt x="2177" y="6382"/>
                  </a:lnTo>
                  <a:lnTo>
                    <a:pt x="2219" y="6487"/>
                  </a:lnTo>
                  <a:lnTo>
                    <a:pt x="2198" y="6592"/>
                  </a:lnTo>
                  <a:lnTo>
                    <a:pt x="2219" y="6675"/>
                  </a:lnTo>
                  <a:lnTo>
                    <a:pt x="2302" y="6696"/>
                  </a:lnTo>
                  <a:lnTo>
                    <a:pt x="2491" y="6885"/>
                  </a:lnTo>
                  <a:lnTo>
                    <a:pt x="2533" y="6989"/>
                  </a:lnTo>
                  <a:lnTo>
                    <a:pt x="2574" y="7157"/>
                  </a:lnTo>
                  <a:lnTo>
                    <a:pt x="2616" y="7219"/>
                  </a:lnTo>
                  <a:lnTo>
                    <a:pt x="2784" y="7282"/>
                  </a:lnTo>
                  <a:lnTo>
                    <a:pt x="2805" y="7408"/>
                  </a:lnTo>
                  <a:lnTo>
                    <a:pt x="2951" y="7680"/>
                  </a:lnTo>
                  <a:lnTo>
                    <a:pt x="3014" y="7805"/>
                  </a:lnTo>
                  <a:lnTo>
                    <a:pt x="3202" y="8056"/>
                  </a:lnTo>
                  <a:lnTo>
                    <a:pt x="3202" y="8203"/>
                  </a:lnTo>
                  <a:lnTo>
                    <a:pt x="3139" y="8203"/>
                  </a:lnTo>
                  <a:lnTo>
                    <a:pt x="3098" y="8161"/>
                  </a:lnTo>
                  <a:lnTo>
                    <a:pt x="3098" y="8224"/>
                  </a:lnTo>
                  <a:lnTo>
                    <a:pt x="3118" y="8328"/>
                  </a:lnTo>
                  <a:lnTo>
                    <a:pt x="3118" y="8412"/>
                  </a:lnTo>
                  <a:lnTo>
                    <a:pt x="3160" y="8412"/>
                  </a:lnTo>
                  <a:lnTo>
                    <a:pt x="3244" y="8454"/>
                  </a:lnTo>
                  <a:lnTo>
                    <a:pt x="3265" y="8538"/>
                  </a:lnTo>
                  <a:lnTo>
                    <a:pt x="3244" y="8579"/>
                  </a:lnTo>
                  <a:lnTo>
                    <a:pt x="3432" y="8726"/>
                  </a:lnTo>
                  <a:lnTo>
                    <a:pt x="3621" y="8789"/>
                  </a:lnTo>
                  <a:lnTo>
                    <a:pt x="3642" y="8872"/>
                  </a:lnTo>
                  <a:lnTo>
                    <a:pt x="3725" y="8977"/>
                  </a:lnTo>
                  <a:lnTo>
                    <a:pt x="3830" y="8998"/>
                  </a:lnTo>
                  <a:lnTo>
                    <a:pt x="3872" y="9061"/>
                  </a:lnTo>
                  <a:lnTo>
                    <a:pt x="3893" y="9165"/>
                  </a:lnTo>
                  <a:lnTo>
                    <a:pt x="3976" y="9207"/>
                  </a:lnTo>
                  <a:lnTo>
                    <a:pt x="4165" y="9186"/>
                  </a:lnTo>
                  <a:lnTo>
                    <a:pt x="4206" y="9144"/>
                  </a:lnTo>
                  <a:lnTo>
                    <a:pt x="4186" y="9207"/>
                  </a:lnTo>
                  <a:lnTo>
                    <a:pt x="4269" y="9354"/>
                  </a:lnTo>
                  <a:lnTo>
                    <a:pt x="4458" y="9416"/>
                  </a:lnTo>
                  <a:lnTo>
                    <a:pt x="4562" y="9500"/>
                  </a:lnTo>
                  <a:lnTo>
                    <a:pt x="4562" y="9605"/>
                  </a:lnTo>
                  <a:lnTo>
                    <a:pt x="4667" y="9667"/>
                  </a:lnTo>
                  <a:lnTo>
                    <a:pt x="4792" y="9709"/>
                  </a:lnTo>
                  <a:lnTo>
                    <a:pt x="4834" y="9688"/>
                  </a:lnTo>
                  <a:lnTo>
                    <a:pt x="4939" y="9709"/>
                  </a:lnTo>
                  <a:lnTo>
                    <a:pt x="5148" y="9835"/>
                  </a:lnTo>
                  <a:lnTo>
                    <a:pt x="5315" y="9919"/>
                  </a:lnTo>
                  <a:lnTo>
                    <a:pt x="5420" y="9919"/>
                  </a:lnTo>
                  <a:lnTo>
                    <a:pt x="5462" y="9939"/>
                  </a:lnTo>
                  <a:lnTo>
                    <a:pt x="5504" y="10023"/>
                  </a:lnTo>
                  <a:lnTo>
                    <a:pt x="5650" y="10128"/>
                  </a:lnTo>
                  <a:lnTo>
                    <a:pt x="5755" y="10191"/>
                  </a:lnTo>
                  <a:lnTo>
                    <a:pt x="5859" y="10316"/>
                  </a:lnTo>
                  <a:lnTo>
                    <a:pt x="5943" y="10337"/>
                  </a:lnTo>
                  <a:lnTo>
                    <a:pt x="5985" y="10421"/>
                  </a:lnTo>
                  <a:lnTo>
                    <a:pt x="5964" y="10463"/>
                  </a:lnTo>
                  <a:lnTo>
                    <a:pt x="5964" y="10546"/>
                  </a:lnTo>
                  <a:lnTo>
                    <a:pt x="6090" y="10567"/>
                  </a:lnTo>
                  <a:lnTo>
                    <a:pt x="6236" y="10630"/>
                  </a:lnTo>
                  <a:lnTo>
                    <a:pt x="6403" y="10776"/>
                  </a:lnTo>
                  <a:lnTo>
                    <a:pt x="6550" y="10944"/>
                  </a:lnTo>
                  <a:lnTo>
                    <a:pt x="6655" y="10965"/>
                  </a:lnTo>
                  <a:lnTo>
                    <a:pt x="6675" y="10986"/>
                  </a:lnTo>
                  <a:lnTo>
                    <a:pt x="6801" y="10923"/>
                  </a:lnTo>
                  <a:lnTo>
                    <a:pt x="6927" y="10839"/>
                  </a:lnTo>
                  <a:lnTo>
                    <a:pt x="7010" y="10839"/>
                  </a:lnTo>
                  <a:lnTo>
                    <a:pt x="7115" y="10776"/>
                  </a:lnTo>
                  <a:lnTo>
                    <a:pt x="7178" y="10672"/>
                  </a:lnTo>
                  <a:lnTo>
                    <a:pt x="7073" y="10567"/>
                  </a:lnTo>
                  <a:lnTo>
                    <a:pt x="7094" y="10463"/>
                  </a:lnTo>
                  <a:lnTo>
                    <a:pt x="7136" y="10400"/>
                  </a:lnTo>
                  <a:lnTo>
                    <a:pt x="7240" y="10421"/>
                  </a:lnTo>
                  <a:lnTo>
                    <a:pt x="7219" y="10337"/>
                  </a:lnTo>
                  <a:lnTo>
                    <a:pt x="7136" y="10316"/>
                  </a:lnTo>
                  <a:lnTo>
                    <a:pt x="7094" y="10253"/>
                  </a:lnTo>
                  <a:lnTo>
                    <a:pt x="7199" y="10086"/>
                  </a:lnTo>
                  <a:lnTo>
                    <a:pt x="7324" y="10002"/>
                  </a:lnTo>
                  <a:lnTo>
                    <a:pt x="7429" y="9835"/>
                  </a:lnTo>
                  <a:lnTo>
                    <a:pt x="7450" y="9709"/>
                  </a:lnTo>
                  <a:lnTo>
                    <a:pt x="7282" y="9312"/>
                  </a:lnTo>
                  <a:lnTo>
                    <a:pt x="7324" y="9207"/>
                  </a:lnTo>
                  <a:lnTo>
                    <a:pt x="7324" y="9082"/>
                  </a:lnTo>
                  <a:lnTo>
                    <a:pt x="7303" y="8998"/>
                  </a:lnTo>
                  <a:lnTo>
                    <a:pt x="7282" y="8872"/>
                  </a:lnTo>
                  <a:lnTo>
                    <a:pt x="7324" y="8789"/>
                  </a:lnTo>
                  <a:lnTo>
                    <a:pt x="7387" y="8621"/>
                  </a:lnTo>
                  <a:lnTo>
                    <a:pt x="7345" y="8245"/>
                  </a:lnTo>
                  <a:lnTo>
                    <a:pt x="7303" y="8098"/>
                  </a:lnTo>
                  <a:lnTo>
                    <a:pt x="7387" y="7910"/>
                  </a:lnTo>
                  <a:lnTo>
                    <a:pt x="7387" y="7491"/>
                  </a:lnTo>
                  <a:lnTo>
                    <a:pt x="7450" y="7324"/>
                  </a:lnTo>
                  <a:lnTo>
                    <a:pt x="7450" y="7261"/>
                  </a:lnTo>
                  <a:lnTo>
                    <a:pt x="6927" y="6487"/>
                  </a:lnTo>
                  <a:lnTo>
                    <a:pt x="6906" y="6487"/>
                  </a:lnTo>
                  <a:lnTo>
                    <a:pt x="6864" y="6466"/>
                  </a:lnTo>
                  <a:lnTo>
                    <a:pt x="6675" y="6466"/>
                  </a:lnTo>
                  <a:lnTo>
                    <a:pt x="6571" y="6529"/>
                  </a:lnTo>
                  <a:lnTo>
                    <a:pt x="6445" y="6529"/>
                  </a:lnTo>
                  <a:lnTo>
                    <a:pt x="6383" y="6466"/>
                  </a:lnTo>
                  <a:lnTo>
                    <a:pt x="6362" y="6341"/>
                  </a:lnTo>
                  <a:lnTo>
                    <a:pt x="6341" y="6006"/>
                  </a:lnTo>
                  <a:lnTo>
                    <a:pt x="6341" y="5797"/>
                  </a:lnTo>
                  <a:lnTo>
                    <a:pt x="6383" y="5734"/>
                  </a:lnTo>
                  <a:lnTo>
                    <a:pt x="6403" y="5608"/>
                  </a:lnTo>
                  <a:lnTo>
                    <a:pt x="6362" y="5545"/>
                  </a:lnTo>
                  <a:lnTo>
                    <a:pt x="6152" y="5650"/>
                  </a:lnTo>
                  <a:lnTo>
                    <a:pt x="5922" y="5901"/>
                  </a:lnTo>
                  <a:lnTo>
                    <a:pt x="5608" y="5859"/>
                  </a:lnTo>
                  <a:lnTo>
                    <a:pt x="5357" y="5859"/>
                  </a:lnTo>
                  <a:lnTo>
                    <a:pt x="5315" y="5713"/>
                  </a:lnTo>
                  <a:lnTo>
                    <a:pt x="5211" y="5525"/>
                  </a:lnTo>
                  <a:lnTo>
                    <a:pt x="5023" y="5483"/>
                  </a:lnTo>
                  <a:lnTo>
                    <a:pt x="4688" y="5525"/>
                  </a:lnTo>
                  <a:lnTo>
                    <a:pt x="4813" y="5336"/>
                  </a:lnTo>
                  <a:lnTo>
                    <a:pt x="4520" y="4876"/>
                  </a:lnTo>
                  <a:lnTo>
                    <a:pt x="4374" y="4709"/>
                  </a:lnTo>
                  <a:lnTo>
                    <a:pt x="4395" y="4646"/>
                  </a:lnTo>
                  <a:lnTo>
                    <a:pt x="4374" y="4541"/>
                  </a:lnTo>
                  <a:lnTo>
                    <a:pt x="4416" y="4437"/>
                  </a:lnTo>
                  <a:lnTo>
                    <a:pt x="4416" y="4290"/>
                  </a:lnTo>
                  <a:lnTo>
                    <a:pt x="4395" y="4227"/>
                  </a:lnTo>
                  <a:lnTo>
                    <a:pt x="4458" y="4165"/>
                  </a:lnTo>
                  <a:lnTo>
                    <a:pt x="4458" y="4039"/>
                  </a:lnTo>
                  <a:lnTo>
                    <a:pt x="4625" y="3934"/>
                  </a:lnTo>
                  <a:lnTo>
                    <a:pt x="4709" y="3955"/>
                  </a:lnTo>
                  <a:lnTo>
                    <a:pt x="4792" y="3851"/>
                  </a:lnTo>
                  <a:lnTo>
                    <a:pt x="4730" y="3746"/>
                  </a:lnTo>
                  <a:lnTo>
                    <a:pt x="4688" y="3558"/>
                  </a:lnTo>
                  <a:lnTo>
                    <a:pt x="4834" y="3411"/>
                  </a:lnTo>
                  <a:lnTo>
                    <a:pt x="4813" y="3307"/>
                  </a:lnTo>
                  <a:lnTo>
                    <a:pt x="4897" y="3223"/>
                  </a:lnTo>
                  <a:lnTo>
                    <a:pt x="4876" y="3076"/>
                  </a:lnTo>
                  <a:lnTo>
                    <a:pt x="4981" y="3014"/>
                  </a:lnTo>
                  <a:lnTo>
                    <a:pt x="5106" y="2930"/>
                  </a:lnTo>
                  <a:lnTo>
                    <a:pt x="5232" y="2825"/>
                  </a:lnTo>
                  <a:lnTo>
                    <a:pt x="5295" y="2804"/>
                  </a:lnTo>
                  <a:lnTo>
                    <a:pt x="5357" y="2721"/>
                  </a:lnTo>
                  <a:lnTo>
                    <a:pt x="5650" y="2679"/>
                  </a:lnTo>
                  <a:lnTo>
                    <a:pt x="6069" y="2553"/>
                  </a:lnTo>
                  <a:lnTo>
                    <a:pt x="6090" y="2449"/>
                  </a:lnTo>
                  <a:lnTo>
                    <a:pt x="6152" y="2470"/>
                  </a:lnTo>
                  <a:lnTo>
                    <a:pt x="6299" y="2470"/>
                  </a:lnTo>
                  <a:lnTo>
                    <a:pt x="6445" y="2553"/>
                  </a:lnTo>
                  <a:lnTo>
                    <a:pt x="6445" y="2574"/>
                  </a:lnTo>
                  <a:lnTo>
                    <a:pt x="6550" y="2595"/>
                  </a:lnTo>
                  <a:lnTo>
                    <a:pt x="6592" y="2512"/>
                  </a:lnTo>
                  <a:lnTo>
                    <a:pt x="6592" y="2470"/>
                  </a:lnTo>
                  <a:lnTo>
                    <a:pt x="6571" y="2344"/>
                  </a:lnTo>
                  <a:lnTo>
                    <a:pt x="6466" y="2260"/>
                  </a:lnTo>
                  <a:lnTo>
                    <a:pt x="6341" y="2260"/>
                  </a:lnTo>
                  <a:lnTo>
                    <a:pt x="6194" y="2281"/>
                  </a:lnTo>
                  <a:lnTo>
                    <a:pt x="6173" y="2198"/>
                  </a:lnTo>
                  <a:lnTo>
                    <a:pt x="6550" y="1570"/>
                  </a:lnTo>
                  <a:lnTo>
                    <a:pt x="6550" y="1507"/>
                  </a:lnTo>
                  <a:lnTo>
                    <a:pt x="6445" y="1528"/>
                  </a:lnTo>
                  <a:lnTo>
                    <a:pt x="6362" y="1444"/>
                  </a:lnTo>
                  <a:lnTo>
                    <a:pt x="6257" y="1403"/>
                  </a:lnTo>
                  <a:lnTo>
                    <a:pt x="6173" y="1403"/>
                  </a:lnTo>
                  <a:lnTo>
                    <a:pt x="6131" y="1319"/>
                  </a:lnTo>
                  <a:lnTo>
                    <a:pt x="6027" y="1319"/>
                  </a:lnTo>
                  <a:lnTo>
                    <a:pt x="5839" y="1424"/>
                  </a:lnTo>
                  <a:lnTo>
                    <a:pt x="5671" y="1340"/>
                  </a:lnTo>
                  <a:lnTo>
                    <a:pt x="5525" y="1319"/>
                  </a:lnTo>
                  <a:lnTo>
                    <a:pt x="5336" y="1403"/>
                  </a:lnTo>
                  <a:lnTo>
                    <a:pt x="5295" y="1444"/>
                  </a:lnTo>
                  <a:lnTo>
                    <a:pt x="5148" y="1444"/>
                  </a:lnTo>
                  <a:lnTo>
                    <a:pt x="5043" y="1424"/>
                  </a:lnTo>
                  <a:lnTo>
                    <a:pt x="4918" y="1444"/>
                  </a:lnTo>
                  <a:lnTo>
                    <a:pt x="4813" y="1424"/>
                  </a:lnTo>
                  <a:lnTo>
                    <a:pt x="4792" y="1340"/>
                  </a:lnTo>
                  <a:lnTo>
                    <a:pt x="4813" y="1256"/>
                  </a:lnTo>
                  <a:lnTo>
                    <a:pt x="4792" y="1131"/>
                  </a:lnTo>
                  <a:lnTo>
                    <a:pt x="4688" y="1089"/>
                  </a:lnTo>
                  <a:lnTo>
                    <a:pt x="4625" y="1089"/>
                  </a:lnTo>
                  <a:lnTo>
                    <a:pt x="4625" y="921"/>
                  </a:lnTo>
                  <a:lnTo>
                    <a:pt x="4520" y="775"/>
                  </a:lnTo>
                  <a:lnTo>
                    <a:pt x="4269" y="670"/>
                  </a:lnTo>
                  <a:lnTo>
                    <a:pt x="4186" y="670"/>
                  </a:lnTo>
                  <a:lnTo>
                    <a:pt x="4081" y="482"/>
                  </a:lnTo>
                  <a:lnTo>
                    <a:pt x="4081" y="377"/>
                  </a:lnTo>
                  <a:lnTo>
                    <a:pt x="3934" y="210"/>
                  </a:lnTo>
                  <a:lnTo>
                    <a:pt x="3893" y="168"/>
                  </a:lnTo>
                  <a:lnTo>
                    <a:pt x="3767" y="147"/>
                  </a:lnTo>
                  <a:lnTo>
                    <a:pt x="3558" y="84"/>
                  </a:lnTo>
                  <a:lnTo>
                    <a:pt x="351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64"/>
            <p:cNvSpPr/>
            <p:nvPr/>
          </p:nvSpPr>
          <p:spPr>
            <a:xfrm>
              <a:off x="3275452" y="3211250"/>
              <a:ext cx="85722" cy="91389"/>
            </a:xfrm>
            <a:custGeom>
              <a:avLst/>
              <a:gdLst/>
              <a:ahLst/>
              <a:cxnLst/>
              <a:rect l="l" t="t" r="r" b="b"/>
              <a:pathLst>
                <a:path w="7199" h="8036" extrusionOk="0">
                  <a:moveTo>
                    <a:pt x="1967" y="1"/>
                  </a:moveTo>
                  <a:lnTo>
                    <a:pt x="1779" y="85"/>
                  </a:lnTo>
                  <a:lnTo>
                    <a:pt x="1612" y="126"/>
                  </a:lnTo>
                  <a:lnTo>
                    <a:pt x="1319" y="294"/>
                  </a:lnTo>
                  <a:lnTo>
                    <a:pt x="1235" y="545"/>
                  </a:lnTo>
                  <a:lnTo>
                    <a:pt x="1047" y="608"/>
                  </a:lnTo>
                  <a:lnTo>
                    <a:pt x="921" y="608"/>
                  </a:lnTo>
                  <a:lnTo>
                    <a:pt x="796" y="712"/>
                  </a:lnTo>
                  <a:lnTo>
                    <a:pt x="712" y="712"/>
                  </a:lnTo>
                  <a:lnTo>
                    <a:pt x="524" y="775"/>
                  </a:lnTo>
                  <a:lnTo>
                    <a:pt x="1" y="775"/>
                  </a:lnTo>
                  <a:lnTo>
                    <a:pt x="524" y="1549"/>
                  </a:lnTo>
                  <a:lnTo>
                    <a:pt x="524" y="1612"/>
                  </a:lnTo>
                  <a:lnTo>
                    <a:pt x="461" y="1779"/>
                  </a:lnTo>
                  <a:lnTo>
                    <a:pt x="461" y="2198"/>
                  </a:lnTo>
                  <a:lnTo>
                    <a:pt x="377" y="2386"/>
                  </a:lnTo>
                  <a:lnTo>
                    <a:pt x="419" y="2533"/>
                  </a:lnTo>
                  <a:lnTo>
                    <a:pt x="461" y="2909"/>
                  </a:lnTo>
                  <a:lnTo>
                    <a:pt x="398" y="3077"/>
                  </a:lnTo>
                  <a:lnTo>
                    <a:pt x="356" y="3160"/>
                  </a:lnTo>
                  <a:lnTo>
                    <a:pt x="377" y="3286"/>
                  </a:lnTo>
                  <a:lnTo>
                    <a:pt x="398" y="3370"/>
                  </a:lnTo>
                  <a:lnTo>
                    <a:pt x="398" y="3495"/>
                  </a:lnTo>
                  <a:lnTo>
                    <a:pt x="356" y="3600"/>
                  </a:lnTo>
                  <a:lnTo>
                    <a:pt x="524" y="3997"/>
                  </a:lnTo>
                  <a:lnTo>
                    <a:pt x="503" y="4123"/>
                  </a:lnTo>
                  <a:lnTo>
                    <a:pt x="398" y="4290"/>
                  </a:lnTo>
                  <a:lnTo>
                    <a:pt x="273" y="4374"/>
                  </a:lnTo>
                  <a:lnTo>
                    <a:pt x="168" y="4541"/>
                  </a:lnTo>
                  <a:lnTo>
                    <a:pt x="210" y="4604"/>
                  </a:lnTo>
                  <a:lnTo>
                    <a:pt x="293" y="4625"/>
                  </a:lnTo>
                  <a:lnTo>
                    <a:pt x="314" y="4709"/>
                  </a:lnTo>
                  <a:lnTo>
                    <a:pt x="356" y="4709"/>
                  </a:lnTo>
                  <a:lnTo>
                    <a:pt x="356" y="4834"/>
                  </a:lnTo>
                  <a:lnTo>
                    <a:pt x="482" y="4939"/>
                  </a:lnTo>
                  <a:lnTo>
                    <a:pt x="524" y="5002"/>
                  </a:lnTo>
                  <a:lnTo>
                    <a:pt x="565" y="5127"/>
                  </a:lnTo>
                  <a:lnTo>
                    <a:pt x="524" y="5232"/>
                  </a:lnTo>
                  <a:lnTo>
                    <a:pt x="524" y="5274"/>
                  </a:lnTo>
                  <a:lnTo>
                    <a:pt x="586" y="5483"/>
                  </a:lnTo>
                  <a:lnTo>
                    <a:pt x="670" y="5629"/>
                  </a:lnTo>
                  <a:lnTo>
                    <a:pt x="921" y="5839"/>
                  </a:lnTo>
                  <a:lnTo>
                    <a:pt x="942" y="5901"/>
                  </a:lnTo>
                  <a:lnTo>
                    <a:pt x="879" y="6090"/>
                  </a:lnTo>
                  <a:lnTo>
                    <a:pt x="921" y="6194"/>
                  </a:lnTo>
                  <a:lnTo>
                    <a:pt x="775" y="6508"/>
                  </a:lnTo>
                  <a:lnTo>
                    <a:pt x="879" y="6613"/>
                  </a:lnTo>
                  <a:lnTo>
                    <a:pt x="1130" y="6885"/>
                  </a:lnTo>
                  <a:lnTo>
                    <a:pt x="1570" y="8036"/>
                  </a:lnTo>
                  <a:lnTo>
                    <a:pt x="1737" y="8036"/>
                  </a:lnTo>
                  <a:lnTo>
                    <a:pt x="1758" y="7952"/>
                  </a:lnTo>
                  <a:lnTo>
                    <a:pt x="1863" y="7931"/>
                  </a:lnTo>
                  <a:lnTo>
                    <a:pt x="1863" y="7952"/>
                  </a:lnTo>
                  <a:lnTo>
                    <a:pt x="1946" y="7847"/>
                  </a:lnTo>
                  <a:lnTo>
                    <a:pt x="2051" y="7638"/>
                  </a:lnTo>
                  <a:lnTo>
                    <a:pt x="2260" y="7408"/>
                  </a:lnTo>
                  <a:lnTo>
                    <a:pt x="2407" y="7345"/>
                  </a:lnTo>
                  <a:lnTo>
                    <a:pt x="2553" y="7471"/>
                  </a:lnTo>
                  <a:lnTo>
                    <a:pt x="2721" y="7450"/>
                  </a:lnTo>
                  <a:lnTo>
                    <a:pt x="2804" y="7429"/>
                  </a:lnTo>
                  <a:lnTo>
                    <a:pt x="2930" y="7471"/>
                  </a:lnTo>
                  <a:lnTo>
                    <a:pt x="3139" y="7429"/>
                  </a:lnTo>
                  <a:lnTo>
                    <a:pt x="3244" y="7450"/>
                  </a:lnTo>
                  <a:lnTo>
                    <a:pt x="3286" y="7575"/>
                  </a:lnTo>
                  <a:lnTo>
                    <a:pt x="3348" y="7847"/>
                  </a:lnTo>
                  <a:lnTo>
                    <a:pt x="3411" y="7889"/>
                  </a:lnTo>
                  <a:lnTo>
                    <a:pt x="3453" y="7847"/>
                  </a:lnTo>
                  <a:lnTo>
                    <a:pt x="3453" y="7743"/>
                  </a:lnTo>
                  <a:lnTo>
                    <a:pt x="3516" y="7617"/>
                  </a:lnTo>
                  <a:lnTo>
                    <a:pt x="3516" y="7512"/>
                  </a:lnTo>
                  <a:lnTo>
                    <a:pt x="3620" y="7366"/>
                  </a:lnTo>
                  <a:lnTo>
                    <a:pt x="4227" y="7366"/>
                  </a:lnTo>
                  <a:lnTo>
                    <a:pt x="4353" y="7471"/>
                  </a:lnTo>
                  <a:lnTo>
                    <a:pt x="4374" y="7303"/>
                  </a:lnTo>
                  <a:lnTo>
                    <a:pt x="4541" y="6989"/>
                  </a:lnTo>
                  <a:lnTo>
                    <a:pt x="4562" y="6822"/>
                  </a:lnTo>
                  <a:lnTo>
                    <a:pt x="4541" y="6675"/>
                  </a:lnTo>
                  <a:lnTo>
                    <a:pt x="4478" y="6592"/>
                  </a:lnTo>
                  <a:lnTo>
                    <a:pt x="4667" y="6299"/>
                  </a:lnTo>
                  <a:lnTo>
                    <a:pt x="4750" y="6090"/>
                  </a:lnTo>
                  <a:lnTo>
                    <a:pt x="4750" y="5985"/>
                  </a:lnTo>
                  <a:lnTo>
                    <a:pt x="4876" y="5901"/>
                  </a:lnTo>
                  <a:lnTo>
                    <a:pt x="5650" y="5692"/>
                  </a:lnTo>
                  <a:lnTo>
                    <a:pt x="6319" y="5692"/>
                  </a:lnTo>
                  <a:lnTo>
                    <a:pt x="6696" y="5985"/>
                  </a:lnTo>
                  <a:lnTo>
                    <a:pt x="6780" y="5985"/>
                  </a:lnTo>
                  <a:lnTo>
                    <a:pt x="6864" y="6069"/>
                  </a:lnTo>
                  <a:lnTo>
                    <a:pt x="6926" y="5964"/>
                  </a:lnTo>
                  <a:lnTo>
                    <a:pt x="6905" y="5880"/>
                  </a:lnTo>
                  <a:lnTo>
                    <a:pt x="7198" y="5315"/>
                  </a:lnTo>
                  <a:lnTo>
                    <a:pt x="7177" y="5043"/>
                  </a:lnTo>
                  <a:lnTo>
                    <a:pt x="6884" y="4499"/>
                  </a:lnTo>
                  <a:lnTo>
                    <a:pt x="6571" y="4437"/>
                  </a:lnTo>
                  <a:lnTo>
                    <a:pt x="6591" y="4207"/>
                  </a:lnTo>
                  <a:lnTo>
                    <a:pt x="6550" y="3851"/>
                  </a:lnTo>
                  <a:lnTo>
                    <a:pt x="5524" y="3809"/>
                  </a:lnTo>
                  <a:lnTo>
                    <a:pt x="5545" y="3558"/>
                  </a:lnTo>
                  <a:lnTo>
                    <a:pt x="5315" y="3181"/>
                  </a:lnTo>
                  <a:lnTo>
                    <a:pt x="5399" y="3056"/>
                  </a:lnTo>
                  <a:lnTo>
                    <a:pt x="5336" y="2846"/>
                  </a:lnTo>
                  <a:lnTo>
                    <a:pt x="5378" y="2554"/>
                  </a:lnTo>
                  <a:lnTo>
                    <a:pt x="5315" y="2491"/>
                  </a:lnTo>
                  <a:lnTo>
                    <a:pt x="5106" y="2323"/>
                  </a:lnTo>
                  <a:lnTo>
                    <a:pt x="4771" y="2386"/>
                  </a:lnTo>
                  <a:lnTo>
                    <a:pt x="4604" y="2302"/>
                  </a:lnTo>
                  <a:lnTo>
                    <a:pt x="4499" y="2240"/>
                  </a:lnTo>
                  <a:lnTo>
                    <a:pt x="4457" y="2093"/>
                  </a:lnTo>
                  <a:lnTo>
                    <a:pt x="4290" y="2030"/>
                  </a:lnTo>
                  <a:lnTo>
                    <a:pt x="4060" y="1968"/>
                  </a:lnTo>
                  <a:lnTo>
                    <a:pt x="3955" y="1968"/>
                  </a:lnTo>
                  <a:lnTo>
                    <a:pt x="3746" y="1717"/>
                  </a:lnTo>
                  <a:lnTo>
                    <a:pt x="3620" y="1779"/>
                  </a:lnTo>
                  <a:lnTo>
                    <a:pt x="3411" y="1570"/>
                  </a:lnTo>
                  <a:lnTo>
                    <a:pt x="3181" y="1612"/>
                  </a:lnTo>
                  <a:lnTo>
                    <a:pt x="3118" y="1696"/>
                  </a:lnTo>
                  <a:lnTo>
                    <a:pt x="2993" y="1570"/>
                  </a:lnTo>
                  <a:lnTo>
                    <a:pt x="2804" y="1466"/>
                  </a:lnTo>
                  <a:lnTo>
                    <a:pt x="2679" y="1382"/>
                  </a:lnTo>
                  <a:lnTo>
                    <a:pt x="2616" y="1235"/>
                  </a:lnTo>
                  <a:lnTo>
                    <a:pt x="2490" y="1152"/>
                  </a:lnTo>
                  <a:lnTo>
                    <a:pt x="2407" y="942"/>
                  </a:lnTo>
                  <a:lnTo>
                    <a:pt x="2449" y="838"/>
                  </a:lnTo>
                  <a:lnTo>
                    <a:pt x="2386" y="545"/>
                  </a:lnTo>
                  <a:lnTo>
                    <a:pt x="2470" y="398"/>
                  </a:lnTo>
                  <a:lnTo>
                    <a:pt x="2407" y="189"/>
                  </a:lnTo>
                  <a:lnTo>
                    <a:pt x="2407" y="43"/>
                  </a:lnTo>
                  <a:lnTo>
                    <a:pt x="2365" y="1"/>
                  </a:lnTo>
                  <a:lnTo>
                    <a:pt x="2239" y="85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6B65"/>
                </a:solidFill>
              </a:endParaRPr>
            </a:p>
          </p:txBody>
        </p:sp>
        <p:sp>
          <p:nvSpPr>
            <p:cNvPr id="1150" name="Google Shape;1150;p64"/>
            <p:cNvSpPr/>
            <p:nvPr/>
          </p:nvSpPr>
          <p:spPr>
            <a:xfrm>
              <a:off x="3327273" y="3275982"/>
              <a:ext cx="58811" cy="59262"/>
            </a:xfrm>
            <a:custGeom>
              <a:avLst/>
              <a:gdLst/>
              <a:ahLst/>
              <a:cxnLst/>
              <a:rect l="l" t="t" r="r" b="b"/>
              <a:pathLst>
                <a:path w="4939" h="5211" extrusionOk="0">
                  <a:moveTo>
                    <a:pt x="1298" y="0"/>
                  </a:moveTo>
                  <a:lnTo>
                    <a:pt x="524" y="209"/>
                  </a:lnTo>
                  <a:lnTo>
                    <a:pt x="398" y="293"/>
                  </a:lnTo>
                  <a:lnTo>
                    <a:pt x="398" y="398"/>
                  </a:lnTo>
                  <a:lnTo>
                    <a:pt x="315" y="607"/>
                  </a:lnTo>
                  <a:lnTo>
                    <a:pt x="126" y="900"/>
                  </a:lnTo>
                  <a:lnTo>
                    <a:pt x="189" y="983"/>
                  </a:lnTo>
                  <a:lnTo>
                    <a:pt x="210" y="1130"/>
                  </a:lnTo>
                  <a:lnTo>
                    <a:pt x="189" y="1297"/>
                  </a:lnTo>
                  <a:lnTo>
                    <a:pt x="22" y="1611"/>
                  </a:lnTo>
                  <a:lnTo>
                    <a:pt x="1" y="1779"/>
                  </a:lnTo>
                  <a:lnTo>
                    <a:pt x="1" y="1820"/>
                  </a:lnTo>
                  <a:lnTo>
                    <a:pt x="126" y="1946"/>
                  </a:lnTo>
                  <a:lnTo>
                    <a:pt x="231" y="1967"/>
                  </a:lnTo>
                  <a:lnTo>
                    <a:pt x="398" y="2239"/>
                  </a:lnTo>
                  <a:lnTo>
                    <a:pt x="754" y="2595"/>
                  </a:lnTo>
                  <a:lnTo>
                    <a:pt x="879" y="2595"/>
                  </a:lnTo>
                  <a:lnTo>
                    <a:pt x="1026" y="2720"/>
                  </a:lnTo>
                  <a:lnTo>
                    <a:pt x="1131" y="2888"/>
                  </a:lnTo>
                  <a:lnTo>
                    <a:pt x="1465" y="2971"/>
                  </a:lnTo>
                  <a:lnTo>
                    <a:pt x="1695" y="3097"/>
                  </a:lnTo>
                  <a:lnTo>
                    <a:pt x="1800" y="3097"/>
                  </a:lnTo>
                  <a:lnTo>
                    <a:pt x="2030" y="3327"/>
                  </a:lnTo>
                  <a:lnTo>
                    <a:pt x="2302" y="3452"/>
                  </a:lnTo>
                  <a:lnTo>
                    <a:pt x="2637" y="3515"/>
                  </a:lnTo>
                  <a:lnTo>
                    <a:pt x="2804" y="3641"/>
                  </a:lnTo>
                  <a:lnTo>
                    <a:pt x="2951" y="3808"/>
                  </a:lnTo>
                  <a:lnTo>
                    <a:pt x="3035" y="3934"/>
                  </a:lnTo>
                  <a:lnTo>
                    <a:pt x="2972" y="4059"/>
                  </a:lnTo>
                  <a:lnTo>
                    <a:pt x="2909" y="4185"/>
                  </a:lnTo>
                  <a:lnTo>
                    <a:pt x="2804" y="4269"/>
                  </a:lnTo>
                  <a:lnTo>
                    <a:pt x="2742" y="4373"/>
                  </a:lnTo>
                  <a:lnTo>
                    <a:pt x="2763" y="4478"/>
                  </a:lnTo>
                  <a:lnTo>
                    <a:pt x="2700" y="4708"/>
                  </a:lnTo>
                  <a:lnTo>
                    <a:pt x="2512" y="4896"/>
                  </a:lnTo>
                  <a:lnTo>
                    <a:pt x="2491" y="5022"/>
                  </a:lnTo>
                  <a:lnTo>
                    <a:pt x="2574" y="5022"/>
                  </a:lnTo>
                  <a:lnTo>
                    <a:pt x="2972" y="4959"/>
                  </a:lnTo>
                  <a:lnTo>
                    <a:pt x="3328" y="5064"/>
                  </a:lnTo>
                  <a:lnTo>
                    <a:pt x="3579" y="5210"/>
                  </a:lnTo>
                  <a:lnTo>
                    <a:pt x="3704" y="5168"/>
                  </a:lnTo>
                  <a:lnTo>
                    <a:pt x="3788" y="5168"/>
                  </a:lnTo>
                  <a:lnTo>
                    <a:pt x="3851" y="5210"/>
                  </a:lnTo>
                  <a:lnTo>
                    <a:pt x="3955" y="5064"/>
                  </a:lnTo>
                  <a:lnTo>
                    <a:pt x="3997" y="5022"/>
                  </a:lnTo>
                  <a:lnTo>
                    <a:pt x="4123" y="5085"/>
                  </a:lnTo>
                  <a:lnTo>
                    <a:pt x="4227" y="4959"/>
                  </a:lnTo>
                  <a:lnTo>
                    <a:pt x="4290" y="4792"/>
                  </a:lnTo>
                  <a:lnTo>
                    <a:pt x="4541" y="4603"/>
                  </a:lnTo>
                  <a:lnTo>
                    <a:pt x="4583" y="4478"/>
                  </a:lnTo>
                  <a:lnTo>
                    <a:pt x="4646" y="4352"/>
                  </a:lnTo>
                  <a:lnTo>
                    <a:pt x="4750" y="4248"/>
                  </a:lnTo>
                  <a:lnTo>
                    <a:pt x="4792" y="4038"/>
                  </a:lnTo>
                  <a:lnTo>
                    <a:pt x="4750" y="3976"/>
                  </a:lnTo>
                  <a:lnTo>
                    <a:pt x="4750" y="3829"/>
                  </a:lnTo>
                  <a:lnTo>
                    <a:pt x="4813" y="3808"/>
                  </a:lnTo>
                  <a:lnTo>
                    <a:pt x="4813" y="3724"/>
                  </a:lnTo>
                  <a:lnTo>
                    <a:pt x="4813" y="3662"/>
                  </a:lnTo>
                  <a:lnTo>
                    <a:pt x="4813" y="3599"/>
                  </a:lnTo>
                  <a:lnTo>
                    <a:pt x="4834" y="3599"/>
                  </a:lnTo>
                  <a:lnTo>
                    <a:pt x="4855" y="3515"/>
                  </a:lnTo>
                  <a:lnTo>
                    <a:pt x="4855" y="2971"/>
                  </a:lnTo>
                  <a:lnTo>
                    <a:pt x="4939" y="2888"/>
                  </a:lnTo>
                  <a:lnTo>
                    <a:pt x="4834" y="2867"/>
                  </a:lnTo>
                  <a:lnTo>
                    <a:pt x="4750" y="2783"/>
                  </a:lnTo>
                  <a:lnTo>
                    <a:pt x="4625" y="2720"/>
                  </a:lnTo>
                  <a:lnTo>
                    <a:pt x="4395" y="2867"/>
                  </a:lnTo>
                  <a:lnTo>
                    <a:pt x="4290" y="2825"/>
                  </a:lnTo>
                  <a:lnTo>
                    <a:pt x="4206" y="2616"/>
                  </a:lnTo>
                  <a:lnTo>
                    <a:pt x="4060" y="1988"/>
                  </a:lnTo>
                  <a:lnTo>
                    <a:pt x="4018" y="1862"/>
                  </a:lnTo>
                  <a:lnTo>
                    <a:pt x="3892" y="1820"/>
                  </a:lnTo>
                  <a:lnTo>
                    <a:pt x="3767" y="1716"/>
                  </a:lnTo>
                  <a:lnTo>
                    <a:pt x="3495" y="1841"/>
                  </a:lnTo>
                  <a:lnTo>
                    <a:pt x="3328" y="1758"/>
                  </a:lnTo>
                  <a:lnTo>
                    <a:pt x="3056" y="1779"/>
                  </a:lnTo>
                  <a:lnTo>
                    <a:pt x="2972" y="1737"/>
                  </a:lnTo>
                  <a:lnTo>
                    <a:pt x="2763" y="1758"/>
                  </a:lnTo>
                  <a:lnTo>
                    <a:pt x="2721" y="1632"/>
                  </a:lnTo>
                  <a:lnTo>
                    <a:pt x="2763" y="1528"/>
                  </a:lnTo>
                  <a:lnTo>
                    <a:pt x="2721" y="1360"/>
                  </a:lnTo>
                  <a:lnTo>
                    <a:pt x="2763" y="1025"/>
                  </a:lnTo>
                  <a:lnTo>
                    <a:pt x="2658" y="837"/>
                  </a:lnTo>
                  <a:lnTo>
                    <a:pt x="2658" y="670"/>
                  </a:lnTo>
                  <a:lnTo>
                    <a:pt x="2512" y="565"/>
                  </a:lnTo>
                  <a:lnTo>
                    <a:pt x="2553" y="419"/>
                  </a:lnTo>
                  <a:lnTo>
                    <a:pt x="2428" y="293"/>
                  </a:lnTo>
                  <a:lnTo>
                    <a:pt x="2344" y="293"/>
                  </a:lnTo>
                  <a:lnTo>
                    <a:pt x="196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6CBC2"/>
                </a:solidFill>
              </a:endParaRPr>
            </a:p>
          </p:txBody>
        </p:sp>
        <p:sp>
          <p:nvSpPr>
            <p:cNvPr id="1151" name="Google Shape;1151;p64"/>
            <p:cNvSpPr/>
            <p:nvPr/>
          </p:nvSpPr>
          <p:spPr>
            <a:xfrm>
              <a:off x="3363150" y="3352838"/>
              <a:ext cx="34889" cy="37848"/>
            </a:xfrm>
            <a:custGeom>
              <a:avLst/>
              <a:gdLst/>
              <a:ahLst/>
              <a:cxnLst/>
              <a:rect l="l" t="t" r="r" b="b"/>
              <a:pathLst>
                <a:path w="2930" h="3328" extrusionOk="0">
                  <a:moveTo>
                    <a:pt x="754" y="0"/>
                  </a:moveTo>
                  <a:lnTo>
                    <a:pt x="440" y="63"/>
                  </a:lnTo>
                  <a:lnTo>
                    <a:pt x="377" y="42"/>
                  </a:lnTo>
                  <a:lnTo>
                    <a:pt x="315" y="42"/>
                  </a:lnTo>
                  <a:lnTo>
                    <a:pt x="273" y="63"/>
                  </a:lnTo>
                  <a:lnTo>
                    <a:pt x="231" y="210"/>
                  </a:lnTo>
                  <a:lnTo>
                    <a:pt x="126" y="335"/>
                  </a:lnTo>
                  <a:lnTo>
                    <a:pt x="168" y="524"/>
                  </a:lnTo>
                  <a:lnTo>
                    <a:pt x="126" y="586"/>
                  </a:lnTo>
                  <a:lnTo>
                    <a:pt x="147" y="712"/>
                  </a:lnTo>
                  <a:lnTo>
                    <a:pt x="147" y="963"/>
                  </a:lnTo>
                  <a:lnTo>
                    <a:pt x="84" y="1047"/>
                  </a:lnTo>
                  <a:lnTo>
                    <a:pt x="84" y="1151"/>
                  </a:lnTo>
                  <a:lnTo>
                    <a:pt x="43" y="1277"/>
                  </a:lnTo>
                  <a:lnTo>
                    <a:pt x="84" y="1465"/>
                  </a:lnTo>
                  <a:lnTo>
                    <a:pt x="43" y="1507"/>
                  </a:lnTo>
                  <a:lnTo>
                    <a:pt x="63" y="1779"/>
                  </a:lnTo>
                  <a:lnTo>
                    <a:pt x="126" y="1967"/>
                  </a:lnTo>
                  <a:lnTo>
                    <a:pt x="84" y="2030"/>
                  </a:lnTo>
                  <a:lnTo>
                    <a:pt x="22" y="2114"/>
                  </a:lnTo>
                  <a:lnTo>
                    <a:pt x="1" y="2156"/>
                  </a:lnTo>
                  <a:lnTo>
                    <a:pt x="1" y="2428"/>
                  </a:lnTo>
                  <a:lnTo>
                    <a:pt x="63" y="2637"/>
                  </a:lnTo>
                  <a:lnTo>
                    <a:pt x="231" y="2867"/>
                  </a:lnTo>
                  <a:lnTo>
                    <a:pt x="315" y="2867"/>
                  </a:lnTo>
                  <a:lnTo>
                    <a:pt x="461" y="3034"/>
                  </a:lnTo>
                  <a:lnTo>
                    <a:pt x="545" y="3055"/>
                  </a:lnTo>
                  <a:lnTo>
                    <a:pt x="796" y="3034"/>
                  </a:lnTo>
                  <a:lnTo>
                    <a:pt x="963" y="3055"/>
                  </a:lnTo>
                  <a:lnTo>
                    <a:pt x="1089" y="3139"/>
                  </a:lnTo>
                  <a:lnTo>
                    <a:pt x="1172" y="3160"/>
                  </a:lnTo>
                  <a:lnTo>
                    <a:pt x="1277" y="3160"/>
                  </a:lnTo>
                  <a:lnTo>
                    <a:pt x="1298" y="3181"/>
                  </a:lnTo>
                  <a:lnTo>
                    <a:pt x="1277" y="3244"/>
                  </a:lnTo>
                  <a:lnTo>
                    <a:pt x="1277" y="3285"/>
                  </a:lnTo>
                  <a:lnTo>
                    <a:pt x="1382" y="3285"/>
                  </a:lnTo>
                  <a:lnTo>
                    <a:pt x="1507" y="3202"/>
                  </a:lnTo>
                  <a:lnTo>
                    <a:pt x="1654" y="3181"/>
                  </a:lnTo>
                  <a:lnTo>
                    <a:pt x="1800" y="3244"/>
                  </a:lnTo>
                  <a:lnTo>
                    <a:pt x="1842" y="3264"/>
                  </a:lnTo>
                  <a:lnTo>
                    <a:pt x="1926" y="3264"/>
                  </a:lnTo>
                  <a:lnTo>
                    <a:pt x="2009" y="3285"/>
                  </a:lnTo>
                  <a:lnTo>
                    <a:pt x="2093" y="3327"/>
                  </a:lnTo>
                  <a:lnTo>
                    <a:pt x="2135" y="3264"/>
                  </a:lnTo>
                  <a:lnTo>
                    <a:pt x="2156" y="3181"/>
                  </a:lnTo>
                  <a:lnTo>
                    <a:pt x="2177" y="3181"/>
                  </a:lnTo>
                  <a:lnTo>
                    <a:pt x="2239" y="3202"/>
                  </a:lnTo>
                  <a:lnTo>
                    <a:pt x="2449" y="3139"/>
                  </a:lnTo>
                  <a:lnTo>
                    <a:pt x="2574" y="2972"/>
                  </a:lnTo>
                  <a:lnTo>
                    <a:pt x="2637" y="2930"/>
                  </a:lnTo>
                  <a:lnTo>
                    <a:pt x="2616" y="2909"/>
                  </a:lnTo>
                  <a:lnTo>
                    <a:pt x="2658" y="2804"/>
                  </a:lnTo>
                  <a:lnTo>
                    <a:pt x="2784" y="2720"/>
                  </a:lnTo>
                  <a:lnTo>
                    <a:pt x="2784" y="2532"/>
                  </a:lnTo>
                  <a:lnTo>
                    <a:pt x="2867" y="2428"/>
                  </a:lnTo>
                  <a:lnTo>
                    <a:pt x="2930" y="2407"/>
                  </a:lnTo>
                  <a:lnTo>
                    <a:pt x="2888" y="2386"/>
                  </a:lnTo>
                  <a:lnTo>
                    <a:pt x="2825" y="2281"/>
                  </a:lnTo>
                  <a:lnTo>
                    <a:pt x="2784" y="2239"/>
                  </a:lnTo>
                  <a:lnTo>
                    <a:pt x="2784" y="2218"/>
                  </a:lnTo>
                  <a:lnTo>
                    <a:pt x="2742" y="2030"/>
                  </a:lnTo>
                  <a:lnTo>
                    <a:pt x="2846" y="1884"/>
                  </a:lnTo>
                  <a:lnTo>
                    <a:pt x="2867" y="1716"/>
                  </a:lnTo>
                  <a:lnTo>
                    <a:pt x="2742" y="1612"/>
                  </a:lnTo>
                  <a:lnTo>
                    <a:pt x="2574" y="1402"/>
                  </a:lnTo>
                  <a:lnTo>
                    <a:pt x="2449" y="1256"/>
                  </a:lnTo>
                  <a:lnTo>
                    <a:pt x="2239" y="1151"/>
                  </a:lnTo>
                  <a:lnTo>
                    <a:pt x="2114" y="1172"/>
                  </a:lnTo>
                  <a:lnTo>
                    <a:pt x="2114" y="1026"/>
                  </a:lnTo>
                  <a:lnTo>
                    <a:pt x="1988" y="879"/>
                  </a:lnTo>
                  <a:lnTo>
                    <a:pt x="1842" y="858"/>
                  </a:lnTo>
                  <a:lnTo>
                    <a:pt x="1695" y="775"/>
                  </a:lnTo>
                  <a:lnTo>
                    <a:pt x="1570" y="565"/>
                  </a:lnTo>
                  <a:lnTo>
                    <a:pt x="1486" y="565"/>
                  </a:lnTo>
                  <a:lnTo>
                    <a:pt x="1382" y="670"/>
                  </a:lnTo>
                  <a:lnTo>
                    <a:pt x="1319" y="670"/>
                  </a:lnTo>
                  <a:lnTo>
                    <a:pt x="1172" y="461"/>
                  </a:lnTo>
                  <a:lnTo>
                    <a:pt x="1110" y="314"/>
                  </a:lnTo>
                  <a:lnTo>
                    <a:pt x="984" y="251"/>
                  </a:lnTo>
                  <a:lnTo>
                    <a:pt x="859" y="63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2" name="Google Shape;1152;p64"/>
            <p:cNvGrpSpPr/>
            <p:nvPr/>
          </p:nvGrpSpPr>
          <p:grpSpPr>
            <a:xfrm>
              <a:off x="3280929" y="3294542"/>
              <a:ext cx="109894" cy="272224"/>
              <a:chOff x="2711750" y="3572300"/>
              <a:chExt cx="230725" cy="598425"/>
            </a:xfrm>
          </p:grpSpPr>
          <p:sp>
            <p:nvSpPr>
              <p:cNvPr id="1153" name="Google Shape;1153;p64"/>
              <p:cNvSpPr/>
              <p:nvPr/>
            </p:nvSpPr>
            <p:spPr>
              <a:xfrm>
                <a:off x="2711750" y="3572300"/>
                <a:ext cx="230725" cy="538800"/>
              </a:xfrm>
              <a:custGeom>
                <a:avLst/>
                <a:gdLst/>
                <a:ahLst/>
                <a:cxnLst/>
                <a:rect l="l" t="t" r="r" b="b"/>
                <a:pathLst>
                  <a:path w="9229" h="21552" extrusionOk="0">
                    <a:moveTo>
                      <a:pt x="1947" y="0"/>
                    </a:moveTo>
                    <a:lnTo>
                      <a:pt x="1800" y="42"/>
                    </a:lnTo>
                    <a:lnTo>
                      <a:pt x="1570" y="293"/>
                    </a:lnTo>
                    <a:lnTo>
                      <a:pt x="1466" y="502"/>
                    </a:lnTo>
                    <a:lnTo>
                      <a:pt x="1382" y="607"/>
                    </a:lnTo>
                    <a:lnTo>
                      <a:pt x="1466" y="753"/>
                    </a:lnTo>
                    <a:lnTo>
                      <a:pt x="1298" y="1402"/>
                    </a:lnTo>
                    <a:lnTo>
                      <a:pt x="629" y="1779"/>
                    </a:lnTo>
                    <a:lnTo>
                      <a:pt x="566" y="1925"/>
                    </a:lnTo>
                    <a:lnTo>
                      <a:pt x="691" y="2030"/>
                    </a:lnTo>
                    <a:lnTo>
                      <a:pt x="733" y="2134"/>
                    </a:lnTo>
                    <a:lnTo>
                      <a:pt x="650" y="2281"/>
                    </a:lnTo>
                    <a:lnTo>
                      <a:pt x="670" y="2448"/>
                    </a:lnTo>
                    <a:lnTo>
                      <a:pt x="796" y="2616"/>
                    </a:lnTo>
                    <a:lnTo>
                      <a:pt x="796" y="2762"/>
                    </a:lnTo>
                    <a:lnTo>
                      <a:pt x="691" y="2846"/>
                    </a:lnTo>
                    <a:lnTo>
                      <a:pt x="670" y="2950"/>
                    </a:lnTo>
                    <a:lnTo>
                      <a:pt x="754" y="3013"/>
                    </a:lnTo>
                    <a:lnTo>
                      <a:pt x="796" y="3076"/>
                    </a:lnTo>
                    <a:lnTo>
                      <a:pt x="796" y="3243"/>
                    </a:lnTo>
                    <a:lnTo>
                      <a:pt x="859" y="3285"/>
                    </a:lnTo>
                    <a:lnTo>
                      <a:pt x="775" y="3390"/>
                    </a:lnTo>
                    <a:lnTo>
                      <a:pt x="670" y="3453"/>
                    </a:lnTo>
                    <a:lnTo>
                      <a:pt x="524" y="3599"/>
                    </a:lnTo>
                    <a:lnTo>
                      <a:pt x="357" y="3997"/>
                    </a:lnTo>
                    <a:lnTo>
                      <a:pt x="252" y="4164"/>
                    </a:lnTo>
                    <a:lnTo>
                      <a:pt x="210" y="4582"/>
                    </a:lnTo>
                    <a:lnTo>
                      <a:pt x="126" y="4645"/>
                    </a:lnTo>
                    <a:lnTo>
                      <a:pt x="147" y="5022"/>
                    </a:lnTo>
                    <a:lnTo>
                      <a:pt x="252" y="5210"/>
                    </a:lnTo>
                    <a:lnTo>
                      <a:pt x="252" y="5461"/>
                    </a:lnTo>
                    <a:lnTo>
                      <a:pt x="168" y="5566"/>
                    </a:lnTo>
                    <a:lnTo>
                      <a:pt x="168" y="5859"/>
                    </a:lnTo>
                    <a:lnTo>
                      <a:pt x="22" y="5942"/>
                    </a:lnTo>
                    <a:lnTo>
                      <a:pt x="1" y="6152"/>
                    </a:lnTo>
                    <a:lnTo>
                      <a:pt x="43" y="6424"/>
                    </a:lnTo>
                    <a:lnTo>
                      <a:pt x="147" y="6570"/>
                    </a:lnTo>
                    <a:lnTo>
                      <a:pt x="168" y="6675"/>
                    </a:lnTo>
                    <a:lnTo>
                      <a:pt x="315" y="6884"/>
                    </a:lnTo>
                    <a:lnTo>
                      <a:pt x="378" y="7051"/>
                    </a:lnTo>
                    <a:lnTo>
                      <a:pt x="461" y="7407"/>
                    </a:lnTo>
                    <a:lnTo>
                      <a:pt x="545" y="7470"/>
                    </a:lnTo>
                    <a:lnTo>
                      <a:pt x="587" y="7930"/>
                    </a:lnTo>
                    <a:lnTo>
                      <a:pt x="566" y="8181"/>
                    </a:lnTo>
                    <a:lnTo>
                      <a:pt x="461" y="8202"/>
                    </a:lnTo>
                    <a:lnTo>
                      <a:pt x="357" y="8453"/>
                    </a:lnTo>
                    <a:lnTo>
                      <a:pt x="378" y="8683"/>
                    </a:lnTo>
                    <a:lnTo>
                      <a:pt x="252" y="8872"/>
                    </a:lnTo>
                    <a:lnTo>
                      <a:pt x="336" y="8935"/>
                    </a:lnTo>
                    <a:lnTo>
                      <a:pt x="440" y="9123"/>
                    </a:lnTo>
                    <a:lnTo>
                      <a:pt x="461" y="9332"/>
                    </a:lnTo>
                    <a:lnTo>
                      <a:pt x="336" y="9458"/>
                    </a:lnTo>
                    <a:lnTo>
                      <a:pt x="210" y="9709"/>
                    </a:lnTo>
                    <a:lnTo>
                      <a:pt x="210" y="10085"/>
                    </a:lnTo>
                    <a:lnTo>
                      <a:pt x="210" y="10253"/>
                    </a:lnTo>
                    <a:lnTo>
                      <a:pt x="147" y="10483"/>
                    </a:lnTo>
                    <a:lnTo>
                      <a:pt x="482" y="11173"/>
                    </a:lnTo>
                    <a:lnTo>
                      <a:pt x="419" y="11278"/>
                    </a:lnTo>
                    <a:lnTo>
                      <a:pt x="252" y="11341"/>
                    </a:lnTo>
                    <a:lnTo>
                      <a:pt x="231" y="11655"/>
                    </a:lnTo>
                    <a:lnTo>
                      <a:pt x="22" y="11948"/>
                    </a:lnTo>
                    <a:lnTo>
                      <a:pt x="43" y="12157"/>
                    </a:lnTo>
                    <a:lnTo>
                      <a:pt x="147" y="12345"/>
                    </a:lnTo>
                    <a:lnTo>
                      <a:pt x="126" y="12764"/>
                    </a:lnTo>
                    <a:lnTo>
                      <a:pt x="147" y="13119"/>
                    </a:lnTo>
                    <a:lnTo>
                      <a:pt x="210" y="13391"/>
                    </a:lnTo>
                    <a:lnTo>
                      <a:pt x="315" y="13433"/>
                    </a:lnTo>
                    <a:lnTo>
                      <a:pt x="357" y="13538"/>
                    </a:lnTo>
                    <a:lnTo>
                      <a:pt x="336" y="13705"/>
                    </a:lnTo>
                    <a:lnTo>
                      <a:pt x="210" y="13789"/>
                    </a:lnTo>
                    <a:lnTo>
                      <a:pt x="231" y="14103"/>
                    </a:lnTo>
                    <a:cubicBezTo>
                      <a:pt x="252" y="14165"/>
                      <a:pt x="252" y="14270"/>
                      <a:pt x="273" y="14354"/>
                    </a:cubicBezTo>
                    <a:lnTo>
                      <a:pt x="273" y="14375"/>
                    </a:lnTo>
                    <a:lnTo>
                      <a:pt x="461" y="14437"/>
                    </a:lnTo>
                    <a:lnTo>
                      <a:pt x="461" y="14626"/>
                    </a:lnTo>
                    <a:lnTo>
                      <a:pt x="461" y="14772"/>
                    </a:lnTo>
                    <a:lnTo>
                      <a:pt x="566" y="15002"/>
                    </a:lnTo>
                    <a:lnTo>
                      <a:pt x="608" y="15274"/>
                    </a:lnTo>
                    <a:lnTo>
                      <a:pt x="712" y="15295"/>
                    </a:lnTo>
                    <a:lnTo>
                      <a:pt x="796" y="15253"/>
                    </a:lnTo>
                    <a:lnTo>
                      <a:pt x="880" y="15274"/>
                    </a:lnTo>
                    <a:lnTo>
                      <a:pt x="880" y="15400"/>
                    </a:lnTo>
                    <a:lnTo>
                      <a:pt x="754" y="15567"/>
                    </a:lnTo>
                    <a:lnTo>
                      <a:pt x="482" y="15567"/>
                    </a:lnTo>
                    <a:lnTo>
                      <a:pt x="440" y="15672"/>
                    </a:lnTo>
                    <a:lnTo>
                      <a:pt x="524" y="15735"/>
                    </a:lnTo>
                    <a:lnTo>
                      <a:pt x="545" y="15714"/>
                    </a:lnTo>
                    <a:lnTo>
                      <a:pt x="670" y="15714"/>
                    </a:lnTo>
                    <a:lnTo>
                      <a:pt x="859" y="15839"/>
                    </a:lnTo>
                    <a:lnTo>
                      <a:pt x="984" y="16049"/>
                    </a:lnTo>
                    <a:lnTo>
                      <a:pt x="984" y="16195"/>
                    </a:lnTo>
                    <a:lnTo>
                      <a:pt x="838" y="16321"/>
                    </a:lnTo>
                    <a:lnTo>
                      <a:pt x="838" y="16425"/>
                    </a:lnTo>
                    <a:lnTo>
                      <a:pt x="901" y="16572"/>
                    </a:lnTo>
                    <a:lnTo>
                      <a:pt x="963" y="16885"/>
                    </a:lnTo>
                    <a:lnTo>
                      <a:pt x="1047" y="17137"/>
                    </a:lnTo>
                    <a:lnTo>
                      <a:pt x="942" y="17241"/>
                    </a:lnTo>
                    <a:lnTo>
                      <a:pt x="901" y="17367"/>
                    </a:lnTo>
                    <a:lnTo>
                      <a:pt x="1005" y="17618"/>
                    </a:lnTo>
                    <a:lnTo>
                      <a:pt x="901" y="17764"/>
                    </a:lnTo>
                    <a:lnTo>
                      <a:pt x="859" y="18015"/>
                    </a:lnTo>
                    <a:lnTo>
                      <a:pt x="942" y="18246"/>
                    </a:lnTo>
                    <a:lnTo>
                      <a:pt x="984" y="18559"/>
                    </a:lnTo>
                    <a:lnTo>
                      <a:pt x="942" y="18852"/>
                    </a:lnTo>
                    <a:lnTo>
                      <a:pt x="733" y="19062"/>
                    </a:lnTo>
                    <a:lnTo>
                      <a:pt x="587" y="19250"/>
                    </a:lnTo>
                    <a:lnTo>
                      <a:pt x="524" y="19752"/>
                    </a:lnTo>
                    <a:cubicBezTo>
                      <a:pt x="545" y="19815"/>
                      <a:pt x="545" y="19898"/>
                      <a:pt x="566" y="19982"/>
                    </a:cubicBezTo>
                    <a:lnTo>
                      <a:pt x="796" y="20422"/>
                    </a:lnTo>
                    <a:lnTo>
                      <a:pt x="942" y="20422"/>
                    </a:lnTo>
                    <a:lnTo>
                      <a:pt x="1047" y="20317"/>
                    </a:lnTo>
                    <a:lnTo>
                      <a:pt x="1214" y="20233"/>
                    </a:lnTo>
                    <a:lnTo>
                      <a:pt x="1361" y="20233"/>
                    </a:lnTo>
                    <a:lnTo>
                      <a:pt x="1361" y="20401"/>
                    </a:lnTo>
                    <a:lnTo>
                      <a:pt x="1382" y="20735"/>
                    </a:lnTo>
                    <a:lnTo>
                      <a:pt x="1507" y="20840"/>
                    </a:lnTo>
                    <a:lnTo>
                      <a:pt x="1570" y="21049"/>
                    </a:lnTo>
                    <a:lnTo>
                      <a:pt x="1633" y="21279"/>
                    </a:lnTo>
                    <a:lnTo>
                      <a:pt x="1926" y="21321"/>
                    </a:lnTo>
                    <a:lnTo>
                      <a:pt x="2030" y="21363"/>
                    </a:lnTo>
                    <a:lnTo>
                      <a:pt x="2449" y="21279"/>
                    </a:lnTo>
                    <a:lnTo>
                      <a:pt x="3181" y="21279"/>
                    </a:lnTo>
                    <a:lnTo>
                      <a:pt x="3244" y="21342"/>
                    </a:lnTo>
                    <a:lnTo>
                      <a:pt x="3370" y="21363"/>
                    </a:lnTo>
                    <a:lnTo>
                      <a:pt x="3516" y="21489"/>
                    </a:lnTo>
                    <a:lnTo>
                      <a:pt x="3663" y="21551"/>
                    </a:lnTo>
                    <a:lnTo>
                      <a:pt x="3704" y="21551"/>
                    </a:lnTo>
                    <a:lnTo>
                      <a:pt x="3704" y="21447"/>
                    </a:lnTo>
                    <a:lnTo>
                      <a:pt x="3600" y="21363"/>
                    </a:lnTo>
                    <a:lnTo>
                      <a:pt x="3411" y="21238"/>
                    </a:lnTo>
                    <a:lnTo>
                      <a:pt x="3391" y="21133"/>
                    </a:lnTo>
                    <a:lnTo>
                      <a:pt x="3286" y="21028"/>
                    </a:lnTo>
                    <a:lnTo>
                      <a:pt x="3202" y="21049"/>
                    </a:lnTo>
                    <a:lnTo>
                      <a:pt x="3160" y="21007"/>
                    </a:lnTo>
                    <a:lnTo>
                      <a:pt x="3244" y="20945"/>
                    </a:lnTo>
                    <a:lnTo>
                      <a:pt x="3265" y="20861"/>
                    </a:lnTo>
                    <a:lnTo>
                      <a:pt x="3244" y="20840"/>
                    </a:lnTo>
                    <a:lnTo>
                      <a:pt x="3244" y="20756"/>
                    </a:lnTo>
                    <a:lnTo>
                      <a:pt x="3139" y="20505"/>
                    </a:lnTo>
                    <a:lnTo>
                      <a:pt x="3035" y="20317"/>
                    </a:lnTo>
                    <a:lnTo>
                      <a:pt x="2993" y="20129"/>
                    </a:lnTo>
                    <a:lnTo>
                      <a:pt x="3077" y="19961"/>
                    </a:lnTo>
                    <a:lnTo>
                      <a:pt x="3202" y="19857"/>
                    </a:lnTo>
                    <a:lnTo>
                      <a:pt x="3265" y="19752"/>
                    </a:lnTo>
                    <a:lnTo>
                      <a:pt x="3202" y="19689"/>
                    </a:lnTo>
                    <a:lnTo>
                      <a:pt x="3202" y="19585"/>
                    </a:lnTo>
                    <a:lnTo>
                      <a:pt x="3160" y="19501"/>
                    </a:lnTo>
                    <a:lnTo>
                      <a:pt x="3244" y="19564"/>
                    </a:lnTo>
                    <a:lnTo>
                      <a:pt x="3307" y="19647"/>
                    </a:lnTo>
                    <a:lnTo>
                      <a:pt x="3391" y="19668"/>
                    </a:lnTo>
                    <a:lnTo>
                      <a:pt x="3516" y="19564"/>
                    </a:lnTo>
                    <a:lnTo>
                      <a:pt x="3558" y="19480"/>
                    </a:lnTo>
                    <a:lnTo>
                      <a:pt x="3663" y="19354"/>
                    </a:lnTo>
                    <a:lnTo>
                      <a:pt x="3683" y="19250"/>
                    </a:lnTo>
                    <a:lnTo>
                      <a:pt x="3663" y="19062"/>
                    </a:lnTo>
                    <a:lnTo>
                      <a:pt x="3579" y="19041"/>
                    </a:lnTo>
                    <a:lnTo>
                      <a:pt x="3516" y="19082"/>
                    </a:lnTo>
                    <a:lnTo>
                      <a:pt x="3516" y="19082"/>
                    </a:lnTo>
                    <a:lnTo>
                      <a:pt x="3558" y="19020"/>
                    </a:lnTo>
                    <a:lnTo>
                      <a:pt x="3663" y="18915"/>
                    </a:lnTo>
                    <a:lnTo>
                      <a:pt x="3704" y="18769"/>
                    </a:lnTo>
                    <a:lnTo>
                      <a:pt x="3725" y="18643"/>
                    </a:lnTo>
                    <a:lnTo>
                      <a:pt x="3872" y="18518"/>
                    </a:lnTo>
                    <a:lnTo>
                      <a:pt x="3976" y="18518"/>
                    </a:lnTo>
                    <a:lnTo>
                      <a:pt x="4018" y="18392"/>
                    </a:lnTo>
                    <a:lnTo>
                      <a:pt x="4102" y="18287"/>
                    </a:lnTo>
                    <a:lnTo>
                      <a:pt x="4144" y="18246"/>
                    </a:lnTo>
                    <a:lnTo>
                      <a:pt x="4186" y="18141"/>
                    </a:lnTo>
                    <a:lnTo>
                      <a:pt x="4248" y="18099"/>
                    </a:lnTo>
                    <a:lnTo>
                      <a:pt x="4332" y="17994"/>
                    </a:lnTo>
                    <a:lnTo>
                      <a:pt x="4311" y="17932"/>
                    </a:lnTo>
                    <a:lnTo>
                      <a:pt x="4311" y="17869"/>
                    </a:lnTo>
                    <a:lnTo>
                      <a:pt x="4395" y="17806"/>
                    </a:lnTo>
                    <a:lnTo>
                      <a:pt x="4290" y="17702"/>
                    </a:lnTo>
                    <a:lnTo>
                      <a:pt x="4207" y="17702"/>
                    </a:lnTo>
                    <a:lnTo>
                      <a:pt x="4311" y="17597"/>
                    </a:lnTo>
                    <a:lnTo>
                      <a:pt x="4311" y="17492"/>
                    </a:lnTo>
                    <a:lnTo>
                      <a:pt x="4227" y="17367"/>
                    </a:lnTo>
                    <a:lnTo>
                      <a:pt x="4227" y="17423"/>
                    </a:lnTo>
                    <a:lnTo>
                      <a:pt x="4186" y="17409"/>
                    </a:lnTo>
                    <a:lnTo>
                      <a:pt x="4123" y="17429"/>
                    </a:lnTo>
                    <a:lnTo>
                      <a:pt x="4018" y="17429"/>
                    </a:lnTo>
                    <a:lnTo>
                      <a:pt x="3830" y="17471"/>
                    </a:lnTo>
                    <a:lnTo>
                      <a:pt x="3600" y="17262"/>
                    </a:lnTo>
                    <a:lnTo>
                      <a:pt x="3453" y="17137"/>
                    </a:lnTo>
                    <a:lnTo>
                      <a:pt x="3370" y="17095"/>
                    </a:lnTo>
                    <a:lnTo>
                      <a:pt x="3265" y="16990"/>
                    </a:lnTo>
                    <a:lnTo>
                      <a:pt x="3139" y="16781"/>
                    </a:lnTo>
                    <a:lnTo>
                      <a:pt x="3139" y="16655"/>
                    </a:lnTo>
                    <a:lnTo>
                      <a:pt x="3056" y="16551"/>
                    </a:lnTo>
                    <a:lnTo>
                      <a:pt x="3056" y="16467"/>
                    </a:lnTo>
                    <a:lnTo>
                      <a:pt x="3181" y="16362"/>
                    </a:lnTo>
                    <a:lnTo>
                      <a:pt x="3244" y="16258"/>
                    </a:lnTo>
                    <a:lnTo>
                      <a:pt x="3286" y="16132"/>
                    </a:lnTo>
                    <a:lnTo>
                      <a:pt x="3370" y="16111"/>
                    </a:lnTo>
                    <a:lnTo>
                      <a:pt x="3474" y="16007"/>
                    </a:lnTo>
                    <a:lnTo>
                      <a:pt x="3600" y="15986"/>
                    </a:lnTo>
                    <a:lnTo>
                      <a:pt x="3704" y="15881"/>
                    </a:lnTo>
                    <a:lnTo>
                      <a:pt x="3872" y="15839"/>
                    </a:lnTo>
                    <a:lnTo>
                      <a:pt x="3976" y="15881"/>
                    </a:lnTo>
                    <a:lnTo>
                      <a:pt x="4144" y="15839"/>
                    </a:lnTo>
                    <a:lnTo>
                      <a:pt x="4144" y="15797"/>
                    </a:lnTo>
                    <a:lnTo>
                      <a:pt x="4102" y="15735"/>
                    </a:lnTo>
                    <a:lnTo>
                      <a:pt x="3997" y="15693"/>
                    </a:lnTo>
                    <a:lnTo>
                      <a:pt x="4018" y="15630"/>
                    </a:lnTo>
                    <a:lnTo>
                      <a:pt x="4039" y="15567"/>
                    </a:lnTo>
                    <a:lnTo>
                      <a:pt x="4207" y="15463"/>
                    </a:lnTo>
                    <a:lnTo>
                      <a:pt x="4186" y="15421"/>
                    </a:lnTo>
                    <a:lnTo>
                      <a:pt x="4227" y="15358"/>
                    </a:lnTo>
                    <a:lnTo>
                      <a:pt x="4227" y="15295"/>
                    </a:lnTo>
                    <a:lnTo>
                      <a:pt x="4102" y="15128"/>
                    </a:lnTo>
                    <a:lnTo>
                      <a:pt x="4123" y="15065"/>
                    </a:lnTo>
                    <a:lnTo>
                      <a:pt x="4123" y="14981"/>
                    </a:lnTo>
                    <a:lnTo>
                      <a:pt x="4018" y="14940"/>
                    </a:lnTo>
                    <a:lnTo>
                      <a:pt x="3997" y="14772"/>
                    </a:lnTo>
                    <a:lnTo>
                      <a:pt x="4081" y="14668"/>
                    </a:lnTo>
                    <a:lnTo>
                      <a:pt x="4123" y="14563"/>
                    </a:lnTo>
                    <a:lnTo>
                      <a:pt x="4081" y="14521"/>
                    </a:lnTo>
                    <a:lnTo>
                      <a:pt x="4144" y="14437"/>
                    </a:lnTo>
                    <a:lnTo>
                      <a:pt x="4332" y="14354"/>
                    </a:lnTo>
                    <a:lnTo>
                      <a:pt x="4458" y="14249"/>
                    </a:lnTo>
                    <a:lnTo>
                      <a:pt x="4458" y="14207"/>
                    </a:lnTo>
                    <a:lnTo>
                      <a:pt x="4311" y="14144"/>
                    </a:lnTo>
                    <a:lnTo>
                      <a:pt x="4207" y="14144"/>
                    </a:lnTo>
                    <a:lnTo>
                      <a:pt x="4144" y="14061"/>
                    </a:lnTo>
                    <a:lnTo>
                      <a:pt x="4186" y="14019"/>
                    </a:lnTo>
                    <a:lnTo>
                      <a:pt x="4290" y="13935"/>
                    </a:lnTo>
                    <a:lnTo>
                      <a:pt x="4437" y="13893"/>
                    </a:lnTo>
                    <a:lnTo>
                      <a:pt x="4562" y="13956"/>
                    </a:lnTo>
                    <a:lnTo>
                      <a:pt x="4562" y="14040"/>
                    </a:lnTo>
                    <a:lnTo>
                      <a:pt x="4541" y="14082"/>
                    </a:lnTo>
                    <a:lnTo>
                      <a:pt x="4604" y="14186"/>
                    </a:lnTo>
                    <a:lnTo>
                      <a:pt x="4667" y="14228"/>
                    </a:lnTo>
                    <a:lnTo>
                      <a:pt x="4918" y="14082"/>
                    </a:lnTo>
                    <a:lnTo>
                      <a:pt x="4939" y="13998"/>
                    </a:lnTo>
                    <a:lnTo>
                      <a:pt x="4876" y="13852"/>
                    </a:lnTo>
                    <a:lnTo>
                      <a:pt x="4813" y="13747"/>
                    </a:lnTo>
                    <a:lnTo>
                      <a:pt x="4855" y="13726"/>
                    </a:lnTo>
                    <a:lnTo>
                      <a:pt x="4876" y="13621"/>
                    </a:lnTo>
                    <a:lnTo>
                      <a:pt x="4813" y="13496"/>
                    </a:lnTo>
                    <a:lnTo>
                      <a:pt x="4730" y="13496"/>
                    </a:lnTo>
                    <a:lnTo>
                      <a:pt x="4625" y="13559"/>
                    </a:lnTo>
                    <a:lnTo>
                      <a:pt x="4541" y="13559"/>
                    </a:lnTo>
                    <a:lnTo>
                      <a:pt x="4499" y="13621"/>
                    </a:lnTo>
                    <a:lnTo>
                      <a:pt x="4520" y="13642"/>
                    </a:lnTo>
                    <a:lnTo>
                      <a:pt x="4625" y="13684"/>
                    </a:lnTo>
                    <a:lnTo>
                      <a:pt x="4625" y="13726"/>
                    </a:lnTo>
                    <a:lnTo>
                      <a:pt x="4437" y="13789"/>
                    </a:lnTo>
                    <a:lnTo>
                      <a:pt x="4353" y="13747"/>
                    </a:lnTo>
                    <a:lnTo>
                      <a:pt x="4416" y="13705"/>
                    </a:lnTo>
                    <a:lnTo>
                      <a:pt x="4499" y="13684"/>
                    </a:lnTo>
                    <a:lnTo>
                      <a:pt x="4437" y="13642"/>
                    </a:lnTo>
                    <a:lnTo>
                      <a:pt x="4248" y="13642"/>
                    </a:lnTo>
                    <a:lnTo>
                      <a:pt x="4123" y="13580"/>
                    </a:lnTo>
                    <a:lnTo>
                      <a:pt x="4102" y="13475"/>
                    </a:lnTo>
                    <a:lnTo>
                      <a:pt x="4102" y="13203"/>
                    </a:lnTo>
                    <a:lnTo>
                      <a:pt x="4039" y="12994"/>
                    </a:lnTo>
                    <a:lnTo>
                      <a:pt x="3914" y="12889"/>
                    </a:lnTo>
                    <a:lnTo>
                      <a:pt x="3914" y="12680"/>
                    </a:lnTo>
                    <a:lnTo>
                      <a:pt x="4018" y="12575"/>
                    </a:lnTo>
                    <a:lnTo>
                      <a:pt x="4102" y="12575"/>
                    </a:lnTo>
                    <a:lnTo>
                      <a:pt x="4081" y="12659"/>
                    </a:lnTo>
                    <a:lnTo>
                      <a:pt x="4102" y="12680"/>
                    </a:lnTo>
                    <a:lnTo>
                      <a:pt x="4227" y="12680"/>
                    </a:lnTo>
                    <a:lnTo>
                      <a:pt x="4437" y="12764"/>
                    </a:lnTo>
                    <a:lnTo>
                      <a:pt x="4646" y="12910"/>
                    </a:lnTo>
                    <a:lnTo>
                      <a:pt x="4834" y="12973"/>
                    </a:lnTo>
                    <a:lnTo>
                      <a:pt x="5148" y="12973"/>
                    </a:lnTo>
                    <a:lnTo>
                      <a:pt x="5336" y="12847"/>
                    </a:lnTo>
                    <a:lnTo>
                      <a:pt x="5295" y="12805"/>
                    </a:lnTo>
                    <a:lnTo>
                      <a:pt x="5441" y="12701"/>
                    </a:lnTo>
                    <a:lnTo>
                      <a:pt x="5462" y="12596"/>
                    </a:lnTo>
                    <a:lnTo>
                      <a:pt x="5441" y="12533"/>
                    </a:lnTo>
                    <a:lnTo>
                      <a:pt x="5462" y="12471"/>
                    </a:lnTo>
                    <a:lnTo>
                      <a:pt x="5483" y="12366"/>
                    </a:lnTo>
                    <a:lnTo>
                      <a:pt x="5378" y="12345"/>
                    </a:lnTo>
                    <a:lnTo>
                      <a:pt x="5295" y="12220"/>
                    </a:lnTo>
                    <a:lnTo>
                      <a:pt x="5295" y="12115"/>
                    </a:lnTo>
                    <a:lnTo>
                      <a:pt x="5357" y="12031"/>
                    </a:lnTo>
                    <a:lnTo>
                      <a:pt x="5336" y="11968"/>
                    </a:lnTo>
                    <a:lnTo>
                      <a:pt x="5441" y="11864"/>
                    </a:lnTo>
                    <a:lnTo>
                      <a:pt x="5441" y="11843"/>
                    </a:lnTo>
                    <a:lnTo>
                      <a:pt x="5483" y="11843"/>
                    </a:lnTo>
                    <a:lnTo>
                      <a:pt x="5504" y="11759"/>
                    </a:lnTo>
                    <a:lnTo>
                      <a:pt x="5483" y="11655"/>
                    </a:lnTo>
                    <a:lnTo>
                      <a:pt x="5378" y="11655"/>
                    </a:lnTo>
                    <a:lnTo>
                      <a:pt x="5378" y="11613"/>
                    </a:lnTo>
                    <a:lnTo>
                      <a:pt x="5336" y="11529"/>
                    </a:lnTo>
                    <a:lnTo>
                      <a:pt x="5336" y="11320"/>
                    </a:lnTo>
                    <a:lnTo>
                      <a:pt x="5295" y="11236"/>
                    </a:lnTo>
                    <a:lnTo>
                      <a:pt x="5295" y="11131"/>
                    </a:lnTo>
                    <a:lnTo>
                      <a:pt x="5336" y="11111"/>
                    </a:lnTo>
                    <a:lnTo>
                      <a:pt x="5378" y="11194"/>
                    </a:lnTo>
                    <a:lnTo>
                      <a:pt x="5462" y="11194"/>
                    </a:lnTo>
                    <a:lnTo>
                      <a:pt x="5608" y="11236"/>
                    </a:lnTo>
                    <a:lnTo>
                      <a:pt x="5755" y="11320"/>
                    </a:lnTo>
                    <a:lnTo>
                      <a:pt x="5859" y="11320"/>
                    </a:lnTo>
                    <a:lnTo>
                      <a:pt x="6027" y="11299"/>
                    </a:lnTo>
                    <a:lnTo>
                      <a:pt x="6215" y="11320"/>
                    </a:lnTo>
                    <a:lnTo>
                      <a:pt x="6445" y="11320"/>
                    </a:lnTo>
                    <a:lnTo>
                      <a:pt x="6843" y="11215"/>
                    </a:lnTo>
                    <a:lnTo>
                      <a:pt x="7178" y="11069"/>
                    </a:lnTo>
                    <a:lnTo>
                      <a:pt x="7220" y="10985"/>
                    </a:lnTo>
                    <a:lnTo>
                      <a:pt x="7261" y="11027"/>
                    </a:lnTo>
                    <a:lnTo>
                      <a:pt x="7492" y="10964"/>
                    </a:lnTo>
                    <a:lnTo>
                      <a:pt x="7805" y="10776"/>
                    </a:lnTo>
                    <a:lnTo>
                      <a:pt x="7868" y="10671"/>
                    </a:lnTo>
                    <a:lnTo>
                      <a:pt x="7826" y="10546"/>
                    </a:lnTo>
                    <a:lnTo>
                      <a:pt x="7889" y="10357"/>
                    </a:lnTo>
                    <a:lnTo>
                      <a:pt x="7931" y="10336"/>
                    </a:lnTo>
                    <a:lnTo>
                      <a:pt x="7973" y="10378"/>
                    </a:lnTo>
                    <a:lnTo>
                      <a:pt x="8015" y="10336"/>
                    </a:lnTo>
                    <a:lnTo>
                      <a:pt x="8077" y="10148"/>
                    </a:lnTo>
                    <a:lnTo>
                      <a:pt x="8182" y="9960"/>
                    </a:lnTo>
                    <a:lnTo>
                      <a:pt x="8203" y="9855"/>
                    </a:lnTo>
                    <a:lnTo>
                      <a:pt x="8203" y="9625"/>
                    </a:lnTo>
                    <a:lnTo>
                      <a:pt x="8182" y="9520"/>
                    </a:lnTo>
                    <a:lnTo>
                      <a:pt x="8140" y="9520"/>
                    </a:lnTo>
                    <a:lnTo>
                      <a:pt x="8077" y="9604"/>
                    </a:lnTo>
                    <a:lnTo>
                      <a:pt x="7931" y="9604"/>
                    </a:lnTo>
                    <a:lnTo>
                      <a:pt x="7784" y="9499"/>
                    </a:lnTo>
                    <a:lnTo>
                      <a:pt x="7701" y="9332"/>
                    </a:lnTo>
                    <a:lnTo>
                      <a:pt x="7701" y="9248"/>
                    </a:lnTo>
                    <a:lnTo>
                      <a:pt x="7826" y="8976"/>
                    </a:lnTo>
                    <a:lnTo>
                      <a:pt x="7826" y="8872"/>
                    </a:lnTo>
                    <a:lnTo>
                      <a:pt x="7764" y="8788"/>
                    </a:lnTo>
                    <a:lnTo>
                      <a:pt x="7471" y="8558"/>
                    </a:lnTo>
                    <a:lnTo>
                      <a:pt x="7240" y="8453"/>
                    </a:lnTo>
                    <a:lnTo>
                      <a:pt x="6989" y="8265"/>
                    </a:lnTo>
                    <a:lnTo>
                      <a:pt x="6948" y="8160"/>
                    </a:lnTo>
                    <a:lnTo>
                      <a:pt x="6968" y="8139"/>
                    </a:lnTo>
                    <a:lnTo>
                      <a:pt x="6968" y="8035"/>
                    </a:lnTo>
                    <a:lnTo>
                      <a:pt x="6885" y="7951"/>
                    </a:lnTo>
                    <a:lnTo>
                      <a:pt x="6927" y="7888"/>
                    </a:lnTo>
                    <a:lnTo>
                      <a:pt x="6864" y="7679"/>
                    </a:lnTo>
                    <a:lnTo>
                      <a:pt x="6885" y="7449"/>
                    </a:lnTo>
                    <a:lnTo>
                      <a:pt x="6927" y="7240"/>
                    </a:lnTo>
                    <a:lnTo>
                      <a:pt x="7010" y="7156"/>
                    </a:lnTo>
                    <a:lnTo>
                      <a:pt x="7031" y="7093"/>
                    </a:lnTo>
                    <a:lnTo>
                      <a:pt x="6968" y="6905"/>
                    </a:lnTo>
                    <a:lnTo>
                      <a:pt x="6948" y="6633"/>
                    </a:lnTo>
                    <a:lnTo>
                      <a:pt x="7010" y="6591"/>
                    </a:lnTo>
                    <a:lnTo>
                      <a:pt x="6948" y="6403"/>
                    </a:lnTo>
                    <a:lnTo>
                      <a:pt x="7031" y="6277"/>
                    </a:lnTo>
                    <a:lnTo>
                      <a:pt x="7031" y="6173"/>
                    </a:lnTo>
                    <a:lnTo>
                      <a:pt x="7073" y="6089"/>
                    </a:lnTo>
                    <a:lnTo>
                      <a:pt x="7115" y="5838"/>
                    </a:lnTo>
                    <a:lnTo>
                      <a:pt x="7073" y="5733"/>
                    </a:lnTo>
                    <a:lnTo>
                      <a:pt x="7136" y="5650"/>
                    </a:lnTo>
                    <a:lnTo>
                      <a:pt x="7115" y="5461"/>
                    </a:lnTo>
                    <a:lnTo>
                      <a:pt x="7220" y="5336"/>
                    </a:lnTo>
                    <a:lnTo>
                      <a:pt x="7261" y="5210"/>
                    </a:lnTo>
                    <a:lnTo>
                      <a:pt x="7261" y="5168"/>
                    </a:lnTo>
                    <a:lnTo>
                      <a:pt x="7282" y="5126"/>
                    </a:lnTo>
                    <a:lnTo>
                      <a:pt x="7387" y="5043"/>
                    </a:lnTo>
                    <a:lnTo>
                      <a:pt x="7387" y="5001"/>
                    </a:lnTo>
                    <a:lnTo>
                      <a:pt x="7492" y="4833"/>
                    </a:lnTo>
                    <a:lnTo>
                      <a:pt x="7575" y="4750"/>
                    </a:lnTo>
                    <a:lnTo>
                      <a:pt x="7680" y="4541"/>
                    </a:lnTo>
                    <a:lnTo>
                      <a:pt x="7722" y="4478"/>
                    </a:lnTo>
                    <a:lnTo>
                      <a:pt x="7805" y="4436"/>
                    </a:lnTo>
                    <a:lnTo>
                      <a:pt x="7805" y="4310"/>
                    </a:lnTo>
                    <a:lnTo>
                      <a:pt x="7826" y="4227"/>
                    </a:lnTo>
                    <a:lnTo>
                      <a:pt x="8015" y="3997"/>
                    </a:lnTo>
                    <a:lnTo>
                      <a:pt x="8098" y="3997"/>
                    </a:lnTo>
                    <a:lnTo>
                      <a:pt x="8182" y="3976"/>
                    </a:lnTo>
                    <a:lnTo>
                      <a:pt x="8182" y="3850"/>
                    </a:lnTo>
                    <a:lnTo>
                      <a:pt x="8266" y="3808"/>
                    </a:lnTo>
                    <a:lnTo>
                      <a:pt x="8475" y="3641"/>
                    </a:lnTo>
                    <a:lnTo>
                      <a:pt x="8538" y="3599"/>
                    </a:lnTo>
                    <a:lnTo>
                      <a:pt x="8600" y="3536"/>
                    </a:lnTo>
                    <a:lnTo>
                      <a:pt x="8831" y="3369"/>
                    </a:lnTo>
                    <a:lnTo>
                      <a:pt x="8852" y="3390"/>
                    </a:lnTo>
                    <a:lnTo>
                      <a:pt x="8935" y="3327"/>
                    </a:lnTo>
                    <a:lnTo>
                      <a:pt x="8956" y="3264"/>
                    </a:lnTo>
                    <a:lnTo>
                      <a:pt x="9103" y="3181"/>
                    </a:lnTo>
                    <a:lnTo>
                      <a:pt x="9207" y="3181"/>
                    </a:lnTo>
                    <a:lnTo>
                      <a:pt x="9228" y="3118"/>
                    </a:lnTo>
                    <a:lnTo>
                      <a:pt x="9207" y="2909"/>
                    </a:lnTo>
                    <a:lnTo>
                      <a:pt x="9165" y="2657"/>
                    </a:lnTo>
                    <a:lnTo>
                      <a:pt x="9165" y="2490"/>
                    </a:lnTo>
                    <a:lnTo>
                      <a:pt x="9061" y="2239"/>
                    </a:lnTo>
                    <a:lnTo>
                      <a:pt x="9061" y="2134"/>
                    </a:lnTo>
                    <a:lnTo>
                      <a:pt x="8810" y="2113"/>
                    </a:lnTo>
                    <a:lnTo>
                      <a:pt x="8705" y="2197"/>
                    </a:lnTo>
                    <a:lnTo>
                      <a:pt x="8684" y="2218"/>
                    </a:lnTo>
                    <a:lnTo>
                      <a:pt x="8684" y="2385"/>
                    </a:lnTo>
                    <a:lnTo>
                      <a:pt x="8705" y="2427"/>
                    </a:lnTo>
                    <a:lnTo>
                      <a:pt x="8705" y="2637"/>
                    </a:lnTo>
                    <a:lnTo>
                      <a:pt x="8600" y="2720"/>
                    </a:lnTo>
                    <a:lnTo>
                      <a:pt x="8517" y="2846"/>
                    </a:lnTo>
                    <a:lnTo>
                      <a:pt x="8496" y="2971"/>
                    </a:lnTo>
                    <a:lnTo>
                      <a:pt x="8224" y="3160"/>
                    </a:lnTo>
                    <a:lnTo>
                      <a:pt x="8182" y="3327"/>
                    </a:lnTo>
                    <a:lnTo>
                      <a:pt x="8077" y="3453"/>
                    </a:lnTo>
                    <a:lnTo>
                      <a:pt x="7952" y="3432"/>
                    </a:lnTo>
                    <a:lnTo>
                      <a:pt x="7889" y="3453"/>
                    </a:lnTo>
                    <a:lnTo>
                      <a:pt x="7784" y="3599"/>
                    </a:lnTo>
                    <a:lnTo>
                      <a:pt x="7743" y="3557"/>
                    </a:lnTo>
                    <a:lnTo>
                      <a:pt x="7659" y="3557"/>
                    </a:lnTo>
                    <a:lnTo>
                      <a:pt x="7533" y="3599"/>
                    </a:lnTo>
                    <a:lnTo>
                      <a:pt x="7282" y="3453"/>
                    </a:lnTo>
                    <a:lnTo>
                      <a:pt x="6948" y="3348"/>
                    </a:lnTo>
                    <a:lnTo>
                      <a:pt x="6529" y="3390"/>
                    </a:lnTo>
                    <a:lnTo>
                      <a:pt x="6424" y="3390"/>
                    </a:lnTo>
                    <a:lnTo>
                      <a:pt x="6445" y="3264"/>
                    </a:lnTo>
                    <a:lnTo>
                      <a:pt x="6634" y="3076"/>
                    </a:lnTo>
                    <a:lnTo>
                      <a:pt x="6717" y="2846"/>
                    </a:lnTo>
                    <a:lnTo>
                      <a:pt x="6696" y="2720"/>
                    </a:lnTo>
                    <a:lnTo>
                      <a:pt x="6738" y="2616"/>
                    </a:lnTo>
                    <a:lnTo>
                      <a:pt x="6843" y="2532"/>
                    </a:lnTo>
                    <a:lnTo>
                      <a:pt x="6927" y="2406"/>
                    </a:lnTo>
                    <a:lnTo>
                      <a:pt x="6948" y="2281"/>
                    </a:lnTo>
                    <a:lnTo>
                      <a:pt x="6864" y="2134"/>
                    </a:lnTo>
                    <a:lnTo>
                      <a:pt x="6696" y="2009"/>
                    </a:lnTo>
                    <a:lnTo>
                      <a:pt x="6550" y="1862"/>
                    </a:lnTo>
                    <a:lnTo>
                      <a:pt x="6215" y="1800"/>
                    </a:lnTo>
                    <a:lnTo>
                      <a:pt x="5964" y="1674"/>
                    </a:lnTo>
                    <a:lnTo>
                      <a:pt x="5692" y="1465"/>
                    </a:lnTo>
                    <a:lnTo>
                      <a:pt x="5587" y="1444"/>
                    </a:lnTo>
                    <a:lnTo>
                      <a:pt x="5357" y="1339"/>
                    </a:lnTo>
                    <a:lnTo>
                      <a:pt x="5023" y="1256"/>
                    </a:lnTo>
                    <a:lnTo>
                      <a:pt x="4939" y="1088"/>
                    </a:lnTo>
                    <a:lnTo>
                      <a:pt x="4813" y="963"/>
                    </a:lnTo>
                    <a:lnTo>
                      <a:pt x="4667" y="942"/>
                    </a:lnTo>
                    <a:lnTo>
                      <a:pt x="4311" y="565"/>
                    </a:lnTo>
                    <a:lnTo>
                      <a:pt x="4186" y="314"/>
                    </a:lnTo>
                    <a:lnTo>
                      <a:pt x="4081" y="293"/>
                    </a:lnTo>
                    <a:lnTo>
                      <a:pt x="3935" y="147"/>
                    </a:lnTo>
                    <a:lnTo>
                      <a:pt x="3914" y="126"/>
                    </a:lnTo>
                    <a:lnTo>
                      <a:pt x="3809" y="21"/>
                    </a:lnTo>
                    <a:lnTo>
                      <a:pt x="3181" y="21"/>
                    </a:lnTo>
                    <a:lnTo>
                      <a:pt x="3077" y="147"/>
                    </a:lnTo>
                    <a:lnTo>
                      <a:pt x="3077" y="251"/>
                    </a:lnTo>
                    <a:lnTo>
                      <a:pt x="2993" y="356"/>
                    </a:lnTo>
                    <a:lnTo>
                      <a:pt x="2993" y="460"/>
                    </a:lnTo>
                    <a:lnTo>
                      <a:pt x="2951" y="544"/>
                    </a:lnTo>
                    <a:lnTo>
                      <a:pt x="2888" y="460"/>
                    </a:lnTo>
                    <a:lnTo>
                      <a:pt x="2826" y="230"/>
                    </a:lnTo>
                    <a:lnTo>
                      <a:pt x="2784" y="84"/>
                    </a:lnTo>
                    <a:lnTo>
                      <a:pt x="2679" y="42"/>
                    </a:lnTo>
                    <a:lnTo>
                      <a:pt x="2470" y="105"/>
                    </a:lnTo>
                    <a:lnTo>
                      <a:pt x="2344" y="84"/>
                    </a:lnTo>
                    <a:lnTo>
                      <a:pt x="2240" y="105"/>
                    </a:lnTo>
                    <a:lnTo>
                      <a:pt x="2093" y="126"/>
                    </a:lnTo>
                    <a:lnTo>
                      <a:pt x="1947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64"/>
              <p:cNvSpPr/>
              <p:nvPr/>
            </p:nvSpPr>
            <p:spPr>
              <a:xfrm>
                <a:off x="2804875" y="4134625"/>
                <a:ext cx="51800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2072" h="1444" extrusionOk="0">
                    <a:moveTo>
                      <a:pt x="0" y="0"/>
                    </a:moveTo>
                    <a:lnTo>
                      <a:pt x="272" y="1067"/>
                    </a:lnTo>
                    <a:lnTo>
                      <a:pt x="314" y="1067"/>
                    </a:lnTo>
                    <a:lnTo>
                      <a:pt x="502" y="1046"/>
                    </a:lnTo>
                    <a:lnTo>
                      <a:pt x="670" y="1046"/>
                    </a:lnTo>
                    <a:lnTo>
                      <a:pt x="816" y="1004"/>
                    </a:lnTo>
                    <a:lnTo>
                      <a:pt x="816" y="1046"/>
                    </a:lnTo>
                    <a:lnTo>
                      <a:pt x="712" y="1067"/>
                    </a:lnTo>
                    <a:lnTo>
                      <a:pt x="565" y="1130"/>
                    </a:lnTo>
                    <a:lnTo>
                      <a:pt x="293" y="1130"/>
                    </a:lnTo>
                    <a:lnTo>
                      <a:pt x="356" y="1360"/>
                    </a:lnTo>
                    <a:lnTo>
                      <a:pt x="398" y="1360"/>
                    </a:lnTo>
                    <a:lnTo>
                      <a:pt x="607" y="1276"/>
                    </a:lnTo>
                    <a:lnTo>
                      <a:pt x="837" y="1297"/>
                    </a:lnTo>
                    <a:lnTo>
                      <a:pt x="1005" y="1276"/>
                    </a:lnTo>
                    <a:lnTo>
                      <a:pt x="1235" y="1297"/>
                    </a:lnTo>
                    <a:lnTo>
                      <a:pt x="1360" y="1381"/>
                    </a:lnTo>
                    <a:lnTo>
                      <a:pt x="1507" y="1444"/>
                    </a:lnTo>
                    <a:lnTo>
                      <a:pt x="1632" y="1402"/>
                    </a:lnTo>
                    <a:lnTo>
                      <a:pt x="1737" y="1297"/>
                    </a:lnTo>
                    <a:lnTo>
                      <a:pt x="1758" y="1193"/>
                    </a:lnTo>
                    <a:lnTo>
                      <a:pt x="1883" y="1151"/>
                    </a:lnTo>
                    <a:lnTo>
                      <a:pt x="1946" y="1193"/>
                    </a:lnTo>
                    <a:lnTo>
                      <a:pt x="2072" y="1130"/>
                    </a:lnTo>
                    <a:lnTo>
                      <a:pt x="2072" y="1004"/>
                    </a:lnTo>
                    <a:lnTo>
                      <a:pt x="1967" y="983"/>
                    </a:lnTo>
                    <a:lnTo>
                      <a:pt x="1758" y="1046"/>
                    </a:lnTo>
                    <a:lnTo>
                      <a:pt x="1632" y="1004"/>
                    </a:lnTo>
                    <a:lnTo>
                      <a:pt x="1507" y="879"/>
                    </a:lnTo>
                    <a:lnTo>
                      <a:pt x="1318" y="837"/>
                    </a:lnTo>
                    <a:lnTo>
                      <a:pt x="1256" y="774"/>
                    </a:lnTo>
                    <a:lnTo>
                      <a:pt x="816" y="628"/>
                    </a:lnTo>
                    <a:lnTo>
                      <a:pt x="691" y="607"/>
                    </a:lnTo>
                    <a:lnTo>
                      <a:pt x="691" y="460"/>
                    </a:lnTo>
                    <a:lnTo>
                      <a:pt x="565" y="335"/>
                    </a:lnTo>
                    <a:lnTo>
                      <a:pt x="398" y="314"/>
                    </a:lnTo>
                    <a:lnTo>
                      <a:pt x="314" y="126"/>
                    </a:lnTo>
                    <a:lnTo>
                      <a:pt x="272" y="21"/>
                    </a:lnTo>
                    <a:lnTo>
                      <a:pt x="105" y="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55" name="Google Shape;1155;p64"/>
            <p:cNvSpPr/>
            <p:nvPr/>
          </p:nvSpPr>
          <p:spPr>
            <a:xfrm>
              <a:off x="4563295" y="2964728"/>
              <a:ext cx="12467" cy="27863"/>
            </a:xfrm>
            <a:custGeom>
              <a:avLst/>
              <a:gdLst/>
              <a:ahLst/>
              <a:cxnLst/>
              <a:rect l="l" t="t" r="r" b="b"/>
              <a:pathLst>
                <a:path w="1047" h="2450" extrusionOk="0">
                  <a:moveTo>
                    <a:pt x="691" y="1"/>
                  </a:moveTo>
                  <a:lnTo>
                    <a:pt x="628" y="43"/>
                  </a:lnTo>
                  <a:lnTo>
                    <a:pt x="628" y="127"/>
                  </a:lnTo>
                  <a:lnTo>
                    <a:pt x="524" y="147"/>
                  </a:lnTo>
                  <a:lnTo>
                    <a:pt x="398" y="315"/>
                  </a:lnTo>
                  <a:lnTo>
                    <a:pt x="294" y="482"/>
                  </a:lnTo>
                  <a:lnTo>
                    <a:pt x="315" y="545"/>
                  </a:lnTo>
                  <a:lnTo>
                    <a:pt x="294" y="629"/>
                  </a:lnTo>
                  <a:lnTo>
                    <a:pt x="231" y="671"/>
                  </a:lnTo>
                  <a:lnTo>
                    <a:pt x="105" y="880"/>
                  </a:lnTo>
                  <a:lnTo>
                    <a:pt x="63" y="1110"/>
                  </a:lnTo>
                  <a:lnTo>
                    <a:pt x="1" y="1152"/>
                  </a:lnTo>
                  <a:lnTo>
                    <a:pt x="63" y="1194"/>
                  </a:lnTo>
                  <a:lnTo>
                    <a:pt x="63" y="1424"/>
                  </a:lnTo>
                  <a:lnTo>
                    <a:pt x="84" y="1675"/>
                  </a:lnTo>
                  <a:lnTo>
                    <a:pt x="126" y="1696"/>
                  </a:lnTo>
                  <a:lnTo>
                    <a:pt x="168" y="1780"/>
                  </a:lnTo>
                  <a:lnTo>
                    <a:pt x="126" y="1780"/>
                  </a:lnTo>
                  <a:lnTo>
                    <a:pt x="105" y="1842"/>
                  </a:lnTo>
                  <a:lnTo>
                    <a:pt x="189" y="1947"/>
                  </a:lnTo>
                  <a:lnTo>
                    <a:pt x="231" y="1947"/>
                  </a:lnTo>
                  <a:lnTo>
                    <a:pt x="273" y="2031"/>
                  </a:lnTo>
                  <a:lnTo>
                    <a:pt x="419" y="2093"/>
                  </a:lnTo>
                  <a:lnTo>
                    <a:pt x="503" y="2219"/>
                  </a:lnTo>
                  <a:lnTo>
                    <a:pt x="503" y="2344"/>
                  </a:lnTo>
                  <a:lnTo>
                    <a:pt x="503" y="2449"/>
                  </a:lnTo>
                  <a:lnTo>
                    <a:pt x="587" y="2407"/>
                  </a:lnTo>
                  <a:lnTo>
                    <a:pt x="691" y="2449"/>
                  </a:lnTo>
                  <a:lnTo>
                    <a:pt x="691" y="2449"/>
                  </a:lnTo>
                  <a:lnTo>
                    <a:pt x="649" y="2324"/>
                  </a:lnTo>
                  <a:lnTo>
                    <a:pt x="691" y="2198"/>
                  </a:lnTo>
                  <a:lnTo>
                    <a:pt x="628" y="2010"/>
                  </a:lnTo>
                  <a:lnTo>
                    <a:pt x="712" y="1884"/>
                  </a:lnTo>
                  <a:lnTo>
                    <a:pt x="859" y="1675"/>
                  </a:lnTo>
                  <a:lnTo>
                    <a:pt x="859" y="1528"/>
                  </a:lnTo>
                  <a:lnTo>
                    <a:pt x="880" y="1487"/>
                  </a:lnTo>
                  <a:lnTo>
                    <a:pt x="838" y="1466"/>
                  </a:lnTo>
                  <a:lnTo>
                    <a:pt x="880" y="1256"/>
                  </a:lnTo>
                  <a:lnTo>
                    <a:pt x="880" y="1089"/>
                  </a:lnTo>
                  <a:lnTo>
                    <a:pt x="859" y="943"/>
                  </a:lnTo>
                  <a:lnTo>
                    <a:pt x="942" y="796"/>
                  </a:lnTo>
                  <a:lnTo>
                    <a:pt x="963" y="524"/>
                  </a:lnTo>
                  <a:lnTo>
                    <a:pt x="1005" y="357"/>
                  </a:lnTo>
                  <a:lnTo>
                    <a:pt x="1047" y="336"/>
                  </a:lnTo>
                  <a:lnTo>
                    <a:pt x="1026" y="252"/>
                  </a:lnTo>
                  <a:lnTo>
                    <a:pt x="921" y="168"/>
                  </a:lnTo>
                  <a:lnTo>
                    <a:pt x="880" y="168"/>
                  </a:lnTo>
                  <a:lnTo>
                    <a:pt x="817" y="43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6" name="Google Shape;1156;p64"/>
            <p:cNvGrpSpPr/>
            <p:nvPr/>
          </p:nvGrpSpPr>
          <p:grpSpPr>
            <a:xfrm>
              <a:off x="3790439" y="2408636"/>
              <a:ext cx="73017" cy="75684"/>
              <a:chOff x="3781475" y="1624825"/>
              <a:chExt cx="153300" cy="166375"/>
            </a:xfrm>
          </p:grpSpPr>
          <p:sp>
            <p:nvSpPr>
              <p:cNvPr id="1157" name="Google Shape;1157;p64"/>
              <p:cNvSpPr/>
              <p:nvPr/>
            </p:nvSpPr>
            <p:spPr>
              <a:xfrm>
                <a:off x="3845300" y="1624825"/>
                <a:ext cx="8947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2428" extrusionOk="0">
                    <a:moveTo>
                      <a:pt x="1695" y="1"/>
                    </a:moveTo>
                    <a:lnTo>
                      <a:pt x="1674" y="84"/>
                    </a:lnTo>
                    <a:lnTo>
                      <a:pt x="1716" y="168"/>
                    </a:lnTo>
                    <a:lnTo>
                      <a:pt x="1758" y="252"/>
                    </a:lnTo>
                    <a:lnTo>
                      <a:pt x="1674" y="210"/>
                    </a:lnTo>
                    <a:lnTo>
                      <a:pt x="1611" y="168"/>
                    </a:lnTo>
                    <a:lnTo>
                      <a:pt x="1570" y="189"/>
                    </a:lnTo>
                    <a:lnTo>
                      <a:pt x="1570" y="293"/>
                    </a:lnTo>
                    <a:lnTo>
                      <a:pt x="1653" y="377"/>
                    </a:lnTo>
                    <a:lnTo>
                      <a:pt x="1653" y="482"/>
                    </a:lnTo>
                    <a:lnTo>
                      <a:pt x="1611" y="586"/>
                    </a:lnTo>
                    <a:lnTo>
                      <a:pt x="1611" y="712"/>
                    </a:lnTo>
                    <a:lnTo>
                      <a:pt x="1674" y="879"/>
                    </a:lnTo>
                    <a:lnTo>
                      <a:pt x="1653" y="984"/>
                    </a:lnTo>
                    <a:lnTo>
                      <a:pt x="1591" y="984"/>
                    </a:lnTo>
                    <a:lnTo>
                      <a:pt x="1570" y="879"/>
                    </a:lnTo>
                    <a:lnTo>
                      <a:pt x="1465" y="796"/>
                    </a:lnTo>
                    <a:lnTo>
                      <a:pt x="1360" y="733"/>
                    </a:lnTo>
                    <a:lnTo>
                      <a:pt x="1339" y="670"/>
                    </a:lnTo>
                    <a:lnTo>
                      <a:pt x="1381" y="586"/>
                    </a:lnTo>
                    <a:lnTo>
                      <a:pt x="1381" y="524"/>
                    </a:lnTo>
                    <a:lnTo>
                      <a:pt x="1298" y="503"/>
                    </a:lnTo>
                    <a:lnTo>
                      <a:pt x="1193" y="565"/>
                    </a:lnTo>
                    <a:lnTo>
                      <a:pt x="1151" y="565"/>
                    </a:lnTo>
                    <a:lnTo>
                      <a:pt x="1130" y="607"/>
                    </a:lnTo>
                    <a:lnTo>
                      <a:pt x="1026" y="670"/>
                    </a:lnTo>
                    <a:lnTo>
                      <a:pt x="942" y="628"/>
                    </a:lnTo>
                    <a:lnTo>
                      <a:pt x="942" y="586"/>
                    </a:lnTo>
                    <a:lnTo>
                      <a:pt x="942" y="524"/>
                    </a:lnTo>
                    <a:lnTo>
                      <a:pt x="879" y="524"/>
                    </a:lnTo>
                    <a:lnTo>
                      <a:pt x="816" y="461"/>
                    </a:lnTo>
                    <a:lnTo>
                      <a:pt x="775" y="356"/>
                    </a:lnTo>
                    <a:lnTo>
                      <a:pt x="712" y="314"/>
                    </a:lnTo>
                    <a:lnTo>
                      <a:pt x="649" y="356"/>
                    </a:lnTo>
                    <a:lnTo>
                      <a:pt x="565" y="273"/>
                    </a:lnTo>
                    <a:lnTo>
                      <a:pt x="607" y="189"/>
                    </a:lnTo>
                    <a:lnTo>
                      <a:pt x="565" y="84"/>
                    </a:lnTo>
                    <a:lnTo>
                      <a:pt x="523" y="63"/>
                    </a:lnTo>
                    <a:lnTo>
                      <a:pt x="461" y="147"/>
                    </a:lnTo>
                    <a:lnTo>
                      <a:pt x="440" y="293"/>
                    </a:lnTo>
                    <a:lnTo>
                      <a:pt x="461" y="419"/>
                    </a:lnTo>
                    <a:lnTo>
                      <a:pt x="544" y="565"/>
                    </a:lnTo>
                    <a:lnTo>
                      <a:pt x="565" y="712"/>
                    </a:lnTo>
                    <a:lnTo>
                      <a:pt x="523" y="733"/>
                    </a:lnTo>
                    <a:lnTo>
                      <a:pt x="440" y="649"/>
                    </a:lnTo>
                    <a:lnTo>
                      <a:pt x="419" y="545"/>
                    </a:lnTo>
                    <a:lnTo>
                      <a:pt x="398" y="524"/>
                    </a:lnTo>
                    <a:lnTo>
                      <a:pt x="398" y="628"/>
                    </a:lnTo>
                    <a:lnTo>
                      <a:pt x="419" y="754"/>
                    </a:lnTo>
                    <a:lnTo>
                      <a:pt x="461" y="837"/>
                    </a:lnTo>
                    <a:lnTo>
                      <a:pt x="461" y="921"/>
                    </a:lnTo>
                    <a:lnTo>
                      <a:pt x="440" y="1005"/>
                    </a:lnTo>
                    <a:lnTo>
                      <a:pt x="419" y="984"/>
                    </a:lnTo>
                    <a:lnTo>
                      <a:pt x="356" y="837"/>
                    </a:lnTo>
                    <a:lnTo>
                      <a:pt x="314" y="796"/>
                    </a:lnTo>
                    <a:lnTo>
                      <a:pt x="105" y="817"/>
                    </a:lnTo>
                    <a:lnTo>
                      <a:pt x="21" y="775"/>
                    </a:lnTo>
                    <a:lnTo>
                      <a:pt x="0" y="775"/>
                    </a:lnTo>
                    <a:lnTo>
                      <a:pt x="63" y="879"/>
                    </a:lnTo>
                    <a:lnTo>
                      <a:pt x="126" y="879"/>
                    </a:lnTo>
                    <a:lnTo>
                      <a:pt x="189" y="921"/>
                    </a:lnTo>
                    <a:lnTo>
                      <a:pt x="168" y="984"/>
                    </a:lnTo>
                    <a:lnTo>
                      <a:pt x="189" y="1026"/>
                    </a:lnTo>
                    <a:lnTo>
                      <a:pt x="293" y="1026"/>
                    </a:lnTo>
                    <a:lnTo>
                      <a:pt x="314" y="1068"/>
                    </a:lnTo>
                    <a:lnTo>
                      <a:pt x="168" y="1172"/>
                    </a:lnTo>
                    <a:lnTo>
                      <a:pt x="168" y="1235"/>
                    </a:lnTo>
                    <a:lnTo>
                      <a:pt x="293" y="1423"/>
                    </a:lnTo>
                    <a:lnTo>
                      <a:pt x="377" y="1444"/>
                    </a:lnTo>
                    <a:lnTo>
                      <a:pt x="461" y="1486"/>
                    </a:lnTo>
                    <a:lnTo>
                      <a:pt x="607" y="1486"/>
                    </a:lnTo>
                    <a:lnTo>
                      <a:pt x="691" y="1465"/>
                    </a:lnTo>
                    <a:lnTo>
                      <a:pt x="754" y="1528"/>
                    </a:lnTo>
                    <a:lnTo>
                      <a:pt x="816" y="1528"/>
                    </a:lnTo>
                    <a:lnTo>
                      <a:pt x="942" y="1444"/>
                    </a:lnTo>
                    <a:lnTo>
                      <a:pt x="1026" y="1423"/>
                    </a:lnTo>
                    <a:lnTo>
                      <a:pt x="1235" y="1381"/>
                    </a:lnTo>
                    <a:lnTo>
                      <a:pt x="1381" y="1381"/>
                    </a:lnTo>
                    <a:lnTo>
                      <a:pt x="1465" y="1340"/>
                    </a:lnTo>
                    <a:lnTo>
                      <a:pt x="1528" y="1340"/>
                    </a:lnTo>
                    <a:lnTo>
                      <a:pt x="1570" y="1361"/>
                    </a:lnTo>
                    <a:lnTo>
                      <a:pt x="1570" y="1423"/>
                    </a:lnTo>
                    <a:lnTo>
                      <a:pt x="1549" y="1465"/>
                    </a:lnTo>
                    <a:lnTo>
                      <a:pt x="1507" y="1549"/>
                    </a:lnTo>
                    <a:lnTo>
                      <a:pt x="1465" y="1570"/>
                    </a:lnTo>
                    <a:lnTo>
                      <a:pt x="1339" y="1549"/>
                    </a:lnTo>
                    <a:lnTo>
                      <a:pt x="1214" y="1549"/>
                    </a:lnTo>
                    <a:lnTo>
                      <a:pt x="1109" y="1528"/>
                    </a:lnTo>
                    <a:lnTo>
                      <a:pt x="1067" y="1570"/>
                    </a:lnTo>
                    <a:lnTo>
                      <a:pt x="1130" y="1591"/>
                    </a:lnTo>
                    <a:lnTo>
                      <a:pt x="1298" y="1653"/>
                    </a:lnTo>
                    <a:lnTo>
                      <a:pt x="1360" y="1695"/>
                    </a:lnTo>
                    <a:lnTo>
                      <a:pt x="1360" y="1758"/>
                    </a:lnTo>
                    <a:lnTo>
                      <a:pt x="1298" y="1758"/>
                    </a:lnTo>
                    <a:lnTo>
                      <a:pt x="1172" y="1695"/>
                    </a:lnTo>
                    <a:lnTo>
                      <a:pt x="1151" y="1758"/>
                    </a:lnTo>
                    <a:lnTo>
                      <a:pt x="1088" y="1758"/>
                    </a:lnTo>
                    <a:lnTo>
                      <a:pt x="984" y="1674"/>
                    </a:lnTo>
                    <a:lnTo>
                      <a:pt x="900" y="1653"/>
                    </a:lnTo>
                    <a:lnTo>
                      <a:pt x="754" y="1695"/>
                    </a:lnTo>
                    <a:lnTo>
                      <a:pt x="754" y="1758"/>
                    </a:lnTo>
                    <a:lnTo>
                      <a:pt x="837" y="1779"/>
                    </a:lnTo>
                    <a:lnTo>
                      <a:pt x="1047" y="1967"/>
                    </a:lnTo>
                    <a:lnTo>
                      <a:pt x="1130" y="1988"/>
                    </a:lnTo>
                    <a:lnTo>
                      <a:pt x="1235" y="1946"/>
                    </a:lnTo>
                    <a:lnTo>
                      <a:pt x="1277" y="1967"/>
                    </a:lnTo>
                    <a:lnTo>
                      <a:pt x="1339" y="2072"/>
                    </a:lnTo>
                    <a:lnTo>
                      <a:pt x="1339" y="2156"/>
                    </a:lnTo>
                    <a:lnTo>
                      <a:pt x="1423" y="2177"/>
                    </a:lnTo>
                    <a:lnTo>
                      <a:pt x="1507" y="2156"/>
                    </a:lnTo>
                    <a:lnTo>
                      <a:pt x="1674" y="2156"/>
                    </a:lnTo>
                    <a:lnTo>
                      <a:pt x="1842" y="2093"/>
                    </a:lnTo>
                    <a:lnTo>
                      <a:pt x="1946" y="2093"/>
                    </a:lnTo>
                    <a:lnTo>
                      <a:pt x="2093" y="2072"/>
                    </a:lnTo>
                    <a:lnTo>
                      <a:pt x="2093" y="2114"/>
                    </a:lnTo>
                    <a:lnTo>
                      <a:pt x="2072" y="2218"/>
                    </a:lnTo>
                    <a:lnTo>
                      <a:pt x="2093" y="2323"/>
                    </a:lnTo>
                    <a:lnTo>
                      <a:pt x="2218" y="2407"/>
                    </a:lnTo>
                    <a:lnTo>
                      <a:pt x="2365" y="2428"/>
                    </a:lnTo>
                    <a:lnTo>
                      <a:pt x="2532" y="2386"/>
                    </a:lnTo>
                    <a:lnTo>
                      <a:pt x="2574" y="2323"/>
                    </a:lnTo>
                    <a:lnTo>
                      <a:pt x="2532" y="2281"/>
                    </a:lnTo>
                    <a:lnTo>
                      <a:pt x="2532" y="2218"/>
                    </a:lnTo>
                    <a:lnTo>
                      <a:pt x="2595" y="2156"/>
                    </a:lnTo>
                    <a:lnTo>
                      <a:pt x="2699" y="2051"/>
                    </a:lnTo>
                    <a:lnTo>
                      <a:pt x="2783" y="2009"/>
                    </a:lnTo>
                    <a:lnTo>
                      <a:pt x="2846" y="2072"/>
                    </a:lnTo>
                    <a:lnTo>
                      <a:pt x="2930" y="2114"/>
                    </a:lnTo>
                    <a:lnTo>
                      <a:pt x="3034" y="2114"/>
                    </a:lnTo>
                    <a:lnTo>
                      <a:pt x="3160" y="2051"/>
                    </a:lnTo>
                    <a:lnTo>
                      <a:pt x="3202" y="1988"/>
                    </a:lnTo>
                    <a:lnTo>
                      <a:pt x="3160" y="1842"/>
                    </a:lnTo>
                    <a:lnTo>
                      <a:pt x="3139" y="1758"/>
                    </a:lnTo>
                    <a:lnTo>
                      <a:pt x="3181" y="1674"/>
                    </a:lnTo>
                    <a:lnTo>
                      <a:pt x="3264" y="1591"/>
                    </a:lnTo>
                    <a:lnTo>
                      <a:pt x="3348" y="1423"/>
                    </a:lnTo>
                    <a:lnTo>
                      <a:pt x="3432" y="1319"/>
                    </a:lnTo>
                    <a:lnTo>
                      <a:pt x="3557" y="1172"/>
                    </a:lnTo>
                    <a:lnTo>
                      <a:pt x="3578" y="1068"/>
                    </a:lnTo>
                    <a:lnTo>
                      <a:pt x="3578" y="1005"/>
                    </a:lnTo>
                    <a:lnTo>
                      <a:pt x="3557" y="900"/>
                    </a:lnTo>
                    <a:lnTo>
                      <a:pt x="3536" y="817"/>
                    </a:lnTo>
                    <a:lnTo>
                      <a:pt x="3557" y="754"/>
                    </a:lnTo>
                    <a:lnTo>
                      <a:pt x="3557" y="712"/>
                    </a:lnTo>
                    <a:lnTo>
                      <a:pt x="3516" y="691"/>
                    </a:lnTo>
                    <a:lnTo>
                      <a:pt x="3348" y="691"/>
                    </a:lnTo>
                    <a:lnTo>
                      <a:pt x="3264" y="607"/>
                    </a:lnTo>
                    <a:lnTo>
                      <a:pt x="3223" y="607"/>
                    </a:lnTo>
                    <a:lnTo>
                      <a:pt x="3034" y="628"/>
                    </a:lnTo>
                    <a:lnTo>
                      <a:pt x="2930" y="607"/>
                    </a:lnTo>
                    <a:lnTo>
                      <a:pt x="2846" y="545"/>
                    </a:lnTo>
                    <a:lnTo>
                      <a:pt x="2741" y="545"/>
                    </a:lnTo>
                    <a:lnTo>
                      <a:pt x="2679" y="503"/>
                    </a:lnTo>
                    <a:lnTo>
                      <a:pt x="2679" y="440"/>
                    </a:lnTo>
                    <a:lnTo>
                      <a:pt x="2637" y="419"/>
                    </a:lnTo>
                    <a:lnTo>
                      <a:pt x="2532" y="482"/>
                    </a:lnTo>
                    <a:lnTo>
                      <a:pt x="2532" y="419"/>
                    </a:lnTo>
                    <a:lnTo>
                      <a:pt x="2532" y="335"/>
                    </a:lnTo>
                    <a:lnTo>
                      <a:pt x="2532" y="293"/>
                    </a:lnTo>
                    <a:lnTo>
                      <a:pt x="2490" y="335"/>
                    </a:lnTo>
                    <a:lnTo>
                      <a:pt x="2469" y="440"/>
                    </a:lnTo>
                    <a:lnTo>
                      <a:pt x="2407" y="482"/>
                    </a:lnTo>
                    <a:lnTo>
                      <a:pt x="2386" y="335"/>
                    </a:lnTo>
                    <a:lnTo>
                      <a:pt x="2344" y="335"/>
                    </a:lnTo>
                    <a:lnTo>
                      <a:pt x="2302" y="398"/>
                    </a:lnTo>
                    <a:lnTo>
                      <a:pt x="2323" y="440"/>
                    </a:lnTo>
                    <a:lnTo>
                      <a:pt x="2302" y="503"/>
                    </a:lnTo>
                    <a:lnTo>
                      <a:pt x="2093" y="503"/>
                    </a:lnTo>
                    <a:lnTo>
                      <a:pt x="2093" y="607"/>
                    </a:lnTo>
                    <a:lnTo>
                      <a:pt x="2072" y="691"/>
                    </a:lnTo>
                    <a:lnTo>
                      <a:pt x="1988" y="670"/>
                    </a:lnTo>
                    <a:lnTo>
                      <a:pt x="1967" y="586"/>
                    </a:lnTo>
                    <a:lnTo>
                      <a:pt x="1925" y="586"/>
                    </a:lnTo>
                    <a:lnTo>
                      <a:pt x="1925" y="670"/>
                    </a:lnTo>
                    <a:lnTo>
                      <a:pt x="1904" y="733"/>
                    </a:lnTo>
                    <a:lnTo>
                      <a:pt x="1883" y="691"/>
                    </a:lnTo>
                    <a:lnTo>
                      <a:pt x="1883" y="607"/>
                    </a:lnTo>
                    <a:lnTo>
                      <a:pt x="1904" y="482"/>
                    </a:lnTo>
                    <a:lnTo>
                      <a:pt x="1904" y="252"/>
                    </a:lnTo>
                    <a:lnTo>
                      <a:pt x="1883" y="168"/>
                    </a:lnTo>
                    <a:lnTo>
                      <a:pt x="1779" y="84"/>
                    </a:lnTo>
                    <a:lnTo>
                      <a:pt x="1716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64"/>
              <p:cNvSpPr/>
              <p:nvPr/>
            </p:nvSpPr>
            <p:spPr>
              <a:xfrm>
                <a:off x="3875625" y="1704850"/>
                <a:ext cx="21475" cy="18350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34" extrusionOk="0">
                    <a:moveTo>
                      <a:pt x="650" y="1"/>
                    </a:moveTo>
                    <a:lnTo>
                      <a:pt x="587" y="43"/>
                    </a:lnTo>
                    <a:lnTo>
                      <a:pt x="419" y="126"/>
                    </a:lnTo>
                    <a:lnTo>
                      <a:pt x="419" y="43"/>
                    </a:lnTo>
                    <a:lnTo>
                      <a:pt x="357" y="43"/>
                    </a:lnTo>
                    <a:lnTo>
                      <a:pt x="273" y="105"/>
                    </a:lnTo>
                    <a:lnTo>
                      <a:pt x="252" y="147"/>
                    </a:lnTo>
                    <a:lnTo>
                      <a:pt x="231" y="210"/>
                    </a:lnTo>
                    <a:lnTo>
                      <a:pt x="126" y="189"/>
                    </a:lnTo>
                    <a:lnTo>
                      <a:pt x="64" y="252"/>
                    </a:lnTo>
                    <a:lnTo>
                      <a:pt x="1" y="315"/>
                    </a:lnTo>
                    <a:lnTo>
                      <a:pt x="64" y="357"/>
                    </a:lnTo>
                    <a:lnTo>
                      <a:pt x="210" y="357"/>
                    </a:lnTo>
                    <a:lnTo>
                      <a:pt x="252" y="461"/>
                    </a:lnTo>
                    <a:lnTo>
                      <a:pt x="273" y="524"/>
                    </a:lnTo>
                    <a:lnTo>
                      <a:pt x="273" y="608"/>
                    </a:lnTo>
                    <a:lnTo>
                      <a:pt x="336" y="629"/>
                    </a:lnTo>
                    <a:lnTo>
                      <a:pt x="273" y="712"/>
                    </a:lnTo>
                    <a:lnTo>
                      <a:pt x="357" y="712"/>
                    </a:lnTo>
                    <a:lnTo>
                      <a:pt x="419" y="733"/>
                    </a:lnTo>
                    <a:lnTo>
                      <a:pt x="440" y="670"/>
                    </a:lnTo>
                    <a:lnTo>
                      <a:pt x="587" y="608"/>
                    </a:lnTo>
                    <a:lnTo>
                      <a:pt x="670" y="608"/>
                    </a:lnTo>
                    <a:lnTo>
                      <a:pt x="754" y="524"/>
                    </a:lnTo>
                    <a:lnTo>
                      <a:pt x="733" y="461"/>
                    </a:lnTo>
                    <a:lnTo>
                      <a:pt x="754" y="315"/>
                    </a:lnTo>
                    <a:lnTo>
                      <a:pt x="796" y="294"/>
                    </a:lnTo>
                    <a:lnTo>
                      <a:pt x="859" y="189"/>
                    </a:lnTo>
                    <a:lnTo>
                      <a:pt x="796" y="105"/>
                    </a:lnTo>
                    <a:lnTo>
                      <a:pt x="733" y="85"/>
                    </a:lnTo>
                    <a:lnTo>
                      <a:pt x="670" y="22"/>
                    </a:lnTo>
                    <a:lnTo>
                      <a:pt x="650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64"/>
              <p:cNvSpPr/>
              <p:nvPr/>
            </p:nvSpPr>
            <p:spPr>
              <a:xfrm>
                <a:off x="3883475" y="1716375"/>
                <a:ext cx="39275" cy="43425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1737" extrusionOk="0">
                    <a:moveTo>
                      <a:pt x="796" y="0"/>
                    </a:moveTo>
                    <a:lnTo>
                      <a:pt x="649" y="105"/>
                    </a:lnTo>
                    <a:lnTo>
                      <a:pt x="482" y="251"/>
                    </a:lnTo>
                    <a:lnTo>
                      <a:pt x="377" y="251"/>
                    </a:lnTo>
                    <a:lnTo>
                      <a:pt x="147" y="293"/>
                    </a:lnTo>
                    <a:lnTo>
                      <a:pt x="43" y="398"/>
                    </a:lnTo>
                    <a:lnTo>
                      <a:pt x="1" y="502"/>
                    </a:lnTo>
                    <a:lnTo>
                      <a:pt x="105" y="565"/>
                    </a:lnTo>
                    <a:lnTo>
                      <a:pt x="168" y="670"/>
                    </a:lnTo>
                    <a:lnTo>
                      <a:pt x="273" y="670"/>
                    </a:lnTo>
                    <a:lnTo>
                      <a:pt x="315" y="712"/>
                    </a:lnTo>
                    <a:lnTo>
                      <a:pt x="273" y="795"/>
                    </a:lnTo>
                    <a:lnTo>
                      <a:pt x="273" y="900"/>
                    </a:lnTo>
                    <a:lnTo>
                      <a:pt x="168" y="1046"/>
                    </a:lnTo>
                    <a:lnTo>
                      <a:pt x="147" y="1235"/>
                    </a:lnTo>
                    <a:lnTo>
                      <a:pt x="64" y="1297"/>
                    </a:lnTo>
                    <a:lnTo>
                      <a:pt x="105" y="1402"/>
                    </a:lnTo>
                    <a:lnTo>
                      <a:pt x="43" y="1444"/>
                    </a:lnTo>
                    <a:lnTo>
                      <a:pt x="64" y="1548"/>
                    </a:lnTo>
                    <a:lnTo>
                      <a:pt x="126" y="1548"/>
                    </a:lnTo>
                    <a:lnTo>
                      <a:pt x="210" y="1507"/>
                    </a:lnTo>
                    <a:lnTo>
                      <a:pt x="315" y="1465"/>
                    </a:lnTo>
                    <a:lnTo>
                      <a:pt x="440" y="1402"/>
                    </a:lnTo>
                    <a:lnTo>
                      <a:pt x="524" y="1402"/>
                    </a:lnTo>
                    <a:lnTo>
                      <a:pt x="587" y="1318"/>
                    </a:lnTo>
                    <a:lnTo>
                      <a:pt x="649" y="1193"/>
                    </a:lnTo>
                    <a:lnTo>
                      <a:pt x="691" y="1151"/>
                    </a:lnTo>
                    <a:lnTo>
                      <a:pt x="796" y="1151"/>
                    </a:lnTo>
                    <a:lnTo>
                      <a:pt x="838" y="1130"/>
                    </a:lnTo>
                    <a:lnTo>
                      <a:pt x="838" y="1235"/>
                    </a:lnTo>
                    <a:lnTo>
                      <a:pt x="796" y="1423"/>
                    </a:lnTo>
                    <a:lnTo>
                      <a:pt x="796" y="1548"/>
                    </a:lnTo>
                    <a:lnTo>
                      <a:pt x="754" y="1632"/>
                    </a:lnTo>
                    <a:lnTo>
                      <a:pt x="775" y="1737"/>
                    </a:lnTo>
                    <a:lnTo>
                      <a:pt x="859" y="1737"/>
                    </a:lnTo>
                    <a:lnTo>
                      <a:pt x="942" y="1653"/>
                    </a:lnTo>
                    <a:lnTo>
                      <a:pt x="942" y="1569"/>
                    </a:lnTo>
                    <a:lnTo>
                      <a:pt x="984" y="1465"/>
                    </a:lnTo>
                    <a:lnTo>
                      <a:pt x="1089" y="1423"/>
                    </a:lnTo>
                    <a:lnTo>
                      <a:pt x="1193" y="1402"/>
                    </a:lnTo>
                    <a:lnTo>
                      <a:pt x="1277" y="1151"/>
                    </a:lnTo>
                    <a:lnTo>
                      <a:pt x="1277" y="1046"/>
                    </a:lnTo>
                    <a:lnTo>
                      <a:pt x="1382" y="900"/>
                    </a:lnTo>
                    <a:lnTo>
                      <a:pt x="1507" y="837"/>
                    </a:lnTo>
                    <a:lnTo>
                      <a:pt x="1570" y="795"/>
                    </a:lnTo>
                    <a:lnTo>
                      <a:pt x="1465" y="732"/>
                    </a:lnTo>
                    <a:lnTo>
                      <a:pt x="1403" y="691"/>
                    </a:lnTo>
                    <a:lnTo>
                      <a:pt x="1298" y="628"/>
                    </a:lnTo>
                    <a:lnTo>
                      <a:pt x="1172" y="712"/>
                    </a:lnTo>
                    <a:lnTo>
                      <a:pt x="1089" y="774"/>
                    </a:lnTo>
                    <a:lnTo>
                      <a:pt x="963" y="691"/>
                    </a:lnTo>
                    <a:lnTo>
                      <a:pt x="838" y="565"/>
                    </a:lnTo>
                    <a:lnTo>
                      <a:pt x="796" y="398"/>
                    </a:lnTo>
                    <a:lnTo>
                      <a:pt x="838" y="356"/>
                    </a:lnTo>
                    <a:lnTo>
                      <a:pt x="942" y="314"/>
                    </a:lnTo>
                    <a:lnTo>
                      <a:pt x="942" y="272"/>
                    </a:lnTo>
                    <a:lnTo>
                      <a:pt x="859" y="147"/>
                    </a:lnTo>
                    <a:lnTo>
                      <a:pt x="796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64"/>
              <p:cNvSpPr/>
              <p:nvPr/>
            </p:nvSpPr>
            <p:spPr>
              <a:xfrm>
                <a:off x="3781475" y="1649925"/>
                <a:ext cx="102550" cy="141275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5651" extrusionOk="0">
                    <a:moveTo>
                      <a:pt x="1988" y="1"/>
                    </a:moveTo>
                    <a:lnTo>
                      <a:pt x="1926" y="22"/>
                    </a:lnTo>
                    <a:lnTo>
                      <a:pt x="1842" y="126"/>
                    </a:lnTo>
                    <a:lnTo>
                      <a:pt x="1884" y="315"/>
                    </a:lnTo>
                    <a:lnTo>
                      <a:pt x="1821" y="419"/>
                    </a:lnTo>
                    <a:lnTo>
                      <a:pt x="1821" y="524"/>
                    </a:lnTo>
                    <a:lnTo>
                      <a:pt x="1800" y="629"/>
                    </a:lnTo>
                    <a:lnTo>
                      <a:pt x="1842" y="649"/>
                    </a:lnTo>
                    <a:lnTo>
                      <a:pt x="1884" y="733"/>
                    </a:lnTo>
                    <a:lnTo>
                      <a:pt x="1884" y="1068"/>
                    </a:lnTo>
                    <a:lnTo>
                      <a:pt x="1884" y="1235"/>
                    </a:lnTo>
                    <a:lnTo>
                      <a:pt x="1926" y="1361"/>
                    </a:lnTo>
                    <a:lnTo>
                      <a:pt x="2030" y="1507"/>
                    </a:lnTo>
                    <a:lnTo>
                      <a:pt x="2030" y="1654"/>
                    </a:lnTo>
                    <a:lnTo>
                      <a:pt x="2135" y="1779"/>
                    </a:lnTo>
                    <a:lnTo>
                      <a:pt x="2135" y="1863"/>
                    </a:lnTo>
                    <a:lnTo>
                      <a:pt x="2051" y="1863"/>
                    </a:lnTo>
                    <a:lnTo>
                      <a:pt x="2009" y="1800"/>
                    </a:lnTo>
                    <a:lnTo>
                      <a:pt x="1926" y="1612"/>
                    </a:lnTo>
                    <a:lnTo>
                      <a:pt x="1842" y="1507"/>
                    </a:lnTo>
                    <a:lnTo>
                      <a:pt x="1800" y="1507"/>
                    </a:lnTo>
                    <a:lnTo>
                      <a:pt x="1716" y="1570"/>
                    </a:lnTo>
                    <a:lnTo>
                      <a:pt x="1675" y="1549"/>
                    </a:lnTo>
                    <a:lnTo>
                      <a:pt x="1675" y="1486"/>
                    </a:lnTo>
                    <a:lnTo>
                      <a:pt x="1737" y="1403"/>
                    </a:lnTo>
                    <a:lnTo>
                      <a:pt x="1779" y="1361"/>
                    </a:lnTo>
                    <a:lnTo>
                      <a:pt x="1779" y="1256"/>
                    </a:lnTo>
                    <a:lnTo>
                      <a:pt x="1695" y="1026"/>
                    </a:lnTo>
                    <a:lnTo>
                      <a:pt x="1695" y="817"/>
                    </a:lnTo>
                    <a:lnTo>
                      <a:pt x="1675" y="733"/>
                    </a:lnTo>
                    <a:lnTo>
                      <a:pt x="1528" y="649"/>
                    </a:lnTo>
                    <a:lnTo>
                      <a:pt x="1465" y="524"/>
                    </a:lnTo>
                    <a:lnTo>
                      <a:pt x="1382" y="503"/>
                    </a:lnTo>
                    <a:lnTo>
                      <a:pt x="1319" y="545"/>
                    </a:lnTo>
                    <a:lnTo>
                      <a:pt x="1319" y="670"/>
                    </a:lnTo>
                    <a:lnTo>
                      <a:pt x="1193" y="838"/>
                    </a:lnTo>
                    <a:lnTo>
                      <a:pt x="1172" y="963"/>
                    </a:lnTo>
                    <a:lnTo>
                      <a:pt x="1193" y="1089"/>
                    </a:lnTo>
                    <a:lnTo>
                      <a:pt x="1256" y="1235"/>
                    </a:lnTo>
                    <a:lnTo>
                      <a:pt x="1277" y="1403"/>
                    </a:lnTo>
                    <a:lnTo>
                      <a:pt x="1214" y="1382"/>
                    </a:lnTo>
                    <a:lnTo>
                      <a:pt x="1172" y="1298"/>
                    </a:lnTo>
                    <a:lnTo>
                      <a:pt x="1151" y="1173"/>
                    </a:lnTo>
                    <a:lnTo>
                      <a:pt x="1172" y="1089"/>
                    </a:lnTo>
                    <a:lnTo>
                      <a:pt x="1110" y="1068"/>
                    </a:lnTo>
                    <a:lnTo>
                      <a:pt x="1068" y="984"/>
                    </a:lnTo>
                    <a:lnTo>
                      <a:pt x="1047" y="984"/>
                    </a:lnTo>
                    <a:lnTo>
                      <a:pt x="984" y="1047"/>
                    </a:lnTo>
                    <a:lnTo>
                      <a:pt x="942" y="1026"/>
                    </a:lnTo>
                    <a:lnTo>
                      <a:pt x="942" y="942"/>
                    </a:lnTo>
                    <a:lnTo>
                      <a:pt x="1047" y="859"/>
                    </a:lnTo>
                    <a:lnTo>
                      <a:pt x="1047" y="838"/>
                    </a:lnTo>
                    <a:lnTo>
                      <a:pt x="984" y="817"/>
                    </a:lnTo>
                    <a:lnTo>
                      <a:pt x="859" y="859"/>
                    </a:lnTo>
                    <a:lnTo>
                      <a:pt x="775" y="921"/>
                    </a:lnTo>
                    <a:lnTo>
                      <a:pt x="691" y="859"/>
                    </a:lnTo>
                    <a:lnTo>
                      <a:pt x="733" y="817"/>
                    </a:lnTo>
                    <a:lnTo>
                      <a:pt x="775" y="775"/>
                    </a:lnTo>
                    <a:lnTo>
                      <a:pt x="796" y="733"/>
                    </a:lnTo>
                    <a:lnTo>
                      <a:pt x="900" y="629"/>
                    </a:lnTo>
                    <a:lnTo>
                      <a:pt x="984" y="629"/>
                    </a:lnTo>
                    <a:lnTo>
                      <a:pt x="1005" y="649"/>
                    </a:lnTo>
                    <a:lnTo>
                      <a:pt x="1089" y="670"/>
                    </a:lnTo>
                    <a:lnTo>
                      <a:pt x="1151" y="608"/>
                    </a:lnTo>
                    <a:lnTo>
                      <a:pt x="1172" y="524"/>
                    </a:lnTo>
                    <a:lnTo>
                      <a:pt x="1089" y="398"/>
                    </a:lnTo>
                    <a:lnTo>
                      <a:pt x="1047" y="336"/>
                    </a:lnTo>
                    <a:lnTo>
                      <a:pt x="900" y="357"/>
                    </a:lnTo>
                    <a:lnTo>
                      <a:pt x="670" y="545"/>
                    </a:lnTo>
                    <a:lnTo>
                      <a:pt x="587" y="566"/>
                    </a:lnTo>
                    <a:lnTo>
                      <a:pt x="545" y="545"/>
                    </a:lnTo>
                    <a:lnTo>
                      <a:pt x="545" y="461"/>
                    </a:lnTo>
                    <a:lnTo>
                      <a:pt x="461" y="419"/>
                    </a:lnTo>
                    <a:lnTo>
                      <a:pt x="419" y="440"/>
                    </a:lnTo>
                    <a:lnTo>
                      <a:pt x="419" y="566"/>
                    </a:lnTo>
                    <a:lnTo>
                      <a:pt x="545" y="712"/>
                    </a:lnTo>
                    <a:lnTo>
                      <a:pt x="524" y="754"/>
                    </a:lnTo>
                    <a:lnTo>
                      <a:pt x="419" y="754"/>
                    </a:lnTo>
                    <a:lnTo>
                      <a:pt x="377" y="649"/>
                    </a:lnTo>
                    <a:lnTo>
                      <a:pt x="315" y="503"/>
                    </a:lnTo>
                    <a:lnTo>
                      <a:pt x="231" y="503"/>
                    </a:lnTo>
                    <a:lnTo>
                      <a:pt x="126" y="608"/>
                    </a:lnTo>
                    <a:lnTo>
                      <a:pt x="147" y="733"/>
                    </a:lnTo>
                    <a:lnTo>
                      <a:pt x="168" y="775"/>
                    </a:lnTo>
                    <a:lnTo>
                      <a:pt x="168" y="880"/>
                    </a:lnTo>
                    <a:lnTo>
                      <a:pt x="147" y="880"/>
                    </a:lnTo>
                    <a:lnTo>
                      <a:pt x="43" y="963"/>
                    </a:lnTo>
                    <a:lnTo>
                      <a:pt x="1" y="984"/>
                    </a:lnTo>
                    <a:lnTo>
                      <a:pt x="1" y="1089"/>
                    </a:lnTo>
                    <a:lnTo>
                      <a:pt x="22" y="1235"/>
                    </a:lnTo>
                    <a:lnTo>
                      <a:pt x="43" y="1361"/>
                    </a:lnTo>
                    <a:lnTo>
                      <a:pt x="147" y="1549"/>
                    </a:lnTo>
                    <a:lnTo>
                      <a:pt x="147" y="1612"/>
                    </a:lnTo>
                    <a:lnTo>
                      <a:pt x="231" y="1591"/>
                    </a:lnTo>
                    <a:lnTo>
                      <a:pt x="273" y="1507"/>
                    </a:lnTo>
                    <a:lnTo>
                      <a:pt x="273" y="1403"/>
                    </a:lnTo>
                    <a:lnTo>
                      <a:pt x="273" y="1298"/>
                    </a:lnTo>
                    <a:lnTo>
                      <a:pt x="335" y="1277"/>
                    </a:lnTo>
                    <a:lnTo>
                      <a:pt x="419" y="1361"/>
                    </a:lnTo>
                    <a:lnTo>
                      <a:pt x="461" y="1298"/>
                    </a:lnTo>
                    <a:lnTo>
                      <a:pt x="482" y="1340"/>
                    </a:lnTo>
                    <a:lnTo>
                      <a:pt x="440" y="1445"/>
                    </a:lnTo>
                    <a:lnTo>
                      <a:pt x="419" y="1591"/>
                    </a:lnTo>
                    <a:lnTo>
                      <a:pt x="377" y="1612"/>
                    </a:lnTo>
                    <a:lnTo>
                      <a:pt x="377" y="1675"/>
                    </a:lnTo>
                    <a:lnTo>
                      <a:pt x="482" y="1779"/>
                    </a:lnTo>
                    <a:lnTo>
                      <a:pt x="482" y="1800"/>
                    </a:lnTo>
                    <a:lnTo>
                      <a:pt x="545" y="1821"/>
                    </a:lnTo>
                    <a:lnTo>
                      <a:pt x="628" y="1821"/>
                    </a:lnTo>
                    <a:lnTo>
                      <a:pt x="649" y="1863"/>
                    </a:lnTo>
                    <a:lnTo>
                      <a:pt x="649" y="1926"/>
                    </a:lnTo>
                    <a:lnTo>
                      <a:pt x="545" y="2010"/>
                    </a:lnTo>
                    <a:lnTo>
                      <a:pt x="482" y="2010"/>
                    </a:lnTo>
                    <a:lnTo>
                      <a:pt x="482" y="1968"/>
                    </a:lnTo>
                    <a:lnTo>
                      <a:pt x="461" y="1905"/>
                    </a:lnTo>
                    <a:lnTo>
                      <a:pt x="315" y="1800"/>
                    </a:lnTo>
                    <a:lnTo>
                      <a:pt x="273" y="1821"/>
                    </a:lnTo>
                    <a:lnTo>
                      <a:pt x="273" y="1884"/>
                    </a:lnTo>
                    <a:lnTo>
                      <a:pt x="335" y="1989"/>
                    </a:lnTo>
                    <a:lnTo>
                      <a:pt x="419" y="2030"/>
                    </a:lnTo>
                    <a:lnTo>
                      <a:pt x="482" y="2093"/>
                    </a:lnTo>
                    <a:lnTo>
                      <a:pt x="482" y="2114"/>
                    </a:lnTo>
                    <a:lnTo>
                      <a:pt x="440" y="2177"/>
                    </a:lnTo>
                    <a:lnTo>
                      <a:pt x="482" y="2240"/>
                    </a:lnTo>
                    <a:lnTo>
                      <a:pt x="587" y="2302"/>
                    </a:lnTo>
                    <a:lnTo>
                      <a:pt x="670" y="2344"/>
                    </a:lnTo>
                    <a:lnTo>
                      <a:pt x="691" y="2428"/>
                    </a:lnTo>
                    <a:lnTo>
                      <a:pt x="775" y="2449"/>
                    </a:lnTo>
                    <a:lnTo>
                      <a:pt x="900" y="2449"/>
                    </a:lnTo>
                    <a:lnTo>
                      <a:pt x="942" y="2491"/>
                    </a:lnTo>
                    <a:lnTo>
                      <a:pt x="879" y="2533"/>
                    </a:lnTo>
                    <a:lnTo>
                      <a:pt x="754" y="2533"/>
                    </a:lnTo>
                    <a:lnTo>
                      <a:pt x="754" y="2637"/>
                    </a:lnTo>
                    <a:lnTo>
                      <a:pt x="796" y="2742"/>
                    </a:lnTo>
                    <a:lnTo>
                      <a:pt x="859" y="2742"/>
                    </a:lnTo>
                    <a:lnTo>
                      <a:pt x="942" y="2763"/>
                    </a:lnTo>
                    <a:lnTo>
                      <a:pt x="1068" y="2909"/>
                    </a:lnTo>
                    <a:lnTo>
                      <a:pt x="1110" y="2972"/>
                    </a:lnTo>
                    <a:lnTo>
                      <a:pt x="1068" y="3035"/>
                    </a:lnTo>
                    <a:lnTo>
                      <a:pt x="1068" y="3077"/>
                    </a:lnTo>
                    <a:lnTo>
                      <a:pt x="1382" y="3077"/>
                    </a:lnTo>
                    <a:lnTo>
                      <a:pt x="1465" y="3014"/>
                    </a:lnTo>
                    <a:lnTo>
                      <a:pt x="1465" y="2930"/>
                    </a:lnTo>
                    <a:lnTo>
                      <a:pt x="1507" y="2805"/>
                    </a:lnTo>
                    <a:lnTo>
                      <a:pt x="1591" y="2763"/>
                    </a:lnTo>
                    <a:lnTo>
                      <a:pt x="1675" y="2805"/>
                    </a:lnTo>
                    <a:lnTo>
                      <a:pt x="1675" y="2721"/>
                    </a:lnTo>
                    <a:lnTo>
                      <a:pt x="1612" y="2616"/>
                    </a:lnTo>
                    <a:lnTo>
                      <a:pt x="1570" y="2512"/>
                    </a:lnTo>
                    <a:lnTo>
                      <a:pt x="1570" y="2386"/>
                    </a:lnTo>
                    <a:lnTo>
                      <a:pt x="1528" y="2302"/>
                    </a:lnTo>
                    <a:lnTo>
                      <a:pt x="1528" y="2219"/>
                    </a:lnTo>
                    <a:lnTo>
                      <a:pt x="1591" y="2198"/>
                    </a:lnTo>
                    <a:lnTo>
                      <a:pt x="1633" y="2219"/>
                    </a:lnTo>
                    <a:lnTo>
                      <a:pt x="1695" y="2323"/>
                    </a:lnTo>
                    <a:lnTo>
                      <a:pt x="1675" y="2344"/>
                    </a:lnTo>
                    <a:lnTo>
                      <a:pt x="1695" y="2428"/>
                    </a:lnTo>
                    <a:lnTo>
                      <a:pt x="1779" y="2344"/>
                    </a:lnTo>
                    <a:lnTo>
                      <a:pt x="1779" y="2282"/>
                    </a:lnTo>
                    <a:lnTo>
                      <a:pt x="1737" y="2093"/>
                    </a:lnTo>
                    <a:lnTo>
                      <a:pt x="1800" y="2010"/>
                    </a:lnTo>
                    <a:lnTo>
                      <a:pt x="1821" y="2010"/>
                    </a:lnTo>
                    <a:lnTo>
                      <a:pt x="1884" y="2093"/>
                    </a:lnTo>
                    <a:lnTo>
                      <a:pt x="1884" y="2219"/>
                    </a:lnTo>
                    <a:lnTo>
                      <a:pt x="1926" y="2282"/>
                    </a:lnTo>
                    <a:lnTo>
                      <a:pt x="1926" y="2344"/>
                    </a:lnTo>
                    <a:lnTo>
                      <a:pt x="1842" y="2428"/>
                    </a:lnTo>
                    <a:lnTo>
                      <a:pt x="1842" y="2491"/>
                    </a:lnTo>
                    <a:lnTo>
                      <a:pt x="1884" y="2637"/>
                    </a:lnTo>
                    <a:lnTo>
                      <a:pt x="1926" y="2658"/>
                    </a:lnTo>
                    <a:lnTo>
                      <a:pt x="2009" y="2637"/>
                    </a:lnTo>
                    <a:lnTo>
                      <a:pt x="2156" y="2491"/>
                    </a:lnTo>
                    <a:lnTo>
                      <a:pt x="2219" y="2344"/>
                    </a:lnTo>
                    <a:lnTo>
                      <a:pt x="2219" y="2240"/>
                    </a:lnTo>
                    <a:lnTo>
                      <a:pt x="2239" y="2177"/>
                    </a:lnTo>
                    <a:lnTo>
                      <a:pt x="2302" y="2198"/>
                    </a:lnTo>
                    <a:lnTo>
                      <a:pt x="2344" y="2282"/>
                    </a:lnTo>
                    <a:lnTo>
                      <a:pt x="2323" y="2407"/>
                    </a:lnTo>
                    <a:lnTo>
                      <a:pt x="2260" y="2512"/>
                    </a:lnTo>
                    <a:lnTo>
                      <a:pt x="2260" y="2595"/>
                    </a:lnTo>
                    <a:lnTo>
                      <a:pt x="2344" y="2637"/>
                    </a:lnTo>
                    <a:lnTo>
                      <a:pt x="2449" y="2616"/>
                    </a:lnTo>
                    <a:lnTo>
                      <a:pt x="2532" y="2533"/>
                    </a:lnTo>
                    <a:lnTo>
                      <a:pt x="2574" y="2533"/>
                    </a:lnTo>
                    <a:lnTo>
                      <a:pt x="2574" y="2595"/>
                    </a:lnTo>
                    <a:lnTo>
                      <a:pt x="2532" y="2637"/>
                    </a:lnTo>
                    <a:lnTo>
                      <a:pt x="2428" y="2658"/>
                    </a:lnTo>
                    <a:lnTo>
                      <a:pt x="2344" y="2763"/>
                    </a:lnTo>
                    <a:lnTo>
                      <a:pt x="2156" y="2763"/>
                    </a:lnTo>
                    <a:lnTo>
                      <a:pt x="2009" y="2826"/>
                    </a:lnTo>
                    <a:lnTo>
                      <a:pt x="1988" y="2867"/>
                    </a:lnTo>
                    <a:lnTo>
                      <a:pt x="2009" y="2951"/>
                    </a:lnTo>
                    <a:lnTo>
                      <a:pt x="1884" y="3014"/>
                    </a:lnTo>
                    <a:lnTo>
                      <a:pt x="1800" y="3118"/>
                    </a:lnTo>
                    <a:lnTo>
                      <a:pt x="1716" y="3181"/>
                    </a:lnTo>
                    <a:lnTo>
                      <a:pt x="1675" y="3181"/>
                    </a:lnTo>
                    <a:lnTo>
                      <a:pt x="1570" y="3244"/>
                    </a:lnTo>
                    <a:lnTo>
                      <a:pt x="1570" y="3328"/>
                    </a:lnTo>
                    <a:lnTo>
                      <a:pt x="1507" y="3349"/>
                    </a:lnTo>
                    <a:lnTo>
                      <a:pt x="1486" y="3265"/>
                    </a:lnTo>
                    <a:lnTo>
                      <a:pt x="1465" y="3223"/>
                    </a:lnTo>
                    <a:lnTo>
                      <a:pt x="1382" y="3265"/>
                    </a:lnTo>
                    <a:lnTo>
                      <a:pt x="1298" y="3286"/>
                    </a:lnTo>
                    <a:lnTo>
                      <a:pt x="1298" y="3349"/>
                    </a:lnTo>
                    <a:lnTo>
                      <a:pt x="1277" y="3390"/>
                    </a:lnTo>
                    <a:lnTo>
                      <a:pt x="1319" y="3579"/>
                    </a:lnTo>
                    <a:lnTo>
                      <a:pt x="1319" y="3704"/>
                    </a:lnTo>
                    <a:lnTo>
                      <a:pt x="1361" y="3746"/>
                    </a:lnTo>
                    <a:lnTo>
                      <a:pt x="1465" y="3746"/>
                    </a:lnTo>
                    <a:lnTo>
                      <a:pt x="1528" y="3704"/>
                    </a:lnTo>
                    <a:lnTo>
                      <a:pt x="1633" y="3683"/>
                    </a:lnTo>
                    <a:lnTo>
                      <a:pt x="1695" y="3662"/>
                    </a:lnTo>
                    <a:lnTo>
                      <a:pt x="1779" y="3662"/>
                    </a:lnTo>
                    <a:lnTo>
                      <a:pt x="1842" y="3642"/>
                    </a:lnTo>
                    <a:lnTo>
                      <a:pt x="1926" y="3537"/>
                    </a:lnTo>
                    <a:lnTo>
                      <a:pt x="1988" y="3537"/>
                    </a:lnTo>
                    <a:lnTo>
                      <a:pt x="2009" y="3495"/>
                    </a:lnTo>
                    <a:lnTo>
                      <a:pt x="2114" y="3495"/>
                    </a:lnTo>
                    <a:lnTo>
                      <a:pt x="2135" y="3537"/>
                    </a:lnTo>
                    <a:lnTo>
                      <a:pt x="2428" y="3537"/>
                    </a:lnTo>
                    <a:lnTo>
                      <a:pt x="2470" y="3474"/>
                    </a:lnTo>
                    <a:lnTo>
                      <a:pt x="2553" y="3432"/>
                    </a:lnTo>
                    <a:lnTo>
                      <a:pt x="2616" y="3432"/>
                    </a:lnTo>
                    <a:lnTo>
                      <a:pt x="2616" y="3495"/>
                    </a:lnTo>
                    <a:lnTo>
                      <a:pt x="2553" y="3537"/>
                    </a:lnTo>
                    <a:lnTo>
                      <a:pt x="2532" y="3600"/>
                    </a:lnTo>
                    <a:lnTo>
                      <a:pt x="2449" y="3600"/>
                    </a:lnTo>
                    <a:lnTo>
                      <a:pt x="2407" y="3642"/>
                    </a:lnTo>
                    <a:lnTo>
                      <a:pt x="2239" y="3642"/>
                    </a:lnTo>
                    <a:lnTo>
                      <a:pt x="2135" y="3683"/>
                    </a:lnTo>
                    <a:lnTo>
                      <a:pt x="1947" y="3767"/>
                    </a:lnTo>
                    <a:lnTo>
                      <a:pt x="1884" y="3767"/>
                    </a:lnTo>
                    <a:lnTo>
                      <a:pt x="1800" y="3788"/>
                    </a:lnTo>
                    <a:lnTo>
                      <a:pt x="1800" y="3809"/>
                    </a:lnTo>
                    <a:lnTo>
                      <a:pt x="1905" y="3872"/>
                    </a:lnTo>
                    <a:lnTo>
                      <a:pt x="2051" y="3893"/>
                    </a:lnTo>
                    <a:lnTo>
                      <a:pt x="2135" y="3893"/>
                    </a:lnTo>
                    <a:lnTo>
                      <a:pt x="2239" y="3976"/>
                    </a:lnTo>
                    <a:lnTo>
                      <a:pt x="2239" y="4018"/>
                    </a:lnTo>
                    <a:lnTo>
                      <a:pt x="2030" y="4018"/>
                    </a:lnTo>
                    <a:lnTo>
                      <a:pt x="1947" y="4060"/>
                    </a:lnTo>
                    <a:lnTo>
                      <a:pt x="1905" y="4018"/>
                    </a:lnTo>
                    <a:lnTo>
                      <a:pt x="1800" y="3997"/>
                    </a:lnTo>
                    <a:lnTo>
                      <a:pt x="1779" y="4060"/>
                    </a:lnTo>
                    <a:lnTo>
                      <a:pt x="1737" y="4060"/>
                    </a:lnTo>
                    <a:lnTo>
                      <a:pt x="1695" y="3997"/>
                    </a:lnTo>
                    <a:lnTo>
                      <a:pt x="1633" y="3914"/>
                    </a:lnTo>
                    <a:lnTo>
                      <a:pt x="1570" y="3893"/>
                    </a:lnTo>
                    <a:lnTo>
                      <a:pt x="1423" y="3997"/>
                    </a:lnTo>
                    <a:lnTo>
                      <a:pt x="1423" y="4018"/>
                    </a:lnTo>
                    <a:lnTo>
                      <a:pt x="1486" y="4102"/>
                    </a:lnTo>
                    <a:lnTo>
                      <a:pt x="1507" y="4165"/>
                    </a:lnTo>
                    <a:lnTo>
                      <a:pt x="1486" y="4227"/>
                    </a:lnTo>
                    <a:lnTo>
                      <a:pt x="1507" y="4227"/>
                    </a:lnTo>
                    <a:lnTo>
                      <a:pt x="1486" y="4290"/>
                    </a:lnTo>
                    <a:lnTo>
                      <a:pt x="1507" y="4332"/>
                    </a:lnTo>
                    <a:lnTo>
                      <a:pt x="1591" y="4395"/>
                    </a:lnTo>
                    <a:lnTo>
                      <a:pt x="1591" y="4437"/>
                    </a:lnTo>
                    <a:lnTo>
                      <a:pt x="1612" y="4499"/>
                    </a:lnTo>
                    <a:lnTo>
                      <a:pt x="1633" y="4478"/>
                    </a:lnTo>
                    <a:lnTo>
                      <a:pt x="1716" y="4541"/>
                    </a:lnTo>
                    <a:lnTo>
                      <a:pt x="1716" y="4604"/>
                    </a:lnTo>
                    <a:lnTo>
                      <a:pt x="1779" y="4688"/>
                    </a:lnTo>
                    <a:lnTo>
                      <a:pt x="1800" y="4646"/>
                    </a:lnTo>
                    <a:lnTo>
                      <a:pt x="1884" y="4688"/>
                    </a:lnTo>
                    <a:lnTo>
                      <a:pt x="1926" y="4751"/>
                    </a:lnTo>
                    <a:lnTo>
                      <a:pt x="1988" y="4792"/>
                    </a:lnTo>
                    <a:lnTo>
                      <a:pt x="1988" y="4855"/>
                    </a:lnTo>
                    <a:lnTo>
                      <a:pt x="2114" y="4960"/>
                    </a:lnTo>
                    <a:lnTo>
                      <a:pt x="2239" y="4918"/>
                    </a:lnTo>
                    <a:lnTo>
                      <a:pt x="2260" y="4834"/>
                    </a:lnTo>
                    <a:lnTo>
                      <a:pt x="2323" y="4834"/>
                    </a:lnTo>
                    <a:lnTo>
                      <a:pt x="2344" y="4897"/>
                    </a:lnTo>
                    <a:lnTo>
                      <a:pt x="2428" y="4855"/>
                    </a:lnTo>
                    <a:lnTo>
                      <a:pt x="2449" y="4897"/>
                    </a:lnTo>
                    <a:lnTo>
                      <a:pt x="2449" y="4960"/>
                    </a:lnTo>
                    <a:lnTo>
                      <a:pt x="2407" y="5023"/>
                    </a:lnTo>
                    <a:lnTo>
                      <a:pt x="2344" y="5023"/>
                    </a:lnTo>
                    <a:lnTo>
                      <a:pt x="2239" y="5106"/>
                    </a:lnTo>
                    <a:lnTo>
                      <a:pt x="2239" y="5148"/>
                    </a:lnTo>
                    <a:lnTo>
                      <a:pt x="2428" y="5336"/>
                    </a:lnTo>
                    <a:lnTo>
                      <a:pt x="2470" y="5357"/>
                    </a:lnTo>
                    <a:lnTo>
                      <a:pt x="2532" y="5420"/>
                    </a:lnTo>
                    <a:lnTo>
                      <a:pt x="2512" y="5567"/>
                    </a:lnTo>
                    <a:lnTo>
                      <a:pt x="2532" y="5650"/>
                    </a:lnTo>
                    <a:lnTo>
                      <a:pt x="2574" y="5650"/>
                    </a:lnTo>
                    <a:lnTo>
                      <a:pt x="2616" y="5587"/>
                    </a:lnTo>
                    <a:lnTo>
                      <a:pt x="2658" y="5567"/>
                    </a:lnTo>
                    <a:lnTo>
                      <a:pt x="2721" y="5650"/>
                    </a:lnTo>
                    <a:lnTo>
                      <a:pt x="2784" y="5629"/>
                    </a:lnTo>
                    <a:lnTo>
                      <a:pt x="2867" y="5525"/>
                    </a:lnTo>
                    <a:lnTo>
                      <a:pt x="2888" y="5420"/>
                    </a:lnTo>
                    <a:lnTo>
                      <a:pt x="2930" y="5357"/>
                    </a:lnTo>
                    <a:lnTo>
                      <a:pt x="2930" y="5315"/>
                    </a:lnTo>
                    <a:lnTo>
                      <a:pt x="2867" y="5148"/>
                    </a:lnTo>
                    <a:lnTo>
                      <a:pt x="2846" y="5023"/>
                    </a:lnTo>
                    <a:lnTo>
                      <a:pt x="2888" y="4939"/>
                    </a:lnTo>
                    <a:lnTo>
                      <a:pt x="2951" y="4855"/>
                    </a:lnTo>
                    <a:lnTo>
                      <a:pt x="2951" y="4499"/>
                    </a:lnTo>
                    <a:lnTo>
                      <a:pt x="2972" y="4395"/>
                    </a:lnTo>
                    <a:lnTo>
                      <a:pt x="2972" y="4311"/>
                    </a:lnTo>
                    <a:lnTo>
                      <a:pt x="3056" y="4227"/>
                    </a:lnTo>
                    <a:lnTo>
                      <a:pt x="3056" y="4206"/>
                    </a:lnTo>
                    <a:lnTo>
                      <a:pt x="2972" y="4165"/>
                    </a:lnTo>
                    <a:lnTo>
                      <a:pt x="3056" y="4060"/>
                    </a:lnTo>
                    <a:lnTo>
                      <a:pt x="3181" y="4081"/>
                    </a:lnTo>
                    <a:lnTo>
                      <a:pt x="3202" y="4081"/>
                    </a:lnTo>
                    <a:lnTo>
                      <a:pt x="3244" y="3976"/>
                    </a:lnTo>
                    <a:lnTo>
                      <a:pt x="3244" y="3809"/>
                    </a:lnTo>
                    <a:lnTo>
                      <a:pt x="3265" y="3683"/>
                    </a:lnTo>
                    <a:lnTo>
                      <a:pt x="3265" y="3558"/>
                    </a:lnTo>
                    <a:lnTo>
                      <a:pt x="3181" y="3432"/>
                    </a:lnTo>
                    <a:lnTo>
                      <a:pt x="3181" y="3286"/>
                    </a:lnTo>
                    <a:lnTo>
                      <a:pt x="3244" y="3265"/>
                    </a:lnTo>
                    <a:lnTo>
                      <a:pt x="3348" y="3328"/>
                    </a:lnTo>
                    <a:lnTo>
                      <a:pt x="3390" y="3223"/>
                    </a:lnTo>
                    <a:lnTo>
                      <a:pt x="3369" y="3181"/>
                    </a:lnTo>
                    <a:lnTo>
                      <a:pt x="3369" y="3056"/>
                    </a:lnTo>
                    <a:lnTo>
                      <a:pt x="3390" y="2951"/>
                    </a:lnTo>
                    <a:lnTo>
                      <a:pt x="3369" y="2742"/>
                    </a:lnTo>
                    <a:lnTo>
                      <a:pt x="3348" y="2616"/>
                    </a:lnTo>
                    <a:lnTo>
                      <a:pt x="3369" y="2554"/>
                    </a:lnTo>
                    <a:lnTo>
                      <a:pt x="3495" y="2449"/>
                    </a:lnTo>
                    <a:lnTo>
                      <a:pt x="3495" y="2386"/>
                    </a:lnTo>
                    <a:lnTo>
                      <a:pt x="3474" y="2323"/>
                    </a:lnTo>
                    <a:lnTo>
                      <a:pt x="3474" y="2282"/>
                    </a:lnTo>
                    <a:lnTo>
                      <a:pt x="3579" y="2282"/>
                    </a:lnTo>
                    <a:lnTo>
                      <a:pt x="3725" y="2135"/>
                    </a:lnTo>
                    <a:lnTo>
                      <a:pt x="3830" y="2135"/>
                    </a:lnTo>
                    <a:lnTo>
                      <a:pt x="3934" y="2114"/>
                    </a:lnTo>
                    <a:lnTo>
                      <a:pt x="3997" y="2219"/>
                    </a:lnTo>
                    <a:lnTo>
                      <a:pt x="4039" y="2198"/>
                    </a:lnTo>
                    <a:lnTo>
                      <a:pt x="4081" y="2114"/>
                    </a:lnTo>
                    <a:lnTo>
                      <a:pt x="4102" y="2072"/>
                    </a:lnTo>
                    <a:lnTo>
                      <a:pt x="4102" y="1926"/>
                    </a:lnTo>
                    <a:lnTo>
                      <a:pt x="4018" y="1905"/>
                    </a:lnTo>
                    <a:lnTo>
                      <a:pt x="3767" y="1821"/>
                    </a:lnTo>
                    <a:lnTo>
                      <a:pt x="3662" y="1779"/>
                    </a:lnTo>
                    <a:lnTo>
                      <a:pt x="3495" y="1612"/>
                    </a:lnTo>
                    <a:lnTo>
                      <a:pt x="3411" y="1570"/>
                    </a:lnTo>
                    <a:lnTo>
                      <a:pt x="3286" y="1382"/>
                    </a:lnTo>
                    <a:lnTo>
                      <a:pt x="3244" y="1361"/>
                    </a:lnTo>
                    <a:lnTo>
                      <a:pt x="3097" y="1361"/>
                    </a:lnTo>
                    <a:lnTo>
                      <a:pt x="3056" y="1277"/>
                    </a:lnTo>
                    <a:lnTo>
                      <a:pt x="3056" y="1193"/>
                    </a:lnTo>
                    <a:lnTo>
                      <a:pt x="2972" y="942"/>
                    </a:lnTo>
                    <a:lnTo>
                      <a:pt x="2888" y="733"/>
                    </a:lnTo>
                    <a:lnTo>
                      <a:pt x="2742" y="608"/>
                    </a:lnTo>
                    <a:lnTo>
                      <a:pt x="2658" y="670"/>
                    </a:lnTo>
                    <a:lnTo>
                      <a:pt x="2637" y="775"/>
                    </a:lnTo>
                    <a:lnTo>
                      <a:pt x="2658" y="984"/>
                    </a:lnTo>
                    <a:lnTo>
                      <a:pt x="2658" y="1131"/>
                    </a:lnTo>
                    <a:lnTo>
                      <a:pt x="2574" y="1193"/>
                    </a:lnTo>
                    <a:lnTo>
                      <a:pt x="2553" y="1173"/>
                    </a:lnTo>
                    <a:lnTo>
                      <a:pt x="2553" y="1131"/>
                    </a:lnTo>
                    <a:lnTo>
                      <a:pt x="2553" y="963"/>
                    </a:lnTo>
                    <a:lnTo>
                      <a:pt x="2553" y="733"/>
                    </a:lnTo>
                    <a:lnTo>
                      <a:pt x="2616" y="670"/>
                    </a:lnTo>
                    <a:lnTo>
                      <a:pt x="2616" y="545"/>
                    </a:lnTo>
                    <a:lnTo>
                      <a:pt x="2553" y="419"/>
                    </a:lnTo>
                    <a:lnTo>
                      <a:pt x="2449" y="231"/>
                    </a:lnTo>
                    <a:lnTo>
                      <a:pt x="2344" y="189"/>
                    </a:lnTo>
                    <a:lnTo>
                      <a:pt x="2260" y="231"/>
                    </a:lnTo>
                    <a:lnTo>
                      <a:pt x="2219" y="315"/>
                    </a:lnTo>
                    <a:lnTo>
                      <a:pt x="2156" y="294"/>
                    </a:lnTo>
                    <a:lnTo>
                      <a:pt x="2135" y="147"/>
                    </a:lnTo>
                    <a:lnTo>
                      <a:pt x="2030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61" name="Google Shape;1161;p64"/>
            <p:cNvSpPr/>
            <p:nvPr/>
          </p:nvSpPr>
          <p:spPr>
            <a:xfrm>
              <a:off x="4614379" y="2777935"/>
              <a:ext cx="83472" cy="139700"/>
            </a:xfrm>
            <a:custGeom>
              <a:avLst/>
              <a:gdLst/>
              <a:ahLst/>
              <a:cxnLst/>
              <a:rect l="l" t="t" r="r" b="b"/>
              <a:pathLst>
                <a:path w="7010" h="12284" extrusionOk="0">
                  <a:moveTo>
                    <a:pt x="4122" y="1"/>
                  </a:moveTo>
                  <a:lnTo>
                    <a:pt x="4122" y="43"/>
                  </a:lnTo>
                  <a:lnTo>
                    <a:pt x="4080" y="126"/>
                  </a:lnTo>
                  <a:lnTo>
                    <a:pt x="4017" y="126"/>
                  </a:lnTo>
                  <a:lnTo>
                    <a:pt x="3996" y="147"/>
                  </a:lnTo>
                  <a:lnTo>
                    <a:pt x="4059" y="231"/>
                  </a:lnTo>
                  <a:lnTo>
                    <a:pt x="4080" y="357"/>
                  </a:lnTo>
                  <a:lnTo>
                    <a:pt x="4289" y="671"/>
                  </a:lnTo>
                  <a:lnTo>
                    <a:pt x="4331" y="796"/>
                  </a:lnTo>
                  <a:lnTo>
                    <a:pt x="4331" y="1005"/>
                  </a:lnTo>
                  <a:lnTo>
                    <a:pt x="4310" y="1089"/>
                  </a:lnTo>
                  <a:lnTo>
                    <a:pt x="4373" y="1277"/>
                  </a:lnTo>
                  <a:lnTo>
                    <a:pt x="4415" y="1382"/>
                  </a:lnTo>
                  <a:lnTo>
                    <a:pt x="4415" y="1424"/>
                  </a:lnTo>
                  <a:lnTo>
                    <a:pt x="4373" y="1424"/>
                  </a:lnTo>
                  <a:lnTo>
                    <a:pt x="4289" y="1528"/>
                  </a:lnTo>
                  <a:lnTo>
                    <a:pt x="4310" y="1633"/>
                  </a:lnTo>
                  <a:lnTo>
                    <a:pt x="4373" y="1738"/>
                  </a:lnTo>
                  <a:lnTo>
                    <a:pt x="4394" y="1800"/>
                  </a:lnTo>
                  <a:lnTo>
                    <a:pt x="4457" y="1821"/>
                  </a:lnTo>
                  <a:lnTo>
                    <a:pt x="4478" y="1905"/>
                  </a:lnTo>
                  <a:lnTo>
                    <a:pt x="4457" y="1926"/>
                  </a:lnTo>
                  <a:lnTo>
                    <a:pt x="4457" y="2010"/>
                  </a:lnTo>
                  <a:lnTo>
                    <a:pt x="4394" y="2051"/>
                  </a:lnTo>
                  <a:lnTo>
                    <a:pt x="4206" y="2031"/>
                  </a:lnTo>
                  <a:lnTo>
                    <a:pt x="4017" y="1926"/>
                  </a:lnTo>
                  <a:lnTo>
                    <a:pt x="3955" y="1947"/>
                  </a:lnTo>
                  <a:lnTo>
                    <a:pt x="3892" y="2031"/>
                  </a:lnTo>
                  <a:lnTo>
                    <a:pt x="3913" y="2093"/>
                  </a:lnTo>
                  <a:lnTo>
                    <a:pt x="3976" y="2093"/>
                  </a:lnTo>
                  <a:lnTo>
                    <a:pt x="4080" y="2156"/>
                  </a:lnTo>
                  <a:lnTo>
                    <a:pt x="4080" y="2219"/>
                  </a:lnTo>
                  <a:lnTo>
                    <a:pt x="4017" y="2261"/>
                  </a:lnTo>
                  <a:lnTo>
                    <a:pt x="3976" y="2365"/>
                  </a:lnTo>
                  <a:lnTo>
                    <a:pt x="3892" y="2407"/>
                  </a:lnTo>
                  <a:lnTo>
                    <a:pt x="3871" y="2449"/>
                  </a:lnTo>
                  <a:lnTo>
                    <a:pt x="3787" y="2470"/>
                  </a:lnTo>
                  <a:lnTo>
                    <a:pt x="3745" y="2575"/>
                  </a:lnTo>
                  <a:lnTo>
                    <a:pt x="3766" y="2679"/>
                  </a:lnTo>
                  <a:lnTo>
                    <a:pt x="3766" y="2847"/>
                  </a:lnTo>
                  <a:lnTo>
                    <a:pt x="3787" y="2930"/>
                  </a:lnTo>
                  <a:lnTo>
                    <a:pt x="3871" y="2930"/>
                  </a:lnTo>
                  <a:lnTo>
                    <a:pt x="3976" y="2993"/>
                  </a:lnTo>
                  <a:lnTo>
                    <a:pt x="4059" y="3077"/>
                  </a:lnTo>
                  <a:lnTo>
                    <a:pt x="4122" y="3286"/>
                  </a:lnTo>
                  <a:lnTo>
                    <a:pt x="4164" y="3495"/>
                  </a:lnTo>
                  <a:lnTo>
                    <a:pt x="4122" y="3516"/>
                  </a:lnTo>
                  <a:lnTo>
                    <a:pt x="4185" y="3621"/>
                  </a:lnTo>
                  <a:lnTo>
                    <a:pt x="4289" y="3684"/>
                  </a:lnTo>
                  <a:lnTo>
                    <a:pt x="4415" y="3516"/>
                  </a:lnTo>
                  <a:lnTo>
                    <a:pt x="4478" y="3412"/>
                  </a:lnTo>
                  <a:lnTo>
                    <a:pt x="4478" y="3349"/>
                  </a:lnTo>
                  <a:lnTo>
                    <a:pt x="4520" y="3286"/>
                  </a:lnTo>
                  <a:lnTo>
                    <a:pt x="4540" y="3286"/>
                  </a:lnTo>
                  <a:cubicBezTo>
                    <a:pt x="4624" y="3370"/>
                    <a:pt x="4708" y="3453"/>
                    <a:pt x="4729" y="3558"/>
                  </a:cubicBezTo>
                  <a:lnTo>
                    <a:pt x="4729" y="3579"/>
                  </a:lnTo>
                  <a:lnTo>
                    <a:pt x="4687" y="3704"/>
                  </a:lnTo>
                  <a:lnTo>
                    <a:pt x="4687" y="3809"/>
                  </a:lnTo>
                  <a:lnTo>
                    <a:pt x="4729" y="3872"/>
                  </a:lnTo>
                  <a:lnTo>
                    <a:pt x="4792" y="3830"/>
                  </a:lnTo>
                  <a:lnTo>
                    <a:pt x="4917" y="3725"/>
                  </a:lnTo>
                  <a:lnTo>
                    <a:pt x="4980" y="3872"/>
                  </a:lnTo>
                  <a:lnTo>
                    <a:pt x="4917" y="3976"/>
                  </a:lnTo>
                  <a:lnTo>
                    <a:pt x="4833" y="4018"/>
                  </a:lnTo>
                  <a:lnTo>
                    <a:pt x="4771" y="3976"/>
                  </a:lnTo>
                  <a:lnTo>
                    <a:pt x="4792" y="4102"/>
                  </a:lnTo>
                  <a:lnTo>
                    <a:pt x="4729" y="4144"/>
                  </a:lnTo>
                  <a:lnTo>
                    <a:pt x="4666" y="4123"/>
                  </a:lnTo>
                  <a:lnTo>
                    <a:pt x="4624" y="4018"/>
                  </a:lnTo>
                  <a:lnTo>
                    <a:pt x="4603" y="3914"/>
                  </a:lnTo>
                  <a:lnTo>
                    <a:pt x="4582" y="3872"/>
                  </a:lnTo>
                  <a:lnTo>
                    <a:pt x="4499" y="3893"/>
                  </a:lnTo>
                  <a:lnTo>
                    <a:pt x="4457" y="3872"/>
                  </a:lnTo>
                  <a:lnTo>
                    <a:pt x="4415" y="3976"/>
                  </a:lnTo>
                  <a:lnTo>
                    <a:pt x="4478" y="4123"/>
                  </a:lnTo>
                  <a:lnTo>
                    <a:pt x="4478" y="4228"/>
                  </a:lnTo>
                  <a:lnTo>
                    <a:pt x="4394" y="4248"/>
                  </a:lnTo>
                  <a:lnTo>
                    <a:pt x="4310" y="4353"/>
                  </a:lnTo>
                  <a:lnTo>
                    <a:pt x="4310" y="4416"/>
                  </a:lnTo>
                  <a:lnTo>
                    <a:pt x="4457" y="4562"/>
                  </a:lnTo>
                  <a:lnTo>
                    <a:pt x="4499" y="4646"/>
                  </a:lnTo>
                  <a:lnTo>
                    <a:pt x="4457" y="4813"/>
                  </a:lnTo>
                  <a:lnTo>
                    <a:pt x="4373" y="4855"/>
                  </a:lnTo>
                  <a:lnTo>
                    <a:pt x="4289" y="4834"/>
                  </a:lnTo>
                  <a:lnTo>
                    <a:pt x="4268" y="4876"/>
                  </a:lnTo>
                  <a:lnTo>
                    <a:pt x="4352" y="4981"/>
                  </a:lnTo>
                  <a:lnTo>
                    <a:pt x="4415" y="4960"/>
                  </a:lnTo>
                  <a:lnTo>
                    <a:pt x="4499" y="4876"/>
                  </a:lnTo>
                  <a:lnTo>
                    <a:pt x="4603" y="5148"/>
                  </a:lnTo>
                  <a:lnTo>
                    <a:pt x="4666" y="5441"/>
                  </a:lnTo>
                  <a:lnTo>
                    <a:pt x="4624" y="5588"/>
                  </a:lnTo>
                  <a:lnTo>
                    <a:pt x="4624" y="5860"/>
                  </a:lnTo>
                  <a:lnTo>
                    <a:pt x="4520" y="6236"/>
                  </a:lnTo>
                  <a:lnTo>
                    <a:pt x="4561" y="6404"/>
                  </a:lnTo>
                  <a:lnTo>
                    <a:pt x="4499" y="6592"/>
                  </a:lnTo>
                  <a:lnTo>
                    <a:pt x="4373" y="6655"/>
                  </a:lnTo>
                  <a:lnTo>
                    <a:pt x="4310" y="6843"/>
                  </a:lnTo>
                  <a:lnTo>
                    <a:pt x="4310" y="7031"/>
                  </a:lnTo>
                  <a:lnTo>
                    <a:pt x="4248" y="7136"/>
                  </a:lnTo>
                  <a:lnTo>
                    <a:pt x="4206" y="7241"/>
                  </a:lnTo>
                  <a:lnTo>
                    <a:pt x="4080" y="7366"/>
                  </a:lnTo>
                  <a:lnTo>
                    <a:pt x="3829" y="7533"/>
                  </a:lnTo>
                  <a:lnTo>
                    <a:pt x="3724" y="7554"/>
                  </a:lnTo>
                  <a:lnTo>
                    <a:pt x="3662" y="7659"/>
                  </a:lnTo>
                  <a:lnTo>
                    <a:pt x="3536" y="7575"/>
                  </a:lnTo>
                  <a:lnTo>
                    <a:pt x="3411" y="7429"/>
                  </a:lnTo>
                  <a:lnTo>
                    <a:pt x="3411" y="7345"/>
                  </a:lnTo>
                  <a:lnTo>
                    <a:pt x="3452" y="7324"/>
                  </a:lnTo>
                  <a:lnTo>
                    <a:pt x="3515" y="7220"/>
                  </a:lnTo>
                  <a:lnTo>
                    <a:pt x="3515" y="7157"/>
                  </a:lnTo>
                  <a:lnTo>
                    <a:pt x="3578" y="7073"/>
                  </a:lnTo>
                  <a:lnTo>
                    <a:pt x="3578" y="7052"/>
                  </a:lnTo>
                  <a:lnTo>
                    <a:pt x="3452" y="7073"/>
                  </a:lnTo>
                  <a:lnTo>
                    <a:pt x="3348" y="7178"/>
                  </a:lnTo>
                  <a:lnTo>
                    <a:pt x="3222" y="7241"/>
                  </a:lnTo>
                  <a:lnTo>
                    <a:pt x="3201" y="7345"/>
                  </a:lnTo>
                  <a:lnTo>
                    <a:pt x="3264" y="7471"/>
                  </a:lnTo>
                  <a:lnTo>
                    <a:pt x="3306" y="7722"/>
                  </a:lnTo>
                  <a:lnTo>
                    <a:pt x="3264" y="7868"/>
                  </a:lnTo>
                  <a:lnTo>
                    <a:pt x="3139" y="7994"/>
                  </a:lnTo>
                  <a:lnTo>
                    <a:pt x="3139" y="8077"/>
                  </a:lnTo>
                  <a:lnTo>
                    <a:pt x="3076" y="8119"/>
                  </a:lnTo>
                  <a:lnTo>
                    <a:pt x="3055" y="8329"/>
                  </a:lnTo>
                  <a:lnTo>
                    <a:pt x="3118" y="8391"/>
                  </a:lnTo>
                  <a:lnTo>
                    <a:pt x="3118" y="8475"/>
                  </a:lnTo>
                  <a:lnTo>
                    <a:pt x="3076" y="8496"/>
                  </a:lnTo>
                  <a:lnTo>
                    <a:pt x="3118" y="8517"/>
                  </a:lnTo>
                  <a:lnTo>
                    <a:pt x="3076" y="8601"/>
                  </a:lnTo>
                  <a:lnTo>
                    <a:pt x="3034" y="8601"/>
                  </a:lnTo>
                  <a:lnTo>
                    <a:pt x="3055" y="8642"/>
                  </a:lnTo>
                  <a:lnTo>
                    <a:pt x="2992" y="8684"/>
                  </a:lnTo>
                  <a:lnTo>
                    <a:pt x="2929" y="8621"/>
                  </a:lnTo>
                  <a:lnTo>
                    <a:pt x="2846" y="8684"/>
                  </a:lnTo>
                  <a:lnTo>
                    <a:pt x="2804" y="8642"/>
                  </a:lnTo>
                  <a:lnTo>
                    <a:pt x="2762" y="8517"/>
                  </a:lnTo>
                  <a:lnTo>
                    <a:pt x="2741" y="8496"/>
                  </a:lnTo>
                  <a:lnTo>
                    <a:pt x="2657" y="8538"/>
                  </a:lnTo>
                  <a:lnTo>
                    <a:pt x="2595" y="8538"/>
                  </a:lnTo>
                  <a:lnTo>
                    <a:pt x="2553" y="8517"/>
                  </a:lnTo>
                  <a:lnTo>
                    <a:pt x="2302" y="8601"/>
                  </a:lnTo>
                  <a:lnTo>
                    <a:pt x="2176" y="8642"/>
                  </a:lnTo>
                  <a:lnTo>
                    <a:pt x="2030" y="8705"/>
                  </a:lnTo>
                  <a:lnTo>
                    <a:pt x="1883" y="8705"/>
                  </a:lnTo>
                  <a:lnTo>
                    <a:pt x="1758" y="8747"/>
                  </a:lnTo>
                  <a:lnTo>
                    <a:pt x="1695" y="8726"/>
                  </a:lnTo>
                  <a:lnTo>
                    <a:pt x="1569" y="8747"/>
                  </a:lnTo>
                  <a:lnTo>
                    <a:pt x="1360" y="8914"/>
                  </a:lnTo>
                  <a:lnTo>
                    <a:pt x="1297" y="9040"/>
                  </a:lnTo>
                  <a:lnTo>
                    <a:pt x="1235" y="9082"/>
                  </a:lnTo>
                  <a:lnTo>
                    <a:pt x="1193" y="9165"/>
                  </a:lnTo>
                  <a:lnTo>
                    <a:pt x="1046" y="9354"/>
                  </a:lnTo>
                  <a:lnTo>
                    <a:pt x="942" y="9375"/>
                  </a:lnTo>
                  <a:lnTo>
                    <a:pt x="858" y="9479"/>
                  </a:lnTo>
                  <a:lnTo>
                    <a:pt x="837" y="9563"/>
                  </a:lnTo>
                  <a:lnTo>
                    <a:pt x="753" y="9647"/>
                  </a:lnTo>
                  <a:lnTo>
                    <a:pt x="607" y="9668"/>
                  </a:lnTo>
                  <a:lnTo>
                    <a:pt x="544" y="9751"/>
                  </a:lnTo>
                  <a:lnTo>
                    <a:pt x="565" y="9940"/>
                  </a:lnTo>
                  <a:lnTo>
                    <a:pt x="628" y="9961"/>
                  </a:lnTo>
                  <a:lnTo>
                    <a:pt x="649" y="10002"/>
                  </a:lnTo>
                  <a:lnTo>
                    <a:pt x="628" y="10065"/>
                  </a:lnTo>
                  <a:lnTo>
                    <a:pt x="607" y="10044"/>
                  </a:lnTo>
                  <a:lnTo>
                    <a:pt x="481" y="10149"/>
                  </a:lnTo>
                  <a:lnTo>
                    <a:pt x="439" y="10212"/>
                  </a:lnTo>
                  <a:lnTo>
                    <a:pt x="377" y="10274"/>
                  </a:lnTo>
                  <a:lnTo>
                    <a:pt x="272" y="10379"/>
                  </a:lnTo>
                  <a:lnTo>
                    <a:pt x="209" y="10463"/>
                  </a:lnTo>
                  <a:lnTo>
                    <a:pt x="105" y="10463"/>
                  </a:lnTo>
                  <a:lnTo>
                    <a:pt x="0" y="10505"/>
                  </a:lnTo>
                  <a:lnTo>
                    <a:pt x="105" y="10505"/>
                  </a:lnTo>
                  <a:lnTo>
                    <a:pt x="167" y="10609"/>
                  </a:lnTo>
                  <a:lnTo>
                    <a:pt x="209" y="10735"/>
                  </a:lnTo>
                  <a:lnTo>
                    <a:pt x="167" y="10777"/>
                  </a:lnTo>
                  <a:lnTo>
                    <a:pt x="126" y="10693"/>
                  </a:lnTo>
                  <a:lnTo>
                    <a:pt x="84" y="10609"/>
                  </a:lnTo>
                  <a:lnTo>
                    <a:pt x="63" y="10714"/>
                  </a:lnTo>
                  <a:lnTo>
                    <a:pt x="84" y="10818"/>
                  </a:lnTo>
                  <a:lnTo>
                    <a:pt x="167" y="10839"/>
                  </a:lnTo>
                  <a:lnTo>
                    <a:pt x="167" y="10923"/>
                  </a:lnTo>
                  <a:lnTo>
                    <a:pt x="126" y="11007"/>
                  </a:lnTo>
                  <a:lnTo>
                    <a:pt x="126" y="11007"/>
                  </a:lnTo>
                  <a:lnTo>
                    <a:pt x="188" y="10965"/>
                  </a:lnTo>
                  <a:lnTo>
                    <a:pt x="230" y="10902"/>
                  </a:lnTo>
                  <a:lnTo>
                    <a:pt x="314" y="10860"/>
                  </a:lnTo>
                  <a:lnTo>
                    <a:pt x="377" y="10902"/>
                  </a:lnTo>
                  <a:lnTo>
                    <a:pt x="314" y="10944"/>
                  </a:lnTo>
                  <a:lnTo>
                    <a:pt x="377" y="10965"/>
                  </a:lnTo>
                  <a:lnTo>
                    <a:pt x="439" y="10944"/>
                  </a:lnTo>
                  <a:lnTo>
                    <a:pt x="439" y="10839"/>
                  </a:lnTo>
                  <a:lnTo>
                    <a:pt x="398" y="10798"/>
                  </a:lnTo>
                  <a:lnTo>
                    <a:pt x="293" y="10818"/>
                  </a:lnTo>
                  <a:lnTo>
                    <a:pt x="293" y="10777"/>
                  </a:lnTo>
                  <a:lnTo>
                    <a:pt x="314" y="10714"/>
                  </a:lnTo>
                  <a:lnTo>
                    <a:pt x="293" y="10630"/>
                  </a:lnTo>
                  <a:lnTo>
                    <a:pt x="335" y="10588"/>
                  </a:lnTo>
                  <a:lnTo>
                    <a:pt x="439" y="10609"/>
                  </a:lnTo>
                  <a:lnTo>
                    <a:pt x="544" y="10798"/>
                  </a:lnTo>
                  <a:lnTo>
                    <a:pt x="586" y="10923"/>
                  </a:lnTo>
                  <a:lnTo>
                    <a:pt x="628" y="10986"/>
                  </a:lnTo>
                  <a:lnTo>
                    <a:pt x="628" y="11153"/>
                  </a:lnTo>
                  <a:lnTo>
                    <a:pt x="544" y="11342"/>
                  </a:lnTo>
                  <a:lnTo>
                    <a:pt x="439" y="11342"/>
                  </a:lnTo>
                  <a:lnTo>
                    <a:pt x="481" y="11383"/>
                  </a:lnTo>
                  <a:lnTo>
                    <a:pt x="544" y="11551"/>
                  </a:lnTo>
                  <a:lnTo>
                    <a:pt x="586" y="11760"/>
                  </a:lnTo>
                  <a:lnTo>
                    <a:pt x="691" y="11865"/>
                  </a:lnTo>
                  <a:lnTo>
                    <a:pt x="691" y="11969"/>
                  </a:lnTo>
                  <a:lnTo>
                    <a:pt x="628" y="12011"/>
                  </a:lnTo>
                  <a:lnTo>
                    <a:pt x="711" y="12095"/>
                  </a:lnTo>
                  <a:lnTo>
                    <a:pt x="795" y="12095"/>
                  </a:lnTo>
                  <a:lnTo>
                    <a:pt x="858" y="12158"/>
                  </a:lnTo>
                  <a:lnTo>
                    <a:pt x="900" y="12095"/>
                  </a:lnTo>
                  <a:lnTo>
                    <a:pt x="900" y="12053"/>
                  </a:lnTo>
                  <a:lnTo>
                    <a:pt x="816" y="11906"/>
                  </a:lnTo>
                  <a:lnTo>
                    <a:pt x="816" y="11739"/>
                  </a:lnTo>
                  <a:lnTo>
                    <a:pt x="858" y="11676"/>
                  </a:lnTo>
                  <a:lnTo>
                    <a:pt x="921" y="11739"/>
                  </a:lnTo>
                  <a:lnTo>
                    <a:pt x="900" y="11781"/>
                  </a:lnTo>
                  <a:lnTo>
                    <a:pt x="900" y="11844"/>
                  </a:lnTo>
                  <a:lnTo>
                    <a:pt x="963" y="11948"/>
                  </a:lnTo>
                  <a:lnTo>
                    <a:pt x="1004" y="12095"/>
                  </a:lnTo>
                  <a:lnTo>
                    <a:pt x="963" y="12199"/>
                  </a:lnTo>
                  <a:lnTo>
                    <a:pt x="1004" y="12283"/>
                  </a:lnTo>
                  <a:lnTo>
                    <a:pt x="1109" y="12220"/>
                  </a:lnTo>
                  <a:lnTo>
                    <a:pt x="1214" y="12074"/>
                  </a:lnTo>
                  <a:lnTo>
                    <a:pt x="1109" y="11969"/>
                  </a:lnTo>
                  <a:lnTo>
                    <a:pt x="1109" y="11906"/>
                  </a:lnTo>
                  <a:lnTo>
                    <a:pt x="1151" y="11886"/>
                  </a:lnTo>
                  <a:lnTo>
                    <a:pt x="1235" y="11906"/>
                  </a:lnTo>
                  <a:lnTo>
                    <a:pt x="1276" y="11948"/>
                  </a:lnTo>
                  <a:lnTo>
                    <a:pt x="1318" y="11844"/>
                  </a:lnTo>
                  <a:lnTo>
                    <a:pt x="1318" y="11655"/>
                  </a:lnTo>
                  <a:lnTo>
                    <a:pt x="1276" y="11572"/>
                  </a:lnTo>
                  <a:lnTo>
                    <a:pt x="1276" y="11237"/>
                  </a:lnTo>
                  <a:lnTo>
                    <a:pt x="1276" y="11049"/>
                  </a:lnTo>
                  <a:lnTo>
                    <a:pt x="1339" y="10944"/>
                  </a:lnTo>
                  <a:lnTo>
                    <a:pt x="1444" y="10839"/>
                  </a:lnTo>
                  <a:lnTo>
                    <a:pt x="1423" y="10777"/>
                  </a:lnTo>
                  <a:lnTo>
                    <a:pt x="1360" y="10735"/>
                  </a:lnTo>
                  <a:lnTo>
                    <a:pt x="1360" y="10630"/>
                  </a:lnTo>
                  <a:lnTo>
                    <a:pt x="1318" y="10630"/>
                  </a:lnTo>
                  <a:lnTo>
                    <a:pt x="1339" y="10567"/>
                  </a:lnTo>
                  <a:lnTo>
                    <a:pt x="1151" y="10567"/>
                  </a:lnTo>
                  <a:lnTo>
                    <a:pt x="1130" y="10505"/>
                  </a:lnTo>
                  <a:lnTo>
                    <a:pt x="1235" y="10463"/>
                  </a:lnTo>
                  <a:lnTo>
                    <a:pt x="1255" y="10379"/>
                  </a:lnTo>
                  <a:lnTo>
                    <a:pt x="1235" y="10212"/>
                  </a:lnTo>
                  <a:lnTo>
                    <a:pt x="1151" y="10170"/>
                  </a:lnTo>
                  <a:lnTo>
                    <a:pt x="1067" y="10191"/>
                  </a:lnTo>
                  <a:lnTo>
                    <a:pt x="1067" y="10212"/>
                  </a:lnTo>
                  <a:lnTo>
                    <a:pt x="1004" y="10274"/>
                  </a:lnTo>
                  <a:lnTo>
                    <a:pt x="921" y="10274"/>
                  </a:lnTo>
                  <a:lnTo>
                    <a:pt x="795" y="10149"/>
                  </a:lnTo>
                  <a:lnTo>
                    <a:pt x="816" y="10065"/>
                  </a:lnTo>
                  <a:lnTo>
                    <a:pt x="1004" y="9982"/>
                  </a:lnTo>
                  <a:lnTo>
                    <a:pt x="1151" y="9961"/>
                  </a:lnTo>
                  <a:lnTo>
                    <a:pt x="1339" y="10002"/>
                  </a:lnTo>
                  <a:lnTo>
                    <a:pt x="1423" y="10065"/>
                  </a:lnTo>
                  <a:lnTo>
                    <a:pt x="1444" y="10002"/>
                  </a:lnTo>
                  <a:lnTo>
                    <a:pt x="1444" y="9940"/>
                  </a:lnTo>
                  <a:lnTo>
                    <a:pt x="1444" y="9835"/>
                  </a:lnTo>
                  <a:lnTo>
                    <a:pt x="1423" y="9751"/>
                  </a:lnTo>
                  <a:lnTo>
                    <a:pt x="1444" y="9689"/>
                  </a:lnTo>
                  <a:lnTo>
                    <a:pt x="1527" y="9689"/>
                  </a:lnTo>
                  <a:lnTo>
                    <a:pt x="1569" y="9772"/>
                  </a:lnTo>
                  <a:lnTo>
                    <a:pt x="1653" y="9772"/>
                  </a:lnTo>
                  <a:lnTo>
                    <a:pt x="1758" y="9730"/>
                  </a:lnTo>
                  <a:lnTo>
                    <a:pt x="1946" y="9689"/>
                  </a:lnTo>
                  <a:lnTo>
                    <a:pt x="2113" y="9647"/>
                  </a:lnTo>
                  <a:lnTo>
                    <a:pt x="2218" y="9647"/>
                  </a:lnTo>
                  <a:lnTo>
                    <a:pt x="2281" y="9668"/>
                  </a:lnTo>
                  <a:lnTo>
                    <a:pt x="2323" y="9647"/>
                  </a:lnTo>
                  <a:cubicBezTo>
                    <a:pt x="2323" y="9668"/>
                    <a:pt x="2364" y="9730"/>
                    <a:pt x="2364" y="9751"/>
                  </a:cubicBezTo>
                  <a:lnTo>
                    <a:pt x="2218" y="9856"/>
                  </a:lnTo>
                  <a:lnTo>
                    <a:pt x="2218" y="9940"/>
                  </a:lnTo>
                  <a:lnTo>
                    <a:pt x="2155" y="9877"/>
                  </a:lnTo>
                  <a:lnTo>
                    <a:pt x="2051" y="9898"/>
                  </a:lnTo>
                  <a:lnTo>
                    <a:pt x="1967" y="9961"/>
                  </a:lnTo>
                  <a:lnTo>
                    <a:pt x="1904" y="9940"/>
                  </a:lnTo>
                  <a:lnTo>
                    <a:pt x="1841" y="9772"/>
                  </a:lnTo>
                  <a:lnTo>
                    <a:pt x="1779" y="9772"/>
                  </a:lnTo>
                  <a:lnTo>
                    <a:pt x="1632" y="9961"/>
                  </a:lnTo>
                  <a:lnTo>
                    <a:pt x="1632" y="10065"/>
                  </a:lnTo>
                  <a:lnTo>
                    <a:pt x="1527" y="10128"/>
                  </a:lnTo>
                  <a:lnTo>
                    <a:pt x="1486" y="10233"/>
                  </a:lnTo>
                  <a:lnTo>
                    <a:pt x="1653" y="10295"/>
                  </a:lnTo>
                  <a:lnTo>
                    <a:pt x="1674" y="10400"/>
                  </a:lnTo>
                  <a:lnTo>
                    <a:pt x="1653" y="10421"/>
                  </a:lnTo>
                  <a:lnTo>
                    <a:pt x="1653" y="10484"/>
                  </a:lnTo>
                  <a:lnTo>
                    <a:pt x="1737" y="10609"/>
                  </a:lnTo>
                  <a:lnTo>
                    <a:pt x="1862" y="10630"/>
                  </a:lnTo>
                  <a:lnTo>
                    <a:pt x="1862" y="10714"/>
                  </a:lnTo>
                  <a:lnTo>
                    <a:pt x="1904" y="10735"/>
                  </a:lnTo>
                  <a:lnTo>
                    <a:pt x="1946" y="10693"/>
                  </a:lnTo>
                  <a:lnTo>
                    <a:pt x="2009" y="10714"/>
                  </a:lnTo>
                  <a:lnTo>
                    <a:pt x="2072" y="10693"/>
                  </a:lnTo>
                  <a:lnTo>
                    <a:pt x="2072" y="10609"/>
                  </a:lnTo>
                  <a:lnTo>
                    <a:pt x="1967" y="10505"/>
                  </a:lnTo>
                  <a:lnTo>
                    <a:pt x="2009" y="10400"/>
                  </a:lnTo>
                  <a:lnTo>
                    <a:pt x="2072" y="10254"/>
                  </a:lnTo>
                  <a:lnTo>
                    <a:pt x="2197" y="10170"/>
                  </a:lnTo>
                  <a:lnTo>
                    <a:pt x="2218" y="10107"/>
                  </a:lnTo>
                  <a:lnTo>
                    <a:pt x="2364" y="10149"/>
                  </a:lnTo>
                  <a:lnTo>
                    <a:pt x="2511" y="10254"/>
                  </a:lnTo>
                  <a:lnTo>
                    <a:pt x="2574" y="10316"/>
                  </a:lnTo>
                  <a:lnTo>
                    <a:pt x="2636" y="10295"/>
                  </a:lnTo>
                  <a:lnTo>
                    <a:pt x="2699" y="10086"/>
                  </a:lnTo>
                  <a:lnTo>
                    <a:pt x="2825" y="9961"/>
                  </a:lnTo>
                  <a:lnTo>
                    <a:pt x="2825" y="9877"/>
                  </a:lnTo>
                  <a:lnTo>
                    <a:pt x="2783" y="9814"/>
                  </a:lnTo>
                  <a:lnTo>
                    <a:pt x="2741" y="9751"/>
                  </a:lnTo>
                  <a:lnTo>
                    <a:pt x="2616" y="9647"/>
                  </a:lnTo>
                  <a:lnTo>
                    <a:pt x="2532" y="9647"/>
                  </a:lnTo>
                  <a:lnTo>
                    <a:pt x="2469" y="9584"/>
                  </a:lnTo>
                  <a:lnTo>
                    <a:pt x="2302" y="9584"/>
                  </a:lnTo>
                  <a:cubicBezTo>
                    <a:pt x="2302" y="9563"/>
                    <a:pt x="2302" y="9521"/>
                    <a:pt x="2281" y="9479"/>
                  </a:cubicBezTo>
                  <a:lnTo>
                    <a:pt x="2281" y="9458"/>
                  </a:lnTo>
                  <a:lnTo>
                    <a:pt x="2406" y="9375"/>
                  </a:lnTo>
                  <a:lnTo>
                    <a:pt x="2427" y="9333"/>
                  </a:lnTo>
                  <a:lnTo>
                    <a:pt x="2574" y="9228"/>
                  </a:lnTo>
                  <a:lnTo>
                    <a:pt x="2699" y="9165"/>
                  </a:lnTo>
                  <a:lnTo>
                    <a:pt x="2888" y="9207"/>
                  </a:lnTo>
                  <a:lnTo>
                    <a:pt x="2992" y="9165"/>
                  </a:lnTo>
                  <a:lnTo>
                    <a:pt x="3034" y="9228"/>
                  </a:lnTo>
                  <a:lnTo>
                    <a:pt x="3034" y="9333"/>
                  </a:lnTo>
                  <a:lnTo>
                    <a:pt x="2950" y="9458"/>
                  </a:lnTo>
                  <a:lnTo>
                    <a:pt x="2929" y="9563"/>
                  </a:lnTo>
                  <a:lnTo>
                    <a:pt x="2992" y="9584"/>
                  </a:lnTo>
                  <a:lnTo>
                    <a:pt x="2992" y="9689"/>
                  </a:lnTo>
                  <a:lnTo>
                    <a:pt x="2992" y="9793"/>
                  </a:lnTo>
                  <a:lnTo>
                    <a:pt x="2950" y="9856"/>
                  </a:lnTo>
                  <a:lnTo>
                    <a:pt x="2992" y="9961"/>
                  </a:lnTo>
                  <a:lnTo>
                    <a:pt x="3097" y="10002"/>
                  </a:lnTo>
                  <a:lnTo>
                    <a:pt x="3243" y="10170"/>
                  </a:lnTo>
                  <a:lnTo>
                    <a:pt x="3348" y="10191"/>
                  </a:lnTo>
                  <a:lnTo>
                    <a:pt x="3432" y="10170"/>
                  </a:lnTo>
                  <a:lnTo>
                    <a:pt x="3536" y="10002"/>
                  </a:lnTo>
                  <a:lnTo>
                    <a:pt x="3536" y="9898"/>
                  </a:lnTo>
                  <a:lnTo>
                    <a:pt x="3578" y="9856"/>
                  </a:lnTo>
                  <a:lnTo>
                    <a:pt x="3620" y="9793"/>
                  </a:lnTo>
                  <a:lnTo>
                    <a:pt x="3578" y="9710"/>
                  </a:lnTo>
                  <a:lnTo>
                    <a:pt x="3662" y="9584"/>
                  </a:lnTo>
                  <a:lnTo>
                    <a:pt x="3766" y="9563"/>
                  </a:lnTo>
                  <a:lnTo>
                    <a:pt x="3850" y="9563"/>
                  </a:lnTo>
                  <a:lnTo>
                    <a:pt x="3871" y="9500"/>
                  </a:lnTo>
                  <a:lnTo>
                    <a:pt x="3850" y="9458"/>
                  </a:lnTo>
                  <a:lnTo>
                    <a:pt x="3829" y="9333"/>
                  </a:lnTo>
                  <a:lnTo>
                    <a:pt x="3620" y="9249"/>
                  </a:lnTo>
                  <a:lnTo>
                    <a:pt x="3578" y="9186"/>
                  </a:lnTo>
                  <a:lnTo>
                    <a:pt x="3641" y="9040"/>
                  </a:lnTo>
                  <a:lnTo>
                    <a:pt x="3724" y="8977"/>
                  </a:lnTo>
                  <a:lnTo>
                    <a:pt x="3766" y="8956"/>
                  </a:lnTo>
                  <a:lnTo>
                    <a:pt x="3745" y="9019"/>
                  </a:lnTo>
                  <a:lnTo>
                    <a:pt x="3745" y="9145"/>
                  </a:lnTo>
                  <a:lnTo>
                    <a:pt x="3787" y="9165"/>
                  </a:lnTo>
                  <a:lnTo>
                    <a:pt x="3850" y="9145"/>
                  </a:lnTo>
                  <a:lnTo>
                    <a:pt x="3871" y="9124"/>
                  </a:lnTo>
                  <a:lnTo>
                    <a:pt x="3955" y="9145"/>
                  </a:lnTo>
                  <a:lnTo>
                    <a:pt x="3996" y="9186"/>
                  </a:lnTo>
                  <a:lnTo>
                    <a:pt x="4059" y="9165"/>
                  </a:lnTo>
                  <a:lnTo>
                    <a:pt x="4101" y="9165"/>
                  </a:lnTo>
                  <a:lnTo>
                    <a:pt x="4080" y="9228"/>
                  </a:lnTo>
                  <a:lnTo>
                    <a:pt x="3976" y="9249"/>
                  </a:lnTo>
                  <a:lnTo>
                    <a:pt x="3976" y="9270"/>
                  </a:lnTo>
                  <a:lnTo>
                    <a:pt x="3996" y="9291"/>
                  </a:lnTo>
                  <a:lnTo>
                    <a:pt x="4080" y="9270"/>
                  </a:lnTo>
                  <a:lnTo>
                    <a:pt x="4206" y="9186"/>
                  </a:lnTo>
                  <a:lnTo>
                    <a:pt x="4499" y="9228"/>
                  </a:lnTo>
                  <a:lnTo>
                    <a:pt x="4666" y="9186"/>
                  </a:lnTo>
                  <a:lnTo>
                    <a:pt x="4603" y="9165"/>
                  </a:lnTo>
                  <a:lnTo>
                    <a:pt x="4582" y="9061"/>
                  </a:lnTo>
                  <a:lnTo>
                    <a:pt x="4603" y="8935"/>
                  </a:lnTo>
                  <a:lnTo>
                    <a:pt x="4729" y="8873"/>
                  </a:lnTo>
                  <a:lnTo>
                    <a:pt x="4833" y="8914"/>
                  </a:lnTo>
                  <a:lnTo>
                    <a:pt x="4875" y="9019"/>
                  </a:lnTo>
                  <a:lnTo>
                    <a:pt x="4833" y="9124"/>
                  </a:lnTo>
                  <a:lnTo>
                    <a:pt x="4896" y="9186"/>
                  </a:lnTo>
                  <a:lnTo>
                    <a:pt x="4980" y="9186"/>
                  </a:lnTo>
                  <a:lnTo>
                    <a:pt x="5043" y="9061"/>
                  </a:lnTo>
                  <a:lnTo>
                    <a:pt x="4980" y="8852"/>
                  </a:lnTo>
                  <a:lnTo>
                    <a:pt x="5001" y="8726"/>
                  </a:lnTo>
                  <a:lnTo>
                    <a:pt x="5126" y="8621"/>
                  </a:lnTo>
                  <a:lnTo>
                    <a:pt x="5210" y="8621"/>
                  </a:lnTo>
                  <a:lnTo>
                    <a:pt x="5231" y="8559"/>
                  </a:lnTo>
                  <a:lnTo>
                    <a:pt x="5189" y="8496"/>
                  </a:lnTo>
                  <a:lnTo>
                    <a:pt x="5210" y="8349"/>
                  </a:lnTo>
                  <a:lnTo>
                    <a:pt x="5294" y="8308"/>
                  </a:lnTo>
                  <a:lnTo>
                    <a:pt x="5398" y="8329"/>
                  </a:lnTo>
                  <a:lnTo>
                    <a:pt x="5419" y="8391"/>
                  </a:lnTo>
                  <a:lnTo>
                    <a:pt x="5357" y="8454"/>
                  </a:lnTo>
                  <a:lnTo>
                    <a:pt x="5336" y="8621"/>
                  </a:lnTo>
                  <a:lnTo>
                    <a:pt x="5357" y="8956"/>
                  </a:lnTo>
                  <a:lnTo>
                    <a:pt x="5419" y="8998"/>
                  </a:lnTo>
                  <a:lnTo>
                    <a:pt x="5503" y="8935"/>
                  </a:lnTo>
                  <a:lnTo>
                    <a:pt x="5545" y="8831"/>
                  </a:lnTo>
                  <a:lnTo>
                    <a:pt x="5649" y="8831"/>
                  </a:lnTo>
                  <a:lnTo>
                    <a:pt x="5754" y="8726"/>
                  </a:lnTo>
                  <a:lnTo>
                    <a:pt x="5817" y="8580"/>
                  </a:lnTo>
                  <a:lnTo>
                    <a:pt x="5775" y="8475"/>
                  </a:lnTo>
                  <a:lnTo>
                    <a:pt x="5921" y="8370"/>
                  </a:lnTo>
                  <a:lnTo>
                    <a:pt x="5880" y="8287"/>
                  </a:lnTo>
                  <a:lnTo>
                    <a:pt x="5838" y="8224"/>
                  </a:lnTo>
                  <a:lnTo>
                    <a:pt x="5712" y="8057"/>
                  </a:lnTo>
                  <a:lnTo>
                    <a:pt x="5649" y="7910"/>
                  </a:lnTo>
                  <a:lnTo>
                    <a:pt x="5629" y="7638"/>
                  </a:lnTo>
                  <a:lnTo>
                    <a:pt x="5670" y="7324"/>
                  </a:lnTo>
                  <a:lnTo>
                    <a:pt x="5670" y="7115"/>
                  </a:lnTo>
                  <a:lnTo>
                    <a:pt x="5566" y="6717"/>
                  </a:lnTo>
                  <a:lnTo>
                    <a:pt x="5440" y="6529"/>
                  </a:lnTo>
                  <a:lnTo>
                    <a:pt x="5440" y="6383"/>
                  </a:lnTo>
                  <a:lnTo>
                    <a:pt x="5461" y="6194"/>
                  </a:lnTo>
                  <a:lnTo>
                    <a:pt x="5649" y="6111"/>
                  </a:lnTo>
                  <a:lnTo>
                    <a:pt x="5733" y="6111"/>
                  </a:lnTo>
                  <a:lnTo>
                    <a:pt x="5775" y="6194"/>
                  </a:lnTo>
                  <a:lnTo>
                    <a:pt x="5817" y="6132"/>
                  </a:lnTo>
                  <a:lnTo>
                    <a:pt x="5775" y="6006"/>
                  </a:lnTo>
                  <a:lnTo>
                    <a:pt x="5754" y="5922"/>
                  </a:lnTo>
                  <a:lnTo>
                    <a:pt x="5733" y="5880"/>
                  </a:lnTo>
                  <a:lnTo>
                    <a:pt x="5712" y="5776"/>
                  </a:lnTo>
                  <a:lnTo>
                    <a:pt x="5712" y="5713"/>
                  </a:lnTo>
                  <a:lnTo>
                    <a:pt x="5712" y="5650"/>
                  </a:lnTo>
                  <a:lnTo>
                    <a:pt x="5754" y="5567"/>
                  </a:lnTo>
                  <a:lnTo>
                    <a:pt x="5754" y="5546"/>
                  </a:lnTo>
                  <a:lnTo>
                    <a:pt x="5754" y="5462"/>
                  </a:lnTo>
                  <a:lnTo>
                    <a:pt x="5733" y="5399"/>
                  </a:lnTo>
                  <a:lnTo>
                    <a:pt x="5733" y="5274"/>
                  </a:lnTo>
                  <a:lnTo>
                    <a:pt x="5754" y="5190"/>
                  </a:lnTo>
                  <a:lnTo>
                    <a:pt x="5712" y="5127"/>
                  </a:lnTo>
                  <a:lnTo>
                    <a:pt x="5670" y="4876"/>
                  </a:lnTo>
                  <a:lnTo>
                    <a:pt x="5566" y="4709"/>
                  </a:lnTo>
                  <a:lnTo>
                    <a:pt x="5545" y="4709"/>
                  </a:lnTo>
                  <a:lnTo>
                    <a:pt x="5503" y="4667"/>
                  </a:lnTo>
                  <a:lnTo>
                    <a:pt x="5503" y="4437"/>
                  </a:lnTo>
                  <a:lnTo>
                    <a:pt x="5398" y="4332"/>
                  </a:lnTo>
                  <a:lnTo>
                    <a:pt x="5147" y="4081"/>
                  </a:lnTo>
                  <a:lnTo>
                    <a:pt x="5105" y="3976"/>
                  </a:lnTo>
                  <a:lnTo>
                    <a:pt x="5043" y="3788"/>
                  </a:lnTo>
                  <a:lnTo>
                    <a:pt x="5043" y="3600"/>
                  </a:lnTo>
                  <a:lnTo>
                    <a:pt x="5043" y="3558"/>
                  </a:lnTo>
                  <a:lnTo>
                    <a:pt x="4980" y="3600"/>
                  </a:lnTo>
                  <a:lnTo>
                    <a:pt x="4917" y="3600"/>
                  </a:lnTo>
                  <a:lnTo>
                    <a:pt x="4896" y="3579"/>
                  </a:lnTo>
                  <a:lnTo>
                    <a:pt x="4896" y="3558"/>
                  </a:lnTo>
                  <a:cubicBezTo>
                    <a:pt x="4854" y="3474"/>
                    <a:pt x="4812" y="3412"/>
                    <a:pt x="4750" y="3349"/>
                  </a:cubicBezTo>
                  <a:lnTo>
                    <a:pt x="4792" y="3265"/>
                  </a:lnTo>
                  <a:lnTo>
                    <a:pt x="4854" y="3160"/>
                  </a:lnTo>
                  <a:lnTo>
                    <a:pt x="4812" y="3077"/>
                  </a:lnTo>
                  <a:lnTo>
                    <a:pt x="4687" y="3077"/>
                  </a:lnTo>
                  <a:lnTo>
                    <a:pt x="4540" y="3056"/>
                  </a:lnTo>
                  <a:lnTo>
                    <a:pt x="4394" y="2888"/>
                  </a:lnTo>
                  <a:lnTo>
                    <a:pt x="4268" y="2930"/>
                  </a:lnTo>
                  <a:lnTo>
                    <a:pt x="4122" y="2847"/>
                  </a:lnTo>
                  <a:lnTo>
                    <a:pt x="4101" y="2763"/>
                  </a:lnTo>
                  <a:lnTo>
                    <a:pt x="4101" y="2658"/>
                  </a:lnTo>
                  <a:lnTo>
                    <a:pt x="4185" y="2575"/>
                  </a:lnTo>
                  <a:lnTo>
                    <a:pt x="4268" y="2575"/>
                  </a:lnTo>
                  <a:lnTo>
                    <a:pt x="4415" y="2679"/>
                  </a:lnTo>
                  <a:lnTo>
                    <a:pt x="4478" y="2721"/>
                  </a:lnTo>
                  <a:lnTo>
                    <a:pt x="4603" y="2533"/>
                  </a:lnTo>
                  <a:lnTo>
                    <a:pt x="4729" y="2428"/>
                  </a:lnTo>
                  <a:lnTo>
                    <a:pt x="4833" y="2428"/>
                  </a:lnTo>
                  <a:lnTo>
                    <a:pt x="4896" y="2470"/>
                  </a:lnTo>
                  <a:lnTo>
                    <a:pt x="4959" y="2512"/>
                  </a:lnTo>
                  <a:lnTo>
                    <a:pt x="5064" y="2470"/>
                  </a:lnTo>
                  <a:lnTo>
                    <a:pt x="5168" y="2575"/>
                  </a:lnTo>
                  <a:lnTo>
                    <a:pt x="5336" y="2721"/>
                  </a:lnTo>
                  <a:lnTo>
                    <a:pt x="5524" y="2784"/>
                  </a:lnTo>
                  <a:lnTo>
                    <a:pt x="5691" y="2847"/>
                  </a:lnTo>
                  <a:lnTo>
                    <a:pt x="5754" y="2930"/>
                  </a:lnTo>
                  <a:lnTo>
                    <a:pt x="5859" y="2972"/>
                  </a:lnTo>
                  <a:lnTo>
                    <a:pt x="5859" y="2888"/>
                  </a:lnTo>
                  <a:lnTo>
                    <a:pt x="5880" y="2784"/>
                  </a:lnTo>
                  <a:lnTo>
                    <a:pt x="5859" y="2658"/>
                  </a:lnTo>
                  <a:lnTo>
                    <a:pt x="5880" y="2470"/>
                  </a:lnTo>
                  <a:lnTo>
                    <a:pt x="5942" y="2240"/>
                  </a:lnTo>
                  <a:lnTo>
                    <a:pt x="6089" y="2031"/>
                  </a:lnTo>
                  <a:lnTo>
                    <a:pt x="6193" y="2010"/>
                  </a:lnTo>
                  <a:lnTo>
                    <a:pt x="6298" y="2031"/>
                  </a:lnTo>
                  <a:lnTo>
                    <a:pt x="6465" y="2031"/>
                  </a:lnTo>
                  <a:lnTo>
                    <a:pt x="6465" y="1989"/>
                  </a:lnTo>
                  <a:lnTo>
                    <a:pt x="6528" y="1926"/>
                  </a:lnTo>
                  <a:lnTo>
                    <a:pt x="6591" y="1947"/>
                  </a:lnTo>
                  <a:lnTo>
                    <a:pt x="6675" y="1947"/>
                  </a:lnTo>
                  <a:lnTo>
                    <a:pt x="6717" y="1905"/>
                  </a:lnTo>
                  <a:lnTo>
                    <a:pt x="6737" y="1821"/>
                  </a:lnTo>
                  <a:lnTo>
                    <a:pt x="6842" y="1779"/>
                  </a:lnTo>
                  <a:lnTo>
                    <a:pt x="6926" y="1717"/>
                  </a:lnTo>
                  <a:lnTo>
                    <a:pt x="6926" y="1612"/>
                  </a:lnTo>
                  <a:lnTo>
                    <a:pt x="6989" y="1591"/>
                  </a:lnTo>
                  <a:lnTo>
                    <a:pt x="7009" y="1507"/>
                  </a:lnTo>
                  <a:lnTo>
                    <a:pt x="6926" y="1507"/>
                  </a:lnTo>
                  <a:lnTo>
                    <a:pt x="6863" y="1591"/>
                  </a:lnTo>
                  <a:lnTo>
                    <a:pt x="6800" y="1675"/>
                  </a:lnTo>
                  <a:lnTo>
                    <a:pt x="6717" y="1675"/>
                  </a:lnTo>
                  <a:lnTo>
                    <a:pt x="6717" y="1612"/>
                  </a:lnTo>
                  <a:lnTo>
                    <a:pt x="6717" y="1528"/>
                  </a:lnTo>
                  <a:lnTo>
                    <a:pt x="6612" y="1403"/>
                  </a:lnTo>
                  <a:lnTo>
                    <a:pt x="6486" y="1319"/>
                  </a:lnTo>
                  <a:lnTo>
                    <a:pt x="6445" y="1277"/>
                  </a:lnTo>
                  <a:lnTo>
                    <a:pt x="6445" y="1110"/>
                  </a:lnTo>
                  <a:lnTo>
                    <a:pt x="6486" y="943"/>
                  </a:lnTo>
                  <a:lnTo>
                    <a:pt x="6486" y="838"/>
                  </a:lnTo>
                  <a:lnTo>
                    <a:pt x="6465" y="775"/>
                  </a:lnTo>
                  <a:lnTo>
                    <a:pt x="6445" y="796"/>
                  </a:lnTo>
                  <a:lnTo>
                    <a:pt x="6403" y="901"/>
                  </a:lnTo>
                  <a:lnTo>
                    <a:pt x="6298" y="1047"/>
                  </a:lnTo>
                  <a:lnTo>
                    <a:pt x="6131" y="1173"/>
                  </a:lnTo>
                  <a:lnTo>
                    <a:pt x="5963" y="1194"/>
                  </a:lnTo>
                  <a:lnTo>
                    <a:pt x="5901" y="1173"/>
                  </a:lnTo>
                  <a:lnTo>
                    <a:pt x="5838" y="1194"/>
                  </a:lnTo>
                  <a:lnTo>
                    <a:pt x="5733" y="1089"/>
                  </a:lnTo>
                  <a:lnTo>
                    <a:pt x="5608" y="1068"/>
                  </a:lnTo>
                  <a:lnTo>
                    <a:pt x="5419" y="984"/>
                  </a:lnTo>
                  <a:lnTo>
                    <a:pt x="5315" y="880"/>
                  </a:lnTo>
                  <a:lnTo>
                    <a:pt x="5210" y="859"/>
                  </a:lnTo>
                  <a:lnTo>
                    <a:pt x="5147" y="775"/>
                  </a:lnTo>
                  <a:lnTo>
                    <a:pt x="5001" y="671"/>
                  </a:lnTo>
                  <a:lnTo>
                    <a:pt x="4729" y="419"/>
                  </a:lnTo>
                  <a:lnTo>
                    <a:pt x="4645" y="252"/>
                  </a:lnTo>
                  <a:lnTo>
                    <a:pt x="4499" y="231"/>
                  </a:lnTo>
                  <a:lnTo>
                    <a:pt x="4310" y="64"/>
                  </a:lnTo>
                  <a:lnTo>
                    <a:pt x="426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64"/>
            <p:cNvSpPr/>
            <p:nvPr/>
          </p:nvSpPr>
          <p:spPr>
            <a:xfrm>
              <a:off x="4580490" y="2850992"/>
              <a:ext cx="28661" cy="38087"/>
            </a:xfrm>
            <a:custGeom>
              <a:avLst/>
              <a:gdLst/>
              <a:ahLst/>
              <a:cxnLst/>
              <a:rect l="l" t="t" r="r" b="b"/>
              <a:pathLst>
                <a:path w="2407" h="3349" extrusionOk="0">
                  <a:moveTo>
                    <a:pt x="1256" y="1"/>
                  </a:moveTo>
                  <a:lnTo>
                    <a:pt x="1005" y="126"/>
                  </a:lnTo>
                  <a:lnTo>
                    <a:pt x="628" y="189"/>
                  </a:lnTo>
                  <a:lnTo>
                    <a:pt x="419" y="377"/>
                  </a:lnTo>
                  <a:lnTo>
                    <a:pt x="210" y="419"/>
                  </a:lnTo>
                  <a:lnTo>
                    <a:pt x="21" y="586"/>
                  </a:lnTo>
                  <a:lnTo>
                    <a:pt x="0" y="712"/>
                  </a:lnTo>
                  <a:lnTo>
                    <a:pt x="0" y="733"/>
                  </a:lnTo>
                  <a:lnTo>
                    <a:pt x="105" y="649"/>
                  </a:lnTo>
                  <a:lnTo>
                    <a:pt x="293" y="691"/>
                  </a:lnTo>
                  <a:lnTo>
                    <a:pt x="210" y="712"/>
                  </a:lnTo>
                  <a:lnTo>
                    <a:pt x="419" y="921"/>
                  </a:lnTo>
                  <a:lnTo>
                    <a:pt x="565" y="1130"/>
                  </a:lnTo>
                  <a:lnTo>
                    <a:pt x="649" y="1130"/>
                  </a:lnTo>
                  <a:lnTo>
                    <a:pt x="607" y="1214"/>
                  </a:lnTo>
                  <a:lnTo>
                    <a:pt x="712" y="1319"/>
                  </a:lnTo>
                  <a:lnTo>
                    <a:pt x="733" y="1423"/>
                  </a:lnTo>
                  <a:lnTo>
                    <a:pt x="544" y="1361"/>
                  </a:lnTo>
                  <a:lnTo>
                    <a:pt x="524" y="1277"/>
                  </a:lnTo>
                  <a:lnTo>
                    <a:pt x="461" y="1381"/>
                  </a:lnTo>
                  <a:lnTo>
                    <a:pt x="398" y="1361"/>
                  </a:lnTo>
                  <a:lnTo>
                    <a:pt x="252" y="1549"/>
                  </a:lnTo>
                  <a:lnTo>
                    <a:pt x="524" y="1653"/>
                  </a:lnTo>
                  <a:lnTo>
                    <a:pt x="607" y="1633"/>
                  </a:lnTo>
                  <a:lnTo>
                    <a:pt x="649" y="1758"/>
                  </a:lnTo>
                  <a:lnTo>
                    <a:pt x="649" y="1988"/>
                  </a:lnTo>
                  <a:lnTo>
                    <a:pt x="712" y="2051"/>
                  </a:lnTo>
                  <a:lnTo>
                    <a:pt x="754" y="2009"/>
                  </a:lnTo>
                  <a:lnTo>
                    <a:pt x="858" y="2197"/>
                  </a:lnTo>
                  <a:lnTo>
                    <a:pt x="670" y="2323"/>
                  </a:lnTo>
                  <a:lnTo>
                    <a:pt x="670" y="2386"/>
                  </a:lnTo>
                  <a:lnTo>
                    <a:pt x="754" y="2469"/>
                  </a:lnTo>
                  <a:lnTo>
                    <a:pt x="754" y="2574"/>
                  </a:lnTo>
                  <a:lnTo>
                    <a:pt x="670" y="2595"/>
                  </a:lnTo>
                  <a:lnTo>
                    <a:pt x="670" y="2700"/>
                  </a:lnTo>
                  <a:lnTo>
                    <a:pt x="733" y="2804"/>
                  </a:lnTo>
                  <a:lnTo>
                    <a:pt x="670" y="2804"/>
                  </a:lnTo>
                  <a:lnTo>
                    <a:pt x="816" y="3097"/>
                  </a:lnTo>
                  <a:lnTo>
                    <a:pt x="879" y="3097"/>
                  </a:lnTo>
                  <a:lnTo>
                    <a:pt x="921" y="3223"/>
                  </a:lnTo>
                  <a:lnTo>
                    <a:pt x="963" y="3244"/>
                  </a:lnTo>
                  <a:lnTo>
                    <a:pt x="963" y="3348"/>
                  </a:lnTo>
                  <a:lnTo>
                    <a:pt x="1047" y="3306"/>
                  </a:lnTo>
                  <a:lnTo>
                    <a:pt x="1047" y="3139"/>
                  </a:lnTo>
                  <a:lnTo>
                    <a:pt x="1088" y="3223"/>
                  </a:lnTo>
                  <a:lnTo>
                    <a:pt x="1172" y="3118"/>
                  </a:lnTo>
                  <a:lnTo>
                    <a:pt x="1444" y="2888"/>
                  </a:lnTo>
                  <a:lnTo>
                    <a:pt x="1549" y="2846"/>
                  </a:lnTo>
                  <a:lnTo>
                    <a:pt x="1570" y="2909"/>
                  </a:lnTo>
                  <a:lnTo>
                    <a:pt x="1653" y="2825"/>
                  </a:lnTo>
                  <a:lnTo>
                    <a:pt x="1695" y="2825"/>
                  </a:lnTo>
                  <a:lnTo>
                    <a:pt x="1758" y="2930"/>
                  </a:lnTo>
                  <a:lnTo>
                    <a:pt x="1863" y="2909"/>
                  </a:lnTo>
                  <a:lnTo>
                    <a:pt x="1905" y="2951"/>
                  </a:lnTo>
                  <a:lnTo>
                    <a:pt x="1967" y="2909"/>
                  </a:lnTo>
                  <a:lnTo>
                    <a:pt x="1925" y="2825"/>
                  </a:lnTo>
                  <a:lnTo>
                    <a:pt x="2072" y="2741"/>
                  </a:lnTo>
                  <a:lnTo>
                    <a:pt x="2197" y="2741"/>
                  </a:lnTo>
                  <a:lnTo>
                    <a:pt x="2344" y="2532"/>
                  </a:lnTo>
                  <a:lnTo>
                    <a:pt x="2323" y="2490"/>
                  </a:lnTo>
                  <a:lnTo>
                    <a:pt x="2407" y="2428"/>
                  </a:lnTo>
                  <a:lnTo>
                    <a:pt x="2344" y="1988"/>
                  </a:lnTo>
                  <a:lnTo>
                    <a:pt x="2323" y="1988"/>
                  </a:lnTo>
                  <a:lnTo>
                    <a:pt x="2281" y="2009"/>
                  </a:lnTo>
                  <a:lnTo>
                    <a:pt x="2281" y="1884"/>
                  </a:lnTo>
                  <a:lnTo>
                    <a:pt x="2197" y="1486"/>
                  </a:lnTo>
                  <a:lnTo>
                    <a:pt x="2114" y="1381"/>
                  </a:lnTo>
                  <a:lnTo>
                    <a:pt x="2114" y="1130"/>
                  </a:lnTo>
                  <a:lnTo>
                    <a:pt x="1779" y="712"/>
                  </a:lnTo>
                  <a:lnTo>
                    <a:pt x="1465" y="398"/>
                  </a:lnTo>
                  <a:lnTo>
                    <a:pt x="125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64"/>
            <p:cNvSpPr/>
            <p:nvPr/>
          </p:nvSpPr>
          <p:spPr>
            <a:xfrm>
              <a:off x="4566534" y="2807208"/>
              <a:ext cx="32650" cy="53553"/>
            </a:xfrm>
            <a:custGeom>
              <a:avLst/>
              <a:gdLst/>
              <a:ahLst/>
              <a:cxnLst/>
              <a:rect l="l" t="t" r="r" b="b"/>
              <a:pathLst>
                <a:path w="2742" h="4709" extrusionOk="0">
                  <a:moveTo>
                    <a:pt x="2260" y="1"/>
                  </a:moveTo>
                  <a:lnTo>
                    <a:pt x="2177" y="42"/>
                  </a:lnTo>
                  <a:lnTo>
                    <a:pt x="2177" y="168"/>
                  </a:lnTo>
                  <a:lnTo>
                    <a:pt x="2177" y="273"/>
                  </a:lnTo>
                  <a:lnTo>
                    <a:pt x="2240" y="377"/>
                  </a:lnTo>
                  <a:lnTo>
                    <a:pt x="2177" y="482"/>
                  </a:lnTo>
                  <a:lnTo>
                    <a:pt x="2093" y="482"/>
                  </a:lnTo>
                  <a:lnTo>
                    <a:pt x="1988" y="607"/>
                  </a:lnTo>
                  <a:lnTo>
                    <a:pt x="1988" y="733"/>
                  </a:lnTo>
                  <a:lnTo>
                    <a:pt x="1737" y="921"/>
                  </a:lnTo>
                  <a:lnTo>
                    <a:pt x="1612" y="921"/>
                  </a:lnTo>
                  <a:lnTo>
                    <a:pt x="1528" y="1005"/>
                  </a:lnTo>
                  <a:lnTo>
                    <a:pt x="1633" y="1089"/>
                  </a:lnTo>
                  <a:lnTo>
                    <a:pt x="1779" y="1214"/>
                  </a:lnTo>
                  <a:lnTo>
                    <a:pt x="1779" y="1298"/>
                  </a:lnTo>
                  <a:lnTo>
                    <a:pt x="1716" y="1444"/>
                  </a:lnTo>
                  <a:lnTo>
                    <a:pt x="1570" y="1423"/>
                  </a:lnTo>
                  <a:lnTo>
                    <a:pt x="1319" y="1444"/>
                  </a:lnTo>
                  <a:lnTo>
                    <a:pt x="1193" y="1402"/>
                  </a:lnTo>
                  <a:lnTo>
                    <a:pt x="1089" y="1444"/>
                  </a:lnTo>
                  <a:lnTo>
                    <a:pt x="1005" y="1361"/>
                  </a:lnTo>
                  <a:lnTo>
                    <a:pt x="942" y="1319"/>
                  </a:lnTo>
                  <a:lnTo>
                    <a:pt x="838" y="1151"/>
                  </a:lnTo>
                  <a:lnTo>
                    <a:pt x="691" y="1298"/>
                  </a:lnTo>
                  <a:lnTo>
                    <a:pt x="691" y="1465"/>
                  </a:lnTo>
                  <a:lnTo>
                    <a:pt x="691" y="1528"/>
                  </a:lnTo>
                  <a:lnTo>
                    <a:pt x="649" y="1633"/>
                  </a:lnTo>
                  <a:lnTo>
                    <a:pt x="566" y="1926"/>
                  </a:lnTo>
                  <a:lnTo>
                    <a:pt x="461" y="1967"/>
                  </a:lnTo>
                  <a:lnTo>
                    <a:pt x="356" y="2156"/>
                  </a:lnTo>
                  <a:lnTo>
                    <a:pt x="210" y="2260"/>
                  </a:lnTo>
                  <a:lnTo>
                    <a:pt x="210" y="2365"/>
                  </a:lnTo>
                  <a:lnTo>
                    <a:pt x="147" y="2511"/>
                  </a:lnTo>
                  <a:lnTo>
                    <a:pt x="1" y="2616"/>
                  </a:lnTo>
                  <a:lnTo>
                    <a:pt x="1" y="2972"/>
                  </a:lnTo>
                  <a:lnTo>
                    <a:pt x="22" y="3014"/>
                  </a:lnTo>
                  <a:lnTo>
                    <a:pt x="43" y="2993"/>
                  </a:lnTo>
                  <a:lnTo>
                    <a:pt x="84" y="3202"/>
                  </a:lnTo>
                  <a:lnTo>
                    <a:pt x="168" y="3139"/>
                  </a:lnTo>
                  <a:lnTo>
                    <a:pt x="168" y="3034"/>
                  </a:lnTo>
                  <a:lnTo>
                    <a:pt x="315" y="3118"/>
                  </a:lnTo>
                  <a:lnTo>
                    <a:pt x="356" y="3202"/>
                  </a:lnTo>
                  <a:lnTo>
                    <a:pt x="545" y="3181"/>
                  </a:lnTo>
                  <a:lnTo>
                    <a:pt x="587" y="3097"/>
                  </a:lnTo>
                  <a:lnTo>
                    <a:pt x="670" y="3097"/>
                  </a:lnTo>
                  <a:lnTo>
                    <a:pt x="649" y="3181"/>
                  </a:lnTo>
                  <a:lnTo>
                    <a:pt x="566" y="3223"/>
                  </a:lnTo>
                  <a:lnTo>
                    <a:pt x="649" y="3348"/>
                  </a:lnTo>
                  <a:lnTo>
                    <a:pt x="524" y="3558"/>
                  </a:lnTo>
                  <a:lnTo>
                    <a:pt x="524" y="3851"/>
                  </a:lnTo>
                  <a:lnTo>
                    <a:pt x="545" y="3913"/>
                  </a:lnTo>
                  <a:lnTo>
                    <a:pt x="775" y="3913"/>
                  </a:lnTo>
                  <a:lnTo>
                    <a:pt x="880" y="3851"/>
                  </a:lnTo>
                  <a:lnTo>
                    <a:pt x="754" y="3955"/>
                  </a:lnTo>
                  <a:lnTo>
                    <a:pt x="608" y="3955"/>
                  </a:lnTo>
                  <a:lnTo>
                    <a:pt x="545" y="4143"/>
                  </a:lnTo>
                  <a:lnTo>
                    <a:pt x="524" y="4374"/>
                  </a:lnTo>
                  <a:lnTo>
                    <a:pt x="482" y="4478"/>
                  </a:lnTo>
                  <a:lnTo>
                    <a:pt x="545" y="4478"/>
                  </a:lnTo>
                  <a:lnTo>
                    <a:pt x="649" y="4436"/>
                  </a:lnTo>
                  <a:lnTo>
                    <a:pt x="775" y="4478"/>
                  </a:lnTo>
                  <a:lnTo>
                    <a:pt x="670" y="4646"/>
                  </a:lnTo>
                  <a:lnTo>
                    <a:pt x="691" y="4708"/>
                  </a:lnTo>
                  <a:lnTo>
                    <a:pt x="838" y="4604"/>
                  </a:lnTo>
                  <a:lnTo>
                    <a:pt x="900" y="4667"/>
                  </a:lnTo>
                  <a:lnTo>
                    <a:pt x="1005" y="4541"/>
                  </a:lnTo>
                  <a:lnTo>
                    <a:pt x="963" y="4478"/>
                  </a:lnTo>
                  <a:lnTo>
                    <a:pt x="1047" y="4436"/>
                  </a:lnTo>
                  <a:lnTo>
                    <a:pt x="1172" y="4562"/>
                  </a:lnTo>
                  <a:lnTo>
                    <a:pt x="1193" y="4436"/>
                  </a:lnTo>
                  <a:lnTo>
                    <a:pt x="1382" y="4269"/>
                  </a:lnTo>
                  <a:lnTo>
                    <a:pt x="1591" y="4227"/>
                  </a:lnTo>
                  <a:lnTo>
                    <a:pt x="1800" y="4039"/>
                  </a:lnTo>
                  <a:lnTo>
                    <a:pt x="2177" y="3976"/>
                  </a:lnTo>
                  <a:lnTo>
                    <a:pt x="2428" y="3851"/>
                  </a:lnTo>
                  <a:lnTo>
                    <a:pt x="2344" y="3725"/>
                  </a:lnTo>
                  <a:lnTo>
                    <a:pt x="1926" y="3495"/>
                  </a:lnTo>
                  <a:lnTo>
                    <a:pt x="1884" y="3390"/>
                  </a:lnTo>
                  <a:lnTo>
                    <a:pt x="1654" y="3348"/>
                  </a:lnTo>
                  <a:lnTo>
                    <a:pt x="1612" y="3202"/>
                  </a:lnTo>
                  <a:lnTo>
                    <a:pt x="1654" y="3118"/>
                  </a:lnTo>
                  <a:lnTo>
                    <a:pt x="1633" y="2993"/>
                  </a:lnTo>
                  <a:lnTo>
                    <a:pt x="1633" y="2867"/>
                  </a:lnTo>
                  <a:lnTo>
                    <a:pt x="1800" y="2762"/>
                  </a:lnTo>
                  <a:lnTo>
                    <a:pt x="1821" y="2616"/>
                  </a:lnTo>
                  <a:lnTo>
                    <a:pt x="1947" y="2574"/>
                  </a:lnTo>
                  <a:lnTo>
                    <a:pt x="2051" y="2574"/>
                  </a:lnTo>
                  <a:lnTo>
                    <a:pt x="2093" y="2490"/>
                  </a:lnTo>
                  <a:lnTo>
                    <a:pt x="2156" y="2449"/>
                  </a:lnTo>
                  <a:lnTo>
                    <a:pt x="2135" y="2344"/>
                  </a:lnTo>
                  <a:lnTo>
                    <a:pt x="2428" y="2051"/>
                  </a:lnTo>
                  <a:lnTo>
                    <a:pt x="2407" y="1988"/>
                  </a:lnTo>
                  <a:lnTo>
                    <a:pt x="2553" y="1863"/>
                  </a:lnTo>
                  <a:lnTo>
                    <a:pt x="2574" y="1737"/>
                  </a:lnTo>
                  <a:lnTo>
                    <a:pt x="2512" y="1654"/>
                  </a:lnTo>
                  <a:lnTo>
                    <a:pt x="2512" y="1361"/>
                  </a:lnTo>
                  <a:lnTo>
                    <a:pt x="2365" y="1256"/>
                  </a:lnTo>
                  <a:lnTo>
                    <a:pt x="2365" y="1110"/>
                  </a:lnTo>
                  <a:lnTo>
                    <a:pt x="2449" y="817"/>
                  </a:lnTo>
                  <a:lnTo>
                    <a:pt x="2449" y="691"/>
                  </a:lnTo>
                  <a:lnTo>
                    <a:pt x="2532" y="691"/>
                  </a:lnTo>
                  <a:lnTo>
                    <a:pt x="2721" y="482"/>
                  </a:lnTo>
                  <a:lnTo>
                    <a:pt x="2742" y="482"/>
                  </a:lnTo>
                  <a:lnTo>
                    <a:pt x="2637" y="356"/>
                  </a:lnTo>
                  <a:lnTo>
                    <a:pt x="2616" y="293"/>
                  </a:lnTo>
                  <a:lnTo>
                    <a:pt x="2428" y="273"/>
                  </a:lnTo>
                  <a:lnTo>
                    <a:pt x="2365" y="189"/>
                  </a:lnTo>
                  <a:lnTo>
                    <a:pt x="2365" y="84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64"/>
            <p:cNvSpPr/>
            <p:nvPr/>
          </p:nvSpPr>
          <p:spPr>
            <a:xfrm>
              <a:off x="4301938" y="2737722"/>
              <a:ext cx="211787" cy="95438"/>
            </a:xfrm>
            <a:custGeom>
              <a:avLst/>
              <a:gdLst/>
              <a:ahLst/>
              <a:cxnLst/>
              <a:rect l="l" t="t" r="r" b="b"/>
              <a:pathLst>
                <a:path w="17786" h="8392" extrusionOk="0">
                  <a:moveTo>
                    <a:pt x="5232" y="1"/>
                  </a:moveTo>
                  <a:lnTo>
                    <a:pt x="5169" y="85"/>
                  </a:lnTo>
                  <a:lnTo>
                    <a:pt x="5169" y="147"/>
                  </a:lnTo>
                  <a:lnTo>
                    <a:pt x="5190" y="252"/>
                  </a:lnTo>
                  <a:lnTo>
                    <a:pt x="5169" y="336"/>
                  </a:lnTo>
                  <a:lnTo>
                    <a:pt x="5085" y="336"/>
                  </a:lnTo>
                  <a:lnTo>
                    <a:pt x="5002" y="357"/>
                  </a:lnTo>
                  <a:lnTo>
                    <a:pt x="4918" y="461"/>
                  </a:lnTo>
                  <a:lnTo>
                    <a:pt x="4918" y="545"/>
                  </a:lnTo>
                  <a:lnTo>
                    <a:pt x="4813" y="670"/>
                  </a:lnTo>
                  <a:lnTo>
                    <a:pt x="4813" y="963"/>
                  </a:lnTo>
                  <a:lnTo>
                    <a:pt x="4855" y="1089"/>
                  </a:lnTo>
                  <a:lnTo>
                    <a:pt x="5023" y="1152"/>
                  </a:lnTo>
                  <a:lnTo>
                    <a:pt x="5085" y="1214"/>
                  </a:lnTo>
                  <a:lnTo>
                    <a:pt x="5190" y="1256"/>
                  </a:lnTo>
                  <a:lnTo>
                    <a:pt x="5211" y="1340"/>
                  </a:lnTo>
                  <a:lnTo>
                    <a:pt x="5190" y="1507"/>
                  </a:lnTo>
                  <a:lnTo>
                    <a:pt x="5190" y="1696"/>
                  </a:lnTo>
                  <a:lnTo>
                    <a:pt x="5295" y="1779"/>
                  </a:lnTo>
                  <a:lnTo>
                    <a:pt x="5378" y="1863"/>
                  </a:lnTo>
                  <a:lnTo>
                    <a:pt x="5232" y="2010"/>
                  </a:lnTo>
                  <a:lnTo>
                    <a:pt x="5043" y="2030"/>
                  </a:lnTo>
                  <a:lnTo>
                    <a:pt x="4960" y="2010"/>
                  </a:lnTo>
                  <a:lnTo>
                    <a:pt x="4918" y="2072"/>
                  </a:lnTo>
                  <a:lnTo>
                    <a:pt x="4813" y="2072"/>
                  </a:lnTo>
                  <a:lnTo>
                    <a:pt x="4709" y="2010"/>
                  </a:lnTo>
                  <a:lnTo>
                    <a:pt x="4479" y="2010"/>
                  </a:lnTo>
                  <a:lnTo>
                    <a:pt x="4374" y="2030"/>
                  </a:lnTo>
                  <a:lnTo>
                    <a:pt x="4290" y="1989"/>
                  </a:lnTo>
                  <a:lnTo>
                    <a:pt x="4186" y="1968"/>
                  </a:lnTo>
                  <a:lnTo>
                    <a:pt x="4081" y="1968"/>
                  </a:lnTo>
                  <a:lnTo>
                    <a:pt x="3955" y="2072"/>
                  </a:lnTo>
                  <a:lnTo>
                    <a:pt x="3851" y="2093"/>
                  </a:lnTo>
                  <a:lnTo>
                    <a:pt x="3767" y="2135"/>
                  </a:lnTo>
                  <a:lnTo>
                    <a:pt x="3558" y="2030"/>
                  </a:lnTo>
                  <a:lnTo>
                    <a:pt x="3453" y="1968"/>
                  </a:lnTo>
                  <a:lnTo>
                    <a:pt x="3181" y="1800"/>
                  </a:lnTo>
                  <a:lnTo>
                    <a:pt x="3139" y="1717"/>
                  </a:lnTo>
                  <a:lnTo>
                    <a:pt x="3118" y="1612"/>
                  </a:lnTo>
                  <a:lnTo>
                    <a:pt x="3077" y="1549"/>
                  </a:lnTo>
                  <a:lnTo>
                    <a:pt x="2888" y="1549"/>
                  </a:lnTo>
                  <a:lnTo>
                    <a:pt x="2805" y="1591"/>
                  </a:lnTo>
                  <a:lnTo>
                    <a:pt x="2700" y="1591"/>
                  </a:lnTo>
                  <a:lnTo>
                    <a:pt x="2658" y="1612"/>
                  </a:lnTo>
                  <a:lnTo>
                    <a:pt x="2512" y="1612"/>
                  </a:lnTo>
                  <a:lnTo>
                    <a:pt x="2470" y="1549"/>
                  </a:lnTo>
                  <a:lnTo>
                    <a:pt x="2428" y="1486"/>
                  </a:lnTo>
                  <a:lnTo>
                    <a:pt x="2365" y="1382"/>
                  </a:lnTo>
                  <a:lnTo>
                    <a:pt x="2344" y="1382"/>
                  </a:lnTo>
                  <a:lnTo>
                    <a:pt x="2261" y="1445"/>
                  </a:lnTo>
                  <a:lnTo>
                    <a:pt x="2030" y="1445"/>
                  </a:lnTo>
                  <a:lnTo>
                    <a:pt x="1905" y="1466"/>
                  </a:lnTo>
                  <a:lnTo>
                    <a:pt x="1717" y="1486"/>
                  </a:lnTo>
                  <a:lnTo>
                    <a:pt x="1633" y="1549"/>
                  </a:lnTo>
                  <a:lnTo>
                    <a:pt x="1549" y="1675"/>
                  </a:lnTo>
                  <a:lnTo>
                    <a:pt x="1466" y="1717"/>
                  </a:lnTo>
                  <a:lnTo>
                    <a:pt x="1298" y="1675"/>
                  </a:lnTo>
                  <a:lnTo>
                    <a:pt x="1256" y="1717"/>
                  </a:lnTo>
                  <a:lnTo>
                    <a:pt x="1256" y="1800"/>
                  </a:lnTo>
                  <a:lnTo>
                    <a:pt x="1319" y="1863"/>
                  </a:lnTo>
                  <a:lnTo>
                    <a:pt x="1256" y="1884"/>
                  </a:lnTo>
                  <a:lnTo>
                    <a:pt x="1193" y="2010"/>
                  </a:lnTo>
                  <a:lnTo>
                    <a:pt x="1110" y="2030"/>
                  </a:lnTo>
                  <a:lnTo>
                    <a:pt x="1005" y="2114"/>
                  </a:lnTo>
                  <a:lnTo>
                    <a:pt x="1005" y="2198"/>
                  </a:lnTo>
                  <a:lnTo>
                    <a:pt x="838" y="2282"/>
                  </a:lnTo>
                  <a:lnTo>
                    <a:pt x="817" y="2386"/>
                  </a:lnTo>
                  <a:lnTo>
                    <a:pt x="796" y="2512"/>
                  </a:lnTo>
                  <a:lnTo>
                    <a:pt x="608" y="2554"/>
                  </a:lnTo>
                  <a:lnTo>
                    <a:pt x="503" y="2658"/>
                  </a:lnTo>
                  <a:lnTo>
                    <a:pt x="482" y="2742"/>
                  </a:lnTo>
                  <a:lnTo>
                    <a:pt x="210" y="2721"/>
                  </a:lnTo>
                  <a:lnTo>
                    <a:pt x="105" y="2763"/>
                  </a:lnTo>
                  <a:lnTo>
                    <a:pt x="1" y="2972"/>
                  </a:lnTo>
                  <a:lnTo>
                    <a:pt x="1" y="3014"/>
                  </a:lnTo>
                  <a:lnTo>
                    <a:pt x="43" y="3056"/>
                  </a:lnTo>
                  <a:lnTo>
                    <a:pt x="43" y="3181"/>
                  </a:lnTo>
                  <a:lnTo>
                    <a:pt x="64" y="3223"/>
                  </a:lnTo>
                  <a:lnTo>
                    <a:pt x="105" y="3286"/>
                  </a:lnTo>
                  <a:lnTo>
                    <a:pt x="147" y="3286"/>
                  </a:lnTo>
                  <a:lnTo>
                    <a:pt x="147" y="3244"/>
                  </a:lnTo>
                  <a:lnTo>
                    <a:pt x="168" y="3244"/>
                  </a:lnTo>
                  <a:lnTo>
                    <a:pt x="189" y="3286"/>
                  </a:lnTo>
                  <a:lnTo>
                    <a:pt x="189" y="3370"/>
                  </a:lnTo>
                  <a:lnTo>
                    <a:pt x="210" y="3453"/>
                  </a:lnTo>
                  <a:lnTo>
                    <a:pt x="294" y="3495"/>
                  </a:lnTo>
                  <a:lnTo>
                    <a:pt x="336" y="3537"/>
                  </a:lnTo>
                  <a:lnTo>
                    <a:pt x="461" y="3642"/>
                  </a:lnTo>
                  <a:lnTo>
                    <a:pt x="566" y="3704"/>
                  </a:lnTo>
                  <a:lnTo>
                    <a:pt x="629" y="3788"/>
                  </a:lnTo>
                  <a:lnTo>
                    <a:pt x="629" y="3851"/>
                  </a:lnTo>
                  <a:lnTo>
                    <a:pt x="670" y="3914"/>
                  </a:lnTo>
                  <a:lnTo>
                    <a:pt x="796" y="3997"/>
                  </a:lnTo>
                  <a:lnTo>
                    <a:pt x="838" y="3997"/>
                  </a:lnTo>
                  <a:lnTo>
                    <a:pt x="859" y="3914"/>
                  </a:lnTo>
                  <a:lnTo>
                    <a:pt x="901" y="3872"/>
                  </a:lnTo>
                  <a:lnTo>
                    <a:pt x="1026" y="3809"/>
                  </a:lnTo>
                  <a:lnTo>
                    <a:pt x="1131" y="3809"/>
                  </a:lnTo>
                  <a:lnTo>
                    <a:pt x="1152" y="3872"/>
                  </a:lnTo>
                  <a:lnTo>
                    <a:pt x="1235" y="3976"/>
                  </a:lnTo>
                  <a:lnTo>
                    <a:pt x="1319" y="3997"/>
                  </a:lnTo>
                  <a:lnTo>
                    <a:pt x="1361" y="3976"/>
                  </a:lnTo>
                  <a:lnTo>
                    <a:pt x="1424" y="3914"/>
                  </a:lnTo>
                  <a:lnTo>
                    <a:pt x="1528" y="3914"/>
                  </a:lnTo>
                  <a:lnTo>
                    <a:pt x="1612" y="3955"/>
                  </a:lnTo>
                  <a:lnTo>
                    <a:pt x="1654" y="4018"/>
                  </a:lnTo>
                  <a:lnTo>
                    <a:pt x="1738" y="4060"/>
                  </a:lnTo>
                  <a:lnTo>
                    <a:pt x="1842" y="4123"/>
                  </a:lnTo>
                  <a:lnTo>
                    <a:pt x="1884" y="4207"/>
                  </a:lnTo>
                  <a:lnTo>
                    <a:pt x="1905" y="4311"/>
                  </a:lnTo>
                  <a:lnTo>
                    <a:pt x="1947" y="4416"/>
                  </a:lnTo>
                  <a:lnTo>
                    <a:pt x="1989" y="4499"/>
                  </a:lnTo>
                  <a:lnTo>
                    <a:pt x="2051" y="4604"/>
                  </a:lnTo>
                  <a:lnTo>
                    <a:pt x="2135" y="4646"/>
                  </a:lnTo>
                  <a:lnTo>
                    <a:pt x="2198" y="4709"/>
                  </a:lnTo>
                  <a:lnTo>
                    <a:pt x="2282" y="4834"/>
                  </a:lnTo>
                  <a:lnTo>
                    <a:pt x="2344" y="4897"/>
                  </a:lnTo>
                  <a:lnTo>
                    <a:pt x="2344" y="5023"/>
                  </a:lnTo>
                  <a:lnTo>
                    <a:pt x="2302" y="5106"/>
                  </a:lnTo>
                  <a:lnTo>
                    <a:pt x="2344" y="5232"/>
                  </a:lnTo>
                  <a:lnTo>
                    <a:pt x="2407" y="5315"/>
                  </a:lnTo>
                  <a:lnTo>
                    <a:pt x="2365" y="5420"/>
                  </a:lnTo>
                  <a:lnTo>
                    <a:pt x="2282" y="5483"/>
                  </a:lnTo>
                  <a:lnTo>
                    <a:pt x="2261" y="5546"/>
                  </a:lnTo>
                  <a:lnTo>
                    <a:pt x="2261" y="5629"/>
                  </a:lnTo>
                  <a:lnTo>
                    <a:pt x="2282" y="5734"/>
                  </a:lnTo>
                  <a:lnTo>
                    <a:pt x="2407" y="5901"/>
                  </a:lnTo>
                  <a:lnTo>
                    <a:pt x="2512" y="5985"/>
                  </a:lnTo>
                  <a:lnTo>
                    <a:pt x="3098" y="6111"/>
                  </a:lnTo>
                  <a:lnTo>
                    <a:pt x="3349" y="6090"/>
                  </a:lnTo>
                  <a:lnTo>
                    <a:pt x="3516" y="6090"/>
                  </a:lnTo>
                  <a:lnTo>
                    <a:pt x="3558" y="6048"/>
                  </a:lnTo>
                  <a:lnTo>
                    <a:pt x="3600" y="6048"/>
                  </a:lnTo>
                  <a:lnTo>
                    <a:pt x="3976" y="6111"/>
                  </a:lnTo>
                  <a:lnTo>
                    <a:pt x="4165" y="6257"/>
                  </a:lnTo>
                  <a:lnTo>
                    <a:pt x="4227" y="6299"/>
                  </a:lnTo>
                  <a:lnTo>
                    <a:pt x="4332" y="6320"/>
                  </a:lnTo>
                  <a:lnTo>
                    <a:pt x="4437" y="6320"/>
                  </a:lnTo>
                  <a:lnTo>
                    <a:pt x="4646" y="6487"/>
                  </a:lnTo>
                  <a:lnTo>
                    <a:pt x="4792" y="6571"/>
                  </a:lnTo>
                  <a:lnTo>
                    <a:pt x="5023" y="6571"/>
                  </a:lnTo>
                  <a:lnTo>
                    <a:pt x="5043" y="6675"/>
                  </a:lnTo>
                  <a:lnTo>
                    <a:pt x="5085" y="6738"/>
                  </a:lnTo>
                  <a:lnTo>
                    <a:pt x="5127" y="6738"/>
                  </a:lnTo>
                  <a:lnTo>
                    <a:pt x="5211" y="6780"/>
                  </a:lnTo>
                  <a:lnTo>
                    <a:pt x="5315" y="6885"/>
                  </a:lnTo>
                  <a:lnTo>
                    <a:pt x="5315" y="6948"/>
                  </a:lnTo>
                  <a:lnTo>
                    <a:pt x="5378" y="7115"/>
                  </a:lnTo>
                  <a:lnTo>
                    <a:pt x="5483" y="7240"/>
                  </a:lnTo>
                  <a:lnTo>
                    <a:pt x="5608" y="7408"/>
                  </a:lnTo>
                  <a:lnTo>
                    <a:pt x="5650" y="7533"/>
                  </a:lnTo>
                  <a:lnTo>
                    <a:pt x="5797" y="7784"/>
                  </a:lnTo>
                  <a:lnTo>
                    <a:pt x="5901" y="7826"/>
                  </a:lnTo>
                  <a:lnTo>
                    <a:pt x="6006" y="7784"/>
                  </a:lnTo>
                  <a:lnTo>
                    <a:pt x="6236" y="7764"/>
                  </a:lnTo>
                  <a:lnTo>
                    <a:pt x="6487" y="7784"/>
                  </a:lnTo>
                  <a:lnTo>
                    <a:pt x="6843" y="7764"/>
                  </a:lnTo>
                  <a:lnTo>
                    <a:pt x="7324" y="7826"/>
                  </a:lnTo>
                  <a:lnTo>
                    <a:pt x="7596" y="7784"/>
                  </a:lnTo>
                  <a:lnTo>
                    <a:pt x="7784" y="7722"/>
                  </a:lnTo>
                  <a:lnTo>
                    <a:pt x="7826" y="7659"/>
                  </a:lnTo>
                  <a:lnTo>
                    <a:pt x="7889" y="7617"/>
                  </a:lnTo>
                  <a:lnTo>
                    <a:pt x="7952" y="7638"/>
                  </a:lnTo>
                  <a:lnTo>
                    <a:pt x="8328" y="7638"/>
                  </a:lnTo>
                  <a:lnTo>
                    <a:pt x="8747" y="7659"/>
                  </a:lnTo>
                  <a:lnTo>
                    <a:pt x="8872" y="7680"/>
                  </a:lnTo>
                  <a:lnTo>
                    <a:pt x="9082" y="7868"/>
                  </a:lnTo>
                  <a:lnTo>
                    <a:pt x="9458" y="8036"/>
                  </a:lnTo>
                  <a:lnTo>
                    <a:pt x="9814" y="8161"/>
                  </a:lnTo>
                  <a:lnTo>
                    <a:pt x="9981" y="8182"/>
                  </a:lnTo>
                  <a:lnTo>
                    <a:pt x="10191" y="8287"/>
                  </a:lnTo>
                  <a:lnTo>
                    <a:pt x="10358" y="8266"/>
                  </a:lnTo>
                  <a:lnTo>
                    <a:pt x="10630" y="8182"/>
                  </a:lnTo>
                  <a:lnTo>
                    <a:pt x="10651" y="8287"/>
                  </a:lnTo>
                  <a:lnTo>
                    <a:pt x="10651" y="8349"/>
                  </a:lnTo>
                  <a:lnTo>
                    <a:pt x="10797" y="8391"/>
                  </a:lnTo>
                  <a:lnTo>
                    <a:pt x="10944" y="8391"/>
                  </a:lnTo>
                  <a:lnTo>
                    <a:pt x="11049" y="8287"/>
                  </a:lnTo>
                  <a:lnTo>
                    <a:pt x="11300" y="8098"/>
                  </a:lnTo>
                  <a:lnTo>
                    <a:pt x="11467" y="7931"/>
                  </a:lnTo>
                  <a:lnTo>
                    <a:pt x="11781" y="7826"/>
                  </a:lnTo>
                  <a:lnTo>
                    <a:pt x="12199" y="7659"/>
                  </a:lnTo>
                  <a:lnTo>
                    <a:pt x="12367" y="7617"/>
                  </a:lnTo>
                  <a:lnTo>
                    <a:pt x="12555" y="7554"/>
                  </a:lnTo>
                  <a:lnTo>
                    <a:pt x="12806" y="7533"/>
                  </a:lnTo>
                  <a:lnTo>
                    <a:pt x="12953" y="7533"/>
                  </a:lnTo>
                  <a:lnTo>
                    <a:pt x="13120" y="7408"/>
                  </a:lnTo>
                  <a:lnTo>
                    <a:pt x="13266" y="7303"/>
                  </a:lnTo>
                  <a:lnTo>
                    <a:pt x="13392" y="7303"/>
                  </a:lnTo>
                  <a:lnTo>
                    <a:pt x="13580" y="7240"/>
                  </a:lnTo>
                  <a:lnTo>
                    <a:pt x="13685" y="7240"/>
                  </a:lnTo>
                  <a:lnTo>
                    <a:pt x="13769" y="7031"/>
                  </a:lnTo>
                  <a:lnTo>
                    <a:pt x="13894" y="6801"/>
                  </a:lnTo>
                  <a:lnTo>
                    <a:pt x="14166" y="6508"/>
                  </a:lnTo>
                  <a:lnTo>
                    <a:pt x="14229" y="6403"/>
                  </a:lnTo>
                  <a:lnTo>
                    <a:pt x="14292" y="6299"/>
                  </a:lnTo>
                  <a:lnTo>
                    <a:pt x="14292" y="6215"/>
                  </a:lnTo>
                  <a:lnTo>
                    <a:pt x="14062" y="6090"/>
                  </a:lnTo>
                  <a:lnTo>
                    <a:pt x="13790" y="5901"/>
                  </a:lnTo>
                  <a:lnTo>
                    <a:pt x="13810" y="5839"/>
                  </a:lnTo>
                  <a:lnTo>
                    <a:pt x="13790" y="5692"/>
                  </a:lnTo>
                  <a:lnTo>
                    <a:pt x="13790" y="5462"/>
                  </a:lnTo>
                  <a:lnTo>
                    <a:pt x="13894" y="5336"/>
                  </a:lnTo>
                  <a:lnTo>
                    <a:pt x="14020" y="5232"/>
                  </a:lnTo>
                  <a:lnTo>
                    <a:pt x="14229" y="5169"/>
                  </a:lnTo>
                  <a:lnTo>
                    <a:pt x="14396" y="5211"/>
                  </a:lnTo>
                  <a:lnTo>
                    <a:pt x="14522" y="5274"/>
                  </a:lnTo>
                  <a:lnTo>
                    <a:pt x="14710" y="5357"/>
                  </a:lnTo>
                  <a:lnTo>
                    <a:pt x="14836" y="5378"/>
                  </a:lnTo>
                  <a:lnTo>
                    <a:pt x="14961" y="5441"/>
                  </a:lnTo>
                  <a:lnTo>
                    <a:pt x="15024" y="5441"/>
                  </a:lnTo>
                  <a:lnTo>
                    <a:pt x="15045" y="5336"/>
                  </a:lnTo>
                  <a:lnTo>
                    <a:pt x="15129" y="5253"/>
                  </a:lnTo>
                  <a:lnTo>
                    <a:pt x="15254" y="5148"/>
                  </a:lnTo>
                  <a:lnTo>
                    <a:pt x="15359" y="5064"/>
                  </a:lnTo>
                  <a:lnTo>
                    <a:pt x="15463" y="4855"/>
                  </a:lnTo>
                  <a:lnTo>
                    <a:pt x="15547" y="4813"/>
                  </a:lnTo>
                  <a:lnTo>
                    <a:pt x="15673" y="4834"/>
                  </a:lnTo>
                  <a:lnTo>
                    <a:pt x="15840" y="4834"/>
                  </a:lnTo>
                  <a:lnTo>
                    <a:pt x="16070" y="4646"/>
                  </a:lnTo>
                  <a:lnTo>
                    <a:pt x="16196" y="4625"/>
                  </a:lnTo>
                  <a:lnTo>
                    <a:pt x="16259" y="4541"/>
                  </a:lnTo>
                  <a:lnTo>
                    <a:pt x="16259" y="4437"/>
                  </a:lnTo>
                  <a:lnTo>
                    <a:pt x="16279" y="4269"/>
                  </a:lnTo>
                  <a:lnTo>
                    <a:pt x="16384" y="4102"/>
                  </a:lnTo>
                  <a:lnTo>
                    <a:pt x="16426" y="4018"/>
                  </a:lnTo>
                  <a:lnTo>
                    <a:pt x="16489" y="4060"/>
                  </a:lnTo>
                  <a:lnTo>
                    <a:pt x="16551" y="4018"/>
                  </a:lnTo>
                  <a:lnTo>
                    <a:pt x="16614" y="3976"/>
                  </a:lnTo>
                  <a:lnTo>
                    <a:pt x="16614" y="3872"/>
                  </a:lnTo>
                  <a:lnTo>
                    <a:pt x="16677" y="3851"/>
                  </a:lnTo>
                  <a:lnTo>
                    <a:pt x="16782" y="3914"/>
                  </a:lnTo>
                  <a:lnTo>
                    <a:pt x="16844" y="3872"/>
                  </a:lnTo>
                  <a:lnTo>
                    <a:pt x="17012" y="3746"/>
                  </a:lnTo>
                  <a:lnTo>
                    <a:pt x="17116" y="3600"/>
                  </a:lnTo>
                  <a:lnTo>
                    <a:pt x="17221" y="3579"/>
                  </a:lnTo>
                  <a:lnTo>
                    <a:pt x="17367" y="3662"/>
                  </a:lnTo>
                  <a:lnTo>
                    <a:pt x="17451" y="3600"/>
                  </a:lnTo>
                  <a:lnTo>
                    <a:pt x="17556" y="3579"/>
                  </a:lnTo>
                  <a:lnTo>
                    <a:pt x="17598" y="3642"/>
                  </a:lnTo>
                  <a:lnTo>
                    <a:pt x="17723" y="3662"/>
                  </a:lnTo>
                  <a:lnTo>
                    <a:pt x="17744" y="3579"/>
                  </a:lnTo>
                  <a:lnTo>
                    <a:pt x="17744" y="3495"/>
                  </a:lnTo>
                  <a:lnTo>
                    <a:pt x="17786" y="3453"/>
                  </a:lnTo>
                  <a:lnTo>
                    <a:pt x="17786" y="3349"/>
                  </a:lnTo>
                  <a:lnTo>
                    <a:pt x="17765" y="3265"/>
                  </a:lnTo>
                  <a:lnTo>
                    <a:pt x="17744" y="3160"/>
                  </a:lnTo>
                  <a:lnTo>
                    <a:pt x="17535" y="3014"/>
                  </a:lnTo>
                  <a:lnTo>
                    <a:pt x="17367" y="2805"/>
                  </a:lnTo>
                  <a:lnTo>
                    <a:pt x="17158" y="2616"/>
                  </a:lnTo>
                  <a:lnTo>
                    <a:pt x="17012" y="2428"/>
                  </a:lnTo>
                  <a:lnTo>
                    <a:pt x="16740" y="2344"/>
                  </a:lnTo>
                  <a:lnTo>
                    <a:pt x="16698" y="2407"/>
                  </a:lnTo>
                  <a:lnTo>
                    <a:pt x="16531" y="2449"/>
                  </a:lnTo>
                  <a:lnTo>
                    <a:pt x="16531" y="2554"/>
                  </a:lnTo>
                  <a:lnTo>
                    <a:pt x="16531" y="2700"/>
                  </a:lnTo>
                  <a:lnTo>
                    <a:pt x="16405" y="2909"/>
                  </a:lnTo>
                  <a:lnTo>
                    <a:pt x="16300" y="2805"/>
                  </a:lnTo>
                  <a:lnTo>
                    <a:pt x="16028" y="2742"/>
                  </a:lnTo>
                  <a:lnTo>
                    <a:pt x="15798" y="2742"/>
                  </a:lnTo>
                  <a:lnTo>
                    <a:pt x="15631" y="2909"/>
                  </a:lnTo>
                  <a:lnTo>
                    <a:pt x="15359" y="2763"/>
                  </a:lnTo>
                  <a:lnTo>
                    <a:pt x="15254" y="2595"/>
                  </a:lnTo>
                  <a:lnTo>
                    <a:pt x="15338" y="2323"/>
                  </a:lnTo>
                  <a:lnTo>
                    <a:pt x="15317" y="2219"/>
                  </a:lnTo>
                  <a:lnTo>
                    <a:pt x="15359" y="2030"/>
                  </a:lnTo>
                  <a:lnTo>
                    <a:pt x="15338" y="1863"/>
                  </a:lnTo>
                  <a:lnTo>
                    <a:pt x="15463" y="963"/>
                  </a:lnTo>
                  <a:lnTo>
                    <a:pt x="15463" y="942"/>
                  </a:lnTo>
                  <a:lnTo>
                    <a:pt x="15422" y="880"/>
                  </a:lnTo>
                  <a:lnTo>
                    <a:pt x="15212" y="838"/>
                  </a:lnTo>
                  <a:lnTo>
                    <a:pt x="14982" y="859"/>
                  </a:lnTo>
                  <a:lnTo>
                    <a:pt x="14982" y="922"/>
                  </a:lnTo>
                  <a:lnTo>
                    <a:pt x="14857" y="984"/>
                  </a:lnTo>
                  <a:lnTo>
                    <a:pt x="14752" y="984"/>
                  </a:lnTo>
                  <a:lnTo>
                    <a:pt x="14710" y="942"/>
                  </a:lnTo>
                  <a:lnTo>
                    <a:pt x="14606" y="1026"/>
                  </a:lnTo>
                  <a:lnTo>
                    <a:pt x="14501" y="963"/>
                  </a:lnTo>
                  <a:lnTo>
                    <a:pt x="14438" y="880"/>
                  </a:lnTo>
                  <a:lnTo>
                    <a:pt x="14313" y="775"/>
                  </a:lnTo>
                  <a:lnTo>
                    <a:pt x="14208" y="775"/>
                  </a:lnTo>
                  <a:lnTo>
                    <a:pt x="14020" y="838"/>
                  </a:lnTo>
                  <a:lnTo>
                    <a:pt x="13999" y="775"/>
                  </a:lnTo>
                  <a:lnTo>
                    <a:pt x="13894" y="775"/>
                  </a:lnTo>
                  <a:lnTo>
                    <a:pt x="13790" y="859"/>
                  </a:lnTo>
                  <a:lnTo>
                    <a:pt x="13769" y="984"/>
                  </a:lnTo>
                  <a:lnTo>
                    <a:pt x="13685" y="1068"/>
                  </a:lnTo>
                  <a:lnTo>
                    <a:pt x="13559" y="1131"/>
                  </a:lnTo>
                  <a:lnTo>
                    <a:pt x="13476" y="1256"/>
                  </a:lnTo>
                  <a:lnTo>
                    <a:pt x="13476" y="1298"/>
                  </a:lnTo>
                  <a:lnTo>
                    <a:pt x="13455" y="1403"/>
                  </a:lnTo>
                  <a:lnTo>
                    <a:pt x="13350" y="1507"/>
                  </a:lnTo>
                  <a:lnTo>
                    <a:pt x="12973" y="1507"/>
                  </a:lnTo>
                  <a:lnTo>
                    <a:pt x="12869" y="1612"/>
                  </a:lnTo>
                  <a:lnTo>
                    <a:pt x="12743" y="1612"/>
                  </a:lnTo>
                  <a:lnTo>
                    <a:pt x="12534" y="1758"/>
                  </a:lnTo>
                  <a:lnTo>
                    <a:pt x="12429" y="1905"/>
                  </a:lnTo>
                  <a:lnTo>
                    <a:pt x="12367" y="1905"/>
                  </a:lnTo>
                  <a:lnTo>
                    <a:pt x="12283" y="1863"/>
                  </a:lnTo>
                  <a:lnTo>
                    <a:pt x="12137" y="1863"/>
                  </a:lnTo>
                  <a:lnTo>
                    <a:pt x="12095" y="1884"/>
                  </a:lnTo>
                  <a:lnTo>
                    <a:pt x="11927" y="1905"/>
                  </a:lnTo>
                  <a:lnTo>
                    <a:pt x="11593" y="1905"/>
                  </a:lnTo>
                  <a:lnTo>
                    <a:pt x="11362" y="1863"/>
                  </a:lnTo>
                  <a:lnTo>
                    <a:pt x="11090" y="1884"/>
                  </a:lnTo>
                  <a:lnTo>
                    <a:pt x="11028" y="1884"/>
                  </a:lnTo>
                  <a:lnTo>
                    <a:pt x="10923" y="1758"/>
                  </a:lnTo>
                  <a:lnTo>
                    <a:pt x="10839" y="1758"/>
                  </a:lnTo>
                  <a:lnTo>
                    <a:pt x="10756" y="1696"/>
                  </a:lnTo>
                  <a:lnTo>
                    <a:pt x="10651" y="1612"/>
                  </a:lnTo>
                  <a:lnTo>
                    <a:pt x="10609" y="1445"/>
                  </a:lnTo>
                  <a:lnTo>
                    <a:pt x="10525" y="1382"/>
                  </a:lnTo>
                  <a:lnTo>
                    <a:pt x="10421" y="1403"/>
                  </a:lnTo>
                  <a:lnTo>
                    <a:pt x="10232" y="1403"/>
                  </a:lnTo>
                  <a:lnTo>
                    <a:pt x="10044" y="1340"/>
                  </a:lnTo>
                  <a:lnTo>
                    <a:pt x="9919" y="1173"/>
                  </a:lnTo>
                  <a:lnTo>
                    <a:pt x="9521" y="1173"/>
                  </a:lnTo>
                  <a:lnTo>
                    <a:pt x="9396" y="1089"/>
                  </a:lnTo>
                  <a:lnTo>
                    <a:pt x="9270" y="1131"/>
                  </a:lnTo>
                  <a:lnTo>
                    <a:pt x="9103" y="1152"/>
                  </a:lnTo>
                  <a:lnTo>
                    <a:pt x="8977" y="1194"/>
                  </a:lnTo>
                  <a:lnTo>
                    <a:pt x="8768" y="1214"/>
                  </a:lnTo>
                  <a:lnTo>
                    <a:pt x="8580" y="1277"/>
                  </a:lnTo>
                  <a:lnTo>
                    <a:pt x="8517" y="1382"/>
                  </a:lnTo>
                  <a:lnTo>
                    <a:pt x="8433" y="1403"/>
                  </a:lnTo>
                  <a:lnTo>
                    <a:pt x="8349" y="1382"/>
                  </a:lnTo>
                  <a:lnTo>
                    <a:pt x="8266" y="1382"/>
                  </a:lnTo>
                  <a:lnTo>
                    <a:pt x="8182" y="1445"/>
                  </a:lnTo>
                  <a:lnTo>
                    <a:pt x="8015" y="1445"/>
                  </a:lnTo>
                  <a:lnTo>
                    <a:pt x="7952" y="1466"/>
                  </a:lnTo>
                  <a:lnTo>
                    <a:pt x="7889" y="1466"/>
                  </a:lnTo>
                  <a:lnTo>
                    <a:pt x="7722" y="1361"/>
                  </a:lnTo>
                  <a:lnTo>
                    <a:pt x="7533" y="1340"/>
                  </a:lnTo>
                  <a:lnTo>
                    <a:pt x="7512" y="1256"/>
                  </a:lnTo>
                  <a:lnTo>
                    <a:pt x="7387" y="1152"/>
                  </a:lnTo>
                  <a:lnTo>
                    <a:pt x="7324" y="1152"/>
                  </a:lnTo>
                  <a:lnTo>
                    <a:pt x="7261" y="1089"/>
                  </a:lnTo>
                  <a:lnTo>
                    <a:pt x="7261" y="984"/>
                  </a:lnTo>
                  <a:lnTo>
                    <a:pt x="7199" y="859"/>
                  </a:lnTo>
                  <a:lnTo>
                    <a:pt x="7136" y="817"/>
                  </a:lnTo>
                  <a:lnTo>
                    <a:pt x="7136" y="691"/>
                  </a:lnTo>
                  <a:lnTo>
                    <a:pt x="7094" y="629"/>
                  </a:lnTo>
                  <a:lnTo>
                    <a:pt x="7094" y="566"/>
                  </a:lnTo>
                  <a:lnTo>
                    <a:pt x="7052" y="461"/>
                  </a:lnTo>
                  <a:lnTo>
                    <a:pt x="6947" y="440"/>
                  </a:lnTo>
                  <a:lnTo>
                    <a:pt x="6696" y="440"/>
                  </a:lnTo>
                  <a:lnTo>
                    <a:pt x="6592" y="419"/>
                  </a:lnTo>
                  <a:lnTo>
                    <a:pt x="6529" y="398"/>
                  </a:lnTo>
                  <a:lnTo>
                    <a:pt x="6383" y="357"/>
                  </a:lnTo>
                  <a:lnTo>
                    <a:pt x="6341" y="315"/>
                  </a:lnTo>
                  <a:lnTo>
                    <a:pt x="6257" y="252"/>
                  </a:lnTo>
                  <a:lnTo>
                    <a:pt x="5901" y="252"/>
                  </a:lnTo>
                  <a:lnTo>
                    <a:pt x="5755" y="210"/>
                  </a:lnTo>
                  <a:lnTo>
                    <a:pt x="5734" y="168"/>
                  </a:lnTo>
                  <a:lnTo>
                    <a:pt x="5567" y="105"/>
                  </a:lnTo>
                  <a:lnTo>
                    <a:pt x="5441" y="43"/>
                  </a:lnTo>
                  <a:lnTo>
                    <a:pt x="537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64"/>
            <p:cNvSpPr/>
            <p:nvPr/>
          </p:nvSpPr>
          <p:spPr>
            <a:xfrm>
              <a:off x="4718522" y="3165089"/>
              <a:ext cx="67277" cy="54986"/>
            </a:xfrm>
            <a:custGeom>
              <a:avLst/>
              <a:gdLst/>
              <a:ahLst/>
              <a:cxnLst/>
              <a:rect l="l" t="t" r="r" b="b"/>
              <a:pathLst>
                <a:path w="5650" h="4835" extrusionOk="0">
                  <a:moveTo>
                    <a:pt x="126" y="1"/>
                  </a:moveTo>
                  <a:lnTo>
                    <a:pt x="42" y="2156"/>
                  </a:lnTo>
                  <a:lnTo>
                    <a:pt x="21" y="2323"/>
                  </a:lnTo>
                  <a:lnTo>
                    <a:pt x="21" y="2407"/>
                  </a:lnTo>
                  <a:lnTo>
                    <a:pt x="21" y="2470"/>
                  </a:lnTo>
                  <a:lnTo>
                    <a:pt x="0" y="3872"/>
                  </a:lnTo>
                  <a:lnTo>
                    <a:pt x="168" y="3872"/>
                  </a:lnTo>
                  <a:lnTo>
                    <a:pt x="251" y="3892"/>
                  </a:lnTo>
                  <a:lnTo>
                    <a:pt x="356" y="3872"/>
                  </a:lnTo>
                  <a:lnTo>
                    <a:pt x="732" y="3872"/>
                  </a:lnTo>
                  <a:lnTo>
                    <a:pt x="753" y="3934"/>
                  </a:lnTo>
                  <a:lnTo>
                    <a:pt x="837" y="3997"/>
                  </a:lnTo>
                  <a:lnTo>
                    <a:pt x="942" y="4039"/>
                  </a:lnTo>
                  <a:lnTo>
                    <a:pt x="1046" y="3955"/>
                  </a:lnTo>
                  <a:lnTo>
                    <a:pt x="1256" y="3892"/>
                  </a:lnTo>
                  <a:lnTo>
                    <a:pt x="1276" y="3851"/>
                  </a:lnTo>
                  <a:lnTo>
                    <a:pt x="1318" y="3892"/>
                  </a:lnTo>
                  <a:lnTo>
                    <a:pt x="1381" y="3830"/>
                  </a:lnTo>
                  <a:lnTo>
                    <a:pt x="1360" y="3662"/>
                  </a:lnTo>
                  <a:lnTo>
                    <a:pt x="1214" y="3558"/>
                  </a:lnTo>
                  <a:lnTo>
                    <a:pt x="1046" y="3474"/>
                  </a:lnTo>
                  <a:lnTo>
                    <a:pt x="900" y="3453"/>
                  </a:lnTo>
                  <a:lnTo>
                    <a:pt x="858" y="3411"/>
                  </a:lnTo>
                  <a:lnTo>
                    <a:pt x="753" y="3369"/>
                  </a:lnTo>
                  <a:lnTo>
                    <a:pt x="732" y="3369"/>
                  </a:lnTo>
                  <a:lnTo>
                    <a:pt x="670" y="3328"/>
                  </a:lnTo>
                  <a:lnTo>
                    <a:pt x="649" y="3202"/>
                  </a:lnTo>
                  <a:lnTo>
                    <a:pt x="544" y="3056"/>
                  </a:lnTo>
                  <a:lnTo>
                    <a:pt x="440" y="3014"/>
                  </a:lnTo>
                  <a:lnTo>
                    <a:pt x="419" y="2930"/>
                  </a:lnTo>
                  <a:lnTo>
                    <a:pt x="335" y="2846"/>
                  </a:lnTo>
                  <a:lnTo>
                    <a:pt x="419" y="2909"/>
                  </a:lnTo>
                  <a:lnTo>
                    <a:pt x="440" y="3014"/>
                  </a:lnTo>
                  <a:lnTo>
                    <a:pt x="523" y="3014"/>
                  </a:lnTo>
                  <a:lnTo>
                    <a:pt x="649" y="3097"/>
                  </a:lnTo>
                  <a:lnTo>
                    <a:pt x="670" y="3202"/>
                  </a:lnTo>
                  <a:lnTo>
                    <a:pt x="670" y="3328"/>
                  </a:lnTo>
                  <a:lnTo>
                    <a:pt x="732" y="3328"/>
                  </a:lnTo>
                  <a:lnTo>
                    <a:pt x="879" y="3348"/>
                  </a:lnTo>
                  <a:lnTo>
                    <a:pt x="963" y="3432"/>
                  </a:lnTo>
                  <a:lnTo>
                    <a:pt x="1151" y="3432"/>
                  </a:lnTo>
                  <a:lnTo>
                    <a:pt x="1297" y="3369"/>
                  </a:lnTo>
                  <a:lnTo>
                    <a:pt x="1423" y="3411"/>
                  </a:lnTo>
                  <a:lnTo>
                    <a:pt x="1507" y="3348"/>
                  </a:lnTo>
                  <a:lnTo>
                    <a:pt x="1486" y="3328"/>
                  </a:lnTo>
                  <a:lnTo>
                    <a:pt x="1402" y="3244"/>
                  </a:lnTo>
                  <a:lnTo>
                    <a:pt x="1360" y="3160"/>
                  </a:lnTo>
                  <a:lnTo>
                    <a:pt x="1276" y="3202"/>
                  </a:lnTo>
                  <a:lnTo>
                    <a:pt x="1256" y="3118"/>
                  </a:lnTo>
                  <a:lnTo>
                    <a:pt x="1297" y="3160"/>
                  </a:lnTo>
                  <a:lnTo>
                    <a:pt x="1423" y="3139"/>
                  </a:lnTo>
                  <a:lnTo>
                    <a:pt x="1507" y="3244"/>
                  </a:lnTo>
                  <a:lnTo>
                    <a:pt x="1611" y="3244"/>
                  </a:lnTo>
                  <a:lnTo>
                    <a:pt x="1569" y="3202"/>
                  </a:lnTo>
                  <a:lnTo>
                    <a:pt x="1569" y="3118"/>
                  </a:lnTo>
                  <a:lnTo>
                    <a:pt x="1611" y="3056"/>
                  </a:lnTo>
                  <a:lnTo>
                    <a:pt x="1611" y="3014"/>
                  </a:lnTo>
                  <a:lnTo>
                    <a:pt x="1611" y="2930"/>
                  </a:lnTo>
                  <a:lnTo>
                    <a:pt x="1528" y="2825"/>
                  </a:lnTo>
                  <a:lnTo>
                    <a:pt x="1528" y="2804"/>
                  </a:lnTo>
                  <a:lnTo>
                    <a:pt x="1632" y="2846"/>
                  </a:lnTo>
                  <a:lnTo>
                    <a:pt x="1674" y="2909"/>
                  </a:lnTo>
                  <a:lnTo>
                    <a:pt x="1779" y="3014"/>
                  </a:lnTo>
                  <a:lnTo>
                    <a:pt x="1883" y="3035"/>
                  </a:lnTo>
                  <a:lnTo>
                    <a:pt x="1883" y="2993"/>
                  </a:lnTo>
                  <a:lnTo>
                    <a:pt x="1841" y="2909"/>
                  </a:lnTo>
                  <a:lnTo>
                    <a:pt x="1883" y="2930"/>
                  </a:lnTo>
                  <a:lnTo>
                    <a:pt x="1904" y="3035"/>
                  </a:lnTo>
                  <a:lnTo>
                    <a:pt x="1946" y="3035"/>
                  </a:lnTo>
                  <a:lnTo>
                    <a:pt x="1946" y="2951"/>
                  </a:lnTo>
                  <a:lnTo>
                    <a:pt x="1925" y="2888"/>
                  </a:lnTo>
                  <a:lnTo>
                    <a:pt x="1946" y="2784"/>
                  </a:lnTo>
                  <a:lnTo>
                    <a:pt x="2009" y="2825"/>
                  </a:lnTo>
                  <a:lnTo>
                    <a:pt x="2155" y="2888"/>
                  </a:lnTo>
                  <a:lnTo>
                    <a:pt x="2197" y="2951"/>
                  </a:lnTo>
                  <a:lnTo>
                    <a:pt x="2260" y="2993"/>
                  </a:lnTo>
                  <a:lnTo>
                    <a:pt x="2323" y="2951"/>
                  </a:lnTo>
                  <a:lnTo>
                    <a:pt x="2365" y="2993"/>
                  </a:lnTo>
                  <a:lnTo>
                    <a:pt x="2427" y="2930"/>
                  </a:lnTo>
                  <a:lnTo>
                    <a:pt x="2427" y="3014"/>
                  </a:lnTo>
                  <a:lnTo>
                    <a:pt x="2427" y="3097"/>
                  </a:lnTo>
                  <a:lnTo>
                    <a:pt x="2469" y="3097"/>
                  </a:lnTo>
                  <a:lnTo>
                    <a:pt x="2553" y="3160"/>
                  </a:lnTo>
                  <a:lnTo>
                    <a:pt x="2867" y="3244"/>
                  </a:lnTo>
                  <a:lnTo>
                    <a:pt x="2950" y="3307"/>
                  </a:lnTo>
                  <a:lnTo>
                    <a:pt x="3055" y="3411"/>
                  </a:lnTo>
                  <a:lnTo>
                    <a:pt x="3076" y="3558"/>
                  </a:lnTo>
                  <a:lnTo>
                    <a:pt x="3243" y="3746"/>
                  </a:lnTo>
                  <a:lnTo>
                    <a:pt x="3264" y="3830"/>
                  </a:lnTo>
                  <a:lnTo>
                    <a:pt x="3369" y="3872"/>
                  </a:lnTo>
                  <a:lnTo>
                    <a:pt x="3453" y="3955"/>
                  </a:lnTo>
                  <a:lnTo>
                    <a:pt x="3473" y="4039"/>
                  </a:lnTo>
                  <a:lnTo>
                    <a:pt x="3725" y="4290"/>
                  </a:lnTo>
                  <a:lnTo>
                    <a:pt x="3725" y="4374"/>
                  </a:lnTo>
                  <a:lnTo>
                    <a:pt x="3829" y="4457"/>
                  </a:lnTo>
                  <a:lnTo>
                    <a:pt x="3997" y="4499"/>
                  </a:lnTo>
                  <a:lnTo>
                    <a:pt x="4080" y="4478"/>
                  </a:lnTo>
                  <a:lnTo>
                    <a:pt x="4122" y="4478"/>
                  </a:lnTo>
                  <a:lnTo>
                    <a:pt x="4206" y="4520"/>
                  </a:lnTo>
                  <a:lnTo>
                    <a:pt x="4394" y="4499"/>
                  </a:lnTo>
                  <a:lnTo>
                    <a:pt x="4520" y="4562"/>
                  </a:lnTo>
                  <a:lnTo>
                    <a:pt x="4624" y="4520"/>
                  </a:lnTo>
                  <a:lnTo>
                    <a:pt x="4771" y="4562"/>
                  </a:lnTo>
                  <a:lnTo>
                    <a:pt x="4875" y="4604"/>
                  </a:lnTo>
                  <a:lnTo>
                    <a:pt x="5022" y="4583"/>
                  </a:lnTo>
                  <a:lnTo>
                    <a:pt x="5064" y="4667"/>
                  </a:lnTo>
                  <a:lnTo>
                    <a:pt x="5168" y="4667"/>
                  </a:lnTo>
                  <a:lnTo>
                    <a:pt x="5189" y="4688"/>
                  </a:lnTo>
                  <a:lnTo>
                    <a:pt x="5126" y="4729"/>
                  </a:lnTo>
                  <a:lnTo>
                    <a:pt x="5252" y="4771"/>
                  </a:lnTo>
                  <a:lnTo>
                    <a:pt x="5378" y="4834"/>
                  </a:lnTo>
                  <a:lnTo>
                    <a:pt x="5503" y="4813"/>
                  </a:lnTo>
                  <a:lnTo>
                    <a:pt x="5545" y="4729"/>
                  </a:lnTo>
                  <a:lnTo>
                    <a:pt x="5398" y="4667"/>
                  </a:lnTo>
                  <a:lnTo>
                    <a:pt x="5357" y="4667"/>
                  </a:lnTo>
                  <a:lnTo>
                    <a:pt x="5357" y="4604"/>
                  </a:lnTo>
                  <a:lnTo>
                    <a:pt x="5461" y="4583"/>
                  </a:lnTo>
                  <a:lnTo>
                    <a:pt x="5545" y="4604"/>
                  </a:lnTo>
                  <a:lnTo>
                    <a:pt x="5650" y="4562"/>
                  </a:lnTo>
                  <a:lnTo>
                    <a:pt x="5440" y="4499"/>
                  </a:lnTo>
                  <a:lnTo>
                    <a:pt x="5168" y="4478"/>
                  </a:lnTo>
                  <a:lnTo>
                    <a:pt x="5043" y="4395"/>
                  </a:lnTo>
                  <a:lnTo>
                    <a:pt x="4980" y="4311"/>
                  </a:lnTo>
                  <a:lnTo>
                    <a:pt x="5126" y="4269"/>
                  </a:lnTo>
                  <a:lnTo>
                    <a:pt x="5189" y="4269"/>
                  </a:lnTo>
                  <a:lnTo>
                    <a:pt x="5252" y="4248"/>
                  </a:lnTo>
                  <a:lnTo>
                    <a:pt x="5168" y="4185"/>
                  </a:lnTo>
                  <a:lnTo>
                    <a:pt x="4959" y="4185"/>
                  </a:lnTo>
                  <a:lnTo>
                    <a:pt x="4771" y="4164"/>
                  </a:lnTo>
                  <a:lnTo>
                    <a:pt x="4708" y="4081"/>
                  </a:lnTo>
                  <a:lnTo>
                    <a:pt x="4708" y="3997"/>
                  </a:lnTo>
                  <a:lnTo>
                    <a:pt x="4771" y="3934"/>
                  </a:lnTo>
                  <a:lnTo>
                    <a:pt x="4813" y="3851"/>
                  </a:lnTo>
                  <a:lnTo>
                    <a:pt x="4750" y="3788"/>
                  </a:lnTo>
                  <a:lnTo>
                    <a:pt x="4666" y="3788"/>
                  </a:lnTo>
                  <a:lnTo>
                    <a:pt x="4624" y="3830"/>
                  </a:lnTo>
                  <a:lnTo>
                    <a:pt x="4541" y="3788"/>
                  </a:lnTo>
                  <a:lnTo>
                    <a:pt x="4457" y="3830"/>
                  </a:lnTo>
                  <a:lnTo>
                    <a:pt x="4352" y="3683"/>
                  </a:lnTo>
                  <a:lnTo>
                    <a:pt x="4352" y="3537"/>
                  </a:lnTo>
                  <a:lnTo>
                    <a:pt x="4248" y="3516"/>
                  </a:lnTo>
                  <a:lnTo>
                    <a:pt x="4143" y="3244"/>
                  </a:lnTo>
                  <a:lnTo>
                    <a:pt x="4101" y="3223"/>
                  </a:lnTo>
                  <a:lnTo>
                    <a:pt x="4080" y="3139"/>
                  </a:lnTo>
                  <a:lnTo>
                    <a:pt x="3934" y="3139"/>
                  </a:lnTo>
                  <a:lnTo>
                    <a:pt x="3871" y="3097"/>
                  </a:lnTo>
                  <a:lnTo>
                    <a:pt x="3808" y="2951"/>
                  </a:lnTo>
                  <a:lnTo>
                    <a:pt x="3683" y="2825"/>
                  </a:lnTo>
                  <a:lnTo>
                    <a:pt x="3662" y="2700"/>
                  </a:lnTo>
                  <a:lnTo>
                    <a:pt x="3578" y="2616"/>
                  </a:lnTo>
                  <a:lnTo>
                    <a:pt x="3494" y="2512"/>
                  </a:lnTo>
                  <a:lnTo>
                    <a:pt x="3515" y="2470"/>
                  </a:lnTo>
                  <a:lnTo>
                    <a:pt x="3766" y="2491"/>
                  </a:lnTo>
                  <a:lnTo>
                    <a:pt x="3976" y="2386"/>
                  </a:lnTo>
                  <a:lnTo>
                    <a:pt x="4017" y="2281"/>
                  </a:lnTo>
                  <a:lnTo>
                    <a:pt x="3997" y="2156"/>
                  </a:lnTo>
                  <a:lnTo>
                    <a:pt x="3829" y="1988"/>
                  </a:lnTo>
                  <a:lnTo>
                    <a:pt x="3704" y="1968"/>
                  </a:lnTo>
                  <a:lnTo>
                    <a:pt x="3662" y="1988"/>
                  </a:lnTo>
                  <a:lnTo>
                    <a:pt x="3557" y="1947"/>
                  </a:lnTo>
                  <a:lnTo>
                    <a:pt x="3348" y="1842"/>
                  </a:lnTo>
                  <a:lnTo>
                    <a:pt x="3243" y="1737"/>
                  </a:lnTo>
                  <a:lnTo>
                    <a:pt x="3097" y="1758"/>
                  </a:lnTo>
                  <a:lnTo>
                    <a:pt x="2846" y="1654"/>
                  </a:lnTo>
                  <a:lnTo>
                    <a:pt x="2825" y="1570"/>
                  </a:lnTo>
                  <a:lnTo>
                    <a:pt x="2867" y="1444"/>
                  </a:lnTo>
                  <a:lnTo>
                    <a:pt x="2888" y="1340"/>
                  </a:lnTo>
                  <a:lnTo>
                    <a:pt x="2825" y="1235"/>
                  </a:lnTo>
                  <a:lnTo>
                    <a:pt x="2616" y="1026"/>
                  </a:lnTo>
                  <a:lnTo>
                    <a:pt x="2553" y="1026"/>
                  </a:lnTo>
                  <a:lnTo>
                    <a:pt x="2511" y="1047"/>
                  </a:lnTo>
                  <a:lnTo>
                    <a:pt x="2448" y="963"/>
                  </a:lnTo>
                  <a:lnTo>
                    <a:pt x="2344" y="900"/>
                  </a:lnTo>
                  <a:lnTo>
                    <a:pt x="2323" y="817"/>
                  </a:lnTo>
                  <a:lnTo>
                    <a:pt x="2197" y="796"/>
                  </a:lnTo>
                  <a:lnTo>
                    <a:pt x="2134" y="712"/>
                  </a:lnTo>
                  <a:lnTo>
                    <a:pt x="2092" y="712"/>
                  </a:lnTo>
                  <a:lnTo>
                    <a:pt x="1988" y="649"/>
                  </a:lnTo>
                  <a:lnTo>
                    <a:pt x="1841" y="649"/>
                  </a:lnTo>
                  <a:lnTo>
                    <a:pt x="1716" y="545"/>
                  </a:lnTo>
                  <a:lnTo>
                    <a:pt x="1590" y="524"/>
                  </a:lnTo>
                  <a:lnTo>
                    <a:pt x="1381" y="398"/>
                  </a:lnTo>
                  <a:lnTo>
                    <a:pt x="1067" y="377"/>
                  </a:lnTo>
                  <a:lnTo>
                    <a:pt x="963" y="315"/>
                  </a:lnTo>
                  <a:lnTo>
                    <a:pt x="879" y="231"/>
                  </a:lnTo>
                  <a:lnTo>
                    <a:pt x="837" y="231"/>
                  </a:lnTo>
                  <a:lnTo>
                    <a:pt x="795" y="273"/>
                  </a:lnTo>
                  <a:lnTo>
                    <a:pt x="565" y="189"/>
                  </a:lnTo>
                  <a:lnTo>
                    <a:pt x="523" y="126"/>
                  </a:lnTo>
                  <a:lnTo>
                    <a:pt x="419" y="84"/>
                  </a:lnTo>
                  <a:lnTo>
                    <a:pt x="23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64"/>
            <p:cNvSpPr/>
            <p:nvPr/>
          </p:nvSpPr>
          <p:spPr>
            <a:xfrm>
              <a:off x="4567785" y="3016610"/>
              <a:ext cx="54822" cy="91389"/>
            </a:xfrm>
            <a:custGeom>
              <a:avLst/>
              <a:gdLst/>
              <a:ahLst/>
              <a:cxnLst/>
              <a:rect l="l" t="t" r="r" b="b"/>
              <a:pathLst>
                <a:path w="4604" h="8036" extrusionOk="0">
                  <a:moveTo>
                    <a:pt x="586" y="0"/>
                  </a:moveTo>
                  <a:lnTo>
                    <a:pt x="440" y="63"/>
                  </a:lnTo>
                  <a:lnTo>
                    <a:pt x="419" y="189"/>
                  </a:lnTo>
                  <a:lnTo>
                    <a:pt x="314" y="419"/>
                  </a:lnTo>
                  <a:lnTo>
                    <a:pt x="335" y="565"/>
                  </a:lnTo>
                  <a:lnTo>
                    <a:pt x="335" y="795"/>
                  </a:lnTo>
                  <a:lnTo>
                    <a:pt x="251" y="1088"/>
                  </a:lnTo>
                  <a:lnTo>
                    <a:pt x="210" y="1214"/>
                  </a:lnTo>
                  <a:lnTo>
                    <a:pt x="272" y="1402"/>
                  </a:lnTo>
                  <a:lnTo>
                    <a:pt x="272" y="1465"/>
                  </a:lnTo>
                  <a:lnTo>
                    <a:pt x="210" y="1528"/>
                  </a:lnTo>
                  <a:lnTo>
                    <a:pt x="105" y="1507"/>
                  </a:lnTo>
                  <a:lnTo>
                    <a:pt x="21" y="1402"/>
                  </a:lnTo>
                  <a:lnTo>
                    <a:pt x="0" y="1528"/>
                  </a:lnTo>
                  <a:lnTo>
                    <a:pt x="21" y="1653"/>
                  </a:lnTo>
                  <a:lnTo>
                    <a:pt x="105" y="1653"/>
                  </a:lnTo>
                  <a:lnTo>
                    <a:pt x="126" y="1716"/>
                  </a:lnTo>
                  <a:lnTo>
                    <a:pt x="63" y="1779"/>
                  </a:lnTo>
                  <a:lnTo>
                    <a:pt x="126" y="1946"/>
                  </a:lnTo>
                  <a:lnTo>
                    <a:pt x="210" y="2093"/>
                  </a:lnTo>
                  <a:lnTo>
                    <a:pt x="210" y="2302"/>
                  </a:lnTo>
                  <a:lnTo>
                    <a:pt x="251" y="2344"/>
                  </a:lnTo>
                  <a:lnTo>
                    <a:pt x="314" y="2302"/>
                  </a:lnTo>
                  <a:lnTo>
                    <a:pt x="356" y="2344"/>
                  </a:lnTo>
                  <a:lnTo>
                    <a:pt x="356" y="2448"/>
                  </a:lnTo>
                  <a:lnTo>
                    <a:pt x="461" y="2595"/>
                  </a:lnTo>
                  <a:lnTo>
                    <a:pt x="544" y="2595"/>
                  </a:lnTo>
                  <a:lnTo>
                    <a:pt x="628" y="2511"/>
                  </a:lnTo>
                  <a:lnTo>
                    <a:pt x="565" y="2448"/>
                  </a:lnTo>
                  <a:lnTo>
                    <a:pt x="565" y="2365"/>
                  </a:lnTo>
                  <a:lnTo>
                    <a:pt x="691" y="2365"/>
                  </a:lnTo>
                  <a:lnTo>
                    <a:pt x="795" y="2448"/>
                  </a:lnTo>
                  <a:lnTo>
                    <a:pt x="670" y="2595"/>
                  </a:lnTo>
                  <a:lnTo>
                    <a:pt x="628" y="2679"/>
                  </a:lnTo>
                  <a:lnTo>
                    <a:pt x="628" y="2762"/>
                  </a:lnTo>
                  <a:lnTo>
                    <a:pt x="628" y="2888"/>
                  </a:lnTo>
                  <a:lnTo>
                    <a:pt x="691" y="3013"/>
                  </a:lnTo>
                  <a:lnTo>
                    <a:pt x="733" y="2909"/>
                  </a:lnTo>
                  <a:lnTo>
                    <a:pt x="795" y="2888"/>
                  </a:lnTo>
                  <a:lnTo>
                    <a:pt x="858" y="2992"/>
                  </a:lnTo>
                  <a:lnTo>
                    <a:pt x="795" y="3097"/>
                  </a:lnTo>
                  <a:lnTo>
                    <a:pt x="795" y="3097"/>
                  </a:lnTo>
                  <a:lnTo>
                    <a:pt x="879" y="3076"/>
                  </a:lnTo>
                  <a:lnTo>
                    <a:pt x="963" y="3013"/>
                  </a:lnTo>
                  <a:cubicBezTo>
                    <a:pt x="963" y="3097"/>
                    <a:pt x="963" y="3181"/>
                    <a:pt x="984" y="3244"/>
                  </a:cubicBezTo>
                  <a:lnTo>
                    <a:pt x="900" y="3181"/>
                  </a:lnTo>
                  <a:lnTo>
                    <a:pt x="775" y="3202"/>
                  </a:lnTo>
                  <a:lnTo>
                    <a:pt x="649" y="3139"/>
                  </a:lnTo>
                  <a:lnTo>
                    <a:pt x="544" y="3202"/>
                  </a:lnTo>
                  <a:lnTo>
                    <a:pt x="565" y="3244"/>
                  </a:lnTo>
                  <a:lnTo>
                    <a:pt x="649" y="3244"/>
                  </a:lnTo>
                  <a:lnTo>
                    <a:pt x="670" y="3390"/>
                  </a:lnTo>
                  <a:lnTo>
                    <a:pt x="754" y="3411"/>
                  </a:lnTo>
                  <a:lnTo>
                    <a:pt x="816" y="3516"/>
                  </a:lnTo>
                  <a:lnTo>
                    <a:pt x="816" y="3704"/>
                  </a:lnTo>
                  <a:lnTo>
                    <a:pt x="900" y="3746"/>
                  </a:lnTo>
                  <a:lnTo>
                    <a:pt x="900" y="3850"/>
                  </a:lnTo>
                  <a:lnTo>
                    <a:pt x="1005" y="3976"/>
                  </a:lnTo>
                  <a:lnTo>
                    <a:pt x="1109" y="4018"/>
                  </a:lnTo>
                  <a:lnTo>
                    <a:pt x="1214" y="3934"/>
                  </a:lnTo>
                  <a:lnTo>
                    <a:pt x="1214" y="3850"/>
                  </a:lnTo>
                  <a:lnTo>
                    <a:pt x="1277" y="3829"/>
                  </a:lnTo>
                  <a:lnTo>
                    <a:pt x="1277" y="3725"/>
                  </a:lnTo>
                  <a:lnTo>
                    <a:pt x="1214" y="3641"/>
                  </a:lnTo>
                  <a:lnTo>
                    <a:pt x="1277" y="3557"/>
                  </a:lnTo>
                  <a:lnTo>
                    <a:pt x="1277" y="3453"/>
                  </a:lnTo>
                  <a:lnTo>
                    <a:pt x="1172" y="3411"/>
                  </a:lnTo>
                  <a:lnTo>
                    <a:pt x="1109" y="3348"/>
                  </a:lnTo>
                  <a:cubicBezTo>
                    <a:pt x="1130" y="3306"/>
                    <a:pt x="1130" y="3223"/>
                    <a:pt x="1130" y="3181"/>
                  </a:cubicBezTo>
                  <a:lnTo>
                    <a:pt x="1235" y="3097"/>
                  </a:lnTo>
                  <a:lnTo>
                    <a:pt x="1214" y="3013"/>
                  </a:lnTo>
                  <a:lnTo>
                    <a:pt x="1277" y="2930"/>
                  </a:lnTo>
                  <a:lnTo>
                    <a:pt x="1402" y="2930"/>
                  </a:lnTo>
                  <a:lnTo>
                    <a:pt x="1632" y="3034"/>
                  </a:lnTo>
                  <a:lnTo>
                    <a:pt x="1695" y="3118"/>
                  </a:lnTo>
                  <a:lnTo>
                    <a:pt x="1821" y="3202"/>
                  </a:lnTo>
                  <a:lnTo>
                    <a:pt x="1904" y="3327"/>
                  </a:lnTo>
                  <a:lnTo>
                    <a:pt x="1863" y="3306"/>
                  </a:lnTo>
                  <a:cubicBezTo>
                    <a:pt x="1800" y="3264"/>
                    <a:pt x="1716" y="3264"/>
                    <a:pt x="1632" y="3264"/>
                  </a:cubicBezTo>
                  <a:lnTo>
                    <a:pt x="1653" y="3244"/>
                  </a:lnTo>
                  <a:lnTo>
                    <a:pt x="1611" y="3139"/>
                  </a:lnTo>
                  <a:lnTo>
                    <a:pt x="1507" y="3097"/>
                  </a:lnTo>
                  <a:lnTo>
                    <a:pt x="1444" y="3181"/>
                  </a:lnTo>
                  <a:lnTo>
                    <a:pt x="1486" y="3244"/>
                  </a:lnTo>
                  <a:lnTo>
                    <a:pt x="1528" y="3285"/>
                  </a:lnTo>
                  <a:cubicBezTo>
                    <a:pt x="1507" y="3285"/>
                    <a:pt x="1486" y="3306"/>
                    <a:pt x="1444" y="3306"/>
                  </a:cubicBezTo>
                  <a:lnTo>
                    <a:pt x="1444" y="3327"/>
                  </a:lnTo>
                  <a:lnTo>
                    <a:pt x="1591" y="3327"/>
                  </a:lnTo>
                  <a:lnTo>
                    <a:pt x="1611" y="3348"/>
                  </a:lnTo>
                  <a:lnTo>
                    <a:pt x="1611" y="3327"/>
                  </a:lnTo>
                  <a:cubicBezTo>
                    <a:pt x="1695" y="3327"/>
                    <a:pt x="1758" y="3348"/>
                    <a:pt x="1842" y="3390"/>
                  </a:cubicBezTo>
                  <a:cubicBezTo>
                    <a:pt x="1850" y="3393"/>
                    <a:pt x="1858" y="3394"/>
                    <a:pt x="1866" y="3394"/>
                  </a:cubicBezTo>
                  <a:cubicBezTo>
                    <a:pt x="1915" y="3394"/>
                    <a:pt x="1946" y="3342"/>
                    <a:pt x="1946" y="3306"/>
                  </a:cubicBezTo>
                  <a:lnTo>
                    <a:pt x="1967" y="3327"/>
                  </a:lnTo>
                  <a:lnTo>
                    <a:pt x="2030" y="3327"/>
                  </a:lnTo>
                  <a:lnTo>
                    <a:pt x="2009" y="3139"/>
                  </a:lnTo>
                  <a:lnTo>
                    <a:pt x="1863" y="2930"/>
                  </a:lnTo>
                  <a:lnTo>
                    <a:pt x="1904" y="2888"/>
                  </a:lnTo>
                  <a:lnTo>
                    <a:pt x="1946" y="2888"/>
                  </a:lnTo>
                  <a:lnTo>
                    <a:pt x="2030" y="2971"/>
                  </a:lnTo>
                  <a:lnTo>
                    <a:pt x="2114" y="2992"/>
                  </a:lnTo>
                  <a:lnTo>
                    <a:pt x="2176" y="3118"/>
                  </a:lnTo>
                  <a:lnTo>
                    <a:pt x="2344" y="3181"/>
                  </a:lnTo>
                  <a:lnTo>
                    <a:pt x="2386" y="3285"/>
                  </a:lnTo>
                  <a:lnTo>
                    <a:pt x="2386" y="3411"/>
                  </a:lnTo>
                  <a:lnTo>
                    <a:pt x="2469" y="3432"/>
                  </a:lnTo>
                  <a:lnTo>
                    <a:pt x="2595" y="3599"/>
                  </a:lnTo>
                  <a:lnTo>
                    <a:pt x="2699" y="3557"/>
                  </a:lnTo>
                  <a:lnTo>
                    <a:pt x="2699" y="3516"/>
                  </a:lnTo>
                  <a:lnTo>
                    <a:pt x="2804" y="3536"/>
                  </a:lnTo>
                  <a:lnTo>
                    <a:pt x="2804" y="3599"/>
                  </a:lnTo>
                  <a:lnTo>
                    <a:pt x="2741" y="3641"/>
                  </a:lnTo>
                  <a:cubicBezTo>
                    <a:pt x="2741" y="3641"/>
                    <a:pt x="2699" y="3641"/>
                    <a:pt x="2699" y="3662"/>
                  </a:cubicBezTo>
                  <a:cubicBezTo>
                    <a:pt x="2783" y="3913"/>
                    <a:pt x="2992" y="4060"/>
                    <a:pt x="3223" y="4122"/>
                  </a:cubicBezTo>
                  <a:lnTo>
                    <a:pt x="3285" y="4122"/>
                  </a:lnTo>
                  <a:lnTo>
                    <a:pt x="3411" y="4269"/>
                  </a:lnTo>
                  <a:lnTo>
                    <a:pt x="3432" y="4290"/>
                  </a:lnTo>
                  <a:lnTo>
                    <a:pt x="3432" y="4332"/>
                  </a:lnTo>
                  <a:cubicBezTo>
                    <a:pt x="3432" y="4352"/>
                    <a:pt x="3411" y="4394"/>
                    <a:pt x="3411" y="4436"/>
                  </a:cubicBezTo>
                  <a:lnTo>
                    <a:pt x="3411" y="4436"/>
                  </a:lnTo>
                  <a:cubicBezTo>
                    <a:pt x="3411" y="4436"/>
                    <a:pt x="3411" y="4394"/>
                    <a:pt x="3453" y="4394"/>
                  </a:cubicBezTo>
                  <a:lnTo>
                    <a:pt x="3495" y="4436"/>
                  </a:lnTo>
                  <a:lnTo>
                    <a:pt x="3599" y="4478"/>
                  </a:lnTo>
                  <a:lnTo>
                    <a:pt x="3620" y="4562"/>
                  </a:lnTo>
                  <a:lnTo>
                    <a:pt x="3808" y="4562"/>
                  </a:lnTo>
                  <a:lnTo>
                    <a:pt x="3829" y="4583"/>
                  </a:lnTo>
                  <a:lnTo>
                    <a:pt x="3871" y="4562"/>
                  </a:lnTo>
                  <a:lnTo>
                    <a:pt x="3913" y="4583"/>
                  </a:lnTo>
                  <a:lnTo>
                    <a:pt x="3871" y="4499"/>
                  </a:lnTo>
                  <a:lnTo>
                    <a:pt x="3829" y="4394"/>
                  </a:lnTo>
                  <a:lnTo>
                    <a:pt x="3788" y="4352"/>
                  </a:lnTo>
                  <a:lnTo>
                    <a:pt x="3788" y="4185"/>
                  </a:lnTo>
                  <a:lnTo>
                    <a:pt x="3767" y="3976"/>
                  </a:lnTo>
                  <a:lnTo>
                    <a:pt x="3767" y="3934"/>
                  </a:lnTo>
                  <a:lnTo>
                    <a:pt x="3704" y="3913"/>
                  </a:lnTo>
                  <a:lnTo>
                    <a:pt x="3599" y="3767"/>
                  </a:lnTo>
                  <a:lnTo>
                    <a:pt x="3557" y="3662"/>
                  </a:lnTo>
                  <a:lnTo>
                    <a:pt x="3474" y="3662"/>
                  </a:lnTo>
                  <a:lnTo>
                    <a:pt x="3453" y="3704"/>
                  </a:lnTo>
                  <a:lnTo>
                    <a:pt x="3390" y="3662"/>
                  </a:lnTo>
                  <a:lnTo>
                    <a:pt x="3348" y="3662"/>
                  </a:lnTo>
                  <a:lnTo>
                    <a:pt x="3285" y="3725"/>
                  </a:lnTo>
                  <a:lnTo>
                    <a:pt x="3097" y="3725"/>
                  </a:lnTo>
                  <a:lnTo>
                    <a:pt x="3055" y="3704"/>
                  </a:lnTo>
                  <a:lnTo>
                    <a:pt x="3055" y="3767"/>
                  </a:lnTo>
                  <a:lnTo>
                    <a:pt x="3055" y="3808"/>
                  </a:lnTo>
                  <a:cubicBezTo>
                    <a:pt x="2992" y="3767"/>
                    <a:pt x="2972" y="3746"/>
                    <a:pt x="2930" y="3725"/>
                  </a:cubicBezTo>
                  <a:lnTo>
                    <a:pt x="2951" y="3620"/>
                  </a:lnTo>
                  <a:lnTo>
                    <a:pt x="2951" y="3536"/>
                  </a:lnTo>
                  <a:lnTo>
                    <a:pt x="2992" y="3495"/>
                  </a:lnTo>
                  <a:lnTo>
                    <a:pt x="2951" y="3432"/>
                  </a:lnTo>
                  <a:lnTo>
                    <a:pt x="2846" y="3432"/>
                  </a:lnTo>
                  <a:lnTo>
                    <a:pt x="2762" y="3390"/>
                  </a:lnTo>
                  <a:lnTo>
                    <a:pt x="2658" y="3390"/>
                  </a:lnTo>
                  <a:lnTo>
                    <a:pt x="2658" y="3306"/>
                  </a:lnTo>
                  <a:lnTo>
                    <a:pt x="2574" y="3097"/>
                  </a:lnTo>
                  <a:lnTo>
                    <a:pt x="2553" y="2992"/>
                  </a:lnTo>
                  <a:lnTo>
                    <a:pt x="2616" y="2971"/>
                  </a:lnTo>
                  <a:lnTo>
                    <a:pt x="2658" y="2992"/>
                  </a:lnTo>
                  <a:lnTo>
                    <a:pt x="2741" y="2992"/>
                  </a:lnTo>
                  <a:lnTo>
                    <a:pt x="2720" y="2971"/>
                  </a:lnTo>
                  <a:lnTo>
                    <a:pt x="2616" y="2888"/>
                  </a:lnTo>
                  <a:lnTo>
                    <a:pt x="2469" y="2888"/>
                  </a:lnTo>
                  <a:lnTo>
                    <a:pt x="2427" y="2783"/>
                  </a:lnTo>
                  <a:lnTo>
                    <a:pt x="2365" y="2825"/>
                  </a:lnTo>
                  <a:lnTo>
                    <a:pt x="2365" y="2930"/>
                  </a:lnTo>
                  <a:lnTo>
                    <a:pt x="2302" y="2992"/>
                  </a:lnTo>
                  <a:lnTo>
                    <a:pt x="2239" y="2930"/>
                  </a:lnTo>
                  <a:lnTo>
                    <a:pt x="2260" y="2804"/>
                  </a:lnTo>
                  <a:lnTo>
                    <a:pt x="2197" y="2679"/>
                  </a:lnTo>
                  <a:lnTo>
                    <a:pt x="2009" y="2574"/>
                  </a:lnTo>
                  <a:lnTo>
                    <a:pt x="1904" y="2574"/>
                  </a:lnTo>
                  <a:lnTo>
                    <a:pt x="1737" y="2699"/>
                  </a:lnTo>
                  <a:lnTo>
                    <a:pt x="1716" y="2783"/>
                  </a:lnTo>
                  <a:lnTo>
                    <a:pt x="1632" y="2804"/>
                  </a:lnTo>
                  <a:lnTo>
                    <a:pt x="1507" y="2762"/>
                  </a:lnTo>
                  <a:lnTo>
                    <a:pt x="1465" y="2658"/>
                  </a:lnTo>
                  <a:lnTo>
                    <a:pt x="1381" y="2574"/>
                  </a:lnTo>
                  <a:lnTo>
                    <a:pt x="1381" y="2448"/>
                  </a:lnTo>
                  <a:lnTo>
                    <a:pt x="1423" y="2365"/>
                  </a:lnTo>
                  <a:lnTo>
                    <a:pt x="1360" y="2281"/>
                  </a:lnTo>
                  <a:lnTo>
                    <a:pt x="1088" y="2239"/>
                  </a:lnTo>
                  <a:lnTo>
                    <a:pt x="1026" y="2176"/>
                  </a:lnTo>
                  <a:lnTo>
                    <a:pt x="1067" y="2051"/>
                  </a:lnTo>
                  <a:lnTo>
                    <a:pt x="1109" y="1967"/>
                  </a:lnTo>
                  <a:lnTo>
                    <a:pt x="1109" y="1842"/>
                  </a:lnTo>
                  <a:lnTo>
                    <a:pt x="1172" y="1737"/>
                  </a:lnTo>
                  <a:lnTo>
                    <a:pt x="1360" y="1549"/>
                  </a:lnTo>
                  <a:lnTo>
                    <a:pt x="1423" y="1507"/>
                  </a:lnTo>
                  <a:lnTo>
                    <a:pt x="1402" y="1570"/>
                  </a:lnTo>
                  <a:lnTo>
                    <a:pt x="1402" y="1632"/>
                  </a:lnTo>
                  <a:lnTo>
                    <a:pt x="1507" y="1465"/>
                  </a:lnTo>
                  <a:lnTo>
                    <a:pt x="1486" y="1339"/>
                  </a:lnTo>
                  <a:lnTo>
                    <a:pt x="1549" y="1193"/>
                  </a:lnTo>
                  <a:lnTo>
                    <a:pt x="1611" y="921"/>
                  </a:lnTo>
                  <a:lnTo>
                    <a:pt x="1549" y="837"/>
                  </a:lnTo>
                  <a:lnTo>
                    <a:pt x="1528" y="691"/>
                  </a:lnTo>
                  <a:lnTo>
                    <a:pt x="1465" y="649"/>
                  </a:lnTo>
                  <a:lnTo>
                    <a:pt x="1360" y="482"/>
                  </a:lnTo>
                  <a:lnTo>
                    <a:pt x="1381" y="251"/>
                  </a:lnTo>
                  <a:lnTo>
                    <a:pt x="1381" y="189"/>
                  </a:lnTo>
                  <a:lnTo>
                    <a:pt x="1381" y="105"/>
                  </a:lnTo>
                  <a:lnTo>
                    <a:pt x="1298" y="0"/>
                  </a:lnTo>
                  <a:lnTo>
                    <a:pt x="1256" y="42"/>
                  </a:lnTo>
                  <a:lnTo>
                    <a:pt x="1256" y="84"/>
                  </a:lnTo>
                  <a:lnTo>
                    <a:pt x="1172" y="168"/>
                  </a:lnTo>
                  <a:lnTo>
                    <a:pt x="1005" y="168"/>
                  </a:lnTo>
                  <a:lnTo>
                    <a:pt x="984" y="210"/>
                  </a:lnTo>
                  <a:lnTo>
                    <a:pt x="900" y="168"/>
                  </a:lnTo>
                  <a:lnTo>
                    <a:pt x="795" y="63"/>
                  </a:lnTo>
                  <a:lnTo>
                    <a:pt x="586" y="0"/>
                  </a:lnTo>
                  <a:close/>
                  <a:moveTo>
                    <a:pt x="1842" y="4060"/>
                  </a:moveTo>
                  <a:lnTo>
                    <a:pt x="1716" y="4080"/>
                  </a:lnTo>
                  <a:lnTo>
                    <a:pt x="1695" y="4164"/>
                  </a:lnTo>
                  <a:lnTo>
                    <a:pt x="1821" y="4227"/>
                  </a:lnTo>
                  <a:lnTo>
                    <a:pt x="1883" y="4248"/>
                  </a:lnTo>
                  <a:lnTo>
                    <a:pt x="1883" y="4352"/>
                  </a:lnTo>
                  <a:lnTo>
                    <a:pt x="1842" y="4457"/>
                  </a:lnTo>
                  <a:lnTo>
                    <a:pt x="1842" y="4666"/>
                  </a:lnTo>
                  <a:lnTo>
                    <a:pt x="1800" y="4792"/>
                  </a:lnTo>
                  <a:lnTo>
                    <a:pt x="1842" y="4980"/>
                  </a:lnTo>
                  <a:lnTo>
                    <a:pt x="1904" y="4959"/>
                  </a:lnTo>
                  <a:lnTo>
                    <a:pt x="1925" y="4896"/>
                  </a:lnTo>
                  <a:lnTo>
                    <a:pt x="2051" y="4813"/>
                  </a:lnTo>
                  <a:cubicBezTo>
                    <a:pt x="2093" y="4813"/>
                    <a:pt x="2114" y="4855"/>
                    <a:pt x="2135" y="4855"/>
                  </a:cubicBezTo>
                  <a:lnTo>
                    <a:pt x="2114" y="4959"/>
                  </a:lnTo>
                  <a:lnTo>
                    <a:pt x="2197" y="5001"/>
                  </a:lnTo>
                  <a:lnTo>
                    <a:pt x="2260" y="4917"/>
                  </a:lnTo>
                  <a:cubicBezTo>
                    <a:pt x="2323" y="4959"/>
                    <a:pt x="2344" y="5001"/>
                    <a:pt x="2407" y="5022"/>
                  </a:cubicBezTo>
                  <a:lnTo>
                    <a:pt x="2407" y="5106"/>
                  </a:lnTo>
                  <a:lnTo>
                    <a:pt x="2344" y="5231"/>
                  </a:lnTo>
                  <a:lnTo>
                    <a:pt x="2155" y="5294"/>
                  </a:lnTo>
                  <a:lnTo>
                    <a:pt x="2114" y="5378"/>
                  </a:lnTo>
                  <a:lnTo>
                    <a:pt x="2135" y="5545"/>
                  </a:lnTo>
                  <a:lnTo>
                    <a:pt x="2218" y="5545"/>
                  </a:lnTo>
                  <a:lnTo>
                    <a:pt x="2344" y="5629"/>
                  </a:lnTo>
                  <a:lnTo>
                    <a:pt x="2448" y="5629"/>
                  </a:lnTo>
                  <a:lnTo>
                    <a:pt x="2448" y="5754"/>
                  </a:lnTo>
                  <a:lnTo>
                    <a:pt x="2532" y="5817"/>
                  </a:lnTo>
                  <a:lnTo>
                    <a:pt x="2637" y="5754"/>
                  </a:lnTo>
                  <a:lnTo>
                    <a:pt x="2637" y="5650"/>
                  </a:lnTo>
                  <a:lnTo>
                    <a:pt x="2574" y="5587"/>
                  </a:lnTo>
                  <a:cubicBezTo>
                    <a:pt x="2616" y="5545"/>
                    <a:pt x="2637" y="5545"/>
                    <a:pt x="2658" y="5524"/>
                  </a:cubicBezTo>
                  <a:lnTo>
                    <a:pt x="2658" y="5503"/>
                  </a:lnTo>
                  <a:lnTo>
                    <a:pt x="2679" y="5587"/>
                  </a:lnTo>
                  <a:lnTo>
                    <a:pt x="2762" y="5482"/>
                  </a:lnTo>
                  <a:lnTo>
                    <a:pt x="2804" y="5231"/>
                  </a:lnTo>
                  <a:lnTo>
                    <a:pt x="2972" y="5064"/>
                  </a:lnTo>
                  <a:lnTo>
                    <a:pt x="2992" y="4959"/>
                  </a:lnTo>
                  <a:lnTo>
                    <a:pt x="2972" y="4855"/>
                  </a:lnTo>
                  <a:lnTo>
                    <a:pt x="3034" y="4771"/>
                  </a:lnTo>
                  <a:lnTo>
                    <a:pt x="3034" y="4750"/>
                  </a:lnTo>
                  <a:cubicBezTo>
                    <a:pt x="3087" y="4760"/>
                    <a:pt x="3128" y="4766"/>
                    <a:pt x="3170" y="4766"/>
                  </a:cubicBezTo>
                  <a:cubicBezTo>
                    <a:pt x="3212" y="4766"/>
                    <a:pt x="3254" y="4760"/>
                    <a:pt x="3306" y="4750"/>
                  </a:cubicBezTo>
                  <a:cubicBezTo>
                    <a:pt x="3348" y="4750"/>
                    <a:pt x="3369" y="4708"/>
                    <a:pt x="3369" y="4687"/>
                  </a:cubicBezTo>
                  <a:lnTo>
                    <a:pt x="3411" y="4750"/>
                  </a:lnTo>
                  <a:lnTo>
                    <a:pt x="3411" y="4896"/>
                  </a:lnTo>
                  <a:lnTo>
                    <a:pt x="3411" y="4917"/>
                  </a:lnTo>
                  <a:cubicBezTo>
                    <a:pt x="3390" y="4959"/>
                    <a:pt x="3390" y="4980"/>
                    <a:pt x="3411" y="4980"/>
                  </a:cubicBezTo>
                  <a:cubicBezTo>
                    <a:pt x="3453" y="5001"/>
                    <a:pt x="3453" y="5022"/>
                    <a:pt x="3474" y="5085"/>
                  </a:cubicBezTo>
                  <a:lnTo>
                    <a:pt x="3474" y="5189"/>
                  </a:lnTo>
                  <a:lnTo>
                    <a:pt x="3557" y="5231"/>
                  </a:lnTo>
                  <a:cubicBezTo>
                    <a:pt x="3599" y="5336"/>
                    <a:pt x="3683" y="5482"/>
                    <a:pt x="3704" y="5608"/>
                  </a:cubicBezTo>
                  <a:cubicBezTo>
                    <a:pt x="3716" y="5632"/>
                    <a:pt x="3750" y="5643"/>
                    <a:pt x="3780" y="5643"/>
                  </a:cubicBezTo>
                  <a:cubicBezTo>
                    <a:pt x="3801" y="5643"/>
                    <a:pt x="3821" y="5637"/>
                    <a:pt x="3829" y="5629"/>
                  </a:cubicBezTo>
                  <a:lnTo>
                    <a:pt x="3871" y="5754"/>
                  </a:lnTo>
                  <a:lnTo>
                    <a:pt x="3871" y="5838"/>
                  </a:lnTo>
                  <a:lnTo>
                    <a:pt x="3788" y="5733"/>
                  </a:lnTo>
                  <a:lnTo>
                    <a:pt x="3725" y="5733"/>
                  </a:lnTo>
                  <a:lnTo>
                    <a:pt x="3725" y="5901"/>
                  </a:lnTo>
                  <a:lnTo>
                    <a:pt x="3704" y="5943"/>
                  </a:lnTo>
                  <a:lnTo>
                    <a:pt x="3620" y="5901"/>
                  </a:lnTo>
                  <a:lnTo>
                    <a:pt x="3495" y="5838"/>
                  </a:lnTo>
                  <a:lnTo>
                    <a:pt x="3453" y="6068"/>
                  </a:lnTo>
                  <a:lnTo>
                    <a:pt x="3495" y="6110"/>
                  </a:lnTo>
                  <a:lnTo>
                    <a:pt x="3495" y="6173"/>
                  </a:lnTo>
                  <a:lnTo>
                    <a:pt x="3411" y="6215"/>
                  </a:lnTo>
                  <a:lnTo>
                    <a:pt x="3369" y="6068"/>
                  </a:lnTo>
                  <a:lnTo>
                    <a:pt x="3244" y="6131"/>
                  </a:lnTo>
                  <a:lnTo>
                    <a:pt x="3181" y="6340"/>
                  </a:lnTo>
                  <a:lnTo>
                    <a:pt x="3055" y="6424"/>
                  </a:lnTo>
                  <a:lnTo>
                    <a:pt x="2951" y="6445"/>
                  </a:lnTo>
                  <a:lnTo>
                    <a:pt x="2846" y="6549"/>
                  </a:lnTo>
                  <a:lnTo>
                    <a:pt x="2972" y="6361"/>
                  </a:lnTo>
                  <a:lnTo>
                    <a:pt x="2972" y="6173"/>
                  </a:lnTo>
                  <a:lnTo>
                    <a:pt x="2825" y="6047"/>
                  </a:lnTo>
                  <a:lnTo>
                    <a:pt x="2741" y="6047"/>
                  </a:lnTo>
                  <a:lnTo>
                    <a:pt x="2658" y="6152"/>
                  </a:lnTo>
                  <a:lnTo>
                    <a:pt x="2532" y="6215"/>
                  </a:lnTo>
                  <a:lnTo>
                    <a:pt x="2469" y="6319"/>
                  </a:lnTo>
                  <a:lnTo>
                    <a:pt x="2532" y="6424"/>
                  </a:lnTo>
                  <a:lnTo>
                    <a:pt x="2365" y="6445"/>
                  </a:lnTo>
                  <a:lnTo>
                    <a:pt x="2260" y="6424"/>
                  </a:lnTo>
                  <a:lnTo>
                    <a:pt x="2197" y="6487"/>
                  </a:lnTo>
                  <a:lnTo>
                    <a:pt x="2093" y="6529"/>
                  </a:lnTo>
                  <a:lnTo>
                    <a:pt x="1988" y="6654"/>
                  </a:lnTo>
                  <a:lnTo>
                    <a:pt x="2009" y="6738"/>
                  </a:lnTo>
                  <a:lnTo>
                    <a:pt x="1988" y="6884"/>
                  </a:lnTo>
                  <a:lnTo>
                    <a:pt x="1904" y="7052"/>
                  </a:lnTo>
                  <a:lnTo>
                    <a:pt x="2030" y="7177"/>
                  </a:lnTo>
                  <a:lnTo>
                    <a:pt x="2093" y="7093"/>
                  </a:lnTo>
                  <a:lnTo>
                    <a:pt x="2155" y="6863"/>
                  </a:lnTo>
                  <a:lnTo>
                    <a:pt x="2239" y="6801"/>
                  </a:lnTo>
                  <a:lnTo>
                    <a:pt x="2302" y="6675"/>
                  </a:lnTo>
                  <a:lnTo>
                    <a:pt x="2344" y="6654"/>
                  </a:lnTo>
                  <a:lnTo>
                    <a:pt x="2427" y="6738"/>
                  </a:lnTo>
                  <a:lnTo>
                    <a:pt x="2407" y="6863"/>
                  </a:lnTo>
                  <a:lnTo>
                    <a:pt x="2427" y="6884"/>
                  </a:lnTo>
                  <a:lnTo>
                    <a:pt x="2469" y="6863"/>
                  </a:lnTo>
                  <a:lnTo>
                    <a:pt x="2532" y="6884"/>
                  </a:lnTo>
                  <a:lnTo>
                    <a:pt x="2532" y="6780"/>
                  </a:lnTo>
                  <a:lnTo>
                    <a:pt x="2574" y="6759"/>
                  </a:lnTo>
                  <a:lnTo>
                    <a:pt x="2637" y="6780"/>
                  </a:lnTo>
                  <a:lnTo>
                    <a:pt x="2616" y="6863"/>
                  </a:lnTo>
                  <a:lnTo>
                    <a:pt x="2658" y="6863"/>
                  </a:lnTo>
                  <a:lnTo>
                    <a:pt x="2762" y="6947"/>
                  </a:lnTo>
                  <a:lnTo>
                    <a:pt x="2825" y="6947"/>
                  </a:lnTo>
                  <a:lnTo>
                    <a:pt x="2762" y="6863"/>
                  </a:lnTo>
                  <a:lnTo>
                    <a:pt x="2783" y="6801"/>
                  </a:lnTo>
                  <a:lnTo>
                    <a:pt x="2762" y="6759"/>
                  </a:lnTo>
                  <a:lnTo>
                    <a:pt x="2825" y="6696"/>
                  </a:lnTo>
                  <a:lnTo>
                    <a:pt x="2867" y="6696"/>
                  </a:lnTo>
                  <a:lnTo>
                    <a:pt x="2972" y="6801"/>
                  </a:lnTo>
                  <a:lnTo>
                    <a:pt x="3076" y="6842"/>
                  </a:lnTo>
                  <a:lnTo>
                    <a:pt x="3181" y="6905"/>
                  </a:lnTo>
                  <a:lnTo>
                    <a:pt x="3202" y="7010"/>
                  </a:lnTo>
                  <a:lnTo>
                    <a:pt x="3306" y="7093"/>
                  </a:lnTo>
                  <a:lnTo>
                    <a:pt x="3202" y="7073"/>
                  </a:lnTo>
                  <a:lnTo>
                    <a:pt x="3160" y="7093"/>
                  </a:lnTo>
                  <a:lnTo>
                    <a:pt x="3160" y="7156"/>
                  </a:lnTo>
                  <a:lnTo>
                    <a:pt x="3097" y="7219"/>
                  </a:lnTo>
                  <a:lnTo>
                    <a:pt x="3160" y="7282"/>
                  </a:lnTo>
                  <a:lnTo>
                    <a:pt x="3160" y="7365"/>
                  </a:lnTo>
                  <a:lnTo>
                    <a:pt x="3139" y="7428"/>
                  </a:lnTo>
                  <a:lnTo>
                    <a:pt x="3202" y="7533"/>
                  </a:lnTo>
                  <a:lnTo>
                    <a:pt x="3244" y="7637"/>
                  </a:lnTo>
                  <a:lnTo>
                    <a:pt x="3348" y="7784"/>
                  </a:lnTo>
                  <a:lnTo>
                    <a:pt x="3474" y="7784"/>
                  </a:lnTo>
                  <a:lnTo>
                    <a:pt x="3578" y="7847"/>
                  </a:lnTo>
                  <a:lnTo>
                    <a:pt x="3704" y="7909"/>
                  </a:lnTo>
                  <a:lnTo>
                    <a:pt x="3808" y="7847"/>
                  </a:lnTo>
                  <a:lnTo>
                    <a:pt x="3829" y="7805"/>
                  </a:lnTo>
                  <a:lnTo>
                    <a:pt x="3892" y="7742"/>
                  </a:lnTo>
                  <a:lnTo>
                    <a:pt x="3913" y="7805"/>
                  </a:lnTo>
                  <a:lnTo>
                    <a:pt x="3871" y="7889"/>
                  </a:lnTo>
                  <a:lnTo>
                    <a:pt x="3892" y="7993"/>
                  </a:lnTo>
                  <a:lnTo>
                    <a:pt x="3913" y="8035"/>
                  </a:lnTo>
                  <a:lnTo>
                    <a:pt x="3997" y="7993"/>
                  </a:lnTo>
                  <a:lnTo>
                    <a:pt x="4143" y="7784"/>
                  </a:lnTo>
                  <a:lnTo>
                    <a:pt x="4143" y="7637"/>
                  </a:lnTo>
                  <a:lnTo>
                    <a:pt x="4101" y="7575"/>
                  </a:lnTo>
                  <a:lnTo>
                    <a:pt x="4039" y="7407"/>
                  </a:lnTo>
                  <a:lnTo>
                    <a:pt x="3934" y="7324"/>
                  </a:lnTo>
                  <a:lnTo>
                    <a:pt x="3976" y="7219"/>
                  </a:lnTo>
                  <a:lnTo>
                    <a:pt x="4101" y="6989"/>
                  </a:lnTo>
                  <a:lnTo>
                    <a:pt x="4185" y="6947"/>
                  </a:lnTo>
                  <a:lnTo>
                    <a:pt x="4248" y="7052"/>
                  </a:lnTo>
                  <a:lnTo>
                    <a:pt x="4290" y="7156"/>
                  </a:lnTo>
                  <a:lnTo>
                    <a:pt x="4332" y="7219"/>
                  </a:lnTo>
                  <a:lnTo>
                    <a:pt x="4332" y="7324"/>
                  </a:lnTo>
                  <a:lnTo>
                    <a:pt x="4394" y="7512"/>
                  </a:lnTo>
                  <a:lnTo>
                    <a:pt x="4415" y="7596"/>
                  </a:lnTo>
                  <a:lnTo>
                    <a:pt x="4415" y="7512"/>
                  </a:lnTo>
                  <a:lnTo>
                    <a:pt x="4415" y="7386"/>
                  </a:lnTo>
                  <a:lnTo>
                    <a:pt x="4352" y="7219"/>
                  </a:lnTo>
                  <a:lnTo>
                    <a:pt x="4394" y="7156"/>
                  </a:lnTo>
                  <a:lnTo>
                    <a:pt x="4436" y="7156"/>
                  </a:lnTo>
                  <a:lnTo>
                    <a:pt x="4499" y="7219"/>
                  </a:lnTo>
                  <a:lnTo>
                    <a:pt x="4499" y="7156"/>
                  </a:lnTo>
                  <a:lnTo>
                    <a:pt x="4541" y="7156"/>
                  </a:lnTo>
                  <a:lnTo>
                    <a:pt x="4604" y="6989"/>
                  </a:lnTo>
                  <a:lnTo>
                    <a:pt x="4562" y="6801"/>
                  </a:lnTo>
                  <a:lnTo>
                    <a:pt x="4499" y="6696"/>
                  </a:lnTo>
                  <a:lnTo>
                    <a:pt x="4436" y="6591"/>
                  </a:lnTo>
                  <a:lnTo>
                    <a:pt x="4436" y="6466"/>
                  </a:lnTo>
                  <a:lnTo>
                    <a:pt x="4415" y="6340"/>
                  </a:lnTo>
                  <a:lnTo>
                    <a:pt x="4352" y="6424"/>
                  </a:lnTo>
                  <a:lnTo>
                    <a:pt x="4352" y="6277"/>
                  </a:lnTo>
                  <a:lnTo>
                    <a:pt x="4352" y="6215"/>
                  </a:lnTo>
                  <a:lnTo>
                    <a:pt x="4311" y="6215"/>
                  </a:lnTo>
                  <a:lnTo>
                    <a:pt x="4227" y="6131"/>
                  </a:lnTo>
                  <a:lnTo>
                    <a:pt x="4248" y="6068"/>
                  </a:lnTo>
                  <a:lnTo>
                    <a:pt x="4332" y="6068"/>
                  </a:lnTo>
                  <a:lnTo>
                    <a:pt x="4332" y="5922"/>
                  </a:lnTo>
                  <a:lnTo>
                    <a:pt x="4248" y="5796"/>
                  </a:lnTo>
                  <a:lnTo>
                    <a:pt x="4248" y="5712"/>
                  </a:lnTo>
                  <a:lnTo>
                    <a:pt x="4185" y="5796"/>
                  </a:lnTo>
                  <a:lnTo>
                    <a:pt x="4080" y="5692"/>
                  </a:lnTo>
                  <a:lnTo>
                    <a:pt x="3913" y="5545"/>
                  </a:lnTo>
                  <a:lnTo>
                    <a:pt x="3892" y="5440"/>
                  </a:lnTo>
                  <a:lnTo>
                    <a:pt x="3871" y="5440"/>
                  </a:lnTo>
                  <a:lnTo>
                    <a:pt x="3767" y="5420"/>
                  </a:lnTo>
                  <a:lnTo>
                    <a:pt x="3767" y="5503"/>
                  </a:lnTo>
                  <a:cubicBezTo>
                    <a:pt x="3725" y="5482"/>
                    <a:pt x="3725" y="5420"/>
                    <a:pt x="3704" y="5399"/>
                  </a:cubicBezTo>
                  <a:lnTo>
                    <a:pt x="3704" y="5315"/>
                  </a:lnTo>
                  <a:lnTo>
                    <a:pt x="3662" y="5210"/>
                  </a:lnTo>
                  <a:lnTo>
                    <a:pt x="3662" y="5273"/>
                  </a:lnTo>
                  <a:cubicBezTo>
                    <a:pt x="3620" y="5231"/>
                    <a:pt x="3620" y="5210"/>
                    <a:pt x="3599" y="5189"/>
                  </a:cubicBezTo>
                  <a:lnTo>
                    <a:pt x="3683" y="5168"/>
                  </a:lnTo>
                  <a:lnTo>
                    <a:pt x="3683" y="5085"/>
                  </a:lnTo>
                  <a:lnTo>
                    <a:pt x="3578" y="4896"/>
                  </a:lnTo>
                  <a:lnTo>
                    <a:pt x="3495" y="4855"/>
                  </a:lnTo>
                  <a:lnTo>
                    <a:pt x="3474" y="4666"/>
                  </a:lnTo>
                  <a:lnTo>
                    <a:pt x="3411" y="4562"/>
                  </a:lnTo>
                  <a:cubicBezTo>
                    <a:pt x="3411" y="4541"/>
                    <a:pt x="3411" y="4541"/>
                    <a:pt x="3453" y="4499"/>
                  </a:cubicBezTo>
                  <a:cubicBezTo>
                    <a:pt x="3474" y="4478"/>
                    <a:pt x="3453" y="4457"/>
                    <a:pt x="3411" y="4436"/>
                  </a:cubicBezTo>
                  <a:lnTo>
                    <a:pt x="3390" y="4457"/>
                  </a:lnTo>
                  <a:lnTo>
                    <a:pt x="3411" y="4457"/>
                  </a:lnTo>
                  <a:lnTo>
                    <a:pt x="3411" y="4478"/>
                  </a:lnTo>
                  <a:cubicBezTo>
                    <a:pt x="3411" y="4478"/>
                    <a:pt x="3390" y="4478"/>
                    <a:pt x="3390" y="4499"/>
                  </a:cubicBezTo>
                  <a:lnTo>
                    <a:pt x="3390" y="4541"/>
                  </a:lnTo>
                  <a:lnTo>
                    <a:pt x="3306" y="4562"/>
                  </a:lnTo>
                  <a:lnTo>
                    <a:pt x="3202" y="4499"/>
                  </a:lnTo>
                  <a:lnTo>
                    <a:pt x="3139" y="4499"/>
                  </a:lnTo>
                  <a:lnTo>
                    <a:pt x="3181" y="4604"/>
                  </a:lnTo>
                  <a:lnTo>
                    <a:pt x="3181" y="4666"/>
                  </a:lnTo>
                  <a:cubicBezTo>
                    <a:pt x="3097" y="4687"/>
                    <a:pt x="3055" y="4708"/>
                    <a:pt x="2972" y="4750"/>
                  </a:cubicBezTo>
                  <a:lnTo>
                    <a:pt x="2972" y="4583"/>
                  </a:lnTo>
                  <a:lnTo>
                    <a:pt x="2930" y="4604"/>
                  </a:lnTo>
                  <a:lnTo>
                    <a:pt x="2888" y="4750"/>
                  </a:lnTo>
                  <a:lnTo>
                    <a:pt x="2888" y="4792"/>
                  </a:lnTo>
                  <a:lnTo>
                    <a:pt x="2783" y="4980"/>
                  </a:lnTo>
                  <a:lnTo>
                    <a:pt x="2783" y="5106"/>
                  </a:lnTo>
                  <a:lnTo>
                    <a:pt x="2741" y="5273"/>
                  </a:lnTo>
                  <a:lnTo>
                    <a:pt x="2658" y="5378"/>
                  </a:lnTo>
                  <a:lnTo>
                    <a:pt x="2658" y="5482"/>
                  </a:lnTo>
                  <a:cubicBezTo>
                    <a:pt x="2646" y="5459"/>
                    <a:pt x="2622" y="5443"/>
                    <a:pt x="2599" y="5443"/>
                  </a:cubicBezTo>
                  <a:cubicBezTo>
                    <a:pt x="2580" y="5443"/>
                    <a:pt x="2562" y="5454"/>
                    <a:pt x="2553" y="5482"/>
                  </a:cubicBezTo>
                  <a:lnTo>
                    <a:pt x="2553" y="5315"/>
                  </a:lnTo>
                  <a:lnTo>
                    <a:pt x="2637" y="4980"/>
                  </a:lnTo>
                  <a:lnTo>
                    <a:pt x="2741" y="4876"/>
                  </a:lnTo>
                  <a:lnTo>
                    <a:pt x="2741" y="4771"/>
                  </a:lnTo>
                  <a:lnTo>
                    <a:pt x="2658" y="4687"/>
                  </a:lnTo>
                  <a:lnTo>
                    <a:pt x="2616" y="4708"/>
                  </a:lnTo>
                  <a:lnTo>
                    <a:pt x="2532" y="4687"/>
                  </a:lnTo>
                  <a:lnTo>
                    <a:pt x="2448" y="4750"/>
                  </a:lnTo>
                  <a:lnTo>
                    <a:pt x="2448" y="4855"/>
                  </a:lnTo>
                  <a:cubicBezTo>
                    <a:pt x="2427" y="4792"/>
                    <a:pt x="2365" y="4708"/>
                    <a:pt x="2323" y="4666"/>
                  </a:cubicBezTo>
                  <a:lnTo>
                    <a:pt x="2427" y="4583"/>
                  </a:lnTo>
                  <a:lnTo>
                    <a:pt x="2469" y="4457"/>
                  </a:lnTo>
                  <a:lnTo>
                    <a:pt x="2532" y="4394"/>
                  </a:lnTo>
                  <a:lnTo>
                    <a:pt x="2553" y="4290"/>
                  </a:lnTo>
                  <a:lnTo>
                    <a:pt x="2511" y="4227"/>
                  </a:lnTo>
                  <a:lnTo>
                    <a:pt x="2427" y="4269"/>
                  </a:lnTo>
                  <a:lnTo>
                    <a:pt x="2344" y="4373"/>
                  </a:lnTo>
                  <a:lnTo>
                    <a:pt x="2260" y="4269"/>
                  </a:lnTo>
                  <a:lnTo>
                    <a:pt x="2197" y="4248"/>
                  </a:lnTo>
                  <a:lnTo>
                    <a:pt x="2009" y="4248"/>
                  </a:lnTo>
                  <a:lnTo>
                    <a:pt x="2030" y="4185"/>
                  </a:lnTo>
                  <a:lnTo>
                    <a:pt x="1946" y="4164"/>
                  </a:lnTo>
                  <a:lnTo>
                    <a:pt x="1842" y="406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64"/>
            <p:cNvSpPr/>
            <p:nvPr/>
          </p:nvSpPr>
          <p:spPr>
            <a:xfrm>
              <a:off x="4595934" y="3205063"/>
              <a:ext cx="26673" cy="13340"/>
            </a:xfrm>
            <a:custGeom>
              <a:avLst/>
              <a:gdLst/>
              <a:ahLst/>
              <a:cxnLst/>
              <a:rect l="l" t="t" r="r" b="b"/>
              <a:pathLst>
                <a:path w="2240" h="1173" extrusionOk="0">
                  <a:moveTo>
                    <a:pt x="2177" y="1"/>
                  </a:moveTo>
                  <a:lnTo>
                    <a:pt x="1968" y="43"/>
                  </a:lnTo>
                  <a:lnTo>
                    <a:pt x="1821" y="43"/>
                  </a:lnTo>
                  <a:lnTo>
                    <a:pt x="1675" y="64"/>
                  </a:lnTo>
                  <a:lnTo>
                    <a:pt x="1570" y="64"/>
                  </a:lnTo>
                  <a:lnTo>
                    <a:pt x="1424" y="105"/>
                  </a:lnTo>
                  <a:lnTo>
                    <a:pt x="1193" y="105"/>
                  </a:lnTo>
                  <a:lnTo>
                    <a:pt x="1005" y="252"/>
                  </a:lnTo>
                  <a:lnTo>
                    <a:pt x="880" y="315"/>
                  </a:lnTo>
                  <a:lnTo>
                    <a:pt x="817" y="336"/>
                  </a:lnTo>
                  <a:lnTo>
                    <a:pt x="712" y="357"/>
                  </a:lnTo>
                  <a:lnTo>
                    <a:pt x="628" y="377"/>
                  </a:lnTo>
                  <a:lnTo>
                    <a:pt x="482" y="419"/>
                  </a:lnTo>
                  <a:lnTo>
                    <a:pt x="398" y="482"/>
                  </a:lnTo>
                  <a:lnTo>
                    <a:pt x="377" y="524"/>
                  </a:lnTo>
                  <a:lnTo>
                    <a:pt x="252" y="587"/>
                  </a:lnTo>
                  <a:lnTo>
                    <a:pt x="210" y="733"/>
                  </a:lnTo>
                  <a:lnTo>
                    <a:pt x="105" y="880"/>
                  </a:lnTo>
                  <a:lnTo>
                    <a:pt x="84" y="942"/>
                  </a:lnTo>
                  <a:lnTo>
                    <a:pt x="147" y="984"/>
                  </a:lnTo>
                  <a:lnTo>
                    <a:pt x="147" y="1047"/>
                  </a:lnTo>
                  <a:lnTo>
                    <a:pt x="84" y="1047"/>
                  </a:lnTo>
                  <a:lnTo>
                    <a:pt x="43" y="1005"/>
                  </a:lnTo>
                  <a:lnTo>
                    <a:pt x="1" y="1110"/>
                  </a:lnTo>
                  <a:lnTo>
                    <a:pt x="63" y="1173"/>
                  </a:lnTo>
                  <a:lnTo>
                    <a:pt x="252" y="1152"/>
                  </a:lnTo>
                  <a:lnTo>
                    <a:pt x="419" y="1047"/>
                  </a:lnTo>
                  <a:lnTo>
                    <a:pt x="503" y="1005"/>
                  </a:lnTo>
                  <a:lnTo>
                    <a:pt x="608" y="1005"/>
                  </a:lnTo>
                  <a:lnTo>
                    <a:pt x="712" y="942"/>
                  </a:lnTo>
                  <a:lnTo>
                    <a:pt x="796" y="838"/>
                  </a:lnTo>
                  <a:lnTo>
                    <a:pt x="1005" y="670"/>
                  </a:lnTo>
                  <a:lnTo>
                    <a:pt x="1047" y="587"/>
                  </a:lnTo>
                  <a:lnTo>
                    <a:pt x="1110" y="566"/>
                  </a:lnTo>
                  <a:lnTo>
                    <a:pt x="1131" y="566"/>
                  </a:lnTo>
                  <a:lnTo>
                    <a:pt x="1235" y="461"/>
                  </a:lnTo>
                  <a:lnTo>
                    <a:pt x="1340" y="440"/>
                  </a:lnTo>
                  <a:lnTo>
                    <a:pt x="1444" y="440"/>
                  </a:lnTo>
                  <a:lnTo>
                    <a:pt x="1675" y="419"/>
                  </a:lnTo>
                  <a:lnTo>
                    <a:pt x="1842" y="315"/>
                  </a:lnTo>
                  <a:lnTo>
                    <a:pt x="2030" y="252"/>
                  </a:lnTo>
                  <a:lnTo>
                    <a:pt x="2051" y="168"/>
                  </a:lnTo>
                  <a:lnTo>
                    <a:pt x="2135" y="168"/>
                  </a:lnTo>
                  <a:lnTo>
                    <a:pt x="2240" y="105"/>
                  </a:lnTo>
                  <a:lnTo>
                    <a:pt x="2240" y="43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8" name="Google Shape;1168;p64"/>
            <p:cNvGrpSpPr/>
            <p:nvPr/>
          </p:nvGrpSpPr>
          <p:grpSpPr>
            <a:xfrm>
              <a:off x="4403342" y="3107749"/>
              <a:ext cx="316680" cy="101374"/>
              <a:chOff x="5068275" y="3161675"/>
              <a:chExt cx="664875" cy="222850"/>
            </a:xfrm>
          </p:grpSpPr>
          <p:sp>
            <p:nvSpPr>
              <p:cNvPr id="1169" name="Google Shape;1169;p64"/>
              <p:cNvSpPr/>
              <p:nvPr/>
            </p:nvSpPr>
            <p:spPr>
              <a:xfrm>
                <a:off x="5408300" y="3224425"/>
                <a:ext cx="96775" cy="10780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312" extrusionOk="0">
                    <a:moveTo>
                      <a:pt x="3620" y="1"/>
                    </a:moveTo>
                    <a:lnTo>
                      <a:pt x="3515" y="43"/>
                    </a:lnTo>
                    <a:lnTo>
                      <a:pt x="3494" y="147"/>
                    </a:lnTo>
                    <a:lnTo>
                      <a:pt x="3390" y="231"/>
                    </a:lnTo>
                    <a:lnTo>
                      <a:pt x="3390" y="294"/>
                    </a:lnTo>
                    <a:lnTo>
                      <a:pt x="3285" y="357"/>
                    </a:lnTo>
                    <a:lnTo>
                      <a:pt x="3181" y="398"/>
                    </a:lnTo>
                    <a:lnTo>
                      <a:pt x="3139" y="461"/>
                    </a:lnTo>
                    <a:lnTo>
                      <a:pt x="2992" y="503"/>
                    </a:lnTo>
                    <a:lnTo>
                      <a:pt x="2720" y="440"/>
                    </a:lnTo>
                    <a:lnTo>
                      <a:pt x="2469" y="419"/>
                    </a:lnTo>
                    <a:lnTo>
                      <a:pt x="2448" y="503"/>
                    </a:lnTo>
                    <a:lnTo>
                      <a:pt x="2406" y="503"/>
                    </a:lnTo>
                    <a:lnTo>
                      <a:pt x="2260" y="398"/>
                    </a:lnTo>
                    <a:lnTo>
                      <a:pt x="2092" y="398"/>
                    </a:lnTo>
                    <a:lnTo>
                      <a:pt x="1988" y="357"/>
                    </a:lnTo>
                    <a:lnTo>
                      <a:pt x="1820" y="336"/>
                    </a:lnTo>
                    <a:lnTo>
                      <a:pt x="1737" y="398"/>
                    </a:lnTo>
                    <a:lnTo>
                      <a:pt x="1674" y="336"/>
                    </a:lnTo>
                    <a:lnTo>
                      <a:pt x="1569" y="231"/>
                    </a:lnTo>
                    <a:lnTo>
                      <a:pt x="1381" y="210"/>
                    </a:lnTo>
                    <a:lnTo>
                      <a:pt x="1276" y="210"/>
                    </a:lnTo>
                    <a:lnTo>
                      <a:pt x="1276" y="336"/>
                    </a:lnTo>
                    <a:lnTo>
                      <a:pt x="1193" y="398"/>
                    </a:lnTo>
                    <a:lnTo>
                      <a:pt x="1151" y="503"/>
                    </a:lnTo>
                    <a:lnTo>
                      <a:pt x="1067" y="566"/>
                    </a:lnTo>
                    <a:lnTo>
                      <a:pt x="900" y="524"/>
                    </a:lnTo>
                    <a:lnTo>
                      <a:pt x="774" y="545"/>
                    </a:lnTo>
                    <a:lnTo>
                      <a:pt x="712" y="608"/>
                    </a:lnTo>
                    <a:lnTo>
                      <a:pt x="753" y="650"/>
                    </a:lnTo>
                    <a:lnTo>
                      <a:pt x="586" y="775"/>
                    </a:lnTo>
                    <a:lnTo>
                      <a:pt x="586" y="942"/>
                    </a:lnTo>
                    <a:lnTo>
                      <a:pt x="628" y="1047"/>
                    </a:lnTo>
                    <a:lnTo>
                      <a:pt x="628" y="1235"/>
                    </a:lnTo>
                    <a:lnTo>
                      <a:pt x="586" y="1298"/>
                    </a:lnTo>
                    <a:lnTo>
                      <a:pt x="649" y="1445"/>
                    </a:lnTo>
                    <a:lnTo>
                      <a:pt x="670" y="1549"/>
                    </a:lnTo>
                    <a:lnTo>
                      <a:pt x="628" y="1486"/>
                    </a:lnTo>
                    <a:lnTo>
                      <a:pt x="565" y="1403"/>
                    </a:lnTo>
                    <a:lnTo>
                      <a:pt x="523" y="1445"/>
                    </a:lnTo>
                    <a:lnTo>
                      <a:pt x="440" y="1507"/>
                    </a:lnTo>
                    <a:lnTo>
                      <a:pt x="335" y="1570"/>
                    </a:lnTo>
                    <a:lnTo>
                      <a:pt x="314" y="1675"/>
                    </a:lnTo>
                    <a:lnTo>
                      <a:pt x="335" y="1800"/>
                    </a:lnTo>
                    <a:lnTo>
                      <a:pt x="314" y="1905"/>
                    </a:lnTo>
                    <a:lnTo>
                      <a:pt x="335" y="2135"/>
                    </a:lnTo>
                    <a:lnTo>
                      <a:pt x="314" y="2198"/>
                    </a:lnTo>
                    <a:lnTo>
                      <a:pt x="272" y="2303"/>
                    </a:lnTo>
                    <a:lnTo>
                      <a:pt x="188" y="2323"/>
                    </a:lnTo>
                    <a:lnTo>
                      <a:pt x="188" y="2449"/>
                    </a:lnTo>
                    <a:lnTo>
                      <a:pt x="63" y="2554"/>
                    </a:lnTo>
                    <a:lnTo>
                      <a:pt x="42" y="2721"/>
                    </a:lnTo>
                    <a:lnTo>
                      <a:pt x="42" y="2763"/>
                    </a:lnTo>
                    <a:lnTo>
                      <a:pt x="0" y="2826"/>
                    </a:lnTo>
                    <a:lnTo>
                      <a:pt x="63" y="3035"/>
                    </a:lnTo>
                    <a:lnTo>
                      <a:pt x="126" y="3139"/>
                    </a:lnTo>
                    <a:lnTo>
                      <a:pt x="168" y="3119"/>
                    </a:lnTo>
                    <a:lnTo>
                      <a:pt x="251" y="3119"/>
                    </a:lnTo>
                    <a:lnTo>
                      <a:pt x="335" y="3056"/>
                    </a:lnTo>
                    <a:lnTo>
                      <a:pt x="377" y="3077"/>
                    </a:lnTo>
                    <a:lnTo>
                      <a:pt x="419" y="3223"/>
                    </a:lnTo>
                    <a:lnTo>
                      <a:pt x="523" y="3495"/>
                    </a:lnTo>
                    <a:lnTo>
                      <a:pt x="481" y="3558"/>
                    </a:lnTo>
                    <a:lnTo>
                      <a:pt x="440" y="3704"/>
                    </a:lnTo>
                    <a:lnTo>
                      <a:pt x="356" y="3851"/>
                    </a:lnTo>
                    <a:lnTo>
                      <a:pt x="356" y="4081"/>
                    </a:lnTo>
                    <a:lnTo>
                      <a:pt x="356" y="4269"/>
                    </a:lnTo>
                    <a:lnTo>
                      <a:pt x="440" y="4269"/>
                    </a:lnTo>
                    <a:lnTo>
                      <a:pt x="523" y="4311"/>
                    </a:lnTo>
                    <a:lnTo>
                      <a:pt x="628" y="4311"/>
                    </a:lnTo>
                    <a:lnTo>
                      <a:pt x="670" y="4269"/>
                    </a:lnTo>
                    <a:lnTo>
                      <a:pt x="774" y="4290"/>
                    </a:lnTo>
                    <a:lnTo>
                      <a:pt x="879" y="4269"/>
                    </a:lnTo>
                    <a:lnTo>
                      <a:pt x="963" y="4311"/>
                    </a:lnTo>
                    <a:lnTo>
                      <a:pt x="984" y="4227"/>
                    </a:lnTo>
                    <a:lnTo>
                      <a:pt x="963" y="4102"/>
                    </a:lnTo>
                    <a:lnTo>
                      <a:pt x="879" y="4060"/>
                    </a:lnTo>
                    <a:lnTo>
                      <a:pt x="858" y="3914"/>
                    </a:lnTo>
                    <a:lnTo>
                      <a:pt x="942" y="3809"/>
                    </a:lnTo>
                    <a:lnTo>
                      <a:pt x="963" y="3600"/>
                    </a:lnTo>
                    <a:lnTo>
                      <a:pt x="942" y="3432"/>
                    </a:lnTo>
                    <a:lnTo>
                      <a:pt x="879" y="3391"/>
                    </a:lnTo>
                    <a:lnTo>
                      <a:pt x="1004" y="3223"/>
                    </a:lnTo>
                    <a:lnTo>
                      <a:pt x="1046" y="3056"/>
                    </a:lnTo>
                    <a:lnTo>
                      <a:pt x="1004" y="2909"/>
                    </a:lnTo>
                    <a:lnTo>
                      <a:pt x="942" y="2826"/>
                    </a:lnTo>
                    <a:lnTo>
                      <a:pt x="942" y="2763"/>
                    </a:lnTo>
                    <a:lnTo>
                      <a:pt x="1067" y="2700"/>
                    </a:lnTo>
                    <a:lnTo>
                      <a:pt x="1088" y="2616"/>
                    </a:lnTo>
                    <a:lnTo>
                      <a:pt x="1214" y="2595"/>
                    </a:lnTo>
                    <a:lnTo>
                      <a:pt x="1318" y="2637"/>
                    </a:lnTo>
                    <a:lnTo>
                      <a:pt x="1318" y="2700"/>
                    </a:lnTo>
                    <a:lnTo>
                      <a:pt x="1381" y="2763"/>
                    </a:lnTo>
                    <a:lnTo>
                      <a:pt x="1381" y="2909"/>
                    </a:lnTo>
                    <a:lnTo>
                      <a:pt x="1276" y="3014"/>
                    </a:lnTo>
                    <a:lnTo>
                      <a:pt x="1276" y="3119"/>
                    </a:lnTo>
                    <a:lnTo>
                      <a:pt x="1318" y="3223"/>
                    </a:lnTo>
                    <a:lnTo>
                      <a:pt x="1402" y="3244"/>
                    </a:lnTo>
                    <a:lnTo>
                      <a:pt x="1486" y="3328"/>
                    </a:lnTo>
                    <a:lnTo>
                      <a:pt x="1611" y="3391"/>
                    </a:lnTo>
                    <a:lnTo>
                      <a:pt x="1632" y="3495"/>
                    </a:lnTo>
                    <a:lnTo>
                      <a:pt x="1590" y="3495"/>
                    </a:lnTo>
                    <a:lnTo>
                      <a:pt x="1569" y="3704"/>
                    </a:lnTo>
                    <a:lnTo>
                      <a:pt x="1590" y="3851"/>
                    </a:lnTo>
                    <a:lnTo>
                      <a:pt x="1674" y="3872"/>
                    </a:lnTo>
                    <a:lnTo>
                      <a:pt x="1737" y="3851"/>
                    </a:lnTo>
                    <a:lnTo>
                      <a:pt x="1883" y="3893"/>
                    </a:lnTo>
                    <a:lnTo>
                      <a:pt x="1946" y="3872"/>
                    </a:lnTo>
                    <a:lnTo>
                      <a:pt x="1946" y="3851"/>
                    </a:lnTo>
                    <a:lnTo>
                      <a:pt x="1925" y="3746"/>
                    </a:lnTo>
                    <a:lnTo>
                      <a:pt x="2030" y="3663"/>
                    </a:lnTo>
                    <a:lnTo>
                      <a:pt x="2113" y="3642"/>
                    </a:lnTo>
                    <a:lnTo>
                      <a:pt x="2260" y="3558"/>
                    </a:lnTo>
                    <a:lnTo>
                      <a:pt x="2427" y="3579"/>
                    </a:lnTo>
                    <a:lnTo>
                      <a:pt x="2511" y="3495"/>
                    </a:lnTo>
                    <a:lnTo>
                      <a:pt x="2532" y="3537"/>
                    </a:lnTo>
                    <a:lnTo>
                      <a:pt x="2616" y="3537"/>
                    </a:lnTo>
                    <a:lnTo>
                      <a:pt x="2657" y="3453"/>
                    </a:lnTo>
                    <a:lnTo>
                      <a:pt x="2657" y="3391"/>
                    </a:lnTo>
                    <a:lnTo>
                      <a:pt x="2511" y="3370"/>
                    </a:lnTo>
                    <a:lnTo>
                      <a:pt x="2448" y="3391"/>
                    </a:lnTo>
                    <a:lnTo>
                      <a:pt x="2281" y="3391"/>
                    </a:lnTo>
                    <a:lnTo>
                      <a:pt x="2281" y="3328"/>
                    </a:lnTo>
                    <a:lnTo>
                      <a:pt x="2239" y="3328"/>
                    </a:lnTo>
                    <a:lnTo>
                      <a:pt x="2239" y="3244"/>
                    </a:lnTo>
                    <a:lnTo>
                      <a:pt x="2197" y="3244"/>
                    </a:lnTo>
                    <a:lnTo>
                      <a:pt x="2134" y="3265"/>
                    </a:lnTo>
                    <a:lnTo>
                      <a:pt x="2134" y="3223"/>
                    </a:lnTo>
                    <a:lnTo>
                      <a:pt x="2030" y="3181"/>
                    </a:lnTo>
                    <a:lnTo>
                      <a:pt x="2009" y="3119"/>
                    </a:lnTo>
                    <a:lnTo>
                      <a:pt x="2051" y="3035"/>
                    </a:lnTo>
                    <a:lnTo>
                      <a:pt x="2092" y="2972"/>
                    </a:lnTo>
                    <a:lnTo>
                      <a:pt x="2134" y="3014"/>
                    </a:lnTo>
                    <a:lnTo>
                      <a:pt x="2134" y="3014"/>
                    </a:lnTo>
                    <a:lnTo>
                      <a:pt x="2113" y="2930"/>
                    </a:lnTo>
                    <a:lnTo>
                      <a:pt x="2155" y="2930"/>
                    </a:lnTo>
                    <a:lnTo>
                      <a:pt x="2197" y="2867"/>
                    </a:lnTo>
                    <a:lnTo>
                      <a:pt x="2134" y="2826"/>
                    </a:lnTo>
                    <a:lnTo>
                      <a:pt x="2051" y="2805"/>
                    </a:lnTo>
                    <a:lnTo>
                      <a:pt x="2092" y="2742"/>
                    </a:lnTo>
                    <a:lnTo>
                      <a:pt x="2051" y="2658"/>
                    </a:lnTo>
                    <a:lnTo>
                      <a:pt x="1988" y="2616"/>
                    </a:lnTo>
                    <a:lnTo>
                      <a:pt x="1904" y="2616"/>
                    </a:lnTo>
                    <a:lnTo>
                      <a:pt x="1883" y="2491"/>
                    </a:lnTo>
                    <a:lnTo>
                      <a:pt x="1716" y="2323"/>
                    </a:lnTo>
                    <a:lnTo>
                      <a:pt x="1611" y="2240"/>
                    </a:lnTo>
                    <a:lnTo>
                      <a:pt x="1569" y="2135"/>
                    </a:lnTo>
                    <a:lnTo>
                      <a:pt x="1569" y="2093"/>
                    </a:lnTo>
                    <a:lnTo>
                      <a:pt x="1611" y="2093"/>
                    </a:lnTo>
                    <a:lnTo>
                      <a:pt x="1632" y="2177"/>
                    </a:lnTo>
                    <a:lnTo>
                      <a:pt x="1737" y="2177"/>
                    </a:lnTo>
                    <a:lnTo>
                      <a:pt x="1841" y="2093"/>
                    </a:lnTo>
                    <a:lnTo>
                      <a:pt x="1883" y="2010"/>
                    </a:lnTo>
                    <a:lnTo>
                      <a:pt x="2092" y="1926"/>
                    </a:lnTo>
                    <a:lnTo>
                      <a:pt x="2260" y="1800"/>
                    </a:lnTo>
                    <a:lnTo>
                      <a:pt x="2344" y="1675"/>
                    </a:lnTo>
                    <a:lnTo>
                      <a:pt x="2448" y="1612"/>
                    </a:lnTo>
                    <a:lnTo>
                      <a:pt x="2448" y="1549"/>
                    </a:lnTo>
                    <a:lnTo>
                      <a:pt x="2574" y="1507"/>
                    </a:lnTo>
                    <a:lnTo>
                      <a:pt x="2678" y="1570"/>
                    </a:lnTo>
                    <a:lnTo>
                      <a:pt x="2762" y="1591"/>
                    </a:lnTo>
                    <a:lnTo>
                      <a:pt x="2867" y="1445"/>
                    </a:lnTo>
                    <a:lnTo>
                      <a:pt x="2867" y="1361"/>
                    </a:lnTo>
                    <a:lnTo>
                      <a:pt x="2741" y="1298"/>
                    </a:lnTo>
                    <a:lnTo>
                      <a:pt x="2469" y="1340"/>
                    </a:lnTo>
                    <a:lnTo>
                      <a:pt x="2364" y="1403"/>
                    </a:lnTo>
                    <a:lnTo>
                      <a:pt x="2197" y="1403"/>
                    </a:lnTo>
                    <a:lnTo>
                      <a:pt x="2113" y="1445"/>
                    </a:lnTo>
                    <a:lnTo>
                      <a:pt x="2009" y="1549"/>
                    </a:lnTo>
                    <a:lnTo>
                      <a:pt x="1820" y="1549"/>
                    </a:lnTo>
                    <a:lnTo>
                      <a:pt x="1716" y="1486"/>
                    </a:lnTo>
                    <a:lnTo>
                      <a:pt x="1611" y="1466"/>
                    </a:lnTo>
                    <a:lnTo>
                      <a:pt x="1507" y="1591"/>
                    </a:lnTo>
                    <a:lnTo>
                      <a:pt x="1423" y="1800"/>
                    </a:lnTo>
                    <a:lnTo>
                      <a:pt x="1297" y="1863"/>
                    </a:lnTo>
                    <a:lnTo>
                      <a:pt x="1193" y="1821"/>
                    </a:lnTo>
                    <a:lnTo>
                      <a:pt x="1172" y="1779"/>
                    </a:lnTo>
                    <a:lnTo>
                      <a:pt x="1004" y="1612"/>
                    </a:lnTo>
                    <a:lnTo>
                      <a:pt x="858" y="1486"/>
                    </a:lnTo>
                    <a:lnTo>
                      <a:pt x="774" y="1277"/>
                    </a:lnTo>
                    <a:lnTo>
                      <a:pt x="795" y="1047"/>
                    </a:lnTo>
                    <a:lnTo>
                      <a:pt x="879" y="838"/>
                    </a:lnTo>
                    <a:lnTo>
                      <a:pt x="984" y="733"/>
                    </a:lnTo>
                    <a:lnTo>
                      <a:pt x="1109" y="670"/>
                    </a:lnTo>
                    <a:lnTo>
                      <a:pt x="1276" y="754"/>
                    </a:lnTo>
                    <a:lnTo>
                      <a:pt x="1465" y="775"/>
                    </a:lnTo>
                    <a:lnTo>
                      <a:pt x="1674" y="670"/>
                    </a:lnTo>
                    <a:lnTo>
                      <a:pt x="1820" y="670"/>
                    </a:lnTo>
                    <a:lnTo>
                      <a:pt x="1883" y="754"/>
                    </a:lnTo>
                    <a:lnTo>
                      <a:pt x="1988" y="754"/>
                    </a:lnTo>
                    <a:lnTo>
                      <a:pt x="2051" y="712"/>
                    </a:lnTo>
                    <a:lnTo>
                      <a:pt x="2281" y="733"/>
                    </a:lnTo>
                    <a:lnTo>
                      <a:pt x="2427" y="733"/>
                    </a:lnTo>
                    <a:lnTo>
                      <a:pt x="2448" y="712"/>
                    </a:lnTo>
                    <a:lnTo>
                      <a:pt x="2574" y="712"/>
                    </a:lnTo>
                    <a:lnTo>
                      <a:pt x="2678" y="754"/>
                    </a:lnTo>
                    <a:lnTo>
                      <a:pt x="2720" y="817"/>
                    </a:lnTo>
                    <a:lnTo>
                      <a:pt x="2825" y="859"/>
                    </a:lnTo>
                    <a:lnTo>
                      <a:pt x="3264" y="754"/>
                    </a:lnTo>
                    <a:lnTo>
                      <a:pt x="3453" y="629"/>
                    </a:lnTo>
                    <a:lnTo>
                      <a:pt x="3494" y="524"/>
                    </a:lnTo>
                    <a:lnTo>
                      <a:pt x="3578" y="524"/>
                    </a:lnTo>
                    <a:lnTo>
                      <a:pt x="3620" y="440"/>
                    </a:lnTo>
                    <a:lnTo>
                      <a:pt x="3704" y="398"/>
                    </a:lnTo>
                    <a:lnTo>
                      <a:pt x="3766" y="294"/>
                    </a:lnTo>
                    <a:lnTo>
                      <a:pt x="3808" y="210"/>
                    </a:lnTo>
                    <a:lnTo>
                      <a:pt x="3871" y="147"/>
                    </a:lnTo>
                    <a:lnTo>
                      <a:pt x="3808" y="106"/>
                    </a:lnTo>
                    <a:lnTo>
                      <a:pt x="3787" y="43"/>
                    </a:lnTo>
                    <a:lnTo>
                      <a:pt x="3620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64"/>
              <p:cNvSpPr/>
              <p:nvPr/>
            </p:nvSpPr>
            <p:spPr>
              <a:xfrm>
                <a:off x="5587700" y="3253200"/>
                <a:ext cx="1454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5253" extrusionOk="0">
                    <a:moveTo>
                      <a:pt x="922" y="1"/>
                    </a:moveTo>
                    <a:lnTo>
                      <a:pt x="775" y="22"/>
                    </a:lnTo>
                    <a:lnTo>
                      <a:pt x="712" y="84"/>
                    </a:lnTo>
                    <a:lnTo>
                      <a:pt x="566" y="189"/>
                    </a:lnTo>
                    <a:lnTo>
                      <a:pt x="482" y="210"/>
                    </a:lnTo>
                    <a:lnTo>
                      <a:pt x="398" y="294"/>
                    </a:lnTo>
                    <a:lnTo>
                      <a:pt x="252" y="294"/>
                    </a:lnTo>
                    <a:lnTo>
                      <a:pt x="147" y="356"/>
                    </a:lnTo>
                    <a:lnTo>
                      <a:pt x="189" y="440"/>
                    </a:lnTo>
                    <a:lnTo>
                      <a:pt x="168" y="524"/>
                    </a:lnTo>
                    <a:lnTo>
                      <a:pt x="43" y="608"/>
                    </a:lnTo>
                    <a:lnTo>
                      <a:pt x="1" y="670"/>
                    </a:lnTo>
                    <a:lnTo>
                      <a:pt x="147" y="712"/>
                    </a:lnTo>
                    <a:lnTo>
                      <a:pt x="252" y="649"/>
                    </a:lnTo>
                    <a:lnTo>
                      <a:pt x="273" y="608"/>
                    </a:lnTo>
                    <a:lnTo>
                      <a:pt x="315" y="670"/>
                    </a:lnTo>
                    <a:lnTo>
                      <a:pt x="503" y="754"/>
                    </a:lnTo>
                    <a:lnTo>
                      <a:pt x="566" y="859"/>
                    </a:lnTo>
                    <a:lnTo>
                      <a:pt x="524" y="921"/>
                    </a:lnTo>
                    <a:lnTo>
                      <a:pt x="566" y="1047"/>
                    </a:lnTo>
                    <a:lnTo>
                      <a:pt x="691" y="1131"/>
                    </a:lnTo>
                    <a:lnTo>
                      <a:pt x="796" y="1152"/>
                    </a:lnTo>
                    <a:lnTo>
                      <a:pt x="901" y="1131"/>
                    </a:lnTo>
                    <a:lnTo>
                      <a:pt x="984" y="1172"/>
                    </a:lnTo>
                    <a:lnTo>
                      <a:pt x="1026" y="1131"/>
                    </a:lnTo>
                    <a:lnTo>
                      <a:pt x="1110" y="1152"/>
                    </a:lnTo>
                    <a:lnTo>
                      <a:pt x="1298" y="1131"/>
                    </a:lnTo>
                    <a:lnTo>
                      <a:pt x="1340" y="1152"/>
                    </a:lnTo>
                    <a:lnTo>
                      <a:pt x="1424" y="1131"/>
                    </a:lnTo>
                    <a:lnTo>
                      <a:pt x="1361" y="1068"/>
                    </a:lnTo>
                    <a:lnTo>
                      <a:pt x="1654" y="1089"/>
                    </a:lnTo>
                    <a:lnTo>
                      <a:pt x="1717" y="1172"/>
                    </a:lnTo>
                    <a:lnTo>
                      <a:pt x="1675" y="1298"/>
                    </a:lnTo>
                    <a:lnTo>
                      <a:pt x="1633" y="1277"/>
                    </a:lnTo>
                    <a:lnTo>
                      <a:pt x="1549" y="1361"/>
                    </a:lnTo>
                    <a:lnTo>
                      <a:pt x="1507" y="1465"/>
                    </a:lnTo>
                    <a:lnTo>
                      <a:pt x="1445" y="1361"/>
                    </a:lnTo>
                    <a:lnTo>
                      <a:pt x="1256" y="1277"/>
                    </a:lnTo>
                    <a:lnTo>
                      <a:pt x="1194" y="1298"/>
                    </a:lnTo>
                    <a:lnTo>
                      <a:pt x="1131" y="1465"/>
                    </a:lnTo>
                    <a:lnTo>
                      <a:pt x="1026" y="1507"/>
                    </a:lnTo>
                    <a:lnTo>
                      <a:pt x="922" y="1465"/>
                    </a:lnTo>
                    <a:lnTo>
                      <a:pt x="817" y="1465"/>
                    </a:lnTo>
                    <a:lnTo>
                      <a:pt x="775" y="1403"/>
                    </a:lnTo>
                    <a:lnTo>
                      <a:pt x="629" y="1444"/>
                    </a:lnTo>
                    <a:lnTo>
                      <a:pt x="566" y="1507"/>
                    </a:lnTo>
                    <a:lnTo>
                      <a:pt x="608" y="1570"/>
                    </a:lnTo>
                    <a:lnTo>
                      <a:pt x="733" y="1591"/>
                    </a:lnTo>
                    <a:lnTo>
                      <a:pt x="838" y="1654"/>
                    </a:lnTo>
                    <a:lnTo>
                      <a:pt x="901" y="1779"/>
                    </a:lnTo>
                    <a:lnTo>
                      <a:pt x="942" y="1821"/>
                    </a:lnTo>
                    <a:lnTo>
                      <a:pt x="1005" y="1800"/>
                    </a:lnTo>
                    <a:lnTo>
                      <a:pt x="1026" y="1884"/>
                    </a:lnTo>
                    <a:lnTo>
                      <a:pt x="1026" y="1968"/>
                    </a:lnTo>
                    <a:lnTo>
                      <a:pt x="984" y="1988"/>
                    </a:lnTo>
                    <a:lnTo>
                      <a:pt x="942" y="2072"/>
                    </a:lnTo>
                    <a:lnTo>
                      <a:pt x="1047" y="2240"/>
                    </a:lnTo>
                    <a:lnTo>
                      <a:pt x="1152" y="2281"/>
                    </a:lnTo>
                    <a:lnTo>
                      <a:pt x="1256" y="2240"/>
                    </a:lnTo>
                    <a:lnTo>
                      <a:pt x="1403" y="2114"/>
                    </a:lnTo>
                    <a:lnTo>
                      <a:pt x="1361" y="2009"/>
                    </a:lnTo>
                    <a:lnTo>
                      <a:pt x="1466" y="1863"/>
                    </a:lnTo>
                    <a:lnTo>
                      <a:pt x="1507" y="1821"/>
                    </a:lnTo>
                    <a:lnTo>
                      <a:pt x="1528" y="1758"/>
                    </a:lnTo>
                    <a:lnTo>
                      <a:pt x="1570" y="1612"/>
                    </a:lnTo>
                    <a:lnTo>
                      <a:pt x="1633" y="1507"/>
                    </a:lnTo>
                    <a:lnTo>
                      <a:pt x="1633" y="1654"/>
                    </a:lnTo>
                    <a:lnTo>
                      <a:pt x="1549" y="1716"/>
                    </a:lnTo>
                    <a:lnTo>
                      <a:pt x="1612" y="1863"/>
                    </a:lnTo>
                    <a:lnTo>
                      <a:pt x="1654" y="1988"/>
                    </a:lnTo>
                    <a:lnTo>
                      <a:pt x="1717" y="2072"/>
                    </a:lnTo>
                    <a:lnTo>
                      <a:pt x="1738" y="2009"/>
                    </a:lnTo>
                    <a:lnTo>
                      <a:pt x="1779" y="2009"/>
                    </a:lnTo>
                    <a:lnTo>
                      <a:pt x="1842" y="2030"/>
                    </a:lnTo>
                    <a:lnTo>
                      <a:pt x="1842" y="2135"/>
                    </a:lnTo>
                    <a:lnTo>
                      <a:pt x="1884" y="2093"/>
                    </a:lnTo>
                    <a:lnTo>
                      <a:pt x="1947" y="2093"/>
                    </a:lnTo>
                    <a:lnTo>
                      <a:pt x="1968" y="2135"/>
                    </a:lnTo>
                    <a:lnTo>
                      <a:pt x="2051" y="2177"/>
                    </a:lnTo>
                    <a:lnTo>
                      <a:pt x="2156" y="2135"/>
                    </a:lnTo>
                    <a:lnTo>
                      <a:pt x="2240" y="2135"/>
                    </a:lnTo>
                    <a:lnTo>
                      <a:pt x="2240" y="2177"/>
                    </a:lnTo>
                    <a:lnTo>
                      <a:pt x="2093" y="2177"/>
                    </a:lnTo>
                    <a:lnTo>
                      <a:pt x="2093" y="2281"/>
                    </a:lnTo>
                    <a:lnTo>
                      <a:pt x="2240" y="2302"/>
                    </a:lnTo>
                    <a:lnTo>
                      <a:pt x="2240" y="2323"/>
                    </a:lnTo>
                    <a:lnTo>
                      <a:pt x="2261" y="2386"/>
                    </a:lnTo>
                    <a:lnTo>
                      <a:pt x="2407" y="2449"/>
                    </a:lnTo>
                    <a:lnTo>
                      <a:pt x="2575" y="2449"/>
                    </a:lnTo>
                    <a:lnTo>
                      <a:pt x="2930" y="2553"/>
                    </a:lnTo>
                    <a:lnTo>
                      <a:pt x="3286" y="2658"/>
                    </a:lnTo>
                    <a:lnTo>
                      <a:pt x="3391" y="2658"/>
                    </a:lnTo>
                    <a:lnTo>
                      <a:pt x="3537" y="2721"/>
                    </a:lnTo>
                    <a:lnTo>
                      <a:pt x="3558" y="2825"/>
                    </a:lnTo>
                    <a:lnTo>
                      <a:pt x="3725" y="2867"/>
                    </a:lnTo>
                    <a:lnTo>
                      <a:pt x="3830" y="2867"/>
                    </a:lnTo>
                    <a:lnTo>
                      <a:pt x="3914" y="2825"/>
                    </a:lnTo>
                    <a:lnTo>
                      <a:pt x="3914" y="2825"/>
                    </a:lnTo>
                    <a:lnTo>
                      <a:pt x="3830" y="2951"/>
                    </a:lnTo>
                    <a:lnTo>
                      <a:pt x="3851" y="2972"/>
                    </a:lnTo>
                    <a:lnTo>
                      <a:pt x="3935" y="2951"/>
                    </a:lnTo>
                    <a:lnTo>
                      <a:pt x="3955" y="3014"/>
                    </a:lnTo>
                    <a:lnTo>
                      <a:pt x="4081" y="2972"/>
                    </a:lnTo>
                    <a:lnTo>
                      <a:pt x="4018" y="3035"/>
                    </a:lnTo>
                    <a:lnTo>
                      <a:pt x="4060" y="3076"/>
                    </a:lnTo>
                    <a:lnTo>
                      <a:pt x="4039" y="3139"/>
                    </a:lnTo>
                    <a:lnTo>
                      <a:pt x="4081" y="3181"/>
                    </a:lnTo>
                    <a:lnTo>
                      <a:pt x="4186" y="3160"/>
                    </a:lnTo>
                    <a:lnTo>
                      <a:pt x="4081" y="3265"/>
                    </a:lnTo>
                    <a:lnTo>
                      <a:pt x="4081" y="3328"/>
                    </a:lnTo>
                    <a:lnTo>
                      <a:pt x="4227" y="3453"/>
                    </a:lnTo>
                    <a:lnTo>
                      <a:pt x="4186" y="3558"/>
                    </a:lnTo>
                    <a:lnTo>
                      <a:pt x="4227" y="3641"/>
                    </a:lnTo>
                    <a:lnTo>
                      <a:pt x="4332" y="3704"/>
                    </a:lnTo>
                    <a:lnTo>
                      <a:pt x="4479" y="3809"/>
                    </a:lnTo>
                    <a:lnTo>
                      <a:pt x="4499" y="3872"/>
                    </a:lnTo>
                    <a:lnTo>
                      <a:pt x="4374" y="3872"/>
                    </a:lnTo>
                    <a:lnTo>
                      <a:pt x="4353" y="3955"/>
                    </a:lnTo>
                    <a:lnTo>
                      <a:pt x="4437" y="4018"/>
                    </a:lnTo>
                    <a:lnTo>
                      <a:pt x="4541" y="4081"/>
                    </a:lnTo>
                    <a:lnTo>
                      <a:pt x="4667" y="4060"/>
                    </a:lnTo>
                    <a:lnTo>
                      <a:pt x="4751" y="4081"/>
                    </a:lnTo>
                    <a:lnTo>
                      <a:pt x="4688" y="4081"/>
                    </a:lnTo>
                    <a:lnTo>
                      <a:pt x="4562" y="4123"/>
                    </a:lnTo>
                    <a:lnTo>
                      <a:pt x="4499" y="4102"/>
                    </a:lnTo>
                    <a:lnTo>
                      <a:pt x="4458" y="4123"/>
                    </a:lnTo>
                    <a:lnTo>
                      <a:pt x="4499" y="4206"/>
                    </a:lnTo>
                    <a:lnTo>
                      <a:pt x="4583" y="4227"/>
                    </a:lnTo>
                    <a:lnTo>
                      <a:pt x="4562" y="4395"/>
                    </a:lnTo>
                    <a:lnTo>
                      <a:pt x="4541" y="4416"/>
                    </a:lnTo>
                    <a:lnTo>
                      <a:pt x="4541" y="4499"/>
                    </a:lnTo>
                    <a:lnTo>
                      <a:pt x="4499" y="4583"/>
                    </a:lnTo>
                    <a:lnTo>
                      <a:pt x="4458" y="4604"/>
                    </a:lnTo>
                    <a:lnTo>
                      <a:pt x="4541" y="4709"/>
                    </a:lnTo>
                    <a:lnTo>
                      <a:pt x="4667" y="4625"/>
                    </a:lnTo>
                    <a:lnTo>
                      <a:pt x="4709" y="4688"/>
                    </a:lnTo>
                    <a:lnTo>
                      <a:pt x="4792" y="4688"/>
                    </a:lnTo>
                    <a:lnTo>
                      <a:pt x="4897" y="4625"/>
                    </a:lnTo>
                    <a:lnTo>
                      <a:pt x="5064" y="4625"/>
                    </a:lnTo>
                    <a:lnTo>
                      <a:pt x="5127" y="4583"/>
                    </a:lnTo>
                    <a:lnTo>
                      <a:pt x="5169" y="4478"/>
                    </a:lnTo>
                    <a:lnTo>
                      <a:pt x="5169" y="4583"/>
                    </a:lnTo>
                    <a:lnTo>
                      <a:pt x="5106" y="4688"/>
                    </a:lnTo>
                    <a:lnTo>
                      <a:pt x="5127" y="4750"/>
                    </a:lnTo>
                    <a:lnTo>
                      <a:pt x="5190" y="4792"/>
                    </a:lnTo>
                    <a:lnTo>
                      <a:pt x="5316" y="4897"/>
                    </a:lnTo>
                    <a:lnTo>
                      <a:pt x="5295" y="4939"/>
                    </a:lnTo>
                    <a:lnTo>
                      <a:pt x="5336" y="5022"/>
                    </a:lnTo>
                    <a:lnTo>
                      <a:pt x="5504" y="5211"/>
                    </a:lnTo>
                    <a:lnTo>
                      <a:pt x="5629" y="5232"/>
                    </a:lnTo>
                    <a:lnTo>
                      <a:pt x="5692" y="5253"/>
                    </a:lnTo>
                    <a:lnTo>
                      <a:pt x="5713" y="3851"/>
                    </a:lnTo>
                    <a:lnTo>
                      <a:pt x="5713" y="3788"/>
                    </a:lnTo>
                    <a:lnTo>
                      <a:pt x="5713" y="3704"/>
                    </a:lnTo>
                    <a:lnTo>
                      <a:pt x="5734" y="3537"/>
                    </a:lnTo>
                    <a:lnTo>
                      <a:pt x="5818" y="1382"/>
                    </a:lnTo>
                    <a:lnTo>
                      <a:pt x="5713" y="1403"/>
                    </a:lnTo>
                    <a:lnTo>
                      <a:pt x="5629" y="1382"/>
                    </a:lnTo>
                    <a:lnTo>
                      <a:pt x="5629" y="1298"/>
                    </a:lnTo>
                    <a:lnTo>
                      <a:pt x="5650" y="1256"/>
                    </a:lnTo>
                    <a:lnTo>
                      <a:pt x="5546" y="1193"/>
                    </a:lnTo>
                    <a:lnTo>
                      <a:pt x="5441" y="1193"/>
                    </a:lnTo>
                    <a:lnTo>
                      <a:pt x="5316" y="1172"/>
                    </a:lnTo>
                    <a:lnTo>
                      <a:pt x="5232" y="1152"/>
                    </a:lnTo>
                    <a:lnTo>
                      <a:pt x="5169" y="1172"/>
                    </a:lnTo>
                    <a:lnTo>
                      <a:pt x="4813" y="1026"/>
                    </a:lnTo>
                    <a:lnTo>
                      <a:pt x="4667" y="984"/>
                    </a:lnTo>
                    <a:lnTo>
                      <a:pt x="4562" y="963"/>
                    </a:lnTo>
                    <a:lnTo>
                      <a:pt x="4458" y="880"/>
                    </a:lnTo>
                    <a:lnTo>
                      <a:pt x="4248" y="838"/>
                    </a:lnTo>
                    <a:lnTo>
                      <a:pt x="4060" y="754"/>
                    </a:lnTo>
                    <a:lnTo>
                      <a:pt x="3976" y="670"/>
                    </a:lnTo>
                    <a:lnTo>
                      <a:pt x="3830" y="649"/>
                    </a:lnTo>
                    <a:lnTo>
                      <a:pt x="3537" y="838"/>
                    </a:lnTo>
                    <a:lnTo>
                      <a:pt x="3537" y="880"/>
                    </a:lnTo>
                    <a:lnTo>
                      <a:pt x="3600" y="984"/>
                    </a:lnTo>
                    <a:lnTo>
                      <a:pt x="3558" y="1068"/>
                    </a:lnTo>
                    <a:lnTo>
                      <a:pt x="3391" y="1089"/>
                    </a:lnTo>
                    <a:lnTo>
                      <a:pt x="3286" y="1131"/>
                    </a:lnTo>
                    <a:lnTo>
                      <a:pt x="3223" y="1131"/>
                    </a:lnTo>
                    <a:lnTo>
                      <a:pt x="3181" y="1089"/>
                    </a:lnTo>
                    <a:lnTo>
                      <a:pt x="3119" y="1172"/>
                    </a:lnTo>
                    <a:lnTo>
                      <a:pt x="3119" y="1277"/>
                    </a:lnTo>
                    <a:lnTo>
                      <a:pt x="2993" y="1340"/>
                    </a:lnTo>
                    <a:lnTo>
                      <a:pt x="2888" y="1361"/>
                    </a:lnTo>
                    <a:lnTo>
                      <a:pt x="2805" y="1465"/>
                    </a:lnTo>
                    <a:lnTo>
                      <a:pt x="2805" y="1612"/>
                    </a:lnTo>
                    <a:lnTo>
                      <a:pt x="2763" y="1654"/>
                    </a:lnTo>
                    <a:lnTo>
                      <a:pt x="2700" y="1696"/>
                    </a:lnTo>
                    <a:lnTo>
                      <a:pt x="2658" y="1800"/>
                    </a:lnTo>
                    <a:lnTo>
                      <a:pt x="2554" y="1821"/>
                    </a:lnTo>
                    <a:lnTo>
                      <a:pt x="2449" y="1821"/>
                    </a:lnTo>
                    <a:lnTo>
                      <a:pt x="2386" y="1779"/>
                    </a:lnTo>
                    <a:lnTo>
                      <a:pt x="2261" y="1675"/>
                    </a:lnTo>
                    <a:lnTo>
                      <a:pt x="2240" y="1570"/>
                    </a:lnTo>
                    <a:lnTo>
                      <a:pt x="2177" y="1591"/>
                    </a:lnTo>
                    <a:lnTo>
                      <a:pt x="2156" y="1465"/>
                    </a:lnTo>
                    <a:lnTo>
                      <a:pt x="2156" y="1361"/>
                    </a:lnTo>
                    <a:lnTo>
                      <a:pt x="2072" y="1298"/>
                    </a:lnTo>
                    <a:lnTo>
                      <a:pt x="2031" y="1382"/>
                    </a:lnTo>
                    <a:lnTo>
                      <a:pt x="2051" y="1507"/>
                    </a:lnTo>
                    <a:lnTo>
                      <a:pt x="1989" y="1507"/>
                    </a:lnTo>
                    <a:lnTo>
                      <a:pt x="1926" y="1444"/>
                    </a:lnTo>
                    <a:lnTo>
                      <a:pt x="1863" y="1298"/>
                    </a:lnTo>
                    <a:lnTo>
                      <a:pt x="1842" y="1047"/>
                    </a:lnTo>
                    <a:lnTo>
                      <a:pt x="1821" y="880"/>
                    </a:lnTo>
                    <a:lnTo>
                      <a:pt x="1863" y="775"/>
                    </a:lnTo>
                    <a:lnTo>
                      <a:pt x="1947" y="670"/>
                    </a:lnTo>
                    <a:lnTo>
                      <a:pt x="1884" y="566"/>
                    </a:lnTo>
                    <a:lnTo>
                      <a:pt x="1821" y="503"/>
                    </a:lnTo>
                    <a:lnTo>
                      <a:pt x="1821" y="335"/>
                    </a:lnTo>
                    <a:lnTo>
                      <a:pt x="1842" y="294"/>
                    </a:lnTo>
                    <a:lnTo>
                      <a:pt x="1779" y="231"/>
                    </a:lnTo>
                    <a:lnTo>
                      <a:pt x="1612" y="210"/>
                    </a:lnTo>
                    <a:lnTo>
                      <a:pt x="1424" y="231"/>
                    </a:lnTo>
                    <a:lnTo>
                      <a:pt x="1235" y="105"/>
                    </a:lnTo>
                    <a:lnTo>
                      <a:pt x="922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64"/>
              <p:cNvSpPr/>
              <p:nvPr/>
            </p:nvSpPr>
            <p:spPr>
              <a:xfrm>
                <a:off x="5268100" y="3181025"/>
                <a:ext cx="143350" cy="129750"/>
              </a:xfrm>
              <a:custGeom>
                <a:avLst/>
                <a:gdLst/>
                <a:ahLst/>
                <a:cxnLst/>
                <a:rect l="l" t="t" r="r" b="b"/>
                <a:pathLst>
                  <a:path w="5734" h="5190" extrusionOk="0">
                    <a:moveTo>
                      <a:pt x="4060" y="0"/>
                    </a:moveTo>
                    <a:lnTo>
                      <a:pt x="3955" y="147"/>
                    </a:lnTo>
                    <a:lnTo>
                      <a:pt x="3955" y="209"/>
                    </a:lnTo>
                    <a:lnTo>
                      <a:pt x="3892" y="314"/>
                    </a:lnTo>
                    <a:lnTo>
                      <a:pt x="3892" y="398"/>
                    </a:lnTo>
                    <a:lnTo>
                      <a:pt x="3767" y="837"/>
                    </a:lnTo>
                    <a:lnTo>
                      <a:pt x="3579" y="1109"/>
                    </a:lnTo>
                    <a:lnTo>
                      <a:pt x="3516" y="1360"/>
                    </a:lnTo>
                    <a:lnTo>
                      <a:pt x="3265" y="1716"/>
                    </a:lnTo>
                    <a:lnTo>
                      <a:pt x="3307" y="1779"/>
                    </a:lnTo>
                    <a:lnTo>
                      <a:pt x="3014" y="1842"/>
                    </a:lnTo>
                    <a:lnTo>
                      <a:pt x="2783" y="1967"/>
                    </a:lnTo>
                    <a:lnTo>
                      <a:pt x="2637" y="1967"/>
                    </a:lnTo>
                    <a:lnTo>
                      <a:pt x="2595" y="1883"/>
                    </a:lnTo>
                    <a:lnTo>
                      <a:pt x="2470" y="1842"/>
                    </a:lnTo>
                    <a:lnTo>
                      <a:pt x="2177" y="1842"/>
                    </a:lnTo>
                    <a:lnTo>
                      <a:pt x="2093" y="1925"/>
                    </a:lnTo>
                    <a:lnTo>
                      <a:pt x="1758" y="2051"/>
                    </a:lnTo>
                    <a:lnTo>
                      <a:pt x="1444" y="2030"/>
                    </a:lnTo>
                    <a:lnTo>
                      <a:pt x="1361" y="2072"/>
                    </a:lnTo>
                    <a:lnTo>
                      <a:pt x="1235" y="2051"/>
                    </a:lnTo>
                    <a:lnTo>
                      <a:pt x="1214" y="2134"/>
                    </a:lnTo>
                    <a:lnTo>
                      <a:pt x="1047" y="2176"/>
                    </a:lnTo>
                    <a:lnTo>
                      <a:pt x="942" y="2155"/>
                    </a:lnTo>
                    <a:lnTo>
                      <a:pt x="921" y="2051"/>
                    </a:lnTo>
                    <a:lnTo>
                      <a:pt x="796" y="1946"/>
                    </a:lnTo>
                    <a:lnTo>
                      <a:pt x="754" y="1883"/>
                    </a:lnTo>
                    <a:lnTo>
                      <a:pt x="566" y="1758"/>
                    </a:lnTo>
                    <a:lnTo>
                      <a:pt x="440" y="1549"/>
                    </a:lnTo>
                    <a:lnTo>
                      <a:pt x="377" y="1570"/>
                    </a:lnTo>
                    <a:lnTo>
                      <a:pt x="314" y="1653"/>
                    </a:lnTo>
                    <a:lnTo>
                      <a:pt x="168" y="1842"/>
                    </a:lnTo>
                    <a:lnTo>
                      <a:pt x="84" y="1988"/>
                    </a:lnTo>
                    <a:lnTo>
                      <a:pt x="84" y="2072"/>
                    </a:lnTo>
                    <a:lnTo>
                      <a:pt x="105" y="2155"/>
                    </a:lnTo>
                    <a:lnTo>
                      <a:pt x="84" y="2239"/>
                    </a:lnTo>
                    <a:lnTo>
                      <a:pt x="1" y="2281"/>
                    </a:lnTo>
                    <a:lnTo>
                      <a:pt x="22" y="2490"/>
                    </a:lnTo>
                    <a:lnTo>
                      <a:pt x="210" y="2699"/>
                    </a:lnTo>
                    <a:lnTo>
                      <a:pt x="231" y="2804"/>
                    </a:lnTo>
                    <a:lnTo>
                      <a:pt x="189" y="2762"/>
                    </a:lnTo>
                    <a:lnTo>
                      <a:pt x="168" y="2804"/>
                    </a:lnTo>
                    <a:lnTo>
                      <a:pt x="210" y="2930"/>
                    </a:lnTo>
                    <a:lnTo>
                      <a:pt x="335" y="2971"/>
                    </a:lnTo>
                    <a:lnTo>
                      <a:pt x="419" y="2971"/>
                    </a:lnTo>
                    <a:lnTo>
                      <a:pt x="607" y="2909"/>
                    </a:lnTo>
                    <a:lnTo>
                      <a:pt x="733" y="2825"/>
                    </a:lnTo>
                    <a:lnTo>
                      <a:pt x="838" y="2867"/>
                    </a:lnTo>
                    <a:lnTo>
                      <a:pt x="733" y="2867"/>
                    </a:lnTo>
                    <a:lnTo>
                      <a:pt x="607" y="2971"/>
                    </a:lnTo>
                    <a:lnTo>
                      <a:pt x="398" y="3013"/>
                    </a:lnTo>
                    <a:lnTo>
                      <a:pt x="314" y="3097"/>
                    </a:lnTo>
                    <a:lnTo>
                      <a:pt x="210" y="3097"/>
                    </a:lnTo>
                    <a:lnTo>
                      <a:pt x="210" y="3139"/>
                    </a:lnTo>
                    <a:lnTo>
                      <a:pt x="335" y="3181"/>
                    </a:lnTo>
                    <a:lnTo>
                      <a:pt x="503" y="3243"/>
                    </a:lnTo>
                    <a:lnTo>
                      <a:pt x="649" y="3411"/>
                    </a:lnTo>
                    <a:lnTo>
                      <a:pt x="712" y="3515"/>
                    </a:lnTo>
                    <a:lnTo>
                      <a:pt x="733" y="3620"/>
                    </a:lnTo>
                    <a:lnTo>
                      <a:pt x="649" y="3746"/>
                    </a:lnTo>
                    <a:lnTo>
                      <a:pt x="566" y="3829"/>
                    </a:lnTo>
                    <a:lnTo>
                      <a:pt x="607" y="3871"/>
                    </a:lnTo>
                    <a:lnTo>
                      <a:pt x="712" y="3955"/>
                    </a:lnTo>
                    <a:lnTo>
                      <a:pt x="733" y="4227"/>
                    </a:lnTo>
                    <a:lnTo>
                      <a:pt x="733" y="4352"/>
                    </a:lnTo>
                    <a:lnTo>
                      <a:pt x="817" y="4499"/>
                    </a:lnTo>
                    <a:lnTo>
                      <a:pt x="858" y="4499"/>
                    </a:lnTo>
                    <a:lnTo>
                      <a:pt x="963" y="4436"/>
                    </a:lnTo>
                    <a:lnTo>
                      <a:pt x="1005" y="4499"/>
                    </a:lnTo>
                    <a:lnTo>
                      <a:pt x="1130" y="4499"/>
                    </a:lnTo>
                    <a:lnTo>
                      <a:pt x="1214" y="4541"/>
                    </a:lnTo>
                    <a:lnTo>
                      <a:pt x="1361" y="4541"/>
                    </a:lnTo>
                    <a:lnTo>
                      <a:pt x="1444" y="4457"/>
                    </a:lnTo>
                    <a:lnTo>
                      <a:pt x="1528" y="4499"/>
                    </a:lnTo>
                    <a:lnTo>
                      <a:pt x="1591" y="4457"/>
                    </a:lnTo>
                    <a:lnTo>
                      <a:pt x="1654" y="4352"/>
                    </a:lnTo>
                    <a:lnTo>
                      <a:pt x="1654" y="4290"/>
                    </a:lnTo>
                    <a:lnTo>
                      <a:pt x="1674" y="4373"/>
                    </a:lnTo>
                    <a:lnTo>
                      <a:pt x="1654" y="4478"/>
                    </a:lnTo>
                    <a:lnTo>
                      <a:pt x="1695" y="4603"/>
                    </a:lnTo>
                    <a:lnTo>
                      <a:pt x="1737" y="4792"/>
                    </a:lnTo>
                    <a:lnTo>
                      <a:pt x="1695" y="4896"/>
                    </a:lnTo>
                    <a:lnTo>
                      <a:pt x="1779" y="4896"/>
                    </a:lnTo>
                    <a:lnTo>
                      <a:pt x="1905" y="4750"/>
                    </a:lnTo>
                    <a:lnTo>
                      <a:pt x="1988" y="4708"/>
                    </a:lnTo>
                    <a:lnTo>
                      <a:pt x="2051" y="4771"/>
                    </a:lnTo>
                    <a:lnTo>
                      <a:pt x="2114" y="4750"/>
                    </a:lnTo>
                    <a:lnTo>
                      <a:pt x="2135" y="4687"/>
                    </a:lnTo>
                    <a:lnTo>
                      <a:pt x="2302" y="4687"/>
                    </a:lnTo>
                    <a:lnTo>
                      <a:pt x="2386" y="4583"/>
                    </a:lnTo>
                    <a:lnTo>
                      <a:pt x="2428" y="4583"/>
                    </a:lnTo>
                    <a:lnTo>
                      <a:pt x="2532" y="4645"/>
                    </a:lnTo>
                    <a:lnTo>
                      <a:pt x="2616" y="4583"/>
                    </a:lnTo>
                    <a:lnTo>
                      <a:pt x="2658" y="4645"/>
                    </a:lnTo>
                    <a:lnTo>
                      <a:pt x="2658" y="4750"/>
                    </a:lnTo>
                    <a:lnTo>
                      <a:pt x="2721" y="4792"/>
                    </a:lnTo>
                    <a:lnTo>
                      <a:pt x="2825" y="4813"/>
                    </a:lnTo>
                    <a:lnTo>
                      <a:pt x="2804" y="4750"/>
                    </a:lnTo>
                    <a:lnTo>
                      <a:pt x="2825" y="4666"/>
                    </a:lnTo>
                    <a:lnTo>
                      <a:pt x="2888" y="4750"/>
                    </a:lnTo>
                    <a:lnTo>
                      <a:pt x="2993" y="4771"/>
                    </a:lnTo>
                    <a:lnTo>
                      <a:pt x="3035" y="4750"/>
                    </a:lnTo>
                    <a:lnTo>
                      <a:pt x="3097" y="4813"/>
                    </a:lnTo>
                    <a:lnTo>
                      <a:pt x="3139" y="4792"/>
                    </a:lnTo>
                    <a:lnTo>
                      <a:pt x="3160" y="4855"/>
                    </a:lnTo>
                    <a:lnTo>
                      <a:pt x="3223" y="4917"/>
                    </a:lnTo>
                    <a:lnTo>
                      <a:pt x="3181" y="5022"/>
                    </a:lnTo>
                    <a:lnTo>
                      <a:pt x="3244" y="5189"/>
                    </a:lnTo>
                    <a:lnTo>
                      <a:pt x="3348" y="5168"/>
                    </a:lnTo>
                    <a:lnTo>
                      <a:pt x="3579" y="5064"/>
                    </a:lnTo>
                    <a:lnTo>
                      <a:pt x="3746" y="5022"/>
                    </a:lnTo>
                    <a:lnTo>
                      <a:pt x="3955" y="4896"/>
                    </a:lnTo>
                    <a:lnTo>
                      <a:pt x="4060" y="4666"/>
                    </a:lnTo>
                    <a:lnTo>
                      <a:pt x="4060" y="4583"/>
                    </a:lnTo>
                    <a:lnTo>
                      <a:pt x="4102" y="4457"/>
                    </a:lnTo>
                    <a:lnTo>
                      <a:pt x="4143" y="4478"/>
                    </a:lnTo>
                    <a:lnTo>
                      <a:pt x="4185" y="4478"/>
                    </a:lnTo>
                    <a:lnTo>
                      <a:pt x="4269" y="4290"/>
                    </a:lnTo>
                    <a:lnTo>
                      <a:pt x="4227" y="4269"/>
                    </a:lnTo>
                    <a:lnTo>
                      <a:pt x="4185" y="4227"/>
                    </a:lnTo>
                    <a:lnTo>
                      <a:pt x="4185" y="4164"/>
                    </a:lnTo>
                    <a:lnTo>
                      <a:pt x="4206" y="4185"/>
                    </a:lnTo>
                    <a:lnTo>
                      <a:pt x="4290" y="4227"/>
                    </a:lnTo>
                    <a:lnTo>
                      <a:pt x="4353" y="4143"/>
                    </a:lnTo>
                    <a:lnTo>
                      <a:pt x="4311" y="4059"/>
                    </a:lnTo>
                    <a:lnTo>
                      <a:pt x="4269" y="4059"/>
                    </a:lnTo>
                    <a:lnTo>
                      <a:pt x="4206" y="4039"/>
                    </a:lnTo>
                    <a:lnTo>
                      <a:pt x="4290" y="3976"/>
                    </a:lnTo>
                    <a:lnTo>
                      <a:pt x="4290" y="3871"/>
                    </a:lnTo>
                    <a:lnTo>
                      <a:pt x="4143" y="3871"/>
                    </a:lnTo>
                    <a:lnTo>
                      <a:pt x="4185" y="3808"/>
                    </a:lnTo>
                    <a:lnTo>
                      <a:pt x="4164" y="3746"/>
                    </a:lnTo>
                    <a:lnTo>
                      <a:pt x="4164" y="3746"/>
                    </a:lnTo>
                    <a:lnTo>
                      <a:pt x="4227" y="3767"/>
                    </a:lnTo>
                    <a:lnTo>
                      <a:pt x="4353" y="3725"/>
                    </a:lnTo>
                    <a:lnTo>
                      <a:pt x="4374" y="3620"/>
                    </a:lnTo>
                    <a:lnTo>
                      <a:pt x="4457" y="3515"/>
                    </a:lnTo>
                    <a:lnTo>
                      <a:pt x="4478" y="3390"/>
                    </a:lnTo>
                    <a:lnTo>
                      <a:pt x="4457" y="3306"/>
                    </a:lnTo>
                    <a:lnTo>
                      <a:pt x="4499" y="3348"/>
                    </a:lnTo>
                    <a:lnTo>
                      <a:pt x="4562" y="3453"/>
                    </a:lnTo>
                    <a:lnTo>
                      <a:pt x="4625" y="3348"/>
                    </a:lnTo>
                    <a:lnTo>
                      <a:pt x="4708" y="3243"/>
                    </a:lnTo>
                    <a:lnTo>
                      <a:pt x="4667" y="3097"/>
                    </a:lnTo>
                    <a:lnTo>
                      <a:pt x="4813" y="2971"/>
                    </a:lnTo>
                    <a:lnTo>
                      <a:pt x="4834" y="2783"/>
                    </a:lnTo>
                    <a:lnTo>
                      <a:pt x="4897" y="2699"/>
                    </a:lnTo>
                    <a:lnTo>
                      <a:pt x="4918" y="2469"/>
                    </a:lnTo>
                    <a:lnTo>
                      <a:pt x="4980" y="2406"/>
                    </a:lnTo>
                    <a:lnTo>
                      <a:pt x="4980" y="2344"/>
                    </a:lnTo>
                    <a:lnTo>
                      <a:pt x="5106" y="2197"/>
                    </a:lnTo>
                    <a:lnTo>
                      <a:pt x="5148" y="2281"/>
                    </a:lnTo>
                    <a:lnTo>
                      <a:pt x="5190" y="2239"/>
                    </a:lnTo>
                    <a:lnTo>
                      <a:pt x="5148" y="2072"/>
                    </a:lnTo>
                    <a:lnTo>
                      <a:pt x="5148" y="2072"/>
                    </a:lnTo>
                    <a:lnTo>
                      <a:pt x="5336" y="2260"/>
                    </a:lnTo>
                    <a:lnTo>
                      <a:pt x="5462" y="2260"/>
                    </a:lnTo>
                    <a:lnTo>
                      <a:pt x="5545" y="2197"/>
                    </a:lnTo>
                    <a:lnTo>
                      <a:pt x="5629" y="2239"/>
                    </a:lnTo>
                    <a:lnTo>
                      <a:pt x="5713" y="2197"/>
                    </a:lnTo>
                    <a:lnTo>
                      <a:pt x="5734" y="2093"/>
                    </a:lnTo>
                    <a:lnTo>
                      <a:pt x="5629" y="2072"/>
                    </a:lnTo>
                    <a:lnTo>
                      <a:pt x="5608" y="2030"/>
                    </a:lnTo>
                    <a:lnTo>
                      <a:pt x="5503" y="1883"/>
                    </a:lnTo>
                    <a:lnTo>
                      <a:pt x="5420" y="1883"/>
                    </a:lnTo>
                    <a:lnTo>
                      <a:pt x="5190" y="1674"/>
                    </a:lnTo>
                    <a:lnTo>
                      <a:pt x="5106" y="1632"/>
                    </a:lnTo>
                    <a:lnTo>
                      <a:pt x="5085" y="1528"/>
                    </a:lnTo>
                    <a:lnTo>
                      <a:pt x="5022" y="1465"/>
                    </a:lnTo>
                    <a:lnTo>
                      <a:pt x="5043" y="1423"/>
                    </a:lnTo>
                    <a:lnTo>
                      <a:pt x="5190" y="1360"/>
                    </a:lnTo>
                    <a:lnTo>
                      <a:pt x="5231" y="1256"/>
                    </a:lnTo>
                    <a:lnTo>
                      <a:pt x="5148" y="1193"/>
                    </a:lnTo>
                    <a:lnTo>
                      <a:pt x="4980" y="1005"/>
                    </a:lnTo>
                    <a:lnTo>
                      <a:pt x="4918" y="879"/>
                    </a:lnTo>
                    <a:lnTo>
                      <a:pt x="4834" y="795"/>
                    </a:lnTo>
                    <a:lnTo>
                      <a:pt x="4876" y="712"/>
                    </a:lnTo>
                    <a:lnTo>
                      <a:pt x="4918" y="691"/>
                    </a:lnTo>
                    <a:lnTo>
                      <a:pt x="4918" y="628"/>
                    </a:lnTo>
                    <a:lnTo>
                      <a:pt x="4876" y="607"/>
                    </a:lnTo>
                    <a:lnTo>
                      <a:pt x="4750" y="482"/>
                    </a:lnTo>
                    <a:lnTo>
                      <a:pt x="4813" y="461"/>
                    </a:lnTo>
                    <a:lnTo>
                      <a:pt x="4939" y="482"/>
                    </a:lnTo>
                    <a:lnTo>
                      <a:pt x="5085" y="461"/>
                    </a:lnTo>
                    <a:lnTo>
                      <a:pt x="4980" y="314"/>
                    </a:lnTo>
                    <a:lnTo>
                      <a:pt x="4834" y="272"/>
                    </a:lnTo>
                    <a:lnTo>
                      <a:pt x="4897" y="209"/>
                    </a:lnTo>
                    <a:lnTo>
                      <a:pt x="4876" y="168"/>
                    </a:lnTo>
                    <a:lnTo>
                      <a:pt x="4939" y="147"/>
                    </a:lnTo>
                    <a:lnTo>
                      <a:pt x="4939" y="105"/>
                    </a:lnTo>
                    <a:lnTo>
                      <a:pt x="4813" y="84"/>
                    </a:lnTo>
                    <a:lnTo>
                      <a:pt x="4667" y="84"/>
                    </a:lnTo>
                    <a:lnTo>
                      <a:pt x="4604" y="42"/>
                    </a:lnTo>
                    <a:lnTo>
                      <a:pt x="4164" y="42"/>
                    </a:lnTo>
                    <a:lnTo>
                      <a:pt x="4060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64"/>
              <p:cNvSpPr/>
              <p:nvPr/>
            </p:nvSpPr>
            <p:spPr>
              <a:xfrm>
                <a:off x="5068275" y="3161675"/>
                <a:ext cx="431050" cy="221800"/>
              </a:xfrm>
              <a:custGeom>
                <a:avLst/>
                <a:gdLst/>
                <a:ahLst/>
                <a:cxnLst/>
                <a:rect l="l" t="t" r="r" b="b"/>
                <a:pathLst>
                  <a:path w="17242" h="8872" extrusionOk="0">
                    <a:moveTo>
                      <a:pt x="16991" y="8202"/>
                    </a:moveTo>
                    <a:lnTo>
                      <a:pt x="16886" y="8265"/>
                    </a:lnTo>
                    <a:lnTo>
                      <a:pt x="16928" y="8286"/>
                    </a:lnTo>
                    <a:lnTo>
                      <a:pt x="16907" y="8307"/>
                    </a:lnTo>
                    <a:cubicBezTo>
                      <a:pt x="16886" y="8307"/>
                      <a:pt x="16823" y="8349"/>
                      <a:pt x="16802" y="8349"/>
                    </a:cubicBezTo>
                    <a:lnTo>
                      <a:pt x="16802" y="8307"/>
                    </a:lnTo>
                    <a:lnTo>
                      <a:pt x="16782" y="8349"/>
                    </a:lnTo>
                    <a:cubicBezTo>
                      <a:pt x="16677" y="8370"/>
                      <a:pt x="16572" y="8370"/>
                      <a:pt x="16489" y="8390"/>
                    </a:cubicBezTo>
                    <a:lnTo>
                      <a:pt x="16593" y="8286"/>
                    </a:lnTo>
                    <a:lnTo>
                      <a:pt x="16551" y="8265"/>
                    </a:lnTo>
                    <a:lnTo>
                      <a:pt x="16468" y="8307"/>
                    </a:lnTo>
                    <a:lnTo>
                      <a:pt x="16384" y="8307"/>
                    </a:lnTo>
                    <a:lnTo>
                      <a:pt x="16342" y="8349"/>
                    </a:lnTo>
                    <a:lnTo>
                      <a:pt x="16363" y="8390"/>
                    </a:lnTo>
                    <a:lnTo>
                      <a:pt x="16300" y="8453"/>
                    </a:lnTo>
                    <a:lnTo>
                      <a:pt x="16196" y="8453"/>
                    </a:lnTo>
                    <a:lnTo>
                      <a:pt x="16258" y="8495"/>
                    </a:lnTo>
                    <a:lnTo>
                      <a:pt x="16384" y="8474"/>
                    </a:lnTo>
                    <a:lnTo>
                      <a:pt x="16447" y="8411"/>
                    </a:lnTo>
                    <a:cubicBezTo>
                      <a:pt x="16489" y="8411"/>
                      <a:pt x="16551" y="8411"/>
                      <a:pt x="16614" y="8390"/>
                    </a:cubicBezTo>
                    <a:lnTo>
                      <a:pt x="16614" y="8390"/>
                    </a:lnTo>
                    <a:lnTo>
                      <a:pt x="16593" y="8411"/>
                    </a:lnTo>
                    <a:lnTo>
                      <a:pt x="16677" y="8411"/>
                    </a:lnTo>
                    <a:lnTo>
                      <a:pt x="16719" y="8474"/>
                    </a:lnTo>
                    <a:lnTo>
                      <a:pt x="16802" y="8370"/>
                    </a:lnTo>
                    <a:cubicBezTo>
                      <a:pt x="16823" y="8370"/>
                      <a:pt x="16886" y="8349"/>
                      <a:pt x="16907" y="8349"/>
                    </a:cubicBezTo>
                    <a:lnTo>
                      <a:pt x="16907" y="8370"/>
                    </a:lnTo>
                    <a:lnTo>
                      <a:pt x="17012" y="8390"/>
                    </a:lnTo>
                    <a:lnTo>
                      <a:pt x="17200" y="8307"/>
                    </a:lnTo>
                    <a:lnTo>
                      <a:pt x="17242" y="8244"/>
                    </a:lnTo>
                    <a:lnTo>
                      <a:pt x="17200" y="8202"/>
                    </a:lnTo>
                    <a:lnTo>
                      <a:pt x="17033" y="8244"/>
                    </a:lnTo>
                    <a:lnTo>
                      <a:pt x="16991" y="8202"/>
                    </a:lnTo>
                    <a:close/>
                    <a:moveTo>
                      <a:pt x="16070" y="8411"/>
                    </a:moveTo>
                    <a:lnTo>
                      <a:pt x="16007" y="8443"/>
                    </a:lnTo>
                    <a:lnTo>
                      <a:pt x="16007" y="8443"/>
                    </a:lnTo>
                    <a:cubicBezTo>
                      <a:pt x="16026" y="8475"/>
                      <a:pt x="16037" y="8501"/>
                      <a:pt x="16036" y="8525"/>
                    </a:cubicBezTo>
                    <a:lnTo>
                      <a:pt x="16036" y="8525"/>
                    </a:lnTo>
                    <a:lnTo>
                      <a:pt x="16049" y="8474"/>
                    </a:lnTo>
                    <a:lnTo>
                      <a:pt x="16133" y="8453"/>
                    </a:lnTo>
                    <a:lnTo>
                      <a:pt x="16196" y="8453"/>
                    </a:lnTo>
                    <a:lnTo>
                      <a:pt x="16237" y="8411"/>
                    </a:lnTo>
                    <a:close/>
                    <a:moveTo>
                      <a:pt x="16036" y="8525"/>
                    </a:moveTo>
                    <a:lnTo>
                      <a:pt x="16028" y="8558"/>
                    </a:lnTo>
                    <a:cubicBezTo>
                      <a:pt x="16034" y="8547"/>
                      <a:pt x="16036" y="8536"/>
                      <a:pt x="16036" y="8525"/>
                    </a:cubicBezTo>
                    <a:close/>
                    <a:moveTo>
                      <a:pt x="105" y="0"/>
                    </a:moveTo>
                    <a:lnTo>
                      <a:pt x="22" y="42"/>
                    </a:lnTo>
                    <a:lnTo>
                      <a:pt x="1" y="105"/>
                    </a:lnTo>
                    <a:lnTo>
                      <a:pt x="22" y="251"/>
                    </a:lnTo>
                    <a:lnTo>
                      <a:pt x="168" y="565"/>
                    </a:lnTo>
                    <a:lnTo>
                      <a:pt x="252" y="628"/>
                    </a:lnTo>
                    <a:lnTo>
                      <a:pt x="524" y="879"/>
                    </a:lnTo>
                    <a:lnTo>
                      <a:pt x="587" y="879"/>
                    </a:lnTo>
                    <a:lnTo>
                      <a:pt x="754" y="1067"/>
                    </a:lnTo>
                    <a:lnTo>
                      <a:pt x="838" y="1088"/>
                    </a:lnTo>
                    <a:lnTo>
                      <a:pt x="900" y="1067"/>
                    </a:lnTo>
                    <a:lnTo>
                      <a:pt x="1089" y="1214"/>
                    </a:lnTo>
                    <a:lnTo>
                      <a:pt x="1298" y="1528"/>
                    </a:lnTo>
                    <a:lnTo>
                      <a:pt x="1507" y="1716"/>
                    </a:lnTo>
                    <a:lnTo>
                      <a:pt x="1570" y="1716"/>
                    </a:lnTo>
                    <a:lnTo>
                      <a:pt x="1570" y="1883"/>
                    </a:lnTo>
                    <a:lnTo>
                      <a:pt x="1612" y="1925"/>
                    </a:lnTo>
                    <a:lnTo>
                      <a:pt x="1633" y="2092"/>
                    </a:lnTo>
                    <a:lnTo>
                      <a:pt x="1716" y="2155"/>
                    </a:lnTo>
                    <a:lnTo>
                      <a:pt x="1842" y="2155"/>
                    </a:lnTo>
                    <a:lnTo>
                      <a:pt x="2009" y="2344"/>
                    </a:lnTo>
                    <a:lnTo>
                      <a:pt x="2093" y="2406"/>
                    </a:lnTo>
                    <a:lnTo>
                      <a:pt x="2156" y="2406"/>
                    </a:lnTo>
                    <a:lnTo>
                      <a:pt x="2198" y="2448"/>
                    </a:lnTo>
                    <a:lnTo>
                      <a:pt x="2135" y="2532"/>
                    </a:lnTo>
                    <a:lnTo>
                      <a:pt x="2219" y="2616"/>
                    </a:lnTo>
                    <a:lnTo>
                      <a:pt x="2261" y="2762"/>
                    </a:lnTo>
                    <a:lnTo>
                      <a:pt x="2261" y="2783"/>
                    </a:lnTo>
                    <a:lnTo>
                      <a:pt x="2365" y="3097"/>
                    </a:lnTo>
                    <a:lnTo>
                      <a:pt x="2428" y="3264"/>
                    </a:lnTo>
                    <a:lnTo>
                      <a:pt x="2574" y="3306"/>
                    </a:lnTo>
                    <a:lnTo>
                      <a:pt x="2763" y="3411"/>
                    </a:lnTo>
                    <a:lnTo>
                      <a:pt x="2763" y="3515"/>
                    </a:lnTo>
                    <a:lnTo>
                      <a:pt x="2888" y="3787"/>
                    </a:lnTo>
                    <a:lnTo>
                      <a:pt x="3035" y="3892"/>
                    </a:lnTo>
                    <a:lnTo>
                      <a:pt x="3056" y="4185"/>
                    </a:lnTo>
                    <a:lnTo>
                      <a:pt x="3265" y="4561"/>
                    </a:lnTo>
                    <a:lnTo>
                      <a:pt x="3265" y="4729"/>
                    </a:lnTo>
                    <a:lnTo>
                      <a:pt x="3307" y="4875"/>
                    </a:lnTo>
                    <a:lnTo>
                      <a:pt x="3516" y="5043"/>
                    </a:lnTo>
                    <a:lnTo>
                      <a:pt x="3725" y="5294"/>
                    </a:lnTo>
                    <a:lnTo>
                      <a:pt x="3788" y="5440"/>
                    </a:lnTo>
                    <a:lnTo>
                      <a:pt x="3934" y="5461"/>
                    </a:lnTo>
                    <a:lnTo>
                      <a:pt x="3997" y="5545"/>
                    </a:lnTo>
                    <a:lnTo>
                      <a:pt x="4123" y="5608"/>
                    </a:lnTo>
                    <a:lnTo>
                      <a:pt x="4144" y="5775"/>
                    </a:lnTo>
                    <a:lnTo>
                      <a:pt x="4290" y="5859"/>
                    </a:lnTo>
                    <a:lnTo>
                      <a:pt x="4437" y="6005"/>
                    </a:lnTo>
                    <a:lnTo>
                      <a:pt x="4709" y="6173"/>
                    </a:lnTo>
                    <a:lnTo>
                      <a:pt x="4750" y="6298"/>
                    </a:lnTo>
                    <a:lnTo>
                      <a:pt x="4918" y="6361"/>
                    </a:lnTo>
                    <a:lnTo>
                      <a:pt x="5253" y="6633"/>
                    </a:lnTo>
                    <a:lnTo>
                      <a:pt x="5274" y="6779"/>
                    </a:lnTo>
                    <a:lnTo>
                      <a:pt x="5357" y="6800"/>
                    </a:lnTo>
                    <a:lnTo>
                      <a:pt x="5441" y="6926"/>
                    </a:lnTo>
                    <a:lnTo>
                      <a:pt x="5483" y="6884"/>
                    </a:lnTo>
                    <a:lnTo>
                      <a:pt x="5483" y="6779"/>
                    </a:lnTo>
                    <a:lnTo>
                      <a:pt x="5462" y="6717"/>
                    </a:lnTo>
                    <a:lnTo>
                      <a:pt x="5462" y="6675"/>
                    </a:lnTo>
                    <a:lnTo>
                      <a:pt x="5566" y="6696"/>
                    </a:lnTo>
                    <a:lnTo>
                      <a:pt x="5797" y="6905"/>
                    </a:lnTo>
                    <a:lnTo>
                      <a:pt x="5859" y="6884"/>
                    </a:lnTo>
                    <a:lnTo>
                      <a:pt x="5859" y="6717"/>
                    </a:lnTo>
                    <a:lnTo>
                      <a:pt x="5901" y="6633"/>
                    </a:lnTo>
                    <a:lnTo>
                      <a:pt x="5985" y="6675"/>
                    </a:lnTo>
                    <a:cubicBezTo>
                      <a:pt x="5985" y="6696"/>
                      <a:pt x="6006" y="6696"/>
                      <a:pt x="6006" y="6717"/>
                    </a:cubicBezTo>
                    <a:lnTo>
                      <a:pt x="6090" y="6842"/>
                    </a:lnTo>
                    <a:lnTo>
                      <a:pt x="6110" y="6842"/>
                    </a:lnTo>
                    <a:cubicBezTo>
                      <a:pt x="6173" y="6905"/>
                      <a:pt x="6215" y="6989"/>
                      <a:pt x="6278" y="7030"/>
                    </a:cubicBezTo>
                    <a:lnTo>
                      <a:pt x="6236" y="7051"/>
                    </a:lnTo>
                    <a:lnTo>
                      <a:pt x="6236" y="7198"/>
                    </a:lnTo>
                    <a:lnTo>
                      <a:pt x="6194" y="7323"/>
                    </a:lnTo>
                    <a:lnTo>
                      <a:pt x="6069" y="7344"/>
                    </a:lnTo>
                    <a:lnTo>
                      <a:pt x="6069" y="7449"/>
                    </a:lnTo>
                    <a:lnTo>
                      <a:pt x="5985" y="7470"/>
                    </a:lnTo>
                    <a:lnTo>
                      <a:pt x="5922" y="7428"/>
                    </a:lnTo>
                    <a:lnTo>
                      <a:pt x="5880" y="7428"/>
                    </a:lnTo>
                    <a:lnTo>
                      <a:pt x="5880" y="7512"/>
                    </a:lnTo>
                    <a:lnTo>
                      <a:pt x="5964" y="7554"/>
                    </a:lnTo>
                    <a:lnTo>
                      <a:pt x="6194" y="7554"/>
                    </a:lnTo>
                    <a:lnTo>
                      <a:pt x="6320" y="7512"/>
                    </a:lnTo>
                    <a:lnTo>
                      <a:pt x="6382" y="7616"/>
                    </a:lnTo>
                    <a:lnTo>
                      <a:pt x="6445" y="7658"/>
                    </a:lnTo>
                    <a:lnTo>
                      <a:pt x="6529" y="7637"/>
                    </a:lnTo>
                    <a:lnTo>
                      <a:pt x="6613" y="7637"/>
                    </a:lnTo>
                    <a:lnTo>
                      <a:pt x="6550" y="7679"/>
                    </a:lnTo>
                    <a:lnTo>
                      <a:pt x="6466" y="7826"/>
                    </a:lnTo>
                    <a:lnTo>
                      <a:pt x="6529" y="7867"/>
                    </a:lnTo>
                    <a:lnTo>
                      <a:pt x="6696" y="7888"/>
                    </a:lnTo>
                    <a:lnTo>
                      <a:pt x="6822" y="7951"/>
                    </a:lnTo>
                    <a:lnTo>
                      <a:pt x="6926" y="7888"/>
                    </a:lnTo>
                    <a:lnTo>
                      <a:pt x="6989" y="7951"/>
                    </a:lnTo>
                    <a:lnTo>
                      <a:pt x="7178" y="7951"/>
                    </a:lnTo>
                    <a:lnTo>
                      <a:pt x="7366" y="8077"/>
                    </a:lnTo>
                    <a:lnTo>
                      <a:pt x="7638" y="8160"/>
                    </a:lnTo>
                    <a:lnTo>
                      <a:pt x="7743" y="8035"/>
                    </a:lnTo>
                    <a:lnTo>
                      <a:pt x="7805" y="8035"/>
                    </a:lnTo>
                    <a:lnTo>
                      <a:pt x="7889" y="8139"/>
                    </a:lnTo>
                    <a:lnTo>
                      <a:pt x="7994" y="8160"/>
                    </a:lnTo>
                    <a:lnTo>
                      <a:pt x="8077" y="8077"/>
                    </a:lnTo>
                    <a:lnTo>
                      <a:pt x="8140" y="8077"/>
                    </a:lnTo>
                    <a:lnTo>
                      <a:pt x="8287" y="8181"/>
                    </a:lnTo>
                    <a:lnTo>
                      <a:pt x="8454" y="8181"/>
                    </a:lnTo>
                    <a:lnTo>
                      <a:pt x="8747" y="8370"/>
                    </a:lnTo>
                    <a:lnTo>
                      <a:pt x="9061" y="8474"/>
                    </a:lnTo>
                    <a:lnTo>
                      <a:pt x="9186" y="8390"/>
                    </a:lnTo>
                    <a:lnTo>
                      <a:pt x="9395" y="8390"/>
                    </a:lnTo>
                    <a:lnTo>
                      <a:pt x="9521" y="8495"/>
                    </a:lnTo>
                    <a:lnTo>
                      <a:pt x="9647" y="8390"/>
                    </a:lnTo>
                    <a:lnTo>
                      <a:pt x="9793" y="8411"/>
                    </a:lnTo>
                    <a:lnTo>
                      <a:pt x="9960" y="8495"/>
                    </a:lnTo>
                    <a:lnTo>
                      <a:pt x="10149" y="8495"/>
                    </a:lnTo>
                    <a:lnTo>
                      <a:pt x="10295" y="8411"/>
                    </a:lnTo>
                    <a:lnTo>
                      <a:pt x="10379" y="8411"/>
                    </a:lnTo>
                    <a:lnTo>
                      <a:pt x="10483" y="8516"/>
                    </a:lnTo>
                    <a:lnTo>
                      <a:pt x="10609" y="8558"/>
                    </a:lnTo>
                    <a:lnTo>
                      <a:pt x="10776" y="8683"/>
                    </a:lnTo>
                    <a:lnTo>
                      <a:pt x="10902" y="8662"/>
                    </a:lnTo>
                    <a:lnTo>
                      <a:pt x="10986" y="8725"/>
                    </a:lnTo>
                    <a:lnTo>
                      <a:pt x="11048" y="8704"/>
                    </a:lnTo>
                    <a:lnTo>
                      <a:pt x="11028" y="8516"/>
                    </a:lnTo>
                    <a:lnTo>
                      <a:pt x="10965" y="8474"/>
                    </a:lnTo>
                    <a:lnTo>
                      <a:pt x="11007" y="8453"/>
                    </a:lnTo>
                    <a:cubicBezTo>
                      <a:pt x="11132" y="8453"/>
                      <a:pt x="11237" y="8474"/>
                      <a:pt x="11341" y="8495"/>
                    </a:cubicBezTo>
                    <a:lnTo>
                      <a:pt x="11467" y="8579"/>
                    </a:lnTo>
                    <a:lnTo>
                      <a:pt x="11488" y="8662"/>
                    </a:lnTo>
                    <a:lnTo>
                      <a:pt x="11551" y="8579"/>
                    </a:lnTo>
                    <a:lnTo>
                      <a:pt x="11634" y="8516"/>
                    </a:lnTo>
                    <a:cubicBezTo>
                      <a:pt x="11697" y="8579"/>
                      <a:pt x="11781" y="8600"/>
                      <a:pt x="11864" y="8621"/>
                    </a:cubicBezTo>
                    <a:lnTo>
                      <a:pt x="11844" y="8662"/>
                    </a:lnTo>
                    <a:lnTo>
                      <a:pt x="11864" y="8704"/>
                    </a:lnTo>
                    <a:lnTo>
                      <a:pt x="12053" y="8767"/>
                    </a:lnTo>
                    <a:lnTo>
                      <a:pt x="12157" y="8704"/>
                    </a:lnTo>
                    <a:lnTo>
                      <a:pt x="12220" y="8725"/>
                    </a:lnTo>
                    <a:lnTo>
                      <a:pt x="12220" y="8704"/>
                    </a:lnTo>
                    <a:cubicBezTo>
                      <a:pt x="12262" y="8725"/>
                      <a:pt x="12304" y="8725"/>
                      <a:pt x="12325" y="8767"/>
                    </a:cubicBezTo>
                    <a:lnTo>
                      <a:pt x="12388" y="8809"/>
                    </a:lnTo>
                    <a:lnTo>
                      <a:pt x="12492" y="8872"/>
                    </a:lnTo>
                    <a:lnTo>
                      <a:pt x="12597" y="8830"/>
                    </a:lnTo>
                    <a:lnTo>
                      <a:pt x="12680" y="8830"/>
                    </a:lnTo>
                    <a:lnTo>
                      <a:pt x="12722" y="8872"/>
                    </a:lnTo>
                    <a:lnTo>
                      <a:pt x="12848" y="8809"/>
                    </a:lnTo>
                    <a:lnTo>
                      <a:pt x="12911" y="8725"/>
                    </a:lnTo>
                    <a:lnTo>
                      <a:pt x="13015" y="8767"/>
                    </a:lnTo>
                    <a:lnTo>
                      <a:pt x="13141" y="8704"/>
                    </a:lnTo>
                    <a:lnTo>
                      <a:pt x="13245" y="8725"/>
                    </a:lnTo>
                    <a:lnTo>
                      <a:pt x="13371" y="8621"/>
                    </a:lnTo>
                    <a:lnTo>
                      <a:pt x="13413" y="8704"/>
                    </a:lnTo>
                    <a:lnTo>
                      <a:pt x="13517" y="8683"/>
                    </a:lnTo>
                    <a:lnTo>
                      <a:pt x="13664" y="8704"/>
                    </a:lnTo>
                    <a:lnTo>
                      <a:pt x="13580" y="8662"/>
                    </a:lnTo>
                    <a:lnTo>
                      <a:pt x="13894" y="8662"/>
                    </a:lnTo>
                    <a:lnTo>
                      <a:pt x="13936" y="8683"/>
                    </a:lnTo>
                    <a:lnTo>
                      <a:pt x="13936" y="8662"/>
                    </a:lnTo>
                    <a:lnTo>
                      <a:pt x="14166" y="8662"/>
                    </a:lnTo>
                    <a:lnTo>
                      <a:pt x="14250" y="8683"/>
                    </a:lnTo>
                    <a:lnTo>
                      <a:pt x="14313" y="8683"/>
                    </a:lnTo>
                    <a:lnTo>
                      <a:pt x="14396" y="8704"/>
                    </a:lnTo>
                    <a:lnTo>
                      <a:pt x="14480" y="8683"/>
                    </a:lnTo>
                    <a:lnTo>
                      <a:pt x="14564" y="8683"/>
                    </a:lnTo>
                    <a:lnTo>
                      <a:pt x="14626" y="8725"/>
                    </a:lnTo>
                    <a:lnTo>
                      <a:pt x="14731" y="8683"/>
                    </a:lnTo>
                    <a:lnTo>
                      <a:pt x="14794" y="8704"/>
                    </a:lnTo>
                    <a:lnTo>
                      <a:pt x="14877" y="8704"/>
                    </a:lnTo>
                    <a:lnTo>
                      <a:pt x="14898" y="8683"/>
                    </a:lnTo>
                    <a:lnTo>
                      <a:pt x="15024" y="8621"/>
                    </a:lnTo>
                    <a:lnTo>
                      <a:pt x="15212" y="8662"/>
                    </a:lnTo>
                    <a:lnTo>
                      <a:pt x="15359" y="8579"/>
                    </a:lnTo>
                    <a:lnTo>
                      <a:pt x="15547" y="8579"/>
                    </a:lnTo>
                    <a:lnTo>
                      <a:pt x="15631" y="8600"/>
                    </a:lnTo>
                    <a:lnTo>
                      <a:pt x="15652" y="8579"/>
                    </a:lnTo>
                    <a:cubicBezTo>
                      <a:pt x="15683" y="8589"/>
                      <a:pt x="15714" y="8594"/>
                      <a:pt x="15748" y="8594"/>
                    </a:cubicBezTo>
                    <a:cubicBezTo>
                      <a:pt x="15782" y="8594"/>
                      <a:pt x="15819" y="8589"/>
                      <a:pt x="15861" y="8579"/>
                    </a:cubicBezTo>
                    <a:cubicBezTo>
                      <a:pt x="15882" y="8579"/>
                      <a:pt x="15924" y="8558"/>
                      <a:pt x="15945" y="8516"/>
                    </a:cubicBezTo>
                    <a:lnTo>
                      <a:pt x="15986" y="8453"/>
                    </a:lnTo>
                    <a:lnTo>
                      <a:pt x="16007" y="8443"/>
                    </a:lnTo>
                    <a:lnTo>
                      <a:pt x="16007" y="8443"/>
                    </a:lnTo>
                    <a:cubicBezTo>
                      <a:pt x="16001" y="8433"/>
                      <a:pt x="15994" y="8423"/>
                      <a:pt x="15986" y="8411"/>
                    </a:cubicBezTo>
                    <a:lnTo>
                      <a:pt x="16049" y="8390"/>
                    </a:lnTo>
                    <a:lnTo>
                      <a:pt x="16091" y="8286"/>
                    </a:lnTo>
                    <a:lnTo>
                      <a:pt x="16091" y="8181"/>
                    </a:lnTo>
                    <a:lnTo>
                      <a:pt x="15965" y="8139"/>
                    </a:lnTo>
                    <a:lnTo>
                      <a:pt x="15861" y="8202"/>
                    </a:lnTo>
                    <a:lnTo>
                      <a:pt x="15924" y="8244"/>
                    </a:lnTo>
                    <a:lnTo>
                      <a:pt x="15840" y="8349"/>
                    </a:lnTo>
                    <a:lnTo>
                      <a:pt x="15735" y="8370"/>
                    </a:lnTo>
                    <a:lnTo>
                      <a:pt x="15714" y="8390"/>
                    </a:lnTo>
                    <a:lnTo>
                      <a:pt x="15673" y="8390"/>
                    </a:lnTo>
                    <a:cubicBezTo>
                      <a:pt x="15652" y="8390"/>
                      <a:pt x="15631" y="8411"/>
                      <a:pt x="15610" y="8453"/>
                    </a:cubicBezTo>
                    <a:lnTo>
                      <a:pt x="15526" y="8453"/>
                    </a:lnTo>
                    <a:lnTo>
                      <a:pt x="15442" y="8390"/>
                    </a:lnTo>
                    <a:lnTo>
                      <a:pt x="15296" y="8390"/>
                    </a:lnTo>
                    <a:lnTo>
                      <a:pt x="15149" y="8453"/>
                    </a:lnTo>
                    <a:lnTo>
                      <a:pt x="15003" y="8349"/>
                    </a:lnTo>
                    <a:lnTo>
                      <a:pt x="14836" y="8307"/>
                    </a:lnTo>
                    <a:lnTo>
                      <a:pt x="14773" y="8349"/>
                    </a:lnTo>
                    <a:lnTo>
                      <a:pt x="14626" y="8265"/>
                    </a:lnTo>
                    <a:lnTo>
                      <a:pt x="14354" y="8307"/>
                    </a:lnTo>
                    <a:lnTo>
                      <a:pt x="14166" y="8411"/>
                    </a:lnTo>
                    <a:lnTo>
                      <a:pt x="14166" y="8453"/>
                    </a:lnTo>
                    <a:lnTo>
                      <a:pt x="13999" y="8453"/>
                    </a:lnTo>
                    <a:lnTo>
                      <a:pt x="13894" y="8411"/>
                    </a:lnTo>
                    <a:lnTo>
                      <a:pt x="13894" y="8474"/>
                    </a:lnTo>
                    <a:cubicBezTo>
                      <a:pt x="13852" y="8474"/>
                      <a:pt x="13769" y="8474"/>
                      <a:pt x="13727" y="8495"/>
                    </a:cubicBezTo>
                    <a:lnTo>
                      <a:pt x="13685" y="8453"/>
                    </a:lnTo>
                    <a:lnTo>
                      <a:pt x="13685" y="8370"/>
                    </a:lnTo>
                    <a:lnTo>
                      <a:pt x="13559" y="8349"/>
                    </a:lnTo>
                    <a:lnTo>
                      <a:pt x="13580" y="8453"/>
                    </a:lnTo>
                    <a:lnTo>
                      <a:pt x="13538" y="8474"/>
                    </a:lnTo>
                    <a:lnTo>
                      <a:pt x="13538" y="8370"/>
                    </a:lnTo>
                    <a:lnTo>
                      <a:pt x="13434" y="8286"/>
                    </a:lnTo>
                    <a:lnTo>
                      <a:pt x="13329" y="8349"/>
                    </a:lnTo>
                    <a:lnTo>
                      <a:pt x="13224" y="8265"/>
                    </a:lnTo>
                    <a:lnTo>
                      <a:pt x="13120" y="8202"/>
                    </a:lnTo>
                    <a:lnTo>
                      <a:pt x="12994" y="8286"/>
                    </a:lnTo>
                    <a:lnTo>
                      <a:pt x="12994" y="8349"/>
                    </a:lnTo>
                    <a:lnTo>
                      <a:pt x="13224" y="8411"/>
                    </a:lnTo>
                    <a:lnTo>
                      <a:pt x="13308" y="8495"/>
                    </a:lnTo>
                    <a:lnTo>
                      <a:pt x="13162" y="8495"/>
                    </a:lnTo>
                    <a:lnTo>
                      <a:pt x="13162" y="8516"/>
                    </a:lnTo>
                    <a:lnTo>
                      <a:pt x="13099" y="8579"/>
                    </a:lnTo>
                    <a:lnTo>
                      <a:pt x="13057" y="8579"/>
                    </a:lnTo>
                    <a:cubicBezTo>
                      <a:pt x="13094" y="8560"/>
                      <a:pt x="13098" y="8492"/>
                      <a:pt x="13055" y="8492"/>
                    </a:cubicBezTo>
                    <a:cubicBezTo>
                      <a:pt x="13049" y="8492"/>
                      <a:pt x="13043" y="8493"/>
                      <a:pt x="13036" y="8495"/>
                    </a:cubicBezTo>
                    <a:lnTo>
                      <a:pt x="12952" y="8495"/>
                    </a:lnTo>
                    <a:lnTo>
                      <a:pt x="12932" y="8390"/>
                    </a:lnTo>
                    <a:lnTo>
                      <a:pt x="12848" y="8370"/>
                    </a:lnTo>
                    <a:lnTo>
                      <a:pt x="12743" y="8390"/>
                    </a:lnTo>
                    <a:lnTo>
                      <a:pt x="12639" y="8370"/>
                    </a:lnTo>
                    <a:lnTo>
                      <a:pt x="12492" y="8411"/>
                    </a:lnTo>
                    <a:lnTo>
                      <a:pt x="12408" y="8516"/>
                    </a:lnTo>
                    <a:lnTo>
                      <a:pt x="12388" y="8600"/>
                    </a:lnTo>
                    <a:lnTo>
                      <a:pt x="12283" y="8600"/>
                    </a:lnTo>
                    <a:lnTo>
                      <a:pt x="12283" y="8579"/>
                    </a:lnTo>
                    <a:lnTo>
                      <a:pt x="12283" y="8558"/>
                    </a:lnTo>
                    <a:lnTo>
                      <a:pt x="12304" y="8558"/>
                    </a:lnTo>
                    <a:cubicBezTo>
                      <a:pt x="12325" y="8558"/>
                      <a:pt x="12304" y="8516"/>
                      <a:pt x="12304" y="8516"/>
                    </a:cubicBezTo>
                    <a:lnTo>
                      <a:pt x="12325" y="8495"/>
                    </a:lnTo>
                    <a:lnTo>
                      <a:pt x="12367" y="8370"/>
                    </a:lnTo>
                    <a:lnTo>
                      <a:pt x="12178" y="8307"/>
                    </a:lnTo>
                    <a:lnTo>
                      <a:pt x="12053" y="8390"/>
                    </a:lnTo>
                    <a:lnTo>
                      <a:pt x="12011" y="8516"/>
                    </a:lnTo>
                    <a:cubicBezTo>
                      <a:pt x="11885" y="8495"/>
                      <a:pt x="11781" y="8474"/>
                      <a:pt x="11676" y="8453"/>
                    </a:cubicBezTo>
                    <a:lnTo>
                      <a:pt x="11781" y="8411"/>
                    </a:lnTo>
                    <a:lnTo>
                      <a:pt x="11802" y="8349"/>
                    </a:lnTo>
                    <a:lnTo>
                      <a:pt x="11676" y="8181"/>
                    </a:lnTo>
                    <a:lnTo>
                      <a:pt x="11530" y="8160"/>
                    </a:lnTo>
                    <a:lnTo>
                      <a:pt x="11362" y="8202"/>
                    </a:lnTo>
                    <a:lnTo>
                      <a:pt x="11237" y="8181"/>
                    </a:lnTo>
                    <a:lnTo>
                      <a:pt x="11111" y="8202"/>
                    </a:lnTo>
                    <a:lnTo>
                      <a:pt x="11111" y="8244"/>
                    </a:lnTo>
                    <a:cubicBezTo>
                      <a:pt x="11069" y="8244"/>
                      <a:pt x="11069" y="8244"/>
                      <a:pt x="11048" y="8202"/>
                    </a:cubicBezTo>
                    <a:lnTo>
                      <a:pt x="11069" y="8056"/>
                    </a:lnTo>
                    <a:lnTo>
                      <a:pt x="11028" y="7972"/>
                    </a:lnTo>
                    <a:lnTo>
                      <a:pt x="10923" y="7951"/>
                    </a:lnTo>
                    <a:lnTo>
                      <a:pt x="10902" y="7930"/>
                    </a:lnTo>
                    <a:lnTo>
                      <a:pt x="10797" y="7930"/>
                    </a:lnTo>
                    <a:lnTo>
                      <a:pt x="10714" y="7972"/>
                    </a:lnTo>
                    <a:lnTo>
                      <a:pt x="10609" y="7972"/>
                    </a:lnTo>
                    <a:lnTo>
                      <a:pt x="10525" y="7930"/>
                    </a:lnTo>
                    <a:lnTo>
                      <a:pt x="10400" y="7972"/>
                    </a:lnTo>
                    <a:lnTo>
                      <a:pt x="10274" y="7930"/>
                    </a:lnTo>
                    <a:lnTo>
                      <a:pt x="10191" y="7846"/>
                    </a:lnTo>
                    <a:lnTo>
                      <a:pt x="10191" y="7763"/>
                    </a:lnTo>
                    <a:lnTo>
                      <a:pt x="10086" y="7595"/>
                    </a:lnTo>
                    <a:lnTo>
                      <a:pt x="10086" y="7449"/>
                    </a:lnTo>
                    <a:lnTo>
                      <a:pt x="9939" y="7449"/>
                    </a:lnTo>
                    <a:lnTo>
                      <a:pt x="9856" y="7470"/>
                    </a:lnTo>
                    <a:lnTo>
                      <a:pt x="9772" y="7386"/>
                    </a:lnTo>
                    <a:lnTo>
                      <a:pt x="9667" y="7386"/>
                    </a:lnTo>
                    <a:lnTo>
                      <a:pt x="9542" y="7282"/>
                    </a:lnTo>
                    <a:lnTo>
                      <a:pt x="9458" y="7240"/>
                    </a:lnTo>
                    <a:lnTo>
                      <a:pt x="9354" y="7261"/>
                    </a:lnTo>
                    <a:lnTo>
                      <a:pt x="9270" y="7261"/>
                    </a:lnTo>
                    <a:lnTo>
                      <a:pt x="9144" y="7114"/>
                    </a:lnTo>
                    <a:lnTo>
                      <a:pt x="9040" y="7114"/>
                    </a:lnTo>
                    <a:lnTo>
                      <a:pt x="9019" y="7344"/>
                    </a:lnTo>
                    <a:lnTo>
                      <a:pt x="8935" y="7449"/>
                    </a:lnTo>
                    <a:lnTo>
                      <a:pt x="8684" y="7491"/>
                    </a:lnTo>
                    <a:lnTo>
                      <a:pt x="8370" y="7449"/>
                    </a:lnTo>
                    <a:lnTo>
                      <a:pt x="8015" y="7449"/>
                    </a:lnTo>
                    <a:lnTo>
                      <a:pt x="7805" y="7365"/>
                    </a:lnTo>
                    <a:lnTo>
                      <a:pt x="7763" y="7323"/>
                    </a:lnTo>
                    <a:lnTo>
                      <a:pt x="7784" y="7219"/>
                    </a:lnTo>
                    <a:lnTo>
                      <a:pt x="7701" y="7072"/>
                    </a:lnTo>
                    <a:lnTo>
                      <a:pt x="7450" y="7051"/>
                    </a:lnTo>
                    <a:lnTo>
                      <a:pt x="7240" y="7010"/>
                    </a:lnTo>
                    <a:lnTo>
                      <a:pt x="7136" y="6926"/>
                    </a:lnTo>
                    <a:lnTo>
                      <a:pt x="6947" y="6926"/>
                    </a:lnTo>
                    <a:lnTo>
                      <a:pt x="6906" y="6968"/>
                    </a:lnTo>
                    <a:lnTo>
                      <a:pt x="6843" y="7030"/>
                    </a:lnTo>
                    <a:lnTo>
                      <a:pt x="6759" y="6947"/>
                    </a:lnTo>
                    <a:lnTo>
                      <a:pt x="6592" y="6926"/>
                    </a:lnTo>
                    <a:lnTo>
                      <a:pt x="6487" y="6926"/>
                    </a:lnTo>
                    <a:cubicBezTo>
                      <a:pt x="6403" y="6842"/>
                      <a:pt x="6320" y="6758"/>
                      <a:pt x="6278" y="6654"/>
                    </a:cubicBezTo>
                    <a:lnTo>
                      <a:pt x="6278" y="6486"/>
                    </a:lnTo>
                    <a:lnTo>
                      <a:pt x="6320" y="6173"/>
                    </a:lnTo>
                    <a:lnTo>
                      <a:pt x="6278" y="5963"/>
                    </a:lnTo>
                    <a:lnTo>
                      <a:pt x="6382" y="5712"/>
                    </a:lnTo>
                    <a:lnTo>
                      <a:pt x="6320" y="5649"/>
                    </a:lnTo>
                    <a:lnTo>
                      <a:pt x="6320" y="5461"/>
                    </a:lnTo>
                    <a:lnTo>
                      <a:pt x="6424" y="5398"/>
                    </a:lnTo>
                    <a:lnTo>
                      <a:pt x="6487" y="5336"/>
                    </a:lnTo>
                    <a:lnTo>
                      <a:pt x="6445" y="5231"/>
                    </a:lnTo>
                    <a:lnTo>
                      <a:pt x="6382" y="5168"/>
                    </a:lnTo>
                    <a:lnTo>
                      <a:pt x="6278" y="5085"/>
                    </a:lnTo>
                    <a:lnTo>
                      <a:pt x="6215" y="4959"/>
                    </a:lnTo>
                    <a:lnTo>
                      <a:pt x="6131" y="4938"/>
                    </a:lnTo>
                    <a:lnTo>
                      <a:pt x="6110" y="4854"/>
                    </a:lnTo>
                    <a:lnTo>
                      <a:pt x="6006" y="4813"/>
                    </a:lnTo>
                    <a:lnTo>
                      <a:pt x="5818" y="4833"/>
                    </a:lnTo>
                    <a:lnTo>
                      <a:pt x="5713" y="4813"/>
                    </a:lnTo>
                    <a:lnTo>
                      <a:pt x="5692" y="4624"/>
                    </a:lnTo>
                    <a:lnTo>
                      <a:pt x="5608" y="4520"/>
                    </a:lnTo>
                    <a:lnTo>
                      <a:pt x="5546" y="4561"/>
                    </a:lnTo>
                    <a:lnTo>
                      <a:pt x="5587" y="4457"/>
                    </a:lnTo>
                    <a:lnTo>
                      <a:pt x="5483" y="4415"/>
                    </a:lnTo>
                    <a:lnTo>
                      <a:pt x="5462" y="4122"/>
                    </a:lnTo>
                    <a:lnTo>
                      <a:pt x="5336" y="4185"/>
                    </a:lnTo>
                    <a:lnTo>
                      <a:pt x="5274" y="4122"/>
                    </a:lnTo>
                    <a:lnTo>
                      <a:pt x="5043" y="4122"/>
                    </a:lnTo>
                    <a:lnTo>
                      <a:pt x="4855" y="3996"/>
                    </a:lnTo>
                    <a:lnTo>
                      <a:pt x="4855" y="3892"/>
                    </a:lnTo>
                    <a:lnTo>
                      <a:pt x="4960" y="3850"/>
                    </a:lnTo>
                    <a:lnTo>
                      <a:pt x="5085" y="3766"/>
                    </a:lnTo>
                    <a:lnTo>
                      <a:pt x="5002" y="3704"/>
                    </a:lnTo>
                    <a:lnTo>
                      <a:pt x="4876" y="3745"/>
                    </a:lnTo>
                    <a:lnTo>
                      <a:pt x="4813" y="3704"/>
                    </a:lnTo>
                    <a:lnTo>
                      <a:pt x="4667" y="3766"/>
                    </a:lnTo>
                    <a:lnTo>
                      <a:pt x="4750" y="3683"/>
                    </a:lnTo>
                    <a:lnTo>
                      <a:pt x="4876" y="3578"/>
                    </a:lnTo>
                    <a:lnTo>
                      <a:pt x="5064" y="3557"/>
                    </a:lnTo>
                    <a:lnTo>
                      <a:pt x="5043" y="3432"/>
                    </a:lnTo>
                    <a:lnTo>
                      <a:pt x="4855" y="3222"/>
                    </a:lnTo>
                    <a:lnTo>
                      <a:pt x="4750" y="3222"/>
                    </a:lnTo>
                    <a:lnTo>
                      <a:pt x="4625" y="3285"/>
                    </a:lnTo>
                    <a:lnTo>
                      <a:pt x="4478" y="3369"/>
                    </a:lnTo>
                    <a:lnTo>
                      <a:pt x="4332" y="3369"/>
                    </a:lnTo>
                    <a:lnTo>
                      <a:pt x="4416" y="3348"/>
                    </a:lnTo>
                    <a:lnTo>
                      <a:pt x="4457" y="3285"/>
                    </a:lnTo>
                    <a:lnTo>
                      <a:pt x="4520" y="3264"/>
                    </a:lnTo>
                    <a:lnTo>
                      <a:pt x="4562" y="3180"/>
                    </a:lnTo>
                    <a:lnTo>
                      <a:pt x="4541" y="3097"/>
                    </a:lnTo>
                    <a:lnTo>
                      <a:pt x="4416" y="3055"/>
                    </a:lnTo>
                    <a:lnTo>
                      <a:pt x="4206" y="3055"/>
                    </a:lnTo>
                    <a:lnTo>
                      <a:pt x="4081" y="2929"/>
                    </a:lnTo>
                    <a:lnTo>
                      <a:pt x="4081" y="2846"/>
                    </a:lnTo>
                    <a:lnTo>
                      <a:pt x="4039" y="2678"/>
                    </a:lnTo>
                    <a:lnTo>
                      <a:pt x="3809" y="2448"/>
                    </a:lnTo>
                    <a:lnTo>
                      <a:pt x="3725" y="2427"/>
                    </a:lnTo>
                    <a:lnTo>
                      <a:pt x="3662" y="2448"/>
                    </a:lnTo>
                    <a:lnTo>
                      <a:pt x="3558" y="2364"/>
                    </a:lnTo>
                    <a:lnTo>
                      <a:pt x="3516" y="2155"/>
                    </a:lnTo>
                    <a:lnTo>
                      <a:pt x="3369" y="2009"/>
                    </a:lnTo>
                    <a:lnTo>
                      <a:pt x="3160" y="1883"/>
                    </a:lnTo>
                    <a:lnTo>
                      <a:pt x="3035" y="1883"/>
                    </a:lnTo>
                    <a:lnTo>
                      <a:pt x="2993" y="1925"/>
                    </a:lnTo>
                    <a:lnTo>
                      <a:pt x="2930" y="1883"/>
                    </a:lnTo>
                    <a:lnTo>
                      <a:pt x="2888" y="1716"/>
                    </a:lnTo>
                    <a:lnTo>
                      <a:pt x="2825" y="1800"/>
                    </a:lnTo>
                    <a:lnTo>
                      <a:pt x="2763" y="1716"/>
                    </a:lnTo>
                    <a:lnTo>
                      <a:pt x="2763" y="1528"/>
                    </a:lnTo>
                    <a:lnTo>
                      <a:pt x="2658" y="1402"/>
                    </a:lnTo>
                    <a:lnTo>
                      <a:pt x="2533" y="1381"/>
                    </a:lnTo>
                    <a:lnTo>
                      <a:pt x="2470" y="1297"/>
                    </a:lnTo>
                    <a:lnTo>
                      <a:pt x="2135" y="1088"/>
                    </a:lnTo>
                    <a:lnTo>
                      <a:pt x="2030" y="1088"/>
                    </a:lnTo>
                    <a:lnTo>
                      <a:pt x="1905" y="942"/>
                    </a:lnTo>
                    <a:lnTo>
                      <a:pt x="1779" y="900"/>
                    </a:lnTo>
                    <a:lnTo>
                      <a:pt x="1737" y="837"/>
                    </a:lnTo>
                    <a:lnTo>
                      <a:pt x="1716" y="649"/>
                    </a:lnTo>
                    <a:lnTo>
                      <a:pt x="1612" y="586"/>
                    </a:lnTo>
                    <a:lnTo>
                      <a:pt x="1528" y="460"/>
                    </a:lnTo>
                    <a:lnTo>
                      <a:pt x="1486" y="439"/>
                    </a:lnTo>
                    <a:lnTo>
                      <a:pt x="1403" y="272"/>
                    </a:lnTo>
                    <a:lnTo>
                      <a:pt x="1277" y="230"/>
                    </a:lnTo>
                    <a:lnTo>
                      <a:pt x="1152" y="230"/>
                    </a:lnTo>
                    <a:lnTo>
                      <a:pt x="1068" y="251"/>
                    </a:lnTo>
                    <a:lnTo>
                      <a:pt x="1005" y="209"/>
                    </a:lnTo>
                    <a:lnTo>
                      <a:pt x="859" y="209"/>
                    </a:lnTo>
                    <a:lnTo>
                      <a:pt x="670" y="251"/>
                    </a:lnTo>
                    <a:lnTo>
                      <a:pt x="587" y="209"/>
                    </a:lnTo>
                    <a:lnTo>
                      <a:pt x="336" y="21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73" name="Google Shape;1173;p64"/>
            <p:cNvSpPr/>
            <p:nvPr/>
          </p:nvSpPr>
          <p:spPr>
            <a:xfrm>
              <a:off x="4437231" y="3100607"/>
              <a:ext cx="29912" cy="37370"/>
            </a:xfrm>
            <a:custGeom>
              <a:avLst/>
              <a:gdLst/>
              <a:ahLst/>
              <a:cxnLst/>
              <a:rect l="l" t="t" r="r" b="b"/>
              <a:pathLst>
                <a:path w="2512" h="3286" extrusionOk="0">
                  <a:moveTo>
                    <a:pt x="126" y="0"/>
                  </a:moveTo>
                  <a:lnTo>
                    <a:pt x="42" y="84"/>
                  </a:lnTo>
                  <a:lnTo>
                    <a:pt x="0" y="210"/>
                  </a:lnTo>
                  <a:lnTo>
                    <a:pt x="126" y="419"/>
                  </a:lnTo>
                  <a:lnTo>
                    <a:pt x="189" y="879"/>
                  </a:lnTo>
                  <a:lnTo>
                    <a:pt x="251" y="1047"/>
                  </a:lnTo>
                  <a:lnTo>
                    <a:pt x="314" y="1172"/>
                  </a:lnTo>
                  <a:lnTo>
                    <a:pt x="314" y="1360"/>
                  </a:lnTo>
                  <a:lnTo>
                    <a:pt x="251" y="1402"/>
                  </a:lnTo>
                  <a:lnTo>
                    <a:pt x="293" y="1507"/>
                  </a:lnTo>
                  <a:lnTo>
                    <a:pt x="356" y="1611"/>
                  </a:lnTo>
                  <a:lnTo>
                    <a:pt x="335" y="1674"/>
                  </a:lnTo>
                  <a:lnTo>
                    <a:pt x="419" y="1758"/>
                  </a:lnTo>
                  <a:lnTo>
                    <a:pt x="565" y="1863"/>
                  </a:lnTo>
                  <a:lnTo>
                    <a:pt x="649" y="2009"/>
                  </a:lnTo>
                  <a:lnTo>
                    <a:pt x="754" y="2072"/>
                  </a:lnTo>
                  <a:lnTo>
                    <a:pt x="837" y="2176"/>
                  </a:lnTo>
                  <a:lnTo>
                    <a:pt x="754" y="2281"/>
                  </a:lnTo>
                  <a:lnTo>
                    <a:pt x="733" y="2344"/>
                  </a:lnTo>
                  <a:lnTo>
                    <a:pt x="816" y="2407"/>
                  </a:lnTo>
                  <a:lnTo>
                    <a:pt x="1005" y="2490"/>
                  </a:lnTo>
                  <a:lnTo>
                    <a:pt x="1193" y="2616"/>
                  </a:lnTo>
                  <a:lnTo>
                    <a:pt x="1172" y="2720"/>
                  </a:lnTo>
                  <a:lnTo>
                    <a:pt x="1339" y="2867"/>
                  </a:lnTo>
                  <a:lnTo>
                    <a:pt x="1486" y="2867"/>
                  </a:lnTo>
                  <a:lnTo>
                    <a:pt x="1528" y="2909"/>
                  </a:lnTo>
                  <a:lnTo>
                    <a:pt x="1611" y="3013"/>
                  </a:lnTo>
                  <a:lnTo>
                    <a:pt x="1800" y="3118"/>
                  </a:lnTo>
                  <a:lnTo>
                    <a:pt x="1988" y="3139"/>
                  </a:lnTo>
                  <a:lnTo>
                    <a:pt x="2051" y="3223"/>
                  </a:lnTo>
                  <a:lnTo>
                    <a:pt x="2197" y="3264"/>
                  </a:lnTo>
                  <a:lnTo>
                    <a:pt x="2218" y="3244"/>
                  </a:lnTo>
                  <a:lnTo>
                    <a:pt x="2281" y="3285"/>
                  </a:lnTo>
                  <a:lnTo>
                    <a:pt x="2386" y="3223"/>
                  </a:lnTo>
                  <a:lnTo>
                    <a:pt x="2386" y="3181"/>
                  </a:lnTo>
                  <a:lnTo>
                    <a:pt x="2344" y="3181"/>
                  </a:lnTo>
                  <a:lnTo>
                    <a:pt x="2386" y="3118"/>
                  </a:lnTo>
                  <a:lnTo>
                    <a:pt x="2323" y="3076"/>
                  </a:lnTo>
                  <a:lnTo>
                    <a:pt x="2407" y="3118"/>
                  </a:lnTo>
                  <a:lnTo>
                    <a:pt x="2407" y="3181"/>
                  </a:lnTo>
                  <a:lnTo>
                    <a:pt x="2407" y="3223"/>
                  </a:lnTo>
                  <a:lnTo>
                    <a:pt x="2511" y="3244"/>
                  </a:lnTo>
                  <a:lnTo>
                    <a:pt x="2511" y="3118"/>
                  </a:lnTo>
                  <a:lnTo>
                    <a:pt x="2386" y="2846"/>
                  </a:lnTo>
                  <a:lnTo>
                    <a:pt x="2344" y="2846"/>
                  </a:lnTo>
                  <a:lnTo>
                    <a:pt x="2344" y="2804"/>
                  </a:lnTo>
                  <a:lnTo>
                    <a:pt x="2323" y="2762"/>
                  </a:lnTo>
                  <a:lnTo>
                    <a:pt x="2281" y="2741"/>
                  </a:lnTo>
                  <a:lnTo>
                    <a:pt x="2239" y="2553"/>
                  </a:lnTo>
                  <a:lnTo>
                    <a:pt x="2281" y="2511"/>
                  </a:lnTo>
                  <a:lnTo>
                    <a:pt x="2239" y="2448"/>
                  </a:lnTo>
                  <a:lnTo>
                    <a:pt x="2176" y="2448"/>
                  </a:lnTo>
                  <a:lnTo>
                    <a:pt x="2009" y="2344"/>
                  </a:lnTo>
                  <a:lnTo>
                    <a:pt x="1967" y="2197"/>
                  </a:lnTo>
                  <a:lnTo>
                    <a:pt x="1967" y="1904"/>
                  </a:lnTo>
                  <a:lnTo>
                    <a:pt x="1904" y="1821"/>
                  </a:lnTo>
                  <a:lnTo>
                    <a:pt x="1904" y="1716"/>
                  </a:lnTo>
                  <a:lnTo>
                    <a:pt x="1925" y="1674"/>
                  </a:lnTo>
                  <a:lnTo>
                    <a:pt x="1904" y="1381"/>
                  </a:lnTo>
                  <a:lnTo>
                    <a:pt x="1967" y="1339"/>
                  </a:lnTo>
                  <a:lnTo>
                    <a:pt x="1904" y="1088"/>
                  </a:lnTo>
                  <a:lnTo>
                    <a:pt x="1779" y="879"/>
                  </a:lnTo>
                  <a:lnTo>
                    <a:pt x="1360" y="461"/>
                  </a:lnTo>
                  <a:lnTo>
                    <a:pt x="1277" y="314"/>
                  </a:lnTo>
                  <a:lnTo>
                    <a:pt x="1235" y="335"/>
                  </a:lnTo>
                  <a:lnTo>
                    <a:pt x="1172" y="398"/>
                  </a:lnTo>
                  <a:lnTo>
                    <a:pt x="1088" y="398"/>
                  </a:lnTo>
                  <a:lnTo>
                    <a:pt x="1067" y="419"/>
                  </a:lnTo>
                  <a:lnTo>
                    <a:pt x="1067" y="523"/>
                  </a:lnTo>
                  <a:lnTo>
                    <a:pt x="984" y="565"/>
                  </a:lnTo>
                  <a:lnTo>
                    <a:pt x="921" y="523"/>
                  </a:lnTo>
                  <a:lnTo>
                    <a:pt x="816" y="523"/>
                  </a:lnTo>
                  <a:lnTo>
                    <a:pt x="670" y="628"/>
                  </a:lnTo>
                  <a:lnTo>
                    <a:pt x="523" y="607"/>
                  </a:lnTo>
                  <a:lnTo>
                    <a:pt x="523" y="523"/>
                  </a:lnTo>
                  <a:lnTo>
                    <a:pt x="607" y="440"/>
                  </a:lnTo>
                  <a:lnTo>
                    <a:pt x="607" y="251"/>
                  </a:lnTo>
                  <a:lnTo>
                    <a:pt x="544" y="189"/>
                  </a:lnTo>
                  <a:lnTo>
                    <a:pt x="419" y="189"/>
                  </a:lnTo>
                  <a:lnTo>
                    <a:pt x="398" y="126"/>
                  </a:lnTo>
                  <a:lnTo>
                    <a:pt x="231" y="84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64"/>
            <p:cNvSpPr/>
            <p:nvPr/>
          </p:nvSpPr>
          <p:spPr>
            <a:xfrm>
              <a:off x="4503746" y="3099174"/>
              <a:ext cx="65289" cy="42135"/>
            </a:xfrm>
            <a:custGeom>
              <a:avLst/>
              <a:gdLst/>
              <a:ahLst/>
              <a:cxnLst/>
              <a:rect l="l" t="t" r="r" b="b"/>
              <a:pathLst>
                <a:path w="5483" h="3705" extrusionOk="0">
                  <a:moveTo>
                    <a:pt x="4186" y="1"/>
                  </a:moveTo>
                  <a:lnTo>
                    <a:pt x="4144" y="22"/>
                  </a:lnTo>
                  <a:lnTo>
                    <a:pt x="4165" y="126"/>
                  </a:lnTo>
                  <a:lnTo>
                    <a:pt x="4039" y="252"/>
                  </a:lnTo>
                  <a:lnTo>
                    <a:pt x="3976" y="231"/>
                  </a:lnTo>
                  <a:lnTo>
                    <a:pt x="4039" y="126"/>
                  </a:lnTo>
                  <a:lnTo>
                    <a:pt x="4018" y="43"/>
                  </a:lnTo>
                  <a:lnTo>
                    <a:pt x="3935" y="43"/>
                  </a:lnTo>
                  <a:lnTo>
                    <a:pt x="3851" y="273"/>
                  </a:lnTo>
                  <a:lnTo>
                    <a:pt x="3767" y="315"/>
                  </a:lnTo>
                  <a:lnTo>
                    <a:pt x="3642" y="587"/>
                  </a:lnTo>
                  <a:lnTo>
                    <a:pt x="3642" y="754"/>
                  </a:lnTo>
                  <a:lnTo>
                    <a:pt x="3432" y="963"/>
                  </a:lnTo>
                  <a:lnTo>
                    <a:pt x="3328" y="963"/>
                  </a:lnTo>
                  <a:lnTo>
                    <a:pt x="3140" y="1005"/>
                  </a:lnTo>
                  <a:lnTo>
                    <a:pt x="3098" y="1089"/>
                  </a:lnTo>
                  <a:lnTo>
                    <a:pt x="3181" y="1089"/>
                  </a:lnTo>
                  <a:lnTo>
                    <a:pt x="3119" y="1152"/>
                  </a:lnTo>
                  <a:lnTo>
                    <a:pt x="3181" y="1173"/>
                  </a:lnTo>
                  <a:lnTo>
                    <a:pt x="3307" y="1152"/>
                  </a:lnTo>
                  <a:lnTo>
                    <a:pt x="3244" y="1214"/>
                  </a:lnTo>
                  <a:lnTo>
                    <a:pt x="3181" y="1277"/>
                  </a:lnTo>
                  <a:lnTo>
                    <a:pt x="3140" y="1298"/>
                  </a:lnTo>
                  <a:lnTo>
                    <a:pt x="3140" y="1319"/>
                  </a:lnTo>
                  <a:lnTo>
                    <a:pt x="3223" y="1528"/>
                  </a:lnTo>
                  <a:lnTo>
                    <a:pt x="3181" y="1633"/>
                  </a:lnTo>
                  <a:lnTo>
                    <a:pt x="3098" y="1591"/>
                  </a:lnTo>
                  <a:lnTo>
                    <a:pt x="3098" y="1465"/>
                  </a:lnTo>
                  <a:lnTo>
                    <a:pt x="3077" y="1361"/>
                  </a:lnTo>
                  <a:lnTo>
                    <a:pt x="3035" y="1361"/>
                  </a:lnTo>
                  <a:lnTo>
                    <a:pt x="3035" y="1319"/>
                  </a:lnTo>
                  <a:lnTo>
                    <a:pt x="2993" y="1319"/>
                  </a:lnTo>
                  <a:lnTo>
                    <a:pt x="2930" y="1424"/>
                  </a:lnTo>
                  <a:lnTo>
                    <a:pt x="2972" y="1675"/>
                  </a:lnTo>
                  <a:lnTo>
                    <a:pt x="2909" y="1717"/>
                  </a:lnTo>
                  <a:lnTo>
                    <a:pt x="2805" y="1612"/>
                  </a:lnTo>
                  <a:lnTo>
                    <a:pt x="2700" y="1465"/>
                  </a:lnTo>
                  <a:lnTo>
                    <a:pt x="2658" y="1465"/>
                  </a:lnTo>
                  <a:lnTo>
                    <a:pt x="2554" y="1403"/>
                  </a:lnTo>
                  <a:lnTo>
                    <a:pt x="2470" y="1507"/>
                  </a:lnTo>
                  <a:lnTo>
                    <a:pt x="2470" y="1633"/>
                  </a:lnTo>
                  <a:lnTo>
                    <a:pt x="2344" y="1779"/>
                  </a:lnTo>
                  <a:lnTo>
                    <a:pt x="2261" y="1884"/>
                  </a:lnTo>
                  <a:lnTo>
                    <a:pt x="2093" y="2030"/>
                  </a:lnTo>
                  <a:lnTo>
                    <a:pt x="2072" y="2135"/>
                  </a:lnTo>
                  <a:lnTo>
                    <a:pt x="1926" y="2323"/>
                  </a:lnTo>
                  <a:lnTo>
                    <a:pt x="1779" y="2449"/>
                  </a:lnTo>
                  <a:lnTo>
                    <a:pt x="1319" y="2554"/>
                  </a:lnTo>
                  <a:lnTo>
                    <a:pt x="1256" y="2574"/>
                  </a:lnTo>
                  <a:lnTo>
                    <a:pt x="1298" y="2742"/>
                  </a:lnTo>
                  <a:lnTo>
                    <a:pt x="1340" y="2784"/>
                  </a:lnTo>
                  <a:lnTo>
                    <a:pt x="1256" y="2763"/>
                  </a:lnTo>
                  <a:lnTo>
                    <a:pt x="1173" y="2826"/>
                  </a:lnTo>
                  <a:lnTo>
                    <a:pt x="1047" y="2846"/>
                  </a:lnTo>
                  <a:lnTo>
                    <a:pt x="984" y="2888"/>
                  </a:lnTo>
                  <a:lnTo>
                    <a:pt x="943" y="3035"/>
                  </a:lnTo>
                  <a:lnTo>
                    <a:pt x="943" y="3181"/>
                  </a:lnTo>
                  <a:lnTo>
                    <a:pt x="838" y="3349"/>
                  </a:lnTo>
                  <a:lnTo>
                    <a:pt x="838" y="3370"/>
                  </a:lnTo>
                  <a:lnTo>
                    <a:pt x="629" y="3349"/>
                  </a:lnTo>
                  <a:lnTo>
                    <a:pt x="399" y="3265"/>
                  </a:lnTo>
                  <a:lnTo>
                    <a:pt x="210" y="3265"/>
                  </a:lnTo>
                  <a:lnTo>
                    <a:pt x="168" y="3181"/>
                  </a:lnTo>
                  <a:lnTo>
                    <a:pt x="64" y="3056"/>
                  </a:lnTo>
                  <a:lnTo>
                    <a:pt x="1" y="3077"/>
                  </a:lnTo>
                  <a:lnTo>
                    <a:pt x="127" y="3286"/>
                  </a:lnTo>
                  <a:lnTo>
                    <a:pt x="315" y="3411"/>
                  </a:lnTo>
                  <a:lnTo>
                    <a:pt x="357" y="3474"/>
                  </a:lnTo>
                  <a:lnTo>
                    <a:pt x="482" y="3579"/>
                  </a:lnTo>
                  <a:lnTo>
                    <a:pt x="503" y="3683"/>
                  </a:lnTo>
                  <a:lnTo>
                    <a:pt x="608" y="3704"/>
                  </a:lnTo>
                  <a:lnTo>
                    <a:pt x="775" y="3662"/>
                  </a:lnTo>
                  <a:lnTo>
                    <a:pt x="796" y="3579"/>
                  </a:lnTo>
                  <a:lnTo>
                    <a:pt x="922" y="3600"/>
                  </a:lnTo>
                  <a:lnTo>
                    <a:pt x="1005" y="3558"/>
                  </a:lnTo>
                  <a:lnTo>
                    <a:pt x="1319" y="3579"/>
                  </a:lnTo>
                  <a:lnTo>
                    <a:pt x="1654" y="3453"/>
                  </a:lnTo>
                  <a:lnTo>
                    <a:pt x="1738" y="3370"/>
                  </a:lnTo>
                  <a:lnTo>
                    <a:pt x="2031" y="3370"/>
                  </a:lnTo>
                  <a:lnTo>
                    <a:pt x="2156" y="3411"/>
                  </a:lnTo>
                  <a:lnTo>
                    <a:pt x="2198" y="3495"/>
                  </a:lnTo>
                  <a:lnTo>
                    <a:pt x="2344" y="3495"/>
                  </a:lnTo>
                  <a:lnTo>
                    <a:pt x="2575" y="3370"/>
                  </a:lnTo>
                  <a:lnTo>
                    <a:pt x="2868" y="3307"/>
                  </a:lnTo>
                  <a:lnTo>
                    <a:pt x="2826" y="3244"/>
                  </a:lnTo>
                  <a:lnTo>
                    <a:pt x="3077" y="2888"/>
                  </a:lnTo>
                  <a:lnTo>
                    <a:pt x="3140" y="2637"/>
                  </a:lnTo>
                  <a:lnTo>
                    <a:pt x="3328" y="2365"/>
                  </a:lnTo>
                  <a:lnTo>
                    <a:pt x="3453" y="1926"/>
                  </a:lnTo>
                  <a:lnTo>
                    <a:pt x="3453" y="1842"/>
                  </a:lnTo>
                  <a:lnTo>
                    <a:pt x="3516" y="1737"/>
                  </a:lnTo>
                  <a:lnTo>
                    <a:pt x="3516" y="1675"/>
                  </a:lnTo>
                  <a:lnTo>
                    <a:pt x="3621" y="1528"/>
                  </a:lnTo>
                  <a:lnTo>
                    <a:pt x="3725" y="1570"/>
                  </a:lnTo>
                  <a:lnTo>
                    <a:pt x="4165" y="1570"/>
                  </a:lnTo>
                  <a:lnTo>
                    <a:pt x="4228" y="1612"/>
                  </a:lnTo>
                  <a:lnTo>
                    <a:pt x="4374" y="1612"/>
                  </a:lnTo>
                  <a:lnTo>
                    <a:pt x="4500" y="1633"/>
                  </a:lnTo>
                  <a:lnTo>
                    <a:pt x="4500" y="1591"/>
                  </a:lnTo>
                  <a:lnTo>
                    <a:pt x="4667" y="1675"/>
                  </a:lnTo>
                  <a:lnTo>
                    <a:pt x="4751" y="1696"/>
                  </a:lnTo>
                  <a:lnTo>
                    <a:pt x="4876" y="1633"/>
                  </a:lnTo>
                  <a:lnTo>
                    <a:pt x="5023" y="1612"/>
                  </a:lnTo>
                  <a:lnTo>
                    <a:pt x="5023" y="1528"/>
                  </a:lnTo>
                  <a:lnTo>
                    <a:pt x="4876" y="1403"/>
                  </a:lnTo>
                  <a:lnTo>
                    <a:pt x="4876" y="1277"/>
                  </a:lnTo>
                  <a:lnTo>
                    <a:pt x="4918" y="1214"/>
                  </a:lnTo>
                  <a:lnTo>
                    <a:pt x="5169" y="1256"/>
                  </a:lnTo>
                  <a:lnTo>
                    <a:pt x="5357" y="1193"/>
                  </a:lnTo>
                  <a:lnTo>
                    <a:pt x="5483" y="1089"/>
                  </a:lnTo>
                  <a:lnTo>
                    <a:pt x="5441" y="1005"/>
                  </a:lnTo>
                  <a:lnTo>
                    <a:pt x="5357" y="1005"/>
                  </a:lnTo>
                  <a:lnTo>
                    <a:pt x="5232" y="984"/>
                  </a:lnTo>
                  <a:lnTo>
                    <a:pt x="5127" y="880"/>
                  </a:lnTo>
                  <a:lnTo>
                    <a:pt x="5023" y="901"/>
                  </a:lnTo>
                  <a:lnTo>
                    <a:pt x="4897" y="775"/>
                  </a:lnTo>
                  <a:lnTo>
                    <a:pt x="4813" y="775"/>
                  </a:lnTo>
                  <a:lnTo>
                    <a:pt x="4709" y="859"/>
                  </a:lnTo>
                  <a:lnTo>
                    <a:pt x="4667" y="796"/>
                  </a:lnTo>
                  <a:lnTo>
                    <a:pt x="4792" y="691"/>
                  </a:lnTo>
                  <a:lnTo>
                    <a:pt x="4709" y="629"/>
                  </a:lnTo>
                  <a:lnTo>
                    <a:pt x="4688" y="649"/>
                  </a:lnTo>
                  <a:lnTo>
                    <a:pt x="4604" y="754"/>
                  </a:lnTo>
                  <a:lnTo>
                    <a:pt x="4562" y="670"/>
                  </a:lnTo>
                  <a:lnTo>
                    <a:pt x="4500" y="670"/>
                  </a:lnTo>
                  <a:lnTo>
                    <a:pt x="4500" y="482"/>
                  </a:lnTo>
                  <a:lnTo>
                    <a:pt x="4604" y="461"/>
                  </a:lnTo>
                  <a:lnTo>
                    <a:pt x="4604" y="377"/>
                  </a:lnTo>
                  <a:lnTo>
                    <a:pt x="4458" y="273"/>
                  </a:lnTo>
                  <a:lnTo>
                    <a:pt x="4437" y="336"/>
                  </a:lnTo>
                  <a:lnTo>
                    <a:pt x="4290" y="231"/>
                  </a:lnTo>
                  <a:lnTo>
                    <a:pt x="4290" y="64"/>
                  </a:lnTo>
                  <a:lnTo>
                    <a:pt x="418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64"/>
            <p:cNvSpPr/>
            <p:nvPr/>
          </p:nvSpPr>
          <p:spPr>
            <a:xfrm>
              <a:off x="4442708" y="2983061"/>
              <a:ext cx="56823" cy="104945"/>
            </a:xfrm>
            <a:custGeom>
              <a:avLst/>
              <a:gdLst/>
              <a:ahLst/>
              <a:cxnLst/>
              <a:rect l="l" t="t" r="r" b="b"/>
              <a:pathLst>
                <a:path w="4772" h="9228" extrusionOk="0">
                  <a:moveTo>
                    <a:pt x="1821" y="0"/>
                  </a:moveTo>
                  <a:lnTo>
                    <a:pt x="1737" y="84"/>
                  </a:lnTo>
                  <a:lnTo>
                    <a:pt x="1591" y="84"/>
                  </a:lnTo>
                  <a:lnTo>
                    <a:pt x="1465" y="126"/>
                  </a:lnTo>
                  <a:lnTo>
                    <a:pt x="1507" y="314"/>
                  </a:lnTo>
                  <a:lnTo>
                    <a:pt x="1298" y="398"/>
                  </a:lnTo>
                  <a:lnTo>
                    <a:pt x="1193" y="314"/>
                  </a:lnTo>
                  <a:lnTo>
                    <a:pt x="1026" y="377"/>
                  </a:lnTo>
                  <a:lnTo>
                    <a:pt x="1026" y="440"/>
                  </a:lnTo>
                  <a:lnTo>
                    <a:pt x="900" y="502"/>
                  </a:lnTo>
                  <a:lnTo>
                    <a:pt x="879" y="419"/>
                  </a:lnTo>
                  <a:lnTo>
                    <a:pt x="796" y="419"/>
                  </a:lnTo>
                  <a:lnTo>
                    <a:pt x="733" y="502"/>
                  </a:lnTo>
                  <a:lnTo>
                    <a:pt x="607" y="398"/>
                  </a:lnTo>
                  <a:lnTo>
                    <a:pt x="524" y="440"/>
                  </a:lnTo>
                  <a:lnTo>
                    <a:pt x="503" y="544"/>
                  </a:lnTo>
                  <a:lnTo>
                    <a:pt x="419" y="544"/>
                  </a:lnTo>
                  <a:lnTo>
                    <a:pt x="377" y="523"/>
                  </a:lnTo>
                  <a:lnTo>
                    <a:pt x="398" y="440"/>
                  </a:lnTo>
                  <a:lnTo>
                    <a:pt x="315" y="419"/>
                  </a:lnTo>
                  <a:lnTo>
                    <a:pt x="189" y="481"/>
                  </a:lnTo>
                  <a:lnTo>
                    <a:pt x="147" y="523"/>
                  </a:lnTo>
                  <a:lnTo>
                    <a:pt x="105" y="586"/>
                  </a:lnTo>
                  <a:lnTo>
                    <a:pt x="63" y="607"/>
                  </a:lnTo>
                  <a:lnTo>
                    <a:pt x="1" y="628"/>
                  </a:lnTo>
                  <a:lnTo>
                    <a:pt x="63" y="712"/>
                  </a:lnTo>
                  <a:lnTo>
                    <a:pt x="252" y="795"/>
                  </a:lnTo>
                  <a:lnTo>
                    <a:pt x="356" y="942"/>
                  </a:lnTo>
                  <a:lnTo>
                    <a:pt x="461" y="1025"/>
                  </a:lnTo>
                  <a:lnTo>
                    <a:pt x="482" y="1151"/>
                  </a:lnTo>
                  <a:lnTo>
                    <a:pt x="419" y="1235"/>
                  </a:lnTo>
                  <a:lnTo>
                    <a:pt x="628" y="1423"/>
                  </a:lnTo>
                  <a:lnTo>
                    <a:pt x="733" y="1632"/>
                  </a:lnTo>
                  <a:lnTo>
                    <a:pt x="984" y="1632"/>
                  </a:lnTo>
                  <a:lnTo>
                    <a:pt x="1131" y="1674"/>
                  </a:lnTo>
                  <a:lnTo>
                    <a:pt x="1256" y="1590"/>
                  </a:lnTo>
                  <a:lnTo>
                    <a:pt x="1423" y="1590"/>
                  </a:lnTo>
                  <a:lnTo>
                    <a:pt x="1507" y="1695"/>
                  </a:lnTo>
                  <a:lnTo>
                    <a:pt x="1654" y="1737"/>
                  </a:lnTo>
                  <a:lnTo>
                    <a:pt x="1675" y="1841"/>
                  </a:lnTo>
                  <a:lnTo>
                    <a:pt x="1654" y="1946"/>
                  </a:lnTo>
                  <a:lnTo>
                    <a:pt x="1842" y="1988"/>
                  </a:lnTo>
                  <a:lnTo>
                    <a:pt x="1842" y="2072"/>
                  </a:lnTo>
                  <a:lnTo>
                    <a:pt x="1758" y="2092"/>
                  </a:lnTo>
                  <a:lnTo>
                    <a:pt x="1675" y="2302"/>
                  </a:lnTo>
                  <a:lnTo>
                    <a:pt x="1633" y="2385"/>
                  </a:lnTo>
                  <a:lnTo>
                    <a:pt x="1507" y="2385"/>
                  </a:lnTo>
                  <a:lnTo>
                    <a:pt x="1340" y="2469"/>
                  </a:lnTo>
                  <a:lnTo>
                    <a:pt x="1256" y="2469"/>
                  </a:lnTo>
                  <a:lnTo>
                    <a:pt x="1256" y="2532"/>
                  </a:lnTo>
                  <a:lnTo>
                    <a:pt x="1403" y="2699"/>
                  </a:lnTo>
                  <a:lnTo>
                    <a:pt x="1319" y="2783"/>
                  </a:lnTo>
                  <a:lnTo>
                    <a:pt x="1340" y="2846"/>
                  </a:lnTo>
                  <a:lnTo>
                    <a:pt x="1423" y="2846"/>
                  </a:lnTo>
                  <a:lnTo>
                    <a:pt x="1507" y="3013"/>
                  </a:lnTo>
                  <a:lnTo>
                    <a:pt x="1675" y="3013"/>
                  </a:lnTo>
                  <a:lnTo>
                    <a:pt x="1863" y="3118"/>
                  </a:lnTo>
                  <a:lnTo>
                    <a:pt x="1968" y="3118"/>
                  </a:lnTo>
                  <a:lnTo>
                    <a:pt x="2114" y="3327"/>
                  </a:lnTo>
                  <a:lnTo>
                    <a:pt x="2281" y="3411"/>
                  </a:lnTo>
                  <a:lnTo>
                    <a:pt x="2407" y="3557"/>
                  </a:lnTo>
                  <a:lnTo>
                    <a:pt x="2386" y="3641"/>
                  </a:lnTo>
                  <a:lnTo>
                    <a:pt x="2574" y="3850"/>
                  </a:lnTo>
                  <a:lnTo>
                    <a:pt x="2616" y="3976"/>
                  </a:lnTo>
                  <a:lnTo>
                    <a:pt x="2700" y="4038"/>
                  </a:lnTo>
                  <a:lnTo>
                    <a:pt x="2825" y="4038"/>
                  </a:lnTo>
                  <a:lnTo>
                    <a:pt x="2909" y="4143"/>
                  </a:lnTo>
                  <a:lnTo>
                    <a:pt x="2909" y="4206"/>
                  </a:lnTo>
                  <a:lnTo>
                    <a:pt x="2993" y="4289"/>
                  </a:lnTo>
                  <a:lnTo>
                    <a:pt x="3035" y="4289"/>
                  </a:lnTo>
                  <a:lnTo>
                    <a:pt x="3118" y="4310"/>
                  </a:lnTo>
                  <a:lnTo>
                    <a:pt x="3097" y="4415"/>
                  </a:lnTo>
                  <a:lnTo>
                    <a:pt x="3139" y="4478"/>
                  </a:lnTo>
                  <a:lnTo>
                    <a:pt x="3286" y="4478"/>
                  </a:lnTo>
                  <a:lnTo>
                    <a:pt x="3348" y="4582"/>
                  </a:lnTo>
                  <a:lnTo>
                    <a:pt x="3411" y="4603"/>
                  </a:lnTo>
                  <a:lnTo>
                    <a:pt x="3516" y="4561"/>
                  </a:lnTo>
                  <a:lnTo>
                    <a:pt x="3558" y="4624"/>
                  </a:lnTo>
                  <a:lnTo>
                    <a:pt x="3495" y="4708"/>
                  </a:lnTo>
                  <a:lnTo>
                    <a:pt x="3453" y="4875"/>
                  </a:lnTo>
                  <a:lnTo>
                    <a:pt x="3516" y="4938"/>
                  </a:lnTo>
                  <a:lnTo>
                    <a:pt x="3600" y="4938"/>
                  </a:lnTo>
                  <a:lnTo>
                    <a:pt x="3600" y="5105"/>
                  </a:lnTo>
                  <a:lnTo>
                    <a:pt x="3432" y="5231"/>
                  </a:lnTo>
                  <a:lnTo>
                    <a:pt x="3453" y="5357"/>
                  </a:lnTo>
                  <a:lnTo>
                    <a:pt x="3495" y="5440"/>
                  </a:lnTo>
                  <a:lnTo>
                    <a:pt x="3516" y="5629"/>
                  </a:lnTo>
                  <a:lnTo>
                    <a:pt x="3411" y="5670"/>
                  </a:lnTo>
                  <a:lnTo>
                    <a:pt x="3390" y="5670"/>
                  </a:lnTo>
                  <a:lnTo>
                    <a:pt x="3453" y="5859"/>
                  </a:lnTo>
                  <a:lnTo>
                    <a:pt x="3558" y="5921"/>
                  </a:lnTo>
                  <a:lnTo>
                    <a:pt x="3662" y="6152"/>
                  </a:lnTo>
                  <a:lnTo>
                    <a:pt x="3641" y="6340"/>
                  </a:lnTo>
                  <a:lnTo>
                    <a:pt x="3662" y="6445"/>
                  </a:lnTo>
                  <a:lnTo>
                    <a:pt x="3641" y="6591"/>
                  </a:lnTo>
                  <a:lnTo>
                    <a:pt x="3662" y="6717"/>
                  </a:lnTo>
                  <a:lnTo>
                    <a:pt x="3558" y="6905"/>
                  </a:lnTo>
                  <a:lnTo>
                    <a:pt x="3495" y="6926"/>
                  </a:lnTo>
                  <a:lnTo>
                    <a:pt x="3453" y="7010"/>
                  </a:lnTo>
                  <a:lnTo>
                    <a:pt x="3307" y="7072"/>
                  </a:lnTo>
                  <a:lnTo>
                    <a:pt x="3139" y="7177"/>
                  </a:lnTo>
                  <a:lnTo>
                    <a:pt x="3076" y="7282"/>
                  </a:lnTo>
                  <a:lnTo>
                    <a:pt x="2867" y="7282"/>
                  </a:lnTo>
                  <a:lnTo>
                    <a:pt x="2763" y="7344"/>
                  </a:lnTo>
                  <a:lnTo>
                    <a:pt x="2784" y="7554"/>
                  </a:lnTo>
                  <a:lnTo>
                    <a:pt x="2909" y="7595"/>
                  </a:lnTo>
                  <a:lnTo>
                    <a:pt x="3014" y="7700"/>
                  </a:lnTo>
                  <a:lnTo>
                    <a:pt x="2993" y="7763"/>
                  </a:lnTo>
                  <a:lnTo>
                    <a:pt x="3035" y="7909"/>
                  </a:lnTo>
                  <a:lnTo>
                    <a:pt x="2867" y="7909"/>
                  </a:lnTo>
                  <a:lnTo>
                    <a:pt x="2825" y="7826"/>
                  </a:lnTo>
                  <a:lnTo>
                    <a:pt x="2721" y="7763"/>
                  </a:lnTo>
                  <a:lnTo>
                    <a:pt x="2449" y="7826"/>
                  </a:lnTo>
                  <a:lnTo>
                    <a:pt x="2386" y="7805"/>
                  </a:lnTo>
                  <a:lnTo>
                    <a:pt x="2260" y="7805"/>
                  </a:lnTo>
                  <a:lnTo>
                    <a:pt x="2198" y="7951"/>
                  </a:lnTo>
                  <a:lnTo>
                    <a:pt x="2072" y="7972"/>
                  </a:lnTo>
                  <a:lnTo>
                    <a:pt x="1968" y="8118"/>
                  </a:lnTo>
                  <a:lnTo>
                    <a:pt x="1988" y="8139"/>
                  </a:lnTo>
                  <a:lnTo>
                    <a:pt x="1988" y="8244"/>
                  </a:lnTo>
                  <a:lnTo>
                    <a:pt x="1988" y="8265"/>
                  </a:lnTo>
                  <a:lnTo>
                    <a:pt x="2093" y="8286"/>
                  </a:lnTo>
                  <a:lnTo>
                    <a:pt x="2156" y="8265"/>
                  </a:lnTo>
                  <a:lnTo>
                    <a:pt x="2198" y="8286"/>
                  </a:lnTo>
                  <a:lnTo>
                    <a:pt x="2281" y="8265"/>
                  </a:lnTo>
                  <a:lnTo>
                    <a:pt x="2407" y="8286"/>
                  </a:lnTo>
                  <a:lnTo>
                    <a:pt x="2491" y="8265"/>
                  </a:lnTo>
                  <a:lnTo>
                    <a:pt x="2449" y="8328"/>
                  </a:lnTo>
                  <a:lnTo>
                    <a:pt x="2281" y="8453"/>
                  </a:lnTo>
                  <a:lnTo>
                    <a:pt x="2198" y="8579"/>
                  </a:lnTo>
                  <a:lnTo>
                    <a:pt x="2198" y="8767"/>
                  </a:lnTo>
                  <a:lnTo>
                    <a:pt x="2177" y="8851"/>
                  </a:lnTo>
                  <a:lnTo>
                    <a:pt x="2240" y="8851"/>
                  </a:lnTo>
                  <a:lnTo>
                    <a:pt x="2198" y="8872"/>
                  </a:lnTo>
                  <a:lnTo>
                    <a:pt x="2198" y="9018"/>
                  </a:lnTo>
                  <a:lnTo>
                    <a:pt x="2281" y="9081"/>
                  </a:lnTo>
                  <a:lnTo>
                    <a:pt x="2344" y="9060"/>
                  </a:lnTo>
                  <a:lnTo>
                    <a:pt x="2344" y="9060"/>
                  </a:lnTo>
                  <a:lnTo>
                    <a:pt x="2281" y="9123"/>
                  </a:lnTo>
                  <a:lnTo>
                    <a:pt x="2177" y="9165"/>
                  </a:lnTo>
                  <a:lnTo>
                    <a:pt x="2072" y="9227"/>
                  </a:lnTo>
                  <a:lnTo>
                    <a:pt x="2240" y="9227"/>
                  </a:lnTo>
                  <a:lnTo>
                    <a:pt x="2470" y="9123"/>
                  </a:lnTo>
                  <a:lnTo>
                    <a:pt x="2470" y="9102"/>
                  </a:lnTo>
                  <a:lnTo>
                    <a:pt x="2491" y="9102"/>
                  </a:lnTo>
                  <a:lnTo>
                    <a:pt x="2574" y="9018"/>
                  </a:lnTo>
                  <a:lnTo>
                    <a:pt x="2595" y="8914"/>
                  </a:lnTo>
                  <a:lnTo>
                    <a:pt x="2616" y="8851"/>
                  </a:lnTo>
                  <a:lnTo>
                    <a:pt x="2700" y="8872"/>
                  </a:lnTo>
                  <a:lnTo>
                    <a:pt x="2721" y="8851"/>
                  </a:lnTo>
                  <a:lnTo>
                    <a:pt x="2867" y="8746"/>
                  </a:lnTo>
                  <a:lnTo>
                    <a:pt x="2909" y="8746"/>
                  </a:lnTo>
                  <a:lnTo>
                    <a:pt x="2930" y="8683"/>
                  </a:lnTo>
                  <a:lnTo>
                    <a:pt x="2993" y="8662"/>
                  </a:lnTo>
                  <a:lnTo>
                    <a:pt x="2972" y="8600"/>
                  </a:lnTo>
                  <a:lnTo>
                    <a:pt x="2972" y="8579"/>
                  </a:lnTo>
                  <a:lnTo>
                    <a:pt x="2930" y="8495"/>
                  </a:lnTo>
                  <a:lnTo>
                    <a:pt x="2993" y="8495"/>
                  </a:lnTo>
                  <a:lnTo>
                    <a:pt x="3035" y="8558"/>
                  </a:lnTo>
                  <a:lnTo>
                    <a:pt x="3097" y="8579"/>
                  </a:lnTo>
                  <a:lnTo>
                    <a:pt x="3139" y="8537"/>
                  </a:lnTo>
                  <a:lnTo>
                    <a:pt x="3139" y="8453"/>
                  </a:lnTo>
                  <a:lnTo>
                    <a:pt x="3035" y="8349"/>
                  </a:lnTo>
                  <a:lnTo>
                    <a:pt x="3160" y="8453"/>
                  </a:lnTo>
                  <a:lnTo>
                    <a:pt x="3244" y="8390"/>
                  </a:lnTo>
                  <a:lnTo>
                    <a:pt x="3223" y="8286"/>
                  </a:lnTo>
                  <a:lnTo>
                    <a:pt x="3244" y="8244"/>
                  </a:lnTo>
                  <a:lnTo>
                    <a:pt x="3097" y="8181"/>
                  </a:lnTo>
                  <a:lnTo>
                    <a:pt x="3160" y="8181"/>
                  </a:lnTo>
                  <a:lnTo>
                    <a:pt x="3223" y="8160"/>
                  </a:lnTo>
                  <a:lnTo>
                    <a:pt x="3223" y="8139"/>
                  </a:lnTo>
                  <a:lnTo>
                    <a:pt x="3139" y="8077"/>
                  </a:lnTo>
                  <a:lnTo>
                    <a:pt x="3244" y="8118"/>
                  </a:lnTo>
                  <a:lnTo>
                    <a:pt x="3286" y="8077"/>
                  </a:lnTo>
                  <a:lnTo>
                    <a:pt x="3307" y="8014"/>
                  </a:lnTo>
                  <a:lnTo>
                    <a:pt x="3307" y="8077"/>
                  </a:lnTo>
                  <a:lnTo>
                    <a:pt x="3286" y="8160"/>
                  </a:lnTo>
                  <a:lnTo>
                    <a:pt x="3307" y="8160"/>
                  </a:lnTo>
                  <a:lnTo>
                    <a:pt x="3411" y="8139"/>
                  </a:lnTo>
                  <a:lnTo>
                    <a:pt x="3495" y="8181"/>
                  </a:lnTo>
                  <a:lnTo>
                    <a:pt x="3620" y="8160"/>
                  </a:lnTo>
                  <a:lnTo>
                    <a:pt x="3872" y="8014"/>
                  </a:lnTo>
                  <a:lnTo>
                    <a:pt x="3955" y="7951"/>
                  </a:lnTo>
                  <a:lnTo>
                    <a:pt x="4060" y="7951"/>
                  </a:lnTo>
                  <a:lnTo>
                    <a:pt x="4060" y="7846"/>
                  </a:lnTo>
                  <a:lnTo>
                    <a:pt x="4164" y="7763"/>
                  </a:lnTo>
                  <a:lnTo>
                    <a:pt x="4269" y="7721"/>
                  </a:lnTo>
                  <a:lnTo>
                    <a:pt x="4395" y="7595"/>
                  </a:lnTo>
                  <a:lnTo>
                    <a:pt x="4457" y="7554"/>
                  </a:lnTo>
                  <a:lnTo>
                    <a:pt x="4478" y="7428"/>
                  </a:lnTo>
                  <a:lnTo>
                    <a:pt x="4541" y="7407"/>
                  </a:lnTo>
                  <a:lnTo>
                    <a:pt x="4604" y="7323"/>
                  </a:lnTo>
                  <a:lnTo>
                    <a:pt x="4583" y="7282"/>
                  </a:lnTo>
                  <a:lnTo>
                    <a:pt x="4604" y="7177"/>
                  </a:lnTo>
                  <a:lnTo>
                    <a:pt x="4541" y="7072"/>
                  </a:lnTo>
                  <a:lnTo>
                    <a:pt x="4646" y="6989"/>
                  </a:lnTo>
                  <a:lnTo>
                    <a:pt x="4646" y="6905"/>
                  </a:lnTo>
                  <a:lnTo>
                    <a:pt x="4688" y="6884"/>
                  </a:lnTo>
                  <a:lnTo>
                    <a:pt x="4688" y="6821"/>
                  </a:lnTo>
                  <a:lnTo>
                    <a:pt x="4646" y="6758"/>
                  </a:lnTo>
                  <a:lnTo>
                    <a:pt x="4646" y="6675"/>
                  </a:lnTo>
                  <a:lnTo>
                    <a:pt x="4688" y="6654"/>
                  </a:lnTo>
                  <a:lnTo>
                    <a:pt x="4709" y="6696"/>
                  </a:lnTo>
                  <a:lnTo>
                    <a:pt x="4709" y="6717"/>
                  </a:lnTo>
                  <a:lnTo>
                    <a:pt x="4729" y="6717"/>
                  </a:lnTo>
                  <a:lnTo>
                    <a:pt x="4771" y="6654"/>
                  </a:lnTo>
                  <a:lnTo>
                    <a:pt x="4688" y="6507"/>
                  </a:lnTo>
                  <a:lnTo>
                    <a:pt x="4667" y="6445"/>
                  </a:lnTo>
                  <a:lnTo>
                    <a:pt x="4604" y="6403"/>
                  </a:lnTo>
                  <a:lnTo>
                    <a:pt x="4604" y="6361"/>
                  </a:lnTo>
                  <a:lnTo>
                    <a:pt x="4583" y="6194"/>
                  </a:lnTo>
                  <a:lnTo>
                    <a:pt x="4604" y="6173"/>
                  </a:lnTo>
                  <a:lnTo>
                    <a:pt x="4562" y="6068"/>
                  </a:lnTo>
                  <a:lnTo>
                    <a:pt x="4583" y="6026"/>
                  </a:lnTo>
                  <a:lnTo>
                    <a:pt x="4583" y="5921"/>
                  </a:lnTo>
                  <a:lnTo>
                    <a:pt x="4541" y="5859"/>
                  </a:lnTo>
                  <a:lnTo>
                    <a:pt x="4499" y="5670"/>
                  </a:lnTo>
                  <a:lnTo>
                    <a:pt x="4457" y="5649"/>
                  </a:lnTo>
                  <a:lnTo>
                    <a:pt x="4437" y="5440"/>
                  </a:lnTo>
                  <a:lnTo>
                    <a:pt x="4332" y="5315"/>
                  </a:lnTo>
                  <a:lnTo>
                    <a:pt x="4353" y="5252"/>
                  </a:lnTo>
                  <a:lnTo>
                    <a:pt x="4332" y="5210"/>
                  </a:lnTo>
                  <a:lnTo>
                    <a:pt x="4332" y="5147"/>
                  </a:lnTo>
                  <a:lnTo>
                    <a:pt x="4185" y="5022"/>
                  </a:lnTo>
                  <a:lnTo>
                    <a:pt x="4185" y="4938"/>
                  </a:lnTo>
                  <a:lnTo>
                    <a:pt x="4164" y="4938"/>
                  </a:lnTo>
                  <a:lnTo>
                    <a:pt x="4144" y="4833"/>
                  </a:lnTo>
                  <a:lnTo>
                    <a:pt x="4060" y="4708"/>
                  </a:lnTo>
                  <a:lnTo>
                    <a:pt x="3809" y="4499"/>
                  </a:lnTo>
                  <a:lnTo>
                    <a:pt x="3746" y="4394"/>
                  </a:lnTo>
                  <a:lnTo>
                    <a:pt x="3453" y="4185"/>
                  </a:lnTo>
                  <a:lnTo>
                    <a:pt x="3139" y="4038"/>
                  </a:lnTo>
                  <a:lnTo>
                    <a:pt x="3139" y="3976"/>
                  </a:lnTo>
                  <a:lnTo>
                    <a:pt x="3014" y="3934"/>
                  </a:lnTo>
                  <a:lnTo>
                    <a:pt x="2784" y="3745"/>
                  </a:lnTo>
                  <a:lnTo>
                    <a:pt x="2763" y="3662"/>
                  </a:lnTo>
                  <a:lnTo>
                    <a:pt x="2721" y="3536"/>
                  </a:lnTo>
                  <a:lnTo>
                    <a:pt x="2721" y="3473"/>
                  </a:lnTo>
                  <a:lnTo>
                    <a:pt x="2721" y="3432"/>
                  </a:lnTo>
                  <a:lnTo>
                    <a:pt x="2679" y="3306"/>
                  </a:lnTo>
                  <a:lnTo>
                    <a:pt x="2595" y="3306"/>
                  </a:lnTo>
                  <a:lnTo>
                    <a:pt x="2470" y="3139"/>
                  </a:lnTo>
                  <a:lnTo>
                    <a:pt x="2281" y="3055"/>
                  </a:lnTo>
                  <a:lnTo>
                    <a:pt x="2177" y="3034"/>
                  </a:lnTo>
                  <a:lnTo>
                    <a:pt x="2281" y="2992"/>
                  </a:lnTo>
                  <a:lnTo>
                    <a:pt x="2281" y="2929"/>
                  </a:lnTo>
                  <a:lnTo>
                    <a:pt x="2177" y="2825"/>
                  </a:lnTo>
                  <a:lnTo>
                    <a:pt x="2240" y="2720"/>
                  </a:lnTo>
                  <a:lnTo>
                    <a:pt x="2281" y="2532"/>
                  </a:lnTo>
                  <a:lnTo>
                    <a:pt x="2260" y="2490"/>
                  </a:lnTo>
                  <a:lnTo>
                    <a:pt x="2198" y="2490"/>
                  </a:lnTo>
                  <a:lnTo>
                    <a:pt x="2198" y="2385"/>
                  </a:lnTo>
                  <a:lnTo>
                    <a:pt x="2260" y="2323"/>
                  </a:lnTo>
                  <a:lnTo>
                    <a:pt x="2281" y="2218"/>
                  </a:lnTo>
                  <a:lnTo>
                    <a:pt x="2344" y="2197"/>
                  </a:lnTo>
                  <a:lnTo>
                    <a:pt x="2365" y="2155"/>
                  </a:lnTo>
                  <a:lnTo>
                    <a:pt x="2386" y="2176"/>
                  </a:lnTo>
                  <a:lnTo>
                    <a:pt x="2449" y="2176"/>
                  </a:lnTo>
                  <a:lnTo>
                    <a:pt x="2553" y="2051"/>
                  </a:lnTo>
                  <a:lnTo>
                    <a:pt x="2574" y="2051"/>
                  </a:lnTo>
                  <a:lnTo>
                    <a:pt x="2616" y="1988"/>
                  </a:lnTo>
                  <a:lnTo>
                    <a:pt x="2574" y="1904"/>
                  </a:lnTo>
                  <a:lnTo>
                    <a:pt x="2595" y="1883"/>
                  </a:lnTo>
                  <a:lnTo>
                    <a:pt x="2595" y="1800"/>
                  </a:lnTo>
                  <a:lnTo>
                    <a:pt x="2595" y="1737"/>
                  </a:lnTo>
                  <a:lnTo>
                    <a:pt x="2574" y="1674"/>
                  </a:lnTo>
                  <a:lnTo>
                    <a:pt x="2616" y="1632"/>
                  </a:lnTo>
                  <a:lnTo>
                    <a:pt x="2616" y="1548"/>
                  </a:lnTo>
                  <a:lnTo>
                    <a:pt x="2679" y="1548"/>
                  </a:lnTo>
                  <a:lnTo>
                    <a:pt x="2700" y="1590"/>
                  </a:lnTo>
                  <a:lnTo>
                    <a:pt x="2721" y="1590"/>
                  </a:lnTo>
                  <a:lnTo>
                    <a:pt x="2804" y="1548"/>
                  </a:lnTo>
                  <a:lnTo>
                    <a:pt x="2888" y="1528"/>
                  </a:lnTo>
                  <a:lnTo>
                    <a:pt x="2930" y="1548"/>
                  </a:lnTo>
                  <a:lnTo>
                    <a:pt x="2972" y="1528"/>
                  </a:lnTo>
                  <a:lnTo>
                    <a:pt x="3014" y="1465"/>
                  </a:lnTo>
                  <a:lnTo>
                    <a:pt x="2993" y="1381"/>
                  </a:lnTo>
                  <a:lnTo>
                    <a:pt x="3014" y="1339"/>
                  </a:lnTo>
                  <a:lnTo>
                    <a:pt x="3118" y="1318"/>
                  </a:lnTo>
                  <a:lnTo>
                    <a:pt x="3223" y="1339"/>
                  </a:lnTo>
                  <a:lnTo>
                    <a:pt x="3328" y="1256"/>
                  </a:lnTo>
                  <a:lnTo>
                    <a:pt x="3390" y="1256"/>
                  </a:lnTo>
                  <a:lnTo>
                    <a:pt x="3432" y="1235"/>
                  </a:lnTo>
                  <a:lnTo>
                    <a:pt x="3495" y="1172"/>
                  </a:lnTo>
                  <a:lnTo>
                    <a:pt x="3453" y="1130"/>
                  </a:lnTo>
                  <a:lnTo>
                    <a:pt x="3348" y="1067"/>
                  </a:lnTo>
                  <a:lnTo>
                    <a:pt x="3286" y="1109"/>
                  </a:lnTo>
                  <a:lnTo>
                    <a:pt x="3223" y="1046"/>
                  </a:lnTo>
                  <a:lnTo>
                    <a:pt x="3118" y="1109"/>
                  </a:lnTo>
                  <a:lnTo>
                    <a:pt x="3014" y="1025"/>
                  </a:lnTo>
                  <a:lnTo>
                    <a:pt x="2888" y="1004"/>
                  </a:lnTo>
                  <a:lnTo>
                    <a:pt x="2867" y="900"/>
                  </a:lnTo>
                  <a:lnTo>
                    <a:pt x="2616" y="816"/>
                  </a:lnTo>
                  <a:lnTo>
                    <a:pt x="2595" y="712"/>
                  </a:lnTo>
                  <a:lnTo>
                    <a:pt x="2512" y="691"/>
                  </a:lnTo>
                  <a:lnTo>
                    <a:pt x="2574" y="481"/>
                  </a:lnTo>
                  <a:lnTo>
                    <a:pt x="2679" y="440"/>
                  </a:lnTo>
                  <a:lnTo>
                    <a:pt x="2679" y="335"/>
                  </a:lnTo>
                  <a:lnTo>
                    <a:pt x="2595" y="272"/>
                  </a:lnTo>
                  <a:lnTo>
                    <a:pt x="2449" y="314"/>
                  </a:lnTo>
                  <a:lnTo>
                    <a:pt x="2386" y="272"/>
                  </a:lnTo>
                  <a:lnTo>
                    <a:pt x="2114" y="272"/>
                  </a:lnTo>
                  <a:lnTo>
                    <a:pt x="2072" y="188"/>
                  </a:lnTo>
                  <a:lnTo>
                    <a:pt x="1947" y="168"/>
                  </a:lnTo>
                  <a:lnTo>
                    <a:pt x="1947" y="84"/>
                  </a:lnTo>
                  <a:lnTo>
                    <a:pt x="182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64"/>
            <p:cNvSpPr/>
            <p:nvPr/>
          </p:nvSpPr>
          <p:spPr>
            <a:xfrm>
              <a:off x="4450186" y="3045644"/>
              <a:ext cx="36139" cy="29750"/>
            </a:xfrm>
            <a:custGeom>
              <a:avLst/>
              <a:gdLst/>
              <a:ahLst/>
              <a:cxnLst/>
              <a:rect l="l" t="t" r="r" b="b"/>
              <a:pathLst>
                <a:path w="3035" h="2616" extrusionOk="0">
                  <a:moveTo>
                    <a:pt x="2407" y="0"/>
                  </a:moveTo>
                  <a:lnTo>
                    <a:pt x="2239" y="42"/>
                  </a:lnTo>
                  <a:lnTo>
                    <a:pt x="2135" y="126"/>
                  </a:lnTo>
                  <a:lnTo>
                    <a:pt x="2260" y="251"/>
                  </a:lnTo>
                  <a:lnTo>
                    <a:pt x="2239" y="356"/>
                  </a:lnTo>
                  <a:lnTo>
                    <a:pt x="2260" y="460"/>
                  </a:lnTo>
                  <a:lnTo>
                    <a:pt x="2260" y="544"/>
                  </a:lnTo>
                  <a:lnTo>
                    <a:pt x="2072" y="481"/>
                  </a:lnTo>
                  <a:lnTo>
                    <a:pt x="1967" y="314"/>
                  </a:lnTo>
                  <a:lnTo>
                    <a:pt x="1821" y="314"/>
                  </a:lnTo>
                  <a:lnTo>
                    <a:pt x="1758" y="230"/>
                  </a:lnTo>
                  <a:lnTo>
                    <a:pt x="1632" y="126"/>
                  </a:lnTo>
                  <a:lnTo>
                    <a:pt x="1549" y="167"/>
                  </a:lnTo>
                  <a:lnTo>
                    <a:pt x="1444" y="105"/>
                  </a:lnTo>
                  <a:lnTo>
                    <a:pt x="1298" y="126"/>
                  </a:lnTo>
                  <a:lnTo>
                    <a:pt x="1151" y="63"/>
                  </a:lnTo>
                  <a:lnTo>
                    <a:pt x="1026" y="63"/>
                  </a:lnTo>
                  <a:lnTo>
                    <a:pt x="879" y="146"/>
                  </a:lnTo>
                  <a:lnTo>
                    <a:pt x="816" y="105"/>
                  </a:lnTo>
                  <a:lnTo>
                    <a:pt x="670" y="105"/>
                  </a:lnTo>
                  <a:lnTo>
                    <a:pt x="398" y="167"/>
                  </a:lnTo>
                  <a:lnTo>
                    <a:pt x="272" y="167"/>
                  </a:lnTo>
                  <a:lnTo>
                    <a:pt x="168" y="335"/>
                  </a:lnTo>
                  <a:lnTo>
                    <a:pt x="105" y="523"/>
                  </a:lnTo>
                  <a:lnTo>
                    <a:pt x="42" y="649"/>
                  </a:lnTo>
                  <a:lnTo>
                    <a:pt x="0" y="858"/>
                  </a:lnTo>
                  <a:lnTo>
                    <a:pt x="63" y="1088"/>
                  </a:lnTo>
                  <a:lnTo>
                    <a:pt x="168" y="1151"/>
                  </a:lnTo>
                  <a:lnTo>
                    <a:pt x="210" y="1255"/>
                  </a:lnTo>
                  <a:lnTo>
                    <a:pt x="189" y="1486"/>
                  </a:lnTo>
                  <a:lnTo>
                    <a:pt x="189" y="1569"/>
                  </a:lnTo>
                  <a:lnTo>
                    <a:pt x="272" y="1632"/>
                  </a:lnTo>
                  <a:lnTo>
                    <a:pt x="272" y="1779"/>
                  </a:lnTo>
                  <a:lnTo>
                    <a:pt x="356" y="1820"/>
                  </a:lnTo>
                  <a:lnTo>
                    <a:pt x="356" y="1925"/>
                  </a:lnTo>
                  <a:lnTo>
                    <a:pt x="419" y="2051"/>
                  </a:lnTo>
                  <a:lnTo>
                    <a:pt x="482" y="2030"/>
                  </a:lnTo>
                  <a:lnTo>
                    <a:pt x="523" y="2113"/>
                  </a:lnTo>
                  <a:lnTo>
                    <a:pt x="503" y="2218"/>
                  </a:lnTo>
                  <a:lnTo>
                    <a:pt x="565" y="2260"/>
                  </a:lnTo>
                  <a:lnTo>
                    <a:pt x="565" y="2364"/>
                  </a:lnTo>
                  <a:lnTo>
                    <a:pt x="733" y="2364"/>
                  </a:lnTo>
                  <a:lnTo>
                    <a:pt x="733" y="2260"/>
                  </a:lnTo>
                  <a:lnTo>
                    <a:pt x="795" y="2218"/>
                  </a:lnTo>
                  <a:lnTo>
                    <a:pt x="837" y="2155"/>
                  </a:lnTo>
                  <a:lnTo>
                    <a:pt x="837" y="2239"/>
                  </a:lnTo>
                  <a:lnTo>
                    <a:pt x="900" y="2323"/>
                  </a:lnTo>
                  <a:lnTo>
                    <a:pt x="879" y="2406"/>
                  </a:lnTo>
                  <a:lnTo>
                    <a:pt x="816" y="2469"/>
                  </a:lnTo>
                  <a:lnTo>
                    <a:pt x="837" y="2553"/>
                  </a:lnTo>
                  <a:lnTo>
                    <a:pt x="879" y="2574"/>
                  </a:lnTo>
                  <a:lnTo>
                    <a:pt x="921" y="2574"/>
                  </a:lnTo>
                  <a:lnTo>
                    <a:pt x="1026" y="2511"/>
                  </a:lnTo>
                  <a:lnTo>
                    <a:pt x="1026" y="2469"/>
                  </a:lnTo>
                  <a:lnTo>
                    <a:pt x="1088" y="2532"/>
                  </a:lnTo>
                  <a:lnTo>
                    <a:pt x="1214" y="2553"/>
                  </a:lnTo>
                  <a:lnTo>
                    <a:pt x="1235" y="2532"/>
                  </a:lnTo>
                  <a:lnTo>
                    <a:pt x="1340" y="2615"/>
                  </a:lnTo>
                  <a:lnTo>
                    <a:pt x="1444" y="2469"/>
                  </a:lnTo>
                  <a:lnTo>
                    <a:pt x="1570" y="2448"/>
                  </a:lnTo>
                  <a:lnTo>
                    <a:pt x="1632" y="2302"/>
                  </a:lnTo>
                  <a:lnTo>
                    <a:pt x="1758" y="2302"/>
                  </a:lnTo>
                  <a:lnTo>
                    <a:pt x="1821" y="2323"/>
                  </a:lnTo>
                  <a:lnTo>
                    <a:pt x="2093" y="2260"/>
                  </a:lnTo>
                  <a:lnTo>
                    <a:pt x="2197" y="2323"/>
                  </a:lnTo>
                  <a:lnTo>
                    <a:pt x="2239" y="2406"/>
                  </a:lnTo>
                  <a:lnTo>
                    <a:pt x="2407" y="2406"/>
                  </a:lnTo>
                  <a:lnTo>
                    <a:pt x="2365" y="2260"/>
                  </a:lnTo>
                  <a:lnTo>
                    <a:pt x="2386" y="2197"/>
                  </a:lnTo>
                  <a:lnTo>
                    <a:pt x="2281" y="2092"/>
                  </a:lnTo>
                  <a:lnTo>
                    <a:pt x="2156" y="2051"/>
                  </a:lnTo>
                  <a:lnTo>
                    <a:pt x="2135" y="1841"/>
                  </a:lnTo>
                  <a:lnTo>
                    <a:pt x="2239" y="1779"/>
                  </a:lnTo>
                  <a:lnTo>
                    <a:pt x="2448" y="1779"/>
                  </a:lnTo>
                  <a:lnTo>
                    <a:pt x="2511" y="1674"/>
                  </a:lnTo>
                  <a:lnTo>
                    <a:pt x="2679" y="1569"/>
                  </a:lnTo>
                  <a:lnTo>
                    <a:pt x="2825" y="1507"/>
                  </a:lnTo>
                  <a:lnTo>
                    <a:pt x="2867" y="1423"/>
                  </a:lnTo>
                  <a:lnTo>
                    <a:pt x="2930" y="1402"/>
                  </a:lnTo>
                  <a:lnTo>
                    <a:pt x="3034" y="1214"/>
                  </a:lnTo>
                  <a:lnTo>
                    <a:pt x="3013" y="1088"/>
                  </a:lnTo>
                  <a:lnTo>
                    <a:pt x="3034" y="942"/>
                  </a:lnTo>
                  <a:lnTo>
                    <a:pt x="3013" y="837"/>
                  </a:lnTo>
                  <a:lnTo>
                    <a:pt x="3034" y="649"/>
                  </a:lnTo>
                  <a:lnTo>
                    <a:pt x="2930" y="418"/>
                  </a:lnTo>
                  <a:lnTo>
                    <a:pt x="2825" y="356"/>
                  </a:lnTo>
                  <a:lnTo>
                    <a:pt x="2762" y="167"/>
                  </a:lnTo>
                  <a:lnTo>
                    <a:pt x="2679" y="167"/>
                  </a:lnTo>
                  <a:lnTo>
                    <a:pt x="2574" y="126"/>
                  </a:lnTo>
                  <a:lnTo>
                    <a:pt x="2469" y="105"/>
                  </a:lnTo>
                  <a:lnTo>
                    <a:pt x="24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64"/>
            <p:cNvSpPr/>
            <p:nvPr/>
          </p:nvSpPr>
          <p:spPr>
            <a:xfrm>
              <a:off x="4429753" y="2990191"/>
              <a:ext cx="55822" cy="61650"/>
            </a:xfrm>
            <a:custGeom>
              <a:avLst/>
              <a:gdLst/>
              <a:ahLst/>
              <a:cxnLst/>
              <a:rect l="l" t="t" r="r" b="b"/>
              <a:pathLst>
                <a:path w="4688" h="5421" extrusionOk="0">
                  <a:moveTo>
                    <a:pt x="879" y="1"/>
                  </a:moveTo>
                  <a:lnTo>
                    <a:pt x="879" y="85"/>
                  </a:lnTo>
                  <a:lnTo>
                    <a:pt x="817" y="126"/>
                  </a:lnTo>
                  <a:lnTo>
                    <a:pt x="817" y="336"/>
                  </a:lnTo>
                  <a:lnTo>
                    <a:pt x="859" y="440"/>
                  </a:lnTo>
                  <a:lnTo>
                    <a:pt x="859" y="587"/>
                  </a:lnTo>
                  <a:lnTo>
                    <a:pt x="879" y="733"/>
                  </a:lnTo>
                  <a:lnTo>
                    <a:pt x="775" y="712"/>
                  </a:lnTo>
                  <a:lnTo>
                    <a:pt x="649" y="754"/>
                  </a:lnTo>
                  <a:lnTo>
                    <a:pt x="587" y="649"/>
                  </a:lnTo>
                  <a:lnTo>
                    <a:pt x="524" y="608"/>
                  </a:lnTo>
                  <a:lnTo>
                    <a:pt x="419" y="712"/>
                  </a:lnTo>
                  <a:lnTo>
                    <a:pt x="252" y="733"/>
                  </a:lnTo>
                  <a:lnTo>
                    <a:pt x="231" y="838"/>
                  </a:lnTo>
                  <a:lnTo>
                    <a:pt x="189" y="942"/>
                  </a:lnTo>
                  <a:lnTo>
                    <a:pt x="231" y="1026"/>
                  </a:lnTo>
                  <a:lnTo>
                    <a:pt x="105" y="1110"/>
                  </a:lnTo>
                  <a:lnTo>
                    <a:pt x="43" y="1110"/>
                  </a:lnTo>
                  <a:lnTo>
                    <a:pt x="1" y="1256"/>
                  </a:lnTo>
                  <a:lnTo>
                    <a:pt x="43" y="1382"/>
                  </a:lnTo>
                  <a:lnTo>
                    <a:pt x="210" y="1361"/>
                  </a:lnTo>
                  <a:lnTo>
                    <a:pt x="315" y="1486"/>
                  </a:lnTo>
                  <a:lnTo>
                    <a:pt x="335" y="1675"/>
                  </a:lnTo>
                  <a:lnTo>
                    <a:pt x="252" y="1758"/>
                  </a:lnTo>
                  <a:lnTo>
                    <a:pt x="335" y="1884"/>
                  </a:lnTo>
                  <a:lnTo>
                    <a:pt x="440" y="1947"/>
                  </a:lnTo>
                  <a:lnTo>
                    <a:pt x="524" y="1863"/>
                  </a:lnTo>
                  <a:lnTo>
                    <a:pt x="733" y="1863"/>
                  </a:lnTo>
                  <a:lnTo>
                    <a:pt x="754" y="1968"/>
                  </a:lnTo>
                  <a:lnTo>
                    <a:pt x="670" y="2093"/>
                  </a:lnTo>
                  <a:lnTo>
                    <a:pt x="754" y="2198"/>
                  </a:lnTo>
                  <a:lnTo>
                    <a:pt x="733" y="2281"/>
                  </a:lnTo>
                  <a:lnTo>
                    <a:pt x="670" y="2386"/>
                  </a:lnTo>
                  <a:lnTo>
                    <a:pt x="733" y="2512"/>
                  </a:lnTo>
                  <a:lnTo>
                    <a:pt x="733" y="2721"/>
                  </a:lnTo>
                  <a:lnTo>
                    <a:pt x="733" y="3014"/>
                  </a:lnTo>
                  <a:lnTo>
                    <a:pt x="879" y="2930"/>
                  </a:lnTo>
                  <a:lnTo>
                    <a:pt x="1047" y="2909"/>
                  </a:lnTo>
                  <a:lnTo>
                    <a:pt x="1047" y="2784"/>
                  </a:lnTo>
                  <a:lnTo>
                    <a:pt x="1235" y="2700"/>
                  </a:lnTo>
                  <a:lnTo>
                    <a:pt x="1444" y="2805"/>
                  </a:lnTo>
                  <a:lnTo>
                    <a:pt x="1549" y="2805"/>
                  </a:lnTo>
                  <a:lnTo>
                    <a:pt x="1633" y="2930"/>
                  </a:lnTo>
                  <a:lnTo>
                    <a:pt x="1884" y="2909"/>
                  </a:lnTo>
                  <a:lnTo>
                    <a:pt x="2009" y="2637"/>
                  </a:lnTo>
                  <a:lnTo>
                    <a:pt x="2198" y="2595"/>
                  </a:lnTo>
                  <a:lnTo>
                    <a:pt x="2449" y="2679"/>
                  </a:lnTo>
                  <a:lnTo>
                    <a:pt x="2532" y="2826"/>
                  </a:lnTo>
                  <a:lnTo>
                    <a:pt x="2804" y="3014"/>
                  </a:lnTo>
                  <a:lnTo>
                    <a:pt x="2930" y="3118"/>
                  </a:lnTo>
                  <a:lnTo>
                    <a:pt x="2972" y="3244"/>
                  </a:lnTo>
                  <a:lnTo>
                    <a:pt x="2972" y="3328"/>
                  </a:lnTo>
                  <a:lnTo>
                    <a:pt x="2930" y="3411"/>
                  </a:lnTo>
                  <a:lnTo>
                    <a:pt x="2972" y="3537"/>
                  </a:lnTo>
                  <a:lnTo>
                    <a:pt x="2972" y="3725"/>
                  </a:lnTo>
                  <a:lnTo>
                    <a:pt x="2951" y="3788"/>
                  </a:lnTo>
                  <a:lnTo>
                    <a:pt x="3056" y="3872"/>
                  </a:lnTo>
                  <a:lnTo>
                    <a:pt x="3160" y="3997"/>
                  </a:lnTo>
                  <a:lnTo>
                    <a:pt x="3286" y="3997"/>
                  </a:lnTo>
                  <a:lnTo>
                    <a:pt x="3369" y="4060"/>
                  </a:lnTo>
                  <a:lnTo>
                    <a:pt x="3348" y="4102"/>
                  </a:lnTo>
                  <a:lnTo>
                    <a:pt x="3495" y="4206"/>
                  </a:lnTo>
                  <a:lnTo>
                    <a:pt x="3495" y="4290"/>
                  </a:lnTo>
                  <a:lnTo>
                    <a:pt x="3474" y="4416"/>
                  </a:lnTo>
                  <a:lnTo>
                    <a:pt x="3474" y="4499"/>
                  </a:lnTo>
                  <a:lnTo>
                    <a:pt x="3453" y="4604"/>
                  </a:lnTo>
                  <a:lnTo>
                    <a:pt x="3474" y="4688"/>
                  </a:lnTo>
                  <a:lnTo>
                    <a:pt x="3474" y="4897"/>
                  </a:lnTo>
                  <a:lnTo>
                    <a:pt x="3390" y="4981"/>
                  </a:lnTo>
                  <a:lnTo>
                    <a:pt x="3348" y="5002"/>
                  </a:lnTo>
                  <a:lnTo>
                    <a:pt x="3474" y="5106"/>
                  </a:lnTo>
                  <a:lnTo>
                    <a:pt x="3537" y="5190"/>
                  </a:lnTo>
                  <a:lnTo>
                    <a:pt x="3683" y="5190"/>
                  </a:lnTo>
                  <a:lnTo>
                    <a:pt x="3788" y="5357"/>
                  </a:lnTo>
                  <a:lnTo>
                    <a:pt x="3976" y="5420"/>
                  </a:lnTo>
                  <a:lnTo>
                    <a:pt x="3976" y="5336"/>
                  </a:lnTo>
                  <a:lnTo>
                    <a:pt x="3955" y="5232"/>
                  </a:lnTo>
                  <a:lnTo>
                    <a:pt x="3976" y="5127"/>
                  </a:lnTo>
                  <a:lnTo>
                    <a:pt x="3851" y="5002"/>
                  </a:lnTo>
                  <a:lnTo>
                    <a:pt x="3955" y="4918"/>
                  </a:lnTo>
                  <a:lnTo>
                    <a:pt x="4123" y="4876"/>
                  </a:lnTo>
                  <a:lnTo>
                    <a:pt x="4185" y="4981"/>
                  </a:lnTo>
                  <a:lnTo>
                    <a:pt x="4290" y="5002"/>
                  </a:lnTo>
                  <a:lnTo>
                    <a:pt x="4395" y="5043"/>
                  </a:lnTo>
                  <a:lnTo>
                    <a:pt x="4499" y="5043"/>
                  </a:lnTo>
                  <a:lnTo>
                    <a:pt x="4604" y="5002"/>
                  </a:lnTo>
                  <a:lnTo>
                    <a:pt x="4583" y="4813"/>
                  </a:lnTo>
                  <a:lnTo>
                    <a:pt x="4541" y="4730"/>
                  </a:lnTo>
                  <a:lnTo>
                    <a:pt x="4520" y="4604"/>
                  </a:lnTo>
                  <a:lnTo>
                    <a:pt x="4688" y="4478"/>
                  </a:lnTo>
                  <a:lnTo>
                    <a:pt x="4688" y="4311"/>
                  </a:lnTo>
                  <a:lnTo>
                    <a:pt x="4604" y="4311"/>
                  </a:lnTo>
                  <a:lnTo>
                    <a:pt x="4541" y="4248"/>
                  </a:lnTo>
                  <a:lnTo>
                    <a:pt x="4583" y="4081"/>
                  </a:lnTo>
                  <a:lnTo>
                    <a:pt x="4646" y="3997"/>
                  </a:lnTo>
                  <a:lnTo>
                    <a:pt x="4604" y="3934"/>
                  </a:lnTo>
                  <a:lnTo>
                    <a:pt x="4499" y="3976"/>
                  </a:lnTo>
                  <a:lnTo>
                    <a:pt x="4436" y="3955"/>
                  </a:lnTo>
                  <a:lnTo>
                    <a:pt x="4374" y="3851"/>
                  </a:lnTo>
                  <a:lnTo>
                    <a:pt x="4227" y="3851"/>
                  </a:lnTo>
                  <a:lnTo>
                    <a:pt x="4185" y="3788"/>
                  </a:lnTo>
                  <a:lnTo>
                    <a:pt x="4206" y="3683"/>
                  </a:lnTo>
                  <a:lnTo>
                    <a:pt x="4123" y="3662"/>
                  </a:lnTo>
                  <a:lnTo>
                    <a:pt x="4081" y="3662"/>
                  </a:lnTo>
                  <a:lnTo>
                    <a:pt x="3997" y="3579"/>
                  </a:lnTo>
                  <a:lnTo>
                    <a:pt x="3997" y="3516"/>
                  </a:lnTo>
                  <a:lnTo>
                    <a:pt x="3913" y="3411"/>
                  </a:lnTo>
                  <a:lnTo>
                    <a:pt x="3788" y="3411"/>
                  </a:lnTo>
                  <a:lnTo>
                    <a:pt x="3704" y="3349"/>
                  </a:lnTo>
                  <a:lnTo>
                    <a:pt x="3662" y="3223"/>
                  </a:lnTo>
                  <a:lnTo>
                    <a:pt x="3474" y="3014"/>
                  </a:lnTo>
                  <a:lnTo>
                    <a:pt x="3495" y="2930"/>
                  </a:lnTo>
                  <a:lnTo>
                    <a:pt x="3369" y="2784"/>
                  </a:lnTo>
                  <a:lnTo>
                    <a:pt x="3202" y="2700"/>
                  </a:lnTo>
                  <a:lnTo>
                    <a:pt x="3056" y="2491"/>
                  </a:lnTo>
                  <a:lnTo>
                    <a:pt x="2951" y="2491"/>
                  </a:lnTo>
                  <a:lnTo>
                    <a:pt x="2763" y="2386"/>
                  </a:lnTo>
                  <a:lnTo>
                    <a:pt x="2595" y="2386"/>
                  </a:lnTo>
                  <a:lnTo>
                    <a:pt x="2511" y="2219"/>
                  </a:lnTo>
                  <a:lnTo>
                    <a:pt x="2428" y="2219"/>
                  </a:lnTo>
                  <a:lnTo>
                    <a:pt x="2407" y="2156"/>
                  </a:lnTo>
                  <a:lnTo>
                    <a:pt x="2491" y="2072"/>
                  </a:lnTo>
                  <a:lnTo>
                    <a:pt x="2344" y="1905"/>
                  </a:lnTo>
                  <a:lnTo>
                    <a:pt x="2344" y="1842"/>
                  </a:lnTo>
                  <a:lnTo>
                    <a:pt x="2428" y="1842"/>
                  </a:lnTo>
                  <a:lnTo>
                    <a:pt x="2595" y="1758"/>
                  </a:lnTo>
                  <a:lnTo>
                    <a:pt x="2721" y="1758"/>
                  </a:lnTo>
                  <a:lnTo>
                    <a:pt x="2763" y="1675"/>
                  </a:lnTo>
                  <a:lnTo>
                    <a:pt x="2846" y="1465"/>
                  </a:lnTo>
                  <a:lnTo>
                    <a:pt x="2930" y="1445"/>
                  </a:lnTo>
                  <a:lnTo>
                    <a:pt x="2930" y="1361"/>
                  </a:lnTo>
                  <a:lnTo>
                    <a:pt x="2742" y="1319"/>
                  </a:lnTo>
                  <a:lnTo>
                    <a:pt x="2763" y="1214"/>
                  </a:lnTo>
                  <a:lnTo>
                    <a:pt x="2742" y="1110"/>
                  </a:lnTo>
                  <a:lnTo>
                    <a:pt x="2595" y="1068"/>
                  </a:lnTo>
                  <a:lnTo>
                    <a:pt x="2511" y="963"/>
                  </a:lnTo>
                  <a:lnTo>
                    <a:pt x="2344" y="963"/>
                  </a:lnTo>
                  <a:lnTo>
                    <a:pt x="2219" y="1047"/>
                  </a:lnTo>
                  <a:lnTo>
                    <a:pt x="2072" y="1005"/>
                  </a:lnTo>
                  <a:lnTo>
                    <a:pt x="1821" y="1005"/>
                  </a:lnTo>
                  <a:lnTo>
                    <a:pt x="1716" y="796"/>
                  </a:lnTo>
                  <a:lnTo>
                    <a:pt x="1507" y="608"/>
                  </a:lnTo>
                  <a:lnTo>
                    <a:pt x="1570" y="524"/>
                  </a:lnTo>
                  <a:lnTo>
                    <a:pt x="1549" y="398"/>
                  </a:lnTo>
                  <a:lnTo>
                    <a:pt x="1444" y="315"/>
                  </a:lnTo>
                  <a:lnTo>
                    <a:pt x="1340" y="168"/>
                  </a:lnTo>
                  <a:lnTo>
                    <a:pt x="1151" y="8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64"/>
            <p:cNvSpPr/>
            <p:nvPr/>
          </p:nvSpPr>
          <p:spPr>
            <a:xfrm>
              <a:off x="4413309" y="3004475"/>
              <a:ext cx="58061" cy="103285"/>
            </a:xfrm>
            <a:custGeom>
              <a:avLst/>
              <a:gdLst/>
              <a:ahLst/>
              <a:cxnLst/>
              <a:rect l="l" t="t" r="r" b="b"/>
              <a:pathLst>
                <a:path w="4876" h="9082" extrusionOk="0">
                  <a:moveTo>
                    <a:pt x="1361" y="0"/>
                  </a:moveTo>
                  <a:lnTo>
                    <a:pt x="1193" y="21"/>
                  </a:lnTo>
                  <a:lnTo>
                    <a:pt x="1068" y="63"/>
                  </a:lnTo>
                  <a:lnTo>
                    <a:pt x="1068" y="126"/>
                  </a:lnTo>
                  <a:lnTo>
                    <a:pt x="1110" y="209"/>
                  </a:lnTo>
                  <a:lnTo>
                    <a:pt x="1089" y="293"/>
                  </a:lnTo>
                  <a:lnTo>
                    <a:pt x="921" y="272"/>
                  </a:lnTo>
                  <a:lnTo>
                    <a:pt x="859" y="314"/>
                  </a:lnTo>
                  <a:lnTo>
                    <a:pt x="859" y="481"/>
                  </a:lnTo>
                  <a:lnTo>
                    <a:pt x="838" y="523"/>
                  </a:lnTo>
                  <a:lnTo>
                    <a:pt x="691" y="523"/>
                  </a:lnTo>
                  <a:lnTo>
                    <a:pt x="566" y="628"/>
                  </a:lnTo>
                  <a:lnTo>
                    <a:pt x="335" y="544"/>
                  </a:lnTo>
                  <a:lnTo>
                    <a:pt x="252" y="691"/>
                  </a:lnTo>
                  <a:lnTo>
                    <a:pt x="273" y="858"/>
                  </a:lnTo>
                  <a:lnTo>
                    <a:pt x="210" y="942"/>
                  </a:lnTo>
                  <a:lnTo>
                    <a:pt x="210" y="1130"/>
                  </a:lnTo>
                  <a:lnTo>
                    <a:pt x="231" y="1214"/>
                  </a:lnTo>
                  <a:lnTo>
                    <a:pt x="126" y="1277"/>
                  </a:lnTo>
                  <a:lnTo>
                    <a:pt x="1" y="1360"/>
                  </a:lnTo>
                  <a:lnTo>
                    <a:pt x="1" y="1444"/>
                  </a:lnTo>
                  <a:lnTo>
                    <a:pt x="63" y="1465"/>
                  </a:lnTo>
                  <a:lnTo>
                    <a:pt x="168" y="1653"/>
                  </a:lnTo>
                  <a:lnTo>
                    <a:pt x="252" y="1737"/>
                  </a:lnTo>
                  <a:lnTo>
                    <a:pt x="315" y="1800"/>
                  </a:lnTo>
                  <a:lnTo>
                    <a:pt x="440" y="1904"/>
                  </a:lnTo>
                  <a:lnTo>
                    <a:pt x="587" y="2197"/>
                  </a:lnTo>
                  <a:lnTo>
                    <a:pt x="670" y="2260"/>
                  </a:lnTo>
                  <a:lnTo>
                    <a:pt x="754" y="2386"/>
                  </a:lnTo>
                  <a:lnTo>
                    <a:pt x="754" y="2511"/>
                  </a:lnTo>
                  <a:lnTo>
                    <a:pt x="879" y="2574"/>
                  </a:lnTo>
                  <a:lnTo>
                    <a:pt x="879" y="2699"/>
                  </a:lnTo>
                  <a:lnTo>
                    <a:pt x="775" y="2741"/>
                  </a:lnTo>
                  <a:lnTo>
                    <a:pt x="754" y="2825"/>
                  </a:lnTo>
                  <a:lnTo>
                    <a:pt x="796" y="3118"/>
                  </a:lnTo>
                  <a:lnTo>
                    <a:pt x="775" y="3222"/>
                  </a:lnTo>
                  <a:lnTo>
                    <a:pt x="670" y="3264"/>
                  </a:lnTo>
                  <a:lnTo>
                    <a:pt x="754" y="3474"/>
                  </a:lnTo>
                  <a:lnTo>
                    <a:pt x="754" y="3578"/>
                  </a:lnTo>
                  <a:lnTo>
                    <a:pt x="900" y="3766"/>
                  </a:lnTo>
                  <a:lnTo>
                    <a:pt x="1089" y="3892"/>
                  </a:lnTo>
                  <a:lnTo>
                    <a:pt x="1256" y="4059"/>
                  </a:lnTo>
                  <a:lnTo>
                    <a:pt x="1298" y="4311"/>
                  </a:lnTo>
                  <a:lnTo>
                    <a:pt x="1277" y="4394"/>
                  </a:lnTo>
                  <a:lnTo>
                    <a:pt x="1298" y="4520"/>
                  </a:lnTo>
                  <a:lnTo>
                    <a:pt x="1277" y="4624"/>
                  </a:lnTo>
                  <a:lnTo>
                    <a:pt x="1361" y="4708"/>
                  </a:lnTo>
                  <a:lnTo>
                    <a:pt x="1382" y="4896"/>
                  </a:lnTo>
                  <a:lnTo>
                    <a:pt x="1424" y="5001"/>
                  </a:lnTo>
                  <a:lnTo>
                    <a:pt x="1403" y="5147"/>
                  </a:lnTo>
                  <a:lnTo>
                    <a:pt x="1486" y="5294"/>
                  </a:lnTo>
                  <a:lnTo>
                    <a:pt x="1486" y="5461"/>
                  </a:lnTo>
                  <a:lnTo>
                    <a:pt x="1403" y="5524"/>
                  </a:lnTo>
                  <a:lnTo>
                    <a:pt x="1277" y="5880"/>
                  </a:lnTo>
                  <a:lnTo>
                    <a:pt x="1152" y="5963"/>
                  </a:lnTo>
                  <a:lnTo>
                    <a:pt x="1152" y="6131"/>
                  </a:lnTo>
                  <a:lnTo>
                    <a:pt x="1089" y="6194"/>
                  </a:lnTo>
                  <a:lnTo>
                    <a:pt x="1068" y="6298"/>
                  </a:lnTo>
                  <a:lnTo>
                    <a:pt x="1047" y="6487"/>
                  </a:lnTo>
                  <a:lnTo>
                    <a:pt x="1089" y="6487"/>
                  </a:lnTo>
                  <a:lnTo>
                    <a:pt x="1005" y="6591"/>
                  </a:lnTo>
                  <a:lnTo>
                    <a:pt x="1047" y="6654"/>
                  </a:lnTo>
                  <a:lnTo>
                    <a:pt x="963" y="6779"/>
                  </a:lnTo>
                  <a:lnTo>
                    <a:pt x="1047" y="6779"/>
                  </a:lnTo>
                  <a:lnTo>
                    <a:pt x="984" y="6863"/>
                  </a:lnTo>
                  <a:lnTo>
                    <a:pt x="921" y="6863"/>
                  </a:lnTo>
                  <a:lnTo>
                    <a:pt x="921" y="7072"/>
                  </a:lnTo>
                  <a:lnTo>
                    <a:pt x="859" y="7114"/>
                  </a:lnTo>
                  <a:lnTo>
                    <a:pt x="879" y="7282"/>
                  </a:lnTo>
                  <a:lnTo>
                    <a:pt x="859" y="7324"/>
                  </a:lnTo>
                  <a:lnTo>
                    <a:pt x="879" y="7533"/>
                  </a:lnTo>
                  <a:lnTo>
                    <a:pt x="921" y="7616"/>
                  </a:lnTo>
                  <a:lnTo>
                    <a:pt x="1005" y="7616"/>
                  </a:lnTo>
                  <a:lnTo>
                    <a:pt x="984" y="7512"/>
                  </a:lnTo>
                  <a:lnTo>
                    <a:pt x="1110" y="7449"/>
                  </a:lnTo>
                  <a:lnTo>
                    <a:pt x="1089" y="7512"/>
                  </a:lnTo>
                  <a:lnTo>
                    <a:pt x="1172" y="7554"/>
                  </a:lnTo>
                  <a:lnTo>
                    <a:pt x="1172" y="7637"/>
                  </a:lnTo>
                  <a:lnTo>
                    <a:pt x="1277" y="7658"/>
                  </a:lnTo>
                  <a:lnTo>
                    <a:pt x="1319" y="7868"/>
                  </a:lnTo>
                  <a:lnTo>
                    <a:pt x="1424" y="7868"/>
                  </a:lnTo>
                  <a:lnTo>
                    <a:pt x="1570" y="8035"/>
                  </a:lnTo>
                  <a:lnTo>
                    <a:pt x="1570" y="8119"/>
                  </a:lnTo>
                  <a:lnTo>
                    <a:pt x="1675" y="8140"/>
                  </a:lnTo>
                  <a:lnTo>
                    <a:pt x="1696" y="8244"/>
                  </a:lnTo>
                  <a:lnTo>
                    <a:pt x="1779" y="8244"/>
                  </a:lnTo>
                  <a:lnTo>
                    <a:pt x="1779" y="8286"/>
                  </a:lnTo>
                  <a:lnTo>
                    <a:pt x="1716" y="8370"/>
                  </a:lnTo>
                  <a:lnTo>
                    <a:pt x="1716" y="8391"/>
                  </a:lnTo>
                  <a:lnTo>
                    <a:pt x="1968" y="8579"/>
                  </a:lnTo>
                  <a:lnTo>
                    <a:pt x="2009" y="8663"/>
                  </a:lnTo>
                  <a:lnTo>
                    <a:pt x="2051" y="8537"/>
                  </a:lnTo>
                  <a:lnTo>
                    <a:pt x="2135" y="8453"/>
                  </a:lnTo>
                  <a:lnTo>
                    <a:pt x="2240" y="8537"/>
                  </a:lnTo>
                  <a:lnTo>
                    <a:pt x="2407" y="8579"/>
                  </a:lnTo>
                  <a:lnTo>
                    <a:pt x="2428" y="8642"/>
                  </a:lnTo>
                  <a:lnTo>
                    <a:pt x="2553" y="8642"/>
                  </a:lnTo>
                  <a:lnTo>
                    <a:pt x="2616" y="8704"/>
                  </a:lnTo>
                  <a:lnTo>
                    <a:pt x="2616" y="8893"/>
                  </a:lnTo>
                  <a:lnTo>
                    <a:pt x="2532" y="8976"/>
                  </a:lnTo>
                  <a:lnTo>
                    <a:pt x="2532" y="9060"/>
                  </a:lnTo>
                  <a:lnTo>
                    <a:pt x="2679" y="9081"/>
                  </a:lnTo>
                  <a:lnTo>
                    <a:pt x="2825" y="8976"/>
                  </a:lnTo>
                  <a:lnTo>
                    <a:pt x="2930" y="8976"/>
                  </a:lnTo>
                  <a:lnTo>
                    <a:pt x="2993" y="9018"/>
                  </a:lnTo>
                  <a:lnTo>
                    <a:pt x="3076" y="8976"/>
                  </a:lnTo>
                  <a:lnTo>
                    <a:pt x="3076" y="8872"/>
                  </a:lnTo>
                  <a:lnTo>
                    <a:pt x="3097" y="8851"/>
                  </a:lnTo>
                  <a:lnTo>
                    <a:pt x="3076" y="8788"/>
                  </a:lnTo>
                  <a:lnTo>
                    <a:pt x="2972" y="8704"/>
                  </a:lnTo>
                  <a:lnTo>
                    <a:pt x="2930" y="8642"/>
                  </a:lnTo>
                  <a:lnTo>
                    <a:pt x="2846" y="8474"/>
                  </a:lnTo>
                  <a:lnTo>
                    <a:pt x="2742" y="8432"/>
                  </a:lnTo>
                  <a:lnTo>
                    <a:pt x="2637" y="8432"/>
                  </a:lnTo>
                  <a:lnTo>
                    <a:pt x="2574" y="8453"/>
                  </a:lnTo>
                  <a:lnTo>
                    <a:pt x="2491" y="8391"/>
                  </a:lnTo>
                  <a:lnTo>
                    <a:pt x="2344" y="8244"/>
                  </a:lnTo>
                  <a:lnTo>
                    <a:pt x="2260" y="8160"/>
                  </a:lnTo>
                  <a:lnTo>
                    <a:pt x="2260" y="8056"/>
                  </a:lnTo>
                  <a:lnTo>
                    <a:pt x="2219" y="8035"/>
                  </a:lnTo>
                  <a:lnTo>
                    <a:pt x="2198" y="8140"/>
                  </a:lnTo>
                  <a:lnTo>
                    <a:pt x="2030" y="8056"/>
                  </a:lnTo>
                  <a:lnTo>
                    <a:pt x="2051" y="7972"/>
                  </a:lnTo>
                  <a:lnTo>
                    <a:pt x="2135" y="7930"/>
                  </a:lnTo>
                  <a:lnTo>
                    <a:pt x="2156" y="7951"/>
                  </a:lnTo>
                  <a:lnTo>
                    <a:pt x="2198" y="7930"/>
                  </a:lnTo>
                  <a:lnTo>
                    <a:pt x="2219" y="7868"/>
                  </a:lnTo>
                  <a:lnTo>
                    <a:pt x="2156" y="7637"/>
                  </a:lnTo>
                  <a:lnTo>
                    <a:pt x="2114" y="7616"/>
                  </a:lnTo>
                  <a:lnTo>
                    <a:pt x="2114" y="7533"/>
                  </a:lnTo>
                  <a:lnTo>
                    <a:pt x="2030" y="7428"/>
                  </a:lnTo>
                  <a:lnTo>
                    <a:pt x="2009" y="7344"/>
                  </a:lnTo>
                  <a:lnTo>
                    <a:pt x="2009" y="7386"/>
                  </a:lnTo>
                  <a:lnTo>
                    <a:pt x="2009" y="7449"/>
                  </a:lnTo>
                  <a:lnTo>
                    <a:pt x="1947" y="7449"/>
                  </a:lnTo>
                  <a:lnTo>
                    <a:pt x="1884" y="7324"/>
                  </a:lnTo>
                  <a:lnTo>
                    <a:pt x="1821" y="7303"/>
                  </a:lnTo>
                  <a:lnTo>
                    <a:pt x="1842" y="7177"/>
                  </a:lnTo>
                  <a:lnTo>
                    <a:pt x="1800" y="7114"/>
                  </a:lnTo>
                  <a:lnTo>
                    <a:pt x="1779" y="6989"/>
                  </a:lnTo>
                  <a:lnTo>
                    <a:pt x="1716" y="6926"/>
                  </a:lnTo>
                  <a:lnTo>
                    <a:pt x="1633" y="6926"/>
                  </a:lnTo>
                  <a:lnTo>
                    <a:pt x="1612" y="6905"/>
                  </a:lnTo>
                  <a:lnTo>
                    <a:pt x="1570" y="6968"/>
                  </a:lnTo>
                  <a:lnTo>
                    <a:pt x="1528" y="7010"/>
                  </a:lnTo>
                  <a:lnTo>
                    <a:pt x="1486" y="7031"/>
                  </a:lnTo>
                  <a:lnTo>
                    <a:pt x="1424" y="6989"/>
                  </a:lnTo>
                  <a:lnTo>
                    <a:pt x="1486" y="6884"/>
                  </a:lnTo>
                  <a:lnTo>
                    <a:pt x="1382" y="6717"/>
                  </a:lnTo>
                  <a:lnTo>
                    <a:pt x="1382" y="6654"/>
                  </a:lnTo>
                  <a:lnTo>
                    <a:pt x="1361" y="6507"/>
                  </a:lnTo>
                  <a:lnTo>
                    <a:pt x="1361" y="6466"/>
                  </a:lnTo>
                  <a:lnTo>
                    <a:pt x="1403" y="6382"/>
                  </a:lnTo>
                  <a:lnTo>
                    <a:pt x="1382" y="6361"/>
                  </a:lnTo>
                  <a:lnTo>
                    <a:pt x="1319" y="6361"/>
                  </a:lnTo>
                  <a:lnTo>
                    <a:pt x="1382" y="6256"/>
                  </a:lnTo>
                  <a:lnTo>
                    <a:pt x="1382" y="6131"/>
                  </a:lnTo>
                  <a:lnTo>
                    <a:pt x="1507" y="5943"/>
                  </a:lnTo>
                  <a:lnTo>
                    <a:pt x="1528" y="5503"/>
                  </a:lnTo>
                  <a:lnTo>
                    <a:pt x="1612" y="5399"/>
                  </a:lnTo>
                  <a:lnTo>
                    <a:pt x="1633" y="5252"/>
                  </a:lnTo>
                  <a:lnTo>
                    <a:pt x="1716" y="5147"/>
                  </a:lnTo>
                  <a:lnTo>
                    <a:pt x="1737" y="5001"/>
                  </a:lnTo>
                  <a:lnTo>
                    <a:pt x="1696" y="4980"/>
                  </a:lnTo>
                  <a:lnTo>
                    <a:pt x="1716" y="4896"/>
                  </a:lnTo>
                  <a:lnTo>
                    <a:pt x="1716" y="4771"/>
                  </a:lnTo>
                  <a:lnTo>
                    <a:pt x="1779" y="4666"/>
                  </a:lnTo>
                  <a:lnTo>
                    <a:pt x="1779" y="4562"/>
                  </a:lnTo>
                  <a:lnTo>
                    <a:pt x="1675" y="4520"/>
                  </a:lnTo>
                  <a:lnTo>
                    <a:pt x="1696" y="4457"/>
                  </a:lnTo>
                  <a:lnTo>
                    <a:pt x="1696" y="4415"/>
                  </a:lnTo>
                  <a:lnTo>
                    <a:pt x="1800" y="4415"/>
                  </a:lnTo>
                  <a:lnTo>
                    <a:pt x="1821" y="4394"/>
                  </a:lnTo>
                  <a:lnTo>
                    <a:pt x="1884" y="4415"/>
                  </a:lnTo>
                  <a:lnTo>
                    <a:pt x="1926" y="4415"/>
                  </a:lnTo>
                  <a:lnTo>
                    <a:pt x="2030" y="4373"/>
                  </a:lnTo>
                  <a:lnTo>
                    <a:pt x="2051" y="4394"/>
                  </a:lnTo>
                  <a:lnTo>
                    <a:pt x="2135" y="4394"/>
                  </a:lnTo>
                  <a:lnTo>
                    <a:pt x="2219" y="4415"/>
                  </a:lnTo>
                  <a:lnTo>
                    <a:pt x="2260" y="4499"/>
                  </a:lnTo>
                  <a:lnTo>
                    <a:pt x="2219" y="4520"/>
                  </a:lnTo>
                  <a:lnTo>
                    <a:pt x="2219" y="4687"/>
                  </a:lnTo>
                  <a:lnTo>
                    <a:pt x="2260" y="4792"/>
                  </a:lnTo>
                  <a:lnTo>
                    <a:pt x="2240" y="4813"/>
                  </a:lnTo>
                  <a:lnTo>
                    <a:pt x="2198" y="4917"/>
                  </a:lnTo>
                  <a:lnTo>
                    <a:pt x="2302" y="4896"/>
                  </a:lnTo>
                  <a:lnTo>
                    <a:pt x="2365" y="4917"/>
                  </a:lnTo>
                  <a:lnTo>
                    <a:pt x="2470" y="4896"/>
                  </a:lnTo>
                  <a:lnTo>
                    <a:pt x="2616" y="4917"/>
                  </a:lnTo>
                  <a:lnTo>
                    <a:pt x="2658" y="4980"/>
                  </a:lnTo>
                  <a:lnTo>
                    <a:pt x="2658" y="4938"/>
                  </a:lnTo>
                  <a:lnTo>
                    <a:pt x="2658" y="4917"/>
                  </a:lnTo>
                  <a:lnTo>
                    <a:pt x="2721" y="4875"/>
                  </a:lnTo>
                  <a:lnTo>
                    <a:pt x="2784" y="4896"/>
                  </a:lnTo>
                  <a:lnTo>
                    <a:pt x="2951" y="5043"/>
                  </a:lnTo>
                  <a:lnTo>
                    <a:pt x="3014" y="5085"/>
                  </a:lnTo>
                  <a:lnTo>
                    <a:pt x="3014" y="5127"/>
                  </a:lnTo>
                  <a:lnTo>
                    <a:pt x="3076" y="5127"/>
                  </a:lnTo>
                  <a:lnTo>
                    <a:pt x="3181" y="5231"/>
                  </a:lnTo>
                  <a:lnTo>
                    <a:pt x="3202" y="5252"/>
                  </a:lnTo>
                  <a:lnTo>
                    <a:pt x="3244" y="5252"/>
                  </a:lnTo>
                  <a:lnTo>
                    <a:pt x="3244" y="5189"/>
                  </a:lnTo>
                  <a:lnTo>
                    <a:pt x="3286" y="5189"/>
                  </a:lnTo>
                  <a:lnTo>
                    <a:pt x="3286" y="5106"/>
                  </a:lnTo>
                  <a:lnTo>
                    <a:pt x="3307" y="4875"/>
                  </a:lnTo>
                  <a:lnTo>
                    <a:pt x="3265" y="4771"/>
                  </a:lnTo>
                  <a:lnTo>
                    <a:pt x="3160" y="4708"/>
                  </a:lnTo>
                  <a:lnTo>
                    <a:pt x="3097" y="4478"/>
                  </a:lnTo>
                  <a:lnTo>
                    <a:pt x="3139" y="4269"/>
                  </a:lnTo>
                  <a:lnTo>
                    <a:pt x="3202" y="4143"/>
                  </a:lnTo>
                  <a:lnTo>
                    <a:pt x="3265" y="3955"/>
                  </a:lnTo>
                  <a:lnTo>
                    <a:pt x="3369" y="3787"/>
                  </a:lnTo>
                  <a:lnTo>
                    <a:pt x="3495" y="3787"/>
                  </a:lnTo>
                  <a:lnTo>
                    <a:pt x="3767" y="3725"/>
                  </a:lnTo>
                  <a:lnTo>
                    <a:pt x="3913" y="3725"/>
                  </a:lnTo>
                  <a:lnTo>
                    <a:pt x="3976" y="3766"/>
                  </a:lnTo>
                  <a:lnTo>
                    <a:pt x="4123" y="3683"/>
                  </a:lnTo>
                  <a:lnTo>
                    <a:pt x="4248" y="3683"/>
                  </a:lnTo>
                  <a:lnTo>
                    <a:pt x="4395" y="3746"/>
                  </a:lnTo>
                  <a:lnTo>
                    <a:pt x="4541" y="3725"/>
                  </a:lnTo>
                  <a:lnTo>
                    <a:pt x="4646" y="3787"/>
                  </a:lnTo>
                  <a:lnTo>
                    <a:pt x="4771" y="3725"/>
                  </a:lnTo>
                  <a:lnTo>
                    <a:pt x="4855" y="3641"/>
                  </a:lnTo>
                  <a:lnTo>
                    <a:pt x="4855" y="3432"/>
                  </a:lnTo>
                  <a:lnTo>
                    <a:pt x="4834" y="3348"/>
                  </a:lnTo>
                  <a:lnTo>
                    <a:pt x="4855" y="3243"/>
                  </a:lnTo>
                  <a:lnTo>
                    <a:pt x="4855" y="3160"/>
                  </a:lnTo>
                  <a:lnTo>
                    <a:pt x="4876" y="3034"/>
                  </a:lnTo>
                  <a:lnTo>
                    <a:pt x="4876" y="2950"/>
                  </a:lnTo>
                  <a:lnTo>
                    <a:pt x="4729" y="2846"/>
                  </a:lnTo>
                  <a:lnTo>
                    <a:pt x="4750" y="2804"/>
                  </a:lnTo>
                  <a:lnTo>
                    <a:pt x="4667" y="2741"/>
                  </a:lnTo>
                  <a:lnTo>
                    <a:pt x="4541" y="2741"/>
                  </a:lnTo>
                  <a:lnTo>
                    <a:pt x="4437" y="2616"/>
                  </a:lnTo>
                  <a:lnTo>
                    <a:pt x="4332" y="2532"/>
                  </a:lnTo>
                  <a:lnTo>
                    <a:pt x="4353" y="2469"/>
                  </a:lnTo>
                  <a:lnTo>
                    <a:pt x="4353" y="2281"/>
                  </a:lnTo>
                  <a:lnTo>
                    <a:pt x="4311" y="2155"/>
                  </a:lnTo>
                  <a:lnTo>
                    <a:pt x="4353" y="2072"/>
                  </a:lnTo>
                  <a:lnTo>
                    <a:pt x="4353" y="1988"/>
                  </a:lnTo>
                  <a:lnTo>
                    <a:pt x="4311" y="1862"/>
                  </a:lnTo>
                  <a:lnTo>
                    <a:pt x="4185" y="1758"/>
                  </a:lnTo>
                  <a:lnTo>
                    <a:pt x="3913" y="1570"/>
                  </a:lnTo>
                  <a:lnTo>
                    <a:pt x="3830" y="1423"/>
                  </a:lnTo>
                  <a:lnTo>
                    <a:pt x="3579" y="1339"/>
                  </a:lnTo>
                  <a:lnTo>
                    <a:pt x="3390" y="1381"/>
                  </a:lnTo>
                  <a:lnTo>
                    <a:pt x="3265" y="1653"/>
                  </a:lnTo>
                  <a:lnTo>
                    <a:pt x="3014" y="1674"/>
                  </a:lnTo>
                  <a:lnTo>
                    <a:pt x="2930" y="1549"/>
                  </a:lnTo>
                  <a:lnTo>
                    <a:pt x="2825" y="1549"/>
                  </a:lnTo>
                  <a:lnTo>
                    <a:pt x="2616" y="1444"/>
                  </a:lnTo>
                  <a:lnTo>
                    <a:pt x="2428" y="1528"/>
                  </a:lnTo>
                  <a:lnTo>
                    <a:pt x="2428" y="1653"/>
                  </a:lnTo>
                  <a:lnTo>
                    <a:pt x="2260" y="1674"/>
                  </a:lnTo>
                  <a:lnTo>
                    <a:pt x="2114" y="1758"/>
                  </a:lnTo>
                  <a:lnTo>
                    <a:pt x="2114" y="1465"/>
                  </a:lnTo>
                  <a:lnTo>
                    <a:pt x="2114" y="1256"/>
                  </a:lnTo>
                  <a:lnTo>
                    <a:pt x="2051" y="1130"/>
                  </a:lnTo>
                  <a:lnTo>
                    <a:pt x="2114" y="1025"/>
                  </a:lnTo>
                  <a:lnTo>
                    <a:pt x="2135" y="942"/>
                  </a:lnTo>
                  <a:lnTo>
                    <a:pt x="2051" y="837"/>
                  </a:lnTo>
                  <a:lnTo>
                    <a:pt x="2135" y="712"/>
                  </a:lnTo>
                  <a:lnTo>
                    <a:pt x="2114" y="607"/>
                  </a:lnTo>
                  <a:lnTo>
                    <a:pt x="1905" y="607"/>
                  </a:lnTo>
                  <a:lnTo>
                    <a:pt x="1821" y="691"/>
                  </a:lnTo>
                  <a:lnTo>
                    <a:pt x="1716" y="628"/>
                  </a:lnTo>
                  <a:lnTo>
                    <a:pt x="1633" y="502"/>
                  </a:lnTo>
                  <a:lnTo>
                    <a:pt x="1716" y="419"/>
                  </a:lnTo>
                  <a:lnTo>
                    <a:pt x="1696" y="230"/>
                  </a:lnTo>
                  <a:lnTo>
                    <a:pt x="1591" y="105"/>
                  </a:lnTo>
                  <a:lnTo>
                    <a:pt x="1424" y="126"/>
                  </a:lnTo>
                  <a:lnTo>
                    <a:pt x="138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64"/>
            <p:cNvSpPr/>
            <p:nvPr/>
          </p:nvSpPr>
          <p:spPr>
            <a:xfrm>
              <a:off x="4375443" y="2948079"/>
              <a:ext cx="61050" cy="131125"/>
            </a:xfrm>
            <a:custGeom>
              <a:avLst/>
              <a:gdLst/>
              <a:ahLst/>
              <a:cxnLst/>
              <a:rect l="l" t="t" r="r" b="b"/>
              <a:pathLst>
                <a:path w="5127" h="11530" extrusionOk="0">
                  <a:moveTo>
                    <a:pt x="2407" y="0"/>
                  </a:moveTo>
                  <a:lnTo>
                    <a:pt x="2302" y="42"/>
                  </a:lnTo>
                  <a:lnTo>
                    <a:pt x="2344" y="63"/>
                  </a:lnTo>
                  <a:lnTo>
                    <a:pt x="2365" y="147"/>
                  </a:lnTo>
                  <a:lnTo>
                    <a:pt x="2260" y="251"/>
                  </a:lnTo>
                  <a:lnTo>
                    <a:pt x="2260" y="419"/>
                  </a:lnTo>
                  <a:lnTo>
                    <a:pt x="2281" y="523"/>
                  </a:lnTo>
                  <a:lnTo>
                    <a:pt x="2155" y="461"/>
                  </a:lnTo>
                  <a:lnTo>
                    <a:pt x="2072" y="377"/>
                  </a:lnTo>
                  <a:lnTo>
                    <a:pt x="1925" y="482"/>
                  </a:lnTo>
                  <a:lnTo>
                    <a:pt x="1716" y="544"/>
                  </a:lnTo>
                  <a:lnTo>
                    <a:pt x="1653" y="691"/>
                  </a:lnTo>
                  <a:lnTo>
                    <a:pt x="1528" y="858"/>
                  </a:lnTo>
                  <a:lnTo>
                    <a:pt x="1402" y="900"/>
                  </a:lnTo>
                  <a:lnTo>
                    <a:pt x="1214" y="1193"/>
                  </a:lnTo>
                  <a:lnTo>
                    <a:pt x="1193" y="1360"/>
                  </a:lnTo>
                  <a:lnTo>
                    <a:pt x="1235" y="1402"/>
                  </a:lnTo>
                  <a:lnTo>
                    <a:pt x="1151" y="1632"/>
                  </a:lnTo>
                  <a:lnTo>
                    <a:pt x="1005" y="1904"/>
                  </a:lnTo>
                  <a:lnTo>
                    <a:pt x="1005" y="2009"/>
                  </a:lnTo>
                  <a:lnTo>
                    <a:pt x="1130" y="2051"/>
                  </a:lnTo>
                  <a:lnTo>
                    <a:pt x="1005" y="2365"/>
                  </a:lnTo>
                  <a:lnTo>
                    <a:pt x="942" y="2616"/>
                  </a:lnTo>
                  <a:lnTo>
                    <a:pt x="879" y="2825"/>
                  </a:lnTo>
                  <a:lnTo>
                    <a:pt x="712" y="2825"/>
                  </a:lnTo>
                  <a:lnTo>
                    <a:pt x="607" y="2783"/>
                  </a:lnTo>
                  <a:lnTo>
                    <a:pt x="502" y="2783"/>
                  </a:lnTo>
                  <a:lnTo>
                    <a:pt x="565" y="3076"/>
                  </a:lnTo>
                  <a:lnTo>
                    <a:pt x="565" y="3202"/>
                  </a:lnTo>
                  <a:lnTo>
                    <a:pt x="565" y="3411"/>
                  </a:lnTo>
                  <a:lnTo>
                    <a:pt x="419" y="3411"/>
                  </a:lnTo>
                  <a:lnTo>
                    <a:pt x="440" y="3578"/>
                  </a:lnTo>
                  <a:lnTo>
                    <a:pt x="419" y="3704"/>
                  </a:lnTo>
                  <a:lnTo>
                    <a:pt x="440" y="3808"/>
                  </a:lnTo>
                  <a:lnTo>
                    <a:pt x="398" y="4018"/>
                  </a:lnTo>
                  <a:lnTo>
                    <a:pt x="314" y="4039"/>
                  </a:lnTo>
                  <a:lnTo>
                    <a:pt x="272" y="4018"/>
                  </a:lnTo>
                  <a:lnTo>
                    <a:pt x="251" y="4122"/>
                  </a:lnTo>
                  <a:lnTo>
                    <a:pt x="251" y="4206"/>
                  </a:lnTo>
                  <a:lnTo>
                    <a:pt x="251" y="4332"/>
                  </a:lnTo>
                  <a:lnTo>
                    <a:pt x="189" y="4457"/>
                  </a:lnTo>
                  <a:lnTo>
                    <a:pt x="147" y="4436"/>
                  </a:lnTo>
                  <a:lnTo>
                    <a:pt x="42" y="4562"/>
                  </a:lnTo>
                  <a:lnTo>
                    <a:pt x="0" y="4666"/>
                  </a:lnTo>
                  <a:lnTo>
                    <a:pt x="0" y="4729"/>
                  </a:lnTo>
                  <a:lnTo>
                    <a:pt x="84" y="4834"/>
                  </a:lnTo>
                  <a:lnTo>
                    <a:pt x="105" y="4980"/>
                  </a:lnTo>
                  <a:lnTo>
                    <a:pt x="377" y="5231"/>
                  </a:lnTo>
                  <a:lnTo>
                    <a:pt x="377" y="5231"/>
                  </a:lnTo>
                  <a:lnTo>
                    <a:pt x="314" y="5127"/>
                  </a:lnTo>
                  <a:lnTo>
                    <a:pt x="314" y="5064"/>
                  </a:lnTo>
                  <a:lnTo>
                    <a:pt x="398" y="5148"/>
                  </a:lnTo>
                  <a:lnTo>
                    <a:pt x="523" y="5148"/>
                  </a:lnTo>
                  <a:lnTo>
                    <a:pt x="419" y="5231"/>
                  </a:lnTo>
                  <a:lnTo>
                    <a:pt x="440" y="5273"/>
                  </a:lnTo>
                  <a:lnTo>
                    <a:pt x="565" y="5273"/>
                  </a:lnTo>
                  <a:lnTo>
                    <a:pt x="565" y="5189"/>
                  </a:lnTo>
                  <a:lnTo>
                    <a:pt x="586" y="5273"/>
                  </a:lnTo>
                  <a:lnTo>
                    <a:pt x="691" y="5273"/>
                  </a:lnTo>
                  <a:lnTo>
                    <a:pt x="733" y="5357"/>
                  </a:lnTo>
                  <a:lnTo>
                    <a:pt x="921" y="5399"/>
                  </a:lnTo>
                  <a:lnTo>
                    <a:pt x="1026" y="5566"/>
                  </a:lnTo>
                  <a:lnTo>
                    <a:pt x="1026" y="5671"/>
                  </a:lnTo>
                  <a:lnTo>
                    <a:pt x="942" y="5692"/>
                  </a:lnTo>
                  <a:lnTo>
                    <a:pt x="900" y="5608"/>
                  </a:lnTo>
                  <a:lnTo>
                    <a:pt x="816" y="5671"/>
                  </a:lnTo>
                  <a:lnTo>
                    <a:pt x="900" y="5754"/>
                  </a:lnTo>
                  <a:lnTo>
                    <a:pt x="921" y="5775"/>
                  </a:lnTo>
                  <a:lnTo>
                    <a:pt x="900" y="5796"/>
                  </a:lnTo>
                  <a:lnTo>
                    <a:pt x="795" y="5775"/>
                  </a:lnTo>
                  <a:lnTo>
                    <a:pt x="774" y="5671"/>
                  </a:lnTo>
                  <a:lnTo>
                    <a:pt x="670" y="5671"/>
                  </a:lnTo>
                  <a:lnTo>
                    <a:pt x="670" y="5712"/>
                  </a:lnTo>
                  <a:lnTo>
                    <a:pt x="795" y="5817"/>
                  </a:lnTo>
                  <a:lnTo>
                    <a:pt x="795" y="5880"/>
                  </a:lnTo>
                  <a:lnTo>
                    <a:pt x="900" y="6005"/>
                  </a:lnTo>
                  <a:lnTo>
                    <a:pt x="1109" y="6068"/>
                  </a:lnTo>
                  <a:lnTo>
                    <a:pt x="1088" y="5880"/>
                  </a:lnTo>
                  <a:lnTo>
                    <a:pt x="1026" y="5775"/>
                  </a:lnTo>
                  <a:lnTo>
                    <a:pt x="1151" y="5859"/>
                  </a:lnTo>
                  <a:lnTo>
                    <a:pt x="1151" y="5964"/>
                  </a:lnTo>
                  <a:lnTo>
                    <a:pt x="1214" y="6068"/>
                  </a:lnTo>
                  <a:lnTo>
                    <a:pt x="1298" y="6131"/>
                  </a:lnTo>
                  <a:lnTo>
                    <a:pt x="1319" y="6298"/>
                  </a:lnTo>
                  <a:lnTo>
                    <a:pt x="1402" y="6382"/>
                  </a:lnTo>
                  <a:lnTo>
                    <a:pt x="1360" y="6403"/>
                  </a:lnTo>
                  <a:lnTo>
                    <a:pt x="1402" y="6445"/>
                  </a:lnTo>
                  <a:lnTo>
                    <a:pt x="1465" y="6487"/>
                  </a:lnTo>
                  <a:lnTo>
                    <a:pt x="1465" y="6717"/>
                  </a:lnTo>
                  <a:lnTo>
                    <a:pt x="1570" y="6947"/>
                  </a:lnTo>
                  <a:lnTo>
                    <a:pt x="1632" y="7010"/>
                  </a:lnTo>
                  <a:lnTo>
                    <a:pt x="1486" y="7114"/>
                  </a:lnTo>
                  <a:lnTo>
                    <a:pt x="1402" y="7658"/>
                  </a:lnTo>
                  <a:lnTo>
                    <a:pt x="1444" y="7784"/>
                  </a:lnTo>
                  <a:lnTo>
                    <a:pt x="1423" y="7847"/>
                  </a:lnTo>
                  <a:lnTo>
                    <a:pt x="1444" y="7889"/>
                  </a:lnTo>
                  <a:lnTo>
                    <a:pt x="1528" y="7742"/>
                  </a:lnTo>
                  <a:lnTo>
                    <a:pt x="1653" y="7637"/>
                  </a:lnTo>
                  <a:lnTo>
                    <a:pt x="1716" y="7470"/>
                  </a:lnTo>
                  <a:lnTo>
                    <a:pt x="1716" y="7658"/>
                  </a:lnTo>
                  <a:lnTo>
                    <a:pt x="1549" y="7805"/>
                  </a:lnTo>
                  <a:lnTo>
                    <a:pt x="1549" y="7972"/>
                  </a:lnTo>
                  <a:lnTo>
                    <a:pt x="1632" y="7951"/>
                  </a:lnTo>
                  <a:lnTo>
                    <a:pt x="1632" y="7868"/>
                  </a:lnTo>
                  <a:lnTo>
                    <a:pt x="1779" y="7784"/>
                  </a:lnTo>
                  <a:lnTo>
                    <a:pt x="1863" y="7868"/>
                  </a:lnTo>
                  <a:lnTo>
                    <a:pt x="1925" y="7868"/>
                  </a:lnTo>
                  <a:lnTo>
                    <a:pt x="1925" y="7805"/>
                  </a:lnTo>
                  <a:lnTo>
                    <a:pt x="1946" y="7847"/>
                  </a:lnTo>
                  <a:lnTo>
                    <a:pt x="1988" y="7847"/>
                  </a:lnTo>
                  <a:lnTo>
                    <a:pt x="2009" y="7805"/>
                  </a:lnTo>
                  <a:lnTo>
                    <a:pt x="2135" y="7805"/>
                  </a:lnTo>
                  <a:lnTo>
                    <a:pt x="2365" y="7658"/>
                  </a:lnTo>
                  <a:lnTo>
                    <a:pt x="2386" y="7575"/>
                  </a:lnTo>
                  <a:lnTo>
                    <a:pt x="2448" y="7596"/>
                  </a:lnTo>
                  <a:lnTo>
                    <a:pt x="2511" y="7596"/>
                  </a:lnTo>
                  <a:lnTo>
                    <a:pt x="2658" y="7533"/>
                  </a:lnTo>
                  <a:lnTo>
                    <a:pt x="2574" y="7491"/>
                  </a:lnTo>
                  <a:lnTo>
                    <a:pt x="2574" y="7470"/>
                  </a:lnTo>
                  <a:lnTo>
                    <a:pt x="2511" y="7365"/>
                  </a:lnTo>
                  <a:lnTo>
                    <a:pt x="2574" y="7365"/>
                  </a:lnTo>
                  <a:lnTo>
                    <a:pt x="2616" y="7449"/>
                  </a:lnTo>
                  <a:lnTo>
                    <a:pt x="2720" y="7470"/>
                  </a:lnTo>
                  <a:lnTo>
                    <a:pt x="2888" y="7345"/>
                  </a:lnTo>
                  <a:lnTo>
                    <a:pt x="2867" y="7282"/>
                  </a:lnTo>
                  <a:lnTo>
                    <a:pt x="2909" y="7240"/>
                  </a:lnTo>
                  <a:lnTo>
                    <a:pt x="2909" y="7114"/>
                  </a:lnTo>
                  <a:lnTo>
                    <a:pt x="2867" y="7052"/>
                  </a:lnTo>
                  <a:lnTo>
                    <a:pt x="2867" y="7010"/>
                  </a:lnTo>
                  <a:lnTo>
                    <a:pt x="2888" y="6947"/>
                  </a:lnTo>
                  <a:lnTo>
                    <a:pt x="2804" y="6863"/>
                  </a:lnTo>
                  <a:lnTo>
                    <a:pt x="2909" y="6947"/>
                  </a:lnTo>
                  <a:lnTo>
                    <a:pt x="2909" y="7010"/>
                  </a:lnTo>
                  <a:lnTo>
                    <a:pt x="2992" y="7010"/>
                  </a:lnTo>
                  <a:lnTo>
                    <a:pt x="2992" y="7073"/>
                  </a:lnTo>
                  <a:lnTo>
                    <a:pt x="3118" y="7282"/>
                  </a:lnTo>
                  <a:lnTo>
                    <a:pt x="3181" y="7365"/>
                  </a:lnTo>
                  <a:lnTo>
                    <a:pt x="3202" y="7491"/>
                  </a:lnTo>
                  <a:lnTo>
                    <a:pt x="3306" y="7491"/>
                  </a:lnTo>
                  <a:lnTo>
                    <a:pt x="3390" y="7470"/>
                  </a:lnTo>
                  <a:lnTo>
                    <a:pt x="3411" y="7386"/>
                  </a:lnTo>
                  <a:lnTo>
                    <a:pt x="3411" y="7470"/>
                  </a:lnTo>
                  <a:lnTo>
                    <a:pt x="3390" y="7533"/>
                  </a:lnTo>
                  <a:lnTo>
                    <a:pt x="3432" y="7658"/>
                  </a:lnTo>
                  <a:lnTo>
                    <a:pt x="3432" y="7700"/>
                  </a:lnTo>
                  <a:lnTo>
                    <a:pt x="3411" y="7742"/>
                  </a:lnTo>
                  <a:lnTo>
                    <a:pt x="3432" y="7847"/>
                  </a:lnTo>
                  <a:lnTo>
                    <a:pt x="3495" y="7889"/>
                  </a:lnTo>
                  <a:lnTo>
                    <a:pt x="3536" y="8307"/>
                  </a:lnTo>
                  <a:lnTo>
                    <a:pt x="3578" y="8328"/>
                  </a:lnTo>
                  <a:lnTo>
                    <a:pt x="3578" y="8516"/>
                  </a:lnTo>
                  <a:lnTo>
                    <a:pt x="3725" y="8600"/>
                  </a:lnTo>
                  <a:lnTo>
                    <a:pt x="3704" y="8642"/>
                  </a:lnTo>
                  <a:lnTo>
                    <a:pt x="3704" y="8788"/>
                  </a:lnTo>
                  <a:lnTo>
                    <a:pt x="3767" y="8851"/>
                  </a:lnTo>
                  <a:lnTo>
                    <a:pt x="3767" y="9123"/>
                  </a:lnTo>
                  <a:lnTo>
                    <a:pt x="3829" y="9228"/>
                  </a:lnTo>
                  <a:lnTo>
                    <a:pt x="3829" y="9332"/>
                  </a:lnTo>
                  <a:lnTo>
                    <a:pt x="3850" y="9311"/>
                  </a:lnTo>
                  <a:lnTo>
                    <a:pt x="3871" y="9123"/>
                  </a:lnTo>
                  <a:lnTo>
                    <a:pt x="3955" y="9249"/>
                  </a:lnTo>
                  <a:lnTo>
                    <a:pt x="3976" y="9374"/>
                  </a:lnTo>
                  <a:lnTo>
                    <a:pt x="4059" y="9458"/>
                  </a:lnTo>
                  <a:lnTo>
                    <a:pt x="4080" y="9793"/>
                  </a:lnTo>
                  <a:lnTo>
                    <a:pt x="4164" y="9855"/>
                  </a:lnTo>
                  <a:lnTo>
                    <a:pt x="4185" y="9960"/>
                  </a:lnTo>
                  <a:lnTo>
                    <a:pt x="4143" y="10002"/>
                  </a:lnTo>
                  <a:lnTo>
                    <a:pt x="4164" y="10169"/>
                  </a:lnTo>
                  <a:lnTo>
                    <a:pt x="4227" y="10253"/>
                  </a:lnTo>
                  <a:lnTo>
                    <a:pt x="4290" y="10316"/>
                  </a:lnTo>
                  <a:lnTo>
                    <a:pt x="4227" y="10399"/>
                  </a:lnTo>
                  <a:lnTo>
                    <a:pt x="4269" y="10567"/>
                  </a:lnTo>
                  <a:lnTo>
                    <a:pt x="4248" y="10609"/>
                  </a:lnTo>
                  <a:lnTo>
                    <a:pt x="4227" y="10630"/>
                  </a:lnTo>
                  <a:lnTo>
                    <a:pt x="4185" y="10797"/>
                  </a:lnTo>
                  <a:lnTo>
                    <a:pt x="4227" y="10818"/>
                  </a:lnTo>
                  <a:lnTo>
                    <a:pt x="4227" y="10922"/>
                  </a:lnTo>
                  <a:lnTo>
                    <a:pt x="4143" y="11027"/>
                  </a:lnTo>
                  <a:lnTo>
                    <a:pt x="4101" y="11048"/>
                  </a:lnTo>
                  <a:lnTo>
                    <a:pt x="4059" y="11048"/>
                  </a:lnTo>
                  <a:lnTo>
                    <a:pt x="4059" y="11111"/>
                  </a:lnTo>
                  <a:lnTo>
                    <a:pt x="4101" y="11194"/>
                  </a:lnTo>
                  <a:lnTo>
                    <a:pt x="4101" y="11341"/>
                  </a:lnTo>
                  <a:lnTo>
                    <a:pt x="4164" y="11529"/>
                  </a:lnTo>
                  <a:lnTo>
                    <a:pt x="4185" y="11341"/>
                  </a:lnTo>
                  <a:lnTo>
                    <a:pt x="4248" y="11236"/>
                  </a:lnTo>
                  <a:lnTo>
                    <a:pt x="4248" y="11257"/>
                  </a:lnTo>
                  <a:lnTo>
                    <a:pt x="4269" y="11153"/>
                  </a:lnTo>
                  <a:lnTo>
                    <a:pt x="4332" y="11090"/>
                  </a:lnTo>
                  <a:lnTo>
                    <a:pt x="4332" y="10922"/>
                  </a:lnTo>
                  <a:lnTo>
                    <a:pt x="4457" y="10839"/>
                  </a:lnTo>
                  <a:lnTo>
                    <a:pt x="4583" y="10483"/>
                  </a:lnTo>
                  <a:lnTo>
                    <a:pt x="4666" y="10420"/>
                  </a:lnTo>
                  <a:lnTo>
                    <a:pt x="4666" y="10253"/>
                  </a:lnTo>
                  <a:lnTo>
                    <a:pt x="4583" y="10106"/>
                  </a:lnTo>
                  <a:lnTo>
                    <a:pt x="4604" y="9960"/>
                  </a:lnTo>
                  <a:lnTo>
                    <a:pt x="4562" y="9855"/>
                  </a:lnTo>
                  <a:lnTo>
                    <a:pt x="4541" y="9667"/>
                  </a:lnTo>
                  <a:lnTo>
                    <a:pt x="4457" y="9583"/>
                  </a:lnTo>
                  <a:lnTo>
                    <a:pt x="4478" y="9479"/>
                  </a:lnTo>
                  <a:lnTo>
                    <a:pt x="4457" y="9353"/>
                  </a:lnTo>
                  <a:lnTo>
                    <a:pt x="4478" y="9270"/>
                  </a:lnTo>
                  <a:lnTo>
                    <a:pt x="4436" y="9018"/>
                  </a:lnTo>
                  <a:lnTo>
                    <a:pt x="4269" y="8851"/>
                  </a:lnTo>
                  <a:lnTo>
                    <a:pt x="4080" y="8725"/>
                  </a:lnTo>
                  <a:lnTo>
                    <a:pt x="3934" y="8537"/>
                  </a:lnTo>
                  <a:lnTo>
                    <a:pt x="3934" y="8433"/>
                  </a:lnTo>
                  <a:lnTo>
                    <a:pt x="3850" y="8223"/>
                  </a:lnTo>
                  <a:lnTo>
                    <a:pt x="3955" y="8181"/>
                  </a:lnTo>
                  <a:lnTo>
                    <a:pt x="3976" y="8077"/>
                  </a:lnTo>
                  <a:lnTo>
                    <a:pt x="3934" y="7784"/>
                  </a:lnTo>
                  <a:lnTo>
                    <a:pt x="3955" y="7700"/>
                  </a:lnTo>
                  <a:lnTo>
                    <a:pt x="4059" y="7658"/>
                  </a:lnTo>
                  <a:lnTo>
                    <a:pt x="4059" y="7533"/>
                  </a:lnTo>
                  <a:lnTo>
                    <a:pt x="3934" y="7470"/>
                  </a:lnTo>
                  <a:lnTo>
                    <a:pt x="3934" y="7345"/>
                  </a:lnTo>
                  <a:lnTo>
                    <a:pt x="3850" y="7219"/>
                  </a:lnTo>
                  <a:lnTo>
                    <a:pt x="3767" y="7156"/>
                  </a:lnTo>
                  <a:lnTo>
                    <a:pt x="3620" y="6863"/>
                  </a:lnTo>
                  <a:lnTo>
                    <a:pt x="3495" y="6759"/>
                  </a:lnTo>
                  <a:lnTo>
                    <a:pt x="3432" y="6696"/>
                  </a:lnTo>
                  <a:lnTo>
                    <a:pt x="3348" y="6612"/>
                  </a:lnTo>
                  <a:lnTo>
                    <a:pt x="3243" y="6424"/>
                  </a:lnTo>
                  <a:lnTo>
                    <a:pt x="3181" y="6403"/>
                  </a:lnTo>
                  <a:lnTo>
                    <a:pt x="3181" y="6319"/>
                  </a:lnTo>
                  <a:lnTo>
                    <a:pt x="3306" y="6236"/>
                  </a:lnTo>
                  <a:lnTo>
                    <a:pt x="3411" y="6173"/>
                  </a:lnTo>
                  <a:lnTo>
                    <a:pt x="3390" y="6089"/>
                  </a:lnTo>
                  <a:lnTo>
                    <a:pt x="3390" y="5901"/>
                  </a:lnTo>
                  <a:lnTo>
                    <a:pt x="3453" y="5817"/>
                  </a:lnTo>
                  <a:lnTo>
                    <a:pt x="3432" y="5650"/>
                  </a:lnTo>
                  <a:lnTo>
                    <a:pt x="3515" y="5503"/>
                  </a:lnTo>
                  <a:lnTo>
                    <a:pt x="3746" y="5587"/>
                  </a:lnTo>
                  <a:lnTo>
                    <a:pt x="3871" y="5482"/>
                  </a:lnTo>
                  <a:lnTo>
                    <a:pt x="4018" y="5482"/>
                  </a:lnTo>
                  <a:lnTo>
                    <a:pt x="4039" y="5440"/>
                  </a:lnTo>
                  <a:lnTo>
                    <a:pt x="4039" y="5273"/>
                  </a:lnTo>
                  <a:lnTo>
                    <a:pt x="4101" y="5231"/>
                  </a:lnTo>
                  <a:lnTo>
                    <a:pt x="4269" y="5252"/>
                  </a:lnTo>
                  <a:lnTo>
                    <a:pt x="4290" y="5168"/>
                  </a:lnTo>
                  <a:lnTo>
                    <a:pt x="4248" y="5085"/>
                  </a:lnTo>
                  <a:lnTo>
                    <a:pt x="4248" y="5022"/>
                  </a:lnTo>
                  <a:lnTo>
                    <a:pt x="4373" y="4980"/>
                  </a:lnTo>
                  <a:lnTo>
                    <a:pt x="4541" y="4959"/>
                  </a:lnTo>
                  <a:lnTo>
                    <a:pt x="4562" y="4959"/>
                  </a:lnTo>
                  <a:lnTo>
                    <a:pt x="4604" y="4813"/>
                  </a:lnTo>
                  <a:lnTo>
                    <a:pt x="4666" y="4813"/>
                  </a:lnTo>
                  <a:lnTo>
                    <a:pt x="4792" y="4729"/>
                  </a:lnTo>
                  <a:lnTo>
                    <a:pt x="4750" y="4645"/>
                  </a:lnTo>
                  <a:lnTo>
                    <a:pt x="4792" y="4541"/>
                  </a:lnTo>
                  <a:lnTo>
                    <a:pt x="4813" y="4436"/>
                  </a:lnTo>
                  <a:lnTo>
                    <a:pt x="4980" y="4415"/>
                  </a:lnTo>
                  <a:lnTo>
                    <a:pt x="5085" y="4311"/>
                  </a:lnTo>
                  <a:lnTo>
                    <a:pt x="5127" y="4290"/>
                  </a:lnTo>
                  <a:lnTo>
                    <a:pt x="5127" y="4143"/>
                  </a:lnTo>
                  <a:lnTo>
                    <a:pt x="5022" y="4122"/>
                  </a:lnTo>
                  <a:lnTo>
                    <a:pt x="4771" y="4227"/>
                  </a:lnTo>
                  <a:lnTo>
                    <a:pt x="4624" y="4227"/>
                  </a:lnTo>
                  <a:lnTo>
                    <a:pt x="4562" y="4311"/>
                  </a:lnTo>
                  <a:lnTo>
                    <a:pt x="4436" y="4248"/>
                  </a:lnTo>
                  <a:lnTo>
                    <a:pt x="4394" y="4122"/>
                  </a:lnTo>
                  <a:lnTo>
                    <a:pt x="4436" y="3997"/>
                  </a:lnTo>
                  <a:lnTo>
                    <a:pt x="4352" y="3892"/>
                  </a:lnTo>
                  <a:lnTo>
                    <a:pt x="4269" y="3976"/>
                  </a:lnTo>
                  <a:lnTo>
                    <a:pt x="4227" y="3913"/>
                  </a:lnTo>
                  <a:lnTo>
                    <a:pt x="4039" y="3913"/>
                  </a:lnTo>
                  <a:lnTo>
                    <a:pt x="3955" y="3934"/>
                  </a:lnTo>
                  <a:lnTo>
                    <a:pt x="3934" y="3871"/>
                  </a:lnTo>
                  <a:lnTo>
                    <a:pt x="4039" y="3767"/>
                  </a:lnTo>
                  <a:lnTo>
                    <a:pt x="4185" y="3578"/>
                  </a:lnTo>
                  <a:lnTo>
                    <a:pt x="4164" y="3495"/>
                  </a:lnTo>
                  <a:lnTo>
                    <a:pt x="4227" y="3390"/>
                  </a:lnTo>
                  <a:lnTo>
                    <a:pt x="4227" y="3306"/>
                  </a:lnTo>
                  <a:lnTo>
                    <a:pt x="4101" y="3244"/>
                  </a:lnTo>
                  <a:lnTo>
                    <a:pt x="3955" y="3244"/>
                  </a:lnTo>
                  <a:lnTo>
                    <a:pt x="3934" y="3285"/>
                  </a:lnTo>
                  <a:lnTo>
                    <a:pt x="3871" y="3202"/>
                  </a:lnTo>
                  <a:lnTo>
                    <a:pt x="3913" y="3160"/>
                  </a:lnTo>
                  <a:lnTo>
                    <a:pt x="3767" y="3139"/>
                  </a:lnTo>
                  <a:lnTo>
                    <a:pt x="3704" y="3055"/>
                  </a:lnTo>
                  <a:lnTo>
                    <a:pt x="3725" y="2951"/>
                  </a:lnTo>
                  <a:lnTo>
                    <a:pt x="3704" y="2846"/>
                  </a:lnTo>
                  <a:lnTo>
                    <a:pt x="3557" y="2867"/>
                  </a:lnTo>
                  <a:lnTo>
                    <a:pt x="3495" y="2825"/>
                  </a:lnTo>
                  <a:lnTo>
                    <a:pt x="3515" y="2741"/>
                  </a:lnTo>
                  <a:lnTo>
                    <a:pt x="3495" y="2658"/>
                  </a:lnTo>
                  <a:lnTo>
                    <a:pt x="3223" y="2720"/>
                  </a:lnTo>
                  <a:lnTo>
                    <a:pt x="3097" y="2825"/>
                  </a:lnTo>
                  <a:lnTo>
                    <a:pt x="3034" y="2679"/>
                  </a:lnTo>
                  <a:lnTo>
                    <a:pt x="3055" y="2532"/>
                  </a:lnTo>
                  <a:lnTo>
                    <a:pt x="2992" y="2469"/>
                  </a:lnTo>
                  <a:lnTo>
                    <a:pt x="2930" y="2407"/>
                  </a:lnTo>
                  <a:lnTo>
                    <a:pt x="2825" y="2344"/>
                  </a:lnTo>
                  <a:lnTo>
                    <a:pt x="2825" y="2239"/>
                  </a:lnTo>
                  <a:lnTo>
                    <a:pt x="2888" y="2155"/>
                  </a:lnTo>
                  <a:lnTo>
                    <a:pt x="2825" y="2093"/>
                  </a:lnTo>
                  <a:lnTo>
                    <a:pt x="2888" y="2009"/>
                  </a:lnTo>
                  <a:lnTo>
                    <a:pt x="2971" y="1904"/>
                  </a:lnTo>
                  <a:lnTo>
                    <a:pt x="3034" y="1925"/>
                  </a:lnTo>
                  <a:lnTo>
                    <a:pt x="3097" y="1883"/>
                  </a:lnTo>
                  <a:lnTo>
                    <a:pt x="3034" y="1779"/>
                  </a:lnTo>
                  <a:lnTo>
                    <a:pt x="3055" y="1695"/>
                  </a:lnTo>
                  <a:lnTo>
                    <a:pt x="3118" y="1674"/>
                  </a:lnTo>
                  <a:lnTo>
                    <a:pt x="3139" y="1570"/>
                  </a:lnTo>
                  <a:lnTo>
                    <a:pt x="3243" y="1507"/>
                  </a:lnTo>
                  <a:lnTo>
                    <a:pt x="3285" y="1423"/>
                  </a:lnTo>
                  <a:lnTo>
                    <a:pt x="3285" y="1319"/>
                  </a:lnTo>
                  <a:lnTo>
                    <a:pt x="3306" y="1067"/>
                  </a:lnTo>
                  <a:lnTo>
                    <a:pt x="3285" y="900"/>
                  </a:lnTo>
                  <a:lnTo>
                    <a:pt x="3202" y="691"/>
                  </a:lnTo>
                  <a:lnTo>
                    <a:pt x="3202" y="544"/>
                  </a:lnTo>
                  <a:lnTo>
                    <a:pt x="3097" y="419"/>
                  </a:lnTo>
                  <a:lnTo>
                    <a:pt x="2992" y="419"/>
                  </a:lnTo>
                  <a:lnTo>
                    <a:pt x="2971" y="251"/>
                  </a:lnTo>
                  <a:lnTo>
                    <a:pt x="2825" y="147"/>
                  </a:lnTo>
                  <a:lnTo>
                    <a:pt x="2783" y="0"/>
                  </a:lnTo>
                  <a:lnTo>
                    <a:pt x="2616" y="0"/>
                  </a:lnTo>
                  <a:lnTo>
                    <a:pt x="2532" y="42"/>
                  </a:lnTo>
                  <a:lnTo>
                    <a:pt x="24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64"/>
            <p:cNvSpPr/>
            <p:nvPr/>
          </p:nvSpPr>
          <p:spPr>
            <a:xfrm>
              <a:off x="4343054" y="2959975"/>
              <a:ext cx="35389" cy="43557"/>
            </a:xfrm>
            <a:custGeom>
              <a:avLst/>
              <a:gdLst/>
              <a:ahLst/>
              <a:cxnLst/>
              <a:rect l="l" t="t" r="r" b="b"/>
              <a:pathLst>
                <a:path w="2972" h="3830" extrusionOk="0">
                  <a:moveTo>
                    <a:pt x="209" y="1"/>
                  </a:moveTo>
                  <a:lnTo>
                    <a:pt x="189" y="63"/>
                  </a:lnTo>
                  <a:lnTo>
                    <a:pt x="147" y="63"/>
                  </a:lnTo>
                  <a:lnTo>
                    <a:pt x="147" y="147"/>
                  </a:lnTo>
                  <a:lnTo>
                    <a:pt x="189" y="210"/>
                  </a:lnTo>
                  <a:lnTo>
                    <a:pt x="147" y="356"/>
                  </a:lnTo>
                  <a:lnTo>
                    <a:pt x="21" y="482"/>
                  </a:lnTo>
                  <a:lnTo>
                    <a:pt x="0" y="628"/>
                  </a:lnTo>
                  <a:lnTo>
                    <a:pt x="293" y="733"/>
                  </a:lnTo>
                  <a:lnTo>
                    <a:pt x="398" y="670"/>
                  </a:lnTo>
                  <a:lnTo>
                    <a:pt x="523" y="691"/>
                  </a:lnTo>
                  <a:lnTo>
                    <a:pt x="502" y="754"/>
                  </a:lnTo>
                  <a:lnTo>
                    <a:pt x="544" y="900"/>
                  </a:lnTo>
                  <a:lnTo>
                    <a:pt x="481" y="963"/>
                  </a:lnTo>
                  <a:lnTo>
                    <a:pt x="398" y="942"/>
                  </a:lnTo>
                  <a:lnTo>
                    <a:pt x="314" y="984"/>
                  </a:lnTo>
                  <a:lnTo>
                    <a:pt x="272" y="1151"/>
                  </a:lnTo>
                  <a:lnTo>
                    <a:pt x="168" y="1172"/>
                  </a:lnTo>
                  <a:lnTo>
                    <a:pt x="168" y="1402"/>
                  </a:lnTo>
                  <a:lnTo>
                    <a:pt x="293" y="1570"/>
                  </a:lnTo>
                  <a:lnTo>
                    <a:pt x="419" y="1612"/>
                  </a:lnTo>
                  <a:lnTo>
                    <a:pt x="586" y="1800"/>
                  </a:lnTo>
                  <a:lnTo>
                    <a:pt x="586" y="1988"/>
                  </a:lnTo>
                  <a:lnTo>
                    <a:pt x="628" y="2114"/>
                  </a:lnTo>
                  <a:lnTo>
                    <a:pt x="607" y="2218"/>
                  </a:lnTo>
                  <a:lnTo>
                    <a:pt x="628" y="2407"/>
                  </a:lnTo>
                  <a:lnTo>
                    <a:pt x="816" y="2637"/>
                  </a:lnTo>
                  <a:lnTo>
                    <a:pt x="816" y="2783"/>
                  </a:lnTo>
                  <a:lnTo>
                    <a:pt x="837" y="2888"/>
                  </a:lnTo>
                  <a:lnTo>
                    <a:pt x="879" y="3076"/>
                  </a:lnTo>
                  <a:lnTo>
                    <a:pt x="921" y="3055"/>
                  </a:lnTo>
                  <a:lnTo>
                    <a:pt x="984" y="3160"/>
                  </a:lnTo>
                  <a:lnTo>
                    <a:pt x="1005" y="3202"/>
                  </a:lnTo>
                  <a:lnTo>
                    <a:pt x="1046" y="3202"/>
                  </a:lnTo>
                  <a:lnTo>
                    <a:pt x="1067" y="3139"/>
                  </a:lnTo>
                  <a:lnTo>
                    <a:pt x="1130" y="3097"/>
                  </a:lnTo>
                  <a:lnTo>
                    <a:pt x="1214" y="3160"/>
                  </a:lnTo>
                  <a:lnTo>
                    <a:pt x="1214" y="3181"/>
                  </a:lnTo>
                  <a:lnTo>
                    <a:pt x="1256" y="3160"/>
                  </a:lnTo>
                  <a:lnTo>
                    <a:pt x="1298" y="3055"/>
                  </a:lnTo>
                  <a:lnTo>
                    <a:pt x="1214" y="2930"/>
                  </a:lnTo>
                  <a:lnTo>
                    <a:pt x="1256" y="2888"/>
                  </a:lnTo>
                  <a:lnTo>
                    <a:pt x="1256" y="2783"/>
                  </a:lnTo>
                  <a:lnTo>
                    <a:pt x="1318" y="2721"/>
                  </a:lnTo>
                  <a:lnTo>
                    <a:pt x="1318" y="2742"/>
                  </a:lnTo>
                  <a:lnTo>
                    <a:pt x="1256" y="2951"/>
                  </a:lnTo>
                  <a:lnTo>
                    <a:pt x="1339" y="3055"/>
                  </a:lnTo>
                  <a:lnTo>
                    <a:pt x="1423" y="2930"/>
                  </a:lnTo>
                  <a:lnTo>
                    <a:pt x="1507" y="2888"/>
                  </a:lnTo>
                  <a:lnTo>
                    <a:pt x="1507" y="2888"/>
                  </a:lnTo>
                  <a:lnTo>
                    <a:pt x="1465" y="2951"/>
                  </a:lnTo>
                  <a:lnTo>
                    <a:pt x="1423" y="2972"/>
                  </a:lnTo>
                  <a:lnTo>
                    <a:pt x="1360" y="3076"/>
                  </a:lnTo>
                  <a:lnTo>
                    <a:pt x="1465" y="3139"/>
                  </a:lnTo>
                  <a:lnTo>
                    <a:pt x="1549" y="2951"/>
                  </a:lnTo>
                  <a:lnTo>
                    <a:pt x="1653" y="2930"/>
                  </a:lnTo>
                  <a:lnTo>
                    <a:pt x="1674" y="2762"/>
                  </a:lnTo>
                  <a:lnTo>
                    <a:pt x="1590" y="2637"/>
                  </a:lnTo>
                  <a:lnTo>
                    <a:pt x="1528" y="2616"/>
                  </a:lnTo>
                  <a:lnTo>
                    <a:pt x="1632" y="2553"/>
                  </a:lnTo>
                  <a:lnTo>
                    <a:pt x="1653" y="2511"/>
                  </a:lnTo>
                  <a:lnTo>
                    <a:pt x="1570" y="2365"/>
                  </a:lnTo>
                  <a:lnTo>
                    <a:pt x="1549" y="2156"/>
                  </a:lnTo>
                  <a:lnTo>
                    <a:pt x="1590" y="2344"/>
                  </a:lnTo>
                  <a:lnTo>
                    <a:pt x="1716" y="2449"/>
                  </a:lnTo>
                  <a:lnTo>
                    <a:pt x="1779" y="2428"/>
                  </a:lnTo>
                  <a:lnTo>
                    <a:pt x="1779" y="2470"/>
                  </a:lnTo>
                  <a:lnTo>
                    <a:pt x="1988" y="2574"/>
                  </a:lnTo>
                  <a:lnTo>
                    <a:pt x="2093" y="2511"/>
                  </a:lnTo>
                  <a:lnTo>
                    <a:pt x="2155" y="2532"/>
                  </a:lnTo>
                  <a:lnTo>
                    <a:pt x="2155" y="2470"/>
                  </a:lnTo>
                  <a:lnTo>
                    <a:pt x="2197" y="2470"/>
                  </a:lnTo>
                  <a:lnTo>
                    <a:pt x="2365" y="2888"/>
                  </a:lnTo>
                  <a:lnTo>
                    <a:pt x="2448" y="2951"/>
                  </a:lnTo>
                  <a:lnTo>
                    <a:pt x="2448" y="3034"/>
                  </a:lnTo>
                  <a:lnTo>
                    <a:pt x="2406" y="3160"/>
                  </a:lnTo>
                  <a:lnTo>
                    <a:pt x="2469" y="3181"/>
                  </a:lnTo>
                  <a:lnTo>
                    <a:pt x="2406" y="3348"/>
                  </a:lnTo>
                  <a:lnTo>
                    <a:pt x="2448" y="3369"/>
                  </a:lnTo>
                  <a:lnTo>
                    <a:pt x="2511" y="3306"/>
                  </a:lnTo>
                  <a:lnTo>
                    <a:pt x="2553" y="3265"/>
                  </a:lnTo>
                  <a:lnTo>
                    <a:pt x="2553" y="3265"/>
                  </a:lnTo>
                  <a:lnTo>
                    <a:pt x="2511" y="3369"/>
                  </a:lnTo>
                  <a:lnTo>
                    <a:pt x="2490" y="3411"/>
                  </a:lnTo>
                  <a:lnTo>
                    <a:pt x="2553" y="3495"/>
                  </a:lnTo>
                  <a:lnTo>
                    <a:pt x="2637" y="3620"/>
                  </a:lnTo>
                  <a:lnTo>
                    <a:pt x="2720" y="3830"/>
                  </a:lnTo>
                  <a:lnTo>
                    <a:pt x="2762" y="3830"/>
                  </a:lnTo>
                  <a:lnTo>
                    <a:pt x="2720" y="3683"/>
                  </a:lnTo>
                  <a:lnTo>
                    <a:pt x="2720" y="3620"/>
                  </a:lnTo>
                  <a:lnTo>
                    <a:pt x="2762" y="3516"/>
                  </a:lnTo>
                  <a:lnTo>
                    <a:pt x="2867" y="3390"/>
                  </a:lnTo>
                  <a:lnTo>
                    <a:pt x="2909" y="3411"/>
                  </a:lnTo>
                  <a:lnTo>
                    <a:pt x="2971" y="3286"/>
                  </a:lnTo>
                  <a:lnTo>
                    <a:pt x="2971" y="3160"/>
                  </a:lnTo>
                  <a:lnTo>
                    <a:pt x="2930" y="3139"/>
                  </a:lnTo>
                  <a:lnTo>
                    <a:pt x="2909" y="3076"/>
                  </a:lnTo>
                  <a:lnTo>
                    <a:pt x="2909" y="3034"/>
                  </a:lnTo>
                  <a:lnTo>
                    <a:pt x="2888" y="2972"/>
                  </a:lnTo>
                  <a:lnTo>
                    <a:pt x="2867" y="2888"/>
                  </a:lnTo>
                  <a:lnTo>
                    <a:pt x="2804" y="2742"/>
                  </a:lnTo>
                  <a:lnTo>
                    <a:pt x="2783" y="2511"/>
                  </a:lnTo>
                  <a:lnTo>
                    <a:pt x="2720" y="2428"/>
                  </a:lnTo>
                  <a:lnTo>
                    <a:pt x="2720" y="2302"/>
                  </a:lnTo>
                  <a:lnTo>
                    <a:pt x="2699" y="2135"/>
                  </a:lnTo>
                  <a:lnTo>
                    <a:pt x="2637" y="2051"/>
                  </a:lnTo>
                  <a:lnTo>
                    <a:pt x="2595" y="2009"/>
                  </a:lnTo>
                  <a:lnTo>
                    <a:pt x="2511" y="2009"/>
                  </a:lnTo>
                  <a:lnTo>
                    <a:pt x="2448" y="1946"/>
                  </a:lnTo>
                  <a:lnTo>
                    <a:pt x="2386" y="2009"/>
                  </a:lnTo>
                  <a:lnTo>
                    <a:pt x="2406" y="2051"/>
                  </a:lnTo>
                  <a:lnTo>
                    <a:pt x="2386" y="2114"/>
                  </a:lnTo>
                  <a:lnTo>
                    <a:pt x="2386" y="2156"/>
                  </a:lnTo>
                  <a:lnTo>
                    <a:pt x="2344" y="2239"/>
                  </a:lnTo>
                  <a:lnTo>
                    <a:pt x="2365" y="2302"/>
                  </a:lnTo>
                  <a:lnTo>
                    <a:pt x="2365" y="2365"/>
                  </a:lnTo>
                  <a:lnTo>
                    <a:pt x="2281" y="2365"/>
                  </a:lnTo>
                  <a:lnTo>
                    <a:pt x="2197" y="2260"/>
                  </a:lnTo>
                  <a:lnTo>
                    <a:pt x="2093" y="2156"/>
                  </a:lnTo>
                  <a:lnTo>
                    <a:pt x="2093" y="2114"/>
                  </a:lnTo>
                  <a:lnTo>
                    <a:pt x="2030" y="2051"/>
                  </a:lnTo>
                  <a:lnTo>
                    <a:pt x="1967" y="1905"/>
                  </a:lnTo>
                  <a:lnTo>
                    <a:pt x="1967" y="1821"/>
                  </a:lnTo>
                  <a:lnTo>
                    <a:pt x="2030" y="1800"/>
                  </a:lnTo>
                  <a:lnTo>
                    <a:pt x="2051" y="1716"/>
                  </a:lnTo>
                  <a:lnTo>
                    <a:pt x="2155" y="1633"/>
                  </a:lnTo>
                  <a:lnTo>
                    <a:pt x="2176" y="1695"/>
                  </a:lnTo>
                  <a:lnTo>
                    <a:pt x="2260" y="1695"/>
                  </a:lnTo>
                  <a:lnTo>
                    <a:pt x="2302" y="1633"/>
                  </a:lnTo>
                  <a:lnTo>
                    <a:pt x="2302" y="1570"/>
                  </a:lnTo>
                  <a:lnTo>
                    <a:pt x="2365" y="1528"/>
                  </a:lnTo>
                  <a:lnTo>
                    <a:pt x="2448" y="1319"/>
                  </a:lnTo>
                  <a:lnTo>
                    <a:pt x="2469" y="1193"/>
                  </a:lnTo>
                  <a:lnTo>
                    <a:pt x="2511" y="1068"/>
                  </a:lnTo>
                  <a:lnTo>
                    <a:pt x="2469" y="1047"/>
                  </a:lnTo>
                  <a:lnTo>
                    <a:pt x="2365" y="942"/>
                  </a:lnTo>
                  <a:lnTo>
                    <a:pt x="2302" y="963"/>
                  </a:lnTo>
                  <a:lnTo>
                    <a:pt x="2260" y="942"/>
                  </a:lnTo>
                  <a:lnTo>
                    <a:pt x="2176" y="942"/>
                  </a:lnTo>
                  <a:lnTo>
                    <a:pt x="1967" y="963"/>
                  </a:lnTo>
                  <a:lnTo>
                    <a:pt x="1779" y="942"/>
                  </a:lnTo>
                  <a:lnTo>
                    <a:pt x="1423" y="942"/>
                  </a:lnTo>
                  <a:lnTo>
                    <a:pt x="1298" y="879"/>
                  </a:lnTo>
                  <a:lnTo>
                    <a:pt x="1193" y="900"/>
                  </a:lnTo>
                  <a:lnTo>
                    <a:pt x="1067" y="858"/>
                  </a:lnTo>
                  <a:lnTo>
                    <a:pt x="1067" y="775"/>
                  </a:lnTo>
                  <a:lnTo>
                    <a:pt x="1026" y="649"/>
                  </a:lnTo>
                  <a:lnTo>
                    <a:pt x="1026" y="565"/>
                  </a:lnTo>
                  <a:lnTo>
                    <a:pt x="1005" y="440"/>
                  </a:lnTo>
                  <a:lnTo>
                    <a:pt x="921" y="314"/>
                  </a:lnTo>
                  <a:lnTo>
                    <a:pt x="879" y="314"/>
                  </a:lnTo>
                  <a:lnTo>
                    <a:pt x="837" y="356"/>
                  </a:lnTo>
                  <a:lnTo>
                    <a:pt x="733" y="314"/>
                  </a:lnTo>
                  <a:lnTo>
                    <a:pt x="691" y="252"/>
                  </a:lnTo>
                  <a:lnTo>
                    <a:pt x="607" y="168"/>
                  </a:lnTo>
                  <a:lnTo>
                    <a:pt x="544" y="168"/>
                  </a:lnTo>
                  <a:lnTo>
                    <a:pt x="523" y="252"/>
                  </a:lnTo>
                  <a:lnTo>
                    <a:pt x="607" y="314"/>
                  </a:lnTo>
                  <a:lnTo>
                    <a:pt x="544" y="335"/>
                  </a:lnTo>
                  <a:lnTo>
                    <a:pt x="419" y="314"/>
                  </a:lnTo>
                  <a:lnTo>
                    <a:pt x="356" y="210"/>
                  </a:lnTo>
                  <a:lnTo>
                    <a:pt x="356" y="147"/>
                  </a:lnTo>
                  <a:lnTo>
                    <a:pt x="272" y="42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64"/>
            <p:cNvSpPr/>
            <p:nvPr/>
          </p:nvSpPr>
          <p:spPr>
            <a:xfrm>
              <a:off x="3793178" y="2712975"/>
              <a:ext cx="26423" cy="30945"/>
            </a:xfrm>
            <a:custGeom>
              <a:avLst/>
              <a:gdLst/>
              <a:ahLst/>
              <a:cxnLst/>
              <a:rect l="l" t="t" r="r" b="b"/>
              <a:pathLst>
                <a:path w="2219" h="2721" extrusionOk="0">
                  <a:moveTo>
                    <a:pt x="1298" y="1"/>
                  </a:moveTo>
                  <a:lnTo>
                    <a:pt x="1152" y="168"/>
                  </a:lnTo>
                  <a:lnTo>
                    <a:pt x="984" y="231"/>
                  </a:lnTo>
                  <a:lnTo>
                    <a:pt x="880" y="231"/>
                  </a:lnTo>
                  <a:lnTo>
                    <a:pt x="817" y="336"/>
                  </a:lnTo>
                  <a:lnTo>
                    <a:pt x="754" y="482"/>
                  </a:lnTo>
                  <a:lnTo>
                    <a:pt x="649" y="545"/>
                  </a:lnTo>
                  <a:lnTo>
                    <a:pt x="524" y="545"/>
                  </a:lnTo>
                  <a:lnTo>
                    <a:pt x="357" y="649"/>
                  </a:lnTo>
                  <a:lnTo>
                    <a:pt x="315" y="629"/>
                  </a:lnTo>
                  <a:lnTo>
                    <a:pt x="231" y="629"/>
                  </a:lnTo>
                  <a:lnTo>
                    <a:pt x="210" y="754"/>
                  </a:lnTo>
                  <a:lnTo>
                    <a:pt x="126" y="838"/>
                  </a:lnTo>
                  <a:lnTo>
                    <a:pt x="189" y="901"/>
                  </a:lnTo>
                  <a:lnTo>
                    <a:pt x="231" y="859"/>
                  </a:lnTo>
                  <a:lnTo>
                    <a:pt x="357" y="1005"/>
                  </a:lnTo>
                  <a:lnTo>
                    <a:pt x="336" y="838"/>
                  </a:lnTo>
                  <a:lnTo>
                    <a:pt x="357" y="754"/>
                  </a:lnTo>
                  <a:lnTo>
                    <a:pt x="545" y="629"/>
                  </a:lnTo>
                  <a:lnTo>
                    <a:pt x="566" y="649"/>
                  </a:lnTo>
                  <a:lnTo>
                    <a:pt x="670" y="629"/>
                  </a:lnTo>
                  <a:lnTo>
                    <a:pt x="817" y="649"/>
                  </a:lnTo>
                  <a:lnTo>
                    <a:pt x="859" y="629"/>
                  </a:lnTo>
                  <a:lnTo>
                    <a:pt x="859" y="629"/>
                  </a:lnTo>
                  <a:cubicBezTo>
                    <a:pt x="859" y="649"/>
                    <a:pt x="838" y="649"/>
                    <a:pt x="838" y="691"/>
                  </a:cubicBezTo>
                  <a:lnTo>
                    <a:pt x="754" y="712"/>
                  </a:lnTo>
                  <a:lnTo>
                    <a:pt x="670" y="712"/>
                  </a:lnTo>
                  <a:lnTo>
                    <a:pt x="629" y="733"/>
                  </a:lnTo>
                  <a:lnTo>
                    <a:pt x="733" y="859"/>
                  </a:lnTo>
                  <a:lnTo>
                    <a:pt x="691" y="921"/>
                  </a:lnTo>
                  <a:lnTo>
                    <a:pt x="775" y="1026"/>
                  </a:lnTo>
                  <a:lnTo>
                    <a:pt x="775" y="1047"/>
                  </a:lnTo>
                  <a:lnTo>
                    <a:pt x="691" y="1026"/>
                  </a:lnTo>
                  <a:lnTo>
                    <a:pt x="587" y="1047"/>
                  </a:lnTo>
                  <a:lnTo>
                    <a:pt x="566" y="1005"/>
                  </a:lnTo>
                  <a:lnTo>
                    <a:pt x="629" y="942"/>
                  </a:lnTo>
                  <a:lnTo>
                    <a:pt x="566" y="838"/>
                  </a:lnTo>
                  <a:lnTo>
                    <a:pt x="545" y="838"/>
                  </a:lnTo>
                  <a:lnTo>
                    <a:pt x="461" y="963"/>
                  </a:lnTo>
                  <a:lnTo>
                    <a:pt x="524" y="1047"/>
                  </a:lnTo>
                  <a:lnTo>
                    <a:pt x="419" y="1131"/>
                  </a:lnTo>
                  <a:lnTo>
                    <a:pt x="336" y="1047"/>
                  </a:lnTo>
                  <a:lnTo>
                    <a:pt x="231" y="1047"/>
                  </a:lnTo>
                  <a:lnTo>
                    <a:pt x="147" y="1026"/>
                  </a:lnTo>
                  <a:lnTo>
                    <a:pt x="64" y="1110"/>
                  </a:lnTo>
                  <a:lnTo>
                    <a:pt x="210" y="1173"/>
                  </a:lnTo>
                  <a:lnTo>
                    <a:pt x="210" y="1277"/>
                  </a:lnTo>
                  <a:lnTo>
                    <a:pt x="126" y="1235"/>
                  </a:lnTo>
                  <a:lnTo>
                    <a:pt x="64" y="1256"/>
                  </a:lnTo>
                  <a:lnTo>
                    <a:pt x="105" y="1424"/>
                  </a:lnTo>
                  <a:lnTo>
                    <a:pt x="168" y="1465"/>
                  </a:lnTo>
                  <a:lnTo>
                    <a:pt x="168" y="1591"/>
                  </a:lnTo>
                  <a:lnTo>
                    <a:pt x="231" y="1675"/>
                  </a:lnTo>
                  <a:lnTo>
                    <a:pt x="64" y="1758"/>
                  </a:lnTo>
                  <a:lnTo>
                    <a:pt x="1" y="1905"/>
                  </a:lnTo>
                  <a:lnTo>
                    <a:pt x="64" y="1968"/>
                  </a:lnTo>
                  <a:lnTo>
                    <a:pt x="168" y="1905"/>
                  </a:lnTo>
                  <a:lnTo>
                    <a:pt x="315" y="2051"/>
                  </a:lnTo>
                  <a:lnTo>
                    <a:pt x="336" y="2219"/>
                  </a:lnTo>
                  <a:lnTo>
                    <a:pt x="273" y="2261"/>
                  </a:lnTo>
                  <a:lnTo>
                    <a:pt x="315" y="2323"/>
                  </a:lnTo>
                  <a:lnTo>
                    <a:pt x="461" y="2323"/>
                  </a:lnTo>
                  <a:lnTo>
                    <a:pt x="608" y="2533"/>
                  </a:lnTo>
                  <a:lnTo>
                    <a:pt x="649" y="2574"/>
                  </a:lnTo>
                  <a:lnTo>
                    <a:pt x="754" y="2533"/>
                  </a:lnTo>
                  <a:lnTo>
                    <a:pt x="775" y="2470"/>
                  </a:lnTo>
                  <a:lnTo>
                    <a:pt x="691" y="2386"/>
                  </a:lnTo>
                  <a:lnTo>
                    <a:pt x="649" y="2386"/>
                  </a:lnTo>
                  <a:lnTo>
                    <a:pt x="649" y="2302"/>
                  </a:lnTo>
                  <a:lnTo>
                    <a:pt x="733" y="2261"/>
                  </a:lnTo>
                  <a:lnTo>
                    <a:pt x="733" y="2177"/>
                  </a:lnTo>
                  <a:lnTo>
                    <a:pt x="670" y="2135"/>
                  </a:lnTo>
                  <a:lnTo>
                    <a:pt x="670" y="2072"/>
                  </a:lnTo>
                  <a:lnTo>
                    <a:pt x="754" y="2009"/>
                  </a:lnTo>
                  <a:cubicBezTo>
                    <a:pt x="775" y="2051"/>
                    <a:pt x="817" y="2093"/>
                    <a:pt x="838" y="2135"/>
                  </a:cubicBezTo>
                  <a:lnTo>
                    <a:pt x="838" y="2177"/>
                  </a:lnTo>
                  <a:lnTo>
                    <a:pt x="880" y="2302"/>
                  </a:lnTo>
                  <a:lnTo>
                    <a:pt x="984" y="2407"/>
                  </a:lnTo>
                  <a:lnTo>
                    <a:pt x="1089" y="2407"/>
                  </a:lnTo>
                  <a:lnTo>
                    <a:pt x="1152" y="2449"/>
                  </a:lnTo>
                  <a:lnTo>
                    <a:pt x="1256" y="2428"/>
                  </a:lnTo>
                  <a:cubicBezTo>
                    <a:pt x="1277" y="2428"/>
                    <a:pt x="1298" y="2428"/>
                    <a:pt x="1298" y="2407"/>
                  </a:cubicBezTo>
                  <a:cubicBezTo>
                    <a:pt x="1319" y="2407"/>
                    <a:pt x="1319" y="2428"/>
                    <a:pt x="1361" y="2428"/>
                  </a:cubicBezTo>
                  <a:lnTo>
                    <a:pt x="1361" y="2449"/>
                  </a:lnTo>
                  <a:lnTo>
                    <a:pt x="1298" y="2533"/>
                  </a:lnTo>
                  <a:lnTo>
                    <a:pt x="1319" y="2595"/>
                  </a:lnTo>
                  <a:lnTo>
                    <a:pt x="1382" y="2512"/>
                  </a:lnTo>
                  <a:lnTo>
                    <a:pt x="1403" y="2449"/>
                  </a:lnTo>
                  <a:cubicBezTo>
                    <a:pt x="1445" y="2491"/>
                    <a:pt x="1486" y="2512"/>
                    <a:pt x="1507" y="2553"/>
                  </a:cubicBezTo>
                  <a:lnTo>
                    <a:pt x="1507" y="2595"/>
                  </a:lnTo>
                  <a:lnTo>
                    <a:pt x="1465" y="2616"/>
                  </a:lnTo>
                  <a:lnTo>
                    <a:pt x="1507" y="2658"/>
                  </a:lnTo>
                  <a:lnTo>
                    <a:pt x="1675" y="2721"/>
                  </a:lnTo>
                  <a:lnTo>
                    <a:pt x="1821" y="2700"/>
                  </a:lnTo>
                  <a:lnTo>
                    <a:pt x="1884" y="2616"/>
                  </a:lnTo>
                  <a:lnTo>
                    <a:pt x="1905" y="2700"/>
                  </a:lnTo>
                  <a:lnTo>
                    <a:pt x="1926" y="2721"/>
                  </a:lnTo>
                  <a:lnTo>
                    <a:pt x="1926" y="2616"/>
                  </a:lnTo>
                  <a:lnTo>
                    <a:pt x="1968" y="2574"/>
                  </a:lnTo>
                  <a:cubicBezTo>
                    <a:pt x="2009" y="2533"/>
                    <a:pt x="2030" y="2512"/>
                    <a:pt x="2030" y="2470"/>
                  </a:cubicBezTo>
                  <a:lnTo>
                    <a:pt x="2093" y="2386"/>
                  </a:lnTo>
                  <a:lnTo>
                    <a:pt x="2177" y="2344"/>
                  </a:lnTo>
                  <a:lnTo>
                    <a:pt x="2135" y="2302"/>
                  </a:lnTo>
                  <a:lnTo>
                    <a:pt x="2072" y="2323"/>
                  </a:lnTo>
                  <a:lnTo>
                    <a:pt x="2009" y="2407"/>
                  </a:lnTo>
                  <a:lnTo>
                    <a:pt x="2009" y="2386"/>
                  </a:lnTo>
                  <a:cubicBezTo>
                    <a:pt x="1989" y="2344"/>
                    <a:pt x="1989" y="2344"/>
                    <a:pt x="1989" y="2323"/>
                  </a:cubicBezTo>
                  <a:lnTo>
                    <a:pt x="2009" y="2302"/>
                  </a:lnTo>
                  <a:lnTo>
                    <a:pt x="2009" y="2219"/>
                  </a:lnTo>
                  <a:lnTo>
                    <a:pt x="2135" y="2177"/>
                  </a:lnTo>
                  <a:lnTo>
                    <a:pt x="2198" y="2114"/>
                  </a:lnTo>
                  <a:lnTo>
                    <a:pt x="2177" y="2051"/>
                  </a:lnTo>
                  <a:lnTo>
                    <a:pt x="2072" y="1968"/>
                  </a:lnTo>
                  <a:lnTo>
                    <a:pt x="2072" y="1905"/>
                  </a:lnTo>
                  <a:lnTo>
                    <a:pt x="2198" y="1863"/>
                  </a:lnTo>
                  <a:lnTo>
                    <a:pt x="2219" y="1737"/>
                  </a:lnTo>
                  <a:lnTo>
                    <a:pt x="2219" y="1591"/>
                  </a:lnTo>
                  <a:lnTo>
                    <a:pt x="2198" y="1486"/>
                  </a:lnTo>
                  <a:lnTo>
                    <a:pt x="2072" y="1486"/>
                  </a:lnTo>
                  <a:lnTo>
                    <a:pt x="1905" y="1528"/>
                  </a:lnTo>
                  <a:lnTo>
                    <a:pt x="1863" y="1633"/>
                  </a:lnTo>
                  <a:lnTo>
                    <a:pt x="1905" y="1675"/>
                  </a:lnTo>
                  <a:lnTo>
                    <a:pt x="1989" y="1737"/>
                  </a:lnTo>
                  <a:lnTo>
                    <a:pt x="1989" y="1779"/>
                  </a:lnTo>
                  <a:lnTo>
                    <a:pt x="1926" y="1758"/>
                  </a:lnTo>
                  <a:lnTo>
                    <a:pt x="1905" y="1779"/>
                  </a:lnTo>
                  <a:lnTo>
                    <a:pt x="1800" y="1696"/>
                  </a:lnTo>
                  <a:lnTo>
                    <a:pt x="1800" y="1654"/>
                  </a:lnTo>
                  <a:lnTo>
                    <a:pt x="1758" y="1570"/>
                  </a:lnTo>
                  <a:lnTo>
                    <a:pt x="1696" y="1591"/>
                  </a:lnTo>
                  <a:lnTo>
                    <a:pt x="1654" y="1675"/>
                  </a:lnTo>
                  <a:lnTo>
                    <a:pt x="1570" y="1696"/>
                  </a:lnTo>
                  <a:lnTo>
                    <a:pt x="1591" y="1779"/>
                  </a:lnTo>
                  <a:lnTo>
                    <a:pt x="1654" y="1863"/>
                  </a:lnTo>
                  <a:lnTo>
                    <a:pt x="1654" y="1989"/>
                  </a:lnTo>
                  <a:lnTo>
                    <a:pt x="1717" y="2072"/>
                  </a:lnTo>
                  <a:lnTo>
                    <a:pt x="1800" y="2072"/>
                  </a:lnTo>
                  <a:lnTo>
                    <a:pt x="1926" y="2093"/>
                  </a:lnTo>
                  <a:lnTo>
                    <a:pt x="1968" y="2156"/>
                  </a:lnTo>
                  <a:lnTo>
                    <a:pt x="1905" y="2198"/>
                  </a:lnTo>
                  <a:lnTo>
                    <a:pt x="1968" y="2261"/>
                  </a:lnTo>
                  <a:cubicBezTo>
                    <a:pt x="1926" y="2281"/>
                    <a:pt x="1926" y="2323"/>
                    <a:pt x="1926" y="2365"/>
                  </a:cubicBezTo>
                  <a:lnTo>
                    <a:pt x="1905" y="2386"/>
                  </a:lnTo>
                  <a:lnTo>
                    <a:pt x="1863" y="2386"/>
                  </a:lnTo>
                  <a:lnTo>
                    <a:pt x="1779" y="2407"/>
                  </a:lnTo>
                  <a:lnTo>
                    <a:pt x="1675" y="2261"/>
                  </a:lnTo>
                  <a:lnTo>
                    <a:pt x="1612" y="2281"/>
                  </a:lnTo>
                  <a:cubicBezTo>
                    <a:pt x="1591" y="2261"/>
                    <a:pt x="1570" y="2261"/>
                    <a:pt x="1549" y="2219"/>
                  </a:cubicBezTo>
                  <a:lnTo>
                    <a:pt x="1549" y="2198"/>
                  </a:lnTo>
                  <a:lnTo>
                    <a:pt x="1465" y="2114"/>
                  </a:lnTo>
                  <a:lnTo>
                    <a:pt x="1465" y="2177"/>
                  </a:lnTo>
                  <a:cubicBezTo>
                    <a:pt x="1465" y="2177"/>
                    <a:pt x="1445" y="2177"/>
                    <a:pt x="1445" y="2156"/>
                  </a:cubicBezTo>
                  <a:cubicBezTo>
                    <a:pt x="1403" y="2156"/>
                    <a:pt x="1403" y="2156"/>
                    <a:pt x="1382" y="2177"/>
                  </a:cubicBezTo>
                  <a:lnTo>
                    <a:pt x="1403" y="2093"/>
                  </a:lnTo>
                  <a:lnTo>
                    <a:pt x="1382" y="2009"/>
                  </a:lnTo>
                  <a:lnTo>
                    <a:pt x="1298" y="1863"/>
                  </a:lnTo>
                  <a:lnTo>
                    <a:pt x="1235" y="1863"/>
                  </a:lnTo>
                  <a:lnTo>
                    <a:pt x="1089" y="1779"/>
                  </a:lnTo>
                  <a:lnTo>
                    <a:pt x="1026" y="1612"/>
                  </a:lnTo>
                  <a:lnTo>
                    <a:pt x="1047" y="1654"/>
                  </a:lnTo>
                  <a:lnTo>
                    <a:pt x="1173" y="1591"/>
                  </a:lnTo>
                  <a:lnTo>
                    <a:pt x="1173" y="1445"/>
                  </a:lnTo>
                  <a:lnTo>
                    <a:pt x="1131" y="1340"/>
                  </a:lnTo>
                  <a:lnTo>
                    <a:pt x="1193" y="1256"/>
                  </a:lnTo>
                  <a:lnTo>
                    <a:pt x="1298" y="1235"/>
                  </a:lnTo>
                  <a:lnTo>
                    <a:pt x="1382" y="1298"/>
                  </a:lnTo>
                  <a:lnTo>
                    <a:pt x="1445" y="1277"/>
                  </a:lnTo>
                  <a:lnTo>
                    <a:pt x="1486" y="1298"/>
                  </a:lnTo>
                  <a:lnTo>
                    <a:pt x="1507" y="1256"/>
                  </a:lnTo>
                  <a:lnTo>
                    <a:pt x="1549" y="1152"/>
                  </a:lnTo>
                  <a:lnTo>
                    <a:pt x="1445" y="1047"/>
                  </a:lnTo>
                  <a:lnTo>
                    <a:pt x="1382" y="1110"/>
                  </a:lnTo>
                  <a:lnTo>
                    <a:pt x="1256" y="1110"/>
                  </a:lnTo>
                  <a:lnTo>
                    <a:pt x="1193" y="1026"/>
                  </a:lnTo>
                  <a:lnTo>
                    <a:pt x="1152" y="921"/>
                  </a:lnTo>
                  <a:lnTo>
                    <a:pt x="1089" y="921"/>
                  </a:lnTo>
                  <a:lnTo>
                    <a:pt x="1152" y="859"/>
                  </a:lnTo>
                  <a:lnTo>
                    <a:pt x="1152" y="754"/>
                  </a:lnTo>
                  <a:lnTo>
                    <a:pt x="1131" y="754"/>
                  </a:lnTo>
                  <a:cubicBezTo>
                    <a:pt x="1131" y="733"/>
                    <a:pt x="1152" y="712"/>
                    <a:pt x="1152" y="691"/>
                  </a:cubicBezTo>
                  <a:lnTo>
                    <a:pt x="1173" y="691"/>
                  </a:lnTo>
                  <a:lnTo>
                    <a:pt x="1277" y="503"/>
                  </a:lnTo>
                  <a:lnTo>
                    <a:pt x="1256" y="377"/>
                  </a:lnTo>
                  <a:lnTo>
                    <a:pt x="1277" y="315"/>
                  </a:lnTo>
                  <a:lnTo>
                    <a:pt x="1256" y="210"/>
                  </a:lnTo>
                  <a:lnTo>
                    <a:pt x="1340" y="64"/>
                  </a:lnTo>
                  <a:lnTo>
                    <a:pt x="129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64"/>
            <p:cNvSpPr/>
            <p:nvPr/>
          </p:nvSpPr>
          <p:spPr>
            <a:xfrm>
              <a:off x="3772256" y="2560208"/>
              <a:ext cx="138282" cy="153495"/>
            </a:xfrm>
            <a:custGeom>
              <a:avLst/>
              <a:gdLst/>
              <a:ahLst/>
              <a:cxnLst/>
              <a:rect l="l" t="t" r="r" b="b"/>
              <a:pathLst>
                <a:path w="11613" h="13497" extrusionOk="0">
                  <a:moveTo>
                    <a:pt x="9792" y="1"/>
                  </a:moveTo>
                  <a:lnTo>
                    <a:pt x="9709" y="64"/>
                  </a:lnTo>
                  <a:lnTo>
                    <a:pt x="9709" y="126"/>
                  </a:lnTo>
                  <a:lnTo>
                    <a:pt x="9792" y="231"/>
                  </a:lnTo>
                  <a:lnTo>
                    <a:pt x="9730" y="273"/>
                  </a:lnTo>
                  <a:lnTo>
                    <a:pt x="9688" y="273"/>
                  </a:lnTo>
                  <a:lnTo>
                    <a:pt x="9604" y="168"/>
                  </a:lnTo>
                  <a:lnTo>
                    <a:pt x="9541" y="231"/>
                  </a:lnTo>
                  <a:lnTo>
                    <a:pt x="9520" y="336"/>
                  </a:lnTo>
                  <a:lnTo>
                    <a:pt x="9541" y="357"/>
                  </a:lnTo>
                  <a:lnTo>
                    <a:pt x="9625" y="357"/>
                  </a:lnTo>
                  <a:lnTo>
                    <a:pt x="9688" y="419"/>
                  </a:lnTo>
                  <a:lnTo>
                    <a:pt x="9646" y="440"/>
                  </a:lnTo>
                  <a:lnTo>
                    <a:pt x="9604" y="482"/>
                  </a:lnTo>
                  <a:lnTo>
                    <a:pt x="9604" y="566"/>
                  </a:lnTo>
                  <a:lnTo>
                    <a:pt x="9520" y="587"/>
                  </a:lnTo>
                  <a:lnTo>
                    <a:pt x="9520" y="670"/>
                  </a:lnTo>
                  <a:lnTo>
                    <a:pt x="9541" y="691"/>
                  </a:lnTo>
                  <a:lnTo>
                    <a:pt x="9479" y="754"/>
                  </a:lnTo>
                  <a:lnTo>
                    <a:pt x="9520" y="859"/>
                  </a:lnTo>
                  <a:lnTo>
                    <a:pt x="9479" y="901"/>
                  </a:lnTo>
                  <a:lnTo>
                    <a:pt x="9416" y="859"/>
                  </a:lnTo>
                  <a:lnTo>
                    <a:pt x="9332" y="901"/>
                  </a:lnTo>
                  <a:lnTo>
                    <a:pt x="9332" y="942"/>
                  </a:lnTo>
                  <a:lnTo>
                    <a:pt x="9269" y="984"/>
                  </a:lnTo>
                  <a:lnTo>
                    <a:pt x="9228" y="880"/>
                  </a:lnTo>
                  <a:lnTo>
                    <a:pt x="9332" y="670"/>
                  </a:lnTo>
                  <a:lnTo>
                    <a:pt x="9269" y="649"/>
                  </a:lnTo>
                  <a:lnTo>
                    <a:pt x="9269" y="587"/>
                  </a:lnTo>
                  <a:lnTo>
                    <a:pt x="9311" y="545"/>
                  </a:lnTo>
                  <a:lnTo>
                    <a:pt x="9311" y="357"/>
                  </a:lnTo>
                  <a:lnTo>
                    <a:pt x="9290" y="315"/>
                  </a:lnTo>
                  <a:lnTo>
                    <a:pt x="9228" y="315"/>
                  </a:lnTo>
                  <a:lnTo>
                    <a:pt x="9102" y="545"/>
                  </a:lnTo>
                  <a:lnTo>
                    <a:pt x="9081" y="670"/>
                  </a:lnTo>
                  <a:lnTo>
                    <a:pt x="8956" y="880"/>
                  </a:lnTo>
                  <a:lnTo>
                    <a:pt x="8893" y="1005"/>
                  </a:lnTo>
                  <a:lnTo>
                    <a:pt x="8956" y="1068"/>
                  </a:lnTo>
                  <a:lnTo>
                    <a:pt x="8914" y="1193"/>
                  </a:lnTo>
                  <a:lnTo>
                    <a:pt x="8767" y="1361"/>
                  </a:lnTo>
                  <a:lnTo>
                    <a:pt x="8704" y="1382"/>
                  </a:lnTo>
                  <a:lnTo>
                    <a:pt x="8704" y="1298"/>
                  </a:lnTo>
                  <a:lnTo>
                    <a:pt x="8663" y="1214"/>
                  </a:lnTo>
                  <a:lnTo>
                    <a:pt x="8767" y="1068"/>
                  </a:lnTo>
                  <a:lnTo>
                    <a:pt x="8746" y="963"/>
                  </a:lnTo>
                  <a:lnTo>
                    <a:pt x="8788" y="880"/>
                  </a:lnTo>
                  <a:lnTo>
                    <a:pt x="8746" y="775"/>
                  </a:lnTo>
                  <a:lnTo>
                    <a:pt x="8893" y="587"/>
                  </a:lnTo>
                  <a:lnTo>
                    <a:pt x="8914" y="482"/>
                  </a:lnTo>
                  <a:lnTo>
                    <a:pt x="8956" y="461"/>
                  </a:lnTo>
                  <a:lnTo>
                    <a:pt x="8956" y="419"/>
                  </a:lnTo>
                  <a:lnTo>
                    <a:pt x="8851" y="419"/>
                  </a:lnTo>
                  <a:lnTo>
                    <a:pt x="8767" y="315"/>
                  </a:lnTo>
                  <a:lnTo>
                    <a:pt x="8704" y="336"/>
                  </a:lnTo>
                  <a:lnTo>
                    <a:pt x="8746" y="440"/>
                  </a:lnTo>
                  <a:lnTo>
                    <a:pt x="8663" y="482"/>
                  </a:lnTo>
                  <a:lnTo>
                    <a:pt x="8663" y="419"/>
                  </a:lnTo>
                  <a:lnTo>
                    <a:pt x="8579" y="336"/>
                  </a:lnTo>
                  <a:lnTo>
                    <a:pt x="8495" y="315"/>
                  </a:lnTo>
                  <a:lnTo>
                    <a:pt x="8432" y="336"/>
                  </a:lnTo>
                  <a:lnTo>
                    <a:pt x="8453" y="482"/>
                  </a:lnTo>
                  <a:lnTo>
                    <a:pt x="8391" y="545"/>
                  </a:lnTo>
                  <a:lnTo>
                    <a:pt x="8349" y="482"/>
                  </a:lnTo>
                  <a:lnTo>
                    <a:pt x="8286" y="461"/>
                  </a:lnTo>
                  <a:lnTo>
                    <a:pt x="8244" y="482"/>
                  </a:lnTo>
                  <a:lnTo>
                    <a:pt x="8265" y="545"/>
                  </a:lnTo>
                  <a:lnTo>
                    <a:pt x="8391" y="608"/>
                  </a:lnTo>
                  <a:lnTo>
                    <a:pt x="8432" y="733"/>
                  </a:lnTo>
                  <a:lnTo>
                    <a:pt x="8391" y="775"/>
                  </a:lnTo>
                  <a:lnTo>
                    <a:pt x="8349" y="691"/>
                  </a:lnTo>
                  <a:lnTo>
                    <a:pt x="8265" y="775"/>
                  </a:lnTo>
                  <a:lnTo>
                    <a:pt x="8265" y="838"/>
                  </a:lnTo>
                  <a:lnTo>
                    <a:pt x="8286" y="880"/>
                  </a:lnTo>
                  <a:lnTo>
                    <a:pt x="8265" y="901"/>
                  </a:lnTo>
                  <a:lnTo>
                    <a:pt x="8160" y="859"/>
                  </a:lnTo>
                  <a:lnTo>
                    <a:pt x="8119" y="859"/>
                  </a:lnTo>
                  <a:lnTo>
                    <a:pt x="8035" y="963"/>
                  </a:lnTo>
                  <a:lnTo>
                    <a:pt x="7951" y="1005"/>
                  </a:lnTo>
                  <a:lnTo>
                    <a:pt x="7951" y="1047"/>
                  </a:lnTo>
                  <a:lnTo>
                    <a:pt x="8014" y="1068"/>
                  </a:lnTo>
                  <a:lnTo>
                    <a:pt x="7909" y="1131"/>
                  </a:lnTo>
                  <a:lnTo>
                    <a:pt x="7868" y="1214"/>
                  </a:lnTo>
                  <a:lnTo>
                    <a:pt x="7972" y="1319"/>
                  </a:lnTo>
                  <a:lnTo>
                    <a:pt x="7909" y="1382"/>
                  </a:lnTo>
                  <a:lnTo>
                    <a:pt x="7972" y="1424"/>
                  </a:lnTo>
                  <a:lnTo>
                    <a:pt x="8035" y="1466"/>
                  </a:lnTo>
                  <a:lnTo>
                    <a:pt x="7972" y="1507"/>
                  </a:lnTo>
                  <a:lnTo>
                    <a:pt x="7847" y="1507"/>
                  </a:lnTo>
                  <a:lnTo>
                    <a:pt x="7805" y="1361"/>
                  </a:lnTo>
                  <a:lnTo>
                    <a:pt x="7742" y="1319"/>
                  </a:lnTo>
                  <a:lnTo>
                    <a:pt x="7805" y="1277"/>
                  </a:lnTo>
                  <a:lnTo>
                    <a:pt x="7721" y="1214"/>
                  </a:lnTo>
                  <a:lnTo>
                    <a:pt x="7491" y="1214"/>
                  </a:lnTo>
                  <a:lnTo>
                    <a:pt x="7303" y="1089"/>
                  </a:lnTo>
                  <a:lnTo>
                    <a:pt x="7240" y="1089"/>
                  </a:lnTo>
                  <a:lnTo>
                    <a:pt x="7198" y="1131"/>
                  </a:lnTo>
                  <a:lnTo>
                    <a:pt x="7177" y="1068"/>
                  </a:lnTo>
                  <a:lnTo>
                    <a:pt x="7072" y="1173"/>
                  </a:lnTo>
                  <a:lnTo>
                    <a:pt x="6968" y="1173"/>
                  </a:lnTo>
                  <a:lnTo>
                    <a:pt x="6968" y="1214"/>
                  </a:lnTo>
                  <a:lnTo>
                    <a:pt x="7093" y="1382"/>
                  </a:lnTo>
                  <a:lnTo>
                    <a:pt x="7177" y="1382"/>
                  </a:lnTo>
                  <a:lnTo>
                    <a:pt x="7219" y="1424"/>
                  </a:lnTo>
                  <a:lnTo>
                    <a:pt x="7344" y="1424"/>
                  </a:lnTo>
                  <a:lnTo>
                    <a:pt x="7303" y="1528"/>
                  </a:lnTo>
                  <a:lnTo>
                    <a:pt x="7303" y="1633"/>
                  </a:lnTo>
                  <a:lnTo>
                    <a:pt x="7407" y="1779"/>
                  </a:lnTo>
                  <a:lnTo>
                    <a:pt x="7386" y="1842"/>
                  </a:lnTo>
                  <a:lnTo>
                    <a:pt x="7303" y="1800"/>
                  </a:lnTo>
                  <a:lnTo>
                    <a:pt x="7219" y="1654"/>
                  </a:lnTo>
                  <a:lnTo>
                    <a:pt x="7114" y="1612"/>
                  </a:lnTo>
                  <a:lnTo>
                    <a:pt x="7072" y="1528"/>
                  </a:lnTo>
                  <a:lnTo>
                    <a:pt x="7031" y="1633"/>
                  </a:lnTo>
                  <a:lnTo>
                    <a:pt x="6968" y="1717"/>
                  </a:lnTo>
                  <a:lnTo>
                    <a:pt x="6926" y="1591"/>
                  </a:lnTo>
                  <a:lnTo>
                    <a:pt x="6863" y="1633"/>
                  </a:lnTo>
                  <a:lnTo>
                    <a:pt x="6863" y="1717"/>
                  </a:lnTo>
                  <a:lnTo>
                    <a:pt x="6759" y="1800"/>
                  </a:lnTo>
                  <a:lnTo>
                    <a:pt x="6759" y="1884"/>
                  </a:lnTo>
                  <a:lnTo>
                    <a:pt x="6884" y="1947"/>
                  </a:lnTo>
                  <a:lnTo>
                    <a:pt x="6926" y="2051"/>
                  </a:lnTo>
                  <a:lnTo>
                    <a:pt x="6821" y="2030"/>
                  </a:lnTo>
                  <a:lnTo>
                    <a:pt x="6779" y="1989"/>
                  </a:lnTo>
                  <a:lnTo>
                    <a:pt x="6696" y="2114"/>
                  </a:lnTo>
                  <a:lnTo>
                    <a:pt x="6675" y="2177"/>
                  </a:lnTo>
                  <a:lnTo>
                    <a:pt x="6549" y="2302"/>
                  </a:lnTo>
                  <a:lnTo>
                    <a:pt x="6549" y="2219"/>
                  </a:lnTo>
                  <a:lnTo>
                    <a:pt x="6654" y="2156"/>
                  </a:lnTo>
                  <a:lnTo>
                    <a:pt x="6591" y="2093"/>
                  </a:lnTo>
                  <a:lnTo>
                    <a:pt x="6696" y="1926"/>
                  </a:lnTo>
                  <a:lnTo>
                    <a:pt x="6612" y="1612"/>
                  </a:lnTo>
                  <a:lnTo>
                    <a:pt x="6549" y="1654"/>
                  </a:lnTo>
                  <a:lnTo>
                    <a:pt x="6403" y="1842"/>
                  </a:lnTo>
                  <a:lnTo>
                    <a:pt x="6403" y="2010"/>
                  </a:lnTo>
                  <a:lnTo>
                    <a:pt x="6445" y="2051"/>
                  </a:lnTo>
                  <a:lnTo>
                    <a:pt x="6340" y="2156"/>
                  </a:lnTo>
                  <a:lnTo>
                    <a:pt x="6340" y="2051"/>
                  </a:lnTo>
                  <a:lnTo>
                    <a:pt x="6382" y="1947"/>
                  </a:lnTo>
                  <a:lnTo>
                    <a:pt x="6340" y="1800"/>
                  </a:lnTo>
                  <a:lnTo>
                    <a:pt x="6277" y="1779"/>
                  </a:lnTo>
                  <a:lnTo>
                    <a:pt x="6173" y="1842"/>
                  </a:lnTo>
                  <a:lnTo>
                    <a:pt x="6089" y="1989"/>
                  </a:lnTo>
                  <a:lnTo>
                    <a:pt x="6152" y="2114"/>
                  </a:lnTo>
                  <a:lnTo>
                    <a:pt x="6152" y="2177"/>
                  </a:lnTo>
                  <a:lnTo>
                    <a:pt x="6298" y="2323"/>
                  </a:lnTo>
                  <a:lnTo>
                    <a:pt x="6340" y="2407"/>
                  </a:lnTo>
                  <a:lnTo>
                    <a:pt x="6277" y="2512"/>
                  </a:lnTo>
                  <a:lnTo>
                    <a:pt x="6235" y="2344"/>
                  </a:lnTo>
                  <a:lnTo>
                    <a:pt x="6131" y="2302"/>
                  </a:lnTo>
                  <a:lnTo>
                    <a:pt x="6047" y="2114"/>
                  </a:lnTo>
                  <a:lnTo>
                    <a:pt x="5984" y="2093"/>
                  </a:lnTo>
                  <a:lnTo>
                    <a:pt x="5859" y="2135"/>
                  </a:lnTo>
                  <a:lnTo>
                    <a:pt x="5838" y="2219"/>
                  </a:lnTo>
                  <a:lnTo>
                    <a:pt x="5984" y="2323"/>
                  </a:lnTo>
                  <a:lnTo>
                    <a:pt x="6047" y="2323"/>
                  </a:lnTo>
                  <a:lnTo>
                    <a:pt x="6089" y="2365"/>
                  </a:lnTo>
                  <a:lnTo>
                    <a:pt x="5984" y="2344"/>
                  </a:lnTo>
                  <a:lnTo>
                    <a:pt x="5880" y="2407"/>
                  </a:lnTo>
                  <a:lnTo>
                    <a:pt x="5963" y="2512"/>
                  </a:lnTo>
                  <a:lnTo>
                    <a:pt x="5838" y="2428"/>
                  </a:lnTo>
                  <a:lnTo>
                    <a:pt x="5838" y="2302"/>
                  </a:lnTo>
                  <a:lnTo>
                    <a:pt x="5775" y="2261"/>
                  </a:lnTo>
                  <a:lnTo>
                    <a:pt x="5754" y="2156"/>
                  </a:lnTo>
                  <a:lnTo>
                    <a:pt x="5712" y="2219"/>
                  </a:lnTo>
                  <a:lnTo>
                    <a:pt x="5671" y="2365"/>
                  </a:lnTo>
                  <a:lnTo>
                    <a:pt x="5733" y="2428"/>
                  </a:lnTo>
                  <a:lnTo>
                    <a:pt x="5712" y="2554"/>
                  </a:lnTo>
                  <a:lnTo>
                    <a:pt x="5629" y="2512"/>
                  </a:lnTo>
                  <a:lnTo>
                    <a:pt x="5545" y="2533"/>
                  </a:lnTo>
                  <a:lnTo>
                    <a:pt x="5419" y="2658"/>
                  </a:lnTo>
                  <a:lnTo>
                    <a:pt x="5440" y="2679"/>
                  </a:lnTo>
                  <a:lnTo>
                    <a:pt x="5524" y="2658"/>
                  </a:lnTo>
                  <a:lnTo>
                    <a:pt x="5608" y="2763"/>
                  </a:lnTo>
                  <a:lnTo>
                    <a:pt x="5503" y="2763"/>
                  </a:lnTo>
                  <a:lnTo>
                    <a:pt x="5440" y="2826"/>
                  </a:lnTo>
                  <a:lnTo>
                    <a:pt x="5503" y="2846"/>
                  </a:lnTo>
                  <a:lnTo>
                    <a:pt x="5461" y="2888"/>
                  </a:lnTo>
                  <a:lnTo>
                    <a:pt x="5357" y="2930"/>
                  </a:lnTo>
                  <a:lnTo>
                    <a:pt x="5357" y="2972"/>
                  </a:lnTo>
                  <a:lnTo>
                    <a:pt x="5399" y="2993"/>
                  </a:lnTo>
                  <a:lnTo>
                    <a:pt x="5336" y="2993"/>
                  </a:lnTo>
                  <a:lnTo>
                    <a:pt x="5294" y="2951"/>
                  </a:lnTo>
                  <a:lnTo>
                    <a:pt x="5210" y="2972"/>
                  </a:lnTo>
                  <a:lnTo>
                    <a:pt x="5127" y="3077"/>
                  </a:lnTo>
                  <a:lnTo>
                    <a:pt x="5147" y="3139"/>
                  </a:lnTo>
                  <a:lnTo>
                    <a:pt x="5127" y="3160"/>
                  </a:lnTo>
                  <a:lnTo>
                    <a:pt x="5022" y="3160"/>
                  </a:lnTo>
                  <a:lnTo>
                    <a:pt x="4938" y="3265"/>
                  </a:lnTo>
                  <a:lnTo>
                    <a:pt x="5043" y="3307"/>
                  </a:lnTo>
                  <a:lnTo>
                    <a:pt x="5315" y="3223"/>
                  </a:lnTo>
                  <a:lnTo>
                    <a:pt x="5357" y="3265"/>
                  </a:lnTo>
                  <a:lnTo>
                    <a:pt x="5461" y="3202"/>
                  </a:lnTo>
                  <a:lnTo>
                    <a:pt x="5524" y="3202"/>
                  </a:lnTo>
                  <a:lnTo>
                    <a:pt x="5524" y="3286"/>
                  </a:lnTo>
                  <a:lnTo>
                    <a:pt x="5461" y="3370"/>
                  </a:lnTo>
                  <a:lnTo>
                    <a:pt x="5440" y="3516"/>
                  </a:lnTo>
                  <a:lnTo>
                    <a:pt x="5419" y="3558"/>
                  </a:lnTo>
                  <a:lnTo>
                    <a:pt x="5357" y="3495"/>
                  </a:lnTo>
                  <a:lnTo>
                    <a:pt x="5336" y="3411"/>
                  </a:lnTo>
                  <a:lnTo>
                    <a:pt x="5252" y="3453"/>
                  </a:lnTo>
                  <a:lnTo>
                    <a:pt x="5210" y="3390"/>
                  </a:lnTo>
                  <a:lnTo>
                    <a:pt x="5106" y="3390"/>
                  </a:lnTo>
                  <a:lnTo>
                    <a:pt x="5127" y="3453"/>
                  </a:lnTo>
                  <a:lnTo>
                    <a:pt x="5106" y="3495"/>
                  </a:lnTo>
                  <a:lnTo>
                    <a:pt x="5022" y="3453"/>
                  </a:lnTo>
                  <a:lnTo>
                    <a:pt x="4938" y="3474"/>
                  </a:lnTo>
                  <a:lnTo>
                    <a:pt x="5043" y="3516"/>
                  </a:lnTo>
                  <a:lnTo>
                    <a:pt x="5085" y="3600"/>
                  </a:lnTo>
                  <a:lnTo>
                    <a:pt x="5022" y="3621"/>
                  </a:lnTo>
                  <a:lnTo>
                    <a:pt x="5001" y="3683"/>
                  </a:lnTo>
                  <a:lnTo>
                    <a:pt x="5001" y="3746"/>
                  </a:lnTo>
                  <a:lnTo>
                    <a:pt x="4980" y="3809"/>
                  </a:lnTo>
                  <a:lnTo>
                    <a:pt x="4938" y="3725"/>
                  </a:lnTo>
                  <a:lnTo>
                    <a:pt x="4938" y="3621"/>
                  </a:lnTo>
                  <a:lnTo>
                    <a:pt x="4875" y="3558"/>
                  </a:lnTo>
                  <a:lnTo>
                    <a:pt x="4792" y="3621"/>
                  </a:lnTo>
                  <a:lnTo>
                    <a:pt x="4708" y="3662"/>
                  </a:lnTo>
                  <a:lnTo>
                    <a:pt x="4666" y="3579"/>
                  </a:lnTo>
                  <a:lnTo>
                    <a:pt x="4687" y="3516"/>
                  </a:lnTo>
                  <a:lnTo>
                    <a:pt x="4624" y="3516"/>
                  </a:lnTo>
                  <a:lnTo>
                    <a:pt x="4520" y="3621"/>
                  </a:lnTo>
                  <a:lnTo>
                    <a:pt x="4603" y="3704"/>
                  </a:lnTo>
                  <a:lnTo>
                    <a:pt x="4729" y="3704"/>
                  </a:lnTo>
                  <a:lnTo>
                    <a:pt x="4834" y="3746"/>
                  </a:lnTo>
                  <a:lnTo>
                    <a:pt x="4792" y="3830"/>
                  </a:lnTo>
                  <a:lnTo>
                    <a:pt x="4583" y="3893"/>
                  </a:lnTo>
                  <a:lnTo>
                    <a:pt x="4520" y="3830"/>
                  </a:lnTo>
                  <a:lnTo>
                    <a:pt x="4457" y="3830"/>
                  </a:lnTo>
                  <a:lnTo>
                    <a:pt x="4394" y="3934"/>
                  </a:lnTo>
                  <a:lnTo>
                    <a:pt x="4478" y="4018"/>
                  </a:lnTo>
                  <a:lnTo>
                    <a:pt x="4394" y="4102"/>
                  </a:lnTo>
                  <a:lnTo>
                    <a:pt x="4478" y="4102"/>
                  </a:lnTo>
                  <a:lnTo>
                    <a:pt x="4583" y="3976"/>
                  </a:lnTo>
                  <a:lnTo>
                    <a:pt x="4687" y="3976"/>
                  </a:lnTo>
                  <a:lnTo>
                    <a:pt x="4729" y="4039"/>
                  </a:lnTo>
                  <a:lnTo>
                    <a:pt x="4583" y="4081"/>
                  </a:lnTo>
                  <a:lnTo>
                    <a:pt x="4562" y="4186"/>
                  </a:lnTo>
                  <a:lnTo>
                    <a:pt x="4603" y="4248"/>
                  </a:lnTo>
                  <a:lnTo>
                    <a:pt x="4729" y="4332"/>
                  </a:lnTo>
                  <a:lnTo>
                    <a:pt x="4729" y="4416"/>
                  </a:lnTo>
                  <a:lnTo>
                    <a:pt x="4666" y="4353"/>
                  </a:lnTo>
                  <a:lnTo>
                    <a:pt x="4583" y="4353"/>
                  </a:lnTo>
                  <a:lnTo>
                    <a:pt x="4499" y="4248"/>
                  </a:lnTo>
                  <a:lnTo>
                    <a:pt x="4457" y="4248"/>
                  </a:lnTo>
                  <a:lnTo>
                    <a:pt x="4373" y="4332"/>
                  </a:lnTo>
                  <a:lnTo>
                    <a:pt x="4457" y="4395"/>
                  </a:lnTo>
                  <a:lnTo>
                    <a:pt x="4352" y="4416"/>
                  </a:lnTo>
                  <a:lnTo>
                    <a:pt x="4248" y="4499"/>
                  </a:lnTo>
                  <a:lnTo>
                    <a:pt x="4248" y="4541"/>
                  </a:lnTo>
                  <a:lnTo>
                    <a:pt x="4352" y="4604"/>
                  </a:lnTo>
                  <a:lnTo>
                    <a:pt x="4457" y="4541"/>
                  </a:lnTo>
                  <a:lnTo>
                    <a:pt x="4499" y="4604"/>
                  </a:lnTo>
                  <a:lnTo>
                    <a:pt x="4603" y="4562"/>
                  </a:lnTo>
                  <a:lnTo>
                    <a:pt x="4624" y="4646"/>
                  </a:lnTo>
                  <a:lnTo>
                    <a:pt x="4708" y="4709"/>
                  </a:lnTo>
                  <a:lnTo>
                    <a:pt x="4708" y="4751"/>
                  </a:lnTo>
                  <a:lnTo>
                    <a:pt x="4562" y="4667"/>
                  </a:lnTo>
                  <a:lnTo>
                    <a:pt x="4415" y="4667"/>
                  </a:lnTo>
                  <a:lnTo>
                    <a:pt x="4373" y="4709"/>
                  </a:lnTo>
                  <a:lnTo>
                    <a:pt x="4206" y="4730"/>
                  </a:lnTo>
                  <a:lnTo>
                    <a:pt x="4206" y="4792"/>
                  </a:lnTo>
                  <a:lnTo>
                    <a:pt x="4143" y="4855"/>
                  </a:lnTo>
                  <a:lnTo>
                    <a:pt x="4080" y="4834"/>
                  </a:lnTo>
                  <a:lnTo>
                    <a:pt x="3955" y="4918"/>
                  </a:lnTo>
                  <a:lnTo>
                    <a:pt x="3871" y="4918"/>
                  </a:lnTo>
                  <a:lnTo>
                    <a:pt x="3850" y="4960"/>
                  </a:lnTo>
                  <a:lnTo>
                    <a:pt x="3955" y="4981"/>
                  </a:lnTo>
                  <a:lnTo>
                    <a:pt x="3997" y="5064"/>
                  </a:lnTo>
                  <a:lnTo>
                    <a:pt x="3934" y="5127"/>
                  </a:lnTo>
                  <a:lnTo>
                    <a:pt x="3871" y="5085"/>
                  </a:lnTo>
                  <a:lnTo>
                    <a:pt x="3850" y="5127"/>
                  </a:lnTo>
                  <a:lnTo>
                    <a:pt x="3934" y="5169"/>
                  </a:lnTo>
                  <a:lnTo>
                    <a:pt x="3892" y="5232"/>
                  </a:lnTo>
                  <a:lnTo>
                    <a:pt x="3787" y="5190"/>
                  </a:lnTo>
                  <a:lnTo>
                    <a:pt x="3766" y="5169"/>
                  </a:lnTo>
                  <a:lnTo>
                    <a:pt x="3746" y="5190"/>
                  </a:lnTo>
                  <a:lnTo>
                    <a:pt x="3829" y="5274"/>
                  </a:lnTo>
                  <a:lnTo>
                    <a:pt x="3766" y="5295"/>
                  </a:lnTo>
                  <a:lnTo>
                    <a:pt x="3787" y="5378"/>
                  </a:lnTo>
                  <a:lnTo>
                    <a:pt x="3850" y="5378"/>
                  </a:lnTo>
                  <a:lnTo>
                    <a:pt x="3787" y="5399"/>
                  </a:lnTo>
                  <a:lnTo>
                    <a:pt x="3725" y="5441"/>
                  </a:lnTo>
                  <a:lnTo>
                    <a:pt x="3662" y="5378"/>
                  </a:lnTo>
                  <a:lnTo>
                    <a:pt x="3662" y="5462"/>
                  </a:lnTo>
                  <a:lnTo>
                    <a:pt x="3641" y="5504"/>
                  </a:lnTo>
                  <a:lnTo>
                    <a:pt x="3683" y="5546"/>
                  </a:lnTo>
                  <a:lnTo>
                    <a:pt x="3850" y="5587"/>
                  </a:lnTo>
                  <a:lnTo>
                    <a:pt x="3871" y="5671"/>
                  </a:lnTo>
                  <a:lnTo>
                    <a:pt x="3934" y="5671"/>
                  </a:lnTo>
                  <a:lnTo>
                    <a:pt x="4039" y="5650"/>
                  </a:lnTo>
                  <a:lnTo>
                    <a:pt x="3955" y="5692"/>
                  </a:lnTo>
                  <a:lnTo>
                    <a:pt x="3955" y="5755"/>
                  </a:lnTo>
                  <a:lnTo>
                    <a:pt x="3850" y="5755"/>
                  </a:lnTo>
                  <a:lnTo>
                    <a:pt x="3829" y="5713"/>
                  </a:lnTo>
                  <a:lnTo>
                    <a:pt x="3662" y="5713"/>
                  </a:lnTo>
                  <a:lnTo>
                    <a:pt x="3557" y="5818"/>
                  </a:lnTo>
                  <a:lnTo>
                    <a:pt x="3578" y="5839"/>
                  </a:lnTo>
                  <a:lnTo>
                    <a:pt x="3683" y="5839"/>
                  </a:lnTo>
                  <a:lnTo>
                    <a:pt x="3725" y="5922"/>
                  </a:lnTo>
                  <a:lnTo>
                    <a:pt x="3766" y="5985"/>
                  </a:lnTo>
                  <a:lnTo>
                    <a:pt x="3766" y="6069"/>
                  </a:lnTo>
                  <a:lnTo>
                    <a:pt x="3683" y="6006"/>
                  </a:lnTo>
                  <a:lnTo>
                    <a:pt x="3641" y="6006"/>
                  </a:lnTo>
                  <a:lnTo>
                    <a:pt x="3578" y="6069"/>
                  </a:lnTo>
                  <a:lnTo>
                    <a:pt x="3578" y="6131"/>
                  </a:lnTo>
                  <a:lnTo>
                    <a:pt x="3557" y="6173"/>
                  </a:lnTo>
                  <a:lnTo>
                    <a:pt x="3620" y="6215"/>
                  </a:lnTo>
                  <a:lnTo>
                    <a:pt x="3641" y="6299"/>
                  </a:lnTo>
                  <a:lnTo>
                    <a:pt x="3578" y="6299"/>
                  </a:lnTo>
                  <a:lnTo>
                    <a:pt x="3515" y="6236"/>
                  </a:lnTo>
                  <a:lnTo>
                    <a:pt x="3474" y="6278"/>
                  </a:lnTo>
                  <a:lnTo>
                    <a:pt x="3474" y="6341"/>
                  </a:lnTo>
                  <a:lnTo>
                    <a:pt x="3578" y="6362"/>
                  </a:lnTo>
                  <a:lnTo>
                    <a:pt x="3578" y="6424"/>
                  </a:lnTo>
                  <a:lnTo>
                    <a:pt x="3578" y="6508"/>
                  </a:lnTo>
                  <a:lnTo>
                    <a:pt x="3453" y="6403"/>
                  </a:lnTo>
                  <a:lnTo>
                    <a:pt x="3411" y="6445"/>
                  </a:lnTo>
                  <a:lnTo>
                    <a:pt x="3411" y="6529"/>
                  </a:lnTo>
                  <a:lnTo>
                    <a:pt x="3432" y="6529"/>
                  </a:lnTo>
                  <a:lnTo>
                    <a:pt x="3432" y="6634"/>
                  </a:lnTo>
                  <a:lnTo>
                    <a:pt x="3474" y="6738"/>
                  </a:lnTo>
                  <a:lnTo>
                    <a:pt x="3536" y="6738"/>
                  </a:lnTo>
                  <a:lnTo>
                    <a:pt x="3578" y="6634"/>
                  </a:lnTo>
                  <a:lnTo>
                    <a:pt x="3641" y="6634"/>
                  </a:lnTo>
                  <a:lnTo>
                    <a:pt x="3578" y="6759"/>
                  </a:lnTo>
                  <a:lnTo>
                    <a:pt x="3536" y="6801"/>
                  </a:lnTo>
                  <a:lnTo>
                    <a:pt x="3432" y="6885"/>
                  </a:lnTo>
                  <a:lnTo>
                    <a:pt x="3348" y="6885"/>
                  </a:lnTo>
                  <a:lnTo>
                    <a:pt x="3264" y="6927"/>
                  </a:lnTo>
                  <a:lnTo>
                    <a:pt x="3264" y="6968"/>
                  </a:lnTo>
                  <a:lnTo>
                    <a:pt x="3202" y="7031"/>
                  </a:lnTo>
                  <a:lnTo>
                    <a:pt x="3118" y="7073"/>
                  </a:lnTo>
                  <a:lnTo>
                    <a:pt x="3202" y="7136"/>
                  </a:lnTo>
                  <a:lnTo>
                    <a:pt x="3160" y="7157"/>
                  </a:lnTo>
                  <a:lnTo>
                    <a:pt x="3013" y="7178"/>
                  </a:lnTo>
                  <a:lnTo>
                    <a:pt x="2950" y="7261"/>
                  </a:lnTo>
                  <a:lnTo>
                    <a:pt x="2950" y="7324"/>
                  </a:lnTo>
                  <a:lnTo>
                    <a:pt x="3055" y="7345"/>
                  </a:lnTo>
                  <a:lnTo>
                    <a:pt x="2992" y="7387"/>
                  </a:lnTo>
                  <a:lnTo>
                    <a:pt x="2930" y="7492"/>
                  </a:lnTo>
                  <a:lnTo>
                    <a:pt x="2846" y="7492"/>
                  </a:lnTo>
                  <a:lnTo>
                    <a:pt x="2825" y="7408"/>
                  </a:lnTo>
                  <a:lnTo>
                    <a:pt x="2783" y="7366"/>
                  </a:lnTo>
                  <a:lnTo>
                    <a:pt x="2741" y="7408"/>
                  </a:lnTo>
                  <a:lnTo>
                    <a:pt x="2678" y="7408"/>
                  </a:lnTo>
                  <a:lnTo>
                    <a:pt x="2699" y="7492"/>
                  </a:lnTo>
                  <a:lnTo>
                    <a:pt x="2637" y="7554"/>
                  </a:lnTo>
                  <a:lnTo>
                    <a:pt x="2637" y="7596"/>
                  </a:lnTo>
                  <a:lnTo>
                    <a:pt x="2678" y="7659"/>
                  </a:lnTo>
                  <a:lnTo>
                    <a:pt x="2532" y="7659"/>
                  </a:lnTo>
                  <a:lnTo>
                    <a:pt x="2490" y="7680"/>
                  </a:lnTo>
                  <a:lnTo>
                    <a:pt x="2490" y="7805"/>
                  </a:lnTo>
                  <a:lnTo>
                    <a:pt x="2386" y="7868"/>
                  </a:lnTo>
                  <a:lnTo>
                    <a:pt x="2406" y="7910"/>
                  </a:lnTo>
                  <a:lnTo>
                    <a:pt x="2386" y="8015"/>
                  </a:lnTo>
                  <a:lnTo>
                    <a:pt x="2302" y="8098"/>
                  </a:lnTo>
                  <a:lnTo>
                    <a:pt x="2197" y="8182"/>
                  </a:lnTo>
                  <a:lnTo>
                    <a:pt x="2218" y="8224"/>
                  </a:lnTo>
                  <a:lnTo>
                    <a:pt x="2365" y="8161"/>
                  </a:lnTo>
                  <a:lnTo>
                    <a:pt x="2406" y="8161"/>
                  </a:lnTo>
                  <a:lnTo>
                    <a:pt x="2406" y="8224"/>
                  </a:lnTo>
                  <a:lnTo>
                    <a:pt x="2323" y="8266"/>
                  </a:lnTo>
                  <a:lnTo>
                    <a:pt x="2323" y="8370"/>
                  </a:lnTo>
                  <a:lnTo>
                    <a:pt x="2386" y="8454"/>
                  </a:lnTo>
                  <a:lnTo>
                    <a:pt x="2511" y="8391"/>
                  </a:lnTo>
                  <a:lnTo>
                    <a:pt x="2637" y="8370"/>
                  </a:lnTo>
                  <a:lnTo>
                    <a:pt x="2804" y="8203"/>
                  </a:lnTo>
                  <a:lnTo>
                    <a:pt x="2804" y="8119"/>
                  </a:lnTo>
                  <a:lnTo>
                    <a:pt x="2720" y="8161"/>
                  </a:lnTo>
                  <a:lnTo>
                    <a:pt x="2804" y="8056"/>
                  </a:lnTo>
                  <a:lnTo>
                    <a:pt x="2825" y="7910"/>
                  </a:lnTo>
                  <a:lnTo>
                    <a:pt x="2846" y="7910"/>
                  </a:lnTo>
                  <a:lnTo>
                    <a:pt x="2909" y="7868"/>
                  </a:lnTo>
                  <a:lnTo>
                    <a:pt x="3013" y="7889"/>
                  </a:lnTo>
                  <a:lnTo>
                    <a:pt x="3055" y="7889"/>
                  </a:lnTo>
                  <a:lnTo>
                    <a:pt x="2909" y="7994"/>
                  </a:lnTo>
                  <a:lnTo>
                    <a:pt x="2909" y="8056"/>
                  </a:lnTo>
                  <a:lnTo>
                    <a:pt x="3055" y="8098"/>
                  </a:lnTo>
                  <a:lnTo>
                    <a:pt x="3013" y="8182"/>
                  </a:lnTo>
                  <a:lnTo>
                    <a:pt x="2930" y="8182"/>
                  </a:lnTo>
                  <a:lnTo>
                    <a:pt x="2783" y="8370"/>
                  </a:lnTo>
                  <a:lnTo>
                    <a:pt x="2888" y="8412"/>
                  </a:lnTo>
                  <a:lnTo>
                    <a:pt x="2804" y="8496"/>
                  </a:lnTo>
                  <a:lnTo>
                    <a:pt x="2825" y="8600"/>
                  </a:lnTo>
                  <a:lnTo>
                    <a:pt x="2720" y="8580"/>
                  </a:lnTo>
                  <a:lnTo>
                    <a:pt x="2637" y="8496"/>
                  </a:lnTo>
                  <a:lnTo>
                    <a:pt x="2511" y="8496"/>
                  </a:lnTo>
                  <a:lnTo>
                    <a:pt x="2427" y="8538"/>
                  </a:lnTo>
                  <a:lnTo>
                    <a:pt x="2427" y="8642"/>
                  </a:lnTo>
                  <a:lnTo>
                    <a:pt x="2365" y="8705"/>
                  </a:lnTo>
                  <a:lnTo>
                    <a:pt x="2260" y="8747"/>
                  </a:lnTo>
                  <a:lnTo>
                    <a:pt x="2260" y="8747"/>
                  </a:lnTo>
                  <a:lnTo>
                    <a:pt x="2323" y="8684"/>
                  </a:lnTo>
                  <a:lnTo>
                    <a:pt x="2386" y="8642"/>
                  </a:lnTo>
                  <a:lnTo>
                    <a:pt x="2302" y="8538"/>
                  </a:lnTo>
                  <a:lnTo>
                    <a:pt x="2302" y="8433"/>
                  </a:lnTo>
                  <a:lnTo>
                    <a:pt x="2218" y="8328"/>
                  </a:lnTo>
                  <a:lnTo>
                    <a:pt x="2155" y="8328"/>
                  </a:lnTo>
                  <a:lnTo>
                    <a:pt x="2093" y="8412"/>
                  </a:lnTo>
                  <a:lnTo>
                    <a:pt x="1988" y="8412"/>
                  </a:lnTo>
                  <a:lnTo>
                    <a:pt x="1988" y="8454"/>
                  </a:lnTo>
                  <a:lnTo>
                    <a:pt x="2155" y="8454"/>
                  </a:lnTo>
                  <a:lnTo>
                    <a:pt x="1988" y="8600"/>
                  </a:lnTo>
                  <a:lnTo>
                    <a:pt x="1883" y="8580"/>
                  </a:lnTo>
                  <a:lnTo>
                    <a:pt x="1800" y="8580"/>
                  </a:lnTo>
                  <a:lnTo>
                    <a:pt x="1695" y="8684"/>
                  </a:lnTo>
                  <a:lnTo>
                    <a:pt x="1758" y="8705"/>
                  </a:lnTo>
                  <a:lnTo>
                    <a:pt x="1842" y="8684"/>
                  </a:lnTo>
                  <a:lnTo>
                    <a:pt x="1862" y="8705"/>
                  </a:lnTo>
                  <a:lnTo>
                    <a:pt x="1737" y="8789"/>
                  </a:lnTo>
                  <a:lnTo>
                    <a:pt x="1674" y="8831"/>
                  </a:lnTo>
                  <a:lnTo>
                    <a:pt x="1632" y="8789"/>
                  </a:lnTo>
                  <a:lnTo>
                    <a:pt x="1549" y="8789"/>
                  </a:lnTo>
                  <a:lnTo>
                    <a:pt x="1549" y="8831"/>
                  </a:lnTo>
                  <a:lnTo>
                    <a:pt x="1674" y="8914"/>
                  </a:lnTo>
                  <a:lnTo>
                    <a:pt x="1800" y="8914"/>
                  </a:lnTo>
                  <a:lnTo>
                    <a:pt x="1779" y="8977"/>
                  </a:lnTo>
                  <a:lnTo>
                    <a:pt x="1862" y="9019"/>
                  </a:lnTo>
                  <a:lnTo>
                    <a:pt x="1842" y="9103"/>
                  </a:lnTo>
                  <a:lnTo>
                    <a:pt x="1695" y="9040"/>
                  </a:lnTo>
                  <a:lnTo>
                    <a:pt x="1695" y="8956"/>
                  </a:lnTo>
                  <a:lnTo>
                    <a:pt x="1590" y="8956"/>
                  </a:lnTo>
                  <a:lnTo>
                    <a:pt x="1486" y="8893"/>
                  </a:lnTo>
                  <a:lnTo>
                    <a:pt x="1465" y="8810"/>
                  </a:lnTo>
                  <a:lnTo>
                    <a:pt x="1444" y="8810"/>
                  </a:lnTo>
                  <a:lnTo>
                    <a:pt x="1423" y="8914"/>
                  </a:lnTo>
                  <a:lnTo>
                    <a:pt x="1528" y="9040"/>
                  </a:lnTo>
                  <a:lnTo>
                    <a:pt x="1632" y="9124"/>
                  </a:lnTo>
                  <a:lnTo>
                    <a:pt x="1695" y="9124"/>
                  </a:lnTo>
                  <a:lnTo>
                    <a:pt x="1758" y="9165"/>
                  </a:lnTo>
                  <a:lnTo>
                    <a:pt x="1653" y="9165"/>
                  </a:lnTo>
                  <a:lnTo>
                    <a:pt x="1486" y="9124"/>
                  </a:lnTo>
                  <a:lnTo>
                    <a:pt x="1360" y="8956"/>
                  </a:lnTo>
                  <a:lnTo>
                    <a:pt x="1277" y="8977"/>
                  </a:lnTo>
                  <a:lnTo>
                    <a:pt x="1214" y="8935"/>
                  </a:lnTo>
                  <a:lnTo>
                    <a:pt x="1067" y="8935"/>
                  </a:lnTo>
                  <a:lnTo>
                    <a:pt x="1026" y="8893"/>
                  </a:lnTo>
                  <a:lnTo>
                    <a:pt x="963" y="8935"/>
                  </a:lnTo>
                  <a:lnTo>
                    <a:pt x="1005" y="9019"/>
                  </a:lnTo>
                  <a:lnTo>
                    <a:pt x="942" y="9061"/>
                  </a:lnTo>
                  <a:lnTo>
                    <a:pt x="1026" y="9165"/>
                  </a:lnTo>
                  <a:lnTo>
                    <a:pt x="1214" y="9124"/>
                  </a:lnTo>
                  <a:lnTo>
                    <a:pt x="1235" y="9144"/>
                  </a:lnTo>
                  <a:lnTo>
                    <a:pt x="1151" y="9207"/>
                  </a:lnTo>
                  <a:lnTo>
                    <a:pt x="1214" y="9228"/>
                  </a:lnTo>
                  <a:lnTo>
                    <a:pt x="1339" y="9165"/>
                  </a:lnTo>
                  <a:lnTo>
                    <a:pt x="1423" y="9165"/>
                  </a:lnTo>
                  <a:lnTo>
                    <a:pt x="1381" y="9228"/>
                  </a:lnTo>
                  <a:lnTo>
                    <a:pt x="1214" y="9312"/>
                  </a:lnTo>
                  <a:lnTo>
                    <a:pt x="1151" y="9375"/>
                  </a:lnTo>
                  <a:lnTo>
                    <a:pt x="1026" y="9354"/>
                  </a:lnTo>
                  <a:lnTo>
                    <a:pt x="942" y="9228"/>
                  </a:lnTo>
                  <a:lnTo>
                    <a:pt x="900" y="9228"/>
                  </a:lnTo>
                  <a:lnTo>
                    <a:pt x="837" y="9270"/>
                  </a:lnTo>
                  <a:lnTo>
                    <a:pt x="753" y="9207"/>
                  </a:lnTo>
                  <a:lnTo>
                    <a:pt x="691" y="9249"/>
                  </a:lnTo>
                  <a:lnTo>
                    <a:pt x="628" y="9228"/>
                  </a:lnTo>
                  <a:lnTo>
                    <a:pt x="544" y="9270"/>
                  </a:lnTo>
                  <a:lnTo>
                    <a:pt x="586" y="9333"/>
                  </a:lnTo>
                  <a:lnTo>
                    <a:pt x="753" y="9354"/>
                  </a:lnTo>
                  <a:lnTo>
                    <a:pt x="858" y="9416"/>
                  </a:lnTo>
                  <a:lnTo>
                    <a:pt x="1005" y="9479"/>
                  </a:lnTo>
                  <a:lnTo>
                    <a:pt x="963" y="9584"/>
                  </a:lnTo>
                  <a:lnTo>
                    <a:pt x="1026" y="9668"/>
                  </a:lnTo>
                  <a:lnTo>
                    <a:pt x="921" y="9688"/>
                  </a:lnTo>
                  <a:lnTo>
                    <a:pt x="900" y="9668"/>
                  </a:lnTo>
                  <a:lnTo>
                    <a:pt x="900" y="9500"/>
                  </a:lnTo>
                  <a:lnTo>
                    <a:pt x="795" y="9479"/>
                  </a:lnTo>
                  <a:lnTo>
                    <a:pt x="691" y="9479"/>
                  </a:lnTo>
                  <a:lnTo>
                    <a:pt x="733" y="9563"/>
                  </a:lnTo>
                  <a:lnTo>
                    <a:pt x="712" y="9626"/>
                  </a:lnTo>
                  <a:lnTo>
                    <a:pt x="586" y="9542"/>
                  </a:lnTo>
                  <a:lnTo>
                    <a:pt x="481" y="9668"/>
                  </a:lnTo>
                  <a:lnTo>
                    <a:pt x="586" y="9730"/>
                  </a:lnTo>
                  <a:lnTo>
                    <a:pt x="502" y="9751"/>
                  </a:lnTo>
                  <a:lnTo>
                    <a:pt x="440" y="9772"/>
                  </a:lnTo>
                  <a:lnTo>
                    <a:pt x="398" y="9668"/>
                  </a:lnTo>
                  <a:lnTo>
                    <a:pt x="230" y="9647"/>
                  </a:lnTo>
                  <a:lnTo>
                    <a:pt x="293" y="9772"/>
                  </a:lnTo>
                  <a:lnTo>
                    <a:pt x="209" y="9793"/>
                  </a:lnTo>
                  <a:lnTo>
                    <a:pt x="189" y="9688"/>
                  </a:lnTo>
                  <a:lnTo>
                    <a:pt x="105" y="9626"/>
                  </a:lnTo>
                  <a:lnTo>
                    <a:pt x="63" y="9647"/>
                  </a:lnTo>
                  <a:lnTo>
                    <a:pt x="63" y="9688"/>
                  </a:lnTo>
                  <a:lnTo>
                    <a:pt x="168" y="9793"/>
                  </a:lnTo>
                  <a:lnTo>
                    <a:pt x="105" y="9856"/>
                  </a:lnTo>
                  <a:lnTo>
                    <a:pt x="168" y="9898"/>
                  </a:lnTo>
                  <a:lnTo>
                    <a:pt x="293" y="9877"/>
                  </a:lnTo>
                  <a:lnTo>
                    <a:pt x="481" y="9898"/>
                  </a:lnTo>
                  <a:lnTo>
                    <a:pt x="586" y="9981"/>
                  </a:lnTo>
                  <a:lnTo>
                    <a:pt x="733" y="9981"/>
                  </a:lnTo>
                  <a:lnTo>
                    <a:pt x="795" y="9940"/>
                  </a:lnTo>
                  <a:lnTo>
                    <a:pt x="858" y="9940"/>
                  </a:lnTo>
                  <a:lnTo>
                    <a:pt x="753" y="10023"/>
                  </a:lnTo>
                  <a:lnTo>
                    <a:pt x="607" y="10023"/>
                  </a:lnTo>
                  <a:lnTo>
                    <a:pt x="544" y="10065"/>
                  </a:lnTo>
                  <a:lnTo>
                    <a:pt x="377" y="9960"/>
                  </a:lnTo>
                  <a:lnTo>
                    <a:pt x="272" y="9981"/>
                  </a:lnTo>
                  <a:lnTo>
                    <a:pt x="209" y="9981"/>
                  </a:lnTo>
                  <a:lnTo>
                    <a:pt x="126" y="10023"/>
                  </a:lnTo>
                  <a:lnTo>
                    <a:pt x="0" y="10065"/>
                  </a:lnTo>
                  <a:lnTo>
                    <a:pt x="0" y="10107"/>
                  </a:lnTo>
                  <a:lnTo>
                    <a:pt x="189" y="10191"/>
                  </a:lnTo>
                  <a:lnTo>
                    <a:pt x="105" y="10274"/>
                  </a:lnTo>
                  <a:lnTo>
                    <a:pt x="209" y="10295"/>
                  </a:lnTo>
                  <a:lnTo>
                    <a:pt x="272" y="10253"/>
                  </a:lnTo>
                  <a:lnTo>
                    <a:pt x="419" y="10253"/>
                  </a:lnTo>
                  <a:lnTo>
                    <a:pt x="314" y="10316"/>
                  </a:lnTo>
                  <a:lnTo>
                    <a:pt x="126" y="10316"/>
                  </a:lnTo>
                  <a:lnTo>
                    <a:pt x="105" y="10358"/>
                  </a:lnTo>
                  <a:lnTo>
                    <a:pt x="63" y="10358"/>
                  </a:lnTo>
                  <a:lnTo>
                    <a:pt x="63" y="10379"/>
                  </a:lnTo>
                  <a:lnTo>
                    <a:pt x="126" y="10400"/>
                  </a:lnTo>
                  <a:lnTo>
                    <a:pt x="189" y="10400"/>
                  </a:lnTo>
                  <a:lnTo>
                    <a:pt x="105" y="10463"/>
                  </a:lnTo>
                  <a:lnTo>
                    <a:pt x="63" y="10484"/>
                  </a:lnTo>
                  <a:lnTo>
                    <a:pt x="63" y="10525"/>
                  </a:lnTo>
                  <a:lnTo>
                    <a:pt x="105" y="10546"/>
                  </a:lnTo>
                  <a:lnTo>
                    <a:pt x="168" y="10630"/>
                  </a:lnTo>
                  <a:lnTo>
                    <a:pt x="293" y="10630"/>
                  </a:lnTo>
                  <a:lnTo>
                    <a:pt x="335" y="10588"/>
                  </a:lnTo>
                  <a:lnTo>
                    <a:pt x="523" y="10546"/>
                  </a:lnTo>
                  <a:lnTo>
                    <a:pt x="649" y="10588"/>
                  </a:lnTo>
                  <a:lnTo>
                    <a:pt x="691" y="10609"/>
                  </a:lnTo>
                  <a:lnTo>
                    <a:pt x="753" y="10546"/>
                  </a:lnTo>
                  <a:lnTo>
                    <a:pt x="753" y="10484"/>
                  </a:lnTo>
                  <a:lnTo>
                    <a:pt x="837" y="10463"/>
                  </a:lnTo>
                  <a:lnTo>
                    <a:pt x="858" y="10525"/>
                  </a:lnTo>
                  <a:lnTo>
                    <a:pt x="963" y="10525"/>
                  </a:lnTo>
                  <a:lnTo>
                    <a:pt x="1067" y="10421"/>
                  </a:lnTo>
                  <a:lnTo>
                    <a:pt x="1130" y="10463"/>
                  </a:lnTo>
                  <a:lnTo>
                    <a:pt x="1130" y="10505"/>
                  </a:lnTo>
                  <a:lnTo>
                    <a:pt x="1046" y="10525"/>
                  </a:lnTo>
                  <a:lnTo>
                    <a:pt x="1151" y="10588"/>
                  </a:lnTo>
                  <a:lnTo>
                    <a:pt x="1214" y="10525"/>
                  </a:lnTo>
                  <a:lnTo>
                    <a:pt x="1214" y="10463"/>
                  </a:lnTo>
                  <a:lnTo>
                    <a:pt x="1277" y="10358"/>
                  </a:lnTo>
                  <a:lnTo>
                    <a:pt x="1256" y="10421"/>
                  </a:lnTo>
                  <a:lnTo>
                    <a:pt x="1339" y="10525"/>
                  </a:lnTo>
                  <a:lnTo>
                    <a:pt x="1277" y="10609"/>
                  </a:lnTo>
                  <a:lnTo>
                    <a:pt x="1130" y="10672"/>
                  </a:lnTo>
                  <a:lnTo>
                    <a:pt x="1046" y="10714"/>
                  </a:lnTo>
                  <a:lnTo>
                    <a:pt x="1109" y="10735"/>
                  </a:lnTo>
                  <a:lnTo>
                    <a:pt x="1046" y="10839"/>
                  </a:lnTo>
                  <a:lnTo>
                    <a:pt x="921" y="10839"/>
                  </a:lnTo>
                  <a:lnTo>
                    <a:pt x="921" y="10797"/>
                  </a:lnTo>
                  <a:lnTo>
                    <a:pt x="963" y="10735"/>
                  </a:lnTo>
                  <a:lnTo>
                    <a:pt x="942" y="10630"/>
                  </a:lnTo>
                  <a:lnTo>
                    <a:pt x="837" y="10609"/>
                  </a:lnTo>
                  <a:lnTo>
                    <a:pt x="733" y="10735"/>
                  </a:lnTo>
                  <a:lnTo>
                    <a:pt x="712" y="10797"/>
                  </a:lnTo>
                  <a:lnTo>
                    <a:pt x="628" y="10693"/>
                  </a:lnTo>
                  <a:lnTo>
                    <a:pt x="523" y="10672"/>
                  </a:lnTo>
                  <a:lnTo>
                    <a:pt x="419" y="10693"/>
                  </a:lnTo>
                  <a:lnTo>
                    <a:pt x="335" y="10672"/>
                  </a:lnTo>
                  <a:lnTo>
                    <a:pt x="209" y="10735"/>
                  </a:lnTo>
                  <a:lnTo>
                    <a:pt x="126" y="10735"/>
                  </a:lnTo>
                  <a:lnTo>
                    <a:pt x="63" y="10693"/>
                  </a:lnTo>
                  <a:lnTo>
                    <a:pt x="21" y="10693"/>
                  </a:lnTo>
                  <a:lnTo>
                    <a:pt x="63" y="10797"/>
                  </a:lnTo>
                  <a:lnTo>
                    <a:pt x="21" y="10839"/>
                  </a:lnTo>
                  <a:lnTo>
                    <a:pt x="84" y="10902"/>
                  </a:lnTo>
                  <a:lnTo>
                    <a:pt x="168" y="10881"/>
                  </a:lnTo>
                  <a:lnTo>
                    <a:pt x="209" y="10818"/>
                  </a:lnTo>
                  <a:lnTo>
                    <a:pt x="293" y="10818"/>
                  </a:lnTo>
                  <a:lnTo>
                    <a:pt x="209" y="10902"/>
                  </a:lnTo>
                  <a:lnTo>
                    <a:pt x="209" y="11007"/>
                  </a:lnTo>
                  <a:lnTo>
                    <a:pt x="168" y="11049"/>
                  </a:lnTo>
                  <a:lnTo>
                    <a:pt x="84" y="11007"/>
                  </a:lnTo>
                  <a:lnTo>
                    <a:pt x="126" y="11132"/>
                  </a:lnTo>
                  <a:lnTo>
                    <a:pt x="189" y="11195"/>
                  </a:lnTo>
                  <a:lnTo>
                    <a:pt x="335" y="11007"/>
                  </a:lnTo>
                  <a:lnTo>
                    <a:pt x="481" y="11049"/>
                  </a:lnTo>
                  <a:lnTo>
                    <a:pt x="419" y="11111"/>
                  </a:lnTo>
                  <a:lnTo>
                    <a:pt x="419" y="11195"/>
                  </a:lnTo>
                  <a:lnTo>
                    <a:pt x="293" y="11258"/>
                  </a:lnTo>
                  <a:lnTo>
                    <a:pt x="314" y="11300"/>
                  </a:lnTo>
                  <a:lnTo>
                    <a:pt x="398" y="11321"/>
                  </a:lnTo>
                  <a:lnTo>
                    <a:pt x="377" y="11404"/>
                  </a:lnTo>
                  <a:lnTo>
                    <a:pt x="419" y="11467"/>
                  </a:lnTo>
                  <a:lnTo>
                    <a:pt x="377" y="11572"/>
                  </a:lnTo>
                  <a:lnTo>
                    <a:pt x="419" y="11572"/>
                  </a:lnTo>
                  <a:lnTo>
                    <a:pt x="502" y="11446"/>
                  </a:lnTo>
                  <a:lnTo>
                    <a:pt x="586" y="11425"/>
                  </a:lnTo>
                  <a:lnTo>
                    <a:pt x="607" y="11300"/>
                  </a:lnTo>
                  <a:lnTo>
                    <a:pt x="816" y="11216"/>
                  </a:lnTo>
                  <a:lnTo>
                    <a:pt x="921" y="11216"/>
                  </a:lnTo>
                  <a:lnTo>
                    <a:pt x="1005" y="11195"/>
                  </a:lnTo>
                  <a:lnTo>
                    <a:pt x="942" y="11237"/>
                  </a:lnTo>
                  <a:lnTo>
                    <a:pt x="837" y="11321"/>
                  </a:lnTo>
                  <a:lnTo>
                    <a:pt x="837" y="11446"/>
                  </a:lnTo>
                  <a:lnTo>
                    <a:pt x="858" y="11530"/>
                  </a:lnTo>
                  <a:lnTo>
                    <a:pt x="795" y="11467"/>
                  </a:lnTo>
                  <a:lnTo>
                    <a:pt x="753" y="11341"/>
                  </a:lnTo>
                  <a:lnTo>
                    <a:pt x="712" y="11341"/>
                  </a:lnTo>
                  <a:lnTo>
                    <a:pt x="628" y="11467"/>
                  </a:lnTo>
                  <a:lnTo>
                    <a:pt x="586" y="11509"/>
                  </a:lnTo>
                  <a:lnTo>
                    <a:pt x="691" y="11530"/>
                  </a:lnTo>
                  <a:lnTo>
                    <a:pt x="586" y="11655"/>
                  </a:lnTo>
                  <a:lnTo>
                    <a:pt x="502" y="11655"/>
                  </a:lnTo>
                  <a:lnTo>
                    <a:pt x="481" y="11739"/>
                  </a:lnTo>
                  <a:lnTo>
                    <a:pt x="523" y="11760"/>
                  </a:lnTo>
                  <a:lnTo>
                    <a:pt x="691" y="11760"/>
                  </a:lnTo>
                  <a:lnTo>
                    <a:pt x="733" y="11823"/>
                  </a:lnTo>
                  <a:lnTo>
                    <a:pt x="607" y="11844"/>
                  </a:lnTo>
                  <a:lnTo>
                    <a:pt x="586" y="11885"/>
                  </a:lnTo>
                  <a:lnTo>
                    <a:pt x="544" y="11969"/>
                  </a:lnTo>
                  <a:lnTo>
                    <a:pt x="440" y="11885"/>
                  </a:lnTo>
                  <a:lnTo>
                    <a:pt x="398" y="11927"/>
                  </a:lnTo>
                  <a:lnTo>
                    <a:pt x="377" y="12032"/>
                  </a:lnTo>
                  <a:lnTo>
                    <a:pt x="335" y="11885"/>
                  </a:lnTo>
                  <a:lnTo>
                    <a:pt x="272" y="11948"/>
                  </a:lnTo>
                  <a:lnTo>
                    <a:pt x="168" y="12074"/>
                  </a:lnTo>
                  <a:lnTo>
                    <a:pt x="209" y="12178"/>
                  </a:lnTo>
                  <a:lnTo>
                    <a:pt x="335" y="12367"/>
                  </a:lnTo>
                  <a:lnTo>
                    <a:pt x="398" y="12262"/>
                  </a:lnTo>
                  <a:lnTo>
                    <a:pt x="419" y="12283"/>
                  </a:lnTo>
                  <a:lnTo>
                    <a:pt x="502" y="12262"/>
                  </a:lnTo>
                  <a:lnTo>
                    <a:pt x="481" y="12199"/>
                  </a:lnTo>
                  <a:lnTo>
                    <a:pt x="523" y="12095"/>
                  </a:lnTo>
                  <a:lnTo>
                    <a:pt x="649" y="12178"/>
                  </a:lnTo>
                  <a:lnTo>
                    <a:pt x="607" y="12241"/>
                  </a:lnTo>
                  <a:lnTo>
                    <a:pt x="649" y="12304"/>
                  </a:lnTo>
                  <a:lnTo>
                    <a:pt x="628" y="12388"/>
                  </a:lnTo>
                  <a:lnTo>
                    <a:pt x="586" y="12450"/>
                  </a:lnTo>
                  <a:lnTo>
                    <a:pt x="628" y="12597"/>
                  </a:lnTo>
                  <a:lnTo>
                    <a:pt x="691" y="12555"/>
                  </a:lnTo>
                  <a:lnTo>
                    <a:pt x="816" y="12513"/>
                  </a:lnTo>
                  <a:lnTo>
                    <a:pt x="900" y="12597"/>
                  </a:lnTo>
                  <a:lnTo>
                    <a:pt x="753" y="12597"/>
                  </a:lnTo>
                  <a:lnTo>
                    <a:pt x="712" y="12639"/>
                  </a:lnTo>
                  <a:lnTo>
                    <a:pt x="753" y="12722"/>
                  </a:lnTo>
                  <a:lnTo>
                    <a:pt x="753" y="12785"/>
                  </a:lnTo>
                  <a:lnTo>
                    <a:pt x="544" y="12618"/>
                  </a:lnTo>
                  <a:lnTo>
                    <a:pt x="481" y="12639"/>
                  </a:lnTo>
                  <a:lnTo>
                    <a:pt x="419" y="12597"/>
                  </a:lnTo>
                  <a:lnTo>
                    <a:pt x="314" y="12597"/>
                  </a:lnTo>
                  <a:lnTo>
                    <a:pt x="314" y="12701"/>
                  </a:lnTo>
                  <a:lnTo>
                    <a:pt x="272" y="12764"/>
                  </a:lnTo>
                  <a:lnTo>
                    <a:pt x="419" y="12994"/>
                  </a:lnTo>
                  <a:lnTo>
                    <a:pt x="523" y="13015"/>
                  </a:lnTo>
                  <a:lnTo>
                    <a:pt x="691" y="13141"/>
                  </a:lnTo>
                  <a:lnTo>
                    <a:pt x="900" y="13245"/>
                  </a:lnTo>
                  <a:lnTo>
                    <a:pt x="921" y="13308"/>
                  </a:lnTo>
                  <a:lnTo>
                    <a:pt x="858" y="13329"/>
                  </a:lnTo>
                  <a:lnTo>
                    <a:pt x="963" y="13413"/>
                  </a:lnTo>
                  <a:lnTo>
                    <a:pt x="1026" y="13392"/>
                  </a:lnTo>
                  <a:lnTo>
                    <a:pt x="1005" y="13287"/>
                  </a:lnTo>
                  <a:lnTo>
                    <a:pt x="1067" y="13287"/>
                  </a:lnTo>
                  <a:lnTo>
                    <a:pt x="1151" y="13329"/>
                  </a:lnTo>
                  <a:lnTo>
                    <a:pt x="1130" y="13350"/>
                  </a:lnTo>
                  <a:lnTo>
                    <a:pt x="1235" y="13497"/>
                  </a:lnTo>
                  <a:lnTo>
                    <a:pt x="1277" y="13434"/>
                  </a:lnTo>
                  <a:lnTo>
                    <a:pt x="1339" y="13455"/>
                  </a:lnTo>
                  <a:lnTo>
                    <a:pt x="1444" y="13413"/>
                  </a:lnTo>
                  <a:lnTo>
                    <a:pt x="1570" y="13308"/>
                  </a:lnTo>
                  <a:lnTo>
                    <a:pt x="1632" y="13287"/>
                  </a:lnTo>
                  <a:lnTo>
                    <a:pt x="1653" y="13225"/>
                  </a:lnTo>
                  <a:lnTo>
                    <a:pt x="1674" y="13245"/>
                  </a:lnTo>
                  <a:lnTo>
                    <a:pt x="1695" y="13329"/>
                  </a:lnTo>
                  <a:lnTo>
                    <a:pt x="1779" y="13329"/>
                  </a:lnTo>
                  <a:lnTo>
                    <a:pt x="1988" y="13120"/>
                  </a:lnTo>
                  <a:lnTo>
                    <a:pt x="1967" y="13078"/>
                  </a:lnTo>
                  <a:lnTo>
                    <a:pt x="1883" y="12932"/>
                  </a:lnTo>
                  <a:lnTo>
                    <a:pt x="2051" y="13036"/>
                  </a:lnTo>
                  <a:lnTo>
                    <a:pt x="2155" y="12911"/>
                  </a:lnTo>
                  <a:lnTo>
                    <a:pt x="2114" y="12890"/>
                  </a:lnTo>
                  <a:lnTo>
                    <a:pt x="2197" y="12827"/>
                  </a:lnTo>
                  <a:lnTo>
                    <a:pt x="2176" y="12764"/>
                  </a:lnTo>
                  <a:lnTo>
                    <a:pt x="2281" y="12701"/>
                  </a:lnTo>
                  <a:lnTo>
                    <a:pt x="2386" y="12681"/>
                  </a:lnTo>
                  <a:lnTo>
                    <a:pt x="2386" y="12597"/>
                  </a:lnTo>
                  <a:lnTo>
                    <a:pt x="2302" y="12492"/>
                  </a:lnTo>
                  <a:lnTo>
                    <a:pt x="2323" y="12409"/>
                  </a:lnTo>
                  <a:lnTo>
                    <a:pt x="2260" y="12304"/>
                  </a:lnTo>
                  <a:lnTo>
                    <a:pt x="2155" y="12241"/>
                  </a:lnTo>
                  <a:lnTo>
                    <a:pt x="2176" y="12157"/>
                  </a:lnTo>
                  <a:lnTo>
                    <a:pt x="2218" y="12178"/>
                  </a:lnTo>
                  <a:lnTo>
                    <a:pt x="2323" y="12304"/>
                  </a:lnTo>
                  <a:lnTo>
                    <a:pt x="2386" y="12471"/>
                  </a:lnTo>
                  <a:lnTo>
                    <a:pt x="2406" y="12492"/>
                  </a:lnTo>
                  <a:lnTo>
                    <a:pt x="2490" y="12513"/>
                  </a:lnTo>
                  <a:lnTo>
                    <a:pt x="2469" y="12576"/>
                  </a:lnTo>
                  <a:lnTo>
                    <a:pt x="2511" y="12639"/>
                  </a:lnTo>
                  <a:lnTo>
                    <a:pt x="2616" y="12597"/>
                  </a:lnTo>
                  <a:lnTo>
                    <a:pt x="2595" y="12513"/>
                  </a:lnTo>
                  <a:lnTo>
                    <a:pt x="2532" y="12492"/>
                  </a:lnTo>
                  <a:lnTo>
                    <a:pt x="2595" y="12409"/>
                  </a:lnTo>
                  <a:lnTo>
                    <a:pt x="2678" y="12492"/>
                  </a:lnTo>
                  <a:lnTo>
                    <a:pt x="2699" y="12555"/>
                  </a:lnTo>
                  <a:lnTo>
                    <a:pt x="2825" y="12409"/>
                  </a:lnTo>
                  <a:lnTo>
                    <a:pt x="2846" y="12283"/>
                  </a:lnTo>
                  <a:lnTo>
                    <a:pt x="2825" y="12178"/>
                  </a:lnTo>
                  <a:lnTo>
                    <a:pt x="2741" y="12157"/>
                  </a:lnTo>
                  <a:lnTo>
                    <a:pt x="2720" y="12074"/>
                  </a:lnTo>
                  <a:lnTo>
                    <a:pt x="2783" y="12053"/>
                  </a:lnTo>
                  <a:lnTo>
                    <a:pt x="2783" y="11990"/>
                  </a:lnTo>
                  <a:lnTo>
                    <a:pt x="2825" y="11990"/>
                  </a:lnTo>
                  <a:lnTo>
                    <a:pt x="2888" y="11948"/>
                  </a:lnTo>
                  <a:lnTo>
                    <a:pt x="2825" y="11865"/>
                  </a:lnTo>
                  <a:lnTo>
                    <a:pt x="2825" y="11760"/>
                  </a:lnTo>
                  <a:lnTo>
                    <a:pt x="2909" y="11718"/>
                  </a:lnTo>
                  <a:lnTo>
                    <a:pt x="2992" y="11781"/>
                  </a:lnTo>
                  <a:lnTo>
                    <a:pt x="2930" y="11885"/>
                  </a:lnTo>
                  <a:lnTo>
                    <a:pt x="2950" y="12032"/>
                  </a:lnTo>
                  <a:lnTo>
                    <a:pt x="2930" y="12095"/>
                  </a:lnTo>
                  <a:lnTo>
                    <a:pt x="2992" y="12199"/>
                  </a:lnTo>
                  <a:lnTo>
                    <a:pt x="3013" y="12283"/>
                  </a:lnTo>
                  <a:lnTo>
                    <a:pt x="3118" y="12409"/>
                  </a:lnTo>
                  <a:lnTo>
                    <a:pt x="3264" y="12409"/>
                  </a:lnTo>
                  <a:lnTo>
                    <a:pt x="3327" y="12450"/>
                  </a:lnTo>
                  <a:lnTo>
                    <a:pt x="3264" y="12492"/>
                  </a:lnTo>
                  <a:lnTo>
                    <a:pt x="3348" y="12555"/>
                  </a:lnTo>
                  <a:lnTo>
                    <a:pt x="3432" y="12639"/>
                  </a:lnTo>
                  <a:lnTo>
                    <a:pt x="3474" y="12555"/>
                  </a:lnTo>
                  <a:lnTo>
                    <a:pt x="3453" y="12178"/>
                  </a:lnTo>
                  <a:lnTo>
                    <a:pt x="3369" y="12032"/>
                  </a:lnTo>
                  <a:lnTo>
                    <a:pt x="3432" y="11948"/>
                  </a:lnTo>
                  <a:lnTo>
                    <a:pt x="3515" y="11885"/>
                  </a:lnTo>
                  <a:lnTo>
                    <a:pt x="3432" y="11781"/>
                  </a:lnTo>
                  <a:lnTo>
                    <a:pt x="3474" y="11718"/>
                  </a:lnTo>
                  <a:lnTo>
                    <a:pt x="3662" y="11676"/>
                  </a:lnTo>
                  <a:lnTo>
                    <a:pt x="3683" y="11593"/>
                  </a:lnTo>
                  <a:lnTo>
                    <a:pt x="3683" y="11467"/>
                  </a:lnTo>
                  <a:lnTo>
                    <a:pt x="3766" y="11321"/>
                  </a:lnTo>
                  <a:lnTo>
                    <a:pt x="3683" y="11195"/>
                  </a:lnTo>
                  <a:lnTo>
                    <a:pt x="3662" y="10923"/>
                  </a:lnTo>
                  <a:lnTo>
                    <a:pt x="3536" y="10714"/>
                  </a:lnTo>
                  <a:lnTo>
                    <a:pt x="3557" y="10609"/>
                  </a:lnTo>
                  <a:lnTo>
                    <a:pt x="3829" y="10525"/>
                  </a:lnTo>
                  <a:lnTo>
                    <a:pt x="3829" y="10358"/>
                  </a:lnTo>
                  <a:lnTo>
                    <a:pt x="3871" y="10212"/>
                  </a:lnTo>
                  <a:lnTo>
                    <a:pt x="3662" y="10002"/>
                  </a:lnTo>
                  <a:lnTo>
                    <a:pt x="3515" y="9898"/>
                  </a:lnTo>
                  <a:lnTo>
                    <a:pt x="3515" y="9688"/>
                  </a:lnTo>
                  <a:lnTo>
                    <a:pt x="3536" y="9479"/>
                  </a:lnTo>
                  <a:lnTo>
                    <a:pt x="3515" y="9249"/>
                  </a:lnTo>
                  <a:lnTo>
                    <a:pt x="3453" y="9103"/>
                  </a:lnTo>
                  <a:lnTo>
                    <a:pt x="3515" y="8914"/>
                  </a:lnTo>
                  <a:lnTo>
                    <a:pt x="3453" y="8621"/>
                  </a:lnTo>
                  <a:lnTo>
                    <a:pt x="3411" y="8308"/>
                  </a:lnTo>
                  <a:lnTo>
                    <a:pt x="3453" y="8077"/>
                  </a:lnTo>
                  <a:lnTo>
                    <a:pt x="3578" y="7847"/>
                  </a:lnTo>
                  <a:lnTo>
                    <a:pt x="3683" y="7764"/>
                  </a:lnTo>
                  <a:lnTo>
                    <a:pt x="3850" y="7784"/>
                  </a:lnTo>
                  <a:lnTo>
                    <a:pt x="4059" y="7805"/>
                  </a:lnTo>
                  <a:lnTo>
                    <a:pt x="4164" y="7680"/>
                  </a:lnTo>
                  <a:lnTo>
                    <a:pt x="4143" y="7450"/>
                  </a:lnTo>
                  <a:lnTo>
                    <a:pt x="4080" y="7366"/>
                  </a:lnTo>
                  <a:lnTo>
                    <a:pt x="4080" y="7240"/>
                  </a:lnTo>
                  <a:lnTo>
                    <a:pt x="4290" y="6738"/>
                  </a:lnTo>
                  <a:lnTo>
                    <a:pt x="4290" y="6487"/>
                  </a:lnTo>
                  <a:lnTo>
                    <a:pt x="4352" y="6215"/>
                  </a:lnTo>
                  <a:lnTo>
                    <a:pt x="4394" y="6069"/>
                  </a:lnTo>
                  <a:lnTo>
                    <a:pt x="4394" y="5901"/>
                  </a:lnTo>
                  <a:lnTo>
                    <a:pt x="4311" y="5818"/>
                  </a:lnTo>
                  <a:lnTo>
                    <a:pt x="4311" y="5692"/>
                  </a:lnTo>
                  <a:lnTo>
                    <a:pt x="4499" y="5587"/>
                  </a:lnTo>
                  <a:lnTo>
                    <a:pt x="4708" y="5567"/>
                  </a:lnTo>
                  <a:lnTo>
                    <a:pt x="4792" y="5483"/>
                  </a:lnTo>
                  <a:lnTo>
                    <a:pt x="4813" y="5357"/>
                  </a:lnTo>
                  <a:lnTo>
                    <a:pt x="4980" y="5064"/>
                  </a:lnTo>
                  <a:lnTo>
                    <a:pt x="5127" y="4855"/>
                  </a:lnTo>
                  <a:lnTo>
                    <a:pt x="5189" y="4730"/>
                  </a:lnTo>
                  <a:lnTo>
                    <a:pt x="5106" y="4541"/>
                  </a:lnTo>
                  <a:lnTo>
                    <a:pt x="5043" y="4458"/>
                  </a:lnTo>
                  <a:lnTo>
                    <a:pt x="5043" y="4206"/>
                  </a:lnTo>
                  <a:lnTo>
                    <a:pt x="5127" y="4186"/>
                  </a:lnTo>
                  <a:lnTo>
                    <a:pt x="5189" y="4081"/>
                  </a:lnTo>
                  <a:lnTo>
                    <a:pt x="5231" y="3934"/>
                  </a:lnTo>
                  <a:lnTo>
                    <a:pt x="5315" y="3893"/>
                  </a:lnTo>
                  <a:lnTo>
                    <a:pt x="5399" y="3704"/>
                  </a:lnTo>
                  <a:lnTo>
                    <a:pt x="5524" y="3600"/>
                  </a:lnTo>
                  <a:lnTo>
                    <a:pt x="5629" y="3683"/>
                  </a:lnTo>
                  <a:lnTo>
                    <a:pt x="5712" y="3725"/>
                  </a:lnTo>
                  <a:lnTo>
                    <a:pt x="5754" y="3725"/>
                  </a:lnTo>
                  <a:lnTo>
                    <a:pt x="5859" y="3621"/>
                  </a:lnTo>
                  <a:lnTo>
                    <a:pt x="5775" y="3516"/>
                  </a:lnTo>
                  <a:lnTo>
                    <a:pt x="5859" y="3474"/>
                  </a:lnTo>
                  <a:lnTo>
                    <a:pt x="5859" y="3390"/>
                  </a:lnTo>
                  <a:lnTo>
                    <a:pt x="5880" y="3349"/>
                  </a:lnTo>
                  <a:lnTo>
                    <a:pt x="5775" y="3181"/>
                  </a:lnTo>
                  <a:lnTo>
                    <a:pt x="5838" y="3160"/>
                  </a:lnTo>
                  <a:lnTo>
                    <a:pt x="6026" y="3160"/>
                  </a:lnTo>
                  <a:lnTo>
                    <a:pt x="6152" y="3077"/>
                  </a:lnTo>
                  <a:lnTo>
                    <a:pt x="6340" y="3139"/>
                  </a:lnTo>
                  <a:lnTo>
                    <a:pt x="6445" y="3202"/>
                  </a:lnTo>
                  <a:lnTo>
                    <a:pt x="6570" y="3223"/>
                  </a:lnTo>
                  <a:lnTo>
                    <a:pt x="6654" y="3286"/>
                  </a:lnTo>
                  <a:lnTo>
                    <a:pt x="6696" y="3265"/>
                  </a:lnTo>
                  <a:lnTo>
                    <a:pt x="6759" y="3307"/>
                  </a:lnTo>
                  <a:lnTo>
                    <a:pt x="6759" y="3160"/>
                  </a:lnTo>
                  <a:lnTo>
                    <a:pt x="6696" y="3077"/>
                  </a:lnTo>
                  <a:lnTo>
                    <a:pt x="6717" y="2888"/>
                  </a:lnTo>
                  <a:lnTo>
                    <a:pt x="6800" y="2846"/>
                  </a:lnTo>
                  <a:lnTo>
                    <a:pt x="6779" y="2700"/>
                  </a:lnTo>
                  <a:lnTo>
                    <a:pt x="6696" y="2658"/>
                  </a:lnTo>
                  <a:lnTo>
                    <a:pt x="6675" y="2554"/>
                  </a:lnTo>
                  <a:lnTo>
                    <a:pt x="6675" y="2554"/>
                  </a:lnTo>
                  <a:lnTo>
                    <a:pt x="6800" y="2616"/>
                  </a:lnTo>
                  <a:lnTo>
                    <a:pt x="6926" y="2574"/>
                  </a:lnTo>
                  <a:lnTo>
                    <a:pt x="6989" y="2554"/>
                  </a:lnTo>
                  <a:lnTo>
                    <a:pt x="7010" y="2533"/>
                  </a:lnTo>
                  <a:lnTo>
                    <a:pt x="7072" y="2533"/>
                  </a:lnTo>
                  <a:lnTo>
                    <a:pt x="7093" y="2512"/>
                  </a:lnTo>
                  <a:lnTo>
                    <a:pt x="7072" y="2428"/>
                  </a:lnTo>
                  <a:lnTo>
                    <a:pt x="7093" y="2323"/>
                  </a:lnTo>
                  <a:lnTo>
                    <a:pt x="7177" y="2261"/>
                  </a:lnTo>
                  <a:lnTo>
                    <a:pt x="7282" y="2261"/>
                  </a:lnTo>
                  <a:lnTo>
                    <a:pt x="7344" y="2407"/>
                  </a:lnTo>
                  <a:lnTo>
                    <a:pt x="7616" y="2616"/>
                  </a:lnTo>
                  <a:lnTo>
                    <a:pt x="7637" y="2742"/>
                  </a:lnTo>
                  <a:lnTo>
                    <a:pt x="7742" y="2846"/>
                  </a:lnTo>
                  <a:lnTo>
                    <a:pt x="7909" y="2930"/>
                  </a:lnTo>
                  <a:lnTo>
                    <a:pt x="8160" y="2930"/>
                  </a:lnTo>
                  <a:lnTo>
                    <a:pt x="8328" y="2784"/>
                  </a:lnTo>
                  <a:lnTo>
                    <a:pt x="8391" y="2700"/>
                  </a:lnTo>
                  <a:lnTo>
                    <a:pt x="8495" y="2700"/>
                  </a:lnTo>
                  <a:lnTo>
                    <a:pt x="8704" y="2846"/>
                  </a:lnTo>
                  <a:lnTo>
                    <a:pt x="8851" y="2867"/>
                  </a:lnTo>
                  <a:lnTo>
                    <a:pt x="8893" y="2742"/>
                  </a:lnTo>
                  <a:lnTo>
                    <a:pt x="8976" y="2679"/>
                  </a:lnTo>
                  <a:lnTo>
                    <a:pt x="9060" y="2616"/>
                  </a:lnTo>
                  <a:lnTo>
                    <a:pt x="9165" y="2616"/>
                  </a:lnTo>
                  <a:lnTo>
                    <a:pt x="9269" y="2554"/>
                  </a:lnTo>
                  <a:lnTo>
                    <a:pt x="9311" y="2470"/>
                  </a:lnTo>
                  <a:lnTo>
                    <a:pt x="9269" y="2365"/>
                  </a:lnTo>
                  <a:lnTo>
                    <a:pt x="9207" y="2219"/>
                  </a:lnTo>
                  <a:lnTo>
                    <a:pt x="9228" y="1905"/>
                  </a:lnTo>
                  <a:lnTo>
                    <a:pt x="9290" y="1821"/>
                  </a:lnTo>
                  <a:lnTo>
                    <a:pt x="9228" y="1717"/>
                  </a:lnTo>
                  <a:lnTo>
                    <a:pt x="9290" y="1696"/>
                  </a:lnTo>
                  <a:lnTo>
                    <a:pt x="9395" y="1570"/>
                  </a:lnTo>
                  <a:lnTo>
                    <a:pt x="9374" y="1507"/>
                  </a:lnTo>
                  <a:lnTo>
                    <a:pt x="9500" y="1424"/>
                  </a:lnTo>
                  <a:lnTo>
                    <a:pt x="9646" y="1486"/>
                  </a:lnTo>
                  <a:lnTo>
                    <a:pt x="9730" y="1466"/>
                  </a:lnTo>
                  <a:lnTo>
                    <a:pt x="9730" y="1403"/>
                  </a:lnTo>
                  <a:lnTo>
                    <a:pt x="9813" y="1298"/>
                  </a:lnTo>
                  <a:lnTo>
                    <a:pt x="10065" y="1298"/>
                  </a:lnTo>
                  <a:lnTo>
                    <a:pt x="10169" y="1382"/>
                  </a:lnTo>
                  <a:lnTo>
                    <a:pt x="10316" y="1528"/>
                  </a:lnTo>
                  <a:lnTo>
                    <a:pt x="10378" y="1633"/>
                  </a:lnTo>
                  <a:lnTo>
                    <a:pt x="10525" y="1654"/>
                  </a:lnTo>
                  <a:lnTo>
                    <a:pt x="10692" y="1696"/>
                  </a:lnTo>
                  <a:lnTo>
                    <a:pt x="10755" y="1800"/>
                  </a:lnTo>
                  <a:lnTo>
                    <a:pt x="10860" y="1905"/>
                  </a:lnTo>
                  <a:lnTo>
                    <a:pt x="10839" y="2030"/>
                  </a:lnTo>
                  <a:lnTo>
                    <a:pt x="10734" y="2177"/>
                  </a:lnTo>
                  <a:lnTo>
                    <a:pt x="10755" y="2428"/>
                  </a:lnTo>
                  <a:lnTo>
                    <a:pt x="10839" y="2428"/>
                  </a:lnTo>
                  <a:lnTo>
                    <a:pt x="10839" y="2219"/>
                  </a:lnTo>
                  <a:lnTo>
                    <a:pt x="10985" y="2051"/>
                  </a:lnTo>
                  <a:lnTo>
                    <a:pt x="11111" y="2030"/>
                  </a:lnTo>
                  <a:lnTo>
                    <a:pt x="11194" y="1926"/>
                  </a:lnTo>
                  <a:lnTo>
                    <a:pt x="11194" y="1779"/>
                  </a:lnTo>
                  <a:lnTo>
                    <a:pt x="11299" y="1738"/>
                  </a:lnTo>
                  <a:lnTo>
                    <a:pt x="11404" y="1800"/>
                  </a:lnTo>
                  <a:lnTo>
                    <a:pt x="11487" y="1717"/>
                  </a:lnTo>
                  <a:lnTo>
                    <a:pt x="11487" y="1591"/>
                  </a:lnTo>
                  <a:lnTo>
                    <a:pt x="11425" y="1591"/>
                  </a:lnTo>
                  <a:lnTo>
                    <a:pt x="11362" y="1507"/>
                  </a:lnTo>
                  <a:lnTo>
                    <a:pt x="11299" y="1507"/>
                  </a:lnTo>
                  <a:lnTo>
                    <a:pt x="11278" y="1528"/>
                  </a:lnTo>
                  <a:lnTo>
                    <a:pt x="11278" y="1612"/>
                  </a:lnTo>
                  <a:lnTo>
                    <a:pt x="11215" y="1570"/>
                  </a:lnTo>
                  <a:lnTo>
                    <a:pt x="11194" y="1507"/>
                  </a:lnTo>
                  <a:lnTo>
                    <a:pt x="11153" y="1507"/>
                  </a:lnTo>
                  <a:lnTo>
                    <a:pt x="11153" y="1570"/>
                  </a:lnTo>
                  <a:lnTo>
                    <a:pt x="11111" y="1696"/>
                  </a:lnTo>
                  <a:lnTo>
                    <a:pt x="11090" y="1654"/>
                  </a:lnTo>
                  <a:lnTo>
                    <a:pt x="11048" y="1591"/>
                  </a:lnTo>
                  <a:lnTo>
                    <a:pt x="10964" y="1633"/>
                  </a:lnTo>
                  <a:lnTo>
                    <a:pt x="10943" y="1696"/>
                  </a:lnTo>
                  <a:lnTo>
                    <a:pt x="10901" y="1612"/>
                  </a:lnTo>
                  <a:lnTo>
                    <a:pt x="10881" y="1486"/>
                  </a:lnTo>
                  <a:lnTo>
                    <a:pt x="10839" y="1486"/>
                  </a:lnTo>
                  <a:lnTo>
                    <a:pt x="10776" y="1361"/>
                  </a:lnTo>
                  <a:lnTo>
                    <a:pt x="10734" y="1319"/>
                  </a:lnTo>
                  <a:lnTo>
                    <a:pt x="10650" y="1319"/>
                  </a:lnTo>
                  <a:lnTo>
                    <a:pt x="10567" y="1298"/>
                  </a:lnTo>
                  <a:lnTo>
                    <a:pt x="10420" y="1277"/>
                  </a:lnTo>
                  <a:lnTo>
                    <a:pt x="10357" y="1193"/>
                  </a:lnTo>
                  <a:lnTo>
                    <a:pt x="10378" y="1173"/>
                  </a:lnTo>
                  <a:lnTo>
                    <a:pt x="10546" y="1214"/>
                  </a:lnTo>
                  <a:lnTo>
                    <a:pt x="10692" y="1193"/>
                  </a:lnTo>
                  <a:lnTo>
                    <a:pt x="10797" y="1214"/>
                  </a:lnTo>
                  <a:lnTo>
                    <a:pt x="11048" y="1256"/>
                  </a:lnTo>
                  <a:lnTo>
                    <a:pt x="11194" y="1193"/>
                  </a:lnTo>
                  <a:lnTo>
                    <a:pt x="11299" y="984"/>
                  </a:lnTo>
                  <a:lnTo>
                    <a:pt x="11508" y="942"/>
                  </a:lnTo>
                  <a:lnTo>
                    <a:pt x="11613" y="859"/>
                  </a:lnTo>
                  <a:lnTo>
                    <a:pt x="11613" y="838"/>
                  </a:lnTo>
                  <a:lnTo>
                    <a:pt x="11529" y="796"/>
                  </a:lnTo>
                  <a:lnTo>
                    <a:pt x="11508" y="754"/>
                  </a:lnTo>
                  <a:lnTo>
                    <a:pt x="11425" y="733"/>
                  </a:lnTo>
                  <a:lnTo>
                    <a:pt x="11320" y="754"/>
                  </a:lnTo>
                  <a:lnTo>
                    <a:pt x="11194" y="608"/>
                  </a:lnTo>
                  <a:lnTo>
                    <a:pt x="11111" y="608"/>
                  </a:lnTo>
                  <a:lnTo>
                    <a:pt x="11006" y="733"/>
                  </a:lnTo>
                  <a:lnTo>
                    <a:pt x="10964" y="733"/>
                  </a:lnTo>
                  <a:lnTo>
                    <a:pt x="10943" y="691"/>
                  </a:lnTo>
                  <a:lnTo>
                    <a:pt x="11048" y="649"/>
                  </a:lnTo>
                  <a:lnTo>
                    <a:pt x="11048" y="566"/>
                  </a:lnTo>
                  <a:lnTo>
                    <a:pt x="10943" y="524"/>
                  </a:lnTo>
                  <a:lnTo>
                    <a:pt x="10901" y="482"/>
                  </a:lnTo>
                  <a:lnTo>
                    <a:pt x="10839" y="482"/>
                  </a:lnTo>
                  <a:lnTo>
                    <a:pt x="10776" y="608"/>
                  </a:lnTo>
                  <a:lnTo>
                    <a:pt x="10734" y="608"/>
                  </a:lnTo>
                  <a:lnTo>
                    <a:pt x="10734" y="524"/>
                  </a:lnTo>
                  <a:lnTo>
                    <a:pt x="10671" y="545"/>
                  </a:lnTo>
                  <a:lnTo>
                    <a:pt x="10650" y="587"/>
                  </a:lnTo>
                  <a:lnTo>
                    <a:pt x="10588" y="587"/>
                  </a:lnTo>
                  <a:lnTo>
                    <a:pt x="10567" y="545"/>
                  </a:lnTo>
                  <a:lnTo>
                    <a:pt x="10650" y="482"/>
                  </a:lnTo>
                  <a:lnTo>
                    <a:pt x="10650" y="419"/>
                  </a:lnTo>
                  <a:lnTo>
                    <a:pt x="10546" y="357"/>
                  </a:lnTo>
                  <a:lnTo>
                    <a:pt x="10420" y="357"/>
                  </a:lnTo>
                  <a:lnTo>
                    <a:pt x="10357" y="377"/>
                  </a:lnTo>
                  <a:lnTo>
                    <a:pt x="10337" y="545"/>
                  </a:lnTo>
                  <a:lnTo>
                    <a:pt x="10253" y="587"/>
                  </a:lnTo>
                  <a:lnTo>
                    <a:pt x="10253" y="649"/>
                  </a:lnTo>
                  <a:lnTo>
                    <a:pt x="10316" y="796"/>
                  </a:lnTo>
                  <a:lnTo>
                    <a:pt x="10316" y="880"/>
                  </a:lnTo>
                  <a:lnTo>
                    <a:pt x="10253" y="942"/>
                  </a:lnTo>
                  <a:lnTo>
                    <a:pt x="10211" y="838"/>
                  </a:lnTo>
                  <a:lnTo>
                    <a:pt x="10127" y="838"/>
                  </a:lnTo>
                  <a:lnTo>
                    <a:pt x="10127" y="859"/>
                  </a:lnTo>
                  <a:lnTo>
                    <a:pt x="10023" y="838"/>
                  </a:lnTo>
                  <a:lnTo>
                    <a:pt x="9897" y="901"/>
                  </a:lnTo>
                  <a:lnTo>
                    <a:pt x="9897" y="901"/>
                  </a:lnTo>
                  <a:lnTo>
                    <a:pt x="10002" y="754"/>
                  </a:lnTo>
                  <a:lnTo>
                    <a:pt x="10065" y="733"/>
                  </a:lnTo>
                  <a:lnTo>
                    <a:pt x="10127" y="608"/>
                  </a:lnTo>
                  <a:lnTo>
                    <a:pt x="10127" y="566"/>
                  </a:lnTo>
                  <a:lnTo>
                    <a:pt x="10065" y="566"/>
                  </a:lnTo>
                  <a:lnTo>
                    <a:pt x="9960" y="649"/>
                  </a:lnTo>
                  <a:lnTo>
                    <a:pt x="9897" y="649"/>
                  </a:lnTo>
                  <a:lnTo>
                    <a:pt x="9918" y="587"/>
                  </a:lnTo>
                  <a:lnTo>
                    <a:pt x="10002" y="524"/>
                  </a:lnTo>
                  <a:lnTo>
                    <a:pt x="10002" y="482"/>
                  </a:lnTo>
                  <a:lnTo>
                    <a:pt x="9897" y="461"/>
                  </a:lnTo>
                  <a:lnTo>
                    <a:pt x="9855" y="419"/>
                  </a:lnTo>
                  <a:lnTo>
                    <a:pt x="9960" y="377"/>
                  </a:lnTo>
                  <a:lnTo>
                    <a:pt x="10002" y="419"/>
                  </a:lnTo>
                  <a:lnTo>
                    <a:pt x="10127" y="419"/>
                  </a:lnTo>
                  <a:lnTo>
                    <a:pt x="10169" y="231"/>
                  </a:lnTo>
                  <a:lnTo>
                    <a:pt x="10169" y="168"/>
                  </a:lnTo>
                  <a:lnTo>
                    <a:pt x="10044" y="210"/>
                  </a:lnTo>
                  <a:lnTo>
                    <a:pt x="10002" y="147"/>
                  </a:lnTo>
                  <a:lnTo>
                    <a:pt x="10023" y="64"/>
                  </a:lnTo>
                  <a:lnTo>
                    <a:pt x="10002" y="1"/>
                  </a:lnTo>
                  <a:lnTo>
                    <a:pt x="9918" y="64"/>
                  </a:lnTo>
                  <a:lnTo>
                    <a:pt x="9855" y="64"/>
                  </a:lnTo>
                  <a:lnTo>
                    <a:pt x="979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64"/>
            <p:cNvSpPr/>
            <p:nvPr/>
          </p:nvSpPr>
          <p:spPr>
            <a:xfrm>
              <a:off x="3810372" y="2589242"/>
              <a:ext cx="68528" cy="147786"/>
            </a:xfrm>
            <a:custGeom>
              <a:avLst/>
              <a:gdLst/>
              <a:ahLst/>
              <a:cxnLst/>
              <a:rect l="l" t="t" r="r" b="b"/>
              <a:pathLst>
                <a:path w="5755" h="12995" extrusionOk="0">
                  <a:moveTo>
                    <a:pt x="3788" y="1"/>
                  </a:moveTo>
                  <a:lnTo>
                    <a:pt x="3725" y="21"/>
                  </a:lnTo>
                  <a:lnTo>
                    <a:pt x="3599" y="63"/>
                  </a:lnTo>
                  <a:lnTo>
                    <a:pt x="3474" y="1"/>
                  </a:lnTo>
                  <a:lnTo>
                    <a:pt x="3474" y="1"/>
                  </a:lnTo>
                  <a:lnTo>
                    <a:pt x="3495" y="105"/>
                  </a:lnTo>
                  <a:lnTo>
                    <a:pt x="3578" y="147"/>
                  </a:lnTo>
                  <a:lnTo>
                    <a:pt x="3599" y="293"/>
                  </a:lnTo>
                  <a:lnTo>
                    <a:pt x="3516" y="335"/>
                  </a:lnTo>
                  <a:lnTo>
                    <a:pt x="3495" y="524"/>
                  </a:lnTo>
                  <a:lnTo>
                    <a:pt x="3558" y="607"/>
                  </a:lnTo>
                  <a:lnTo>
                    <a:pt x="3558" y="754"/>
                  </a:lnTo>
                  <a:lnTo>
                    <a:pt x="3495" y="712"/>
                  </a:lnTo>
                  <a:lnTo>
                    <a:pt x="3453" y="733"/>
                  </a:lnTo>
                  <a:lnTo>
                    <a:pt x="3369" y="670"/>
                  </a:lnTo>
                  <a:lnTo>
                    <a:pt x="3244" y="649"/>
                  </a:lnTo>
                  <a:lnTo>
                    <a:pt x="3139" y="586"/>
                  </a:lnTo>
                  <a:lnTo>
                    <a:pt x="2951" y="524"/>
                  </a:lnTo>
                  <a:lnTo>
                    <a:pt x="2825" y="607"/>
                  </a:lnTo>
                  <a:lnTo>
                    <a:pt x="2637" y="607"/>
                  </a:lnTo>
                  <a:lnTo>
                    <a:pt x="2574" y="628"/>
                  </a:lnTo>
                  <a:lnTo>
                    <a:pt x="2679" y="796"/>
                  </a:lnTo>
                  <a:lnTo>
                    <a:pt x="2658" y="837"/>
                  </a:lnTo>
                  <a:lnTo>
                    <a:pt x="2658" y="921"/>
                  </a:lnTo>
                  <a:lnTo>
                    <a:pt x="2574" y="963"/>
                  </a:lnTo>
                  <a:lnTo>
                    <a:pt x="2658" y="1068"/>
                  </a:lnTo>
                  <a:lnTo>
                    <a:pt x="2553" y="1172"/>
                  </a:lnTo>
                  <a:lnTo>
                    <a:pt x="2511" y="1172"/>
                  </a:lnTo>
                  <a:lnTo>
                    <a:pt x="2428" y="1130"/>
                  </a:lnTo>
                  <a:lnTo>
                    <a:pt x="2323" y="1047"/>
                  </a:lnTo>
                  <a:lnTo>
                    <a:pt x="2198" y="1151"/>
                  </a:lnTo>
                  <a:lnTo>
                    <a:pt x="2114" y="1340"/>
                  </a:lnTo>
                  <a:lnTo>
                    <a:pt x="2030" y="1381"/>
                  </a:lnTo>
                  <a:lnTo>
                    <a:pt x="1988" y="1528"/>
                  </a:lnTo>
                  <a:lnTo>
                    <a:pt x="1926" y="1633"/>
                  </a:lnTo>
                  <a:lnTo>
                    <a:pt x="1842" y="1653"/>
                  </a:lnTo>
                  <a:lnTo>
                    <a:pt x="1842" y="1905"/>
                  </a:lnTo>
                  <a:lnTo>
                    <a:pt x="1905" y="1988"/>
                  </a:lnTo>
                  <a:lnTo>
                    <a:pt x="1988" y="2177"/>
                  </a:lnTo>
                  <a:lnTo>
                    <a:pt x="1926" y="2302"/>
                  </a:lnTo>
                  <a:lnTo>
                    <a:pt x="1779" y="2511"/>
                  </a:lnTo>
                  <a:lnTo>
                    <a:pt x="1612" y="2804"/>
                  </a:lnTo>
                  <a:lnTo>
                    <a:pt x="1591" y="2930"/>
                  </a:lnTo>
                  <a:lnTo>
                    <a:pt x="1507" y="3014"/>
                  </a:lnTo>
                  <a:lnTo>
                    <a:pt x="1298" y="3034"/>
                  </a:lnTo>
                  <a:lnTo>
                    <a:pt x="1110" y="3139"/>
                  </a:lnTo>
                  <a:lnTo>
                    <a:pt x="1110" y="3265"/>
                  </a:lnTo>
                  <a:lnTo>
                    <a:pt x="1193" y="3348"/>
                  </a:lnTo>
                  <a:lnTo>
                    <a:pt x="1193" y="3516"/>
                  </a:lnTo>
                  <a:lnTo>
                    <a:pt x="1151" y="3662"/>
                  </a:lnTo>
                  <a:lnTo>
                    <a:pt x="1089" y="3934"/>
                  </a:lnTo>
                  <a:lnTo>
                    <a:pt x="1089" y="4185"/>
                  </a:lnTo>
                  <a:lnTo>
                    <a:pt x="879" y="4687"/>
                  </a:lnTo>
                  <a:lnTo>
                    <a:pt x="879" y="4813"/>
                  </a:lnTo>
                  <a:lnTo>
                    <a:pt x="942" y="4897"/>
                  </a:lnTo>
                  <a:lnTo>
                    <a:pt x="963" y="5127"/>
                  </a:lnTo>
                  <a:lnTo>
                    <a:pt x="858" y="5252"/>
                  </a:lnTo>
                  <a:lnTo>
                    <a:pt x="649" y="5231"/>
                  </a:lnTo>
                  <a:lnTo>
                    <a:pt x="482" y="5211"/>
                  </a:lnTo>
                  <a:lnTo>
                    <a:pt x="377" y="5294"/>
                  </a:lnTo>
                  <a:lnTo>
                    <a:pt x="252" y="5524"/>
                  </a:lnTo>
                  <a:lnTo>
                    <a:pt x="210" y="5755"/>
                  </a:lnTo>
                  <a:lnTo>
                    <a:pt x="252" y="6068"/>
                  </a:lnTo>
                  <a:lnTo>
                    <a:pt x="314" y="6361"/>
                  </a:lnTo>
                  <a:lnTo>
                    <a:pt x="252" y="6550"/>
                  </a:lnTo>
                  <a:lnTo>
                    <a:pt x="314" y="6696"/>
                  </a:lnTo>
                  <a:lnTo>
                    <a:pt x="335" y="6926"/>
                  </a:lnTo>
                  <a:lnTo>
                    <a:pt x="314" y="7135"/>
                  </a:lnTo>
                  <a:lnTo>
                    <a:pt x="314" y="7345"/>
                  </a:lnTo>
                  <a:lnTo>
                    <a:pt x="461" y="7449"/>
                  </a:lnTo>
                  <a:lnTo>
                    <a:pt x="670" y="7659"/>
                  </a:lnTo>
                  <a:lnTo>
                    <a:pt x="628" y="7805"/>
                  </a:lnTo>
                  <a:lnTo>
                    <a:pt x="628" y="7972"/>
                  </a:lnTo>
                  <a:lnTo>
                    <a:pt x="356" y="8056"/>
                  </a:lnTo>
                  <a:lnTo>
                    <a:pt x="335" y="8161"/>
                  </a:lnTo>
                  <a:lnTo>
                    <a:pt x="461" y="8370"/>
                  </a:lnTo>
                  <a:lnTo>
                    <a:pt x="482" y="8642"/>
                  </a:lnTo>
                  <a:lnTo>
                    <a:pt x="565" y="8768"/>
                  </a:lnTo>
                  <a:lnTo>
                    <a:pt x="482" y="8914"/>
                  </a:lnTo>
                  <a:lnTo>
                    <a:pt x="482" y="9040"/>
                  </a:lnTo>
                  <a:lnTo>
                    <a:pt x="461" y="9123"/>
                  </a:lnTo>
                  <a:lnTo>
                    <a:pt x="273" y="9165"/>
                  </a:lnTo>
                  <a:lnTo>
                    <a:pt x="231" y="9228"/>
                  </a:lnTo>
                  <a:lnTo>
                    <a:pt x="314" y="9332"/>
                  </a:lnTo>
                  <a:lnTo>
                    <a:pt x="231" y="9395"/>
                  </a:lnTo>
                  <a:lnTo>
                    <a:pt x="168" y="9479"/>
                  </a:lnTo>
                  <a:lnTo>
                    <a:pt x="252" y="9625"/>
                  </a:lnTo>
                  <a:lnTo>
                    <a:pt x="273" y="10002"/>
                  </a:lnTo>
                  <a:lnTo>
                    <a:pt x="231" y="10086"/>
                  </a:lnTo>
                  <a:lnTo>
                    <a:pt x="147" y="10002"/>
                  </a:lnTo>
                  <a:lnTo>
                    <a:pt x="63" y="9939"/>
                  </a:lnTo>
                  <a:lnTo>
                    <a:pt x="63" y="9960"/>
                  </a:lnTo>
                  <a:lnTo>
                    <a:pt x="1" y="10023"/>
                  </a:lnTo>
                  <a:lnTo>
                    <a:pt x="21" y="10253"/>
                  </a:lnTo>
                  <a:lnTo>
                    <a:pt x="42" y="10337"/>
                  </a:lnTo>
                  <a:lnTo>
                    <a:pt x="63" y="10525"/>
                  </a:lnTo>
                  <a:lnTo>
                    <a:pt x="147" y="10546"/>
                  </a:lnTo>
                  <a:lnTo>
                    <a:pt x="168" y="10588"/>
                  </a:lnTo>
                  <a:lnTo>
                    <a:pt x="147" y="10734"/>
                  </a:lnTo>
                  <a:lnTo>
                    <a:pt x="273" y="10672"/>
                  </a:lnTo>
                  <a:lnTo>
                    <a:pt x="210" y="10567"/>
                  </a:lnTo>
                  <a:lnTo>
                    <a:pt x="231" y="10483"/>
                  </a:lnTo>
                  <a:lnTo>
                    <a:pt x="273" y="10483"/>
                  </a:lnTo>
                  <a:lnTo>
                    <a:pt x="252" y="10546"/>
                  </a:lnTo>
                  <a:lnTo>
                    <a:pt x="335" y="10588"/>
                  </a:lnTo>
                  <a:lnTo>
                    <a:pt x="377" y="10672"/>
                  </a:lnTo>
                  <a:lnTo>
                    <a:pt x="252" y="10755"/>
                  </a:lnTo>
                  <a:lnTo>
                    <a:pt x="231" y="10860"/>
                  </a:lnTo>
                  <a:lnTo>
                    <a:pt x="273" y="10944"/>
                  </a:lnTo>
                  <a:lnTo>
                    <a:pt x="252" y="11069"/>
                  </a:lnTo>
                  <a:lnTo>
                    <a:pt x="210" y="11111"/>
                  </a:lnTo>
                  <a:lnTo>
                    <a:pt x="273" y="11216"/>
                  </a:lnTo>
                  <a:lnTo>
                    <a:pt x="356" y="11257"/>
                  </a:lnTo>
                  <a:lnTo>
                    <a:pt x="440" y="11383"/>
                  </a:lnTo>
                  <a:lnTo>
                    <a:pt x="482" y="11425"/>
                  </a:lnTo>
                  <a:lnTo>
                    <a:pt x="586" y="11634"/>
                  </a:lnTo>
                  <a:lnTo>
                    <a:pt x="586" y="11801"/>
                  </a:lnTo>
                  <a:lnTo>
                    <a:pt x="733" y="11843"/>
                  </a:lnTo>
                  <a:lnTo>
                    <a:pt x="754" y="11948"/>
                  </a:lnTo>
                  <a:lnTo>
                    <a:pt x="858" y="12094"/>
                  </a:lnTo>
                  <a:lnTo>
                    <a:pt x="984" y="12011"/>
                  </a:lnTo>
                  <a:lnTo>
                    <a:pt x="1005" y="12136"/>
                  </a:lnTo>
                  <a:lnTo>
                    <a:pt x="942" y="12304"/>
                  </a:lnTo>
                  <a:lnTo>
                    <a:pt x="775" y="12325"/>
                  </a:lnTo>
                  <a:lnTo>
                    <a:pt x="754" y="12366"/>
                  </a:lnTo>
                  <a:lnTo>
                    <a:pt x="838" y="12429"/>
                  </a:lnTo>
                  <a:lnTo>
                    <a:pt x="858" y="12534"/>
                  </a:lnTo>
                  <a:lnTo>
                    <a:pt x="984" y="12555"/>
                  </a:lnTo>
                  <a:lnTo>
                    <a:pt x="1047" y="12848"/>
                  </a:lnTo>
                  <a:lnTo>
                    <a:pt x="963" y="12952"/>
                  </a:lnTo>
                  <a:lnTo>
                    <a:pt x="1005" y="12994"/>
                  </a:lnTo>
                  <a:lnTo>
                    <a:pt x="1151" y="12994"/>
                  </a:lnTo>
                  <a:lnTo>
                    <a:pt x="1423" y="12931"/>
                  </a:lnTo>
                  <a:lnTo>
                    <a:pt x="1570" y="12973"/>
                  </a:lnTo>
                  <a:lnTo>
                    <a:pt x="1695" y="12869"/>
                  </a:lnTo>
                  <a:lnTo>
                    <a:pt x="1674" y="12764"/>
                  </a:lnTo>
                  <a:lnTo>
                    <a:pt x="1612" y="12701"/>
                  </a:lnTo>
                  <a:lnTo>
                    <a:pt x="1695" y="12534"/>
                  </a:lnTo>
                  <a:lnTo>
                    <a:pt x="1884" y="12513"/>
                  </a:lnTo>
                  <a:lnTo>
                    <a:pt x="1905" y="12325"/>
                  </a:lnTo>
                  <a:lnTo>
                    <a:pt x="1926" y="12408"/>
                  </a:lnTo>
                  <a:lnTo>
                    <a:pt x="2135" y="12450"/>
                  </a:lnTo>
                  <a:lnTo>
                    <a:pt x="2260" y="12366"/>
                  </a:lnTo>
                  <a:lnTo>
                    <a:pt x="2365" y="12429"/>
                  </a:lnTo>
                  <a:lnTo>
                    <a:pt x="2449" y="12513"/>
                  </a:lnTo>
                  <a:lnTo>
                    <a:pt x="2553" y="12345"/>
                  </a:lnTo>
                  <a:lnTo>
                    <a:pt x="2616" y="12115"/>
                  </a:lnTo>
                  <a:lnTo>
                    <a:pt x="2679" y="12032"/>
                  </a:lnTo>
                  <a:lnTo>
                    <a:pt x="2721" y="11739"/>
                  </a:lnTo>
                  <a:lnTo>
                    <a:pt x="2762" y="11634"/>
                  </a:lnTo>
                  <a:lnTo>
                    <a:pt x="2658" y="11571"/>
                  </a:lnTo>
                  <a:lnTo>
                    <a:pt x="2679" y="11467"/>
                  </a:lnTo>
                  <a:lnTo>
                    <a:pt x="2783" y="11320"/>
                  </a:lnTo>
                  <a:lnTo>
                    <a:pt x="2679" y="11216"/>
                  </a:lnTo>
                  <a:lnTo>
                    <a:pt x="2783" y="11111"/>
                  </a:lnTo>
                  <a:lnTo>
                    <a:pt x="2658" y="11048"/>
                  </a:lnTo>
                  <a:lnTo>
                    <a:pt x="2721" y="10965"/>
                  </a:lnTo>
                  <a:lnTo>
                    <a:pt x="2658" y="10839"/>
                  </a:lnTo>
                  <a:lnTo>
                    <a:pt x="2762" y="10881"/>
                  </a:lnTo>
                  <a:lnTo>
                    <a:pt x="2930" y="10860"/>
                  </a:lnTo>
                  <a:lnTo>
                    <a:pt x="2783" y="10755"/>
                  </a:lnTo>
                  <a:lnTo>
                    <a:pt x="2846" y="10609"/>
                  </a:lnTo>
                  <a:lnTo>
                    <a:pt x="2846" y="10546"/>
                  </a:lnTo>
                  <a:lnTo>
                    <a:pt x="2658" y="10483"/>
                  </a:lnTo>
                  <a:lnTo>
                    <a:pt x="2888" y="10483"/>
                  </a:lnTo>
                  <a:lnTo>
                    <a:pt x="2762" y="10358"/>
                  </a:lnTo>
                  <a:lnTo>
                    <a:pt x="2679" y="10358"/>
                  </a:lnTo>
                  <a:lnTo>
                    <a:pt x="2742" y="10274"/>
                  </a:lnTo>
                  <a:lnTo>
                    <a:pt x="2783" y="10274"/>
                  </a:lnTo>
                  <a:lnTo>
                    <a:pt x="2825" y="10316"/>
                  </a:lnTo>
                  <a:lnTo>
                    <a:pt x="2888" y="10232"/>
                  </a:lnTo>
                  <a:lnTo>
                    <a:pt x="2867" y="10148"/>
                  </a:lnTo>
                  <a:lnTo>
                    <a:pt x="2972" y="10232"/>
                  </a:lnTo>
                  <a:lnTo>
                    <a:pt x="2993" y="10128"/>
                  </a:lnTo>
                  <a:lnTo>
                    <a:pt x="3076" y="10023"/>
                  </a:lnTo>
                  <a:lnTo>
                    <a:pt x="3160" y="10023"/>
                  </a:lnTo>
                  <a:lnTo>
                    <a:pt x="3139" y="9939"/>
                  </a:lnTo>
                  <a:lnTo>
                    <a:pt x="3181" y="9897"/>
                  </a:lnTo>
                  <a:lnTo>
                    <a:pt x="3202" y="9939"/>
                  </a:lnTo>
                  <a:lnTo>
                    <a:pt x="3181" y="10044"/>
                  </a:lnTo>
                  <a:lnTo>
                    <a:pt x="3265" y="10044"/>
                  </a:lnTo>
                  <a:lnTo>
                    <a:pt x="3369" y="9897"/>
                  </a:lnTo>
                  <a:lnTo>
                    <a:pt x="3453" y="9897"/>
                  </a:lnTo>
                  <a:lnTo>
                    <a:pt x="3516" y="9835"/>
                  </a:lnTo>
                  <a:lnTo>
                    <a:pt x="3495" y="9730"/>
                  </a:lnTo>
                  <a:lnTo>
                    <a:pt x="3411" y="9646"/>
                  </a:lnTo>
                  <a:lnTo>
                    <a:pt x="3286" y="9625"/>
                  </a:lnTo>
                  <a:lnTo>
                    <a:pt x="3181" y="9688"/>
                  </a:lnTo>
                  <a:lnTo>
                    <a:pt x="3139" y="9646"/>
                  </a:lnTo>
                  <a:lnTo>
                    <a:pt x="3055" y="9709"/>
                  </a:lnTo>
                  <a:lnTo>
                    <a:pt x="2972" y="9604"/>
                  </a:lnTo>
                  <a:lnTo>
                    <a:pt x="2846" y="9563"/>
                  </a:lnTo>
                  <a:lnTo>
                    <a:pt x="2762" y="9521"/>
                  </a:lnTo>
                  <a:lnTo>
                    <a:pt x="2616" y="9542"/>
                  </a:lnTo>
                  <a:lnTo>
                    <a:pt x="2616" y="9604"/>
                  </a:lnTo>
                  <a:lnTo>
                    <a:pt x="2553" y="9542"/>
                  </a:lnTo>
                  <a:lnTo>
                    <a:pt x="2407" y="9542"/>
                  </a:lnTo>
                  <a:lnTo>
                    <a:pt x="2365" y="9500"/>
                  </a:lnTo>
                  <a:lnTo>
                    <a:pt x="2470" y="9479"/>
                  </a:lnTo>
                  <a:lnTo>
                    <a:pt x="2553" y="9521"/>
                  </a:lnTo>
                  <a:lnTo>
                    <a:pt x="2637" y="9395"/>
                  </a:lnTo>
                  <a:lnTo>
                    <a:pt x="2679" y="9437"/>
                  </a:lnTo>
                  <a:lnTo>
                    <a:pt x="2783" y="9416"/>
                  </a:lnTo>
                  <a:lnTo>
                    <a:pt x="2825" y="9332"/>
                  </a:lnTo>
                  <a:lnTo>
                    <a:pt x="2930" y="9374"/>
                  </a:lnTo>
                  <a:lnTo>
                    <a:pt x="2972" y="9416"/>
                  </a:lnTo>
                  <a:lnTo>
                    <a:pt x="3034" y="9416"/>
                  </a:lnTo>
                  <a:lnTo>
                    <a:pt x="3055" y="9332"/>
                  </a:lnTo>
                  <a:lnTo>
                    <a:pt x="3097" y="9416"/>
                  </a:lnTo>
                  <a:lnTo>
                    <a:pt x="3244" y="9437"/>
                  </a:lnTo>
                  <a:lnTo>
                    <a:pt x="3202" y="9521"/>
                  </a:lnTo>
                  <a:lnTo>
                    <a:pt x="3306" y="9563"/>
                  </a:lnTo>
                  <a:lnTo>
                    <a:pt x="3474" y="9542"/>
                  </a:lnTo>
                  <a:lnTo>
                    <a:pt x="3495" y="9416"/>
                  </a:lnTo>
                  <a:lnTo>
                    <a:pt x="3662" y="9270"/>
                  </a:lnTo>
                  <a:lnTo>
                    <a:pt x="3725" y="9102"/>
                  </a:lnTo>
                  <a:lnTo>
                    <a:pt x="3599" y="8977"/>
                  </a:lnTo>
                  <a:lnTo>
                    <a:pt x="3599" y="8893"/>
                  </a:lnTo>
                  <a:lnTo>
                    <a:pt x="3453" y="8788"/>
                  </a:lnTo>
                  <a:lnTo>
                    <a:pt x="3474" y="8747"/>
                  </a:lnTo>
                  <a:lnTo>
                    <a:pt x="3265" y="8579"/>
                  </a:lnTo>
                  <a:lnTo>
                    <a:pt x="3244" y="8475"/>
                  </a:lnTo>
                  <a:lnTo>
                    <a:pt x="3160" y="8391"/>
                  </a:lnTo>
                  <a:lnTo>
                    <a:pt x="3055" y="8516"/>
                  </a:lnTo>
                  <a:lnTo>
                    <a:pt x="2993" y="8433"/>
                  </a:lnTo>
                  <a:lnTo>
                    <a:pt x="2951" y="8454"/>
                  </a:lnTo>
                  <a:lnTo>
                    <a:pt x="2951" y="8349"/>
                  </a:lnTo>
                  <a:lnTo>
                    <a:pt x="2867" y="8349"/>
                  </a:lnTo>
                  <a:lnTo>
                    <a:pt x="2825" y="8244"/>
                  </a:lnTo>
                  <a:lnTo>
                    <a:pt x="2742" y="8182"/>
                  </a:lnTo>
                  <a:lnTo>
                    <a:pt x="2825" y="8077"/>
                  </a:lnTo>
                  <a:lnTo>
                    <a:pt x="2762" y="7952"/>
                  </a:lnTo>
                  <a:lnTo>
                    <a:pt x="2825" y="7931"/>
                  </a:lnTo>
                  <a:lnTo>
                    <a:pt x="2825" y="7847"/>
                  </a:lnTo>
                  <a:lnTo>
                    <a:pt x="2742" y="7826"/>
                  </a:lnTo>
                  <a:lnTo>
                    <a:pt x="2825" y="7721"/>
                  </a:lnTo>
                  <a:lnTo>
                    <a:pt x="2783" y="7533"/>
                  </a:lnTo>
                  <a:lnTo>
                    <a:pt x="2825" y="7512"/>
                  </a:lnTo>
                  <a:lnTo>
                    <a:pt x="2867" y="7554"/>
                  </a:lnTo>
                  <a:lnTo>
                    <a:pt x="2888" y="7449"/>
                  </a:lnTo>
                  <a:lnTo>
                    <a:pt x="2825" y="7345"/>
                  </a:lnTo>
                  <a:lnTo>
                    <a:pt x="2846" y="7198"/>
                  </a:lnTo>
                  <a:lnTo>
                    <a:pt x="2825" y="7073"/>
                  </a:lnTo>
                  <a:lnTo>
                    <a:pt x="2846" y="7010"/>
                  </a:lnTo>
                  <a:lnTo>
                    <a:pt x="2825" y="6884"/>
                  </a:lnTo>
                  <a:lnTo>
                    <a:pt x="2679" y="6696"/>
                  </a:lnTo>
                  <a:lnTo>
                    <a:pt x="2679" y="6696"/>
                  </a:lnTo>
                  <a:lnTo>
                    <a:pt x="2783" y="6759"/>
                  </a:lnTo>
                  <a:lnTo>
                    <a:pt x="2951" y="6717"/>
                  </a:lnTo>
                  <a:lnTo>
                    <a:pt x="3055" y="6571"/>
                  </a:lnTo>
                  <a:lnTo>
                    <a:pt x="2993" y="6466"/>
                  </a:lnTo>
                  <a:lnTo>
                    <a:pt x="3034" y="6403"/>
                  </a:lnTo>
                  <a:lnTo>
                    <a:pt x="3139" y="6424"/>
                  </a:lnTo>
                  <a:lnTo>
                    <a:pt x="3286" y="6299"/>
                  </a:lnTo>
                  <a:lnTo>
                    <a:pt x="3286" y="6236"/>
                  </a:lnTo>
                  <a:lnTo>
                    <a:pt x="3202" y="6236"/>
                  </a:lnTo>
                  <a:lnTo>
                    <a:pt x="3265" y="6131"/>
                  </a:lnTo>
                  <a:lnTo>
                    <a:pt x="3348" y="6047"/>
                  </a:lnTo>
                  <a:lnTo>
                    <a:pt x="3390" y="6089"/>
                  </a:lnTo>
                  <a:lnTo>
                    <a:pt x="3453" y="6089"/>
                  </a:lnTo>
                  <a:lnTo>
                    <a:pt x="3474" y="5964"/>
                  </a:lnTo>
                  <a:lnTo>
                    <a:pt x="3516" y="5964"/>
                  </a:lnTo>
                  <a:lnTo>
                    <a:pt x="3558" y="6047"/>
                  </a:lnTo>
                  <a:lnTo>
                    <a:pt x="3620" y="5964"/>
                  </a:lnTo>
                  <a:lnTo>
                    <a:pt x="3620" y="5838"/>
                  </a:lnTo>
                  <a:lnTo>
                    <a:pt x="3683" y="5734"/>
                  </a:lnTo>
                  <a:lnTo>
                    <a:pt x="3788" y="5734"/>
                  </a:lnTo>
                  <a:lnTo>
                    <a:pt x="3788" y="5817"/>
                  </a:lnTo>
                  <a:lnTo>
                    <a:pt x="3871" y="5817"/>
                  </a:lnTo>
                  <a:lnTo>
                    <a:pt x="3913" y="5713"/>
                  </a:lnTo>
                  <a:lnTo>
                    <a:pt x="4039" y="5629"/>
                  </a:lnTo>
                  <a:lnTo>
                    <a:pt x="4018" y="5524"/>
                  </a:lnTo>
                  <a:lnTo>
                    <a:pt x="4018" y="5420"/>
                  </a:lnTo>
                  <a:lnTo>
                    <a:pt x="4102" y="5503"/>
                  </a:lnTo>
                  <a:lnTo>
                    <a:pt x="4206" y="5378"/>
                  </a:lnTo>
                  <a:lnTo>
                    <a:pt x="4290" y="5378"/>
                  </a:lnTo>
                  <a:lnTo>
                    <a:pt x="4395" y="5190"/>
                  </a:lnTo>
                  <a:lnTo>
                    <a:pt x="4395" y="5001"/>
                  </a:lnTo>
                  <a:lnTo>
                    <a:pt x="4457" y="4897"/>
                  </a:lnTo>
                  <a:lnTo>
                    <a:pt x="4541" y="4897"/>
                  </a:lnTo>
                  <a:lnTo>
                    <a:pt x="4646" y="4771"/>
                  </a:lnTo>
                  <a:lnTo>
                    <a:pt x="4562" y="4771"/>
                  </a:lnTo>
                  <a:lnTo>
                    <a:pt x="4499" y="4666"/>
                  </a:lnTo>
                  <a:lnTo>
                    <a:pt x="4562" y="4625"/>
                  </a:lnTo>
                  <a:lnTo>
                    <a:pt x="4541" y="4562"/>
                  </a:lnTo>
                  <a:lnTo>
                    <a:pt x="4436" y="4562"/>
                  </a:lnTo>
                  <a:lnTo>
                    <a:pt x="4332" y="4457"/>
                  </a:lnTo>
                  <a:lnTo>
                    <a:pt x="4457" y="4415"/>
                  </a:lnTo>
                  <a:lnTo>
                    <a:pt x="4436" y="4332"/>
                  </a:lnTo>
                  <a:lnTo>
                    <a:pt x="4520" y="4164"/>
                  </a:lnTo>
                  <a:lnTo>
                    <a:pt x="4541" y="4081"/>
                  </a:lnTo>
                  <a:lnTo>
                    <a:pt x="4499" y="3997"/>
                  </a:lnTo>
                  <a:lnTo>
                    <a:pt x="4415" y="3997"/>
                  </a:lnTo>
                  <a:lnTo>
                    <a:pt x="4395" y="3934"/>
                  </a:lnTo>
                  <a:lnTo>
                    <a:pt x="4415" y="3892"/>
                  </a:lnTo>
                  <a:lnTo>
                    <a:pt x="4499" y="3934"/>
                  </a:lnTo>
                  <a:lnTo>
                    <a:pt x="4520" y="3955"/>
                  </a:lnTo>
                  <a:lnTo>
                    <a:pt x="4541" y="3955"/>
                  </a:lnTo>
                  <a:lnTo>
                    <a:pt x="4541" y="3871"/>
                  </a:lnTo>
                  <a:lnTo>
                    <a:pt x="4436" y="3850"/>
                  </a:lnTo>
                  <a:lnTo>
                    <a:pt x="4541" y="3788"/>
                  </a:lnTo>
                  <a:lnTo>
                    <a:pt x="4625" y="3788"/>
                  </a:lnTo>
                  <a:lnTo>
                    <a:pt x="4729" y="3725"/>
                  </a:lnTo>
                  <a:lnTo>
                    <a:pt x="4646" y="3662"/>
                  </a:lnTo>
                  <a:lnTo>
                    <a:pt x="4562" y="3516"/>
                  </a:lnTo>
                  <a:lnTo>
                    <a:pt x="4646" y="3537"/>
                  </a:lnTo>
                  <a:lnTo>
                    <a:pt x="4708" y="3620"/>
                  </a:lnTo>
                  <a:lnTo>
                    <a:pt x="4813" y="3578"/>
                  </a:lnTo>
                  <a:lnTo>
                    <a:pt x="4834" y="3474"/>
                  </a:lnTo>
                  <a:lnTo>
                    <a:pt x="4855" y="3369"/>
                  </a:lnTo>
                  <a:lnTo>
                    <a:pt x="4918" y="3327"/>
                  </a:lnTo>
                  <a:lnTo>
                    <a:pt x="4980" y="3453"/>
                  </a:lnTo>
                  <a:lnTo>
                    <a:pt x="5064" y="3348"/>
                  </a:lnTo>
                  <a:lnTo>
                    <a:pt x="5127" y="3453"/>
                  </a:lnTo>
                  <a:lnTo>
                    <a:pt x="5190" y="3474"/>
                  </a:lnTo>
                  <a:lnTo>
                    <a:pt x="5252" y="3369"/>
                  </a:lnTo>
                  <a:lnTo>
                    <a:pt x="5357" y="3432"/>
                  </a:lnTo>
                  <a:lnTo>
                    <a:pt x="5483" y="3348"/>
                  </a:lnTo>
                  <a:lnTo>
                    <a:pt x="5545" y="3432"/>
                  </a:lnTo>
                  <a:lnTo>
                    <a:pt x="5671" y="3432"/>
                  </a:lnTo>
                  <a:lnTo>
                    <a:pt x="5713" y="3369"/>
                  </a:lnTo>
                  <a:lnTo>
                    <a:pt x="5755" y="3411"/>
                  </a:lnTo>
                  <a:lnTo>
                    <a:pt x="5755" y="3265"/>
                  </a:lnTo>
                  <a:lnTo>
                    <a:pt x="5671" y="3202"/>
                  </a:lnTo>
                  <a:lnTo>
                    <a:pt x="5587" y="2993"/>
                  </a:lnTo>
                  <a:lnTo>
                    <a:pt x="5462" y="2951"/>
                  </a:lnTo>
                  <a:lnTo>
                    <a:pt x="5399" y="2762"/>
                  </a:lnTo>
                  <a:lnTo>
                    <a:pt x="5462" y="2700"/>
                  </a:lnTo>
                  <a:lnTo>
                    <a:pt x="5462" y="2490"/>
                  </a:lnTo>
                  <a:lnTo>
                    <a:pt x="5441" y="2386"/>
                  </a:lnTo>
                  <a:lnTo>
                    <a:pt x="5462" y="2302"/>
                  </a:lnTo>
                  <a:lnTo>
                    <a:pt x="5399" y="2093"/>
                  </a:lnTo>
                  <a:lnTo>
                    <a:pt x="5357" y="1988"/>
                  </a:lnTo>
                  <a:lnTo>
                    <a:pt x="5336" y="1842"/>
                  </a:lnTo>
                  <a:lnTo>
                    <a:pt x="5378" y="1758"/>
                  </a:lnTo>
                  <a:lnTo>
                    <a:pt x="5357" y="1633"/>
                  </a:lnTo>
                  <a:lnTo>
                    <a:pt x="5190" y="1591"/>
                  </a:lnTo>
                  <a:lnTo>
                    <a:pt x="5190" y="1486"/>
                  </a:lnTo>
                  <a:lnTo>
                    <a:pt x="5252" y="1361"/>
                  </a:lnTo>
                  <a:lnTo>
                    <a:pt x="5190" y="1172"/>
                  </a:lnTo>
                  <a:lnTo>
                    <a:pt x="5252" y="1068"/>
                  </a:lnTo>
                  <a:lnTo>
                    <a:pt x="5190" y="1005"/>
                  </a:lnTo>
                  <a:lnTo>
                    <a:pt x="5127" y="1005"/>
                  </a:lnTo>
                  <a:lnTo>
                    <a:pt x="5022" y="858"/>
                  </a:lnTo>
                  <a:lnTo>
                    <a:pt x="4939" y="858"/>
                  </a:lnTo>
                  <a:lnTo>
                    <a:pt x="4876" y="754"/>
                  </a:lnTo>
                  <a:lnTo>
                    <a:pt x="4771" y="628"/>
                  </a:lnTo>
                  <a:lnTo>
                    <a:pt x="4708" y="607"/>
                  </a:lnTo>
                  <a:lnTo>
                    <a:pt x="4604" y="545"/>
                  </a:lnTo>
                  <a:lnTo>
                    <a:pt x="4395" y="524"/>
                  </a:lnTo>
                  <a:lnTo>
                    <a:pt x="4227" y="419"/>
                  </a:lnTo>
                  <a:lnTo>
                    <a:pt x="4018" y="189"/>
                  </a:lnTo>
                  <a:lnTo>
                    <a:pt x="3892" y="105"/>
                  </a:lnTo>
                  <a:lnTo>
                    <a:pt x="378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64"/>
            <p:cNvSpPr/>
            <p:nvPr/>
          </p:nvSpPr>
          <p:spPr>
            <a:xfrm>
              <a:off x="3883127" y="2693471"/>
              <a:ext cx="27411" cy="23803"/>
            </a:xfrm>
            <a:custGeom>
              <a:avLst/>
              <a:gdLst/>
              <a:ahLst/>
              <a:cxnLst/>
              <a:rect l="l" t="t" r="r" b="b"/>
              <a:pathLst>
                <a:path w="2302" h="2093" extrusionOk="0">
                  <a:moveTo>
                    <a:pt x="1026" y="0"/>
                  </a:moveTo>
                  <a:lnTo>
                    <a:pt x="1026" y="63"/>
                  </a:lnTo>
                  <a:lnTo>
                    <a:pt x="942" y="63"/>
                  </a:lnTo>
                  <a:lnTo>
                    <a:pt x="942" y="105"/>
                  </a:lnTo>
                  <a:lnTo>
                    <a:pt x="1005" y="167"/>
                  </a:lnTo>
                  <a:lnTo>
                    <a:pt x="900" y="230"/>
                  </a:lnTo>
                  <a:lnTo>
                    <a:pt x="837" y="209"/>
                  </a:lnTo>
                  <a:lnTo>
                    <a:pt x="628" y="209"/>
                  </a:lnTo>
                  <a:lnTo>
                    <a:pt x="607" y="147"/>
                  </a:lnTo>
                  <a:lnTo>
                    <a:pt x="586" y="251"/>
                  </a:lnTo>
                  <a:lnTo>
                    <a:pt x="481" y="230"/>
                  </a:lnTo>
                  <a:lnTo>
                    <a:pt x="335" y="272"/>
                  </a:lnTo>
                  <a:lnTo>
                    <a:pt x="335" y="356"/>
                  </a:lnTo>
                  <a:lnTo>
                    <a:pt x="272" y="356"/>
                  </a:lnTo>
                  <a:lnTo>
                    <a:pt x="84" y="439"/>
                  </a:lnTo>
                  <a:lnTo>
                    <a:pt x="0" y="544"/>
                  </a:lnTo>
                  <a:lnTo>
                    <a:pt x="21" y="900"/>
                  </a:lnTo>
                  <a:lnTo>
                    <a:pt x="84" y="900"/>
                  </a:lnTo>
                  <a:lnTo>
                    <a:pt x="126" y="879"/>
                  </a:lnTo>
                  <a:lnTo>
                    <a:pt x="230" y="900"/>
                  </a:lnTo>
                  <a:lnTo>
                    <a:pt x="189" y="983"/>
                  </a:lnTo>
                  <a:lnTo>
                    <a:pt x="105" y="983"/>
                  </a:lnTo>
                  <a:lnTo>
                    <a:pt x="105" y="1151"/>
                  </a:lnTo>
                  <a:lnTo>
                    <a:pt x="209" y="1276"/>
                  </a:lnTo>
                  <a:lnTo>
                    <a:pt x="377" y="1423"/>
                  </a:lnTo>
                  <a:lnTo>
                    <a:pt x="419" y="1423"/>
                  </a:lnTo>
                  <a:lnTo>
                    <a:pt x="419" y="1318"/>
                  </a:lnTo>
                  <a:lnTo>
                    <a:pt x="544" y="1214"/>
                  </a:lnTo>
                  <a:lnTo>
                    <a:pt x="586" y="1318"/>
                  </a:lnTo>
                  <a:lnTo>
                    <a:pt x="523" y="1611"/>
                  </a:lnTo>
                  <a:lnTo>
                    <a:pt x="523" y="1695"/>
                  </a:lnTo>
                  <a:lnTo>
                    <a:pt x="586" y="1674"/>
                  </a:lnTo>
                  <a:lnTo>
                    <a:pt x="754" y="1569"/>
                  </a:lnTo>
                  <a:lnTo>
                    <a:pt x="900" y="1507"/>
                  </a:lnTo>
                  <a:lnTo>
                    <a:pt x="1046" y="1632"/>
                  </a:lnTo>
                  <a:lnTo>
                    <a:pt x="1130" y="1611"/>
                  </a:lnTo>
                  <a:lnTo>
                    <a:pt x="1151" y="1507"/>
                  </a:lnTo>
                  <a:lnTo>
                    <a:pt x="1235" y="1590"/>
                  </a:lnTo>
                  <a:lnTo>
                    <a:pt x="1277" y="1674"/>
                  </a:lnTo>
                  <a:lnTo>
                    <a:pt x="1339" y="1674"/>
                  </a:lnTo>
                  <a:lnTo>
                    <a:pt x="1528" y="1779"/>
                  </a:lnTo>
                  <a:lnTo>
                    <a:pt x="1570" y="1925"/>
                  </a:lnTo>
                  <a:lnTo>
                    <a:pt x="1695" y="1967"/>
                  </a:lnTo>
                  <a:lnTo>
                    <a:pt x="1779" y="2092"/>
                  </a:lnTo>
                  <a:lnTo>
                    <a:pt x="1988" y="2009"/>
                  </a:lnTo>
                  <a:lnTo>
                    <a:pt x="2155" y="2030"/>
                  </a:lnTo>
                  <a:lnTo>
                    <a:pt x="2260" y="1904"/>
                  </a:lnTo>
                  <a:lnTo>
                    <a:pt x="2218" y="1800"/>
                  </a:lnTo>
                  <a:lnTo>
                    <a:pt x="2302" y="1716"/>
                  </a:lnTo>
                  <a:lnTo>
                    <a:pt x="2302" y="1611"/>
                  </a:lnTo>
                  <a:lnTo>
                    <a:pt x="2051" y="1109"/>
                  </a:lnTo>
                  <a:lnTo>
                    <a:pt x="2093" y="691"/>
                  </a:lnTo>
                  <a:lnTo>
                    <a:pt x="2155" y="649"/>
                  </a:lnTo>
                  <a:lnTo>
                    <a:pt x="2197" y="481"/>
                  </a:lnTo>
                  <a:lnTo>
                    <a:pt x="2281" y="356"/>
                  </a:lnTo>
                  <a:lnTo>
                    <a:pt x="2302" y="335"/>
                  </a:lnTo>
                  <a:lnTo>
                    <a:pt x="2302" y="314"/>
                  </a:lnTo>
                  <a:lnTo>
                    <a:pt x="2260" y="230"/>
                  </a:lnTo>
                  <a:lnTo>
                    <a:pt x="2218" y="272"/>
                  </a:lnTo>
                  <a:lnTo>
                    <a:pt x="1758" y="251"/>
                  </a:lnTo>
                  <a:lnTo>
                    <a:pt x="1570" y="126"/>
                  </a:lnTo>
                  <a:lnTo>
                    <a:pt x="1339" y="126"/>
                  </a:lnTo>
                  <a:lnTo>
                    <a:pt x="1235" y="63"/>
                  </a:lnTo>
                  <a:lnTo>
                    <a:pt x="1130" y="105"/>
                  </a:lnTo>
                  <a:lnTo>
                    <a:pt x="102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64"/>
            <p:cNvSpPr/>
            <p:nvPr/>
          </p:nvSpPr>
          <p:spPr>
            <a:xfrm>
              <a:off x="3870422" y="2710598"/>
              <a:ext cx="43605" cy="22620"/>
            </a:xfrm>
            <a:custGeom>
              <a:avLst/>
              <a:gdLst/>
              <a:ahLst/>
              <a:cxnLst/>
              <a:rect l="l" t="t" r="r" b="b"/>
              <a:pathLst>
                <a:path w="3662" h="1989" extrusionOk="0">
                  <a:moveTo>
                    <a:pt x="1967" y="1"/>
                  </a:moveTo>
                  <a:lnTo>
                    <a:pt x="1821" y="63"/>
                  </a:lnTo>
                  <a:lnTo>
                    <a:pt x="1653" y="168"/>
                  </a:lnTo>
                  <a:lnTo>
                    <a:pt x="1590" y="189"/>
                  </a:lnTo>
                  <a:lnTo>
                    <a:pt x="1590" y="314"/>
                  </a:lnTo>
                  <a:lnTo>
                    <a:pt x="1653" y="586"/>
                  </a:lnTo>
                  <a:lnTo>
                    <a:pt x="1590" y="754"/>
                  </a:lnTo>
                  <a:lnTo>
                    <a:pt x="1402" y="963"/>
                  </a:lnTo>
                  <a:lnTo>
                    <a:pt x="1256" y="963"/>
                  </a:lnTo>
                  <a:lnTo>
                    <a:pt x="1130" y="838"/>
                  </a:lnTo>
                  <a:lnTo>
                    <a:pt x="1130" y="733"/>
                  </a:lnTo>
                  <a:lnTo>
                    <a:pt x="837" y="440"/>
                  </a:lnTo>
                  <a:lnTo>
                    <a:pt x="837" y="294"/>
                  </a:lnTo>
                  <a:lnTo>
                    <a:pt x="774" y="294"/>
                  </a:lnTo>
                  <a:lnTo>
                    <a:pt x="670" y="398"/>
                  </a:lnTo>
                  <a:lnTo>
                    <a:pt x="523" y="419"/>
                  </a:lnTo>
                  <a:lnTo>
                    <a:pt x="460" y="461"/>
                  </a:lnTo>
                  <a:lnTo>
                    <a:pt x="335" y="461"/>
                  </a:lnTo>
                  <a:lnTo>
                    <a:pt x="251" y="607"/>
                  </a:lnTo>
                  <a:lnTo>
                    <a:pt x="293" y="733"/>
                  </a:lnTo>
                  <a:lnTo>
                    <a:pt x="230" y="712"/>
                  </a:lnTo>
                  <a:lnTo>
                    <a:pt x="230" y="921"/>
                  </a:lnTo>
                  <a:lnTo>
                    <a:pt x="84" y="1110"/>
                  </a:lnTo>
                  <a:lnTo>
                    <a:pt x="84" y="1214"/>
                  </a:lnTo>
                  <a:lnTo>
                    <a:pt x="84" y="1319"/>
                  </a:lnTo>
                  <a:lnTo>
                    <a:pt x="0" y="1382"/>
                  </a:lnTo>
                  <a:lnTo>
                    <a:pt x="42" y="1674"/>
                  </a:lnTo>
                  <a:lnTo>
                    <a:pt x="126" y="1737"/>
                  </a:lnTo>
                  <a:lnTo>
                    <a:pt x="126" y="1758"/>
                  </a:lnTo>
                  <a:lnTo>
                    <a:pt x="230" y="1737"/>
                  </a:lnTo>
                  <a:lnTo>
                    <a:pt x="251" y="1591"/>
                  </a:lnTo>
                  <a:lnTo>
                    <a:pt x="440" y="1465"/>
                  </a:lnTo>
                  <a:lnTo>
                    <a:pt x="670" y="1382"/>
                  </a:lnTo>
                  <a:lnTo>
                    <a:pt x="879" y="1423"/>
                  </a:lnTo>
                  <a:lnTo>
                    <a:pt x="1025" y="1423"/>
                  </a:lnTo>
                  <a:lnTo>
                    <a:pt x="1088" y="1465"/>
                  </a:lnTo>
                  <a:lnTo>
                    <a:pt x="1235" y="1382"/>
                  </a:lnTo>
                  <a:lnTo>
                    <a:pt x="1339" y="1361"/>
                  </a:lnTo>
                  <a:lnTo>
                    <a:pt x="1360" y="1444"/>
                  </a:lnTo>
                  <a:lnTo>
                    <a:pt x="1465" y="1444"/>
                  </a:lnTo>
                  <a:lnTo>
                    <a:pt x="1548" y="1549"/>
                  </a:lnTo>
                  <a:lnTo>
                    <a:pt x="1716" y="1549"/>
                  </a:lnTo>
                  <a:lnTo>
                    <a:pt x="1779" y="1570"/>
                  </a:lnTo>
                  <a:lnTo>
                    <a:pt x="1967" y="1444"/>
                  </a:lnTo>
                  <a:lnTo>
                    <a:pt x="2176" y="1549"/>
                  </a:lnTo>
                  <a:lnTo>
                    <a:pt x="2344" y="1570"/>
                  </a:lnTo>
                  <a:lnTo>
                    <a:pt x="2511" y="1758"/>
                  </a:lnTo>
                  <a:lnTo>
                    <a:pt x="2637" y="1758"/>
                  </a:lnTo>
                  <a:lnTo>
                    <a:pt x="2762" y="1946"/>
                  </a:lnTo>
                  <a:lnTo>
                    <a:pt x="2929" y="1967"/>
                  </a:lnTo>
                  <a:lnTo>
                    <a:pt x="2971" y="1988"/>
                  </a:lnTo>
                  <a:lnTo>
                    <a:pt x="3160" y="1905"/>
                  </a:lnTo>
                  <a:lnTo>
                    <a:pt x="3390" y="1884"/>
                  </a:lnTo>
                  <a:lnTo>
                    <a:pt x="3432" y="1737"/>
                  </a:lnTo>
                  <a:lnTo>
                    <a:pt x="3536" y="1674"/>
                  </a:lnTo>
                  <a:lnTo>
                    <a:pt x="3578" y="1570"/>
                  </a:lnTo>
                  <a:lnTo>
                    <a:pt x="3662" y="1549"/>
                  </a:lnTo>
                  <a:lnTo>
                    <a:pt x="3662" y="1382"/>
                  </a:lnTo>
                  <a:lnTo>
                    <a:pt x="3578" y="1277"/>
                  </a:lnTo>
                  <a:lnTo>
                    <a:pt x="3494" y="1110"/>
                  </a:lnTo>
                  <a:lnTo>
                    <a:pt x="3473" y="1047"/>
                  </a:lnTo>
                  <a:lnTo>
                    <a:pt x="3390" y="921"/>
                  </a:lnTo>
                  <a:lnTo>
                    <a:pt x="3432" y="838"/>
                  </a:lnTo>
                  <a:lnTo>
                    <a:pt x="3369" y="733"/>
                  </a:lnTo>
                  <a:lnTo>
                    <a:pt x="3327" y="712"/>
                  </a:lnTo>
                  <a:lnTo>
                    <a:pt x="3348" y="649"/>
                  </a:lnTo>
                  <a:lnTo>
                    <a:pt x="3348" y="545"/>
                  </a:lnTo>
                  <a:lnTo>
                    <a:pt x="3055" y="503"/>
                  </a:lnTo>
                  <a:lnTo>
                    <a:pt x="2846" y="586"/>
                  </a:lnTo>
                  <a:lnTo>
                    <a:pt x="2762" y="461"/>
                  </a:lnTo>
                  <a:lnTo>
                    <a:pt x="2637" y="419"/>
                  </a:lnTo>
                  <a:lnTo>
                    <a:pt x="2595" y="273"/>
                  </a:lnTo>
                  <a:lnTo>
                    <a:pt x="2406" y="168"/>
                  </a:lnTo>
                  <a:lnTo>
                    <a:pt x="2344" y="168"/>
                  </a:lnTo>
                  <a:lnTo>
                    <a:pt x="2302" y="84"/>
                  </a:lnTo>
                  <a:lnTo>
                    <a:pt x="2218" y="1"/>
                  </a:lnTo>
                  <a:lnTo>
                    <a:pt x="2197" y="105"/>
                  </a:lnTo>
                  <a:lnTo>
                    <a:pt x="2113" y="126"/>
                  </a:lnTo>
                  <a:lnTo>
                    <a:pt x="196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64"/>
            <p:cNvSpPr/>
            <p:nvPr/>
          </p:nvSpPr>
          <p:spPr>
            <a:xfrm>
              <a:off x="3871910" y="2726065"/>
              <a:ext cx="33901" cy="23803"/>
            </a:xfrm>
            <a:custGeom>
              <a:avLst/>
              <a:gdLst/>
              <a:ahLst/>
              <a:cxnLst/>
              <a:rect l="l" t="t" r="r" b="b"/>
              <a:pathLst>
                <a:path w="2847" h="2093" extrusionOk="0">
                  <a:moveTo>
                    <a:pt x="1214" y="1"/>
                  </a:moveTo>
                  <a:lnTo>
                    <a:pt x="1110" y="22"/>
                  </a:lnTo>
                  <a:lnTo>
                    <a:pt x="963" y="105"/>
                  </a:lnTo>
                  <a:lnTo>
                    <a:pt x="900" y="63"/>
                  </a:lnTo>
                  <a:lnTo>
                    <a:pt x="754" y="63"/>
                  </a:lnTo>
                  <a:lnTo>
                    <a:pt x="545" y="22"/>
                  </a:lnTo>
                  <a:lnTo>
                    <a:pt x="315" y="105"/>
                  </a:lnTo>
                  <a:lnTo>
                    <a:pt x="126" y="231"/>
                  </a:lnTo>
                  <a:lnTo>
                    <a:pt x="105" y="377"/>
                  </a:lnTo>
                  <a:lnTo>
                    <a:pt x="1" y="398"/>
                  </a:lnTo>
                  <a:lnTo>
                    <a:pt x="1" y="586"/>
                  </a:lnTo>
                  <a:lnTo>
                    <a:pt x="63" y="712"/>
                  </a:lnTo>
                  <a:lnTo>
                    <a:pt x="1" y="796"/>
                  </a:lnTo>
                  <a:lnTo>
                    <a:pt x="22" y="817"/>
                  </a:lnTo>
                  <a:lnTo>
                    <a:pt x="231" y="754"/>
                  </a:lnTo>
                  <a:lnTo>
                    <a:pt x="398" y="1005"/>
                  </a:lnTo>
                  <a:lnTo>
                    <a:pt x="524" y="1047"/>
                  </a:lnTo>
                  <a:lnTo>
                    <a:pt x="733" y="1005"/>
                  </a:lnTo>
                  <a:lnTo>
                    <a:pt x="817" y="1047"/>
                  </a:lnTo>
                  <a:lnTo>
                    <a:pt x="838" y="1151"/>
                  </a:lnTo>
                  <a:lnTo>
                    <a:pt x="921" y="1172"/>
                  </a:lnTo>
                  <a:lnTo>
                    <a:pt x="963" y="1235"/>
                  </a:lnTo>
                  <a:lnTo>
                    <a:pt x="921" y="1340"/>
                  </a:lnTo>
                  <a:lnTo>
                    <a:pt x="921" y="1549"/>
                  </a:lnTo>
                  <a:lnTo>
                    <a:pt x="1047" y="1528"/>
                  </a:lnTo>
                  <a:lnTo>
                    <a:pt x="1172" y="1633"/>
                  </a:lnTo>
                  <a:lnTo>
                    <a:pt x="1256" y="1633"/>
                  </a:lnTo>
                  <a:lnTo>
                    <a:pt x="1319" y="1863"/>
                  </a:lnTo>
                  <a:lnTo>
                    <a:pt x="1319" y="1988"/>
                  </a:lnTo>
                  <a:lnTo>
                    <a:pt x="1361" y="2093"/>
                  </a:lnTo>
                  <a:lnTo>
                    <a:pt x="1486" y="2009"/>
                  </a:lnTo>
                  <a:lnTo>
                    <a:pt x="1696" y="1947"/>
                  </a:lnTo>
                  <a:lnTo>
                    <a:pt x="1863" y="2009"/>
                  </a:lnTo>
                  <a:lnTo>
                    <a:pt x="2009" y="1947"/>
                  </a:lnTo>
                  <a:lnTo>
                    <a:pt x="2114" y="1947"/>
                  </a:lnTo>
                  <a:lnTo>
                    <a:pt x="2051" y="1779"/>
                  </a:lnTo>
                  <a:lnTo>
                    <a:pt x="2219" y="1758"/>
                  </a:lnTo>
                  <a:lnTo>
                    <a:pt x="2281" y="1633"/>
                  </a:lnTo>
                  <a:lnTo>
                    <a:pt x="2386" y="1570"/>
                  </a:lnTo>
                  <a:lnTo>
                    <a:pt x="2407" y="1654"/>
                  </a:lnTo>
                  <a:lnTo>
                    <a:pt x="2532" y="1654"/>
                  </a:lnTo>
                  <a:lnTo>
                    <a:pt x="2532" y="1528"/>
                  </a:lnTo>
                  <a:lnTo>
                    <a:pt x="2386" y="1444"/>
                  </a:lnTo>
                  <a:lnTo>
                    <a:pt x="2428" y="1277"/>
                  </a:lnTo>
                  <a:lnTo>
                    <a:pt x="2512" y="1256"/>
                  </a:lnTo>
                  <a:lnTo>
                    <a:pt x="2616" y="1068"/>
                  </a:lnTo>
                  <a:lnTo>
                    <a:pt x="2825" y="963"/>
                  </a:lnTo>
                  <a:lnTo>
                    <a:pt x="2825" y="858"/>
                  </a:lnTo>
                  <a:lnTo>
                    <a:pt x="2721" y="817"/>
                  </a:lnTo>
                  <a:lnTo>
                    <a:pt x="2846" y="628"/>
                  </a:lnTo>
                  <a:lnTo>
                    <a:pt x="2804" y="607"/>
                  </a:lnTo>
                  <a:lnTo>
                    <a:pt x="2637" y="586"/>
                  </a:lnTo>
                  <a:lnTo>
                    <a:pt x="2512" y="398"/>
                  </a:lnTo>
                  <a:lnTo>
                    <a:pt x="2386" y="398"/>
                  </a:lnTo>
                  <a:lnTo>
                    <a:pt x="2219" y="210"/>
                  </a:lnTo>
                  <a:lnTo>
                    <a:pt x="2051" y="189"/>
                  </a:lnTo>
                  <a:lnTo>
                    <a:pt x="1842" y="84"/>
                  </a:lnTo>
                  <a:lnTo>
                    <a:pt x="1654" y="210"/>
                  </a:lnTo>
                  <a:lnTo>
                    <a:pt x="1591" y="189"/>
                  </a:lnTo>
                  <a:lnTo>
                    <a:pt x="1423" y="189"/>
                  </a:lnTo>
                  <a:lnTo>
                    <a:pt x="1340" y="84"/>
                  </a:lnTo>
                  <a:lnTo>
                    <a:pt x="1235" y="84"/>
                  </a:lnTo>
                  <a:lnTo>
                    <a:pt x="121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64"/>
            <p:cNvSpPr/>
            <p:nvPr/>
          </p:nvSpPr>
          <p:spPr>
            <a:xfrm>
              <a:off x="3888104" y="2727737"/>
              <a:ext cx="57573" cy="42601"/>
            </a:xfrm>
            <a:custGeom>
              <a:avLst/>
              <a:gdLst/>
              <a:ahLst/>
              <a:cxnLst/>
              <a:rect l="l" t="t" r="r" b="b"/>
              <a:pathLst>
                <a:path w="4835" h="3746" extrusionOk="0">
                  <a:moveTo>
                    <a:pt x="2470" y="0"/>
                  </a:moveTo>
                  <a:lnTo>
                    <a:pt x="2323" y="84"/>
                  </a:lnTo>
                  <a:lnTo>
                    <a:pt x="2219" y="42"/>
                  </a:lnTo>
                  <a:lnTo>
                    <a:pt x="2093" y="63"/>
                  </a:lnTo>
                  <a:lnTo>
                    <a:pt x="2051" y="167"/>
                  </a:lnTo>
                  <a:lnTo>
                    <a:pt x="1947" y="230"/>
                  </a:lnTo>
                  <a:lnTo>
                    <a:pt x="1905" y="377"/>
                  </a:lnTo>
                  <a:lnTo>
                    <a:pt x="1675" y="398"/>
                  </a:lnTo>
                  <a:lnTo>
                    <a:pt x="1486" y="481"/>
                  </a:lnTo>
                  <a:lnTo>
                    <a:pt x="1361" y="670"/>
                  </a:lnTo>
                  <a:lnTo>
                    <a:pt x="1465" y="711"/>
                  </a:lnTo>
                  <a:lnTo>
                    <a:pt x="1465" y="816"/>
                  </a:lnTo>
                  <a:lnTo>
                    <a:pt x="1256" y="921"/>
                  </a:lnTo>
                  <a:lnTo>
                    <a:pt x="1152" y="1109"/>
                  </a:lnTo>
                  <a:lnTo>
                    <a:pt x="1068" y="1130"/>
                  </a:lnTo>
                  <a:lnTo>
                    <a:pt x="1026" y="1297"/>
                  </a:lnTo>
                  <a:lnTo>
                    <a:pt x="1172" y="1381"/>
                  </a:lnTo>
                  <a:lnTo>
                    <a:pt x="1172" y="1507"/>
                  </a:lnTo>
                  <a:lnTo>
                    <a:pt x="1047" y="1507"/>
                  </a:lnTo>
                  <a:lnTo>
                    <a:pt x="1026" y="1423"/>
                  </a:lnTo>
                  <a:lnTo>
                    <a:pt x="921" y="1486"/>
                  </a:lnTo>
                  <a:lnTo>
                    <a:pt x="859" y="1611"/>
                  </a:lnTo>
                  <a:lnTo>
                    <a:pt x="691" y="1632"/>
                  </a:lnTo>
                  <a:lnTo>
                    <a:pt x="754" y="1800"/>
                  </a:lnTo>
                  <a:lnTo>
                    <a:pt x="649" y="1800"/>
                  </a:lnTo>
                  <a:lnTo>
                    <a:pt x="503" y="1862"/>
                  </a:lnTo>
                  <a:lnTo>
                    <a:pt x="336" y="1800"/>
                  </a:lnTo>
                  <a:lnTo>
                    <a:pt x="126" y="1862"/>
                  </a:lnTo>
                  <a:lnTo>
                    <a:pt x="1" y="1946"/>
                  </a:lnTo>
                  <a:lnTo>
                    <a:pt x="22" y="2009"/>
                  </a:lnTo>
                  <a:lnTo>
                    <a:pt x="126" y="2260"/>
                  </a:lnTo>
                  <a:lnTo>
                    <a:pt x="210" y="2385"/>
                  </a:lnTo>
                  <a:lnTo>
                    <a:pt x="231" y="2532"/>
                  </a:lnTo>
                  <a:lnTo>
                    <a:pt x="294" y="2574"/>
                  </a:lnTo>
                  <a:lnTo>
                    <a:pt x="294" y="2950"/>
                  </a:lnTo>
                  <a:lnTo>
                    <a:pt x="189" y="2992"/>
                  </a:lnTo>
                  <a:lnTo>
                    <a:pt x="105" y="3118"/>
                  </a:lnTo>
                  <a:lnTo>
                    <a:pt x="126" y="3306"/>
                  </a:lnTo>
                  <a:lnTo>
                    <a:pt x="273" y="3494"/>
                  </a:lnTo>
                  <a:lnTo>
                    <a:pt x="273" y="3536"/>
                  </a:lnTo>
                  <a:lnTo>
                    <a:pt x="336" y="3536"/>
                  </a:lnTo>
                  <a:lnTo>
                    <a:pt x="524" y="3620"/>
                  </a:lnTo>
                  <a:lnTo>
                    <a:pt x="628" y="3578"/>
                  </a:lnTo>
                  <a:lnTo>
                    <a:pt x="1047" y="3515"/>
                  </a:lnTo>
                  <a:lnTo>
                    <a:pt x="1235" y="3515"/>
                  </a:lnTo>
                  <a:lnTo>
                    <a:pt x="1340" y="3411"/>
                  </a:lnTo>
                  <a:lnTo>
                    <a:pt x="1424" y="3411"/>
                  </a:lnTo>
                  <a:lnTo>
                    <a:pt x="1549" y="3494"/>
                  </a:lnTo>
                  <a:lnTo>
                    <a:pt x="1884" y="3536"/>
                  </a:lnTo>
                  <a:lnTo>
                    <a:pt x="2009" y="3620"/>
                  </a:lnTo>
                  <a:lnTo>
                    <a:pt x="2051" y="3683"/>
                  </a:lnTo>
                  <a:lnTo>
                    <a:pt x="2260" y="3599"/>
                  </a:lnTo>
                  <a:lnTo>
                    <a:pt x="2365" y="3683"/>
                  </a:lnTo>
                  <a:lnTo>
                    <a:pt x="2428" y="3683"/>
                  </a:lnTo>
                  <a:lnTo>
                    <a:pt x="2470" y="3620"/>
                  </a:lnTo>
                  <a:lnTo>
                    <a:pt x="2637" y="3641"/>
                  </a:lnTo>
                  <a:lnTo>
                    <a:pt x="2721" y="3704"/>
                  </a:lnTo>
                  <a:lnTo>
                    <a:pt x="2909" y="3599"/>
                  </a:lnTo>
                  <a:lnTo>
                    <a:pt x="3056" y="3599"/>
                  </a:lnTo>
                  <a:lnTo>
                    <a:pt x="3097" y="3724"/>
                  </a:lnTo>
                  <a:lnTo>
                    <a:pt x="3202" y="3745"/>
                  </a:lnTo>
                  <a:lnTo>
                    <a:pt x="3307" y="3620"/>
                  </a:lnTo>
                  <a:lnTo>
                    <a:pt x="3411" y="3599"/>
                  </a:lnTo>
                  <a:lnTo>
                    <a:pt x="3516" y="3683"/>
                  </a:lnTo>
                  <a:lnTo>
                    <a:pt x="3662" y="3620"/>
                  </a:lnTo>
                  <a:lnTo>
                    <a:pt x="3767" y="3704"/>
                  </a:lnTo>
                  <a:lnTo>
                    <a:pt x="3893" y="3704"/>
                  </a:lnTo>
                  <a:lnTo>
                    <a:pt x="3893" y="3494"/>
                  </a:lnTo>
                  <a:lnTo>
                    <a:pt x="3997" y="3285"/>
                  </a:lnTo>
                  <a:lnTo>
                    <a:pt x="4165" y="3264"/>
                  </a:lnTo>
                  <a:lnTo>
                    <a:pt x="4395" y="3201"/>
                  </a:lnTo>
                  <a:lnTo>
                    <a:pt x="4416" y="3201"/>
                  </a:lnTo>
                  <a:lnTo>
                    <a:pt x="4416" y="3055"/>
                  </a:lnTo>
                  <a:lnTo>
                    <a:pt x="4290" y="2908"/>
                  </a:lnTo>
                  <a:lnTo>
                    <a:pt x="4311" y="2762"/>
                  </a:lnTo>
                  <a:lnTo>
                    <a:pt x="4185" y="2574"/>
                  </a:lnTo>
                  <a:lnTo>
                    <a:pt x="4185" y="2427"/>
                  </a:lnTo>
                  <a:lnTo>
                    <a:pt x="4248" y="2344"/>
                  </a:lnTo>
                  <a:lnTo>
                    <a:pt x="4374" y="2448"/>
                  </a:lnTo>
                  <a:lnTo>
                    <a:pt x="4667" y="2427"/>
                  </a:lnTo>
                  <a:lnTo>
                    <a:pt x="4771" y="2218"/>
                  </a:lnTo>
                  <a:lnTo>
                    <a:pt x="4834" y="2155"/>
                  </a:lnTo>
                  <a:lnTo>
                    <a:pt x="4688" y="2051"/>
                  </a:lnTo>
                  <a:lnTo>
                    <a:pt x="4688" y="1946"/>
                  </a:lnTo>
                  <a:lnTo>
                    <a:pt x="4457" y="1758"/>
                  </a:lnTo>
                  <a:lnTo>
                    <a:pt x="4269" y="1716"/>
                  </a:lnTo>
                  <a:lnTo>
                    <a:pt x="4206" y="1527"/>
                  </a:lnTo>
                  <a:lnTo>
                    <a:pt x="4102" y="1423"/>
                  </a:lnTo>
                  <a:lnTo>
                    <a:pt x="3955" y="1214"/>
                  </a:lnTo>
                  <a:lnTo>
                    <a:pt x="3872" y="1046"/>
                  </a:lnTo>
                  <a:lnTo>
                    <a:pt x="3746" y="921"/>
                  </a:lnTo>
                  <a:lnTo>
                    <a:pt x="3746" y="753"/>
                  </a:lnTo>
                  <a:lnTo>
                    <a:pt x="3662" y="649"/>
                  </a:lnTo>
                  <a:lnTo>
                    <a:pt x="3683" y="481"/>
                  </a:lnTo>
                  <a:lnTo>
                    <a:pt x="3662" y="356"/>
                  </a:lnTo>
                  <a:lnTo>
                    <a:pt x="3411" y="272"/>
                  </a:lnTo>
                  <a:lnTo>
                    <a:pt x="3328" y="272"/>
                  </a:lnTo>
                  <a:lnTo>
                    <a:pt x="3265" y="167"/>
                  </a:lnTo>
                  <a:lnTo>
                    <a:pt x="3097" y="230"/>
                  </a:lnTo>
                  <a:lnTo>
                    <a:pt x="2930" y="356"/>
                  </a:lnTo>
                  <a:lnTo>
                    <a:pt x="2825" y="147"/>
                  </a:lnTo>
                  <a:lnTo>
                    <a:pt x="2721" y="147"/>
                  </a:lnTo>
                  <a:lnTo>
                    <a:pt x="2574" y="188"/>
                  </a:lnTo>
                  <a:lnTo>
                    <a:pt x="247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64"/>
            <p:cNvSpPr/>
            <p:nvPr/>
          </p:nvSpPr>
          <p:spPr>
            <a:xfrm>
              <a:off x="3848488" y="2796972"/>
              <a:ext cx="39628" cy="24519"/>
            </a:xfrm>
            <a:custGeom>
              <a:avLst/>
              <a:gdLst/>
              <a:ahLst/>
              <a:cxnLst/>
              <a:rect l="l" t="t" r="r" b="b"/>
              <a:pathLst>
                <a:path w="3328" h="2156" extrusionOk="0">
                  <a:moveTo>
                    <a:pt x="2993" y="1"/>
                  </a:moveTo>
                  <a:lnTo>
                    <a:pt x="2867" y="64"/>
                  </a:lnTo>
                  <a:lnTo>
                    <a:pt x="2679" y="43"/>
                  </a:lnTo>
                  <a:lnTo>
                    <a:pt x="2449" y="43"/>
                  </a:lnTo>
                  <a:lnTo>
                    <a:pt x="2302" y="22"/>
                  </a:lnTo>
                  <a:lnTo>
                    <a:pt x="2135" y="43"/>
                  </a:lnTo>
                  <a:lnTo>
                    <a:pt x="2030" y="210"/>
                  </a:lnTo>
                  <a:lnTo>
                    <a:pt x="1926" y="273"/>
                  </a:lnTo>
                  <a:lnTo>
                    <a:pt x="1926" y="377"/>
                  </a:lnTo>
                  <a:lnTo>
                    <a:pt x="1758" y="210"/>
                  </a:lnTo>
                  <a:lnTo>
                    <a:pt x="1549" y="357"/>
                  </a:lnTo>
                  <a:lnTo>
                    <a:pt x="1403" y="419"/>
                  </a:lnTo>
                  <a:lnTo>
                    <a:pt x="1403" y="545"/>
                  </a:lnTo>
                  <a:lnTo>
                    <a:pt x="1089" y="566"/>
                  </a:lnTo>
                  <a:lnTo>
                    <a:pt x="880" y="629"/>
                  </a:lnTo>
                  <a:lnTo>
                    <a:pt x="691" y="587"/>
                  </a:lnTo>
                  <a:lnTo>
                    <a:pt x="294" y="357"/>
                  </a:lnTo>
                  <a:lnTo>
                    <a:pt x="294" y="440"/>
                  </a:lnTo>
                  <a:lnTo>
                    <a:pt x="315" y="566"/>
                  </a:lnTo>
                  <a:lnTo>
                    <a:pt x="294" y="670"/>
                  </a:lnTo>
                  <a:lnTo>
                    <a:pt x="64" y="670"/>
                  </a:lnTo>
                  <a:lnTo>
                    <a:pt x="43" y="733"/>
                  </a:lnTo>
                  <a:lnTo>
                    <a:pt x="147" y="838"/>
                  </a:lnTo>
                  <a:lnTo>
                    <a:pt x="85" y="984"/>
                  </a:lnTo>
                  <a:lnTo>
                    <a:pt x="64" y="1089"/>
                  </a:lnTo>
                  <a:lnTo>
                    <a:pt x="147" y="1193"/>
                  </a:lnTo>
                  <a:lnTo>
                    <a:pt x="43" y="1298"/>
                  </a:lnTo>
                  <a:lnTo>
                    <a:pt x="1" y="1298"/>
                  </a:lnTo>
                  <a:lnTo>
                    <a:pt x="168" y="1486"/>
                  </a:lnTo>
                  <a:lnTo>
                    <a:pt x="189" y="1675"/>
                  </a:lnTo>
                  <a:lnTo>
                    <a:pt x="273" y="1696"/>
                  </a:lnTo>
                  <a:lnTo>
                    <a:pt x="524" y="1905"/>
                  </a:lnTo>
                  <a:lnTo>
                    <a:pt x="629" y="1947"/>
                  </a:lnTo>
                  <a:lnTo>
                    <a:pt x="733" y="2030"/>
                  </a:lnTo>
                  <a:lnTo>
                    <a:pt x="1026" y="2093"/>
                  </a:lnTo>
                  <a:lnTo>
                    <a:pt x="1235" y="2156"/>
                  </a:lnTo>
                  <a:lnTo>
                    <a:pt x="1340" y="2030"/>
                  </a:lnTo>
                  <a:lnTo>
                    <a:pt x="1403" y="2051"/>
                  </a:lnTo>
                  <a:lnTo>
                    <a:pt x="1466" y="1989"/>
                  </a:lnTo>
                  <a:lnTo>
                    <a:pt x="1612" y="1926"/>
                  </a:lnTo>
                  <a:lnTo>
                    <a:pt x="1717" y="1926"/>
                  </a:lnTo>
                  <a:lnTo>
                    <a:pt x="1738" y="1884"/>
                  </a:lnTo>
                  <a:lnTo>
                    <a:pt x="1863" y="1779"/>
                  </a:lnTo>
                  <a:lnTo>
                    <a:pt x="1968" y="1800"/>
                  </a:lnTo>
                  <a:lnTo>
                    <a:pt x="2072" y="1821"/>
                  </a:lnTo>
                  <a:lnTo>
                    <a:pt x="2156" y="1842"/>
                  </a:lnTo>
                  <a:lnTo>
                    <a:pt x="2282" y="1717"/>
                  </a:lnTo>
                  <a:lnTo>
                    <a:pt x="2386" y="1696"/>
                  </a:lnTo>
                  <a:lnTo>
                    <a:pt x="2449" y="1591"/>
                  </a:lnTo>
                  <a:lnTo>
                    <a:pt x="2595" y="1612"/>
                  </a:lnTo>
                  <a:lnTo>
                    <a:pt x="2700" y="1507"/>
                  </a:lnTo>
                  <a:lnTo>
                    <a:pt x="2679" y="1403"/>
                  </a:lnTo>
                  <a:lnTo>
                    <a:pt x="2888" y="1089"/>
                  </a:lnTo>
                  <a:lnTo>
                    <a:pt x="3014" y="754"/>
                  </a:lnTo>
                  <a:lnTo>
                    <a:pt x="3118" y="524"/>
                  </a:lnTo>
                  <a:lnTo>
                    <a:pt x="3286" y="482"/>
                  </a:lnTo>
                  <a:lnTo>
                    <a:pt x="3328" y="357"/>
                  </a:lnTo>
                  <a:lnTo>
                    <a:pt x="3307" y="336"/>
                  </a:lnTo>
                  <a:lnTo>
                    <a:pt x="3286" y="231"/>
                  </a:lnTo>
                  <a:lnTo>
                    <a:pt x="3118" y="126"/>
                  </a:lnTo>
                  <a:lnTo>
                    <a:pt x="299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64"/>
            <p:cNvSpPr/>
            <p:nvPr/>
          </p:nvSpPr>
          <p:spPr>
            <a:xfrm>
              <a:off x="3851727" y="2789842"/>
              <a:ext cx="34151" cy="14284"/>
            </a:xfrm>
            <a:custGeom>
              <a:avLst/>
              <a:gdLst/>
              <a:ahLst/>
              <a:cxnLst/>
              <a:rect l="l" t="t" r="r" b="b"/>
              <a:pathLst>
                <a:path w="2868" h="1256" extrusionOk="0">
                  <a:moveTo>
                    <a:pt x="2240" y="0"/>
                  </a:moveTo>
                  <a:lnTo>
                    <a:pt x="2177" y="21"/>
                  </a:lnTo>
                  <a:lnTo>
                    <a:pt x="2093" y="105"/>
                  </a:lnTo>
                  <a:lnTo>
                    <a:pt x="2010" y="42"/>
                  </a:lnTo>
                  <a:lnTo>
                    <a:pt x="1884" y="42"/>
                  </a:lnTo>
                  <a:lnTo>
                    <a:pt x="1779" y="21"/>
                  </a:lnTo>
                  <a:lnTo>
                    <a:pt x="1696" y="42"/>
                  </a:lnTo>
                  <a:lnTo>
                    <a:pt x="1612" y="147"/>
                  </a:lnTo>
                  <a:lnTo>
                    <a:pt x="1507" y="168"/>
                  </a:lnTo>
                  <a:lnTo>
                    <a:pt x="1486" y="147"/>
                  </a:lnTo>
                  <a:lnTo>
                    <a:pt x="1235" y="126"/>
                  </a:lnTo>
                  <a:lnTo>
                    <a:pt x="1089" y="230"/>
                  </a:lnTo>
                  <a:lnTo>
                    <a:pt x="942" y="251"/>
                  </a:lnTo>
                  <a:lnTo>
                    <a:pt x="775" y="419"/>
                  </a:lnTo>
                  <a:lnTo>
                    <a:pt x="566" y="440"/>
                  </a:lnTo>
                  <a:lnTo>
                    <a:pt x="336" y="523"/>
                  </a:lnTo>
                  <a:lnTo>
                    <a:pt x="294" y="460"/>
                  </a:lnTo>
                  <a:lnTo>
                    <a:pt x="147" y="481"/>
                  </a:lnTo>
                  <a:lnTo>
                    <a:pt x="22" y="565"/>
                  </a:lnTo>
                  <a:lnTo>
                    <a:pt x="1" y="565"/>
                  </a:lnTo>
                  <a:lnTo>
                    <a:pt x="1" y="753"/>
                  </a:lnTo>
                  <a:lnTo>
                    <a:pt x="22" y="984"/>
                  </a:lnTo>
                  <a:lnTo>
                    <a:pt x="419" y="1214"/>
                  </a:lnTo>
                  <a:lnTo>
                    <a:pt x="608" y="1256"/>
                  </a:lnTo>
                  <a:lnTo>
                    <a:pt x="817" y="1193"/>
                  </a:lnTo>
                  <a:lnTo>
                    <a:pt x="1131" y="1172"/>
                  </a:lnTo>
                  <a:lnTo>
                    <a:pt x="1131" y="1046"/>
                  </a:lnTo>
                  <a:lnTo>
                    <a:pt x="1277" y="984"/>
                  </a:lnTo>
                  <a:lnTo>
                    <a:pt x="1486" y="837"/>
                  </a:lnTo>
                  <a:lnTo>
                    <a:pt x="1654" y="1004"/>
                  </a:lnTo>
                  <a:lnTo>
                    <a:pt x="1654" y="900"/>
                  </a:lnTo>
                  <a:lnTo>
                    <a:pt x="1758" y="837"/>
                  </a:lnTo>
                  <a:lnTo>
                    <a:pt x="1863" y="670"/>
                  </a:lnTo>
                  <a:lnTo>
                    <a:pt x="2030" y="649"/>
                  </a:lnTo>
                  <a:lnTo>
                    <a:pt x="2177" y="670"/>
                  </a:lnTo>
                  <a:lnTo>
                    <a:pt x="2407" y="670"/>
                  </a:lnTo>
                  <a:lnTo>
                    <a:pt x="2595" y="691"/>
                  </a:lnTo>
                  <a:lnTo>
                    <a:pt x="2742" y="628"/>
                  </a:lnTo>
                  <a:lnTo>
                    <a:pt x="2763" y="419"/>
                  </a:lnTo>
                  <a:lnTo>
                    <a:pt x="2867" y="147"/>
                  </a:lnTo>
                  <a:lnTo>
                    <a:pt x="2637" y="21"/>
                  </a:lnTo>
                  <a:lnTo>
                    <a:pt x="2407" y="21"/>
                  </a:lnTo>
                  <a:lnTo>
                    <a:pt x="2344" y="42"/>
                  </a:lnTo>
                  <a:lnTo>
                    <a:pt x="224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64"/>
            <p:cNvSpPr/>
            <p:nvPr/>
          </p:nvSpPr>
          <p:spPr>
            <a:xfrm>
              <a:off x="3869672" y="2845760"/>
              <a:ext cx="12967" cy="23803"/>
            </a:xfrm>
            <a:custGeom>
              <a:avLst/>
              <a:gdLst/>
              <a:ahLst/>
              <a:cxnLst/>
              <a:rect l="l" t="t" r="r" b="b"/>
              <a:pathLst>
                <a:path w="1089" h="2093" extrusionOk="0">
                  <a:moveTo>
                    <a:pt x="419" y="0"/>
                  </a:moveTo>
                  <a:lnTo>
                    <a:pt x="314" y="126"/>
                  </a:lnTo>
                  <a:lnTo>
                    <a:pt x="272" y="21"/>
                  </a:lnTo>
                  <a:lnTo>
                    <a:pt x="210" y="21"/>
                  </a:lnTo>
                  <a:lnTo>
                    <a:pt x="84" y="147"/>
                  </a:lnTo>
                  <a:lnTo>
                    <a:pt x="0" y="314"/>
                  </a:lnTo>
                  <a:lnTo>
                    <a:pt x="0" y="544"/>
                  </a:lnTo>
                  <a:lnTo>
                    <a:pt x="189" y="628"/>
                  </a:lnTo>
                  <a:lnTo>
                    <a:pt x="168" y="691"/>
                  </a:lnTo>
                  <a:lnTo>
                    <a:pt x="105" y="733"/>
                  </a:lnTo>
                  <a:lnTo>
                    <a:pt x="63" y="984"/>
                  </a:lnTo>
                  <a:lnTo>
                    <a:pt x="105" y="1172"/>
                  </a:lnTo>
                  <a:lnTo>
                    <a:pt x="63" y="1277"/>
                  </a:lnTo>
                  <a:lnTo>
                    <a:pt x="63" y="1423"/>
                  </a:lnTo>
                  <a:lnTo>
                    <a:pt x="147" y="1528"/>
                  </a:lnTo>
                  <a:lnTo>
                    <a:pt x="84" y="1674"/>
                  </a:lnTo>
                  <a:lnTo>
                    <a:pt x="147" y="1716"/>
                  </a:lnTo>
                  <a:lnTo>
                    <a:pt x="377" y="1737"/>
                  </a:lnTo>
                  <a:lnTo>
                    <a:pt x="482" y="2009"/>
                  </a:lnTo>
                  <a:lnTo>
                    <a:pt x="565" y="2093"/>
                  </a:lnTo>
                  <a:lnTo>
                    <a:pt x="628" y="2030"/>
                  </a:lnTo>
                  <a:lnTo>
                    <a:pt x="712" y="1883"/>
                  </a:lnTo>
                  <a:lnTo>
                    <a:pt x="733" y="1737"/>
                  </a:lnTo>
                  <a:lnTo>
                    <a:pt x="942" y="1674"/>
                  </a:lnTo>
                  <a:lnTo>
                    <a:pt x="1047" y="1507"/>
                  </a:lnTo>
                  <a:lnTo>
                    <a:pt x="1088" y="1360"/>
                  </a:lnTo>
                  <a:lnTo>
                    <a:pt x="942" y="1256"/>
                  </a:lnTo>
                  <a:lnTo>
                    <a:pt x="900" y="1109"/>
                  </a:lnTo>
                  <a:lnTo>
                    <a:pt x="795" y="963"/>
                  </a:lnTo>
                  <a:lnTo>
                    <a:pt x="775" y="753"/>
                  </a:lnTo>
                  <a:lnTo>
                    <a:pt x="795" y="544"/>
                  </a:lnTo>
                  <a:lnTo>
                    <a:pt x="775" y="481"/>
                  </a:lnTo>
                  <a:lnTo>
                    <a:pt x="775" y="335"/>
                  </a:lnTo>
                  <a:lnTo>
                    <a:pt x="712" y="230"/>
                  </a:lnTo>
                  <a:lnTo>
                    <a:pt x="607" y="147"/>
                  </a:lnTo>
                  <a:lnTo>
                    <a:pt x="565" y="147"/>
                  </a:lnTo>
                  <a:lnTo>
                    <a:pt x="482" y="21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64"/>
            <p:cNvSpPr/>
            <p:nvPr/>
          </p:nvSpPr>
          <p:spPr>
            <a:xfrm>
              <a:off x="3863444" y="2836958"/>
              <a:ext cx="12467" cy="15000"/>
            </a:xfrm>
            <a:custGeom>
              <a:avLst/>
              <a:gdLst/>
              <a:ahLst/>
              <a:cxnLst/>
              <a:rect l="l" t="t" r="r" b="b"/>
              <a:pathLst>
                <a:path w="1047" h="1319" extrusionOk="0">
                  <a:moveTo>
                    <a:pt x="293" y="0"/>
                  </a:moveTo>
                  <a:lnTo>
                    <a:pt x="210" y="63"/>
                  </a:lnTo>
                  <a:lnTo>
                    <a:pt x="210" y="167"/>
                  </a:lnTo>
                  <a:lnTo>
                    <a:pt x="314" y="209"/>
                  </a:lnTo>
                  <a:lnTo>
                    <a:pt x="356" y="293"/>
                  </a:lnTo>
                  <a:lnTo>
                    <a:pt x="272" y="356"/>
                  </a:lnTo>
                  <a:lnTo>
                    <a:pt x="189" y="356"/>
                  </a:lnTo>
                  <a:lnTo>
                    <a:pt x="147" y="481"/>
                  </a:lnTo>
                  <a:lnTo>
                    <a:pt x="147" y="628"/>
                  </a:lnTo>
                  <a:lnTo>
                    <a:pt x="84" y="732"/>
                  </a:lnTo>
                  <a:lnTo>
                    <a:pt x="0" y="795"/>
                  </a:lnTo>
                  <a:lnTo>
                    <a:pt x="63" y="837"/>
                  </a:lnTo>
                  <a:lnTo>
                    <a:pt x="168" y="879"/>
                  </a:lnTo>
                  <a:lnTo>
                    <a:pt x="377" y="1151"/>
                  </a:lnTo>
                  <a:lnTo>
                    <a:pt x="398" y="1235"/>
                  </a:lnTo>
                  <a:lnTo>
                    <a:pt x="523" y="1318"/>
                  </a:lnTo>
                  <a:lnTo>
                    <a:pt x="523" y="1088"/>
                  </a:lnTo>
                  <a:lnTo>
                    <a:pt x="607" y="921"/>
                  </a:lnTo>
                  <a:lnTo>
                    <a:pt x="733" y="795"/>
                  </a:lnTo>
                  <a:lnTo>
                    <a:pt x="795" y="795"/>
                  </a:lnTo>
                  <a:lnTo>
                    <a:pt x="837" y="900"/>
                  </a:lnTo>
                  <a:lnTo>
                    <a:pt x="942" y="774"/>
                  </a:lnTo>
                  <a:lnTo>
                    <a:pt x="984" y="711"/>
                  </a:lnTo>
                  <a:lnTo>
                    <a:pt x="1046" y="628"/>
                  </a:lnTo>
                  <a:lnTo>
                    <a:pt x="1046" y="502"/>
                  </a:lnTo>
                  <a:lnTo>
                    <a:pt x="900" y="481"/>
                  </a:lnTo>
                  <a:lnTo>
                    <a:pt x="816" y="398"/>
                  </a:lnTo>
                  <a:lnTo>
                    <a:pt x="691" y="398"/>
                  </a:lnTo>
                  <a:lnTo>
                    <a:pt x="628" y="314"/>
                  </a:lnTo>
                  <a:lnTo>
                    <a:pt x="628" y="251"/>
                  </a:lnTo>
                  <a:lnTo>
                    <a:pt x="502" y="105"/>
                  </a:lnTo>
                  <a:lnTo>
                    <a:pt x="502" y="146"/>
                  </a:lnTo>
                  <a:lnTo>
                    <a:pt x="398" y="84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64"/>
            <p:cNvSpPr/>
            <p:nvPr/>
          </p:nvSpPr>
          <p:spPr>
            <a:xfrm>
              <a:off x="3844761" y="2824346"/>
              <a:ext cx="25923" cy="21665"/>
            </a:xfrm>
            <a:custGeom>
              <a:avLst/>
              <a:gdLst/>
              <a:ahLst/>
              <a:cxnLst/>
              <a:rect l="l" t="t" r="r" b="b"/>
              <a:pathLst>
                <a:path w="2177" h="1905" extrusionOk="0">
                  <a:moveTo>
                    <a:pt x="105" y="0"/>
                  </a:moveTo>
                  <a:lnTo>
                    <a:pt x="63" y="42"/>
                  </a:lnTo>
                  <a:lnTo>
                    <a:pt x="63" y="167"/>
                  </a:lnTo>
                  <a:lnTo>
                    <a:pt x="0" y="230"/>
                  </a:lnTo>
                  <a:lnTo>
                    <a:pt x="42" y="314"/>
                  </a:lnTo>
                  <a:lnTo>
                    <a:pt x="84" y="314"/>
                  </a:lnTo>
                  <a:lnTo>
                    <a:pt x="209" y="439"/>
                  </a:lnTo>
                  <a:lnTo>
                    <a:pt x="251" y="544"/>
                  </a:lnTo>
                  <a:lnTo>
                    <a:pt x="314" y="649"/>
                  </a:lnTo>
                  <a:lnTo>
                    <a:pt x="272" y="670"/>
                  </a:lnTo>
                  <a:lnTo>
                    <a:pt x="293" y="753"/>
                  </a:lnTo>
                  <a:lnTo>
                    <a:pt x="774" y="1151"/>
                  </a:lnTo>
                  <a:lnTo>
                    <a:pt x="1151" y="1611"/>
                  </a:lnTo>
                  <a:lnTo>
                    <a:pt x="1109" y="1695"/>
                  </a:lnTo>
                  <a:lnTo>
                    <a:pt x="1193" y="1716"/>
                  </a:lnTo>
                  <a:lnTo>
                    <a:pt x="1402" y="1737"/>
                  </a:lnTo>
                  <a:lnTo>
                    <a:pt x="1465" y="1716"/>
                  </a:lnTo>
                  <a:lnTo>
                    <a:pt x="1569" y="1904"/>
                  </a:lnTo>
                  <a:lnTo>
                    <a:pt x="1653" y="1841"/>
                  </a:lnTo>
                  <a:lnTo>
                    <a:pt x="1716" y="1737"/>
                  </a:lnTo>
                  <a:lnTo>
                    <a:pt x="1716" y="1590"/>
                  </a:lnTo>
                  <a:lnTo>
                    <a:pt x="1758" y="1465"/>
                  </a:lnTo>
                  <a:lnTo>
                    <a:pt x="1841" y="1465"/>
                  </a:lnTo>
                  <a:lnTo>
                    <a:pt x="1925" y="1402"/>
                  </a:lnTo>
                  <a:lnTo>
                    <a:pt x="1883" y="1318"/>
                  </a:lnTo>
                  <a:lnTo>
                    <a:pt x="1779" y="1276"/>
                  </a:lnTo>
                  <a:lnTo>
                    <a:pt x="1779" y="1172"/>
                  </a:lnTo>
                  <a:lnTo>
                    <a:pt x="1862" y="1109"/>
                  </a:lnTo>
                  <a:lnTo>
                    <a:pt x="1967" y="1193"/>
                  </a:lnTo>
                  <a:lnTo>
                    <a:pt x="2071" y="1255"/>
                  </a:lnTo>
                  <a:lnTo>
                    <a:pt x="2134" y="1193"/>
                  </a:lnTo>
                  <a:lnTo>
                    <a:pt x="1988" y="1046"/>
                  </a:lnTo>
                  <a:lnTo>
                    <a:pt x="1988" y="900"/>
                  </a:lnTo>
                  <a:lnTo>
                    <a:pt x="2051" y="879"/>
                  </a:lnTo>
                  <a:lnTo>
                    <a:pt x="2155" y="942"/>
                  </a:lnTo>
                  <a:lnTo>
                    <a:pt x="2176" y="858"/>
                  </a:lnTo>
                  <a:lnTo>
                    <a:pt x="2134" y="795"/>
                  </a:lnTo>
                  <a:lnTo>
                    <a:pt x="2030" y="774"/>
                  </a:lnTo>
                  <a:lnTo>
                    <a:pt x="1862" y="649"/>
                  </a:lnTo>
                  <a:lnTo>
                    <a:pt x="1862" y="565"/>
                  </a:lnTo>
                  <a:lnTo>
                    <a:pt x="1967" y="419"/>
                  </a:lnTo>
                  <a:lnTo>
                    <a:pt x="1988" y="251"/>
                  </a:lnTo>
                  <a:lnTo>
                    <a:pt x="1925" y="251"/>
                  </a:lnTo>
                  <a:lnTo>
                    <a:pt x="1862" y="272"/>
                  </a:lnTo>
                  <a:lnTo>
                    <a:pt x="1820" y="230"/>
                  </a:lnTo>
                  <a:lnTo>
                    <a:pt x="1653" y="230"/>
                  </a:lnTo>
                  <a:lnTo>
                    <a:pt x="1548" y="126"/>
                  </a:lnTo>
                  <a:lnTo>
                    <a:pt x="1465" y="147"/>
                  </a:lnTo>
                  <a:lnTo>
                    <a:pt x="1339" y="105"/>
                  </a:lnTo>
                  <a:lnTo>
                    <a:pt x="1214" y="126"/>
                  </a:lnTo>
                  <a:lnTo>
                    <a:pt x="1193" y="63"/>
                  </a:lnTo>
                  <a:lnTo>
                    <a:pt x="1088" y="126"/>
                  </a:lnTo>
                  <a:lnTo>
                    <a:pt x="942" y="63"/>
                  </a:lnTo>
                  <a:lnTo>
                    <a:pt x="900" y="126"/>
                  </a:lnTo>
                  <a:lnTo>
                    <a:pt x="837" y="21"/>
                  </a:lnTo>
                  <a:lnTo>
                    <a:pt x="732" y="0"/>
                  </a:lnTo>
                  <a:lnTo>
                    <a:pt x="690" y="42"/>
                  </a:lnTo>
                  <a:lnTo>
                    <a:pt x="607" y="0"/>
                  </a:lnTo>
                  <a:lnTo>
                    <a:pt x="565" y="63"/>
                  </a:lnTo>
                  <a:lnTo>
                    <a:pt x="481" y="42"/>
                  </a:lnTo>
                  <a:lnTo>
                    <a:pt x="377" y="63"/>
                  </a:lnTo>
                  <a:lnTo>
                    <a:pt x="377" y="147"/>
                  </a:lnTo>
                  <a:lnTo>
                    <a:pt x="293" y="167"/>
                  </a:lnTo>
                  <a:lnTo>
                    <a:pt x="251" y="105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64"/>
            <p:cNvSpPr/>
            <p:nvPr/>
          </p:nvSpPr>
          <p:spPr>
            <a:xfrm>
              <a:off x="3830555" y="2811734"/>
              <a:ext cx="20195" cy="12146"/>
            </a:xfrm>
            <a:custGeom>
              <a:avLst/>
              <a:gdLst/>
              <a:ahLst/>
              <a:cxnLst/>
              <a:rect l="l" t="t" r="r" b="b"/>
              <a:pathLst>
                <a:path w="1696" h="1068" extrusionOk="0">
                  <a:moveTo>
                    <a:pt x="1507" y="0"/>
                  </a:moveTo>
                  <a:lnTo>
                    <a:pt x="1381" y="63"/>
                  </a:lnTo>
                  <a:lnTo>
                    <a:pt x="1130" y="209"/>
                  </a:lnTo>
                  <a:lnTo>
                    <a:pt x="1067" y="188"/>
                  </a:lnTo>
                  <a:lnTo>
                    <a:pt x="984" y="209"/>
                  </a:lnTo>
                  <a:lnTo>
                    <a:pt x="858" y="272"/>
                  </a:lnTo>
                  <a:lnTo>
                    <a:pt x="733" y="272"/>
                  </a:lnTo>
                  <a:lnTo>
                    <a:pt x="607" y="314"/>
                  </a:lnTo>
                  <a:lnTo>
                    <a:pt x="523" y="230"/>
                  </a:lnTo>
                  <a:lnTo>
                    <a:pt x="251" y="230"/>
                  </a:lnTo>
                  <a:lnTo>
                    <a:pt x="147" y="209"/>
                  </a:lnTo>
                  <a:lnTo>
                    <a:pt x="21" y="419"/>
                  </a:lnTo>
                  <a:lnTo>
                    <a:pt x="84" y="502"/>
                  </a:lnTo>
                  <a:lnTo>
                    <a:pt x="0" y="628"/>
                  </a:lnTo>
                  <a:lnTo>
                    <a:pt x="21" y="816"/>
                  </a:lnTo>
                  <a:lnTo>
                    <a:pt x="42" y="816"/>
                  </a:lnTo>
                  <a:lnTo>
                    <a:pt x="147" y="858"/>
                  </a:lnTo>
                  <a:lnTo>
                    <a:pt x="147" y="942"/>
                  </a:lnTo>
                  <a:lnTo>
                    <a:pt x="42" y="963"/>
                  </a:lnTo>
                  <a:lnTo>
                    <a:pt x="42" y="1067"/>
                  </a:lnTo>
                  <a:lnTo>
                    <a:pt x="251" y="1067"/>
                  </a:lnTo>
                  <a:lnTo>
                    <a:pt x="398" y="963"/>
                  </a:lnTo>
                  <a:lnTo>
                    <a:pt x="523" y="921"/>
                  </a:lnTo>
                  <a:lnTo>
                    <a:pt x="733" y="1025"/>
                  </a:lnTo>
                  <a:lnTo>
                    <a:pt x="858" y="1025"/>
                  </a:lnTo>
                  <a:lnTo>
                    <a:pt x="879" y="816"/>
                  </a:lnTo>
                  <a:lnTo>
                    <a:pt x="1067" y="732"/>
                  </a:lnTo>
                  <a:lnTo>
                    <a:pt x="1088" y="586"/>
                  </a:lnTo>
                  <a:lnTo>
                    <a:pt x="1444" y="398"/>
                  </a:lnTo>
                  <a:lnTo>
                    <a:pt x="1695" y="398"/>
                  </a:lnTo>
                  <a:lnTo>
                    <a:pt x="1674" y="188"/>
                  </a:lnTo>
                  <a:lnTo>
                    <a:pt x="15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64"/>
            <p:cNvSpPr/>
            <p:nvPr/>
          </p:nvSpPr>
          <p:spPr>
            <a:xfrm>
              <a:off x="3804645" y="2793401"/>
              <a:ext cx="47594" cy="21903"/>
            </a:xfrm>
            <a:custGeom>
              <a:avLst/>
              <a:gdLst/>
              <a:ahLst/>
              <a:cxnLst/>
              <a:rect l="l" t="t" r="r" b="b"/>
              <a:pathLst>
                <a:path w="3997" h="1926" extrusionOk="0">
                  <a:moveTo>
                    <a:pt x="2846" y="1"/>
                  </a:moveTo>
                  <a:lnTo>
                    <a:pt x="2804" y="106"/>
                  </a:lnTo>
                  <a:lnTo>
                    <a:pt x="2741" y="147"/>
                  </a:lnTo>
                  <a:lnTo>
                    <a:pt x="2720" y="252"/>
                  </a:lnTo>
                  <a:lnTo>
                    <a:pt x="2574" y="252"/>
                  </a:lnTo>
                  <a:lnTo>
                    <a:pt x="2511" y="315"/>
                  </a:lnTo>
                  <a:lnTo>
                    <a:pt x="2218" y="147"/>
                  </a:lnTo>
                  <a:lnTo>
                    <a:pt x="2155" y="147"/>
                  </a:lnTo>
                  <a:lnTo>
                    <a:pt x="2114" y="252"/>
                  </a:lnTo>
                  <a:lnTo>
                    <a:pt x="2114" y="357"/>
                  </a:lnTo>
                  <a:lnTo>
                    <a:pt x="2051" y="357"/>
                  </a:lnTo>
                  <a:lnTo>
                    <a:pt x="1967" y="461"/>
                  </a:lnTo>
                  <a:lnTo>
                    <a:pt x="1842" y="545"/>
                  </a:lnTo>
                  <a:lnTo>
                    <a:pt x="1674" y="733"/>
                  </a:lnTo>
                  <a:lnTo>
                    <a:pt x="1674" y="796"/>
                  </a:lnTo>
                  <a:lnTo>
                    <a:pt x="1842" y="880"/>
                  </a:lnTo>
                  <a:lnTo>
                    <a:pt x="1863" y="984"/>
                  </a:lnTo>
                  <a:lnTo>
                    <a:pt x="1779" y="1047"/>
                  </a:lnTo>
                  <a:lnTo>
                    <a:pt x="1653" y="963"/>
                  </a:lnTo>
                  <a:lnTo>
                    <a:pt x="1528" y="984"/>
                  </a:lnTo>
                  <a:lnTo>
                    <a:pt x="1381" y="963"/>
                  </a:lnTo>
                  <a:lnTo>
                    <a:pt x="1319" y="963"/>
                  </a:lnTo>
                  <a:lnTo>
                    <a:pt x="1130" y="1089"/>
                  </a:lnTo>
                  <a:lnTo>
                    <a:pt x="1026" y="1110"/>
                  </a:lnTo>
                  <a:lnTo>
                    <a:pt x="942" y="1089"/>
                  </a:lnTo>
                  <a:lnTo>
                    <a:pt x="837" y="1110"/>
                  </a:lnTo>
                  <a:lnTo>
                    <a:pt x="754" y="1047"/>
                  </a:lnTo>
                  <a:lnTo>
                    <a:pt x="440" y="1047"/>
                  </a:lnTo>
                  <a:lnTo>
                    <a:pt x="440" y="1110"/>
                  </a:lnTo>
                  <a:lnTo>
                    <a:pt x="419" y="1173"/>
                  </a:lnTo>
                  <a:lnTo>
                    <a:pt x="272" y="1152"/>
                  </a:lnTo>
                  <a:lnTo>
                    <a:pt x="189" y="1047"/>
                  </a:lnTo>
                  <a:lnTo>
                    <a:pt x="84" y="1089"/>
                  </a:lnTo>
                  <a:lnTo>
                    <a:pt x="21" y="1110"/>
                  </a:lnTo>
                  <a:lnTo>
                    <a:pt x="0" y="1110"/>
                  </a:lnTo>
                  <a:lnTo>
                    <a:pt x="63" y="1173"/>
                  </a:lnTo>
                  <a:lnTo>
                    <a:pt x="63" y="1256"/>
                  </a:lnTo>
                  <a:lnTo>
                    <a:pt x="105" y="1298"/>
                  </a:lnTo>
                  <a:lnTo>
                    <a:pt x="105" y="1403"/>
                  </a:lnTo>
                  <a:lnTo>
                    <a:pt x="210" y="1403"/>
                  </a:lnTo>
                  <a:lnTo>
                    <a:pt x="293" y="1382"/>
                  </a:lnTo>
                  <a:lnTo>
                    <a:pt x="398" y="1507"/>
                  </a:lnTo>
                  <a:lnTo>
                    <a:pt x="502" y="1403"/>
                  </a:lnTo>
                  <a:lnTo>
                    <a:pt x="586" y="1403"/>
                  </a:lnTo>
                  <a:lnTo>
                    <a:pt x="628" y="1507"/>
                  </a:lnTo>
                  <a:lnTo>
                    <a:pt x="837" y="1591"/>
                  </a:lnTo>
                  <a:lnTo>
                    <a:pt x="1130" y="1403"/>
                  </a:lnTo>
                  <a:lnTo>
                    <a:pt x="1256" y="1424"/>
                  </a:lnTo>
                  <a:lnTo>
                    <a:pt x="1444" y="1424"/>
                  </a:lnTo>
                  <a:lnTo>
                    <a:pt x="1444" y="1528"/>
                  </a:lnTo>
                  <a:lnTo>
                    <a:pt x="1737" y="1717"/>
                  </a:lnTo>
                  <a:lnTo>
                    <a:pt x="2072" y="1779"/>
                  </a:lnTo>
                  <a:lnTo>
                    <a:pt x="2260" y="1738"/>
                  </a:lnTo>
                  <a:lnTo>
                    <a:pt x="2323" y="1821"/>
                  </a:lnTo>
                  <a:lnTo>
                    <a:pt x="2427" y="1842"/>
                  </a:lnTo>
                  <a:lnTo>
                    <a:pt x="2699" y="1842"/>
                  </a:lnTo>
                  <a:lnTo>
                    <a:pt x="2783" y="1926"/>
                  </a:lnTo>
                  <a:lnTo>
                    <a:pt x="2909" y="1884"/>
                  </a:lnTo>
                  <a:lnTo>
                    <a:pt x="3034" y="1884"/>
                  </a:lnTo>
                  <a:lnTo>
                    <a:pt x="3160" y="1821"/>
                  </a:lnTo>
                  <a:lnTo>
                    <a:pt x="3243" y="1800"/>
                  </a:lnTo>
                  <a:lnTo>
                    <a:pt x="3306" y="1821"/>
                  </a:lnTo>
                  <a:lnTo>
                    <a:pt x="3557" y="1675"/>
                  </a:lnTo>
                  <a:lnTo>
                    <a:pt x="3683" y="1612"/>
                  </a:lnTo>
                  <a:lnTo>
                    <a:pt x="3725" y="1612"/>
                  </a:lnTo>
                  <a:lnTo>
                    <a:pt x="3829" y="1507"/>
                  </a:lnTo>
                  <a:lnTo>
                    <a:pt x="3746" y="1403"/>
                  </a:lnTo>
                  <a:lnTo>
                    <a:pt x="3767" y="1298"/>
                  </a:lnTo>
                  <a:lnTo>
                    <a:pt x="3829" y="1152"/>
                  </a:lnTo>
                  <a:lnTo>
                    <a:pt x="3725" y="1047"/>
                  </a:lnTo>
                  <a:lnTo>
                    <a:pt x="3746" y="984"/>
                  </a:lnTo>
                  <a:lnTo>
                    <a:pt x="3976" y="984"/>
                  </a:lnTo>
                  <a:lnTo>
                    <a:pt x="3997" y="880"/>
                  </a:lnTo>
                  <a:lnTo>
                    <a:pt x="3976" y="754"/>
                  </a:lnTo>
                  <a:lnTo>
                    <a:pt x="3976" y="671"/>
                  </a:lnTo>
                  <a:lnTo>
                    <a:pt x="3955" y="440"/>
                  </a:lnTo>
                  <a:lnTo>
                    <a:pt x="3955" y="252"/>
                  </a:lnTo>
                  <a:lnTo>
                    <a:pt x="3725" y="210"/>
                  </a:lnTo>
                  <a:lnTo>
                    <a:pt x="3641" y="127"/>
                  </a:lnTo>
                  <a:lnTo>
                    <a:pt x="3474" y="147"/>
                  </a:lnTo>
                  <a:lnTo>
                    <a:pt x="3327" y="147"/>
                  </a:lnTo>
                  <a:lnTo>
                    <a:pt x="3160" y="43"/>
                  </a:lnTo>
                  <a:lnTo>
                    <a:pt x="2951" y="43"/>
                  </a:lnTo>
                  <a:lnTo>
                    <a:pt x="284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64"/>
            <p:cNvSpPr/>
            <p:nvPr/>
          </p:nvSpPr>
          <p:spPr>
            <a:xfrm>
              <a:off x="3831556" y="2741054"/>
              <a:ext cx="63038" cy="50699"/>
            </a:xfrm>
            <a:custGeom>
              <a:avLst/>
              <a:gdLst/>
              <a:ahLst/>
              <a:cxnLst/>
              <a:rect l="l" t="t" r="r" b="b"/>
              <a:pathLst>
                <a:path w="5294" h="4458" extrusionOk="0">
                  <a:moveTo>
                    <a:pt x="1883" y="1"/>
                  </a:moveTo>
                  <a:lnTo>
                    <a:pt x="1632" y="105"/>
                  </a:lnTo>
                  <a:lnTo>
                    <a:pt x="1486" y="105"/>
                  </a:lnTo>
                  <a:lnTo>
                    <a:pt x="1318" y="147"/>
                  </a:lnTo>
                  <a:lnTo>
                    <a:pt x="1214" y="315"/>
                  </a:lnTo>
                  <a:lnTo>
                    <a:pt x="1046" y="315"/>
                  </a:lnTo>
                  <a:lnTo>
                    <a:pt x="942" y="398"/>
                  </a:lnTo>
                  <a:lnTo>
                    <a:pt x="942" y="524"/>
                  </a:lnTo>
                  <a:lnTo>
                    <a:pt x="753" y="524"/>
                  </a:lnTo>
                  <a:lnTo>
                    <a:pt x="481" y="670"/>
                  </a:lnTo>
                  <a:lnTo>
                    <a:pt x="314" y="670"/>
                  </a:lnTo>
                  <a:lnTo>
                    <a:pt x="251" y="796"/>
                  </a:lnTo>
                  <a:lnTo>
                    <a:pt x="209" y="963"/>
                  </a:lnTo>
                  <a:lnTo>
                    <a:pt x="147" y="984"/>
                  </a:lnTo>
                  <a:lnTo>
                    <a:pt x="167" y="1047"/>
                  </a:lnTo>
                  <a:lnTo>
                    <a:pt x="126" y="1047"/>
                  </a:lnTo>
                  <a:lnTo>
                    <a:pt x="167" y="1298"/>
                  </a:lnTo>
                  <a:lnTo>
                    <a:pt x="147" y="1486"/>
                  </a:lnTo>
                  <a:lnTo>
                    <a:pt x="0" y="1570"/>
                  </a:lnTo>
                  <a:lnTo>
                    <a:pt x="0" y="1633"/>
                  </a:lnTo>
                  <a:lnTo>
                    <a:pt x="167" y="1842"/>
                  </a:lnTo>
                  <a:lnTo>
                    <a:pt x="147" y="1947"/>
                  </a:lnTo>
                  <a:lnTo>
                    <a:pt x="230" y="2051"/>
                  </a:lnTo>
                  <a:lnTo>
                    <a:pt x="230" y="2135"/>
                  </a:lnTo>
                  <a:lnTo>
                    <a:pt x="272" y="2261"/>
                  </a:lnTo>
                  <a:lnTo>
                    <a:pt x="230" y="2365"/>
                  </a:lnTo>
                  <a:lnTo>
                    <a:pt x="335" y="2616"/>
                  </a:lnTo>
                  <a:lnTo>
                    <a:pt x="419" y="2658"/>
                  </a:lnTo>
                  <a:lnTo>
                    <a:pt x="481" y="2742"/>
                  </a:lnTo>
                  <a:lnTo>
                    <a:pt x="481" y="3056"/>
                  </a:lnTo>
                  <a:lnTo>
                    <a:pt x="460" y="3097"/>
                  </a:lnTo>
                  <a:lnTo>
                    <a:pt x="523" y="3181"/>
                  </a:lnTo>
                  <a:lnTo>
                    <a:pt x="565" y="3139"/>
                  </a:lnTo>
                  <a:lnTo>
                    <a:pt x="649" y="3160"/>
                  </a:lnTo>
                  <a:lnTo>
                    <a:pt x="732" y="3097"/>
                  </a:lnTo>
                  <a:lnTo>
                    <a:pt x="963" y="3160"/>
                  </a:lnTo>
                  <a:lnTo>
                    <a:pt x="942" y="3202"/>
                  </a:lnTo>
                  <a:lnTo>
                    <a:pt x="1046" y="3307"/>
                  </a:lnTo>
                  <a:lnTo>
                    <a:pt x="1151" y="3307"/>
                  </a:lnTo>
                  <a:lnTo>
                    <a:pt x="1214" y="3390"/>
                  </a:lnTo>
                  <a:lnTo>
                    <a:pt x="1172" y="3495"/>
                  </a:lnTo>
                  <a:lnTo>
                    <a:pt x="1193" y="3579"/>
                  </a:lnTo>
                  <a:lnTo>
                    <a:pt x="1255" y="3600"/>
                  </a:lnTo>
                  <a:lnTo>
                    <a:pt x="1255" y="3704"/>
                  </a:lnTo>
                  <a:lnTo>
                    <a:pt x="1318" y="3725"/>
                  </a:lnTo>
                  <a:lnTo>
                    <a:pt x="1381" y="3683"/>
                  </a:lnTo>
                  <a:lnTo>
                    <a:pt x="1465" y="3683"/>
                  </a:lnTo>
                  <a:lnTo>
                    <a:pt x="1318" y="3516"/>
                  </a:lnTo>
                  <a:lnTo>
                    <a:pt x="1381" y="3474"/>
                  </a:lnTo>
                  <a:lnTo>
                    <a:pt x="1632" y="3621"/>
                  </a:lnTo>
                  <a:lnTo>
                    <a:pt x="1820" y="3600"/>
                  </a:lnTo>
                  <a:lnTo>
                    <a:pt x="1779" y="3704"/>
                  </a:lnTo>
                  <a:lnTo>
                    <a:pt x="1904" y="3809"/>
                  </a:lnTo>
                  <a:lnTo>
                    <a:pt x="2134" y="3767"/>
                  </a:lnTo>
                  <a:lnTo>
                    <a:pt x="2302" y="3809"/>
                  </a:lnTo>
                  <a:lnTo>
                    <a:pt x="2636" y="4081"/>
                  </a:lnTo>
                  <a:lnTo>
                    <a:pt x="2762" y="4248"/>
                  </a:lnTo>
                  <a:lnTo>
                    <a:pt x="2846" y="4248"/>
                  </a:lnTo>
                  <a:lnTo>
                    <a:pt x="2888" y="4206"/>
                  </a:lnTo>
                  <a:lnTo>
                    <a:pt x="3055" y="4206"/>
                  </a:lnTo>
                  <a:lnTo>
                    <a:pt x="3139" y="4290"/>
                  </a:lnTo>
                  <a:lnTo>
                    <a:pt x="3180" y="4437"/>
                  </a:lnTo>
                  <a:lnTo>
                    <a:pt x="3201" y="4458"/>
                  </a:lnTo>
                  <a:lnTo>
                    <a:pt x="3306" y="4437"/>
                  </a:lnTo>
                  <a:lnTo>
                    <a:pt x="3390" y="4332"/>
                  </a:lnTo>
                  <a:lnTo>
                    <a:pt x="3473" y="4311"/>
                  </a:lnTo>
                  <a:lnTo>
                    <a:pt x="3578" y="4332"/>
                  </a:lnTo>
                  <a:lnTo>
                    <a:pt x="3704" y="4332"/>
                  </a:lnTo>
                  <a:lnTo>
                    <a:pt x="3787" y="4395"/>
                  </a:lnTo>
                  <a:lnTo>
                    <a:pt x="3871" y="4311"/>
                  </a:lnTo>
                  <a:lnTo>
                    <a:pt x="3934" y="4290"/>
                  </a:lnTo>
                  <a:lnTo>
                    <a:pt x="4038" y="4332"/>
                  </a:lnTo>
                  <a:lnTo>
                    <a:pt x="4101" y="4311"/>
                  </a:lnTo>
                  <a:lnTo>
                    <a:pt x="4331" y="4311"/>
                  </a:lnTo>
                  <a:lnTo>
                    <a:pt x="4561" y="4437"/>
                  </a:lnTo>
                  <a:lnTo>
                    <a:pt x="4708" y="4458"/>
                  </a:lnTo>
                  <a:lnTo>
                    <a:pt x="4708" y="4290"/>
                  </a:lnTo>
                  <a:lnTo>
                    <a:pt x="4666" y="4123"/>
                  </a:lnTo>
                  <a:lnTo>
                    <a:pt x="5043" y="3725"/>
                  </a:lnTo>
                  <a:lnTo>
                    <a:pt x="5064" y="3558"/>
                  </a:lnTo>
                  <a:lnTo>
                    <a:pt x="5168" y="3474"/>
                  </a:lnTo>
                  <a:lnTo>
                    <a:pt x="5252" y="3474"/>
                  </a:lnTo>
                  <a:lnTo>
                    <a:pt x="5294" y="3286"/>
                  </a:lnTo>
                  <a:lnTo>
                    <a:pt x="5252" y="3202"/>
                  </a:lnTo>
                  <a:lnTo>
                    <a:pt x="5231" y="3139"/>
                  </a:lnTo>
                  <a:lnTo>
                    <a:pt x="5273" y="3056"/>
                  </a:lnTo>
                  <a:lnTo>
                    <a:pt x="5147" y="2972"/>
                  </a:lnTo>
                  <a:lnTo>
                    <a:pt x="5064" y="2825"/>
                  </a:lnTo>
                  <a:lnTo>
                    <a:pt x="5022" y="2742"/>
                  </a:lnTo>
                  <a:lnTo>
                    <a:pt x="4980" y="2470"/>
                  </a:lnTo>
                  <a:lnTo>
                    <a:pt x="5022" y="2365"/>
                  </a:lnTo>
                  <a:lnTo>
                    <a:pt x="5022" y="2323"/>
                  </a:lnTo>
                  <a:lnTo>
                    <a:pt x="4875" y="2135"/>
                  </a:lnTo>
                  <a:lnTo>
                    <a:pt x="4854" y="1947"/>
                  </a:lnTo>
                  <a:lnTo>
                    <a:pt x="4938" y="1821"/>
                  </a:lnTo>
                  <a:lnTo>
                    <a:pt x="5043" y="1779"/>
                  </a:lnTo>
                  <a:lnTo>
                    <a:pt x="5043" y="1403"/>
                  </a:lnTo>
                  <a:lnTo>
                    <a:pt x="4980" y="1361"/>
                  </a:lnTo>
                  <a:lnTo>
                    <a:pt x="4959" y="1214"/>
                  </a:lnTo>
                  <a:lnTo>
                    <a:pt x="4875" y="1089"/>
                  </a:lnTo>
                  <a:lnTo>
                    <a:pt x="4771" y="838"/>
                  </a:lnTo>
                  <a:lnTo>
                    <a:pt x="4750" y="775"/>
                  </a:lnTo>
                  <a:lnTo>
                    <a:pt x="4708" y="670"/>
                  </a:lnTo>
                  <a:lnTo>
                    <a:pt x="4708" y="545"/>
                  </a:lnTo>
                  <a:lnTo>
                    <a:pt x="4645" y="315"/>
                  </a:lnTo>
                  <a:lnTo>
                    <a:pt x="4561" y="315"/>
                  </a:lnTo>
                  <a:lnTo>
                    <a:pt x="4436" y="210"/>
                  </a:lnTo>
                  <a:lnTo>
                    <a:pt x="4310" y="231"/>
                  </a:lnTo>
                  <a:lnTo>
                    <a:pt x="3683" y="273"/>
                  </a:lnTo>
                  <a:lnTo>
                    <a:pt x="2950" y="231"/>
                  </a:lnTo>
                  <a:lnTo>
                    <a:pt x="2867" y="252"/>
                  </a:lnTo>
                  <a:lnTo>
                    <a:pt x="2678" y="440"/>
                  </a:lnTo>
                  <a:lnTo>
                    <a:pt x="2511" y="482"/>
                  </a:lnTo>
                  <a:lnTo>
                    <a:pt x="2469" y="440"/>
                  </a:lnTo>
                  <a:lnTo>
                    <a:pt x="2636" y="356"/>
                  </a:lnTo>
                  <a:lnTo>
                    <a:pt x="2783" y="210"/>
                  </a:lnTo>
                  <a:lnTo>
                    <a:pt x="2741" y="210"/>
                  </a:lnTo>
                  <a:lnTo>
                    <a:pt x="2616" y="315"/>
                  </a:lnTo>
                  <a:lnTo>
                    <a:pt x="2406" y="398"/>
                  </a:lnTo>
                  <a:lnTo>
                    <a:pt x="2134" y="356"/>
                  </a:lnTo>
                  <a:lnTo>
                    <a:pt x="2092" y="210"/>
                  </a:lnTo>
                  <a:lnTo>
                    <a:pt x="2134" y="126"/>
                  </a:lnTo>
                  <a:lnTo>
                    <a:pt x="2260" y="126"/>
                  </a:lnTo>
                  <a:lnTo>
                    <a:pt x="2323" y="168"/>
                  </a:lnTo>
                  <a:lnTo>
                    <a:pt x="2323" y="126"/>
                  </a:lnTo>
                  <a:lnTo>
                    <a:pt x="2155" y="43"/>
                  </a:lnTo>
                  <a:lnTo>
                    <a:pt x="188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64"/>
            <p:cNvSpPr/>
            <p:nvPr/>
          </p:nvSpPr>
          <p:spPr>
            <a:xfrm>
              <a:off x="3819089" y="2776036"/>
              <a:ext cx="50345" cy="20948"/>
            </a:xfrm>
            <a:custGeom>
              <a:avLst/>
              <a:gdLst/>
              <a:ahLst/>
              <a:cxnLst/>
              <a:rect l="l" t="t" r="r" b="b"/>
              <a:pathLst>
                <a:path w="4228" h="1842" extrusionOk="0">
                  <a:moveTo>
                    <a:pt x="1403" y="1"/>
                  </a:moveTo>
                  <a:lnTo>
                    <a:pt x="1319" y="63"/>
                  </a:lnTo>
                  <a:lnTo>
                    <a:pt x="1152" y="21"/>
                  </a:lnTo>
                  <a:lnTo>
                    <a:pt x="1152" y="126"/>
                  </a:lnTo>
                  <a:lnTo>
                    <a:pt x="1068" y="189"/>
                  </a:lnTo>
                  <a:lnTo>
                    <a:pt x="984" y="168"/>
                  </a:lnTo>
                  <a:lnTo>
                    <a:pt x="775" y="168"/>
                  </a:lnTo>
                  <a:lnTo>
                    <a:pt x="733" y="273"/>
                  </a:lnTo>
                  <a:lnTo>
                    <a:pt x="587" y="273"/>
                  </a:lnTo>
                  <a:lnTo>
                    <a:pt x="482" y="398"/>
                  </a:lnTo>
                  <a:lnTo>
                    <a:pt x="378" y="398"/>
                  </a:lnTo>
                  <a:lnTo>
                    <a:pt x="168" y="586"/>
                  </a:lnTo>
                  <a:lnTo>
                    <a:pt x="106" y="545"/>
                  </a:lnTo>
                  <a:lnTo>
                    <a:pt x="22" y="503"/>
                  </a:lnTo>
                  <a:lnTo>
                    <a:pt x="1" y="524"/>
                  </a:lnTo>
                  <a:lnTo>
                    <a:pt x="1" y="628"/>
                  </a:lnTo>
                  <a:lnTo>
                    <a:pt x="147" y="712"/>
                  </a:lnTo>
                  <a:lnTo>
                    <a:pt x="252" y="900"/>
                  </a:lnTo>
                  <a:lnTo>
                    <a:pt x="252" y="1047"/>
                  </a:lnTo>
                  <a:lnTo>
                    <a:pt x="273" y="1130"/>
                  </a:lnTo>
                  <a:lnTo>
                    <a:pt x="378" y="1172"/>
                  </a:lnTo>
                  <a:lnTo>
                    <a:pt x="587" y="1319"/>
                  </a:lnTo>
                  <a:lnTo>
                    <a:pt x="691" y="1382"/>
                  </a:lnTo>
                  <a:lnTo>
                    <a:pt x="942" y="1674"/>
                  </a:lnTo>
                  <a:lnTo>
                    <a:pt x="1005" y="1674"/>
                  </a:lnTo>
                  <a:lnTo>
                    <a:pt x="1298" y="1842"/>
                  </a:lnTo>
                  <a:lnTo>
                    <a:pt x="1361" y="1779"/>
                  </a:lnTo>
                  <a:lnTo>
                    <a:pt x="1507" y="1779"/>
                  </a:lnTo>
                  <a:lnTo>
                    <a:pt x="1528" y="1674"/>
                  </a:lnTo>
                  <a:lnTo>
                    <a:pt x="1591" y="1633"/>
                  </a:lnTo>
                  <a:lnTo>
                    <a:pt x="1633" y="1528"/>
                  </a:lnTo>
                  <a:lnTo>
                    <a:pt x="1738" y="1570"/>
                  </a:lnTo>
                  <a:lnTo>
                    <a:pt x="1947" y="1570"/>
                  </a:lnTo>
                  <a:lnTo>
                    <a:pt x="2114" y="1674"/>
                  </a:lnTo>
                  <a:lnTo>
                    <a:pt x="2261" y="1674"/>
                  </a:lnTo>
                  <a:lnTo>
                    <a:pt x="2428" y="1654"/>
                  </a:lnTo>
                  <a:lnTo>
                    <a:pt x="2512" y="1737"/>
                  </a:lnTo>
                  <a:lnTo>
                    <a:pt x="2742" y="1779"/>
                  </a:lnTo>
                  <a:lnTo>
                    <a:pt x="2763" y="1779"/>
                  </a:lnTo>
                  <a:lnTo>
                    <a:pt x="2888" y="1695"/>
                  </a:lnTo>
                  <a:lnTo>
                    <a:pt x="3035" y="1674"/>
                  </a:lnTo>
                  <a:lnTo>
                    <a:pt x="3077" y="1737"/>
                  </a:lnTo>
                  <a:lnTo>
                    <a:pt x="3307" y="1654"/>
                  </a:lnTo>
                  <a:lnTo>
                    <a:pt x="3516" y="1633"/>
                  </a:lnTo>
                  <a:lnTo>
                    <a:pt x="3683" y="1465"/>
                  </a:lnTo>
                  <a:lnTo>
                    <a:pt x="3830" y="1444"/>
                  </a:lnTo>
                  <a:lnTo>
                    <a:pt x="3976" y="1340"/>
                  </a:lnTo>
                  <a:lnTo>
                    <a:pt x="4227" y="1361"/>
                  </a:lnTo>
                  <a:lnTo>
                    <a:pt x="4186" y="1214"/>
                  </a:lnTo>
                  <a:lnTo>
                    <a:pt x="4102" y="1130"/>
                  </a:lnTo>
                  <a:lnTo>
                    <a:pt x="3935" y="1130"/>
                  </a:lnTo>
                  <a:lnTo>
                    <a:pt x="3893" y="1172"/>
                  </a:lnTo>
                  <a:lnTo>
                    <a:pt x="3809" y="1172"/>
                  </a:lnTo>
                  <a:lnTo>
                    <a:pt x="3683" y="1005"/>
                  </a:lnTo>
                  <a:lnTo>
                    <a:pt x="3349" y="733"/>
                  </a:lnTo>
                  <a:lnTo>
                    <a:pt x="3181" y="691"/>
                  </a:lnTo>
                  <a:lnTo>
                    <a:pt x="2951" y="733"/>
                  </a:lnTo>
                  <a:lnTo>
                    <a:pt x="2826" y="628"/>
                  </a:lnTo>
                  <a:lnTo>
                    <a:pt x="2867" y="524"/>
                  </a:lnTo>
                  <a:lnTo>
                    <a:pt x="2679" y="545"/>
                  </a:lnTo>
                  <a:lnTo>
                    <a:pt x="2428" y="398"/>
                  </a:lnTo>
                  <a:lnTo>
                    <a:pt x="2365" y="440"/>
                  </a:lnTo>
                  <a:lnTo>
                    <a:pt x="2512" y="607"/>
                  </a:lnTo>
                  <a:lnTo>
                    <a:pt x="2428" y="607"/>
                  </a:lnTo>
                  <a:lnTo>
                    <a:pt x="2365" y="649"/>
                  </a:lnTo>
                  <a:lnTo>
                    <a:pt x="2302" y="628"/>
                  </a:lnTo>
                  <a:lnTo>
                    <a:pt x="2302" y="524"/>
                  </a:lnTo>
                  <a:lnTo>
                    <a:pt x="2240" y="503"/>
                  </a:lnTo>
                  <a:lnTo>
                    <a:pt x="2219" y="419"/>
                  </a:lnTo>
                  <a:lnTo>
                    <a:pt x="2261" y="314"/>
                  </a:lnTo>
                  <a:lnTo>
                    <a:pt x="2198" y="231"/>
                  </a:lnTo>
                  <a:lnTo>
                    <a:pt x="2093" y="231"/>
                  </a:lnTo>
                  <a:lnTo>
                    <a:pt x="1989" y="126"/>
                  </a:lnTo>
                  <a:lnTo>
                    <a:pt x="2010" y="84"/>
                  </a:lnTo>
                  <a:lnTo>
                    <a:pt x="1779" y="21"/>
                  </a:lnTo>
                  <a:lnTo>
                    <a:pt x="1696" y="84"/>
                  </a:lnTo>
                  <a:lnTo>
                    <a:pt x="1612" y="63"/>
                  </a:lnTo>
                  <a:lnTo>
                    <a:pt x="1570" y="105"/>
                  </a:lnTo>
                  <a:lnTo>
                    <a:pt x="1507" y="21"/>
                  </a:lnTo>
                  <a:lnTo>
                    <a:pt x="1486" y="63"/>
                  </a:lnTo>
                  <a:lnTo>
                    <a:pt x="140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64"/>
            <p:cNvSpPr/>
            <p:nvPr/>
          </p:nvSpPr>
          <p:spPr>
            <a:xfrm>
              <a:off x="3779972" y="2741293"/>
              <a:ext cx="57323" cy="65449"/>
            </a:xfrm>
            <a:custGeom>
              <a:avLst/>
              <a:gdLst/>
              <a:ahLst/>
              <a:cxnLst/>
              <a:rect l="l" t="t" r="r" b="b"/>
              <a:pathLst>
                <a:path w="4814" h="5755" extrusionOk="0">
                  <a:moveTo>
                    <a:pt x="1340" y="1"/>
                  </a:moveTo>
                  <a:lnTo>
                    <a:pt x="1340" y="22"/>
                  </a:lnTo>
                  <a:lnTo>
                    <a:pt x="1340" y="126"/>
                  </a:lnTo>
                  <a:lnTo>
                    <a:pt x="1424" y="189"/>
                  </a:lnTo>
                  <a:lnTo>
                    <a:pt x="1466" y="189"/>
                  </a:lnTo>
                  <a:lnTo>
                    <a:pt x="1466" y="252"/>
                  </a:lnTo>
                  <a:lnTo>
                    <a:pt x="1612" y="377"/>
                  </a:lnTo>
                  <a:lnTo>
                    <a:pt x="1507" y="419"/>
                  </a:lnTo>
                  <a:lnTo>
                    <a:pt x="1403" y="419"/>
                  </a:lnTo>
                  <a:lnTo>
                    <a:pt x="1403" y="524"/>
                  </a:lnTo>
                  <a:lnTo>
                    <a:pt x="1507" y="461"/>
                  </a:lnTo>
                  <a:lnTo>
                    <a:pt x="1507" y="628"/>
                  </a:lnTo>
                  <a:lnTo>
                    <a:pt x="1612" y="670"/>
                  </a:lnTo>
                  <a:lnTo>
                    <a:pt x="1528" y="754"/>
                  </a:lnTo>
                  <a:lnTo>
                    <a:pt x="1528" y="838"/>
                  </a:lnTo>
                  <a:lnTo>
                    <a:pt x="1612" y="880"/>
                  </a:lnTo>
                  <a:lnTo>
                    <a:pt x="1738" y="880"/>
                  </a:lnTo>
                  <a:lnTo>
                    <a:pt x="1926" y="1068"/>
                  </a:lnTo>
                  <a:lnTo>
                    <a:pt x="2156" y="1172"/>
                  </a:lnTo>
                  <a:lnTo>
                    <a:pt x="1926" y="1131"/>
                  </a:lnTo>
                  <a:lnTo>
                    <a:pt x="1738" y="942"/>
                  </a:lnTo>
                  <a:lnTo>
                    <a:pt x="1612" y="963"/>
                  </a:lnTo>
                  <a:lnTo>
                    <a:pt x="1507" y="942"/>
                  </a:lnTo>
                  <a:lnTo>
                    <a:pt x="1424" y="942"/>
                  </a:lnTo>
                  <a:lnTo>
                    <a:pt x="1340" y="1068"/>
                  </a:lnTo>
                  <a:lnTo>
                    <a:pt x="1361" y="1152"/>
                  </a:lnTo>
                  <a:lnTo>
                    <a:pt x="1361" y="1340"/>
                  </a:lnTo>
                  <a:lnTo>
                    <a:pt x="1424" y="1444"/>
                  </a:lnTo>
                  <a:lnTo>
                    <a:pt x="1298" y="1277"/>
                  </a:lnTo>
                  <a:lnTo>
                    <a:pt x="1319" y="1152"/>
                  </a:lnTo>
                  <a:lnTo>
                    <a:pt x="1235" y="1068"/>
                  </a:lnTo>
                  <a:lnTo>
                    <a:pt x="1194" y="1089"/>
                  </a:lnTo>
                  <a:lnTo>
                    <a:pt x="1194" y="1172"/>
                  </a:lnTo>
                  <a:lnTo>
                    <a:pt x="1235" y="1277"/>
                  </a:lnTo>
                  <a:lnTo>
                    <a:pt x="1152" y="1361"/>
                  </a:lnTo>
                  <a:lnTo>
                    <a:pt x="1089" y="1235"/>
                  </a:lnTo>
                  <a:lnTo>
                    <a:pt x="1089" y="1089"/>
                  </a:lnTo>
                  <a:lnTo>
                    <a:pt x="942" y="1026"/>
                  </a:lnTo>
                  <a:lnTo>
                    <a:pt x="880" y="1047"/>
                  </a:lnTo>
                  <a:lnTo>
                    <a:pt x="608" y="1131"/>
                  </a:lnTo>
                  <a:lnTo>
                    <a:pt x="587" y="1235"/>
                  </a:lnTo>
                  <a:lnTo>
                    <a:pt x="629" y="1340"/>
                  </a:lnTo>
                  <a:lnTo>
                    <a:pt x="775" y="1361"/>
                  </a:lnTo>
                  <a:lnTo>
                    <a:pt x="796" y="1465"/>
                  </a:lnTo>
                  <a:lnTo>
                    <a:pt x="796" y="1486"/>
                  </a:lnTo>
                  <a:lnTo>
                    <a:pt x="733" y="1507"/>
                  </a:lnTo>
                  <a:lnTo>
                    <a:pt x="733" y="1591"/>
                  </a:lnTo>
                  <a:lnTo>
                    <a:pt x="691" y="1696"/>
                  </a:lnTo>
                  <a:lnTo>
                    <a:pt x="691" y="1800"/>
                  </a:lnTo>
                  <a:lnTo>
                    <a:pt x="608" y="1863"/>
                  </a:lnTo>
                  <a:lnTo>
                    <a:pt x="503" y="1800"/>
                  </a:lnTo>
                  <a:lnTo>
                    <a:pt x="461" y="1926"/>
                  </a:lnTo>
                  <a:lnTo>
                    <a:pt x="482" y="1988"/>
                  </a:lnTo>
                  <a:lnTo>
                    <a:pt x="608" y="1988"/>
                  </a:lnTo>
                  <a:lnTo>
                    <a:pt x="670" y="2030"/>
                  </a:lnTo>
                  <a:lnTo>
                    <a:pt x="629" y="2114"/>
                  </a:lnTo>
                  <a:lnTo>
                    <a:pt x="608" y="2240"/>
                  </a:lnTo>
                  <a:lnTo>
                    <a:pt x="524" y="2302"/>
                  </a:lnTo>
                  <a:lnTo>
                    <a:pt x="608" y="2407"/>
                  </a:lnTo>
                  <a:lnTo>
                    <a:pt x="524" y="2449"/>
                  </a:lnTo>
                  <a:lnTo>
                    <a:pt x="378" y="2407"/>
                  </a:lnTo>
                  <a:lnTo>
                    <a:pt x="210" y="2449"/>
                  </a:lnTo>
                  <a:lnTo>
                    <a:pt x="168" y="2553"/>
                  </a:lnTo>
                  <a:lnTo>
                    <a:pt x="85" y="2658"/>
                  </a:lnTo>
                  <a:lnTo>
                    <a:pt x="105" y="2825"/>
                  </a:lnTo>
                  <a:lnTo>
                    <a:pt x="85" y="3035"/>
                  </a:lnTo>
                  <a:lnTo>
                    <a:pt x="43" y="3139"/>
                  </a:lnTo>
                  <a:lnTo>
                    <a:pt x="43" y="3160"/>
                  </a:lnTo>
                  <a:lnTo>
                    <a:pt x="1" y="3244"/>
                  </a:lnTo>
                  <a:lnTo>
                    <a:pt x="85" y="3432"/>
                  </a:lnTo>
                  <a:lnTo>
                    <a:pt x="85" y="3474"/>
                  </a:lnTo>
                  <a:lnTo>
                    <a:pt x="168" y="3579"/>
                  </a:lnTo>
                  <a:lnTo>
                    <a:pt x="85" y="3746"/>
                  </a:lnTo>
                  <a:lnTo>
                    <a:pt x="147" y="3746"/>
                  </a:lnTo>
                  <a:lnTo>
                    <a:pt x="273" y="3913"/>
                  </a:lnTo>
                  <a:lnTo>
                    <a:pt x="294" y="4060"/>
                  </a:lnTo>
                  <a:lnTo>
                    <a:pt x="357" y="4102"/>
                  </a:lnTo>
                  <a:lnTo>
                    <a:pt x="357" y="4290"/>
                  </a:lnTo>
                  <a:lnTo>
                    <a:pt x="461" y="4374"/>
                  </a:lnTo>
                  <a:lnTo>
                    <a:pt x="461" y="4437"/>
                  </a:lnTo>
                  <a:lnTo>
                    <a:pt x="566" y="4520"/>
                  </a:lnTo>
                  <a:lnTo>
                    <a:pt x="629" y="4478"/>
                  </a:lnTo>
                  <a:lnTo>
                    <a:pt x="733" y="4478"/>
                  </a:lnTo>
                  <a:lnTo>
                    <a:pt x="817" y="4520"/>
                  </a:lnTo>
                  <a:lnTo>
                    <a:pt x="922" y="4478"/>
                  </a:lnTo>
                  <a:lnTo>
                    <a:pt x="1047" y="4541"/>
                  </a:lnTo>
                  <a:lnTo>
                    <a:pt x="1152" y="4541"/>
                  </a:lnTo>
                  <a:lnTo>
                    <a:pt x="1298" y="4625"/>
                  </a:lnTo>
                  <a:lnTo>
                    <a:pt x="1152" y="4750"/>
                  </a:lnTo>
                  <a:lnTo>
                    <a:pt x="1089" y="4918"/>
                  </a:lnTo>
                  <a:lnTo>
                    <a:pt x="1089" y="5022"/>
                  </a:lnTo>
                  <a:lnTo>
                    <a:pt x="1005" y="5106"/>
                  </a:lnTo>
                  <a:lnTo>
                    <a:pt x="942" y="5273"/>
                  </a:lnTo>
                  <a:lnTo>
                    <a:pt x="942" y="5441"/>
                  </a:lnTo>
                  <a:lnTo>
                    <a:pt x="1047" y="5525"/>
                  </a:lnTo>
                  <a:lnTo>
                    <a:pt x="1110" y="5629"/>
                  </a:lnTo>
                  <a:lnTo>
                    <a:pt x="1214" y="5650"/>
                  </a:lnTo>
                  <a:lnTo>
                    <a:pt x="1319" y="5587"/>
                  </a:lnTo>
                  <a:lnTo>
                    <a:pt x="1445" y="5650"/>
                  </a:lnTo>
                  <a:lnTo>
                    <a:pt x="1507" y="5566"/>
                  </a:lnTo>
                  <a:lnTo>
                    <a:pt x="1466" y="5525"/>
                  </a:lnTo>
                  <a:lnTo>
                    <a:pt x="1612" y="5462"/>
                  </a:lnTo>
                  <a:lnTo>
                    <a:pt x="1633" y="5566"/>
                  </a:lnTo>
                  <a:lnTo>
                    <a:pt x="1717" y="5587"/>
                  </a:lnTo>
                  <a:lnTo>
                    <a:pt x="1758" y="5545"/>
                  </a:lnTo>
                  <a:lnTo>
                    <a:pt x="1842" y="5545"/>
                  </a:lnTo>
                  <a:lnTo>
                    <a:pt x="1989" y="5671"/>
                  </a:lnTo>
                  <a:lnTo>
                    <a:pt x="2072" y="5692"/>
                  </a:lnTo>
                  <a:lnTo>
                    <a:pt x="2093" y="5692"/>
                  </a:lnTo>
                  <a:lnTo>
                    <a:pt x="2156" y="5671"/>
                  </a:lnTo>
                  <a:lnTo>
                    <a:pt x="2261" y="5629"/>
                  </a:lnTo>
                  <a:lnTo>
                    <a:pt x="2344" y="5734"/>
                  </a:lnTo>
                  <a:lnTo>
                    <a:pt x="2491" y="5755"/>
                  </a:lnTo>
                  <a:lnTo>
                    <a:pt x="2512" y="5692"/>
                  </a:lnTo>
                  <a:lnTo>
                    <a:pt x="2512" y="5629"/>
                  </a:lnTo>
                  <a:lnTo>
                    <a:pt x="2826" y="5629"/>
                  </a:lnTo>
                  <a:lnTo>
                    <a:pt x="2909" y="5692"/>
                  </a:lnTo>
                  <a:lnTo>
                    <a:pt x="3014" y="5671"/>
                  </a:lnTo>
                  <a:lnTo>
                    <a:pt x="3098" y="5692"/>
                  </a:lnTo>
                  <a:lnTo>
                    <a:pt x="3202" y="5671"/>
                  </a:lnTo>
                  <a:lnTo>
                    <a:pt x="3391" y="5545"/>
                  </a:lnTo>
                  <a:lnTo>
                    <a:pt x="3453" y="5545"/>
                  </a:lnTo>
                  <a:lnTo>
                    <a:pt x="3600" y="5566"/>
                  </a:lnTo>
                  <a:lnTo>
                    <a:pt x="3725" y="5545"/>
                  </a:lnTo>
                  <a:lnTo>
                    <a:pt x="3851" y="5629"/>
                  </a:lnTo>
                  <a:lnTo>
                    <a:pt x="3935" y="5566"/>
                  </a:lnTo>
                  <a:lnTo>
                    <a:pt x="3914" y="5462"/>
                  </a:lnTo>
                  <a:lnTo>
                    <a:pt x="3746" y="5378"/>
                  </a:lnTo>
                  <a:lnTo>
                    <a:pt x="3746" y="5315"/>
                  </a:lnTo>
                  <a:lnTo>
                    <a:pt x="3914" y="5127"/>
                  </a:lnTo>
                  <a:lnTo>
                    <a:pt x="4039" y="5043"/>
                  </a:lnTo>
                  <a:lnTo>
                    <a:pt x="4123" y="4939"/>
                  </a:lnTo>
                  <a:lnTo>
                    <a:pt x="4186" y="4939"/>
                  </a:lnTo>
                  <a:lnTo>
                    <a:pt x="4186" y="4834"/>
                  </a:lnTo>
                  <a:lnTo>
                    <a:pt x="4227" y="4729"/>
                  </a:lnTo>
                  <a:lnTo>
                    <a:pt x="3976" y="4437"/>
                  </a:lnTo>
                  <a:lnTo>
                    <a:pt x="3872" y="4374"/>
                  </a:lnTo>
                  <a:lnTo>
                    <a:pt x="3663" y="4227"/>
                  </a:lnTo>
                  <a:lnTo>
                    <a:pt x="3558" y="4185"/>
                  </a:lnTo>
                  <a:lnTo>
                    <a:pt x="3537" y="4102"/>
                  </a:lnTo>
                  <a:lnTo>
                    <a:pt x="3537" y="3955"/>
                  </a:lnTo>
                  <a:lnTo>
                    <a:pt x="3432" y="3767"/>
                  </a:lnTo>
                  <a:lnTo>
                    <a:pt x="3286" y="3683"/>
                  </a:lnTo>
                  <a:lnTo>
                    <a:pt x="3286" y="3579"/>
                  </a:lnTo>
                  <a:lnTo>
                    <a:pt x="3307" y="3558"/>
                  </a:lnTo>
                  <a:lnTo>
                    <a:pt x="3391" y="3600"/>
                  </a:lnTo>
                  <a:lnTo>
                    <a:pt x="3453" y="3641"/>
                  </a:lnTo>
                  <a:lnTo>
                    <a:pt x="3663" y="3453"/>
                  </a:lnTo>
                  <a:lnTo>
                    <a:pt x="3767" y="3453"/>
                  </a:lnTo>
                  <a:lnTo>
                    <a:pt x="3872" y="3328"/>
                  </a:lnTo>
                  <a:lnTo>
                    <a:pt x="4018" y="3328"/>
                  </a:lnTo>
                  <a:lnTo>
                    <a:pt x="4060" y="3223"/>
                  </a:lnTo>
                  <a:lnTo>
                    <a:pt x="4269" y="3223"/>
                  </a:lnTo>
                  <a:lnTo>
                    <a:pt x="4353" y="3244"/>
                  </a:lnTo>
                  <a:lnTo>
                    <a:pt x="4437" y="3181"/>
                  </a:lnTo>
                  <a:lnTo>
                    <a:pt x="4437" y="3076"/>
                  </a:lnTo>
                  <a:lnTo>
                    <a:pt x="4604" y="3118"/>
                  </a:lnTo>
                  <a:lnTo>
                    <a:pt x="4688" y="3056"/>
                  </a:lnTo>
                  <a:lnTo>
                    <a:pt x="4771" y="3118"/>
                  </a:lnTo>
                  <a:lnTo>
                    <a:pt x="4792" y="3076"/>
                  </a:lnTo>
                  <a:lnTo>
                    <a:pt x="4813" y="3035"/>
                  </a:lnTo>
                  <a:lnTo>
                    <a:pt x="4813" y="2721"/>
                  </a:lnTo>
                  <a:lnTo>
                    <a:pt x="4751" y="2637"/>
                  </a:lnTo>
                  <a:lnTo>
                    <a:pt x="4667" y="2595"/>
                  </a:lnTo>
                  <a:lnTo>
                    <a:pt x="4562" y="2344"/>
                  </a:lnTo>
                  <a:lnTo>
                    <a:pt x="4604" y="2240"/>
                  </a:lnTo>
                  <a:lnTo>
                    <a:pt x="4562" y="2114"/>
                  </a:lnTo>
                  <a:lnTo>
                    <a:pt x="4562" y="2030"/>
                  </a:lnTo>
                  <a:lnTo>
                    <a:pt x="4479" y="1926"/>
                  </a:lnTo>
                  <a:lnTo>
                    <a:pt x="4499" y="1821"/>
                  </a:lnTo>
                  <a:lnTo>
                    <a:pt x="4332" y="1612"/>
                  </a:lnTo>
                  <a:lnTo>
                    <a:pt x="4332" y="1549"/>
                  </a:lnTo>
                  <a:lnTo>
                    <a:pt x="4479" y="1465"/>
                  </a:lnTo>
                  <a:lnTo>
                    <a:pt x="4499" y="1277"/>
                  </a:lnTo>
                  <a:lnTo>
                    <a:pt x="4458" y="1026"/>
                  </a:lnTo>
                  <a:lnTo>
                    <a:pt x="4353" y="1026"/>
                  </a:lnTo>
                  <a:lnTo>
                    <a:pt x="4269" y="963"/>
                  </a:lnTo>
                  <a:lnTo>
                    <a:pt x="4165" y="963"/>
                  </a:lnTo>
                  <a:lnTo>
                    <a:pt x="4060" y="880"/>
                  </a:lnTo>
                  <a:lnTo>
                    <a:pt x="4081" y="775"/>
                  </a:lnTo>
                  <a:lnTo>
                    <a:pt x="4039" y="670"/>
                  </a:lnTo>
                  <a:lnTo>
                    <a:pt x="3914" y="712"/>
                  </a:lnTo>
                  <a:lnTo>
                    <a:pt x="3767" y="545"/>
                  </a:lnTo>
                  <a:lnTo>
                    <a:pt x="3663" y="545"/>
                  </a:lnTo>
                  <a:lnTo>
                    <a:pt x="3621" y="461"/>
                  </a:lnTo>
                  <a:lnTo>
                    <a:pt x="3558" y="503"/>
                  </a:lnTo>
                  <a:lnTo>
                    <a:pt x="3432" y="524"/>
                  </a:lnTo>
                  <a:lnTo>
                    <a:pt x="3328" y="608"/>
                  </a:lnTo>
                  <a:lnTo>
                    <a:pt x="3286" y="545"/>
                  </a:lnTo>
                  <a:lnTo>
                    <a:pt x="3349" y="503"/>
                  </a:lnTo>
                  <a:lnTo>
                    <a:pt x="3349" y="524"/>
                  </a:lnTo>
                  <a:lnTo>
                    <a:pt x="3411" y="461"/>
                  </a:lnTo>
                  <a:lnTo>
                    <a:pt x="3516" y="419"/>
                  </a:lnTo>
                  <a:lnTo>
                    <a:pt x="3391" y="419"/>
                  </a:lnTo>
                  <a:lnTo>
                    <a:pt x="3328" y="440"/>
                  </a:lnTo>
                  <a:lnTo>
                    <a:pt x="3307" y="503"/>
                  </a:lnTo>
                  <a:lnTo>
                    <a:pt x="3202" y="545"/>
                  </a:lnTo>
                  <a:lnTo>
                    <a:pt x="3202" y="608"/>
                  </a:lnTo>
                  <a:lnTo>
                    <a:pt x="2993" y="628"/>
                  </a:lnTo>
                  <a:lnTo>
                    <a:pt x="2909" y="733"/>
                  </a:lnTo>
                  <a:lnTo>
                    <a:pt x="2888" y="838"/>
                  </a:lnTo>
                  <a:lnTo>
                    <a:pt x="2763" y="838"/>
                  </a:lnTo>
                  <a:lnTo>
                    <a:pt x="2721" y="775"/>
                  </a:lnTo>
                  <a:lnTo>
                    <a:pt x="2616" y="754"/>
                  </a:lnTo>
                  <a:lnTo>
                    <a:pt x="2574" y="775"/>
                  </a:lnTo>
                  <a:lnTo>
                    <a:pt x="2407" y="733"/>
                  </a:lnTo>
                  <a:lnTo>
                    <a:pt x="2512" y="670"/>
                  </a:lnTo>
                  <a:lnTo>
                    <a:pt x="2595" y="670"/>
                  </a:lnTo>
                  <a:lnTo>
                    <a:pt x="2679" y="608"/>
                  </a:lnTo>
                  <a:lnTo>
                    <a:pt x="2679" y="503"/>
                  </a:lnTo>
                  <a:lnTo>
                    <a:pt x="2616" y="461"/>
                  </a:lnTo>
                  <a:lnTo>
                    <a:pt x="2512" y="545"/>
                  </a:lnTo>
                  <a:lnTo>
                    <a:pt x="2491" y="566"/>
                  </a:lnTo>
                  <a:lnTo>
                    <a:pt x="2365" y="461"/>
                  </a:lnTo>
                  <a:lnTo>
                    <a:pt x="2302" y="419"/>
                  </a:lnTo>
                  <a:lnTo>
                    <a:pt x="2261" y="440"/>
                  </a:lnTo>
                  <a:lnTo>
                    <a:pt x="2240" y="524"/>
                  </a:lnTo>
                  <a:lnTo>
                    <a:pt x="2135" y="566"/>
                  </a:lnTo>
                  <a:lnTo>
                    <a:pt x="2093" y="461"/>
                  </a:lnTo>
                  <a:lnTo>
                    <a:pt x="2030" y="440"/>
                  </a:lnTo>
                  <a:lnTo>
                    <a:pt x="1968" y="377"/>
                  </a:lnTo>
                  <a:lnTo>
                    <a:pt x="2051" y="335"/>
                  </a:lnTo>
                  <a:lnTo>
                    <a:pt x="2093" y="210"/>
                  </a:lnTo>
                  <a:lnTo>
                    <a:pt x="1989" y="189"/>
                  </a:lnTo>
                  <a:lnTo>
                    <a:pt x="1863" y="84"/>
                  </a:lnTo>
                  <a:lnTo>
                    <a:pt x="1758" y="84"/>
                  </a:lnTo>
                  <a:lnTo>
                    <a:pt x="1717" y="43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64"/>
            <p:cNvSpPr/>
            <p:nvPr/>
          </p:nvSpPr>
          <p:spPr>
            <a:xfrm>
              <a:off x="3764778" y="2755577"/>
              <a:ext cx="24672" cy="21426"/>
            </a:xfrm>
            <a:custGeom>
              <a:avLst/>
              <a:gdLst/>
              <a:ahLst/>
              <a:cxnLst/>
              <a:rect l="l" t="t" r="r" b="b"/>
              <a:pathLst>
                <a:path w="2072" h="1884" extrusionOk="0">
                  <a:moveTo>
                    <a:pt x="1695" y="0"/>
                  </a:moveTo>
                  <a:lnTo>
                    <a:pt x="1549" y="21"/>
                  </a:lnTo>
                  <a:lnTo>
                    <a:pt x="1444" y="126"/>
                  </a:lnTo>
                  <a:lnTo>
                    <a:pt x="1340" y="84"/>
                  </a:lnTo>
                  <a:lnTo>
                    <a:pt x="1277" y="126"/>
                  </a:lnTo>
                  <a:lnTo>
                    <a:pt x="1130" y="126"/>
                  </a:lnTo>
                  <a:lnTo>
                    <a:pt x="1005" y="251"/>
                  </a:lnTo>
                  <a:lnTo>
                    <a:pt x="796" y="398"/>
                  </a:lnTo>
                  <a:lnTo>
                    <a:pt x="754" y="335"/>
                  </a:lnTo>
                  <a:lnTo>
                    <a:pt x="628" y="398"/>
                  </a:lnTo>
                  <a:lnTo>
                    <a:pt x="628" y="544"/>
                  </a:lnTo>
                  <a:lnTo>
                    <a:pt x="524" y="628"/>
                  </a:lnTo>
                  <a:lnTo>
                    <a:pt x="545" y="753"/>
                  </a:lnTo>
                  <a:lnTo>
                    <a:pt x="524" y="879"/>
                  </a:lnTo>
                  <a:lnTo>
                    <a:pt x="482" y="984"/>
                  </a:lnTo>
                  <a:lnTo>
                    <a:pt x="440" y="1046"/>
                  </a:lnTo>
                  <a:lnTo>
                    <a:pt x="335" y="1130"/>
                  </a:lnTo>
                  <a:lnTo>
                    <a:pt x="335" y="1193"/>
                  </a:lnTo>
                  <a:lnTo>
                    <a:pt x="482" y="1339"/>
                  </a:lnTo>
                  <a:lnTo>
                    <a:pt x="607" y="1360"/>
                  </a:lnTo>
                  <a:lnTo>
                    <a:pt x="482" y="1360"/>
                  </a:lnTo>
                  <a:lnTo>
                    <a:pt x="419" y="1402"/>
                  </a:lnTo>
                  <a:lnTo>
                    <a:pt x="377" y="1444"/>
                  </a:lnTo>
                  <a:lnTo>
                    <a:pt x="419" y="1507"/>
                  </a:lnTo>
                  <a:lnTo>
                    <a:pt x="503" y="1507"/>
                  </a:lnTo>
                  <a:lnTo>
                    <a:pt x="503" y="1569"/>
                  </a:lnTo>
                  <a:lnTo>
                    <a:pt x="398" y="1569"/>
                  </a:lnTo>
                  <a:lnTo>
                    <a:pt x="293" y="1486"/>
                  </a:lnTo>
                  <a:lnTo>
                    <a:pt x="189" y="1444"/>
                  </a:lnTo>
                  <a:lnTo>
                    <a:pt x="105" y="1465"/>
                  </a:lnTo>
                  <a:lnTo>
                    <a:pt x="126" y="1507"/>
                  </a:lnTo>
                  <a:lnTo>
                    <a:pt x="210" y="1548"/>
                  </a:lnTo>
                  <a:lnTo>
                    <a:pt x="314" y="1611"/>
                  </a:lnTo>
                  <a:lnTo>
                    <a:pt x="335" y="1590"/>
                  </a:lnTo>
                  <a:lnTo>
                    <a:pt x="440" y="1674"/>
                  </a:lnTo>
                  <a:lnTo>
                    <a:pt x="335" y="1611"/>
                  </a:lnTo>
                  <a:lnTo>
                    <a:pt x="273" y="1653"/>
                  </a:lnTo>
                  <a:lnTo>
                    <a:pt x="105" y="1590"/>
                  </a:lnTo>
                  <a:lnTo>
                    <a:pt x="1" y="1590"/>
                  </a:lnTo>
                  <a:lnTo>
                    <a:pt x="84" y="1611"/>
                  </a:lnTo>
                  <a:lnTo>
                    <a:pt x="126" y="1695"/>
                  </a:lnTo>
                  <a:lnTo>
                    <a:pt x="210" y="1695"/>
                  </a:lnTo>
                  <a:lnTo>
                    <a:pt x="293" y="1758"/>
                  </a:lnTo>
                  <a:lnTo>
                    <a:pt x="335" y="1695"/>
                  </a:lnTo>
                  <a:lnTo>
                    <a:pt x="440" y="1674"/>
                  </a:lnTo>
                  <a:lnTo>
                    <a:pt x="482" y="1653"/>
                  </a:lnTo>
                  <a:lnTo>
                    <a:pt x="545" y="1653"/>
                  </a:lnTo>
                  <a:lnTo>
                    <a:pt x="586" y="1548"/>
                  </a:lnTo>
                  <a:lnTo>
                    <a:pt x="796" y="1548"/>
                  </a:lnTo>
                  <a:lnTo>
                    <a:pt x="837" y="1611"/>
                  </a:lnTo>
                  <a:lnTo>
                    <a:pt x="942" y="1611"/>
                  </a:lnTo>
                  <a:lnTo>
                    <a:pt x="1005" y="1695"/>
                  </a:lnTo>
                  <a:lnTo>
                    <a:pt x="1151" y="1695"/>
                  </a:lnTo>
                  <a:lnTo>
                    <a:pt x="1214" y="1779"/>
                  </a:lnTo>
                  <a:lnTo>
                    <a:pt x="1214" y="1862"/>
                  </a:lnTo>
                  <a:lnTo>
                    <a:pt x="1319" y="1883"/>
                  </a:lnTo>
                  <a:lnTo>
                    <a:pt x="1361" y="1779"/>
                  </a:lnTo>
                  <a:lnTo>
                    <a:pt x="1381" y="1569"/>
                  </a:lnTo>
                  <a:lnTo>
                    <a:pt x="1361" y="1402"/>
                  </a:lnTo>
                  <a:lnTo>
                    <a:pt x="1444" y="1297"/>
                  </a:lnTo>
                  <a:lnTo>
                    <a:pt x="1486" y="1193"/>
                  </a:lnTo>
                  <a:lnTo>
                    <a:pt x="1654" y="1151"/>
                  </a:lnTo>
                  <a:lnTo>
                    <a:pt x="1800" y="1193"/>
                  </a:lnTo>
                  <a:lnTo>
                    <a:pt x="1884" y="1151"/>
                  </a:lnTo>
                  <a:lnTo>
                    <a:pt x="1800" y="1046"/>
                  </a:lnTo>
                  <a:lnTo>
                    <a:pt x="1884" y="984"/>
                  </a:lnTo>
                  <a:lnTo>
                    <a:pt x="1905" y="858"/>
                  </a:lnTo>
                  <a:lnTo>
                    <a:pt x="1946" y="774"/>
                  </a:lnTo>
                  <a:lnTo>
                    <a:pt x="1884" y="732"/>
                  </a:lnTo>
                  <a:lnTo>
                    <a:pt x="1758" y="732"/>
                  </a:lnTo>
                  <a:lnTo>
                    <a:pt x="1737" y="670"/>
                  </a:lnTo>
                  <a:lnTo>
                    <a:pt x="1779" y="544"/>
                  </a:lnTo>
                  <a:lnTo>
                    <a:pt x="1884" y="607"/>
                  </a:lnTo>
                  <a:lnTo>
                    <a:pt x="1967" y="544"/>
                  </a:lnTo>
                  <a:lnTo>
                    <a:pt x="1967" y="440"/>
                  </a:lnTo>
                  <a:lnTo>
                    <a:pt x="2009" y="335"/>
                  </a:lnTo>
                  <a:lnTo>
                    <a:pt x="2009" y="251"/>
                  </a:lnTo>
                  <a:lnTo>
                    <a:pt x="2072" y="230"/>
                  </a:lnTo>
                  <a:lnTo>
                    <a:pt x="2072" y="209"/>
                  </a:lnTo>
                  <a:lnTo>
                    <a:pt x="1967" y="147"/>
                  </a:lnTo>
                  <a:lnTo>
                    <a:pt x="1863" y="84"/>
                  </a:lnTo>
                  <a:lnTo>
                    <a:pt x="169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64"/>
            <p:cNvSpPr/>
            <p:nvPr/>
          </p:nvSpPr>
          <p:spPr>
            <a:xfrm>
              <a:off x="3762540" y="2773181"/>
              <a:ext cx="19445" cy="15956"/>
            </a:xfrm>
            <a:custGeom>
              <a:avLst/>
              <a:gdLst/>
              <a:ahLst/>
              <a:cxnLst/>
              <a:rect l="l" t="t" r="r" b="b"/>
              <a:pathLst>
                <a:path w="1633" h="1403" extrusionOk="0">
                  <a:moveTo>
                    <a:pt x="774" y="0"/>
                  </a:moveTo>
                  <a:lnTo>
                    <a:pt x="733" y="105"/>
                  </a:lnTo>
                  <a:lnTo>
                    <a:pt x="670" y="105"/>
                  </a:lnTo>
                  <a:lnTo>
                    <a:pt x="628" y="126"/>
                  </a:lnTo>
                  <a:lnTo>
                    <a:pt x="523" y="147"/>
                  </a:lnTo>
                  <a:lnTo>
                    <a:pt x="481" y="210"/>
                  </a:lnTo>
                  <a:lnTo>
                    <a:pt x="398" y="147"/>
                  </a:lnTo>
                  <a:lnTo>
                    <a:pt x="314" y="147"/>
                  </a:lnTo>
                  <a:lnTo>
                    <a:pt x="272" y="63"/>
                  </a:lnTo>
                  <a:lnTo>
                    <a:pt x="189" y="42"/>
                  </a:lnTo>
                  <a:lnTo>
                    <a:pt x="84" y="126"/>
                  </a:lnTo>
                  <a:lnTo>
                    <a:pt x="0" y="272"/>
                  </a:lnTo>
                  <a:lnTo>
                    <a:pt x="63" y="335"/>
                  </a:lnTo>
                  <a:lnTo>
                    <a:pt x="84" y="524"/>
                  </a:lnTo>
                  <a:lnTo>
                    <a:pt x="209" y="565"/>
                  </a:lnTo>
                  <a:lnTo>
                    <a:pt x="251" y="670"/>
                  </a:lnTo>
                  <a:lnTo>
                    <a:pt x="398" y="796"/>
                  </a:lnTo>
                  <a:lnTo>
                    <a:pt x="481" y="796"/>
                  </a:lnTo>
                  <a:lnTo>
                    <a:pt x="565" y="858"/>
                  </a:lnTo>
                  <a:lnTo>
                    <a:pt x="628" y="879"/>
                  </a:lnTo>
                  <a:lnTo>
                    <a:pt x="628" y="1047"/>
                  </a:lnTo>
                  <a:lnTo>
                    <a:pt x="774" y="1109"/>
                  </a:lnTo>
                  <a:lnTo>
                    <a:pt x="816" y="1068"/>
                  </a:lnTo>
                  <a:lnTo>
                    <a:pt x="900" y="1068"/>
                  </a:lnTo>
                  <a:lnTo>
                    <a:pt x="942" y="1109"/>
                  </a:lnTo>
                  <a:lnTo>
                    <a:pt x="1025" y="1151"/>
                  </a:lnTo>
                  <a:lnTo>
                    <a:pt x="1151" y="1298"/>
                  </a:lnTo>
                  <a:lnTo>
                    <a:pt x="1256" y="1319"/>
                  </a:lnTo>
                  <a:lnTo>
                    <a:pt x="1360" y="1402"/>
                  </a:lnTo>
                  <a:lnTo>
                    <a:pt x="1423" y="1361"/>
                  </a:lnTo>
                  <a:lnTo>
                    <a:pt x="1507" y="1361"/>
                  </a:lnTo>
                  <a:lnTo>
                    <a:pt x="1507" y="1298"/>
                  </a:lnTo>
                  <a:lnTo>
                    <a:pt x="1444" y="1256"/>
                  </a:lnTo>
                  <a:lnTo>
                    <a:pt x="1444" y="1172"/>
                  </a:lnTo>
                  <a:lnTo>
                    <a:pt x="1423" y="1109"/>
                  </a:lnTo>
                  <a:lnTo>
                    <a:pt x="1465" y="1047"/>
                  </a:lnTo>
                  <a:lnTo>
                    <a:pt x="1528" y="942"/>
                  </a:lnTo>
                  <a:lnTo>
                    <a:pt x="1549" y="942"/>
                  </a:lnTo>
                  <a:lnTo>
                    <a:pt x="1632" y="775"/>
                  </a:lnTo>
                  <a:lnTo>
                    <a:pt x="1549" y="670"/>
                  </a:lnTo>
                  <a:lnTo>
                    <a:pt x="1549" y="628"/>
                  </a:lnTo>
                  <a:lnTo>
                    <a:pt x="1465" y="440"/>
                  </a:lnTo>
                  <a:lnTo>
                    <a:pt x="1507" y="356"/>
                  </a:lnTo>
                  <a:lnTo>
                    <a:pt x="1507" y="335"/>
                  </a:lnTo>
                  <a:lnTo>
                    <a:pt x="1402" y="314"/>
                  </a:lnTo>
                  <a:lnTo>
                    <a:pt x="1402" y="231"/>
                  </a:lnTo>
                  <a:lnTo>
                    <a:pt x="1339" y="147"/>
                  </a:lnTo>
                  <a:lnTo>
                    <a:pt x="1193" y="147"/>
                  </a:lnTo>
                  <a:lnTo>
                    <a:pt x="1130" y="63"/>
                  </a:lnTo>
                  <a:lnTo>
                    <a:pt x="1025" y="63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64"/>
            <p:cNvSpPr/>
            <p:nvPr/>
          </p:nvSpPr>
          <p:spPr>
            <a:xfrm>
              <a:off x="3779484" y="2783894"/>
              <a:ext cx="4739" cy="6425"/>
            </a:xfrm>
            <a:custGeom>
              <a:avLst/>
              <a:gdLst/>
              <a:ahLst/>
              <a:cxnLst/>
              <a:rect l="l" t="t" r="r" b="b"/>
              <a:pathLst>
                <a:path w="398" h="565" extrusionOk="0">
                  <a:moveTo>
                    <a:pt x="105" y="0"/>
                  </a:moveTo>
                  <a:lnTo>
                    <a:pt x="42" y="105"/>
                  </a:lnTo>
                  <a:lnTo>
                    <a:pt x="0" y="167"/>
                  </a:lnTo>
                  <a:lnTo>
                    <a:pt x="21" y="230"/>
                  </a:lnTo>
                  <a:lnTo>
                    <a:pt x="21" y="314"/>
                  </a:lnTo>
                  <a:lnTo>
                    <a:pt x="84" y="356"/>
                  </a:lnTo>
                  <a:lnTo>
                    <a:pt x="84" y="419"/>
                  </a:lnTo>
                  <a:lnTo>
                    <a:pt x="105" y="419"/>
                  </a:lnTo>
                  <a:lnTo>
                    <a:pt x="146" y="523"/>
                  </a:lnTo>
                  <a:lnTo>
                    <a:pt x="314" y="565"/>
                  </a:lnTo>
                  <a:lnTo>
                    <a:pt x="398" y="544"/>
                  </a:lnTo>
                  <a:lnTo>
                    <a:pt x="398" y="356"/>
                  </a:lnTo>
                  <a:lnTo>
                    <a:pt x="335" y="314"/>
                  </a:lnTo>
                  <a:lnTo>
                    <a:pt x="314" y="167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64"/>
            <p:cNvSpPr/>
            <p:nvPr/>
          </p:nvSpPr>
          <p:spPr>
            <a:xfrm>
              <a:off x="3681319" y="2737017"/>
              <a:ext cx="27661" cy="34982"/>
            </a:xfrm>
            <a:custGeom>
              <a:avLst/>
              <a:gdLst/>
              <a:ahLst/>
              <a:cxnLst/>
              <a:rect l="l" t="t" r="r" b="b"/>
              <a:pathLst>
                <a:path w="2323" h="3076" extrusionOk="0">
                  <a:moveTo>
                    <a:pt x="1737" y="0"/>
                  </a:moveTo>
                  <a:lnTo>
                    <a:pt x="1779" y="84"/>
                  </a:lnTo>
                  <a:lnTo>
                    <a:pt x="1653" y="84"/>
                  </a:lnTo>
                  <a:lnTo>
                    <a:pt x="1674" y="209"/>
                  </a:lnTo>
                  <a:lnTo>
                    <a:pt x="1590" y="314"/>
                  </a:lnTo>
                  <a:lnTo>
                    <a:pt x="1590" y="230"/>
                  </a:lnTo>
                  <a:lnTo>
                    <a:pt x="1653" y="188"/>
                  </a:lnTo>
                  <a:lnTo>
                    <a:pt x="1590" y="84"/>
                  </a:lnTo>
                  <a:lnTo>
                    <a:pt x="1528" y="105"/>
                  </a:lnTo>
                  <a:lnTo>
                    <a:pt x="1569" y="167"/>
                  </a:lnTo>
                  <a:lnTo>
                    <a:pt x="1465" y="188"/>
                  </a:lnTo>
                  <a:lnTo>
                    <a:pt x="1423" y="147"/>
                  </a:lnTo>
                  <a:lnTo>
                    <a:pt x="1256" y="167"/>
                  </a:lnTo>
                  <a:lnTo>
                    <a:pt x="1256" y="230"/>
                  </a:lnTo>
                  <a:lnTo>
                    <a:pt x="1214" y="230"/>
                  </a:lnTo>
                  <a:lnTo>
                    <a:pt x="1172" y="356"/>
                  </a:lnTo>
                  <a:lnTo>
                    <a:pt x="1256" y="377"/>
                  </a:lnTo>
                  <a:lnTo>
                    <a:pt x="1235" y="419"/>
                  </a:lnTo>
                  <a:lnTo>
                    <a:pt x="1151" y="419"/>
                  </a:lnTo>
                  <a:lnTo>
                    <a:pt x="1151" y="481"/>
                  </a:lnTo>
                  <a:lnTo>
                    <a:pt x="1046" y="502"/>
                  </a:lnTo>
                  <a:lnTo>
                    <a:pt x="1067" y="586"/>
                  </a:lnTo>
                  <a:lnTo>
                    <a:pt x="1214" y="586"/>
                  </a:lnTo>
                  <a:lnTo>
                    <a:pt x="1172" y="607"/>
                  </a:lnTo>
                  <a:lnTo>
                    <a:pt x="1276" y="586"/>
                  </a:lnTo>
                  <a:lnTo>
                    <a:pt x="1360" y="586"/>
                  </a:lnTo>
                  <a:lnTo>
                    <a:pt x="1235" y="711"/>
                  </a:lnTo>
                  <a:lnTo>
                    <a:pt x="1046" y="795"/>
                  </a:lnTo>
                  <a:lnTo>
                    <a:pt x="1130" y="837"/>
                  </a:lnTo>
                  <a:lnTo>
                    <a:pt x="942" y="879"/>
                  </a:lnTo>
                  <a:lnTo>
                    <a:pt x="858" y="837"/>
                  </a:lnTo>
                  <a:lnTo>
                    <a:pt x="795" y="921"/>
                  </a:lnTo>
                  <a:lnTo>
                    <a:pt x="753" y="816"/>
                  </a:lnTo>
                  <a:lnTo>
                    <a:pt x="502" y="753"/>
                  </a:lnTo>
                  <a:lnTo>
                    <a:pt x="502" y="816"/>
                  </a:lnTo>
                  <a:lnTo>
                    <a:pt x="335" y="753"/>
                  </a:lnTo>
                  <a:lnTo>
                    <a:pt x="314" y="942"/>
                  </a:lnTo>
                  <a:lnTo>
                    <a:pt x="398" y="879"/>
                  </a:lnTo>
                  <a:lnTo>
                    <a:pt x="419" y="942"/>
                  </a:lnTo>
                  <a:lnTo>
                    <a:pt x="440" y="984"/>
                  </a:lnTo>
                  <a:lnTo>
                    <a:pt x="481" y="1088"/>
                  </a:lnTo>
                  <a:lnTo>
                    <a:pt x="419" y="1088"/>
                  </a:lnTo>
                  <a:lnTo>
                    <a:pt x="398" y="1025"/>
                  </a:lnTo>
                  <a:lnTo>
                    <a:pt x="272" y="1025"/>
                  </a:lnTo>
                  <a:lnTo>
                    <a:pt x="419" y="1130"/>
                  </a:lnTo>
                  <a:lnTo>
                    <a:pt x="544" y="1109"/>
                  </a:lnTo>
                  <a:lnTo>
                    <a:pt x="586" y="1214"/>
                  </a:lnTo>
                  <a:lnTo>
                    <a:pt x="440" y="1235"/>
                  </a:lnTo>
                  <a:lnTo>
                    <a:pt x="419" y="1276"/>
                  </a:lnTo>
                  <a:lnTo>
                    <a:pt x="440" y="1339"/>
                  </a:lnTo>
                  <a:lnTo>
                    <a:pt x="293" y="1360"/>
                  </a:lnTo>
                  <a:lnTo>
                    <a:pt x="335" y="1444"/>
                  </a:lnTo>
                  <a:lnTo>
                    <a:pt x="272" y="1465"/>
                  </a:lnTo>
                  <a:lnTo>
                    <a:pt x="377" y="1528"/>
                  </a:lnTo>
                  <a:lnTo>
                    <a:pt x="419" y="1507"/>
                  </a:lnTo>
                  <a:lnTo>
                    <a:pt x="398" y="1548"/>
                  </a:lnTo>
                  <a:lnTo>
                    <a:pt x="523" y="1528"/>
                  </a:lnTo>
                  <a:lnTo>
                    <a:pt x="544" y="1674"/>
                  </a:lnTo>
                  <a:lnTo>
                    <a:pt x="858" y="1674"/>
                  </a:lnTo>
                  <a:lnTo>
                    <a:pt x="753" y="1758"/>
                  </a:lnTo>
                  <a:lnTo>
                    <a:pt x="691" y="1737"/>
                  </a:lnTo>
                  <a:lnTo>
                    <a:pt x="586" y="1925"/>
                  </a:lnTo>
                  <a:lnTo>
                    <a:pt x="628" y="1925"/>
                  </a:lnTo>
                  <a:lnTo>
                    <a:pt x="523" y="2051"/>
                  </a:lnTo>
                  <a:lnTo>
                    <a:pt x="335" y="2176"/>
                  </a:lnTo>
                  <a:lnTo>
                    <a:pt x="419" y="2176"/>
                  </a:lnTo>
                  <a:lnTo>
                    <a:pt x="523" y="2134"/>
                  </a:lnTo>
                  <a:lnTo>
                    <a:pt x="586" y="2155"/>
                  </a:lnTo>
                  <a:lnTo>
                    <a:pt x="732" y="2155"/>
                  </a:lnTo>
                  <a:lnTo>
                    <a:pt x="816" y="2072"/>
                  </a:lnTo>
                  <a:lnTo>
                    <a:pt x="816" y="2092"/>
                  </a:lnTo>
                  <a:lnTo>
                    <a:pt x="942" y="2134"/>
                  </a:lnTo>
                  <a:lnTo>
                    <a:pt x="691" y="2176"/>
                  </a:lnTo>
                  <a:lnTo>
                    <a:pt x="502" y="2197"/>
                  </a:lnTo>
                  <a:lnTo>
                    <a:pt x="440" y="2281"/>
                  </a:lnTo>
                  <a:lnTo>
                    <a:pt x="314" y="2302"/>
                  </a:lnTo>
                  <a:lnTo>
                    <a:pt x="377" y="2364"/>
                  </a:lnTo>
                  <a:lnTo>
                    <a:pt x="335" y="2406"/>
                  </a:lnTo>
                  <a:lnTo>
                    <a:pt x="398" y="2448"/>
                  </a:lnTo>
                  <a:lnTo>
                    <a:pt x="293" y="2469"/>
                  </a:lnTo>
                  <a:lnTo>
                    <a:pt x="209" y="2385"/>
                  </a:lnTo>
                  <a:lnTo>
                    <a:pt x="188" y="2448"/>
                  </a:lnTo>
                  <a:lnTo>
                    <a:pt x="168" y="2406"/>
                  </a:lnTo>
                  <a:lnTo>
                    <a:pt x="0" y="2490"/>
                  </a:lnTo>
                  <a:lnTo>
                    <a:pt x="21" y="2511"/>
                  </a:lnTo>
                  <a:lnTo>
                    <a:pt x="398" y="2511"/>
                  </a:lnTo>
                  <a:lnTo>
                    <a:pt x="272" y="2595"/>
                  </a:lnTo>
                  <a:lnTo>
                    <a:pt x="105" y="2657"/>
                  </a:lnTo>
                  <a:lnTo>
                    <a:pt x="63" y="2762"/>
                  </a:lnTo>
                  <a:lnTo>
                    <a:pt x="168" y="2762"/>
                  </a:lnTo>
                  <a:lnTo>
                    <a:pt x="188" y="2825"/>
                  </a:lnTo>
                  <a:lnTo>
                    <a:pt x="440" y="2762"/>
                  </a:lnTo>
                  <a:lnTo>
                    <a:pt x="440" y="2762"/>
                  </a:lnTo>
                  <a:lnTo>
                    <a:pt x="230" y="2888"/>
                  </a:lnTo>
                  <a:lnTo>
                    <a:pt x="168" y="2929"/>
                  </a:lnTo>
                  <a:lnTo>
                    <a:pt x="314" y="2929"/>
                  </a:lnTo>
                  <a:lnTo>
                    <a:pt x="502" y="2825"/>
                  </a:lnTo>
                  <a:lnTo>
                    <a:pt x="481" y="2908"/>
                  </a:lnTo>
                  <a:lnTo>
                    <a:pt x="314" y="2992"/>
                  </a:lnTo>
                  <a:lnTo>
                    <a:pt x="419" y="2992"/>
                  </a:lnTo>
                  <a:lnTo>
                    <a:pt x="398" y="3034"/>
                  </a:lnTo>
                  <a:lnTo>
                    <a:pt x="398" y="3034"/>
                  </a:lnTo>
                  <a:lnTo>
                    <a:pt x="523" y="3013"/>
                  </a:lnTo>
                  <a:lnTo>
                    <a:pt x="607" y="3076"/>
                  </a:lnTo>
                  <a:lnTo>
                    <a:pt x="795" y="3034"/>
                  </a:lnTo>
                  <a:lnTo>
                    <a:pt x="963" y="2992"/>
                  </a:lnTo>
                  <a:lnTo>
                    <a:pt x="1130" y="2888"/>
                  </a:lnTo>
                  <a:lnTo>
                    <a:pt x="1067" y="2783"/>
                  </a:lnTo>
                  <a:lnTo>
                    <a:pt x="1172" y="2783"/>
                  </a:lnTo>
                  <a:lnTo>
                    <a:pt x="1151" y="2867"/>
                  </a:lnTo>
                  <a:lnTo>
                    <a:pt x="1256" y="2867"/>
                  </a:lnTo>
                  <a:lnTo>
                    <a:pt x="1360" y="2720"/>
                  </a:lnTo>
                  <a:lnTo>
                    <a:pt x="1444" y="2762"/>
                  </a:lnTo>
                  <a:lnTo>
                    <a:pt x="1465" y="2657"/>
                  </a:lnTo>
                  <a:lnTo>
                    <a:pt x="1800" y="2595"/>
                  </a:lnTo>
                  <a:lnTo>
                    <a:pt x="1841" y="2511"/>
                  </a:lnTo>
                  <a:lnTo>
                    <a:pt x="1862" y="2616"/>
                  </a:lnTo>
                  <a:lnTo>
                    <a:pt x="1946" y="2553"/>
                  </a:lnTo>
                  <a:lnTo>
                    <a:pt x="2009" y="2574"/>
                  </a:lnTo>
                  <a:lnTo>
                    <a:pt x="2176" y="2574"/>
                  </a:lnTo>
                  <a:lnTo>
                    <a:pt x="2072" y="2406"/>
                  </a:lnTo>
                  <a:lnTo>
                    <a:pt x="2155" y="2385"/>
                  </a:lnTo>
                  <a:lnTo>
                    <a:pt x="2218" y="2281"/>
                  </a:lnTo>
                  <a:lnTo>
                    <a:pt x="2218" y="2176"/>
                  </a:lnTo>
                  <a:lnTo>
                    <a:pt x="2302" y="2072"/>
                  </a:lnTo>
                  <a:lnTo>
                    <a:pt x="2323" y="1967"/>
                  </a:lnTo>
                  <a:lnTo>
                    <a:pt x="2302" y="1716"/>
                  </a:lnTo>
                  <a:lnTo>
                    <a:pt x="2218" y="1674"/>
                  </a:lnTo>
                  <a:lnTo>
                    <a:pt x="2302" y="1632"/>
                  </a:lnTo>
                  <a:lnTo>
                    <a:pt x="2302" y="1507"/>
                  </a:lnTo>
                  <a:lnTo>
                    <a:pt x="2218" y="1402"/>
                  </a:lnTo>
                  <a:lnTo>
                    <a:pt x="2260" y="1256"/>
                  </a:lnTo>
                  <a:lnTo>
                    <a:pt x="2176" y="1214"/>
                  </a:lnTo>
                  <a:lnTo>
                    <a:pt x="2197" y="1130"/>
                  </a:lnTo>
                  <a:lnTo>
                    <a:pt x="2281" y="1151"/>
                  </a:lnTo>
                  <a:lnTo>
                    <a:pt x="2281" y="1151"/>
                  </a:lnTo>
                  <a:lnTo>
                    <a:pt x="2155" y="1088"/>
                  </a:lnTo>
                  <a:lnTo>
                    <a:pt x="2072" y="1046"/>
                  </a:lnTo>
                  <a:lnTo>
                    <a:pt x="1967" y="837"/>
                  </a:lnTo>
                  <a:lnTo>
                    <a:pt x="1800" y="732"/>
                  </a:lnTo>
                  <a:lnTo>
                    <a:pt x="1737" y="795"/>
                  </a:lnTo>
                  <a:lnTo>
                    <a:pt x="1695" y="942"/>
                  </a:lnTo>
                  <a:lnTo>
                    <a:pt x="1632" y="984"/>
                  </a:lnTo>
                  <a:lnTo>
                    <a:pt x="1360" y="732"/>
                  </a:lnTo>
                  <a:lnTo>
                    <a:pt x="1486" y="502"/>
                  </a:lnTo>
                  <a:lnTo>
                    <a:pt x="1632" y="481"/>
                  </a:lnTo>
                  <a:lnTo>
                    <a:pt x="1653" y="377"/>
                  </a:lnTo>
                  <a:lnTo>
                    <a:pt x="1737" y="356"/>
                  </a:lnTo>
                  <a:lnTo>
                    <a:pt x="1779" y="272"/>
                  </a:lnTo>
                  <a:lnTo>
                    <a:pt x="1737" y="293"/>
                  </a:lnTo>
                  <a:lnTo>
                    <a:pt x="1737" y="293"/>
                  </a:lnTo>
                  <a:lnTo>
                    <a:pt x="1841" y="188"/>
                  </a:lnTo>
                  <a:lnTo>
                    <a:pt x="1946" y="147"/>
                  </a:lnTo>
                  <a:lnTo>
                    <a:pt x="1841" y="84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2" name="Google Shape;1202;p64"/>
            <p:cNvGrpSpPr/>
            <p:nvPr/>
          </p:nvGrpSpPr>
          <p:grpSpPr>
            <a:xfrm>
              <a:off x="3697513" y="2707266"/>
              <a:ext cx="59549" cy="79733"/>
              <a:chOff x="3586375" y="2281300"/>
              <a:chExt cx="125025" cy="175275"/>
            </a:xfrm>
          </p:grpSpPr>
          <p:sp>
            <p:nvSpPr>
              <p:cNvPr id="1203" name="Google Shape;1203;p64"/>
              <p:cNvSpPr/>
              <p:nvPr/>
            </p:nvSpPr>
            <p:spPr>
              <a:xfrm>
                <a:off x="3609900" y="2281300"/>
                <a:ext cx="101500" cy="175275"/>
              </a:xfrm>
              <a:custGeom>
                <a:avLst/>
                <a:gdLst/>
                <a:ahLst/>
                <a:cxnLst/>
                <a:rect l="l" t="t" r="r" b="b"/>
                <a:pathLst>
                  <a:path w="4060" h="7011" extrusionOk="0">
                    <a:moveTo>
                      <a:pt x="1340" y="1"/>
                    </a:moveTo>
                    <a:lnTo>
                      <a:pt x="1277" y="63"/>
                    </a:lnTo>
                    <a:lnTo>
                      <a:pt x="1235" y="42"/>
                    </a:lnTo>
                    <a:lnTo>
                      <a:pt x="1110" y="84"/>
                    </a:lnTo>
                    <a:lnTo>
                      <a:pt x="1026" y="84"/>
                    </a:lnTo>
                    <a:lnTo>
                      <a:pt x="921" y="105"/>
                    </a:lnTo>
                    <a:lnTo>
                      <a:pt x="859" y="105"/>
                    </a:lnTo>
                    <a:lnTo>
                      <a:pt x="838" y="168"/>
                    </a:lnTo>
                    <a:lnTo>
                      <a:pt x="838" y="105"/>
                    </a:lnTo>
                    <a:lnTo>
                      <a:pt x="796" y="84"/>
                    </a:lnTo>
                    <a:lnTo>
                      <a:pt x="712" y="168"/>
                    </a:lnTo>
                    <a:lnTo>
                      <a:pt x="733" y="105"/>
                    </a:lnTo>
                    <a:lnTo>
                      <a:pt x="608" y="42"/>
                    </a:lnTo>
                    <a:lnTo>
                      <a:pt x="587" y="105"/>
                    </a:lnTo>
                    <a:lnTo>
                      <a:pt x="524" y="168"/>
                    </a:lnTo>
                    <a:lnTo>
                      <a:pt x="545" y="231"/>
                    </a:lnTo>
                    <a:lnTo>
                      <a:pt x="524" y="231"/>
                    </a:lnTo>
                    <a:lnTo>
                      <a:pt x="524" y="314"/>
                    </a:lnTo>
                    <a:lnTo>
                      <a:pt x="419" y="356"/>
                    </a:lnTo>
                    <a:lnTo>
                      <a:pt x="482" y="419"/>
                    </a:lnTo>
                    <a:lnTo>
                      <a:pt x="440" y="503"/>
                    </a:lnTo>
                    <a:lnTo>
                      <a:pt x="398" y="503"/>
                    </a:lnTo>
                    <a:lnTo>
                      <a:pt x="503" y="607"/>
                    </a:lnTo>
                    <a:lnTo>
                      <a:pt x="545" y="670"/>
                    </a:lnTo>
                    <a:lnTo>
                      <a:pt x="419" y="607"/>
                    </a:lnTo>
                    <a:lnTo>
                      <a:pt x="398" y="670"/>
                    </a:lnTo>
                    <a:lnTo>
                      <a:pt x="315" y="587"/>
                    </a:lnTo>
                    <a:lnTo>
                      <a:pt x="294" y="628"/>
                    </a:lnTo>
                    <a:lnTo>
                      <a:pt x="315" y="691"/>
                    </a:lnTo>
                    <a:lnTo>
                      <a:pt x="294" y="733"/>
                    </a:lnTo>
                    <a:lnTo>
                      <a:pt x="273" y="628"/>
                    </a:lnTo>
                    <a:lnTo>
                      <a:pt x="210" y="733"/>
                    </a:lnTo>
                    <a:lnTo>
                      <a:pt x="273" y="796"/>
                    </a:lnTo>
                    <a:lnTo>
                      <a:pt x="210" y="817"/>
                    </a:lnTo>
                    <a:lnTo>
                      <a:pt x="294" y="900"/>
                    </a:lnTo>
                    <a:lnTo>
                      <a:pt x="336" y="900"/>
                    </a:lnTo>
                    <a:lnTo>
                      <a:pt x="294" y="942"/>
                    </a:lnTo>
                    <a:lnTo>
                      <a:pt x="210" y="900"/>
                    </a:lnTo>
                    <a:lnTo>
                      <a:pt x="210" y="1026"/>
                    </a:lnTo>
                    <a:lnTo>
                      <a:pt x="210" y="1047"/>
                    </a:lnTo>
                    <a:lnTo>
                      <a:pt x="377" y="1026"/>
                    </a:lnTo>
                    <a:lnTo>
                      <a:pt x="273" y="1089"/>
                    </a:lnTo>
                    <a:lnTo>
                      <a:pt x="273" y="1110"/>
                    </a:lnTo>
                    <a:lnTo>
                      <a:pt x="294" y="1131"/>
                    </a:lnTo>
                    <a:lnTo>
                      <a:pt x="377" y="1110"/>
                    </a:lnTo>
                    <a:lnTo>
                      <a:pt x="336" y="1131"/>
                    </a:lnTo>
                    <a:lnTo>
                      <a:pt x="398" y="1151"/>
                    </a:lnTo>
                    <a:lnTo>
                      <a:pt x="398" y="1151"/>
                    </a:lnTo>
                    <a:lnTo>
                      <a:pt x="315" y="1131"/>
                    </a:lnTo>
                    <a:lnTo>
                      <a:pt x="294" y="1151"/>
                    </a:lnTo>
                    <a:lnTo>
                      <a:pt x="294" y="1214"/>
                    </a:lnTo>
                    <a:lnTo>
                      <a:pt x="315" y="1235"/>
                    </a:lnTo>
                    <a:lnTo>
                      <a:pt x="273" y="1256"/>
                    </a:lnTo>
                    <a:lnTo>
                      <a:pt x="231" y="1319"/>
                    </a:lnTo>
                    <a:lnTo>
                      <a:pt x="294" y="1319"/>
                    </a:lnTo>
                    <a:lnTo>
                      <a:pt x="294" y="1361"/>
                    </a:lnTo>
                    <a:lnTo>
                      <a:pt x="210" y="1340"/>
                    </a:lnTo>
                    <a:lnTo>
                      <a:pt x="189" y="1403"/>
                    </a:lnTo>
                    <a:lnTo>
                      <a:pt x="210" y="1444"/>
                    </a:lnTo>
                    <a:lnTo>
                      <a:pt x="189" y="1465"/>
                    </a:lnTo>
                    <a:lnTo>
                      <a:pt x="168" y="1528"/>
                    </a:lnTo>
                    <a:lnTo>
                      <a:pt x="63" y="1528"/>
                    </a:lnTo>
                    <a:lnTo>
                      <a:pt x="1" y="1549"/>
                    </a:lnTo>
                    <a:lnTo>
                      <a:pt x="63" y="1570"/>
                    </a:lnTo>
                    <a:lnTo>
                      <a:pt x="126" y="1570"/>
                    </a:lnTo>
                    <a:lnTo>
                      <a:pt x="189" y="1612"/>
                    </a:lnTo>
                    <a:lnTo>
                      <a:pt x="168" y="1633"/>
                    </a:lnTo>
                    <a:lnTo>
                      <a:pt x="105" y="1633"/>
                    </a:lnTo>
                    <a:lnTo>
                      <a:pt x="189" y="1716"/>
                    </a:lnTo>
                    <a:lnTo>
                      <a:pt x="210" y="1716"/>
                    </a:lnTo>
                    <a:lnTo>
                      <a:pt x="273" y="1737"/>
                    </a:lnTo>
                    <a:lnTo>
                      <a:pt x="503" y="1507"/>
                    </a:lnTo>
                    <a:lnTo>
                      <a:pt x="482" y="1570"/>
                    </a:lnTo>
                    <a:lnTo>
                      <a:pt x="503" y="1612"/>
                    </a:lnTo>
                    <a:lnTo>
                      <a:pt x="419" y="1633"/>
                    </a:lnTo>
                    <a:lnTo>
                      <a:pt x="377" y="1758"/>
                    </a:lnTo>
                    <a:lnTo>
                      <a:pt x="377" y="1779"/>
                    </a:lnTo>
                    <a:lnTo>
                      <a:pt x="315" y="1947"/>
                    </a:lnTo>
                    <a:lnTo>
                      <a:pt x="336" y="1947"/>
                    </a:lnTo>
                    <a:lnTo>
                      <a:pt x="294" y="2135"/>
                    </a:lnTo>
                    <a:lnTo>
                      <a:pt x="294" y="2239"/>
                    </a:lnTo>
                    <a:lnTo>
                      <a:pt x="231" y="2281"/>
                    </a:lnTo>
                    <a:lnTo>
                      <a:pt x="294" y="2323"/>
                    </a:lnTo>
                    <a:lnTo>
                      <a:pt x="315" y="2302"/>
                    </a:lnTo>
                    <a:lnTo>
                      <a:pt x="231" y="2449"/>
                    </a:lnTo>
                    <a:lnTo>
                      <a:pt x="231" y="2595"/>
                    </a:lnTo>
                    <a:lnTo>
                      <a:pt x="189" y="2658"/>
                    </a:lnTo>
                    <a:lnTo>
                      <a:pt x="189" y="2700"/>
                    </a:lnTo>
                    <a:lnTo>
                      <a:pt x="315" y="2700"/>
                    </a:lnTo>
                    <a:lnTo>
                      <a:pt x="294" y="2595"/>
                    </a:lnTo>
                    <a:lnTo>
                      <a:pt x="336" y="2491"/>
                    </a:lnTo>
                    <a:lnTo>
                      <a:pt x="336" y="2407"/>
                    </a:lnTo>
                    <a:lnTo>
                      <a:pt x="398" y="2323"/>
                    </a:lnTo>
                    <a:lnTo>
                      <a:pt x="336" y="2135"/>
                    </a:lnTo>
                    <a:lnTo>
                      <a:pt x="398" y="2135"/>
                    </a:lnTo>
                    <a:lnTo>
                      <a:pt x="545" y="1947"/>
                    </a:lnTo>
                    <a:lnTo>
                      <a:pt x="440" y="2135"/>
                    </a:lnTo>
                    <a:lnTo>
                      <a:pt x="419" y="2239"/>
                    </a:lnTo>
                    <a:lnTo>
                      <a:pt x="482" y="2260"/>
                    </a:lnTo>
                    <a:lnTo>
                      <a:pt x="482" y="2198"/>
                    </a:lnTo>
                    <a:lnTo>
                      <a:pt x="545" y="2135"/>
                    </a:lnTo>
                    <a:lnTo>
                      <a:pt x="587" y="2260"/>
                    </a:lnTo>
                    <a:lnTo>
                      <a:pt x="628" y="2135"/>
                    </a:lnTo>
                    <a:lnTo>
                      <a:pt x="628" y="2030"/>
                    </a:lnTo>
                    <a:lnTo>
                      <a:pt x="691" y="1988"/>
                    </a:lnTo>
                    <a:lnTo>
                      <a:pt x="649" y="2135"/>
                    </a:lnTo>
                    <a:lnTo>
                      <a:pt x="754" y="2198"/>
                    </a:lnTo>
                    <a:lnTo>
                      <a:pt x="649" y="2177"/>
                    </a:lnTo>
                    <a:lnTo>
                      <a:pt x="628" y="2323"/>
                    </a:lnTo>
                    <a:lnTo>
                      <a:pt x="649" y="2449"/>
                    </a:lnTo>
                    <a:lnTo>
                      <a:pt x="712" y="2470"/>
                    </a:lnTo>
                    <a:lnTo>
                      <a:pt x="754" y="2574"/>
                    </a:lnTo>
                    <a:lnTo>
                      <a:pt x="649" y="2658"/>
                    </a:lnTo>
                    <a:lnTo>
                      <a:pt x="587" y="2909"/>
                    </a:lnTo>
                    <a:lnTo>
                      <a:pt x="587" y="3014"/>
                    </a:lnTo>
                    <a:lnTo>
                      <a:pt x="503" y="2972"/>
                    </a:lnTo>
                    <a:lnTo>
                      <a:pt x="503" y="3097"/>
                    </a:lnTo>
                    <a:lnTo>
                      <a:pt x="628" y="3244"/>
                    </a:lnTo>
                    <a:lnTo>
                      <a:pt x="587" y="3097"/>
                    </a:lnTo>
                    <a:lnTo>
                      <a:pt x="649" y="3076"/>
                    </a:lnTo>
                    <a:lnTo>
                      <a:pt x="859" y="3223"/>
                    </a:lnTo>
                    <a:lnTo>
                      <a:pt x="859" y="3097"/>
                    </a:lnTo>
                    <a:lnTo>
                      <a:pt x="796" y="3035"/>
                    </a:lnTo>
                    <a:lnTo>
                      <a:pt x="838" y="3014"/>
                    </a:lnTo>
                    <a:lnTo>
                      <a:pt x="1005" y="3118"/>
                    </a:lnTo>
                    <a:lnTo>
                      <a:pt x="1131" y="3118"/>
                    </a:lnTo>
                    <a:lnTo>
                      <a:pt x="1131" y="3076"/>
                    </a:lnTo>
                    <a:lnTo>
                      <a:pt x="1235" y="3076"/>
                    </a:lnTo>
                    <a:lnTo>
                      <a:pt x="1256" y="2972"/>
                    </a:lnTo>
                    <a:lnTo>
                      <a:pt x="1549" y="2993"/>
                    </a:lnTo>
                    <a:lnTo>
                      <a:pt x="1361" y="3014"/>
                    </a:lnTo>
                    <a:lnTo>
                      <a:pt x="1235" y="3348"/>
                    </a:lnTo>
                    <a:lnTo>
                      <a:pt x="1382" y="3620"/>
                    </a:lnTo>
                    <a:lnTo>
                      <a:pt x="1444" y="3558"/>
                    </a:lnTo>
                    <a:lnTo>
                      <a:pt x="1444" y="3704"/>
                    </a:lnTo>
                    <a:lnTo>
                      <a:pt x="1549" y="3600"/>
                    </a:lnTo>
                    <a:lnTo>
                      <a:pt x="1654" y="3600"/>
                    </a:lnTo>
                    <a:lnTo>
                      <a:pt x="1633" y="3746"/>
                    </a:lnTo>
                    <a:lnTo>
                      <a:pt x="1654" y="3767"/>
                    </a:lnTo>
                    <a:lnTo>
                      <a:pt x="1549" y="3851"/>
                    </a:lnTo>
                    <a:lnTo>
                      <a:pt x="1570" y="4018"/>
                    </a:lnTo>
                    <a:lnTo>
                      <a:pt x="1528" y="4123"/>
                    </a:lnTo>
                    <a:lnTo>
                      <a:pt x="1570" y="4227"/>
                    </a:lnTo>
                    <a:lnTo>
                      <a:pt x="1654" y="4290"/>
                    </a:lnTo>
                    <a:lnTo>
                      <a:pt x="1737" y="4290"/>
                    </a:lnTo>
                    <a:lnTo>
                      <a:pt x="1675" y="4332"/>
                    </a:lnTo>
                    <a:lnTo>
                      <a:pt x="1591" y="4332"/>
                    </a:lnTo>
                    <a:lnTo>
                      <a:pt x="1549" y="4248"/>
                    </a:lnTo>
                    <a:lnTo>
                      <a:pt x="1465" y="4269"/>
                    </a:lnTo>
                    <a:lnTo>
                      <a:pt x="1528" y="4353"/>
                    </a:lnTo>
                    <a:lnTo>
                      <a:pt x="1591" y="4395"/>
                    </a:lnTo>
                    <a:lnTo>
                      <a:pt x="1486" y="4374"/>
                    </a:lnTo>
                    <a:lnTo>
                      <a:pt x="1424" y="4290"/>
                    </a:lnTo>
                    <a:lnTo>
                      <a:pt x="1235" y="4353"/>
                    </a:lnTo>
                    <a:lnTo>
                      <a:pt x="1152" y="4353"/>
                    </a:lnTo>
                    <a:lnTo>
                      <a:pt x="963" y="4436"/>
                    </a:lnTo>
                    <a:lnTo>
                      <a:pt x="859" y="4583"/>
                    </a:lnTo>
                    <a:lnTo>
                      <a:pt x="733" y="4667"/>
                    </a:lnTo>
                    <a:lnTo>
                      <a:pt x="691" y="4750"/>
                    </a:lnTo>
                    <a:lnTo>
                      <a:pt x="817" y="4750"/>
                    </a:lnTo>
                    <a:lnTo>
                      <a:pt x="817" y="4688"/>
                    </a:lnTo>
                    <a:lnTo>
                      <a:pt x="1026" y="4646"/>
                    </a:lnTo>
                    <a:lnTo>
                      <a:pt x="1005" y="4750"/>
                    </a:lnTo>
                    <a:lnTo>
                      <a:pt x="1068" y="4813"/>
                    </a:lnTo>
                    <a:lnTo>
                      <a:pt x="1005" y="4876"/>
                    </a:lnTo>
                    <a:lnTo>
                      <a:pt x="1026" y="4960"/>
                    </a:lnTo>
                    <a:lnTo>
                      <a:pt x="1068" y="4960"/>
                    </a:lnTo>
                    <a:lnTo>
                      <a:pt x="942" y="5190"/>
                    </a:lnTo>
                    <a:lnTo>
                      <a:pt x="859" y="5232"/>
                    </a:lnTo>
                    <a:lnTo>
                      <a:pt x="754" y="5294"/>
                    </a:lnTo>
                    <a:lnTo>
                      <a:pt x="733" y="5294"/>
                    </a:lnTo>
                    <a:lnTo>
                      <a:pt x="608" y="5378"/>
                    </a:lnTo>
                    <a:lnTo>
                      <a:pt x="524" y="5378"/>
                    </a:lnTo>
                    <a:lnTo>
                      <a:pt x="398" y="5483"/>
                    </a:lnTo>
                    <a:lnTo>
                      <a:pt x="503" y="5483"/>
                    </a:lnTo>
                    <a:lnTo>
                      <a:pt x="503" y="5545"/>
                    </a:lnTo>
                    <a:lnTo>
                      <a:pt x="419" y="5608"/>
                    </a:lnTo>
                    <a:lnTo>
                      <a:pt x="545" y="5629"/>
                    </a:lnTo>
                    <a:lnTo>
                      <a:pt x="524" y="5650"/>
                    </a:lnTo>
                    <a:lnTo>
                      <a:pt x="587" y="5692"/>
                    </a:lnTo>
                    <a:lnTo>
                      <a:pt x="649" y="5650"/>
                    </a:lnTo>
                    <a:lnTo>
                      <a:pt x="754" y="5608"/>
                    </a:lnTo>
                    <a:lnTo>
                      <a:pt x="900" y="5545"/>
                    </a:lnTo>
                    <a:lnTo>
                      <a:pt x="921" y="5629"/>
                    </a:lnTo>
                    <a:lnTo>
                      <a:pt x="1026" y="5650"/>
                    </a:lnTo>
                    <a:lnTo>
                      <a:pt x="942" y="5692"/>
                    </a:lnTo>
                    <a:lnTo>
                      <a:pt x="921" y="5734"/>
                    </a:lnTo>
                    <a:lnTo>
                      <a:pt x="1068" y="5734"/>
                    </a:lnTo>
                    <a:lnTo>
                      <a:pt x="1068" y="5713"/>
                    </a:lnTo>
                    <a:lnTo>
                      <a:pt x="1152" y="5692"/>
                    </a:lnTo>
                    <a:lnTo>
                      <a:pt x="1256" y="5796"/>
                    </a:lnTo>
                    <a:lnTo>
                      <a:pt x="1319" y="5859"/>
                    </a:lnTo>
                    <a:lnTo>
                      <a:pt x="1486" y="5859"/>
                    </a:lnTo>
                    <a:lnTo>
                      <a:pt x="1549" y="5796"/>
                    </a:lnTo>
                    <a:lnTo>
                      <a:pt x="1633" y="5755"/>
                    </a:lnTo>
                    <a:lnTo>
                      <a:pt x="1758" y="5713"/>
                    </a:lnTo>
                    <a:lnTo>
                      <a:pt x="1800" y="5650"/>
                    </a:lnTo>
                    <a:lnTo>
                      <a:pt x="1905" y="5608"/>
                    </a:lnTo>
                    <a:lnTo>
                      <a:pt x="1758" y="5755"/>
                    </a:lnTo>
                    <a:lnTo>
                      <a:pt x="1633" y="5901"/>
                    </a:lnTo>
                    <a:lnTo>
                      <a:pt x="1633" y="6048"/>
                    </a:lnTo>
                    <a:lnTo>
                      <a:pt x="1528" y="6048"/>
                    </a:lnTo>
                    <a:lnTo>
                      <a:pt x="1444" y="6068"/>
                    </a:lnTo>
                    <a:lnTo>
                      <a:pt x="1361" y="6027"/>
                    </a:lnTo>
                    <a:lnTo>
                      <a:pt x="1131" y="6006"/>
                    </a:lnTo>
                    <a:lnTo>
                      <a:pt x="963" y="6048"/>
                    </a:lnTo>
                    <a:lnTo>
                      <a:pt x="963" y="6131"/>
                    </a:lnTo>
                    <a:lnTo>
                      <a:pt x="900" y="6215"/>
                    </a:lnTo>
                    <a:lnTo>
                      <a:pt x="796" y="6215"/>
                    </a:lnTo>
                    <a:lnTo>
                      <a:pt x="796" y="6382"/>
                    </a:lnTo>
                    <a:lnTo>
                      <a:pt x="691" y="6487"/>
                    </a:lnTo>
                    <a:lnTo>
                      <a:pt x="649" y="6550"/>
                    </a:lnTo>
                    <a:lnTo>
                      <a:pt x="545" y="6550"/>
                    </a:lnTo>
                    <a:lnTo>
                      <a:pt x="524" y="6675"/>
                    </a:lnTo>
                    <a:lnTo>
                      <a:pt x="482" y="6675"/>
                    </a:lnTo>
                    <a:lnTo>
                      <a:pt x="440" y="6738"/>
                    </a:lnTo>
                    <a:lnTo>
                      <a:pt x="315" y="6843"/>
                    </a:lnTo>
                    <a:lnTo>
                      <a:pt x="231" y="6801"/>
                    </a:lnTo>
                    <a:lnTo>
                      <a:pt x="168" y="6864"/>
                    </a:lnTo>
                    <a:lnTo>
                      <a:pt x="168" y="6968"/>
                    </a:lnTo>
                    <a:lnTo>
                      <a:pt x="273" y="6968"/>
                    </a:lnTo>
                    <a:lnTo>
                      <a:pt x="273" y="6885"/>
                    </a:lnTo>
                    <a:lnTo>
                      <a:pt x="377" y="6905"/>
                    </a:lnTo>
                    <a:lnTo>
                      <a:pt x="419" y="7010"/>
                    </a:lnTo>
                    <a:lnTo>
                      <a:pt x="503" y="6968"/>
                    </a:lnTo>
                    <a:lnTo>
                      <a:pt x="482" y="6905"/>
                    </a:lnTo>
                    <a:lnTo>
                      <a:pt x="524" y="6843"/>
                    </a:lnTo>
                    <a:lnTo>
                      <a:pt x="545" y="6864"/>
                    </a:lnTo>
                    <a:lnTo>
                      <a:pt x="628" y="6801"/>
                    </a:lnTo>
                    <a:lnTo>
                      <a:pt x="649" y="6801"/>
                    </a:lnTo>
                    <a:lnTo>
                      <a:pt x="712" y="6696"/>
                    </a:lnTo>
                    <a:lnTo>
                      <a:pt x="817" y="6759"/>
                    </a:lnTo>
                    <a:lnTo>
                      <a:pt x="900" y="6696"/>
                    </a:lnTo>
                    <a:lnTo>
                      <a:pt x="963" y="6738"/>
                    </a:lnTo>
                    <a:lnTo>
                      <a:pt x="1005" y="6696"/>
                    </a:lnTo>
                    <a:lnTo>
                      <a:pt x="1047" y="6759"/>
                    </a:lnTo>
                    <a:lnTo>
                      <a:pt x="1110" y="6759"/>
                    </a:lnTo>
                    <a:lnTo>
                      <a:pt x="1172" y="6801"/>
                    </a:lnTo>
                    <a:lnTo>
                      <a:pt x="1277" y="6801"/>
                    </a:lnTo>
                    <a:lnTo>
                      <a:pt x="1256" y="6759"/>
                    </a:lnTo>
                    <a:lnTo>
                      <a:pt x="1340" y="6738"/>
                    </a:lnTo>
                    <a:lnTo>
                      <a:pt x="1361" y="6654"/>
                    </a:lnTo>
                    <a:lnTo>
                      <a:pt x="1340" y="6571"/>
                    </a:lnTo>
                    <a:lnTo>
                      <a:pt x="1382" y="6487"/>
                    </a:lnTo>
                    <a:lnTo>
                      <a:pt x="1444" y="6487"/>
                    </a:lnTo>
                    <a:lnTo>
                      <a:pt x="1465" y="6445"/>
                    </a:lnTo>
                    <a:lnTo>
                      <a:pt x="1675" y="6424"/>
                    </a:lnTo>
                    <a:lnTo>
                      <a:pt x="1779" y="6424"/>
                    </a:lnTo>
                    <a:lnTo>
                      <a:pt x="1905" y="6487"/>
                    </a:lnTo>
                    <a:lnTo>
                      <a:pt x="2093" y="6487"/>
                    </a:lnTo>
                    <a:lnTo>
                      <a:pt x="2177" y="6529"/>
                    </a:lnTo>
                    <a:lnTo>
                      <a:pt x="2198" y="6445"/>
                    </a:lnTo>
                    <a:lnTo>
                      <a:pt x="2323" y="6361"/>
                    </a:lnTo>
                    <a:lnTo>
                      <a:pt x="2407" y="6382"/>
                    </a:lnTo>
                    <a:lnTo>
                      <a:pt x="2512" y="6320"/>
                    </a:lnTo>
                    <a:lnTo>
                      <a:pt x="2616" y="6340"/>
                    </a:lnTo>
                    <a:lnTo>
                      <a:pt x="2637" y="6320"/>
                    </a:lnTo>
                    <a:lnTo>
                      <a:pt x="2721" y="6278"/>
                    </a:lnTo>
                    <a:lnTo>
                      <a:pt x="2721" y="6320"/>
                    </a:lnTo>
                    <a:lnTo>
                      <a:pt x="2804" y="6361"/>
                    </a:lnTo>
                    <a:lnTo>
                      <a:pt x="2888" y="6320"/>
                    </a:lnTo>
                    <a:lnTo>
                      <a:pt x="3056" y="6320"/>
                    </a:lnTo>
                    <a:lnTo>
                      <a:pt x="3202" y="6278"/>
                    </a:lnTo>
                    <a:lnTo>
                      <a:pt x="3307" y="6320"/>
                    </a:lnTo>
                    <a:lnTo>
                      <a:pt x="3349" y="6340"/>
                    </a:lnTo>
                    <a:lnTo>
                      <a:pt x="3453" y="6257"/>
                    </a:lnTo>
                    <a:lnTo>
                      <a:pt x="3537" y="6236"/>
                    </a:lnTo>
                    <a:lnTo>
                      <a:pt x="3621" y="6152"/>
                    </a:lnTo>
                    <a:lnTo>
                      <a:pt x="3683" y="6152"/>
                    </a:lnTo>
                    <a:lnTo>
                      <a:pt x="3746" y="6173"/>
                    </a:lnTo>
                    <a:lnTo>
                      <a:pt x="3725" y="6110"/>
                    </a:lnTo>
                    <a:lnTo>
                      <a:pt x="3851" y="6027"/>
                    </a:lnTo>
                    <a:lnTo>
                      <a:pt x="3955" y="6006"/>
                    </a:lnTo>
                    <a:lnTo>
                      <a:pt x="3955" y="5922"/>
                    </a:lnTo>
                    <a:lnTo>
                      <a:pt x="3934" y="5859"/>
                    </a:lnTo>
                    <a:lnTo>
                      <a:pt x="3955" y="5796"/>
                    </a:lnTo>
                    <a:lnTo>
                      <a:pt x="3788" y="5796"/>
                    </a:lnTo>
                    <a:lnTo>
                      <a:pt x="3683" y="5838"/>
                    </a:lnTo>
                    <a:lnTo>
                      <a:pt x="3641" y="5838"/>
                    </a:lnTo>
                    <a:lnTo>
                      <a:pt x="3537" y="5817"/>
                    </a:lnTo>
                    <a:lnTo>
                      <a:pt x="3474" y="5796"/>
                    </a:lnTo>
                    <a:lnTo>
                      <a:pt x="3537" y="5755"/>
                    </a:lnTo>
                    <a:lnTo>
                      <a:pt x="3558" y="5755"/>
                    </a:lnTo>
                    <a:lnTo>
                      <a:pt x="3558" y="5734"/>
                    </a:lnTo>
                    <a:lnTo>
                      <a:pt x="3474" y="5713"/>
                    </a:lnTo>
                    <a:lnTo>
                      <a:pt x="3411" y="5734"/>
                    </a:lnTo>
                    <a:lnTo>
                      <a:pt x="3516" y="5650"/>
                    </a:lnTo>
                    <a:lnTo>
                      <a:pt x="3579" y="5692"/>
                    </a:lnTo>
                    <a:lnTo>
                      <a:pt x="3662" y="5629"/>
                    </a:lnTo>
                    <a:lnTo>
                      <a:pt x="3641" y="5545"/>
                    </a:lnTo>
                    <a:lnTo>
                      <a:pt x="3558" y="5545"/>
                    </a:lnTo>
                    <a:lnTo>
                      <a:pt x="3621" y="5504"/>
                    </a:lnTo>
                    <a:lnTo>
                      <a:pt x="3662" y="5441"/>
                    </a:lnTo>
                    <a:lnTo>
                      <a:pt x="3725" y="5504"/>
                    </a:lnTo>
                    <a:lnTo>
                      <a:pt x="3788" y="5441"/>
                    </a:lnTo>
                    <a:lnTo>
                      <a:pt x="3851" y="5399"/>
                    </a:lnTo>
                    <a:lnTo>
                      <a:pt x="3788" y="5378"/>
                    </a:lnTo>
                    <a:lnTo>
                      <a:pt x="3830" y="5336"/>
                    </a:lnTo>
                    <a:lnTo>
                      <a:pt x="3725" y="5336"/>
                    </a:lnTo>
                    <a:lnTo>
                      <a:pt x="3767" y="5273"/>
                    </a:lnTo>
                    <a:lnTo>
                      <a:pt x="3830" y="5294"/>
                    </a:lnTo>
                    <a:lnTo>
                      <a:pt x="3851" y="5315"/>
                    </a:lnTo>
                    <a:lnTo>
                      <a:pt x="3893" y="5232"/>
                    </a:lnTo>
                    <a:lnTo>
                      <a:pt x="3976" y="5211"/>
                    </a:lnTo>
                    <a:lnTo>
                      <a:pt x="3976" y="5064"/>
                    </a:lnTo>
                    <a:lnTo>
                      <a:pt x="4060" y="4897"/>
                    </a:lnTo>
                    <a:lnTo>
                      <a:pt x="3997" y="4813"/>
                    </a:lnTo>
                    <a:lnTo>
                      <a:pt x="3976" y="4688"/>
                    </a:lnTo>
                    <a:lnTo>
                      <a:pt x="3767" y="4541"/>
                    </a:lnTo>
                    <a:lnTo>
                      <a:pt x="3349" y="4541"/>
                    </a:lnTo>
                    <a:lnTo>
                      <a:pt x="3328" y="4667"/>
                    </a:lnTo>
                    <a:lnTo>
                      <a:pt x="3307" y="4708"/>
                    </a:lnTo>
                    <a:lnTo>
                      <a:pt x="3202" y="4646"/>
                    </a:lnTo>
                    <a:lnTo>
                      <a:pt x="3097" y="4604"/>
                    </a:lnTo>
                    <a:lnTo>
                      <a:pt x="3265" y="4436"/>
                    </a:lnTo>
                    <a:lnTo>
                      <a:pt x="3265" y="4332"/>
                    </a:lnTo>
                    <a:lnTo>
                      <a:pt x="3139" y="4123"/>
                    </a:lnTo>
                    <a:lnTo>
                      <a:pt x="3097" y="4123"/>
                    </a:lnTo>
                    <a:lnTo>
                      <a:pt x="2951" y="4039"/>
                    </a:lnTo>
                    <a:lnTo>
                      <a:pt x="2909" y="3955"/>
                    </a:lnTo>
                    <a:lnTo>
                      <a:pt x="2846" y="3976"/>
                    </a:lnTo>
                    <a:lnTo>
                      <a:pt x="2825" y="3976"/>
                    </a:lnTo>
                    <a:lnTo>
                      <a:pt x="2742" y="3955"/>
                    </a:lnTo>
                    <a:lnTo>
                      <a:pt x="2825" y="3955"/>
                    </a:lnTo>
                    <a:lnTo>
                      <a:pt x="2930" y="3934"/>
                    </a:lnTo>
                    <a:lnTo>
                      <a:pt x="2993" y="3955"/>
                    </a:lnTo>
                    <a:lnTo>
                      <a:pt x="3014" y="4018"/>
                    </a:lnTo>
                    <a:lnTo>
                      <a:pt x="3139" y="4018"/>
                    </a:lnTo>
                    <a:lnTo>
                      <a:pt x="2993" y="3830"/>
                    </a:lnTo>
                    <a:lnTo>
                      <a:pt x="2909" y="3725"/>
                    </a:lnTo>
                    <a:lnTo>
                      <a:pt x="2951" y="3641"/>
                    </a:lnTo>
                    <a:lnTo>
                      <a:pt x="2993" y="3641"/>
                    </a:lnTo>
                    <a:lnTo>
                      <a:pt x="2909" y="3600"/>
                    </a:lnTo>
                    <a:lnTo>
                      <a:pt x="2888" y="3537"/>
                    </a:lnTo>
                    <a:lnTo>
                      <a:pt x="2846" y="3537"/>
                    </a:lnTo>
                    <a:lnTo>
                      <a:pt x="2784" y="3348"/>
                    </a:lnTo>
                    <a:lnTo>
                      <a:pt x="2616" y="3307"/>
                    </a:lnTo>
                    <a:lnTo>
                      <a:pt x="2428" y="3244"/>
                    </a:lnTo>
                    <a:lnTo>
                      <a:pt x="2428" y="3181"/>
                    </a:lnTo>
                    <a:lnTo>
                      <a:pt x="2386" y="3139"/>
                    </a:lnTo>
                    <a:lnTo>
                      <a:pt x="2323" y="2930"/>
                    </a:lnTo>
                    <a:lnTo>
                      <a:pt x="2260" y="2825"/>
                    </a:lnTo>
                    <a:lnTo>
                      <a:pt x="2198" y="2574"/>
                    </a:lnTo>
                    <a:lnTo>
                      <a:pt x="2156" y="2470"/>
                    </a:lnTo>
                    <a:lnTo>
                      <a:pt x="2093" y="2470"/>
                    </a:lnTo>
                    <a:lnTo>
                      <a:pt x="1947" y="2239"/>
                    </a:lnTo>
                    <a:lnTo>
                      <a:pt x="1842" y="2198"/>
                    </a:lnTo>
                    <a:lnTo>
                      <a:pt x="1758" y="2156"/>
                    </a:lnTo>
                    <a:lnTo>
                      <a:pt x="1654" y="2093"/>
                    </a:lnTo>
                    <a:lnTo>
                      <a:pt x="1591" y="2156"/>
                    </a:lnTo>
                    <a:lnTo>
                      <a:pt x="1486" y="2198"/>
                    </a:lnTo>
                    <a:lnTo>
                      <a:pt x="1361" y="2177"/>
                    </a:lnTo>
                    <a:lnTo>
                      <a:pt x="1277" y="2177"/>
                    </a:lnTo>
                    <a:lnTo>
                      <a:pt x="1172" y="2156"/>
                    </a:lnTo>
                    <a:lnTo>
                      <a:pt x="1152" y="2072"/>
                    </a:lnTo>
                    <a:lnTo>
                      <a:pt x="1152" y="2072"/>
                    </a:lnTo>
                    <a:lnTo>
                      <a:pt x="1214" y="2093"/>
                    </a:lnTo>
                    <a:lnTo>
                      <a:pt x="1340" y="2135"/>
                    </a:lnTo>
                    <a:lnTo>
                      <a:pt x="1465" y="2093"/>
                    </a:lnTo>
                    <a:lnTo>
                      <a:pt x="1486" y="1988"/>
                    </a:lnTo>
                    <a:lnTo>
                      <a:pt x="1591" y="1988"/>
                    </a:lnTo>
                    <a:lnTo>
                      <a:pt x="1696" y="1926"/>
                    </a:lnTo>
                    <a:lnTo>
                      <a:pt x="1591" y="1884"/>
                    </a:lnTo>
                    <a:lnTo>
                      <a:pt x="1591" y="1800"/>
                    </a:lnTo>
                    <a:lnTo>
                      <a:pt x="1549" y="1779"/>
                    </a:lnTo>
                    <a:lnTo>
                      <a:pt x="1424" y="1863"/>
                    </a:lnTo>
                    <a:lnTo>
                      <a:pt x="1382" y="1842"/>
                    </a:lnTo>
                    <a:lnTo>
                      <a:pt x="1486" y="1758"/>
                    </a:lnTo>
                    <a:lnTo>
                      <a:pt x="1633" y="1758"/>
                    </a:lnTo>
                    <a:lnTo>
                      <a:pt x="1696" y="1716"/>
                    </a:lnTo>
                    <a:lnTo>
                      <a:pt x="1696" y="1633"/>
                    </a:lnTo>
                    <a:lnTo>
                      <a:pt x="1758" y="1612"/>
                    </a:lnTo>
                    <a:lnTo>
                      <a:pt x="1842" y="1444"/>
                    </a:lnTo>
                    <a:lnTo>
                      <a:pt x="1884" y="1403"/>
                    </a:lnTo>
                    <a:lnTo>
                      <a:pt x="1884" y="1340"/>
                    </a:lnTo>
                    <a:lnTo>
                      <a:pt x="1947" y="1235"/>
                    </a:lnTo>
                    <a:lnTo>
                      <a:pt x="1905" y="1214"/>
                    </a:lnTo>
                    <a:lnTo>
                      <a:pt x="1968" y="1047"/>
                    </a:lnTo>
                    <a:lnTo>
                      <a:pt x="2072" y="984"/>
                    </a:lnTo>
                    <a:lnTo>
                      <a:pt x="2072" y="900"/>
                    </a:lnTo>
                    <a:lnTo>
                      <a:pt x="1905" y="754"/>
                    </a:lnTo>
                    <a:lnTo>
                      <a:pt x="1884" y="796"/>
                    </a:lnTo>
                    <a:lnTo>
                      <a:pt x="1675" y="796"/>
                    </a:lnTo>
                    <a:lnTo>
                      <a:pt x="1528" y="754"/>
                    </a:lnTo>
                    <a:lnTo>
                      <a:pt x="1486" y="817"/>
                    </a:lnTo>
                    <a:lnTo>
                      <a:pt x="1424" y="817"/>
                    </a:lnTo>
                    <a:lnTo>
                      <a:pt x="1340" y="754"/>
                    </a:lnTo>
                    <a:lnTo>
                      <a:pt x="1256" y="796"/>
                    </a:lnTo>
                    <a:lnTo>
                      <a:pt x="1256" y="817"/>
                    </a:lnTo>
                    <a:lnTo>
                      <a:pt x="1172" y="838"/>
                    </a:lnTo>
                    <a:lnTo>
                      <a:pt x="1068" y="900"/>
                    </a:lnTo>
                    <a:lnTo>
                      <a:pt x="1047" y="900"/>
                    </a:lnTo>
                    <a:lnTo>
                      <a:pt x="963" y="942"/>
                    </a:lnTo>
                    <a:lnTo>
                      <a:pt x="942" y="921"/>
                    </a:lnTo>
                    <a:lnTo>
                      <a:pt x="1047" y="817"/>
                    </a:lnTo>
                    <a:lnTo>
                      <a:pt x="1131" y="691"/>
                    </a:lnTo>
                    <a:lnTo>
                      <a:pt x="1131" y="691"/>
                    </a:lnTo>
                    <a:lnTo>
                      <a:pt x="1068" y="712"/>
                    </a:lnTo>
                    <a:lnTo>
                      <a:pt x="963" y="691"/>
                    </a:lnTo>
                    <a:lnTo>
                      <a:pt x="1026" y="670"/>
                    </a:lnTo>
                    <a:lnTo>
                      <a:pt x="1047" y="587"/>
                    </a:lnTo>
                    <a:lnTo>
                      <a:pt x="1277" y="419"/>
                    </a:lnTo>
                    <a:lnTo>
                      <a:pt x="1340" y="294"/>
                    </a:lnTo>
                    <a:lnTo>
                      <a:pt x="1424" y="273"/>
                    </a:lnTo>
                    <a:lnTo>
                      <a:pt x="1444" y="168"/>
                    </a:lnTo>
                    <a:lnTo>
                      <a:pt x="1424" y="147"/>
                    </a:lnTo>
                    <a:lnTo>
                      <a:pt x="1465" y="63"/>
                    </a:lnTo>
                    <a:lnTo>
                      <a:pt x="1444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64"/>
              <p:cNvSpPr/>
              <p:nvPr/>
            </p:nvSpPr>
            <p:spPr>
              <a:xfrm>
                <a:off x="3586375" y="2350350"/>
                <a:ext cx="31925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05" extrusionOk="0">
                    <a:moveTo>
                      <a:pt x="732" y="1"/>
                    </a:moveTo>
                    <a:lnTo>
                      <a:pt x="628" y="63"/>
                    </a:lnTo>
                    <a:lnTo>
                      <a:pt x="544" y="63"/>
                    </a:lnTo>
                    <a:lnTo>
                      <a:pt x="523" y="126"/>
                    </a:lnTo>
                    <a:lnTo>
                      <a:pt x="419" y="126"/>
                    </a:lnTo>
                    <a:lnTo>
                      <a:pt x="377" y="210"/>
                    </a:lnTo>
                    <a:lnTo>
                      <a:pt x="293" y="231"/>
                    </a:lnTo>
                    <a:lnTo>
                      <a:pt x="272" y="335"/>
                    </a:lnTo>
                    <a:lnTo>
                      <a:pt x="126" y="356"/>
                    </a:lnTo>
                    <a:lnTo>
                      <a:pt x="0" y="586"/>
                    </a:lnTo>
                    <a:lnTo>
                      <a:pt x="272" y="838"/>
                    </a:lnTo>
                    <a:lnTo>
                      <a:pt x="335" y="796"/>
                    </a:lnTo>
                    <a:lnTo>
                      <a:pt x="377" y="649"/>
                    </a:lnTo>
                    <a:lnTo>
                      <a:pt x="440" y="586"/>
                    </a:lnTo>
                    <a:lnTo>
                      <a:pt x="607" y="691"/>
                    </a:lnTo>
                    <a:lnTo>
                      <a:pt x="712" y="900"/>
                    </a:lnTo>
                    <a:lnTo>
                      <a:pt x="795" y="942"/>
                    </a:lnTo>
                    <a:lnTo>
                      <a:pt x="921" y="1005"/>
                    </a:lnTo>
                    <a:lnTo>
                      <a:pt x="942" y="1005"/>
                    </a:lnTo>
                    <a:lnTo>
                      <a:pt x="942" y="942"/>
                    </a:lnTo>
                    <a:lnTo>
                      <a:pt x="1004" y="942"/>
                    </a:lnTo>
                    <a:lnTo>
                      <a:pt x="1067" y="858"/>
                    </a:lnTo>
                    <a:lnTo>
                      <a:pt x="1067" y="775"/>
                    </a:lnTo>
                    <a:lnTo>
                      <a:pt x="1214" y="796"/>
                    </a:lnTo>
                    <a:lnTo>
                      <a:pt x="1235" y="691"/>
                    </a:lnTo>
                    <a:lnTo>
                      <a:pt x="1151" y="691"/>
                    </a:lnTo>
                    <a:lnTo>
                      <a:pt x="1172" y="586"/>
                    </a:lnTo>
                    <a:lnTo>
                      <a:pt x="1151" y="545"/>
                    </a:lnTo>
                    <a:lnTo>
                      <a:pt x="1214" y="524"/>
                    </a:lnTo>
                    <a:lnTo>
                      <a:pt x="1277" y="733"/>
                    </a:lnTo>
                    <a:lnTo>
                      <a:pt x="1235" y="461"/>
                    </a:lnTo>
                    <a:lnTo>
                      <a:pt x="1109" y="461"/>
                    </a:lnTo>
                    <a:lnTo>
                      <a:pt x="1172" y="419"/>
                    </a:lnTo>
                    <a:lnTo>
                      <a:pt x="1004" y="147"/>
                    </a:lnTo>
                    <a:lnTo>
                      <a:pt x="1004" y="42"/>
                    </a:lnTo>
                    <a:lnTo>
                      <a:pt x="921" y="21"/>
                    </a:lnTo>
                    <a:lnTo>
                      <a:pt x="732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05" name="Google Shape;1205;p64"/>
            <p:cNvSpPr/>
            <p:nvPr/>
          </p:nvSpPr>
          <p:spPr>
            <a:xfrm>
              <a:off x="4037841" y="3224817"/>
              <a:ext cx="52333" cy="93527"/>
            </a:xfrm>
            <a:custGeom>
              <a:avLst/>
              <a:gdLst/>
              <a:ahLst/>
              <a:cxnLst/>
              <a:rect l="l" t="t" r="r" b="b"/>
              <a:pathLst>
                <a:path w="4395" h="8224" extrusionOk="0">
                  <a:moveTo>
                    <a:pt x="3914" y="1"/>
                  </a:moveTo>
                  <a:lnTo>
                    <a:pt x="3746" y="168"/>
                  </a:lnTo>
                  <a:lnTo>
                    <a:pt x="3809" y="252"/>
                  </a:lnTo>
                  <a:lnTo>
                    <a:pt x="3704" y="293"/>
                  </a:lnTo>
                  <a:lnTo>
                    <a:pt x="3600" y="252"/>
                  </a:lnTo>
                  <a:lnTo>
                    <a:pt x="3537" y="252"/>
                  </a:lnTo>
                  <a:lnTo>
                    <a:pt x="3621" y="377"/>
                  </a:lnTo>
                  <a:lnTo>
                    <a:pt x="3621" y="419"/>
                  </a:lnTo>
                  <a:lnTo>
                    <a:pt x="3704" y="503"/>
                  </a:lnTo>
                  <a:lnTo>
                    <a:pt x="3704" y="524"/>
                  </a:lnTo>
                  <a:lnTo>
                    <a:pt x="3600" y="670"/>
                  </a:lnTo>
                  <a:lnTo>
                    <a:pt x="3600" y="817"/>
                  </a:lnTo>
                  <a:lnTo>
                    <a:pt x="3516" y="921"/>
                  </a:lnTo>
                  <a:lnTo>
                    <a:pt x="3432" y="900"/>
                  </a:lnTo>
                  <a:lnTo>
                    <a:pt x="3328" y="1026"/>
                  </a:lnTo>
                  <a:lnTo>
                    <a:pt x="3328" y="1109"/>
                  </a:lnTo>
                  <a:lnTo>
                    <a:pt x="3244" y="1151"/>
                  </a:lnTo>
                  <a:lnTo>
                    <a:pt x="3181" y="1130"/>
                  </a:lnTo>
                  <a:lnTo>
                    <a:pt x="3181" y="1005"/>
                  </a:lnTo>
                  <a:lnTo>
                    <a:pt x="3118" y="984"/>
                  </a:lnTo>
                  <a:lnTo>
                    <a:pt x="3035" y="1047"/>
                  </a:lnTo>
                  <a:lnTo>
                    <a:pt x="3035" y="1193"/>
                  </a:lnTo>
                  <a:lnTo>
                    <a:pt x="3139" y="1298"/>
                  </a:lnTo>
                  <a:lnTo>
                    <a:pt x="3181" y="1340"/>
                  </a:lnTo>
                  <a:lnTo>
                    <a:pt x="3139" y="1402"/>
                  </a:lnTo>
                  <a:lnTo>
                    <a:pt x="3077" y="1361"/>
                  </a:lnTo>
                  <a:lnTo>
                    <a:pt x="2930" y="1402"/>
                  </a:lnTo>
                  <a:lnTo>
                    <a:pt x="2993" y="1507"/>
                  </a:lnTo>
                  <a:lnTo>
                    <a:pt x="3098" y="1549"/>
                  </a:lnTo>
                  <a:lnTo>
                    <a:pt x="3098" y="1612"/>
                  </a:lnTo>
                  <a:lnTo>
                    <a:pt x="3077" y="1674"/>
                  </a:lnTo>
                  <a:lnTo>
                    <a:pt x="2993" y="1612"/>
                  </a:lnTo>
                  <a:lnTo>
                    <a:pt x="2909" y="1633"/>
                  </a:lnTo>
                  <a:lnTo>
                    <a:pt x="2888" y="1716"/>
                  </a:lnTo>
                  <a:lnTo>
                    <a:pt x="2721" y="1842"/>
                  </a:lnTo>
                  <a:lnTo>
                    <a:pt x="2721" y="1716"/>
                  </a:lnTo>
                  <a:lnTo>
                    <a:pt x="2763" y="1674"/>
                  </a:lnTo>
                  <a:lnTo>
                    <a:pt x="2721" y="1612"/>
                  </a:lnTo>
                  <a:lnTo>
                    <a:pt x="2616" y="1716"/>
                  </a:lnTo>
                  <a:lnTo>
                    <a:pt x="2679" y="1758"/>
                  </a:lnTo>
                  <a:lnTo>
                    <a:pt x="2658" y="1821"/>
                  </a:lnTo>
                  <a:lnTo>
                    <a:pt x="2512" y="1884"/>
                  </a:lnTo>
                  <a:lnTo>
                    <a:pt x="2574" y="1988"/>
                  </a:lnTo>
                  <a:lnTo>
                    <a:pt x="2658" y="2030"/>
                  </a:lnTo>
                  <a:lnTo>
                    <a:pt x="2658" y="2072"/>
                  </a:lnTo>
                  <a:lnTo>
                    <a:pt x="2574" y="2093"/>
                  </a:lnTo>
                  <a:lnTo>
                    <a:pt x="2470" y="2156"/>
                  </a:lnTo>
                  <a:lnTo>
                    <a:pt x="2470" y="2072"/>
                  </a:lnTo>
                  <a:lnTo>
                    <a:pt x="2407" y="2072"/>
                  </a:lnTo>
                  <a:lnTo>
                    <a:pt x="2470" y="1967"/>
                  </a:lnTo>
                  <a:lnTo>
                    <a:pt x="2407" y="1946"/>
                  </a:lnTo>
                  <a:lnTo>
                    <a:pt x="2198" y="2135"/>
                  </a:lnTo>
                  <a:lnTo>
                    <a:pt x="2177" y="2281"/>
                  </a:lnTo>
                  <a:lnTo>
                    <a:pt x="2198" y="2365"/>
                  </a:lnTo>
                  <a:lnTo>
                    <a:pt x="2156" y="2407"/>
                  </a:lnTo>
                  <a:lnTo>
                    <a:pt x="2093" y="2386"/>
                  </a:lnTo>
                  <a:lnTo>
                    <a:pt x="2051" y="2365"/>
                  </a:lnTo>
                  <a:lnTo>
                    <a:pt x="2051" y="2197"/>
                  </a:lnTo>
                  <a:lnTo>
                    <a:pt x="1989" y="2197"/>
                  </a:lnTo>
                  <a:lnTo>
                    <a:pt x="1863" y="2344"/>
                  </a:lnTo>
                  <a:lnTo>
                    <a:pt x="1717" y="2239"/>
                  </a:lnTo>
                  <a:lnTo>
                    <a:pt x="1675" y="2281"/>
                  </a:lnTo>
                  <a:lnTo>
                    <a:pt x="1633" y="2281"/>
                  </a:lnTo>
                  <a:lnTo>
                    <a:pt x="1654" y="2449"/>
                  </a:lnTo>
                  <a:lnTo>
                    <a:pt x="1612" y="2449"/>
                  </a:lnTo>
                  <a:lnTo>
                    <a:pt x="1549" y="2469"/>
                  </a:lnTo>
                  <a:lnTo>
                    <a:pt x="1549" y="2365"/>
                  </a:lnTo>
                  <a:lnTo>
                    <a:pt x="1507" y="2344"/>
                  </a:lnTo>
                  <a:lnTo>
                    <a:pt x="1445" y="2449"/>
                  </a:lnTo>
                  <a:lnTo>
                    <a:pt x="1403" y="2344"/>
                  </a:lnTo>
                  <a:lnTo>
                    <a:pt x="1152" y="2553"/>
                  </a:lnTo>
                  <a:lnTo>
                    <a:pt x="1110" y="2553"/>
                  </a:lnTo>
                  <a:lnTo>
                    <a:pt x="1047" y="2511"/>
                  </a:lnTo>
                  <a:lnTo>
                    <a:pt x="921" y="2511"/>
                  </a:lnTo>
                  <a:lnTo>
                    <a:pt x="880" y="2595"/>
                  </a:lnTo>
                  <a:lnTo>
                    <a:pt x="901" y="2783"/>
                  </a:lnTo>
                  <a:lnTo>
                    <a:pt x="733" y="3034"/>
                  </a:lnTo>
                  <a:lnTo>
                    <a:pt x="733" y="3097"/>
                  </a:lnTo>
                  <a:lnTo>
                    <a:pt x="587" y="3244"/>
                  </a:lnTo>
                  <a:lnTo>
                    <a:pt x="587" y="3327"/>
                  </a:lnTo>
                  <a:lnTo>
                    <a:pt x="670" y="3411"/>
                  </a:lnTo>
                  <a:lnTo>
                    <a:pt x="587" y="3516"/>
                  </a:lnTo>
                  <a:lnTo>
                    <a:pt x="629" y="3704"/>
                  </a:lnTo>
                  <a:lnTo>
                    <a:pt x="629" y="3830"/>
                  </a:lnTo>
                  <a:lnTo>
                    <a:pt x="796" y="4143"/>
                  </a:lnTo>
                  <a:lnTo>
                    <a:pt x="796" y="4227"/>
                  </a:lnTo>
                  <a:lnTo>
                    <a:pt x="880" y="4332"/>
                  </a:lnTo>
                  <a:lnTo>
                    <a:pt x="880" y="4374"/>
                  </a:lnTo>
                  <a:lnTo>
                    <a:pt x="796" y="4457"/>
                  </a:lnTo>
                  <a:lnTo>
                    <a:pt x="817" y="4541"/>
                  </a:lnTo>
                  <a:lnTo>
                    <a:pt x="775" y="4792"/>
                  </a:lnTo>
                  <a:lnTo>
                    <a:pt x="670" y="4876"/>
                  </a:lnTo>
                  <a:lnTo>
                    <a:pt x="629" y="5022"/>
                  </a:lnTo>
                  <a:lnTo>
                    <a:pt x="566" y="5064"/>
                  </a:lnTo>
                  <a:lnTo>
                    <a:pt x="524" y="5127"/>
                  </a:lnTo>
                  <a:lnTo>
                    <a:pt x="419" y="5231"/>
                  </a:lnTo>
                  <a:lnTo>
                    <a:pt x="419" y="5441"/>
                  </a:lnTo>
                  <a:lnTo>
                    <a:pt x="357" y="5524"/>
                  </a:lnTo>
                  <a:lnTo>
                    <a:pt x="168" y="5545"/>
                  </a:lnTo>
                  <a:lnTo>
                    <a:pt x="147" y="5608"/>
                  </a:lnTo>
                  <a:lnTo>
                    <a:pt x="147" y="5796"/>
                  </a:lnTo>
                  <a:lnTo>
                    <a:pt x="43" y="5943"/>
                  </a:lnTo>
                  <a:lnTo>
                    <a:pt x="43" y="6068"/>
                  </a:lnTo>
                  <a:lnTo>
                    <a:pt x="1" y="6173"/>
                  </a:lnTo>
                  <a:lnTo>
                    <a:pt x="43" y="6236"/>
                  </a:lnTo>
                  <a:lnTo>
                    <a:pt x="43" y="6424"/>
                  </a:lnTo>
                  <a:lnTo>
                    <a:pt x="189" y="6591"/>
                  </a:lnTo>
                  <a:lnTo>
                    <a:pt x="168" y="6738"/>
                  </a:lnTo>
                  <a:lnTo>
                    <a:pt x="189" y="6843"/>
                  </a:lnTo>
                  <a:lnTo>
                    <a:pt x="273" y="6863"/>
                  </a:lnTo>
                  <a:lnTo>
                    <a:pt x="294" y="6863"/>
                  </a:lnTo>
                  <a:lnTo>
                    <a:pt x="273" y="6884"/>
                  </a:lnTo>
                  <a:lnTo>
                    <a:pt x="147" y="6905"/>
                  </a:lnTo>
                  <a:lnTo>
                    <a:pt x="147" y="7052"/>
                  </a:lnTo>
                  <a:lnTo>
                    <a:pt x="168" y="7219"/>
                  </a:lnTo>
                  <a:lnTo>
                    <a:pt x="147" y="7470"/>
                  </a:lnTo>
                  <a:lnTo>
                    <a:pt x="189" y="7512"/>
                  </a:lnTo>
                  <a:lnTo>
                    <a:pt x="189" y="7596"/>
                  </a:lnTo>
                  <a:lnTo>
                    <a:pt x="273" y="7638"/>
                  </a:lnTo>
                  <a:lnTo>
                    <a:pt x="357" y="7742"/>
                  </a:lnTo>
                  <a:lnTo>
                    <a:pt x="398" y="7784"/>
                  </a:lnTo>
                  <a:lnTo>
                    <a:pt x="461" y="7847"/>
                  </a:lnTo>
                  <a:lnTo>
                    <a:pt x="524" y="7951"/>
                  </a:lnTo>
                  <a:lnTo>
                    <a:pt x="608" y="7931"/>
                  </a:lnTo>
                  <a:lnTo>
                    <a:pt x="629" y="7951"/>
                  </a:lnTo>
                  <a:lnTo>
                    <a:pt x="733" y="7993"/>
                  </a:lnTo>
                  <a:lnTo>
                    <a:pt x="817" y="8119"/>
                  </a:lnTo>
                  <a:lnTo>
                    <a:pt x="901" y="8140"/>
                  </a:lnTo>
                  <a:lnTo>
                    <a:pt x="901" y="8161"/>
                  </a:lnTo>
                  <a:lnTo>
                    <a:pt x="921" y="8223"/>
                  </a:lnTo>
                  <a:lnTo>
                    <a:pt x="1005" y="8161"/>
                  </a:lnTo>
                  <a:lnTo>
                    <a:pt x="1131" y="8161"/>
                  </a:lnTo>
                  <a:lnTo>
                    <a:pt x="1256" y="8098"/>
                  </a:lnTo>
                  <a:lnTo>
                    <a:pt x="1361" y="7951"/>
                  </a:lnTo>
                  <a:lnTo>
                    <a:pt x="1737" y="7931"/>
                  </a:lnTo>
                  <a:lnTo>
                    <a:pt x="1842" y="7951"/>
                  </a:lnTo>
                  <a:lnTo>
                    <a:pt x="2030" y="7889"/>
                  </a:lnTo>
                  <a:lnTo>
                    <a:pt x="2093" y="7784"/>
                  </a:lnTo>
                  <a:lnTo>
                    <a:pt x="2177" y="7742"/>
                  </a:lnTo>
                  <a:lnTo>
                    <a:pt x="2240" y="7596"/>
                  </a:lnTo>
                  <a:lnTo>
                    <a:pt x="2344" y="7428"/>
                  </a:lnTo>
                  <a:lnTo>
                    <a:pt x="2344" y="7324"/>
                  </a:lnTo>
                  <a:lnTo>
                    <a:pt x="2449" y="7261"/>
                  </a:lnTo>
                  <a:lnTo>
                    <a:pt x="2449" y="7094"/>
                  </a:lnTo>
                  <a:lnTo>
                    <a:pt x="2407" y="7073"/>
                  </a:lnTo>
                  <a:lnTo>
                    <a:pt x="2491" y="6989"/>
                  </a:lnTo>
                  <a:lnTo>
                    <a:pt x="2554" y="6801"/>
                  </a:lnTo>
                  <a:lnTo>
                    <a:pt x="2512" y="6780"/>
                  </a:lnTo>
                  <a:lnTo>
                    <a:pt x="2574" y="6780"/>
                  </a:lnTo>
                  <a:lnTo>
                    <a:pt x="2679" y="6591"/>
                  </a:lnTo>
                  <a:lnTo>
                    <a:pt x="2763" y="6236"/>
                  </a:lnTo>
                  <a:lnTo>
                    <a:pt x="2805" y="6027"/>
                  </a:lnTo>
                  <a:lnTo>
                    <a:pt x="2909" y="5922"/>
                  </a:lnTo>
                  <a:lnTo>
                    <a:pt x="2972" y="5692"/>
                  </a:lnTo>
                  <a:lnTo>
                    <a:pt x="3118" y="5420"/>
                  </a:lnTo>
                  <a:lnTo>
                    <a:pt x="3286" y="4959"/>
                  </a:lnTo>
                  <a:lnTo>
                    <a:pt x="3390" y="4792"/>
                  </a:lnTo>
                  <a:lnTo>
                    <a:pt x="3390" y="4583"/>
                  </a:lnTo>
                  <a:lnTo>
                    <a:pt x="3495" y="4374"/>
                  </a:lnTo>
                  <a:lnTo>
                    <a:pt x="3516" y="4269"/>
                  </a:lnTo>
                  <a:lnTo>
                    <a:pt x="3642" y="4060"/>
                  </a:lnTo>
                  <a:lnTo>
                    <a:pt x="3704" y="3746"/>
                  </a:lnTo>
                  <a:lnTo>
                    <a:pt x="3746" y="3516"/>
                  </a:lnTo>
                  <a:lnTo>
                    <a:pt x="3809" y="3453"/>
                  </a:lnTo>
                  <a:lnTo>
                    <a:pt x="3830" y="3286"/>
                  </a:lnTo>
                  <a:lnTo>
                    <a:pt x="3809" y="3202"/>
                  </a:lnTo>
                  <a:lnTo>
                    <a:pt x="3830" y="3076"/>
                  </a:lnTo>
                  <a:lnTo>
                    <a:pt x="3934" y="2888"/>
                  </a:lnTo>
                  <a:lnTo>
                    <a:pt x="3934" y="2804"/>
                  </a:lnTo>
                  <a:lnTo>
                    <a:pt x="4018" y="2700"/>
                  </a:lnTo>
                  <a:lnTo>
                    <a:pt x="3976" y="2574"/>
                  </a:lnTo>
                  <a:lnTo>
                    <a:pt x="3934" y="2511"/>
                  </a:lnTo>
                  <a:lnTo>
                    <a:pt x="3976" y="2449"/>
                  </a:lnTo>
                  <a:lnTo>
                    <a:pt x="3976" y="2281"/>
                  </a:lnTo>
                  <a:lnTo>
                    <a:pt x="3934" y="2260"/>
                  </a:lnTo>
                  <a:lnTo>
                    <a:pt x="3934" y="2135"/>
                  </a:lnTo>
                  <a:lnTo>
                    <a:pt x="4018" y="2072"/>
                  </a:lnTo>
                  <a:lnTo>
                    <a:pt x="4060" y="2135"/>
                  </a:lnTo>
                  <a:lnTo>
                    <a:pt x="4081" y="2260"/>
                  </a:lnTo>
                  <a:lnTo>
                    <a:pt x="4186" y="2386"/>
                  </a:lnTo>
                  <a:lnTo>
                    <a:pt x="4269" y="2386"/>
                  </a:lnTo>
                  <a:lnTo>
                    <a:pt x="4290" y="2302"/>
                  </a:lnTo>
                  <a:lnTo>
                    <a:pt x="4332" y="2239"/>
                  </a:lnTo>
                  <a:lnTo>
                    <a:pt x="4353" y="2177"/>
                  </a:lnTo>
                  <a:lnTo>
                    <a:pt x="4353" y="2072"/>
                  </a:lnTo>
                  <a:lnTo>
                    <a:pt x="4395" y="2051"/>
                  </a:lnTo>
                  <a:lnTo>
                    <a:pt x="4374" y="1925"/>
                  </a:lnTo>
                  <a:lnTo>
                    <a:pt x="4269" y="1779"/>
                  </a:lnTo>
                  <a:lnTo>
                    <a:pt x="4248" y="1674"/>
                  </a:lnTo>
                  <a:lnTo>
                    <a:pt x="4269" y="1633"/>
                  </a:lnTo>
                  <a:lnTo>
                    <a:pt x="4269" y="1507"/>
                  </a:lnTo>
                  <a:lnTo>
                    <a:pt x="4248" y="1340"/>
                  </a:lnTo>
                  <a:lnTo>
                    <a:pt x="4269" y="1256"/>
                  </a:lnTo>
                  <a:lnTo>
                    <a:pt x="4269" y="984"/>
                  </a:lnTo>
                  <a:lnTo>
                    <a:pt x="4186" y="879"/>
                  </a:lnTo>
                  <a:lnTo>
                    <a:pt x="4186" y="607"/>
                  </a:lnTo>
                  <a:lnTo>
                    <a:pt x="4144" y="524"/>
                  </a:lnTo>
                  <a:lnTo>
                    <a:pt x="4081" y="524"/>
                  </a:lnTo>
                  <a:lnTo>
                    <a:pt x="3976" y="398"/>
                  </a:lnTo>
                  <a:lnTo>
                    <a:pt x="3976" y="293"/>
                  </a:lnTo>
                  <a:lnTo>
                    <a:pt x="3872" y="252"/>
                  </a:lnTo>
                  <a:lnTo>
                    <a:pt x="3934" y="147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6" name="Google Shape;1206;p64"/>
            <p:cNvGrpSpPr/>
            <p:nvPr/>
          </p:nvGrpSpPr>
          <p:grpSpPr>
            <a:xfrm>
              <a:off x="4513224" y="3221724"/>
              <a:ext cx="274563" cy="280321"/>
              <a:chOff x="5298975" y="3412225"/>
              <a:chExt cx="576450" cy="616225"/>
            </a:xfrm>
          </p:grpSpPr>
          <p:sp>
            <p:nvSpPr>
              <p:cNvPr id="1207" name="Google Shape;1207;p64"/>
              <p:cNvSpPr/>
              <p:nvPr/>
            </p:nvSpPr>
            <p:spPr>
              <a:xfrm>
                <a:off x="5298975" y="3412225"/>
                <a:ext cx="576450" cy="515275"/>
              </a:xfrm>
              <a:custGeom>
                <a:avLst/>
                <a:gdLst/>
                <a:ahLst/>
                <a:cxnLst/>
                <a:rect l="l" t="t" r="r" b="b"/>
                <a:pathLst>
                  <a:path w="23058" h="20611" extrusionOk="0">
                    <a:moveTo>
                      <a:pt x="18015" y="1"/>
                    </a:moveTo>
                    <a:lnTo>
                      <a:pt x="17890" y="42"/>
                    </a:lnTo>
                    <a:lnTo>
                      <a:pt x="17806" y="147"/>
                    </a:lnTo>
                    <a:lnTo>
                      <a:pt x="17806" y="335"/>
                    </a:lnTo>
                    <a:lnTo>
                      <a:pt x="17764" y="524"/>
                    </a:lnTo>
                    <a:lnTo>
                      <a:pt x="17764" y="565"/>
                    </a:lnTo>
                    <a:lnTo>
                      <a:pt x="17722" y="670"/>
                    </a:lnTo>
                    <a:lnTo>
                      <a:pt x="17660" y="670"/>
                    </a:lnTo>
                    <a:lnTo>
                      <a:pt x="17597" y="858"/>
                    </a:lnTo>
                    <a:lnTo>
                      <a:pt x="17492" y="1005"/>
                    </a:lnTo>
                    <a:lnTo>
                      <a:pt x="17576" y="1089"/>
                    </a:lnTo>
                    <a:lnTo>
                      <a:pt x="17681" y="1172"/>
                    </a:lnTo>
                    <a:lnTo>
                      <a:pt x="17618" y="1214"/>
                    </a:lnTo>
                    <a:lnTo>
                      <a:pt x="17555" y="1193"/>
                    </a:lnTo>
                    <a:lnTo>
                      <a:pt x="17492" y="1319"/>
                    </a:lnTo>
                    <a:lnTo>
                      <a:pt x="17450" y="1423"/>
                    </a:lnTo>
                    <a:lnTo>
                      <a:pt x="17513" y="1570"/>
                    </a:lnTo>
                    <a:lnTo>
                      <a:pt x="17513" y="1674"/>
                    </a:lnTo>
                    <a:lnTo>
                      <a:pt x="17450" y="1633"/>
                    </a:lnTo>
                    <a:lnTo>
                      <a:pt x="17367" y="1674"/>
                    </a:lnTo>
                    <a:lnTo>
                      <a:pt x="17304" y="1946"/>
                    </a:lnTo>
                    <a:lnTo>
                      <a:pt x="17367" y="2156"/>
                    </a:lnTo>
                    <a:lnTo>
                      <a:pt x="17346" y="2365"/>
                    </a:lnTo>
                    <a:lnTo>
                      <a:pt x="17388" y="2511"/>
                    </a:lnTo>
                    <a:lnTo>
                      <a:pt x="17388" y="2679"/>
                    </a:lnTo>
                    <a:lnTo>
                      <a:pt x="17262" y="2783"/>
                    </a:lnTo>
                    <a:lnTo>
                      <a:pt x="17262" y="2867"/>
                    </a:lnTo>
                    <a:lnTo>
                      <a:pt x="17157" y="3097"/>
                    </a:lnTo>
                    <a:lnTo>
                      <a:pt x="17137" y="3411"/>
                    </a:lnTo>
                    <a:lnTo>
                      <a:pt x="17032" y="3558"/>
                    </a:lnTo>
                    <a:lnTo>
                      <a:pt x="17074" y="3662"/>
                    </a:lnTo>
                    <a:lnTo>
                      <a:pt x="16990" y="3830"/>
                    </a:lnTo>
                    <a:lnTo>
                      <a:pt x="16885" y="3934"/>
                    </a:lnTo>
                    <a:lnTo>
                      <a:pt x="16885" y="4143"/>
                    </a:lnTo>
                    <a:lnTo>
                      <a:pt x="16718" y="4290"/>
                    </a:lnTo>
                    <a:lnTo>
                      <a:pt x="16341" y="4436"/>
                    </a:lnTo>
                    <a:lnTo>
                      <a:pt x="16195" y="4332"/>
                    </a:lnTo>
                    <a:lnTo>
                      <a:pt x="16028" y="4311"/>
                    </a:lnTo>
                    <a:lnTo>
                      <a:pt x="15944" y="4227"/>
                    </a:lnTo>
                    <a:lnTo>
                      <a:pt x="15818" y="4102"/>
                    </a:lnTo>
                    <a:lnTo>
                      <a:pt x="15818" y="4039"/>
                    </a:lnTo>
                    <a:lnTo>
                      <a:pt x="15776" y="3997"/>
                    </a:lnTo>
                    <a:lnTo>
                      <a:pt x="15735" y="3871"/>
                    </a:lnTo>
                    <a:lnTo>
                      <a:pt x="15609" y="3830"/>
                    </a:lnTo>
                    <a:lnTo>
                      <a:pt x="15484" y="3788"/>
                    </a:lnTo>
                    <a:lnTo>
                      <a:pt x="15316" y="3788"/>
                    </a:lnTo>
                    <a:lnTo>
                      <a:pt x="15149" y="3683"/>
                    </a:lnTo>
                    <a:lnTo>
                      <a:pt x="15107" y="3578"/>
                    </a:lnTo>
                    <a:lnTo>
                      <a:pt x="14981" y="3411"/>
                    </a:lnTo>
                    <a:lnTo>
                      <a:pt x="14835" y="3390"/>
                    </a:lnTo>
                    <a:lnTo>
                      <a:pt x="14688" y="3306"/>
                    </a:lnTo>
                    <a:lnTo>
                      <a:pt x="14688" y="3244"/>
                    </a:lnTo>
                    <a:lnTo>
                      <a:pt x="14626" y="3244"/>
                    </a:lnTo>
                    <a:lnTo>
                      <a:pt x="14563" y="3181"/>
                    </a:lnTo>
                    <a:lnTo>
                      <a:pt x="14437" y="3181"/>
                    </a:lnTo>
                    <a:lnTo>
                      <a:pt x="14333" y="3160"/>
                    </a:lnTo>
                    <a:lnTo>
                      <a:pt x="14354" y="3097"/>
                    </a:lnTo>
                    <a:lnTo>
                      <a:pt x="14207" y="2993"/>
                    </a:lnTo>
                    <a:lnTo>
                      <a:pt x="14165" y="2867"/>
                    </a:lnTo>
                    <a:lnTo>
                      <a:pt x="14040" y="2721"/>
                    </a:lnTo>
                    <a:lnTo>
                      <a:pt x="13935" y="2721"/>
                    </a:lnTo>
                    <a:lnTo>
                      <a:pt x="13810" y="2553"/>
                    </a:lnTo>
                    <a:lnTo>
                      <a:pt x="13810" y="2428"/>
                    </a:lnTo>
                    <a:lnTo>
                      <a:pt x="13914" y="2239"/>
                    </a:lnTo>
                    <a:lnTo>
                      <a:pt x="13935" y="2114"/>
                    </a:lnTo>
                    <a:lnTo>
                      <a:pt x="14061" y="2030"/>
                    </a:lnTo>
                    <a:lnTo>
                      <a:pt x="14103" y="1884"/>
                    </a:lnTo>
                    <a:lnTo>
                      <a:pt x="14144" y="1779"/>
                    </a:lnTo>
                    <a:lnTo>
                      <a:pt x="14040" y="1821"/>
                    </a:lnTo>
                    <a:lnTo>
                      <a:pt x="13956" y="1674"/>
                    </a:lnTo>
                    <a:lnTo>
                      <a:pt x="14061" y="1591"/>
                    </a:lnTo>
                    <a:lnTo>
                      <a:pt x="14040" y="1486"/>
                    </a:lnTo>
                    <a:lnTo>
                      <a:pt x="14124" y="1486"/>
                    </a:lnTo>
                    <a:lnTo>
                      <a:pt x="14165" y="1465"/>
                    </a:lnTo>
                    <a:lnTo>
                      <a:pt x="14228" y="1486"/>
                    </a:lnTo>
                    <a:lnTo>
                      <a:pt x="14333" y="1507"/>
                    </a:lnTo>
                    <a:lnTo>
                      <a:pt x="14458" y="1465"/>
                    </a:lnTo>
                    <a:lnTo>
                      <a:pt x="14521" y="1319"/>
                    </a:lnTo>
                    <a:lnTo>
                      <a:pt x="14416" y="1256"/>
                    </a:lnTo>
                    <a:lnTo>
                      <a:pt x="14479" y="1172"/>
                    </a:lnTo>
                    <a:lnTo>
                      <a:pt x="14563" y="1193"/>
                    </a:lnTo>
                    <a:lnTo>
                      <a:pt x="14626" y="1005"/>
                    </a:lnTo>
                    <a:lnTo>
                      <a:pt x="14688" y="963"/>
                    </a:lnTo>
                    <a:lnTo>
                      <a:pt x="14772" y="858"/>
                    </a:lnTo>
                    <a:lnTo>
                      <a:pt x="14772" y="796"/>
                    </a:lnTo>
                    <a:lnTo>
                      <a:pt x="14668" y="754"/>
                    </a:lnTo>
                    <a:lnTo>
                      <a:pt x="14584" y="837"/>
                    </a:lnTo>
                    <a:lnTo>
                      <a:pt x="14521" y="796"/>
                    </a:lnTo>
                    <a:lnTo>
                      <a:pt x="14521" y="586"/>
                    </a:lnTo>
                    <a:lnTo>
                      <a:pt x="14416" y="649"/>
                    </a:lnTo>
                    <a:lnTo>
                      <a:pt x="14270" y="796"/>
                    </a:lnTo>
                    <a:lnTo>
                      <a:pt x="14333" y="837"/>
                    </a:lnTo>
                    <a:lnTo>
                      <a:pt x="14333" y="900"/>
                    </a:lnTo>
                    <a:lnTo>
                      <a:pt x="14249" y="963"/>
                    </a:lnTo>
                    <a:lnTo>
                      <a:pt x="14144" y="900"/>
                    </a:lnTo>
                    <a:lnTo>
                      <a:pt x="14124" y="837"/>
                    </a:lnTo>
                    <a:lnTo>
                      <a:pt x="14103" y="775"/>
                    </a:lnTo>
                    <a:lnTo>
                      <a:pt x="14040" y="858"/>
                    </a:lnTo>
                    <a:lnTo>
                      <a:pt x="13956" y="879"/>
                    </a:lnTo>
                    <a:lnTo>
                      <a:pt x="13956" y="796"/>
                    </a:lnTo>
                    <a:lnTo>
                      <a:pt x="14040" y="733"/>
                    </a:lnTo>
                    <a:lnTo>
                      <a:pt x="14061" y="670"/>
                    </a:lnTo>
                    <a:lnTo>
                      <a:pt x="13998" y="691"/>
                    </a:lnTo>
                    <a:lnTo>
                      <a:pt x="13914" y="775"/>
                    </a:lnTo>
                    <a:lnTo>
                      <a:pt x="13789" y="837"/>
                    </a:lnTo>
                    <a:lnTo>
                      <a:pt x="13789" y="858"/>
                    </a:lnTo>
                    <a:lnTo>
                      <a:pt x="13705" y="879"/>
                    </a:lnTo>
                    <a:lnTo>
                      <a:pt x="13684" y="837"/>
                    </a:lnTo>
                    <a:lnTo>
                      <a:pt x="13538" y="837"/>
                    </a:lnTo>
                    <a:lnTo>
                      <a:pt x="13538" y="775"/>
                    </a:lnTo>
                    <a:lnTo>
                      <a:pt x="13475" y="649"/>
                    </a:lnTo>
                    <a:lnTo>
                      <a:pt x="13412" y="649"/>
                    </a:lnTo>
                    <a:lnTo>
                      <a:pt x="13287" y="691"/>
                    </a:lnTo>
                    <a:lnTo>
                      <a:pt x="13182" y="670"/>
                    </a:lnTo>
                    <a:lnTo>
                      <a:pt x="13119" y="691"/>
                    </a:lnTo>
                    <a:lnTo>
                      <a:pt x="13077" y="628"/>
                    </a:lnTo>
                    <a:lnTo>
                      <a:pt x="13015" y="628"/>
                    </a:lnTo>
                    <a:lnTo>
                      <a:pt x="12973" y="482"/>
                    </a:lnTo>
                    <a:lnTo>
                      <a:pt x="12847" y="545"/>
                    </a:lnTo>
                    <a:lnTo>
                      <a:pt x="12701" y="524"/>
                    </a:lnTo>
                    <a:lnTo>
                      <a:pt x="12575" y="461"/>
                    </a:lnTo>
                    <a:lnTo>
                      <a:pt x="12575" y="377"/>
                    </a:lnTo>
                    <a:lnTo>
                      <a:pt x="12491" y="273"/>
                    </a:lnTo>
                    <a:lnTo>
                      <a:pt x="12450" y="273"/>
                    </a:lnTo>
                    <a:lnTo>
                      <a:pt x="12450" y="335"/>
                    </a:lnTo>
                    <a:lnTo>
                      <a:pt x="12282" y="377"/>
                    </a:lnTo>
                    <a:lnTo>
                      <a:pt x="12240" y="273"/>
                    </a:lnTo>
                    <a:lnTo>
                      <a:pt x="12136" y="252"/>
                    </a:lnTo>
                    <a:lnTo>
                      <a:pt x="11968" y="168"/>
                    </a:lnTo>
                    <a:lnTo>
                      <a:pt x="11968" y="210"/>
                    </a:lnTo>
                    <a:lnTo>
                      <a:pt x="11906" y="147"/>
                    </a:lnTo>
                    <a:lnTo>
                      <a:pt x="11801" y="231"/>
                    </a:lnTo>
                    <a:lnTo>
                      <a:pt x="11906" y="314"/>
                    </a:lnTo>
                    <a:lnTo>
                      <a:pt x="11864" y="335"/>
                    </a:lnTo>
                    <a:lnTo>
                      <a:pt x="11968" y="356"/>
                    </a:lnTo>
                    <a:lnTo>
                      <a:pt x="12073" y="335"/>
                    </a:lnTo>
                    <a:lnTo>
                      <a:pt x="12240" y="461"/>
                    </a:lnTo>
                    <a:lnTo>
                      <a:pt x="12240" y="545"/>
                    </a:lnTo>
                    <a:lnTo>
                      <a:pt x="12261" y="733"/>
                    </a:lnTo>
                    <a:lnTo>
                      <a:pt x="12136" y="733"/>
                    </a:lnTo>
                    <a:lnTo>
                      <a:pt x="12115" y="858"/>
                    </a:lnTo>
                    <a:lnTo>
                      <a:pt x="12052" y="775"/>
                    </a:lnTo>
                    <a:lnTo>
                      <a:pt x="11968" y="754"/>
                    </a:lnTo>
                    <a:lnTo>
                      <a:pt x="11864" y="837"/>
                    </a:lnTo>
                    <a:lnTo>
                      <a:pt x="11550" y="837"/>
                    </a:lnTo>
                    <a:lnTo>
                      <a:pt x="11424" y="733"/>
                    </a:lnTo>
                    <a:lnTo>
                      <a:pt x="11403" y="775"/>
                    </a:lnTo>
                    <a:lnTo>
                      <a:pt x="11278" y="837"/>
                    </a:lnTo>
                    <a:lnTo>
                      <a:pt x="11299" y="942"/>
                    </a:lnTo>
                    <a:lnTo>
                      <a:pt x="11194" y="900"/>
                    </a:lnTo>
                    <a:lnTo>
                      <a:pt x="11215" y="1068"/>
                    </a:lnTo>
                    <a:lnTo>
                      <a:pt x="11173" y="1005"/>
                    </a:lnTo>
                    <a:lnTo>
                      <a:pt x="11027" y="963"/>
                    </a:lnTo>
                    <a:lnTo>
                      <a:pt x="10985" y="1047"/>
                    </a:lnTo>
                    <a:lnTo>
                      <a:pt x="11027" y="1109"/>
                    </a:lnTo>
                    <a:lnTo>
                      <a:pt x="11027" y="1172"/>
                    </a:lnTo>
                    <a:lnTo>
                      <a:pt x="10880" y="1109"/>
                    </a:lnTo>
                    <a:lnTo>
                      <a:pt x="10818" y="1193"/>
                    </a:lnTo>
                    <a:lnTo>
                      <a:pt x="10880" y="1256"/>
                    </a:lnTo>
                    <a:lnTo>
                      <a:pt x="10797" y="1298"/>
                    </a:lnTo>
                    <a:lnTo>
                      <a:pt x="10713" y="1361"/>
                    </a:lnTo>
                    <a:lnTo>
                      <a:pt x="10713" y="1402"/>
                    </a:lnTo>
                    <a:lnTo>
                      <a:pt x="10797" y="1507"/>
                    </a:lnTo>
                    <a:lnTo>
                      <a:pt x="10818" y="1570"/>
                    </a:lnTo>
                    <a:lnTo>
                      <a:pt x="10818" y="1570"/>
                    </a:lnTo>
                    <a:lnTo>
                      <a:pt x="10713" y="1507"/>
                    </a:lnTo>
                    <a:lnTo>
                      <a:pt x="10650" y="1591"/>
                    </a:lnTo>
                    <a:lnTo>
                      <a:pt x="10546" y="1591"/>
                    </a:lnTo>
                    <a:lnTo>
                      <a:pt x="10462" y="1737"/>
                    </a:lnTo>
                    <a:lnTo>
                      <a:pt x="10357" y="1925"/>
                    </a:lnTo>
                    <a:lnTo>
                      <a:pt x="10274" y="1946"/>
                    </a:lnTo>
                    <a:lnTo>
                      <a:pt x="10253" y="2114"/>
                    </a:lnTo>
                    <a:lnTo>
                      <a:pt x="10148" y="2156"/>
                    </a:lnTo>
                    <a:lnTo>
                      <a:pt x="10232" y="2239"/>
                    </a:lnTo>
                    <a:lnTo>
                      <a:pt x="10441" y="2260"/>
                    </a:lnTo>
                    <a:lnTo>
                      <a:pt x="10357" y="2302"/>
                    </a:lnTo>
                    <a:lnTo>
                      <a:pt x="10294" y="2365"/>
                    </a:lnTo>
                    <a:lnTo>
                      <a:pt x="10546" y="2449"/>
                    </a:lnTo>
                    <a:lnTo>
                      <a:pt x="10462" y="2511"/>
                    </a:lnTo>
                    <a:lnTo>
                      <a:pt x="10294" y="2469"/>
                    </a:lnTo>
                    <a:lnTo>
                      <a:pt x="10253" y="2407"/>
                    </a:lnTo>
                    <a:lnTo>
                      <a:pt x="10253" y="2407"/>
                    </a:lnTo>
                    <a:lnTo>
                      <a:pt x="10274" y="2469"/>
                    </a:lnTo>
                    <a:lnTo>
                      <a:pt x="10357" y="2553"/>
                    </a:lnTo>
                    <a:lnTo>
                      <a:pt x="10357" y="2679"/>
                    </a:lnTo>
                    <a:lnTo>
                      <a:pt x="10462" y="2825"/>
                    </a:lnTo>
                    <a:lnTo>
                      <a:pt x="10294" y="2679"/>
                    </a:lnTo>
                    <a:lnTo>
                      <a:pt x="10232" y="2532"/>
                    </a:lnTo>
                    <a:lnTo>
                      <a:pt x="10127" y="2511"/>
                    </a:lnTo>
                    <a:lnTo>
                      <a:pt x="10085" y="2574"/>
                    </a:lnTo>
                    <a:lnTo>
                      <a:pt x="10064" y="2658"/>
                    </a:lnTo>
                    <a:lnTo>
                      <a:pt x="10043" y="2574"/>
                    </a:lnTo>
                    <a:lnTo>
                      <a:pt x="9813" y="2428"/>
                    </a:lnTo>
                    <a:lnTo>
                      <a:pt x="9625" y="2449"/>
                    </a:lnTo>
                    <a:lnTo>
                      <a:pt x="9667" y="2511"/>
                    </a:lnTo>
                    <a:lnTo>
                      <a:pt x="9625" y="2574"/>
                    </a:lnTo>
                    <a:lnTo>
                      <a:pt x="9562" y="2532"/>
                    </a:lnTo>
                    <a:lnTo>
                      <a:pt x="9520" y="2532"/>
                    </a:lnTo>
                    <a:lnTo>
                      <a:pt x="9458" y="2574"/>
                    </a:lnTo>
                    <a:lnTo>
                      <a:pt x="9541" y="2721"/>
                    </a:lnTo>
                    <a:lnTo>
                      <a:pt x="9520" y="2762"/>
                    </a:lnTo>
                    <a:lnTo>
                      <a:pt x="9499" y="2721"/>
                    </a:lnTo>
                    <a:lnTo>
                      <a:pt x="9437" y="2741"/>
                    </a:lnTo>
                    <a:lnTo>
                      <a:pt x="9437" y="2783"/>
                    </a:lnTo>
                    <a:lnTo>
                      <a:pt x="9332" y="2846"/>
                    </a:lnTo>
                    <a:lnTo>
                      <a:pt x="9186" y="2888"/>
                    </a:lnTo>
                    <a:lnTo>
                      <a:pt x="9311" y="2825"/>
                    </a:lnTo>
                    <a:lnTo>
                      <a:pt x="9395" y="2721"/>
                    </a:lnTo>
                    <a:lnTo>
                      <a:pt x="9395" y="2532"/>
                    </a:lnTo>
                    <a:lnTo>
                      <a:pt x="9458" y="2428"/>
                    </a:lnTo>
                    <a:lnTo>
                      <a:pt x="9416" y="2344"/>
                    </a:lnTo>
                    <a:lnTo>
                      <a:pt x="9311" y="2323"/>
                    </a:lnTo>
                    <a:lnTo>
                      <a:pt x="9144" y="2030"/>
                    </a:lnTo>
                    <a:lnTo>
                      <a:pt x="9081" y="1905"/>
                    </a:lnTo>
                    <a:lnTo>
                      <a:pt x="8893" y="1842"/>
                    </a:lnTo>
                    <a:lnTo>
                      <a:pt x="8788" y="1800"/>
                    </a:lnTo>
                    <a:lnTo>
                      <a:pt x="8725" y="1821"/>
                    </a:lnTo>
                    <a:lnTo>
                      <a:pt x="8788" y="1884"/>
                    </a:lnTo>
                    <a:lnTo>
                      <a:pt x="8704" y="1905"/>
                    </a:lnTo>
                    <a:lnTo>
                      <a:pt x="8621" y="2030"/>
                    </a:lnTo>
                    <a:lnTo>
                      <a:pt x="8558" y="2009"/>
                    </a:lnTo>
                    <a:lnTo>
                      <a:pt x="8579" y="1946"/>
                    </a:lnTo>
                    <a:lnTo>
                      <a:pt x="8474" y="1988"/>
                    </a:lnTo>
                    <a:lnTo>
                      <a:pt x="8453" y="2051"/>
                    </a:lnTo>
                    <a:lnTo>
                      <a:pt x="8370" y="1884"/>
                    </a:lnTo>
                    <a:lnTo>
                      <a:pt x="8307" y="1884"/>
                    </a:lnTo>
                    <a:lnTo>
                      <a:pt x="8286" y="1946"/>
                    </a:lnTo>
                    <a:lnTo>
                      <a:pt x="8370" y="2009"/>
                    </a:lnTo>
                    <a:lnTo>
                      <a:pt x="8265" y="2093"/>
                    </a:lnTo>
                    <a:lnTo>
                      <a:pt x="8202" y="2218"/>
                    </a:lnTo>
                    <a:lnTo>
                      <a:pt x="8265" y="2260"/>
                    </a:lnTo>
                    <a:lnTo>
                      <a:pt x="8139" y="2344"/>
                    </a:lnTo>
                    <a:lnTo>
                      <a:pt x="8077" y="2260"/>
                    </a:lnTo>
                    <a:lnTo>
                      <a:pt x="8035" y="2260"/>
                    </a:lnTo>
                    <a:lnTo>
                      <a:pt x="7993" y="2197"/>
                    </a:lnTo>
                    <a:lnTo>
                      <a:pt x="8077" y="2114"/>
                    </a:lnTo>
                    <a:lnTo>
                      <a:pt x="7993" y="2114"/>
                    </a:lnTo>
                    <a:lnTo>
                      <a:pt x="7951" y="2239"/>
                    </a:lnTo>
                    <a:lnTo>
                      <a:pt x="7846" y="2260"/>
                    </a:lnTo>
                    <a:lnTo>
                      <a:pt x="7784" y="2323"/>
                    </a:lnTo>
                    <a:lnTo>
                      <a:pt x="7763" y="2449"/>
                    </a:lnTo>
                    <a:lnTo>
                      <a:pt x="7951" y="2511"/>
                    </a:lnTo>
                    <a:lnTo>
                      <a:pt x="7784" y="2637"/>
                    </a:lnTo>
                    <a:lnTo>
                      <a:pt x="7679" y="2574"/>
                    </a:lnTo>
                    <a:lnTo>
                      <a:pt x="7533" y="2658"/>
                    </a:lnTo>
                    <a:lnTo>
                      <a:pt x="7554" y="2741"/>
                    </a:lnTo>
                    <a:lnTo>
                      <a:pt x="7742" y="2762"/>
                    </a:lnTo>
                    <a:lnTo>
                      <a:pt x="7658" y="2846"/>
                    </a:lnTo>
                    <a:lnTo>
                      <a:pt x="7574" y="2867"/>
                    </a:lnTo>
                    <a:lnTo>
                      <a:pt x="7470" y="2741"/>
                    </a:lnTo>
                    <a:lnTo>
                      <a:pt x="7365" y="2846"/>
                    </a:lnTo>
                    <a:lnTo>
                      <a:pt x="7261" y="2867"/>
                    </a:lnTo>
                    <a:lnTo>
                      <a:pt x="7302" y="2951"/>
                    </a:lnTo>
                    <a:lnTo>
                      <a:pt x="7323" y="3034"/>
                    </a:lnTo>
                    <a:lnTo>
                      <a:pt x="7323" y="3097"/>
                    </a:lnTo>
                    <a:lnTo>
                      <a:pt x="7407" y="3076"/>
                    </a:lnTo>
                    <a:lnTo>
                      <a:pt x="7323" y="3181"/>
                    </a:lnTo>
                    <a:lnTo>
                      <a:pt x="7365" y="3286"/>
                    </a:lnTo>
                    <a:lnTo>
                      <a:pt x="7261" y="3306"/>
                    </a:lnTo>
                    <a:lnTo>
                      <a:pt x="7219" y="3390"/>
                    </a:lnTo>
                    <a:lnTo>
                      <a:pt x="7407" y="3453"/>
                    </a:lnTo>
                    <a:lnTo>
                      <a:pt x="7302" y="3495"/>
                    </a:lnTo>
                    <a:lnTo>
                      <a:pt x="7261" y="3558"/>
                    </a:lnTo>
                    <a:lnTo>
                      <a:pt x="7135" y="3516"/>
                    </a:lnTo>
                    <a:lnTo>
                      <a:pt x="7093" y="3453"/>
                    </a:lnTo>
                    <a:lnTo>
                      <a:pt x="7009" y="3390"/>
                    </a:lnTo>
                    <a:lnTo>
                      <a:pt x="6905" y="3474"/>
                    </a:lnTo>
                    <a:lnTo>
                      <a:pt x="6884" y="3369"/>
                    </a:lnTo>
                    <a:lnTo>
                      <a:pt x="6779" y="3306"/>
                    </a:lnTo>
                    <a:lnTo>
                      <a:pt x="6696" y="3369"/>
                    </a:lnTo>
                    <a:lnTo>
                      <a:pt x="6821" y="3474"/>
                    </a:lnTo>
                    <a:lnTo>
                      <a:pt x="6779" y="3495"/>
                    </a:lnTo>
                    <a:lnTo>
                      <a:pt x="6717" y="3599"/>
                    </a:lnTo>
                    <a:lnTo>
                      <a:pt x="6821" y="3704"/>
                    </a:lnTo>
                    <a:lnTo>
                      <a:pt x="6947" y="3704"/>
                    </a:lnTo>
                    <a:lnTo>
                      <a:pt x="6905" y="3809"/>
                    </a:lnTo>
                    <a:lnTo>
                      <a:pt x="6905" y="3913"/>
                    </a:lnTo>
                    <a:lnTo>
                      <a:pt x="6842" y="3871"/>
                    </a:lnTo>
                    <a:lnTo>
                      <a:pt x="6779" y="3871"/>
                    </a:lnTo>
                    <a:lnTo>
                      <a:pt x="6800" y="3997"/>
                    </a:lnTo>
                    <a:lnTo>
                      <a:pt x="6737" y="4122"/>
                    </a:lnTo>
                    <a:lnTo>
                      <a:pt x="6737" y="4248"/>
                    </a:lnTo>
                    <a:lnTo>
                      <a:pt x="6570" y="3871"/>
                    </a:lnTo>
                    <a:lnTo>
                      <a:pt x="6424" y="3620"/>
                    </a:lnTo>
                    <a:lnTo>
                      <a:pt x="6382" y="3558"/>
                    </a:lnTo>
                    <a:lnTo>
                      <a:pt x="6403" y="3390"/>
                    </a:lnTo>
                    <a:lnTo>
                      <a:pt x="6361" y="3474"/>
                    </a:lnTo>
                    <a:lnTo>
                      <a:pt x="6214" y="3558"/>
                    </a:lnTo>
                    <a:lnTo>
                      <a:pt x="6193" y="3704"/>
                    </a:lnTo>
                    <a:lnTo>
                      <a:pt x="6110" y="3725"/>
                    </a:lnTo>
                    <a:lnTo>
                      <a:pt x="6089" y="3809"/>
                    </a:lnTo>
                    <a:lnTo>
                      <a:pt x="5984" y="3788"/>
                    </a:lnTo>
                    <a:lnTo>
                      <a:pt x="5901" y="3892"/>
                    </a:lnTo>
                    <a:lnTo>
                      <a:pt x="5838" y="3976"/>
                    </a:lnTo>
                    <a:lnTo>
                      <a:pt x="5859" y="4102"/>
                    </a:lnTo>
                    <a:lnTo>
                      <a:pt x="5859" y="4415"/>
                    </a:lnTo>
                    <a:lnTo>
                      <a:pt x="5901" y="4436"/>
                    </a:lnTo>
                    <a:lnTo>
                      <a:pt x="5901" y="4541"/>
                    </a:lnTo>
                    <a:lnTo>
                      <a:pt x="5796" y="4604"/>
                    </a:lnTo>
                    <a:lnTo>
                      <a:pt x="5733" y="4708"/>
                    </a:lnTo>
                    <a:lnTo>
                      <a:pt x="5566" y="4750"/>
                    </a:lnTo>
                    <a:lnTo>
                      <a:pt x="5587" y="4834"/>
                    </a:lnTo>
                    <a:lnTo>
                      <a:pt x="5461" y="4918"/>
                    </a:lnTo>
                    <a:lnTo>
                      <a:pt x="5461" y="5064"/>
                    </a:lnTo>
                    <a:lnTo>
                      <a:pt x="5377" y="5127"/>
                    </a:lnTo>
                    <a:lnTo>
                      <a:pt x="5210" y="5378"/>
                    </a:lnTo>
                    <a:lnTo>
                      <a:pt x="4854" y="5587"/>
                    </a:lnTo>
                    <a:lnTo>
                      <a:pt x="4561" y="5608"/>
                    </a:lnTo>
                    <a:lnTo>
                      <a:pt x="4436" y="5650"/>
                    </a:lnTo>
                    <a:lnTo>
                      <a:pt x="4268" y="5671"/>
                    </a:lnTo>
                    <a:lnTo>
                      <a:pt x="4122" y="5692"/>
                    </a:lnTo>
                    <a:lnTo>
                      <a:pt x="3996" y="5671"/>
                    </a:lnTo>
                    <a:lnTo>
                      <a:pt x="3808" y="5754"/>
                    </a:lnTo>
                    <a:lnTo>
                      <a:pt x="3787" y="5859"/>
                    </a:lnTo>
                    <a:lnTo>
                      <a:pt x="3683" y="5901"/>
                    </a:lnTo>
                    <a:lnTo>
                      <a:pt x="3285" y="5880"/>
                    </a:lnTo>
                    <a:lnTo>
                      <a:pt x="3222" y="5922"/>
                    </a:lnTo>
                    <a:lnTo>
                      <a:pt x="3160" y="6027"/>
                    </a:lnTo>
                    <a:lnTo>
                      <a:pt x="2929" y="6131"/>
                    </a:lnTo>
                    <a:lnTo>
                      <a:pt x="2762" y="6131"/>
                    </a:lnTo>
                    <a:lnTo>
                      <a:pt x="2657" y="6089"/>
                    </a:lnTo>
                    <a:lnTo>
                      <a:pt x="2553" y="6110"/>
                    </a:lnTo>
                    <a:lnTo>
                      <a:pt x="2532" y="6027"/>
                    </a:lnTo>
                    <a:lnTo>
                      <a:pt x="2427" y="6089"/>
                    </a:lnTo>
                    <a:lnTo>
                      <a:pt x="2344" y="6215"/>
                    </a:lnTo>
                    <a:lnTo>
                      <a:pt x="2113" y="6278"/>
                    </a:lnTo>
                    <a:lnTo>
                      <a:pt x="2092" y="6319"/>
                    </a:lnTo>
                    <a:lnTo>
                      <a:pt x="2009" y="6319"/>
                    </a:lnTo>
                    <a:lnTo>
                      <a:pt x="1820" y="6487"/>
                    </a:lnTo>
                    <a:lnTo>
                      <a:pt x="1569" y="6612"/>
                    </a:lnTo>
                    <a:lnTo>
                      <a:pt x="1255" y="6717"/>
                    </a:lnTo>
                    <a:lnTo>
                      <a:pt x="1088" y="6905"/>
                    </a:lnTo>
                    <a:lnTo>
                      <a:pt x="1088" y="7115"/>
                    </a:lnTo>
                    <a:lnTo>
                      <a:pt x="963" y="7219"/>
                    </a:lnTo>
                    <a:lnTo>
                      <a:pt x="879" y="7156"/>
                    </a:lnTo>
                    <a:lnTo>
                      <a:pt x="900" y="7073"/>
                    </a:lnTo>
                    <a:lnTo>
                      <a:pt x="900" y="7010"/>
                    </a:lnTo>
                    <a:lnTo>
                      <a:pt x="963" y="6843"/>
                    </a:lnTo>
                    <a:lnTo>
                      <a:pt x="963" y="6738"/>
                    </a:lnTo>
                    <a:lnTo>
                      <a:pt x="774" y="6863"/>
                    </a:lnTo>
                    <a:lnTo>
                      <a:pt x="732" y="7052"/>
                    </a:lnTo>
                    <a:lnTo>
                      <a:pt x="607" y="7282"/>
                    </a:lnTo>
                    <a:lnTo>
                      <a:pt x="711" y="7470"/>
                    </a:lnTo>
                    <a:lnTo>
                      <a:pt x="628" y="7638"/>
                    </a:lnTo>
                    <a:lnTo>
                      <a:pt x="649" y="7889"/>
                    </a:lnTo>
                    <a:lnTo>
                      <a:pt x="419" y="8161"/>
                    </a:lnTo>
                    <a:lnTo>
                      <a:pt x="335" y="8537"/>
                    </a:lnTo>
                    <a:lnTo>
                      <a:pt x="377" y="8726"/>
                    </a:lnTo>
                    <a:lnTo>
                      <a:pt x="356" y="9019"/>
                    </a:lnTo>
                    <a:lnTo>
                      <a:pt x="565" y="9353"/>
                    </a:lnTo>
                    <a:lnTo>
                      <a:pt x="565" y="9479"/>
                    </a:lnTo>
                    <a:lnTo>
                      <a:pt x="649" y="9584"/>
                    </a:lnTo>
                    <a:lnTo>
                      <a:pt x="565" y="9751"/>
                    </a:lnTo>
                    <a:lnTo>
                      <a:pt x="628" y="9897"/>
                    </a:lnTo>
                    <a:lnTo>
                      <a:pt x="502" y="9960"/>
                    </a:lnTo>
                    <a:lnTo>
                      <a:pt x="439" y="9856"/>
                    </a:lnTo>
                    <a:lnTo>
                      <a:pt x="439" y="9667"/>
                    </a:lnTo>
                    <a:lnTo>
                      <a:pt x="356" y="9772"/>
                    </a:lnTo>
                    <a:lnTo>
                      <a:pt x="335" y="9730"/>
                    </a:lnTo>
                    <a:lnTo>
                      <a:pt x="335" y="9542"/>
                    </a:lnTo>
                    <a:lnTo>
                      <a:pt x="230" y="9312"/>
                    </a:lnTo>
                    <a:lnTo>
                      <a:pt x="147" y="9416"/>
                    </a:lnTo>
                    <a:lnTo>
                      <a:pt x="188" y="9667"/>
                    </a:lnTo>
                    <a:lnTo>
                      <a:pt x="335" y="9835"/>
                    </a:lnTo>
                    <a:lnTo>
                      <a:pt x="439" y="10023"/>
                    </a:lnTo>
                    <a:lnTo>
                      <a:pt x="293" y="10065"/>
                    </a:lnTo>
                    <a:lnTo>
                      <a:pt x="147" y="9897"/>
                    </a:lnTo>
                    <a:lnTo>
                      <a:pt x="126" y="9688"/>
                    </a:lnTo>
                    <a:lnTo>
                      <a:pt x="84" y="9772"/>
                    </a:lnTo>
                    <a:lnTo>
                      <a:pt x="0" y="9835"/>
                    </a:lnTo>
                    <a:lnTo>
                      <a:pt x="105" y="10002"/>
                    </a:lnTo>
                    <a:lnTo>
                      <a:pt x="314" y="10253"/>
                    </a:lnTo>
                    <a:lnTo>
                      <a:pt x="419" y="10588"/>
                    </a:lnTo>
                    <a:lnTo>
                      <a:pt x="377" y="11153"/>
                    </a:lnTo>
                    <a:lnTo>
                      <a:pt x="460" y="11257"/>
                    </a:lnTo>
                    <a:lnTo>
                      <a:pt x="544" y="11592"/>
                    </a:lnTo>
                    <a:lnTo>
                      <a:pt x="711" y="12032"/>
                    </a:lnTo>
                    <a:lnTo>
                      <a:pt x="649" y="12178"/>
                    </a:lnTo>
                    <a:lnTo>
                      <a:pt x="670" y="12827"/>
                    </a:lnTo>
                    <a:lnTo>
                      <a:pt x="649" y="12910"/>
                    </a:lnTo>
                    <a:lnTo>
                      <a:pt x="711" y="13099"/>
                    </a:lnTo>
                    <a:lnTo>
                      <a:pt x="711" y="13308"/>
                    </a:lnTo>
                    <a:lnTo>
                      <a:pt x="837" y="13559"/>
                    </a:lnTo>
                    <a:lnTo>
                      <a:pt x="837" y="13726"/>
                    </a:lnTo>
                    <a:lnTo>
                      <a:pt x="732" y="13810"/>
                    </a:lnTo>
                    <a:lnTo>
                      <a:pt x="774" y="13852"/>
                    </a:lnTo>
                    <a:lnTo>
                      <a:pt x="732" y="14019"/>
                    </a:lnTo>
                    <a:lnTo>
                      <a:pt x="711" y="14270"/>
                    </a:lnTo>
                    <a:lnTo>
                      <a:pt x="628" y="14354"/>
                    </a:lnTo>
                    <a:lnTo>
                      <a:pt x="649" y="14438"/>
                    </a:lnTo>
                    <a:lnTo>
                      <a:pt x="628" y="14584"/>
                    </a:lnTo>
                    <a:lnTo>
                      <a:pt x="523" y="14668"/>
                    </a:lnTo>
                    <a:lnTo>
                      <a:pt x="544" y="14793"/>
                    </a:lnTo>
                    <a:lnTo>
                      <a:pt x="335" y="14961"/>
                    </a:lnTo>
                    <a:lnTo>
                      <a:pt x="251" y="14877"/>
                    </a:lnTo>
                    <a:lnTo>
                      <a:pt x="126" y="15086"/>
                    </a:lnTo>
                    <a:lnTo>
                      <a:pt x="126" y="15442"/>
                    </a:lnTo>
                    <a:lnTo>
                      <a:pt x="209" y="15526"/>
                    </a:lnTo>
                    <a:lnTo>
                      <a:pt x="293" y="15526"/>
                    </a:lnTo>
                    <a:lnTo>
                      <a:pt x="544" y="15756"/>
                    </a:lnTo>
                    <a:lnTo>
                      <a:pt x="544" y="15861"/>
                    </a:lnTo>
                    <a:lnTo>
                      <a:pt x="565" y="15923"/>
                    </a:lnTo>
                    <a:lnTo>
                      <a:pt x="711" y="15944"/>
                    </a:lnTo>
                    <a:lnTo>
                      <a:pt x="753" y="16007"/>
                    </a:lnTo>
                    <a:lnTo>
                      <a:pt x="942" y="16028"/>
                    </a:lnTo>
                    <a:lnTo>
                      <a:pt x="983" y="16028"/>
                    </a:lnTo>
                    <a:lnTo>
                      <a:pt x="1025" y="16070"/>
                    </a:lnTo>
                    <a:lnTo>
                      <a:pt x="1151" y="16070"/>
                    </a:lnTo>
                    <a:lnTo>
                      <a:pt x="1297" y="16049"/>
                    </a:lnTo>
                    <a:lnTo>
                      <a:pt x="1339" y="16133"/>
                    </a:lnTo>
                    <a:lnTo>
                      <a:pt x="1402" y="16070"/>
                    </a:lnTo>
                    <a:lnTo>
                      <a:pt x="1423" y="16112"/>
                    </a:lnTo>
                    <a:lnTo>
                      <a:pt x="1611" y="16070"/>
                    </a:lnTo>
                    <a:lnTo>
                      <a:pt x="1758" y="16070"/>
                    </a:lnTo>
                    <a:lnTo>
                      <a:pt x="1779" y="16007"/>
                    </a:lnTo>
                    <a:lnTo>
                      <a:pt x="1862" y="15965"/>
                    </a:lnTo>
                    <a:lnTo>
                      <a:pt x="1946" y="15840"/>
                    </a:lnTo>
                    <a:lnTo>
                      <a:pt x="2113" y="15861"/>
                    </a:lnTo>
                    <a:lnTo>
                      <a:pt x="2113" y="15756"/>
                    </a:lnTo>
                    <a:lnTo>
                      <a:pt x="2218" y="15693"/>
                    </a:lnTo>
                    <a:lnTo>
                      <a:pt x="2323" y="15693"/>
                    </a:lnTo>
                    <a:lnTo>
                      <a:pt x="2406" y="15777"/>
                    </a:lnTo>
                    <a:lnTo>
                      <a:pt x="2511" y="15651"/>
                    </a:lnTo>
                    <a:lnTo>
                      <a:pt x="2532" y="15693"/>
                    </a:lnTo>
                    <a:lnTo>
                      <a:pt x="2616" y="15651"/>
                    </a:lnTo>
                    <a:lnTo>
                      <a:pt x="2636" y="15526"/>
                    </a:lnTo>
                    <a:lnTo>
                      <a:pt x="2950" y="15317"/>
                    </a:lnTo>
                    <a:lnTo>
                      <a:pt x="3076" y="15338"/>
                    </a:lnTo>
                    <a:lnTo>
                      <a:pt x="3160" y="15379"/>
                    </a:lnTo>
                    <a:lnTo>
                      <a:pt x="3264" y="15317"/>
                    </a:lnTo>
                    <a:lnTo>
                      <a:pt x="3557" y="15233"/>
                    </a:lnTo>
                    <a:lnTo>
                      <a:pt x="3599" y="15317"/>
                    </a:lnTo>
                    <a:lnTo>
                      <a:pt x="3787" y="15254"/>
                    </a:lnTo>
                    <a:lnTo>
                      <a:pt x="3850" y="15296"/>
                    </a:lnTo>
                    <a:lnTo>
                      <a:pt x="3955" y="15317"/>
                    </a:lnTo>
                    <a:lnTo>
                      <a:pt x="4038" y="15254"/>
                    </a:lnTo>
                    <a:lnTo>
                      <a:pt x="4101" y="15400"/>
                    </a:lnTo>
                    <a:lnTo>
                      <a:pt x="4185" y="15400"/>
                    </a:lnTo>
                    <a:lnTo>
                      <a:pt x="4268" y="15338"/>
                    </a:lnTo>
                    <a:lnTo>
                      <a:pt x="4310" y="15400"/>
                    </a:lnTo>
                    <a:lnTo>
                      <a:pt x="4415" y="15338"/>
                    </a:lnTo>
                    <a:lnTo>
                      <a:pt x="4624" y="15338"/>
                    </a:lnTo>
                    <a:lnTo>
                      <a:pt x="4624" y="15442"/>
                    </a:lnTo>
                    <a:lnTo>
                      <a:pt x="4645" y="15442"/>
                    </a:lnTo>
                    <a:lnTo>
                      <a:pt x="4792" y="15338"/>
                    </a:lnTo>
                    <a:lnTo>
                      <a:pt x="4917" y="15379"/>
                    </a:lnTo>
                    <a:lnTo>
                      <a:pt x="5064" y="15254"/>
                    </a:lnTo>
                    <a:lnTo>
                      <a:pt x="5126" y="15128"/>
                    </a:lnTo>
                    <a:lnTo>
                      <a:pt x="5168" y="15107"/>
                    </a:lnTo>
                    <a:lnTo>
                      <a:pt x="5315" y="14982"/>
                    </a:lnTo>
                    <a:lnTo>
                      <a:pt x="5377" y="14773"/>
                    </a:lnTo>
                    <a:lnTo>
                      <a:pt x="5524" y="14668"/>
                    </a:lnTo>
                    <a:lnTo>
                      <a:pt x="5670" y="14647"/>
                    </a:lnTo>
                    <a:lnTo>
                      <a:pt x="5754" y="14668"/>
                    </a:lnTo>
                    <a:lnTo>
                      <a:pt x="5984" y="14584"/>
                    </a:lnTo>
                    <a:lnTo>
                      <a:pt x="6277" y="14396"/>
                    </a:lnTo>
                    <a:lnTo>
                      <a:pt x="6486" y="14208"/>
                    </a:lnTo>
                    <a:lnTo>
                      <a:pt x="6570" y="14187"/>
                    </a:lnTo>
                    <a:lnTo>
                      <a:pt x="6737" y="14187"/>
                    </a:lnTo>
                    <a:lnTo>
                      <a:pt x="6905" y="14249"/>
                    </a:lnTo>
                    <a:lnTo>
                      <a:pt x="7051" y="14270"/>
                    </a:lnTo>
                    <a:lnTo>
                      <a:pt x="7198" y="14208"/>
                    </a:lnTo>
                    <a:lnTo>
                      <a:pt x="7407" y="14249"/>
                    </a:lnTo>
                    <a:lnTo>
                      <a:pt x="7742" y="14145"/>
                    </a:lnTo>
                    <a:lnTo>
                      <a:pt x="7930" y="14082"/>
                    </a:lnTo>
                    <a:lnTo>
                      <a:pt x="8056" y="13977"/>
                    </a:lnTo>
                    <a:lnTo>
                      <a:pt x="8139" y="13977"/>
                    </a:lnTo>
                    <a:lnTo>
                      <a:pt x="8307" y="13852"/>
                    </a:lnTo>
                    <a:lnTo>
                      <a:pt x="8558" y="13852"/>
                    </a:lnTo>
                    <a:lnTo>
                      <a:pt x="9186" y="13810"/>
                    </a:lnTo>
                    <a:lnTo>
                      <a:pt x="9395" y="13852"/>
                    </a:lnTo>
                    <a:lnTo>
                      <a:pt x="9520" y="13852"/>
                    </a:lnTo>
                    <a:lnTo>
                      <a:pt x="9709" y="13810"/>
                    </a:lnTo>
                    <a:lnTo>
                      <a:pt x="9834" y="13831"/>
                    </a:lnTo>
                    <a:lnTo>
                      <a:pt x="10022" y="13977"/>
                    </a:lnTo>
                    <a:lnTo>
                      <a:pt x="10148" y="14208"/>
                    </a:lnTo>
                    <a:lnTo>
                      <a:pt x="10253" y="14249"/>
                    </a:lnTo>
                    <a:lnTo>
                      <a:pt x="10336" y="14187"/>
                    </a:lnTo>
                    <a:lnTo>
                      <a:pt x="10378" y="14166"/>
                    </a:lnTo>
                    <a:lnTo>
                      <a:pt x="10441" y="14208"/>
                    </a:lnTo>
                    <a:lnTo>
                      <a:pt x="10504" y="14187"/>
                    </a:lnTo>
                    <a:lnTo>
                      <a:pt x="10650" y="14208"/>
                    </a:lnTo>
                    <a:lnTo>
                      <a:pt x="10755" y="14354"/>
                    </a:lnTo>
                    <a:lnTo>
                      <a:pt x="10880" y="14375"/>
                    </a:lnTo>
                    <a:lnTo>
                      <a:pt x="10964" y="14354"/>
                    </a:lnTo>
                    <a:lnTo>
                      <a:pt x="11194" y="14542"/>
                    </a:lnTo>
                    <a:lnTo>
                      <a:pt x="11194" y="14647"/>
                    </a:lnTo>
                    <a:lnTo>
                      <a:pt x="11278" y="14647"/>
                    </a:lnTo>
                    <a:lnTo>
                      <a:pt x="11341" y="14731"/>
                    </a:lnTo>
                    <a:lnTo>
                      <a:pt x="11320" y="14814"/>
                    </a:lnTo>
                    <a:lnTo>
                      <a:pt x="11215" y="14814"/>
                    </a:lnTo>
                    <a:lnTo>
                      <a:pt x="11194" y="14898"/>
                    </a:lnTo>
                    <a:lnTo>
                      <a:pt x="11299" y="15107"/>
                    </a:lnTo>
                    <a:lnTo>
                      <a:pt x="11403" y="15128"/>
                    </a:lnTo>
                    <a:lnTo>
                      <a:pt x="11508" y="15254"/>
                    </a:lnTo>
                    <a:lnTo>
                      <a:pt x="11550" y="15421"/>
                    </a:lnTo>
                    <a:lnTo>
                      <a:pt x="11529" y="15526"/>
                    </a:lnTo>
                    <a:lnTo>
                      <a:pt x="11655" y="15819"/>
                    </a:lnTo>
                    <a:lnTo>
                      <a:pt x="11613" y="15944"/>
                    </a:lnTo>
                    <a:lnTo>
                      <a:pt x="11655" y="16007"/>
                    </a:lnTo>
                    <a:lnTo>
                      <a:pt x="11634" y="16154"/>
                    </a:lnTo>
                    <a:lnTo>
                      <a:pt x="11613" y="16237"/>
                    </a:lnTo>
                    <a:lnTo>
                      <a:pt x="11529" y="16216"/>
                    </a:lnTo>
                    <a:lnTo>
                      <a:pt x="11508" y="16237"/>
                    </a:lnTo>
                    <a:lnTo>
                      <a:pt x="11592" y="16363"/>
                    </a:lnTo>
                    <a:lnTo>
                      <a:pt x="11655" y="16384"/>
                    </a:lnTo>
                    <a:lnTo>
                      <a:pt x="11717" y="16530"/>
                    </a:lnTo>
                    <a:lnTo>
                      <a:pt x="11822" y="16488"/>
                    </a:lnTo>
                    <a:lnTo>
                      <a:pt x="11927" y="16572"/>
                    </a:lnTo>
                    <a:lnTo>
                      <a:pt x="11927" y="16467"/>
                    </a:lnTo>
                    <a:lnTo>
                      <a:pt x="11864" y="16363"/>
                    </a:lnTo>
                    <a:lnTo>
                      <a:pt x="11927" y="16300"/>
                    </a:lnTo>
                    <a:lnTo>
                      <a:pt x="11968" y="16174"/>
                    </a:lnTo>
                    <a:lnTo>
                      <a:pt x="12073" y="16174"/>
                    </a:lnTo>
                    <a:lnTo>
                      <a:pt x="12136" y="16070"/>
                    </a:lnTo>
                    <a:lnTo>
                      <a:pt x="12240" y="16028"/>
                    </a:lnTo>
                    <a:lnTo>
                      <a:pt x="12261" y="15923"/>
                    </a:lnTo>
                    <a:lnTo>
                      <a:pt x="12366" y="15777"/>
                    </a:lnTo>
                    <a:lnTo>
                      <a:pt x="12596" y="15693"/>
                    </a:lnTo>
                    <a:lnTo>
                      <a:pt x="12638" y="15610"/>
                    </a:lnTo>
                    <a:lnTo>
                      <a:pt x="12680" y="15610"/>
                    </a:lnTo>
                    <a:lnTo>
                      <a:pt x="12868" y="15505"/>
                    </a:lnTo>
                    <a:lnTo>
                      <a:pt x="12910" y="15338"/>
                    </a:lnTo>
                    <a:lnTo>
                      <a:pt x="13077" y="15107"/>
                    </a:lnTo>
                    <a:lnTo>
                      <a:pt x="13224" y="15086"/>
                    </a:lnTo>
                    <a:lnTo>
                      <a:pt x="13307" y="14982"/>
                    </a:lnTo>
                    <a:lnTo>
                      <a:pt x="13266" y="14856"/>
                    </a:lnTo>
                    <a:lnTo>
                      <a:pt x="13287" y="14710"/>
                    </a:lnTo>
                    <a:lnTo>
                      <a:pt x="13370" y="14877"/>
                    </a:lnTo>
                    <a:lnTo>
                      <a:pt x="13370" y="15024"/>
                    </a:lnTo>
                    <a:lnTo>
                      <a:pt x="13370" y="15191"/>
                    </a:lnTo>
                    <a:lnTo>
                      <a:pt x="13287" y="15254"/>
                    </a:lnTo>
                    <a:lnTo>
                      <a:pt x="13266" y="15547"/>
                    </a:lnTo>
                    <a:lnTo>
                      <a:pt x="13015" y="15714"/>
                    </a:lnTo>
                    <a:lnTo>
                      <a:pt x="12973" y="15840"/>
                    </a:lnTo>
                    <a:lnTo>
                      <a:pt x="12910" y="15923"/>
                    </a:lnTo>
                    <a:lnTo>
                      <a:pt x="12910" y="16070"/>
                    </a:lnTo>
                    <a:lnTo>
                      <a:pt x="12784" y="16258"/>
                    </a:lnTo>
                    <a:lnTo>
                      <a:pt x="12805" y="16300"/>
                    </a:lnTo>
                    <a:lnTo>
                      <a:pt x="12743" y="16593"/>
                    </a:lnTo>
                    <a:lnTo>
                      <a:pt x="12450" y="16572"/>
                    </a:lnTo>
                    <a:lnTo>
                      <a:pt x="12387" y="16739"/>
                    </a:lnTo>
                    <a:lnTo>
                      <a:pt x="12324" y="16823"/>
                    </a:lnTo>
                    <a:lnTo>
                      <a:pt x="12324" y="16886"/>
                    </a:lnTo>
                    <a:lnTo>
                      <a:pt x="12491" y="16823"/>
                    </a:lnTo>
                    <a:lnTo>
                      <a:pt x="12659" y="16760"/>
                    </a:lnTo>
                    <a:lnTo>
                      <a:pt x="12868" y="16823"/>
                    </a:lnTo>
                    <a:lnTo>
                      <a:pt x="13056" y="16530"/>
                    </a:lnTo>
                    <a:lnTo>
                      <a:pt x="13098" y="16216"/>
                    </a:lnTo>
                    <a:lnTo>
                      <a:pt x="13266" y="16049"/>
                    </a:lnTo>
                    <a:lnTo>
                      <a:pt x="13307" y="16112"/>
                    </a:lnTo>
                    <a:lnTo>
                      <a:pt x="13307" y="16384"/>
                    </a:lnTo>
                    <a:lnTo>
                      <a:pt x="13370" y="16551"/>
                    </a:lnTo>
                    <a:lnTo>
                      <a:pt x="13307" y="16551"/>
                    </a:lnTo>
                    <a:lnTo>
                      <a:pt x="13328" y="16823"/>
                    </a:lnTo>
                    <a:lnTo>
                      <a:pt x="13203" y="17074"/>
                    </a:lnTo>
                    <a:lnTo>
                      <a:pt x="12994" y="17158"/>
                    </a:lnTo>
                    <a:lnTo>
                      <a:pt x="13015" y="17221"/>
                    </a:lnTo>
                    <a:lnTo>
                      <a:pt x="13161" y="17200"/>
                    </a:lnTo>
                    <a:lnTo>
                      <a:pt x="13307" y="17221"/>
                    </a:lnTo>
                    <a:lnTo>
                      <a:pt x="13391" y="17158"/>
                    </a:lnTo>
                    <a:lnTo>
                      <a:pt x="13496" y="17116"/>
                    </a:lnTo>
                    <a:lnTo>
                      <a:pt x="13600" y="17011"/>
                    </a:lnTo>
                    <a:lnTo>
                      <a:pt x="13705" y="17053"/>
                    </a:lnTo>
                    <a:lnTo>
                      <a:pt x="13789" y="17053"/>
                    </a:lnTo>
                    <a:lnTo>
                      <a:pt x="13705" y="17158"/>
                    </a:lnTo>
                    <a:lnTo>
                      <a:pt x="13642" y="17221"/>
                    </a:lnTo>
                    <a:lnTo>
                      <a:pt x="13538" y="17221"/>
                    </a:lnTo>
                    <a:lnTo>
                      <a:pt x="13517" y="17283"/>
                    </a:lnTo>
                    <a:lnTo>
                      <a:pt x="13621" y="17430"/>
                    </a:lnTo>
                    <a:lnTo>
                      <a:pt x="13684" y="17576"/>
                    </a:lnTo>
                    <a:lnTo>
                      <a:pt x="13747" y="17744"/>
                    </a:lnTo>
                    <a:lnTo>
                      <a:pt x="13747" y="17953"/>
                    </a:lnTo>
                    <a:lnTo>
                      <a:pt x="13726" y="18225"/>
                    </a:lnTo>
                    <a:lnTo>
                      <a:pt x="13600" y="18371"/>
                    </a:lnTo>
                    <a:lnTo>
                      <a:pt x="13621" y="18455"/>
                    </a:lnTo>
                    <a:lnTo>
                      <a:pt x="13600" y="18664"/>
                    </a:lnTo>
                    <a:lnTo>
                      <a:pt x="13705" y="18748"/>
                    </a:lnTo>
                    <a:lnTo>
                      <a:pt x="13789" y="18895"/>
                    </a:lnTo>
                    <a:lnTo>
                      <a:pt x="13810" y="19083"/>
                    </a:lnTo>
                    <a:lnTo>
                      <a:pt x="14019" y="19355"/>
                    </a:lnTo>
                    <a:lnTo>
                      <a:pt x="14165" y="19397"/>
                    </a:lnTo>
                    <a:lnTo>
                      <a:pt x="14270" y="19480"/>
                    </a:lnTo>
                    <a:lnTo>
                      <a:pt x="14333" y="19606"/>
                    </a:lnTo>
                    <a:lnTo>
                      <a:pt x="14437" y="19627"/>
                    </a:lnTo>
                    <a:lnTo>
                      <a:pt x="14458" y="19585"/>
                    </a:lnTo>
                    <a:lnTo>
                      <a:pt x="14542" y="19564"/>
                    </a:lnTo>
                    <a:lnTo>
                      <a:pt x="14688" y="19585"/>
                    </a:lnTo>
                    <a:lnTo>
                      <a:pt x="14835" y="19731"/>
                    </a:lnTo>
                    <a:lnTo>
                      <a:pt x="14960" y="19773"/>
                    </a:lnTo>
                    <a:lnTo>
                      <a:pt x="15086" y="19899"/>
                    </a:lnTo>
                    <a:lnTo>
                      <a:pt x="15107" y="20003"/>
                    </a:lnTo>
                    <a:lnTo>
                      <a:pt x="15212" y="20045"/>
                    </a:lnTo>
                    <a:lnTo>
                      <a:pt x="15358" y="20192"/>
                    </a:lnTo>
                    <a:lnTo>
                      <a:pt x="15421" y="20192"/>
                    </a:lnTo>
                    <a:lnTo>
                      <a:pt x="15463" y="20108"/>
                    </a:lnTo>
                    <a:lnTo>
                      <a:pt x="15693" y="20003"/>
                    </a:lnTo>
                    <a:lnTo>
                      <a:pt x="15776" y="19899"/>
                    </a:lnTo>
                    <a:lnTo>
                      <a:pt x="15902" y="19899"/>
                    </a:lnTo>
                    <a:lnTo>
                      <a:pt x="16048" y="19773"/>
                    </a:lnTo>
                    <a:lnTo>
                      <a:pt x="16153" y="19773"/>
                    </a:lnTo>
                    <a:lnTo>
                      <a:pt x="16195" y="19711"/>
                    </a:lnTo>
                    <a:lnTo>
                      <a:pt x="16153" y="19669"/>
                    </a:lnTo>
                    <a:lnTo>
                      <a:pt x="16048" y="19627"/>
                    </a:lnTo>
                    <a:lnTo>
                      <a:pt x="16090" y="19564"/>
                    </a:lnTo>
                    <a:lnTo>
                      <a:pt x="16320" y="19397"/>
                    </a:lnTo>
                    <a:lnTo>
                      <a:pt x="16509" y="19522"/>
                    </a:lnTo>
                    <a:lnTo>
                      <a:pt x="16509" y="19669"/>
                    </a:lnTo>
                    <a:lnTo>
                      <a:pt x="16258" y="19794"/>
                    </a:lnTo>
                    <a:lnTo>
                      <a:pt x="16320" y="19899"/>
                    </a:lnTo>
                    <a:lnTo>
                      <a:pt x="16404" y="19920"/>
                    </a:lnTo>
                    <a:lnTo>
                      <a:pt x="16467" y="19815"/>
                    </a:lnTo>
                    <a:lnTo>
                      <a:pt x="16572" y="19731"/>
                    </a:lnTo>
                    <a:lnTo>
                      <a:pt x="16676" y="19815"/>
                    </a:lnTo>
                    <a:lnTo>
                      <a:pt x="16676" y="19920"/>
                    </a:lnTo>
                    <a:lnTo>
                      <a:pt x="16613" y="19920"/>
                    </a:lnTo>
                    <a:lnTo>
                      <a:pt x="16509" y="20003"/>
                    </a:lnTo>
                    <a:lnTo>
                      <a:pt x="16655" y="20192"/>
                    </a:lnTo>
                    <a:lnTo>
                      <a:pt x="16676" y="20401"/>
                    </a:lnTo>
                    <a:lnTo>
                      <a:pt x="16760" y="20338"/>
                    </a:lnTo>
                    <a:lnTo>
                      <a:pt x="16844" y="20359"/>
                    </a:lnTo>
                    <a:lnTo>
                      <a:pt x="16844" y="20464"/>
                    </a:lnTo>
                    <a:lnTo>
                      <a:pt x="16927" y="20610"/>
                    </a:lnTo>
                    <a:lnTo>
                      <a:pt x="16990" y="20443"/>
                    </a:lnTo>
                    <a:lnTo>
                      <a:pt x="16990" y="20296"/>
                    </a:lnTo>
                    <a:lnTo>
                      <a:pt x="16885" y="20359"/>
                    </a:lnTo>
                    <a:lnTo>
                      <a:pt x="16885" y="20317"/>
                    </a:lnTo>
                    <a:lnTo>
                      <a:pt x="16948" y="20234"/>
                    </a:lnTo>
                    <a:lnTo>
                      <a:pt x="17241" y="20234"/>
                    </a:lnTo>
                    <a:lnTo>
                      <a:pt x="17262" y="20296"/>
                    </a:lnTo>
                    <a:lnTo>
                      <a:pt x="17304" y="20234"/>
                    </a:lnTo>
                    <a:lnTo>
                      <a:pt x="17450" y="20024"/>
                    </a:lnTo>
                    <a:lnTo>
                      <a:pt x="17764" y="19836"/>
                    </a:lnTo>
                    <a:lnTo>
                      <a:pt x="17911" y="19711"/>
                    </a:lnTo>
                    <a:lnTo>
                      <a:pt x="17827" y="19711"/>
                    </a:lnTo>
                    <a:lnTo>
                      <a:pt x="17764" y="19731"/>
                    </a:lnTo>
                    <a:lnTo>
                      <a:pt x="17785" y="19711"/>
                    </a:lnTo>
                    <a:lnTo>
                      <a:pt x="17681" y="19669"/>
                    </a:lnTo>
                    <a:lnTo>
                      <a:pt x="17932" y="19669"/>
                    </a:lnTo>
                    <a:lnTo>
                      <a:pt x="18183" y="19606"/>
                    </a:lnTo>
                    <a:lnTo>
                      <a:pt x="18622" y="19501"/>
                    </a:lnTo>
                    <a:lnTo>
                      <a:pt x="18957" y="19585"/>
                    </a:lnTo>
                    <a:lnTo>
                      <a:pt x="19124" y="19501"/>
                    </a:lnTo>
                    <a:lnTo>
                      <a:pt x="19124" y="19397"/>
                    </a:lnTo>
                    <a:lnTo>
                      <a:pt x="19229" y="19397"/>
                    </a:lnTo>
                    <a:lnTo>
                      <a:pt x="19333" y="19313"/>
                    </a:lnTo>
                    <a:lnTo>
                      <a:pt x="19438" y="19104"/>
                    </a:lnTo>
                    <a:lnTo>
                      <a:pt x="19375" y="18895"/>
                    </a:lnTo>
                    <a:lnTo>
                      <a:pt x="19375" y="18769"/>
                    </a:lnTo>
                    <a:lnTo>
                      <a:pt x="19585" y="18560"/>
                    </a:lnTo>
                    <a:lnTo>
                      <a:pt x="19585" y="18225"/>
                    </a:lnTo>
                    <a:lnTo>
                      <a:pt x="19668" y="18099"/>
                    </a:lnTo>
                    <a:lnTo>
                      <a:pt x="19710" y="17869"/>
                    </a:lnTo>
                    <a:lnTo>
                      <a:pt x="19815" y="17827"/>
                    </a:lnTo>
                    <a:lnTo>
                      <a:pt x="19815" y="17702"/>
                    </a:lnTo>
                    <a:lnTo>
                      <a:pt x="20170" y="17283"/>
                    </a:lnTo>
                    <a:lnTo>
                      <a:pt x="20275" y="17262"/>
                    </a:lnTo>
                    <a:lnTo>
                      <a:pt x="20317" y="17011"/>
                    </a:lnTo>
                    <a:lnTo>
                      <a:pt x="20442" y="16823"/>
                    </a:lnTo>
                    <a:lnTo>
                      <a:pt x="20547" y="16593"/>
                    </a:lnTo>
                    <a:lnTo>
                      <a:pt x="20694" y="16446"/>
                    </a:lnTo>
                    <a:lnTo>
                      <a:pt x="20652" y="16342"/>
                    </a:lnTo>
                    <a:lnTo>
                      <a:pt x="20756" y="16258"/>
                    </a:lnTo>
                    <a:lnTo>
                      <a:pt x="20861" y="16049"/>
                    </a:lnTo>
                    <a:lnTo>
                      <a:pt x="20798" y="15965"/>
                    </a:lnTo>
                    <a:lnTo>
                      <a:pt x="20966" y="15902"/>
                    </a:lnTo>
                    <a:lnTo>
                      <a:pt x="21070" y="15714"/>
                    </a:lnTo>
                    <a:lnTo>
                      <a:pt x="21154" y="15630"/>
                    </a:lnTo>
                    <a:lnTo>
                      <a:pt x="21258" y="15442"/>
                    </a:lnTo>
                    <a:lnTo>
                      <a:pt x="21426" y="15400"/>
                    </a:lnTo>
                    <a:lnTo>
                      <a:pt x="21530" y="15338"/>
                    </a:lnTo>
                    <a:lnTo>
                      <a:pt x="21342" y="15338"/>
                    </a:lnTo>
                    <a:lnTo>
                      <a:pt x="21384" y="15296"/>
                    </a:lnTo>
                    <a:lnTo>
                      <a:pt x="21593" y="15254"/>
                    </a:lnTo>
                    <a:lnTo>
                      <a:pt x="21782" y="15170"/>
                    </a:lnTo>
                    <a:lnTo>
                      <a:pt x="21802" y="15003"/>
                    </a:lnTo>
                    <a:lnTo>
                      <a:pt x="21782" y="14961"/>
                    </a:lnTo>
                    <a:lnTo>
                      <a:pt x="21802" y="14814"/>
                    </a:lnTo>
                    <a:lnTo>
                      <a:pt x="22012" y="14689"/>
                    </a:lnTo>
                    <a:lnTo>
                      <a:pt x="22012" y="14563"/>
                    </a:lnTo>
                    <a:lnTo>
                      <a:pt x="22158" y="14501"/>
                    </a:lnTo>
                    <a:lnTo>
                      <a:pt x="22284" y="14291"/>
                    </a:lnTo>
                    <a:lnTo>
                      <a:pt x="22263" y="14187"/>
                    </a:lnTo>
                    <a:lnTo>
                      <a:pt x="22305" y="14019"/>
                    </a:lnTo>
                    <a:lnTo>
                      <a:pt x="22284" y="13957"/>
                    </a:lnTo>
                    <a:lnTo>
                      <a:pt x="22284" y="13852"/>
                    </a:lnTo>
                    <a:lnTo>
                      <a:pt x="22430" y="13496"/>
                    </a:lnTo>
                    <a:lnTo>
                      <a:pt x="22493" y="13287"/>
                    </a:lnTo>
                    <a:lnTo>
                      <a:pt x="22702" y="12910"/>
                    </a:lnTo>
                    <a:lnTo>
                      <a:pt x="22702" y="12785"/>
                    </a:lnTo>
                    <a:lnTo>
                      <a:pt x="22807" y="12492"/>
                    </a:lnTo>
                    <a:lnTo>
                      <a:pt x="22953" y="12366"/>
                    </a:lnTo>
                    <a:lnTo>
                      <a:pt x="23016" y="12199"/>
                    </a:lnTo>
                    <a:lnTo>
                      <a:pt x="22953" y="12053"/>
                    </a:lnTo>
                    <a:lnTo>
                      <a:pt x="23058" y="11927"/>
                    </a:lnTo>
                    <a:lnTo>
                      <a:pt x="22995" y="11655"/>
                    </a:lnTo>
                    <a:lnTo>
                      <a:pt x="22995" y="11529"/>
                    </a:lnTo>
                    <a:lnTo>
                      <a:pt x="22911" y="11320"/>
                    </a:lnTo>
                    <a:lnTo>
                      <a:pt x="22891" y="11236"/>
                    </a:lnTo>
                    <a:lnTo>
                      <a:pt x="22849" y="11111"/>
                    </a:lnTo>
                    <a:lnTo>
                      <a:pt x="22911" y="11069"/>
                    </a:lnTo>
                    <a:lnTo>
                      <a:pt x="22911" y="10923"/>
                    </a:lnTo>
                    <a:lnTo>
                      <a:pt x="23016" y="10776"/>
                    </a:lnTo>
                    <a:lnTo>
                      <a:pt x="23016" y="10713"/>
                    </a:lnTo>
                    <a:lnTo>
                      <a:pt x="22995" y="10379"/>
                    </a:lnTo>
                    <a:lnTo>
                      <a:pt x="23058" y="10253"/>
                    </a:lnTo>
                    <a:lnTo>
                      <a:pt x="23016" y="10190"/>
                    </a:lnTo>
                    <a:lnTo>
                      <a:pt x="22995" y="10065"/>
                    </a:lnTo>
                    <a:lnTo>
                      <a:pt x="22995" y="9856"/>
                    </a:lnTo>
                    <a:lnTo>
                      <a:pt x="22932" y="9835"/>
                    </a:lnTo>
                    <a:lnTo>
                      <a:pt x="22995" y="9688"/>
                    </a:lnTo>
                    <a:lnTo>
                      <a:pt x="22891" y="9667"/>
                    </a:lnTo>
                    <a:lnTo>
                      <a:pt x="22828" y="9542"/>
                    </a:lnTo>
                    <a:lnTo>
                      <a:pt x="22828" y="9416"/>
                    </a:lnTo>
                    <a:lnTo>
                      <a:pt x="22702" y="9312"/>
                    </a:lnTo>
                    <a:lnTo>
                      <a:pt x="22619" y="9144"/>
                    </a:lnTo>
                    <a:lnTo>
                      <a:pt x="22598" y="8956"/>
                    </a:lnTo>
                    <a:lnTo>
                      <a:pt x="22514" y="8830"/>
                    </a:lnTo>
                    <a:lnTo>
                      <a:pt x="22430" y="8830"/>
                    </a:lnTo>
                    <a:lnTo>
                      <a:pt x="22367" y="8851"/>
                    </a:lnTo>
                    <a:lnTo>
                      <a:pt x="22284" y="8809"/>
                    </a:lnTo>
                    <a:lnTo>
                      <a:pt x="22263" y="8642"/>
                    </a:lnTo>
                    <a:lnTo>
                      <a:pt x="22200" y="8621"/>
                    </a:lnTo>
                    <a:lnTo>
                      <a:pt x="22179" y="8537"/>
                    </a:lnTo>
                    <a:lnTo>
                      <a:pt x="22054" y="8412"/>
                    </a:lnTo>
                    <a:lnTo>
                      <a:pt x="21970" y="8370"/>
                    </a:lnTo>
                    <a:lnTo>
                      <a:pt x="22012" y="8265"/>
                    </a:lnTo>
                    <a:lnTo>
                      <a:pt x="21949" y="8119"/>
                    </a:lnTo>
                    <a:lnTo>
                      <a:pt x="22054" y="7993"/>
                    </a:lnTo>
                    <a:lnTo>
                      <a:pt x="22074" y="7805"/>
                    </a:lnTo>
                    <a:lnTo>
                      <a:pt x="22012" y="7742"/>
                    </a:lnTo>
                    <a:lnTo>
                      <a:pt x="22054" y="7638"/>
                    </a:lnTo>
                    <a:lnTo>
                      <a:pt x="21970" y="7575"/>
                    </a:lnTo>
                    <a:lnTo>
                      <a:pt x="21949" y="7638"/>
                    </a:lnTo>
                    <a:lnTo>
                      <a:pt x="21991" y="7679"/>
                    </a:lnTo>
                    <a:lnTo>
                      <a:pt x="21949" y="7763"/>
                    </a:lnTo>
                    <a:lnTo>
                      <a:pt x="21677" y="7533"/>
                    </a:lnTo>
                    <a:lnTo>
                      <a:pt x="21635" y="7366"/>
                    </a:lnTo>
                    <a:lnTo>
                      <a:pt x="21572" y="7387"/>
                    </a:lnTo>
                    <a:lnTo>
                      <a:pt x="21572" y="7470"/>
                    </a:lnTo>
                    <a:lnTo>
                      <a:pt x="21551" y="7575"/>
                    </a:lnTo>
                    <a:lnTo>
                      <a:pt x="21593" y="7763"/>
                    </a:lnTo>
                    <a:lnTo>
                      <a:pt x="21468" y="7596"/>
                    </a:lnTo>
                    <a:lnTo>
                      <a:pt x="21426" y="7659"/>
                    </a:lnTo>
                    <a:lnTo>
                      <a:pt x="21426" y="7554"/>
                    </a:lnTo>
                    <a:lnTo>
                      <a:pt x="21363" y="7470"/>
                    </a:lnTo>
                    <a:lnTo>
                      <a:pt x="21342" y="7135"/>
                    </a:lnTo>
                    <a:lnTo>
                      <a:pt x="21384" y="7115"/>
                    </a:lnTo>
                    <a:lnTo>
                      <a:pt x="21384" y="7031"/>
                    </a:lnTo>
                    <a:lnTo>
                      <a:pt x="21279" y="6947"/>
                    </a:lnTo>
                    <a:lnTo>
                      <a:pt x="21321" y="6863"/>
                    </a:lnTo>
                    <a:lnTo>
                      <a:pt x="21238" y="6801"/>
                    </a:lnTo>
                    <a:lnTo>
                      <a:pt x="21258" y="6696"/>
                    </a:lnTo>
                    <a:lnTo>
                      <a:pt x="21070" y="6529"/>
                    </a:lnTo>
                    <a:lnTo>
                      <a:pt x="21028" y="6424"/>
                    </a:lnTo>
                    <a:lnTo>
                      <a:pt x="21028" y="6299"/>
                    </a:lnTo>
                    <a:lnTo>
                      <a:pt x="21133" y="6319"/>
                    </a:lnTo>
                    <a:lnTo>
                      <a:pt x="21133" y="6194"/>
                    </a:lnTo>
                    <a:lnTo>
                      <a:pt x="21028" y="6027"/>
                    </a:lnTo>
                    <a:lnTo>
                      <a:pt x="20966" y="6068"/>
                    </a:lnTo>
                    <a:lnTo>
                      <a:pt x="20861" y="6068"/>
                    </a:lnTo>
                    <a:lnTo>
                      <a:pt x="20756" y="5880"/>
                    </a:lnTo>
                    <a:lnTo>
                      <a:pt x="20694" y="5880"/>
                    </a:lnTo>
                    <a:lnTo>
                      <a:pt x="20589" y="5796"/>
                    </a:lnTo>
                    <a:lnTo>
                      <a:pt x="20505" y="5859"/>
                    </a:lnTo>
                    <a:lnTo>
                      <a:pt x="20484" y="5796"/>
                    </a:lnTo>
                    <a:lnTo>
                      <a:pt x="20338" y="5754"/>
                    </a:lnTo>
                    <a:lnTo>
                      <a:pt x="20275" y="5817"/>
                    </a:lnTo>
                    <a:lnTo>
                      <a:pt x="20317" y="5713"/>
                    </a:lnTo>
                    <a:lnTo>
                      <a:pt x="20442" y="5692"/>
                    </a:lnTo>
                    <a:lnTo>
                      <a:pt x="20442" y="5608"/>
                    </a:lnTo>
                    <a:lnTo>
                      <a:pt x="20422" y="5545"/>
                    </a:lnTo>
                    <a:lnTo>
                      <a:pt x="20296" y="5566"/>
                    </a:lnTo>
                    <a:lnTo>
                      <a:pt x="20191" y="5545"/>
                    </a:lnTo>
                    <a:lnTo>
                      <a:pt x="20170" y="5482"/>
                    </a:lnTo>
                    <a:lnTo>
                      <a:pt x="20087" y="5482"/>
                    </a:lnTo>
                    <a:lnTo>
                      <a:pt x="19857" y="5336"/>
                    </a:lnTo>
                    <a:lnTo>
                      <a:pt x="19752" y="5127"/>
                    </a:lnTo>
                    <a:lnTo>
                      <a:pt x="19710" y="4918"/>
                    </a:lnTo>
                    <a:lnTo>
                      <a:pt x="19668" y="4771"/>
                    </a:lnTo>
                    <a:lnTo>
                      <a:pt x="19668" y="4666"/>
                    </a:lnTo>
                    <a:lnTo>
                      <a:pt x="19710" y="4646"/>
                    </a:lnTo>
                    <a:lnTo>
                      <a:pt x="19773" y="4415"/>
                    </a:lnTo>
                    <a:lnTo>
                      <a:pt x="19689" y="4122"/>
                    </a:lnTo>
                    <a:lnTo>
                      <a:pt x="19647" y="3976"/>
                    </a:lnTo>
                    <a:lnTo>
                      <a:pt x="19689" y="3934"/>
                    </a:lnTo>
                    <a:lnTo>
                      <a:pt x="19606" y="3892"/>
                    </a:lnTo>
                    <a:lnTo>
                      <a:pt x="19543" y="3892"/>
                    </a:lnTo>
                    <a:lnTo>
                      <a:pt x="19438" y="3662"/>
                    </a:lnTo>
                    <a:lnTo>
                      <a:pt x="19438" y="3369"/>
                    </a:lnTo>
                    <a:lnTo>
                      <a:pt x="19459" y="3348"/>
                    </a:lnTo>
                    <a:lnTo>
                      <a:pt x="19459" y="3265"/>
                    </a:lnTo>
                    <a:lnTo>
                      <a:pt x="19396" y="3202"/>
                    </a:lnTo>
                    <a:lnTo>
                      <a:pt x="19375" y="2846"/>
                    </a:lnTo>
                    <a:lnTo>
                      <a:pt x="19438" y="2762"/>
                    </a:lnTo>
                    <a:lnTo>
                      <a:pt x="19375" y="2637"/>
                    </a:lnTo>
                    <a:lnTo>
                      <a:pt x="19438" y="2616"/>
                    </a:lnTo>
                    <a:lnTo>
                      <a:pt x="19438" y="2532"/>
                    </a:lnTo>
                    <a:lnTo>
                      <a:pt x="19250" y="2323"/>
                    </a:lnTo>
                    <a:lnTo>
                      <a:pt x="19124" y="2260"/>
                    </a:lnTo>
                    <a:lnTo>
                      <a:pt x="19145" y="2218"/>
                    </a:lnTo>
                    <a:lnTo>
                      <a:pt x="19020" y="2093"/>
                    </a:lnTo>
                    <a:lnTo>
                      <a:pt x="18915" y="2156"/>
                    </a:lnTo>
                    <a:lnTo>
                      <a:pt x="18852" y="2114"/>
                    </a:lnTo>
                    <a:lnTo>
                      <a:pt x="18769" y="2239"/>
                    </a:lnTo>
                    <a:lnTo>
                      <a:pt x="18706" y="2239"/>
                    </a:lnTo>
                    <a:lnTo>
                      <a:pt x="18559" y="2051"/>
                    </a:lnTo>
                    <a:lnTo>
                      <a:pt x="18601" y="1988"/>
                    </a:lnTo>
                    <a:lnTo>
                      <a:pt x="18517" y="1800"/>
                    </a:lnTo>
                    <a:lnTo>
                      <a:pt x="18538" y="1591"/>
                    </a:lnTo>
                    <a:lnTo>
                      <a:pt x="18517" y="1319"/>
                    </a:lnTo>
                    <a:lnTo>
                      <a:pt x="18497" y="1361"/>
                    </a:lnTo>
                    <a:lnTo>
                      <a:pt x="18434" y="1256"/>
                    </a:lnTo>
                    <a:lnTo>
                      <a:pt x="18497" y="1151"/>
                    </a:lnTo>
                    <a:lnTo>
                      <a:pt x="18413" y="1047"/>
                    </a:lnTo>
                    <a:lnTo>
                      <a:pt x="18392" y="942"/>
                    </a:lnTo>
                    <a:lnTo>
                      <a:pt x="18329" y="900"/>
                    </a:lnTo>
                    <a:lnTo>
                      <a:pt x="18329" y="754"/>
                    </a:lnTo>
                    <a:lnTo>
                      <a:pt x="18413" y="670"/>
                    </a:lnTo>
                    <a:lnTo>
                      <a:pt x="18329" y="649"/>
                    </a:lnTo>
                    <a:lnTo>
                      <a:pt x="18225" y="670"/>
                    </a:lnTo>
                    <a:lnTo>
                      <a:pt x="18141" y="586"/>
                    </a:lnTo>
                    <a:lnTo>
                      <a:pt x="18204" y="314"/>
                    </a:lnTo>
                    <a:lnTo>
                      <a:pt x="18183" y="252"/>
                    </a:lnTo>
                    <a:lnTo>
                      <a:pt x="18120" y="105"/>
                    </a:lnTo>
                    <a:lnTo>
                      <a:pt x="18015" y="63"/>
                    </a:lnTo>
                    <a:lnTo>
                      <a:pt x="18015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A6CBC2"/>
                  </a:solidFill>
                </a:endParaRPr>
              </a:p>
            </p:txBody>
          </p:sp>
          <p:sp>
            <p:nvSpPr>
              <p:cNvPr id="1208" name="Google Shape;1208;p64"/>
              <p:cNvSpPr/>
              <p:nvPr/>
            </p:nvSpPr>
            <p:spPr>
              <a:xfrm>
                <a:off x="5683950" y="3957275"/>
                <a:ext cx="54950" cy="711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2847" extrusionOk="0">
                    <a:moveTo>
                      <a:pt x="168" y="1"/>
                    </a:moveTo>
                    <a:lnTo>
                      <a:pt x="126" y="64"/>
                    </a:lnTo>
                    <a:lnTo>
                      <a:pt x="126" y="189"/>
                    </a:lnTo>
                    <a:lnTo>
                      <a:pt x="105" y="210"/>
                    </a:lnTo>
                    <a:lnTo>
                      <a:pt x="105" y="336"/>
                    </a:lnTo>
                    <a:lnTo>
                      <a:pt x="126" y="587"/>
                    </a:lnTo>
                    <a:lnTo>
                      <a:pt x="105" y="733"/>
                    </a:lnTo>
                    <a:lnTo>
                      <a:pt x="126" y="1005"/>
                    </a:lnTo>
                    <a:lnTo>
                      <a:pt x="168" y="1214"/>
                    </a:lnTo>
                    <a:lnTo>
                      <a:pt x="126" y="1361"/>
                    </a:lnTo>
                    <a:lnTo>
                      <a:pt x="189" y="1382"/>
                    </a:lnTo>
                    <a:lnTo>
                      <a:pt x="189" y="1466"/>
                    </a:lnTo>
                    <a:lnTo>
                      <a:pt x="294" y="1570"/>
                    </a:lnTo>
                    <a:lnTo>
                      <a:pt x="168" y="1570"/>
                    </a:lnTo>
                    <a:lnTo>
                      <a:pt x="64" y="1466"/>
                    </a:lnTo>
                    <a:lnTo>
                      <a:pt x="1" y="1570"/>
                    </a:lnTo>
                    <a:lnTo>
                      <a:pt x="1" y="1779"/>
                    </a:lnTo>
                    <a:lnTo>
                      <a:pt x="85" y="1842"/>
                    </a:lnTo>
                    <a:lnTo>
                      <a:pt x="64" y="1884"/>
                    </a:lnTo>
                    <a:lnTo>
                      <a:pt x="64" y="2198"/>
                    </a:lnTo>
                    <a:lnTo>
                      <a:pt x="105" y="2261"/>
                    </a:lnTo>
                    <a:lnTo>
                      <a:pt x="85" y="2303"/>
                    </a:lnTo>
                    <a:lnTo>
                      <a:pt x="105" y="2470"/>
                    </a:lnTo>
                    <a:lnTo>
                      <a:pt x="210" y="2491"/>
                    </a:lnTo>
                    <a:lnTo>
                      <a:pt x="168" y="2575"/>
                    </a:lnTo>
                    <a:lnTo>
                      <a:pt x="168" y="2700"/>
                    </a:lnTo>
                    <a:lnTo>
                      <a:pt x="210" y="2721"/>
                    </a:lnTo>
                    <a:lnTo>
                      <a:pt x="315" y="2700"/>
                    </a:lnTo>
                    <a:lnTo>
                      <a:pt x="398" y="2784"/>
                    </a:lnTo>
                    <a:lnTo>
                      <a:pt x="503" y="2637"/>
                    </a:lnTo>
                    <a:lnTo>
                      <a:pt x="503" y="2742"/>
                    </a:lnTo>
                    <a:lnTo>
                      <a:pt x="545" y="2847"/>
                    </a:lnTo>
                    <a:lnTo>
                      <a:pt x="649" y="2847"/>
                    </a:lnTo>
                    <a:lnTo>
                      <a:pt x="754" y="2700"/>
                    </a:lnTo>
                    <a:lnTo>
                      <a:pt x="796" y="2595"/>
                    </a:lnTo>
                    <a:lnTo>
                      <a:pt x="838" y="2407"/>
                    </a:lnTo>
                    <a:lnTo>
                      <a:pt x="921" y="2491"/>
                    </a:lnTo>
                    <a:lnTo>
                      <a:pt x="942" y="2428"/>
                    </a:lnTo>
                    <a:lnTo>
                      <a:pt x="1047" y="2365"/>
                    </a:lnTo>
                    <a:lnTo>
                      <a:pt x="1110" y="2219"/>
                    </a:lnTo>
                    <a:lnTo>
                      <a:pt x="1110" y="2365"/>
                    </a:lnTo>
                    <a:lnTo>
                      <a:pt x="1173" y="2386"/>
                    </a:lnTo>
                    <a:lnTo>
                      <a:pt x="1235" y="2282"/>
                    </a:lnTo>
                    <a:lnTo>
                      <a:pt x="1340" y="2261"/>
                    </a:lnTo>
                    <a:lnTo>
                      <a:pt x="1382" y="2303"/>
                    </a:lnTo>
                    <a:lnTo>
                      <a:pt x="1361" y="2407"/>
                    </a:lnTo>
                    <a:lnTo>
                      <a:pt x="1256" y="2365"/>
                    </a:lnTo>
                    <a:lnTo>
                      <a:pt x="1256" y="2512"/>
                    </a:lnTo>
                    <a:lnTo>
                      <a:pt x="1361" y="2470"/>
                    </a:lnTo>
                    <a:lnTo>
                      <a:pt x="1424" y="2491"/>
                    </a:lnTo>
                    <a:lnTo>
                      <a:pt x="1549" y="2303"/>
                    </a:lnTo>
                    <a:lnTo>
                      <a:pt x="1549" y="2219"/>
                    </a:lnTo>
                    <a:lnTo>
                      <a:pt x="1466" y="2177"/>
                    </a:lnTo>
                    <a:lnTo>
                      <a:pt x="1549" y="2072"/>
                    </a:lnTo>
                    <a:lnTo>
                      <a:pt x="1549" y="1947"/>
                    </a:lnTo>
                    <a:lnTo>
                      <a:pt x="1633" y="1947"/>
                    </a:lnTo>
                    <a:lnTo>
                      <a:pt x="1675" y="1884"/>
                    </a:lnTo>
                    <a:lnTo>
                      <a:pt x="1675" y="1633"/>
                    </a:lnTo>
                    <a:lnTo>
                      <a:pt x="1758" y="1570"/>
                    </a:lnTo>
                    <a:lnTo>
                      <a:pt x="1800" y="1466"/>
                    </a:lnTo>
                    <a:lnTo>
                      <a:pt x="1842" y="1633"/>
                    </a:lnTo>
                    <a:lnTo>
                      <a:pt x="1863" y="1696"/>
                    </a:lnTo>
                    <a:lnTo>
                      <a:pt x="1905" y="1570"/>
                    </a:lnTo>
                    <a:lnTo>
                      <a:pt x="1905" y="1466"/>
                    </a:lnTo>
                    <a:lnTo>
                      <a:pt x="1947" y="1424"/>
                    </a:lnTo>
                    <a:lnTo>
                      <a:pt x="1905" y="1256"/>
                    </a:lnTo>
                    <a:lnTo>
                      <a:pt x="1989" y="1131"/>
                    </a:lnTo>
                    <a:lnTo>
                      <a:pt x="1989" y="922"/>
                    </a:lnTo>
                    <a:lnTo>
                      <a:pt x="2093" y="796"/>
                    </a:lnTo>
                    <a:lnTo>
                      <a:pt x="2156" y="503"/>
                    </a:lnTo>
                    <a:lnTo>
                      <a:pt x="2198" y="398"/>
                    </a:lnTo>
                    <a:lnTo>
                      <a:pt x="2072" y="294"/>
                    </a:lnTo>
                    <a:lnTo>
                      <a:pt x="1947" y="294"/>
                    </a:lnTo>
                    <a:lnTo>
                      <a:pt x="1947" y="315"/>
                    </a:lnTo>
                    <a:lnTo>
                      <a:pt x="1884" y="419"/>
                    </a:lnTo>
                    <a:lnTo>
                      <a:pt x="1863" y="398"/>
                    </a:lnTo>
                    <a:lnTo>
                      <a:pt x="1800" y="398"/>
                    </a:lnTo>
                    <a:lnTo>
                      <a:pt x="1738" y="440"/>
                    </a:lnTo>
                    <a:lnTo>
                      <a:pt x="1675" y="503"/>
                    </a:lnTo>
                    <a:lnTo>
                      <a:pt x="1340" y="482"/>
                    </a:lnTo>
                    <a:lnTo>
                      <a:pt x="1256" y="524"/>
                    </a:lnTo>
                    <a:lnTo>
                      <a:pt x="1256" y="629"/>
                    </a:lnTo>
                    <a:lnTo>
                      <a:pt x="1173" y="545"/>
                    </a:lnTo>
                    <a:lnTo>
                      <a:pt x="1068" y="545"/>
                    </a:lnTo>
                    <a:lnTo>
                      <a:pt x="1005" y="608"/>
                    </a:lnTo>
                    <a:lnTo>
                      <a:pt x="901" y="524"/>
                    </a:lnTo>
                    <a:lnTo>
                      <a:pt x="733" y="398"/>
                    </a:lnTo>
                    <a:lnTo>
                      <a:pt x="524" y="294"/>
                    </a:lnTo>
                    <a:lnTo>
                      <a:pt x="524" y="106"/>
                    </a:lnTo>
                    <a:lnTo>
                      <a:pt x="482" y="168"/>
                    </a:lnTo>
                    <a:lnTo>
                      <a:pt x="440" y="210"/>
                    </a:lnTo>
                    <a:lnTo>
                      <a:pt x="377" y="126"/>
                    </a:lnTo>
                    <a:lnTo>
                      <a:pt x="273" y="85"/>
                    </a:lnTo>
                    <a:lnTo>
                      <a:pt x="168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9" name="Google Shape;1209;p64"/>
            <p:cNvGrpSpPr/>
            <p:nvPr/>
          </p:nvGrpSpPr>
          <p:grpSpPr>
            <a:xfrm>
              <a:off x="4824403" y="3421846"/>
              <a:ext cx="110132" cy="130647"/>
              <a:chOff x="5952300" y="3852150"/>
              <a:chExt cx="231225" cy="287200"/>
            </a:xfrm>
          </p:grpSpPr>
          <p:sp>
            <p:nvSpPr>
              <p:cNvPr id="1210" name="Google Shape;1210;p64"/>
              <p:cNvSpPr/>
              <p:nvPr/>
            </p:nvSpPr>
            <p:spPr>
              <a:xfrm>
                <a:off x="5952300" y="3996525"/>
                <a:ext cx="145450" cy="142825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5713" extrusionOk="0">
                    <a:moveTo>
                      <a:pt x="5064" y="0"/>
                    </a:moveTo>
                    <a:lnTo>
                      <a:pt x="4918" y="105"/>
                    </a:lnTo>
                    <a:lnTo>
                      <a:pt x="4834" y="126"/>
                    </a:lnTo>
                    <a:lnTo>
                      <a:pt x="4729" y="209"/>
                    </a:lnTo>
                    <a:lnTo>
                      <a:pt x="4729" y="377"/>
                    </a:lnTo>
                    <a:lnTo>
                      <a:pt x="4625" y="628"/>
                    </a:lnTo>
                    <a:lnTo>
                      <a:pt x="4520" y="753"/>
                    </a:lnTo>
                    <a:lnTo>
                      <a:pt x="4457" y="774"/>
                    </a:lnTo>
                    <a:lnTo>
                      <a:pt x="4332" y="942"/>
                    </a:lnTo>
                    <a:lnTo>
                      <a:pt x="4290" y="1025"/>
                    </a:lnTo>
                    <a:lnTo>
                      <a:pt x="4185" y="1067"/>
                    </a:lnTo>
                    <a:lnTo>
                      <a:pt x="4081" y="1046"/>
                    </a:lnTo>
                    <a:lnTo>
                      <a:pt x="3976" y="1130"/>
                    </a:lnTo>
                    <a:lnTo>
                      <a:pt x="3934" y="1235"/>
                    </a:lnTo>
                    <a:lnTo>
                      <a:pt x="3934" y="1339"/>
                    </a:lnTo>
                    <a:lnTo>
                      <a:pt x="3892" y="1360"/>
                    </a:lnTo>
                    <a:lnTo>
                      <a:pt x="3788" y="1465"/>
                    </a:lnTo>
                    <a:lnTo>
                      <a:pt x="3788" y="1590"/>
                    </a:lnTo>
                    <a:lnTo>
                      <a:pt x="3725" y="1674"/>
                    </a:lnTo>
                    <a:lnTo>
                      <a:pt x="3704" y="1758"/>
                    </a:lnTo>
                    <a:lnTo>
                      <a:pt x="3495" y="2009"/>
                    </a:lnTo>
                    <a:lnTo>
                      <a:pt x="3286" y="2176"/>
                    </a:lnTo>
                    <a:lnTo>
                      <a:pt x="3160" y="2197"/>
                    </a:lnTo>
                    <a:lnTo>
                      <a:pt x="2993" y="2281"/>
                    </a:lnTo>
                    <a:lnTo>
                      <a:pt x="2993" y="2344"/>
                    </a:lnTo>
                    <a:lnTo>
                      <a:pt x="2888" y="2344"/>
                    </a:lnTo>
                    <a:lnTo>
                      <a:pt x="2679" y="2469"/>
                    </a:lnTo>
                    <a:lnTo>
                      <a:pt x="2512" y="2616"/>
                    </a:lnTo>
                    <a:lnTo>
                      <a:pt x="2407" y="2637"/>
                    </a:lnTo>
                    <a:lnTo>
                      <a:pt x="2198" y="2783"/>
                    </a:lnTo>
                    <a:lnTo>
                      <a:pt x="2156" y="2846"/>
                    </a:lnTo>
                    <a:lnTo>
                      <a:pt x="2219" y="2929"/>
                    </a:lnTo>
                    <a:lnTo>
                      <a:pt x="2219" y="3055"/>
                    </a:lnTo>
                    <a:lnTo>
                      <a:pt x="2114" y="2950"/>
                    </a:lnTo>
                    <a:lnTo>
                      <a:pt x="2093" y="2929"/>
                    </a:lnTo>
                    <a:lnTo>
                      <a:pt x="1988" y="2950"/>
                    </a:lnTo>
                    <a:lnTo>
                      <a:pt x="1884" y="2992"/>
                    </a:lnTo>
                    <a:lnTo>
                      <a:pt x="1821" y="2950"/>
                    </a:lnTo>
                    <a:lnTo>
                      <a:pt x="1737" y="2950"/>
                    </a:lnTo>
                    <a:lnTo>
                      <a:pt x="1570" y="3118"/>
                    </a:lnTo>
                    <a:lnTo>
                      <a:pt x="1507" y="3201"/>
                    </a:lnTo>
                    <a:lnTo>
                      <a:pt x="1361" y="3327"/>
                    </a:lnTo>
                    <a:lnTo>
                      <a:pt x="1277" y="3348"/>
                    </a:lnTo>
                    <a:lnTo>
                      <a:pt x="1172" y="3453"/>
                    </a:lnTo>
                    <a:lnTo>
                      <a:pt x="1151" y="3620"/>
                    </a:lnTo>
                    <a:lnTo>
                      <a:pt x="1110" y="3536"/>
                    </a:lnTo>
                    <a:lnTo>
                      <a:pt x="1068" y="3473"/>
                    </a:lnTo>
                    <a:lnTo>
                      <a:pt x="1005" y="3557"/>
                    </a:lnTo>
                    <a:lnTo>
                      <a:pt x="942" y="3620"/>
                    </a:lnTo>
                    <a:lnTo>
                      <a:pt x="942" y="3746"/>
                    </a:lnTo>
                    <a:lnTo>
                      <a:pt x="879" y="3787"/>
                    </a:lnTo>
                    <a:lnTo>
                      <a:pt x="838" y="3766"/>
                    </a:lnTo>
                    <a:lnTo>
                      <a:pt x="670" y="3955"/>
                    </a:lnTo>
                    <a:lnTo>
                      <a:pt x="628" y="3955"/>
                    </a:lnTo>
                    <a:lnTo>
                      <a:pt x="566" y="4038"/>
                    </a:lnTo>
                    <a:lnTo>
                      <a:pt x="566" y="4206"/>
                    </a:lnTo>
                    <a:lnTo>
                      <a:pt x="524" y="4269"/>
                    </a:lnTo>
                    <a:lnTo>
                      <a:pt x="461" y="4164"/>
                    </a:lnTo>
                    <a:lnTo>
                      <a:pt x="419" y="4164"/>
                    </a:lnTo>
                    <a:lnTo>
                      <a:pt x="377" y="4206"/>
                    </a:lnTo>
                    <a:lnTo>
                      <a:pt x="335" y="4248"/>
                    </a:lnTo>
                    <a:lnTo>
                      <a:pt x="252" y="4415"/>
                    </a:lnTo>
                    <a:lnTo>
                      <a:pt x="252" y="4478"/>
                    </a:lnTo>
                    <a:lnTo>
                      <a:pt x="335" y="4582"/>
                    </a:lnTo>
                    <a:lnTo>
                      <a:pt x="377" y="4624"/>
                    </a:lnTo>
                    <a:lnTo>
                      <a:pt x="335" y="4666"/>
                    </a:lnTo>
                    <a:lnTo>
                      <a:pt x="252" y="4666"/>
                    </a:lnTo>
                    <a:lnTo>
                      <a:pt x="126" y="4687"/>
                    </a:lnTo>
                    <a:lnTo>
                      <a:pt x="1" y="4813"/>
                    </a:lnTo>
                    <a:lnTo>
                      <a:pt x="43" y="4834"/>
                    </a:lnTo>
                    <a:lnTo>
                      <a:pt x="126" y="4834"/>
                    </a:lnTo>
                    <a:lnTo>
                      <a:pt x="43" y="4896"/>
                    </a:lnTo>
                    <a:lnTo>
                      <a:pt x="43" y="5001"/>
                    </a:lnTo>
                    <a:lnTo>
                      <a:pt x="126" y="5085"/>
                    </a:lnTo>
                    <a:lnTo>
                      <a:pt x="168" y="5106"/>
                    </a:lnTo>
                    <a:lnTo>
                      <a:pt x="315" y="5106"/>
                    </a:lnTo>
                    <a:lnTo>
                      <a:pt x="335" y="5147"/>
                    </a:lnTo>
                    <a:lnTo>
                      <a:pt x="356" y="5147"/>
                    </a:lnTo>
                    <a:lnTo>
                      <a:pt x="377" y="5085"/>
                    </a:lnTo>
                    <a:lnTo>
                      <a:pt x="440" y="5085"/>
                    </a:lnTo>
                    <a:lnTo>
                      <a:pt x="524" y="5126"/>
                    </a:lnTo>
                    <a:lnTo>
                      <a:pt x="566" y="5210"/>
                    </a:lnTo>
                    <a:lnTo>
                      <a:pt x="545" y="5252"/>
                    </a:lnTo>
                    <a:lnTo>
                      <a:pt x="587" y="5315"/>
                    </a:lnTo>
                    <a:lnTo>
                      <a:pt x="670" y="5315"/>
                    </a:lnTo>
                    <a:lnTo>
                      <a:pt x="733" y="5336"/>
                    </a:lnTo>
                    <a:lnTo>
                      <a:pt x="754" y="5461"/>
                    </a:lnTo>
                    <a:lnTo>
                      <a:pt x="859" y="5545"/>
                    </a:lnTo>
                    <a:lnTo>
                      <a:pt x="942" y="5608"/>
                    </a:lnTo>
                    <a:lnTo>
                      <a:pt x="838" y="5670"/>
                    </a:lnTo>
                    <a:lnTo>
                      <a:pt x="879" y="5670"/>
                    </a:lnTo>
                    <a:lnTo>
                      <a:pt x="1005" y="5629"/>
                    </a:lnTo>
                    <a:lnTo>
                      <a:pt x="1005" y="5670"/>
                    </a:lnTo>
                    <a:lnTo>
                      <a:pt x="1110" y="5712"/>
                    </a:lnTo>
                    <a:lnTo>
                      <a:pt x="1256" y="5670"/>
                    </a:lnTo>
                    <a:lnTo>
                      <a:pt x="1465" y="5608"/>
                    </a:lnTo>
                    <a:lnTo>
                      <a:pt x="1612" y="5461"/>
                    </a:lnTo>
                    <a:lnTo>
                      <a:pt x="1737" y="5419"/>
                    </a:lnTo>
                    <a:lnTo>
                      <a:pt x="1737" y="5357"/>
                    </a:lnTo>
                    <a:lnTo>
                      <a:pt x="1716" y="5252"/>
                    </a:lnTo>
                    <a:lnTo>
                      <a:pt x="1800" y="5315"/>
                    </a:lnTo>
                    <a:lnTo>
                      <a:pt x="1779" y="5398"/>
                    </a:lnTo>
                    <a:lnTo>
                      <a:pt x="1905" y="5336"/>
                    </a:lnTo>
                    <a:lnTo>
                      <a:pt x="1926" y="5210"/>
                    </a:lnTo>
                    <a:lnTo>
                      <a:pt x="2009" y="5106"/>
                    </a:lnTo>
                    <a:lnTo>
                      <a:pt x="2198" y="5022"/>
                    </a:lnTo>
                    <a:lnTo>
                      <a:pt x="2323" y="5022"/>
                    </a:lnTo>
                    <a:lnTo>
                      <a:pt x="2365" y="5001"/>
                    </a:lnTo>
                    <a:lnTo>
                      <a:pt x="2365" y="4959"/>
                    </a:lnTo>
                    <a:lnTo>
                      <a:pt x="2260" y="4959"/>
                    </a:lnTo>
                    <a:lnTo>
                      <a:pt x="2323" y="4938"/>
                    </a:lnTo>
                    <a:lnTo>
                      <a:pt x="2344" y="4917"/>
                    </a:lnTo>
                    <a:lnTo>
                      <a:pt x="2323" y="4896"/>
                    </a:lnTo>
                    <a:lnTo>
                      <a:pt x="2449" y="4729"/>
                    </a:lnTo>
                    <a:lnTo>
                      <a:pt x="2532" y="4582"/>
                    </a:lnTo>
                    <a:lnTo>
                      <a:pt x="2574" y="4415"/>
                    </a:lnTo>
                    <a:lnTo>
                      <a:pt x="2658" y="4310"/>
                    </a:lnTo>
                    <a:lnTo>
                      <a:pt x="2930" y="4143"/>
                    </a:lnTo>
                    <a:lnTo>
                      <a:pt x="2972" y="4038"/>
                    </a:lnTo>
                    <a:lnTo>
                      <a:pt x="2993" y="3913"/>
                    </a:lnTo>
                    <a:lnTo>
                      <a:pt x="3097" y="3746"/>
                    </a:lnTo>
                    <a:lnTo>
                      <a:pt x="3160" y="3641"/>
                    </a:lnTo>
                    <a:lnTo>
                      <a:pt x="3181" y="3536"/>
                    </a:lnTo>
                    <a:lnTo>
                      <a:pt x="3265" y="3432"/>
                    </a:lnTo>
                    <a:lnTo>
                      <a:pt x="3369" y="3369"/>
                    </a:lnTo>
                    <a:lnTo>
                      <a:pt x="3390" y="3264"/>
                    </a:lnTo>
                    <a:lnTo>
                      <a:pt x="3474" y="3348"/>
                    </a:lnTo>
                    <a:lnTo>
                      <a:pt x="3516" y="3348"/>
                    </a:lnTo>
                    <a:lnTo>
                      <a:pt x="3558" y="3243"/>
                    </a:lnTo>
                    <a:lnTo>
                      <a:pt x="3662" y="3243"/>
                    </a:lnTo>
                    <a:lnTo>
                      <a:pt x="3725" y="3222"/>
                    </a:lnTo>
                    <a:lnTo>
                      <a:pt x="3788" y="3139"/>
                    </a:lnTo>
                    <a:lnTo>
                      <a:pt x="3788" y="3034"/>
                    </a:lnTo>
                    <a:lnTo>
                      <a:pt x="3704" y="2950"/>
                    </a:lnTo>
                    <a:lnTo>
                      <a:pt x="3704" y="2950"/>
                    </a:lnTo>
                    <a:lnTo>
                      <a:pt x="3809" y="3013"/>
                    </a:lnTo>
                    <a:lnTo>
                      <a:pt x="3830" y="3139"/>
                    </a:lnTo>
                    <a:lnTo>
                      <a:pt x="3892" y="3139"/>
                    </a:lnTo>
                    <a:lnTo>
                      <a:pt x="3976" y="3118"/>
                    </a:lnTo>
                    <a:lnTo>
                      <a:pt x="3976" y="3055"/>
                    </a:lnTo>
                    <a:lnTo>
                      <a:pt x="4039" y="3013"/>
                    </a:lnTo>
                    <a:lnTo>
                      <a:pt x="4123" y="3034"/>
                    </a:lnTo>
                    <a:lnTo>
                      <a:pt x="4123" y="3097"/>
                    </a:lnTo>
                    <a:lnTo>
                      <a:pt x="4018" y="3139"/>
                    </a:lnTo>
                    <a:lnTo>
                      <a:pt x="4123" y="3139"/>
                    </a:lnTo>
                    <a:lnTo>
                      <a:pt x="4227" y="3160"/>
                    </a:lnTo>
                    <a:lnTo>
                      <a:pt x="4248" y="3118"/>
                    </a:lnTo>
                    <a:lnTo>
                      <a:pt x="4248" y="3034"/>
                    </a:lnTo>
                    <a:lnTo>
                      <a:pt x="4290" y="2992"/>
                    </a:lnTo>
                    <a:lnTo>
                      <a:pt x="4311" y="3013"/>
                    </a:lnTo>
                    <a:lnTo>
                      <a:pt x="4311" y="3139"/>
                    </a:lnTo>
                    <a:lnTo>
                      <a:pt x="4332" y="3160"/>
                    </a:lnTo>
                    <a:lnTo>
                      <a:pt x="4395" y="3118"/>
                    </a:lnTo>
                    <a:lnTo>
                      <a:pt x="4416" y="2950"/>
                    </a:lnTo>
                    <a:lnTo>
                      <a:pt x="4353" y="2867"/>
                    </a:lnTo>
                    <a:lnTo>
                      <a:pt x="4290" y="2867"/>
                    </a:lnTo>
                    <a:lnTo>
                      <a:pt x="4311" y="2825"/>
                    </a:lnTo>
                    <a:lnTo>
                      <a:pt x="4311" y="2699"/>
                    </a:lnTo>
                    <a:lnTo>
                      <a:pt x="4332" y="2511"/>
                    </a:lnTo>
                    <a:lnTo>
                      <a:pt x="4416" y="2490"/>
                    </a:lnTo>
                    <a:lnTo>
                      <a:pt x="4562" y="2427"/>
                    </a:lnTo>
                    <a:lnTo>
                      <a:pt x="4750" y="2323"/>
                    </a:lnTo>
                    <a:lnTo>
                      <a:pt x="4771" y="2260"/>
                    </a:lnTo>
                    <a:lnTo>
                      <a:pt x="4918" y="2093"/>
                    </a:lnTo>
                    <a:lnTo>
                      <a:pt x="4918" y="1988"/>
                    </a:lnTo>
                    <a:lnTo>
                      <a:pt x="5043" y="1862"/>
                    </a:lnTo>
                    <a:lnTo>
                      <a:pt x="5127" y="1883"/>
                    </a:lnTo>
                    <a:lnTo>
                      <a:pt x="5127" y="1821"/>
                    </a:lnTo>
                    <a:lnTo>
                      <a:pt x="5336" y="1632"/>
                    </a:lnTo>
                    <a:lnTo>
                      <a:pt x="5336" y="1549"/>
                    </a:lnTo>
                    <a:lnTo>
                      <a:pt x="5650" y="1277"/>
                    </a:lnTo>
                    <a:lnTo>
                      <a:pt x="5755" y="1235"/>
                    </a:lnTo>
                    <a:lnTo>
                      <a:pt x="5692" y="1214"/>
                    </a:lnTo>
                    <a:lnTo>
                      <a:pt x="5671" y="1109"/>
                    </a:lnTo>
                    <a:lnTo>
                      <a:pt x="5608" y="1005"/>
                    </a:lnTo>
                    <a:lnTo>
                      <a:pt x="5650" y="900"/>
                    </a:lnTo>
                    <a:lnTo>
                      <a:pt x="5671" y="774"/>
                    </a:lnTo>
                    <a:lnTo>
                      <a:pt x="5692" y="816"/>
                    </a:lnTo>
                    <a:lnTo>
                      <a:pt x="5797" y="649"/>
                    </a:lnTo>
                    <a:lnTo>
                      <a:pt x="5713" y="691"/>
                    </a:lnTo>
                    <a:lnTo>
                      <a:pt x="5650" y="691"/>
                    </a:lnTo>
                    <a:lnTo>
                      <a:pt x="5755" y="628"/>
                    </a:lnTo>
                    <a:lnTo>
                      <a:pt x="5817" y="502"/>
                    </a:lnTo>
                    <a:lnTo>
                      <a:pt x="5797" y="502"/>
                    </a:lnTo>
                    <a:lnTo>
                      <a:pt x="5797" y="419"/>
                    </a:lnTo>
                    <a:lnTo>
                      <a:pt x="5713" y="419"/>
                    </a:lnTo>
                    <a:lnTo>
                      <a:pt x="5650" y="544"/>
                    </a:lnTo>
                    <a:lnTo>
                      <a:pt x="5671" y="586"/>
                    </a:lnTo>
                    <a:lnTo>
                      <a:pt x="5713" y="607"/>
                    </a:lnTo>
                    <a:lnTo>
                      <a:pt x="5608" y="649"/>
                    </a:lnTo>
                    <a:lnTo>
                      <a:pt x="5566" y="607"/>
                    </a:lnTo>
                    <a:lnTo>
                      <a:pt x="5566" y="544"/>
                    </a:lnTo>
                    <a:lnTo>
                      <a:pt x="5504" y="544"/>
                    </a:lnTo>
                    <a:lnTo>
                      <a:pt x="5441" y="523"/>
                    </a:lnTo>
                    <a:lnTo>
                      <a:pt x="5378" y="586"/>
                    </a:lnTo>
                    <a:lnTo>
                      <a:pt x="5294" y="691"/>
                    </a:lnTo>
                    <a:lnTo>
                      <a:pt x="5232" y="628"/>
                    </a:lnTo>
                    <a:lnTo>
                      <a:pt x="5169" y="481"/>
                    </a:lnTo>
                    <a:lnTo>
                      <a:pt x="5232" y="440"/>
                    </a:lnTo>
                    <a:lnTo>
                      <a:pt x="5273" y="377"/>
                    </a:lnTo>
                    <a:lnTo>
                      <a:pt x="5273" y="314"/>
                    </a:lnTo>
                    <a:lnTo>
                      <a:pt x="5252" y="293"/>
                    </a:lnTo>
                    <a:lnTo>
                      <a:pt x="5273" y="251"/>
                    </a:lnTo>
                    <a:lnTo>
                      <a:pt x="5232" y="209"/>
                    </a:lnTo>
                    <a:lnTo>
                      <a:pt x="5169" y="251"/>
                    </a:lnTo>
                    <a:lnTo>
                      <a:pt x="5127" y="230"/>
                    </a:lnTo>
                    <a:lnTo>
                      <a:pt x="5064" y="188"/>
                    </a:lnTo>
                    <a:lnTo>
                      <a:pt x="5085" y="105"/>
                    </a:lnTo>
                    <a:lnTo>
                      <a:pt x="5169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64"/>
              <p:cNvSpPr/>
              <p:nvPr/>
            </p:nvSpPr>
            <p:spPr>
              <a:xfrm>
                <a:off x="6101375" y="3852150"/>
                <a:ext cx="82150" cy="171075"/>
              </a:xfrm>
              <a:custGeom>
                <a:avLst/>
                <a:gdLst/>
                <a:ahLst/>
                <a:cxnLst/>
                <a:rect l="l" t="t" r="r" b="b"/>
                <a:pathLst>
                  <a:path w="3286" h="6843" extrusionOk="0">
                    <a:moveTo>
                      <a:pt x="880" y="0"/>
                    </a:moveTo>
                    <a:lnTo>
                      <a:pt x="796" y="21"/>
                    </a:lnTo>
                    <a:lnTo>
                      <a:pt x="650" y="21"/>
                    </a:lnTo>
                    <a:lnTo>
                      <a:pt x="650" y="42"/>
                    </a:lnTo>
                    <a:lnTo>
                      <a:pt x="733" y="126"/>
                    </a:lnTo>
                    <a:lnTo>
                      <a:pt x="859" y="440"/>
                    </a:lnTo>
                    <a:lnTo>
                      <a:pt x="859" y="544"/>
                    </a:lnTo>
                    <a:lnTo>
                      <a:pt x="859" y="733"/>
                    </a:lnTo>
                    <a:lnTo>
                      <a:pt x="796" y="774"/>
                    </a:lnTo>
                    <a:lnTo>
                      <a:pt x="754" y="774"/>
                    </a:lnTo>
                    <a:lnTo>
                      <a:pt x="754" y="795"/>
                    </a:lnTo>
                    <a:lnTo>
                      <a:pt x="796" y="1046"/>
                    </a:lnTo>
                    <a:lnTo>
                      <a:pt x="838" y="1067"/>
                    </a:lnTo>
                    <a:lnTo>
                      <a:pt x="942" y="1026"/>
                    </a:lnTo>
                    <a:lnTo>
                      <a:pt x="1047" y="1026"/>
                    </a:lnTo>
                    <a:lnTo>
                      <a:pt x="963" y="1046"/>
                    </a:lnTo>
                    <a:lnTo>
                      <a:pt x="880" y="1151"/>
                    </a:lnTo>
                    <a:lnTo>
                      <a:pt x="901" y="1277"/>
                    </a:lnTo>
                    <a:lnTo>
                      <a:pt x="984" y="1444"/>
                    </a:lnTo>
                    <a:lnTo>
                      <a:pt x="1005" y="1716"/>
                    </a:lnTo>
                    <a:lnTo>
                      <a:pt x="1005" y="1904"/>
                    </a:lnTo>
                    <a:lnTo>
                      <a:pt x="1005" y="2030"/>
                    </a:lnTo>
                    <a:lnTo>
                      <a:pt x="1068" y="2009"/>
                    </a:lnTo>
                    <a:lnTo>
                      <a:pt x="1089" y="1904"/>
                    </a:lnTo>
                    <a:lnTo>
                      <a:pt x="1068" y="1821"/>
                    </a:lnTo>
                    <a:lnTo>
                      <a:pt x="1089" y="1800"/>
                    </a:lnTo>
                    <a:lnTo>
                      <a:pt x="1152" y="1842"/>
                    </a:lnTo>
                    <a:lnTo>
                      <a:pt x="1152" y="1967"/>
                    </a:lnTo>
                    <a:lnTo>
                      <a:pt x="1194" y="1967"/>
                    </a:lnTo>
                    <a:lnTo>
                      <a:pt x="1214" y="1904"/>
                    </a:lnTo>
                    <a:lnTo>
                      <a:pt x="1194" y="1842"/>
                    </a:lnTo>
                    <a:lnTo>
                      <a:pt x="1214" y="1842"/>
                    </a:lnTo>
                    <a:lnTo>
                      <a:pt x="1256" y="1925"/>
                    </a:lnTo>
                    <a:lnTo>
                      <a:pt x="1173" y="2030"/>
                    </a:lnTo>
                    <a:lnTo>
                      <a:pt x="1152" y="2134"/>
                    </a:lnTo>
                    <a:lnTo>
                      <a:pt x="1152" y="2197"/>
                    </a:lnTo>
                    <a:lnTo>
                      <a:pt x="1110" y="2218"/>
                    </a:lnTo>
                    <a:lnTo>
                      <a:pt x="1068" y="2134"/>
                    </a:lnTo>
                    <a:lnTo>
                      <a:pt x="1005" y="2134"/>
                    </a:lnTo>
                    <a:lnTo>
                      <a:pt x="1047" y="2323"/>
                    </a:lnTo>
                    <a:lnTo>
                      <a:pt x="1110" y="2532"/>
                    </a:lnTo>
                    <a:lnTo>
                      <a:pt x="1173" y="2553"/>
                    </a:lnTo>
                    <a:lnTo>
                      <a:pt x="1194" y="2532"/>
                    </a:lnTo>
                    <a:lnTo>
                      <a:pt x="1256" y="2616"/>
                    </a:lnTo>
                    <a:lnTo>
                      <a:pt x="1256" y="2658"/>
                    </a:lnTo>
                    <a:lnTo>
                      <a:pt x="1298" y="2699"/>
                    </a:lnTo>
                    <a:lnTo>
                      <a:pt x="1194" y="2762"/>
                    </a:lnTo>
                    <a:lnTo>
                      <a:pt x="1194" y="2825"/>
                    </a:lnTo>
                    <a:lnTo>
                      <a:pt x="1214" y="2867"/>
                    </a:lnTo>
                    <a:lnTo>
                      <a:pt x="1194" y="2950"/>
                    </a:lnTo>
                    <a:lnTo>
                      <a:pt x="1110" y="3139"/>
                    </a:lnTo>
                    <a:lnTo>
                      <a:pt x="1152" y="3243"/>
                    </a:lnTo>
                    <a:lnTo>
                      <a:pt x="1089" y="3264"/>
                    </a:lnTo>
                    <a:lnTo>
                      <a:pt x="1173" y="3348"/>
                    </a:lnTo>
                    <a:lnTo>
                      <a:pt x="1152" y="3369"/>
                    </a:lnTo>
                    <a:lnTo>
                      <a:pt x="1068" y="3369"/>
                    </a:lnTo>
                    <a:lnTo>
                      <a:pt x="1005" y="3474"/>
                    </a:lnTo>
                    <a:lnTo>
                      <a:pt x="1005" y="3536"/>
                    </a:lnTo>
                    <a:lnTo>
                      <a:pt x="1068" y="3599"/>
                    </a:lnTo>
                    <a:lnTo>
                      <a:pt x="1005" y="3641"/>
                    </a:lnTo>
                    <a:lnTo>
                      <a:pt x="942" y="3641"/>
                    </a:lnTo>
                    <a:lnTo>
                      <a:pt x="880" y="3767"/>
                    </a:lnTo>
                    <a:lnTo>
                      <a:pt x="796" y="4164"/>
                    </a:lnTo>
                    <a:lnTo>
                      <a:pt x="796" y="4269"/>
                    </a:lnTo>
                    <a:lnTo>
                      <a:pt x="733" y="4331"/>
                    </a:lnTo>
                    <a:lnTo>
                      <a:pt x="629" y="4331"/>
                    </a:lnTo>
                    <a:lnTo>
                      <a:pt x="545" y="4290"/>
                    </a:lnTo>
                    <a:lnTo>
                      <a:pt x="419" y="4311"/>
                    </a:lnTo>
                    <a:lnTo>
                      <a:pt x="210" y="4415"/>
                    </a:lnTo>
                    <a:lnTo>
                      <a:pt x="106" y="4520"/>
                    </a:lnTo>
                    <a:lnTo>
                      <a:pt x="64" y="4645"/>
                    </a:lnTo>
                    <a:lnTo>
                      <a:pt x="106" y="4834"/>
                    </a:lnTo>
                    <a:lnTo>
                      <a:pt x="210" y="4917"/>
                    </a:lnTo>
                    <a:lnTo>
                      <a:pt x="357" y="5022"/>
                    </a:lnTo>
                    <a:lnTo>
                      <a:pt x="440" y="5168"/>
                    </a:lnTo>
                    <a:lnTo>
                      <a:pt x="587" y="5231"/>
                    </a:lnTo>
                    <a:lnTo>
                      <a:pt x="650" y="5273"/>
                    </a:lnTo>
                    <a:lnTo>
                      <a:pt x="670" y="5545"/>
                    </a:lnTo>
                    <a:lnTo>
                      <a:pt x="691" y="5566"/>
                    </a:lnTo>
                    <a:lnTo>
                      <a:pt x="670" y="5587"/>
                    </a:lnTo>
                    <a:lnTo>
                      <a:pt x="670" y="5733"/>
                    </a:lnTo>
                    <a:lnTo>
                      <a:pt x="629" y="5838"/>
                    </a:lnTo>
                    <a:lnTo>
                      <a:pt x="378" y="6110"/>
                    </a:lnTo>
                    <a:lnTo>
                      <a:pt x="231" y="6277"/>
                    </a:lnTo>
                    <a:lnTo>
                      <a:pt x="43" y="6424"/>
                    </a:lnTo>
                    <a:lnTo>
                      <a:pt x="1" y="6508"/>
                    </a:lnTo>
                    <a:lnTo>
                      <a:pt x="22" y="6549"/>
                    </a:lnTo>
                    <a:lnTo>
                      <a:pt x="126" y="6591"/>
                    </a:lnTo>
                    <a:lnTo>
                      <a:pt x="147" y="6528"/>
                    </a:lnTo>
                    <a:lnTo>
                      <a:pt x="210" y="6528"/>
                    </a:lnTo>
                    <a:lnTo>
                      <a:pt x="210" y="6612"/>
                    </a:lnTo>
                    <a:lnTo>
                      <a:pt x="210" y="6675"/>
                    </a:lnTo>
                    <a:lnTo>
                      <a:pt x="231" y="6696"/>
                    </a:lnTo>
                    <a:lnTo>
                      <a:pt x="273" y="6675"/>
                    </a:lnTo>
                    <a:lnTo>
                      <a:pt x="315" y="6717"/>
                    </a:lnTo>
                    <a:lnTo>
                      <a:pt x="315" y="6800"/>
                    </a:lnTo>
                    <a:lnTo>
                      <a:pt x="336" y="6842"/>
                    </a:lnTo>
                    <a:lnTo>
                      <a:pt x="419" y="6821"/>
                    </a:lnTo>
                    <a:lnTo>
                      <a:pt x="629" y="6675"/>
                    </a:lnTo>
                    <a:lnTo>
                      <a:pt x="796" y="6528"/>
                    </a:lnTo>
                    <a:lnTo>
                      <a:pt x="984" y="6361"/>
                    </a:lnTo>
                    <a:lnTo>
                      <a:pt x="1152" y="6173"/>
                    </a:lnTo>
                    <a:lnTo>
                      <a:pt x="1319" y="5901"/>
                    </a:lnTo>
                    <a:lnTo>
                      <a:pt x="1424" y="5859"/>
                    </a:lnTo>
                    <a:lnTo>
                      <a:pt x="1507" y="5859"/>
                    </a:lnTo>
                    <a:lnTo>
                      <a:pt x="1570" y="5775"/>
                    </a:lnTo>
                    <a:lnTo>
                      <a:pt x="1570" y="5691"/>
                    </a:lnTo>
                    <a:lnTo>
                      <a:pt x="1612" y="5650"/>
                    </a:lnTo>
                    <a:lnTo>
                      <a:pt x="1717" y="5587"/>
                    </a:lnTo>
                    <a:lnTo>
                      <a:pt x="1800" y="5357"/>
                    </a:lnTo>
                    <a:lnTo>
                      <a:pt x="1905" y="5210"/>
                    </a:lnTo>
                    <a:lnTo>
                      <a:pt x="1905" y="5147"/>
                    </a:lnTo>
                    <a:lnTo>
                      <a:pt x="1989" y="5106"/>
                    </a:lnTo>
                    <a:lnTo>
                      <a:pt x="1884" y="4980"/>
                    </a:lnTo>
                    <a:lnTo>
                      <a:pt x="1717" y="4980"/>
                    </a:lnTo>
                    <a:lnTo>
                      <a:pt x="1800" y="4938"/>
                    </a:lnTo>
                    <a:lnTo>
                      <a:pt x="1884" y="4917"/>
                    </a:lnTo>
                    <a:lnTo>
                      <a:pt x="2114" y="4624"/>
                    </a:lnTo>
                    <a:lnTo>
                      <a:pt x="2240" y="4603"/>
                    </a:lnTo>
                    <a:lnTo>
                      <a:pt x="2428" y="4624"/>
                    </a:lnTo>
                    <a:lnTo>
                      <a:pt x="2512" y="4624"/>
                    </a:lnTo>
                    <a:lnTo>
                      <a:pt x="2512" y="4708"/>
                    </a:lnTo>
                    <a:lnTo>
                      <a:pt x="2512" y="4792"/>
                    </a:lnTo>
                    <a:lnTo>
                      <a:pt x="2616" y="4708"/>
                    </a:lnTo>
                    <a:lnTo>
                      <a:pt x="2679" y="4645"/>
                    </a:lnTo>
                    <a:lnTo>
                      <a:pt x="2533" y="4603"/>
                    </a:lnTo>
                    <a:lnTo>
                      <a:pt x="2554" y="4499"/>
                    </a:lnTo>
                    <a:lnTo>
                      <a:pt x="2637" y="4311"/>
                    </a:lnTo>
                    <a:lnTo>
                      <a:pt x="2679" y="4227"/>
                    </a:lnTo>
                    <a:lnTo>
                      <a:pt x="2784" y="4227"/>
                    </a:lnTo>
                    <a:lnTo>
                      <a:pt x="2826" y="4290"/>
                    </a:lnTo>
                    <a:lnTo>
                      <a:pt x="2867" y="4227"/>
                    </a:lnTo>
                    <a:lnTo>
                      <a:pt x="2930" y="4122"/>
                    </a:lnTo>
                    <a:lnTo>
                      <a:pt x="3077" y="3892"/>
                    </a:lnTo>
                    <a:lnTo>
                      <a:pt x="3077" y="3808"/>
                    </a:lnTo>
                    <a:lnTo>
                      <a:pt x="3077" y="3746"/>
                    </a:lnTo>
                    <a:lnTo>
                      <a:pt x="3098" y="3599"/>
                    </a:lnTo>
                    <a:lnTo>
                      <a:pt x="3202" y="3495"/>
                    </a:lnTo>
                    <a:lnTo>
                      <a:pt x="3286" y="3453"/>
                    </a:lnTo>
                    <a:lnTo>
                      <a:pt x="3286" y="3411"/>
                    </a:lnTo>
                    <a:lnTo>
                      <a:pt x="3160" y="3369"/>
                    </a:lnTo>
                    <a:lnTo>
                      <a:pt x="3098" y="3285"/>
                    </a:lnTo>
                    <a:lnTo>
                      <a:pt x="3139" y="3285"/>
                    </a:lnTo>
                    <a:lnTo>
                      <a:pt x="3160" y="3243"/>
                    </a:lnTo>
                    <a:lnTo>
                      <a:pt x="3035" y="3222"/>
                    </a:lnTo>
                    <a:lnTo>
                      <a:pt x="2888" y="3327"/>
                    </a:lnTo>
                    <a:lnTo>
                      <a:pt x="2679" y="3536"/>
                    </a:lnTo>
                    <a:lnTo>
                      <a:pt x="2554" y="3536"/>
                    </a:lnTo>
                    <a:lnTo>
                      <a:pt x="2470" y="3578"/>
                    </a:lnTo>
                    <a:lnTo>
                      <a:pt x="2365" y="3536"/>
                    </a:lnTo>
                    <a:lnTo>
                      <a:pt x="2135" y="3285"/>
                    </a:lnTo>
                    <a:lnTo>
                      <a:pt x="2051" y="3285"/>
                    </a:lnTo>
                    <a:lnTo>
                      <a:pt x="1989" y="3181"/>
                    </a:lnTo>
                    <a:lnTo>
                      <a:pt x="1947" y="3118"/>
                    </a:lnTo>
                    <a:lnTo>
                      <a:pt x="2010" y="3034"/>
                    </a:lnTo>
                    <a:lnTo>
                      <a:pt x="2030" y="2888"/>
                    </a:lnTo>
                    <a:lnTo>
                      <a:pt x="1926" y="2720"/>
                    </a:lnTo>
                    <a:lnTo>
                      <a:pt x="1926" y="2637"/>
                    </a:lnTo>
                    <a:lnTo>
                      <a:pt x="1905" y="2595"/>
                    </a:lnTo>
                    <a:lnTo>
                      <a:pt x="1905" y="2448"/>
                    </a:lnTo>
                    <a:lnTo>
                      <a:pt x="1947" y="2365"/>
                    </a:lnTo>
                    <a:lnTo>
                      <a:pt x="1884" y="2365"/>
                    </a:lnTo>
                    <a:lnTo>
                      <a:pt x="1884" y="2239"/>
                    </a:lnTo>
                    <a:lnTo>
                      <a:pt x="1842" y="2176"/>
                    </a:lnTo>
                    <a:lnTo>
                      <a:pt x="1800" y="2197"/>
                    </a:lnTo>
                    <a:lnTo>
                      <a:pt x="1717" y="2134"/>
                    </a:lnTo>
                    <a:lnTo>
                      <a:pt x="1675" y="2197"/>
                    </a:lnTo>
                    <a:lnTo>
                      <a:pt x="1779" y="2281"/>
                    </a:lnTo>
                    <a:lnTo>
                      <a:pt x="1738" y="2365"/>
                    </a:lnTo>
                    <a:lnTo>
                      <a:pt x="1779" y="2427"/>
                    </a:lnTo>
                    <a:lnTo>
                      <a:pt x="1696" y="2511"/>
                    </a:lnTo>
                    <a:lnTo>
                      <a:pt x="1696" y="2595"/>
                    </a:lnTo>
                    <a:lnTo>
                      <a:pt x="1779" y="2699"/>
                    </a:lnTo>
                    <a:lnTo>
                      <a:pt x="1779" y="2741"/>
                    </a:lnTo>
                    <a:lnTo>
                      <a:pt x="1675" y="2762"/>
                    </a:lnTo>
                    <a:lnTo>
                      <a:pt x="1612" y="2720"/>
                    </a:lnTo>
                    <a:lnTo>
                      <a:pt x="1591" y="2616"/>
                    </a:lnTo>
                    <a:lnTo>
                      <a:pt x="1486" y="2595"/>
                    </a:lnTo>
                    <a:lnTo>
                      <a:pt x="1486" y="2532"/>
                    </a:lnTo>
                    <a:lnTo>
                      <a:pt x="1382" y="2511"/>
                    </a:lnTo>
                    <a:lnTo>
                      <a:pt x="1319" y="2511"/>
                    </a:lnTo>
                    <a:lnTo>
                      <a:pt x="1298" y="2448"/>
                    </a:lnTo>
                    <a:lnTo>
                      <a:pt x="1403" y="2406"/>
                    </a:lnTo>
                    <a:lnTo>
                      <a:pt x="1424" y="2323"/>
                    </a:lnTo>
                    <a:lnTo>
                      <a:pt x="1319" y="2239"/>
                    </a:lnTo>
                    <a:lnTo>
                      <a:pt x="1403" y="2114"/>
                    </a:lnTo>
                    <a:lnTo>
                      <a:pt x="1486" y="2093"/>
                    </a:lnTo>
                    <a:lnTo>
                      <a:pt x="1507" y="1988"/>
                    </a:lnTo>
                    <a:lnTo>
                      <a:pt x="1486" y="1904"/>
                    </a:lnTo>
                    <a:lnTo>
                      <a:pt x="1507" y="1821"/>
                    </a:lnTo>
                    <a:lnTo>
                      <a:pt x="1466" y="1758"/>
                    </a:lnTo>
                    <a:lnTo>
                      <a:pt x="1486" y="1611"/>
                    </a:lnTo>
                    <a:lnTo>
                      <a:pt x="1361" y="1507"/>
                    </a:lnTo>
                    <a:lnTo>
                      <a:pt x="1361" y="1465"/>
                    </a:lnTo>
                    <a:lnTo>
                      <a:pt x="1424" y="1507"/>
                    </a:lnTo>
                    <a:lnTo>
                      <a:pt x="1528" y="1486"/>
                    </a:lnTo>
                    <a:lnTo>
                      <a:pt x="1570" y="1360"/>
                    </a:lnTo>
                    <a:lnTo>
                      <a:pt x="1591" y="1318"/>
                    </a:lnTo>
                    <a:lnTo>
                      <a:pt x="1591" y="1151"/>
                    </a:lnTo>
                    <a:lnTo>
                      <a:pt x="1570" y="1026"/>
                    </a:lnTo>
                    <a:lnTo>
                      <a:pt x="1570" y="921"/>
                    </a:lnTo>
                    <a:lnTo>
                      <a:pt x="1507" y="942"/>
                    </a:lnTo>
                    <a:lnTo>
                      <a:pt x="1382" y="984"/>
                    </a:lnTo>
                    <a:lnTo>
                      <a:pt x="1277" y="879"/>
                    </a:lnTo>
                    <a:lnTo>
                      <a:pt x="1361" y="837"/>
                    </a:lnTo>
                    <a:lnTo>
                      <a:pt x="1277" y="774"/>
                    </a:lnTo>
                    <a:lnTo>
                      <a:pt x="1214" y="754"/>
                    </a:lnTo>
                    <a:lnTo>
                      <a:pt x="1277" y="712"/>
                    </a:lnTo>
                    <a:lnTo>
                      <a:pt x="1361" y="649"/>
                    </a:lnTo>
                    <a:lnTo>
                      <a:pt x="1361" y="607"/>
                    </a:lnTo>
                    <a:lnTo>
                      <a:pt x="1256" y="565"/>
                    </a:lnTo>
                    <a:lnTo>
                      <a:pt x="1173" y="502"/>
                    </a:lnTo>
                    <a:lnTo>
                      <a:pt x="1089" y="544"/>
                    </a:lnTo>
                    <a:lnTo>
                      <a:pt x="1089" y="440"/>
                    </a:lnTo>
                    <a:lnTo>
                      <a:pt x="1110" y="440"/>
                    </a:lnTo>
                    <a:lnTo>
                      <a:pt x="1173" y="356"/>
                    </a:lnTo>
                    <a:lnTo>
                      <a:pt x="1110" y="356"/>
                    </a:lnTo>
                    <a:lnTo>
                      <a:pt x="1047" y="398"/>
                    </a:lnTo>
                    <a:lnTo>
                      <a:pt x="1047" y="461"/>
                    </a:lnTo>
                    <a:lnTo>
                      <a:pt x="1005" y="544"/>
                    </a:lnTo>
                    <a:lnTo>
                      <a:pt x="942" y="523"/>
                    </a:lnTo>
                    <a:lnTo>
                      <a:pt x="963" y="419"/>
                    </a:lnTo>
                    <a:lnTo>
                      <a:pt x="901" y="335"/>
                    </a:lnTo>
                    <a:lnTo>
                      <a:pt x="880" y="209"/>
                    </a:lnTo>
                    <a:lnTo>
                      <a:pt x="880" y="105"/>
                    </a:lnTo>
                    <a:lnTo>
                      <a:pt x="880" y="42"/>
                    </a:lnTo>
                    <a:lnTo>
                      <a:pt x="942" y="42"/>
                    </a:lnTo>
                    <a:lnTo>
                      <a:pt x="880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12" name="Google Shape;1212;p64"/>
            <p:cNvSpPr/>
            <p:nvPr/>
          </p:nvSpPr>
          <p:spPr>
            <a:xfrm>
              <a:off x="3608564" y="2619698"/>
              <a:ext cx="60550" cy="35232"/>
            </a:xfrm>
            <a:custGeom>
              <a:avLst/>
              <a:gdLst/>
              <a:ahLst/>
              <a:cxnLst/>
              <a:rect l="l" t="t" r="r" b="b"/>
              <a:pathLst>
                <a:path w="5085" h="3098" extrusionOk="0">
                  <a:moveTo>
                    <a:pt x="900" y="1"/>
                  </a:moveTo>
                  <a:lnTo>
                    <a:pt x="733" y="22"/>
                  </a:lnTo>
                  <a:lnTo>
                    <a:pt x="733" y="64"/>
                  </a:lnTo>
                  <a:lnTo>
                    <a:pt x="775" y="126"/>
                  </a:lnTo>
                  <a:lnTo>
                    <a:pt x="837" y="126"/>
                  </a:lnTo>
                  <a:lnTo>
                    <a:pt x="858" y="64"/>
                  </a:lnTo>
                  <a:lnTo>
                    <a:pt x="942" y="64"/>
                  </a:lnTo>
                  <a:lnTo>
                    <a:pt x="984" y="126"/>
                  </a:lnTo>
                  <a:lnTo>
                    <a:pt x="1088" y="147"/>
                  </a:lnTo>
                  <a:lnTo>
                    <a:pt x="1047" y="210"/>
                  </a:lnTo>
                  <a:lnTo>
                    <a:pt x="942" y="168"/>
                  </a:lnTo>
                  <a:lnTo>
                    <a:pt x="837" y="168"/>
                  </a:lnTo>
                  <a:lnTo>
                    <a:pt x="858" y="231"/>
                  </a:lnTo>
                  <a:lnTo>
                    <a:pt x="1005" y="315"/>
                  </a:lnTo>
                  <a:lnTo>
                    <a:pt x="1109" y="440"/>
                  </a:lnTo>
                  <a:lnTo>
                    <a:pt x="1088" y="524"/>
                  </a:lnTo>
                  <a:lnTo>
                    <a:pt x="1047" y="545"/>
                  </a:lnTo>
                  <a:lnTo>
                    <a:pt x="1047" y="461"/>
                  </a:lnTo>
                  <a:lnTo>
                    <a:pt x="900" y="377"/>
                  </a:lnTo>
                  <a:lnTo>
                    <a:pt x="837" y="461"/>
                  </a:lnTo>
                  <a:lnTo>
                    <a:pt x="775" y="440"/>
                  </a:lnTo>
                  <a:lnTo>
                    <a:pt x="796" y="356"/>
                  </a:lnTo>
                  <a:lnTo>
                    <a:pt x="691" y="252"/>
                  </a:lnTo>
                  <a:lnTo>
                    <a:pt x="586" y="210"/>
                  </a:lnTo>
                  <a:lnTo>
                    <a:pt x="524" y="252"/>
                  </a:lnTo>
                  <a:lnTo>
                    <a:pt x="586" y="356"/>
                  </a:lnTo>
                  <a:lnTo>
                    <a:pt x="565" y="419"/>
                  </a:lnTo>
                  <a:lnTo>
                    <a:pt x="524" y="315"/>
                  </a:lnTo>
                  <a:lnTo>
                    <a:pt x="419" y="273"/>
                  </a:lnTo>
                  <a:lnTo>
                    <a:pt x="377" y="356"/>
                  </a:lnTo>
                  <a:lnTo>
                    <a:pt x="461" y="440"/>
                  </a:lnTo>
                  <a:lnTo>
                    <a:pt x="524" y="482"/>
                  </a:lnTo>
                  <a:lnTo>
                    <a:pt x="565" y="545"/>
                  </a:lnTo>
                  <a:lnTo>
                    <a:pt x="461" y="482"/>
                  </a:lnTo>
                  <a:lnTo>
                    <a:pt x="356" y="545"/>
                  </a:lnTo>
                  <a:lnTo>
                    <a:pt x="419" y="608"/>
                  </a:lnTo>
                  <a:lnTo>
                    <a:pt x="565" y="670"/>
                  </a:lnTo>
                  <a:lnTo>
                    <a:pt x="482" y="670"/>
                  </a:lnTo>
                  <a:lnTo>
                    <a:pt x="461" y="733"/>
                  </a:lnTo>
                  <a:lnTo>
                    <a:pt x="482" y="775"/>
                  </a:lnTo>
                  <a:lnTo>
                    <a:pt x="461" y="775"/>
                  </a:lnTo>
                  <a:lnTo>
                    <a:pt x="272" y="649"/>
                  </a:lnTo>
                  <a:lnTo>
                    <a:pt x="231" y="608"/>
                  </a:lnTo>
                  <a:lnTo>
                    <a:pt x="168" y="670"/>
                  </a:lnTo>
                  <a:lnTo>
                    <a:pt x="252" y="796"/>
                  </a:lnTo>
                  <a:lnTo>
                    <a:pt x="314" y="880"/>
                  </a:lnTo>
                  <a:lnTo>
                    <a:pt x="252" y="900"/>
                  </a:lnTo>
                  <a:lnTo>
                    <a:pt x="147" y="775"/>
                  </a:lnTo>
                  <a:lnTo>
                    <a:pt x="63" y="754"/>
                  </a:lnTo>
                  <a:lnTo>
                    <a:pt x="0" y="859"/>
                  </a:lnTo>
                  <a:lnTo>
                    <a:pt x="126" y="900"/>
                  </a:lnTo>
                  <a:lnTo>
                    <a:pt x="231" y="1005"/>
                  </a:lnTo>
                  <a:lnTo>
                    <a:pt x="356" y="1047"/>
                  </a:lnTo>
                  <a:lnTo>
                    <a:pt x="440" y="942"/>
                  </a:lnTo>
                  <a:lnTo>
                    <a:pt x="565" y="900"/>
                  </a:lnTo>
                  <a:lnTo>
                    <a:pt x="628" y="796"/>
                  </a:lnTo>
                  <a:lnTo>
                    <a:pt x="649" y="859"/>
                  </a:lnTo>
                  <a:lnTo>
                    <a:pt x="649" y="900"/>
                  </a:lnTo>
                  <a:lnTo>
                    <a:pt x="691" y="900"/>
                  </a:lnTo>
                  <a:lnTo>
                    <a:pt x="775" y="880"/>
                  </a:lnTo>
                  <a:lnTo>
                    <a:pt x="796" y="984"/>
                  </a:lnTo>
                  <a:lnTo>
                    <a:pt x="858" y="984"/>
                  </a:lnTo>
                  <a:lnTo>
                    <a:pt x="942" y="900"/>
                  </a:lnTo>
                  <a:lnTo>
                    <a:pt x="963" y="859"/>
                  </a:lnTo>
                  <a:lnTo>
                    <a:pt x="984" y="963"/>
                  </a:lnTo>
                  <a:lnTo>
                    <a:pt x="1005" y="963"/>
                  </a:lnTo>
                  <a:lnTo>
                    <a:pt x="1151" y="859"/>
                  </a:lnTo>
                  <a:lnTo>
                    <a:pt x="1109" y="900"/>
                  </a:lnTo>
                  <a:lnTo>
                    <a:pt x="1088" y="1005"/>
                  </a:lnTo>
                  <a:lnTo>
                    <a:pt x="1151" y="1047"/>
                  </a:lnTo>
                  <a:lnTo>
                    <a:pt x="1214" y="984"/>
                  </a:lnTo>
                  <a:lnTo>
                    <a:pt x="1360" y="1068"/>
                  </a:lnTo>
                  <a:lnTo>
                    <a:pt x="1277" y="1089"/>
                  </a:lnTo>
                  <a:lnTo>
                    <a:pt x="1193" y="1089"/>
                  </a:lnTo>
                  <a:lnTo>
                    <a:pt x="1109" y="1131"/>
                  </a:lnTo>
                  <a:lnTo>
                    <a:pt x="1047" y="1131"/>
                  </a:lnTo>
                  <a:lnTo>
                    <a:pt x="879" y="1214"/>
                  </a:lnTo>
                  <a:lnTo>
                    <a:pt x="879" y="1256"/>
                  </a:lnTo>
                  <a:lnTo>
                    <a:pt x="1068" y="1298"/>
                  </a:lnTo>
                  <a:lnTo>
                    <a:pt x="1172" y="1298"/>
                  </a:lnTo>
                  <a:lnTo>
                    <a:pt x="1214" y="1214"/>
                  </a:lnTo>
                  <a:lnTo>
                    <a:pt x="1277" y="1193"/>
                  </a:lnTo>
                  <a:lnTo>
                    <a:pt x="1277" y="1298"/>
                  </a:lnTo>
                  <a:lnTo>
                    <a:pt x="1193" y="1382"/>
                  </a:lnTo>
                  <a:lnTo>
                    <a:pt x="1005" y="1403"/>
                  </a:lnTo>
                  <a:lnTo>
                    <a:pt x="942" y="1382"/>
                  </a:lnTo>
                  <a:lnTo>
                    <a:pt x="858" y="1486"/>
                  </a:lnTo>
                  <a:lnTo>
                    <a:pt x="796" y="1403"/>
                  </a:lnTo>
                  <a:lnTo>
                    <a:pt x="775" y="1382"/>
                  </a:lnTo>
                  <a:lnTo>
                    <a:pt x="775" y="1319"/>
                  </a:lnTo>
                  <a:lnTo>
                    <a:pt x="691" y="1319"/>
                  </a:lnTo>
                  <a:lnTo>
                    <a:pt x="691" y="1361"/>
                  </a:lnTo>
                  <a:lnTo>
                    <a:pt x="691" y="1382"/>
                  </a:lnTo>
                  <a:lnTo>
                    <a:pt x="628" y="1465"/>
                  </a:lnTo>
                  <a:lnTo>
                    <a:pt x="544" y="1403"/>
                  </a:lnTo>
                  <a:lnTo>
                    <a:pt x="461" y="1424"/>
                  </a:lnTo>
                  <a:lnTo>
                    <a:pt x="356" y="1486"/>
                  </a:lnTo>
                  <a:lnTo>
                    <a:pt x="252" y="1424"/>
                  </a:lnTo>
                  <a:lnTo>
                    <a:pt x="168" y="1465"/>
                  </a:lnTo>
                  <a:lnTo>
                    <a:pt x="126" y="1465"/>
                  </a:lnTo>
                  <a:lnTo>
                    <a:pt x="168" y="1591"/>
                  </a:lnTo>
                  <a:lnTo>
                    <a:pt x="231" y="1654"/>
                  </a:lnTo>
                  <a:lnTo>
                    <a:pt x="377" y="1696"/>
                  </a:lnTo>
                  <a:lnTo>
                    <a:pt x="377" y="1633"/>
                  </a:lnTo>
                  <a:lnTo>
                    <a:pt x="565" y="1696"/>
                  </a:lnTo>
                  <a:lnTo>
                    <a:pt x="900" y="1696"/>
                  </a:lnTo>
                  <a:lnTo>
                    <a:pt x="900" y="1737"/>
                  </a:lnTo>
                  <a:lnTo>
                    <a:pt x="837" y="1800"/>
                  </a:lnTo>
                  <a:lnTo>
                    <a:pt x="837" y="1842"/>
                  </a:lnTo>
                  <a:lnTo>
                    <a:pt x="942" y="1926"/>
                  </a:lnTo>
                  <a:lnTo>
                    <a:pt x="963" y="2009"/>
                  </a:lnTo>
                  <a:lnTo>
                    <a:pt x="1005" y="2009"/>
                  </a:lnTo>
                  <a:lnTo>
                    <a:pt x="1172" y="1905"/>
                  </a:lnTo>
                  <a:lnTo>
                    <a:pt x="1151" y="1988"/>
                  </a:lnTo>
                  <a:lnTo>
                    <a:pt x="1047" y="2030"/>
                  </a:lnTo>
                  <a:lnTo>
                    <a:pt x="984" y="2135"/>
                  </a:lnTo>
                  <a:lnTo>
                    <a:pt x="1068" y="2177"/>
                  </a:lnTo>
                  <a:lnTo>
                    <a:pt x="1214" y="2051"/>
                  </a:lnTo>
                  <a:lnTo>
                    <a:pt x="1360" y="2114"/>
                  </a:lnTo>
                  <a:lnTo>
                    <a:pt x="1381" y="2156"/>
                  </a:lnTo>
                  <a:lnTo>
                    <a:pt x="1298" y="2114"/>
                  </a:lnTo>
                  <a:lnTo>
                    <a:pt x="1193" y="2156"/>
                  </a:lnTo>
                  <a:lnTo>
                    <a:pt x="1109" y="2240"/>
                  </a:lnTo>
                  <a:lnTo>
                    <a:pt x="984" y="2240"/>
                  </a:lnTo>
                  <a:lnTo>
                    <a:pt x="984" y="2323"/>
                  </a:lnTo>
                  <a:lnTo>
                    <a:pt x="942" y="2365"/>
                  </a:lnTo>
                  <a:lnTo>
                    <a:pt x="879" y="2365"/>
                  </a:lnTo>
                  <a:lnTo>
                    <a:pt x="796" y="2407"/>
                  </a:lnTo>
                  <a:lnTo>
                    <a:pt x="775" y="2344"/>
                  </a:lnTo>
                  <a:lnTo>
                    <a:pt x="670" y="2261"/>
                  </a:lnTo>
                  <a:lnTo>
                    <a:pt x="670" y="2323"/>
                  </a:lnTo>
                  <a:lnTo>
                    <a:pt x="628" y="2323"/>
                  </a:lnTo>
                  <a:lnTo>
                    <a:pt x="649" y="2449"/>
                  </a:lnTo>
                  <a:lnTo>
                    <a:pt x="691" y="2470"/>
                  </a:lnTo>
                  <a:lnTo>
                    <a:pt x="670" y="2512"/>
                  </a:lnTo>
                  <a:lnTo>
                    <a:pt x="649" y="2700"/>
                  </a:lnTo>
                  <a:lnTo>
                    <a:pt x="775" y="2679"/>
                  </a:lnTo>
                  <a:lnTo>
                    <a:pt x="837" y="2658"/>
                  </a:lnTo>
                  <a:lnTo>
                    <a:pt x="900" y="2700"/>
                  </a:lnTo>
                  <a:lnTo>
                    <a:pt x="1088" y="2742"/>
                  </a:lnTo>
                  <a:lnTo>
                    <a:pt x="1214" y="2637"/>
                  </a:lnTo>
                  <a:lnTo>
                    <a:pt x="1360" y="2679"/>
                  </a:lnTo>
                  <a:lnTo>
                    <a:pt x="1423" y="2637"/>
                  </a:lnTo>
                  <a:lnTo>
                    <a:pt x="1465" y="2679"/>
                  </a:lnTo>
                  <a:lnTo>
                    <a:pt x="1528" y="2700"/>
                  </a:lnTo>
                  <a:lnTo>
                    <a:pt x="1632" y="2679"/>
                  </a:lnTo>
                  <a:lnTo>
                    <a:pt x="1632" y="2784"/>
                  </a:lnTo>
                  <a:lnTo>
                    <a:pt x="1779" y="2930"/>
                  </a:lnTo>
                  <a:lnTo>
                    <a:pt x="1842" y="2972"/>
                  </a:lnTo>
                  <a:lnTo>
                    <a:pt x="1946" y="2888"/>
                  </a:lnTo>
                  <a:lnTo>
                    <a:pt x="2051" y="2888"/>
                  </a:lnTo>
                  <a:lnTo>
                    <a:pt x="2239" y="3077"/>
                  </a:lnTo>
                  <a:lnTo>
                    <a:pt x="2469" y="3077"/>
                  </a:lnTo>
                  <a:lnTo>
                    <a:pt x="2574" y="3097"/>
                  </a:lnTo>
                  <a:lnTo>
                    <a:pt x="2741" y="3056"/>
                  </a:lnTo>
                  <a:lnTo>
                    <a:pt x="2721" y="2951"/>
                  </a:lnTo>
                  <a:lnTo>
                    <a:pt x="2741" y="2867"/>
                  </a:lnTo>
                  <a:lnTo>
                    <a:pt x="2762" y="2951"/>
                  </a:lnTo>
                  <a:lnTo>
                    <a:pt x="2888" y="2972"/>
                  </a:lnTo>
                  <a:lnTo>
                    <a:pt x="3034" y="2867"/>
                  </a:lnTo>
                  <a:lnTo>
                    <a:pt x="3034" y="2700"/>
                  </a:lnTo>
                  <a:lnTo>
                    <a:pt x="3181" y="2700"/>
                  </a:lnTo>
                  <a:lnTo>
                    <a:pt x="3139" y="2763"/>
                  </a:lnTo>
                  <a:lnTo>
                    <a:pt x="3181" y="2846"/>
                  </a:lnTo>
                  <a:lnTo>
                    <a:pt x="3202" y="2763"/>
                  </a:lnTo>
                  <a:lnTo>
                    <a:pt x="3306" y="2763"/>
                  </a:lnTo>
                  <a:lnTo>
                    <a:pt x="3411" y="2637"/>
                  </a:lnTo>
                  <a:lnTo>
                    <a:pt x="3474" y="2658"/>
                  </a:lnTo>
                  <a:lnTo>
                    <a:pt x="3495" y="2637"/>
                  </a:lnTo>
                  <a:lnTo>
                    <a:pt x="3599" y="2658"/>
                  </a:lnTo>
                  <a:lnTo>
                    <a:pt x="3599" y="2679"/>
                  </a:lnTo>
                  <a:lnTo>
                    <a:pt x="3662" y="2658"/>
                  </a:lnTo>
                  <a:lnTo>
                    <a:pt x="3892" y="2449"/>
                  </a:lnTo>
                  <a:lnTo>
                    <a:pt x="3976" y="2323"/>
                  </a:lnTo>
                  <a:lnTo>
                    <a:pt x="4248" y="2261"/>
                  </a:lnTo>
                  <a:lnTo>
                    <a:pt x="4332" y="2177"/>
                  </a:lnTo>
                  <a:lnTo>
                    <a:pt x="4290" y="2135"/>
                  </a:lnTo>
                  <a:lnTo>
                    <a:pt x="4311" y="2051"/>
                  </a:lnTo>
                  <a:lnTo>
                    <a:pt x="4353" y="2051"/>
                  </a:lnTo>
                  <a:lnTo>
                    <a:pt x="4394" y="2156"/>
                  </a:lnTo>
                  <a:lnTo>
                    <a:pt x="4541" y="2177"/>
                  </a:lnTo>
                  <a:lnTo>
                    <a:pt x="4625" y="2114"/>
                  </a:lnTo>
                  <a:lnTo>
                    <a:pt x="4625" y="2030"/>
                  </a:lnTo>
                  <a:lnTo>
                    <a:pt x="4604" y="2009"/>
                  </a:lnTo>
                  <a:lnTo>
                    <a:pt x="4604" y="1926"/>
                  </a:lnTo>
                  <a:lnTo>
                    <a:pt x="4666" y="1905"/>
                  </a:lnTo>
                  <a:lnTo>
                    <a:pt x="4625" y="1779"/>
                  </a:lnTo>
                  <a:lnTo>
                    <a:pt x="4666" y="1716"/>
                  </a:lnTo>
                  <a:lnTo>
                    <a:pt x="4771" y="1779"/>
                  </a:lnTo>
                  <a:lnTo>
                    <a:pt x="4771" y="1884"/>
                  </a:lnTo>
                  <a:lnTo>
                    <a:pt x="4876" y="1842"/>
                  </a:lnTo>
                  <a:lnTo>
                    <a:pt x="4938" y="1716"/>
                  </a:lnTo>
                  <a:lnTo>
                    <a:pt x="4917" y="1612"/>
                  </a:lnTo>
                  <a:lnTo>
                    <a:pt x="4813" y="1507"/>
                  </a:lnTo>
                  <a:lnTo>
                    <a:pt x="4813" y="1403"/>
                  </a:lnTo>
                  <a:lnTo>
                    <a:pt x="4855" y="1361"/>
                  </a:lnTo>
                  <a:lnTo>
                    <a:pt x="4855" y="1256"/>
                  </a:lnTo>
                  <a:lnTo>
                    <a:pt x="4959" y="1193"/>
                  </a:lnTo>
                  <a:lnTo>
                    <a:pt x="5043" y="1193"/>
                  </a:lnTo>
                  <a:lnTo>
                    <a:pt x="5085" y="1110"/>
                  </a:lnTo>
                  <a:lnTo>
                    <a:pt x="5022" y="1005"/>
                  </a:lnTo>
                  <a:lnTo>
                    <a:pt x="4771" y="984"/>
                  </a:lnTo>
                  <a:lnTo>
                    <a:pt x="4708" y="1068"/>
                  </a:lnTo>
                  <a:lnTo>
                    <a:pt x="4750" y="963"/>
                  </a:lnTo>
                  <a:lnTo>
                    <a:pt x="4750" y="859"/>
                  </a:lnTo>
                  <a:lnTo>
                    <a:pt x="4625" y="859"/>
                  </a:lnTo>
                  <a:lnTo>
                    <a:pt x="4604" y="880"/>
                  </a:lnTo>
                  <a:lnTo>
                    <a:pt x="4541" y="775"/>
                  </a:lnTo>
                  <a:lnTo>
                    <a:pt x="4625" y="670"/>
                  </a:lnTo>
                  <a:lnTo>
                    <a:pt x="4708" y="649"/>
                  </a:lnTo>
                  <a:lnTo>
                    <a:pt x="4708" y="482"/>
                  </a:lnTo>
                  <a:lnTo>
                    <a:pt x="4645" y="461"/>
                  </a:lnTo>
                  <a:lnTo>
                    <a:pt x="4562" y="545"/>
                  </a:lnTo>
                  <a:lnTo>
                    <a:pt x="4457" y="482"/>
                  </a:lnTo>
                  <a:lnTo>
                    <a:pt x="4415" y="377"/>
                  </a:lnTo>
                  <a:lnTo>
                    <a:pt x="4520" y="336"/>
                  </a:lnTo>
                  <a:lnTo>
                    <a:pt x="4541" y="252"/>
                  </a:lnTo>
                  <a:lnTo>
                    <a:pt x="4604" y="210"/>
                  </a:lnTo>
                  <a:lnTo>
                    <a:pt x="4708" y="168"/>
                  </a:lnTo>
                  <a:lnTo>
                    <a:pt x="4562" y="126"/>
                  </a:lnTo>
                  <a:lnTo>
                    <a:pt x="4499" y="147"/>
                  </a:lnTo>
                  <a:lnTo>
                    <a:pt x="4311" y="336"/>
                  </a:lnTo>
                  <a:lnTo>
                    <a:pt x="4290" y="419"/>
                  </a:lnTo>
                  <a:lnTo>
                    <a:pt x="4206" y="440"/>
                  </a:lnTo>
                  <a:lnTo>
                    <a:pt x="4122" y="315"/>
                  </a:lnTo>
                  <a:lnTo>
                    <a:pt x="4185" y="252"/>
                  </a:lnTo>
                  <a:lnTo>
                    <a:pt x="4122" y="210"/>
                  </a:lnTo>
                  <a:lnTo>
                    <a:pt x="4101" y="84"/>
                  </a:lnTo>
                  <a:lnTo>
                    <a:pt x="3997" y="64"/>
                  </a:lnTo>
                  <a:lnTo>
                    <a:pt x="3913" y="126"/>
                  </a:lnTo>
                  <a:lnTo>
                    <a:pt x="3829" y="84"/>
                  </a:lnTo>
                  <a:lnTo>
                    <a:pt x="3788" y="168"/>
                  </a:lnTo>
                  <a:lnTo>
                    <a:pt x="3829" y="315"/>
                  </a:lnTo>
                  <a:lnTo>
                    <a:pt x="3788" y="377"/>
                  </a:lnTo>
                  <a:lnTo>
                    <a:pt x="3683" y="377"/>
                  </a:lnTo>
                  <a:lnTo>
                    <a:pt x="3578" y="440"/>
                  </a:lnTo>
                  <a:lnTo>
                    <a:pt x="3557" y="336"/>
                  </a:lnTo>
                  <a:lnTo>
                    <a:pt x="3495" y="315"/>
                  </a:lnTo>
                  <a:lnTo>
                    <a:pt x="3453" y="377"/>
                  </a:lnTo>
                  <a:lnTo>
                    <a:pt x="3369" y="545"/>
                  </a:lnTo>
                  <a:lnTo>
                    <a:pt x="3265" y="545"/>
                  </a:lnTo>
                  <a:lnTo>
                    <a:pt x="3160" y="356"/>
                  </a:lnTo>
                  <a:lnTo>
                    <a:pt x="3076" y="356"/>
                  </a:lnTo>
                  <a:lnTo>
                    <a:pt x="3034" y="336"/>
                  </a:lnTo>
                  <a:lnTo>
                    <a:pt x="2951" y="356"/>
                  </a:lnTo>
                  <a:lnTo>
                    <a:pt x="2888" y="545"/>
                  </a:lnTo>
                  <a:lnTo>
                    <a:pt x="2993" y="754"/>
                  </a:lnTo>
                  <a:lnTo>
                    <a:pt x="2888" y="1047"/>
                  </a:lnTo>
                  <a:lnTo>
                    <a:pt x="2930" y="775"/>
                  </a:lnTo>
                  <a:lnTo>
                    <a:pt x="2825" y="608"/>
                  </a:lnTo>
                  <a:lnTo>
                    <a:pt x="2825" y="524"/>
                  </a:lnTo>
                  <a:lnTo>
                    <a:pt x="2762" y="482"/>
                  </a:lnTo>
                  <a:lnTo>
                    <a:pt x="2783" y="356"/>
                  </a:lnTo>
                  <a:lnTo>
                    <a:pt x="2658" y="273"/>
                  </a:lnTo>
                  <a:lnTo>
                    <a:pt x="2448" y="440"/>
                  </a:lnTo>
                  <a:lnTo>
                    <a:pt x="2428" y="566"/>
                  </a:lnTo>
                  <a:lnTo>
                    <a:pt x="2448" y="649"/>
                  </a:lnTo>
                  <a:lnTo>
                    <a:pt x="2344" y="796"/>
                  </a:lnTo>
                  <a:lnTo>
                    <a:pt x="2260" y="796"/>
                  </a:lnTo>
                  <a:lnTo>
                    <a:pt x="2260" y="649"/>
                  </a:lnTo>
                  <a:lnTo>
                    <a:pt x="2156" y="587"/>
                  </a:lnTo>
                  <a:lnTo>
                    <a:pt x="2156" y="356"/>
                  </a:lnTo>
                  <a:lnTo>
                    <a:pt x="2093" y="315"/>
                  </a:lnTo>
                  <a:lnTo>
                    <a:pt x="1925" y="440"/>
                  </a:lnTo>
                  <a:lnTo>
                    <a:pt x="1946" y="691"/>
                  </a:lnTo>
                  <a:lnTo>
                    <a:pt x="2009" y="775"/>
                  </a:lnTo>
                  <a:lnTo>
                    <a:pt x="2009" y="963"/>
                  </a:lnTo>
                  <a:lnTo>
                    <a:pt x="1925" y="1047"/>
                  </a:lnTo>
                  <a:lnTo>
                    <a:pt x="1842" y="1047"/>
                  </a:lnTo>
                  <a:lnTo>
                    <a:pt x="1821" y="900"/>
                  </a:lnTo>
                  <a:lnTo>
                    <a:pt x="1716" y="963"/>
                  </a:lnTo>
                  <a:lnTo>
                    <a:pt x="1674" y="1110"/>
                  </a:lnTo>
                  <a:lnTo>
                    <a:pt x="1612" y="1131"/>
                  </a:lnTo>
                  <a:lnTo>
                    <a:pt x="1591" y="1319"/>
                  </a:lnTo>
                  <a:lnTo>
                    <a:pt x="1507" y="1131"/>
                  </a:lnTo>
                  <a:lnTo>
                    <a:pt x="1423" y="1131"/>
                  </a:lnTo>
                  <a:lnTo>
                    <a:pt x="1465" y="1068"/>
                  </a:lnTo>
                  <a:lnTo>
                    <a:pt x="1528" y="963"/>
                  </a:lnTo>
                  <a:lnTo>
                    <a:pt x="1528" y="859"/>
                  </a:lnTo>
                  <a:lnTo>
                    <a:pt x="1402" y="859"/>
                  </a:lnTo>
                  <a:lnTo>
                    <a:pt x="1465" y="775"/>
                  </a:lnTo>
                  <a:lnTo>
                    <a:pt x="1402" y="649"/>
                  </a:lnTo>
                  <a:lnTo>
                    <a:pt x="1486" y="691"/>
                  </a:lnTo>
                  <a:lnTo>
                    <a:pt x="1570" y="608"/>
                  </a:lnTo>
                  <a:lnTo>
                    <a:pt x="1528" y="545"/>
                  </a:lnTo>
                  <a:lnTo>
                    <a:pt x="1423" y="482"/>
                  </a:lnTo>
                  <a:lnTo>
                    <a:pt x="1528" y="440"/>
                  </a:lnTo>
                  <a:lnTo>
                    <a:pt x="1465" y="336"/>
                  </a:lnTo>
                  <a:lnTo>
                    <a:pt x="1381" y="377"/>
                  </a:lnTo>
                  <a:lnTo>
                    <a:pt x="1319" y="315"/>
                  </a:lnTo>
                  <a:lnTo>
                    <a:pt x="1193" y="231"/>
                  </a:lnTo>
                  <a:lnTo>
                    <a:pt x="1193" y="126"/>
                  </a:lnTo>
                  <a:lnTo>
                    <a:pt x="1109" y="22"/>
                  </a:lnTo>
                  <a:lnTo>
                    <a:pt x="1005" y="43"/>
                  </a:lnTo>
                  <a:lnTo>
                    <a:pt x="90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64"/>
            <p:cNvSpPr/>
            <p:nvPr/>
          </p:nvSpPr>
          <p:spPr>
            <a:xfrm>
              <a:off x="4188328" y="2704412"/>
              <a:ext cx="421823" cy="300791"/>
            </a:xfrm>
            <a:custGeom>
              <a:avLst/>
              <a:gdLst/>
              <a:ahLst/>
              <a:cxnLst/>
              <a:rect l="l" t="t" r="r" b="b"/>
              <a:pathLst>
                <a:path w="35425" h="26449" extrusionOk="0">
                  <a:moveTo>
                    <a:pt x="27390" y="1"/>
                  </a:moveTo>
                  <a:lnTo>
                    <a:pt x="27369" y="21"/>
                  </a:lnTo>
                  <a:lnTo>
                    <a:pt x="27180" y="42"/>
                  </a:lnTo>
                  <a:lnTo>
                    <a:pt x="27139" y="126"/>
                  </a:lnTo>
                  <a:lnTo>
                    <a:pt x="27097" y="126"/>
                  </a:lnTo>
                  <a:lnTo>
                    <a:pt x="27055" y="189"/>
                  </a:lnTo>
                  <a:lnTo>
                    <a:pt x="26867" y="189"/>
                  </a:lnTo>
                  <a:lnTo>
                    <a:pt x="26741" y="147"/>
                  </a:lnTo>
                  <a:lnTo>
                    <a:pt x="26678" y="231"/>
                  </a:lnTo>
                  <a:lnTo>
                    <a:pt x="26574" y="231"/>
                  </a:lnTo>
                  <a:lnTo>
                    <a:pt x="26532" y="335"/>
                  </a:lnTo>
                  <a:lnTo>
                    <a:pt x="26448" y="356"/>
                  </a:lnTo>
                  <a:lnTo>
                    <a:pt x="26344" y="356"/>
                  </a:lnTo>
                  <a:lnTo>
                    <a:pt x="26260" y="398"/>
                  </a:lnTo>
                  <a:lnTo>
                    <a:pt x="26176" y="419"/>
                  </a:lnTo>
                  <a:lnTo>
                    <a:pt x="26051" y="419"/>
                  </a:lnTo>
                  <a:lnTo>
                    <a:pt x="25967" y="461"/>
                  </a:lnTo>
                  <a:lnTo>
                    <a:pt x="25967" y="545"/>
                  </a:lnTo>
                  <a:lnTo>
                    <a:pt x="25904" y="649"/>
                  </a:lnTo>
                  <a:lnTo>
                    <a:pt x="25862" y="754"/>
                  </a:lnTo>
                  <a:lnTo>
                    <a:pt x="25820" y="817"/>
                  </a:lnTo>
                  <a:lnTo>
                    <a:pt x="25820" y="858"/>
                  </a:lnTo>
                  <a:lnTo>
                    <a:pt x="25800" y="921"/>
                  </a:lnTo>
                  <a:lnTo>
                    <a:pt x="25800" y="1068"/>
                  </a:lnTo>
                  <a:lnTo>
                    <a:pt x="25820" y="1089"/>
                  </a:lnTo>
                  <a:lnTo>
                    <a:pt x="25862" y="1130"/>
                  </a:lnTo>
                  <a:lnTo>
                    <a:pt x="26009" y="1047"/>
                  </a:lnTo>
                  <a:lnTo>
                    <a:pt x="26072" y="984"/>
                  </a:lnTo>
                  <a:lnTo>
                    <a:pt x="26155" y="1005"/>
                  </a:lnTo>
                  <a:lnTo>
                    <a:pt x="26239" y="1151"/>
                  </a:lnTo>
                  <a:lnTo>
                    <a:pt x="26281" y="1256"/>
                  </a:lnTo>
                  <a:lnTo>
                    <a:pt x="26364" y="1340"/>
                  </a:lnTo>
                  <a:lnTo>
                    <a:pt x="26364" y="1402"/>
                  </a:lnTo>
                  <a:lnTo>
                    <a:pt x="26385" y="1486"/>
                  </a:lnTo>
                  <a:lnTo>
                    <a:pt x="26385" y="1612"/>
                  </a:lnTo>
                  <a:lnTo>
                    <a:pt x="26323" y="1674"/>
                  </a:lnTo>
                  <a:lnTo>
                    <a:pt x="26239" y="1779"/>
                  </a:lnTo>
                  <a:lnTo>
                    <a:pt x="26218" y="1926"/>
                  </a:lnTo>
                  <a:lnTo>
                    <a:pt x="26134" y="1988"/>
                  </a:lnTo>
                  <a:lnTo>
                    <a:pt x="26072" y="2093"/>
                  </a:lnTo>
                  <a:lnTo>
                    <a:pt x="26051" y="2198"/>
                  </a:lnTo>
                  <a:lnTo>
                    <a:pt x="26134" y="2281"/>
                  </a:lnTo>
                  <a:lnTo>
                    <a:pt x="26092" y="2344"/>
                  </a:lnTo>
                  <a:lnTo>
                    <a:pt x="26134" y="2490"/>
                  </a:lnTo>
                  <a:lnTo>
                    <a:pt x="26176" y="2532"/>
                  </a:lnTo>
                  <a:lnTo>
                    <a:pt x="26176" y="2658"/>
                  </a:lnTo>
                  <a:lnTo>
                    <a:pt x="26092" y="2700"/>
                  </a:lnTo>
                  <a:lnTo>
                    <a:pt x="26072" y="2742"/>
                  </a:lnTo>
                  <a:lnTo>
                    <a:pt x="26134" y="2846"/>
                  </a:lnTo>
                  <a:lnTo>
                    <a:pt x="26134" y="3034"/>
                  </a:lnTo>
                  <a:lnTo>
                    <a:pt x="26092" y="3076"/>
                  </a:lnTo>
                  <a:lnTo>
                    <a:pt x="26092" y="3244"/>
                  </a:lnTo>
                  <a:lnTo>
                    <a:pt x="26155" y="3244"/>
                  </a:lnTo>
                  <a:lnTo>
                    <a:pt x="26218" y="3265"/>
                  </a:lnTo>
                  <a:lnTo>
                    <a:pt x="26260" y="3244"/>
                  </a:lnTo>
                  <a:lnTo>
                    <a:pt x="26281" y="3265"/>
                  </a:lnTo>
                  <a:lnTo>
                    <a:pt x="26323" y="3390"/>
                  </a:lnTo>
                  <a:lnTo>
                    <a:pt x="26281" y="3495"/>
                  </a:lnTo>
                  <a:lnTo>
                    <a:pt x="26218" y="3578"/>
                  </a:lnTo>
                  <a:lnTo>
                    <a:pt x="26009" y="3620"/>
                  </a:lnTo>
                  <a:lnTo>
                    <a:pt x="25862" y="3704"/>
                  </a:lnTo>
                  <a:lnTo>
                    <a:pt x="25569" y="3976"/>
                  </a:lnTo>
                  <a:lnTo>
                    <a:pt x="25527" y="3997"/>
                  </a:lnTo>
                  <a:lnTo>
                    <a:pt x="25444" y="3913"/>
                  </a:lnTo>
                  <a:lnTo>
                    <a:pt x="25276" y="3892"/>
                  </a:lnTo>
                  <a:lnTo>
                    <a:pt x="25172" y="3913"/>
                  </a:lnTo>
                  <a:lnTo>
                    <a:pt x="25130" y="3871"/>
                  </a:lnTo>
                  <a:lnTo>
                    <a:pt x="25004" y="3871"/>
                  </a:lnTo>
                  <a:lnTo>
                    <a:pt x="25004" y="3892"/>
                  </a:lnTo>
                  <a:lnTo>
                    <a:pt x="24879" y="4792"/>
                  </a:lnTo>
                  <a:lnTo>
                    <a:pt x="24900" y="4959"/>
                  </a:lnTo>
                  <a:lnTo>
                    <a:pt x="24858" y="5148"/>
                  </a:lnTo>
                  <a:lnTo>
                    <a:pt x="24879" y="5252"/>
                  </a:lnTo>
                  <a:lnTo>
                    <a:pt x="24795" y="5524"/>
                  </a:lnTo>
                  <a:lnTo>
                    <a:pt x="24900" y="5692"/>
                  </a:lnTo>
                  <a:lnTo>
                    <a:pt x="25172" y="5838"/>
                  </a:lnTo>
                  <a:lnTo>
                    <a:pt x="25339" y="5671"/>
                  </a:lnTo>
                  <a:lnTo>
                    <a:pt x="25569" y="5671"/>
                  </a:lnTo>
                  <a:lnTo>
                    <a:pt x="25841" y="5734"/>
                  </a:lnTo>
                  <a:lnTo>
                    <a:pt x="25946" y="5838"/>
                  </a:lnTo>
                  <a:lnTo>
                    <a:pt x="26072" y="5629"/>
                  </a:lnTo>
                  <a:lnTo>
                    <a:pt x="26072" y="5483"/>
                  </a:lnTo>
                  <a:lnTo>
                    <a:pt x="26072" y="5378"/>
                  </a:lnTo>
                  <a:lnTo>
                    <a:pt x="26239" y="5336"/>
                  </a:lnTo>
                  <a:lnTo>
                    <a:pt x="26281" y="5273"/>
                  </a:lnTo>
                  <a:lnTo>
                    <a:pt x="26553" y="5357"/>
                  </a:lnTo>
                  <a:lnTo>
                    <a:pt x="26699" y="5545"/>
                  </a:lnTo>
                  <a:lnTo>
                    <a:pt x="26908" y="5734"/>
                  </a:lnTo>
                  <a:lnTo>
                    <a:pt x="27076" y="5943"/>
                  </a:lnTo>
                  <a:lnTo>
                    <a:pt x="27285" y="6089"/>
                  </a:lnTo>
                  <a:lnTo>
                    <a:pt x="27306" y="6194"/>
                  </a:lnTo>
                  <a:lnTo>
                    <a:pt x="27327" y="6278"/>
                  </a:lnTo>
                  <a:lnTo>
                    <a:pt x="27327" y="6382"/>
                  </a:lnTo>
                  <a:lnTo>
                    <a:pt x="27285" y="6424"/>
                  </a:lnTo>
                  <a:lnTo>
                    <a:pt x="27285" y="6508"/>
                  </a:lnTo>
                  <a:lnTo>
                    <a:pt x="27264" y="6591"/>
                  </a:lnTo>
                  <a:lnTo>
                    <a:pt x="27139" y="6571"/>
                  </a:lnTo>
                  <a:lnTo>
                    <a:pt x="27097" y="6508"/>
                  </a:lnTo>
                  <a:lnTo>
                    <a:pt x="26992" y="6529"/>
                  </a:lnTo>
                  <a:lnTo>
                    <a:pt x="26908" y="6591"/>
                  </a:lnTo>
                  <a:lnTo>
                    <a:pt x="26762" y="6508"/>
                  </a:lnTo>
                  <a:lnTo>
                    <a:pt x="26657" y="6529"/>
                  </a:lnTo>
                  <a:lnTo>
                    <a:pt x="26553" y="6675"/>
                  </a:lnTo>
                  <a:lnTo>
                    <a:pt x="26385" y="6801"/>
                  </a:lnTo>
                  <a:lnTo>
                    <a:pt x="26323" y="6843"/>
                  </a:lnTo>
                  <a:lnTo>
                    <a:pt x="26218" y="6780"/>
                  </a:lnTo>
                  <a:lnTo>
                    <a:pt x="26155" y="6801"/>
                  </a:lnTo>
                  <a:lnTo>
                    <a:pt x="26155" y="6905"/>
                  </a:lnTo>
                  <a:lnTo>
                    <a:pt x="26092" y="6947"/>
                  </a:lnTo>
                  <a:lnTo>
                    <a:pt x="26030" y="6989"/>
                  </a:lnTo>
                  <a:lnTo>
                    <a:pt x="25967" y="6947"/>
                  </a:lnTo>
                  <a:lnTo>
                    <a:pt x="25925" y="7031"/>
                  </a:lnTo>
                  <a:lnTo>
                    <a:pt x="25820" y="7198"/>
                  </a:lnTo>
                  <a:lnTo>
                    <a:pt x="25800" y="7366"/>
                  </a:lnTo>
                  <a:lnTo>
                    <a:pt x="25800" y="7470"/>
                  </a:lnTo>
                  <a:lnTo>
                    <a:pt x="25737" y="7554"/>
                  </a:lnTo>
                  <a:lnTo>
                    <a:pt x="25611" y="7575"/>
                  </a:lnTo>
                  <a:lnTo>
                    <a:pt x="25381" y="7763"/>
                  </a:lnTo>
                  <a:lnTo>
                    <a:pt x="25214" y="7763"/>
                  </a:lnTo>
                  <a:lnTo>
                    <a:pt x="25088" y="7742"/>
                  </a:lnTo>
                  <a:lnTo>
                    <a:pt x="25004" y="7784"/>
                  </a:lnTo>
                  <a:lnTo>
                    <a:pt x="24900" y="7993"/>
                  </a:lnTo>
                  <a:lnTo>
                    <a:pt x="24795" y="8077"/>
                  </a:lnTo>
                  <a:lnTo>
                    <a:pt x="24670" y="8182"/>
                  </a:lnTo>
                  <a:lnTo>
                    <a:pt x="24586" y="8265"/>
                  </a:lnTo>
                  <a:lnTo>
                    <a:pt x="24565" y="8370"/>
                  </a:lnTo>
                  <a:lnTo>
                    <a:pt x="24502" y="8370"/>
                  </a:lnTo>
                  <a:lnTo>
                    <a:pt x="24377" y="8307"/>
                  </a:lnTo>
                  <a:lnTo>
                    <a:pt x="24251" y="8286"/>
                  </a:lnTo>
                  <a:lnTo>
                    <a:pt x="24063" y="8203"/>
                  </a:lnTo>
                  <a:lnTo>
                    <a:pt x="23937" y="8140"/>
                  </a:lnTo>
                  <a:lnTo>
                    <a:pt x="23770" y="8098"/>
                  </a:lnTo>
                  <a:lnTo>
                    <a:pt x="23561" y="8161"/>
                  </a:lnTo>
                  <a:lnTo>
                    <a:pt x="23435" y="8265"/>
                  </a:lnTo>
                  <a:lnTo>
                    <a:pt x="23331" y="8391"/>
                  </a:lnTo>
                  <a:lnTo>
                    <a:pt x="23331" y="8621"/>
                  </a:lnTo>
                  <a:lnTo>
                    <a:pt x="23351" y="8768"/>
                  </a:lnTo>
                  <a:lnTo>
                    <a:pt x="23331" y="8830"/>
                  </a:lnTo>
                  <a:lnTo>
                    <a:pt x="23603" y="9019"/>
                  </a:lnTo>
                  <a:lnTo>
                    <a:pt x="23833" y="9144"/>
                  </a:lnTo>
                  <a:lnTo>
                    <a:pt x="23833" y="9228"/>
                  </a:lnTo>
                  <a:lnTo>
                    <a:pt x="23770" y="9332"/>
                  </a:lnTo>
                  <a:lnTo>
                    <a:pt x="23707" y="9437"/>
                  </a:lnTo>
                  <a:lnTo>
                    <a:pt x="23435" y="9730"/>
                  </a:lnTo>
                  <a:lnTo>
                    <a:pt x="23310" y="9960"/>
                  </a:lnTo>
                  <a:lnTo>
                    <a:pt x="23226" y="10169"/>
                  </a:lnTo>
                  <a:lnTo>
                    <a:pt x="23121" y="10169"/>
                  </a:lnTo>
                  <a:lnTo>
                    <a:pt x="22933" y="10232"/>
                  </a:lnTo>
                  <a:lnTo>
                    <a:pt x="22807" y="10232"/>
                  </a:lnTo>
                  <a:lnTo>
                    <a:pt x="22661" y="10337"/>
                  </a:lnTo>
                  <a:lnTo>
                    <a:pt x="22494" y="10462"/>
                  </a:lnTo>
                  <a:lnTo>
                    <a:pt x="22347" y="10462"/>
                  </a:lnTo>
                  <a:lnTo>
                    <a:pt x="22096" y="10483"/>
                  </a:lnTo>
                  <a:lnTo>
                    <a:pt x="21908" y="10546"/>
                  </a:lnTo>
                  <a:lnTo>
                    <a:pt x="21740" y="10588"/>
                  </a:lnTo>
                  <a:lnTo>
                    <a:pt x="21322" y="10755"/>
                  </a:lnTo>
                  <a:lnTo>
                    <a:pt x="21008" y="10860"/>
                  </a:lnTo>
                  <a:lnTo>
                    <a:pt x="20841" y="11027"/>
                  </a:lnTo>
                  <a:lnTo>
                    <a:pt x="20590" y="11216"/>
                  </a:lnTo>
                  <a:lnTo>
                    <a:pt x="20485" y="11320"/>
                  </a:lnTo>
                  <a:lnTo>
                    <a:pt x="20338" y="11320"/>
                  </a:lnTo>
                  <a:lnTo>
                    <a:pt x="20192" y="11278"/>
                  </a:lnTo>
                  <a:lnTo>
                    <a:pt x="20192" y="11216"/>
                  </a:lnTo>
                  <a:lnTo>
                    <a:pt x="20171" y="11111"/>
                  </a:lnTo>
                  <a:lnTo>
                    <a:pt x="19899" y="11195"/>
                  </a:lnTo>
                  <a:lnTo>
                    <a:pt x="19732" y="11216"/>
                  </a:lnTo>
                  <a:lnTo>
                    <a:pt x="19522" y="11111"/>
                  </a:lnTo>
                  <a:lnTo>
                    <a:pt x="19355" y="11090"/>
                  </a:lnTo>
                  <a:lnTo>
                    <a:pt x="18999" y="10965"/>
                  </a:lnTo>
                  <a:lnTo>
                    <a:pt x="18623" y="10797"/>
                  </a:lnTo>
                  <a:lnTo>
                    <a:pt x="18413" y="10609"/>
                  </a:lnTo>
                  <a:lnTo>
                    <a:pt x="18288" y="10588"/>
                  </a:lnTo>
                  <a:lnTo>
                    <a:pt x="17869" y="10567"/>
                  </a:lnTo>
                  <a:lnTo>
                    <a:pt x="17493" y="10567"/>
                  </a:lnTo>
                  <a:lnTo>
                    <a:pt x="17430" y="10546"/>
                  </a:lnTo>
                  <a:lnTo>
                    <a:pt x="17367" y="10588"/>
                  </a:lnTo>
                  <a:lnTo>
                    <a:pt x="17325" y="10651"/>
                  </a:lnTo>
                  <a:lnTo>
                    <a:pt x="17137" y="10713"/>
                  </a:lnTo>
                  <a:lnTo>
                    <a:pt x="16865" y="10755"/>
                  </a:lnTo>
                  <a:lnTo>
                    <a:pt x="16384" y="10693"/>
                  </a:lnTo>
                  <a:lnTo>
                    <a:pt x="16028" y="10713"/>
                  </a:lnTo>
                  <a:lnTo>
                    <a:pt x="15777" y="10693"/>
                  </a:lnTo>
                  <a:lnTo>
                    <a:pt x="15547" y="10713"/>
                  </a:lnTo>
                  <a:lnTo>
                    <a:pt x="15442" y="10755"/>
                  </a:lnTo>
                  <a:lnTo>
                    <a:pt x="15338" y="10713"/>
                  </a:lnTo>
                  <a:lnTo>
                    <a:pt x="15191" y="10462"/>
                  </a:lnTo>
                  <a:lnTo>
                    <a:pt x="15149" y="10337"/>
                  </a:lnTo>
                  <a:lnTo>
                    <a:pt x="15024" y="10169"/>
                  </a:lnTo>
                  <a:lnTo>
                    <a:pt x="14919" y="10044"/>
                  </a:lnTo>
                  <a:lnTo>
                    <a:pt x="14856" y="9877"/>
                  </a:lnTo>
                  <a:lnTo>
                    <a:pt x="14856" y="9814"/>
                  </a:lnTo>
                  <a:lnTo>
                    <a:pt x="14752" y="9709"/>
                  </a:lnTo>
                  <a:lnTo>
                    <a:pt x="14668" y="9667"/>
                  </a:lnTo>
                  <a:lnTo>
                    <a:pt x="14626" y="9667"/>
                  </a:lnTo>
                  <a:lnTo>
                    <a:pt x="14584" y="9604"/>
                  </a:lnTo>
                  <a:lnTo>
                    <a:pt x="14564" y="9500"/>
                  </a:lnTo>
                  <a:lnTo>
                    <a:pt x="14333" y="9500"/>
                  </a:lnTo>
                  <a:lnTo>
                    <a:pt x="14187" y="9416"/>
                  </a:lnTo>
                  <a:lnTo>
                    <a:pt x="13978" y="9249"/>
                  </a:lnTo>
                  <a:lnTo>
                    <a:pt x="13873" y="9249"/>
                  </a:lnTo>
                  <a:lnTo>
                    <a:pt x="13768" y="9228"/>
                  </a:lnTo>
                  <a:lnTo>
                    <a:pt x="13706" y="9186"/>
                  </a:lnTo>
                  <a:lnTo>
                    <a:pt x="13517" y="9040"/>
                  </a:lnTo>
                  <a:lnTo>
                    <a:pt x="13141" y="8977"/>
                  </a:lnTo>
                  <a:lnTo>
                    <a:pt x="13099" y="8977"/>
                  </a:lnTo>
                  <a:lnTo>
                    <a:pt x="13057" y="9019"/>
                  </a:lnTo>
                  <a:lnTo>
                    <a:pt x="12890" y="9019"/>
                  </a:lnTo>
                  <a:lnTo>
                    <a:pt x="12639" y="9040"/>
                  </a:lnTo>
                  <a:lnTo>
                    <a:pt x="12053" y="8914"/>
                  </a:lnTo>
                  <a:lnTo>
                    <a:pt x="11948" y="8830"/>
                  </a:lnTo>
                  <a:lnTo>
                    <a:pt x="11823" y="8663"/>
                  </a:lnTo>
                  <a:lnTo>
                    <a:pt x="11802" y="8558"/>
                  </a:lnTo>
                  <a:lnTo>
                    <a:pt x="11802" y="8475"/>
                  </a:lnTo>
                  <a:lnTo>
                    <a:pt x="11823" y="8412"/>
                  </a:lnTo>
                  <a:lnTo>
                    <a:pt x="11906" y="8349"/>
                  </a:lnTo>
                  <a:lnTo>
                    <a:pt x="11948" y="8244"/>
                  </a:lnTo>
                  <a:lnTo>
                    <a:pt x="11885" y="8161"/>
                  </a:lnTo>
                  <a:lnTo>
                    <a:pt x="11843" y="8035"/>
                  </a:lnTo>
                  <a:lnTo>
                    <a:pt x="11885" y="7952"/>
                  </a:lnTo>
                  <a:lnTo>
                    <a:pt x="11885" y="7826"/>
                  </a:lnTo>
                  <a:lnTo>
                    <a:pt x="11823" y="7763"/>
                  </a:lnTo>
                  <a:lnTo>
                    <a:pt x="11739" y="7638"/>
                  </a:lnTo>
                  <a:lnTo>
                    <a:pt x="11676" y="7575"/>
                  </a:lnTo>
                  <a:lnTo>
                    <a:pt x="11592" y="7533"/>
                  </a:lnTo>
                  <a:lnTo>
                    <a:pt x="11530" y="7428"/>
                  </a:lnTo>
                  <a:lnTo>
                    <a:pt x="11488" y="7345"/>
                  </a:lnTo>
                  <a:lnTo>
                    <a:pt x="11446" y="7240"/>
                  </a:lnTo>
                  <a:lnTo>
                    <a:pt x="11425" y="7136"/>
                  </a:lnTo>
                  <a:lnTo>
                    <a:pt x="11383" y="7052"/>
                  </a:lnTo>
                  <a:lnTo>
                    <a:pt x="11279" y="6989"/>
                  </a:lnTo>
                  <a:lnTo>
                    <a:pt x="11195" y="6947"/>
                  </a:lnTo>
                  <a:lnTo>
                    <a:pt x="11153" y="6884"/>
                  </a:lnTo>
                  <a:lnTo>
                    <a:pt x="11069" y="6843"/>
                  </a:lnTo>
                  <a:lnTo>
                    <a:pt x="10965" y="6843"/>
                  </a:lnTo>
                  <a:lnTo>
                    <a:pt x="10902" y="6905"/>
                  </a:lnTo>
                  <a:lnTo>
                    <a:pt x="10860" y="6926"/>
                  </a:lnTo>
                  <a:lnTo>
                    <a:pt x="10776" y="6905"/>
                  </a:lnTo>
                  <a:lnTo>
                    <a:pt x="10693" y="6801"/>
                  </a:lnTo>
                  <a:lnTo>
                    <a:pt x="10672" y="6738"/>
                  </a:lnTo>
                  <a:lnTo>
                    <a:pt x="10567" y="6738"/>
                  </a:lnTo>
                  <a:lnTo>
                    <a:pt x="10442" y="6801"/>
                  </a:lnTo>
                  <a:lnTo>
                    <a:pt x="10400" y="6843"/>
                  </a:lnTo>
                  <a:lnTo>
                    <a:pt x="10379" y="6926"/>
                  </a:lnTo>
                  <a:lnTo>
                    <a:pt x="10337" y="6926"/>
                  </a:lnTo>
                  <a:lnTo>
                    <a:pt x="10211" y="6843"/>
                  </a:lnTo>
                  <a:lnTo>
                    <a:pt x="10170" y="6780"/>
                  </a:lnTo>
                  <a:lnTo>
                    <a:pt x="10170" y="6717"/>
                  </a:lnTo>
                  <a:lnTo>
                    <a:pt x="10107" y="6633"/>
                  </a:lnTo>
                  <a:lnTo>
                    <a:pt x="10002" y="6571"/>
                  </a:lnTo>
                  <a:lnTo>
                    <a:pt x="9877" y="6466"/>
                  </a:lnTo>
                  <a:lnTo>
                    <a:pt x="9835" y="6424"/>
                  </a:lnTo>
                  <a:lnTo>
                    <a:pt x="9751" y="6382"/>
                  </a:lnTo>
                  <a:lnTo>
                    <a:pt x="9730" y="6299"/>
                  </a:lnTo>
                  <a:lnTo>
                    <a:pt x="9730" y="6215"/>
                  </a:lnTo>
                  <a:lnTo>
                    <a:pt x="9709" y="6173"/>
                  </a:lnTo>
                  <a:lnTo>
                    <a:pt x="9688" y="6173"/>
                  </a:lnTo>
                  <a:lnTo>
                    <a:pt x="9688" y="6215"/>
                  </a:lnTo>
                  <a:lnTo>
                    <a:pt x="9646" y="6215"/>
                  </a:lnTo>
                  <a:lnTo>
                    <a:pt x="9605" y="6152"/>
                  </a:lnTo>
                  <a:lnTo>
                    <a:pt x="9584" y="6110"/>
                  </a:lnTo>
                  <a:lnTo>
                    <a:pt x="9584" y="5985"/>
                  </a:lnTo>
                  <a:lnTo>
                    <a:pt x="9542" y="5943"/>
                  </a:lnTo>
                  <a:lnTo>
                    <a:pt x="9521" y="5943"/>
                  </a:lnTo>
                  <a:lnTo>
                    <a:pt x="9395" y="5880"/>
                  </a:lnTo>
                  <a:lnTo>
                    <a:pt x="9312" y="5880"/>
                  </a:lnTo>
                  <a:lnTo>
                    <a:pt x="9333" y="5901"/>
                  </a:lnTo>
                  <a:lnTo>
                    <a:pt x="9228" y="6006"/>
                  </a:lnTo>
                  <a:lnTo>
                    <a:pt x="9123" y="6068"/>
                  </a:lnTo>
                  <a:lnTo>
                    <a:pt x="8998" y="6215"/>
                  </a:lnTo>
                  <a:lnTo>
                    <a:pt x="8977" y="6319"/>
                  </a:lnTo>
                  <a:lnTo>
                    <a:pt x="9019" y="6382"/>
                  </a:lnTo>
                  <a:lnTo>
                    <a:pt x="8956" y="6508"/>
                  </a:lnTo>
                  <a:lnTo>
                    <a:pt x="8768" y="6571"/>
                  </a:lnTo>
                  <a:lnTo>
                    <a:pt x="8684" y="6633"/>
                  </a:lnTo>
                  <a:lnTo>
                    <a:pt x="8663" y="6780"/>
                  </a:lnTo>
                  <a:lnTo>
                    <a:pt x="8663" y="7010"/>
                  </a:lnTo>
                  <a:lnTo>
                    <a:pt x="8768" y="7240"/>
                  </a:lnTo>
                  <a:lnTo>
                    <a:pt x="8872" y="7408"/>
                  </a:lnTo>
                  <a:lnTo>
                    <a:pt x="8872" y="7470"/>
                  </a:lnTo>
                  <a:lnTo>
                    <a:pt x="8705" y="7638"/>
                  </a:lnTo>
                  <a:lnTo>
                    <a:pt x="8579" y="7680"/>
                  </a:lnTo>
                  <a:lnTo>
                    <a:pt x="8496" y="7784"/>
                  </a:lnTo>
                  <a:lnTo>
                    <a:pt x="8433" y="7826"/>
                  </a:lnTo>
                  <a:lnTo>
                    <a:pt x="8349" y="7826"/>
                  </a:lnTo>
                  <a:lnTo>
                    <a:pt x="8307" y="7742"/>
                  </a:lnTo>
                  <a:lnTo>
                    <a:pt x="8245" y="7742"/>
                  </a:lnTo>
                  <a:lnTo>
                    <a:pt x="8014" y="7784"/>
                  </a:lnTo>
                  <a:lnTo>
                    <a:pt x="7847" y="7763"/>
                  </a:lnTo>
                  <a:lnTo>
                    <a:pt x="7638" y="7680"/>
                  </a:lnTo>
                  <a:lnTo>
                    <a:pt x="7429" y="7680"/>
                  </a:lnTo>
                  <a:lnTo>
                    <a:pt x="7387" y="7952"/>
                  </a:lnTo>
                  <a:lnTo>
                    <a:pt x="7324" y="8098"/>
                  </a:lnTo>
                  <a:lnTo>
                    <a:pt x="7324" y="8244"/>
                  </a:lnTo>
                  <a:lnTo>
                    <a:pt x="7261" y="8579"/>
                  </a:lnTo>
                  <a:lnTo>
                    <a:pt x="7261" y="8830"/>
                  </a:lnTo>
                  <a:lnTo>
                    <a:pt x="7240" y="8914"/>
                  </a:lnTo>
                  <a:lnTo>
                    <a:pt x="7303" y="8977"/>
                  </a:lnTo>
                  <a:lnTo>
                    <a:pt x="7429" y="9019"/>
                  </a:lnTo>
                  <a:lnTo>
                    <a:pt x="7387" y="9144"/>
                  </a:lnTo>
                  <a:lnTo>
                    <a:pt x="7387" y="9228"/>
                  </a:lnTo>
                  <a:lnTo>
                    <a:pt x="7303" y="9228"/>
                  </a:lnTo>
                  <a:lnTo>
                    <a:pt x="7219" y="9291"/>
                  </a:lnTo>
                  <a:lnTo>
                    <a:pt x="7136" y="9291"/>
                  </a:lnTo>
                  <a:lnTo>
                    <a:pt x="7073" y="9228"/>
                  </a:lnTo>
                  <a:lnTo>
                    <a:pt x="6989" y="9249"/>
                  </a:lnTo>
                  <a:lnTo>
                    <a:pt x="6864" y="9291"/>
                  </a:lnTo>
                  <a:lnTo>
                    <a:pt x="6592" y="9332"/>
                  </a:lnTo>
                  <a:lnTo>
                    <a:pt x="6445" y="9416"/>
                  </a:lnTo>
                  <a:lnTo>
                    <a:pt x="6341" y="9416"/>
                  </a:lnTo>
                  <a:lnTo>
                    <a:pt x="6278" y="9353"/>
                  </a:lnTo>
                  <a:lnTo>
                    <a:pt x="6173" y="9416"/>
                  </a:lnTo>
                  <a:lnTo>
                    <a:pt x="6069" y="9521"/>
                  </a:lnTo>
                  <a:lnTo>
                    <a:pt x="6069" y="9604"/>
                  </a:lnTo>
                  <a:lnTo>
                    <a:pt x="6173" y="9667"/>
                  </a:lnTo>
                  <a:lnTo>
                    <a:pt x="6341" y="9646"/>
                  </a:lnTo>
                  <a:lnTo>
                    <a:pt x="6466" y="9667"/>
                  </a:lnTo>
                  <a:lnTo>
                    <a:pt x="6466" y="9730"/>
                  </a:lnTo>
                  <a:lnTo>
                    <a:pt x="6382" y="9814"/>
                  </a:lnTo>
                  <a:lnTo>
                    <a:pt x="6445" y="9981"/>
                  </a:lnTo>
                  <a:lnTo>
                    <a:pt x="6445" y="10065"/>
                  </a:lnTo>
                  <a:lnTo>
                    <a:pt x="6487" y="10149"/>
                  </a:lnTo>
                  <a:lnTo>
                    <a:pt x="6508" y="10253"/>
                  </a:lnTo>
                  <a:lnTo>
                    <a:pt x="6613" y="10441"/>
                  </a:lnTo>
                  <a:lnTo>
                    <a:pt x="6654" y="10546"/>
                  </a:lnTo>
                  <a:lnTo>
                    <a:pt x="6780" y="10609"/>
                  </a:lnTo>
                  <a:lnTo>
                    <a:pt x="6822" y="10860"/>
                  </a:lnTo>
                  <a:lnTo>
                    <a:pt x="6738" y="10923"/>
                  </a:lnTo>
                  <a:lnTo>
                    <a:pt x="6696" y="11027"/>
                  </a:lnTo>
                  <a:lnTo>
                    <a:pt x="6801" y="11132"/>
                  </a:lnTo>
                  <a:lnTo>
                    <a:pt x="6738" y="11174"/>
                  </a:lnTo>
                  <a:lnTo>
                    <a:pt x="6738" y="11216"/>
                  </a:lnTo>
                  <a:lnTo>
                    <a:pt x="6613" y="11299"/>
                  </a:lnTo>
                  <a:lnTo>
                    <a:pt x="6654" y="11446"/>
                  </a:lnTo>
                  <a:lnTo>
                    <a:pt x="6508" y="11509"/>
                  </a:lnTo>
                  <a:lnTo>
                    <a:pt x="6278" y="11446"/>
                  </a:lnTo>
                  <a:lnTo>
                    <a:pt x="6027" y="11174"/>
                  </a:lnTo>
                  <a:lnTo>
                    <a:pt x="5922" y="11195"/>
                  </a:lnTo>
                  <a:lnTo>
                    <a:pt x="5671" y="11090"/>
                  </a:lnTo>
                  <a:lnTo>
                    <a:pt x="5336" y="11090"/>
                  </a:lnTo>
                  <a:lnTo>
                    <a:pt x="5148" y="11132"/>
                  </a:lnTo>
                  <a:lnTo>
                    <a:pt x="4876" y="11069"/>
                  </a:lnTo>
                  <a:lnTo>
                    <a:pt x="4583" y="11132"/>
                  </a:lnTo>
                  <a:lnTo>
                    <a:pt x="4457" y="11132"/>
                  </a:lnTo>
                  <a:lnTo>
                    <a:pt x="4311" y="11111"/>
                  </a:lnTo>
                  <a:lnTo>
                    <a:pt x="4206" y="11195"/>
                  </a:lnTo>
                  <a:lnTo>
                    <a:pt x="4102" y="11237"/>
                  </a:lnTo>
                  <a:lnTo>
                    <a:pt x="3767" y="11195"/>
                  </a:lnTo>
                  <a:lnTo>
                    <a:pt x="3558" y="11132"/>
                  </a:lnTo>
                  <a:lnTo>
                    <a:pt x="3432" y="11069"/>
                  </a:lnTo>
                  <a:lnTo>
                    <a:pt x="3244" y="11069"/>
                  </a:lnTo>
                  <a:lnTo>
                    <a:pt x="3202" y="11111"/>
                  </a:lnTo>
                  <a:lnTo>
                    <a:pt x="3035" y="11090"/>
                  </a:lnTo>
                  <a:lnTo>
                    <a:pt x="2930" y="11069"/>
                  </a:lnTo>
                  <a:lnTo>
                    <a:pt x="2888" y="11111"/>
                  </a:lnTo>
                  <a:lnTo>
                    <a:pt x="2888" y="11237"/>
                  </a:lnTo>
                  <a:lnTo>
                    <a:pt x="2909" y="11383"/>
                  </a:lnTo>
                  <a:lnTo>
                    <a:pt x="2930" y="11509"/>
                  </a:lnTo>
                  <a:lnTo>
                    <a:pt x="2742" y="11550"/>
                  </a:lnTo>
                  <a:lnTo>
                    <a:pt x="2386" y="11550"/>
                  </a:lnTo>
                  <a:lnTo>
                    <a:pt x="1968" y="11509"/>
                  </a:lnTo>
                  <a:lnTo>
                    <a:pt x="1863" y="11446"/>
                  </a:lnTo>
                  <a:lnTo>
                    <a:pt x="1675" y="11425"/>
                  </a:lnTo>
                  <a:lnTo>
                    <a:pt x="1570" y="11550"/>
                  </a:lnTo>
                  <a:lnTo>
                    <a:pt x="1591" y="11613"/>
                  </a:lnTo>
                  <a:lnTo>
                    <a:pt x="1465" y="11697"/>
                  </a:lnTo>
                  <a:lnTo>
                    <a:pt x="1465" y="11739"/>
                  </a:lnTo>
                  <a:lnTo>
                    <a:pt x="1507" y="11739"/>
                  </a:lnTo>
                  <a:lnTo>
                    <a:pt x="1507" y="11864"/>
                  </a:lnTo>
                  <a:lnTo>
                    <a:pt x="1340" y="12157"/>
                  </a:lnTo>
                  <a:lnTo>
                    <a:pt x="1256" y="12283"/>
                  </a:lnTo>
                  <a:lnTo>
                    <a:pt x="1361" y="12366"/>
                  </a:lnTo>
                  <a:lnTo>
                    <a:pt x="1633" y="12450"/>
                  </a:lnTo>
                  <a:lnTo>
                    <a:pt x="1737" y="12555"/>
                  </a:lnTo>
                  <a:lnTo>
                    <a:pt x="1842" y="12576"/>
                  </a:lnTo>
                  <a:lnTo>
                    <a:pt x="1947" y="12471"/>
                  </a:lnTo>
                  <a:lnTo>
                    <a:pt x="1947" y="12325"/>
                  </a:lnTo>
                  <a:lnTo>
                    <a:pt x="2009" y="12325"/>
                  </a:lnTo>
                  <a:lnTo>
                    <a:pt x="2302" y="12555"/>
                  </a:lnTo>
                  <a:lnTo>
                    <a:pt x="2323" y="12659"/>
                  </a:lnTo>
                  <a:lnTo>
                    <a:pt x="2177" y="12848"/>
                  </a:lnTo>
                  <a:lnTo>
                    <a:pt x="1968" y="12848"/>
                  </a:lnTo>
                  <a:lnTo>
                    <a:pt x="1675" y="12890"/>
                  </a:lnTo>
                  <a:lnTo>
                    <a:pt x="1654" y="12785"/>
                  </a:lnTo>
                  <a:lnTo>
                    <a:pt x="1507" y="12659"/>
                  </a:lnTo>
                  <a:lnTo>
                    <a:pt x="1340" y="12869"/>
                  </a:lnTo>
                  <a:lnTo>
                    <a:pt x="1235" y="12848"/>
                  </a:lnTo>
                  <a:lnTo>
                    <a:pt x="1068" y="12973"/>
                  </a:lnTo>
                  <a:lnTo>
                    <a:pt x="921" y="13015"/>
                  </a:lnTo>
                  <a:lnTo>
                    <a:pt x="921" y="13162"/>
                  </a:lnTo>
                  <a:lnTo>
                    <a:pt x="1110" y="13224"/>
                  </a:lnTo>
                  <a:lnTo>
                    <a:pt x="1068" y="13371"/>
                  </a:lnTo>
                  <a:lnTo>
                    <a:pt x="900" y="13434"/>
                  </a:lnTo>
                  <a:lnTo>
                    <a:pt x="628" y="13496"/>
                  </a:lnTo>
                  <a:lnTo>
                    <a:pt x="691" y="13538"/>
                  </a:lnTo>
                  <a:lnTo>
                    <a:pt x="733" y="13622"/>
                  </a:lnTo>
                  <a:lnTo>
                    <a:pt x="503" y="13706"/>
                  </a:lnTo>
                  <a:lnTo>
                    <a:pt x="503" y="13831"/>
                  </a:lnTo>
                  <a:lnTo>
                    <a:pt x="398" y="13852"/>
                  </a:lnTo>
                  <a:lnTo>
                    <a:pt x="126" y="13831"/>
                  </a:lnTo>
                  <a:lnTo>
                    <a:pt x="1" y="13936"/>
                  </a:lnTo>
                  <a:lnTo>
                    <a:pt x="1" y="14103"/>
                  </a:lnTo>
                  <a:lnTo>
                    <a:pt x="168" y="14333"/>
                  </a:lnTo>
                  <a:lnTo>
                    <a:pt x="273" y="14270"/>
                  </a:lnTo>
                  <a:lnTo>
                    <a:pt x="419" y="14250"/>
                  </a:lnTo>
                  <a:lnTo>
                    <a:pt x="440" y="14375"/>
                  </a:lnTo>
                  <a:lnTo>
                    <a:pt x="398" y="14522"/>
                  </a:lnTo>
                  <a:lnTo>
                    <a:pt x="461" y="14668"/>
                  </a:lnTo>
                  <a:lnTo>
                    <a:pt x="587" y="14731"/>
                  </a:lnTo>
                  <a:lnTo>
                    <a:pt x="607" y="14877"/>
                  </a:lnTo>
                  <a:lnTo>
                    <a:pt x="545" y="14940"/>
                  </a:lnTo>
                  <a:lnTo>
                    <a:pt x="419" y="15212"/>
                  </a:lnTo>
                  <a:lnTo>
                    <a:pt x="377" y="15589"/>
                  </a:lnTo>
                  <a:lnTo>
                    <a:pt x="335" y="15526"/>
                  </a:lnTo>
                  <a:lnTo>
                    <a:pt x="440" y="15693"/>
                  </a:lnTo>
                  <a:lnTo>
                    <a:pt x="545" y="15714"/>
                  </a:lnTo>
                  <a:lnTo>
                    <a:pt x="733" y="15693"/>
                  </a:lnTo>
                  <a:lnTo>
                    <a:pt x="859" y="15610"/>
                  </a:lnTo>
                  <a:lnTo>
                    <a:pt x="921" y="15526"/>
                  </a:lnTo>
                  <a:lnTo>
                    <a:pt x="984" y="15505"/>
                  </a:lnTo>
                  <a:lnTo>
                    <a:pt x="1047" y="15463"/>
                  </a:lnTo>
                  <a:lnTo>
                    <a:pt x="1110" y="15484"/>
                  </a:lnTo>
                  <a:lnTo>
                    <a:pt x="1172" y="15568"/>
                  </a:lnTo>
                  <a:lnTo>
                    <a:pt x="1361" y="15589"/>
                  </a:lnTo>
                  <a:lnTo>
                    <a:pt x="1361" y="15505"/>
                  </a:lnTo>
                  <a:lnTo>
                    <a:pt x="1319" y="15463"/>
                  </a:lnTo>
                  <a:lnTo>
                    <a:pt x="1319" y="15358"/>
                  </a:lnTo>
                  <a:lnTo>
                    <a:pt x="1444" y="15317"/>
                  </a:lnTo>
                  <a:lnTo>
                    <a:pt x="1486" y="15275"/>
                  </a:lnTo>
                  <a:lnTo>
                    <a:pt x="1549" y="15275"/>
                  </a:lnTo>
                  <a:lnTo>
                    <a:pt x="1570" y="15317"/>
                  </a:lnTo>
                  <a:lnTo>
                    <a:pt x="1695" y="15317"/>
                  </a:lnTo>
                  <a:lnTo>
                    <a:pt x="1779" y="15191"/>
                  </a:lnTo>
                  <a:lnTo>
                    <a:pt x="1758" y="15045"/>
                  </a:lnTo>
                  <a:lnTo>
                    <a:pt x="1779" y="14961"/>
                  </a:lnTo>
                  <a:lnTo>
                    <a:pt x="1863" y="14898"/>
                  </a:lnTo>
                  <a:lnTo>
                    <a:pt x="1884" y="14731"/>
                  </a:lnTo>
                  <a:lnTo>
                    <a:pt x="1947" y="14626"/>
                  </a:lnTo>
                  <a:lnTo>
                    <a:pt x="2072" y="14626"/>
                  </a:lnTo>
                  <a:lnTo>
                    <a:pt x="2177" y="14689"/>
                  </a:lnTo>
                  <a:lnTo>
                    <a:pt x="2281" y="14752"/>
                  </a:lnTo>
                  <a:lnTo>
                    <a:pt x="2281" y="14835"/>
                  </a:lnTo>
                  <a:lnTo>
                    <a:pt x="2260" y="14982"/>
                  </a:lnTo>
                  <a:lnTo>
                    <a:pt x="2281" y="15086"/>
                  </a:lnTo>
                  <a:lnTo>
                    <a:pt x="2386" y="15086"/>
                  </a:lnTo>
                  <a:lnTo>
                    <a:pt x="2428" y="15191"/>
                  </a:lnTo>
                  <a:lnTo>
                    <a:pt x="2407" y="15317"/>
                  </a:lnTo>
                  <a:lnTo>
                    <a:pt x="2428" y="15463"/>
                  </a:lnTo>
                  <a:lnTo>
                    <a:pt x="2428" y="15672"/>
                  </a:lnTo>
                  <a:lnTo>
                    <a:pt x="2532" y="15798"/>
                  </a:lnTo>
                  <a:lnTo>
                    <a:pt x="2532" y="15882"/>
                  </a:lnTo>
                  <a:lnTo>
                    <a:pt x="2637" y="15903"/>
                  </a:lnTo>
                  <a:lnTo>
                    <a:pt x="2784" y="15903"/>
                  </a:lnTo>
                  <a:lnTo>
                    <a:pt x="2888" y="15819"/>
                  </a:lnTo>
                  <a:lnTo>
                    <a:pt x="2909" y="15777"/>
                  </a:lnTo>
                  <a:lnTo>
                    <a:pt x="3076" y="15693"/>
                  </a:lnTo>
                  <a:lnTo>
                    <a:pt x="3202" y="15610"/>
                  </a:lnTo>
                  <a:lnTo>
                    <a:pt x="3223" y="15484"/>
                  </a:lnTo>
                  <a:lnTo>
                    <a:pt x="3307" y="15421"/>
                  </a:lnTo>
                  <a:lnTo>
                    <a:pt x="3558" y="15275"/>
                  </a:lnTo>
                  <a:lnTo>
                    <a:pt x="3725" y="15212"/>
                  </a:lnTo>
                  <a:lnTo>
                    <a:pt x="3746" y="15358"/>
                  </a:lnTo>
                  <a:lnTo>
                    <a:pt x="3976" y="15317"/>
                  </a:lnTo>
                  <a:lnTo>
                    <a:pt x="4039" y="15212"/>
                  </a:lnTo>
                  <a:lnTo>
                    <a:pt x="4290" y="15212"/>
                  </a:lnTo>
                  <a:lnTo>
                    <a:pt x="4311" y="15317"/>
                  </a:lnTo>
                  <a:lnTo>
                    <a:pt x="4123" y="15484"/>
                  </a:lnTo>
                  <a:lnTo>
                    <a:pt x="4248" y="15505"/>
                  </a:lnTo>
                  <a:lnTo>
                    <a:pt x="4290" y="15463"/>
                  </a:lnTo>
                  <a:lnTo>
                    <a:pt x="4374" y="15463"/>
                  </a:lnTo>
                  <a:lnTo>
                    <a:pt x="4478" y="15526"/>
                  </a:lnTo>
                  <a:lnTo>
                    <a:pt x="4520" y="15505"/>
                  </a:lnTo>
                  <a:lnTo>
                    <a:pt x="4625" y="15505"/>
                  </a:lnTo>
                  <a:lnTo>
                    <a:pt x="4688" y="15463"/>
                  </a:lnTo>
                  <a:lnTo>
                    <a:pt x="4729" y="15400"/>
                  </a:lnTo>
                  <a:lnTo>
                    <a:pt x="4813" y="15400"/>
                  </a:lnTo>
                  <a:lnTo>
                    <a:pt x="4897" y="15484"/>
                  </a:lnTo>
                  <a:lnTo>
                    <a:pt x="4981" y="15672"/>
                  </a:lnTo>
                  <a:lnTo>
                    <a:pt x="5232" y="16049"/>
                  </a:lnTo>
                  <a:lnTo>
                    <a:pt x="5357" y="16133"/>
                  </a:lnTo>
                  <a:lnTo>
                    <a:pt x="5399" y="16300"/>
                  </a:lnTo>
                  <a:lnTo>
                    <a:pt x="5462" y="16363"/>
                  </a:lnTo>
                  <a:lnTo>
                    <a:pt x="5545" y="16447"/>
                  </a:lnTo>
                  <a:lnTo>
                    <a:pt x="5776" y="16467"/>
                  </a:lnTo>
                  <a:lnTo>
                    <a:pt x="5985" y="16467"/>
                  </a:lnTo>
                  <a:lnTo>
                    <a:pt x="6089" y="16509"/>
                  </a:lnTo>
                  <a:lnTo>
                    <a:pt x="6131" y="16635"/>
                  </a:lnTo>
                  <a:lnTo>
                    <a:pt x="6361" y="16719"/>
                  </a:lnTo>
                  <a:lnTo>
                    <a:pt x="6550" y="16823"/>
                  </a:lnTo>
                  <a:lnTo>
                    <a:pt x="6654" y="17095"/>
                  </a:lnTo>
                  <a:lnTo>
                    <a:pt x="6801" y="17263"/>
                  </a:lnTo>
                  <a:lnTo>
                    <a:pt x="6989" y="17367"/>
                  </a:lnTo>
                  <a:lnTo>
                    <a:pt x="7073" y="17514"/>
                  </a:lnTo>
                  <a:lnTo>
                    <a:pt x="7073" y="17786"/>
                  </a:lnTo>
                  <a:lnTo>
                    <a:pt x="7177" y="18037"/>
                  </a:lnTo>
                  <a:lnTo>
                    <a:pt x="7324" y="18079"/>
                  </a:lnTo>
                  <a:lnTo>
                    <a:pt x="7387" y="18330"/>
                  </a:lnTo>
                  <a:lnTo>
                    <a:pt x="7429" y="18539"/>
                  </a:lnTo>
                  <a:lnTo>
                    <a:pt x="7345" y="18664"/>
                  </a:lnTo>
                  <a:lnTo>
                    <a:pt x="7324" y="18602"/>
                  </a:lnTo>
                  <a:lnTo>
                    <a:pt x="7219" y="18539"/>
                  </a:lnTo>
                  <a:lnTo>
                    <a:pt x="7073" y="18727"/>
                  </a:lnTo>
                  <a:lnTo>
                    <a:pt x="7094" y="18811"/>
                  </a:lnTo>
                  <a:lnTo>
                    <a:pt x="7115" y="18874"/>
                  </a:lnTo>
                  <a:lnTo>
                    <a:pt x="7261" y="18957"/>
                  </a:lnTo>
                  <a:lnTo>
                    <a:pt x="7240" y="19188"/>
                  </a:lnTo>
                  <a:lnTo>
                    <a:pt x="7303" y="19292"/>
                  </a:lnTo>
                  <a:lnTo>
                    <a:pt x="7261" y="19376"/>
                  </a:lnTo>
                  <a:lnTo>
                    <a:pt x="7324" y="19397"/>
                  </a:lnTo>
                  <a:lnTo>
                    <a:pt x="7408" y="19501"/>
                  </a:lnTo>
                  <a:lnTo>
                    <a:pt x="7408" y="19606"/>
                  </a:lnTo>
                  <a:lnTo>
                    <a:pt x="7449" y="19606"/>
                  </a:lnTo>
                  <a:lnTo>
                    <a:pt x="7491" y="19752"/>
                  </a:lnTo>
                  <a:lnTo>
                    <a:pt x="7617" y="19794"/>
                  </a:lnTo>
                  <a:lnTo>
                    <a:pt x="7701" y="19690"/>
                  </a:lnTo>
                  <a:lnTo>
                    <a:pt x="7826" y="19690"/>
                  </a:lnTo>
                  <a:lnTo>
                    <a:pt x="7868" y="19773"/>
                  </a:lnTo>
                  <a:lnTo>
                    <a:pt x="8014" y="19794"/>
                  </a:lnTo>
                  <a:lnTo>
                    <a:pt x="8119" y="19899"/>
                  </a:lnTo>
                  <a:lnTo>
                    <a:pt x="8182" y="19920"/>
                  </a:lnTo>
                  <a:lnTo>
                    <a:pt x="8266" y="20087"/>
                  </a:lnTo>
                  <a:lnTo>
                    <a:pt x="8370" y="20087"/>
                  </a:lnTo>
                  <a:lnTo>
                    <a:pt x="8391" y="20192"/>
                  </a:lnTo>
                  <a:lnTo>
                    <a:pt x="8433" y="20171"/>
                  </a:lnTo>
                  <a:lnTo>
                    <a:pt x="8454" y="20129"/>
                  </a:lnTo>
                  <a:lnTo>
                    <a:pt x="8600" y="20213"/>
                  </a:lnTo>
                  <a:lnTo>
                    <a:pt x="8663" y="20296"/>
                  </a:lnTo>
                  <a:lnTo>
                    <a:pt x="8768" y="20296"/>
                  </a:lnTo>
                  <a:lnTo>
                    <a:pt x="8830" y="20317"/>
                  </a:lnTo>
                  <a:lnTo>
                    <a:pt x="8893" y="20213"/>
                  </a:lnTo>
                  <a:lnTo>
                    <a:pt x="9061" y="20192"/>
                  </a:lnTo>
                  <a:lnTo>
                    <a:pt x="9270" y="20276"/>
                  </a:lnTo>
                  <a:lnTo>
                    <a:pt x="9312" y="20338"/>
                  </a:lnTo>
                  <a:lnTo>
                    <a:pt x="9437" y="20338"/>
                  </a:lnTo>
                  <a:lnTo>
                    <a:pt x="9542" y="20401"/>
                  </a:lnTo>
                  <a:lnTo>
                    <a:pt x="9709" y="20589"/>
                  </a:lnTo>
                  <a:lnTo>
                    <a:pt x="9835" y="20589"/>
                  </a:lnTo>
                  <a:lnTo>
                    <a:pt x="9960" y="20652"/>
                  </a:lnTo>
                  <a:lnTo>
                    <a:pt x="10023" y="20715"/>
                  </a:lnTo>
                  <a:lnTo>
                    <a:pt x="10128" y="20840"/>
                  </a:lnTo>
                  <a:lnTo>
                    <a:pt x="10170" y="20966"/>
                  </a:lnTo>
                  <a:lnTo>
                    <a:pt x="10232" y="20945"/>
                  </a:lnTo>
                  <a:lnTo>
                    <a:pt x="10232" y="20757"/>
                  </a:lnTo>
                  <a:lnTo>
                    <a:pt x="10316" y="20715"/>
                  </a:lnTo>
                  <a:lnTo>
                    <a:pt x="10337" y="20757"/>
                  </a:lnTo>
                  <a:lnTo>
                    <a:pt x="10462" y="20757"/>
                  </a:lnTo>
                  <a:lnTo>
                    <a:pt x="10588" y="20840"/>
                  </a:lnTo>
                  <a:lnTo>
                    <a:pt x="10588" y="21008"/>
                  </a:lnTo>
                  <a:lnTo>
                    <a:pt x="10755" y="21133"/>
                  </a:lnTo>
                  <a:lnTo>
                    <a:pt x="10923" y="21071"/>
                  </a:lnTo>
                  <a:lnTo>
                    <a:pt x="11069" y="21071"/>
                  </a:lnTo>
                  <a:lnTo>
                    <a:pt x="11048" y="21322"/>
                  </a:lnTo>
                  <a:lnTo>
                    <a:pt x="11090" y="21468"/>
                  </a:lnTo>
                  <a:lnTo>
                    <a:pt x="11195" y="21447"/>
                  </a:lnTo>
                  <a:lnTo>
                    <a:pt x="11362" y="21531"/>
                  </a:lnTo>
                  <a:lnTo>
                    <a:pt x="11425" y="21447"/>
                  </a:lnTo>
                  <a:lnTo>
                    <a:pt x="11571" y="21426"/>
                  </a:lnTo>
                  <a:lnTo>
                    <a:pt x="11676" y="21322"/>
                  </a:lnTo>
                  <a:lnTo>
                    <a:pt x="11885" y="21322"/>
                  </a:lnTo>
                  <a:lnTo>
                    <a:pt x="12011" y="21384"/>
                  </a:lnTo>
                  <a:lnTo>
                    <a:pt x="12053" y="21531"/>
                  </a:lnTo>
                  <a:lnTo>
                    <a:pt x="12220" y="21594"/>
                  </a:lnTo>
                  <a:lnTo>
                    <a:pt x="12346" y="21761"/>
                  </a:lnTo>
                  <a:lnTo>
                    <a:pt x="12429" y="21782"/>
                  </a:lnTo>
                  <a:lnTo>
                    <a:pt x="12576" y="21740"/>
                  </a:lnTo>
                  <a:lnTo>
                    <a:pt x="12639" y="21761"/>
                  </a:lnTo>
                  <a:lnTo>
                    <a:pt x="12785" y="21698"/>
                  </a:lnTo>
                  <a:lnTo>
                    <a:pt x="12931" y="21698"/>
                  </a:lnTo>
                  <a:lnTo>
                    <a:pt x="13015" y="21594"/>
                  </a:lnTo>
                  <a:lnTo>
                    <a:pt x="13162" y="21594"/>
                  </a:lnTo>
                  <a:lnTo>
                    <a:pt x="13203" y="21698"/>
                  </a:lnTo>
                  <a:lnTo>
                    <a:pt x="13245" y="21866"/>
                  </a:lnTo>
                  <a:lnTo>
                    <a:pt x="13350" y="21949"/>
                  </a:lnTo>
                  <a:lnTo>
                    <a:pt x="13475" y="21887"/>
                  </a:lnTo>
                  <a:lnTo>
                    <a:pt x="13601" y="21636"/>
                  </a:lnTo>
                  <a:lnTo>
                    <a:pt x="13873" y="21468"/>
                  </a:lnTo>
                  <a:lnTo>
                    <a:pt x="14040" y="21447"/>
                  </a:lnTo>
                  <a:lnTo>
                    <a:pt x="14124" y="21552"/>
                  </a:lnTo>
                  <a:lnTo>
                    <a:pt x="14396" y="21573"/>
                  </a:lnTo>
                  <a:lnTo>
                    <a:pt x="14501" y="21636"/>
                  </a:lnTo>
                  <a:lnTo>
                    <a:pt x="14647" y="21552"/>
                  </a:lnTo>
                  <a:lnTo>
                    <a:pt x="14815" y="21573"/>
                  </a:lnTo>
                  <a:lnTo>
                    <a:pt x="14877" y="21677"/>
                  </a:lnTo>
                  <a:lnTo>
                    <a:pt x="14982" y="21677"/>
                  </a:lnTo>
                  <a:lnTo>
                    <a:pt x="15191" y="21636"/>
                  </a:lnTo>
                  <a:lnTo>
                    <a:pt x="15296" y="21636"/>
                  </a:lnTo>
                  <a:lnTo>
                    <a:pt x="15359" y="21468"/>
                  </a:lnTo>
                  <a:lnTo>
                    <a:pt x="15442" y="21426"/>
                  </a:lnTo>
                  <a:lnTo>
                    <a:pt x="15547" y="21447"/>
                  </a:lnTo>
                  <a:lnTo>
                    <a:pt x="15547" y="21364"/>
                  </a:lnTo>
                  <a:lnTo>
                    <a:pt x="15631" y="21343"/>
                  </a:lnTo>
                  <a:lnTo>
                    <a:pt x="15693" y="21217"/>
                  </a:lnTo>
                  <a:lnTo>
                    <a:pt x="15798" y="21112"/>
                  </a:lnTo>
                  <a:lnTo>
                    <a:pt x="15903" y="21071"/>
                  </a:lnTo>
                  <a:lnTo>
                    <a:pt x="16133" y="21029"/>
                  </a:lnTo>
                  <a:lnTo>
                    <a:pt x="16237" y="20861"/>
                  </a:lnTo>
                  <a:lnTo>
                    <a:pt x="16237" y="20736"/>
                  </a:lnTo>
                  <a:lnTo>
                    <a:pt x="16321" y="20736"/>
                  </a:lnTo>
                  <a:lnTo>
                    <a:pt x="16447" y="20631"/>
                  </a:lnTo>
                  <a:lnTo>
                    <a:pt x="16551" y="20799"/>
                  </a:lnTo>
                  <a:lnTo>
                    <a:pt x="16719" y="20736"/>
                  </a:lnTo>
                  <a:lnTo>
                    <a:pt x="16928" y="20820"/>
                  </a:lnTo>
                  <a:lnTo>
                    <a:pt x="17012" y="20757"/>
                  </a:lnTo>
                  <a:lnTo>
                    <a:pt x="16970" y="20652"/>
                  </a:lnTo>
                  <a:lnTo>
                    <a:pt x="17242" y="20506"/>
                  </a:lnTo>
                  <a:lnTo>
                    <a:pt x="17325" y="20527"/>
                  </a:lnTo>
                  <a:lnTo>
                    <a:pt x="17367" y="20610"/>
                  </a:lnTo>
                  <a:lnTo>
                    <a:pt x="17451" y="20610"/>
                  </a:lnTo>
                  <a:lnTo>
                    <a:pt x="17472" y="20652"/>
                  </a:lnTo>
                  <a:lnTo>
                    <a:pt x="17388" y="20820"/>
                  </a:lnTo>
                  <a:lnTo>
                    <a:pt x="17451" y="20903"/>
                  </a:lnTo>
                  <a:lnTo>
                    <a:pt x="17535" y="20903"/>
                  </a:lnTo>
                  <a:lnTo>
                    <a:pt x="17597" y="20861"/>
                  </a:lnTo>
                  <a:lnTo>
                    <a:pt x="17639" y="20945"/>
                  </a:lnTo>
                  <a:lnTo>
                    <a:pt x="17702" y="21050"/>
                  </a:lnTo>
                  <a:lnTo>
                    <a:pt x="17702" y="21133"/>
                  </a:lnTo>
                  <a:lnTo>
                    <a:pt x="17597" y="21238"/>
                  </a:lnTo>
                  <a:lnTo>
                    <a:pt x="17639" y="21343"/>
                  </a:lnTo>
                  <a:lnTo>
                    <a:pt x="17765" y="21364"/>
                  </a:lnTo>
                  <a:lnTo>
                    <a:pt x="17849" y="21322"/>
                  </a:lnTo>
                  <a:lnTo>
                    <a:pt x="17953" y="21364"/>
                  </a:lnTo>
                  <a:lnTo>
                    <a:pt x="18016" y="21468"/>
                  </a:lnTo>
                  <a:lnTo>
                    <a:pt x="18121" y="21426"/>
                  </a:lnTo>
                  <a:lnTo>
                    <a:pt x="18246" y="21468"/>
                  </a:lnTo>
                  <a:lnTo>
                    <a:pt x="18330" y="21426"/>
                  </a:lnTo>
                  <a:lnTo>
                    <a:pt x="18497" y="21426"/>
                  </a:lnTo>
                  <a:lnTo>
                    <a:pt x="18539" y="21573"/>
                  </a:lnTo>
                  <a:lnTo>
                    <a:pt x="18685" y="21677"/>
                  </a:lnTo>
                  <a:lnTo>
                    <a:pt x="18706" y="21845"/>
                  </a:lnTo>
                  <a:lnTo>
                    <a:pt x="18811" y="21845"/>
                  </a:lnTo>
                  <a:lnTo>
                    <a:pt x="18916" y="21970"/>
                  </a:lnTo>
                  <a:lnTo>
                    <a:pt x="18916" y="22117"/>
                  </a:lnTo>
                  <a:lnTo>
                    <a:pt x="18999" y="22326"/>
                  </a:lnTo>
                  <a:lnTo>
                    <a:pt x="19020" y="22493"/>
                  </a:lnTo>
                  <a:lnTo>
                    <a:pt x="18999" y="22745"/>
                  </a:lnTo>
                  <a:lnTo>
                    <a:pt x="18999" y="22849"/>
                  </a:lnTo>
                  <a:lnTo>
                    <a:pt x="18957" y="22933"/>
                  </a:lnTo>
                  <a:lnTo>
                    <a:pt x="18853" y="22996"/>
                  </a:lnTo>
                  <a:lnTo>
                    <a:pt x="18832" y="23100"/>
                  </a:lnTo>
                  <a:lnTo>
                    <a:pt x="18769" y="23121"/>
                  </a:lnTo>
                  <a:lnTo>
                    <a:pt x="18748" y="23205"/>
                  </a:lnTo>
                  <a:lnTo>
                    <a:pt x="18811" y="23309"/>
                  </a:lnTo>
                  <a:lnTo>
                    <a:pt x="18748" y="23351"/>
                  </a:lnTo>
                  <a:lnTo>
                    <a:pt x="18685" y="23330"/>
                  </a:lnTo>
                  <a:lnTo>
                    <a:pt x="18602" y="23435"/>
                  </a:lnTo>
                  <a:lnTo>
                    <a:pt x="18539" y="23519"/>
                  </a:lnTo>
                  <a:lnTo>
                    <a:pt x="18602" y="23581"/>
                  </a:lnTo>
                  <a:lnTo>
                    <a:pt x="18539" y="23665"/>
                  </a:lnTo>
                  <a:lnTo>
                    <a:pt x="18539" y="23770"/>
                  </a:lnTo>
                  <a:lnTo>
                    <a:pt x="18644" y="23833"/>
                  </a:lnTo>
                  <a:lnTo>
                    <a:pt x="18706" y="23895"/>
                  </a:lnTo>
                  <a:lnTo>
                    <a:pt x="18769" y="23958"/>
                  </a:lnTo>
                  <a:lnTo>
                    <a:pt x="18748" y="24105"/>
                  </a:lnTo>
                  <a:lnTo>
                    <a:pt x="18811" y="24251"/>
                  </a:lnTo>
                  <a:lnTo>
                    <a:pt x="18937" y="24146"/>
                  </a:lnTo>
                  <a:lnTo>
                    <a:pt x="19209" y="24084"/>
                  </a:lnTo>
                  <a:lnTo>
                    <a:pt x="19229" y="24167"/>
                  </a:lnTo>
                  <a:lnTo>
                    <a:pt x="19209" y="24251"/>
                  </a:lnTo>
                  <a:lnTo>
                    <a:pt x="19271" y="24293"/>
                  </a:lnTo>
                  <a:lnTo>
                    <a:pt x="19418" y="24272"/>
                  </a:lnTo>
                  <a:lnTo>
                    <a:pt x="19439" y="24377"/>
                  </a:lnTo>
                  <a:lnTo>
                    <a:pt x="19418" y="24481"/>
                  </a:lnTo>
                  <a:lnTo>
                    <a:pt x="19481" y="24565"/>
                  </a:lnTo>
                  <a:lnTo>
                    <a:pt x="19627" y="24586"/>
                  </a:lnTo>
                  <a:lnTo>
                    <a:pt x="19585" y="24628"/>
                  </a:lnTo>
                  <a:lnTo>
                    <a:pt x="19648" y="24711"/>
                  </a:lnTo>
                  <a:lnTo>
                    <a:pt x="19669" y="24670"/>
                  </a:lnTo>
                  <a:lnTo>
                    <a:pt x="19815" y="24670"/>
                  </a:lnTo>
                  <a:lnTo>
                    <a:pt x="19941" y="24732"/>
                  </a:lnTo>
                  <a:lnTo>
                    <a:pt x="19941" y="24816"/>
                  </a:lnTo>
                  <a:lnTo>
                    <a:pt x="19878" y="24921"/>
                  </a:lnTo>
                  <a:lnTo>
                    <a:pt x="19899" y="25004"/>
                  </a:lnTo>
                  <a:lnTo>
                    <a:pt x="19753" y="25193"/>
                  </a:lnTo>
                  <a:lnTo>
                    <a:pt x="19648" y="25297"/>
                  </a:lnTo>
                  <a:lnTo>
                    <a:pt x="19669" y="25360"/>
                  </a:lnTo>
                  <a:lnTo>
                    <a:pt x="19753" y="25339"/>
                  </a:lnTo>
                  <a:lnTo>
                    <a:pt x="19941" y="25339"/>
                  </a:lnTo>
                  <a:lnTo>
                    <a:pt x="19983" y="25402"/>
                  </a:lnTo>
                  <a:lnTo>
                    <a:pt x="20066" y="25318"/>
                  </a:lnTo>
                  <a:lnTo>
                    <a:pt x="20150" y="25423"/>
                  </a:lnTo>
                  <a:lnTo>
                    <a:pt x="20108" y="25548"/>
                  </a:lnTo>
                  <a:lnTo>
                    <a:pt x="20150" y="25674"/>
                  </a:lnTo>
                  <a:lnTo>
                    <a:pt x="20276" y="25737"/>
                  </a:lnTo>
                  <a:lnTo>
                    <a:pt x="20338" y="25653"/>
                  </a:lnTo>
                  <a:lnTo>
                    <a:pt x="20485" y="25653"/>
                  </a:lnTo>
                  <a:lnTo>
                    <a:pt x="20736" y="25548"/>
                  </a:lnTo>
                  <a:lnTo>
                    <a:pt x="20841" y="25569"/>
                  </a:lnTo>
                  <a:lnTo>
                    <a:pt x="20841" y="25716"/>
                  </a:lnTo>
                  <a:lnTo>
                    <a:pt x="20799" y="25737"/>
                  </a:lnTo>
                  <a:lnTo>
                    <a:pt x="20862" y="25778"/>
                  </a:lnTo>
                  <a:lnTo>
                    <a:pt x="20924" y="25883"/>
                  </a:lnTo>
                  <a:lnTo>
                    <a:pt x="21050" y="25841"/>
                  </a:lnTo>
                  <a:lnTo>
                    <a:pt x="21154" y="25862"/>
                  </a:lnTo>
                  <a:lnTo>
                    <a:pt x="21134" y="25716"/>
                  </a:lnTo>
                  <a:lnTo>
                    <a:pt x="21134" y="25569"/>
                  </a:lnTo>
                  <a:lnTo>
                    <a:pt x="21092" y="25465"/>
                  </a:lnTo>
                  <a:lnTo>
                    <a:pt x="21092" y="25255"/>
                  </a:lnTo>
                  <a:lnTo>
                    <a:pt x="21154" y="25214"/>
                  </a:lnTo>
                  <a:lnTo>
                    <a:pt x="21154" y="25130"/>
                  </a:lnTo>
                  <a:lnTo>
                    <a:pt x="21364" y="25130"/>
                  </a:lnTo>
                  <a:lnTo>
                    <a:pt x="21426" y="25109"/>
                  </a:lnTo>
                  <a:lnTo>
                    <a:pt x="21468" y="25088"/>
                  </a:lnTo>
                  <a:lnTo>
                    <a:pt x="21510" y="25025"/>
                  </a:lnTo>
                  <a:lnTo>
                    <a:pt x="21552" y="24983"/>
                  </a:lnTo>
                  <a:lnTo>
                    <a:pt x="21678" y="24921"/>
                  </a:lnTo>
                  <a:lnTo>
                    <a:pt x="21761" y="24942"/>
                  </a:lnTo>
                  <a:lnTo>
                    <a:pt x="21740" y="25025"/>
                  </a:lnTo>
                  <a:lnTo>
                    <a:pt x="21782" y="25046"/>
                  </a:lnTo>
                  <a:lnTo>
                    <a:pt x="21866" y="25046"/>
                  </a:lnTo>
                  <a:lnTo>
                    <a:pt x="21887" y="24942"/>
                  </a:lnTo>
                  <a:lnTo>
                    <a:pt x="21970" y="24900"/>
                  </a:lnTo>
                  <a:lnTo>
                    <a:pt x="22096" y="25004"/>
                  </a:lnTo>
                  <a:lnTo>
                    <a:pt x="22159" y="24921"/>
                  </a:lnTo>
                  <a:lnTo>
                    <a:pt x="22242" y="24921"/>
                  </a:lnTo>
                  <a:lnTo>
                    <a:pt x="22263" y="25004"/>
                  </a:lnTo>
                  <a:lnTo>
                    <a:pt x="22389" y="24942"/>
                  </a:lnTo>
                  <a:lnTo>
                    <a:pt x="22389" y="24879"/>
                  </a:lnTo>
                  <a:lnTo>
                    <a:pt x="22556" y="24816"/>
                  </a:lnTo>
                  <a:lnTo>
                    <a:pt x="22661" y="24900"/>
                  </a:lnTo>
                  <a:lnTo>
                    <a:pt x="22870" y="24816"/>
                  </a:lnTo>
                  <a:lnTo>
                    <a:pt x="22828" y="24628"/>
                  </a:lnTo>
                  <a:lnTo>
                    <a:pt x="22954" y="24586"/>
                  </a:lnTo>
                  <a:lnTo>
                    <a:pt x="23100" y="24586"/>
                  </a:lnTo>
                  <a:lnTo>
                    <a:pt x="23184" y="24502"/>
                  </a:lnTo>
                  <a:lnTo>
                    <a:pt x="23310" y="24586"/>
                  </a:lnTo>
                  <a:lnTo>
                    <a:pt x="23310" y="24670"/>
                  </a:lnTo>
                  <a:lnTo>
                    <a:pt x="23435" y="24690"/>
                  </a:lnTo>
                  <a:lnTo>
                    <a:pt x="23477" y="24774"/>
                  </a:lnTo>
                  <a:lnTo>
                    <a:pt x="23749" y="24774"/>
                  </a:lnTo>
                  <a:lnTo>
                    <a:pt x="23812" y="24816"/>
                  </a:lnTo>
                  <a:lnTo>
                    <a:pt x="23958" y="24774"/>
                  </a:lnTo>
                  <a:lnTo>
                    <a:pt x="24042" y="24837"/>
                  </a:lnTo>
                  <a:lnTo>
                    <a:pt x="24042" y="24942"/>
                  </a:lnTo>
                  <a:lnTo>
                    <a:pt x="23937" y="24983"/>
                  </a:lnTo>
                  <a:lnTo>
                    <a:pt x="23875" y="25193"/>
                  </a:lnTo>
                  <a:lnTo>
                    <a:pt x="23958" y="25214"/>
                  </a:lnTo>
                  <a:lnTo>
                    <a:pt x="23979" y="25318"/>
                  </a:lnTo>
                  <a:lnTo>
                    <a:pt x="24230" y="25402"/>
                  </a:lnTo>
                  <a:lnTo>
                    <a:pt x="24251" y="25506"/>
                  </a:lnTo>
                  <a:lnTo>
                    <a:pt x="24377" y="25527"/>
                  </a:lnTo>
                  <a:lnTo>
                    <a:pt x="24481" y="25611"/>
                  </a:lnTo>
                  <a:lnTo>
                    <a:pt x="24586" y="25548"/>
                  </a:lnTo>
                  <a:lnTo>
                    <a:pt x="24649" y="25611"/>
                  </a:lnTo>
                  <a:lnTo>
                    <a:pt x="24711" y="25569"/>
                  </a:lnTo>
                  <a:lnTo>
                    <a:pt x="24816" y="25632"/>
                  </a:lnTo>
                  <a:lnTo>
                    <a:pt x="24858" y="25632"/>
                  </a:lnTo>
                  <a:lnTo>
                    <a:pt x="24900" y="25611"/>
                  </a:lnTo>
                  <a:lnTo>
                    <a:pt x="24963" y="25653"/>
                  </a:lnTo>
                  <a:lnTo>
                    <a:pt x="25046" y="25611"/>
                  </a:lnTo>
                  <a:lnTo>
                    <a:pt x="25046" y="25548"/>
                  </a:lnTo>
                  <a:lnTo>
                    <a:pt x="25088" y="25423"/>
                  </a:lnTo>
                  <a:lnTo>
                    <a:pt x="25130" y="25527"/>
                  </a:lnTo>
                  <a:lnTo>
                    <a:pt x="25235" y="25653"/>
                  </a:lnTo>
                  <a:lnTo>
                    <a:pt x="25297" y="25632"/>
                  </a:lnTo>
                  <a:lnTo>
                    <a:pt x="25444" y="25737"/>
                  </a:lnTo>
                  <a:lnTo>
                    <a:pt x="25569" y="25737"/>
                  </a:lnTo>
                  <a:lnTo>
                    <a:pt x="25632" y="25632"/>
                  </a:lnTo>
                  <a:lnTo>
                    <a:pt x="25716" y="25716"/>
                  </a:lnTo>
                  <a:lnTo>
                    <a:pt x="25820" y="25674"/>
                  </a:lnTo>
                  <a:lnTo>
                    <a:pt x="25862" y="25716"/>
                  </a:lnTo>
                  <a:lnTo>
                    <a:pt x="25862" y="25737"/>
                  </a:lnTo>
                  <a:lnTo>
                    <a:pt x="25800" y="25758"/>
                  </a:lnTo>
                  <a:lnTo>
                    <a:pt x="25758" y="25862"/>
                  </a:lnTo>
                  <a:lnTo>
                    <a:pt x="25695" y="25967"/>
                  </a:lnTo>
                  <a:lnTo>
                    <a:pt x="25695" y="26030"/>
                  </a:lnTo>
                  <a:lnTo>
                    <a:pt x="25820" y="26197"/>
                  </a:lnTo>
                  <a:lnTo>
                    <a:pt x="25904" y="26260"/>
                  </a:lnTo>
                  <a:lnTo>
                    <a:pt x="25904" y="26302"/>
                  </a:lnTo>
                  <a:lnTo>
                    <a:pt x="25925" y="26448"/>
                  </a:lnTo>
                  <a:lnTo>
                    <a:pt x="25946" y="26406"/>
                  </a:lnTo>
                  <a:lnTo>
                    <a:pt x="26009" y="26343"/>
                  </a:lnTo>
                  <a:lnTo>
                    <a:pt x="26092" y="26364"/>
                  </a:lnTo>
                  <a:lnTo>
                    <a:pt x="26134" y="26385"/>
                  </a:lnTo>
                  <a:lnTo>
                    <a:pt x="26176" y="26385"/>
                  </a:lnTo>
                  <a:lnTo>
                    <a:pt x="26281" y="26281"/>
                  </a:lnTo>
                  <a:lnTo>
                    <a:pt x="26260" y="26239"/>
                  </a:lnTo>
                  <a:lnTo>
                    <a:pt x="26218" y="26197"/>
                  </a:lnTo>
                  <a:lnTo>
                    <a:pt x="26218" y="26176"/>
                  </a:lnTo>
                  <a:lnTo>
                    <a:pt x="26155" y="26071"/>
                  </a:lnTo>
                  <a:lnTo>
                    <a:pt x="26072" y="26071"/>
                  </a:lnTo>
                  <a:lnTo>
                    <a:pt x="26030" y="25967"/>
                  </a:lnTo>
                  <a:lnTo>
                    <a:pt x="26051" y="25925"/>
                  </a:lnTo>
                  <a:lnTo>
                    <a:pt x="26155" y="25841"/>
                  </a:lnTo>
                  <a:lnTo>
                    <a:pt x="26155" y="25758"/>
                  </a:lnTo>
                  <a:lnTo>
                    <a:pt x="26155" y="25716"/>
                  </a:lnTo>
                  <a:lnTo>
                    <a:pt x="26176" y="25716"/>
                  </a:lnTo>
                  <a:lnTo>
                    <a:pt x="26218" y="25653"/>
                  </a:lnTo>
                  <a:lnTo>
                    <a:pt x="26239" y="25716"/>
                  </a:lnTo>
                  <a:lnTo>
                    <a:pt x="26260" y="25737"/>
                  </a:lnTo>
                  <a:lnTo>
                    <a:pt x="26281" y="25737"/>
                  </a:lnTo>
                  <a:lnTo>
                    <a:pt x="26260" y="25758"/>
                  </a:lnTo>
                  <a:lnTo>
                    <a:pt x="26260" y="25778"/>
                  </a:lnTo>
                  <a:lnTo>
                    <a:pt x="26323" y="25778"/>
                  </a:lnTo>
                  <a:lnTo>
                    <a:pt x="26281" y="25820"/>
                  </a:lnTo>
                  <a:lnTo>
                    <a:pt x="26344" y="25841"/>
                  </a:lnTo>
                  <a:lnTo>
                    <a:pt x="26385" y="25758"/>
                  </a:lnTo>
                  <a:lnTo>
                    <a:pt x="26490" y="25737"/>
                  </a:lnTo>
                  <a:lnTo>
                    <a:pt x="26553" y="25653"/>
                  </a:lnTo>
                  <a:lnTo>
                    <a:pt x="26616" y="25716"/>
                  </a:lnTo>
                  <a:lnTo>
                    <a:pt x="26741" y="25653"/>
                  </a:lnTo>
                  <a:lnTo>
                    <a:pt x="26867" y="25611"/>
                  </a:lnTo>
                  <a:lnTo>
                    <a:pt x="26804" y="25527"/>
                  </a:lnTo>
                  <a:lnTo>
                    <a:pt x="26908" y="25527"/>
                  </a:lnTo>
                  <a:lnTo>
                    <a:pt x="27013" y="25465"/>
                  </a:lnTo>
                  <a:lnTo>
                    <a:pt x="27139" y="25527"/>
                  </a:lnTo>
                  <a:lnTo>
                    <a:pt x="27201" y="25506"/>
                  </a:lnTo>
                  <a:lnTo>
                    <a:pt x="27327" y="25444"/>
                  </a:lnTo>
                  <a:lnTo>
                    <a:pt x="27432" y="25339"/>
                  </a:lnTo>
                  <a:lnTo>
                    <a:pt x="27515" y="25234"/>
                  </a:lnTo>
                  <a:lnTo>
                    <a:pt x="27536" y="25193"/>
                  </a:lnTo>
                  <a:lnTo>
                    <a:pt x="27578" y="25214"/>
                  </a:lnTo>
                  <a:lnTo>
                    <a:pt x="27620" y="25255"/>
                  </a:lnTo>
                  <a:lnTo>
                    <a:pt x="27662" y="25214"/>
                  </a:lnTo>
                  <a:lnTo>
                    <a:pt x="27724" y="25130"/>
                  </a:lnTo>
                  <a:lnTo>
                    <a:pt x="27808" y="25088"/>
                  </a:lnTo>
                  <a:lnTo>
                    <a:pt x="27787" y="24942"/>
                  </a:lnTo>
                  <a:lnTo>
                    <a:pt x="27745" y="24837"/>
                  </a:lnTo>
                  <a:lnTo>
                    <a:pt x="27787" y="24774"/>
                  </a:lnTo>
                  <a:lnTo>
                    <a:pt x="27745" y="24690"/>
                  </a:lnTo>
                  <a:lnTo>
                    <a:pt x="27808" y="24732"/>
                  </a:lnTo>
                  <a:lnTo>
                    <a:pt x="27934" y="24816"/>
                  </a:lnTo>
                  <a:lnTo>
                    <a:pt x="27955" y="24900"/>
                  </a:lnTo>
                  <a:lnTo>
                    <a:pt x="28059" y="25004"/>
                  </a:lnTo>
                  <a:lnTo>
                    <a:pt x="28143" y="24983"/>
                  </a:lnTo>
                  <a:lnTo>
                    <a:pt x="28143" y="24983"/>
                  </a:lnTo>
                  <a:lnTo>
                    <a:pt x="28101" y="25046"/>
                  </a:lnTo>
                  <a:lnTo>
                    <a:pt x="28017" y="25109"/>
                  </a:lnTo>
                  <a:lnTo>
                    <a:pt x="28038" y="25151"/>
                  </a:lnTo>
                  <a:lnTo>
                    <a:pt x="28248" y="25046"/>
                  </a:lnTo>
                  <a:lnTo>
                    <a:pt x="28248" y="24921"/>
                  </a:lnTo>
                  <a:lnTo>
                    <a:pt x="28352" y="24900"/>
                  </a:lnTo>
                  <a:lnTo>
                    <a:pt x="28415" y="24837"/>
                  </a:lnTo>
                  <a:lnTo>
                    <a:pt x="28520" y="24900"/>
                  </a:lnTo>
                  <a:lnTo>
                    <a:pt x="28582" y="24879"/>
                  </a:lnTo>
                  <a:lnTo>
                    <a:pt x="28624" y="24795"/>
                  </a:lnTo>
                  <a:lnTo>
                    <a:pt x="28687" y="24795"/>
                  </a:lnTo>
                  <a:lnTo>
                    <a:pt x="28708" y="24711"/>
                  </a:lnTo>
                  <a:lnTo>
                    <a:pt x="28771" y="24795"/>
                  </a:lnTo>
                  <a:lnTo>
                    <a:pt x="28854" y="24900"/>
                  </a:lnTo>
                  <a:lnTo>
                    <a:pt x="28896" y="24837"/>
                  </a:lnTo>
                  <a:lnTo>
                    <a:pt x="28938" y="24732"/>
                  </a:lnTo>
                  <a:lnTo>
                    <a:pt x="28980" y="24732"/>
                  </a:lnTo>
                  <a:lnTo>
                    <a:pt x="29001" y="24774"/>
                  </a:lnTo>
                  <a:lnTo>
                    <a:pt x="29085" y="24774"/>
                  </a:lnTo>
                  <a:lnTo>
                    <a:pt x="29105" y="24711"/>
                  </a:lnTo>
                  <a:lnTo>
                    <a:pt x="29231" y="24711"/>
                  </a:lnTo>
                  <a:lnTo>
                    <a:pt x="29294" y="24628"/>
                  </a:lnTo>
                  <a:lnTo>
                    <a:pt x="29357" y="24586"/>
                  </a:lnTo>
                  <a:lnTo>
                    <a:pt x="29377" y="24670"/>
                  </a:lnTo>
                  <a:lnTo>
                    <a:pt x="29398" y="24607"/>
                  </a:lnTo>
                  <a:lnTo>
                    <a:pt x="29482" y="24607"/>
                  </a:lnTo>
                  <a:lnTo>
                    <a:pt x="29566" y="24586"/>
                  </a:lnTo>
                  <a:lnTo>
                    <a:pt x="29524" y="24502"/>
                  </a:lnTo>
                  <a:lnTo>
                    <a:pt x="29587" y="24418"/>
                  </a:lnTo>
                  <a:lnTo>
                    <a:pt x="29608" y="24293"/>
                  </a:lnTo>
                  <a:lnTo>
                    <a:pt x="29566" y="24188"/>
                  </a:lnTo>
                  <a:lnTo>
                    <a:pt x="29566" y="24188"/>
                  </a:lnTo>
                  <a:lnTo>
                    <a:pt x="29608" y="24209"/>
                  </a:lnTo>
                  <a:lnTo>
                    <a:pt x="29670" y="24146"/>
                  </a:lnTo>
                  <a:lnTo>
                    <a:pt x="29796" y="24105"/>
                  </a:lnTo>
                  <a:lnTo>
                    <a:pt x="29817" y="24167"/>
                  </a:lnTo>
                  <a:lnTo>
                    <a:pt x="29921" y="24167"/>
                  </a:lnTo>
                  <a:lnTo>
                    <a:pt x="29942" y="24042"/>
                  </a:lnTo>
                  <a:lnTo>
                    <a:pt x="30005" y="24042"/>
                  </a:lnTo>
                  <a:lnTo>
                    <a:pt x="30026" y="23958"/>
                  </a:lnTo>
                  <a:lnTo>
                    <a:pt x="30089" y="23958"/>
                  </a:lnTo>
                  <a:lnTo>
                    <a:pt x="30089" y="23979"/>
                  </a:lnTo>
                  <a:lnTo>
                    <a:pt x="30110" y="23979"/>
                  </a:lnTo>
                  <a:lnTo>
                    <a:pt x="30193" y="23874"/>
                  </a:lnTo>
                  <a:lnTo>
                    <a:pt x="30256" y="23958"/>
                  </a:lnTo>
                  <a:lnTo>
                    <a:pt x="30256" y="23833"/>
                  </a:lnTo>
                  <a:lnTo>
                    <a:pt x="30340" y="23833"/>
                  </a:lnTo>
                  <a:lnTo>
                    <a:pt x="30361" y="23728"/>
                  </a:lnTo>
                  <a:lnTo>
                    <a:pt x="30277" y="23686"/>
                  </a:lnTo>
                  <a:lnTo>
                    <a:pt x="30193" y="23749"/>
                  </a:lnTo>
                  <a:lnTo>
                    <a:pt x="30047" y="23623"/>
                  </a:lnTo>
                  <a:lnTo>
                    <a:pt x="30235" y="23623"/>
                  </a:lnTo>
                  <a:lnTo>
                    <a:pt x="30340" y="23477"/>
                  </a:lnTo>
                  <a:lnTo>
                    <a:pt x="30361" y="23540"/>
                  </a:lnTo>
                  <a:lnTo>
                    <a:pt x="30445" y="23477"/>
                  </a:lnTo>
                  <a:lnTo>
                    <a:pt x="30612" y="23581"/>
                  </a:lnTo>
                  <a:lnTo>
                    <a:pt x="30633" y="23456"/>
                  </a:lnTo>
                  <a:lnTo>
                    <a:pt x="30549" y="23435"/>
                  </a:lnTo>
                  <a:lnTo>
                    <a:pt x="30507" y="23372"/>
                  </a:lnTo>
                  <a:lnTo>
                    <a:pt x="30528" y="23309"/>
                  </a:lnTo>
                  <a:lnTo>
                    <a:pt x="30633" y="23372"/>
                  </a:lnTo>
                  <a:lnTo>
                    <a:pt x="30717" y="23309"/>
                  </a:lnTo>
                  <a:lnTo>
                    <a:pt x="30675" y="23268"/>
                  </a:lnTo>
                  <a:lnTo>
                    <a:pt x="30612" y="23268"/>
                  </a:lnTo>
                  <a:lnTo>
                    <a:pt x="30612" y="23163"/>
                  </a:lnTo>
                  <a:lnTo>
                    <a:pt x="30528" y="23121"/>
                  </a:lnTo>
                  <a:lnTo>
                    <a:pt x="30612" y="23100"/>
                  </a:lnTo>
                  <a:lnTo>
                    <a:pt x="30654" y="23142"/>
                  </a:lnTo>
                  <a:lnTo>
                    <a:pt x="30717" y="23142"/>
                  </a:lnTo>
                  <a:lnTo>
                    <a:pt x="30758" y="23205"/>
                  </a:lnTo>
                  <a:lnTo>
                    <a:pt x="30758" y="23121"/>
                  </a:lnTo>
                  <a:lnTo>
                    <a:pt x="30654" y="23037"/>
                  </a:lnTo>
                  <a:lnTo>
                    <a:pt x="30654" y="22933"/>
                  </a:lnTo>
                  <a:lnTo>
                    <a:pt x="30737" y="22933"/>
                  </a:lnTo>
                  <a:lnTo>
                    <a:pt x="30758" y="22891"/>
                  </a:lnTo>
                  <a:lnTo>
                    <a:pt x="30863" y="22954"/>
                  </a:lnTo>
                  <a:lnTo>
                    <a:pt x="30863" y="23037"/>
                  </a:lnTo>
                  <a:lnTo>
                    <a:pt x="30926" y="23037"/>
                  </a:lnTo>
                  <a:lnTo>
                    <a:pt x="30968" y="23121"/>
                  </a:lnTo>
                  <a:lnTo>
                    <a:pt x="30989" y="22996"/>
                  </a:lnTo>
                  <a:lnTo>
                    <a:pt x="30947" y="22912"/>
                  </a:lnTo>
                  <a:lnTo>
                    <a:pt x="30884" y="22912"/>
                  </a:lnTo>
                  <a:lnTo>
                    <a:pt x="30863" y="22828"/>
                  </a:lnTo>
                  <a:lnTo>
                    <a:pt x="30947" y="22828"/>
                  </a:lnTo>
                  <a:lnTo>
                    <a:pt x="30947" y="22745"/>
                  </a:lnTo>
                  <a:lnTo>
                    <a:pt x="30863" y="22724"/>
                  </a:lnTo>
                  <a:lnTo>
                    <a:pt x="30989" y="22598"/>
                  </a:lnTo>
                  <a:lnTo>
                    <a:pt x="30926" y="22535"/>
                  </a:lnTo>
                  <a:lnTo>
                    <a:pt x="30842" y="22535"/>
                  </a:lnTo>
                  <a:lnTo>
                    <a:pt x="30779" y="22598"/>
                  </a:lnTo>
                  <a:lnTo>
                    <a:pt x="30800" y="22493"/>
                  </a:lnTo>
                  <a:lnTo>
                    <a:pt x="30947" y="22410"/>
                  </a:lnTo>
                  <a:lnTo>
                    <a:pt x="31135" y="22326"/>
                  </a:lnTo>
                  <a:lnTo>
                    <a:pt x="31072" y="22263"/>
                  </a:lnTo>
                  <a:lnTo>
                    <a:pt x="30989" y="22326"/>
                  </a:lnTo>
                  <a:lnTo>
                    <a:pt x="30863" y="22201"/>
                  </a:lnTo>
                  <a:lnTo>
                    <a:pt x="30968" y="22201"/>
                  </a:lnTo>
                  <a:lnTo>
                    <a:pt x="30884" y="22096"/>
                  </a:lnTo>
                  <a:lnTo>
                    <a:pt x="30800" y="22096"/>
                  </a:lnTo>
                  <a:lnTo>
                    <a:pt x="30863" y="22054"/>
                  </a:lnTo>
                  <a:lnTo>
                    <a:pt x="30800" y="21991"/>
                  </a:lnTo>
                  <a:lnTo>
                    <a:pt x="30884" y="21991"/>
                  </a:lnTo>
                  <a:lnTo>
                    <a:pt x="30926" y="21908"/>
                  </a:lnTo>
                  <a:lnTo>
                    <a:pt x="31030" y="21908"/>
                  </a:lnTo>
                  <a:lnTo>
                    <a:pt x="30989" y="22012"/>
                  </a:lnTo>
                  <a:lnTo>
                    <a:pt x="31072" y="22012"/>
                  </a:lnTo>
                  <a:lnTo>
                    <a:pt x="31240" y="21866"/>
                  </a:lnTo>
                  <a:lnTo>
                    <a:pt x="31240" y="21782"/>
                  </a:lnTo>
                  <a:lnTo>
                    <a:pt x="31365" y="21803"/>
                  </a:lnTo>
                  <a:lnTo>
                    <a:pt x="31281" y="21698"/>
                  </a:lnTo>
                  <a:lnTo>
                    <a:pt x="31198" y="21698"/>
                  </a:lnTo>
                  <a:lnTo>
                    <a:pt x="31240" y="21594"/>
                  </a:lnTo>
                  <a:lnTo>
                    <a:pt x="31302" y="21677"/>
                  </a:lnTo>
                  <a:lnTo>
                    <a:pt x="31386" y="21636"/>
                  </a:lnTo>
                  <a:lnTo>
                    <a:pt x="31386" y="21531"/>
                  </a:lnTo>
                  <a:lnTo>
                    <a:pt x="31449" y="21489"/>
                  </a:lnTo>
                  <a:lnTo>
                    <a:pt x="31386" y="21426"/>
                  </a:lnTo>
                  <a:lnTo>
                    <a:pt x="31386" y="21343"/>
                  </a:lnTo>
                  <a:lnTo>
                    <a:pt x="31470" y="21322"/>
                  </a:lnTo>
                  <a:lnTo>
                    <a:pt x="31407" y="21238"/>
                  </a:lnTo>
                  <a:lnTo>
                    <a:pt x="31407" y="21175"/>
                  </a:lnTo>
                  <a:lnTo>
                    <a:pt x="31302" y="21112"/>
                  </a:lnTo>
                  <a:lnTo>
                    <a:pt x="31470" y="21154"/>
                  </a:lnTo>
                  <a:lnTo>
                    <a:pt x="31512" y="21112"/>
                  </a:lnTo>
                  <a:lnTo>
                    <a:pt x="31616" y="20903"/>
                  </a:lnTo>
                  <a:lnTo>
                    <a:pt x="31700" y="20903"/>
                  </a:lnTo>
                  <a:lnTo>
                    <a:pt x="31721" y="20966"/>
                  </a:lnTo>
                  <a:lnTo>
                    <a:pt x="31763" y="21029"/>
                  </a:lnTo>
                  <a:lnTo>
                    <a:pt x="31784" y="20924"/>
                  </a:lnTo>
                  <a:lnTo>
                    <a:pt x="31846" y="20861"/>
                  </a:lnTo>
                  <a:lnTo>
                    <a:pt x="31805" y="20736"/>
                  </a:lnTo>
                  <a:lnTo>
                    <a:pt x="31679" y="20736"/>
                  </a:lnTo>
                  <a:lnTo>
                    <a:pt x="31616" y="20694"/>
                  </a:lnTo>
                  <a:lnTo>
                    <a:pt x="31679" y="20652"/>
                  </a:lnTo>
                  <a:lnTo>
                    <a:pt x="31763" y="20652"/>
                  </a:lnTo>
                  <a:lnTo>
                    <a:pt x="31826" y="20610"/>
                  </a:lnTo>
                  <a:lnTo>
                    <a:pt x="31784" y="20548"/>
                  </a:lnTo>
                  <a:lnTo>
                    <a:pt x="31700" y="20506"/>
                  </a:lnTo>
                  <a:lnTo>
                    <a:pt x="31784" y="20443"/>
                  </a:lnTo>
                  <a:lnTo>
                    <a:pt x="31826" y="20443"/>
                  </a:lnTo>
                  <a:lnTo>
                    <a:pt x="31826" y="20401"/>
                  </a:lnTo>
                  <a:lnTo>
                    <a:pt x="31784" y="20338"/>
                  </a:lnTo>
                  <a:lnTo>
                    <a:pt x="31574" y="20338"/>
                  </a:lnTo>
                  <a:lnTo>
                    <a:pt x="31595" y="20296"/>
                  </a:lnTo>
                  <a:lnTo>
                    <a:pt x="31721" y="20192"/>
                  </a:lnTo>
                  <a:lnTo>
                    <a:pt x="31826" y="20213"/>
                  </a:lnTo>
                  <a:lnTo>
                    <a:pt x="31846" y="20192"/>
                  </a:lnTo>
                  <a:lnTo>
                    <a:pt x="31888" y="20129"/>
                  </a:lnTo>
                  <a:lnTo>
                    <a:pt x="31930" y="20192"/>
                  </a:lnTo>
                  <a:lnTo>
                    <a:pt x="31972" y="20213"/>
                  </a:lnTo>
                  <a:lnTo>
                    <a:pt x="32014" y="20171"/>
                  </a:lnTo>
                  <a:lnTo>
                    <a:pt x="31993" y="20087"/>
                  </a:lnTo>
                  <a:lnTo>
                    <a:pt x="31972" y="19920"/>
                  </a:lnTo>
                  <a:lnTo>
                    <a:pt x="31909" y="19878"/>
                  </a:lnTo>
                  <a:lnTo>
                    <a:pt x="31826" y="19962"/>
                  </a:lnTo>
                  <a:lnTo>
                    <a:pt x="31846" y="19983"/>
                  </a:lnTo>
                  <a:lnTo>
                    <a:pt x="31846" y="20024"/>
                  </a:lnTo>
                  <a:lnTo>
                    <a:pt x="31763" y="20004"/>
                  </a:lnTo>
                  <a:lnTo>
                    <a:pt x="31595" y="20129"/>
                  </a:lnTo>
                  <a:lnTo>
                    <a:pt x="31512" y="20108"/>
                  </a:lnTo>
                  <a:lnTo>
                    <a:pt x="31512" y="20004"/>
                  </a:lnTo>
                  <a:lnTo>
                    <a:pt x="31679" y="19983"/>
                  </a:lnTo>
                  <a:lnTo>
                    <a:pt x="31930" y="19752"/>
                  </a:lnTo>
                  <a:lnTo>
                    <a:pt x="31909" y="19711"/>
                  </a:lnTo>
                  <a:lnTo>
                    <a:pt x="31805" y="19711"/>
                  </a:lnTo>
                  <a:lnTo>
                    <a:pt x="31763" y="19648"/>
                  </a:lnTo>
                  <a:lnTo>
                    <a:pt x="31721" y="19690"/>
                  </a:lnTo>
                  <a:lnTo>
                    <a:pt x="31553" y="19460"/>
                  </a:lnTo>
                  <a:lnTo>
                    <a:pt x="31386" y="19439"/>
                  </a:lnTo>
                  <a:lnTo>
                    <a:pt x="31240" y="19585"/>
                  </a:lnTo>
                  <a:lnTo>
                    <a:pt x="31135" y="19564"/>
                  </a:lnTo>
                  <a:lnTo>
                    <a:pt x="31030" y="19397"/>
                  </a:lnTo>
                  <a:lnTo>
                    <a:pt x="30884" y="19439"/>
                  </a:lnTo>
                  <a:lnTo>
                    <a:pt x="30779" y="19501"/>
                  </a:lnTo>
                  <a:lnTo>
                    <a:pt x="30737" y="19606"/>
                  </a:lnTo>
                  <a:lnTo>
                    <a:pt x="30758" y="19480"/>
                  </a:lnTo>
                  <a:lnTo>
                    <a:pt x="30884" y="19376"/>
                  </a:lnTo>
                  <a:lnTo>
                    <a:pt x="30968" y="19376"/>
                  </a:lnTo>
                  <a:lnTo>
                    <a:pt x="31051" y="19334"/>
                  </a:lnTo>
                  <a:lnTo>
                    <a:pt x="31177" y="19376"/>
                  </a:lnTo>
                  <a:lnTo>
                    <a:pt x="31281" y="19355"/>
                  </a:lnTo>
                  <a:lnTo>
                    <a:pt x="31281" y="19250"/>
                  </a:lnTo>
                  <a:lnTo>
                    <a:pt x="31323" y="19188"/>
                  </a:lnTo>
                  <a:lnTo>
                    <a:pt x="31407" y="19188"/>
                  </a:lnTo>
                  <a:lnTo>
                    <a:pt x="31553" y="19041"/>
                  </a:lnTo>
                  <a:lnTo>
                    <a:pt x="31700" y="19020"/>
                  </a:lnTo>
                  <a:lnTo>
                    <a:pt x="31700" y="18936"/>
                  </a:lnTo>
                  <a:lnTo>
                    <a:pt x="31574" y="18727"/>
                  </a:lnTo>
                  <a:lnTo>
                    <a:pt x="31281" y="18539"/>
                  </a:lnTo>
                  <a:lnTo>
                    <a:pt x="31072" y="18413"/>
                  </a:lnTo>
                  <a:lnTo>
                    <a:pt x="30842" y="18204"/>
                  </a:lnTo>
                  <a:lnTo>
                    <a:pt x="30737" y="18204"/>
                  </a:lnTo>
                  <a:lnTo>
                    <a:pt x="30549" y="18330"/>
                  </a:lnTo>
                  <a:lnTo>
                    <a:pt x="30445" y="18309"/>
                  </a:lnTo>
                  <a:lnTo>
                    <a:pt x="30319" y="18183"/>
                  </a:lnTo>
                  <a:lnTo>
                    <a:pt x="30319" y="18099"/>
                  </a:lnTo>
                  <a:lnTo>
                    <a:pt x="30235" y="18079"/>
                  </a:lnTo>
                  <a:lnTo>
                    <a:pt x="30110" y="18120"/>
                  </a:lnTo>
                  <a:lnTo>
                    <a:pt x="29984" y="18120"/>
                  </a:lnTo>
                  <a:lnTo>
                    <a:pt x="29838" y="18141"/>
                  </a:lnTo>
                  <a:lnTo>
                    <a:pt x="29691" y="18351"/>
                  </a:lnTo>
                  <a:lnTo>
                    <a:pt x="29817" y="18099"/>
                  </a:lnTo>
                  <a:lnTo>
                    <a:pt x="29921" y="18037"/>
                  </a:lnTo>
                  <a:lnTo>
                    <a:pt x="29984" y="18079"/>
                  </a:lnTo>
                  <a:lnTo>
                    <a:pt x="30047" y="18079"/>
                  </a:lnTo>
                  <a:lnTo>
                    <a:pt x="30089" y="18016"/>
                  </a:lnTo>
                  <a:lnTo>
                    <a:pt x="30193" y="18079"/>
                  </a:lnTo>
                  <a:lnTo>
                    <a:pt x="30340" y="17995"/>
                  </a:lnTo>
                  <a:lnTo>
                    <a:pt x="30403" y="18183"/>
                  </a:lnTo>
                  <a:lnTo>
                    <a:pt x="30465" y="18225"/>
                  </a:lnTo>
                  <a:lnTo>
                    <a:pt x="30570" y="18225"/>
                  </a:lnTo>
                  <a:lnTo>
                    <a:pt x="30654" y="18120"/>
                  </a:lnTo>
                  <a:lnTo>
                    <a:pt x="30842" y="18141"/>
                  </a:lnTo>
                  <a:lnTo>
                    <a:pt x="30968" y="18246"/>
                  </a:lnTo>
                  <a:lnTo>
                    <a:pt x="31051" y="18246"/>
                  </a:lnTo>
                  <a:lnTo>
                    <a:pt x="31177" y="18351"/>
                  </a:lnTo>
                  <a:lnTo>
                    <a:pt x="31323" y="18288"/>
                  </a:lnTo>
                  <a:lnTo>
                    <a:pt x="31574" y="18351"/>
                  </a:lnTo>
                  <a:lnTo>
                    <a:pt x="31658" y="18330"/>
                  </a:lnTo>
                  <a:lnTo>
                    <a:pt x="31553" y="18141"/>
                  </a:lnTo>
                  <a:lnTo>
                    <a:pt x="31491" y="18120"/>
                  </a:lnTo>
                  <a:lnTo>
                    <a:pt x="31323" y="17974"/>
                  </a:lnTo>
                  <a:lnTo>
                    <a:pt x="31323" y="17911"/>
                  </a:lnTo>
                  <a:lnTo>
                    <a:pt x="31281" y="17869"/>
                  </a:lnTo>
                  <a:lnTo>
                    <a:pt x="31177" y="17890"/>
                  </a:lnTo>
                  <a:lnTo>
                    <a:pt x="31051" y="17827"/>
                  </a:lnTo>
                  <a:lnTo>
                    <a:pt x="30884" y="17597"/>
                  </a:lnTo>
                  <a:lnTo>
                    <a:pt x="30884" y="17451"/>
                  </a:lnTo>
                  <a:lnTo>
                    <a:pt x="30675" y="17283"/>
                  </a:lnTo>
                  <a:lnTo>
                    <a:pt x="30675" y="17095"/>
                  </a:lnTo>
                  <a:lnTo>
                    <a:pt x="30549" y="17074"/>
                  </a:lnTo>
                  <a:lnTo>
                    <a:pt x="30612" y="16949"/>
                  </a:lnTo>
                  <a:lnTo>
                    <a:pt x="30570" y="16928"/>
                  </a:lnTo>
                  <a:lnTo>
                    <a:pt x="30403" y="16572"/>
                  </a:lnTo>
                  <a:lnTo>
                    <a:pt x="30089" y="16405"/>
                  </a:lnTo>
                  <a:lnTo>
                    <a:pt x="30005" y="16447"/>
                  </a:lnTo>
                  <a:lnTo>
                    <a:pt x="30005" y="16363"/>
                  </a:lnTo>
                  <a:lnTo>
                    <a:pt x="29712" y="16237"/>
                  </a:lnTo>
                  <a:lnTo>
                    <a:pt x="29670" y="16237"/>
                  </a:lnTo>
                  <a:lnTo>
                    <a:pt x="29670" y="15944"/>
                  </a:lnTo>
                  <a:lnTo>
                    <a:pt x="29712" y="15735"/>
                  </a:lnTo>
                  <a:lnTo>
                    <a:pt x="29670" y="15610"/>
                  </a:lnTo>
                  <a:lnTo>
                    <a:pt x="29691" y="15463"/>
                  </a:lnTo>
                  <a:lnTo>
                    <a:pt x="29712" y="15484"/>
                  </a:lnTo>
                  <a:lnTo>
                    <a:pt x="29817" y="15463"/>
                  </a:lnTo>
                  <a:lnTo>
                    <a:pt x="29921" y="15296"/>
                  </a:lnTo>
                  <a:lnTo>
                    <a:pt x="29984" y="15317"/>
                  </a:lnTo>
                  <a:lnTo>
                    <a:pt x="30089" y="15191"/>
                  </a:lnTo>
                  <a:lnTo>
                    <a:pt x="29984" y="15149"/>
                  </a:lnTo>
                  <a:lnTo>
                    <a:pt x="29921" y="15066"/>
                  </a:lnTo>
                  <a:lnTo>
                    <a:pt x="30005" y="14961"/>
                  </a:lnTo>
                  <a:lnTo>
                    <a:pt x="30193" y="14982"/>
                  </a:lnTo>
                  <a:lnTo>
                    <a:pt x="30193" y="14856"/>
                  </a:lnTo>
                  <a:lnTo>
                    <a:pt x="30319" y="14835"/>
                  </a:lnTo>
                  <a:lnTo>
                    <a:pt x="30319" y="14731"/>
                  </a:lnTo>
                  <a:lnTo>
                    <a:pt x="30193" y="14647"/>
                  </a:lnTo>
                  <a:lnTo>
                    <a:pt x="30319" y="14647"/>
                  </a:lnTo>
                  <a:lnTo>
                    <a:pt x="30424" y="14689"/>
                  </a:lnTo>
                  <a:lnTo>
                    <a:pt x="30445" y="14647"/>
                  </a:lnTo>
                  <a:lnTo>
                    <a:pt x="30549" y="14647"/>
                  </a:lnTo>
                  <a:lnTo>
                    <a:pt x="30654" y="14563"/>
                  </a:lnTo>
                  <a:lnTo>
                    <a:pt x="30717" y="14563"/>
                  </a:lnTo>
                  <a:lnTo>
                    <a:pt x="30842" y="14375"/>
                  </a:lnTo>
                  <a:lnTo>
                    <a:pt x="30884" y="14459"/>
                  </a:lnTo>
                  <a:lnTo>
                    <a:pt x="30947" y="14417"/>
                  </a:lnTo>
                  <a:lnTo>
                    <a:pt x="30947" y="14459"/>
                  </a:lnTo>
                  <a:lnTo>
                    <a:pt x="31093" y="14563"/>
                  </a:lnTo>
                  <a:lnTo>
                    <a:pt x="31240" y="14438"/>
                  </a:lnTo>
                  <a:lnTo>
                    <a:pt x="31240" y="14375"/>
                  </a:lnTo>
                  <a:lnTo>
                    <a:pt x="31156" y="14354"/>
                  </a:lnTo>
                  <a:lnTo>
                    <a:pt x="31135" y="14250"/>
                  </a:lnTo>
                  <a:lnTo>
                    <a:pt x="31198" y="14208"/>
                  </a:lnTo>
                  <a:lnTo>
                    <a:pt x="31261" y="14208"/>
                  </a:lnTo>
                  <a:lnTo>
                    <a:pt x="31177" y="14061"/>
                  </a:lnTo>
                  <a:lnTo>
                    <a:pt x="31177" y="13998"/>
                  </a:lnTo>
                  <a:lnTo>
                    <a:pt x="31302" y="13957"/>
                  </a:lnTo>
                  <a:lnTo>
                    <a:pt x="31240" y="13936"/>
                  </a:lnTo>
                  <a:lnTo>
                    <a:pt x="31093" y="13957"/>
                  </a:lnTo>
                  <a:lnTo>
                    <a:pt x="30947" y="13957"/>
                  </a:lnTo>
                  <a:lnTo>
                    <a:pt x="30947" y="13915"/>
                  </a:lnTo>
                  <a:lnTo>
                    <a:pt x="30800" y="13915"/>
                  </a:lnTo>
                  <a:lnTo>
                    <a:pt x="30758" y="13957"/>
                  </a:lnTo>
                  <a:lnTo>
                    <a:pt x="30403" y="13998"/>
                  </a:lnTo>
                  <a:lnTo>
                    <a:pt x="30319" y="13915"/>
                  </a:lnTo>
                  <a:lnTo>
                    <a:pt x="30256" y="13894"/>
                  </a:lnTo>
                  <a:lnTo>
                    <a:pt x="30193" y="13789"/>
                  </a:lnTo>
                  <a:lnTo>
                    <a:pt x="30131" y="13747"/>
                  </a:lnTo>
                  <a:lnTo>
                    <a:pt x="30089" y="13706"/>
                  </a:lnTo>
                  <a:lnTo>
                    <a:pt x="29817" y="13831"/>
                  </a:lnTo>
                  <a:lnTo>
                    <a:pt x="29691" y="13831"/>
                  </a:lnTo>
                  <a:lnTo>
                    <a:pt x="29733" y="13894"/>
                  </a:lnTo>
                  <a:lnTo>
                    <a:pt x="29733" y="13998"/>
                  </a:lnTo>
                  <a:lnTo>
                    <a:pt x="29670" y="14040"/>
                  </a:lnTo>
                  <a:lnTo>
                    <a:pt x="29503" y="14103"/>
                  </a:lnTo>
                  <a:lnTo>
                    <a:pt x="29524" y="14124"/>
                  </a:lnTo>
                  <a:lnTo>
                    <a:pt x="29587" y="14208"/>
                  </a:lnTo>
                  <a:lnTo>
                    <a:pt x="29524" y="14312"/>
                  </a:lnTo>
                  <a:lnTo>
                    <a:pt x="29482" y="14354"/>
                  </a:lnTo>
                  <a:lnTo>
                    <a:pt x="29357" y="14312"/>
                  </a:lnTo>
                  <a:lnTo>
                    <a:pt x="29231" y="14375"/>
                  </a:lnTo>
                  <a:lnTo>
                    <a:pt x="29085" y="14354"/>
                  </a:lnTo>
                  <a:lnTo>
                    <a:pt x="28938" y="14061"/>
                  </a:lnTo>
                  <a:lnTo>
                    <a:pt x="28938" y="13915"/>
                  </a:lnTo>
                  <a:lnTo>
                    <a:pt x="28896" y="13810"/>
                  </a:lnTo>
                  <a:lnTo>
                    <a:pt x="28750" y="13810"/>
                  </a:lnTo>
                  <a:lnTo>
                    <a:pt x="28687" y="13831"/>
                  </a:lnTo>
                  <a:lnTo>
                    <a:pt x="28687" y="13789"/>
                  </a:lnTo>
                  <a:lnTo>
                    <a:pt x="28624" y="13789"/>
                  </a:lnTo>
                  <a:lnTo>
                    <a:pt x="28561" y="13852"/>
                  </a:lnTo>
                  <a:lnTo>
                    <a:pt x="28540" y="13789"/>
                  </a:lnTo>
                  <a:lnTo>
                    <a:pt x="28540" y="13831"/>
                  </a:lnTo>
                  <a:lnTo>
                    <a:pt x="28436" y="13706"/>
                  </a:lnTo>
                  <a:lnTo>
                    <a:pt x="28436" y="13622"/>
                  </a:lnTo>
                  <a:lnTo>
                    <a:pt x="28227" y="13496"/>
                  </a:lnTo>
                  <a:lnTo>
                    <a:pt x="28122" y="13413"/>
                  </a:lnTo>
                  <a:lnTo>
                    <a:pt x="28101" y="13287"/>
                  </a:lnTo>
                  <a:lnTo>
                    <a:pt x="28038" y="13162"/>
                  </a:lnTo>
                  <a:lnTo>
                    <a:pt x="28101" y="13099"/>
                  </a:lnTo>
                  <a:lnTo>
                    <a:pt x="28101" y="13057"/>
                  </a:lnTo>
                  <a:lnTo>
                    <a:pt x="28101" y="12994"/>
                  </a:lnTo>
                  <a:lnTo>
                    <a:pt x="28122" y="12869"/>
                  </a:lnTo>
                  <a:lnTo>
                    <a:pt x="28164" y="12806"/>
                  </a:lnTo>
                  <a:lnTo>
                    <a:pt x="28185" y="12764"/>
                  </a:lnTo>
                  <a:lnTo>
                    <a:pt x="28415" y="12848"/>
                  </a:lnTo>
                  <a:lnTo>
                    <a:pt x="28750" y="12848"/>
                  </a:lnTo>
                  <a:lnTo>
                    <a:pt x="28792" y="12701"/>
                  </a:lnTo>
                  <a:lnTo>
                    <a:pt x="28771" y="12659"/>
                  </a:lnTo>
                  <a:lnTo>
                    <a:pt x="28854" y="12659"/>
                  </a:lnTo>
                  <a:lnTo>
                    <a:pt x="28833" y="12492"/>
                  </a:lnTo>
                  <a:lnTo>
                    <a:pt x="28792" y="12471"/>
                  </a:lnTo>
                  <a:lnTo>
                    <a:pt x="28854" y="12429"/>
                  </a:lnTo>
                  <a:lnTo>
                    <a:pt x="28896" y="12136"/>
                  </a:lnTo>
                  <a:lnTo>
                    <a:pt x="29105" y="12011"/>
                  </a:lnTo>
                  <a:lnTo>
                    <a:pt x="29210" y="12011"/>
                  </a:lnTo>
                  <a:lnTo>
                    <a:pt x="29315" y="11843"/>
                  </a:lnTo>
                  <a:lnTo>
                    <a:pt x="29377" y="11843"/>
                  </a:lnTo>
                  <a:lnTo>
                    <a:pt x="29398" y="11613"/>
                  </a:lnTo>
                  <a:lnTo>
                    <a:pt x="29503" y="11488"/>
                  </a:lnTo>
                  <a:lnTo>
                    <a:pt x="29524" y="11341"/>
                  </a:lnTo>
                  <a:lnTo>
                    <a:pt x="29587" y="11320"/>
                  </a:lnTo>
                  <a:lnTo>
                    <a:pt x="29670" y="11195"/>
                  </a:lnTo>
                  <a:lnTo>
                    <a:pt x="29796" y="11195"/>
                  </a:lnTo>
                  <a:lnTo>
                    <a:pt x="29838" y="11216"/>
                  </a:lnTo>
                  <a:lnTo>
                    <a:pt x="29942" y="11216"/>
                  </a:lnTo>
                  <a:lnTo>
                    <a:pt x="29984" y="11111"/>
                  </a:lnTo>
                  <a:lnTo>
                    <a:pt x="30152" y="11320"/>
                  </a:lnTo>
                  <a:lnTo>
                    <a:pt x="30424" y="11488"/>
                  </a:lnTo>
                  <a:lnTo>
                    <a:pt x="30424" y="11592"/>
                  </a:lnTo>
                  <a:lnTo>
                    <a:pt x="30361" y="11613"/>
                  </a:lnTo>
                  <a:lnTo>
                    <a:pt x="30340" y="11697"/>
                  </a:lnTo>
                  <a:lnTo>
                    <a:pt x="30214" y="11843"/>
                  </a:lnTo>
                  <a:lnTo>
                    <a:pt x="30193" y="12011"/>
                  </a:lnTo>
                  <a:lnTo>
                    <a:pt x="30089" y="12011"/>
                  </a:lnTo>
                  <a:lnTo>
                    <a:pt x="30110" y="12032"/>
                  </a:lnTo>
                  <a:lnTo>
                    <a:pt x="30089" y="12178"/>
                  </a:lnTo>
                  <a:lnTo>
                    <a:pt x="30214" y="12325"/>
                  </a:lnTo>
                  <a:lnTo>
                    <a:pt x="30193" y="12387"/>
                  </a:lnTo>
                  <a:lnTo>
                    <a:pt x="30131" y="12429"/>
                  </a:lnTo>
                  <a:lnTo>
                    <a:pt x="30131" y="12471"/>
                  </a:lnTo>
                  <a:lnTo>
                    <a:pt x="30193" y="12555"/>
                  </a:lnTo>
                  <a:lnTo>
                    <a:pt x="30319" y="12492"/>
                  </a:lnTo>
                  <a:lnTo>
                    <a:pt x="30445" y="12387"/>
                  </a:lnTo>
                  <a:lnTo>
                    <a:pt x="30403" y="12492"/>
                  </a:lnTo>
                  <a:lnTo>
                    <a:pt x="30277" y="12576"/>
                  </a:lnTo>
                  <a:lnTo>
                    <a:pt x="30319" y="12638"/>
                  </a:lnTo>
                  <a:lnTo>
                    <a:pt x="30361" y="12659"/>
                  </a:lnTo>
                  <a:lnTo>
                    <a:pt x="30361" y="12701"/>
                  </a:lnTo>
                  <a:lnTo>
                    <a:pt x="30319" y="12743"/>
                  </a:lnTo>
                  <a:lnTo>
                    <a:pt x="30193" y="12743"/>
                  </a:lnTo>
                  <a:lnTo>
                    <a:pt x="30131" y="12806"/>
                  </a:lnTo>
                  <a:lnTo>
                    <a:pt x="30026" y="12806"/>
                  </a:lnTo>
                  <a:lnTo>
                    <a:pt x="29984" y="12890"/>
                  </a:lnTo>
                  <a:lnTo>
                    <a:pt x="30089" y="12973"/>
                  </a:lnTo>
                  <a:lnTo>
                    <a:pt x="30089" y="13057"/>
                  </a:lnTo>
                  <a:lnTo>
                    <a:pt x="30152" y="13057"/>
                  </a:lnTo>
                  <a:lnTo>
                    <a:pt x="30235" y="12952"/>
                  </a:lnTo>
                  <a:lnTo>
                    <a:pt x="30277" y="12952"/>
                  </a:lnTo>
                  <a:lnTo>
                    <a:pt x="30403" y="12806"/>
                  </a:lnTo>
                  <a:lnTo>
                    <a:pt x="30549" y="12743"/>
                  </a:lnTo>
                  <a:lnTo>
                    <a:pt x="30570" y="12701"/>
                  </a:lnTo>
                  <a:lnTo>
                    <a:pt x="30528" y="12576"/>
                  </a:lnTo>
                  <a:lnTo>
                    <a:pt x="30654" y="12471"/>
                  </a:lnTo>
                  <a:lnTo>
                    <a:pt x="30926" y="12283"/>
                  </a:lnTo>
                  <a:lnTo>
                    <a:pt x="30989" y="12283"/>
                  </a:lnTo>
                  <a:lnTo>
                    <a:pt x="31030" y="12178"/>
                  </a:lnTo>
                  <a:lnTo>
                    <a:pt x="31156" y="12178"/>
                  </a:lnTo>
                  <a:lnTo>
                    <a:pt x="31302" y="12053"/>
                  </a:lnTo>
                  <a:lnTo>
                    <a:pt x="31365" y="12115"/>
                  </a:lnTo>
                  <a:lnTo>
                    <a:pt x="31407" y="12115"/>
                  </a:lnTo>
                  <a:lnTo>
                    <a:pt x="31553" y="12073"/>
                  </a:lnTo>
                  <a:lnTo>
                    <a:pt x="31721" y="11906"/>
                  </a:lnTo>
                  <a:lnTo>
                    <a:pt x="31763" y="12011"/>
                  </a:lnTo>
                  <a:lnTo>
                    <a:pt x="31763" y="11655"/>
                  </a:lnTo>
                  <a:lnTo>
                    <a:pt x="31909" y="11550"/>
                  </a:lnTo>
                  <a:lnTo>
                    <a:pt x="31972" y="11404"/>
                  </a:lnTo>
                  <a:lnTo>
                    <a:pt x="31972" y="11299"/>
                  </a:lnTo>
                  <a:lnTo>
                    <a:pt x="32118" y="11195"/>
                  </a:lnTo>
                  <a:lnTo>
                    <a:pt x="32223" y="11006"/>
                  </a:lnTo>
                  <a:lnTo>
                    <a:pt x="32328" y="10965"/>
                  </a:lnTo>
                  <a:lnTo>
                    <a:pt x="32411" y="10672"/>
                  </a:lnTo>
                  <a:lnTo>
                    <a:pt x="32453" y="10567"/>
                  </a:lnTo>
                  <a:lnTo>
                    <a:pt x="32453" y="10504"/>
                  </a:lnTo>
                  <a:lnTo>
                    <a:pt x="32453" y="10337"/>
                  </a:lnTo>
                  <a:lnTo>
                    <a:pt x="32600" y="10190"/>
                  </a:lnTo>
                  <a:lnTo>
                    <a:pt x="32704" y="10358"/>
                  </a:lnTo>
                  <a:lnTo>
                    <a:pt x="32767" y="10400"/>
                  </a:lnTo>
                  <a:lnTo>
                    <a:pt x="32851" y="10483"/>
                  </a:lnTo>
                  <a:lnTo>
                    <a:pt x="32955" y="10441"/>
                  </a:lnTo>
                  <a:lnTo>
                    <a:pt x="33081" y="10483"/>
                  </a:lnTo>
                  <a:lnTo>
                    <a:pt x="33332" y="10462"/>
                  </a:lnTo>
                  <a:lnTo>
                    <a:pt x="33478" y="10483"/>
                  </a:lnTo>
                  <a:lnTo>
                    <a:pt x="33541" y="10337"/>
                  </a:lnTo>
                  <a:lnTo>
                    <a:pt x="33541" y="10253"/>
                  </a:lnTo>
                  <a:lnTo>
                    <a:pt x="33395" y="10128"/>
                  </a:lnTo>
                  <a:lnTo>
                    <a:pt x="33290" y="10044"/>
                  </a:lnTo>
                  <a:lnTo>
                    <a:pt x="33374" y="9960"/>
                  </a:lnTo>
                  <a:lnTo>
                    <a:pt x="33499" y="9960"/>
                  </a:lnTo>
                  <a:lnTo>
                    <a:pt x="33750" y="9772"/>
                  </a:lnTo>
                  <a:lnTo>
                    <a:pt x="33750" y="9646"/>
                  </a:lnTo>
                  <a:lnTo>
                    <a:pt x="33855" y="9521"/>
                  </a:lnTo>
                  <a:lnTo>
                    <a:pt x="33939" y="9521"/>
                  </a:lnTo>
                  <a:lnTo>
                    <a:pt x="34002" y="9416"/>
                  </a:lnTo>
                  <a:lnTo>
                    <a:pt x="33939" y="9312"/>
                  </a:lnTo>
                  <a:lnTo>
                    <a:pt x="33939" y="9207"/>
                  </a:lnTo>
                  <a:lnTo>
                    <a:pt x="33939" y="9081"/>
                  </a:lnTo>
                  <a:lnTo>
                    <a:pt x="34022" y="9040"/>
                  </a:lnTo>
                  <a:lnTo>
                    <a:pt x="34127" y="9123"/>
                  </a:lnTo>
                  <a:lnTo>
                    <a:pt x="34127" y="9228"/>
                  </a:lnTo>
                  <a:lnTo>
                    <a:pt x="34190" y="9312"/>
                  </a:lnTo>
                  <a:lnTo>
                    <a:pt x="34378" y="9332"/>
                  </a:lnTo>
                  <a:lnTo>
                    <a:pt x="34399" y="9395"/>
                  </a:lnTo>
                  <a:lnTo>
                    <a:pt x="34399" y="9353"/>
                  </a:lnTo>
                  <a:lnTo>
                    <a:pt x="34399" y="9291"/>
                  </a:lnTo>
                  <a:lnTo>
                    <a:pt x="34378" y="9249"/>
                  </a:lnTo>
                  <a:lnTo>
                    <a:pt x="34336" y="9144"/>
                  </a:lnTo>
                  <a:lnTo>
                    <a:pt x="34336" y="9123"/>
                  </a:lnTo>
                  <a:lnTo>
                    <a:pt x="34420" y="9081"/>
                  </a:lnTo>
                  <a:lnTo>
                    <a:pt x="34546" y="9102"/>
                  </a:lnTo>
                  <a:lnTo>
                    <a:pt x="34608" y="9081"/>
                  </a:lnTo>
                  <a:lnTo>
                    <a:pt x="34608" y="8977"/>
                  </a:lnTo>
                  <a:lnTo>
                    <a:pt x="34587" y="8914"/>
                  </a:lnTo>
                  <a:lnTo>
                    <a:pt x="34587" y="8830"/>
                  </a:lnTo>
                  <a:lnTo>
                    <a:pt x="34608" y="8788"/>
                  </a:lnTo>
                  <a:lnTo>
                    <a:pt x="34608" y="8684"/>
                  </a:lnTo>
                  <a:lnTo>
                    <a:pt x="34608" y="8579"/>
                  </a:lnTo>
                  <a:lnTo>
                    <a:pt x="34525" y="8516"/>
                  </a:lnTo>
                  <a:lnTo>
                    <a:pt x="34525" y="8349"/>
                  </a:lnTo>
                  <a:lnTo>
                    <a:pt x="34525" y="8244"/>
                  </a:lnTo>
                  <a:lnTo>
                    <a:pt x="34504" y="8098"/>
                  </a:lnTo>
                  <a:lnTo>
                    <a:pt x="34504" y="7993"/>
                  </a:lnTo>
                  <a:lnTo>
                    <a:pt x="34441" y="7889"/>
                  </a:lnTo>
                  <a:lnTo>
                    <a:pt x="34399" y="7826"/>
                  </a:lnTo>
                  <a:lnTo>
                    <a:pt x="34378" y="7742"/>
                  </a:lnTo>
                  <a:lnTo>
                    <a:pt x="34232" y="7533"/>
                  </a:lnTo>
                  <a:lnTo>
                    <a:pt x="34190" y="7428"/>
                  </a:lnTo>
                  <a:lnTo>
                    <a:pt x="34211" y="7366"/>
                  </a:lnTo>
                  <a:lnTo>
                    <a:pt x="34294" y="7345"/>
                  </a:lnTo>
                  <a:lnTo>
                    <a:pt x="34378" y="7324"/>
                  </a:lnTo>
                  <a:lnTo>
                    <a:pt x="34420" y="7261"/>
                  </a:lnTo>
                  <a:lnTo>
                    <a:pt x="34441" y="7198"/>
                  </a:lnTo>
                  <a:lnTo>
                    <a:pt x="34546" y="7010"/>
                  </a:lnTo>
                  <a:lnTo>
                    <a:pt x="34587" y="7010"/>
                  </a:lnTo>
                  <a:lnTo>
                    <a:pt x="34692" y="7031"/>
                  </a:lnTo>
                  <a:lnTo>
                    <a:pt x="34755" y="7052"/>
                  </a:lnTo>
                  <a:lnTo>
                    <a:pt x="35131" y="7115"/>
                  </a:lnTo>
                  <a:lnTo>
                    <a:pt x="35173" y="7136"/>
                  </a:lnTo>
                  <a:lnTo>
                    <a:pt x="35236" y="7136"/>
                  </a:lnTo>
                  <a:lnTo>
                    <a:pt x="35278" y="7094"/>
                  </a:lnTo>
                  <a:lnTo>
                    <a:pt x="35257" y="7010"/>
                  </a:lnTo>
                  <a:lnTo>
                    <a:pt x="35236" y="6926"/>
                  </a:lnTo>
                  <a:lnTo>
                    <a:pt x="35236" y="6884"/>
                  </a:lnTo>
                  <a:lnTo>
                    <a:pt x="35257" y="6822"/>
                  </a:lnTo>
                  <a:lnTo>
                    <a:pt x="35236" y="6780"/>
                  </a:lnTo>
                  <a:lnTo>
                    <a:pt x="35215" y="6696"/>
                  </a:lnTo>
                  <a:lnTo>
                    <a:pt x="35257" y="6591"/>
                  </a:lnTo>
                  <a:lnTo>
                    <a:pt x="35320" y="6571"/>
                  </a:lnTo>
                  <a:lnTo>
                    <a:pt x="35278" y="6466"/>
                  </a:lnTo>
                  <a:lnTo>
                    <a:pt x="35257" y="6403"/>
                  </a:lnTo>
                  <a:lnTo>
                    <a:pt x="35257" y="6382"/>
                  </a:lnTo>
                  <a:lnTo>
                    <a:pt x="35341" y="6319"/>
                  </a:lnTo>
                  <a:lnTo>
                    <a:pt x="35320" y="6278"/>
                  </a:lnTo>
                  <a:lnTo>
                    <a:pt x="35320" y="6215"/>
                  </a:lnTo>
                  <a:lnTo>
                    <a:pt x="35278" y="6152"/>
                  </a:lnTo>
                  <a:lnTo>
                    <a:pt x="35320" y="6068"/>
                  </a:lnTo>
                  <a:lnTo>
                    <a:pt x="35362" y="6047"/>
                  </a:lnTo>
                  <a:lnTo>
                    <a:pt x="35362" y="5985"/>
                  </a:lnTo>
                  <a:lnTo>
                    <a:pt x="35341" y="5943"/>
                  </a:lnTo>
                  <a:lnTo>
                    <a:pt x="35278" y="5796"/>
                  </a:lnTo>
                  <a:lnTo>
                    <a:pt x="35278" y="5671"/>
                  </a:lnTo>
                  <a:lnTo>
                    <a:pt x="35320" y="5650"/>
                  </a:lnTo>
                  <a:lnTo>
                    <a:pt x="35341" y="5629"/>
                  </a:lnTo>
                  <a:lnTo>
                    <a:pt x="35341" y="5587"/>
                  </a:lnTo>
                  <a:lnTo>
                    <a:pt x="35320" y="5545"/>
                  </a:lnTo>
                  <a:lnTo>
                    <a:pt x="35320" y="5483"/>
                  </a:lnTo>
                  <a:lnTo>
                    <a:pt x="35257" y="5441"/>
                  </a:lnTo>
                  <a:lnTo>
                    <a:pt x="35236" y="5378"/>
                  </a:lnTo>
                  <a:lnTo>
                    <a:pt x="35257" y="5315"/>
                  </a:lnTo>
                  <a:lnTo>
                    <a:pt x="35257" y="5231"/>
                  </a:lnTo>
                  <a:lnTo>
                    <a:pt x="35236" y="5169"/>
                  </a:lnTo>
                  <a:lnTo>
                    <a:pt x="35173" y="5127"/>
                  </a:lnTo>
                  <a:lnTo>
                    <a:pt x="35173" y="5064"/>
                  </a:lnTo>
                  <a:lnTo>
                    <a:pt x="35257" y="4959"/>
                  </a:lnTo>
                  <a:lnTo>
                    <a:pt x="35362" y="4939"/>
                  </a:lnTo>
                  <a:lnTo>
                    <a:pt x="35383" y="4918"/>
                  </a:lnTo>
                  <a:lnTo>
                    <a:pt x="35383" y="4813"/>
                  </a:lnTo>
                  <a:lnTo>
                    <a:pt x="35424" y="4687"/>
                  </a:lnTo>
                  <a:lnTo>
                    <a:pt x="35341" y="4646"/>
                  </a:lnTo>
                  <a:lnTo>
                    <a:pt x="35278" y="4583"/>
                  </a:lnTo>
                  <a:lnTo>
                    <a:pt x="35257" y="4499"/>
                  </a:lnTo>
                  <a:lnTo>
                    <a:pt x="35173" y="4395"/>
                  </a:lnTo>
                  <a:lnTo>
                    <a:pt x="35152" y="4332"/>
                  </a:lnTo>
                  <a:lnTo>
                    <a:pt x="35215" y="4290"/>
                  </a:lnTo>
                  <a:lnTo>
                    <a:pt x="35152" y="4185"/>
                  </a:lnTo>
                  <a:lnTo>
                    <a:pt x="35131" y="4123"/>
                  </a:lnTo>
                  <a:lnTo>
                    <a:pt x="35027" y="4102"/>
                  </a:lnTo>
                  <a:lnTo>
                    <a:pt x="34964" y="4081"/>
                  </a:lnTo>
                  <a:lnTo>
                    <a:pt x="34859" y="4018"/>
                  </a:lnTo>
                  <a:lnTo>
                    <a:pt x="34797" y="4081"/>
                  </a:lnTo>
                  <a:lnTo>
                    <a:pt x="34713" y="4102"/>
                  </a:lnTo>
                  <a:lnTo>
                    <a:pt x="34629" y="4143"/>
                  </a:lnTo>
                  <a:lnTo>
                    <a:pt x="34629" y="4227"/>
                  </a:lnTo>
                  <a:lnTo>
                    <a:pt x="34587" y="4269"/>
                  </a:lnTo>
                  <a:lnTo>
                    <a:pt x="34504" y="4269"/>
                  </a:lnTo>
                  <a:lnTo>
                    <a:pt x="34483" y="4395"/>
                  </a:lnTo>
                  <a:lnTo>
                    <a:pt x="34294" y="4395"/>
                  </a:lnTo>
                  <a:lnTo>
                    <a:pt x="34232" y="4478"/>
                  </a:lnTo>
                  <a:lnTo>
                    <a:pt x="34232" y="4583"/>
                  </a:lnTo>
                  <a:lnTo>
                    <a:pt x="34190" y="4604"/>
                  </a:lnTo>
                  <a:lnTo>
                    <a:pt x="34169" y="4729"/>
                  </a:lnTo>
                  <a:lnTo>
                    <a:pt x="34169" y="4792"/>
                  </a:lnTo>
                  <a:lnTo>
                    <a:pt x="34106" y="4813"/>
                  </a:lnTo>
                  <a:lnTo>
                    <a:pt x="34022" y="4897"/>
                  </a:lnTo>
                  <a:lnTo>
                    <a:pt x="33876" y="4918"/>
                  </a:lnTo>
                  <a:lnTo>
                    <a:pt x="33709" y="4918"/>
                  </a:lnTo>
                  <a:lnTo>
                    <a:pt x="33667" y="4939"/>
                  </a:lnTo>
                  <a:lnTo>
                    <a:pt x="33604" y="5001"/>
                  </a:lnTo>
                  <a:lnTo>
                    <a:pt x="33583" y="4918"/>
                  </a:lnTo>
                  <a:lnTo>
                    <a:pt x="33541" y="4834"/>
                  </a:lnTo>
                  <a:lnTo>
                    <a:pt x="33458" y="4834"/>
                  </a:lnTo>
                  <a:lnTo>
                    <a:pt x="33374" y="4897"/>
                  </a:lnTo>
                  <a:lnTo>
                    <a:pt x="33269" y="4918"/>
                  </a:lnTo>
                  <a:lnTo>
                    <a:pt x="33248" y="4834"/>
                  </a:lnTo>
                  <a:lnTo>
                    <a:pt x="33165" y="4729"/>
                  </a:lnTo>
                  <a:lnTo>
                    <a:pt x="33123" y="4708"/>
                  </a:lnTo>
                  <a:lnTo>
                    <a:pt x="32976" y="4583"/>
                  </a:lnTo>
                  <a:lnTo>
                    <a:pt x="32976" y="4478"/>
                  </a:lnTo>
                  <a:lnTo>
                    <a:pt x="33018" y="4436"/>
                  </a:lnTo>
                  <a:lnTo>
                    <a:pt x="33039" y="4332"/>
                  </a:lnTo>
                  <a:lnTo>
                    <a:pt x="33018" y="4227"/>
                  </a:lnTo>
                  <a:lnTo>
                    <a:pt x="32976" y="4123"/>
                  </a:lnTo>
                  <a:lnTo>
                    <a:pt x="32872" y="4143"/>
                  </a:lnTo>
                  <a:lnTo>
                    <a:pt x="32872" y="4081"/>
                  </a:lnTo>
                  <a:lnTo>
                    <a:pt x="32872" y="3997"/>
                  </a:lnTo>
                  <a:lnTo>
                    <a:pt x="32934" y="3913"/>
                  </a:lnTo>
                  <a:lnTo>
                    <a:pt x="32934" y="3871"/>
                  </a:lnTo>
                  <a:lnTo>
                    <a:pt x="32872" y="3851"/>
                  </a:lnTo>
                  <a:lnTo>
                    <a:pt x="32851" y="3851"/>
                  </a:lnTo>
                  <a:lnTo>
                    <a:pt x="32767" y="3892"/>
                  </a:lnTo>
                  <a:lnTo>
                    <a:pt x="32725" y="3892"/>
                  </a:lnTo>
                  <a:lnTo>
                    <a:pt x="32642" y="3913"/>
                  </a:lnTo>
                  <a:lnTo>
                    <a:pt x="32558" y="3892"/>
                  </a:lnTo>
                  <a:lnTo>
                    <a:pt x="32516" y="3871"/>
                  </a:lnTo>
                  <a:lnTo>
                    <a:pt x="32453" y="3851"/>
                  </a:lnTo>
                  <a:lnTo>
                    <a:pt x="32432" y="3809"/>
                  </a:lnTo>
                  <a:lnTo>
                    <a:pt x="32307" y="3767"/>
                  </a:lnTo>
                  <a:lnTo>
                    <a:pt x="32307" y="3704"/>
                  </a:lnTo>
                  <a:lnTo>
                    <a:pt x="32244" y="3662"/>
                  </a:lnTo>
                  <a:lnTo>
                    <a:pt x="32202" y="3662"/>
                  </a:lnTo>
                  <a:lnTo>
                    <a:pt x="32139" y="3599"/>
                  </a:lnTo>
                  <a:lnTo>
                    <a:pt x="32139" y="3558"/>
                  </a:lnTo>
                  <a:lnTo>
                    <a:pt x="32077" y="3558"/>
                  </a:lnTo>
                  <a:lnTo>
                    <a:pt x="32014" y="3474"/>
                  </a:lnTo>
                  <a:lnTo>
                    <a:pt x="31993" y="3432"/>
                  </a:lnTo>
                  <a:lnTo>
                    <a:pt x="31930" y="3369"/>
                  </a:lnTo>
                  <a:lnTo>
                    <a:pt x="31888" y="3369"/>
                  </a:lnTo>
                  <a:lnTo>
                    <a:pt x="31846" y="3453"/>
                  </a:lnTo>
                  <a:lnTo>
                    <a:pt x="31805" y="3432"/>
                  </a:lnTo>
                  <a:lnTo>
                    <a:pt x="31763" y="3453"/>
                  </a:lnTo>
                  <a:lnTo>
                    <a:pt x="31721" y="3495"/>
                  </a:lnTo>
                  <a:lnTo>
                    <a:pt x="31658" y="3453"/>
                  </a:lnTo>
                  <a:lnTo>
                    <a:pt x="31616" y="3390"/>
                  </a:lnTo>
                  <a:lnTo>
                    <a:pt x="31574" y="3369"/>
                  </a:lnTo>
                  <a:lnTo>
                    <a:pt x="31449" y="3369"/>
                  </a:lnTo>
                  <a:lnTo>
                    <a:pt x="31386" y="3348"/>
                  </a:lnTo>
                  <a:lnTo>
                    <a:pt x="31449" y="3286"/>
                  </a:lnTo>
                  <a:lnTo>
                    <a:pt x="31449" y="3244"/>
                  </a:lnTo>
                  <a:lnTo>
                    <a:pt x="31365" y="3244"/>
                  </a:lnTo>
                  <a:lnTo>
                    <a:pt x="31302" y="3286"/>
                  </a:lnTo>
                  <a:lnTo>
                    <a:pt x="31177" y="3286"/>
                  </a:lnTo>
                  <a:lnTo>
                    <a:pt x="31135" y="3327"/>
                  </a:lnTo>
                  <a:lnTo>
                    <a:pt x="31072" y="3265"/>
                  </a:lnTo>
                  <a:lnTo>
                    <a:pt x="31030" y="3286"/>
                  </a:lnTo>
                  <a:lnTo>
                    <a:pt x="30947" y="3286"/>
                  </a:lnTo>
                  <a:lnTo>
                    <a:pt x="30884" y="3223"/>
                  </a:lnTo>
                  <a:lnTo>
                    <a:pt x="30800" y="3181"/>
                  </a:lnTo>
                  <a:lnTo>
                    <a:pt x="30675" y="3055"/>
                  </a:lnTo>
                  <a:lnTo>
                    <a:pt x="30633" y="2930"/>
                  </a:lnTo>
                  <a:lnTo>
                    <a:pt x="30633" y="2846"/>
                  </a:lnTo>
                  <a:lnTo>
                    <a:pt x="30612" y="2742"/>
                  </a:lnTo>
                  <a:lnTo>
                    <a:pt x="30549" y="2742"/>
                  </a:lnTo>
                  <a:lnTo>
                    <a:pt x="30465" y="2721"/>
                  </a:lnTo>
                  <a:lnTo>
                    <a:pt x="30465" y="2574"/>
                  </a:lnTo>
                  <a:lnTo>
                    <a:pt x="30424" y="2553"/>
                  </a:lnTo>
                  <a:lnTo>
                    <a:pt x="30403" y="2428"/>
                  </a:lnTo>
                  <a:lnTo>
                    <a:pt x="30361" y="2323"/>
                  </a:lnTo>
                  <a:lnTo>
                    <a:pt x="30152" y="2198"/>
                  </a:lnTo>
                  <a:lnTo>
                    <a:pt x="30047" y="2030"/>
                  </a:lnTo>
                  <a:lnTo>
                    <a:pt x="30026" y="1988"/>
                  </a:lnTo>
                  <a:lnTo>
                    <a:pt x="29984" y="1884"/>
                  </a:lnTo>
                  <a:lnTo>
                    <a:pt x="29921" y="1905"/>
                  </a:lnTo>
                  <a:lnTo>
                    <a:pt x="29901" y="1905"/>
                  </a:lnTo>
                  <a:lnTo>
                    <a:pt x="29901" y="1821"/>
                  </a:lnTo>
                  <a:lnTo>
                    <a:pt x="29921" y="1779"/>
                  </a:lnTo>
                  <a:lnTo>
                    <a:pt x="29838" y="1716"/>
                  </a:lnTo>
                  <a:lnTo>
                    <a:pt x="29796" y="1612"/>
                  </a:lnTo>
                  <a:lnTo>
                    <a:pt x="29733" y="1591"/>
                  </a:lnTo>
                  <a:lnTo>
                    <a:pt x="29712" y="1507"/>
                  </a:lnTo>
                  <a:lnTo>
                    <a:pt x="29670" y="1444"/>
                  </a:lnTo>
                  <a:lnTo>
                    <a:pt x="29608" y="1340"/>
                  </a:lnTo>
                  <a:lnTo>
                    <a:pt x="29482" y="1256"/>
                  </a:lnTo>
                  <a:lnTo>
                    <a:pt x="29461" y="1193"/>
                  </a:lnTo>
                  <a:lnTo>
                    <a:pt x="29503" y="1130"/>
                  </a:lnTo>
                  <a:lnTo>
                    <a:pt x="29482" y="1047"/>
                  </a:lnTo>
                  <a:lnTo>
                    <a:pt x="29315" y="1047"/>
                  </a:lnTo>
                  <a:lnTo>
                    <a:pt x="29294" y="984"/>
                  </a:lnTo>
                  <a:lnTo>
                    <a:pt x="29294" y="942"/>
                  </a:lnTo>
                  <a:lnTo>
                    <a:pt x="29273" y="879"/>
                  </a:lnTo>
                  <a:lnTo>
                    <a:pt x="29273" y="817"/>
                  </a:lnTo>
                  <a:lnTo>
                    <a:pt x="29231" y="733"/>
                  </a:lnTo>
                  <a:lnTo>
                    <a:pt x="29168" y="712"/>
                  </a:lnTo>
                  <a:lnTo>
                    <a:pt x="29168" y="649"/>
                  </a:lnTo>
                  <a:lnTo>
                    <a:pt x="29147" y="607"/>
                  </a:lnTo>
                  <a:lnTo>
                    <a:pt x="29085" y="628"/>
                  </a:lnTo>
                  <a:lnTo>
                    <a:pt x="28980" y="607"/>
                  </a:lnTo>
                  <a:lnTo>
                    <a:pt x="28959" y="545"/>
                  </a:lnTo>
                  <a:lnTo>
                    <a:pt x="28980" y="482"/>
                  </a:lnTo>
                  <a:lnTo>
                    <a:pt x="28959" y="440"/>
                  </a:lnTo>
                  <a:lnTo>
                    <a:pt x="28875" y="419"/>
                  </a:lnTo>
                  <a:lnTo>
                    <a:pt x="28833" y="461"/>
                  </a:lnTo>
                  <a:lnTo>
                    <a:pt x="28792" y="419"/>
                  </a:lnTo>
                  <a:lnTo>
                    <a:pt x="28750" y="419"/>
                  </a:lnTo>
                  <a:lnTo>
                    <a:pt x="28708" y="356"/>
                  </a:lnTo>
                  <a:lnTo>
                    <a:pt x="28750" y="293"/>
                  </a:lnTo>
                  <a:lnTo>
                    <a:pt x="28687" y="231"/>
                  </a:lnTo>
                  <a:lnTo>
                    <a:pt x="28624" y="210"/>
                  </a:lnTo>
                  <a:lnTo>
                    <a:pt x="28561" y="231"/>
                  </a:lnTo>
                  <a:lnTo>
                    <a:pt x="28520" y="147"/>
                  </a:lnTo>
                  <a:lnTo>
                    <a:pt x="28457" y="189"/>
                  </a:lnTo>
                  <a:lnTo>
                    <a:pt x="28373" y="189"/>
                  </a:lnTo>
                  <a:lnTo>
                    <a:pt x="28331" y="147"/>
                  </a:lnTo>
                  <a:lnTo>
                    <a:pt x="28268" y="189"/>
                  </a:lnTo>
                  <a:lnTo>
                    <a:pt x="28268" y="252"/>
                  </a:lnTo>
                  <a:lnTo>
                    <a:pt x="28248" y="293"/>
                  </a:lnTo>
                  <a:lnTo>
                    <a:pt x="28143" y="231"/>
                  </a:lnTo>
                  <a:lnTo>
                    <a:pt x="28101" y="189"/>
                  </a:lnTo>
                  <a:lnTo>
                    <a:pt x="28017" y="210"/>
                  </a:lnTo>
                  <a:lnTo>
                    <a:pt x="27892" y="210"/>
                  </a:lnTo>
                  <a:lnTo>
                    <a:pt x="27892" y="189"/>
                  </a:lnTo>
                  <a:lnTo>
                    <a:pt x="27808" y="105"/>
                  </a:lnTo>
                  <a:lnTo>
                    <a:pt x="27620" y="84"/>
                  </a:lnTo>
                  <a:lnTo>
                    <a:pt x="27536" y="21"/>
                  </a:lnTo>
                  <a:lnTo>
                    <a:pt x="27432" y="21"/>
                  </a:lnTo>
                  <a:lnTo>
                    <a:pt x="2739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64"/>
            <p:cNvSpPr/>
            <p:nvPr/>
          </p:nvSpPr>
          <p:spPr>
            <a:xfrm>
              <a:off x="4442708" y="2990191"/>
              <a:ext cx="762" cy="967"/>
            </a:xfrm>
            <a:custGeom>
              <a:avLst/>
              <a:gdLst/>
              <a:ahLst/>
              <a:cxnLst/>
              <a:rect l="l" t="t" r="r" b="b"/>
              <a:pathLst>
                <a:path w="64" h="85" extrusionOk="0">
                  <a:moveTo>
                    <a:pt x="63" y="85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64"/>
            <p:cNvSpPr/>
            <p:nvPr/>
          </p:nvSpPr>
          <p:spPr>
            <a:xfrm>
              <a:off x="4434742" y="2997094"/>
              <a:ext cx="1250" cy="1205"/>
            </a:xfrm>
            <a:custGeom>
              <a:avLst/>
              <a:gdLst/>
              <a:ahLst/>
              <a:cxnLst/>
              <a:rect l="l" t="t" r="r" b="b"/>
              <a:pathLst>
                <a:path w="105" h="106" extrusionOk="0">
                  <a:moveTo>
                    <a:pt x="0" y="105"/>
                  </a:moveTo>
                  <a:lnTo>
                    <a:pt x="105" y="1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64"/>
            <p:cNvSpPr/>
            <p:nvPr/>
          </p:nvSpPr>
          <p:spPr>
            <a:xfrm>
              <a:off x="4184339" y="2879787"/>
              <a:ext cx="2512" cy="728"/>
            </a:xfrm>
            <a:custGeom>
              <a:avLst/>
              <a:gdLst/>
              <a:ahLst/>
              <a:cxnLst/>
              <a:rect l="l" t="t" r="r" b="b"/>
              <a:pathLst>
                <a:path w="211" h="64" extrusionOk="0">
                  <a:moveTo>
                    <a:pt x="210" y="0"/>
                  </a:moveTo>
                  <a:lnTo>
                    <a:pt x="1" y="63"/>
                  </a:lnTo>
                  <a:lnTo>
                    <a:pt x="22" y="63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64"/>
            <p:cNvSpPr/>
            <p:nvPr/>
          </p:nvSpPr>
          <p:spPr>
            <a:xfrm>
              <a:off x="4038591" y="2720356"/>
              <a:ext cx="260870" cy="130886"/>
            </a:xfrm>
            <a:custGeom>
              <a:avLst/>
              <a:gdLst/>
              <a:ahLst/>
              <a:cxnLst/>
              <a:rect l="l" t="t" r="r" b="b"/>
              <a:pathLst>
                <a:path w="21908" h="11509" extrusionOk="0">
                  <a:moveTo>
                    <a:pt x="10860" y="0"/>
                  </a:moveTo>
                  <a:lnTo>
                    <a:pt x="10755" y="84"/>
                  </a:lnTo>
                  <a:lnTo>
                    <a:pt x="10713" y="189"/>
                  </a:lnTo>
                  <a:lnTo>
                    <a:pt x="10567" y="189"/>
                  </a:lnTo>
                  <a:lnTo>
                    <a:pt x="10483" y="252"/>
                  </a:lnTo>
                  <a:lnTo>
                    <a:pt x="10546" y="314"/>
                  </a:lnTo>
                  <a:lnTo>
                    <a:pt x="10546" y="398"/>
                  </a:lnTo>
                  <a:lnTo>
                    <a:pt x="10400" y="419"/>
                  </a:lnTo>
                  <a:lnTo>
                    <a:pt x="10337" y="419"/>
                  </a:lnTo>
                  <a:lnTo>
                    <a:pt x="10253" y="524"/>
                  </a:lnTo>
                  <a:lnTo>
                    <a:pt x="10128" y="524"/>
                  </a:lnTo>
                  <a:lnTo>
                    <a:pt x="10044" y="586"/>
                  </a:lnTo>
                  <a:lnTo>
                    <a:pt x="9981" y="586"/>
                  </a:lnTo>
                  <a:lnTo>
                    <a:pt x="9751" y="733"/>
                  </a:lnTo>
                  <a:lnTo>
                    <a:pt x="9625" y="796"/>
                  </a:lnTo>
                  <a:lnTo>
                    <a:pt x="9521" y="837"/>
                  </a:lnTo>
                  <a:lnTo>
                    <a:pt x="9437" y="837"/>
                  </a:lnTo>
                  <a:lnTo>
                    <a:pt x="9353" y="775"/>
                  </a:lnTo>
                  <a:lnTo>
                    <a:pt x="9312" y="837"/>
                  </a:lnTo>
                  <a:lnTo>
                    <a:pt x="9291" y="921"/>
                  </a:lnTo>
                  <a:lnTo>
                    <a:pt x="9144" y="921"/>
                  </a:lnTo>
                  <a:lnTo>
                    <a:pt x="9102" y="984"/>
                  </a:lnTo>
                  <a:lnTo>
                    <a:pt x="9102" y="1088"/>
                  </a:lnTo>
                  <a:lnTo>
                    <a:pt x="9040" y="1130"/>
                  </a:lnTo>
                  <a:lnTo>
                    <a:pt x="8977" y="1109"/>
                  </a:lnTo>
                  <a:lnTo>
                    <a:pt x="8893" y="1109"/>
                  </a:lnTo>
                  <a:lnTo>
                    <a:pt x="8789" y="1151"/>
                  </a:lnTo>
                  <a:lnTo>
                    <a:pt x="8663" y="1172"/>
                  </a:lnTo>
                  <a:lnTo>
                    <a:pt x="8496" y="1256"/>
                  </a:lnTo>
                  <a:lnTo>
                    <a:pt x="8475" y="1319"/>
                  </a:lnTo>
                  <a:lnTo>
                    <a:pt x="8307" y="1340"/>
                  </a:lnTo>
                  <a:lnTo>
                    <a:pt x="8182" y="1402"/>
                  </a:lnTo>
                  <a:lnTo>
                    <a:pt x="8035" y="1423"/>
                  </a:lnTo>
                  <a:lnTo>
                    <a:pt x="7847" y="1465"/>
                  </a:lnTo>
                  <a:lnTo>
                    <a:pt x="7826" y="1549"/>
                  </a:lnTo>
                  <a:lnTo>
                    <a:pt x="7763" y="1632"/>
                  </a:lnTo>
                  <a:lnTo>
                    <a:pt x="7721" y="1528"/>
                  </a:lnTo>
                  <a:lnTo>
                    <a:pt x="7617" y="1528"/>
                  </a:lnTo>
                  <a:lnTo>
                    <a:pt x="7512" y="1570"/>
                  </a:lnTo>
                  <a:lnTo>
                    <a:pt x="7512" y="1653"/>
                  </a:lnTo>
                  <a:lnTo>
                    <a:pt x="7449" y="1695"/>
                  </a:lnTo>
                  <a:lnTo>
                    <a:pt x="7345" y="1653"/>
                  </a:lnTo>
                  <a:lnTo>
                    <a:pt x="7219" y="1653"/>
                  </a:lnTo>
                  <a:lnTo>
                    <a:pt x="7198" y="1612"/>
                  </a:lnTo>
                  <a:lnTo>
                    <a:pt x="7115" y="1612"/>
                  </a:lnTo>
                  <a:lnTo>
                    <a:pt x="7031" y="1653"/>
                  </a:lnTo>
                  <a:lnTo>
                    <a:pt x="6926" y="1674"/>
                  </a:lnTo>
                  <a:lnTo>
                    <a:pt x="6884" y="1695"/>
                  </a:lnTo>
                  <a:lnTo>
                    <a:pt x="6926" y="1842"/>
                  </a:lnTo>
                  <a:lnTo>
                    <a:pt x="6884" y="1925"/>
                  </a:lnTo>
                  <a:lnTo>
                    <a:pt x="6989" y="1946"/>
                  </a:lnTo>
                  <a:lnTo>
                    <a:pt x="7136" y="1925"/>
                  </a:lnTo>
                  <a:lnTo>
                    <a:pt x="7198" y="2051"/>
                  </a:lnTo>
                  <a:lnTo>
                    <a:pt x="7031" y="2051"/>
                  </a:lnTo>
                  <a:lnTo>
                    <a:pt x="6989" y="2093"/>
                  </a:lnTo>
                  <a:lnTo>
                    <a:pt x="6989" y="2156"/>
                  </a:lnTo>
                  <a:lnTo>
                    <a:pt x="7136" y="2176"/>
                  </a:lnTo>
                  <a:lnTo>
                    <a:pt x="7240" y="2197"/>
                  </a:lnTo>
                  <a:lnTo>
                    <a:pt x="7324" y="2156"/>
                  </a:lnTo>
                  <a:lnTo>
                    <a:pt x="7408" y="2156"/>
                  </a:lnTo>
                  <a:lnTo>
                    <a:pt x="7512" y="2260"/>
                  </a:lnTo>
                  <a:lnTo>
                    <a:pt x="7617" y="2281"/>
                  </a:lnTo>
                  <a:lnTo>
                    <a:pt x="7617" y="2386"/>
                  </a:lnTo>
                  <a:lnTo>
                    <a:pt x="7554" y="2449"/>
                  </a:lnTo>
                  <a:lnTo>
                    <a:pt x="7449" y="2407"/>
                  </a:lnTo>
                  <a:lnTo>
                    <a:pt x="7219" y="2449"/>
                  </a:lnTo>
                  <a:lnTo>
                    <a:pt x="7094" y="2553"/>
                  </a:lnTo>
                  <a:lnTo>
                    <a:pt x="6947" y="2741"/>
                  </a:lnTo>
                  <a:lnTo>
                    <a:pt x="6947" y="2867"/>
                  </a:lnTo>
                  <a:lnTo>
                    <a:pt x="7031" y="2888"/>
                  </a:lnTo>
                  <a:lnTo>
                    <a:pt x="7052" y="3013"/>
                  </a:lnTo>
                  <a:lnTo>
                    <a:pt x="6989" y="3118"/>
                  </a:lnTo>
                  <a:lnTo>
                    <a:pt x="6947" y="3244"/>
                  </a:lnTo>
                  <a:lnTo>
                    <a:pt x="6843" y="3244"/>
                  </a:lnTo>
                  <a:lnTo>
                    <a:pt x="6843" y="3306"/>
                  </a:lnTo>
                  <a:lnTo>
                    <a:pt x="6884" y="3390"/>
                  </a:lnTo>
                  <a:lnTo>
                    <a:pt x="6884" y="3453"/>
                  </a:lnTo>
                  <a:lnTo>
                    <a:pt x="7031" y="3453"/>
                  </a:lnTo>
                  <a:lnTo>
                    <a:pt x="7115" y="3537"/>
                  </a:lnTo>
                  <a:lnTo>
                    <a:pt x="7240" y="3557"/>
                  </a:lnTo>
                  <a:lnTo>
                    <a:pt x="7240" y="3620"/>
                  </a:lnTo>
                  <a:lnTo>
                    <a:pt x="7366" y="3704"/>
                  </a:lnTo>
                  <a:lnTo>
                    <a:pt x="7533" y="3725"/>
                  </a:lnTo>
                  <a:lnTo>
                    <a:pt x="7575" y="3746"/>
                  </a:lnTo>
                  <a:lnTo>
                    <a:pt x="7617" y="4227"/>
                  </a:lnTo>
                  <a:lnTo>
                    <a:pt x="7554" y="4290"/>
                  </a:lnTo>
                  <a:lnTo>
                    <a:pt x="7366" y="4373"/>
                  </a:lnTo>
                  <a:lnTo>
                    <a:pt x="7219" y="4353"/>
                  </a:lnTo>
                  <a:lnTo>
                    <a:pt x="7031" y="4248"/>
                  </a:lnTo>
                  <a:lnTo>
                    <a:pt x="6947" y="4290"/>
                  </a:lnTo>
                  <a:lnTo>
                    <a:pt x="6947" y="4394"/>
                  </a:lnTo>
                  <a:lnTo>
                    <a:pt x="6905" y="4541"/>
                  </a:lnTo>
                  <a:lnTo>
                    <a:pt x="6780" y="4562"/>
                  </a:lnTo>
                  <a:lnTo>
                    <a:pt x="6571" y="4457"/>
                  </a:lnTo>
                  <a:lnTo>
                    <a:pt x="6403" y="4457"/>
                  </a:lnTo>
                  <a:lnTo>
                    <a:pt x="6320" y="4394"/>
                  </a:lnTo>
                  <a:lnTo>
                    <a:pt x="6278" y="4436"/>
                  </a:lnTo>
                  <a:lnTo>
                    <a:pt x="6173" y="4394"/>
                  </a:lnTo>
                  <a:lnTo>
                    <a:pt x="6048" y="4269"/>
                  </a:lnTo>
                  <a:lnTo>
                    <a:pt x="6152" y="4227"/>
                  </a:lnTo>
                  <a:lnTo>
                    <a:pt x="6173" y="4143"/>
                  </a:lnTo>
                  <a:lnTo>
                    <a:pt x="6089" y="4122"/>
                  </a:lnTo>
                  <a:lnTo>
                    <a:pt x="5964" y="4039"/>
                  </a:lnTo>
                  <a:lnTo>
                    <a:pt x="5880" y="4122"/>
                  </a:lnTo>
                  <a:lnTo>
                    <a:pt x="5755" y="4081"/>
                  </a:lnTo>
                  <a:lnTo>
                    <a:pt x="5671" y="4122"/>
                  </a:lnTo>
                  <a:lnTo>
                    <a:pt x="5692" y="4269"/>
                  </a:lnTo>
                  <a:lnTo>
                    <a:pt x="5545" y="4290"/>
                  </a:lnTo>
                  <a:lnTo>
                    <a:pt x="5483" y="4227"/>
                  </a:lnTo>
                  <a:lnTo>
                    <a:pt x="5336" y="4060"/>
                  </a:lnTo>
                  <a:lnTo>
                    <a:pt x="5211" y="4081"/>
                  </a:lnTo>
                  <a:lnTo>
                    <a:pt x="5148" y="4185"/>
                  </a:lnTo>
                  <a:lnTo>
                    <a:pt x="5064" y="4081"/>
                  </a:lnTo>
                  <a:lnTo>
                    <a:pt x="5001" y="4122"/>
                  </a:lnTo>
                  <a:lnTo>
                    <a:pt x="5001" y="4248"/>
                  </a:lnTo>
                  <a:lnTo>
                    <a:pt x="4855" y="4248"/>
                  </a:lnTo>
                  <a:lnTo>
                    <a:pt x="4834" y="4457"/>
                  </a:lnTo>
                  <a:lnTo>
                    <a:pt x="4708" y="4562"/>
                  </a:lnTo>
                  <a:lnTo>
                    <a:pt x="4625" y="4541"/>
                  </a:lnTo>
                  <a:lnTo>
                    <a:pt x="4541" y="4436"/>
                  </a:lnTo>
                  <a:lnTo>
                    <a:pt x="4332" y="4394"/>
                  </a:lnTo>
                  <a:lnTo>
                    <a:pt x="4269" y="4269"/>
                  </a:lnTo>
                  <a:lnTo>
                    <a:pt x="4123" y="4353"/>
                  </a:lnTo>
                  <a:lnTo>
                    <a:pt x="4164" y="4478"/>
                  </a:lnTo>
                  <a:lnTo>
                    <a:pt x="4081" y="4604"/>
                  </a:lnTo>
                  <a:lnTo>
                    <a:pt x="3997" y="4583"/>
                  </a:lnTo>
                  <a:lnTo>
                    <a:pt x="3997" y="4457"/>
                  </a:lnTo>
                  <a:lnTo>
                    <a:pt x="3955" y="4373"/>
                  </a:lnTo>
                  <a:lnTo>
                    <a:pt x="3871" y="4373"/>
                  </a:lnTo>
                  <a:lnTo>
                    <a:pt x="3704" y="4248"/>
                  </a:lnTo>
                  <a:lnTo>
                    <a:pt x="3599" y="4122"/>
                  </a:lnTo>
                  <a:lnTo>
                    <a:pt x="3474" y="4122"/>
                  </a:lnTo>
                  <a:lnTo>
                    <a:pt x="3369" y="3976"/>
                  </a:lnTo>
                  <a:lnTo>
                    <a:pt x="3286" y="3955"/>
                  </a:lnTo>
                  <a:lnTo>
                    <a:pt x="3244" y="3871"/>
                  </a:lnTo>
                  <a:lnTo>
                    <a:pt x="3160" y="3871"/>
                  </a:lnTo>
                  <a:lnTo>
                    <a:pt x="2951" y="3955"/>
                  </a:lnTo>
                  <a:lnTo>
                    <a:pt x="2825" y="3850"/>
                  </a:lnTo>
                  <a:lnTo>
                    <a:pt x="2742" y="3704"/>
                  </a:lnTo>
                  <a:lnTo>
                    <a:pt x="2637" y="3704"/>
                  </a:lnTo>
                  <a:lnTo>
                    <a:pt x="2532" y="3809"/>
                  </a:lnTo>
                  <a:lnTo>
                    <a:pt x="2407" y="3809"/>
                  </a:lnTo>
                  <a:lnTo>
                    <a:pt x="2407" y="3871"/>
                  </a:lnTo>
                  <a:lnTo>
                    <a:pt x="2323" y="3955"/>
                  </a:lnTo>
                  <a:lnTo>
                    <a:pt x="2323" y="3850"/>
                  </a:lnTo>
                  <a:lnTo>
                    <a:pt x="2239" y="3913"/>
                  </a:lnTo>
                  <a:lnTo>
                    <a:pt x="2218" y="3976"/>
                  </a:lnTo>
                  <a:lnTo>
                    <a:pt x="2114" y="4060"/>
                  </a:lnTo>
                  <a:lnTo>
                    <a:pt x="2030" y="3976"/>
                  </a:lnTo>
                  <a:lnTo>
                    <a:pt x="2114" y="3913"/>
                  </a:lnTo>
                  <a:lnTo>
                    <a:pt x="2135" y="3829"/>
                  </a:lnTo>
                  <a:lnTo>
                    <a:pt x="2009" y="3767"/>
                  </a:lnTo>
                  <a:lnTo>
                    <a:pt x="1821" y="3662"/>
                  </a:lnTo>
                  <a:lnTo>
                    <a:pt x="1800" y="3746"/>
                  </a:lnTo>
                  <a:lnTo>
                    <a:pt x="1821" y="3850"/>
                  </a:lnTo>
                  <a:lnTo>
                    <a:pt x="1821" y="3955"/>
                  </a:lnTo>
                  <a:lnTo>
                    <a:pt x="1695" y="3913"/>
                  </a:lnTo>
                  <a:lnTo>
                    <a:pt x="1612" y="3976"/>
                  </a:lnTo>
                  <a:lnTo>
                    <a:pt x="1570" y="4143"/>
                  </a:lnTo>
                  <a:lnTo>
                    <a:pt x="1486" y="4143"/>
                  </a:lnTo>
                  <a:lnTo>
                    <a:pt x="1298" y="4248"/>
                  </a:lnTo>
                  <a:lnTo>
                    <a:pt x="1277" y="4373"/>
                  </a:lnTo>
                  <a:lnTo>
                    <a:pt x="1361" y="4478"/>
                  </a:lnTo>
                  <a:lnTo>
                    <a:pt x="1361" y="4604"/>
                  </a:lnTo>
                  <a:lnTo>
                    <a:pt x="1172" y="4604"/>
                  </a:lnTo>
                  <a:lnTo>
                    <a:pt x="984" y="4645"/>
                  </a:lnTo>
                  <a:lnTo>
                    <a:pt x="1130" y="5106"/>
                  </a:lnTo>
                  <a:lnTo>
                    <a:pt x="1047" y="5169"/>
                  </a:lnTo>
                  <a:lnTo>
                    <a:pt x="1068" y="5336"/>
                  </a:lnTo>
                  <a:lnTo>
                    <a:pt x="879" y="5336"/>
                  </a:lnTo>
                  <a:lnTo>
                    <a:pt x="733" y="5231"/>
                  </a:lnTo>
                  <a:lnTo>
                    <a:pt x="670" y="5127"/>
                  </a:lnTo>
                  <a:lnTo>
                    <a:pt x="356" y="4876"/>
                  </a:lnTo>
                  <a:lnTo>
                    <a:pt x="294" y="4980"/>
                  </a:lnTo>
                  <a:lnTo>
                    <a:pt x="294" y="5106"/>
                  </a:lnTo>
                  <a:lnTo>
                    <a:pt x="126" y="5315"/>
                  </a:lnTo>
                  <a:lnTo>
                    <a:pt x="22" y="5378"/>
                  </a:lnTo>
                  <a:lnTo>
                    <a:pt x="42" y="5629"/>
                  </a:lnTo>
                  <a:lnTo>
                    <a:pt x="126" y="5734"/>
                  </a:lnTo>
                  <a:lnTo>
                    <a:pt x="105" y="6068"/>
                  </a:lnTo>
                  <a:lnTo>
                    <a:pt x="1" y="6278"/>
                  </a:lnTo>
                  <a:lnTo>
                    <a:pt x="231" y="6382"/>
                  </a:lnTo>
                  <a:lnTo>
                    <a:pt x="335" y="6550"/>
                  </a:lnTo>
                  <a:lnTo>
                    <a:pt x="314" y="6633"/>
                  </a:lnTo>
                  <a:lnTo>
                    <a:pt x="503" y="6780"/>
                  </a:lnTo>
                  <a:lnTo>
                    <a:pt x="545" y="6696"/>
                  </a:lnTo>
                  <a:lnTo>
                    <a:pt x="921" y="6801"/>
                  </a:lnTo>
                  <a:lnTo>
                    <a:pt x="1172" y="7052"/>
                  </a:lnTo>
                  <a:lnTo>
                    <a:pt x="1402" y="7428"/>
                  </a:lnTo>
                  <a:lnTo>
                    <a:pt x="1172" y="7428"/>
                  </a:lnTo>
                  <a:lnTo>
                    <a:pt x="1172" y="7533"/>
                  </a:lnTo>
                  <a:lnTo>
                    <a:pt x="1382" y="7679"/>
                  </a:lnTo>
                  <a:lnTo>
                    <a:pt x="1549" y="7617"/>
                  </a:lnTo>
                  <a:lnTo>
                    <a:pt x="1674" y="7721"/>
                  </a:lnTo>
                  <a:lnTo>
                    <a:pt x="1716" y="7721"/>
                  </a:lnTo>
                  <a:lnTo>
                    <a:pt x="1758" y="7784"/>
                  </a:lnTo>
                  <a:lnTo>
                    <a:pt x="1821" y="7784"/>
                  </a:lnTo>
                  <a:lnTo>
                    <a:pt x="1863" y="7721"/>
                  </a:lnTo>
                  <a:lnTo>
                    <a:pt x="1905" y="7721"/>
                  </a:lnTo>
                  <a:lnTo>
                    <a:pt x="1967" y="7784"/>
                  </a:lnTo>
                  <a:lnTo>
                    <a:pt x="2009" y="7721"/>
                  </a:lnTo>
                  <a:lnTo>
                    <a:pt x="2009" y="7638"/>
                  </a:lnTo>
                  <a:lnTo>
                    <a:pt x="2072" y="7679"/>
                  </a:lnTo>
                  <a:lnTo>
                    <a:pt x="2177" y="7596"/>
                  </a:lnTo>
                  <a:lnTo>
                    <a:pt x="2218" y="7512"/>
                  </a:lnTo>
                  <a:lnTo>
                    <a:pt x="2281" y="7512"/>
                  </a:lnTo>
                  <a:lnTo>
                    <a:pt x="2344" y="7428"/>
                  </a:lnTo>
                  <a:lnTo>
                    <a:pt x="2407" y="7428"/>
                  </a:lnTo>
                  <a:lnTo>
                    <a:pt x="2428" y="7470"/>
                  </a:lnTo>
                  <a:lnTo>
                    <a:pt x="2491" y="7428"/>
                  </a:lnTo>
                  <a:lnTo>
                    <a:pt x="2511" y="7366"/>
                  </a:lnTo>
                  <a:lnTo>
                    <a:pt x="2595" y="7282"/>
                  </a:lnTo>
                  <a:lnTo>
                    <a:pt x="2721" y="7282"/>
                  </a:lnTo>
                  <a:lnTo>
                    <a:pt x="2763" y="7303"/>
                  </a:lnTo>
                  <a:lnTo>
                    <a:pt x="2846" y="7303"/>
                  </a:lnTo>
                  <a:lnTo>
                    <a:pt x="2909" y="7282"/>
                  </a:lnTo>
                  <a:lnTo>
                    <a:pt x="2930" y="7303"/>
                  </a:lnTo>
                  <a:lnTo>
                    <a:pt x="2930" y="7386"/>
                  </a:lnTo>
                  <a:lnTo>
                    <a:pt x="2972" y="7470"/>
                  </a:lnTo>
                  <a:lnTo>
                    <a:pt x="3014" y="7407"/>
                  </a:lnTo>
                  <a:lnTo>
                    <a:pt x="3076" y="7407"/>
                  </a:lnTo>
                  <a:lnTo>
                    <a:pt x="3076" y="7470"/>
                  </a:lnTo>
                  <a:lnTo>
                    <a:pt x="3160" y="7491"/>
                  </a:lnTo>
                  <a:lnTo>
                    <a:pt x="3223" y="7470"/>
                  </a:lnTo>
                  <a:lnTo>
                    <a:pt x="3244" y="7407"/>
                  </a:lnTo>
                  <a:lnTo>
                    <a:pt x="3286" y="7386"/>
                  </a:lnTo>
                  <a:lnTo>
                    <a:pt x="3286" y="7324"/>
                  </a:lnTo>
                  <a:lnTo>
                    <a:pt x="3369" y="7303"/>
                  </a:lnTo>
                  <a:lnTo>
                    <a:pt x="3453" y="7324"/>
                  </a:lnTo>
                  <a:lnTo>
                    <a:pt x="3662" y="7324"/>
                  </a:lnTo>
                  <a:lnTo>
                    <a:pt x="3662" y="7386"/>
                  </a:lnTo>
                  <a:lnTo>
                    <a:pt x="3704" y="7470"/>
                  </a:lnTo>
                  <a:lnTo>
                    <a:pt x="3788" y="7491"/>
                  </a:lnTo>
                  <a:lnTo>
                    <a:pt x="3788" y="7512"/>
                  </a:lnTo>
                  <a:lnTo>
                    <a:pt x="3746" y="7596"/>
                  </a:lnTo>
                  <a:lnTo>
                    <a:pt x="3767" y="7638"/>
                  </a:lnTo>
                  <a:lnTo>
                    <a:pt x="3871" y="7742"/>
                  </a:lnTo>
                  <a:lnTo>
                    <a:pt x="3851" y="7826"/>
                  </a:lnTo>
                  <a:lnTo>
                    <a:pt x="3788" y="7951"/>
                  </a:lnTo>
                  <a:lnTo>
                    <a:pt x="3809" y="8014"/>
                  </a:lnTo>
                  <a:lnTo>
                    <a:pt x="3851" y="8056"/>
                  </a:lnTo>
                  <a:lnTo>
                    <a:pt x="3871" y="8098"/>
                  </a:lnTo>
                  <a:lnTo>
                    <a:pt x="3851" y="8140"/>
                  </a:lnTo>
                  <a:lnTo>
                    <a:pt x="3767" y="8161"/>
                  </a:lnTo>
                  <a:lnTo>
                    <a:pt x="3746" y="8307"/>
                  </a:lnTo>
                  <a:lnTo>
                    <a:pt x="3809" y="8454"/>
                  </a:lnTo>
                  <a:lnTo>
                    <a:pt x="3913" y="8475"/>
                  </a:lnTo>
                  <a:lnTo>
                    <a:pt x="3997" y="8516"/>
                  </a:lnTo>
                  <a:lnTo>
                    <a:pt x="3997" y="8558"/>
                  </a:lnTo>
                  <a:lnTo>
                    <a:pt x="3871" y="8621"/>
                  </a:lnTo>
                  <a:lnTo>
                    <a:pt x="3788" y="8621"/>
                  </a:lnTo>
                  <a:lnTo>
                    <a:pt x="3683" y="8516"/>
                  </a:lnTo>
                  <a:lnTo>
                    <a:pt x="3599" y="8516"/>
                  </a:lnTo>
                  <a:lnTo>
                    <a:pt x="3558" y="8558"/>
                  </a:lnTo>
                  <a:lnTo>
                    <a:pt x="3495" y="8516"/>
                  </a:lnTo>
                  <a:lnTo>
                    <a:pt x="3432" y="8516"/>
                  </a:lnTo>
                  <a:lnTo>
                    <a:pt x="3286" y="8558"/>
                  </a:lnTo>
                  <a:lnTo>
                    <a:pt x="3223" y="8516"/>
                  </a:lnTo>
                  <a:lnTo>
                    <a:pt x="3118" y="8537"/>
                  </a:lnTo>
                  <a:lnTo>
                    <a:pt x="2972" y="8579"/>
                  </a:lnTo>
                  <a:lnTo>
                    <a:pt x="2930" y="8663"/>
                  </a:lnTo>
                  <a:lnTo>
                    <a:pt x="2930" y="8726"/>
                  </a:lnTo>
                  <a:lnTo>
                    <a:pt x="2930" y="8788"/>
                  </a:lnTo>
                  <a:lnTo>
                    <a:pt x="2867" y="8830"/>
                  </a:lnTo>
                  <a:lnTo>
                    <a:pt x="2867" y="8893"/>
                  </a:lnTo>
                  <a:lnTo>
                    <a:pt x="3014" y="9039"/>
                  </a:lnTo>
                  <a:lnTo>
                    <a:pt x="3014" y="9102"/>
                  </a:lnTo>
                  <a:lnTo>
                    <a:pt x="3035" y="9144"/>
                  </a:lnTo>
                  <a:lnTo>
                    <a:pt x="3139" y="9102"/>
                  </a:lnTo>
                  <a:lnTo>
                    <a:pt x="3160" y="9186"/>
                  </a:lnTo>
                  <a:lnTo>
                    <a:pt x="3139" y="9207"/>
                  </a:lnTo>
                  <a:lnTo>
                    <a:pt x="3055" y="9165"/>
                  </a:lnTo>
                  <a:lnTo>
                    <a:pt x="3014" y="9186"/>
                  </a:lnTo>
                  <a:lnTo>
                    <a:pt x="2930" y="9249"/>
                  </a:lnTo>
                  <a:lnTo>
                    <a:pt x="2867" y="9207"/>
                  </a:lnTo>
                  <a:lnTo>
                    <a:pt x="2825" y="9207"/>
                  </a:lnTo>
                  <a:lnTo>
                    <a:pt x="2763" y="9186"/>
                  </a:lnTo>
                  <a:lnTo>
                    <a:pt x="2616" y="9207"/>
                  </a:lnTo>
                  <a:lnTo>
                    <a:pt x="2532" y="9186"/>
                  </a:lnTo>
                  <a:lnTo>
                    <a:pt x="2491" y="9249"/>
                  </a:lnTo>
                  <a:lnTo>
                    <a:pt x="2491" y="9291"/>
                  </a:lnTo>
                  <a:lnTo>
                    <a:pt x="2553" y="9395"/>
                  </a:lnTo>
                  <a:lnTo>
                    <a:pt x="2637" y="9395"/>
                  </a:lnTo>
                  <a:lnTo>
                    <a:pt x="2742" y="9416"/>
                  </a:lnTo>
                  <a:lnTo>
                    <a:pt x="2804" y="9521"/>
                  </a:lnTo>
                  <a:lnTo>
                    <a:pt x="2846" y="9563"/>
                  </a:lnTo>
                  <a:lnTo>
                    <a:pt x="2909" y="9688"/>
                  </a:lnTo>
                  <a:lnTo>
                    <a:pt x="2951" y="9709"/>
                  </a:lnTo>
                  <a:lnTo>
                    <a:pt x="2972" y="9772"/>
                  </a:lnTo>
                  <a:lnTo>
                    <a:pt x="3139" y="9939"/>
                  </a:lnTo>
                  <a:lnTo>
                    <a:pt x="3139" y="10086"/>
                  </a:lnTo>
                  <a:lnTo>
                    <a:pt x="3139" y="10211"/>
                  </a:lnTo>
                  <a:lnTo>
                    <a:pt x="3181" y="10211"/>
                  </a:lnTo>
                  <a:lnTo>
                    <a:pt x="3286" y="10190"/>
                  </a:lnTo>
                  <a:lnTo>
                    <a:pt x="3327" y="10190"/>
                  </a:lnTo>
                  <a:lnTo>
                    <a:pt x="3369" y="10211"/>
                  </a:lnTo>
                  <a:lnTo>
                    <a:pt x="3432" y="10295"/>
                  </a:lnTo>
                  <a:lnTo>
                    <a:pt x="3474" y="10337"/>
                  </a:lnTo>
                  <a:lnTo>
                    <a:pt x="3537" y="10441"/>
                  </a:lnTo>
                  <a:lnTo>
                    <a:pt x="3579" y="10441"/>
                  </a:lnTo>
                  <a:lnTo>
                    <a:pt x="3662" y="10420"/>
                  </a:lnTo>
                  <a:lnTo>
                    <a:pt x="3767" y="10441"/>
                  </a:lnTo>
                  <a:lnTo>
                    <a:pt x="3871" y="10462"/>
                  </a:lnTo>
                  <a:lnTo>
                    <a:pt x="3976" y="10462"/>
                  </a:lnTo>
                  <a:lnTo>
                    <a:pt x="4018" y="10504"/>
                  </a:lnTo>
                  <a:lnTo>
                    <a:pt x="3997" y="10546"/>
                  </a:lnTo>
                  <a:lnTo>
                    <a:pt x="3997" y="10609"/>
                  </a:lnTo>
                  <a:lnTo>
                    <a:pt x="3997" y="10755"/>
                  </a:lnTo>
                  <a:lnTo>
                    <a:pt x="3913" y="10923"/>
                  </a:lnTo>
                  <a:lnTo>
                    <a:pt x="3955" y="11048"/>
                  </a:lnTo>
                  <a:lnTo>
                    <a:pt x="3976" y="11195"/>
                  </a:lnTo>
                  <a:lnTo>
                    <a:pt x="4311" y="10881"/>
                  </a:lnTo>
                  <a:lnTo>
                    <a:pt x="4604" y="10776"/>
                  </a:lnTo>
                  <a:lnTo>
                    <a:pt x="4959" y="10839"/>
                  </a:lnTo>
                  <a:lnTo>
                    <a:pt x="5378" y="11069"/>
                  </a:lnTo>
                  <a:lnTo>
                    <a:pt x="5755" y="11508"/>
                  </a:lnTo>
                  <a:lnTo>
                    <a:pt x="5985" y="11467"/>
                  </a:lnTo>
                  <a:lnTo>
                    <a:pt x="6068" y="11446"/>
                  </a:lnTo>
                  <a:lnTo>
                    <a:pt x="5629" y="8726"/>
                  </a:lnTo>
                  <a:lnTo>
                    <a:pt x="7136" y="8433"/>
                  </a:lnTo>
                  <a:lnTo>
                    <a:pt x="8056" y="9060"/>
                  </a:lnTo>
                  <a:lnTo>
                    <a:pt x="8391" y="9186"/>
                  </a:lnTo>
                  <a:lnTo>
                    <a:pt x="8893" y="9479"/>
                  </a:lnTo>
                  <a:lnTo>
                    <a:pt x="9751" y="9395"/>
                  </a:lnTo>
                  <a:lnTo>
                    <a:pt x="10693" y="9395"/>
                  </a:lnTo>
                  <a:lnTo>
                    <a:pt x="10985" y="9604"/>
                  </a:lnTo>
                  <a:lnTo>
                    <a:pt x="11132" y="9981"/>
                  </a:lnTo>
                  <a:lnTo>
                    <a:pt x="11320" y="9897"/>
                  </a:lnTo>
                  <a:lnTo>
                    <a:pt x="11341" y="10713"/>
                  </a:lnTo>
                  <a:lnTo>
                    <a:pt x="11760" y="10755"/>
                  </a:lnTo>
                  <a:lnTo>
                    <a:pt x="11990" y="11446"/>
                  </a:lnTo>
                  <a:lnTo>
                    <a:pt x="12115" y="11446"/>
                  </a:lnTo>
                  <a:lnTo>
                    <a:pt x="12366" y="11299"/>
                  </a:lnTo>
                  <a:lnTo>
                    <a:pt x="12555" y="11278"/>
                  </a:lnTo>
                  <a:lnTo>
                    <a:pt x="12743" y="11299"/>
                  </a:lnTo>
                  <a:lnTo>
                    <a:pt x="12994" y="11446"/>
                  </a:lnTo>
                  <a:lnTo>
                    <a:pt x="13078" y="11467"/>
                  </a:lnTo>
                  <a:lnTo>
                    <a:pt x="13287" y="11257"/>
                  </a:lnTo>
                  <a:lnTo>
                    <a:pt x="13413" y="11048"/>
                  </a:lnTo>
                  <a:lnTo>
                    <a:pt x="13475" y="10964"/>
                  </a:lnTo>
                  <a:lnTo>
                    <a:pt x="13538" y="10818"/>
                  </a:lnTo>
                  <a:lnTo>
                    <a:pt x="13789" y="10525"/>
                  </a:lnTo>
                  <a:lnTo>
                    <a:pt x="13894" y="10504"/>
                  </a:lnTo>
                  <a:lnTo>
                    <a:pt x="13998" y="10337"/>
                  </a:lnTo>
                  <a:lnTo>
                    <a:pt x="14040" y="10337"/>
                  </a:lnTo>
                  <a:lnTo>
                    <a:pt x="14040" y="10295"/>
                  </a:lnTo>
                  <a:lnTo>
                    <a:pt x="14166" y="10211"/>
                  </a:lnTo>
                  <a:lnTo>
                    <a:pt x="14145" y="10148"/>
                  </a:lnTo>
                  <a:lnTo>
                    <a:pt x="14250" y="10023"/>
                  </a:lnTo>
                  <a:lnTo>
                    <a:pt x="14438" y="10044"/>
                  </a:lnTo>
                  <a:lnTo>
                    <a:pt x="14543" y="10107"/>
                  </a:lnTo>
                  <a:lnTo>
                    <a:pt x="14961" y="10148"/>
                  </a:lnTo>
                  <a:lnTo>
                    <a:pt x="15317" y="10148"/>
                  </a:lnTo>
                  <a:lnTo>
                    <a:pt x="15505" y="10107"/>
                  </a:lnTo>
                  <a:lnTo>
                    <a:pt x="15484" y="9981"/>
                  </a:lnTo>
                  <a:lnTo>
                    <a:pt x="15463" y="9835"/>
                  </a:lnTo>
                  <a:lnTo>
                    <a:pt x="15463" y="9709"/>
                  </a:lnTo>
                  <a:lnTo>
                    <a:pt x="15505" y="9667"/>
                  </a:lnTo>
                  <a:lnTo>
                    <a:pt x="15610" y="9688"/>
                  </a:lnTo>
                  <a:lnTo>
                    <a:pt x="15777" y="9709"/>
                  </a:lnTo>
                  <a:lnTo>
                    <a:pt x="15819" y="9667"/>
                  </a:lnTo>
                  <a:lnTo>
                    <a:pt x="16007" y="9667"/>
                  </a:lnTo>
                  <a:lnTo>
                    <a:pt x="16133" y="9730"/>
                  </a:lnTo>
                  <a:lnTo>
                    <a:pt x="16342" y="9793"/>
                  </a:lnTo>
                  <a:lnTo>
                    <a:pt x="16677" y="9835"/>
                  </a:lnTo>
                  <a:lnTo>
                    <a:pt x="16781" y="9793"/>
                  </a:lnTo>
                  <a:lnTo>
                    <a:pt x="16886" y="9709"/>
                  </a:lnTo>
                  <a:lnTo>
                    <a:pt x="17032" y="9730"/>
                  </a:lnTo>
                  <a:lnTo>
                    <a:pt x="17158" y="9730"/>
                  </a:lnTo>
                  <a:lnTo>
                    <a:pt x="17451" y="9667"/>
                  </a:lnTo>
                  <a:lnTo>
                    <a:pt x="17723" y="9730"/>
                  </a:lnTo>
                  <a:lnTo>
                    <a:pt x="17911" y="9688"/>
                  </a:lnTo>
                  <a:lnTo>
                    <a:pt x="18246" y="9688"/>
                  </a:lnTo>
                  <a:lnTo>
                    <a:pt x="18497" y="9793"/>
                  </a:lnTo>
                  <a:lnTo>
                    <a:pt x="18602" y="9772"/>
                  </a:lnTo>
                  <a:lnTo>
                    <a:pt x="18853" y="10044"/>
                  </a:lnTo>
                  <a:lnTo>
                    <a:pt x="19083" y="10107"/>
                  </a:lnTo>
                  <a:lnTo>
                    <a:pt x="19229" y="10044"/>
                  </a:lnTo>
                  <a:lnTo>
                    <a:pt x="19188" y="9897"/>
                  </a:lnTo>
                  <a:lnTo>
                    <a:pt x="19313" y="9814"/>
                  </a:lnTo>
                  <a:lnTo>
                    <a:pt x="19313" y="9772"/>
                  </a:lnTo>
                  <a:lnTo>
                    <a:pt x="19376" y="9730"/>
                  </a:lnTo>
                  <a:lnTo>
                    <a:pt x="19271" y="9625"/>
                  </a:lnTo>
                  <a:lnTo>
                    <a:pt x="19313" y="9521"/>
                  </a:lnTo>
                  <a:lnTo>
                    <a:pt x="19397" y="9458"/>
                  </a:lnTo>
                  <a:lnTo>
                    <a:pt x="19355" y="9207"/>
                  </a:lnTo>
                  <a:lnTo>
                    <a:pt x="19229" y="9144"/>
                  </a:lnTo>
                  <a:lnTo>
                    <a:pt x="19188" y="9039"/>
                  </a:lnTo>
                  <a:lnTo>
                    <a:pt x="19083" y="8851"/>
                  </a:lnTo>
                  <a:lnTo>
                    <a:pt x="19062" y="8747"/>
                  </a:lnTo>
                  <a:lnTo>
                    <a:pt x="19020" y="8663"/>
                  </a:lnTo>
                  <a:lnTo>
                    <a:pt x="19020" y="8579"/>
                  </a:lnTo>
                  <a:lnTo>
                    <a:pt x="18957" y="8412"/>
                  </a:lnTo>
                  <a:lnTo>
                    <a:pt x="19041" y="8328"/>
                  </a:lnTo>
                  <a:lnTo>
                    <a:pt x="19041" y="8265"/>
                  </a:lnTo>
                  <a:lnTo>
                    <a:pt x="18916" y="8244"/>
                  </a:lnTo>
                  <a:lnTo>
                    <a:pt x="18748" y="8265"/>
                  </a:lnTo>
                  <a:lnTo>
                    <a:pt x="18644" y="8202"/>
                  </a:lnTo>
                  <a:lnTo>
                    <a:pt x="18644" y="8119"/>
                  </a:lnTo>
                  <a:lnTo>
                    <a:pt x="18748" y="8014"/>
                  </a:lnTo>
                  <a:lnTo>
                    <a:pt x="18853" y="7951"/>
                  </a:lnTo>
                  <a:lnTo>
                    <a:pt x="18916" y="8014"/>
                  </a:lnTo>
                  <a:lnTo>
                    <a:pt x="19020" y="8014"/>
                  </a:lnTo>
                  <a:lnTo>
                    <a:pt x="19167" y="7930"/>
                  </a:lnTo>
                  <a:lnTo>
                    <a:pt x="19439" y="7889"/>
                  </a:lnTo>
                  <a:lnTo>
                    <a:pt x="19564" y="7847"/>
                  </a:lnTo>
                  <a:lnTo>
                    <a:pt x="19648" y="7826"/>
                  </a:lnTo>
                  <a:lnTo>
                    <a:pt x="19711" y="7889"/>
                  </a:lnTo>
                  <a:lnTo>
                    <a:pt x="19794" y="7889"/>
                  </a:lnTo>
                  <a:lnTo>
                    <a:pt x="19878" y="7826"/>
                  </a:lnTo>
                  <a:lnTo>
                    <a:pt x="19962" y="7826"/>
                  </a:lnTo>
                  <a:lnTo>
                    <a:pt x="19962" y="7742"/>
                  </a:lnTo>
                  <a:lnTo>
                    <a:pt x="20004" y="7617"/>
                  </a:lnTo>
                  <a:lnTo>
                    <a:pt x="19878" y="7575"/>
                  </a:lnTo>
                  <a:lnTo>
                    <a:pt x="19815" y="7512"/>
                  </a:lnTo>
                  <a:lnTo>
                    <a:pt x="19836" y="7428"/>
                  </a:lnTo>
                  <a:lnTo>
                    <a:pt x="19836" y="7177"/>
                  </a:lnTo>
                  <a:lnTo>
                    <a:pt x="19899" y="6842"/>
                  </a:lnTo>
                  <a:lnTo>
                    <a:pt x="19899" y="6696"/>
                  </a:lnTo>
                  <a:lnTo>
                    <a:pt x="19962" y="6550"/>
                  </a:lnTo>
                  <a:lnTo>
                    <a:pt x="20004" y="6278"/>
                  </a:lnTo>
                  <a:lnTo>
                    <a:pt x="20213" y="6278"/>
                  </a:lnTo>
                  <a:lnTo>
                    <a:pt x="20422" y="6361"/>
                  </a:lnTo>
                  <a:lnTo>
                    <a:pt x="20589" y="6382"/>
                  </a:lnTo>
                  <a:lnTo>
                    <a:pt x="20820" y="6340"/>
                  </a:lnTo>
                  <a:lnTo>
                    <a:pt x="20882" y="6340"/>
                  </a:lnTo>
                  <a:lnTo>
                    <a:pt x="20924" y="6424"/>
                  </a:lnTo>
                  <a:lnTo>
                    <a:pt x="21008" y="6424"/>
                  </a:lnTo>
                  <a:lnTo>
                    <a:pt x="21071" y="6382"/>
                  </a:lnTo>
                  <a:lnTo>
                    <a:pt x="21154" y="6278"/>
                  </a:lnTo>
                  <a:lnTo>
                    <a:pt x="21280" y="6236"/>
                  </a:lnTo>
                  <a:lnTo>
                    <a:pt x="21447" y="6068"/>
                  </a:lnTo>
                  <a:lnTo>
                    <a:pt x="21447" y="6006"/>
                  </a:lnTo>
                  <a:lnTo>
                    <a:pt x="21343" y="5838"/>
                  </a:lnTo>
                  <a:lnTo>
                    <a:pt x="21238" y="5608"/>
                  </a:lnTo>
                  <a:lnTo>
                    <a:pt x="21238" y="5378"/>
                  </a:lnTo>
                  <a:lnTo>
                    <a:pt x="21259" y="5231"/>
                  </a:lnTo>
                  <a:lnTo>
                    <a:pt x="21343" y="5169"/>
                  </a:lnTo>
                  <a:lnTo>
                    <a:pt x="21531" y="5106"/>
                  </a:lnTo>
                  <a:lnTo>
                    <a:pt x="21594" y="4980"/>
                  </a:lnTo>
                  <a:lnTo>
                    <a:pt x="21552" y="4917"/>
                  </a:lnTo>
                  <a:lnTo>
                    <a:pt x="21573" y="4813"/>
                  </a:lnTo>
                  <a:lnTo>
                    <a:pt x="21698" y="4666"/>
                  </a:lnTo>
                  <a:lnTo>
                    <a:pt x="21803" y="4604"/>
                  </a:lnTo>
                  <a:lnTo>
                    <a:pt x="21908" y="4499"/>
                  </a:lnTo>
                  <a:lnTo>
                    <a:pt x="21887" y="4478"/>
                  </a:lnTo>
                  <a:lnTo>
                    <a:pt x="21866" y="4457"/>
                  </a:lnTo>
                  <a:lnTo>
                    <a:pt x="21698" y="4394"/>
                  </a:lnTo>
                  <a:lnTo>
                    <a:pt x="21573" y="4269"/>
                  </a:lnTo>
                  <a:lnTo>
                    <a:pt x="21489" y="4269"/>
                  </a:lnTo>
                  <a:lnTo>
                    <a:pt x="21447" y="4164"/>
                  </a:lnTo>
                  <a:lnTo>
                    <a:pt x="21489" y="4039"/>
                  </a:lnTo>
                  <a:lnTo>
                    <a:pt x="21447" y="3976"/>
                  </a:lnTo>
                  <a:lnTo>
                    <a:pt x="21343" y="4060"/>
                  </a:lnTo>
                  <a:lnTo>
                    <a:pt x="21259" y="4164"/>
                  </a:lnTo>
                  <a:lnTo>
                    <a:pt x="21154" y="4185"/>
                  </a:lnTo>
                  <a:lnTo>
                    <a:pt x="20861" y="4227"/>
                  </a:lnTo>
                  <a:lnTo>
                    <a:pt x="20799" y="4269"/>
                  </a:lnTo>
                  <a:lnTo>
                    <a:pt x="20757" y="4332"/>
                  </a:lnTo>
                  <a:lnTo>
                    <a:pt x="20652" y="4269"/>
                  </a:lnTo>
                  <a:lnTo>
                    <a:pt x="20548" y="4227"/>
                  </a:lnTo>
                  <a:lnTo>
                    <a:pt x="20506" y="4227"/>
                  </a:lnTo>
                  <a:lnTo>
                    <a:pt x="20485" y="4185"/>
                  </a:lnTo>
                  <a:lnTo>
                    <a:pt x="20422" y="4143"/>
                  </a:lnTo>
                  <a:lnTo>
                    <a:pt x="20401" y="4060"/>
                  </a:lnTo>
                  <a:lnTo>
                    <a:pt x="20359" y="3976"/>
                  </a:lnTo>
                  <a:lnTo>
                    <a:pt x="20401" y="3934"/>
                  </a:lnTo>
                  <a:lnTo>
                    <a:pt x="20401" y="3850"/>
                  </a:lnTo>
                  <a:lnTo>
                    <a:pt x="20317" y="3809"/>
                  </a:lnTo>
                  <a:lnTo>
                    <a:pt x="20276" y="3809"/>
                  </a:lnTo>
                  <a:lnTo>
                    <a:pt x="20129" y="3725"/>
                  </a:lnTo>
                  <a:lnTo>
                    <a:pt x="20004" y="3704"/>
                  </a:lnTo>
                  <a:lnTo>
                    <a:pt x="19962" y="3704"/>
                  </a:lnTo>
                  <a:lnTo>
                    <a:pt x="19899" y="3557"/>
                  </a:lnTo>
                  <a:lnTo>
                    <a:pt x="19794" y="3390"/>
                  </a:lnTo>
                  <a:lnTo>
                    <a:pt x="19648" y="3244"/>
                  </a:lnTo>
                  <a:lnTo>
                    <a:pt x="19460" y="3223"/>
                  </a:lnTo>
                  <a:lnTo>
                    <a:pt x="19250" y="3223"/>
                  </a:lnTo>
                  <a:lnTo>
                    <a:pt x="19062" y="3244"/>
                  </a:lnTo>
                  <a:lnTo>
                    <a:pt x="19041" y="3306"/>
                  </a:lnTo>
                  <a:lnTo>
                    <a:pt x="19083" y="3348"/>
                  </a:lnTo>
                  <a:lnTo>
                    <a:pt x="19062" y="3411"/>
                  </a:lnTo>
                  <a:lnTo>
                    <a:pt x="18936" y="3453"/>
                  </a:lnTo>
                  <a:lnTo>
                    <a:pt x="18853" y="3432"/>
                  </a:lnTo>
                  <a:lnTo>
                    <a:pt x="18727" y="3495"/>
                  </a:lnTo>
                  <a:lnTo>
                    <a:pt x="18560" y="3411"/>
                  </a:lnTo>
                  <a:lnTo>
                    <a:pt x="18497" y="3432"/>
                  </a:lnTo>
                  <a:lnTo>
                    <a:pt x="18413" y="3495"/>
                  </a:lnTo>
                  <a:lnTo>
                    <a:pt x="18309" y="3495"/>
                  </a:lnTo>
                  <a:lnTo>
                    <a:pt x="18204" y="3411"/>
                  </a:lnTo>
                  <a:lnTo>
                    <a:pt x="18079" y="3348"/>
                  </a:lnTo>
                  <a:lnTo>
                    <a:pt x="18079" y="3285"/>
                  </a:lnTo>
                  <a:lnTo>
                    <a:pt x="18100" y="3202"/>
                  </a:lnTo>
                  <a:lnTo>
                    <a:pt x="17911" y="3118"/>
                  </a:lnTo>
                  <a:lnTo>
                    <a:pt x="17828" y="3181"/>
                  </a:lnTo>
                  <a:lnTo>
                    <a:pt x="17828" y="3306"/>
                  </a:lnTo>
                  <a:lnTo>
                    <a:pt x="17869" y="3327"/>
                  </a:lnTo>
                  <a:lnTo>
                    <a:pt x="17828" y="3390"/>
                  </a:lnTo>
                  <a:lnTo>
                    <a:pt x="17744" y="3453"/>
                  </a:lnTo>
                  <a:lnTo>
                    <a:pt x="17597" y="3453"/>
                  </a:lnTo>
                  <a:lnTo>
                    <a:pt x="16175" y="1695"/>
                  </a:lnTo>
                  <a:lnTo>
                    <a:pt x="15170" y="921"/>
                  </a:lnTo>
                  <a:lnTo>
                    <a:pt x="15107" y="837"/>
                  </a:lnTo>
                  <a:lnTo>
                    <a:pt x="15191" y="816"/>
                  </a:lnTo>
                  <a:lnTo>
                    <a:pt x="15296" y="712"/>
                  </a:lnTo>
                  <a:lnTo>
                    <a:pt x="15296" y="607"/>
                  </a:lnTo>
                  <a:lnTo>
                    <a:pt x="15254" y="565"/>
                  </a:lnTo>
                  <a:lnTo>
                    <a:pt x="15087" y="607"/>
                  </a:lnTo>
                  <a:lnTo>
                    <a:pt x="14961" y="628"/>
                  </a:lnTo>
                  <a:lnTo>
                    <a:pt x="14877" y="733"/>
                  </a:lnTo>
                  <a:lnTo>
                    <a:pt x="14773" y="775"/>
                  </a:lnTo>
                  <a:lnTo>
                    <a:pt x="14647" y="900"/>
                  </a:lnTo>
                  <a:lnTo>
                    <a:pt x="14647" y="984"/>
                  </a:lnTo>
                  <a:lnTo>
                    <a:pt x="14563" y="1047"/>
                  </a:lnTo>
                  <a:lnTo>
                    <a:pt x="14522" y="1151"/>
                  </a:lnTo>
                  <a:lnTo>
                    <a:pt x="14417" y="1235"/>
                  </a:lnTo>
                  <a:lnTo>
                    <a:pt x="14229" y="1235"/>
                  </a:lnTo>
                  <a:lnTo>
                    <a:pt x="14124" y="1298"/>
                  </a:lnTo>
                  <a:lnTo>
                    <a:pt x="14145" y="1423"/>
                  </a:lnTo>
                  <a:lnTo>
                    <a:pt x="14061" y="1465"/>
                  </a:lnTo>
                  <a:lnTo>
                    <a:pt x="14019" y="1423"/>
                  </a:lnTo>
                  <a:lnTo>
                    <a:pt x="13789" y="1360"/>
                  </a:lnTo>
                  <a:lnTo>
                    <a:pt x="13643" y="1423"/>
                  </a:lnTo>
                  <a:lnTo>
                    <a:pt x="13601" y="1507"/>
                  </a:lnTo>
                  <a:lnTo>
                    <a:pt x="13517" y="1507"/>
                  </a:lnTo>
                  <a:lnTo>
                    <a:pt x="13434" y="1402"/>
                  </a:lnTo>
                  <a:lnTo>
                    <a:pt x="13434" y="1235"/>
                  </a:lnTo>
                  <a:lnTo>
                    <a:pt x="13517" y="1172"/>
                  </a:lnTo>
                  <a:lnTo>
                    <a:pt x="13538" y="1088"/>
                  </a:lnTo>
                  <a:lnTo>
                    <a:pt x="13496" y="1026"/>
                  </a:lnTo>
                  <a:lnTo>
                    <a:pt x="13413" y="1109"/>
                  </a:lnTo>
                  <a:lnTo>
                    <a:pt x="13329" y="1109"/>
                  </a:lnTo>
                  <a:lnTo>
                    <a:pt x="13120" y="1005"/>
                  </a:lnTo>
                  <a:lnTo>
                    <a:pt x="12994" y="1026"/>
                  </a:lnTo>
                  <a:lnTo>
                    <a:pt x="13015" y="1109"/>
                  </a:lnTo>
                  <a:lnTo>
                    <a:pt x="13078" y="1130"/>
                  </a:lnTo>
                  <a:lnTo>
                    <a:pt x="12994" y="1214"/>
                  </a:lnTo>
                  <a:lnTo>
                    <a:pt x="12952" y="1214"/>
                  </a:lnTo>
                  <a:lnTo>
                    <a:pt x="12869" y="1088"/>
                  </a:lnTo>
                  <a:lnTo>
                    <a:pt x="12848" y="900"/>
                  </a:lnTo>
                  <a:lnTo>
                    <a:pt x="12638" y="733"/>
                  </a:lnTo>
                  <a:lnTo>
                    <a:pt x="12597" y="775"/>
                  </a:lnTo>
                  <a:lnTo>
                    <a:pt x="12638" y="900"/>
                  </a:lnTo>
                  <a:lnTo>
                    <a:pt x="12638" y="984"/>
                  </a:lnTo>
                  <a:lnTo>
                    <a:pt x="12555" y="984"/>
                  </a:lnTo>
                  <a:lnTo>
                    <a:pt x="12513" y="879"/>
                  </a:lnTo>
                  <a:lnTo>
                    <a:pt x="12450" y="900"/>
                  </a:lnTo>
                  <a:lnTo>
                    <a:pt x="12429" y="1005"/>
                  </a:lnTo>
                  <a:lnTo>
                    <a:pt x="12366" y="1026"/>
                  </a:lnTo>
                  <a:lnTo>
                    <a:pt x="12262" y="942"/>
                  </a:lnTo>
                  <a:lnTo>
                    <a:pt x="12136" y="1026"/>
                  </a:lnTo>
                  <a:lnTo>
                    <a:pt x="12074" y="984"/>
                  </a:lnTo>
                  <a:lnTo>
                    <a:pt x="12032" y="879"/>
                  </a:lnTo>
                  <a:lnTo>
                    <a:pt x="12115" y="837"/>
                  </a:lnTo>
                  <a:lnTo>
                    <a:pt x="12136" y="796"/>
                  </a:lnTo>
                  <a:lnTo>
                    <a:pt x="12115" y="691"/>
                  </a:lnTo>
                  <a:lnTo>
                    <a:pt x="12136" y="586"/>
                  </a:lnTo>
                  <a:lnTo>
                    <a:pt x="12115" y="524"/>
                  </a:lnTo>
                  <a:lnTo>
                    <a:pt x="12032" y="482"/>
                  </a:lnTo>
                  <a:lnTo>
                    <a:pt x="11948" y="398"/>
                  </a:lnTo>
                  <a:lnTo>
                    <a:pt x="11927" y="272"/>
                  </a:lnTo>
                  <a:lnTo>
                    <a:pt x="11864" y="252"/>
                  </a:lnTo>
                  <a:lnTo>
                    <a:pt x="11822" y="84"/>
                  </a:lnTo>
                  <a:lnTo>
                    <a:pt x="11718" y="84"/>
                  </a:lnTo>
                  <a:lnTo>
                    <a:pt x="11592" y="126"/>
                  </a:lnTo>
                  <a:lnTo>
                    <a:pt x="11446" y="126"/>
                  </a:lnTo>
                  <a:lnTo>
                    <a:pt x="11299" y="42"/>
                  </a:lnTo>
                  <a:lnTo>
                    <a:pt x="11132" y="63"/>
                  </a:lnTo>
                  <a:lnTo>
                    <a:pt x="11006" y="0"/>
                  </a:lnTo>
                  <a:lnTo>
                    <a:pt x="10902" y="42"/>
                  </a:lnTo>
                  <a:lnTo>
                    <a:pt x="1086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64"/>
            <p:cNvSpPr/>
            <p:nvPr/>
          </p:nvSpPr>
          <p:spPr>
            <a:xfrm>
              <a:off x="4105619" y="2816249"/>
              <a:ext cx="110383" cy="65688"/>
            </a:xfrm>
            <a:custGeom>
              <a:avLst/>
              <a:gdLst/>
              <a:ahLst/>
              <a:cxnLst/>
              <a:rect l="l" t="t" r="r" b="b"/>
              <a:pathLst>
                <a:path w="9270" h="5776" extrusionOk="0">
                  <a:moveTo>
                    <a:pt x="1507" y="1"/>
                  </a:moveTo>
                  <a:lnTo>
                    <a:pt x="0" y="294"/>
                  </a:lnTo>
                  <a:lnTo>
                    <a:pt x="439" y="3014"/>
                  </a:lnTo>
                  <a:lnTo>
                    <a:pt x="732" y="3014"/>
                  </a:lnTo>
                  <a:lnTo>
                    <a:pt x="963" y="3035"/>
                  </a:lnTo>
                  <a:lnTo>
                    <a:pt x="1004" y="2909"/>
                  </a:lnTo>
                  <a:lnTo>
                    <a:pt x="900" y="2804"/>
                  </a:lnTo>
                  <a:lnTo>
                    <a:pt x="879" y="2595"/>
                  </a:lnTo>
                  <a:lnTo>
                    <a:pt x="983" y="2344"/>
                  </a:lnTo>
                  <a:lnTo>
                    <a:pt x="1172" y="2323"/>
                  </a:lnTo>
                  <a:lnTo>
                    <a:pt x="1276" y="2198"/>
                  </a:lnTo>
                  <a:lnTo>
                    <a:pt x="1402" y="2114"/>
                  </a:lnTo>
                  <a:lnTo>
                    <a:pt x="1527" y="2198"/>
                  </a:lnTo>
                  <a:lnTo>
                    <a:pt x="1611" y="2135"/>
                  </a:lnTo>
                  <a:lnTo>
                    <a:pt x="1507" y="2009"/>
                  </a:lnTo>
                  <a:lnTo>
                    <a:pt x="1779" y="2030"/>
                  </a:lnTo>
                  <a:lnTo>
                    <a:pt x="2155" y="2219"/>
                  </a:lnTo>
                  <a:lnTo>
                    <a:pt x="2511" y="2428"/>
                  </a:lnTo>
                  <a:lnTo>
                    <a:pt x="2532" y="2553"/>
                  </a:lnTo>
                  <a:lnTo>
                    <a:pt x="2971" y="2804"/>
                  </a:lnTo>
                  <a:lnTo>
                    <a:pt x="3306" y="2951"/>
                  </a:lnTo>
                  <a:lnTo>
                    <a:pt x="3390" y="2909"/>
                  </a:lnTo>
                  <a:lnTo>
                    <a:pt x="3515" y="2930"/>
                  </a:lnTo>
                  <a:lnTo>
                    <a:pt x="3766" y="3076"/>
                  </a:lnTo>
                  <a:lnTo>
                    <a:pt x="3871" y="3432"/>
                  </a:lnTo>
                  <a:lnTo>
                    <a:pt x="3976" y="3537"/>
                  </a:lnTo>
                  <a:lnTo>
                    <a:pt x="4017" y="3662"/>
                  </a:lnTo>
                  <a:lnTo>
                    <a:pt x="4143" y="3913"/>
                  </a:lnTo>
                  <a:lnTo>
                    <a:pt x="4352" y="3997"/>
                  </a:lnTo>
                  <a:lnTo>
                    <a:pt x="4729" y="4227"/>
                  </a:lnTo>
                  <a:lnTo>
                    <a:pt x="5126" y="4520"/>
                  </a:lnTo>
                  <a:lnTo>
                    <a:pt x="5545" y="4708"/>
                  </a:lnTo>
                  <a:lnTo>
                    <a:pt x="5921" y="5001"/>
                  </a:lnTo>
                  <a:lnTo>
                    <a:pt x="6235" y="5022"/>
                  </a:lnTo>
                  <a:lnTo>
                    <a:pt x="6319" y="5106"/>
                  </a:lnTo>
                  <a:lnTo>
                    <a:pt x="6403" y="5106"/>
                  </a:lnTo>
                  <a:lnTo>
                    <a:pt x="6612" y="5232"/>
                  </a:lnTo>
                  <a:lnTo>
                    <a:pt x="6612" y="5378"/>
                  </a:lnTo>
                  <a:lnTo>
                    <a:pt x="6633" y="5650"/>
                  </a:lnTo>
                  <a:lnTo>
                    <a:pt x="6821" y="5587"/>
                  </a:lnTo>
                  <a:lnTo>
                    <a:pt x="6926" y="5671"/>
                  </a:lnTo>
                  <a:lnTo>
                    <a:pt x="7009" y="5776"/>
                  </a:lnTo>
                  <a:lnTo>
                    <a:pt x="7072" y="5776"/>
                  </a:lnTo>
                  <a:lnTo>
                    <a:pt x="7177" y="5671"/>
                  </a:lnTo>
                  <a:lnTo>
                    <a:pt x="7281" y="5692"/>
                  </a:lnTo>
                  <a:lnTo>
                    <a:pt x="7323" y="5755"/>
                  </a:lnTo>
                  <a:lnTo>
                    <a:pt x="7365" y="5378"/>
                  </a:lnTo>
                  <a:lnTo>
                    <a:pt x="7491" y="5106"/>
                  </a:lnTo>
                  <a:lnTo>
                    <a:pt x="7553" y="5043"/>
                  </a:lnTo>
                  <a:lnTo>
                    <a:pt x="7533" y="4897"/>
                  </a:lnTo>
                  <a:lnTo>
                    <a:pt x="7407" y="4834"/>
                  </a:lnTo>
                  <a:lnTo>
                    <a:pt x="7344" y="4688"/>
                  </a:lnTo>
                  <a:lnTo>
                    <a:pt x="7386" y="4541"/>
                  </a:lnTo>
                  <a:lnTo>
                    <a:pt x="7365" y="4416"/>
                  </a:lnTo>
                  <a:lnTo>
                    <a:pt x="7219" y="4436"/>
                  </a:lnTo>
                  <a:lnTo>
                    <a:pt x="7114" y="4499"/>
                  </a:lnTo>
                  <a:lnTo>
                    <a:pt x="6947" y="4269"/>
                  </a:lnTo>
                  <a:lnTo>
                    <a:pt x="6947" y="4102"/>
                  </a:lnTo>
                  <a:lnTo>
                    <a:pt x="7072" y="3997"/>
                  </a:lnTo>
                  <a:lnTo>
                    <a:pt x="7344" y="4018"/>
                  </a:lnTo>
                  <a:lnTo>
                    <a:pt x="7449" y="3997"/>
                  </a:lnTo>
                  <a:lnTo>
                    <a:pt x="7449" y="3872"/>
                  </a:lnTo>
                  <a:lnTo>
                    <a:pt x="7679" y="3788"/>
                  </a:lnTo>
                  <a:lnTo>
                    <a:pt x="7637" y="3704"/>
                  </a:lnTo>
                  <a:lnTo>
                    <a:pt x="7574" y="3662"/>
                  </a:lnTo>
                  <a:lnTo>
                    <a:pt x="7846" y="3600"/>
                  </a:lnTo>
                  <a:lnTo>
                    <a:pt x="8014" y="3537"/>
                  </a:lnTo>
                  <a:lnTo>
                    <a:pt x="8056" y="3390"/>
                  </a:lnTo>
                  <a:lnTo>
                    <a:pt x="7867" y="3328"/>
                  </a:lnTo>
                  <a:lnTo>
                    <a:pt x="7867" y="3181"/>
                  </a:lnTo>
                  <a:lnTo>
                    <a:pt x="8014" y="3139"/>
                  </a:lnTo>
                  <a:lnTo>
                    <a:pt x="8181" y="3014"/>
                  </a:lnTo>
                  <a:lnTo>
                    <a:pt x="8286" y="3035"/>
                  </a:lnTo>
                  <a:lnTo>
                    <a:pt x="8453" y="2825"/>
                  </a:lnTo>
                  <a:lnTo>
                    <a:pt x="8600" y="2951"/>
                  </a:lnTo>
                  <a:lnTo>
                    <a:pt x="8621" y="3056"/>
                  </a:lnTo>
                  <a:lnTo>
                    <a:pt x="8914" y="3014"/>
                  </a:lnTo>
                  <a:lnTo>
                    <a:pt x="9123" y="3014"/>
                  </a:lnTo>
                  <a:lnTo>
                    <a:pt x="9269" y="2825"/>
                  </a:lnTo>
                  <a:lnTo>
                    <a:pt x="9248" y="2721"/>
                  </a:lnTo>
                  <a:lnTo>
                    <a:pt x="8955" y="2491"/>
                  </a:lnTo>
                  <a:lnTo>
                    <a:pt x="8893" y="2491"/>
                  </a:lnTo>
                  <a:lnTo>
                    <a:pt x="8893" y="2637"/>
                  </a:lnTo>
                  <a:lnTo>
                    <a:pt x="8788" y="2742"/>
                  </a:lnTo>
                  <a:lnTo>
                    <a:pt x="8683" y="2721"/>
                  </a:lnTo>
                  <a:lnTo>
                    <a:pt x="8579" y="2616"/>
                  </a:lnTo>
                  <a:lnTo>
                    <a:pt x="8307" y="2532"/>
                  </a:lnTo>
                  <a:lnTo>
                    <a:pt x="8202" y="2449"/>
                  </a:lnTo>
                  <a:lnTo>
                    <a:pt x="8286" y="2323"/>
                  </a:lnTo>
                  <a:lnTo>
                    <a:pt x="8453" y="2030"/>
                  </a:lnTo>
                  <a:lnTo>
                    <a:pt x="8453" y="1905"/>
                  </a:lnTo>
                  <a:lnTo>
                    <a:pt x="8369" y="1905"/>
                  </a:lnTo>
                  <a:lnTo>
                    <a:pt x="8265" y="2072"/>
                  </a:lnTo>
                  <a:lnTo>
                    <a:pt x="8160" y="2093"/>
                  </a:lnTo>
                  <a:lnTo>
                    <a:pt x="7909" y="2386"/>
                  </a:lnTo>
                  <a:lnTo>
                    <a:pt x="7846" y="2532"/>
                  </a:lnTo>
                  <a:lnTo>
                    <a:pt x="7784" y="2616"/>
                  </a:lnTo>
                  <a:lnTo>
                    <a:pt x="7658" y="2825"/>
                  </a:lnTo>
                  <a:lnTo>
                    <a:pt x="7449" y="3035"/>
                  </a:lnTo>
                  <a:lnTo>
                    <a:pt x="7365" y="3014"/>
                  </a:lnTo>
                  <a:lnTo>
                    <a:pt x="7114" y="2867"/>
                  </a:lnTo>
                  <a:lnTo>
                    <a:pt x="6926" y="2846"/>
                  </a:lnTo>
                  <a:lnTo>
                    <a:pt x="6737" y="2867"/>
                  </a:lnTo>
                  <a:lnTo>
                    <a:pt x="6486" y="3014"/>
                  </a:lnTo>
                  <a:lnTo>
                    <a:pt x="6361" y="3014"/>
                  </a:lnTo>
                  <a:lnTo>
                    <a:pt x="6131" y="2323"/>
                  </a:lnTo>
                  <a:lnTo>
                    <a:pt x="5712" y="2281"/>
                  </a:lnTo>
                  <a:lnTo>
                    <a:pt x="5691" y="1465"/>
                  </a:lnTo>
                  <a:lnTo>
                    <a:pt x="5503" y="1549"/>
                  </a:lnTo>
                  <a:lnTo>
                    <a:pt x="5356" y="1172"/>
                  </a:lnTo>
                  <a:lnTo>
                    <a:pt x="5064" y="963"/>
                  </a:lnTo>
                  <a:lnTo>
                    <a:pt x="4122" y="963"/>
                  </a:lnTo>
                  <a:lnTo>
                    <a:pt x="3264" y="1047"/>
                  </a:lnTo>
                  <a:lnTo>
                    <a:pt x="2762" y="754"/>
                  </a:lnTo>
                  <a:lnTo>
                    <a:pt x="2427" y="628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64"/>
            <p:cNvSpPr/>
            <p:nvPr/>
          </p:nvSpPr>
          <p:spPr>
            <a:xfrm>
              <a:off x="4085936" y="2839096"/>
              <a:ext cx="98666" cy="59262"/>
            </a:xfrm>
            <a:custGeom>
              <a:avLst/>
              <a:gdLst/>
              <a:ahLst/>
              <a:cxnLst/>
              <a:rect l="l" t="t" r="r" b="b"/>
              <a:pathLst>
                <a:path w="8286" h="5211" extrusionOk="0">
                  <a:moveTo>
                    <a:pt x="3160" y="0"/>
                  </a:moveTo>
                  <a:lnTo>
                    <a:pt x="3264" y="126"/>
                  </a:lnTo>
                  <a:lnTo>
                    <a:pt x="3180" y="189"/>
                  </a:lnTo>
                  <a:lnTo>
                    <a:pt x="3055" y="105"/>
                  </a:lnTo>
                  <a:lnTo>
                    <a:pt x="2929" y="189"/>
                  </a:lnTo>
                  <a:lnTo>
                    <a:pt x="2825" y="314"/>
                  </a:lnTo>
                  <a:lnTo>
                    <a:pt x="2636" y="335"/>
                  </a:lnTo>
                  <a:lnTo>
                    <a:pt x="2532" y="586"/>
                  </a:lnTo>
                  <a:lnTo>
                    <a:pt x="2553" y="795"/>
                  </a:lnTo>
                  <a:lnTo>
                    <a:pt x="2657" y="900"/>
                  </a:lnTo>
                  <a:lnTo>
                    <a:pt x="2616" y="1026"/>
                  </a:lnTo>
                  <a:lnTo>
                    <a:pt x="2385" y="1005"/>
                  </a:lnTo>
                  <a:lnTo>
                    <a:pt x="2092" y="1005"/>
                  </a:lnTo>
                  <a:lnTo>
                    <a:pt x="2009" y="1026"/>
                  </a:lnTo>
                  <a:lnTo>
                    <a:pt x="1779" y="1067"/>
                  </a:lnTo>
                  <a:lnTo>
                    <a:pt x="1402" y="628"/>
                  </a:lnTo>
                  <a:lnTo>
                    <a:pt x="983" y="398"/>
                  </a:lnTo>
                  <a:lnTo>
                    <a:pt x="628" y="335"/>
                  </a:lnTo>
                  <a:lnTo>
                    <a:pt x="335" y="440"/>
                  </a:lnTo>
                  <a:lnTo>
                    <a:pt x="0" y="754"/>
                  </a:lnTo>
                  <a:lnTo>
                    <a:pt x="0" y="816"/>
                  </a:lnTo>
                  <a:lnTo>
                    <a:pt x="84" y="900"/>
                  </a:lnTo>
                  <a:lnTo>
                    <a:pt x="126" y="963"/>
                  </a:lnTo>
                  <a:lnTo>
                    <a:pt x="209" y="1047"/>
                  </a:lnTo>
                  <a:lnTo>
                    <a:pt x="251" y="1151"/>
                  </a:lnTo>
                  <a:lnTo>
                    <a:pt x="356" y="1360"/>
                  </a:lnTo>
                  <a:lnTo>
                    <a:pt x="335" y="1528"/>
                  </a:lnTo>
                  <a:lnTo>
                    <a:pt x="293" y="1653"/>
                  </a:lnTo>
                  <a:lnTo>
                    <a:pt x="314" y="1946"/>
                  </a:lnTo>
                  <a:lnTo>
                    <a:pt x="356" y="2009"/>
                  </a:lnTo>
                  <a:lnTo>
                    <a:pt x="398" y="2093"/>
                  </a:lnTo>
                  <a:lnTo>
                    <a:pt x="607" y="2302"/>
                  </a:lnTo>
                  <a:lnTo>
                    <a:pt x="565" y="2218"/>
                  </a:lnTo>
                  <a:lnTo>
                    <a:pt x="523" y="2155"/>
                  </a:lnTo>
                  <a:lnTo>
                    <a:pt x="544" y="2114"/>
                  </a:lnTo>
                  <a:lnTo>
                    <a:pt x="732" y="2155"/>
                  </a:lnTo>
                  <a:lnTo>
                    <a:pt x="816" y="2093"/>
                  </a:lnTo>
                  <a:lnTo>
                    <a:pt x="858" y="2114"/>
                  </a:lnTo>
                  <a:lnTo>
                    <a:pt x="837" y="2260"/>
                  </a:lnTo>
                  <a:lnTo>
                    <a:pt x="858" y="2365"/>
                  </a:lnTo>
                  <a:lnTo>
                    <a:pt x="942" y="2323"/>
                  </a:lnTo>
                  <a:lnTo>
                    <a:pt x="983" y="2427"/>
                  </a:lnTo>
                  <a:lnTo>
                    <a:pt x="963" y="2490"/>
                  </a:lnTo>
                  <a:lnTo>
                    <a:pt x="858" y="2469"/>
                  </a:lnTo>
                  <a:lnTo>
                    <a:pt x="816" y="2469"/>
                  </a:lnTo>
                  <a:lnTo>
                    <a:pt x="753" y="2427"/>
                  </a:lnTo>
                  <a:lnTo>
                    <a:pt x="649" y="2511"/>
                  </a:lnTo>
                  <a:lnTo>
                    <a:pt x="649" y="2616"/>
                  </a:lnTo>
                  <a:lnTo>
                    <a:pt x="732" y="2699"/>
                  </a:lnTo>
                  <a:lnTo>
                    <a:pt x="711" y="2574"/>
                  </a:lnTo>
                  <a:lnTo>
                    <a:pt x="774" y="2574"/>
                  </a:lnTo>
                  <a:lnTo>
                    <a:pt x="837" y="2595"/>
                  </a:lnTo>
                  <a:lnTo>
                    <a:pt x="921" y="2616"/>
                  </a:lnTo>
                  <a:lnTo>
                    <a:pt x="963" y="2720"/>
                  </a:lnTo>
                  <a:lnTo>
                    <a:pt x="1130" y="2804"/>
                  </a:lnTo>
                  <a:lnTo>
                    <a:pt x="1172" y="2909"/>
                  </a:lnTo>
                  <a:lnTo>
                    <a:pt x="1151" y="3097"/>
                  </a:lnTo>
                  <a:lnTo>
                    <a:pt x="1172" y="3160"/>
                  </a:lnTo>
                  <a:lnTo>
                    <a:pt x="1172" y="3453"/>
                  </a:lnTo>
                  <a:lnTo>
                    <a:pt x="1235" y="3662"/>
                  </a:lnTo>
                  <a:lnTo>
                    <a:pt x="1339" y="3955"/>
                  </a:lnTo>
                  <a:lnTo>
                    <a:pt x="1444" y="3871"/>
                  </a:lnTo>
                  <a:lnTo>
                    <a:pt x="1716" y="3871"/>
                  </a:lnTo>
                  <a:lnTo>
                    <a:pt x="1779" y="3725"/>
                  </a:lnTo>
                  <a:lnTo>
                    <a:pt x="1862" y="3620"/>
                  </a:lnTo>
                  <a:lnTo>
                    <a:pt x="1967" y="3620"/>
                  </a:lnTo>
                  <a:lnTo>
                    <a:pt x="2197" y="3411"/>
                  </a:lnTo>
                  <a:lnTo>
                    <a:pt x="2427" y="3348"/>
                  </a:lnTo>
                  <a:lnTo>
                    <a:pt x="2636" y="3411"/>
                  </a:lnTo>
                  <a:lnTo>
                    <a:pt x="2699" y="3264"/>
                  </a:lnTo>
                  <a:lnTo>
                    <a:pt x="2804" y="3243"/>
                  </a:lnTo>
                  <a:lnTo>
                    <a:pt x="2929" y="3306"/>
                  </a:lnTo>
                  <a:lnTo>
                    <a:pt x="3055" y="3264"/>
                  </a:lnTo>
                  <a:lnTo>
                    <a:pt x="3264" y="3453"/>
                  </a:lnTo>
                  <a:lnTo>
                    <a:pt x="3432" y="3515"/>
                  </a:lnTo>
                  <a:lnTo>
                    <a:pt x="3766" y="3725"/>
                  </a:lnTo>
                  <a:lnTo>
                    <a:pt x="3871" y="3725"/>
                  </a:lnTo>
                  <a:lnTo>
                    <a:pt x="3955" y="3641"/>
                  </a:lnTo>
                  <a:lnTo>
                    <a:pt x="4185" y="3746"/>
                  </a:lnTo>
                  <a:lnTo>
                    <a:pt x="4310" y="3767"/>
                  </a:lnTo>
                  <a:lnTo>
                    <a:pt x="4331" y="3934"/>
                  </a:lnTo>
                  <a:lnTo>
                    <a:pt x="4394" y="3976"/>
                  </a:lnTo>
                  <a:lnTo>
                    <a:pt x="4520" y="3955"/>
                  </a:lnTo>
                  <a:lnTo>
                    <a:pt x="4729" y="3997"/>
                  </a:lnTo>
                  <a:lnTo>
                    <a:pt x="4959" y="4311"/>
                  </a:lnTo>
                  <a:lnTo>
                    <a:pt x="5231" y="4352"/>
                  </a:lnTo>
                  <a:lnTo>
                    <a:pt x="5357" y="4394"/>
                  </a:lnTo>
                  <a:lnTo>
                    <a:pt x="5461" y="4562"/>
                  </a:lnTo>
                  <a:lnTo>
                    <a:pt x="5419" y="4666"/>
                  </a:lnTo>
                  <a:lnTo>
                    <a:pt x="5461" y="4792"/>
                  </a:lnTo>
                  <a:lnTo>
                    <a:pt x="5461" y="4876"/>
                  </a:lnTo>
                  <a:lnTo>
                    <a:pt x="5524" y="4980"/>
                  </a:lnTo>
                  <a:lnTo>
                    <a:pt x="5566" y="4938"/>
                  </a:lnTo>
                  <a:lnTo>
                    <a:pt x="5691" y="4980"/>
                  </a:lnTo>
                  <a:lnTo>
                    <a:pt x="5775" y="5043"/>
                  </a:lnTo>
                  <a:lnTo>
                    <a:pt x="5880" y="5043"/>
                  </a:lnTo>
                  <a:lnTo>
                    <a:pt x="5963" y="4980"/>
                  </a:lnTo>
                  <a:lnTo>
                    <a:pt x="6047" y="4980"/>
                  </a:lnTo>
                  <a:lnTo>
                    <a:pt x="6173" y="5085"/>
                  </a:lnTo>
                  <a:lnTo>
                    <a:pt x="6214" y="5148"/>
                  </a:lnTo>
                  <a:lnTo>
                    <a:pt x="6277" y="5210"/>
                  </a:lnTo>
                  <a:lnTo>
                    <a:pt x="6319" y="5148"/>
                  </a:lnTo>
                  <a:lnTo>
                    <a:pt x="6486" y="5127"/>
                  </a:lnTo>
                  <a:lnTo>
                    <a:pt x="6570" y="5022"/>
                  </a:lnTo>
                  <a:lnTo>
                    <a:pt x="6591" y="4938"/>
                  </a:lnTo>
                  <a:lnTo>
                    <a:pt x="6675" y="4896"/>
                  </a:lnTo>
                  <a:lnTo>
                    <a:pt x="6633" y="4813"/>
                  </a:lnTo>
                  <a:lnTo>
                    <a:pt x="6821" y="4708"/>
                  </a:lnTo>
                  <a:lnTo>
                    <a:pt x="7030" y="4666"/>
                  </a:lnTo>
                  <a:lnTo>
                    <a:pt x="7051" y="4604"/>
                  </a:lnTo>
                  <a:lnTo>
                    <a:pt x="7135" y="4520"/>
                  </a:lnTo>
                  <a:lnTo>
                    <a:pt x="7240" y="4499"/>
                  </a:lnTo>
                  <a:lnTo>
                    <a:pt x="7261" y="4373"/>
                  </a:lnTo>
                  <a:lnTo>
                    <a:pt x="7261" y="4206"/>
                  </a:lnTo>
                  <a:lnTo>
                    <a:pt x="7407" y="4080"/>
                  </a:lnTo>
                  <a:lnTo>
                    <a:pt x="7407" y="3955"/>
                  </a:lnTo>
                  <a:lnTo>
                    <a:pt x="7344" y="3892"/>
                  </a:lnTo>
                  <a:lnTo>
                    <a:pt x="7365" y="3850"/>
                  </a:lnTo>
                  <a:lnTo>
                    <a:pt x="7428" y="3829"/>
                  </a:lnTo>
                  <a:lnTo>
                    <a:pt x="7470" y="3767"/>
                  </a:lnTo>
                  <a:lnTo>
                    <a:pt x="7637" y="3725"/>
                  </a:lnTo>
                  <a:lnTo>
                    <a:pt x="7679" y="3725"/>
                  </a:lnTo>
                  <a:lnTo>
                    <a:pt x="7846" y="3620"/>
                  </a:lnTo>
                  <a:lnTo>
                    <a:pt x="7993" y="3557"/>
                  </a:lnTo>
                  <a:lnTo>
                    <a:pt x="8098" y="3641"/>
                  </a:lnTo>
                  <a:lnTo>
                    <a:pt x="8244" y="3620"/>
                  </a:lnTo>
                  <a:lnTo>
                    <a:pt x="8265" y="3641"/>
                  </a:lnTo>
                  <a:lnTo>
                    <a:pt x="8286" y="3641"/>
                  </a:lnTo>
                  <a:lnTo>
                    <a:pt x="8265" y="3369"/>
                  </a:lnTo>
                  <a:lnTo>
                    <a:pt x="8265" y="3223"/>
                  </a:lnTo>
                  <a:lnTo>
                    <a:pt x="8056" y="3097"/>
                  </a:lnTo>
                  <a:lnTo>
                    <a:pt x="7972" y="3097"/>
                  </a:lnTo>
                  <a:lnTo>
                    <a:pt x="7888" y="3013"/>
                  </a:lnTo>
                  <a:lnTo>
                    <a:pt x="7574" y="2992"/>
                  </a:lnTo>
                  <a:lnTo>
                    <a:pt x="7198" y="2699"/>
                  </a:lnTo>
                  <a:lnTo>
                    <a:pt x="6779" y="2511"/>
                  </a:lnTo>
                  <a:lnTo>
                    <a:pt x="6382" y="2218"/>
                  </a:lnTo>
                  <a:lnTo>
                    <a:pt x="6005" y="1988"/>
                  </a:lnTo>
                  <a:lnTo>
                    <a:pt x="5796" y="1904"/>
                  </a:lnTo>
                  <a:lnTo>
                    <a:pt x="5670" y="1653"/>
                  </a:lnTo>
                  <a:lnTo>
                    <a:pt x="5629" y="1528"/>
                  </a:lnTo>
                  <a:lnTo>
                    <a:pt x="5524" y="1423"/>
                  </a:lnTo>
                  <a:lnTo>
                    <a:pt x="5419" y="1067"/>
                  </a:lnTo>
                  <a:lnTo>
                    <a:pt x="5168" y="921"/>
                  </a:lnTo>
                  <a:lnTo>
                    <a:pt x="5043" y="900"/>
                  </a:lnTo>
                  <a:lnTo>
                    <a:pt x="4959" y="942"/>
                  </a:lnTo>
                  <a:lnTo>
                    <a:pt x="4624" y="795"/>
                  </a:lnTo>
                  <a:lnTo>
                    <a:pt x="4185" y="544"/>
                  </a:lnTo>
                  <a:lnTo>
                    <a:pt x="4164" y="419"/>
                  </a:lnTo>
                  <a:lnTo>
                    <a:pt x="3808" y="210"/>
                  </a:lnTo>
                  <a:lnTo>
                    <a:pt x="3432" y="21"/>
                  </a:lnTo>
                  <a:lnTo>
                    <a:pt x="316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20" name="Google Shape;1220;p64"/>
            <p:cNvGrpSpPr/>
            <p:nvPr/>
          </p:nvGrpSpPr>
          <p:grpSpPr>
            <a:xfrm>
              <a:off x="4295710" y="3079670"/>
              <a:ext cx="14968" cy="27135"/>
              <a:chOff x="4842300" y="3099950"/>
              <a:chExt cx="31425" cy="59650"/>
            </a:xfrm>
          </p:grpSpPr>
          <p:sp>
            <p:nvSpPr>
              <p:cNvPr id="1221" name="Google Shape;1221;p64"/>
              <p:cNvSpPr/>
              <p:nvPr/>
            </p:nvSpPr>
            <p:spPr>
              <a:xfrm>
                <a:off x="4842300" y="3122950"/>
                <a:ext cx="2125" cy="6825"/>
              </a:xfrm>
              <a:custGeom>
                <a:avLst/>
                <a:gdLst/>
                <a:ahLst/>
                <a:cxnLst/>
                <a:rect l="l" t="t" r="r" b="b"/>
                <a:pathLst>
                  <a:path w="85" h="273" extrusionOk="0">
                    <a:moveTo>
                      <a:pt x="84" y="1"/>
                    </a:moveTo>
                    <a:lnTo>
                      <a:pt x="1" y="22"/>
                    </a:lnTo>
                    <a:lnTo>
                      <a:pt x="43" y="126"/>
                    </a:lnTo>
                    <a:lnTo>
                      <a:pt x="1" y="273"/>
                    </a:lnTo>
                    <a:lnTo>
                      <a:pt x="64" y="126"/>
                    </a:lnTo>
                    <a:lnTo>
                      <a:pt x="43" y="22"/>
                    </a:lnTo>
                    <a:lnTo>
                      <a:pt x="84" y="22"/>
                    </a:lnTo>
                    <a:lnTo>
                      <a:pt x="84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64"/>
              <p:cNvSpPr/>
              <p:nvPr/>
            </p:nvSpPr>
            <p:spPr>
              <a:xfrm>
                <a:off x="4842300" y="3106225"/>
                <a:ext cx="31425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2135" extrusionOk="0">
                    <a:moveTo>
                      <a:pt x="273" y="0"/>
                    </a:moveTo>
                    <a:lnTo>
                      <a:pt x="273" y="21"/>
                    </a:lnTo>
                    <a:lnTo>
                      <a:pt x="294" y="42"/>
                    </a:lnTo>
                    <a:lnTo>
                      <a:pt x="273" y="63"/>
                    </a:lnTo>
                    <a:lnTo>
                      <a:pt x="252" y="105"/>
                    </a:lnTo>
                    <a:lnTo>
                      <a:pt x="252" y="126"/>
                    </a:lnTo>
                    <a:lnTo>
                      <a:pt x="252" y="209"/>
                    </a:lnTo>
                    <a:lnTo>
                      <a:pt x="189" y="314"/>
                    </a:lnTo>
                    <a:lnTo>
                      <a:pt x="147" y="272"/>
                    </a:lnTo>
                    <a:lnTo>
                      <a:pt x="84" y="230"/>
                    </a:lnTo>
                    <a:lnTo>
                      <a:pt x="1" y="230"/>
                    </a:lnTo>
                    <a:lnTo>
                      <a:pt x="1" y="251"/>
                    </a:lnTo>
                    <a:lnTo>
                      <a:pt x="84" y="272"/>
                    </a:lnTo>
                    <a:lnTo>
                      <a:pt x="105" y="335"/>
                    </a:lnTo>
                    <a:lnTo>
                      <a:pt x="84" y="356"/>
                    </a:lnTo>
                    <a:lnTo>
                      <a:pt x="147" y="461"/>
                    </a:lnTo>
                    <a:lnTo>
                      <a:pt x="147" y="628"/>
                    </a:lnTo>
                    <a:lnTo>
                      <a:pt x="84" y="691"/>
                    </a:lnTo>
                    <a:lnTo>
                      <a:pt x="64" y="942"/>
                    </a:lnTo>
                    <a:lnTo>
                      <a:pt x="84" y="1005"/>
                    </a:lnTo>
                    <a:lnTo>
                      <a:pt x="43" y="1046"/>
                    </a:lnTo>
                    <a:lnTo>
                      <a:pt x="84" y="1277"/>
                    </a:lnTo>
                    <a:lnTo>
                      <a:pt x="84" y="1360"/>
                    </a:lnTo>
                    <a:lnTo>
                      <a:pt x="168" y="1611"/>
                    </a:lnTo>
                    <a:lnTo>
                      <a:pt x="252" y="1925"/>
                    </a:lnTo>
                    <a:lnTo>
                      <a:pt x="315" y="2051"/>
                    </a:lnTo>
                    <a:lnTo>
                      <a:pt x="461" y="2134"/>
                    </a:lnTo>
                    <a:lnTo>
                      <a:pt x="587" y="2113"/>
                    </a:lnTo>
                    <a:lnTo>
                      <a:pt x="775" y="2093"/>
                    </a:lnTo>
                    <a:lnTo>
                      <a:pt x="942" y="2030"/>
                    </a:lnTo>
                    <a:lnTo>
                      <a:pt x="1131" y="1821"/>
                    </a:lnTo>
                    <a:lnTo>
                      <a:pt x="1214" y="1674"/>
                    </a:lnTo>
                    <a:lnTo>
                      <a:pt x="1256" y="1569"/>
                    </a:lnTo>
                    <a:lnTo>
                      <a:pt x="1235" y="1486"/>
                    </a:lnTo>
                    <a:lnTo>
                      <a:pt x="1256" y="1423"/>
                    </a:lnTo>
                    <a:lnTo>
                      <a:pt x="1256" y="1277"/>
                    </a:lnTo>
                    <a:lnTo>
                      <a:pt x="1235" y="1214"/>
                    </a:lnTo>
                    <a:lnTo>
                      <a:pt x="1256" y="1109"/>
                    </a:lnTo>
                    <a:lnTo>
                      <a:pt x="1152" y="1046"/>
                    </a:lnTo>
                    <a:lnTo>
                      <a:pt x="1089" y="795"/>
                    </a:lnTo>
                    <a:lnTo>
                      <a:pt x="1005" y="628"/>
                    </a:lnTo>
                    <a:lnTo>
                      <a:pt x="900" y="628"/>
                    </a:lnTo>
                    <a:lnTo>
                      <a:pt x="900" y="586"/>
                    </a:lnTo>
                    <a:lnTo>
                      <a:pt x="796" y="586"/>
                    </a:lnTo>
                    <a:lnTo>
                      <a:pt x="921" y="544"/>
                    </a:lnTo>
                    <a:lnTo>
                      <a:pt x="900" y="481"/>
                    </a:lnTo>
                    <a:lnTo>
                      <a:pt x="838" y="461"/>
                    </a:lnTo>
                    <a:lnTo>
                      <a:pt x="775" y="335"/>
                    </a:lnTo>
                    <a:lnTo>
                      <a:pt x="712" y="335"/>
                    </a:lnTo>
                    <a:lnTo>
                      <a:pt x="691" y="230"/>
                    </a:lnTo>
                    <a:lnTo>
                      <a:pt x="670" y="168"/>
                    </a:lnTo>
                    <a:lnTo>
                      <a:pt x="670" y="126"/>
                    </a:lnTo>
                    <a:lnTo>
                      <a:pt x="482" y="42"/>
                    </a:lnTo>
                    <a:lnTo>
                      <a:pt x="461" y="105"/>
                    </a:lnTo>
                    <a:lnTo>
                      <a:pt x="377" y="63"/>
                    </a:lnTo>
                    <a:lnTo>
                      <a:pt x="398" y="21"/>
                    </a:lnTo>
                    <a:lnTo>
                      <a:pt x="273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64"/>
              <p:cNvSpPr/>
              <p:nvPr/>
            </p:nvSpPr>
            <p:spPr>
              <a:xfrm>
                <a:off x="4844400" y="3099950"/>
                <a:ext cx="5250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89" extrusionOk="0">
                    <a:moveTo>
                      <a:pt x="189" y="0"/>
                    </a:moveTo>
                    <a:lnTo>
                      <a:pt x="0" y="42"/>
                    </a:lnTo>
                    <a:lnTo>
                      <a:pt x="0" y="105"/>
                    </a:lnTo>
                    <a:lnTo>
                      <a:pt x="126" y="188"/>
                    </a:lnTo>
                    <a:lnTo>
                      <a:pt x="126" y="147"/>
                    </a:lnTo>
                    <a:lnTo>
                      <a:pt x="168" y="147"/>
                    </a:lnTo>
                    <a:lnTo>
                      <a:pt x="210" y="42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64"/>
              <p:cNvSpPr/>
              <p:nvPr/>
            </p:nvSpPr>
            <p:spPr>
              <a:xfrm>
                <a:off x="4849625" y="3101500"/>
                <a:ext cx="78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52" extrusionOk="0">
                    <a:moveTo>
                      <a:pt x="43" y="1"/>
                    </a:moveTo>
                    <a:lnTo>
                      <a:pt x="43" y="43"/>
                    </a:lnTo>
                    <a:lnTo>
                      <a:pt x="84" y="85"/>
                    </a:lnTo>
                    <a:lnTo>
                      <a:pt x="1" y="85"/>
                    </a:lnTo>
                    <a:lnTo>
                      <a:pt x="1" y="105"/>
                    </a:lnTo>
                    <a:lnTo>
                      <a:pt x="126" y="147"/>
                    </a:lnTo>
                    <a:lnTo>
                      <a:pt x="189" y="210"/>
                    </a:lnTo>
                    <a:lnTo>
                      <a:pt x="273" y="210"/>
                    </a:lnTo>
                    <a:lnTo>
                      <a:pt x="315" y="252"/>
                    </a:lnTo>
                    <a:lnTo>
                      <a:pt x="294" y="210"/>
                    </a:lnTo>
                    <a:lnTo>
                      <a:pt x="168" y="105"/>
                    </a:lnTo>
                    <a:lnTo>
                      <a:pt x="168" y="22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25" name="Google Shape;1225;p64"/>
            <p:cNvSpPr/>
            <p:nvPr/>
          </p:nvSpPr>
          <p:spPr>
            <a:xfrm>
              <a:off x="4210500" y="2911903"/>
              <a:ext cx="193104" cy="180152"/>
            </a:xfrm>
            <a:custGeom>
              <a:avLst/>
              <a:gdLst/>
              <a:ahLst/>
              <a:cxnLst/>
              <a:rect l="l" t="t" r="r" b="b"/>
              <a:pathLst>
                <a:path w="16217" h="15841" extrusionOk="0">
                  <a:moveTo>
                    <a:pt x="6906" y="15150"/>
                  </a:moveTo>
                  <a:lnTo>
                    <a:pt x="6927" y="15212"/>
                  </a:lnTo>
                  <a:lnTo>
                    <a:pt x="6927" y="15171"/>
                  </a:lnTo>
                  <a:lnTo>
                    <a:pt x="6906" y="15150"/>
                  </a:lnTo>
                  <a:close/>
                  <a:moveTo>
                    <a:pt x="3997" y="1"/>
                  </a:moveTo>
                  <a:lnTo>
                    <a:pt x="3914" y="147"/>
                  </a:lnTo>
                  <a:lnTo>
                    <a:pt x="3788" y="147"/>
                  </a:lnTo>
                  <a:lnTo>
                    <a:pt x="3600" y="294"/>
                  </a:lnTo>
                  <a:lnTo>
                    <a:pt x="3453" y="587"/>
                  </a:lnTo>
                  <a:lnTo>
                    <a:pt x="3391" y="629"/>
                  </a:lnTo>
                  <a:lnTo>
                    <a:pt x="3286" y="733"/>
                  </a:lnTo>
                  <a:lnTo>
                    <a:pt x="3223" y="733"/>
                  </a:lnTo>
                  <a:lnTo>
                    <a:pt x="3119" y="817"/>
                  </a:lnTo>
                  <a:lnTo>
                    <a:pt x="3014" y="838"/>
                  </a:lnTo>
                  <a:lnTo>
                    <a:pt x="2826" y="1026"/>
                  </a:lnTo>
                  <a:lnTo>
                    <a:pt x="2846" y="1089"/>
                  </a:lnTo>
                  <a:lnTo>
                    <a:pt x="2930" y="1298"/>
                  </a:lnTo>
                  <a:lnTo>
                    <a:pt x="2867" y="1570"/>
                  </a:lnTo>
                  <a:lnTo>
                    <a:pt x="2867" y="1717"/>
                  </a:lnTo>
                  <a:lnTo>
                    <a:pt x="2763" y="1779"/>
                  </a:lnTo>
                  <a:lnTo>
                    <a:pt x="2616" y="1968"/>
                  </a:lnTo>
                  <a:lnTo>
                    <a:pt x="2700" y="2031"/>
                  </a:lnTo>
                  <a:lnTo>
                    <a:pt x="2700" y="2135"/>
                  </a:lnTo>
                  <a:lnTo>
                    <a:pt x="2637" y="2261"/>
                  </a:lnTo>
                  <a:lnTo>
                    <a:pt x="2428" y="2365"/>
                  </a:lnTo>
                  <a:lnTo>
                    <a:pt x="2323" y="2554"/>
                  </a:lnTo>
                  <a:lnTo>
                    <a:pt x="2302" y="2721"/>
                  </a:lnTo>
                  <a:lnTo>
                    <a:pt x="2219" y="2867"/>
                  </a:lnTo>
                  <a:lnTo>
                    <a:pt x="1968" y="3035"/>
                  </a:lnTo>
                  <a:lnTo>
                    <a:pt x="1863" y="3391"/>
                  </a:lnTo>
                  <a:lnTo>
                    <a:pt x="1675" y="3600"/>
                  </a:lnTo>
                  <a:lnTo>
                    <a:pt x="1361" y="3600"/>
                  </a:lnTo>
                  <a:lnTo>
                    <a:pt x="1152" y="3725"/>
                  </a:lnTo>
                  <a:lnTo>
                    <a:pt x="1068" y="3704"/>
                  </a:lnTo>
                  <a:lnTo>
                    <a:pt x="1047" y="3600"/>
                  </a:lnTo>
                  <a:lnTo>
                    <a:pt x="922" y="3537"/>
                  </a:lnTo>
                  <a:lnTo>
                    <a:pt x="838" y="3600"/>
                  </a:lnTo>
                  <a:lnTo>
                    <a:pt x="733" y="3642"/>
                  </a:lnTo>
                  <a:lnTo>
                    <a:pt x="691" y="3746"/>
                  </a:lnTo>
                  <a:lnTo>
                    <a:pt x="545" y="3956"/>
                  </a:lnTo>
                  <a:lnTo>
                    <a:pt x="461" y="3976"/>
                  </a:lnTo>
                  <a:lnTo>
                    <a:pt x="357" y="4228"/>
                  </a:lnTo>
                  <a:lnTo>
                    <a:pt x="357" y="4374"/>
                  </a:lnTo>
                  <a:lnTo>
                    <a:pt x="461" y="4353"/>
                  </a:lnTo>
                  <a:lnTo>
                    <a:pt x="608" y="4395"/>
                  </a:lnTo>
                  <a:lnTo>
                    <a:pt x="670" y="4374"/>
                  </a:lnTo>
                  <a:lnTo>
                    <a:pt x="775" y="4374"/>
                  </a:lnTo>
                  <a:lnTo>
                    <a:pt x="859" y="4562"/>
                  </a:lnTo>
                  <a:lnTo>
                    <a:pt x="838" y="4688"/>
                  </a:lnTo>
                  <a:lnTo>
                    <a:pt x="859" y="4897"/>
                  </a:lnTo>
                  <a:lnTo>
                    <a:pt x="1068" y="5023"/>
                  </a:lnTo>
                  <a:lnTo>
                    <a:pt x="1173" y="5023"/>
                  </a:lnTo>
                  <a:lnTo>
                    <a:pt x="1256" y="5085"/>
                  </a:lnTo>
                  <a:lnTo>
                    <a:pt x="1214" y="5169"/>
                  </a:lnTo>
                  <a:lnTo>
                    <a:pt x="1340" y="5316"/>
                  </a:lnTo>
                  <a:lnTo>
                    <a:pt x="1466" y="5692"/>
                  </a:lnTo>
                  <a:lnTo>
                    <a:pt x="1445" y="5755"/>
                  </a:lnTo>
                  <a:lnTo>
                    <a:pt x="1486" y="5818"/>
                  </a:lnTo>
                  <a:lnTo>
                    <a:pt x="1382" y="5860"/>
                  </a:lnTo>
                  <a:lnTo>
                    <a:pt x="1256" y="5943"/>
                  </a:lnTo>
                  <a:lnTo>
                    <a:pt x="1194" y="5860"/>
                  </a:lnTo>
                  <a:lnTo>
                    <a:pt x="1256" y="5797"/>
                  </a:lnTo>
                  <a:lnTo>
                    <a:pt x="1256" y="5797"/>
                  </a:lnTo>
                  <a:lnTo>
                    <a:pt x="1131" y="5818"/>
                  </a:lnTo>
                  <a:lnTo>
                    <a:pt x="1068" y="5860"/>
                  </a:lnTo>
                  <a:lnTo>
                    <a:pt x="838" y="5964"/>
                  </a:lnTo>
                  <a:lnTo>
                    <a:pt x="440" y="5943"/>
                  </a:lnTo>
                  <a:lnTo>
                    <a:pt x="336" y="6006"/>
                  </a:lnTo>
                  <a:lnTo>
                    <a:pt x="252" y="5964"/>
                  </a:lnTo>
                  <a:lnTo>
                    <a:pt x="210" y="6111"/>
                  </a:lnTo>
                  <a:lnTo>
                    <a:pt x="126" y="6132"/>
                  </a:lnTo>
                  <a:lnTo>
                    <a:pt x="22" y="6215"/>
                  </a:lnTo>
                  <a:lnTo>
                    <a:pt x="1" y="6362"/>
                  </a:lnTo>
                  <a:lnTo>
                    <a:pt x="168" y="6257"/>
                  </a:lnTo>
                  <a:lnTo>
                    <a:pt x="336" y="6236"/>
                  </a:lnTo>
                  <a:lnTo>
                    <a:pt x="210" y="6320"/>
                  </a:lnTo>
                  <a:lnTo>
                    <a:pt x="106" y="6445"/>
                  </a:lnTo>
                  <a:lnTo>
                    <a:pt x="85" y="6571"/>
                  </a:lnTo>
                  <a:lnTo>
                    <a:pt x="147" y="6592"/>
                  </a:lnTo>
                  <a:lnTo>
                    <a:pt x="336" y="6780"/>
                  </a:lnTo>
                  <a:lnTo>
                    <a:pt x="691" y="6906"/>
                  </a:lnTo>
                  <a:lnTo>
                    <a:pt x="817" y="6885"/>
                  </a:lnTo>
                  <a:lnTo>
                    <a:pt x="963" y="6885"/>
                  </a:lnTo>
                  <a:lnTo>
                    <a:pt x="1194" y="6780"/>
                  </a:lnTo>
                  <a:lnTo>
                    <a:pt x="1194" y="6738"/>
                  </a:lnTo>
                  <a:lnTo>
                    <a:pt x="1194" y="6697"/>
                  </a:lnTo>
                  <a:lnTo>
                    <a:pt x="1214" y="6697"/>
                  </a:lnTo>
                  <a:lnTo>
                    <a:pt x="1340" y="6738"/>
                  </a:lnTo>
                  <a:lnTo>
                    <a:pt x="1298" y="6843"/>
                  </a:lnTo>
                  <a:lnTo>
                    <a:pt x="1256" y="6843"/>
                  </a:lnTo>
                  <a:lnTo>
                    <a:pt x="1152" y="6989"/>
                  </a:lnTo>
                  <a:lnTo>
                    <a:pt x="1068" y="6989"/>
                  </a:lnTo>
                  <a:lnTo>
                    <a:pt x="838" y="7178"/>
                  </a:lnTo>
                  <a:lnTo>
                    <a:pt x="838" y="7220"/>
                  </a:lnTo>
                  <a:lnTo>
                    <a:pt x="754" y="7199"/>
                  </a:lnTo>
                  <a:lnTo>
                    <a:pt x="733" y="7199"/>
                  </a:lnTo>
                  <a:lnTo>
                    <a:pt x="650" y="7261"/>
                  </a:lnTo>
                  <a:lnTo>
                    <a:pt x="566" y="7220"/>
                  </a:lnTo>
                  <a:lnTo>
                    <a:pt x="566" y="7115"/>
                  </a:lnTo>
                  <a:lnTo>
                    <a:pt x="503" y="7115"/>
                  </a:lnTo>
                  <a:lnTo>
                    <a:pt x="461" y="7094"/>
                  </a:lnTo>
                  <a:lnTo>
                    <a:pt x="419" y="7094"/>
                  </a:lnTo>
                  <a:lnTo>
                    <a:pt x="398" y="7178"/>
                  </a:lnTo>
                  <a:lnTo>
                    <a:pt x="419" y="7261"/>
                  </a:lnTo>
                  <a:lnTo>
                    <a:pt x="650" y="7492"/>
                  </a:lnTo>
                  <a:lnTo>
                    <a:pt x="733" y="7533"/>
                  </a:lnTo>
                  <a:lnTo>
                    <a:pt x="775" y="7533"/>
                  </a:lnTo>
                  <a:lnTo>
                    <a:pt x="817" y="7575"/>
                  </a:lnTo>
                  <a:lnTo>
                    <a:pt x="984" y="7826"/>
                  </a:lnTo>
                  <a:lnTo>
                    <a:pt x="1403" y="8161"/>
                  </a:lnTo>
                  <a:lnTo>
                    <a:pt x="1612" y="8224"/>
                  </a:lnTo>
                  <a:lnTo>
                    <a:pt x="1779" y="8161"/>
                  </a:lnTo>
                  <a:lnTo>
                    <a:pt x="2072" y="7994"/>
                  </a:lnTo>
                  <a:lnTo>
                    <a:pt x="2261" y="7889"/>
                  </a:lnTo>
                  <a:lnTo>
                    <a:pt x="2261" y="7826"/>
                  </a:lnTo>
                  <a:lnTo>
                    <a:pt x="2344" y="7722"/>
                  </a:lnTo>
                  <a:lnTo>
                    <a:pt x="2386" y="7513"/>
                  </a:lnTo>
                  <a:lnTo>
                    <a:pt x="2302" y="7408"/>
                  </a:lnTo>
                  <a:lnTo>
                    <a:pt x="2386" y="7199"/>
                  </a:lnTo>
                  <a:lnTo>
                    <a:pt x="2386" y="7094"/>
                  </a:lnTo>
                  <a:lnTo>
                    <a:pt x="2407" y="7010"/>
                  </a:lnTo>
                  <a:lnTo>
                    <a:pt x="2428" y="7094"/>
                  </a:lnTo>
                  <a:lnTo>
                    <a:pt x="2595" y="7094"/>
                  </a:lnTo>
                  <a:lnTo>
                    <a:pt x="2637" y="7115"/>
                  </a:lnTo>
                  <a:lnTo>
                    <a:pt x="2742" y="7073"/>
                  </a:lnTo>
                  <a:lnTo>
                    <a:pt x="2721" y="7115"/>
                  </a:lnTo>
                  <a:lnTo>
                    <a:pt x="2616" y="7220"/>
                  </a:lnTo>
                  <a:lnTo>
                    <a:pt x="2533" y="7199"/>
                  </a:lnTo>
                  <a:lnTo>
                    <a:pt x="2512" y="7220"/>
                  </a:lnTo>
                  <a:lnTo>
                    <a:pt x="2491" y="7366"/>
                  </a:lnTo>
                  <a:lnTo>
                    <a:pt x="2533" y="7429"/>
                  </a:lnTo>
                  <a:lnTo>
                    <a:pt x="2533" y="7533"/>
                  </a:lnTo>
                  <a:lnTo>
                    <a:pt x="2595" y="7575"/>
                  </a:lnTo>
                  <a:lnTo>
                    <a:pt x="2742" y="7533"/>
                  </a:lnTo>
                  <a:lnTo>
                    <a:pt x="2826" y="7575"/>
                  </a:lnTo>
                  <a:lnTo>
                    <a:pt x="2742" y="7575"/>
                  </a:lnTo>
                  <a:lnTo>
                    <a:pt x="2700" y="7617"/>
                  </a:lnTo>
                  <a:lnTo>
                    <a:pt x="2554" y="7701"/>
                  </a:lnTo>
                  <a:lnTo>
                    <a:pt x="2616" y="7952"/>
                  </a:lnTo>
                  <a:lnTo>
                    <a:pt x="2700" y="8015"/>
                  </a:lnTo>
                  <a:lnTo>
                    <a:pt x="2742" y="8203"/>
                  </a:lnTo>
                  <a:lnTo>
                    <a:pt x="2742" y="8349"/>
                  </a:lnTo>
                  <a:lnTo>
                    <a:pt x="2700" y="8475"/>
                  </a:lnTo>
                  <a:lnTo>
                    <a:pt x="2700" y="8580"/>
                  </a:lnTo>
                  <a:lnTo>
                    <a:pt x="2784" y="8642"/>
                  </a:lnTo>
                  <a:lnTo>
                    <a:pt x="2700" y="8684"/>
                  </a:lnTo>
                  <a:lnTo>
                    <a:pt x="2721" y="8873"/>
                  </a:lnTo>
                  <a:lnTo>
                    <a:pt x="2867" y="9186"/>
                  </a:lnTo>
                  <a:lnTo>
                    <a:pt x="2909" y="9291"/>
                  </a:lnTo>
                  <a:lnTo>
                    <a:pt x="2951" y="9375"/>
                  </a:lnTo>
                  <a:lnTo>
                    <a:pt x="2867" y="9396"/>
                  </a:lnTo>
                  <a:lnTo>
                    <a:pt x="2867" y="9521"/>
                  </a:lnTo>
                  <a:lnTo>
                    <a:pt x="3035" y="9730"/>
                  </a:lnTo>
                  <a:lnTo>
                    <a:pt x="2909" y="9730"/>
                  </a:lnTo>
                  <a:lnTo>
                    <a:pt x="3035" y="9919"/>
                  </a:lnTo>
                  <a:lnTo>
                    <a:pt x="3035" y="10086"/>
                  </a:lnTo>
                  <a:lnTo>
                    <a:pt x="3265" y="10546"/>
                  </a:lnTo>
                  <a:lnTo>
                    <a:pt x="3265" y="10860"/>
                  </a:lnTo>
                  <a:lnTo>
                    <a:pt x="3370" y="11132"/>
                  </a:lnTo>
                  <a:lnTo>
                    <a:pt x="3453" y="11174"/>
                  </a:lnTo>
                  <a:lnTo>
                    <a:pt x="3495" y="11342"/>
                  </a:lnTo>
                  <a:lnTo>
                    <a:pt x="3579" y="11383"/>
                  </a:lnTo>
                  <a:lnTo>
                    <a:pt x="3579" y="11467"/>
                  </a:lnTo>
                  <a:lnTo>
                    <a:pt x="3704" y="11697"/>
                  </a:lnTo>
                  <a:lnTo>
                    <a:pt x="3767" y="11718"/>
                  </a:lnTo>
                  <a:lnTo>
                    <a:pt x="3767" y="11781"/>
                  </a:lnTo>
                  <a:lnTo>
                    <a:pt x="3893" y="11969"/>
                  </a:lnTo>
                  <a:lnTo>
                    <a:pt x="3955" y="11969"/>
                  </a:lnTo>
                  <a:lnTo>
                    <a:pt x="3955" y="12178"/>
                  </a:lnTo>
                  <a:lnTo>
                    <a:pt x="3997" y="12241"/>
                  </a:lnTo>
                  <a:lnTo>
                    <a:pt x="4081" y="12388"/>
                  </a:lnTo>
                  <a:lnTo>
                    <a:pt x="4102" y="12555"/>
                  </a:lnTo>
                  <a:lnTo>
                    <a:pt x="4207" y="12827"/>
                  </a:lnTo>
                  <a:lnTo>
                    <a:pt x="4269" y="12932"/>
                  </a:lnTo>
                  <a:lnTo>
                    <a:pt x="4290" y="13162"/>
                  </a:lnTo>
                  <a:lnTo>
                    <a:pt x="4332" y="13225"/>
                  </a:lnTo>
                  <a:lnTo>
                    <a:pt x="4416" y="13371"/>
                  </a:lnTo>
                  <a:lnTo>
                    <a:pt x="4583" y="13539"/>
                  </a:lnTo>
                  <a:lnTo>
                    <a:pt x="4604" y="13539"/>
                  </a:lnTo>
                  <a:lnTo>
                    <a:pt x="4709" y="13685"/>
                  </a:lnTo>
                  <a:lnTo>
                    <a:pt x="4876" y="13894"/>
                  </a:lnTo>
                  <a:lnTo>
                    <a:pt x="4939" y="14083"/>
                  </a:lnTo>
                  <a:lnTo>
                    <a:pt x="5002" y="14229"/>
                  </a:lnTo>
                  <a:lnTo>
                    <a:pt x="5043" y="14271"/>
                  </a:lnTo>
                  <a:lnTo>
                    <a:pt x="5043" y="14375"/>
                  </a:lnTo>
                  <a:lnTo>
                    <a:pt x="5169" y="14606"/>
                  </a:lnTo>
                  <a:lnTo>
                    <a:pt x="5232" y="14815"/>
                  </a:lnTo>
                  <a:lnTo>
                    <a:pt x="5232" y="15045"/>
                  </a:lnTo>
                  <a:lnTo>
                    <a:pt x="5441" y="15484"/>
                  </a:lnTo>
                  <a:lnTo>
                    <a:pt x="5629" y="15673"/>
                  </a:lnTo>
                  <a:lnTo>
                    <a:pt x="5776" y="15798"/>
                  </a:lnTo>
                  <a:lnTo>
                    <a:pt x="5985" y="15840"/>
                  </a:lnTo>
                  <a:lnTo>
                    <a:pt x="6194" y="15673"/>
                  </a:lnTo>
                  <a:lnTo>
                    <a:pt x="6257" y="15547"/>
                  </a:lnTo>
                  <a:lnTo>
                    <a:pt x="6215" y="15484"/>
                  </a:lnTo>
                  <a:lnTo>
                    <a:pt x="6257" y="15464"/>
                  </a:lnTo>
                  <a:lnTo>
                    <a:pt x="6278" y="15422"/>
                  </a:lnTo>
                  <a:lnTo>
                    <a:pt x="6320" y="15317"/>
                  </a:lnTo>
                  <a:lnTo>
                    <a:pt x="6529" y="15212"/>
                  </a:lnTo>
                  <a:lnTo>
                    <a:pt x="6571" y="15212"/>
                  </a:lnTo>
                  <a:lnTo>
                    <a:pt x="6822" y="15129"/>
                  </a:lnTo>
                  <a:lnTo>
                    <a:pt x="6906" y="15150"/>
                  </a:lnTo>
                  <a:lnTo>
                    <a:pt x="6717" y="15045"/>
                  </a:lnTo>
                  <a:lnTo>
                    <a:pt x="6696" y="14961"/>
                  </a:lnTo>
                  <a:lnTo>
                    <a:pt x="6738" y="14919"/>
                  </a:lnTo>
                  <a:lnTo>
                    <a:pt x="6906" y="14710"/>
                  </a:lnTo>
                  <a:lnTo>
                    <a:pt x="6885" y="14647"/>
                  </a:lnTo>
                  <a:lnTo>
                    <a:pt x="6927" y="14543"/>
                  </a:lnTo>
                  <a:lnTo>
                    <a:pt x="7094" y="14522"/>
                  </a:lnTo>
                  <a:lnTo>
                    <a:pt x="7136" y="14543"/>
                  </a:lnTo>
                  <a:lnTo>
                    <a:pt x="7261" y="14522"/>
                  </a:lnTo>
                  <a:lnTo>
                    <a:pt x="7261" y="14375"/>
                  </a:lnTo>
                  <a:lnTo>
                    <a:pt x="7220" y="13894"/>
                  </a:lnTo>
                  <a:lnTo>
                    <a:pt x="7157" y="13811"/>
                  </a:lnTo>
                  <a:lnTo>
                    <a:pt x="7157" y="13580"/>
                  </a:lnTo>
                  <a:lnTo>
                    <a:pt x="7303" y="13329"/>
                  </a:lnTo>
                  <a:lnTo>
                    <a:pt x="7429" y="12953"/>
                  </a:lnTo>
                  <a:lnTo>
                    <a:pt x="7429" y="12660"/>
                  </a:lnTo>
                  <a:lnTo>
                    <a:pt x="7261" y="12618"/>
                  </a:lnTo>
                  <a:lnTo>
                    <a:pt x="7261" y="12178"/>
                  </a:lnTo>
                  <a:lnTo>
                    <a:pt x="7240" y="12011"/>
                  </a:lnTo>
                  <a:lnTo>
                    <a:pt x="7345" y="11906"/>
                  </a:lnTo>
                  <a:lnTo>
                    <a:pt x="7240" y="11614"/>
                  </a:lnTo>
                  <a:lnTo>
                    <a:pt x="7240" y="11404"/>
                  </a:lnTo>
                  <a:lnTo>
                    <a:pt x="7303" y="11300"/>
                  </a:lnTo>
                  <a:lnTo>
                    <a:pt x="7492" y="11132"/>
                  </a:lnTo>
                  <a:lnTo>
                    <a:pt x="7533" y="11132"/>
                  </a:lnTo>
                  <a:lnTo>
                    <a:pt x="7617" y="11195"/>
                  </a:lnTo>
                  <a:lnTo>
                    <a:pt x="7680" y="11237"/>
                  </a:lnTo>
                  <a:lnTo>
                    <a:pt x="7847" y="11028"/>
                  </a:lnTo>
                  <a:lnTo>
                    <a:pt x="7847" y="10881"/>
                  </a:lnTo>
                  <a:lnTo>
                    <a:pt x="7952" y="10818"/>
                  </a:lnTo>
                  <a:lnTo>
                    <a:pt x="8203" y="10839"/>
                  </a:lnTo>
                  <a:lnTo>
                    <a:pt x="8349" y="10756"/>
                  </a:lnTo>
                  <a:lnTo>
                    <a:pt x="8454" y="10609"/>
                  </a:lnTo>
                  <a:lnTo>
                    <a:pt x="8412" y="10463"/>
                  </a:lnTo>
                  <a:lnTo>
                    <a:pt x="8454" y="10358"/>
                  </a:lnTo>
                  <a:lnTo>
                    <a:pt x="8600" y="10212"/>
                  </a:lnTo>
                  <a:lnTo>
                    <a:pt x="8810" y="10149"/>
                  </a:lnTo>
                  <a:lnTo>
                    <a:pt x="8935" y="10023"/>
                  </a:lnTo>
                  <a:lnTo>
                    <a:pt x="9019" y="9877"/>
                  </a:lnTo>
                  <a:lnTo>
                    <a:pt x="9542" y="9479"/>
                  </a:lnTo>
                  <a:lnTo>
                    <a:pt x="9626" y="9186"/>
                  </a:lnTo>
                  <a:lnTo>
                    <a:pt x="10023" y="8852"/>
                  </a:lnTo>
                  <a:lnTo>
                    <a:pt x="9961" y="8831"/>
                  </a:lnTo>
                  <a:lnTo>
                    <a:pt x="9940" y="8852"/>
                  </a:lnTo>
                  <a:lnTo>
                    <a:pt x="9856" y="8893"/>
                  </a:lnTo>
                  <a:lnTo>
                    <a:pt x="9877" y="8747"/>
                  </a:lnTo>
                  <a:lnTo>
                    <a:pt x="9940" y="8747"/>
                  </a:lnTo>
                  <a:lnTo>
                    <a:pt x="10044" y="8663"/>
                  </a:lnTo>
                  <a:lnTo>
                    <a:pt x="10065" y="8663"/>
                  </a:lnTo>
                  <a:lnTo>
                    <a:pt x="10086" y="8684"/>
                  </a:lnTo>
                  <a:lnTo>
                    <a:pt x="10086" y="8747"/>
                  </a:lnTo>
                  <a:lnTo>
                    <a:pt x="10149" y="8789"/>
                  </a:lnTo>
                  <a:lnTo>
                    <a:pt x="10463" y="8621"/>
                  </a:lnTo>
                  <a:lnTo>
                    <a:pt x="10463" y="8559"/>
                  </a:lnTo>
                  <a:lnTo>
                    <a:pt x="10672" y="8412"/>
                  </a:lnTo>
                  <a:lnTo>
                    <a:pt x="10630" y="8329"/>
                  </a:lnTo>
                  <a:lnTo>
                    <a:pt x="10714" y="8329"/>
                  </a:lnTo>
                  <a:lnTo>
                    <a:pt x="10756" y="8224"/>
                  </a:lnTo>
                  <a:lnTo>
                    <a:pt x="10881" y="8119"/>
                  </a:lnTo>
                  <a:lnTo>
                    <a:pt x="10818" y="8098"/>
                  </a:lnTo>
                  <a:lnTo>
                    <a:pt x="10860" y="8057"/>
                  </a:lnTo>
                  <a:lnTo>
                    <a:pt x="10777" y="7931"/>
                  </a:lnTo>
                  <a:lnTo>
                    <a:pt x="10777" y="7847"/>
                  </a:lnTo>
                  <a:lnTo>
                    <a:pt x="10818" y="7743"/>
                  </a:lnTo>
                  <a:lnTo>
                    <a:pt x="10860" y="7680"/>
                  </a:lnTo>
                  <a:lnTo>
                    <a:pt x="10902" y="7617"/>
                  </a:lnTo>
                  <a:lnTo>
                    <a:pt x="11279" y="7492"/>
                  </a:lnTo>
                  <a:lnTo>
                    <a:pt x="11341" y="7387"/>
                  </a:lnTo>
                  <a:lnTo>
                    <a:pt x="11341" y="7303"/>
                  </a:lnTo>
                  <a:lnTo>
                    <a:pt x="11404" y="7220"/>
                  </a:lnTo>
                  <a:lnTo>
                    <a:pt x="11425" y="7178"/>
                  </a:lnTo>
                  <a:lnTo>
                    <a:pt x="11383" y="7115"/>
                  </a:lnTo>
                  <a:lnTo>
                    <a:pt x="11321" y="7115"/>
                  </a:lnTo>
                  <a:lnTo>
                    <a:pt x="11300" y="7073"/>
                  </a:lnTo>
                  <a:lnTo>
                    <a:pt x="11404" y="7073"/>
                  </a:lnTo>
                  <a:lnTo>
                    <a:pt x="11488" y="7157"/>
                  </a:lnTo>
                  <a:lnTo>
                    <a:pt x="11488" y="7261"/>
                  </a:lnTo>
                  <a:lnTo>
                    <a:pt x="11509" y="7387"/>
                  </a:lnTo>
                  <a:lnTo>
                    <a:pt x="11593" y="7408"/>
                  </a:lnTo>
                  <a:lnTo>
                    <a:pt x="11676" y="7408"/>
                  </a:lnTo>
                  <a:lnTo>
                    <a:pt x="11718" y="7366"/>
                  </a:lnTo>
                  <a:lnTo>
                    <a:pt x="11739" y="7387"/>
                  </a:lnTo>
                  <a:lnTo>
                    <a:pt x="11739" y="7324"/>
                  </a:lnTo>
                  <a:lnTo>
                    <a:pt x="11760" y="7282"/>
                  </a:lnTo>
                  <a:lnTo>
                    <a:pt x="11802" y="7324"/>
                  </a:lnTo>
                  <a:lnTo>
                    <a:pt x="11823" y="7492"/>
                  </a:lnTo>
                  <a:lnTo>
                    <a:pt x="11906" y="7513"/>
                  </a:lnTo>
                  <a:lnTo>
                    <a:pt x="11906" y="7429"/>
                  </a:lnTo>
                  <a:lnTo>
                    <a:pt x="11969" y="7533"/>
                  </a:lnTo>
                  <a:lnTo>
                    <a:pt x="12032" y="7429"/>
                  </a:lnTo>
                  <a:lnTo>
                    <a:pt x="11969" y="7303"/>
                  </a:lnTo>
                  <a:lnTo>
                    <a:pt x="12011" y="7303"/>
                  </a:lnTo>
                  <a:lnTo>
                    <a:pt x="11969" y="7115"/>
                  </a:lnTo>
                  <a:lnTo>
                    <a:pt x="11948" y="7010"/>
                  </a:lnTo>
                  <a:lnTo>
                    <a:pt x="11948" y="6864"/>
                  </a:lnTo>
                  <a:lnTo>
                    <a:pt x="11760" y="6634"/>
                  </a:lnTo>
                  <a:lnTo>
                    <a:pt x="11739" y="6445"/>
                  </a:lnTo>
                  <a:lnTo>
                    <a:pt x="11760" y="6341"/>
                  </a:lnTo>
                  <a:lnTo>
                    <a:pt x="11718" y="6215"/>
                  </a:lnTo>
                  <a:lnTo>
                    <a:pt x="11718" y="6027"/>
                  </a:lnTo>
                  <a:lnTo>
                    <a:pt x="11551" y="5839"/>
                  </a:lnTo>
                  <a:lnTo>
                    <a:pt x="11425" y="5797"/>
                  </a:lnTo>
                  <a:lnTo>
                    <a:pt x="11300" y="5629"/>
                  </a:lnTo>
                  <a:lnTo>
                    <a:pt x="11300" y="5399"/>
                  </a:lnTo>
                  <a:lnTo>
                    <a:pt x="11404" y="5378"/>
                  </a:lnTo>
                  <a:lnTo>
                    <a:pt x="11446" y="5211"/>
                  </a:lnTo>
                  <a:lnTo>
                    <a:pt x="11530" y="5169"/>
                  </a:lnTo>
                  <a:lnTo>
                    <a:pt x="11613" y="5190"/>
                  </a:lnTo>
                  <a:lnTo>
                    <a:pt x="11676" y="5127"/>
                  </a:lnTo>
                  <a:lnTo>
                    <a:pt x="11634" y="4981"/>
                  </a:lnTo>
                  <a:lnTo>
                    <a:pt x="11655" y="4918"/>
                  </a:lnTo>
                  <a:lnTo>
                    <a:pt x="11530" y="4897"/>
                  </a:lnTo>
                  <a:lnTo>
                    <a:pt x="11425" y="4960"/>
                  </a:lnTo>
                  <a:lnTo>
                    <a:pt x="11132" y="4855"/>
                  </a:lnTo>
                  <a:lnTo>
                    <a:pt x="11153" y="4709"/>
                  </a:lnTo>
                  <a:lnTo>
                    <a:pt x="11279" y="4583"/>
                  </a:lnTo>
                  <a:lnTo>
                    <a:pt x="11321" y="4437"/>
                  </a:lnTo>
                  <a:lnTo>
                    <a:pt x="11279" y="4374"/>
                  </a:lnTo>
                  <a:lnTo>
                    <a:pt x="11279" y="4290"/>
                  </a:lnTo>
                  <a:lnTo>
                    <a:pt x="11321" y="4290"/>
                  </a:lnTo>
                  <a:lnTo>
                    <a:pt x="11341" y="4228"/>
                  </a:lnTo>
                  <a:lnTo>
                    <a:pt x="11404" y="4269"/>
                  </a:lnTo>
                  <a:lnTo>
                    <a:pt x="11488" y="4374"/>
                  </a:lnTo>
                  <a:lnTo>
                    <a:pt x="11488" y="4437"/>
                  </a:lnTo>
                  <a:lnTo>
                    <a:pt x="11551" y="4541"/>
                  </a:lnTo>
                  <a:lnTo>
                    <a:pt x="11676" y="4562"/>
                  </a:lnTo>
                  <a:lnTo>
                    <a:pt x="11739" y="4541"/>
                  </a:lnTo>
                  <a:lnTo>
                    <a:pt x="11655" y="4479"/>
                  </a:lnTo>
                  <a:lnTo>
                    <a:pt x="11676" y="4395"/>
                  </a:lnTo>
                  <a:lnTo>
                    <a:pt x="11739" y="4395"/>
                  </a:lnTo>
                  <a:lnTo>
                    <a:pt x="11823" y="4479"/>
                  </a:lnTo>
                  <a:lnTo>
                    <a:pt x="11865" y="4541"/>
                  </a:lnTo>
                  <a:lnTo>
                    <a:pt x="11969" y="4583"/>
                  </a:lnTo>
                  <a:lnTo>
                    <a:pt x="12011" y="4541"/>
                  </a:lnTo>
                  <a:lnTo>
                    <a:pt x="12053" y="4541"/>
                  </a:lnTo>
                  <a:lnTo>
                    <a:pt x="12137" y="4667"/>
                  </a:lnTo>
                  <a:lnTo>
                    <a:pt x="12158" y="4792"/>
                  </a:lnTo>
                  <a:lnTo>
                    <a:pt x="12158" y="4876"/>
                  </a:lnTo>
                  <a:lnTo>
                    <a:pt x="12199" y="5002"/>
                  </a:lnTo>
                  <a:lnTo>
                    <a:pt x="12199" y="5085"/>
                  </a:lnTo>
                  <a:lnTo>
                    <a:pt x="12325" y="5127"/>
                  </a:lnTo>
                  <a:lnTo>
                    <a:pt x="12430" y="5106"/>
                  </a:lnTo>
                  <a:lnTo>
                    <a:pt x="12555" y="5169"/>
                  </a:lnTo>
                  <a:lnTo>
                    <a:pt x="12911" y="5169"/>
                  </a:lnTo>
                  <a:lnTo>
                    <a:pt x="13099" y="5190"/>
                  </a:lnTo>
                  <a:lnTo>
                    <a:pt x="13308" y="5169"/>
                  </a:lnTo>
                  <a:lnTo>
                    <a:pt x="13392" y="5169"/>
                  </a:lnTo>
                  <a:lnTo>
                    <a:pt x="13434" y="5190"/>
                  </a:lnTo>
                  <a:lnTo>
                    <a:pt x="13497" y="5169"/>
                  </a:lnTo>
                  <a:lnTo>
                    <a:pt x="13601" y="5274"/>
                  </a:lnTo>
                  <a:lnTo>
                    <a:pt x="13643" y="5295"/>
                  </a:lnTo>
                  <a:lnTo>
                    <a:pt x="13601" y="5420"/>
                  </a:lnTo>
                  <a:lnTo>
                    <a:pt x="13580" y="5546"/>
                  </a:lnTo>
                  <a:lnTo>
                    <a:pt x="13497" y="5755"/>
                  </a:lnTo>
                  <a:lnTo>
                    <a:pt x="13434" y="5797"/>
                  </a:lnTo>
                  <a:lnTo>
                    <a:pt x="13434" y="5860"/>
                  </a:lnTo>
                  <a:lnTo>
                    <a:pt x="13392" y="5922"/>
                  </a:lnTo>
                  <a:lnTo>
                    <a:pt x="13308" y="5922"/>
                  </a:lnTo>
                  <a:lnTo>
                    <a:pt x="13287" y="5860"/>
                  </a:lnTo>
                  <a:lnTo>
                    <a:pt x="13183" y="5943"/>
                  </a:lnTo>
                  <a:lnTo>
                    <a:pt x="13162" y="6027"/>
                  </a:lnTo>
                  <a:lnTo>
                    <a:pt x="13099" y="6048"/>
                  </a:lnTo>
                  <a:lnTo>
                    <a:pt x="13099" y="6132"/>
                  </a:lnTo>
                  <a:lnTo>
                    <a:pt x="13162" y="6278"/>
                  </a:lnTo>
                  <a:lnTo>
                    <a:pt x="13225" y="6341"/>
                  </a:lnTo>
                  <a:lnTo>
                    <a:pt x="13225" y="6383"/>
                  </a:lnTo>
                  <a:lnTo>
                    <a:pt x="13329" y="6487"/>
                  </a:lnTo>
                  <a:lnTo>
                    <a:pt x="13413" y="6592"/>
                  </a:lnTo>
                  <a:lnTo>
                    <a:pt x="13497" y="6592"/>
                  </a:lnTo>
                  <a:lnTo>
                    <a:pt x="13497" y="6529"/>
                  </a:lnTo>
                  <a:lnTo>
                    <a:pt x="13476" y="6466"/>
                  </a:lnTo>
                  <a:lnTo>
                    <a:pt x="13518" y="6383"/>
                  </a:lnTo>
                  <a:lnTo>
                    <a:pt x="13518" y="6341"/>
                  </a:lnTo>
                  <a:lnTo>
                    <a:pt x="13538" y="6278"/>
                  </a:lnTo>
                  <a:lnTo>
                    <a:pt x="13518" y="6236"/>
                  </a:lnTo>
                  <a:lnTo>
                    <a:pt x="13580" y="6173"/>
                  </a:lnTo>
                  <a:lnTo>
                    <a:pt x="13643" y="6236"/>
                  </a:lnTo>
                  <a:lnTo>
                    <a:pt x="13727" y="6236"/>
                  </a:lnTo>
                  <a:lnTo>
                    <a:pt x="13769" y="6278"/>
                  </a:lnTo>
                  <a:lnTo>
                    <a:pt x="13831" y="6362"/>
                  </a:lnTo>
                  <a:lnTo>
                    <a:pt x="13852" y="6529"/>
                  </a:lnTo>
                  <a:lnTo>
                    <a:pt x="13852" y="6655"/>
                  </a:lnTo>
                  <a:lnTo>
                    <a:pt x="13915" y="6738"/>
                  </a:lnTo>
                  <a:lnTo>
                    <a:pt x="13936" y="6969"/>
                  </a:lnTo>
                  <a:lnTo>
                    <a:pt x="13999" y="7115"/>
                  </a:lnTo>
                  <a:lnTo>
                    <a:pt x="14020" y="7199"/>
                  </a:lnTo>
                  <a:lnTo>
                    <a:pt x="14041" y="7261"/>
                  </a:lnTo>
                  <a:lnTo>
                    <a:pt x="14041" y="7303"/>
                  </a:lnTo>
                  <a:lnTo>
                    <a:pt x="14062" y="7366"/>
                  </a:lnTo>
                  <a:lnTo>
                    <a:pt x="14103" y="7387"/>
                  </a:lnTo>
                  <a:lnTo>
                    <a:pt x="14103" y="7303"/>
                  </a:lnTo>
                  <a:lnTo>
                    <a:pt x="14124" y="7199"/>
                  </a:lnTo>
                  <a:lnTo>
                    <a:pt x="14166" y="7220"/>
                  </a:lnTo>
                  <a:lnTo>
                    <a:pt x="14250" y="7199"/>
                  </a:lnTo>
                  <a:lnTo>
                    <a:pt x="14292" y="6989"/>
                  </a:lnTo>
                  <a:lnTo>
                    <a:pt x="14271" y="6885"/>
                  </a:lnTo>
                  <a:lnTo>
                    <a:pt x="14292" y="6759"/>
                  </a:lnTo>
                  <a:lnTo>
                    <a:pt x="14271" y="6592"/>
                  </a:lnTo>
                  <a:lnTo>
                    <a:pt x="14417" y="6592"/>
                  </a:lnTo>
                  <a:lnTo>
                    <a:pt x="14417" y="6383"/>
                  </a:lnTo>
                  <a:lnTo>
                    <a:pt x="14417" y="6257"/>
                  </a:lnTo>
                  <a:lnTo>
                    <a:pt x="14354" y="5964"/>
                  </a:lnTo>
                  <a:lnTo>
                    <a:pt x="14459" y="5964"/>
                  </a:lnTo>
                  <a:lnTo>
                    <a:pt x="14564" y="6006"/>
                  </a:lnTo>
                  <a:lnTo>
                    <a:pt x="14731" y="6006"/>
                  </a:lnTo>
                  <a:lnTo>
                    <a:pt x="14794" y="5797"/>
                  </a:lnTo>
                  <a:lnTo>
                    <a:pt x="14857" y="5546"/>
                  </a:lnTo>
                  <a:lnTo>
                    <a:pt x="14982" y="5232"/>
                  </a:lnTo>
                  <a:lnTo>
                    <a:pt x="14857" y="5190"/>
                  </a:lnTo>
                  <a:lnTo>
                    <a:pt x="14857" y="5085"/>
                  </a:lnTo>
                  <a:lnTo>
                    <a:pt x="15003" y="4813"/>
                  </a:lnTo>
                  <a:lnTo>
                    <a:pt x="15087" y="4583"/>
                  </a:lnTo>
                  <a:lnTo>
                    <a:pt x="15045" y="4541"/>
                  </a:lnTo>
                  <a:lnTo>
                    <a:pt x="15066" y="4374"/>
                  </a:lnTo>
                  <a:lnTo>
                    <a:pt x="15254" y="4081"/>
                  </a:lnTo>
                  <a:lnTo>
                    <a:pt x="15380" y="4039"/>
                  </a:lnTo>
                  <a:lnTo>
                    <a:pt x="15505" y="3872"/>
                  </a:lnTo>
                  <a:lnTo>
                    <a:pt x="15568" y="3725"/>
                  </a:lnTo>
                  <a:lnTo>
                    <a:pt x="15777" y="3663"/>
                  </a:lnTo>
                  <a:lnTo>
                    <a:pt x="15924" y="3558"/>
                  </a:lnTo>
                  <a:lnTo>
                    <a:pt x="16007" y="3642"/>
                  </a:lnTo>
                  <a:lnTo>
                    <a:pt x="16133" y="3704"/>
                  </a:lnTo>
                  <a:lnTo>
                    <a:pt x="16112" y="3600"/>
                  </a:lnTo>
                  <a:lnTo>
                    <a:pt x="16112" y="3432"/>
                  </a:lnTo>
                  <a:lnTo>
                    <a:pt x="16217" y="3328"/>
                  </a:lnTo>
                  <a:lnTo>
                    <a:pt x="16196" y="3244"/>
                  </a:lnTo>
                  <a:lnTo>
                    <a:pt x="16154" y="3223"/>
                  </a:lnTo>
                  <a:lnTo>
                    <a:pt x="16091" y="3119"/>
                  </a:lnTo>
                  <a:lnTo>
                    <a:pt x="15987" y="3077"/>
                  </a:lnTo>
                  <a:lnTo>
                    <a:pt x="15903" y="3119"/>
                  </a:lnTo>
                  <a:lnTo>
                    <a:pt x="15777" y="3098"/>
                  </a:lnTo>
                  <a:lnTo>
                    <a:pt x="15735" y="2993"/>
                  </a:lnTo>
                  <a:lnTo>
                    <a:pt x="15840" y="2888"/>
                  </a:lnTo>
                  <a:lnTo>
                    <a:pt x="15840" y="2805"/>
                  </a:lnTo>
                  <a:lnTo>
                    <a:pt x="15777" y="2700"/>
                  </a:lnTo>
                  <a:lnTo>
                    <a:pt x="15735" y="2616"/>
                  </a:lnTo>
                  <a:lnTo>
                    <a:pt x="15673" y="2658"/>
                  </a:lnTo>
                  <a:lnTo>
                    <a:pt x="15589" y="2658"/>
                  </a:lnTo>
                  <a:lnTo>
                    <a:pt x="15526" y="2575"/>
                  </a:lnTo>
                  <a:lnTo>
                    <a:pt x="15610" y="2407"/>
                  </a:lnTo>
                  <a:lnTo>
                    <a:pt x="15589" y="2365"/>
                  </a:lnTo>
                  <a:lnTo>
                    <a:pt x="15505" y="2365"/>
                  </a:lnTo>
                  <a:lnTo>
                    <a:pt x="15463" y="2282"/>
                  </a:lnTo>
                  <a:lnTo>
                    <a:pt x="15380" y="2261"/>
                  </a:lnTo>
                  <a:lnTo>
                    <a:pt x="15108" y="2407"/>
                  </a:lnTo>
                  <a:lnTo>
                    <a:pt x="15150" y="2512"/>
                  </a:lnTo>
                  <a:lnTo>
                    <a:pt x="15066" y="2575"/>
                  </a:lnTo>
                  <a:lnTo>
                    <a:pt x="14857" y="2491"/>
                  </a:lnTo>
                  <a:lnTo>
                    <a:pt x="14689" y="2554"/>
                  </a:lnTo>
                  <a:lnTo>
                    <a:pt x="14585" y="2386"/>
                  </a:lnTo>
                  <a:lnTo>
                    <a:pt x="14459" y="2491"/>
                  </a:lnTo>
                  <a:lnTo>
                    <a:pt x="14375" y="2491"/>
                  </a:lnTo>
                  <a:lnTo>
                    <a:pt x="14375" y="2616"/>
                  </a:lnTo>
                  <a:lnTo>
                    <a:pt x="14271" y="2784"/>
                  </a:lnTo>
                  <a:lnTo>
                    <a:pt x="14041" y="2826"/>
                  </a:lnTo>
                  <a:lnTo>
                    <a:pt x="13936" y="2867"/>
                  </a:lnTo>
                  <a:lnTo>
                    <a:pt x="13831" y="2972"/>
                  </a:lnTo>
                  <a:lnTo>
                    <a:pt x="13769" y="3098"/>
                  </a:lnTo>
                  <a:lnTo>
                    <a:pt x="13685" y="3119"/>
                  </a:lnTo>
                  <a:lnTo>
                    <a:pt x="13685" y="3202"/>
                  </a:lnTo>
                  <a:lnTo>
                    <a:pt x="13580" y="3181"/>
                  </a:lnTo>
                  <a:lnTo>
                    <a:pt x="13497" y="3223"/>
                  </a:lnTo>
                  <a:lnTo>
                    <a:pt x="13434" y="3391"/>
                  </a:lnTo>
                  <a:lnTo>
                    <a:pt x="13329" y="3391"/>
                  </a:lnTo>
                  <a:lnTo>
                    <a:pt x="13120" y="3432"/>
                  </a:lnTo>
                  <a:lnTo>
                    <a:pt x="13057" y="3432"/>
                  </a:lnTo>
                  <a:lnTo>
                    <a:pt x="13015" y="3600"/>
                  </a:lnTo>
                  <a:lnTo>
                    <a:pt x="13015" y="3704"/>
                  </a:lnTo>
                  <a:lnTo>
                    <a:pt x="13204" y="3767"/>
                  </a:lnTo>
                  <a:lnTo>
                    <a:pt x="13204" y="3935"/>
                  </a:lnTo>
                  <a:lnTo>
                    <a:pt x="13204" y="4039"/>
                  </a:lnTo>
                  <a:lnTo>
                    <a:pt x="12974" y="4123"/>
                  </a:lnTo>
                  <a:lnTo>
                    <a:pt x="12806" y="4081"/>
                  </a:lnTo>
                  <a:lnTo>
                    <a:pt x="12597" y="4144"/>
                  </a:lnTo>
                  <a:lnTo>
                    <a:pt x="12492" y="4081"/>
                  </a:lnTo>
                  <a:lnTo>
                    <a:pt x="12367" y="4123"/>
                  </a:lnTo>
                  <a:lnTo>
                    <a:pt x="12262" y="4248"/>
                  </a:lnTo>
                  <a:lnTo>
                    <a:pt x="12116" y="4248"/>
                  </a:lnTo>
                  <a:lnTo>
                    <a:pt x="11823" y="4081"/>
                  </a:lnTo>
                  <a:lnTo>
                    <a:pt x="11739" y="4144"/>
                  </a:lnTo>
                  <a:lnTo>
                    <a:pt x="11530" y="4123"/>
                  </a:lnTo>
                  <a:lnTo>
                    <a:pt x="11425" y="3935"/>
                  </a:lnTo>
                  <a:lnTo>
                    <a:pt x="11488" y="3830"/>
                  </a:lnTo>
                  <a:lnTo>
                    <a:pt x="11488" y="3704"/>
                  </a:lnTo>
                  <a:lnTo>
                    <a:pt x="11383" y="3621"/>
                  </a:lnTo>
                  <a:lnTo>
                    <a:pt x="11341" y="3453"/>
                  </a:lnTo>
                  <a:lnTo>
                    <a:pt x="11300" y="3349"/>
                  </a:lnTo>
                  <a:lnTo>
                    <a:pt x="11153" y="3349"/>
                  </a:lnTo>
                  <a:lnTo>
                    <a:pt x="11069" y="3453"/>
                  </a:lnTo>
                  <a:lnTo>
                    <a:pt x="11028" y="3453"/>
                  </a:lnTo>
                  <a:lnTo>
                    <a:pt x="11090" y="3600"/>
                  </a:lnTo>
                  <a:lnTo>
                    <a:pt x="11028" y="3851"/>
                  </a:lnTo>
                  <a:lnTo>
                    <a:pt x="11132" y="4081"/>
                  </a:lnTo>
                  <a:lnTo>
                    <a:pt x="11090" y="4353"/>
                  </a:lnTo>
                  <a:lnTo>
                    <a:pt x="10756" y="4437"/>
                  </a:lnTo>
                  <a:lnTo>
                    <a:pt x="10505" y="4290"/>
                  </a:lnTo>
                  <a:lnTo>
                    <a:pt x="10400" y="4374"/>
                  </a:lnTo>
                  <a:lnTo>
                    <a:pt x="9919" y="4186"/>
                  </a:lnTo>
                  <a:lnTo>
                    <a:pt x="9709" y="4186"/>
                  </a:lnTo>
                  <a:lnTo>
                    <a:pt x="9584" y="4248"/>
                  </a:lnTo>
                  <a:lnTo>
                    <a:pt x="9291" y="4165"/>
                  </a:lnTo>
                  <a:lnTo>
                    <a:pt x="9124" y="4039"/>
                  </a:lnTo>
                  <a:lnTo>
                    <a:pt x="9103" y="3872"/>
                  </a:lnTo>
                  <a:lnTo>
                    <a:pt x="8810" y="3830"/>
                  </a:lnTo>
                  <a:lnTo>
                    <a:pt x="8517" y="3914"/>
                  </a:lnTo>
                  <a:lnTo>
                    <a:pt x="8412" y="3830"/>
                  </a:lnTo>
                  <a:lnTo>
                    <a:pt x="8140" y="3830"/>
                  </a:lnTo>
                  <a:lnTo>
                    <a:pt x="7952" y="3725"/>
                  </a:lnTo>
                  <a:lnTo>
                    <a:pt x="7784" y="3725"/>
                  </a:lnTo>
                  <a:lnTo>
                    <a:pt x="7680" y="3642"/>
                  </a:lnTo>
                  <a:lnTo>
                    <a:pt x="7450" y="3600"/>
                  </a:lnTo>
                  <a:lnTo>
                    <a:pt x="7261" y="3391"/>
                  </a:lnTo>
                  <a:lnTo>
                    <a:pt x="7010" y="3202"/>
                  </a:lnTo>
                  <a:lnTo>
                    <a:pt x="6801" y="3139"/>
                  </a:lnTo>
                  <a:lnTo>
                    <a:pt x="6717" y="3077"/>
                  </a:lnTo>
                  <a:lnTo>
                    <a:pt x="6613" y="3077"/>
                  </a:lnTo>
                  <a:lnTo>
                    <a:pt x="6508" y="2993"/>
                  </a:lnTo>
                  <a:lnTo>
                    <a:pt x="6383" y="2972"/>
                  </a:lnTo>
                  <a:lnTo>
                    <a:pt x="6362" y="2826"/>
                  </a:lnTo>
                  <a:lnTo>
                    <a:pt x="6487" y="2616"/>
                  </a:lnTo>
                  <a:lnTo>
                    <a:pt x="6487" y="2449"/>
                  </a:lnTo>
                  <a:lnTo>
                    <a:pt x="6571" y="2135"/>
                  </a:lnTo>
                  <a:lnTo>
                    <a:pt x="6571" y="1926"/>
                  </a:lnTo>
                  <a:lnTo>
                    <a:pt x="6529" y="1947"/>
                  </a:lnTo>
                  <a:lnTo>
                    <a:pt x="6508" y="1842"/>
                  </a:lnTo>
                  <a:lnTo>
                    <a:pt x="6404" y="1842"/>
                  </a:lnTo>
                  <a:lnTo>
                    <a:pt x="6320" y="1675"/>
                  </a:lnTo>
                  <a:lnTo>
                    <a:pt x="6257" y="1654"/>
                  </a:lnTo>
                  <a:lnTo>
                    <a:pt x="6152" y="1549"/>
                  </a:lnTo>
                  <a:lnTo>
                    <a:pt x="6006" y="1528"/>
                  </a:lnTo>
                  <a:lnTo>
                    <a:pt x="5964" y="1445"/>
                  </a:lnTo>
                  <a:lnTo>
                    <a:pt x="5839" y="1445"/>
                  </a:lnTo>
                  <a:lnTo>
                    <a:pt x="5755" y="1549"/>
                  </a:lnTo>
                  <a:lnTo>
                    <a:pt x="5629" y="1507"/>
                  </a:lnTo>
                  <a:lnTo>
                    <a:pt x="5587" y="1361"/>
                  </a:lnTo>
                  <a:lnTo>
                    <a:pt x="5546" y="1361"/>
                  </a:lnTo>
                  <a:lnTo>
                    <a:pt x="5546" y="1256"/>
                  </a:lnTo>
                  <a:lnTo>
                    <a:pt x="5462" y="1152"/>
                  </a:lnTo>
                  <a:lnTo>
                    <a:pt x="5399" y="1131"/>
                  </a:lnTo>
                  <a:lnTo>
                    <a:pt x="5441" y="1047"/>
                  </a:lnTo>
                  <a:lnTo>
                    <a:pt x="5378" y="943"/>
                  </a:lnTo>
                  <a:lnTo>
                    <a:pt x="5399" y="712"/>
                  </a:lnTo>
                  <a:lnTo>
                    <a:pt x="5253" y="629"/>
                  </a:lnTo>
                  <a:lnTo>
                    <a:pt x="5232" y="566"/>
                  </a:lnTo>
                  <a:lnTo>
                    <a:pt x="5211" y="482"/>
                  </a:lnTo>
                  <a:lnTo>
                    <a:pt x="4960" y="357"/>
                  </a:lnTo>
                  <a:lnTo>
                    <a:pt x="4813" y="357"/>
                  </a:lnTo>
                  <a:lnTo>
                    <a:pt x="4751" y="189"/>
                  </a:lnTo>
                  <a:lnTo>
                    <a:pt x="4604" y="106"/>
                  </a:lnTo>
                  <a:lnTo>
                    <a:pt x="4437" y="210"/>
                  </a:lnTo>
                  <a:lnTo>
                    <a:pt x="412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64"/>
            <p:cNvSpPr/>
            <p:nvPr/>
          </p:nvSpPr>
          <p:spPr>
            <a:xfrm>
              <a:off x="4286244" y="2933329"/>
              <a:ext cx="56823" cy="29034"/>
            </a:xfrm>
            <a:custGeom>
              <a:avLst/>
              <a:gdLst/>
              <a:ahLst/>
              <a:cxnLst/>
              <a:rect l="l" t="t" r="r" b="b"/>
              <a:pathLst>
                <a:path w="4772" h="2553" extrusionOk="0">
                  <a:moveTo>
                    <a:pt x="231" y="0"/>
                  </a:moveTo>
                  <a:lnTo>
                    <a:pt x="210" y="42"/>
                  </a:lnTo>
                  <a:lnTo>
                    <a:pt x="210" y="251"/>
                  </a:lnTo>
                  <a:lnTo>
                    <a:pt x="126" y="565"/>
                  </a:lnTo>
                  <a:lnTo>
                    <a:pt x="126" y="732"/>
                  </a:lnTo>
                  <a:lnTo>
                    <a:pt x="1" y="942"/>
                  </a:lnTo>
                  <a:lnTo>
                    <a:pt x="22" y="1088"/>
                  </a:lnTo>
                  <a:lnTo>
                    <a:pt x="147" y="1109"/>
                  </a:lnTo>
                  <a:lnTo>
                    <a:pt x="252" y="1193"/>
                  </a:lnTo>
                  <a:lnTo>
                    <a:pt x="356" y="1193"/>
                  </a:lnTo>
                  <a:lnTo>
                    <a:pt x="440" y="1255"/>
                  </a:lnTo>
                  <a:lnTo>
                    <a:pt x="649" y="1318"/>
                  </a:lnTo>
                  <a:lnTo>
                    <a:pt x="900" y="1507"/>
                  </a:lnTo>
                  <a:lnTo>
                    <a:pt x="1089" y="1716"/>
                  </a:lnTo>
                  <a:lnTo>
                    <a:pt x="1319" y="1758"/>
                  </a:lnTo>
                  <a:lnTo>
                    <a:pt x="1423" y="1841"/>
                  </a:lnTo>
                  <a:lnTo>
                    <a:pt x="1591" y="1841"/>
                  </a:lnTo>
                  <a:lnTo>
                    <a:pt x="1779" y="1946"/>
                  </a:lnTo>
                  <a:lnTo>
                    <a:pt x="2051" y="1946"/>
                  </a:lnTo>
                  <a:lnTo>
                    <a:pt x="2156" y="2030"/>
                  </a:lnTo>
                  <a:lnTo>
                    <a:pt x="2449" y="1946"/>
                  </a:lnTo>
                  <a:lnTo>
                    <a:pt x="2742" y="1988"/>
                  </a:lnTo>
                  <a:lnTo>
                    <a:pt x="2763" y="2155"/>
                  </a:lnTo>
                  <a:lnTo>
                    <a:pt x="2930" y="2281"/>
                  </a:lnTo>
                  <a:lnTo>
                    <a:pt x="3223" y="2364"/>
                  </a:lnTo>
                  <a:lnTo>
                    <a:pt x="3348" y="2302"/>
                  </a:lnTo>
                  <a:lnTo>
                    <a:pt x="3558" y="2302"/>
                  </a:lnTo>
                  <a:lnTo>
                    <a:pt x="4039" y="2490"/>
                  </a:lnTo>
                  <a:lnTo>
                    <a:pt x="4144" y="2406"/>
                  </a:lnTo>
                  <a:lnTo>
                    <a:pt x="4395" y="2553"/>
                  </a:lnTo>
                  <a:lnTo>
                    <a:pt x="4729" y="2469"/>
                  </a:lnTo>
                  <a:lnTo>
                    <a:pt x="4771" y="2197"/>
                  </a:lnTo>
                  <a:lnTo>
                    <a:pt x="4667" y="1967"/>
                  </a:lnTo>
                  <a:lnTo>
                    <a:pt x="4729" y="1716"/>
                  </a:lnTo>
                  <a:lnTo>
                    <a:pt x="4667" y="1569"/>
                  </a:lnTo>
                  <a:lnTo>
                    <a:pt x="4562" y="1569"/>
                  </a:lnTo>
                  <a:lnTo>
                    <a:pt x="4416" y="1632"/>
                  </a:lnTo>
                  <a:lnTo>
                    <a:pt x="4353" y="1611"/>
                  </a:lnTo>
                  <a:lnTo>
                    <a:pt x="4206" y="1653"/>
                  </a:lnTo>
                  <a:lnTo>
                    <a:pt x="4123" y="1632"/>
                  </a:lnTo>
                  <a:lnTo>
                    <a:pt x="3997" y="1465"/>
                  </a:lnTo>
                  <a:lnTo>
                    <a:pt x="3830" y="1402"/>
                  </a:lnTo>
                  <a:lnTo>
                    <a:pt x="3788" y="1255"/>
                  </a:lnTo>
                  <a:lnTo>
                    <a:pt x="3662" y="1193"/>
                  </a:lnTo>
                  <a:lnTo>
                    <a:pt x="3453" y="1193"/>
                  </a:lnTo>
                  <a:lnTo>
                    <a:pt x="3348" y="1297"/>
                  </a:lnTo>
                  <a:lnTo>
                    <a:pt x="3202" y="1318"/>
                  </a:lnTo>
                  <a:lnTo>
                    <a:pt x="3139" y="1402"/>
                  </a:lnTo>
                  <a:lnTo>
                    <a:pt x="2972" y="1318"/>
                  </a:lnTo>
                  <a:lnTo>
                    <a:pt x="2867" y="1339"/>
                  </a:lnTo>
                  <a:lnTo>
                    <a:pt x="2825" y="1193"/>
                  </a:lnTo>
                  <a:lnTo>
                    <a:pt x="2846" y="942"/>
                  </a:lnTo>
                  <a:lnTo>
                    <a:pt x="2700" y="942"/>
                  </a:lnTo>
                  <a:lnTo>
                    <a:pt x="2532" y="1004"/>
                  </a:lnTo>
                  <a:lnTo>
                    <a:pt x="2365" y="879"/>
                  </a:lnTo>
                  <a:lnTo>
                    <a:pt x="2365" y="711"/>
                  </a:lnTo>
                  <a:lnTo>
                    <a:pt x="2239" y="628"/>
                  </a:lnTo>
                  <a:lnTo>
                    <a:pt x="2114" y="628"/>
                  </a:lnTo>
                  <a:lnTo>
                    <a:pt x="2093" y="586"/>
                  </a:lnTo>
                  <a:lnTo>
                    <a:pt x="2009" y="628"/>
                  </a:lnTo>
                  <a:lnTo>
                    <a:pt x="2009" y="816"/>
                  </a:lnTo>
                  <a:lnTo>
                    <a:pt x="1947" y="837"/>
                  </a:lnTo>
                  <a:lnTo>
                    <a:pt x="1905" y="711"/>
                  </a:lnTo>
                  <a:lnTo>
                    <a:pt x="1800" y="586"/>
                  </a:lnTo>
                  <a:lnTo>
                    <a:pt x="1737" y="523"/>
                  </a:lnTo>
                  <a:lnTo>
                    <a:pt x="1612" y="460"/>
                  </a:lnTo>
                  <a:lnTo>
                    <a:pt x="1486" y="460"/>
                  </a:lnTo>
                  <a:lnTo>
                    <a:pt x="1319" y="272"/>
                  </a:lnTo>
                  <a:lnTo>
                    <a:pt x="1214" y="209"/>
                  </a:lnTo>
                  <a:lnTo>
                    <a:pt x="1089" y="209"/>
                  </a:lnTo>
                  <a:lnTo>
                    <a:pt x="1047" y="147"/>
                  </a:lnTo>
                  <a:lnTo>
                    <a:pt x="838" y="63"/>
                  </a:lnTo>
                  <a:lnTo>
                    <a:pt x="670" y="84"/>
                  </a:lnTo>
                  <a:lnTo>
                    <a:pt x="607" y="188"/>
                  </a:lnTo>
                  <a:lnTo>
                    <a:pt x="545" y="167"/>
                  </a:lnTo>
                  <a:lnTo>
                    <a:pt x="440" y="167"/>
                  </a:lnTo>
                  <a:lnTo>
                    <a:pt x="377" y="84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64"/>
            <p:cNvSpPr/>
            <p:nvPr/>
          </p:nvSpPr>
          <p:spPr>
            <a:xfrm>
              <a:off x="4155440" y="2884541"/>
              <a:ext cx="95439" cy="100431"/>
            </a:xfrm>
            <a:custGeom>
              <a:avLst/>
              <a:gdLst/>
              <a:ahLst/>
              <a:cxnLst/>
              <a:rect l="l" t="t" r="r" b="b"/>
              <a:pathLst>
                <a:path w="8015" h="8831" extrusionOk="0">
                  <a:moveTo>
                    <a:pt x="5901" y="1"/>
                  </a:moveTo>
                  <a:lnTo>
                    <a:pt x="5713" y="105"/>
                  </a:lnTo>
                  <a:lnTo>
                    <a:pt x="5587" y="252"/>
                  </a:lnTo>
                  <a:lnTo>
                    <a:pt x="5441" y="252"/>
                  </a:lnTo>
                  <a:lnTo>
                    <a:pt x="5315" y="377"/>
                  </a:lnTo>
                  <a:lnTo>
                    <a:pt x="5232" y="482"/>
                  </a:lnTo>
                  <a:lnTo>
                    <a:pt x="5462" y="838"/>
                  </a:lnTo>
                  <a:lnTo>
                    <a:pt x="5483" y="1110"/>
                  </a:lnTo>
                  <a:lnTo>
                    <a:pt x="5232" y="1444"/>
                  </a:lnTo>
                  <a:lnTo>
                    <a:pt x="5357" y="1570"/>
                  </a:lnTo>
                  <a:lnTo>
                    <a:pt x="5357" y="1737"/>
                  </a:lnTo>
                  <a:lnTo>
                    <a:pt x="5190" y="1968"/>
                  </a:lnTo>
                  <a:lnTo>
                    <a:pt x="4981" y="1968"/>
                  </a:lnTo>
                  <a:lnTo>
                    <a:pt x="4771" y="1884"/>
                  </a:lnTo>
                  <a:lnTo>
                    <a:pt x="4646" y="1968"/>
                  </a:lnTo>
                  <a:lnTo>
                    <a:pt x="4709" y="2135"/>
                  </a:lnTo>
                  <a:lnTo>
                    <a:pt x="4834" y="2198"/>
                  </a:lnTo>
                  <a:lnTo>
                    <a:pt x="4876" y="2365"/>
                  </a:lnTo>
                  <a:lnTo>
                    <a:pt x="4855" y="2449"/>
                  </a:lnTo>
                  <a:lnTo>
                    <a:pt x="4730" y="2512"/>
                  </a:lnTo>
                  <a:lnTo>
                    <a:pt x="4604" y="2553"/>
                  </a:lnTo>
                  <a:lnTo>
                    <a:pt x="4562" y="2616"/>
                  </a:lnTo>
                  <a:lnTo>
                    <a:pt x="4541" y="2825"/>
                  </a:lnTo>
                  <a:lnTo>
                    <a:pt x="4499" y="2972"/>
                  </a:lnTo>
                  <a:lnTo>
                    <a:pt x="4499" y="3035"/>
                  </a:lnTo>
                  <a:lnTo>
                    <a:pt x="4457" y="3097"/>
                  </a:lnTo>
                  <a:lnTo>
                    <a:pt x="4499" y="3328"/>
                  </a:lnTo>
                  <a:lnTo>
                    <a:pt x="4395" y="3537"/>
                  </a:lnTo>
                  <a:lnTo>
                    <a:pt x="4248" y="3390"/>
                  </a:lnTo>
                  <a:lnTo>
                    <a:pt x="4206" y="3390"/>
                  </a:lnTo>
                  <a:lnTo>
                    <a:pt x="4185" y="3453"/>
                  </a:lnTo>
                  <a:lnTo>
                    <a:pt x="4039" y="3453"/>
                  </a:lnTo>
                  <a:lnTo>
                    <a:pt x="3997" y="3411"/>
                  </a:lnTo>
                  <a:lnTo>
                    <a:pt x="3830" y="3432"/>
                  </a:lnTo>
                  <a:lnTo>
                    <a:pt x="3809" y="3495"/>
                  </a:lnTo>
                  <a:lnTo>
                    <a:pt x="3600" y="3662"/>
                  </a:lnTo>
                  <a:lnTo>
                    <a:pt x="3683" y="3704"/>
                  </a:lnTo>
                  <a:lnTo>
                    <a:pt x="3621" y="3767"/>
                  </a:lnTo>
                  <a:lnTo>
                    <a:pt x="3411" y="3872"/>
                  </a:lnTo>
                  <a:lnTo>
                    <a:pt x="3349" y="3830"/>
                  </a:lnTo>
                  <a:lnTo>
                    <a:pt x="3202" y="3851"/>
                  </a:lnTo>
                  <a:lnTo>
                    <a:pt x="3160" y="3934"/>
                  </a:lnTo>
                  <a:lnTo>
                    <a:pt x="3139" y="4039"/>
                  </a:lnTo>
                  <a:lnTo>
                    <a:pt x="3035" y="4060"/>
                  </a:lnTo>
                  <a:lnTo>
                    <a:pt x="2951" y="4165"/>
                  </a:lnTo>
                  <a:lnTo>
                    <a:pt x="2951" y="4332"/>
                  </a:lnTo>
                  <a:lnTo>
                    <a:pt x="2993" y="4499"/>
                  </a:lnTo>
                  <a:lnTo>
                    <a:pt x="2993" y="4646"/>
                  </a:lnTo>
                  <a:lnTo>
                    <a:pt x="3035" y="4750"/>
                  </a:lnTo>
                  <a:lnTo>
                    <a:pt x="3035" y="4855"/>
                  </a:lnTo>
                  <a:lnTo>
                    <a:pt x="2784" y="4960"/>
                  </a:lnTo>
                  <a:lnTo>
                    <a:pt x="2574" y="4960"/>
                  </a:lnTo>
                  <a:lnTo>
                    <a:pt x="2407" y="4981"/>
                  </a:lnTo>
                  <a:lnTo>
                    <a:pt x="2093" y="4981"/>
                  </a:lnTo>
                  <a:lnTo>
                    <a:pt x="1905" y="5022"/>
                  </a:lnTo>
                  <a:lnTo>
                    <a:pt x="1821" y="5106"/>
                  </a:lnTo>
                  <a:lnTo>
                    <a:pt x="1633" y="5085"/>
                  </a:lnTo>
                  <a:lnTo>
                    <a:pt x="1465" y="5127"/>
                  </a:lnTo>
                  <a:lnTo>
                    <a:pt x="775" y="5169"/>
                  </a:lnTo>
                  <a:lnTo>
                    <a:pt x="1" y="4918"/>
                  </a:lnTo>
                  <a:lnTo>
                    <a:pt x="273" y="5336"/>
                  </a:lnTo>
                  <a:lnTo>
                    <a:pt x="356" y="5483"/>
                  </a:lnTo>
                  <a:lnTo>
                    <a:pt x="524" y="5629"/>
                  </a:lnTo>
                  <a:lnTo>
                    <a:pt x="649" y="5713"/>
                  </a:lnTo>
                  <a:lnTo>
                    <a:pt x="691" y="5755"/>
                  </a:lnTo>
                  <a:lnTo>
                    <a:pt x="880" y="5797"/>
                  </a:lnTo>
                  <a:lnTo>
                    <a:pt x="984" y="5818"/>
                  </a:lnTo>
                  <a:lnTo>
                    <a:pt x="1005" y="5901"/>
                  </a:lnTo>
                  <a:lnTo>
                    <a:pt x="1172" y="5901"/>
                  </a:lnTo>
                  <a:lnTo>
                    <a:pt x="1172" y="6110"/>
                  </a:lnTo>
                  <a:lnTo>
                    <a:pt x="1214" y="6236"/>
                  </a:lnTo>
                  <a:lnTo>
                    <a:pt x="1214" y="6382"/>
                  </a:lnTo>
                  <a:lnTo>
                    <a:pt x="1256" y="6487"/>
                  </a:lnTo>
                  <a:lnTo>
                    <a:pt x="1403" y="6466"/>
                  </a:lnTo>
                  <a:lnTo>
                    <a:pt x="1528" y="6571"/>
                  </a:lnTo>
                  <a:lnTo>
                    <a:pt x="1570" y="6801"/>
                  </a:lnTo>
                  <a:lnTo>
                    <a:pt x="1486" y="6885"/>
                  </a:lnTo>
                  <a:lnTo>
                    <a:pt x="1319" y="6843"/>
                  </a:lnTo>
                  <a:lnTo>
                    <a:pt x="1068" y="6906"/>
                  </a:lnTo>
                  <a:lnTo>
                    <a:pt x="984" y="6968"/>
                  </a:lnTo>
                  <a:lnTo>
                    <a:pt x="838" y="7052"/>
                  </a:lnTo>
                  <a:lnTo>
                    <a:pt x="754" y="7157"/>
                  </a:lnTo>
                  <a:lnTo>
                    <a:pt x="796" y="7261"/>
                  </a:lnTo>
                  <a:lnTo>
                    <a:pt x="691" y="7387"/>
                  </a:lnTo>
                  <a:lnTo>
                    <a:pt x="754" y="7512"/>
                  </a:lnTo>
                  <a:lnTo>
                    <a:pt x="733" y="7722"/>
                  </a:lnTo>
                  <a:lnTo>
                    <a:pt x="733" y="7805"/>
                  </a:lnTo>
                  <a:lnTo>
                    <a:pt x="796" y="7805"/>
                  </a:lnTo>
                  <a:lnTo>
                    <a:pt x="796" y="7889"/>
                  </a:lnTo>
                  <a:lnTo>
                    <a:pt x="859" y="7910"/>
                  </a:lnTo>
                  <a:lnTo>
                    <a:pt x="1005" y="7805"/>
                  </a:lnTo>
                  <a:lnTo>
                    <a:pt x="1131" y="7805"/>
                  </a:lnTo>
                  <a:lnTo>
                    <a:pt x="1172" y="7847"/>
                  </a:lnTo>
                  <a:lnTo>
                    <a:pt x="1193" y="7826"/>
                  </a:lnTo>
                  <a:lnTo>
                    <a:pt x="1298" y="7784"/>
                  </a:lnTo>
                  <a:lnTo>
                    <a:pt x="1403" y="7784"/>
                  </a:lnTo>
                  <a:lnTo>
                    <a:pt x="1465" y="7805"/>
                  </a:lnTo>
                  <a:lnTo>
                    <a:pt x="1570" y="7784"/>
                  </a:lnTo>
                  <a:lnTo>
                    <a:pt x="1696" y="7784"/>
                  </a:lnTo>
                  <a:lnTo>
                    <a:pt x="1717" y="7722"/>
                  </a:lnTo>
                  <a:lnTo>
                    <a:pt x="1779" y="7638"/>
                  </a:lnTo>
                  <a:lnTo>
                    <a:pt x="1884" y="7722"/>
                  </a:lnTo>
                  <a:lnTo>
                    <a:pt x="1947" y="7722"/>
                  </a:lnTo>
                  <a:lnTo>
                    <a:pt x="1989" y="7701"/>
                  </a:lnTo>
                  <a:lnTo>
                    <a:pt x="2030" y="7701"/>
                  </a:lnTo>
                  <a:lnTo>
                    <a:pt x="2051" y="7784"/>
                  </a:lnTo>
                  <a:lnTo>
                    <a:pt x="2156" y="7784"/>
                  </a:lnTo>
                  <a:lnTo>
                    <a:pt x="2240" y="7826"/>
                  </a:lnTo>
                  <a:lnTo>
                    <a:pt x="2323" y="7826"/>
                  </a:lnTo>
                  <a:lnTo>
                    <a:pt x="2449" y="7701"/>
                  </a:lnTo>
                  <a:lnTo>
                    <a:pt x="2616" y="7701"/>
                  </a:lnTo>
                  <a:lnTo>
                    <a:pt x="2700" y="7722"/>
                  </a:lnTo>
                  <a:lnTo>
                    <a:pt x="2784" y="7680"/>
                  </a:lnTo>
                  <a:lnTo>
                    <a:pt x="2867" y="7680"/>
                  </a:lnTo>
                  <a:lnTo>
                    <a:pt x="2888" y="7617"/>
                  </a:lnTo>
                  <a:lnTo>
                    <a:pt x="2951" y="7638"/>
                  </a:lnTo>
                  <a:lnTo>
                    <a:pt x="3097" y="7680"/>
                  </a:lnTo>
                  <a:lnTo>
                    <a:pt x="3223" y="7617"/>
                  </a:lnTo>
                  <a:lnTo>
                    <a:pt x="3411" y="7617"/>
                  </a:lnTo>
                  <a:lnTo>
                    <a:pt x="3558" y="7722"/>
                  </a:lnTo>
                  <a:lnTo>
                    <a:pt x="3579" y="7847"/>
                  </a:lnTo>
                  <a:lnTo>
                    <a:pt x="3579" y="7931"/>
                  </a:lnTo>
                  <a:lnTo>
                    <a:pt x="3579" y="7952"/>
                  </a:lnTo>
                  <a:lnTo>
                    <a:pt x="3558" y="7952"/>
                  </a:lnTo>
                  <a:lnTo>
                    <a:pt x="3558" y="8014"/>
                  </a:lnTo>
                  <a:lnTo>
                    <a:pt x="3662" y="8014"/>
                  </a:lnTo>
                  <a:lnTo>
                    <a:pt x="3809" y="7931"/>
                  </a:lnTo>
                  <a:lnTo>
                    <a:pt x="3809" y="8056"/>
                  </a:lnTo>
                  <a:lnTo>
                    <a:pt x="3934" y="8203"/>
                  </a:lnTo>
                  <a:lnTo>
                    <a:pt x="3997" y="8412"/>
                  </a:lnTo>
                  <a:lnTo>
                    <a:pt x="3997" y="8433"/>
                  </a:lnTo>
                  <a:lnTo>
                    <a:pt x="3997" y="8517"/>
                  </a:lnTo>
                  <a:lnTo>
                    <a:pt x="3934" y="8538"/>
                  </a:lnTo>
                  <a:lnTo>
                    <a:pt x="4039" y="8538"/>
                  </a:lnTo>
                  <a:lnTo>
                    <a:pt x="4081" y="8663"/>
                  </a:lnTo>
                  <a:lnTo>
                    <a:pt x="4353" y="8663"/>
                  </a:lnTo>
                  <a:lnTo>
                    <a:pt x="4541" y="8747"/>
                  </a:lnTo>
                  <a:lnTo>
                    <a:pt x="4541" y="8831"/>
                  </a:lnTo>
                  <a:lnTo>
                    <a:pt x="4625" y="8768"/>
                  </a:lnTo>
                  <a:lnTo>
                    <a:pt x="4646" y="8621"/>
                  </a:lnTo>
                  <a:lnTo>
                    <a:pt x="4750" y="8538"/>
                  </a:lnTo>
                  <a:lnTo>
                    <a:pt x="4834" y="8517"/>
                  </a:lnTo>
                  <a:lnTo>
                    <a:pt x="4876" y="8370"/>
                  </a:lnTo>
                  <a:lnTo>
                    <a:pt x="4960" y="8412"/>
                  </a:lnTo>
                  <a:lnTo>
                    <a:pt x="5064" y="8349"/>
                  </a:lnTo>
                  <a:lnTo>
                    <a:pt x="5462" y="8370"/>
                  </a:lnTo>
                  <a:lnTo>
                    <a:pt x="5692" y="8266"/>
                  </a:lnTo>
                  <a:lnTo>
                    <a:pt x="5755" y="8224"/>
                  </a:lnTo>
                  <a:lnTo>
                    <a:pt x="5880" y="8203"/>
                  </a:lnTo>
                  <a:lnTo>
                    <a:pt x="5880" y="8203"/>
                  </a:lnTo>
                  <a:lnTo>
                    <a:pt x="5818" y="8266"/>
                  </a:lnTo>
                  <a:lnTo>
                    <a:pt x="5880" y="8349"/>
                  </a:lnTo>
                  <a:lnTo>
                    <a:pt x="6006" y="8266"/>
                  </a:lnTo>
                  <a:lnTo>
                    <a:pt x="6110" y="8224"/>
                  </a:lnTo>
                  <a:lnTo>
                    <a:pt x="6069" y="8161"/>
                  </a:lnTo>
                  <a:lnTo>
                    <a:pt x="6090" y="8098"/>
                  </a:lnTo>
                  <a:lnTo>
                    <a:pt x="5964" y="7722"/>
                  </a:lnTo>
                  <a:lnTo>
                    <a:pt x="5838" y="7575"/>
                  </a:lnTo>
                  <a:lnTo>
                    <a:pt x="5880" y="7491"/>
                  </a:lnTo>
                  <a:lnTo>
                    <a:pt x="5797" y="7429"/>
                  </a:lnTo>
                  <a:lnTo>
                    <a:pt x="5692" y="7429"/>
                  </a:lnTo>
                  <a:lnTo>
                    <a:pt x="5483" y="7303"/>
                  </a:lnTo>
                  <a:lnTo>
                    <a:pt x="5462" y="7094"/>
                  </a:lnTo>
                  <a:lnTo>
                    <a:pt x="5483" y="6968"/>
                  </a:lnTo>
                  <a:lnTo>
                    <a:pt x="5399" y="6780"/>
                  </a:lnTo>
                  <a:lnTo>
                    <a:pt x="5294" y="6780"/>
                  </a:lnTo>
                  <a:lnTo>
                    <a:pt x="5232" y="6801"/>
                  </a:lnTo>
                  <a:lnTo>
                    <a:pt x="5085" y="6759"/>
                  </a:lnTo>
                  <a:lnTo>
                    <a:pt x="4981" y="6780"/>
                  </a:lnTo>
                  <a:lnTo>
                    <a:pt x="4981" y="6634"/>
                  </a:lnTo>
                  <a:lnTo>
                    <a:pt x="5085" y="6382"/>
                  </a:lnTo>
                  <a:lnTo>
                    <a:pt x="5169" y="6362"/>
                  </a:lnTo>
                  <a:lnTo>
                    <a:pt x="5315" y="6152"/>
                  </a:lnTo>
                  <a:lnTo>
                    <a:pt x="5357" y="6048"/>
                  </a:lnTo>
                  <a:lnTo>
                    <a:pt x="5462" y="6006"/>
                  </a:lnTo>
                  <a:lnTo>
                    <a:pt x="5546" y="5943"/>
                  </a:lnTo>
                  <a:lnTo>
                    <a:pt x="5671" y="6006"/>
                  </a:lnTo>
                  <a:lnTo>
                    <a:pt x="5692" y="6110"/>
                  </a:lnTo>
                  <a:lnTo>
                    <a:pt x="5776" y="6131"/>
                  </a:lnTo>
                  <a:lnTo>
                    <a:pt x="5985" y="6006"/>
                  </a:lnTo>
                  <a:lnTo>
                    <a:pt x="6299" y="6006"/>
                  </a:lnTo>
                  <a:lnTo>
                    <a:pt x="6487" y="5797"/>
                  </a:lnTo>
                  <a:lnTo>
                    <a:pt x="6592" y="5441"/>
                  </a:lnTo>
                  <a:lnTo>
                    <a:pt x="6843" y="5273"/>
                  </a:lnTo>
                  <a:lnTo>
                    <a:pt x="6926" y="5127"/>
                  </a:lnTo>
                  <a:lnTo>
                    <a:pt x="6947" y="4960"/>
                  </a:lnTo>
                  <a:lnTo>
                    <a:pt x="7052" y="4771"/>
                  </a:lnTo>
                  <a:lnTo>
                    <a:pt x="7261" y="4667"/>
                  </a:lnTo>
                  <a:lnTo>
                    <a:pt x="7324" y="4541"/>
                  </a:lnTo>
                  <a:lnTo>
                    <a:pt x="7324" y="4437"/>
                  </a:lnTo>
                  <a:lnTo>
                    <a:pt x="7240" y="4374"/>
                  </a:lnTo>
                  <a:lnTo>
                    <a:pt x="7387" y="4185"/>
                  </a:lnTo>
                  <a:lnTo>
                    <a:pt x="7491" y="4123"/>
                  </a:lnTo>
                  <a:lnTo>
                    <a:pt x="7491" y="3976"/>
                  </a:lnTo>
                  <a:lnTo>
                    <a:pt x="7554" y="3704"/>
                  </a:lnTo>
                  <a:lnTo>
                    <a:pt x="7470" y="3495"/>
                  </a:lnTo>
                  <a:lnTo>
                    <a:pt x="7450" y="3432"/>
                  </a:lnTo>
                  <a:lnTo>
                    <a:pt x="7638" y="3244"/>
                  </a:lnTo>
                  <a:lnTo>
                    <a:pt x="7743" y="3223"/>
                  </a:lnTo>
                  <a:lnTo>
                    <a:pt x="7847" y="3139"/>
                  </a:lnTo>
                  <a:lnTo>
                    <a:pt x="7910" y="3139"/>
                  </a:lnTo>
                  <a:lnTo>
                    <a:pt x="8015" y="3035"/>
                  </a:lnTo>
                  <a:lnTo>
                    <a:pt x="8015" y="2909"/>
                  </a:lnTo>
                  <a:lnTo>
                    <a:pt x="7868" y="2867"/>
                  </a:lnTo>
                  <a:lnTo>
                    <a:pt x="7743" y="2909"/>
                  </a:lnTo>
                  <a:lnTo>
                    <a:pt x="7554" y="2888"/>
                  </a:lnTo>
                  <a:lnTo>
                    <a:pt x="7491" y="2721"/>
                  </a:lnTo>
                  <a:lnTo>
                    <a:pt x="7282" y="2658"/>
                  </a:lnTo>
                  <a:lnTo>
                    <a:pt x="7073" y="2595"/>
                  </a:lnTo>
                  <a:lnTo>
                    <a:pt x="6864" y="2407"/>
                  </a:lnTo>
                  <a:lnTo>
                    <a:pt x="6843" y="2240"/>
                  </a:lnTo>
                  <a:lnTo>
                    <a:pt x="6738" y="1863"/>
                  </a:lnTo>
                  <a:lnTo>
                    <a:pt x="6634" y="1675"/>
                  </a:lnTo>
                  <a:lnTo>
                    <a:pt x="6634" y="1507"/>
                  </a:lnTo>
                  <a:lnTo>
                    <a:pt x="6738" y="1465"/>
                  </a:lnTo>
                  <a:lnTo>
                    <a:pt x="6738" y="1340"/>
                  </a:lnTo>
                  <a:lnTo>
                    <a:pt x="6885" y="1235"/>
                  </a:lnTo>
                  <a:lnTo>
                    <a:pt x="6885" y="1110"/>
                  </a:lnTo>
                  <a:lnTo>
                    <a:pt x="6738" y="1047"/>
                  </a:lnTo>
                  <a:lnTo>
                    <a:pt x="6717" y="921"/>
                  </a:lnTo>
                  <a:lnTo>
                    <a:pt x="6550" y="838"/>
                  </a:lnTo>
                  <a:lnTo>
                    <a:pt x="6403" y="712"/>
                  </a:lnTo>
                  <a:lnTo>
                    <a:pt x="6278" y="566"/>
                  </a:lnTo>
                  <a:lnTo>
                    <a:pt x="6173" y="608"/>
                  </a:lnTo>
                  <a:lnTo>
                    <a:pt x="6090" y="628"/>
                  </a:lnTo>
                  <a:lnTo>
                    <a:pt x="6006" y="566"/>
                  </a:lnTo>
                  <a:lnTo>
                    <a:pt x="5985" y="315"/>
                  </a:lnTo>
                  <a:lnTo>
                    <a:pt x="6236" y="147"/>
                  </a:lnTo>
                  <a:lnTo>
                    <a:pt x="6215" y="64"/>
                  </a:lnTo>
                  <a:lnTo>
                    <a:pt x="6027" y="84"/>
                  </a:lnTo>
                  <a:lnTo>
                    <a:pt x="590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64"/>
            <p:cNvSpPr/>
            <p:nvPr/>
          </p:nvSpPr>
          <p:spPr>
            <a:xfrm>
              <a:off x="4148462" y="2870746"/>
              <a:ext cx="91200" cy="72579"/>
            </a:xfrm>
            <a:custGeom>
              <a:avLst/>
              <a:gdLst/>
              <a:ahLst/>
              <a:cxnLst/>
              <a:rect l="l" t="t" r="r" b="b"/>
              <a:pathLst>
                <a:path w="7659" h="6382" extrusionOk="0">
                  <a:moveTo>
                    <a:pt x="5295" y="0"/>
                  </a:moveTo>
                  <a:lnTo>
                    <a:pt x="5232" y="105"/>
                  </a:lnTo>
                  <a:lnTo>
                    <a:pt x="5211" y="272"/>
                  </a:lnTo>
                  <a:lnTo>
                    <a:pt x="5127" y="335"/>
                  </a:lnTo>
                  <a:lnTo>
                    <a:pt x="5106" y="419"/>
                  </a:lnTo>
                  <a:lnTo>
                    <a:pt x="5127" y="565"/>
                  </a:lnTo>
                  <a:lnTo>
                    <a:pt x="5043" y="691"/>
                  </a:lnTo>
                  <a:lnTo>
                    <a:pt x="4918" y="691"/>
                  </a:lnTo>
                  <a:lnTo>
                    <a:pt x="4897" y="649"/>
                  </a:lnTo>
                  <a:lnTo>
                    <a:pt x="4834" y="649"/>
                  </a:lnTo>
                  <a:lnTo>
                    <a:pt x="4792" y="691"/>
                  </a:lnTo>
                  <a:lnTo>
                    <a:pt x="4667" y="732"/>
                  </a:lnTo>
                  <a:lnTo>
                    <a:pt x="4667" y="837"/>
                  </a:lnTo>
                  <a:lnTo>
                    <a:pt x="4709" y="879"/>
                  </a:lnTo>
                  <a:lnTo>
                    <a:pt x="4709" y="963"/>
                  </a:lnTo>
                  <a:lnTo>
                    <a:pt x="4520" y="942"/>
                  </a:lnTo>
                  <a:lnTo>
                    <a:pt x="4458" y="858"/>
                  </a:lnTo>
                  <a:lnTo>
                    <a:pt x="4395" y="837"/>
                  </a:lnTo>
                  <a:lnTo>
                    <a:pt x="4332" y="879"/>
                  </a:lnTo>
                  <a:lnTo>
                    <a:pt x="4269" y="900"/>
                  </a:lnTo>
                  <a:lnTo>
                    <a:pt x="4207" y="984"/>
                  </a:lnTo>
                  <a:lnTo>
                    <a:pt x="4081" y="1067"/>
                  </a:lnTo>
                  <a:lnTo>
                    <a:pt x="3893" y="1088"/>
                  </a:lnTo>
                  <a:lnTo>
                    <a:pt x="3788" y="1067"/>
                  </a:lnTo>
                  <a:lnTo>
                    <a:pt x="3683" y="900"/>
                  </a:lnTo>
                  <a:lnTo>
                    <a:pt x="3579" y="879"/>
                  </a:lnTo>
                  <a:lnTo>
                    <a:pt x="3474" y="984"/>
                  </a:lnTo>
                  <a:lnTo>
                    <a:pt x="3411" y="984"/>
                  </a:lnTo>
                  <a:lnTo>
                    <a:pt x="3328" y="879"/>
                  </a:lnTo>
                  <a:lnTo>
                    <a:pt x="3223" y="795"/>
                  </a:lnTo>
                  <a:lnTo>
                    <a:pt x="3014" y="858"/>
                  </a:lnTo>
                  <a:lnTo>
                    <a:pt x="2993" y="837"/>
                  </a:lnTo>
                  <a:lnTo>
                    <a:pt x="2847" y="858"/>
                  </a:lnTo>
                  <a:lnTo>
                    <a:pt x="2742" y="774"/>
                  </a:lnTo>
                  <a:lnTo>
                    <a:pt x="2595" y="837"/>
                  </a:lnTo>
                  <a:lnTo>
                    <a:pt x="2428" y="942"/>
                  </a:lnTo>
                  <a:lnTo>
                    <a:pt x="2386" y="942"/>
                  </a:lnTo>
                  <a:lnTo>
                    <a:pt x="2219" y="984"/>
                  </a:lnTo>
                  <a:lnTo>
                    <a:pt x="2177" y="1046"/>
                  </a:lnTo>
                  <a:lnTo>
                    <a:pt x="2114" y="1067"/>
                  </a:lnTo>
                  <a:lnTo>
                    <a:pt x="2093" y="1109"/>
                  </a:lnTo>
                  <a:lnTo>
                    <a:pt x="2156" y="1172"/>
                  </a:lnTo>
                  <a:lnTo>
                    <a:pt x="2156" y="1297"/>
                  </a:lnTo>
                  <a:lnTo>
                    <a:pt x="2010" y="1423"/>
                  </a:lnTo>
                  <a:lnTo>
                    <a:pt x="2010" y="1590"/>
                  </a:lnTo>
                  <a:lnTo>
                    <a:pt x="1989" y="1716"/>
                  </a:lnTo>
                  <a:lnTo>
                    <a:pt x="1884" y="1737"/>
                  </a:lnTo>
                  <a:lnTo>
                    <a:pt x="1800" y="1821"/>
                  </a:lnTo>
                  <a:lnTo>
                    <a:pt x="1779" y="1883"/>
                  </a:lnTo>
                  <a:lnTo>
                    <a:pt x="1570" y="1925"/>
                  </a:lnTo>
                  <a:lnTo>
                    <a:pt x="1382" y="2030"/>
                  </a:lnTo>
                  <a:lnTo>
                    <a:pt x="1424" y="2113"/>
                  </a:lnTo>
                  <a:lnTo>
                    <a:pt x="1340" y="2155"/>
                  </a:lnTo>
                  <a:lnTo>
                    <a:pt x="1319" y="2239"/>
                  </a:lnTo>
                  <a:lnTo>
                    <a:pt x="1235" y="2344"/>
                  </a:lnTo>
                  <a:lnTo>
                    <a:pt x="1068" y="2365"/>
                  </a:lnTo>
                  <a:lnTo>
                    <a:pt x="1026" y="2427"/>
                  </a:lnTo>
                  <a:lnTo>
                    <a:pt x="963" y="2365"/>
                  </a:lnTo>
                  <a:lnTo>
                    <a:pt x="922" y="2302"/>
                  </a:lnTo>
                  <a:lnTo>
                    <a:pt x="796" y="2197"/>
                  </a:lnTo>
                  <a:lnTo>
                    <a:pt x="712" y="2197"/>
                  </a:lnTo>
                  <a:lnTo>
                    <a:pt x="629" y="2260"/>
                  </a:lnTo>
                  <a:lnTo>
                    <a:pt x="524" y="2260"/>
                  </a:lnTo>
                  <a:lnTo>
                    <a:pt x="440" y="2197"/>
                  </a:lnTo>
                  <a:lnTo>
                    <a:pt x="315" y="2155"/>
                  </a:lnTo>
                  <a:lnTo>
                    <a:pt x="273" y="2197"/>
                  </a:lnTo>
                  <a:lnTo>
                    <a:pt x="273" y="2365"/>
                  </a:lnTo>
                  <a:lnTo>
                    <a:pt x="273" y="2448"/>
                  </a:lnTo>
                  <a:lnTo>
                    <a:pt x="210" y="2532"/>
                  </a:lnTo>
                  <a:lnTo>
                    <a:pt x="294" y="2637"/>
                  </a:lnTo>
                  <a:lnTo>
                    <a:pt x="273" y="2657"/>
                  </a:lnTo>
                  <a:lnTo>
                    <a:pt x="273" y="2741"/>
                  </a:lnTo>
                  <a:lnTo>
                    <a:pt x="126" y="2846"/>
                  </a:lnTo>
                  <a:lnTo>
                    <a:pt x="1" y="2867"/>
                  </a:lnTo>
                  <a:lnTo>
                    <a:pt x="64" y="2950"/>
                  </a:lnTo>
                  <a:lnTo>
                    <a:pt x="168" y="3034"/>
                  </a:lnTo>
                  <a:lnTo>
                    <a:pt x="22" y="3181"/>
                  </a:lnTo>
                  <a:lnTo>
                    <a:pt x="85" y="3181"/>
                  </a:lnTo>
                  <a:lnTo>
                    <a:pt x="106" y="3390"/>
                  </a:lnTo>
                  <a:lnTo>
                    <a:pt x="106" y="3515"/>
                  </a:lnTo>
                  <a:lnTo>
                    <a:pt x="294" y="3557"/>
                  </a:lnTo>
                  <a:lnTo>
                    <a:pt x="336" y="3557"/>
                  </a:lnTo>
                  <a:lnTo>
                    <a:pt x="189" y="3787"/>
                  </a:lnTo>
                  <a:lnTo>
                    <a:pt x="126" y="3934"/>
                  </a:lnTo>
                  <a:lnTo>
                    <a:pt x="294" y="4227"/>
                  </a:lnTo>
                  <a:lnTo>
                    <a:pt x="378" y="4499"/>
                  </a:lnTo>
                  <a:lnTo>
                    <a:pt x="336" y="4562"/>
                  </a:lnTo>
                  <a:lnTo>
                    <a:pt x="398" y="4666"/>
                  </a:lnTo>
                  <a:lnTo>
                    <a:pt x="419" y="4875"/>
                  </a:lnTo>
                  <a:lnTo>
                    <a:pt x="922" y="4917"/>
                  </a:lnTo>
                  <a:lnTo>
                    <a:pt x="1005" y="5085"/>
                  </a:lnTo>
                  <a:lnTo>
                    <a:pt x="1005" y="5252"/>
                  </a:lnTo>
                  <a:lnTo>
                    <a:pt x="1047" y="5482"/>
                  </a:lnTo>
                  <a:lnTo>
                    <a:pt x="1005" y="5566"/>
                  </a:lnTo>
                  <a:lnTo>
                    <a:pt x="587" y="6131"/>
                  </a:lnTo>
                  <a:lnTo>
                    <a:pt x="1361" y="6382"/>
                  </a:lnTo>
                  <a:lnTo>
                    <a:pt x="2051" y="6340"/>
                  </a:lnTo>
                  <a:lnTo>
                    <a:pt x="2219" y="6298"/>
                  </a:lnTo>
                  <a:lnTo>
                    <a:pt x="2407" y="6319"/>
                  </a:lnTo>
                  <a:lnTo>
                    <a:pt x="2491" y="6235"/>
                  </a:lnTo>
                  <a:lnTo>
                    <a:pt x="2679" y="6194"/>
                  </a:lnTo>
                  <a:lnTo>
                    <a:pt x="2993" y="6194"/>
                  </a:lnTo>
                  <a:lnTo>
                    <a:pt x="3160" y="6173"/>
                  </a:lnTo>
                  <a:lnTo>
                    <a:pt x="3370" y="6173"/>
                  </a:lnTo>
                  <a:lnTo>
                    <a:pt x="3621" y="6068"/>
                  </a:lnTo>
                  <a:lnTo>
                    <a:pt x="3621" y="5963"/>
                  </a:lnTo>
                  <a:lnTo>
                    <a:pt x="3579" y="5859"/>
                  </a:lnTo>
                  <a:lnTo>
                    <a:pt x="3579" y="5712"/>
                  </a:lnTo>
                  <a:lnTo>
                    <a:pt x="3537" y="5545"/>
                  </a:lnTo>
                  <a:lnTo>
                    <a:pt x="3537" y="5378"/>
                  </a:lnTo>
                  <a:lnTo>
                    <a:pt x="3621" y="5273"/>
                  </a:lnTo>
                  <a:lnTo>
                    <a:pt x="3725" y="5252"/>
                  </a:lnTo>
                  <a:lnTo>
                    <a:pt x="3746" y="5147"/>
                  </a:lnTo>
                  <a:lnTo>
                    <a:pt x="3788" y="5064"/>
                  </a:lnTo>
                  <a:lnTo>
                    <a:pt x="3935" y="5043"/>
                  </a:lnTo>
                  <a:lnTo>
                    <a:pt x="3997" y="5085"/>
                  </a:lnTo>
                  <a:lnTo>
                    <a:pt x="4207" y="4980"/>
                  </a:lnTo>
                  <a:lnTo>
                    <a:pt x="4269" y="4917"/>
                  </a:lnTo>
                  <a:lnTo>
                    <a:pt x="4186" y="4875"/>
                  </a:lnTo>
                  <a:lnTo>
                    <a:pt x="4395" y="4708"/>
                  </a:lnTo>
                  <a:lnTo>
                    <a:pt x="4416" y="4645"/>
                  </a:lnTo>
                  <a:lnTo>
                    <a:pt x="4583" y="4624"/>
                  </a:lnTo>
                  <a:lnTo>
                    <a:pt x="4625" y="4666"/>
                  </a:lnTo>
                  <a:lnTo>
                    <a:pt x="4771" y="4666"/>
                  </a:lnTo>
                  <a:lnTo>
                    <a:pt x="4792" y="4603"/>
                  </a:lnTo>
                  <a:lnTo>
                    <a:pt x="4834" y="4603"/>
                  </a:lnTo>
                  <a:lnTo>
                    <a:pt x="4981" y="4750"/>
                  </a:lnTo>
                  <a:lnTo>
                    <a:pt x="5085" y="4541"/>
                  </a:lnTo>
                  <a:lnTo>
                    <a:pt x="5043" y="4310"/>
                  </a:lnTo>
                  <a:lnTo>
                    <a:pt x="5085" y="4248"/>
                  </a:lnTo>
                  <a:lnTo>
                    <a:pt x="5085" y="4185"/>
                  </a:lnTo>
                  <a:lnTo>
                    <a:pt x="5127" y="4038"/>
                  </a:lnTo>
                  <a:lnTo>
                    <a:pt x="5148" y="3829"/>
                  </a:lnTo>
                  <a:lnTo>
                    <a:pt x="5190" y="3766"/>
                  </a:lnTo>
                  <a:lnTo>
                    <a:pt x="5316" y="3725"/>
                  </a:lnTo>
                  <a:lnTo>
                    <a:pt x="5441" y="3662"/>
                  </a:lnTo>
                  <a:lnTo>
                    <a:pt x="5462" y="3578"/>
                  </a:lnTo>
                  <a:lnTo>
                    <a:pt x="5420" y="3411"/>
                  </a:lnTo>
                  <a:lnTo>
                    <a:pt x="5295" y="3348"/>
                  </a:lnTo>
                  <a:lnTo>
                    <a:pt x="5232" y="3181"/>
                  </a:lnTo>
                  <a:lnTo>
                    <a:pt x="5357" y="3097"/>
                  </a:lnTo>
                  <a:lnTo>
                    <a:pt x="5567" y="3181"/>
                  </a:lnTo>
                  <a:lnTo>
                    <a:pt x="5776" y="3181"/>
                  </a:lnTo>
                  <a:lnTo>
                    <a:pt x="5943" y="2950"/>
                  </a:lnTo>
                  <a:lnTo>
                    <a:pt x="5943" y="2783"/>
                  </a:lnTo>
                  <a:lnTo>
                    <a:pt x="5818" y="2657"/>
                  </a:lnTo>
                  <a:lnTo>
                    <a:pt x="6069" y="2323"/>
                  </a:lnTo>
                  <a:lnTo>
                    <a:pt x="6048" y="2051"/>
                  </a:lnTo>
                  <a:lnTo>
                    <a:pt x="5818" y="1695"/>
                  </a:lnTo>
                  <a:lnTo>
                    <a:pt x="5901" y="1590"/>
                  </a:lnTo>
                  <a:lnTo>
                    <a:pt x="6027" y="1465"/>
                  </a:lnTo>
                  <a:lnTo>
                    <a:pt x="6173" y="1465"/>
                  </a:lnTo>
                  <a:lnTo>
                    <a:pt x="6299" y="1318"/>
                  </a:lnTo>
                  <a:lnTo>
                    <a:pt x="6487" y="1214"/>
                  </a:lnTo>
                  <a:lnTo>
                    <a:pt x="6613" y="1297"/>
                  </a:lnTo>
                  <a:lnTo>
                    <a:pt x="6801" y="1277"/>
                  </a:lnTo>
                  <a:lnTo>
                    <a:pt x="7199" y="1172"/>
                  </a:lnTo>
                  <a:lnTo>
                    <a:pt x="7450" y="1067"/>
                  </a:lnTo>
                  <a:lnTo>
                    <a:pt x="7596" y="879"/>
                  </a:lnTo>
                  <a:lnTo>
                    <a:pt x="7471" y="858"/>
                  </a:lnTo>
                  <a:lnTo>
                    <a:pt x="7659" y="691"/>
                  </a:lnTo>
                  <a:lnTo>
                    <a:pt x="7638" y="586"/>
                  </a:lnTo>
                  <a:lnTo>
                    <a:pt x="7387" y="586"/>
                  </a:lnTo>
                  <a:lnTo>
                    <a:pt x="7324" y="691"/>
                  </a:lnTo>
                  <a:lnTo>
                    <a:pt x="7094" y="732"/>
                  </a:lnTo>
                  <a:lnTo>
                    <a:pt x="7073" y="586"/>
                  </a:lnTo>
                  <a:lnTo>
                    <a:pt x="6906" y="649"/>
                  </a:lnTo>
                  <a:lnTo>
                    <a:pt x="6655" y="795"/>
                  </a:lnTo>
                  <a:lnTo>
                    <a:pt x="6571" y="858"/>
                  </a:lnTo>
                  <a:lnTo>
                    <a:pt x="6550" y="984"/>
                  </a:lnTo>
                  <a:lnTo>
                    <a:pt x="6424" y="1067"/>
                  </a:lnTo>
                  <a:lnTo>
                    <a:pt x="6257" y="1151"/>
                  </a:lnTo>
                  <a:lnTo>
                    <a:pt x="6236" y="1193"/>
                  </a:lnTo>
                  <a:lnTo>
                    <a:pt x="6132" y="1277"/>
                  </a:lnTo>
                  <a:lnTo>
                    <a:pt x="5985" y="1277"/>
                  </a:lnTo>
                  <a:lnTo>
                    <a:pt x="5880" y="1256"/>
                  </a:lnTo>
                  <a:lnTo>
                    <a:pt x="5880" y="1172"/>
                  </a:lnTo>
                  <a:lnTo>
                    <a:pt x="5776" y="1046"/>
                  </a:lnTo>
                  <a:lnTo>
                    <a:pt x="5776" y="837"/>
                  </a:lnTo>
                  <a:lnTo>
                    <a:pt x="5755" y="691"/>
                  </a:lnTo>
                  <a:lnTo>
                    <a:pt x="5776" y="565"/>
                  </a:lnTo>
                  <a:lnTo>
                    <a:pt x="5734" y="460"/>
                  </a:lnTo>
                  <a:lnTo>
                    <a:pt x="5629" y="460"/>
                  </a:lnTo>
                  <a:lnTo>
                    <a:pt x="5608" y="356"/>
                  </a:lnTo>
                  <a:lnTo>
                    <a:pt x="5629" y="209"/>
                  </a:lnTo>
                  <a:lnTo>
                    <a:pt x="5629" y="126"/>
                  </a:lnTo>
                  <a:lnTo>
                    <a:pt x="5525" y="63"/>
                  </a:lnTo>
                  <a:lnTo>
                    <a:pt x="542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64"/>
            <p:cNvSpPr/>
            <p:nvPr/>
          </p:nvSpPr>
          <p:spPr>
            <a:xfrm>
              <a:off x="3884115" y="2761763"/>
              <a:ext cx="113133" cy="67348"/>
            </a:xfrm>
            <a:custGeom>
              <a:avLst/>
              <a:gdLst/>
              <a:ahLst/>
              <a:cxnLst/>
              <a:rect l="l" t="t" r="r" b="b"/>
              <a:pathLst>
                <a:path w="9501" h="5922" extrusionOk="0">
                  <a:moveTo>
                    <a:pt x="5064" y="0"/>
                  </a:moveTo>
                  <a:lnTo>
                    <a:pt x="4960" y="84"/>
                  </a:lnTo>
                  <a:lnTo>
                    <a:pt x="5002" y="209"/>
                  </a:lnTo>
                  <a:lnTo>
                    <a:pt x="4855" y="230"/>
                  </a:lnTo>
                  <a:lnTo>
                    <a:pt x="4751" y="209"/>
                  </a:lnTo>
                  <a:lnTo>
                    <a:pt x="4730" y="209"/>
                  </a:lnTo>
                  <a:lnTo>
                    <a:pt x="4500" y="272"/>
                  </a:lnTo>
                  <a:lnTo>
                    <a:pt x="4332" y="293"/>
                  </a:lnTo>
                  <a:lnTo>
                    <a:pt x="4228" y="502"/>
                  </a:lnTo>
                  <a:lnTo>
                    <a:pt x="4228" y="712"/>
                  </a:lnTo>
                  <a:lnTo>
                    <a:pt x="4102" y="712"/>
                  </a:lnTo>
                  <a:lnTo>
                    <a:pt x="3997" y="628"/>
                  </a:lnTo>
                  <a:lnTo>
                    <a:pt x="3851" y="691"/>
                  </a:lnTo>
                  <a:lnTo>
                    <a:pt x="3746" y="607"/>
                  </a:lnTo>
                  <a:lnTo>
                    <a:pt x="3642" y="628"/>
                  </a:lnTo>
                  <a:lnTo>
                    <a:pt x="3537" y="753"/>
                  </a:lnTo>
                  <a:lnTo>
                    <a:pt x="3432" y="732"/>
                  </a:lnTo>
                  <a:lnTo>
                    <a:pt x="3391" y="607"/>
                  </a:lnTo>
                  <a:lnTo>
                    <a:pt x="3244" y="607"/>
                  </a:lnTo>
                  <a:lnTo>
                    <a:pt x="3056" y="712"/>
                  </a:lnTo>
                  <a:lnTo>
                    <a:pt x="2972" y="649"/>
                  </a:lnTo>
                  <a:lnTo>
                    <a:pt x="2805" y="628"/>
                  </a:lnTo>
                  <a:lnTo>
                    <a:pt x="2763" y="691"/>
                  </a:lnTo>
                  <a:lnTo>
                    <a:pt x="2700" y="691"/>
                  </a:lnTo>
                  <a:lnTo>
                    <a:pt x="2595" y="607"/>
                  </a:lnTo>
                  <a:lnTo>
                    <a:pt x="2386" y="691"/>
                  </a:lnTo>
                  <a:lnTo>
                    <a:pt x="2344" y="628"/>
                  </a:lnTo>
                  <a:lnTo>
                    <a:pt x="2219" y="544"/>
                  </a:lnTo>
                  <a:lnTo>
                    <a:pt x="1884" y="502"/>
                  </a:lnTo>
                  <a:lnTo>
                    <a:pt x="1759" y="419"/>
                  </a:lnTo>
                  <a:lnTo>
                    <a:pt x="1675" y="419"/>
                  </a:lnTo>
                  <a:lnTo>
                    <a:pt x="1570" y="523"/>
                  </a:lnTo>
                  <a:lnTo>
                    <a:pt x="1382" y="523"/>
                  </a:lnTo>
                  <a:lnTo>
                    <a:pt x="963" y="586"/>
                  </a:lnTo>
                  <a:lnTo>
                    <a:pt x="859" y="628"/>
                  </a:lnTo>
                  <a:lnTo>
                    <a:pt x="671" y="544"/>
                  </a:lnTo>
                  <a:lnTo>
                    <a:pt x="608" y="544"/>
                  </a:lnTo>
                  <a:lnTo>
                    <a:pt x="566" y="649"/>
                  </a:lnTo>
                  <a:lnTo>
                    <a:pt x="608" y="921"/>
                  </a:lnTo>
                  <a:lnTo>
                    <a:pt x="650" y="1004"/>
                  </a:lnTo>
                  <a:lnTo>
                    <a:pt x="733" y="1151"/>
                  </a:lnTo>
                  <a:lnTo>
                    <a:pt x="859" y="1235"/>
                  </a:lnTo>
                  <a:lnTo>
                    <a:pt x="817" y="1318"/>
                  </a:lnTo>
                  <a:lnTo>
                    <a:pt x="838" y="1381"/>
                  </a:lnTo>
                  <a:lnTo>
                    <a:pt x="880" y="1465"/>
                  </a:lnTo>
                  <a:lnTo>
                    <a:pt x="838" y="1653"/>
                  </a:lnTo>
                  <a:lnTo>
                    <a:pt x="754" y="1653"/>
                  </a:lnTo>
                  <a:lnTo>
                    <a:pt x="650" y="1737"/>
                  </a:lnTo>
                  <a:lnTo>
                    <a:pt x="629" y="1904"/>
                  </a:lnTo>
                  <a:lnTo>
                    <a:pt x="252" y="2302"/>
                  </a:lnTo>
                  <a:lnTo>
                    <a:pt x="294" y="2469"/>
                  </a:lnTo>
                  <a:lnTo>
                    <a:pt x="294" y="2637"/>
                  </a:lnTo>
                  <a:lnTo>
                    <a:pt x="147" y="2616"/>
                  </a:lnTo>
                  <a:lnTo>
                    <a:pt x="43" y="2888"/>
                  </a:lnTo>
                  <a:lnTo>
                    <a:pt x="22" y="3097"/>
                  </a:lnTo>
                  <a:lnTo>
                    <a:pt x="1" y="3097"/>
                  </a:lnTo>
                  <a:lnTo>
                    <a:pt x="126" y="3222"/>
                  </a:lnTo>
                  <a:lnTo>
                    <a:pt x="294" y="3327"/>
                  </a:lnTo>
                  <a:lnTo>
                    <a:pt x="315" y="3432"/>
                  </a:lnTo>
                  <a:lnTo>
                    <a:pt x="440" y="3432"/>
                  </a:lnTo>
                  <a:lnTo>
                    <a:pt x="524" y="3348"/>
                  </a:lnTo>
                  <a:lnTo>
                    <a:pt x="629" y="3348"/>
                  </a:lnTo>
                  <a:lnTo>
                    <a:pt x="838" y="3453"/>
                  </a:lnTo>
                  <a:lnTo>
                    <a:pt x="984" y="3473"/>
                  </a:lnTo>
                  <a:lnTo>
                    <a:pt x="1152" y="3536"/>
                  </a:lnTo>
                  <a:lnTo>
                    <a:pt x="1194" y="3641"/>
                  </a:lnTo>
                  <a:lnTo>
                    <a:pt x="1340" y="3683"/>
                  </a:lnTo>
                  <a:lnTo>
                    <a:pt x="1487" y="3641"/>
                  </a:lnTo>
                  <a:lnTo>
                    <a:pt x="1612" y="3641"/>
                  </a:lnTo>
                  <a:lnTo>
                    <a:pt x="1717" y="3515"/>
                  </a:lnTo>
                  <a:lnTo>
                    <a:pt x="2114" y="3453"/>
                  </a:lnTo>
                  <a:lnTo>
                    <a:pt x="2240" y="3369"/>
                  </a:lnTo>
                  <a:lnTo>
                    <a:pt x="2386" y="3348"/>
                  </a:lnTo>
                  <a:lnTo>
                    <a:pt x="2344" y="3201"/>
                  </a:lnTo>
                  <a:lnTo>
                    <a:pt x="2386" y="3139"/>
                  </a:lnTo>
                  <a:lnTo>
                    <a:pt x="2344" y="2992"/>
                  </a:lnTo>
                  <a:lnTo>
                    <a:pt x="2428" y="3013"/>
                  </a:lnTo>
                  <a:lnTo>
                    <a:pt x="2449" y="2992"/>
                  </a:lnTo>
                  <a:lnTo>
                    <a:pt x="2554" y="3034"/>
                  </a:lnTo>
                  <a:lnTo>
                    <a:pt x="2616" y="2992"/>
                  </a:lnTo>
                  <a:lnTo>
                    <a:pt x="2742" y="2992"/>
                  </a:lnTo>
                  <a:lnTo>
                    <a:pt x="2763" y="2929"/>
                  </a:lnTo>
                  <a:lnTo>
                    <a:pt x="2867" y="3055"/>
                  </a:lnTo>
                  <a:lnTo>
                    <a:pt x="3014" y="3055"/>
                  </a:lnTo>
                  <a:lnTo>
                    <a:pt x="3181" y="3243"/>
                  </a:lnTo>
                  <a:lnTo>
                    <a:pt x="3370" y="3243"/>
                  </a:lnTo>
                  <a:lnTo>
                    <a:pt x="3391" y="3201"/>
                  </a:lnTo>
                  <a:lnTo>
                    <a:pt x="3453" y="3201"/>
                  </a:lnTo>
                  <a:lnTo>
                    <a:pt x="3642" y="3369"/>
                  </a:lnTo>
                  <a:lnTo>
                    <a:pt x="3788" y="3453"/>
                  </a:lnTo>
                  <a:lnTo>
                    <a:pt x="3809" y="3641"/>
                  </a:lnTo>
                  <a:lnTo>
                    <a:pt x="3809" y="3787"/>
                  </a:lnTo>
                  <a:lnTo>
                    <a:pt x="3956" y="3850"/>
                  </a:lnTo>
                  <a:lnTo>
                    <a:pt x="3956" y="3892"/>
                  </a:lnTo>
                  <a:lnTo>
                    <a:pt x="4102" y="4038"/>
                  </a:lnTo>
                  <a:lnTo>
                    <a:pt x="4269" y="4143"/>
                  </a:lnTo>
                  <a:lnTo>
                    <a:pt x="4290" y="4248"/>
                  </a:lnTo>
                  <a:lnTo>
                    <a:pt x="4269" y="4352"/>
                  </a:lnTo>
                  <a:lnTo>
                    <a:pt x="4332" y="4457"/>
                  </a:lnTo>
                  <a:lnTo>
                    <a:pt x="4311" y="4499"/>
                  </a:lnTo>
                  <a:lnTo>
                    <a:pt x="4123" y="4499"/>
                  </a:lnTo>
                  <a:lnTo>
                    <a:pt x="4060" y="4415"/>
                  </a:lnTo>
                  <a:lnTo>
                    <a:pt x="3893" y="4478"/>
                  </a:lnTo>
                  <a:lnTo>
                    <a:pt x="3788" y="4478"/>
                  </a:lnTo>
                  <a:lnTo>
                    <a:pt x="3767" y="4687"/>
                  </a:lnTo>
                  <a:lnTo>
                    <a:pt x="3767" y="4834"/>
                  </a:lnTo>
                  <a:lnTo>
                    <a:pt x="3704" y="4813"/>
                  </a:lnTo>
                  <a:lnTo>
                    <a:pt x="3600" y="5022"/>
                  </a:lnTo>
                  <a:lnTo>
                    <a:pt x="3600" y="5126"/>
                  </a:lnTo>
                  <a:lnTo>
                    <a:pt x="3495" y="5106"/>
                  </a:lnTo>
                  <a:lnTo>
                    <a:pt x="3432" y="5147"/>
                  </a:lnTo>
                  <a:lnTo>
                    <a:pt x="3537" y="5315"/>
                  </a:lnTo>
                  <a:lnTo>
                    <a:pt x="3684" y="5357"/>
                  </a:lnTo>
                  <a:lnTo>
                    <a:pt x="3893" y="5357"/>
                  </a:lnTo>
                  <a:lnTo>
                    <a:pt x="3976" y="5294"/>
                  </a:lnTo>
                  <a:lnTo>
                    <a:pt x="4165" y="5294"/>
                  </a:lnTo>
                  <a:lnTo>
                    <a:pt x="4269" y="5357"/>
                  </a:lnTo>
                  <a:lnTo>
                    <a:pt x="4290" y="5252"/>
                  </a:lnTo>
                  <a:lnTo>
                    <a:pt x="4228" y="5189"/>
                  </a:lnTo>
                  <a:lnTo>
                    <a:pt x="4228" y="5106"/>
                  </a:lnTo>
                  <a:lnTo>
                    <a:pt x="4228" y="5022"/>
                  </a:lnTo>
                  <a:lnTo>
                    <a:pt x="4290" y="5106"/>
                  </a:lnTo>
                  <a:lnTo>
                    <a:pt x="4374" y="5106"/>
                  </a:lnTo>
                  <a:lnTo>
                    <a:pt x="4583" y="4834"/>
                  </a:lnTo>
                  <a:lnTo>
                    <a:pt x="4541" y="4771"/>
                  </a:lnTo>
                  <a:lnTo>
                    <a:pt x="4604" y="4771"/>
                  </a:lnTo>
                  <a:lnTo>
                    <a:pt x="4730" y="4603"/>
                  </a:lnTo>
                  <a:lnTo>
                    <a:pt x="4730" y="4478"/>
                  </a:lnTo>
                  <a:lnTo>
                    <a:pt x="4813" y="4394"/>
                  </a:lnTo>
                  <a:lnTo>
                    <a:pt x="4939" y="4394"/>
                  </a:lnTo>
                  <a:lnTo>
                    <a:pt x="5064" y="4269"/>
                  </a:lnTo>
                  <a:lnTo>
                    <a:pt x="5127" y="4310"/>
                  </a:lnTo>
                  <a:lnTo>
                    <a:pt x="5127" y="4352"/>
                  </a:lnTo>
                  <a:lnTo>
                    <a:pt x="5232" y="4352"/>
                  </a:lnTo>
                  <a:lnTo>
                    <a:pt x="5274" y="4289"/>
                  </a:lnTo>
                  <a:lnTo>
                    <a:pt x="5336" y="4206"/>
                  </a:lnTo>
                  <a:lnTo>
                    <a:pt x="5357" y="4269"/>
                  </a:lnTo>
                  <a:lnTo>
                    <a:pt x="5441" y="4310"/>
                  </a:lnTo>
                  <a:lnTo>
                    <a:pt x="5525" y="4352"/>
                  </a:lnTo>
                  <a:lnTo>
                    <a:pt x="5692" y="4310"/>
                  </a:lnTo>
                  <a:lnTo>
                    <a:pt x="5567" y="4373"/>
                  </a:lnTo>
                  <a:lnTo>
                    <a:pt x="5483" y="4415"/>
                  </a:lnTo>
                  <a:lnTo>
                    <a:pt x="5378" y="4394"/>
                  </a:lnTo>
                  <a:lnTo>
                    <a:pt x="5211" y="4415"/>
                  </a:lnTo>
                  <a:lnTo>
                    <a:pt x="5064" y="4415"/>
                  </a:lnTo>
                  <a:lnTo>
                    <a:pt x="5127" y="4478"/>
                  </a:lnTo>
                  <a:lnTo>
                    <a:pt x="5336" y="4478"/>
                  </a:lnTo>
                  <a:lnTo>
                    <a:pt x="5483" y="4561"/>
                  </a:lnTo>
                  <a:lnTo>
                    <a:pt x="5462" y="4582"/>
                  </a:lnTo>
                  <a:lnTo>
                    <a:pt x="5420" y="4624"/>
                  </a:lnTo>
                  <a:lnTo>
                    <a:pt x="5483" y="4708"/>
                  </a:lnTo>
                  <a:lnTo>
                    <a:pt x="5567" y="4708"/>
                  </a:lnTo>
                  <a:lnTo>
                    <a:pt x="5671" y="4771"/>
                  </a:lnTo>
                  <a:lnTo>
                    <a:pt x="5797" y="4708"/>
                  </a:lnTo>
                  <a:lnTo>
                    <a:pt x="5943" y="4687"/>
                  </a:lnTo>
                  <a:lnTo>
                    <a:pt x="6069" y="4729"/>
                  </a:lnTo>
                  <a:lnTo>
                    <a:pt x="6173" y="4792"/>
                  </a:lnTo>
                  <a:lnTo>
                    <a:pt x="6194" y="4708"/>
                  </a:lnTo>
                  <a:lnTo>
                    <a:pt x="6257" y="4729"/>
                  </a:lnTo>
                  <a:lnTo>
                    <a:pt x="6278" y="4875"/>
                  </a:lnTo>
                  <a:lnTo>
                    <a:pt x="6362" y="4938"/>
                  </a:lnTo>
                  <a:lnTo>
                    <a:pt x="6299" y="4980"/>
                  </a:lnTo>
                  <a:lnTo>
                    <a:pt x="6111" y="5022"/>
                  </a:lnTo>
                  <a:lnTo>
                    <a:pt x="5943" y="5126"/>
                  </a:lnTo>
                  <a:lnTo>
                    <a:pt x="5797" y="5315"/>
                  </a:lnTo>
                  <a:lnTo>
                    <a:pt x="5901" y="5357"/>
                  </a:lnTo>
                  <a:lnTo>
                    <a:pt x="5985" y="5294"/>
                  </a:lnTo>
                  <a:lnTo>
                    <a:pt x="6111" y="5357"/>
                  </a:lnTo>
                  <a:lnTo>
                    <a:pt x="6173" y="5336"/>
                  </a:lnTo>
                  <a:lnTo>
                    <a:pt x="6362" y="5503"/>
                  </a:lnTo>
                  <a:lnTo>
                    <a:pt x="6383" y="5566"/>
                  </a:lnTo>
                  <a:lnTo>
                    <a:pt x="6299" y="5775"/>
                  </a:lnTo>
                  <a:lnTo>
                    <a:pt x="6278" y="5838"/>
                  </a:lnTo>
                  <a:lnTo>
                    <a:pt x="6383" y="5922"/>
                  </a:lnTo>
                  <a:lnTo>
                    <a:pt x="6592" y="5922"/>
                  </a:lnTo>
                  <a:lnTo>
                    <a:pt x="6780" y="5817"/>
                  </a:lnTo>
                  <a:lnTo>
                    <a:pt x="7031" y="5629"/>
                  </a:lnTo>
                  <a:lnTo>
                    <a:pt x="7220" y="5629"/>
                  </a:lnTo>
                  <a:lnTo>
                    <a:pt x="7324" y="5503"/>
                  </a:lnTo>
                  <a:lnTo>
                    <a:pt x="7450" y="5419"/>
                  </a:lnTo>
                  <a:lnTo>
                    <a:pt x="7680" y="5440"/>
                  </a:lnTo>
                  <a:lnTo>
                    <a:pt x="7889" y="5440"/>
                  </a:lnTo>
                  <a:lnTo>
                    <a:pt x="7952" y="5336"/>
                  </a:lnTo>
                  <a:lnTo>
                    <a:pt x="7889" y="5231"/>
                  </a:lnTo>
                  <a:lnTo>
                    <a:pt x="7952" y="5210"/>
                  </a:lnTo>
                  <a:lnTo>
                    <a:pt x="7994" y="5126"/>
                  </a:lnTo>
                  <a:lnTo>
                    <a:pt x="7847" y="5106"/>
                  </a:lnTo>
                  <a:lnTo>
                    <a:pt x="7659" y="5126"/>
                  </a:lnTo>
                  <a:lnTo>
                    <a:pt x="7638" y="5252"/>
                  </a:lnTo>
                  <a:lnTo>
                    <a:pt x="7513" y="5189"/>
                  </a:lnTo>
                  <a:lnTo>
                    <a:pt x="7450" y="5189"/>
                  </a:lnTo>
                  <a:lnTo>
                    <a:pt x="7345" y="5294"/>
                  </a:lnTo>
                  <a:lnTo>
                    <a:pt x="7303" y="5252"/>
                  </a:lnTo>
                  <a:lnTo>
                    <a:pt x="7010" y="4938"/>
                  </a:lnTo>
                  <a:lnTo>
                    <a:pt x="6948" y="4813"/>
                  </a:lnTo>
                  <a:lnTo>
                    <a:pt x="6885" y="4687"/>
                  </a:lnTo>
                  <a:lnTo>
                    <a:pt x="6822" y="4708"/>
                  </a:lnTo>
                  <a:lnTo>
                    <a:pt x="6885" y="4875"/>
                  </a:lnTo>
                  <a:lnTo>
                    <a:pt x="7094" y="5106"/>
                  </a:lnTo>
                  <a:lnTo>
                    <a:pt x="7261" y="5294"/>
                  </a:lnTo>
                  <a:lnTo>
                    <a:pt x="7220" y="5315"/>
                  </a:lnTo>
                  <a:lnTo>
                    <a:pt x="7094" y="5294"/>
                  </a:lnTo>
                  <a:lnTo>
                    <a:pt x="7031" y="5210"/>
                  </a:lnTo>
                  <a:lnTo>
                    <a:pt x="7010" y="5085"/>
                  </a:lnTo>
                  <a:lnTo>
                    <a:pt x="6927" y="5043"/>
                  </a:lnTo>
                  <a:lnTo>
                    <a:pt x="6885" y="5106"/>
                  </a:lnTo>
                  <a:lnTo>
                    <a:pt x="6885" y="5022"/>
                  </a:lnTo>
                  <a:lnTo>
                    <a:pt x="6822" y="5022"/>
                  </a:lnTo>
                  <a:lnTo>
                    <a:pt x="6780" y="5043"/>
                  </a:lnTo>
                  <a:lnTo>
                    <a:pt x="6780" y="5001"/>
                  </a:lnTo>
                  <a:lnTo>
                    <a:pt x="6822" y="4917"/>
                  </a:lnTo>
                  <a:lnTo>
                    <a:pt x="6801" y="4875"/>
                  </a:lnTo>
                  <a:lnTo>
                    <a:pt x="6717" y="4896"/>
                  </a:lnTo>
                  <a:lnTo>
                    <a:pt x="6676" y="4834"/>
                  </a:lnTo>
                  <a:lnTo>
                    <a:pt x="6592" y="4771"/>
                  </a:lnTo>
                  <a:lnTo>
                    <a:pt x="6404" y="4792"/>
                  </a:lnTo>
                  <a:lnTo>
                    <a:pt x="6320" y="4729"/>
                  </a:lnTo>
                  <a:lnTo>
                    <a:pt x="6362" y="4687"/>
                  </a:lnTo>
                  <a:lnTo>
                    <a:pt x="6487" y="4708"/>
                  </a:lnTo>
                  <a:lnTo>
                    <a:pt x="6529" y="4624"/>
                  </a:lnTo>
                  <a:lnTo>
                    <a:pt x="6634" y="4708"/>
                  </a:lnTo>
                  <a:lnTo>
                    <a:pt x="6738" y="4708"/>
                  </a:lnTo>
                  <a:lnTo>
                    <a:pt x="6780" y="4624"/>
                  </a:lnTo>
                  <a:lnTo>
                    <a:pt x="6885" y="4603"/>
                  </a:lnTo>
                  <a:lnTo>
                    <a:pt x="7052" y="4415"/>
                  </a:lnTo>
                  <a:lnTo>
                    <a:pt x="7052" y="4373"/>
                  </a:lnTo>
                  <a:lnTo>
                    <a:pt x="7136" y="4394"/>
                  </a:lnTo>
                  <a:lnTo>
                    <a:pt x="7136" y="4457"/>
                  </a:lnTo>
                  <a:lnTo>
                    <a:pt x="7031" y="4582"/>
                  </a:lnTo>
                  <a:lnTo>
                    <a:pt x="6989" y="4603"/>
                  </a:lnTo>
                  <a:lnTo>
                    <a:pt x="7010" y="4666"/>
                  </a:lnTo>
                  <a:lnTo>
                    <a:pt x="7094" y="4624"/>
                  </a:lnTo>
                  <a:lnTo>
                    <a:pt x="7220" y="4457"/>
                  </a:lnTo>
                  <a:lnTo>
                    <a:pt x="7241" y="4373"/>
                  </a:lnTo>
                  <a:lnTo>
                    <a:pt x="7157" y="4289"/>
                  </a:lnTo>
                  <a:lnTo>
                    <a:pt x="7136" y="4248"/>
                  </a:lnTo>
                  <a:lnTo>
                    <a:pt x="7199" y="4206"/>
                  </a:lnTo>
                  <a:lnTo>
                    <a:pt x="7261" y="4352"/>
                  </a:lnTo>
                  <a:lnTo>
                    <a:pt x="7345" y="4373"/>
                  </a:lnTo>
                  <a:lnTo>
                    <a:pt x="7450" y="4289"/>
                  </a:lnTo>
                  <a:lnTo>
                    <a:pt x="7617" y="4310"/>
                  </a:lnTo>
                  <a:lnTo>
                    <a:pt x="7722" y="4248"/>
                  </a:lnTo>
                  <a:lnTo>
                    <a:pt x="7868" y="4248"/>
                  </a:lnTo>
                  <a:lnTo>
                    <a:pt x="7973" y="4101"/>
                  </a:lnTo>
                  <a:lnTo>
                    <a:pt x="8057" y="4038"/>
                  </a:lnTo>
                  <a:lnTo>
                    <a:pt x="8182" y="4038"/>
                  </a:lnTo>
                  <a:lnTo>
                    <a:pt x="8203" y="3934"/>
                  </a:lnTo>
                  <a:lnTo>
                    <a:pt x="8287" y="3871"/>
                  </a:lnTo>
                  <a:lnTo>
                    <a:pt x="8454" y="3871"/>
                  </a:lnTo>
                  <a:lnTo>
                    <a:pt x="8580" y="3829"/>
                  </a:lnTo>
                  <a:lnTo>
                    <a:pt x="8663" y="3829"/>
                  </a:lnTo>
                  <a:lnTo>
                    <a:pt x="8663" y="3892"/>
                  </a:lnTo>
                  <a:lnTo>
                    <a:pt x="8768" y="3850"/>
                  </a:lnTo>
                  <a:lnTo>
                    <a:pt x="8789" y="3578"/>
                  </a:lnTo>
                  <a:lnTo>
                    <a:pt x="8873" y="3557"/>
                  </a:lnTo>
                  <a:lnTo>
                    <a:pt x="8998" y="3348"/>
                  </a:lnTo>
                  <a:lnTo>
                    <a:pt x="9291" y="3327"/>
                  </a:lnTo>
                  <a:lnTo>
                    <a:pt x="9396" y="3243"/>
                  </a:lnTo>
                  <a:lnTo>
                    <a:pt x="9354" y="3118"/>
                  </a:lnTo>
                  <a:lnTo>
                    <a:pt x="9438" y="2909"/>
                  </a:lnTo>
                  <a:lnTo>
                    <a:pt x="9417" y="2720"/>
                  </a:lnTo>
                  <a:lnTo>
                    <a:pt x="9228" y="2616"/>
                  </a:lnTo>
                  <a:lnTo>
                    <a:pt x="9291" y="2365"/>
                  </a:lnTo>
                  <a:lnTo>
                    <a:pt x="9396" y="2323"/>
                  </a:lnTo>
                  <a:lnTo>
                    <a:pt x="9500" y="2197"/>
                  </a:lnTo>
                  <a:lnTo>
                    <a:pt x="9500" y="2072"/>
                  </a:lnTo>
                  <a:lnTo>
                    <a:pt x="9417" y="2009"/>
                  </a:lnTo>
                  <a:lnTo>
                    <a:pt x="9354" y="1883"/>
                  </a:lnTo>
                  <a:lnTo>
                    <a:pt x="9291" y="1967"/>
                  </a:lnTo>
                  <a:lnTo>
                    <a:pt x="9103" y="1946"/>
                  </a:lnTo>
                  <a:lnTo>
                    <a:pt x="8935" y="1841"/>
                  </a:lnTo>
                  <a:lnTo>
                    <a:pt x="8810" y="1862"/>
                  </a:lnTo>
                  <a:lnTo>
                    <a:pt x="8705" y="1800"/>
                  </a:lnTo>
                  <a:lnTo>
                    <a:pt x="8559" y="1779"/>
                  </a:lnTo>
                  <a:lnTo>
                    <a:pt x="8349" y="1758"/>
                  </a:lnTo>
                  <a:lnTo>
                    <a:pt x="8266" y="1841"/>
                  </a:lnTo>
                  <a:lnTo>
                    <a:pt x="8203" y="1695"/>
                  </a:lnTo>
                  <a:lnTo>
                    <a:pt x="8057" y="1590"/>
                  </a:lnTo>
                  <a:lnTo>
                    <a:pt x="7931" y="1318"/>
                  </a:lnTo>
                  <a:lnTo>
                    <a:pt x="7826" y="1339"/>
                  </a:lnTo>
                  <a:lnTo>
                    <a:pt x="7638" y="1465"/>
                  </a:lnTo>
                  <a:lnTo>
                    <a:pt x="7513" y="1444"/>
                  </a:lnTo>
                  <a:lnTo>
                    <a:pt x="7366" y="1486"/>
                  </a:lnTo>
                  <a:lnTo>
                    <a:pt x="7220" y="1423"/>
                  </a:lnTo>
                  <a:lnTo>
                    <a:pt x="7115" y="1528"/>
                  </a:lnTo>
                  <a:lnTo>
                    <a:pt x="6843" y="1256"/>
                  </a:lnTo>
                  <a:lnTo>
                    <a:pt x="6780" y="1067"/>
                  </a:lnTo>
                  <a:lnTo>
                    <a:pt x="6780" y="921"/>
                  </a:lnTo>
                  <a:lnTo>
                    <a:pt x="6676" y="921"/>
                  </a:lnTo>
                  <a:lnTo>
                    <a:pt x="6676" y="795"/>
                  </a:lnTo>
                  <a:lnTo>
                    <a:pt x="6529" y="691"/>
                  </a:lnTo>
                  <a:lnTo>
                    <a:pt x="6215" y="732"/>
                  </a:lnTo>
                  <a:lnTo>
                    <a:pt x="6069" y="523"/>
                  </a:lnTo>
                  <a:lnTo>
                    <a:pt x="6111" y="398"/>
                  </a:lnTo>
                  <a:lnTo>
                    <a:pt x="6006" y="293"/>
                  </a:lnTo>
                  <a:lnTo>
                    <a:pt x="5901" y="21"/>
                  </a:lnTo>
                  <a:lnTo>
                    <a:pt x="5776" y="21"/>
                  </a:lnTo>
                  <a:lnTo>
                    <a:pt x="5650" y="105"/>
                  </a:lnTo>
                  <a:lnTo>
                    <a:pt x="5357" y="105"/>
                  </a:lnTo>
                  <a:lnTo>
                    <a:pt x="506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64"/>
            <p:cNvSpPr/>
            <p:nvPr/>
          </p:nvSpPr>
          <p:spPr>
            <a:xfrm>
              <a:off x="3912027" y="2795073"/>
              <a:ext cx="23684" cy="25236"/>
            </a:xfrm>
            <a:custGeom>
              <a:avLst/>
              <a:gdLst/>
              <a:ahLst/>
              <a:cxnLst/>
              <a:rect l="l" t="t" r="r" b="b"/>
              <a:pathLst>
                <a:path w="1989" h="2219" extrusionOk="0">
                  <a:moveTo>
                    <a:pt x="419" y="0"/>
                  </a:moveTo>
                  <a:lnTo>
                    <a:pt x="398" y="63"/>
                  </a:lnTo>
                  <a:lnTo>
                    <a:pt x="272" y="63"/>
                  </a:lnTo>
                  <a:lnTo>
                    <a:pt x="210" y="105"/>
                  </a:lnTo>
                  <a:lnTo>
                    <a:pt x="105" y="63"/>
                  </a:lnTo>
                  <a:lnTo>
                    <a:pt x="84" y="84"/>
                  </a:lnTo>
                  <a:lnTo>
                    <a:pt x="0" y="63"/>
                  </a:lnTo>
                  <a:lnTo>
                    <a:pt x="42" y="210"/>
                  </a:lnTo>
                  <a:lnTo>
                    <a:pt x="0" y="272"/>
                  </a:lnTo>
                  <a:lnTo>
                    <a:pt x="42" y="419"/>
                  </a:lnTo>
                  <a:lnTo>
                    <a:pt x="251" y="377"/>
                  </a:lnTo>
                  <a:lnTo>
                    <a:pt x="314" y="628"/>
                  </a:lnTo>
                  <a:lnTo>
                    <a:pt x="565" y="837"/>
                  </a:lnTo>
                  <a:lnTo>
                    <a:pt x="586" y="942"/>
                  </a:lnTo>
                  <a:lnTo>
                    <a:pt x="900" y="1214"/>
                  </a:lnTo>
                  <a:lnTo>
                    <a:pt x="921" y="1360"/>
                  </a:lnTo>
                  <a:lnTo>
                    <a:pt x="1026" y="1528"/>
                  </a:lnTo>
                  <a:lnTo>
                    <a:pt x="1005" y="2072"/>
                  </a:lnTo>
                  <a:lnTo>
                    <a:pt x="1088" y="2218"/>
                  </a:lnTo>
                  <a:lnTo>
                    <a:pt x="1151" y="2177"/>
                  </a:lnTo>
                  <a:lnTo>
                    <a:pt x="1256" y="2197"/>
                  </a:lnTo>
                  <a:lnTo>
                    <a:pt x="1256" y="2093"/>
                  </a:lnTo>
                  <a:lnTo>
                    <a:pt x="1360" y="1884"/>
                  </a:lnTo>
                  <a:lnTo>
                    <a:pt x="1423" y="1905"/>
                  </a:lnTo>
                  <a:lnTo>
                    <a:pt x="1423" y="1758"/>
                  </a:lnTo>
                  <a:lnTo>
                    <a:pt x="1444" y="1549"/>
                  </a:lnTo>
                  <a:lnTo>
                    <a:pt x="1549" y="1549"/>
                  </a:lnTo>
                  <a:lnTo>
                    <a:pt x="1716" y="1486"/>
                  </a:lnTo>
                  <a:lnTo>
                    <a:pt x="1779" y="1570"/>
                  </a:lnTo>
                  <a:lnTo>
                    <a:pt x="1967" y="1570"/>
                  </a:lnTo>
                  <a:lnTo>
                    <a:pt x="1988" y="1528"/>
                  </a:lnTo>
                  <a:lnTo>
                    <a:pt x="1925" y="1423"/>
                  </a:lnTo>
                  <a:lnTo>
                    <a:pt x="1946" y="1319"/>
                  </a:lnTo>
                  <a:lnTo>
                    <a:pt x="1925" y="1214"/>
                  </a:lnTo>
                  <a:lnTo>
                    <a:pt x="1758" y="1109"/>
                  </a:lnTo>
                  <a:lnTo>
                    <a:pt x="1612" y="963"/>
                  </a:lnTo>
                  <a:lnTo>
                    <a:pt x="1612" y="921"/>
                  </a:lnTo>
                  <a:lnTo>
                    <a:pt x="1465" y="858"/>
                  </a:lnTo>
                  <a:lnTo>
                    <a:pt x="1465" y="712"/>
                  </a:lnTo>
                  <a:lnTo>
                    <a:pt x="1444" y="524"/>
                  </a:lnTo>
                  <a:lnTo>
                    <a:pt x="1298" y="440"/>
                  </a:lnTo>
                  <a:lnTo>
                    <a:pt x="1109" y="272"/>
                  </a:lnTo>
                  <a:lnTo>
                    <a:pt x="1047" y="272"/>
                  </a:lnTo>
                  <a:lnTo>
                    <a:pt x="1026" y="314"/>
                  </a:lnTo>
                  <a:lnTo>
                    <a:pt x="837" y="314"/>
                  </a:lnTo>
                  <a:lnTo>
                    <a:pt x="670" y="126"/>
                  </a:lnTo>
                  <a:lnTo>
                    <a:pt x="523" y="126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64"/>
            <p:cNvSpPr/>
            <p:nvPr/>
          </p:nvSpPr>
          <p:spPr>
            <a:xfrm>
              <a:off x="3874161" y="2799361"/>
              <a:ext cx="60800" cy="37131"/>
            </a:xfrm>
            <a:custGeom>
              <a:avLst/>
              <a:gdLst/>
              <a:ahLst/>
              <a:cxnLst/>
              <a:rect l="l" t="t" r="r" b="b"/>
              <a:pathLst>
                <a:path w="5106" h="3265" extrusionOk="0">
                  <a:moveTo>
                    <a:pt x="3431" y="0"/>
                  </a:moveTo>
                  <a:lnTo>
                    <a:pt x="3076" y="63"/>
                  </a:lnTo>
                  <a:lnTo>
                    <a:pt x="2950" y="147"/>
                  </a:lnTo>
                  <a:lnTo>
                    <a:pt x="2553" y="209"/>
                  </a:lnTo>
                  <a:lnTo>
                    <a:pt x="2448" y="335"/>
                  </a:lnTo>
                  <a:lnTo>
                    <a:pt x="2323" y="335"/>
                  </a:lnTo>
                  <a:lnTo>
                    <a:pt x="2176" y="377"/>
                  </a:lnTo>
                  <a:lnTo>
                    <a:pt x="2030" y="335"/>
                  </a:lnTo>
                  <a:lnTo>
                    <a:pt x="1988" y="230"/>
                  </a:lnTo>
                  <a:lnTo>
                    <a:pt x="1820" y="167"/>
                  </a:lnTo>
                  <a:lnTo>
                    <a:pt x="1674" y="147"/>
                  </a:lnTo>
                  <a:lnTo>
                    <a:pt x="1465" y="42"/>
                  </a:lnTo>
                  <a:lnTo>
                    <a:pt x="1360" y="42"/>
                  </a:lnTo>
                  <a:lnTo>
                    <a:pt x="1276" y="126"/>
                  </a:lnTo>
                  <a:lnTo>
                    <a:pt x="1151" y="126"/>
                  </a:lnTo>
                  <a:lnTo>
                    <a:pt x="1172" y="147"/>
                  </a:lnTo>
                  <a:lnTo>
                    <a:pt x="1130" y="272"/>
                  </a:lnTo>
                  <a:lnTo>
                    <a:pt x="962" y="314"/>
                  </a:lnTo>
                  <a:lnTo>
                    <a:pt x="858" y="544"/>
                  </a:lnTo>
                  <a:lnTo>
                    <a:pt x="732" y="879"/>
                  </a:lnTo>
                  <a:lnTo>
                    <a:pt x="523" y="1193"/>
                  </a:lnTo>
                  <a:lnTo>
                    <a:pt x="544" y="1297"/>
                  </a:lnTo>
                  <a:lnTo>
                    <a:pt x="439" y="1402"/>
                  </a:lnTo>
                  <a:lnTo>
                    <a:pt x="293" y="1381"/>
                  </a:lnTo>
                  <a:lnTo>
                    <a:pt x="230" y="1486"/>
                  </a:lnTo>
                  <a:lnTo>
                    <a:pt x="126" y="1507"/>
                  </a:lnTo>
                  <a:lnTo>
                    <a:pt x="0" y="1632"/>
                  </a:lnTo>
                  <a:lnTo>
                    <a:pt x="126" y="1674"/>
                  </a:lnTo>
                  <a:lnTo>
                    <a:pt x="146" y="1737"/>
                  </a:lnTo>
                  <a:lnTo>
                    <a:pt x="335" y="1946"/>
                  </a:lnTo>
                  <a:lnTo>
                    <a:pt x="356" y="2051"/>
                  </a:lnTo>
                  <a:lnTo>
                    <a:pt x="523" y="2134"/>
                  </a:lnTo>
                  <a:lnTo>
                    <a:pt x="670" y="2260"/>
                  </a:lnTo>
                  <a:lnTo>
                    <a:pt x="607" y="2406"/>
                  </a:lnTo>
                  <a:lnTo>
                    <a:pt x="628" y="2448"/>
                  </a:lnTo>
                  <a:lnTo>
                    <a:pt x="837" y="2532"/>
                  </a:lnTo>
                  <a:lnTo>
                    <a:pt x="879" y="2616"/>
                  </a:lnTo>
                  <a:lnTo>
                    <a:pt x="983" y="2574"/>
                  </a:lnTo>
                  <a:lnTo>
                    <a:pt x="1088" y="2657"/>
                  </a:lnTo>
                  <a:lnTo>
                    <a:pt x="1172" y="2532"/>
                  </a:lnTo>
                  <a:lnTo>
                    <a:pt x="1381" y="2553"/>
                  </a:lnTo>
                  <a:lnTo>
                    <a:pt x="1276" y="2678"/>
                  </a:lnTo>
                  <a:lnTo>
                    <a:pt x="1297" y="2762"/>
                  </a:lnTo>
                  <a:lnTo>
                    <a:pt x="1339" y="2888"/>
                  </a:lnTo>
                  <a:lnTo>
                    <a:pt x="1486" y="2888"/>
                  </a:lnTo>
                  <a:lnTo>
                    <a:pt x="1569" y="2971"/>
                  </a:lnTo>
                  <a:lnTo>
                    <a:pt x="1569" y="3055"/>
                  </a:lnTo>
                  <a:lnTo>
                    <a:pt x="1507" y="3097"/>
                  </a:lnTo>
                  <a:lnTo>
                    <a:pt x="1590" y="3201"/>
                  </a:lnTo>
                  <a:lnTo>
                    <a:pt x="1716" y="3139"/>
                  </a:lnTo>
                  <a:lnTo>
                    <a:pt x="1883" y="3139"/>
                  </a:lnTo>
                  <a:lnTo>
                    <a:pt x="1925" y="3201"/>
                  </a:lnTo>
                  <a:lnTo>
                    <a:pt x="1988" y="3180"/>
                  </a:lnTo>
                  <a:lnTo>
                    <a:pt x="2197" y="3264"/>
                  </a:lnTo>
                  <a:lnTo>
                    <a:pt x="2343" y="3180"/>
                  </a:lnTo>
                  <a:lnTo>
                    <a:pt x="2490" y="3201"/>
                  </a:lnTo>
                  <a:lnTo>
                    <a:pt x="2553" y="3160"/>
                  </a:lnTo>
                  <a:lnTo>
                    <a:pt x="2699" y="3201"/>
                  </a:lnTo>
                  <a:lnTo>
                    <a:pt x="2804" y="3201"/>
                  </a:lnTo>
                  <a:lnTo>
                    <a:pt x="3013" y="3243"/>
                  </a:lnTo>
                  <a:lnTo>
                    <a:pt x="3076" y="3180"/>
                  </a:lnTo>
                  <a:lnTo>
                    <a:pt x="3222" y="3139"/>
                  </a:lnTo>
                  <a:lnTo>
                    <a:pt x="3264" y="3055"/>
                  </a:lnTo>
                  <a:lnTo>
                    <a:pt x="3599" y="2888"/>
                  </a:lnTo>
                  <a:lnTo>
                    <a:pt x="3766" y="2867"/>
                  </a:lnTo>
                  <a:lnTo>
                    <a:pt x="3955" y="2888"/>
                  </a:lnTo>
                  <a:lnTo>
                    <a:pt x="4122" y="2971"/>
                  </a:lnTo>
                  <a:lnTo>
                    <a:pt x="4185" y="3034"/>
                  </a:lnTo>
                  <a:lnTo>
                    <a:pt x="4289" y="2992"/>
                  </a:lnTo>
                  <a:lnTo>
                    <a:pt x="4436" y="3055"/>
                  </a:lnTo>
                  <a:lnTo>
                    <a:pt x="4478" y="3139"/>
                  </a:lnTo>
                  <a:lnTo>
                    <a:pt x="4603" y="3139"/>
                  </a:lnTo>
                  <a:lnTo>
                    <a:pt x="4582" y="2992"/>
                  </a:lnTo>
                  <a:lnTo>
                    <a:pt x="4624" y="2888"/>
                  </a:lnTo>
                  <a:lnTo>
                    <a:pt x="4624" y="2720"/>
                  </a:lnTo>
                  <a:lnTo>
                    <a:pt x="4603" y="2636"/>
                  </a:lnTo>
                  <a:lnTo>
                    <a:pt x="4645" y="2553"/>
                  </a:lnTo>
                  <a:lnTo>
                    <a:pt x="4708" y="2427"/>
                  </a:lnTo>
                  <a:lnTo>
                    <a:pt x="4896" y="2427"/>
                  </a:lnTo>
                  <a:lnTo>
                    <a:pt x="5022" y="2406"/>
                  </a:lnTo>
                  <a:lnTo>
                    <a:pt x="5105" y="2239"/>
                  </a:lnTo>
                  <a:lnTo>
                    <a:pt x="5105" y="2155"/>
                  </a:lnTo>
                  <a:lnTo>
                    <a:pt x="5043" y="2113"/>
                  </a:lnTo>
                  <a:lnTo>
                    <a:pt x="5105" y="2051"/>
                  </a:lnTo>
                  <a:lnTo>
                    <a:pt x="5001" y="1988"/>
                  </a:lnTo>
                  <a:lnTo>
                    <a:pt x="4812" y="1988"/>
                  </a:lnTo>
                  <a:lnTo>
                    <a:pt x="4729" y="2051"/>
                  </a:lnTo>
                  <a:lnTo>
                    <a:pt x="4520" y="2051"/>
                  </a:lnTo>
                  <a:lnTo>
                    <a:pt x="4373" y="2009"/>
                  </a:lnTo>
                  <a:lnTo>
                    <a:pt x="4268" y="1841"/>
                  </a:lnTo>
                  <a:lnTo>
                    <a:pt x="4185" y="1695"/>
                  </a:lnTo>
                  <a:lnTo>
                    <a:pt x="4206" y="1151"/>
                  </a:lnTo>
                  <a:lnTo>
                    <a:pt x="4101" y="983"/>
                  </a:lnTo>
                  <a:lnTo>
                    <a:pt x="4080" y="837"/>
                  </a:lnTo>
                  <a:lnTo>
                    <a:pt x="3766" y="565"/>
                  </a:lnTo>
                  <a:lnTo>
                    <a:pt x="3745" y="460"/>
                  </a:lnTo>
                  <a:lnTo>
                    <a:pt x="3494" y="251"/>
                  </a:lnTo>
                  <a:lnTo>
                    <a:pt x="343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64"/>
            <p:cNvSpPr/>
            <p:nvPr/>
          </p:nvSpPr>
          <p:spPr>
            <a:xfrm>
              <a:off x="3889355" y="2831954"/>
              <a:ext cx="39878" cy="24041"/>
            </a:xfrm>
            <a:custGeom>
              <a:avLst/>
              <a:gdLst/>
              <a:ahLst/>
              <a:cxnLst/>
              <a:rect l="l" t="t" r="r" b="b"/>
              <a:pathLst>
                <a:path w="3349" h="2114" extrusionOk="0">
                  <a:moveTo>
                    <a:pt x="2490" y="1"/>
                  </a:moveTo>
                  <a:lnTo>
                    <a:pt x="2323" y="22"/>
                  </a:lnTo>
                  <a:lnTo>
                    <a:pt x="1988" y="189"/>
                  </a:lnTo>
                  <a:lnTo>
                    <a:pt x="1946" y="273"/>
                  </a:lnTo>
                  <a:lnTo>
                    <a:pt x="1800" y="314"/>
                  </a:lnTo>
                  <a:lnTo>
                    <a:pt x="1737" y="377"/>
                  </a:lnTo>
                  <a:lnTo>
                    <a:pt x="1528" y="335"/>
                  </a:lnTo>
                  <a:lnTo>
                    <a:pt x="1423" y="335"/>
                  </a:lnTo>
                  <a:lnTo>
                    <a:pt x="1277" y="294"/>
                  </a:lnTo>
                  <a:lnTo>
                    <a:pt x="1214" y="335"/>
                  </a:lnTo>
                  <a:lnTo>
                    <a:pt x="1067" y="314"/>
                  </a:lnTo>
                  <a:lnTo>
                    <a:pt x="921" y="398"/>
                  </a:lnTo>
                  <a:lnTo>
                    <a:pt x="712" y="314"/>
                  </a:lnTo>
                  <a:lnTo>
                    <a:pt x="649" y="335"/>
                  </a:lnTo>
                  <a:lnTo>
                    <a:pt x="607" y="273"/>
                  </a:lnTo>
                  <a:lnTo>
                    <a:pt x="440" y="273"/>
                  </a:lnTo>
                  <a:lnTo>
                    <a:pt x="314" y="335"/>
                  </a:lnTo>
                  <a:lnTo>
                    <a:pt x="231" y="231"/>
                  </a:lnTo>
                  <a:lnTo>
                    <a:pt x="293" y="189"/>
                  </a:lnTo>
                  <a:lnTo>
                    <a:pt x="293" y="105"/>
                  </a:lnTo>
                  <a:lnTo>
                    <a:pt x="210" y="22"/>
                  </a:lnTo>
                  <a:lnTo>
                    <a:pt x="63" y="22"/>
                  </a:lnTo>
                  <a:lnTo>
                    <a:pt x="84" y="126"/>
                  </a:lnTo>
                  <a:lnTo>
                    <a:pt x="0" y="210"/>
                  </a:lnTo>
                  <a:lnTo>
                    <a:pt x="63" y="440"/>
                  </a:lnTo>
                  <a:lnTo>
                    <a:pt x="231" y="628"/>
                  </a:lnTo>
                  <a:lnTo>
                    <a:pt x="314" y="754"/>
                  </a:lnTo>
                  <a:lnTo>
                    <a:pt x="272" y="900"/>
                  </a:lnTo>
                  <a:lnTo>
                    <a:pt x="63" y="1068"/>
                  </a:lnTo>
                  <a:lnTo>
                    <a:pt x="84" y="1172"/>
                  </a:lnTo>
                  <a:lnTo>
                    <a:pt x="168" y="1277"/>
                  </a:lnTo>
                  <a:lnTo>
                    <a:pt x="105" y="1382"/>
                  </a:lnTo>
                  <a:lnTo>
                    <a:pt x="335" y="1570"/>
                  </a:lnTo>
                  <a:lnTo>
                    <a:pt x="503" y="1842"/>
                  </a:lnTo>
                  <a:lnTo>
                    <a:pt x="523" y="1988"/>
                  </a:lnTo>
                  <a:lnTo>
                    <a:pt x="523" y="2093"/>
                  </a:lnTo>
                  <a:lnTo>
                    <a:pt x="607" y="2114"/>
                  </a:lnTo>
                  <a:lnTo>
                    <a:pt x="795" y="2114"/>
                  </a:lnTo>
                  <a:lnTo>
                    <a:pt x="942" y="2093"/>
                  </a:lnTo>
                  <a:lnTo>
                    <a:pt x="1026" y="1988"/>
                  </a:lnTo>
                  <a:lnTo>
                    <a:pt x="1172" y="2009"/>
                  </a:lnTo>
                  <a:lnTo>
                    <a:pt x="1319" y="2009"/>
                  </a:lnTo>
                  <a:lnTo>
                    <a:pt x="1339" y="2114"/>
                  </a:lnTo>
                  <a:lnTo>
                    <a:pt x="1444" y="2114"/>
                  </a:lnTo>
                  <a:lnTo>
                    <a:pt x="1528" y="2051"/>
                  </a:lnTo>
                  <a:lnTo>
                    <a:pt x="1653" y="2051"/>
                  </a:lnTo>
                  <a:lnTo>
                    <a:pt x="1737" y="2114"/>
                  </a:lnTo>
                  <a:lnTo>
                    <a:pt x="1863" y="2072"/>
                  </a:lnTo>
                  <a:lnTo>
                    <a:pt x="2093" y="2072"/>
                  </a:lnTo>
                  <a:lnTo>
                    <a:pt x="2176" y="2009"/>
                  </a:lnTo>
                  <a:lnTo>
                    <a:pt x="2114" y="1905"/>
                  </a:lnTo>
                  <a:lnTo>
                    <a:pt x="2114" y="1779"/>
                  </a:lnTo>
                  <a:lnTo>
                    <a:pt x="2281" y="1675"/>
                  </a:lnTo>
                  <a:lnTo>
                    <a:pt x="2323" y="1675"/>
                  </a:lnTo>
                  <a:lnTo>
                    <a:pt x="2427" y="1570"/>
                  </a:lnTo>
                  <a:lnTo>
                    <a:pt x="2511" y="1570"/>
                  </a:lnTo>
                  <a:lnTo>
                    <a:pt x="2595" y="1486"/>
                  </a:lnTo>
                  <a:lnTo>
                    <a:pt x="2741" y="1486"/>
                  </a:lnTo>
                  <a:lnTo>
                    <a:pt x="2909" y="1633"/>
                  </a:lnTo>
                  <a:lnTo>
                    <a:pt x="3013" y="1549"/>
                  </a:lnTo>
                  <a:lnTo>
                    <a:pt x="3118" y="1570"/>
                  </a:lnTo>
                  <a:lnTo>
                    <a:pt x="3034" y="1444"/>
                  </a:lnTo>
                  <a:lnTo>
                    <a:pt x="2930" y="1256"/>
                  </a:lnTo>
                  <a:lnTo>
                    <a:pt x="2825" y="1256"/>
                  </a:lnTo>
                  <a:lnTo>
                    <a:pt x="2804" y="1172"/>
                  </a:lnTo>
                  <a:lnTo>
                    <a:pt x="2951" y="1068"/>
                  </a:lnTo>
                  <a:lnTo>
                    <a:pt x="3013" y="942"/>
                  </a:lnTo>
                  <a:lnTo>
                    <a:pt x="2992" y="712"/>
                  </a:lnTo>
                  <a:lnTo>
                    <a:pt x="3139" y="545"/>
                  </a:lnTo>
                  <a:lnTo>
                    <a:pt x="3244" y="586"/>
                  </a:lnTo>
                  <a:lnTo>
                    <a:pt x="3327" y="503"/>
                  </a:lnTo>
                  <a:lnTo>
                    <a:pt x="3348" y="294"/>
                  </a:lnTo>
                  <a:lnTo>
                    <a:pt x="3327" y="273"/>
                  </a:lnTo>
                  <a:lnTo>
                    <a:pt x="3202" y="273"/>
                  </a:lnTo>
                  <a:lnTo>
                    <a:pt x="3160" y="189"/>
                  </a:lnTo>
                  <a:lnTo>
                    <a:pt x="3013" y="126"/>
                  </a:lnTo>
                  <a:lnTo>
                    <a:pt x="2909" y="168"/>
                  </a:lnTo>
                  <a:lnTo>
                    <a:pt x="2846" y="105"/>
                  </a:lnTo>
                  <a:lnTo>
                    <a:pt x="2679" y="22"/>
                  </a:lnTo>
                  <a:lnTo>
                    <a:pt x="249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3" name="Google Shape;1233;p64"/>
            <p:cNvGrpSpPr/>
            <p:nvPr/>
          </p:nvGrpSpPr>
          <p:grpSpPr>
            <a:xfrm>
              <a:off x="3831056" y="2816010"/>
              <a:ext cx="37378" cy="27612"/>
              <a:chOff x="3866750" y="2520350"/>
              <a:chExt cx="78475" cy="60700"/>
            </a:xfrm>
          </p:grpSpPr>
          <p:sp>
            <p:nvSpPr>
              <p:cNvPr id="1234" name="Google Shape;1234;p64"/>
              <p:cNvSpPr/>
              <p:nvPr/>
            </p:nvSpPr>
            <p:spPr>
              <a:xfrm>
                <a:off x="3877200" y="2546500"/>
                <a:ext cx="47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89" h="252" extrusionOk="0">
                    <a:moveTo>
                      <a:pt x="1" y="1"/>
                    </a:moveTo>
                    <a:lnTo>
                      <a:pt x="84" y="126"/>
                    </a:lnTo>
                    <a:lnTo>
                      <a:pt x="63" y="147"/>
                    </a:lnTo>
                    <a:lnTo>
                      <a:pt x="168" y="252"/>
                    </a:lnTo>
                    <a:lnTo>
                      <a:pt x="189" y="252"/>
                    </a:lnTo>
                    <a:lnTo>
                      <a:pt x="168" y="10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64"/>
              <p:cNvSpPr/>
              <p:nvPr/>
            </p:nvSpPr>
            <p:spPr>
              <a:xfrm>
                <a:off x="3882425" y="2554350"/>
                <a:ext cx="265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27" extrusionOk="0">
                    <a:moveTo>
                      <a:pt x="1" y="1"/>
                    </a:moveTo>
                    <a:lnTo>
                      <a:pt x="106" y="126"/>
                    </a:lnTo>
                    <a:lnTo>
                      <a:pt x="85" y="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64"/>
              <p:cNvSpPr/>
              <p:nvPr/>
            </p:nvSpPr>
            <p:spPr>
              <a:xfrm>
                <a:off x="3866750" y="2520350"/>
                <a:ext cx="7847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428" extrusionOk="0">
                    <a:moveTo>
                      <a:pt x="1653" y="1"/>
                    </a:moveTo>
                    <a:lnTo>
                      <a:pt x="1653" y="22"/>
                    </a:lnTo>
                    <a:lnTo>
                      <a:pt x="1402" y="22"/>
                    </a:lnTo>
                    <a:lnTo>
                      <a:pt x="1046" y="210"/>
                    </a:lnTo>
                    <a:lnTo>
                      <a:pt x="1025" y="356"/>
                    </a:lnTo>
                    <a:lnTo>
                      <a:pt x="837" y="440"/>
                    </a:lnTo>
                    <a:lnTo>
                      <a:pt x="816" y="649"/>
                    </a:lnTo>
                    <a:lnTo>
                      <a:pt x="691" y="649"/>
                    </a:lnTo>
                    <a:lnTo>
                      <a:pt x="481" y="545"/>
                    </a:lnTo>
                    <a:lnTo>
                      <a:pt x="356" y="587"/>
                    </a:lnTo>
                    <a:lnTo>
                      <a:pt x="209" y="691"/>
                    </a:lnTo>
                    <a:lnTo>
                      <a:pt x="0" y="691"/>
                    </a:lnTo>
                    <a:lnTo>
                      <a:pt x="0" y="733"/>
                    </a:lnTo>
                    <a:lnTo>
                      <a:pt x="42" y="942"/>
                    </a:lnTo>
                    <a:lnTo>
                      <a:pt x="168" y="1068"/>
                    </a:lnTo>
                    <a:lnTo>
                      <a:pt x="168" y="1110"/>
                    </a:lnTo>
                    <a:lnTo>
                      <a:pt x="209" y="1152"/>
                    </a:lnTo>
                    <a:lnTo>
                      <a:pt x="356" y="942"/>
                    </a:lnTo>
                    <a:lnTo>
                      <a:pt x="377" y="796"/>
                    </a:lnTo>
                    <a:lnTo>
                      <a:pt x="461" y="691"/>
                    </a:lnTo>
                    <a:lnTo>
                      <a:pt x="607" y="691"/>
                    </a:lnTo>
                    <a:lnTo>
                      <a:pt x="628" y="796"/>
                    </a:lnTo>
                    <a:lnTo>
                      <a:pt x="733" y="900"/>
                    </a:lnTo>
                    <a:lnTo>
                      <a:pt x="774" y="1068"/>
                    </a:lnTo>
                    <a:lnTo>
                      <a:pt x="879" y="1256"/>
                    </a:lnTo>
                    <a:lnTo>
                      <a:pt x="1025" y="1403"/>
                    </a:lnTo>
                    <a:lnTo>
                      <a:pt x="1088" y="1403"/>
                    </a:lnTo>
                    <a:lnTo>
                      <a:pt x="1193" y="1507"/>
                    </a:lnTo>
                    <a:lnTo>
                      <a:pt x="1088" y="1486"/>
                    </a:lnTo>
                    <a:lnTo>
                      <a:pt x="1005" y="1507"/>
                    </a:lnTo>
                    <a:lnTo>
                      <a:pt x="942" y="1591"/>
                    </a:lnTo>
                    <a:lnTo>
                      <a:pt x="1005" y="1696"/>
                    </a:lnTo>
                    <a:lnTo>
                      <a:pt x="1130" y="1696"/>
                    </a:lnTo>
                    <a:lnTo>
                      <a:pt x="1256" y="1821"/>
                    </a:lnTo>
                    <a:lnTo>
                      <a:pt x="1360" y="1842"/>
                    </a:lnTo>
                    <a:lnTo>
                      <a:pt x="1423" y="1947"/>
                    </a:lnTo>
                    <a:lnTo>
                      <a:pt x="1465" y="2030"/>
                    </a:lnTo>
                    <a:lnTo>
                      <a:pt x="1611" y="2009"/>
                    </a:lnTo>
                    <a:lnTo>
                      <a:pt x="1862" y="2030"/>
                    </a:lnTo>
                    <a:lnTo>
                      <a:pt x="1988" y="2093"/>
                    </a:lnTo>
                    <a:lnTo>
                      <a:pt x="2281" y="2365"/>
                    </a:lnTo>
                    <a:lnTo>
                      <a:pt x="2197" y="2407"/>
                    </a:lnTo>
                    <a:lnTo>
                      <a:pt x="2072" y="2323"/>
                    </a:lnTo>
                    <a:lnTo>
                      <a:pt x="2155" y="2407"/>
                    </a:lnTo>
                    <a:lnTo>
                      <a:pt x="2260" y="2428"/>
                    </a:lnTo>
                    <a:lnTo>
                      <a:pt x="2302" y="2344"/>
                    </a:lnTo>
                    <a:lnTo>
                      <a:pt x="1925" y="1884"/>
                    </a:lnTo>
                    <a:lnTo>
                      <a:pt x="1444" y="1486"/>
                    </a:lnTo>
                    <a:lnTo>
                      <a:pt x="1423" y="1403"/>
                    </a:lnTo>
                    <a:lnTo>
                      <a:pt x="1465" y="1382"/>
                    </a:lnTo>
                    <a:lnTo>
                      <a:pt x="1402" y="1277"/>
                    </a:lnTo>
                    <a:lnTo>
                      <a:pt x="1360" y="1172"/>
                    </a:lnTo>
                    <a:lnTo>
                      <a:pt x="1235" y="1047"/>
                    </a:lnTo>
                    <a:lnTo>
                      <a:pt x="1193" y="1047"/>
                    </a:lnTo>
                    <a:lnTo>
                      <a:pt x="1151" y="963"/>
                    </a:lnTo>
                    <a:lnTo>
                      <a:pt x="1214" y="900"/>
                    </a:lnTo>
                    <a:lnTo>
                      <a:pt x="1214" y="775"/>
                    </a:lnTo>
                    <a:lnTo>
                      <a:pt x="1256" y="733"/>
                    </a:lnTo>
                    <a:lnTo>
                      <a:pt x="1402" y="838"/>
                    </a:lnTo>
                    <a:lnTo>
                      <a:pt x="1444" y="900"/>
                    </a:lnTo>
                    <a:lnTo>
                      <a:pt x="1528" y="880"/>
                    </a:lnTo>
                    <a:lnTo>
                      <a:pt x="1528" y="796"/>
                    </a:lnTo>
                    <a:lnTo>
                      <a:pt x="1632" y="775"/>
                    </a:lnTo>
                    <a:lnTo>
                      <a:pt x="1716" y="796"/>
                    </a:lnTo>
                    <a:lnTo>
                      <a:pt x="1758" y="733"/>
                    </a:lnTo>
                    <a:lnTo>
                      <a:pt x="1841" y="775"/>
                    </a:lnTo>
                    <a:lnTo>
                      <a:pt x="1883" y="733"/>
                    </a:lnTo>
                    <a:lnTo>
                      <a:pt x="1988" y="754"/>
                    </a:lnTo>
                    <a:lnTo>
                      <a:pt x="2051" y="859"/>
                    </a:lnTo>
                    <a:lnTo>
                      <a:pt x="2093" y="796"/>
                    </a:lnTo>
                    <a:lnTo>
                      <a:pt x="2239" y="859"/>
                    </a:lnTo>
                    <a:lnTo>
                      <a:pt x="2344" y="796"/>
                    </a:lnTo>
                    <a:lnTo>
                      <a:pt x="2365" y="859"/>
                    </a:lnTo>
                    <a:lnTo>
                      <a:pt x="2490" y="838"/>
                    </a:lnTo>
                    <a:lnTo>
                      <a:pt x="2616" y="880"/>
                    </a:lnTo>
                    <a:lnTo>
                      <a:pt x="2699" y="859"/>
                    </a:lnTo>
                    <a:lnTo>
                      <a:pt x="2804" y="963"/>
                    </a:lnTo>
                    <a:lnTo>
                      <a:pt x="2971" y="963"/>
                    </a:lnTo>
                    <a:lnTo>
                      <a:pt x="2992" y="984"/>
                    </a:lnTo>
                    <a:lnTo>
                      <a:pt x="2971" y="880"/>
                    </a:lnTo>
                    <a:lnTo>
                      <a:pt x="3097" y="859"/>
                    </a:lnTo>
                    <a:lnTo>
                      <a:pt x="3139" y="859"/>
                    </a:lnTo>
                    <a:lnTo>
                      <a:pt x="3139" y="796"/>
                    </a:lnTo>
                    <a:lnTo>
                      <a:pt x="3034" y="775"/>
                    </a:lnTo>
                    <a:lnTo>
                      <a:pt x="2971" y="733"/>
                    </a:lnTo>
                    <a:lnTo>
                      <a:pt x="2930" y="566"/>
                    </a:lnTo>
                    <a:lnTo>
                      <a:pt x="2888" y="419"/>
                    </a:lnTo>
                    <a:lnTo>
                      <a:pt x="2804" y="356"/>
                    </a:lnTo>
                    <a:lnTo>
                      <a:pt x="2699" y="482"/>
                    </a:lnTo>
                    <a:lnTo>
                      <a:pt x="2490" y="419"/>
                    </a:lnTo>
                    <a:lnTo>
                      <a:pt x="2197" y="356"/>
                    </a:lnTo>
                    <a:lnTo>
                      <a:pt x="2093" y="273"/>
                    </a:lnTo>
                    <a:lnTo>
                      <a:pt x="1988" y="231"/>
                    </a:lnTo>
                    <a:lnTo>
                      <a:pt x="1737" y="22"/>
                    </a:lnTo>
                    <a:lnTo>
                      <a:pt x="1653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64"/>
              <p:cNvSpPr/>
              <p:nvPr/>
            </p:nvSpPr>
            <p:spPr>
              <a:xfrm>
                <a:off x="3886100" y="2558550"/>
                <a:ext cx="3675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147" h="210" extrusionOk="0">
                    <a:moveTo>
                      <a:pt x="0" y="0"/>
                    </a:moveTo>
                    <a:lnTo>
                      <a:pt x="147" y="209"/>
                    </a:lnTo>
                    <a:lnTo>
                      <a:pt x="126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38" name="Google Shape;1238;p64"/>
            <p:cNvSpPr/>
            <p:nvPr/>
          </p:nvSpPr>
          <p:spPr>
            <a:xfrm>
              <a:off x="3799155" y="2842190"/>
              <a:ext cx="6990" cy="13340"/>
            </a:xfrm>
            <a:custGeom>
              <a:avLst/>
              <a:gdLst/>
              <a:ahLst/>
              <a:cxnLst/>
              <a:rect l="l" t="t" r="r" b="b"/>
              <a:pathLst>
                <a:path w="587" h="1173" extrusionOk="0">
                  <a:moveTo>
                    <a:pt x="461" y="0"/>
                  </a:moveTo>
                  <a:lnTo>
                    <a:pt x="440" y="105"/>
                  </a:lnTo>
                  <a:lnTo>
                    <a:pt x="482" y="147"/>
                  </a:lnTo>
                  <a:lnTo>
                    <a:pt x="461" y="251"/>
                  </a:lnTo>
                  <a:lnTo>
                    <a:pt x="419" y="251"/>
                  </a:lnTo>
                  <a:lnTo>
                    <a:pt x="357" y="210"/>
                  </a:lnTo>
                  <a:lnTo>
                    <a:pt x="273" y="251"/>
                  </a:lnTo>
                  <a:lnTo>
                    <a:pt x="106" y="335"/>
                  </a:lnTo>
                  <a:lnTo>
                    <a:pt x="22" y="461"/>
                  </a:lnTo>
                  <a:lnTo>
                    <a:pt x="106" y="523"/>
                  </a:lnTo>
                  <a:lnTo>
                    <a:pt x="64" y="565"/>
                  </a:lnTo>
                  <a:lnTo>
                    <a:pt x="1" y="565"/>
                  </a:lnTo>
                  <a:lnTo>
                    <a:pt x="22" y="649"/>
                  </a:lnTo>
                  <a:lnTo>
                    <a:pt x="106" y="691"/>
                  </a:lnTo>
                  <a:lnTo>
                    <a:pt x="106" y="754"/>
                  </a:lnTo>
                  <a:lnTo>
                    <a:pt x="64" y="775"/>
                  </a:lnTo>
                  <a:lnTo>
                    <a:pt x="106" y="837"/>
                  </a:lnTo>
                  <a:lnTo>
                    <a:pt x="168" y="879"/>
                  </a:lnTo>
                  <a:lnTo>
                    <a:pt x="168" y="963"/>
                  </a:lnTo>
                  <a:lnTo>
                    <a:pt x="210" y="963"/>
                  </a:lnTo>
                  <a:lnTo>
                    <a:pt x="252" y="1005"/>
                  </a:lnTo>
                  <a:lnTo>
                    <a:pt x="210" y="984"/>
                  </a:lnTo>
                  <a:lnTo>
                    <a:pt x="147" y="1067"/>
                  </a:lnTo>
                  <a:lnTo>
                    <a:pt x="210" y="1109"/>
                  </a:lnTo>
                  <a:lnTo>
                    <a:pt x="357" y="1172"/>
                  </a:lnTo>
                  <a:lnTo>
                    <a:pt x="461" y="1109"/>
                  </a:lnTo>
                  <a:lnTo>
                    <a:pt x="545" y="942"/>
                  </a:lnTo>
                  <a:lnTo>
                    <a:pt x="545" y="795"/>
                  </a:lnTo>
                  <a:lnTo>
                    <a:pt x="587" y="544"/>
                  </a:lnTo>
                  <a:lnTo>
                    <a:pt x="545" y="314"/>
                  </a:lnTo>
                  <a:lnTo>
                    <a:pt x="545" y="147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64"/>
            <p:cNvSpPr/>
            <p:nvPr/>
          </p:nvSpPr>
          <p:spPr>
            <a:xfrm>
              <a:off x="3688535" y="2836242"/>
              <a:ext cx="76506" cy="61161"/>
            </a:xfrm>
            <a:custGeom>
              <a:avLst/>
              <a:gdLst/>
              <a:ahLst/>
              <a:cxnLst/>
              <a:rect l="l" t="t" r="r" b="b"/>
              <a:pathLst>
                <a:path w="6425" h="5378" extrusionOk="0">
                  <a:moveTo>
                    <a:pt x="817" y="0"/>
                  </a:moveTo>
                  <a:lnTo>
                    <a:pt x="733" y="42"/>
                  </a:lnTo>
                  <a:lnTo>
                    <a:pt x="712" y="21"/>
                  </a:lnTo>
                  <a:lnTo>
                    <a:pt x="503" y="126"/>
                  </a:lnTo>
                  <a:lnTo>
                    <a:pt x="524" y="209"/>
                  </a:lnTo>
                  <a:lnTo>
                    <a:pt x="608" y="251"/>
                  </a:lnTo>
                  <a:lnTo>
                    <a:pt x="524" y="335"/>
                  </a:lnTo>
                  <a:lnTo>
                    <a:pt x="336" y="356"/>
                  </a:lnTo>
                  <a:lnTo>
                    <a:pt x="252" y="335"/>
                  </a:lnTo>
                  <a:lnTo>
                    <a:pt x="43" y="419"/>
                  </a:lnTo>
                  <a:lnTo>
                    <a:pt x="1" y="544"/>
                  </a:lnTo>
                  <a:lnTo>
                    <a:pt x="43" y="670"/>
                  </a:lnTo>
                  <a:lnTo>
                    <a:pt x="126" y="649"/>
                  </a:lnTo>
                  <a:lnTo>
                    <a:pt x="126" y="691"/>
                  </a:lnTo>
                  <a:lnTo>
                    <a:pt x="189" y="733"/>
                  </a:lnTo>
                  <a:lnTo>
                    <a:pt x="147" y="879"/>
                  </a:lnTo>
                  <a:lnTo>
                    <a:pt x="210" y="900"/>
                  </a:lnTo>
                  <a:lnTo>
                    <a:pt x="294" y="837"/>
                  </a:lnTo>
                  <a:lnTo>
                    <a:pt x="252" y="963"/>
                  </a:lnTo>
                  <a:lnTo>
                    <a:pt x="315" y="1005"/>
                  </a:lnTo>
                  <a:lnTo>
                    <a:pt x="252" y="1088"/>
                  </a:lnTo>
                  <a:lnTo>
                    <a:pt x="357" y="1109"/>
                  </a:lnTo>
                  <a:lnTo>
                    <a:pt x="231" y="1256"/>
                  </a:lnTo>
                  <a:lnTo>
                    <a:pt x="231" y="1277"/>
                  </a:lnTo>
                  <a:lnTo>
                    <a:pt x="482" y="1214"/>
                  </a:lnTo>
                  <a:lnTo>
                    <a:pt x="587" y="1256"/>
                  </a:lnTo>
                  <a:lnTo>
                    <a:pt x="566" y="1381"/>
                  </a:lnTo>
                  <a:lnTo>
                    <a:pt x="629" y="1465"/>
                  </a:lnTo>
                  <a:lnTo>
                    <a:pt x="796" y="1360"/>
                  </a:lnTo>
                  <a:lnTo>
                    <a:pt x="1110" y="1423"/>
                  </a:lnTo>
                  <a:lnTo>
                    <a:pt x="1214" y="1318"/>
                  </a:lnTo>
                  <a:lnTo>
                    <a:pt x="1486" y="1360"/>
                  </a:lnTo>
                  <a:lnTo>
                    <a:pt x="1507" y="1486"/>
                  </a:lnTo>
                  <a:lnTo>
                    <a:pt x="1612" y="1632"/>
                  </a:lnTo>
                  <a:lnTo>
                    <a:pt x="1591" y="1737"/>
                  </a:lnTo>
                  <a:lnTo>
                    <a:pt x="1445" y="1737"/>
                  </a:lnTo>
                  <a:lnTo>
                    <a:pt x="1235" y="1946"/>
                  </a:lnTo>
                  <a:lnTo>
                    <a:pt x="1256" y="2114"/>
                  </a:lnTo>
                  <a:lnTo>
                    <a:pt x="1235" y="2469"/>
                  </a:lnTo>
                  <a:lnTo>
                    <a:pt x="1089" y="2616"/>
                  </a:lnTo>
                  <a:lnTo>
                    <a:pt x="1194" y="2720"/>
                  </a:lnTo>
                  <a:lnTo>
                    <a:pt x="1047" y="2930"/>
                  </a:lnTo>
                  <a:lnTo>
                    <a:pt x="942" y="2888"/>
                  </a:lnTo>
                  <a:lnTo>
                    <a:pt x="817" y="2930"/>
                  </a:lnTo>
                  <a:lnTo>
                    <a:pt x="963" y="3202"/>
                  </a:lnTo>
                  <a:lnTo>
                    <a:pt x="1089" y="3285"/>
                  </a:lnTo>
                  <a:lnTo>
                    <a:pt x="1089" y="3515"/>
                  </a:lnTo>
                  <a:lnTo>
                    <a:pt x="922" y="3704"/>
                  </a:lnTo>
                  <a:lnTo>
                    <a:pt x="984" y="3871"/>
                  </a:lnTo>
                  <a:lnTo>
                    <a:pt x="1131" y="3871"/>
                  </a:lnTo>
                  <a:lnTo>
                    <a:pt x="1089" y="3976"/>
                  </a:lnTo>
                  <a:lnTo>
                    <a:pt x="963" y="4080"/>
                  </a:lnTo>
                  <a:lnTo>
                    <a:pt x="838" y="4331"/>
                  </a:lnTo>
                  <a:lnTo>
                    <a:pt x="922" y="4457"/>
                  </a:lnTo>
                  <a:lnTo>
                    <a:pt x="922" y="4603"/>
                  </a:lnTo>
                  <a:lnTo>
                    <a:pt x="1026" y="4624"/>
                  </a:lnTo>
                  <a:lnTo>
                    <a:pt x="1173" y="4645"/>
                  </a:lnTo>
                  <a:lnTo>
                    <a:pt x="1403" y="4875"/>
                  </a:lnTo>
                  <a:lnTo>
                    <a:pt x="1382" y="4917"/>
                  </a:lnTo>
                  <a:lnTo>
                    <a:pt x="1486" y="5168"/>
                  </a:lnTo>
                  <a:lnTo>
                    <a:pt x="1675" y="5357"/>
                  </a:lnTo>
                  <a:lnTo>
                    <a:pt x="1842" y="5378"/>
                  </a:lnTo>
                  <a:lnTo>
                    <a:pt x="2010" y="5273"/>
                  </a:lnTo>
                  <a:lnTo>
                    <a:pt x="2010" y="5168"/>
                  </a:lnTo>
                  <a:lnTo>
                    <a:pt x="2093" y="5085"/>
                  </a:lnTo>
                  <a:lnTo>
                    <a:pt x="2303" y="5064"/>
                  </a:lnTo>
                  <a:lnTo>
                    <a:pt x="2470" y="4875"/>
                  </a:lnTo>
                  <a:lnTo>
                    <a:pt x="2679" y="4855"/>
                  </a:lnTo>
                  <a:lnTo>
                    <a:pt x="2784" y="4813"/>
                  </a:lnTo>
                  <a:lnTo>
                    <a:pt x="3035" y="4875"/>
                  </a:lnTo>
                  <a:lnTo>
                    <a:pt x="3181" y="4917"/>
                  </a:lnTo>
                  <a:lnTo>
                    <a:pt x="3202" y="4855"/>
                  </a:lnTo>
                  <a:lnTo>
                    <a:pt x="3307" y="4855"/>
                  </a:lnTo>
                  <a:lnTo>
                    <a:pt x="3411" y="4938"/>
                  </a:lnTo>
                  <a:lnTo>
                    <a:pt x="3495" y="4855"/>
                  </a:lnTo>
                  <a:lnTo>
                    <a:pt x="3558" y="4750"/>
                  </a:lnTo>
                  <a:lnTo>
                    <a:pt x="3663" y="4855"/>
                  </a:lnTo>
                  <a:lnTo>
                    <a:pt x="3788" y="4917"/>
                  </a:lnTo>
                  <a:lnTo>
                    <a:pt x="3914" y="4708"/>
                  </a:lnTo>
                  <a:lnTo>
                    <a:pt x="3914" y="4603"/>
                  </a:lnTo>
                  <a:lnTo>
                    <a:pt x="4248" y="4436"/>
                  </a:lnTo>
                  <a:lnTo>
                    <a:pt x="4458" y="4436"/>
                  </a:lnTo>
                  <a:lnTo>
                    <a:pt x="4520" y="4352"/>
                  </a:lnTo>
                  <a:lnTo>
                    <a:pt x="4458" y="4311"/>
                  </a:lnTo>
                  <a:lnTo>
                    <a:pt x="4499" y="4143"/>
                  </a:lnTo>
                  <a:lnTo>
                    <a:pt x="4667" y="3892"/>
                  </a:lnTo>
                  <a:lnTo>
                    <a:pt x="4667" y="3766"/>
                  </a:lnTo>
                  <a:lnTo>
                    <a:pt x="4855" y="3704"/>
                  </a:lnTo>
                  <a:lnTo>
                    <a:pt x="4981" y="3578"/>
                  </a:lnTo>
                  <a:lnTo>
                    <a:pt x="4855" y="3390"/>
                  </a:lnTo>
                  <a:lnTo>
                    <a:pt x="4771" y="3348"/>
                  </a:lnTo>
                  <a:lnTo>
                    <a:pt x="4751" y="3243"/>
                  </a:lnTo>
                  <a:lnTo>
                    <a:pt x="4646" y="3076"/>
                  </a:lnTo>
                  <a:lnTo>
                    <a:pt x="4730" y="2992"/>
                  </a:lnTo>
                  <a:lnTo>
                    <a:pt x="4960" y="2637"/>
                  </a:lnTo>
                  <a:lnTo>
                    <a:pt x="5064" y="2574"/>
                  </a:lnTo>
                  <a:lnTo>
                    <a:pt x="5232" y="2302"/>
                  </a:lnTo>
                  <a:lnTo>
                    <a:pt x="5274" y="2323"/>
                  </a:lnTo>
                  <a:lnTo>
                    <a:pt x="5253" y="2344"/>
                  </a:lnTo>
                  <a:lnTo>
                    <a:pt x="5253" y="2365"/>
                  </a:lnTo>
                  <a:lnTo>
                    <a:pt x="5336" y="2323"/>
                  </a:lnTo>
                  <a:lnTo>
                    <a:pt x="5357" y="2197"/>
                  </a:lnTo>
                  <a:lnTo>
                    <a:pt x="5295" y="2134"/>
                  </a:lnTo>
                  <a:lnTo>
                    <a:pt x="5441" y="2051"/>
                  </a:lnTo>
                  <a:lnTo>
                    <a:pt x="5567" y="1946"/>
                  </a:lnTo>
                  <a:lnTo>
                    <a:pt x="5776" y="1946"/>
                  </a:lnTo>
                  <a:lnTo>
                    <a:pt x="5964" y="1883"/>
                  </a:lnTo>
                  <a:lnTo>
                    <a:pt x="6069" y="1737"/>
                  </a:lnTo>
                  <a:lnTo>
                    <a:pt x="6278" y="1611"/>
                  </a:lnTo>
                  <a:lnTo>
                    <a:pt x="6320" y="1507"/>
                  </a:lnTo>
                  <a:lnTo>
                    <a:pt x="6341" y="1381"/>
                  </a:lnTo>
                  <a:lnTo>
                    <a:pt x="6320" y="1193"/>
                  </a:lnTo>
                  <a:lnTo>
                    <a:pt x="6424" y="1151"/>
                  </a:lnTo>
                  <a:lnTo>
                    <a:pt x="6424" y="1088"/>
                  </a:lnTo>
                  <a:lnTo>
                    <a:pt x="6341" y="1067"/>
                  </a:lnTo>
                  <a:lnTo>
                    <a:pt x="6215" y="879"/>
                  </a:lnTo>
                  <a:lnTo>
                    <a:pt x="5964" y="900"/>
                  </a:lnTo>
                  <a:lnTo>
                    <a:pt x="5797" y="837"/>
                  </a:lnTo>
                  <a:lnTo>
                    <a:pt x="5629" y="837"/>
                  </a:lnTo>
                  <a:lnTo>
                    <a:pt x="5525" y="774"/>
                  </a:lnTo>
                  <a:lnTo>
                    <a:pt x="5253" y="774"/>
                  </a:lnTo>
                  <a:lnTo>
                    <a:pt x="5148" y="879"/>
                  </a:lnTo>
                  <a:lnTo>
                    <a:pt x="5064" y="837"/>
                  </a:lnTo>
                  <a:lnTo>
                    <a:pt x="4918" y="837"/>
                  </a:lnTo>
                  <a:lnTo>
                    <a:pt x="4792" y="691"/>
                  </a:lnTo>
                  <a:lnTo>
                    <a:pt x="4688" y="753"/>
                  </a:lnTo>
                  <a:lnTo>
                    <a:pt x="4583" y="649"/>
                  </a:lnTo>
                  <a:lnTo>
                    <a:pt x="4332" y="565"/>
                  </a:lnTo>
                  <a:lnTo>
                    <a:pt x="4186" y="586"/>
                  </a:lnTo>
                  <a:lnTo>
                    <a:pt x="4207" y="523"/>
                  </a:lnTo>
                  <a:lnTo>
                    <a:pt x="4186" y="377"/>
                  </a:lnTo>
                  <a:lnTo>
                    <a:pt x="4102" y="377"/>
                  </a:lnTo>
                  <a:lnTo>
                    <a:pt x="4102" y="356"/>
                  </a:lnTo>
                  <a:lnTo>
                    <a:pt x="3997" y="314"/>
                  </a:lnTo>
                  <a:lnTo>
                    <a:pt x="3955" y="335"/>
                  </a:lnTo>
                  <a:lnTo>
                    <a:pt x="3872" y="335"/>
                  </a:lnTo>
                  <a:lnTo>
                    <a:pt x="3809" y="419"/>
                  </a:lnTo>
                  <a:lnTo>
                    <a:pt x="3495" y="230"/>
                  </a:lnTo>
                  <a:lnTo>
                    <a:pt x="3391" y="230"/>
                  </a:lnTo>
                  <a:lnTo>
                    <a:pt x="3286" y="335"/>
                  </a:lnTo>
                  <a:lnTo>
                    <a:pt x="3077" y="272"/>
                  </a:lnTo>
                  <a:lnTo>
                    <a:pt x="3035" y="168"/>
                  </a:lnTo>
                  <a:lnTo>
                    <a:pt x="2826" y="147"/>
                  </a:lnTo>
                  <a:lnTo>
                    <a:pt x="2533" y="272"/>
                  </a:lnTo>
                  <a:lnTo>
                    <a:pt x="2344" y="230"/>
                  </a:lnTo>
                  <a:lnTo>
                    <a:pt x="1926" y="168"/>
                  </a:lnTo>
                  <a:lnTo>
                    <a:pt x="1779" y="105"/>
                  </a:lnTo>
                  <a:lnTo>
                    <a:pt x="1758" y="42"/>
                  </a:lnTo>
                  <a:lnTo>
                    <a:pt x="1570" y="105"/>
                  </a:lnTo>
                  <a:lnTo>
                    <a:pt x="1403" y="147"/>
                  </a:lnTo>
                  <a:lnTo>
                    <a:pt x="1277" y="105"/>
                  </a:lnTo>
                  <a:lnTo>
                    <a:pt x="1173" y="105"/>
                  </a:lnTo>
                  <a:lnTo>
                    <a:pt x="1068" y="168"/>
                  </a:lnTo>
                  <a:lnTo>
                    <a:pt x="942" y="21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64"/>
            <p:cNvSpPr/>
            <p:nvPr/>
          </p:nvSpPr>
          <p:spPr>
            <a:xfrm>
              <a:off x="4036603" y="2865264"/>
              <a:ext cx="11967" cy="9064"/>
            </a:xfrm>
            <a:custGeom>
              <a:avLst/>
              <a:gdLst/>
              <a:ahLst/>
              <a:cxnLst/>
              <a:rect l="l" t="t" r="r" b="b"/>
              <a:pathLst>
                <a:path w="1005" h="797" extrusionOk="0">
                  <a:moveTo>
                    <a:pt x="189" y="1"/>
                  </a:moveTo>
                  <a:lnTo>
                    <a:pt x="84" y="64"/>
                  </a:lnTo>
                  <a:lnTo>
                    <a:pt x="0" y="64"/>
                  </a:lnTo>
                  <a:lnTo>
                    <a:pt x="0" y="106"/>
                  </a:lnTo>
                  <a:lnTo>
                    <a:pt x="42" y="106"/>
                  </a:lnTo>
                  <a:lnTo>
                    <a:pt x="105" y="189"/>
                  </a:lnTo>
                  <a:lnTo>
                    <a:pt x="189" y="189"/>
                  </a:lnTo>
                  <a:lnTo>
                    <a:pt x="251" y="294"/>
                  </a:lnTo>
                  <a:lnTo>
                    <a:pt x="209" y="378"/>
                  </a:lnTo>
                  <a:lnTo>
                    <a:pt x="481" y="503"/>
                  </a:lnTo>
                  <a:lnTo>
                    <a:pt x="502" y="629"/>
                  </a:lnTo>
                  <a:lnTo>
                    <a:pt x="670" y="712"/>
                  </a:lnTo>
                  <a:lnTo>
                    <a:pt x="795" y="712"/>
                  </a:lnTo>
                  <a:lnTo>
                    <a:pt x="984" y="796"/>
                  </a:lnTo>
                  <a:lnTo>
                    <a:pt x="1005" y="712"/>
                  </a:lnTo>
                  <a:lnTo>
                    <a:pt x="733" y="315"/>
                  </a:lnTo>
                  <a:lnTo>
                    <a:pt x="586" y="273"/>
                  </a:lnTo>
                  <a:lnTo>
                    <a:pt x="502" y="85"/>
                  </a:lnTo>
                  <a:lnTo>
                    <a:pt x="398" y="85"/>
                  </a:lnTo>
                  <a:lnTo>
                    <a:pt x="356" y="126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64"/>
            <p:cNvSpPr/>
            <p:nvPr/>
          </p:nvSpPr>
          <p:spPr>
            <a:xfrm>
              <a:off x="4033614" y="2866458"/>
              <a:ext cx="140532" cy="108039"/>
            </a:xfrm>
            <a:custGeom>
              <a:avLst/>
              <a:gdLst/>
              <a:ahLst/>
              <a:cxnLst/>
              <a:rect l="l" t="t" r="r" b="b"/>
              <a:pathLst>
                <a:path w="11802" h="9500" extrusionOk="0">
                  <a:moveTo>
                    <a:pt x="502" y="1863"/>
                  </a:moveTo>
                  <a:lnTo>
                    <a:pt x="502" y="1884"/>
                  </a:lnTo>
                  <a:lnTo>
                    <a:pt x="506" y="1864"/>
                  </a:lnTo>
                  <a:lnTo>
                    <a:pt x="506" y="1864"/>
                  </a:lnTo>
                  <a:lnTo>
                    <a:pt x="502" y="1863"/>
                  </a:lnTo>
                  <a:close/>
                  <a:moveTo>
                    <a:pt x="251" y="1"/>
                  </a:moveTo>
                  <a:lnTo>
                    <a:pt x="209" y="63"/>
                  </a:lnTo>
                  <a:lnTo>
                    <a:pt x="147" y="210"/>
                  </a:lnTo>
                  <a:lnTo>
                    <a:pt x="0" y="210"/>
                  </a:lnTo>
                  <a:lnTo>
                    <a:pt x="0" y="273"/>
                  </a:lnTo>
                  <a:lnTo>
                    <a:pt x="42" y="398"/>
                  </a:lnTo>
                  <a:lnTo>
                    <a:pt x="105" y="607"/>
                  </a:lnTo>
                  <a:lnTo>
                    <a:pt x="105" y="712"/>
                  </a:lnTo>
                  <a:lnTo>
                    <a:pt x="105" y="858"/>
                  </a:lnTo>
                  <a:lnTo>
                    <a:pt x="230" y="900"/>
                  </a:lnTo>
                  <a:lnTo>
                    <a:pt x="251" y="942"/>
                  </a:lnTo>
                  <a:lnTo>
                    <a:pt x="188" y="1130"/>
                  </a:lnTo>
                  <a:lnTo>
                    <a:pt x="209" y="1277"/>
                  </a:lnTo>
                  <a:lnTo>
                    <a:pt x="188" y="1361"/>
                  </a:lnTo>
                  <a:lnTo>
                    <a:pt x="335" y="1423"/>
                  </a:lnTo>
                  <a:lnTo>
                    <a:pt x="460" y="1654"/>
                  </a:lnTo>
                  <a:lnTo>
                    <a:pt x="523" y="1779"/>
                  </a:lnTo>
                  <a:lnTo>
                    <a:pt x="506" y="1864"/>
                  </a:lnTo>
                  <a:lnTo>
                    <a:pt x="506" y="1864"/>
                  </a:lnTo>
                  <a:lnTo>
                    <a:pt x="607" y="1884"/>
                  </a:lnTo>
                  <a:lnTo>
                    <a:pt x="670" y="2009"/>
                  </a:lnTo>
                  <a:lnTo>
                    <a:pt x="649" y="2114"/>
                  </a:lnTo>
                  <a:lnTo>
                    <a:pt x="712" y="2260"/>
                  </a:lnTo>
                  <a:lnTo>
                    <a:pt x="816" y="2260"/>
                  </a:lnTo>
                  <a:lnTo>
                    <a:pt x="858" y="2365"/>
                  </a:lnTo>
                  <a:lnTo>
                    <a:pt x="921" y="2490"/>
                  </a:lnTo>
                  <a:lnTo>
                    <a:pt x="1025" y="2532"/>
                  </a:lnTo>
                  <a:lnTo>
                    <a:pt x="1088" y="2574"/>
                  </a:lnTo>
                  <a:lnTo>
                    <a:pt x="1297" y="2679"/>
                  </a:lnTo>
                  <a:lnTo>
                    <a:pt x="1381" y="2700"/>
                  </a:lnTo>
                  <a:lnTo>
                    <a:pt x="1507" y="2679"/>
                  </a:lnTo>
                  <a:lnTo>
                    <a:pt x="1590" y="2721"/>
                  </a:lnTo>
                  <a:lnTo>
                    <a:pt x="1653" y="2742"/>
                  </a:lnTo>
                  <a:lnTo>
                    <a:pt x="1590" y="2783"/>
                  </a:lnTo>
                  <a:lnTo>
                    <a:pt x="1486" y="2825"/>
                  </a:lnTo>
                  <a:lnTo>
                    <a:pt x="1402" y="2825"/>
                  </a:lnTo>
                  <a:lnTo>
                    <a:pt x="1444" y="2993"/>
                  </a:lnTo>
                  <a:lnTo>
                    <a:pt x="1486" y="3014"/>
                  </a:lnTo>
                  <a:lnTo>
                    <a:pt x="1486" y="3223"/>
                  </a:lnTo>
                  <a:lnTo>
                    <a:pt x="1402" y="3244"/>
                  </a:lnTo>
                  <a:lnTo>
                    <a:pt x="1339" y="3244"/>
                  </a:lnTo>
                  <a:lnTo>
                    <a:pt x="1297" y="3432"/>
                  </a:lnTo>
                  <a:lnTo>
                    <a:pt x="1256" y="3474"/>
                  </a:lnTo>
                  <a:lnTo>
                    <a:pt x="1256" y="3683"/>
                  </a:lnTo>
                  <a:lnTo>
                    <a:pt x="1235" y="3767"/>
                  </a:lnTo>
                  <a:lnTo>
                    <a:pt x="1256" y="3830"/>
                  </a:lnTo>
                  <a:lnTo>
                    <a:pt x="1193" y="3871"/>
                  </a:lnTo>
                  <a:lnTo>
                    <a:pt x="1193" y="3955"/>
                  </a:lnTo>
                  <a:lnTo>
                    <a:pt x="1276" y="3976"/>
                  </a:lnTo>
                  <a:lnTo>
                    <a:pt x="1360" y="4060"/>
                  </a:lnTo>
                  <a:lnTo>
                    <a:pt x="1465" y="4081"/>
                  </a:lnTo>
                  <a:lnTo>
                    <a:pt x="1486" y="4164"/>
                  </a:lnTo>
                  <a:lnTo>
                    <a:pt x="1611" y="4269"/>
                  </a:lnTo>
                  <a:lnTo>
                    <a:pt x="1569" y="4394"/>
                  </a:lnTo>
                  <a:lnTo>
                    <a:pt x="1590" y="4415"/>
                  </a:lnTo>
                  <a:lnTo>
                    <a:pt x="1590" y="4499"/>
                  </a:lnTo>
                  <a:lnTo>
                    <a:pt x="1695" y="4583"/>
                  </a:lnTo>
                  <a:lnTo>
                    <a:pt x="1758" y="4562"/>
                  </a:lnTo>
                  <a:lnTo>
                    <a:pt x="1862" y="4520"/>
                  </a:lnTo>
                  <a:lnTo>
                    <a:pt x="2302" y="4813"/>
                  </a:lnTo>
                  <a:lnTo>
                    <a:pt x="2344" y="4792"/>
                  </a:lnTo>
                  <a:lnTo>
                    <a:pt x="2427" y="4834"/>
                  </a:lnTo>
                  <a:lnTo>
                    <a:pt x="2532" y="5043"/>
                  </a:lnTo>
                  <a:lnTo>
                    <a:pt x="2636" y="5106"/>
                  </a:lnTo>
                  <a:lnTo>
                    <a:pt x="2762" y="5357"/>
                  </a:lnTo>
                  <a:lnTo>
                    <a:pt x="2636" y="5462"/>
                  </a:lnTo>
                  <a:lnTo>
                    <a:pt x="2636" y="5650"/>
                  </a:lnTo>
                  <a:lnTo>
                    <a:pt x="2657" y="5817"/>
                  </a:lnTo>
                  <a:lnTo>
                    <a:pt x="2846" y="5817"/>
                  </a:lnTo>
                  <a:lnTo>
                    <a:pt x="2909" y="6152"/>
                  </a:lnTo>
                  <a:lnTo>
                    <a:pt x="3013" y="6236"/>
                  </a:lnTo>
                  <a:lnTo>
                    <a:pt x="3118" y="6278"/>
                  </a:lnTo>
                  <a:lnTo>
                    <a:pt x="3160" y="6299"/>
                  </a:lnTo>
                  <a:lnTo>
                    <a:pt x="3222" y="6278"/>
                  </a:lnTo>
                  <a:lnTo>
                    <a:pt x="3222" y="6340"/>
                  </a:lnTo>
                  <a:lnTo>
                    <a:pt x="3285" y="6445"/>
                  </a:lnTo>
                  <a:lnTo>
                    <a:pt x="3369" y="6445"/>
                  </a:lnTo>
                  <a:lnTo>
                    <a:pt x="3432" y="6382"/>
                  </a:lnTo>
                  <a:lnTo>
                    <a:pt x="3453" y="6257"/>
                  </a:lnTo>
                  <a:lnTo>
                    <a:pt x="3348" y="6194"/>
                  </a:lnTo>
                  <a:lnTo>
                    <a:pt x="3494" y="6194"/>
                  </a:lnTo>
                  <a:lnTo>
                    <a:pt x="3536" y="6173"/>
                  </a:lnTo>
                  <a:lnTo>
                    <a:pt x="3494" y="6236"/>
                  </a:lnTo>
                  <a:lnTo>
                    <a:pt x="3494" y="6299"/>
                  </a:lnTo>
                  <a:lnTo>
                    <a:pt x="3641" y="6361"/>
                  </a:lnTo>
                  <a:lnTo>
                    <a:pt x="3683" y="6340"/>
                  </a:lnTo>
                  <a:lnTo>
                    <a:pt x="3745" y="6445"/>
                  </a:lnTo>
                  <a:lnTo>
                    <a:pt x="3787" y="6445"/>
                  </a:lnTo>
                  <a:lnTo>
                    <a:pt x="3976" y="6299"/>
                  </a:lnTo>
                  <a:lnTo>
                    <a:pt x="4017" y="6340"/>
                  </a:lnTo>
                  <a:lnTo>
                    <a:pt x="4164" y="6487"/>
                  </a:lnTo>
                  <a:lnTo>
                    <a:pt x="4164" y="6591"/>
                  </a:lnTo>
                  <a:lnTo>
                    <a:pt x="4373" y="6863"/>
                  </a:lnTo>
                  <a:lnTo>
                    <a:pt x="4394" y="7031"/>
                  </a:lnTo>
                  <a:lnTo>
                    <a:pt x="4436" y="7073"/>
                  </a:lnTo>
                  <a:lnTo>
                    <a:pt x="4541" y="7073"/>
                  </a:lnTo>
                  <a:lnTo>
                    <a:pt x="4603" y="7177"/>
                  </a:lnTo>
                  <a:lnTo>
                    <a:pt x="4541" y="7177"/>
                  </a:lnTo>
                  <a:lnTo>
                    <a:pt x="4520" y="7135"/>
                  </a:lnTo>
                  <a:lnTo>
                    <a:pt x="4499" y="7177"/>
                  </a:lnTo>
                  <a:lnTo>
                    <a:pt x="4603" y="7240"/>
                  </a:lnTo>
                  <a:lnTo>
                    <a:pt x="4645" y="7219"/>
                  </a:lnTo>
                  <a:lnTo>
                    <a:pt x="4687" y="7324"/>
                  </a:lnTo>
                  <a:lnTo>
                    <a:pt x="4833" y="7721"/>
                  </a:lnTo>
                  <a:lnTo>
                    <a:pt x="4959" y="7763"/>
                  </a:lnTo>
                  <a:lnTo>
                    <a:pt x="5168" y="7763"/>
                  </a:lnTo>
                  <a:lnTo>
                    <a:pt x="5315" y="7805"/>
                  </a:lnTo>
                  <a:lnTo>
                    <a:pt x="5377" y="7868"/>
                  </a:lnTo>
                  <a:lnTo>
                    <a:pt x="5566" y="7868"/>
                  </a:lnTo>
                  <a:lnTo>
                    <a:pt x="5587" y="7931"/>
                  </a:lnTo>
                  <a:lnTo>
                    <a:pt x="5691" y="7931"/>
                  </a:lnTo>
                  <a:lnTo>
                    <a:pt x="5733" y="7972"/>
                  </a:lnTo>
                  <a:lnTo>
                    <a:pt x="5649" y="8035"/>
                  </a:lnTo>
                  <a:lnTo>
                    <a:pt x="5796" y="8224"/>
                  </a:lnTo>
                  <a:lnTo>
                    <a:pt x="5963" y="8244"/>
                  </a:lnTo>
                  <a:lnTo>
                    <a:pt x="6047" y="8328"/>
                  </a:lnTo>
                  <a:lnTo>
                    <a:pt x="6152" y="8328"/>
                  </a:lnTo>
                  <a:lnTo>
                    <a:pt x="6319" y="8496"/>
                  </a:lnTo>
                  <a:lnTo>
                    <a:pt x="6403" y="8475"/>
                  </a:lnTo>
                  <a:lnTo>
                    <a:pt x="6528" y="8454"/>
                  </a:lnTo>
                  <a:lnTo>
                    <a:pt x="6717" y="8496"/>
                  </a:lnTo>
                  <a:lnTo>
                    <a:pt x="6947" y="8663"/>
                  </a:lnTo>
                  <a:lnTo>
                    <a:pt x="7135" y="8475"/>
                  </a:lnTo>
                  <a:lnTo>
                    <a:pt x="7407" y="8349"/>
                  </a:lnTo>
                  <a:lnTo>
                    <a:pt x="7407" y="8328"/>
                  </a:lnTo>
                  <a:lnTo>
                    <a:pt x="7533" y="8328"/>
                  </a:lnTo>
                  <a:lnTo>
                    <a:pt x="7679" y="8224"/>
                  </a:lnTo>
                  <a:lnTo>
                    <a:pt x="7784" y="8161"/>
                  </a:lnTo>
                  <a:lnTo>
                    <a:pt x="7993" y="8182"/>
                  </a:lnTo>
                  <a:lnTo>
                    <a:pt x="7993" y="8244"/>
                  </a:lnTo>
                  <a:lnTo>
                    <a:pt x="8056" y="8244"/>
                  </a:lnTo>
                  <a:lnTo>
                    <a:pt x="8056" y="8286"/>
                  </a:lnTo>
                  <a:lnTo>
                    <a:pt x="8160" y="8454"/>
                  </a:lnTo>
                  <a:lnTo>
                    <a:pt x="8244" y="8663"/>
                  </a:lnTo>
                  <a:lnTo>
                    <a:pt x="8349" y="8872"/>
                  </a:lnTo>
                  <a:lnTo>
                    <a:pt x="8349" y="9019"/>
                  </a:lnTo>
                  <a:lnTo>
                    <a:pt x="8411" y="9081"/>
                  </a:lnTo>
                  <a:lnTo>
                    <a:pt x="8453" y="9123"/>
                  </a:lnTo>
                  <a:lnTo>
                    <a:pt x="8872" y="9123"/>
                  </a:lnTo>
                  <a:lnTo>
                    <a:pt x="8976" y="9207"/>
                  </a:lnTo>
                  <a:lnTo>
                    <a:pt x="9102" y="9081"/>
                  </a:lnTo>
                  <a:lnTo>
                    <a:pt x="9144" y="9102"/>
                  </a:lnTo>
                  <a:lnTo>
                    <a:pt x="9311" y="9228"/>
                  </a:lnTo>
                  <a:lnTo>
                    <a:pt x="9625" y="9207"/>
                  </a:lnTo>
                  <a:lnTo>
                    <a:pt x="9813" y="9291"/>
                  </a:lnTo>
                  <a:lnTo>
                    <a:pt x="10064" y="9312"/>
                  </a:lnTo>
                  <a:lnTo>
                    <a:pt x="10169" y="9332"/>
                  </a:lnTo>
                  <a:lnTo>
                    <a:pt x="10232" y="9312"/>
                  </a:lnTo>
                  <a:lnTo>
                    <a:pt x="10295" y="9395"/>
                  </a:lnTo>
                  <a:lnTo>
                    <a:pt x="10315" y="9395"/>
                  </a:lnTo>
                  <a:lnTo>
                    <a:pt x="10357" y="9291"/>
                  </a:lnTo>
                  <a:lnTo>
                    <a:pt x="10441" y="9291"/>
                  </a:lnTo>
                  <a:lnTo>
                    <a:pt x="10483" y="9374"/>
                  </a:lnTo>
                  <a:lnTo>
                    <a:pt x="10608" y="9416"/>
                  </a:lnTo>
                  <a:lnTo>
                    <a:pt x="10818" y="9500"/>
                  </a:lnTo>
                  <a:lnTo>
                    <a:pt x="10901" y="9437"/>
                  </a:lnTo>
                  <a:lnTo>
                    <a:pt x="10922" y="9395"/>
                  </a:lnTo>
                  <a:lnTo>
                    <a:pt x="10964" y="9395"/>
                  </a:lnTo>
                  <a:lnTo>
                    <a:pt x="10964" y="9312"/>
                  </a:lnTo>
                  <a:lnTo>
                    <a:pt x="10985" y="9102"/>
                  </a:lnTo>
                  <a:lnTo>
                    <a:pt x="10922" y="8977"/>
                  </a:lnTo>
                  <a:lnTo>
                    <a:pt x="11027" y="8851"/>
                  </a:lnTo>
                  <a:lnTo>
                    <a:pt x="10985" y="8747"/>
                  </a:lnTo>
                  <a:lnTo>
                    <a:pt x="11069" y="8642"/>
                  </a:lnTo>
                  <a:lnTo>
                    <a:pt x="11215" y="8558"/>
                  </a:lnTo>
                  <a:lnTo>
                    <a:pt x="11299" y="8496"/>
                  </a:lnTo>
                  <a:lnTo>
                    <a:pt x="11550" y="8433"/>
                  </a:lnTo>
                  <a:lnTo>
                    <a:pt x="11717" y="8475"/>
                  </a:lnTo>
                  <a:lnTo>
                    <a:pt x="11801" y="8391"/>
                  </a:lnTo>
                  <a:lnTo>
                    <a:pt x="11759" y="8161"/>
                  </a:lnTo>
                  <a:lnTo>
                    <a:pt x="11634" y="8056"/>
                  </a:lnTo>
                  <a:lnTo>
                    <a:pt x="11487" y="8077"/>
                  </a:lnTo>
                  <a:lnTo>
                    <a:pt x="11445" y="7972"/>
                  </a:lnTo>
                  <a:lnTo>
                    <a:pt x="11445" y="7826"/>
                  </a:lnTo>
                  <a:lnTo>
                    <a:pt x="11403" y="7700"/>
                  </a:lnTo>
                  <a:lnTo>
                    <a:pt x="11403" y="7491"/>
                  </a:lnTo>
                  <a:lnTo>
                    <a:pt x="11236" y="7491"/>
                  </a:lnTo>
                  <a:lnTo>
                    <a:pt x="11215" y="7408"/>
                  </a:lnTo>
                  <a:lnTo>
                    <a:pt x="11111" y="7387"/>
                  </a:lnTo>
                  <a:lnTo>
                    <a:pt x="10922" y="7345"/>
                  </a:lnTo>
                  <a:lnTo>
                    <a:pt x="10880" y="7303"/>
                  </a:lnTo>
                  <a:lnTo>
                    <a:pt x="10755" y="7219"/>
                  </a:lnTo>
                  <a:lnTo>
                    <a:pt x="10587" y="7073"/>
                  </a:lnTo>
                  <a:lnTo>
                    <a:pt x="10504" y="6926"/>
                  </a:lnTo>
                  <a:lnTo>
                    <a:pt x="10232" y="6508"/>
                  </a:lnTo>
                  <a:lnTo>
                    <a:pt x="10650" y="5943"/>
                  </a:lnTo>
                  <a:lnTo>
                    <a:pt x="10692" y="5859"/>
                  </a:lnTo>
                  <a:lnTo>
                    <a:pt x="10650" y="5629"/>
                  </a:lnTo>
                  <a:lnTo>
                    <a:pt x="10650" y="5462"/>
                  </a:lnTo>
                  <a:lnTo>
                    <a:pt x="10567" y="5294"/>
                  </a:lnTo>
                  <a:lnTo>
                    <a:pt x="10064" y="5252"/>
                  </a:lnTo>
                  <a:lnTo>
                    <a:pt x="10043" y="5043"/>
                  </a:lnTo>
                  <a:lnTo>
                    <a:pt x="9981" y="4939"/>
                  </a:lnTo>
                  <a:lnTo>
                    <a:pt x="10023" y="4876"/>
                  </a:lnTo>
                  <a:lnTo>
                    <a:pt x="9939" y="4604"/>
                  </a:lnTo>
                  <a:lnTo>
                    <a:pt x="9771" y="4311"/>
                  </a:lnTo>
                  <a:lnTo>
                    <a:pt x="9834" y="4164"/>
                  </a:lnTo>
                  <a:lnTo>
                    <a:pt x="9981" y="3934"/>
                  </a:lnTo>
                  <a:lnTo>
                    <a:pt x="9939" y="3934"/>
                  </a:lnTo>
                  <a:lnTo>
                    <a:pt x="9751" y="3892"/>
                  </a:lnTo>
                  <a:lnTo>
                    <a:pt x="9751" y="3767"/>
                  </a:lnTo>
                  <a:lnTo>
                    <a:pt x="9730" y="3558"/>
                  </a:lnTo>
                  <a:lnTo>
                    <a:pt x="9667" y="3558"/>
                  </a:lnTo>
                  <a:lnTo>
                    <a:pt x="9813" y="3411"/>
                  </a:lnTo>
                  <a:lnTo>
                    <a:pt x="9709" y="3327"/>
                  </a:lnTo>
                  <a:lnTo>
                    <a:pt x="9646" y="3244"/>
                  </a:lnTo>
                  <a:lnTo>
                    <a:pt x="9771" y="3223"/>
                  </a:lnTo>
                  <a:lnTo>
                    <a:pt x="9918" y="3118"/>
                  </a:lnTo>
                  <a:lnTo>
                    <a:pt x="9918" y="3034"/>
                  </a:lnTo>
                  <a:lnTo>
                    <a:pt x="9939" y="3014"/>
                  </a:lnTo>
                  <a:lnTo>
                    <a:pt x="9855" y="2909"/>
                  </a:lnTo>
                  <a:lnTo>
                    <a:pt x="9918" y="2825"/>
                  </a:lnTo>
                  <a:lnTo>
                    <a:pt x="9918" y="2742"/>
                  </a:lnTo>
                  <a:lnTo>
                    <a:pt x="9918" y="2574"/>
                  </a:lnTo>
                  <a:lnTo>
                    <a:pt x="9855" y="2470"/>
                  </a:lnTo>
                  <a:lnTo>
                    <a:pt x="9855" y="2386"/>
                  </a:lnTo>
                  <a:lnTo>
                    <a:pt x="9813" y="2260"/>
                  </a:lnTo>
                  <a:lnTo>
                    <a:pt x="9855" y="2156"/>
                  </a:lnTo>
                  <a:lnTo>
                    <a:pt x="9751" y="1988"/>
                  </a:lnTo>
                  <a:lnTo>
                    <a:pt x="9625" y="1946"/>
                  </a:lnTo>
                  <a:lnTo>
                    <a:pt x="9353" y="1905"/>
                  </a:lnTo>
                  <a:lnTo>
                    <a:pt x="9123" y="1591"/>
                  </a:lnTo>
                  <a:lnTo>
                    <a:pt x="8914" y="1549"/>
                  </a:lnTo>
                  <a:lnTo>
                    <a:pt x="8788" y="1570"/>
                  </a:lnTo>
                  <a:lnTo>
                    <a:pt x="8725" y="1528"/>
                  </a:lnTo>
                  <a:lnTo>
                    <a:pt x="8704" y="1361"/>
                  </a:lnTo>
                  <a:lnTo>
                    <a:pt x="8579" y="1340"/>
                  </a:lnTo>
                  <a:lnTo>
                    <a:pt x="8349" y="1235"/>
                  </a:lnTo>
                  <a:lnTo>
                    <a:pt x="8265" y="1319"/>
                  </a:lnTo>
                  <a:lnTo>
                    <a:pt x="8160" y="1319"/>
                  </a:lnTo>
                  <a:lnTo>
                    <a:pt x="7826" y="1109"/>
                  </a:lnTo>
                  <a:lnTo>
                    <a:pt x="7658" y="1047"/>
                  </a:lnTo>
                  <a:lnTo>
                    <a:pt x="7449" y="858"/>
                  </a:lnTo>
                  <a:lnTo>
                    <a:pt x="7323" y="900"/>
                  </a:lnTo>
                  <a:lnTo>
                    <a:pt x="7198" y="837"/>
                  </a:lnTo>
                  <a:lnTo>
                    <a:pt x="7093" y="858"/>
                  </a:lnTo>
                  <a:lnTo>
                    <a:pt x="7030" y="1005"/>
                  </a:lnTo>
                  <a:lnTo>
                    <a:pt x="6821" y="942"/>
                  </a:lnTo>
                  <a:lnTo>
                    <a:pt x="6591" y="1005"/>
                  </a:lnTo>
                  <a:lnTo>
                    <a:pt x="6361" y="1214"/>
                  </a:lnTo>
                  <a:lnTo>
                    <a:pt x="6256" y="1214"/>
                  </a:lnTo>
                  <a:lnTo>
                    <a:pt x="6173" y="1319"/>
                  </a:lnTo>
                  <a:lnTo>
                    <a:pt x="6110" y="1465"/>
                  </a:lnTo>
                  <a:lnTo>
                    <a:pt x="5838" y="1465"/>
                  </a:lnTo>
                  <a:lnTo>
                    <a:pt x="5733" y="1549"/>
                  </a:lnTo>
                  <a:lnTo>
                    <a:pt x="5775" y="1695"/>
                  </a:lnTo>
                  <a:lnTo>
                    <a:pt x="5859" y="1842"/>
                  </a:lnTo>
                  <a:lnTo>
                    <a:pt x="5838" y="1967"/>
                  </a:lnTo>
                  <a:lnTo>
                    <a:pt x="5691" y="1967"/>
                  </a:lnTo>
                  <a:lnTo>
                    <a:pt x="5357" y="1905"/>
                  </a:lnTo>
                  <a:lnTo>
                    <a:pt x="5064" y="1967"/>
                  </a:lnTo>
                  <a:lnTo>
                    <a:pt x="4708" y="2072"/>
                  </a:lnTo>
                  <a:lnTo>
                    <a:pt x="4520" y="2072"/>
                  </a:lnTo>
                  <a:lnTo>
                    <a:pt x="4185" y="1967"/>
                  </a:lnTo>
                  <a:lnTo>
                    <a:pt x="4059" y="1967"/>
                  </a:lnTo>
                  <a:lnTo>
                    <a:pt x="3766" y="1842"/>
                  </a:lnTo>
                  <a:lnTo>
                    <a:pt x="3662" y="1737"/>
                  </a:lnTo>
                  <a:lnTo>
                    <a:pt x="3641" y="1591"/>
                  </a:lnTo>
                  <a:lnTo>
                    <a:pt x="3557" y="1591"/>
                  </a:lnTo>
                  <a:lnTo>
                    <a:pt x="3432" y="1528"/>
                  </a:lnTo>
                  <a:lnTo>
                    <a:pt x="3264" y="1570"/>
                  </a:lnTo>
                  <a:lnTo>
                    <a:pt x="3181" y="1528"/>
                  </a:lnTo>
                  <a:lnTo>
                    <a:pt x="3055" y="1528"/>
                  </a:lnTo>
                  <a:lnTo>
                    <a:pt x="2929" y="1423"/>
                  </a:lnTo>
                  <a:lnTo>
                    <a:pt x="2846" y="1381"/>
                  </a:lnTo>
                  <a:lnTo>
                    <a:pt x="2804" y="1340"/>
                  </a:lnTo>
                  <a:lnTo>
                    <a:pt x="2825" y="1214"/>
                  </a:lnTo>
                  <a:lnTo>
                    <a:pt x="2825" y="1068"/>
                  </a:lnTo>
                  <a:lnTo>
                    <a:pt x="2741" y="942"/>
                  </a:lnTo>
                  <a:lnTo>
                    <a:pt x="2741" y="921"/>
                  </a:lnTo>
                  <a:lnTo>
                    <a:pt x="2699" y="942"/>
                  </a:lnTo>
                  <a:lnTo>
                    <a:pt x="2595" y="921"/>
                  </a:lnTo>
                  <a:lnTo>
                    <a:pt x="2553" y="858"/>
                  </a:lnTo>
                  <a:lnTo>
                    <a:pt x="2448" y="817"/>
                  </a:lnTo>
                  <a:lnTo>
                    <a:pt x="2281" y="607"/>
                  </a:lnTo>
                  <a:lnTo>
                    <a:pt x="2448" y="482"/>
                  </a:lnTo>
                  <a:lnTo>
                    <a:pt x="2323" y="398"/>
                  </a:lnTo>
                  <a:lnTo>
                    <a:pt x="2302" y="335"/>
                  </a:lnTo>
                  <a:lnTo>
                    <a:pt x="2344" y="293"/>
                  </a:lnTo>
                  <a:lnTo>
                    <a:pt x="2281" y="210"/>
                  </a:lnTo>
                  <a:lnTo>
                    <a:pt x="2218" y="105"/>
                  </a:lnTo>
                  <a:lnTo>
                    <a:pt x="2176" y="105"/>
                  </a:lnTo>
                  <a:lnTo>
                    <a:pt x="2176" y="84"/>
                  </a:lnTo>
                  <a:lnTo>
                    <a:pt x="2113" y="84"/>
                  </a:lnTo>
                  <a:lnTo>
                    <a:pt x="1988" y="168"/>
                  </a:lnTo>
                  <a:lnTo>
                    <a:pt x="1904" y="168"/>
                  </a:lnTo>
                  <a:lnTo>
                    <a:pt x="1862" y="273"/>
                  </a:lnTo>
                  <a:lnTo>
                    <a:pt x="1779" y="293"/>
                  </a:lnTo>
                  <a:lnTo>
                    <a:pt x="1674" y="419"/>
                  </a:lnTo>
                  <a:lnTo>
                    <a:pt x="1611" y="440"/>
                  </a:lnTo>
                  <a:lnTo>
                    <a:pt x="1569" y="503"/>
                  </a:lnTo>
                  <a:lnTo>
                    <a:pt x="1569" y="545"/>
                  </a:lnTo>
                  <a:lnTo>
                    <a:pt x="1465" y="607"/>
                  </a:lnTo>
                  <a:lnTo>
                    <a:pt x="1381" y="586"/>
                  </a:lnTo>
                  <a:lnTo>
                    <a:pt x="1256" y="607"/>
                  </a:lnTo>
                  <a:lnTo>
                    <a:pt x="1235" y="691"/>
                  </a:lnTo>
                  <a:lnTo>
                    <a:pt x="1046" y="607"/>
                  </a:lnTo>
                  <a:lnTo>
                    <a:pt x="921" y="607"/>
                  </a:lnTo>
                  <a:lnTo>
                    <a:pt x="753" y="524"/>
                  </a:lnTo>
                  <a:lnTo>
                    <a:pt x="732" y="398"/>
                  </a:lnTo>
                  <a:lnTo>
                    <a:pt x="460" y="273"/>
                  </a:lnTo>
                  <a:lnTo>
                    <a:pt x="502" y="189"/>
                  </a:lnTo>
                  <a:lnTo>
                    <a:pt x="440" y="84"/>
                  </a:lnTo>
                  <a:lnTo>
                    <a:pt x="356" y="84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64"/>
            <p:cNvSpPr/>
            <p:nvPr/>
          </p:nvSpPr>
          <p:spPr>
            <a:xfrm>
              <a:off x="4026636" y="2853369"/>
              <a:ext cx="24672" cy="20004"/>
            </a:xfrm>
            <a:custGeom>
              <a:avLst/>
              <a:gdLst/>
              <a:ahLst/>
              <a:cxnLst/>
              <a:rect l="l" t="t" r="r" b="b"/>
              <a:pathLst>
                <a:path w="2072" h="1759" extrusionOk="0">
                  <a:moveTo>
                    <a:pt x="419" y="1"/>
                  </a:moveTo>
                  <a:lnTo>
                    <a:pt x="168" y="64"/>
                  </a:lnTo>
                  <a:lnTo>
                    <a:pt x="0" y="105"/>
                  </a:lnTo>
                  <a:lnTo>
                    <a:pt x="84" y="210"/>
                  </a:lnTo>
                  <a:lnTo>
                    <a:pt x="84" y="294"/>
                  </a:lnTo>
                  <a:lnTo>
                    <a:pt x="189" y="315"/>
                  </a:lnTo>
                  <a:lnTo>
                    <a:pt x="272" y="419"/>
                  </a:lnTo>
                  <a:lnTo>
                    <a:pt x="209" y="608"/>
                  </a:lnTo>
                  <a:lnTo>
                    <a:pt x="251" y="838"/>
                  </a:lnTo>
                  <a:lnTo>
                    <a:pt x="398" y="942"/>
                  </a:lnTo>
                  <a:lnTo>
                    <a:pt x="691" y="942"/>
                  </a:lnTo>
                  <a:lnTo>
                    <a:pt x="795" y="1026"/>
                  </a:lnTo>
                  <a:lnTo>
                    <a:pt x="837" y="1110"/>
                  </a:lnTo>
                  <a:lnTo>
                    <a:pt x="921" y="1110"/>
                  </a:lnTo>
                  <a:lnTo>
                    <a:pt x="1026" y="1047"/>
                  </a:lnTo>
                  <a:lnTo>
                    <a:pt x="1193" y="1172"/>
                  </a:lnTo>
                  <a:lnTo>
                    <a:pt x="1235" y="1131"/>
                  </a:lnTo>
                  <a:lnTo>
                    <a:pt x="1339" y="1131"/>
                  </a:lnTo>
                  <a:lnTo>
                    <a:pt x="1423" y="1319"/>
                  </a:lnTo>
                  <a:lnTo>
                    <a:pt x="1570" y="1361"/>
                  </a:lnTo>
                  <a:lnTo>
                    <a:pt x="1842" y="1758"/>
                  </a:lnTo>
                  <a:lnTo>
                    <a:pt x="1967" y="1737"/>
                  </a:lnTo>
                  <a:lnTo>
                    <a:pt x="1967" y="1591"/>
                  </a:lnTo>
                  <a:lnTo>
                    <a:pt x="1988" y="1549"/>
                  </a:lnTo>
                  <a:lnTo>
                    <a:pt x="1925" y="1382"/>
                  </a:lnTo>
                  <a:lnTo>
                    <a:pt x="2072" y="1361"/>
                  </a:lnTo>
                  <a:lnTo>
                    <a:pt x="1946" y="1235"/>
                  </a:lnTo>
                  <a:lnTo>
                    <a:pt x="1758" y="1235"/>
                  </a:lnTo>
                  <a:lnTo>
                    <a:pt x="1507" y="1110"/>
                  </a:lnTo>
                  <a:lnTo>
                    <a:pt x="1423" y="921"/>
                  </a:lnTo>
                  <a:lnTo>
                    <a:pt x="1507" y="838"/>
                  </a:lnTo>
                  <a:lnTo>
                    <a:pt x="1507" y="712"/>
                  </a:lnTo>
                  <a:lnTo>
                    <a:pt x="1256" y="524"/>
                  </a:lnTo>
                  <a:lnTo>
                    <a:pt x="1256" y="419"/>
                  </a:lnTo>
                  <a:lnTo>
                    <a:pt x="1298" y="294"/>
                  </a:lnTo>
                  <a:lnTo>
                    <a:pt x="1193" y="168"/>
                  </a:lnTo>
                  <a:lnTo>
                    <a:pt x="984" y="126"/>
                  </a:lnTo>
                  <a:lnTo>
                    <a:pt x="83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64"/>
            <p:cNvSpPr/>
            <p:nvPr/>
          </p:nvSpPr>
          <p:spPr>
            <a:xfrm>
              <a:off x="3915766" y="2848615"/>
              <a:ext cx="124088" cy="48788"/>
            </a:xfrm>
            <a:custGeom>
              <a:avLst/>
              <a:gdLst/>
              <a:ahLst/>
              <a:cxnLst/>
              <a:rect l="l" t="t" r="r" b="b"/>
              <a:pathLst>
                <a:path w="10421" h="4290" extrusionOk="0">
                  <a:moveTo>
                    <a:pt x="4708" y="0"/>
                  </a:moveTo>
                  <a:lnTo>
                    <a:pt x="4562" y="63"/>
                  </a:lnTo>
                  <a:lnTo>
                    <a:pt x="4373" y="63"/>
                  </a:lnTo>
                  <a:lnTo>
                    <a:pt x="4290" y="21"/>
                  </a:lnTo>
                  <a:lnTo>
                    <a:pt x="4185" y="63"/>
                  </a:lnTo>
                  <a:lnTo>
                    <a:pt x="3913" y="63"/>
                  </a:lnTo>
                  <a:lnTo>
                    <a:pt x="3766" y="84"/>
                  </a:lnTo>
                  <a:lnTo>
                    <a:pt x="3494" y="189"/>
                  </a:lnTo>
                  <a:lnTo>
                    <a:pt x="3390" y="210"/>
                  </a:lnTo>
                  <a:lnTo>
                    <a:pt x="3181" y="230"/>
                  </a:lnTo>
                  <a:lnTo>
                    <a:pt x="3097" y="335"/>
                  </a:lnTo>
                  <a:lnTo>
                    <a:pt x="2992" y="377"/>
                  </a:lnTo>
                  <a:lnTo>
                    <a:pt x="2909" y="440"/>
                  </a:lnTo>
                  <a:lnTo>
                    <a:pt x="2867" y="502"/>
                  </a:lnTo>
                  <a:lnTo>
                    <a:pt x="2804" y="628"/>
                  </a:lnTo>
                  <a:lnTo>
                    <a:pt x="2762" y="649"/>
                  </a:lnTo>
                  <a:lnTo>
                    <a:pt x="2762" y="733"/>
                  </a:lnTo>
                  <a:lnTo>
                    <a:pt x="2553" y="733"/>
                  </a:lnTo>
                  <a:lnTo>
                    <a:pt x="2239" y="628"/>
                  </a:lnTo>
                  <a:lnTo>
                    <a:pt x="2155" y="628"/>
                  </a:lnTo>
                  <a:lnTo>
                    <a:pt x="2072" y="691"/>
                  </a:lnTo>
                  <a:lnTo>
                    <a:pt x="1946" y="649"/>
                  </a:lnTo>
                  <a:lnTo>
                    <a:pt x="1779" y="691"/>
                  </a:lnTo>
                  <a:lnTo>
                    <a:pt x="1674" y="649"/>
                  </a:lnTo>
                  <a:lnTo>
                    <a:pt x="1549" y="712"/>
                  </a:lnTo>
                  <a:lnTo>
                    <a:pt x="1528" y="795"/>
                  </a:lnTo>
                  <a:lnTo>
                    <a:pt x="1632" y="942"/>
                  </a:lnTo>
                  <a:lnTo>
                    <a:pt x="1779" y="963"/>
                  </a:lnTo>
                  <a:lnTo>
                    <a:pt x="1925" y="963"/>
                  </a:lnTo>
                  <a:lnTo>
                    <a:pt x="1883" y="1046"/>
                  </a:lnTo>
                  <a:lnTo>
                    <a:pt x="1653" y="1046"/>
                  </a:lnTo>
                  <a:lnTo>
                    <a:pt x="1444" y="1109"/>
                  </a:lnTo>
                  <a:lnTo>
                    <a:pt x="1402" y="1214"/>
                  </a:lnTo>
                  <a:lnTo>
                    <a:pt x="1423" y="1256"/>
                  </a:lnTo>
                  <a:lnTo>
                    <a:pt x="1528" y="1235"/>
                  </a:lnTo>
                  <a:lnTo>
                    <a:pt x="1570" y="1277"/>
                  </a:lnTo>
                  <a:lnTo>
                    <a:pt x="1507" y="1318"/>
                  </a:lnTo>
                  <a:lnTo>
                    <a:pt x="1214" y="1339"/>
                  </a:lnTo>
                  <a:lnTo>
                    <a:pt x="1109" y="1256"/>
                  </a:lnTo>
                  <a:lnTo>
                    <a:pt x="984" y="1339"/>
                  </a:lnTo>
                  <a:lnTo>
                    <a:pt x="900" y="1235"/>
                  </a:lnTo>
                  <a:lnTo>
                    <a:pt x="837" y="1235"/>
                  </a:lnTo>
                  <a:lnTo>
                    <a:pt x="733" y="1339"/>
                  </a:lnTo>
                  <a:lnTo>
                    <a:pt x="628" y="1339"/>
                  </a:lnTo>
                  <a:lnTo>
                    <a:pt x="502" y="1235"/>
                  </a:lnTo>
                  <a:lnTo>
                    <a:pt x="377" y="1235"/>
                  </a:lnTo>
                  <a:lnTo>
                    <a:pt x="105" y="1444"/>
                  </a:lnTo>
                  <a:lnTo>
                    <a:pt x="63" y="1549"/>
                  </a:lnTo>
                  <a:lnTo>
                    <a:pt x="0" y="1653"/>
                  </a:lnTo>
                  <a:lnTo>
                    <a:pt x="63" y="1695"/>
                  </a:lnTo>
                  <a:lnTo>
                    <a:pt x="63" y="1842"/>
                  </a:lnTo>
                  <a:lnTo>
                    <a:pt x="0" y="1883"/>
                  </a:lnTo>
                  <a:lnTo>
                    <a:pt x="63" y="1946"/>
                  </a:lnTo>
                  <a:lnTo>
                    <a:pt x="209" y="1883"/>
                  </a:lnTo>
                  <a:lnTo>
                    <a:pt x="251" y="1904"/>
                  </a:lnTo>
                  <a:lnTo>
                    <a:pt x="377" y="1883"/>
                  </a:lnTo>
                  <a:lnTo>
                    <a:pt x="502" y="1883"/>
                  </a:lnTo>
                  <a:lnTo>
                    <a:pt x="377" y="2009"/>
                  </a:lnTo>
                  <a:lnTo>
                    <a:pt x="398" y="2093"/>
                  </a:lnTo>
                  <a:lnTo>
                    <a:pt x="461" y="2197"/>
                  </a:lnTo>
                  <a:lnTo>
                    <a:pt x="461" y="2281"/>
                  </a:lnTo>
                  <a:lnTo>
                    <a:pt x="419" y="2302"/>
                  </a:lnTo>
                  <a:lnTo>
                    <a:pt x="481" y="2323"/>
                  </a:lnTo>
                  <a:lnTo>
                    <a:pt x="586" y="2281"/>
                  </a:lnTo>
                  <a:lnTo>
                    <a:pt x="586" y="2323"/>
                  </a:lnTo>
                  <a:lnTo>
                    <a:pt x="502" y="2406"/>
                  </a:lnTo>
                  <a:lnTo>
                    <a:pt x="377" y="2490"/>
                  </a:lnTo>
                  <a:lnTo>
                    <a:pt x="419" y="2532"/>
                  </a:lnTo>
                  <a:lnTo>
                    <a:pt x="502" y="2532"/>
                  </a:lnTo>
                  <a:lnTo>
                    <a:pt x="419" y="2595"/>
                  </a:lnTo>
                  <a:lnTo>
                    <a:pt x="377" y="2699"/>
                  </a:lnTo>
                  <a:lnTo>
                    <a:pt x="293" y="2699"/>
                  </a:lnTo>
                  <a:lnTo>
                    <a:pt x="251" y="2532"/>
                  </a:lnTo>
                  <a:lnTo>
                    <a:pt x="189" y="2511"/>
                  </a:lnTo>
                  <a:lnTo>
                    <a:pt x="189" y="2616"/>
                  </a:lnTo>
                  <a:lnTo>
                    <a:pt x="209" y="2720"/>
                  </a:lnTo>
                  <a:lnTo>
                    <a:pt x="168" y="2783"/>
                  </a:lnTo>
                  <a:lnTo>
                    <a:pt x="189" y="2846"/>
                  </a:lnTo>
                  <a:lnTo>
                    <a:pt x="293" y="2930"/>
                  </a:lnTo>
                  <a:lnTo>
                    <a:pt x="293" y="2888"/>
                  </a:lnTo>
                  <a:lnTo>
                    <a:pt x="419" y="2950"/>
                  </a:lnTo>
                  <a:lnTo>
                    <a:pt x="502" y="2950"/>
                  </a:lnTo>
                  <a:lnTo>
                    <a:pt x="628" y="3034"/>
                  </a:lnTo>
                  <a:lnTo>
                    <a:pt x="670" y="3160"/>
                  </a:lnTo>
                  <a:lnTo>
                    <a:pt x="586" y="3243"/>
                  </a:lnTo>
                  <a:lnTo>
                    <a:pt x="670" y="3327"/>
                  </a:lnTo>
                  <a:lnTo>
                    <a:pt x="670" y="3411"/>
                  </a:lnTo>
                  <a:lnTo>
                    <a:pt x="733" y="3411"/>
                  </a:lnTo>
                  <a:lnTo>
                    <a:pt x="879" y="3536"/>
                  </a:lnTo>
                  <a:lnTo>
                    <a:pt x="816" y="3641"/>
                  </a:lnTo>
                  <a:lnTo>
                    <a:pt x="733" y="3620"/>
                  </a:lnTo>
                  <a:lnTo>
                    <a:pt x="712" y="3662"/>
                  </a:lnTo>
                  <a:lnTo>
                    <a:pt x="795" y="3683"/>
                  </a:lnTo>
                  <a:lnTo>
                    <a:pt x="942" y="3662"/>
                  </a:lnTo>
                  <a:lnTo>
                    <a:pt x="1214" y="3662"/>
                  </a:lnTo>
                  <a:lnTo>
                    <a:pt x="1193" y="3725"/>
                  </a:lnTo>
                  <a:lnTo>
                    <a:pt x="1130" y="3767"/>
                  </a:lnTo>
                  <a:lnTo>
                    <a:pt x="1005" y="3829"/>
                  </a:lnTo>
                  <a:lnTo>
                    <a:pt x="816" y="3829"/>
                  </a:lnTo>
                  <a:lnTo>
                    <a:pt x="774" y="3871"/>
                  </a:lnTo>
                  <a:lnTo>
                    <a:pt x="837" y="3892"/>
                  </a:lnTo>
                  <a:lnTo>
                    <a:pt x="942" y="3871"/>
                  </a:lnTo>
                  <a:lnTo>
                    <a:pt x="1088" y="3871"/>
                  </a:lnTo>
                  <a:lnTo>
                    <a:pt x="1130" y="3829"/>
                  </a:lnTo>
                  <a:lnTo>
                    <a:pt x="1130" y="3934"/>
                  </a:lnTo>
                  <a:lnTo>
                    <a:pt x="1151" y="3955"/>
                  </a:lnTo>
                  <a:lnTo>
                    <a:pt x="1235" y="3871"/>
                  </a:lnTo>
                  <a:lnTo>
                    <a:pt x="1318" y="3767"/>
                  </a:lnTo>
                  <a:lnTo>
                    <a:pt x="1402" y="3767"/>
                  </a:lnTo>
                  <a:lnTo>
                    <a:pt x="1444" y="3829"/>
                  </a:lnTo>
                  <a:lnTo>
                    <a:pt x="1528" y="3829"/>
                  </a:lnTo>
                  <a:lnTo>
                    <a:pt x="1632" y="3892"/>
                  </a:lnTo>
                  <a:lnTo>
                    <a:pt x="1674" y="3829"/>
                  </a:lnTo>
                  <a:lnTo>
                    <a:pt x="1758" y="3850"/>
                  </a:lnTo>
                  <a:lnTo>
                    <a:pt x="1758" y="3892"/>
                  </a:lnTo>
                  <a:lnTo>
                    <a:pt x="1716" y="3934"/>
                  </a:lnTo>
                  <a:lnTo>
                    <a:pt x="1758" y="3997"/>
                  </a:lnTo>
                  <a:lnTo>
                    <a:pt x="1779" y="4080"/>
                  </a:lnTo>
                  <a:lnTo>
                    <a:pt x="1883" y="4185"/>
                  </a:lnTo>
                  <a:lnTo>
                    <a:pt x="1946" y="4164"/>
                  </a:lnTo>
                  <a:lnTo>
                    <a:pt x="2072" y="4206"/>
                  </a:lnTo>
                  <a:lnTo>
                    <a:pt x="2197" y="4185"/>
                  </a:lnTo>
                  <a:lnTo>
                    <a:pt x="2281" y="4143"/>
                  </a:lnTo>
                  <a:lnTo>
                    <a:pt x="2386" y="4143"/>
                  </a:lnTo>
                  <a:lnTo>
                    <a:pt x="2469" y="4080"/>
                  </a:lnTo>
                  <a:lnTo>
                    <a:pt x="2574" y="4143"/>
                  </a:lnTo>
                  <a:lnTo>
                    <a:pt x="2616" y="4080"/>
                  </a:lnTo>
                  <a:lnTo>
                    <a:pt x="2616" y="3955"/>
                  </a:lnTo>
                  <a:lnTo>
                    <a:pt x="2658" y="3871"/>
                  </a:lnTo>
                  <a:lnTo>
                    <a:pt x="2616" y="3767"/>
                  </a:lnTo>
                  <a:lnTo>
                    <a:pt x="2867" y="3746"/>
                  </a:lnTo>
                  <a:lnTo>
                    <a:pt x="3076" y="3746"/>
                  </a:lnTo>
                  <a:lnTo>
                    <a:pt x="3348" y="3892"/>
                  </a:lnTo>
                  <a:lnTo>
                    <a:pt x="3453" y="3892"/>
                  </a:lnTo>
                  <a:lnTo>
                    <a:pt x="3641" y="4143"/>
                  </a:lnTo>
                  <a:lnTo>
                    <a:pt x="3808" y="4248"/>
                  </a:lnTo>
                  <a:lnTo>
                    <a:pt x="4331" y="4185"/>
                  </a:lnTo>
                  <a:lnTo>
                    <a:pt x="4478" y="4101"/>
                  </a:lnTo>
                  <a:lnTo>
                    <a:pt x="4541" y="4101"/>
                  </a:lnTo>
                  <a:lnTo>
                    <a:pt x="4562" y="4143"/>
                  </a:lnTo>
                  <a:lnTo>
                    <a:pt x="4603" y="4080"/>
                  </a:lnTo>
                  <a:lnTo>
                    <a:pt x="4645" y="3976"/>
                  </a:lnTo>
                  <a:lnTo>
                    <a:pt x="4896" y="3725"/>
                  </a:lnTo>
                  <a:lnTo>
                    <a:pt x="4959" y="3683"/>
                  </a:lnTo>
                  <a:lnTo>
                    <a:pt x="5189" y="3767"/>
                  </a:lnTo>
                  <a:lnTo>
                    <a:pt x="5336" y="3850"/>
                  </a:lnTo>
                  <a:lnTo>
                    <a:pt x="5524" y="3787"/>
                  </a:lnTo>
                  <a:lnTo>
                    <a:pt x="5524" y="3746"/>
                  </a:lnTo>
                  <a:lnTo>
                    <a:pt x="5650" y="3662"/>
                  </a:lnTo>
                  <a:lnTo>
                    <a:pt x="5754" y="3683"/>
                  </a:lnTo>
                  <a:lnTo>
                    <a:pt x="5754" y="3767"/>
                  </a:lnTo>
                  <a:lnTo>
                    <a:pt x="5691" y="3934"/>
                  </a:lnTo>
                  <a:lnTo>
                    <a:pt x="5545" y="3997"/>
                  </a:lnTo>
                  <a:lnTo>
                    <a:pt x="5587" y="4059"/>
                  </a:lnTo>
                  <a:lnTo>
                    <a:pt x="5691" y="4185"/>
                  </a:lnTo>
                  <a:lnTo>
                    <a:pt x="5650" y="4269"/>
                  </a:lnTo>
                  <a:lnTo>
                    <a:pt x="5754" y="4290"/>
                  </a:lnTo>
                  <a:lnTo>
                    <a:pt x="5901" y="4269"/>
                  </a:lnTo>
                  <a:lnTo>
                    <a:pt x="6005" y="4206"/>
                  </a:lnTo>
                  <a:lnTo>
                    <a:pt x="5963" y="4080"/>
                  </a:lnTo>
                  <a:lnTo>
                    <a:pt x="6047" y="4059"/>
                  </a:lnTo>
                  <a:lnTo>
                    <a:pt x="6047" y="3829"/>
                  </a:lnTo>
                  <a:lnTo>
                    <a:pt x="6110" y="3746"/>
                  </a:lnTo>
                  <a:lnTo>
                    <a:pt x="6256" y="3787"/>
                  </a:lnTo>
                  <a:lnTo>
                    <a:pt x="6361" y="3829"/>
                  </a:lnTo>
                  <a:lnTo>
                    <a:pt x="6654" y="3683"/>
                  </a:lnTo>
                  <a:lnTo>
                    <a:pt x="6696" y="3683"/>
                  </a:lnTo>
                  <a:lnTo>
                    <a:pt x="6780" y="3641"/>
                  </a:lnTo>
                  <a:lnTo>
                    <a:pt x="7093" y="3620"/>
                  </a:lnTo>
                  <a:lnTo>
                    <a:pt x="7198" y="3641"/>
                  </a:lnTo>
                  <a:lnTo>
                    <a:pt x="7261" y="3683"/>
                  </a:lnTo>
                  <a:lnTo>
                    <a:pt x="7428" y="3746"/>
                  </a:lnTo>
                  <a:lnTo>
                    <a:pt x="7700" y="3746"/>
                  </a:lnTo>
                  <a:lnTo>
                    <a:pt x="7721" y="3683"/>
                  </a:lnTo>
                  <a:lnTo>
                    <a:pt x="7888" y="3641"/>
                  </a:lnTo>
                  <a:lnTo>
                    <a:pt x="7951" y="3557"/>
                  </a:lnTo>
                  <a:lnTo>
                    <a:pt x="8160" y="3474"/>
                  </a:lnTo>
                  <a:lnTo>
                    <a:pt x="8307" y="3474"/>
                  </a:lnTo>
                  <a:lnTo>
                    <a:pt x="8432" y="3453"/>
                  </a:lnTo>
                  <a:lnTo>
                    <a:pt x="8725" y="3474"/>
                  </a:lnTo>
                  <a:lnTo>
                    <a:pt x="8956" y="3411"/>
                  </a:lnTo>
                  <a:lnTo>
                    <a:pt x="9102" y="3411"/>
                  </a:lnTo>
                  <a:lnTo>
                    <a:pt x="9165" y="3432"/>
                  </a:lnTo>
                  <a:lnTo>
                    <a:pt x="9311" y="3306"/>
                  </a:lnTo>
                  <a:lnTo>
                    <a:pt x="9458" y="3306"/>
                  </a:lnTo>
                  <a:lnTo>
                    <a:pt x="9500" y="3264"/>
                  </a:lnTo>
                  <a:lnTo>
                    <a:pt x="9730" y="3264"/>
                  </a:lnTo>
                  <a:lnTo>
                    <a:pt x="9939" y="3327"/>
                  </a:lnTo>
                  <a:lnTo>
                    <a:pt x="10085" y="3264"/>
                  </a:lnTo>
                  <a:lnTo>
                    <a:pt x="10148" y="3327"/>
                  </a:lnTo>
                  <a:lnTo>
                    <a:pt x="10148" y="3432"/>
                  </a:lnTo>
                  <a:lnTo>
                    <a:pt x="10253" y="3474"/>
                  </a:lnTo>
                  <a:lnTo>
                    <a:pt x="10399" y="3453"/>
                  </a:lnTo>
                  <a:lnTo>
                    <a:pt x="10420" y="3348"/>
                  </a:lnTo>
                  <a:lnTo>
                    <a:pt x="10357" y="3223"/>
                  </a:lnTo>
                  <a:lnTo>
                    <a:pt x="10232" y="2992"/>
                  </a:lnTo>
                  <a:lnTo>
                    <a:pt x="10085" y="2930"/>
                  </a:lnTo>
                  <a:lnTo>
                    <a:pt x="10106" y="2846"/>
                  </a:lnTo>
                  <a:lnTo>
                    <a:pt x="10085" y="2699"/>
                  </a:lnTo>
                  <a:lnTo>
                    <a:pt x="10148" y="2511"/>
                  </a:lnTo>
                  <a:lnTo>
                    <a:pt x="10127" y="2469"/>
                  </a:lnTo>
                  <a:lnTo>
                    <a:pt x="10002" y="2427"/>
                  </a:lnTo>
                  <a:lnTo>
                    <a:pt x="10002" y="2281"/>
                  </a:lnTo>
                  <a:lnTo>
                    <a:pt x="10002" y="2176"/>
                  </a:lnTo>
                  <a:lnTo>
                    <a:pt x="9939" y="1967"/>
                  </a:lnTo>
                  <a:lnTo>
                    <a:pt x="9897" y="1842"/>
                  </a:lnTo>
                  <a:lnTo>
                    <a:pt x="9897" y="1779"/>
                  </a:lnTo>
                  <a:lnTo>
                    <a:pt x="10044" y="1779"/>
                  </a:lnTo>
                  <a:lnTo>
                    <a:pt x="10106" y="1632"/>
                  </a:lnTo>
                  <a:lnTo>
                    <a:pt x="10148" y="1570"/>
                  </a:lnTo>
                  <a:lnTo>
                    <a:pt x="10148" y="1528"/>
                  </a:lnTo>
                  <a:lnTo>
                    <a:pt x="10106" y="1444"/>
                  </a:lnTo>
                  <a:lnTo>
                    <a:pt x="10002" y="1360"/>
                  </a:lnTo>
                  <a:lnTo>
                    <a:pt x="9709" y="1360"/>
                  </a:lnTo>
                  <a:lnTo>
                    <a:pt x="9562" y="1256"/>
                  </a:lnTo>
                  <a:lnTo>
                    <a:pt x="9520" y="1026"/>
                  </a:lnTo>
                  <a:lnTo>
                    <a:pt x="9583" y="837"/>
                  </a:lnTo>
                  <a:lnTo>
                    <a:pt x="9500" y="733"/>
                  </a:lnTo>
                  <a:lnTo>
                    <a:pt x="9395" y="712"/>
                  </a:lnTo>
                  <a:lnTo>
                    <a:pt x="9395" y="628"/>
                  </a:lnTo>
                  <a:lnTo>
                    <a:pt x="9290" y="523"/>
                  </a:lnTo>
                  <a:lnTo>
                    <a:pt x="9186" y="502"/>
                  </a:lnTo>
                  <a:lnTo>
                    <a:pt x="8956" y="293"/>
                  </a:lnTo>
                  <a:lnTo>
                    <a:pt x="8851" y="272"/>
                  </a:lnTo>
                  <a:lnTo>
                    <a:pt x="8767" y="335"/>
                  </a:lnTo>
                  <a:lnTo>
                    <a:pt x="8725" y="335"/>
                  </a:lnTo>
                  <a:lnTo>
                    <a:pt x="8558" y="293"/>
                  </a:lnTo>
                  <a:lnTo>
                    <a:pt x="8516" y="377"/>
                  </a:lnTo>
                  <a:lnTo>
                    <a:pt x="8432" y="335"/>
                  </a:lnTo>
                  <a:lnTo>
                    <a:pt x="8412" y="230"/>
                  </a:lnTo>
                  <a:lnTo>
                    <a:pt x="8349" y="230"/>
                  </a:lnTo>
                  <a:lnTo>
                    <a:pt x="8328" y="272"/>
                  </a:lnTo>
                  <a:lnTo>
                    <a:pt x="8244" y="419"/>
                  </a:lnTo>
                  <a:lnTo>
                    <a:pt x="8098" y="502"/>
                  </a:lnTo>
                  <a:lnTo>
                    <a:pt x="7909" y="607"/>
                  </a:lnTo>
                  <a:lnTo>
                    <a:pt x="7888" y="691"/>
                  </a:lnTo>
                  <a:lnTo>
                    <a:pt x="7700" y="712"/>
                  </a:lnTo>
                  <a:lnTo>
                    <a:pt x="7616" y="754"/>
                  </a:lnTo>
                  <a:lnTo>
                    <a:pt x="7386" y="712"/>
                  </a:lnTo>
                  <a:lnTo>
                    <a:pt x="7324" y="649"/>
                  </a:lnTo>
                  <a:lnTo>
                    <a:pt x="7219" y="649"/>
                  </a:lnTo>
                  <a:lnTo>
                    <a:pt x="7198" y="628"/>
                  </a:lnTo>
                  <a:lnTo>
                    <a:pt x="7093" y="691"/>
                  </a:lnTo>
                  <a:lnTo>
                    <a:pt x="6884" y="691"/>
                  </a:lnTo>
                  <a:lnTo>
                    <a:pt x="6633" y="795"/>
                  </a:lnTo>
                  <a:lnTo>
                    <a:pt x="6445" y="754"/>
                  </a:lnTo>
                  <a:lnTo>
                    <a:pt x="6319" y="649"/>
                  </a:lnTo>
                  <a:lnTo>
                    <a:pt x="6235" y="712"/>
                  </a:lnTo>
                  <a:lnTo>
                    <a:pt x="6026" y="607"/>
                  </a:lnTo>
                  <a:lnTo>
                    <a:pt x="5901" y="586"/>
                  </a:lnTo>
                  <a:lnTo>
                    <a:pt x="5712" y="440"/>
                  </a:lnTo>
                  <a:lnTo>
                    <a:pt x="5629" y="440"/>
                  </a:lnTo>
                  <a:lnTo>
                    <a:pt x="5587" y="523"/>
                  </a:lnTo>
                  <a:lnTo>
                    <a:pt x="5503" y="502"/>
                  </a:lnTo>
                  <a:lnTo>
                    <a:pt x="5399" y="377"/>
                  </a:lnTo>
                  <a:lnTo>
                    <a:pt x="5378" y="210"/>
                  </a:lnTo>
                  <a:lnTo>
                    <a:pt x="5273" y="126"/>
                  </a:lnTo>
                  <a:lnTo>
                    <a:pt x="5210" y="168"/>
                  </a:lnTo>
                  <a:lnTo>
                    <a:pt x="5085" y="293"/>
                  </a:lnTo>
                  <a:lnTo>
                    <a:pt x="5022" y="272"/>
                  </a:lnTo>
                  <a:lnTo>
                    <a:pt x="4980" y="314"/>
                  </a:lnTo>
                  <a:lnTo>
                    <a:pt x="4771" y="105"/>
                  </a:lnTo>
                  <a:lnTo>
                    <a:pt x="475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64"/>
            <p:cNvSpPr/>
            <p:nvPr/>
          </p:nvSpPr>
          <p:spPr>
            <a:xfrm>
              <a:off x="3914265" y="2848854"/>
              <a:ext cx="18945" cy="15956"/>
            </a:xfrm>
            <a:custGeom>
              <a:avLst/>
              <a:gdLst/>
              <a:ahLst/>
              <a:cxnLst/>
              <a:rect l="l" t="t" r="r" b="b"/>
              <a:pathLst>
                <a:path w="1591" h="1403" extrusionOk="0">
                  <a:moveTo>
                    <a:pt x="503" y="0"/>
                  </a:moveTo>
                  <a:lnTo>
                    <a:pt x="419" y="84"/>
                  </a:lnTo>
                  <a:lnTo>
                    <a:pt x="335" y="84"/>
                  </a:lnTo>
                  <a:lnTo>
                    <a:pt x="231" y="189"/>
                  </a:lnTo>
                  <a:lnTo>
                    <a:pt x="210" y="356"/>
                  </a:lnTo>
                  <a:lnTo>
                    <a:pt x="335" y="398"/>
                  </a:lnTo>
                  <a:lnTo>
                    <a:pt x="335" y="523"/>
                  </a:lnTo>
                  <a:lnTo>
                    <a:pt x="189" y="628"/>
                  </a:lnTo>
                  <a:lnTo>
                    <a:pt x="210" y="733"/>
                  </a:lnTo>
                  <a:lnTo>
                    <a:pt x="126" y="879"/>
                  </a:lnTo>
                  <a:lnTo>
                    <a:pt x="1" y="921"/>
                  </a:lnTo>
                  <a:lnTo>
                    <a:pt x="22" y="921"/>
                  </a:lnTo>
                  <a:lnTo>
                    <a:pt x="84" y="1025"/>
                  </a:lnTo>
                  <a:lnTo>
                    <a:pt x="168" y="1088"/>
                  </a:lnTo>
                  <a:lnTo>
                    <a:pt x="231" y="1046"/>
                  </a:lnTo>
                  <a:lnTo>
                    <a:pt x="294" y="1088"/>
                  </a:lnTo>
                  <a:lnTo>
                    <a:pt x="398" y="1046"/>
                  </a:lnTo>
                  <a:lnTo>
                    <a:pt x="294" y="1130"/>
                  </a:lnTo>
                  <a:lnTo>
                    <a:pt x="231" y="1130"/>
                  </a:lnTo>
                  <a:lnTo>
                    <a:pt x="168" y="1318"/>
                  </a:lnTo>
                  <a:lnTo>
                    <a:pt x="189" y="1402"/>
                  </a:lnTo>
                  <a:lnTo>
                    <a:pt x="419" y="1193"/>
                  </a:lnTo>
                  <a:lnTo>
                    <a:pt x="712" y="1025"/>
                  </a:lnTo>
                  <a:lnTo>
                    <a:pt x="796" y="879"/>
                  </a:lnTo>
                  <a:lnTo>
                    <a:pt x="900" y="816"/>
                  </a:lnTo>
                  <a:lnTo>
                    <a:pt x="1110" y="837"/>
                  </a:lnTo>
                  <a:lnTo>
                    <a:pt x="1152" y="795"/>
                  </a:lnTo>
                  <a:lnTo>
                    <a:pt x="1277" y="795"/>
                  </a:lnTo>
                  <a:lnTo>
                    <a:pt x="1361" y="816"/>
                  </a:lnTo>
                  <a:lnTo>
                    <a:pt x="1486" y="837"/>
                  </a:lnTo>
                  <a:lnTo>
                    <a:pt x="1591" y="733"/>
                  </a:lnTo>
                  <a:lnTo>
                    <a:pt x="1591" y="670"/>
                  </a:lnTo>
                  <a:lnTo>
                    <a:pt x="1486" y="607"/>
                  </a:lnTo>
                  <a:lnTo>
                    <a:pt x="1361" y="481"/>
                  </a:lnTo>
                  <a:lnTo>
                    <a:pt x="1235" y="461"/>
                  </a:lnTo>
                  <a:lnTo>
                    <a:pt x="1047" y="293"/>
                  </a:lnTo>
                  <a:lnTo>
                    <a:pt x="1026" y="84"/>
                  </a:lnTo>
                  <a:lnTo>
                    <a:pt x="921" y="63"/>
                  </a:lnTo>
                  <a:lnTo>
                    <a:pt x="817" y="147"/>
                  </a:lnTo>
                  <a:lnTo>
                    <a:pt x="64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64"/>
            <p:cNvSpPr/>
            <p:nvPr/>
          </p:nvSpPr>
          <p:spPr>
            <a:xfrm>
              <a:off x="4004703" y="2885735"/>
              <a:ext cx="66539" cy="61161"/>
            </a:xfrm>
            <a:custGeom>
              <a:avLst/>
              <a:gdLst/>
              <a:ahLst/>
              <a:cxnLst/>
              <a:rect l="l" t="t" r="r" b="b"/>
              <a:pathLst>
                <a:path w="5588" h="5378" extrusionOk="0">
                  <a:moveTo>
                    <a:pt x="2031" y="0"/>
                  </a:moveTo>
                  <a:lnTo>
                    <a:pt x="1989" y="42"/>
                  </a:lnTo>
                  <a:lnTo>
                    <a:pt x="1842" y="42"/>
                  </a:lnTo>
                  <a:lnTo>
                    <a:pt x="1696" y="168"/>
                  </a:lnTo>
                  <a:lnTo>
                    <a:pt x="1717" y="189"/>
                  </a:lnTo>
                  <a:lnTo>
                    <a:pt x="1633" y="314"/>
                  </a:lnTo>
                  <a:lnTo>
                    <a:pt x="1591" y="314"/>
                  </a:lnTo>
                  <a:lnTo>
                    <a:pt x="1466" y="419"/>
                  </a:lnTo>
                  <a:lnTo>
                    <a:pt x="1215" y="482"/>
                  </a:lnTo>
                  <a:lnTo>
                    <a:pt x="1110" y="670"/>
                  </a:lnTo>
                  <a:lnTo>
                    <a:pt x="1110" y="837"/>
                  </a:lnTo>
                  <a:lnTo>
                    <a:pt x="1215" y="1047"/>
                  </a:lnTo>
                  <a:lnTo>
                    <a:pt x="1215" y="1235"/>
                  </a:lnTo>
                  <a:lnTo>
                    <a:pt x="1110" y="1444"/>
                  </a:lnTo>
                  <a:lnTo>
                    <a:pt x="1173" y="1549"/>
                  </a:lnTo>
                  <a:lnTo>
                    <a:pt x="1152" y="1716"/>
                  </a:lnTo>
                  <a:lnTo>
                    <a:pt x="1068" y="1842"/>
                  </a:lnTo>
                  <a:lnTo>
                    <a:pt x="1005" y="1925"/>
                  </a:lnTo>
                  <a:lnTo>
                    <a:pt x="1" y="2658"/>
                  </a:lnTo>
                  <a:lnTo>
                    <a:pt x="273" y="3411"/>
                  </a:lnTo>
                  <a:lnTo>
                    <a:pt x="775" y="3453"/>
                  </a:lnTo>
                  <a:lnTo>
                    <a:pt x="3474" y="5336"/>
                  </a:lnTo>
                  <a:lnTo>
                    <a:pt x="4562" y="5378"/>
                  </a:lnTo>
                  <a:lnTo>
                    <a:pt x="4709" y="5106"/>
                  </a:lnTo>
                  <a:lnTo>
                    <a:pt x="4834" y="4855"/>
                  </a:lnTo>
                  <a:lnTo>
                    <a:pt x="5085" y="4708"/>
                  </a:lnTo>
                  <a:lnTo>
                    <a:pt x="5274" y="4792"/>
                  </a:lnTo>
                  <a:lnTo>
                    <a:pt x="5399" y="4750"/>
                  </a:lnTo>
                  <a:lnTo>
                    <a:pt x="5462" y="4771"/>
                  </a:lnTo>
                  <a:lnTo>
                    <a:pt x="5546" y="4645"/>
                  </a:lnTo>
                  <a:lnTo>
                    <a:pt x="5588" y="4604"/>
                  </a:lnTo>
                  <a:lnTo>
                    <a:pt x="5546" y="4583"/>
                  </a:lnTo>
                  <a:lnTo>
                    <a:pt x="5441" y="4541"/>
                  </a:lnTo>
                  <a:lnTo>
                    <a:pt x="5337" y="4457"/>
                  </a:lnTo>
                  <a:lnTo>
                    <a:pt x="5274" y="4122"/>
                  </a:lnTo>
                  <a:lnTo>
                    <a:pt x="5085" y="4122"/>
                  </a:lnTo>
                  <a:lnTo>
                    <a:pt x="5064" y="3955"/>
                  </a:lnTo>
                  <a:lnTo>
                    <a:pt x="5064" y="3767"/>
                  </a:lnTo>
                  <a:lnTo>
                    <a:pt x="5190" y="3662"/>
                  </a:lnTo>
                  <a:lnTo>
                    <a:pt x="5064" y="3411"/>
                  </a:lnTo>
                  <a:lnTo>
                    <a:pt x="4960" y="3348"/>
                  </a:lnTo>
                  <a:lnTo>
                    <a:pt x="4855" y="3139"/>
                  </a:lnTo>
                  <a:lnTo>
                    <a:pt x="4772" y="3097"/>
                  </a:lnTo>
                  <a:lnTo>
                    <a:pt x="4730" y="3118"/>
                  </a:lnTo>
                  <a:lnTo>
                    <a:pt x="4290" y="2825"/>
                  </a:lnTo>
                  <a:lnTo>
                    <a:pt x="4186" y="2867"/>
                  </a:lnTo>
                  <a:lnTo>
                    <a:pt x="4123" y="2888"/>
                  </a:lnTo>
                  <a:lnTo>
                    <a:pt x="4018" y="2804"/>
                  </a:lnTo>
                  <a:lnTo>
                    <a:pt x="4018" y="2720"/>
                  </a:lnTo>
                  <a:lnTo>
                    <a:pt x="3997" y="2699"/>
                  </a:lnTo>
                  <a:lnTo>
                    <a:pt x="4039" y="2574"/>
                  </a:lnTo>
                  <a:lnTo>
                    <a:pt x="3914" y="2469"/>
                  </a:lnTo>
                  <a:lnTo>
                    <a:pt x="3893" y="2386"/>
                  </a:lnTo>
                  <a:lnTo>
                    <a:pt x="3788" y="2365"/>
                  </a:lnTo>
                  <a:lnTo>
                    <a:pt x="3704" y="2281"/>
                  </a:lnTo>
                  <a:lnTo>
                    <a:pt x="3621" y="2260"/>
                  </a:lnTo>
                  <a:lnTo>
                    <a:pt x="3621" y="2176"/>
                  </a:lnTo>
                  <a:lnTo>
                    <a:pt x="3684" y="2135"/>
                  </a:lnTo>
                  <a:lnTo>
                    <a:pt x="3663" y="2072"/>
                  </a:lnTo>
                  <a:lnTo>
                    <a:pt x="3684" y="1988"/>
                  </a:lnTo>
                  <a:lnTo>
                    <a:pt x="3684" y="1779"/>
                  </a:lnTo>
                  <a:lnTo>
                    <a:pt x="3725" y="1737"/>
                  </a:lnTo>
                  <a:lnTo>
                    <a:pt x="3767" y="1549"/>
                  </a:lnTo>
                  <a:lnTo>
                    <a:pt x="3830" y="1549"/>
                  </a:lnTo>
                  <a:lnTo>
                    <a:pt x="3914" y="1528"/>
                  </a:lnTo>
                  <a:lnTo>
                    <a:pt x="3914" y="1319"/>
                  </a:lnTo>
                  <a:lnTo>
                    <a:pt x="3872" y="1298"/>
                  </a:lnTo>
                  <a:lnTo>
                    <a:pt x="3830" y="1130"/>
                  </a:lnTo>
                  <a:lnTo>
                    <a:pt x="3914" y="1130"/>
                  </a:lnTo>
                  <a:lnTo>
                    <a:pt x="4018" y="1088"/>
                  </a:lnTo>
                  <a:lnTo>
                    <a:pt x="4081" y="1047"/>
                  </a:lnTo>
                  <a:lnTo>
                    <a:pt x="4018" y="1026"/>
                  </a:lnTo>
                  <a:lnTo>
                    <a:pt x="3935" y="984"/>
                  </a:lnTo>
                  <a:lnTo>
                    <a:pt x="3809" y="1005"/>
                  </a:lnTo>
                  <a:lnTo>
                    <a:pt x="3725" y="984"/>
                  </a:lnTo>
                  <a:lnTo>
                    <a:pt x="3516" y="879"/>
                  </a:lnTo>
                  <a:lnTo>
                    <a:pt x="3453" y="837"/>
                  </a:lnTo>
                  <a:lnTo>
                    <a:pt x="3349" y="795"/>
                  </a:lnTo>
                  <a:lnTo>
                    <a:pt x="3286" y="670"/>
                  </a:lnTo>
                  <a:lnTo>
                    <a:pt x="3244" y="565"/>
                  </a:lnTo>
                  <a:lnTo>
                    <a:pt x="3140" y="565"/>
                  </a:lnTo>
                  <a:lnTo>
                    <a:pt x="3077" y="419"/>
                  </a:lnTo>
                  <a:lnTo>
                    <a:pt x="3098" y="314"/>
                  </a:lnTo>
                  <a:lnTo>
                    <a:pt x="3035" y="189"/>
                  </a:lnTo>
                  <a:lnTo>
                    <a:pt x="2930" y="168"/>
                  </a:lnTo>
                  <a:lnTo>
                    <a:pt x="2784" y="210"/>
                  </a:lnTo>
                  <a:lnTo>
                    <a:pt x="2679" y="168"/>
                  </a:lnTo>
                  <a:lnTo>
                    <a:pt x="2679" y="63"/>
                  </a:lnTo>
                  <a:lnTo>
                    <a:pt x="2616" y="0"/>
                  </a:lnTo>
                  <a:lnTo>
                    <a:pt x="2470" y="63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64"/>
            <p:cNvSpPr/>
            <p:nvPr/>
          </p:nvSpPr>
          <p:spPr>
            <a:xfrm>
              <a:off x="4059025" y="2939277"/>
              <a:ext cx="11967" cy="11668"/>
            </a:xfrm>
            <a:custGeom>
              <a:avLst/>
              <a:gdLst/>
              <a:ahLst/>
              <a:cxnLst/>
              <a:rect l="l" t="t" r="r" b="b"/>
              <a:pathLst>
                <a:path w="1005" h="1026" extrusionOk="0">
                  <a:moveTo>
                    <a:pt x="523" y="0"/>
                  </a:moveTo>
                  <a:lnTo>
                    <a:pt x="272" y="147"/>
                  </a:lnTo>
                  <a:lnTo>
                    <a:pt x="147" y="398"/>
                  </a:lnTo>
                  <a:lnTo>
                    <a:pt x="0" y="670"/>
                  </a:lnTo>
                  <a:lnTo>
                    <a:pt x="84" y="670"/>
                  </a:lnTo>
                  <a:lnTo>
                    <a:pt x="607" y="816"/>
                  </a:lnTo>
                  <a:lnTo>
                    <a:pt x="628" y="1025"/>
                  </a:lnTo>
                  <a:lnTo>
                    <a:pt x="1005" y="879"/>
                  </a:lnTo>
                  <a:lnTo>
                    <a:pt x="942" y="795"/>
                  </a:lnTo>
                  <a:lnTo>
                    <a:pt x="942" y="774"/>
                  </a:lnTo>
                  <a:lnTo>
                    <a:pt x="984" y="774"/>
                  </a:lnTo>
                  <a:lnTo>
                    <a:pt x="921" y="691"/>
                  </a:lnTo>
                  <a:lnTo>
                    <a:pt x="921" y="607"/>
                  </a:lnTo>
                  <a:lnTo>
                    <a:pt x="879" y="502"/>
                  </a:lnTo>
                  <a:lnTo>
                    <a:pt x="837" y="565"/>
                  </a:lnTo>
                  <a:lnTo>
                    <a:pt x="607" y="419"/>
                  </a:lnTo>
                  <a:lnTo>
                    <a:pt x="942" y="356"/>
                  </a:lnTo>
                  <a:lnTo>
                    <a:pt x="900" y="84"/>
                  </a:lnTo>
                  <a:lnTo>
                    <a:pt x="900" y="63"/>
                  </a:lnTo>
                  <a:lnTo>
                    <a:pt x="837" y="42"/>
                  </a:lnTo>
                  <a:lnTo>
                    <a:pt x="712" y="84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64"/>
            <p:cNvSpPr/>
            <p:nvPr/>
          </p:nvSpPr>
          <p:spPr>
            <a:xfrm>
              <a:off x="3959359" y="2899768"/>
              <a:ext cx="15468" cy="8347"/>
            </a:xfrm>
            <a:custGeom>
              <a:avLst/>
              <a:gdLst/>
              <a:ahLst/>
              <a:cxnLst/>
              <a:rect l="l" t="t" r="r" b="b"/>
              <a:pathLst>
                <a:path w="1299" h="734" extrusionOk="0">
                  <a:moveTo>
                    <a:pt x="1194" y="1"/>
                  </a:moveTo>
                  <a:lnTo>
                    <a:pt x="1005" y="105"/>
                  </a:lnTo>
                  <a:lnTo>
                    <a:pt x="775" y="210"/>
                  </a:lnTo>
                  <a:lnTo>
                    <a:pt x="608" y="210"/>
                  </a:lnTo>
                  <a:lnTo>
                    <a:pt x="482" y="168"/>
                  </a:lnTo>
                  <a:lnTo>
                    <a:pt x="378" y="168"/>
                  </a:lnTo>
                  <a:lnTo>
                    <a:pt x="378" y="231"/>
                  </a:lnTo>
                  <a:lnTo>
                    <a:pt x="357" y="315"/>
                  </a:lnTo>
                  <a:lnTo>
                    <a:pt x="273" y="336"/>
                  </a:lnTo>
                  <a:lnTo>
                    <a:pt x="147" y="294"/>
                  </a:lnTo>
                  <a:lnTo>
                    <a:pt x="85" y="377"/>
                  </a:lnTo>
                  <a:lnTo>
                    <a:pt x="1" y="398"/>
                  </a:lnTo>
                  <a:lnTo>
                    <a:pt x="1" y="524"/>
                  </a:lnTo>
                  <a:lnTo>
                    <a:pt x="85" y="629"/>
                  </a:lnTo>
                  <a:lnTo>
                    <a:pt x="210" y="712"/>
                  </a:lnTo>
                  <a:lnTo>
                    <a:pt x="378" y="691"/>
                  </a:lnTo>
                  <a:lnTo>
                    <a:pt x="461" y="733"/>
                  </a:lnTo>
                  <a:lnTo>
                    <a:pt x="503" y="691"/>
                  </a:lnTo>
                  <a:lnTo>
                    <a:pt x="629" y="649"/>
                  </a:lnTo>
                  <a:lnTo>
                    <a:pt x="775" y="545"/>
                  </a:lnTo>
                  <a:lnTo>
                    <a:pt x="838" y="503"/>
                  </a:lnTo>
                  <a:lnTo>
                    <a:pt x="1005" y="524"/>
                  </a:lnTo>
                  <a:lnTo>
                    <a:pt x="1005" y="419"/>
                  </a:lnTo>
                  <a:lnTo>
                    <a:pt x="984" y="315"/>
                  </a:lnTo>
                  <a:lnTo>
                    <a:pt x="1110" y="168"/>
                  </a:lnTo>
                  <a:lnTo>
                    <a:pt x="1235" y="85"/>
                  </a:lnTo>
                  <a:lnTo>
                    <a:pt x="1298" y="22"/>
                  </a:lnTo>
                  <a:lnTo>
                    <a:pt x="125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64"/>
            <p:cNvSpPr/>
            <p:nvPr/>
          </p:nvSpPr>
          <p:spPr>
            <a:xfrm>
              <a:off x="3982281" y="2887395"/>
              <a:ext cx="42867" cy="36426"/>
            </a:xfrm>
            <a:custGeom>
              <a:avLst/>
              <a:gdLst/>
              <a:ahLst/>
              <a:cxnLst/>
              <a:rect l="l" t="t" r="r" b="b"/>
              <a:pathLst>
                <a:path w="3600" h="3203" extrusionOk="0">
                  <a:moveTo>
                    <a:pt x="3370" y="1"/>
                  </a:moveTo>
                  <a:lnTo>
                    <a:pt x="3139" y="64"/>
                  </a:lnTo>
                  <a:lnTo>
                    <a:pt x="2846" y="43"/>
                  </a:lnTo>
                  <a:lnTo>
                    <a:pt x="2721" y="64"/>
                  </a:lnTo>
                  <a:lnTo>
                    <a:pt x="2574" y="64"/>
                  </a:lnTo>
                  <a:lnTo>
                    <a:pt x="2365" y="147"/>
                  </a:lnTo>
                  <a:lnTo>
                    <a:pt x="2302" y="231"/>
                  </a:lnTo>
                  <a:lnTo>
                    <a:pt x="2135" y="273"/>
                  </a:lnTo>
                  <a:lnTo>
                    <a:pt x="2114" y="336"/>
                  </a:lnTo>
                  <a:lnTo>
                    <a:pt x="1842" y="336"/>
                  </a:lnTo>
                  <a:lnTo>
                    <a:pt x="1675" y="273"/>
                  </a:lnTo>
                  <a:lnTo>
                    <a:pt x="1612" y="231"/>
                  </a:lnTo>
                  <a:lnTo>
                    <a:pt x="1507" y="210"/>
                  </a:lnTo>
                  <a:lnTo>
                    <a:pt x="1194" y="231"/>
                  </a:lnTo>
                  <a:lnTo>
                    <a:pt x="1110" y="273"/>
                  </a:lnTo>
                  <a:lnTo>
                    <a:pt x="1068" y="273"/>
                  </a:lnTo>
                  <a:lnTo>
                    <a:pt x="775" y="419"/>
                  </a:lnTo>
                  <a:lnTo>
                    <a:pt x="670" y="377"/>
                  </a:lnTo>
                  <a:lnTo>
                    <a:pt x="524" y="336"/>
                  </a:lnTo>
                  <a:lnTo>
                    <a:pt x="461" y="419"/>
                  </a:lnTo>
                  <a:lnTo>
                    <a:pt x="461" y="649"/>
                  </a:lnTo>
                  <a:lnTo>
                    <a:pt x="377" y="670"/>
                  </a:lnTo>
                  <a:lnTo>
                    <a:pt x="419" y="796"/>
                  </a:lnTo>
                  <a:lnTo>
                    <a:pt x="315" y="859"/>
                  </a:lnTo>
                  <a:lnTo>
                    <a:pt x="168" y="880"/>
                  </a:lnTo>
                  <a:lnTo>
                    <a:pt x="64" y="859"/>
                  </a:lnTo>
                  <a:lnTo>
                    <a:pt x="1" y="901"/>
                  </a:lnTo>
                  <a:lnTo>
                    <a:pt x="22" y="1068"/>
                  </a:lnTo>
                  <a:lnTo>
                    <a:pt x="105" y="1277"/>
                  </a:lnTo>
                  <a:lnTo>
                    <a:pt x="147" y="1403"/>
                  </a:lnTo>
                  <a:lnTo>
                    <a:pt x="126" y="1528"/>
                  </a:lnTo>
                  <a:lnTo>
                    <a:pt x="105" y="1779"/>
                  </a:lnTo>
                  <a:lnTo>
                    <a:pt x="336" y="1779"/>
                  </a:lnTo>
                  <a:lnTo>
                    <a:pt x="377" y="1905"/>
                  </a:lnTo>
                  <a:lnTo>
                    <a:pt x="482" y="1947"/>
                  </a:lnTo>
                  <a:lnTo>
                    <a:pt x="482" y="2114"/>
                  </a:lnTo>
                  <a:lnTo>
                    <a:pt x="545" y="2198"/>
                  </a:lnTo>
                  <a:lnTo>
                    <a:pt x="461" y="2219"/>
                  </a:lnTo>
                  <a:lnTo>
                    <a:pt x="419" y="2219"/>
                  </a:lnTo>
                  <a:lnTo>
                    <a:pt x="315" y="2302"/>
                  </a:lnTo>
                  <a:lnTo>
                    <a:pt x="252" y="2449"/>
                  </a:lnTo>
                  <a:lnTo>
                    <a:pt x="168" y="2574"/>
                  </a:lnTo>
                  <a:lnTo>
                    <a:pt x="147" y="2574"/>
                  </a:lnTo>
                  <a:lnTo>
                    <a:pt x="168" y="2616"/>
                  </a:lnTo>
                  <a:lnTo>
                    <a:pt x="252" y="2679"/>
                  </a:lnTo>
                  <a:lnTo>
                    <a:pt x="273" y="2888"/>
                  </a:lnTo>
                  <a:lnTo>
                    <a:pt x="252" y="2993"/>
                  </a:lnTo>
                  <a:lnTo>
                    <a:pt x="315" y="2993"/>
                  </a:lnTo>
                  <a:lnTo>
                    <a:pt x="482" y="3077"/>
                  </a:lnTo>
                  <a:lnTo>
                    <a:pt x="629" y="3181"/>
                  </a:lnTo>
                  <a:lnTo>
                    <a:pt x="649" y="3181"/>
                  </a:lnTo>
                  <a:lnTo>
                    <a:pt x="733" y="3202"/>
                  </a:lnTo>
                  <a:lnTo>
                    <a:pt x="1884" y="2512"/>
                  </a:lnTo>
                  <a:lnTo>
                    <a:pt x="2888" y="1779"/>
                  </a:lnTo>
                  <a:lnTo>
                    <a:pt x="2951" y="1696"/>
                  </a:lnTo>
                  <a:lnTo>
                    <a:pt x="3035" y="1570"/>
                  </a:lnTo>
                  <a:lnTo>
                    <a:pt x="3056" y="1403"/>
                  </a:lnTo>
                  <a:lnTo>
                    <a:pt x="2993" y="1298"/>
                  </a:lnTo>
                  <a:lnTo>
                    <a:pt x="3098" y="1089"/>
                  </a:lnTo>
                  <a:lnTo>
                    <a:pt x="3098" y="901"/>
                  </a:lnTo>
                  <a:lnTo>
                    <a:pt x="2993" y="691"/>
                  </a:lnTo>
                  <a:lnTo>
                    <a:pt x="2993" y="524"/>
                  </a:lnTo>
                  <a:lnTo>
                    <a:pt x="3098" y="336"/>
                  </a:lnTo>
                  <a:lnTo>
                    <a:pt x="3349" y="273"/>
                  </a:lnTo>
                  <a:lnTo>
                    <a:pt x="3474" y="168"/>
                  </a:lnTo>
                  <a:lnTo>
                    <a:pt x="3516" y="168"/>
                  </a:lnTo>
                  <a:lnTo>
                    <a:pt x="3600" y="43"/>
                  </a:lnTo>
                  <a:lnTo>
                    <a:pt x="3579" y="22"/>
                  </a:lnTo>
                  <a:lnTo>
                    <a:pt x="351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64"/>
            <p:cNvSpPr/>
            <p:nvPr/>
          </p:nvSpPr>
          <p:spPr>
            <a:xfrm>
              <a:off x="3973565" y="2916668"/>
              <a:ext cx="10479" cy="29045"/>
            </a:xfrm>
            <a:custGeom>
              <a:avLst/>
              <a:gdLst/>
              <a:ahLst/>
              <a:cxnLst/>
              <a:rect l="l" t="t" r="r" b="b"/>
              <a:pathLst>
                <a:path w="880" h="2554" extrusionOk="0">
                  <a:moveTo>
                    <a:pt x="837" y="0"/>
                  </a:moveTo>
                  <a:lnTo>
                    <a:pt x="754" y="105"/>
                  </a:lnTo>
                  <a:lnTo>
                    <a:pt x="565" y="147"/>
                  </a:lnTo>
                  <a:lnTo>
                    <a:pt x="524" y="105"/>
                  </a:lnTo>
                  <a:lnTo>
                    <a:pt x="377" y="252"/>
                  </a:lnTo>
                  <a:lnTo>
                    <a:pt x="335" y="670"/>
                  </a:lnTo>
                  <a:lnTo>
                    <a:pt x="168" y="1005"/>
                  </a:lnTo>
                  <a:lnTo>
                    <a:pt x="1" y="1235"/>
                  </a:lnTo>
                  <a:lnTo>
                    <a:pt x="63" y="1256"/>
                  </a:lnTo>
                  <a:lnTo>
                    <a:pt x="168" y="1444"/>
                  </a:lnTo>
                  <a:lnTo>
                    <a:pt x="231" y="1653"/>
                  </a:lnTo>
                  <a:lnTo>
                    <a:pt x="377" y="1884"/>
                  </a:lnTo>
                  <a:lnTo>
                    <a:pt x="524" y="2197"/>
                  </a:lnTo>
                  <a:lnTo>
                    <a:pt x="461" y="2344"/>
                  </a:lnTo>
                  <a:lnTo>
                    <a:pt x="545" y="2553"/>
                  </a:lnTo>
                  <a:lnTo>
                    <a:pt x="628" y="2448"/>
                  </a:lnTo>
                  <a:lnTo>
                    <a:pt x="628" y="2407"/>
                  </a:lnTo>
                  <a:lnTo>
                    <a:pt x="628" y="2344"/>
                  </a:lnTo>
                  <a:lnTo>
                    <a:pt x="670" y="2281"/>
                  </a:lnTo>
                  <a:lnTo>
                    <a:pt x="670" y="2156"/>
                  </a:lnTo>
                  <a:lnTo>
                    <a:pt x="733" y="1988"/>
                  </a:lnTo>
                  <a:lnTo>
                    <a:pt x="691" y="1842"/>
                  </a:lnTo>
                  <a:lnTo>
                    <a:pt x="754" y="1821"/>
                  </a:lnTo>
                  <a:lnTo>
                    <a:pt x="754" y="1674"/>
                  </a:lnTo>
                  <a:lnTo>
                    <a:pt x="775" y="1549"/>
                  </a:lnTo>
                  <a:lnTo>
                    <a:pt x="775" y="1465"/>
                  </a:lnTo>
                  <a:lnTo>
                    <a:pt x="775" y="1214"/>
                  </a:lnTo>
                  <a:lnTo>
                    <a:pt x="754" y="1235"/>
                  </a:lnTo>
                  <a:lnTo>
                    <a:pt x="670" y="1235"/>
                  </a:lnTo>
                  <a:lnTo>
                    <a:pt x="565" y="1298"/>
                  </a:lnTo>
                  <a:lnTo>
                    <a:pt x="524" y="1235"/>
                  </a:lnTo>
                  <a:lnTo>
                    <a:pt x="545" y="1047"/>
                  </a:lnTo>
                  <a:lnTo>
                    <a:pt x="545" y="796"/>
                  </a:lnTo>
                  <a:lnTo>
                    <a:pt x="524" y="712"/>
                  </a:lnTo>
                  <a:lnTo>
                    <a:pt x="545" y="565"/>
                  </a:lnTo>
                  <a:lnTo>
                    <a:pt x="670" y="565"/>
                  </a:lnTo>
                  <a:lnTo>
                    <a:pt x="691" y="670"/>
                  </a:lnTo>
                  <a:lnTo>
                    <a:pt x="754" y="670"/>
                  </a:lnTo>
                  <a:lnTo>
                    <a:pt x="837" y="607"/>
                  </a:lnTo>
                  <a:lnTo>
                    <a:pt x="837" y="524"/>
                  </a:lnTo>
                  <a:lnTo>
                    <a:pt x="796" y="482"/>
                  </a:lnTo>
                  <a:lnTo>
                    <a:pt x="775" y="377"/>
                  </a:lnTo>
                  <a:lnTo>
                    <a:pt x="837" y="210"/>
                  </a:lnTo>
                  <a:lnTo>
                    <a:pt x="858" y="63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64"/>
            <p:cNvSpPr/>
            <p:nvPr/>
          </p:nvSpPr>
          <p:spPr>
            <a:xfrm>
              <a:off x="3982781" y="2916668"/>
              <a:ext cx="2751" cy="5959"/>
            </a:xfrm>
            <a:custGeom>
              <a:avLst/>
              <a:gdLst/>
              <a:ahLst/>
              <a:cxnLst/>
              <a:rect l="l" t="t" r="r" b="b"/>
              <a:pathLst>
                <a:path w="231" h="524" extrusionOk="0">
                  <a:moveTo>
                    <a:pt x="105" y="0"/>
                  </a:moveTo>
                  <a:lnTo>
                    <a:pt x="84" y="63"/>
                  </a:lnTo>
                  <a:lnTo>
                    <a:pt x="63" y="210"/>
                  </a:lnTo>
                  <a:lnTo>
                    <a:pt x="1" y="377"/>
                  </a:lnTo>
                  <a:lnTo>
                    <a:pt x="22" y="482"/>
                  </a:lnTo>
                  <a:lnTo>
                    <a:pt x="63" y="524"/>
                  </a:lnTo>
                  <a:lnTo>
                    <a:pt x="84" y="524"/>
                  </a:lnTo>
                  <a:lnTo>
                    <a:pt x="126" y="482"/>
                  </a:lnTo>
                  <a:lnTo>
                    <a:pt x="210" y="419"/>
                  </a:lnTo>
                  <a:lnTo>
                    <a:pt x="231" y="314"/>
                  </a:lnTo>
                  <a:lnTo>
                    <a:pt x="210" y="105"/>
                  </a:lnTo>
                  <a:lnTo>
                    <a:pt x="126" y="42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64"/>
            <p:cNvSpPr/>
            <p:nvPr/>
          </p:nvSpPr>
          <p:spPr>
            <a:xfrm>
              <a:off x="3979792" y="2923093"/>
              <a:ext cx="3751" cy="8336"/>
            </a:xfrm>
            <a:custGeom>
              <a:avLst/>
              <a:gdLst/>
              <a:ahLst/>
              <a:cxnLst/>
              <a:rect l="l" t="t" r="r" b="b"/>
              <a:pathLst>
                <a:path w="315" h="733" extrusionOk="0">
                  <a:moveTo>
                    <a:pt x="22" y="0"/>
                  </a:moveTo>
                  <a:lnTo>
                    <a:pt x="1" y="147"/>
                  </a:lnTo>
                  <a:lnTo>
                    <a:pt x="22" y="231"/>
                  </a:lnTo>
                  <a:lnTo>
                    <a:pt x="22" y="482"/>
                  </a:lnTo>
                  <a:lnTo>
                    <a:pt x="1" y="670"/>
                  </a:lnTo>
                  <a:lnTo>
                    <a:pt x="42" y="733"/>
                  </a:lnTo>
                  <a:lnTo>
                    <a:pt x="147" y="670"/>
                  </a:lnTo>
                  <a:lnTo>
                    <a:pt x="231" y="670"/>
                  </a:lnTo>
                  <a:lnTo>
                    <a:pt x="252" y="649"/>
                  </a:lnTo>
                  <a:lnTo>
                    <a:pt x="273" y="440"/>
                  </a:lnTo>
                  <a:lnTo>
                    <a:pt x="273" y="356"/>
                  </a:lnTo>
                  <a:lnTo>
                    <a:pt x="314" y="210"/>
                  </a:lnTo>
                  <a:lnTo>
                    <a:pt x="314" y="147"/>
                  </a:lnTo>
                  <a:lnTo>
                    <a:pt x="314" y="63"/>
                  </a:lnTo>
                  <a:lnTo>
                    <a:pt x="314" y="42"/>
                  </a:lnTo>
                  <a:lnTo>
                    <a:pt x="231" y="105"/>
                  </a:lnTo>
                  <a:lnTo>
                    <a:pt x="168" y="105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64"/>
            <p:cNvSpPr/>
            <p:nvPr/>
          </p:nvSpPr>
          <p:spPr>
            <a:xfrm>
              <a:off x="3979792" y="2907627"/>
              <a:ext cx="8978" cy="10713"/>
            </a:xfrm>
            <a:custGeom>
              <a:avLst/>
              <a:gdLst/>
              <a:ahLst/>
              <a:cxnLst/>
              <a:rect l="l" t="t" r="r" b="b"/>
              <a:pathLst>
                <a:path w="754" h="942" extrusionOk="0">
                  <a:moveTo>
                    <a:pt x="314" y="0"/>
                  </a:moveTo>
                  <a:lnTo>
                    <a:pt x="314" y="21"/>
                  </a:lnTo>
                  <a:lnTo>
                    <a:pt x="231" y="21"/>
                  </a:lnTo>
                  <a:lnTo>
                    <a:pt x="210" y="440"/>
                  </a:lnTo>
                  <a:lnTo>
                    <a:pt x="105" y="586"/>
                  </a:lnTo>
                  <a:lnTo>
                    <a:pt x="1" y="733"/>
                  </a:lnTo>
                  <a:lnTo>
                    <a:pt x="1" y="879"/>
                  </a:lnTo>
                  <a:lnTo>
                    <a:pt x="1" y="900"/>
                  </a:lnTo>
                  <a:lnTo>
                    <a:pt x="42" y="942"/>
                  </a:lnTo>
                  <a:lnTo>
                    <a:pt x="231" y="900"/>
                  </a:lnTo>
                  <a:lnTo>
                    <a:pt x="314" y="795"/>
                  </a:lnTo>
                  <a:lnTo>
                    <a:pt x="377" y="795"/>
                  </a:lnTo>
                  <a:lnTo>
                    <a:pt x="461" y="670"/>
                  </a:lnTo>
                  <a:lnTo>
                    <a:pt x="524" y="523"/>
                  </a:lnTo>
                  <a:lnTo>
                    <a:pt x="628" y="440"/>
                  </a:lnTo>
                  <a:lnTo>
                    <a:pt x="670" y="440"/>
                  </a:lnTo>
                  <a:lnTo>
                    <a:pt x="754" y="419"/>
                  </a:lnTo>
                  <a:lnTo>
                    <a:pt x="691" y="335"/>
                  </a:lnTo>
                  <a:lnTo>
                    <a:pt x="691" y="168"/>
                  </a:lnTo>
                  <a:lnTo>
                    <a:pt x="586" y="126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64"/>
            <p:cNvSpPr/>
            <p:nvPr/>
          </p:nvSpPr>
          <p:spPr>
            <a:xfrm>
              <a:off x="3980292" y="2915952"/>
              <a:ext cx="27661" cy="32616"/>
            </a:xfrm>
            <a:custGeom>
              <a:avLst/>
              <a:gdLst/>
              <a:ahLst/>
              <a:cxnLst/>
              <a:rect l="l" t="t" r="r" b="b"/>
              <a:pathLst>
                <a:path w="2323" h="2868" extrusionOk="0">
                  <a:moveTo>
                    <a:pt x="2051" y="1"/>
                  </a:moveTo>
                  <a:lnTo>
                    <a:pt x="900" y="691"/>
                  </a:lnTo>
                  <a:lnTo>
                    <a:pt x="816" y="670"/>
                  </a:lnTo>
                  <a:lnTo>
                    <a:pt x="796" y="670"/>
                  </a:lnTo>
                  <a:lnTo>
                    <a:pt x="649" y="566"/>
                  </a:lnTo>
                  <a:lnTo>
                    <a:pt x="482" y="482"/>
                  </a:lnTo>
                  <a:lnTo>
                    <a:pt x="419" y="482"/>
                  </a:lnTo>
                  <a:lnTo>
                    <a:pt x="335" y="545"/>
                  </a:lnTo>
                  <a:lnTo>
                    <a:pt x="293" y="587"/>
                  </a:lnTo>
                  <a:lnTo>
                    <a:pt x="272" y="587"/>
                  </a:lnTo>
                  <a:lnTo>
                    <a:pt x="272" y="670"/>
                  </a:lnTo>
                  <a:lnTo>
                    <a:pt x="272" y="691"/>
                  </a:lnTo>
                  <a:lnTo>
                    <a:pt x="272" y="775"/>
                  </a:lnTo>
                  <a:lnTo>
                    <a:pt x="272" y="838"/>
                  </a:lnTo>
                  <a:lnTo>
                    <a:pt x="231" y="984"/>
                  </a:lnTo>
                  <a:lnTo>
                    <a:pt x="231" y="1068"/>
                  </a:lnTo>
                  <a:lnTo>
                    <a:pt x="210" y="1528"/>
                  </a:lnTo>
                  <a:lnTo>
                    <a:pt x="210" y="1612"/>
                  </a:lnTo>
                  <a:lnTo>
                    <a:pt x="189" y="1737"/>
                  </a:lnTo>
                  <a:lnTo>
                    <a:pt x="189" y="1884"/>
                  </a:lnTo>
                  <a:lnTo>
                    <a:pt x="126" y="1905"/>
                  </a:lnTo>
                  <a:lnTo>
                    <a:pt x="168" y="2051"/>
                  </a:lnTo>
                  <a:lnTo>
                    <a:pt x="105" y="2219"/>
                  </a:lnTo>
                  <a:lnTo>
                    <a:pt x="105" y="2344"/>
                  </a:lnTo>
                  <a:lnTo>
                    <a:pt x="63" y="2407"/>
                  </a:lnTo>
                  <a:lnTo>
                    <a:pt x="63" y="2470"/>
                  </a:lnTo>
                  <a:lnTo>
                    <a:pt x="63" y="2553"/>
                  </a:lnTo>
                  <a:lnTo>
                    <a:pt x="0" y="2679"/>
                  </a:lnTo>
                  <a:lnTo>
                    <a:pt x="0" y="2721"/>
                  </a:lnTo>
                  <a:lnTo>
                    <a:pt x="189" y="2721"/>
                  </a:lnTo>
                  <a:lnTo>
                    <a:pt x="754" y="2867"/>
                  </a:lnTo>
                  <a:lnTo>
                    <a:pt x="1172" y="2449"/>
                  </a:lnTo>
                  <a:lnTo>
                    <a:pt x="1633" y="2407"/>
                  </a:lnTo>
                  <a:lnTo>
                    <a:pt x="1653" y="2219"/>
                  </a:lnTo>
                  <a:lnTo>
                    <a:pt x="1884" y="1926"/>
                  </a:lnTo>
                  <a:lnTo>
                    <a:pt x="1235" y="1214"/>
                  </a:lnTo>
                  <a:lnTo>
                    <a:pt x="2093" y="963"/>
                  </a:lnTo>
                  <a:lnTo>
                    <a:pt x="2302" y="754"/>
                  </a:lnTo>
                  <a:lnTo>
                    <a:pt x="2323" y="754"/>
                  </a:lnTo>
                  <a:lnTo>
                    <a:pt x="205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64"/>
            <p:cNvSpPr/>
            <p:nvPr/>
          </p:nvSpPr>
          <p:spPr>
            <a:xfrm>
              <a:off x="3979792" y="2924515"/>
              <a:ext cx="142521" cy="114714"/>
            </a:xfrm>
            <a:custGeom>
              <a:avLst/>
              <a:gdLst/>
              <a:ahLst/>
              <a:cxnLst/>
              <a:rect l="l" t="t" r="r" b="b"/>
              <a:pathLst>
                <a:path w="11969" h="10087" extrusionOk="0">
                  <a:moveTo>
                    <a:pt x="2344" y="1"/>
                  </a:moveTo>
                  <a:lnTo>
                    <a:pt x="2135" y="210"/>
                  </a:lnTo>
                  <a:lnTo>
                    <a:pt x="1277" y="461"/>
                  </a:lnTo>
                  <a:lnTo>
                    <a:pt x="1926" y="1173"/>
                  </a:lnTo>
                  <a:lnTo>
                    <a:pt x="1695" y="1466"/>
                  </a:lnTo>
                  <a:lnTo>
                    <a:pt x="1675" y="1654"/>
                  </a:lnTo>
                  <a:lnTo>
                    <a:pt x="1214" y="1696"/>
                  </a:lnTo>
                  <a:lnTo>
                    <a:pt x="796" y="2114"/>
                  </a:lnTo>
                  <a:lnTo>
                    <a:pt x="231" y="1968"/>
                  </a:lnTo>
                  <a:lnTo>
                    <a:pt x="42" y="1968"/>
                  </a:lnTo>
                  <a:lnTo>
                    <a:pt x="42" y="2177"/>
                  </a:lnTo>
                  <a:lnTo>
                    <a:pt x="42" y="2407"/>
                  </a:lnTo>
                  <a:lnTo>
                    <a:pt x="1" y="2595"/>
                  </a:lnTo>
                  <a:lnTo>
                    <a:pt x="1" y="2637"/>
                  </a:lnTo>
                  <a:lnTo>
                    <a:pt x="63" y="2616"/>
                  </a:lnTo>
                  <a:lnTo>
                    <a:pt x="105" y="2637"/>
                  </a:lnTo>
                  <a:lnTo>
                    <a:pt x="168" y="2595"/>
                  </a:lnTo>
                  <a:lnTo>
                    <a:pt x="314" y="2658"/>
                  </a:lnTo>
                  <a:lnTo>
                    <a:pt x="273" y="2700"/>
                  </a:lnTo>
                  <a:lnTo>
                    <a:pt x="524" y="2972"/>
                  </a:lnTo>
                  <a:lnTo>
                    <a:pt x="545" y="3119"/>
                  </a:lnTo>
                  <a:lnTo>
                    <a:pt x="628" y="3139"/>
                  </a:lnTo>
                  <a:lnTo>
                    <a:pt x="628" y="3244"/>
                  </a:lnTo>
                  <a:lnTo>
                    <a:pt x="754" y="3349"/>
                  </a:lnTo>
                  <a:lnTo>
                    <a:pt x="838" y="3370"/>
                  </a:lnTo>
                  <a:lnTo>
                    <a:pt x="984" y="3663"/>
                  </a:lnTo>
                  <a:lnTo>
                    <a:pt x="984" y="3746"/>
                  </a:lnTo>
                  <a:lnTo>
                    <a:pt x="1047" y="3851"/>
                  </a:lnTo>
                  <a:lnTo>
                    <a:pt x="1110" y="3851"/>
                  </a:lnTo>
                  <a:lnTo>
                    <a:pt x="1151" y="3997"/>
                  </a:lnTo>
                  <a:lnTo>
                    <a:pt x="1193" y="4081"/>
                  </a:lnTo>
                  <a:lnTo>
                    <a:pt x="1319" y="4123"/>
                  </a:lnTo>
                  <a:lnTo>
                    <a:pt x="1423" y="4416"/>
                  </a:lnTo>
                  <a:lnTo>
                    <a:pt x="1528" y="4479"/>
                  </a:lnTo>
                  <a:lnTo>
                    <a:pt x="1570" y="4625"/>
                  </a:lnTo>
                  <a:lnTo>
                    <a:pt x="1528" y="4709"/>
                  </a:lnTo>
                  <a:lnTo>
                    <a:pt x="1528" y="4792"/>
                  </a:lnTo>
                  <a:lnTo>
                    <a:pt x="1633" y="4897"/>
                  </a:lnTo>
                  <a:lnTo>
                    <a:pt x="1633" y="4960"/>
                  </a:lnTo>
                  <a:lnTo>
                    <a:pt x="1716" y="5023"/>
                  </a:lnTo>
                  <a:lnTo>
                    <a:pt x="1821" y="4939"/>
                  </a:lnTo>
                  <a:lnTo>
                    <a:pt x="1926" y="5043"/>
                  </a:lnTo>
                  <a:lnTo>
                    <a:pt x="2114" y="5127"/>
                  </a:lnTo>
                  <a:lnTo>
                    <a:pt x="2260" y="5274"/>
                  </a:lnTo>
                  <a:lnTo>
                    <a:pt x="2323" y="5378"/>
                  </a:lnTo>
                  <a:lnTo>
                    <a:pt x="2344" y="5420"/>
                  </a:lnTo>
                  <a:lnTo>
                    <a:pt x="2365" y="5546"/>
                  </a:lnTo>
                  <a:lnTo>
                    <a:pt x="2428" y="5588"/>
                  </a:lnTo>
                  <a:lnTo>
                    <a:pt x="2470" y="5797"/>
                  </a:lnTo>
                  <a:lnTo>
                    <a:pt x="2574" y="5880"/>
                  </a:lnTo>
                  <a:lnTo>
                    <a:pt x="2637" y="6090"/>
                  </a:lnTo>
                  <a:lnTo>
                    <a:pt x="2658" y="6173"/>
                  </a:lnTo>
                  <a:lnTo>
                    <a:pt x="2616" y="6362"/>
                  </a:lnTo>
                  <a:lnTo>
                    <a:pt x="2574" y="6383"/>
                  </a:lnTo>
                  <a:lnTo>
                    <a:pt x="2616" y="6487"/>
                  </a:lnTo>
                  <a:lnTo>
                    <a:pt x="2658" y="6696"/>
                  </a:lnTo>
                  <a:lnTo>
                    <a:pt x="2679" y="6906"/>
                  </a:lnTo>
                  <a:lnTo>
                    <a:pt x="2783" y="7010"/>
                  </a:lnTo>
                  <a:lnTo>
                    <a:pt x="2825" y="7094"/>
                  </a:lnTo>
                  <a:lnTo>
                    <a:pt x="3097" y="7408"/>
                  </a:lnTo>
                  <a:lnTo>
                    <a:pt x="3202" y="7429"/>
                  </a:lnTo>
                  <a:lnTo>
                    <a:pt x="3307" y="7450"/>
                  </a:lnTo>
                  <a:lnTo>
                    <a:pt x="3390" y="7554"/>
                  </a:lnTo>
                  <a:lnTo>
                    <a:pt x="3474" y="7554"/>
                  </a:lnTo>
                  <a:lnTo>
                    <a:pt x="3620" y="7680"/>
                  </a:lnTo>
                  <a:lnTo>
                    <a:pt x="3620" y="7784"/>
                  </a:lnTo>
                  <a:lnTo>
                    <a:pt x="3788" y="7826"/>
                  </a:lnTo>
                  <a:lnTo>
                    <a:pt x="3767" y="7889"/>
                  </a:lnTo>
                  <a:lnTo>
                    <a:pt x="3830" y="7931"/>
                  </a:lnTo>
                  <a:lnTo>
                    <a:pt x="3976" y="8412"/>
                  </a:lnTo>
                  <a:lnTo>
                    <a:pt x="4102" y="8496"/>
                  </a:lnTo>
                  <a:lnTo>
                    <a:pt x="4102" y="8663"/>
                  </a:lnTo>
                  <a:lnTo>
                    <a:pt x="4541" y="9082"/>
                  </a:lnTo>
                  <a:lnTo>
                    <a:pt x="4604" y="9082"/>
                  </a:lnTo>
                  <a:lnTo>
                    <a:pt x="4646" y="9333"/>
                  </a:lnTo>
                  <a:lnTo>
                    <a:pt x="4834" y="9396"/>
                  </a:lnTo>
                  <a:lnTo>
                    <a:pt x="4939" y="9668"/>
                  </a:lnTo>
                  <a:lnTo>
                    <a:pt x="5043" y="9709"/>
                  </a:lnTo>
                  <a:lnTo>
                    <a:pt x="5127" y="9730"/>
                  </a:lnTo>
                  <a:lnTo>
                    <a:pt x="5169" y="9626"/>
                  </a:lnTo>
                  <a:lnTo>
                    <a:pt x="5336" y="9521"/>
                  </a:lnTo>
                  <a:lnTo>
                    <a:pt x="5232" y="9312"/>
                  </a:lnTo>
                  <a:lnTo>
                    <a:pt x="5294" y="9040"/>
                  </a:lnTo>
                  <a:lnTo>
                    <a:pt x="5462" y="8977"/>
                  </a:lnTo>
                  <a:lnTo>
                    <a:pt x="5650" y="9124"/>
                  </a:lnTo>
                  <a:lnTo>
                    <a:pt x="5985" y="9124"/>
                  </a:lnTo>
                  <a:lnTo>
                    <a:pt x="6487" y="9333"/>
                  </a:lnTo>
                  <a:lnTo>
                    <a:pt x="7010" y="9563"/>
                  </a:lnTo>
                  <a:lnTo>
                    <a:pt x="7031" y="10086"/>
                  </a:lnTo>
                  <a:lnTo>
                    <a:pt x="8077" y="8684"/>
                  </a:lnTo>
                  <a:lnTo>
                    <a:pt x="10253" y="8036"/>
                  </a:lnTo>
                  <a:lnTo>
                    <a:pt x="11885" y="7554"/>
                  </a:lnTo>
                  <a:lnTo>
                    <a:pt x="11969" y="6299"/>
                  </a:lnTo>
                  <a:lnTo>
                    <a:pt x="11843" y="5839"/>
                  </a:lnTo>
                  <a:lnTo>
                    <a:pt x="11655" y="5985"/>
                  </a:lnTo>
                  <a:lnTo>
                    <a:pt x="9960" y="5755"/>
                  </a:lnTo>
                  <a:lnTo>
                    <a:pt x="9835" y="5274"/>
                  </a:lnTo>
                  <a:lnTo>
                    <a:pt x="9688" y="5127"/>
                  </a:lnTo>
                  <a:lnTo>
                    <a:pt x="9688" y="4939"/>
                  </a:lnTo>
                  <a:lnTo>
                    <a:pt x="9688" y="4918"/>
                  </a:lnTo>
                  <a:lnTo>
                    <a:pt x="9667" y="4939"/>
                  </a:lnTo>
                  <a:lnTo>
                    <a:pt x="9625" y="4855"/>
                  </a:lnTo>
                  <a:lnTo>
                    <a:pt x="9625" y="4792"/>
                  </a:lnTo>
                  <a:lnTo>
                    <a:pt x="9667" y="4730"/>
                  </a:lnTo>
                  <a:lnTo>
                    <a:pt x="9563" y="4730"/>
                  </a:lnTo>
                  <a:lnTo>
                    <a:pt x="9563" y="4709"/>
                  </a:lnTo>
                  <a:lnTo>
                    <a:pt x="9458" y="4709"/>
                  </a:lnTo>
                  <a:lnTo>
                    <a:pt x="9270" y="4604"/>
                  </a:lnTo>
                  <a:lnTo>
                    <a:pt x="9249" y="4541"/>
                  </a:lnTo>
                  <a:lnTo>
                    <a:pt x="9228" y="4583"/>
                  </a:lnTo>
                  <a:lnTo>
                    <a:pt x="9123" y="4437"/>
                  </a:lnTo>
                  <a:lnTo>
                    <a:pt x="9102" y="4290"/>
                  </a:lnTo>
                  <a:lnTo>
                    <a:pt x="8809" y="3914"/>
                  </a:lnTo>
                  <a:lnTo>
                    <a:pt x="8726" y="3788"/>
                  </a:lnTo>
                  <a:lnTo>
                    <a:pt x="8809" y="3788"/>
                  </a:lnTo>
                  <a:lnTo>
                    <a:pt x="8809" y="3746"/>
                  </a:lnTo>
                  <a:lnTo>
                    <a:pt x="8705" y="3453"/>
                  </a:lnTo>
                  <a:lnTo>
                    <a:pt x="8705" y="3391"/>
                  </a:lnTo>
                  <a:lnTo>
                    <a:pt x="8621" y="3265"/>
                  </a:lnTo>
                  <a:lnTo>
                    <a:pt x="8579" y="3265"/>
                  </a:lnTo>
                  <a:lnTo>
                    <a:pt x="8391" y="3014"/>
                  </a:lnTo>
                  <a:lnTo>
                    <a:pt x="8307" y="3014"/>
                  </a:lnTo>
                  <a:lnTo>
                    <a:pt x="8224" y="2909"/>
                  </a:lnTo>
                  <a:lnTo>
                    <a:pt x="8224" y="2867"/>
                  </a:lnTo>
                  <a:lnTo>
                    <a:pt x="8286" y="2867"/>
                  </a:lnTo>
                  <a:lnTo>
                    <a:pt x="8307" y="2909"/>
                  </a:lnTo>
                  <a:lnTo>
                    <a:pt x="8286" y="2826"/>
                  </a:lnTo>
                  <a:lnTo>
                    <a:pt x="8182" y="2805"/>
                  </a:lnTo>
                  <a:lnTo>
                    <a:pt x="7973" y="2763"/>
                  </a:lnTo>
                  <a:lnTo>
                    <a:pt x="7868" y="2449"/>
                  </a:lnTo>
                  <a:lnTo>
                    <a:pt x="7805" y="2323"/>
                  </a:lnTo>
                  <a:lnTo>
                    <a:pt x="7742" y="2303"/>
                  </a:lnTo>
                  <a:lnTo>
                    <a:pt x="7742" y="2198"/>
                  </a:lnTo>
                  <a:lnTo>
                    <a:pt x="7701" y="2219"/>
                  </a:lnTo>
                  <a:lnTo>
                    <a:pt x="7659" y="2177"/>
                  </a:lnTo>
                  <a:lnTo>
                    <a:pt x="7282" y="2323"/>
                  </a:lnTo>
                  <a:lnTo>
                    <a:pt x="7261" y="2114"/>
                  </a:lnTo>
                  <a:lnTo>
                    <a:pt x="6738" y="1968"/>
                  </a:lnTo>
                  <a:lnTo>
                    <a:pt x="6654" y="1968"/>
                  </a:lnTo>
                  <a:lnTo>
                    <a:pt x="5566" y="1926"/>
                  </a:lnTo>
                  <a:lnTo>
                    <a:pt x="2867" y="43"/>
                  </a:lnTo>
                  <a:lnTo>
                    <a:pt x="234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6B65"/>
                </a:solidFill>
              </a:endParaRPr>
            </a:p>
          </p:txBody>
        </p:sp>
        <p:sp>
          <p:nvSpPr>
            <p:cNvPr id="1255" name="Google Shape;1255;p64"/>
            <p:cNvSpPr/>
            <p:nvPr/>
          </p:nvSpPr>
          <p:spPr>
            <a:xfrm>
              <a:off x="4089663" y="2967116"/>
              <a:ext cx="5251" cy="10952"/>
            </a:xfrm>
            <a:custGeom>
              <a:avLst/>
              <a:gdLst/>
              <a:ahLst/>
              <a:cxnLst/>
              <a:rect l="l" t="t" r="r" b="b"/>
              <a:pathLst>
                <a:path w="441" h="963" extrusionOk="0">
                  <a:moveTo>
                    <a:pt x="147" y="0"/>
                  </a:moveTo>
                  <a:lnTo>
                    <a:pt x="147" y="42"/>
                  </a:lnTo>
                  <a:lnTo>
                    <a:pt x="106" y="42"/>
                  </a:lnTo>
                  <a:lnTo>
                    <a:pt x="106" y="105"/>
                  </a:lnTo>
                  <a:lnTo>
                    <a:pt x="43" y="126"/>
                  </a:lnTo>
                  <a:lnTo>
                    <a:pt x="85" y="209"/>
                  </a:lnTo>
                  <a:lnTo>
                    <a:pt x="43" y="209"/>
                  </a:lnTo>
                  <a:lnTo>
                    <a:pt x="85" y="377"/>
                  </a:lnTo>
                  <a:lnTo>
                    <a:pt x="43" y="356"/>
                  </a:lnTo>
                  <a:lnTo>
                    <a:pt x="1" y="356"/>
                  </a:lnTo>
                  <a:lnTo>
                    <a:pt x="1" y="544"/>
                  </a:lnTo>
                  <a:lnTo>
                    <a:pt x="22" y="628"/>
                  </a:lnTo>
                  <a:lnTo>
                    <a:pt x="43" y="670"/>
                  </a:lnTo>
                  <a:lnTo>
                    <a:pt x="43" y="795"/>
                  </a:lnTo>
                  <a:lnTo>
                    <a:pt x="22" y="795"/>
                  </a:lnTo>
                  <a:lnTo>
                    <a:pt x="43" y="858"/>
                  </a:lnTo>
                  <a:lnTo>
                    <a:pt x="231" y="963"/>
                  </a:lnTo>
                  <a:lnTo>
                    <a:pt x="336" y="963"/>
                  </a:lnTo>
                  <a:lnTo>
                    <a:pt x="398" y="942"/>
                  </a:lnTo>
                  <a:lnTo>
                    <a:pt x="440" y="670"/>
                  </a:lnTo>
                  <a:lnTo>
                    <a:pt x="398" y="544"/>
                  </a:lnTo>
                  <a:lnTo>
                    <a:pt x="336" y="544"/>
                  </a:lnTo>
                  <a:lnTo>
                    <a:pt x="315" y="356"/>
                  </a:lnTo>
                  <a:lnTo>
                    <a:pt x="336" y="356"/>
                  </a:lnTo>
                  <a:lnTo>
                    <a:pt x="398" y="168"/>
                  </a:lnTo>
                  <a:lnTo>
                    <a:pt x="357" y="126"/>
                  </a:lnTo>
                  <a:lnTo>
                    <a:pt x="315" y="126"/>
                  </a:lnTo>
                  <a:lnTo>
                    <a:pt x="315" y="63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64"/>
            <p:cNvSpPr/>
            <p:nvPr/>
          </p:nvSpPr>
          <p:spPr>
            <a:xfrm>
              <a:off x="4095152" y="2967833"/>
              <a:ext cx="32900" cy="24758"/>
            </a:xfrm>
            <a:custGeom>
              <a:avLst/>
              <a:gdLst/>
              <a:ahLst/>
              <a:cxnLst/>
              <a:rect l="l" t="t" r="r" b="b"/>
              <a:pathLst>
                <a:path w="2763" h="2177" extrusionOk="0">
                  <a:moveTo>
                    <a:pt x="2490" y="0"/>
                  </a:moveTo>
                  <a:lnTo>
                    <a:pt x="2490" y="84"/>
                  </a:lnTo>
                  <a:lnTo>
                    <a:pt x="2469" y="146"/>
                  </a:lnTo>
                  <a:lnTo>
                    <a:pt x="2093" y="356"/>
                  </a:lnTo>
                  <a:lnTo>
                    <a:pt x="2093" y="502"/>
                  </a:lnTo>
                  <a:lnTo>
                    <a:pt x="1779" y="795"/>
                  </a:lnTo>
                  <a:lnTo>
                    <a:pt x="1737" y="879"/>
                  </a:lnTo>
                  <a:lnTo>
                    <a:pt x="1779" y="900"/>
                  </a:lnTo>
                  <a:lnTo>
                    <a:pt x="1821" y="983"/>
                  </a:lnTo>
                  <a:lnTo>
                    <a:pt x="1653" y="1130"/>
                  </a:lnTo>
                  <a:lnTo>
                    <a:pt x="1611" y="1046"/>
                  </a:lnTo>
                  <a:lnTo>
                    <a:pt x="1549" y="1088"/>
                  </a:lnTo>
                  <a:lnTo>
                    <a:pt x="1465" y="1088"/>
                  </a:lnTo>
                  <a:lnTo>
                    <a:pt x="1507" y="1193"/>
                  </a:lnTo>
                  <a:lnTo>
                    <a:pt x="1444" y="1193"/>
                  </a:lnTo>
                  <a:lnTo>
                    <a:pt x="1423" y="1234"/>
                  </a:lnTo>
                  <a:lnTo>
                    <a:pt x="1256" y="1255"/>
                  </a:lnTo>
                  <a:lnTo>
                    <a:pt x="1130" y="1297"/>
                  </a:lnTo>
                  <a:lnTo>
                    <a:pt x="1088" y="1214"/>
                  </a:lnTo>
                  <a:lnTo>
                    <a:pt x="837" y="1214"/>
                  </a:lnTo>
                  <a:lnTo>
                    <a:pt x="628" y="1151"/>
                  </a:lnTo>
                  <a:lnTo>
                    <a:pt x="398" y="1339"/>
                  </a:lnTo>
                  <a:lnTo>
                    <a:pt x="314" y="1318"/>
                  </a:lnTo>
                  <a:lnTo>
                    <a:pt x="251" y="1318"/>
                  </a:lnTo>
                  <a:lnTo>
                    <a:pt x="147" y="1360"/>
                  </a:lnTo>
                  <a:lnTo>
                    <a:pt x="105" y="1109"/>
                  </a:lnTo>
                  <a:lnTo>
                    <a:pt x="63" y="1151"/>
                  </a:lnTo>
                  <a:lnTo>
                    <a:pt x="0" y="1130"/>
                  </a:lnTo>
                  <a:lnTo>
                    <a:pt x="0" y="1318"/>
                  </a:lnTo>
                  <a:lnTo>
                    <a:pt x="147" y="1465"/>
                  </a:lnTo>
                  <a:lnTo>
                    <a:pt x="272" y="1946"/>
                  </a:lnTo>
                  <a:lnTo>
                    <a:pt x="1967" y="2176"/>
                  </a:lnTo>
                  <a:lnTo>
                    <a:pt x="2155" y="2030"/>
                  </a:lnTo>
                  <a:lnTo>
                    <a:pt x="2658" y="502"/>
                  </a:lnTo>
                  <a:lnTo>
                    <a:pt x="2762" y="481"/>
                  </a:lnTo>
                  <a:lnTo>
                    <a:pt x="2762" y="314"/>
                  </a:lnTo>
                  <a:lnTo>
                    <a:pt x="2720" y="251"/>
                  </a:lnTo>
                  <a:lnTo>
                    <a:pt x="2678" y="272"/>
                  </a:lnTo>
                  <a:lnTo>
                    <a:pt x="2658" y="251"/>
                  </a:lnTo>
                  <a:lnTo>
                    <a:pt x="2595" y="209"/>
                  </a:lnTo>
                  <a:lnTo>
                    <a:pt x="2574" y="42"/>
                  </a:lnTo>
                  <a:lnTo>
                    <a:pt x="249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64"/>
            <p:cNvSpPr/>
            <p:nvPr/>
          </p:nvSpPr>
          <p:spPr>
            <a:xfrm>
              <a:off x="4101380" y="2973303"/>
              <a:ext cx="51583" cy="60684"/>
            </a:xfrm>
            <a:custGeom>
              <a:avLst/>
              <a:gdLst/>
              <a:ahLst/>
              <a:cxnLst/>
              <a:rect l="l" t="t" r="r" b="b"/>
              <a:pathLst>
                <a:path w="4332" h="5336" extrusionOk="0">
                  <a:moveTo>
                    <a:pt x="2239" y="0"/>
                  </a:moveTo>
                  <a:lnTo>
                    <a:pt x="2135" y="21"/>
                  </a:lnTo>
                  <a:lnTo>
                    <a:pt x="1632" y="1549"/>
                  </a:lnTo>
                  <a:lnTo>
                    <a:pt x="1758" y="2009"/>
                  </a:lnTo>
                  <a:lnTo>
                    <a:pt x="1674" y="3264"/>
                  </a:lnTo>
                  <a:lnTo>
                    <a:pt x="42" y="3746"/>
                  </a:lnTo>
                  <a:lnTo>
                    <a:pt x="0" y="4018"/>
                  </a:lnTo>
                  <a:lnTo>
                    <a:pt x="523" y="4708"/>
                  </a:lnTo>
                  <a:lnTo>
                    <a:pt x="461" y="4938"/>
                  </a:lnTo>
                  <a:lnTo>
                    <a:pt x="795" y="5336"/>
                  </a:lnTo>
                  <a:lnTo>
                    <a:pt x="879" y="5315"/>
                  </a:lnTo>
                  <a:lnTo>
                    <a:pt x="900" y="5336"/>
                  </a:lnTo>
                  <a:lnTo>
                    <a:pt x="1005" y="5336"/>
                  </a:lnTo>
                  <a:lnTo>
                    <a:pt x="1088" y="5231"/>
                  </a:lnTo>
                  <a:lnTo>
                    <a:pt x="1214" y="5231"/>
                  </a:lnTo>
                  <a:lnTo>
                    <a:pt x="1423" y="5127"/>
                  </a:lnTo>
                  <a:lnTo>
                    <a:pt x="1528" y="5127"/>
                  </a:lnTo>
                  <a:lnTo>
                    <a:pt x="1632" y="5106"/>
                  </a:lnTo>
                  <a:lnTo>
                    <a:pt x="1716" y="5147"/>
                  </a:lnTo>
                  <a:lnTo>
                    <a:pt x="1779" y="5147"/>
                  </a:lnTo>
                  <a:lnTo>
                    <a:pt x="1925" y="4938"/>
                  </a:lnTo>
                  <a:lnTo>
                    <a:pt x="1925" y="4917"/>
                  </a:lnTo>
                  <a:lnTo>
                    <a:pt x="1946" y="4917"/>
                  </a:lnTo>
                  <a:lnTo>
                    <a:pt x="1946" y="4834"/>
                  </a:lnTo>
                  <a:lnTo>
                    <a:pt x="1883" y="4813"/>
                  </a:lnTo>
                  <a:lnTo>
                    <a:pt x="1925" y="4750"/>
                  </a:lnTo>
                  <a:lnTo>
                    <a:pt x="1883" y="4687"/>
                  </a:lnTo>
                  <a:lnTo>
                    <a:pt x="1967" y="4603"/>
                  </a:lnTo>
                  <a:lnTo>
                    <a:pt x="2030" y="4541"/>
                  </a:lnTo>
                  <a:lnTo>
                    <a:pt x="2239" y="4541"/>
                  </a:lnTo>
                  <a:lnTo>
                    <a:pt x="2365" y="4520"/>
                  </a:lnTo>
                  <a:lnTo>
                    <a:pt x="2448" y="4583"/>
                  </a:lnTo>
                  <a:lnTo>
                    <a:pt x="2553" y="4436"/>
                  </a:lnTo>
                  <a:lnTo>
                    <a:pt x="2595" y="4415"/>
                  </a:lnTo>
                  <a:lnTo>
                    <a:pt x="2595" y="4227"/>
                  </a:lnTo>
                  <a:lnTo>
                    <a:pt x="2804" y="3976"/>
                  </a:lnTo>
                  <a:lnTo>
                    <a:pt x="2930" y="3955"/>
                  </a:lnTo>
                  <a:lnTo>
                    <a:pt x="3013" y="3976"/>
                  </a:lnTo>
                  <a:lnTo>
                    <a:pt x="3076" y="3913"/>
                  </a:lnTo>
                  <a:lnTo>
                    <a:pt x="3348" y="3913"/>
                  </a:lnTo>
                  <a:lnTo>
                    <a:pt x="3390" y="3850"/>
                  </a:lnTo>
                  <a:lnTo>
                    <a:pt x="3327" y="3808"/>
                  </a:lnTo>
                  <a:lnTo>
                    <a:pt x="3285" y="3599"/>
                  </a:lnTo>
                  <a:lnTo>
                    <a:pt x="3306" y="3599"/>
                  </a:lnTo>
                  <a:lnTo>
                    <a:pt x="3244" y="3494"/>
                  </a:lnTo>
                  <a:lnTo>
                    <a:pt x="3223" y="3474"/>
                  </a:lnTo>
                  <a:lnTo>
                    <a:pt x="3244" y="3390"/>
                  </a:lnTo>
                  <a:lnTo>
                    <a:pt x="3244" y="3285"/>
                  </a:lnTo>
                  <a:lnTo>
                    <a:pt x="3348" y="3118"/>
                  </a:lnTo>
                  <a:lnTo>
                    <a:pt x="3432" y="3076"/>
                  </a:lnTo>
                  <a:lnTo>
                    <a:pt x="3390" y="3013"/>
                  </a:lnTo>
                  <a:lnTo>
                    <a:pt x="3411" y="3013"/>
                  </a:lnTo>
                  <a:lnTo>
                    <a:pt x="3495" y="2867"/>
                  </a:lnTo>
                  <a:lnTo>
                    <a:pt x="3536" y="2846"/>
                  </a:lnTo>
                  <a:lnTo>
                    <a:pt x="3599" y="2846"/>
                  </a:lnTo>
                  <a:lnTo>
                    <a:pt x="3557" y="2909"/>
                  </a:lnTo>
                  <a:lnTo>
                    <a:pt x="3536" y="2971"/>
                  </a:lnTo>
                  <a:lnTo>
                    <a:pt x="3620" y="3013"/>
                  </a:lnTo>
                  <a:lnTo>
                    <a:pt x="3662" y="3013"/>
                  </a:lnTo>
                  <a:lnTo>
                    <a:pt x="3746" y="2804"/>
                  </a:lnTo>
                  <a:lnTo>
                    <a:pt x="3808" y="2741"/>
                  </a:lnTo>
                  <a:lnTo>
                    <a:pt x="3871" y="2616"/>
                  </a:lnTo>
                  <a:lnTo>
                    <a:pt x="4018" y="2490"/>
                  </a:lnTo>
                  <a:lnTo>
                    <a:pt x="4227" y="2134"/>
                  </a:lnTo>
                  <a:lnTo>
                    <a:pt x="4248" y="2072"/>
                  </a:lnTo>
                  <a:lnTo>
                    <a:pt x="4248" y="1988"/>
                  </a:lnTo>
                  <a:lnTo>
                    <a:pt x="4290" y="1862"/>
                  </a:lnTo>
                  <a:lnTo>
                    <a:pt x="4332" y="1758"/>
                  </a:lnTo>
                  <a:lnTo>
                    <a:pt x="4269" y="1695"/>
                  </a:lnTo>
                  <a:lnTo>
                    <a:pt x="4164" y="1674"/>
                  </a:lnTo>
                  <a:lnTo>
                    <a:pt x="3955" y="1507"/>
                  </a:lnTo>
                  <a:lnTo>
                    <a:pt x="3913" y="1402"/>
                  </a:lnTo>
                  <a:lnTo>
                    <a:pt x="3808" y="1298"/>
                  </a:lnTo>
                  <a:lnTo>
                    <a:pt x="3767" y="1151"/>
                  </a:lnTo>
                  <a:lnTo>
                    <a:pt x="3599" y="942"/>
                  </a:lnTo>
                  <a:lnTo>
                    <a:pt x="3516" y="942"/>
                  </a:lnTo>
                  <a:lnTo>
                    <a:pt x="3390" y="963"/>
                  </a:lnTo>
                  <a:lnTo>
                    <a:pt x="3118" y="921"/>
                  </a:lnTo>
                  <a:lnTo>
                    <a:pt x="3013" y="942"/>
                  </a:lnTo>
                  <a:lnTo>
                    <a:pt x="2930" y="963"/>
                  </a:lnTo>
                  <a:lnTo>
                    <a:pt x="2804" y="921"/>
                  </a:lnTo>
                  <a:lnTo>
                    <a:pt x="2469" y="649"/>
                  </a:lnTo>
                  <a:lnTo>
                    <a:pt x="2469" y="565"/>
                  </a:lnTo>
                  <a:lnTo>
                    <a:pt x="2260" y="335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64"/>
            <p:cNvSpPr/>
            <p:nvPr/>
          </p:nvSpPr>
          <p:spPr>
            <a:xfrm>
              <a:off x="4124802" y="2964728"/>
              <a:ext cx="2751" cy="5971"/>
            </a:xfrm>
            <a:custGeom>
              <a:avLst/>
              <a:gdLst/>
              <a:ahLst/>
              <a:cxnLst/>
              <a:rect l="l" t="t" r="r" b="b"/>
              <a:pathLst>
                <a:path w="231" h="525" extrusionOk="0">
                  <a:moveTo>
                    <a:pt x="209" y="1"/>
                  </a:moveTo>
                  <a:lnTo>
                    <a:pt x="168" y="22"/>
                  </a:lnTo>
                  <a:lnTo>
                    <a:pt x="105" y="22"/>
                  </a:lnTo>
                  <a:lnTo>
                    <a:pt x="84" y="168"/>
                  </a:lnTo>
                  <a:lnTo>
                    <a:pt x="63" y="210"/>
                  </a:lnTo>
                  <a:lnTo>
                    <a:pt x="21" y="168"/>
                  </a:lnTo>
                  <a:lnTo>
                    <a:pt x="0" y="231"/>
                  </a:lnTo>
                  <a:lnTo>
                    <a:pt x="0" y="273"/>
                  </a:lnTo>
                  <a:lnTo>
                    <a:pt x="84" y="315"/>
                  </a:lnTo>
                  <a:lnTo>
                    <a:pt x="105" y="482"/>
                  </a:lnTo>
                  <a:lnTo>
                    <a:pt x="168" y="524"/>
                  </a:lnTo>
                  <a:lnTo>
                    <a:pt x="168" y="440"/>
                  </a:lnTo>
                  <a:lnTo>
                    <a:pt x="209" y="336"/>
                  </a:lnTo>
                  <a:lnTo>
                    <a:pt x="209" y="168"/>
                  </a:lnTo>
                  <a:lnTo>
                    <a:pt x="188" y="168"/>
                  </a:lnTo>
                  <a:lnTo>
                    <a:pt x="209" y="106"/>
                  </a:lnTo>
                  <a:lnTo>
                    <a:pt x="188" y="64"/>
                  </a:lnTo>
                  <a:lnTo>
                    <a:pt x="209" y="43"/>
                  </a:lnTo>
                  <a:lnTo>
                    <a:pt x="230" y="43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64"/>
            <p:cNvSpPr/>
            <p:nvPr/>
          </p:nvSpPr>
          <p:spPr>
            <a:xfrm>
              <a:off x="4037591" y="3015893"/>
              <a:ext cx="73267" cy="45456"/>
            </a:xfrm>
            <a:custGeom>
              <a:avLst/>
              <a:gdLst/>
              <a:ahLst/>
              <a:cxnLst/>
              <a:rect l="l" t="t" r="r" b="b"/>
              <a:pathLst>
                <a:path w="6153" h="3997" extrusionOk="0">
                  <a:moveTo>
                    <a:pt x="5399" y="1"/>
                  </a:moveTo>
                  <a:lnTo>
                    <a:pt x="3223" y="649"/>
                  </a:lnTo>
                  <a:lnTo>
                    <a:pt x="2177" y="2051"/>
                  </a:lnTo>
                  <a:lnTo>
                    <a:pt x="2156" y="1528"/>
                  </a:lnTo>
                  <a:lnTo>
                    <a:pt x="1633" y="1298"/>
                  </a:lnTo>
                  <a:lnTo>
                    <a:pt x="1131" y="1089"/>
                  </a:lnTo>
                  <a:lnTo>
                    <a:pt x="796" y="1089"/>
                  </a:lnTo>
                  <a:lnTo>
                    <a:pt x="608" y="942"/>
                  </a:lnTo>
                  <a:lnTo>
                    <a:pt x="440" y="1005"/>
                  </a:lnTo>
                  <a:lnTo>
                    <a:pt x="378" y="1277"/>
                  </a:lnTo>
                  <a:lnTo>
                    <a:pt x="482" y="1486"/>
                  </a:lnTo>
                  <a:lnTo>
                    <a:pt x="315" y="1591"/>
                  </a:lnTo>
                  <a:lnTo>
                    <a:pt x="273" y="1695"/>
                  </a:lnTo>
                  <a:lnTo>
                    <a:pt x="189" y="1674"/>
                  </a:lnTo>
                  <a:lnTo>
                    <a:pt x="85" y="1633"/>
                  </a:lnTo>
                  <a:lnTo>
                    <a:pt x="106" y="1737"/>
                  </a:lnTo>
                  <a:lnTo>
                    <a:pt x="168" y="2030"/>
                  </a:lnTo>
                  <a:lnTo>
                    <a:pt x="168" y="2218"/>
                  </a:lnTo>
                  <a:lnTo>
                    <a:pt x="85" y="2218"/>
                  </a:lnTo>
                  <a:lnTo>
                    <a:pt x="85" y="2260"/>
                  </a:lnTo>
                  <a:lnTo>
                    <a:pt x="1" y="2239"/>
                  </a:lnTo>
                  <a:lnTo>
                    <a:pt x="1" y="2239"/>
                  </a:lnTo>
                  <a:lnTo>
                    <a:pt x="22" y="2344"/>
                  </a:lnTo>
                  <a:lnTo>
                    <a:pt x="106" y="2344"/>
                  </a:lnTo>
                  <a:lnTo>
                    <a:pt x="106" y="2428"/>
                  </a:lnTo>
                  <a:lnTo>
                    <a:pt x="231" y="2616"/>
                  </a:lnTo>
                  <a:lnTo>
                    <a:pt x="315" y="3139"/>
                  </a:lnTo>
                  <a:lnTo>
                    <a:pt x="482" y="3265"/>
                  </a:lnTo>
                  <a:lnTo>
                    <a:pt x="482" y="3453"/>
                  </a:lnTo>
                  <a:lnTo>
                    <a:pt x="419" y="3474"/>
                  </a:lnTo>
                  <a:lnTo>
                    <a:pt x="482" y="3620"/>
                  </a:lnTo>
                  <a:lnTo>
                    <a:pt x="608" y="3767"/>
                  </a:lnTo>
                  <a:lnTo>
                    <a:pt x="608" y="3913"/>
                  </a:lnTo>
                  <a:lnTo>
                    <a:pt x="650" y="3997"/>
                  </a:lnTo>
                  <a:lnTo>
                    <a:pt x="796" y="3997"/>
                  </a:lnTo>
                  <a:lnTo>
                    <a:pt x="817" y="3934"/>
                  </a:lnTo>
                  <a:lnTo>
                    <a:pt x="963" y="3997"/>
                  </a:lnTo>
                  <a:lnTo>
                    <a:pt x="1068" y="3976"/>
                  </a:lnTo>
                  <a:lnTo>
                    <a:pt x="1173" y="3871"/>
                  </a:lnTo>
                  <a:lnTo>
                    <a:pt x="1319" y="3871"/>
                  </a:lnTo>
                  <a:lnTo>
                    <a:pt x="1361" y="3934"/>
                  </a:lnTo>
                  <a:lnTo>
                    <a:pt x="1466" y="3892"/>
                  </a:lnTo>
                  <a:lnTo>
                    <a:pt x="1570" y="3725"/>
                  </a:lnTo>
                  <a:lnTo>
                    <a:pt x="1633" y="3725"/>
                  </a:lnTo>
                  <a:lnTo>
                    <a:pt x="1696" y="3579"/>
                  </a:lnTo>
                  <a:lnTo>
                    <a:pt x="1842" y="3495"/>
                  </a:lnTo>
                  <a:lnTo>
                    <a:pt x="1905" y="3474"/>
                  </a:lnTo>
                  <a:lnTo>
                    <a:pt x="2010" y="3474"/>
                  </a:lnTo>
                  <a:lnTo>
                    <a:pt x="2051" y="3495"/>
                  </a:lnTo>
                  <a:lnTo>
                    <a:pt x="2198" y="3495"/>
                  </a:lnTo>
                  <a:lnTo>
                    <a:pt x="2219" y="3558"/>
                  </a:lnTo>
                  <a:lnTo>
                    <a:pt x="2365" y="3579"/>
                  </a:lnTo>
                  <a:lnTo>
                    <a:pt x="2616" y="3474"/>
                  </a:lnTo>
                  <a:lnTo>
                    <a:pt x="2826" y="3453"/>
                  </a:lnTo>
                  <a:lnTo>
                    <a:pt x="2909" y="3369"/>
                  </a:lnTo>
                  <a:lnTo>
                    <a:pt x="2930" y="3307"/>
                  </a:lnTo>
                  <a:lnTo>
                    <a:pt x="3119" y="3160"/>
                  </a:lnTo>
                  <a:lnTo>
                    <a:pt x="3223" y="3160"/>
                  </a:lnTo>
                  <a:lnTo>
                    <a:pt x="3307" y="3202"/>
                  </a:lnTo>
                  <a:lnTo>
                    <a:pt x="3370" y="3181"/>
                  </a:lnTo>
                  <a:lnTo>
                    <a:pt x="3432" y="3139"/>
                  </a:lnTo>
                  <a:lnTo>
                    <a:pt x="3453" y="3181"/>
                  </a:lnTo>
                  <a:lnTo>
                    <a:pt x="3537" y="3181"/>
                  </a:lnTo>
                  <a:lnTo>
                    <a:pt x="3725" y="3034"/>
                  </a:lnTo>
                  <a:lnTo>
                    <a:pt x="3830" y="2846"/>
                  </a:lnTo>
                  <a:lnTo>
                    <a:pt x="3935" y="2783"/>
                  </a:lnTo>
                  <a:lnTo>
                    <a:pt x="3997" y="2783"/>
                  </a:lnTo>
                  <a:lnTo>
                    <a:pt x="4625" y="2616"/>
                  </a:lnTo>
                  <a:lnTo>
                    <a:pt x="4688" y="2532"/>
                  </a:lnTo>
                  <a:lnTo>
                    <a:pt x="5043" y="2470"/>
                  </a:lnTo>
                  <a:lnTo>
                    <a:pt x="5253" y="2365"/>
                  </a:lnTo>
                  <a:lnTo>
                    <a:pt x="5399" y="2260"/>
                  </a:lnTo>
                  <a:lnTo>
                    <a:pt x="5629" y="2218"/>
                  </a:lnTo>
                  <a:lnTo>
                    <a:pt x="5608" y="2135"/>
                  </a:lnTo>
                  <a:lnTo>
                    <a:pt x="5629" y="2114"/>
                  </a:lnTo>
                  <a:lnTo>
                    <a:pt x="5567" y="2051"/>
                  </a:lnTo>
                  <a:lnTo>
                    <a:pt x="5608" y="1905"/>
                  </a:lnTo>
                  <a:lnTo>
                    <a:pt x="5776" y="1674"/>
                  </a:lnTo>
                  <a:lnTo>
                    <a:pt x="6027" y="1612"/>
                  </a:lnTo>
                  <a:lnTo>
                    <a:pt x="6152" y="1591"/>
                  </a:lnTo>
                  <a:lnTo>
                    <a:pt x="5818" y="1193"/>
                  </a:lnTo>
                  <a:lnTo>
                    <a:pt x="5880" y="963"/>
                  </a:lnTo>
                  <a:lnTo>
                    <a:pt x="5357" y="273"/>
                  </a:lnTo>
                  <a:lnTo>
                    <a:pt x="539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64"/>
            <p:cNvSpPr/>
            <p:nvPr/>
          </p:nvSpPr>
          <p:spPr>
            <a:xfrm>
              <a:off x="3911526" y="2929280"/>
              <a:ext cx="85972" cy="69020"/>
            </a:xfrm>
            <a:custGeom>
              <a:avLst/>
              <a:gdLst/>
              <a:ahLst/>
              <a:cxnLst/>
              <a:rect l="l" t="t" r="r" b="b"/>
              <a:pathLst>
                <a:path w="7220" h="6069" extrusionOk="0">
                  <a:moveTo>
                    <a:pt x="503" y="0"/>
                  </a:moveTo>
                  <a:lnTo>
                    <a:pt x="210" y="21"/>
                  </a:lnTo>
                  <a:lnTo>
                    <a:pt x="147" y="21"/>
                  </a:lnTo>
                  <a:lnTo>
                    <a:pt x="126" y="126"/>
                  </a:lnTo>
                  <a:lnTo>
                    <a:pt x="84" y="356"/>
                  </a:lnTo>
                  <a:lnTo>
                    <a:pt x="126" y="523"/>
                  </a:lnTo>
                  <a:lnTo>
                    <a:pt x="126" y="649"/>
                  </a:lnTo>
                  <a:lnTo>
                    <a:pt x="42" y="858"/>
                  </a:lnTo>
                  <a:lnTo>
                    <a:pt x="1" y="1047"/>
                  </a:lnTo>
                  <a:lnTo>
                    <a:pt x="42" y="1193"/>
                  </a:lnTo>
                  <a:lnTo>
                    <a:pt x="126" y="1486"/>
                  </a:lnTo>
                  <a:lnTo>
                    <a:pt x="314" y="6068"/>
                  </a:lnTo>
                  <a:lnTo>
                    <a:pt x="7219" y="6005"/>
                  </a:lnTo>
                  <a:lnTo>
                    <a:pt x="7219" y="5985"/>
                  </a:lnTo>
                  <a:lnTo>
                    <a:pt x="7115" y="5964"/>
                  </a:lnTo>
                  <a:lnTo>
                    <a:pt x="6989" y="5796"/>
                  </a:lnTo>
                  <a:lnTo>
                    <a:pt x="6947" y="5754"/>
                  </a:lnTo>
                  <a:lnTo>
                    <a:pt x="6822" y="5692"/>
                  </a:lnTo>
                  <a:lnTo>
                    <a:pt x="6738" y="5566"/>
                  </a:lnTo>
                  <a:lnTo>
                    <a:pt x="6675" y="5587"/>
                  </a:lnTo>
                  <a:lnTo>
                    <a:pt x="6571" y="5587"/>
                  </a:lnTo>
                  <a:lnTo>
                    <a:pt x="6403" y="5461"/>
                  </a:lnTo>
                  <a:lnTo>
                    <a:pt x="6299" y="5169"/>
                  </a:lnTo>
                  <a:lnTo>
                    <a:pt x="6319" y="5106"/>
                  </a:lnTo>
                  <a:lnTo>
                    <a:pt x="6319" y="4938"/>
                  </a:lnTo>
                  <a:lnTo>
                    <a:pt x="6278" y="4855"/>
                  </a:lnTo>
                  <a:lnTo>
                    <a:pt x="6299" y="4813"/>
                  </a:lnTo>
                  <a:lnTo>
                    <a:pt x="6319" y="4855"/>
                  </a:lnTo>
                  <a:lnTo>
                    <a:pt x="6508" y="4855"/>
                  </a:lnTo>
                  <a:lnTo>
                    <a:pt x="6424" y="4792"/>
                  </a:lnTo>
                  <a:lnTo>
                    <a:pt x="6382" y="4792"/>
                  </a:lnTo>
                  <a:lnTo>
                    <a:pt x="6299" y="4624"/>
                  </a:lnTo>
                  <a:lnTo>
                    <a:pt x="6257" y="4604"/>
                  </a:lnTo>
                  <a:lnTo>
                    <a:pt x="6257" y="4645"/>
                  </a:lnTo>
                  <a:lnTo>
                    <a:pt x="6173" y="4583"/>
                  </a:lnTo>
                  <a:lnTo>
                    <a:pt x="6110" y="4415"/>
                  </a:lnTo>
                  <a:lnTo>
                    <a:pt x="5901" y="4080"/>
                  </a:lnTo>
                  <a:lnTo>
                    <a:pt x="5796" y="4018"/>
                  </a:lnTo>
                  <a:lnTo>
                    <a:pt x="5775" y="3871"/>
                  </a:lnTo>
                  <a:lnTo>
                    <a:pt x="5420" y="3327"/>
                  </a:lnTo>
                  <a:lnTo>
                    <a:pt x="5420" y="3223"/>
                  </a:lnTo>
                  <a:lnTo>
                    <a:pt x="5357" y="3118"/>
                  </a:lnTo>
                  <a:lnTo>
                    <a:pt x="5336" y="2867"/>
                  </a:lnTo>
                  <a:lnTo>
                    <a:pt x="5273" y="2825"/>
                  </a:lnTo>
                  <a:lnTo>
                    <a:pt x="5273" y="2741"/>
                  </a:lnTo>
                  <a:lnTo>
                    <a:pt x="5064" y="2532"/>
                  </a:lnTo>
                  <a:lnTo>
                    <a:pt x="5064" y="2448"/>
                  </a:lnTo>
                  <a:lnTo>
                    <a:pt x="5106" y="2344"/>
                  </a:lnTo>
                  <a:lnTo>
                    <a:pt x="5043" y="2281"/>
                  </a:lnTo>
                  <a:lnTo>
                    <a:pt x="4708" y="1988"/>
                  </a:lnTo>
                  <a:lnTo>
                    <a:pt x="4687" y="1884"/>
                  </a:lnTo>
                  <a:lnTo>
                    <a:pt x="4478" y="1653"/>
                  </a:lnTo>
                  <a:lnTo>
                    <a:pt x="4478" y="1507"/>
                  </a:lnTo>
                  <a:lnTo>
                    <a:pt x="4332" y="1360"/>
                  </a:lnTo>
                  <a:lnTo>
                    <a:pt x="4374" y="1277"/>
                  </a:lnTo>
                  <a:lnTo>
                    <a:pt x="4374" y="1193"/>
                  </a:lnTo>
                  <a:lnTo>
                    <a:pt x="4395" y="1151"/>
                  </a:lnTo>
                  <a:lnTo>
                    <a:pt x="4395" y="1193"/>
                  </a:lnTo>
                  <a:lnTo>
                    <a:pt x="4478" y="1193"/>
                  </a:lnTo>
                  <a:lnTo>
                    <a:pt x="4499" y="1339"/>
                  </a:lnTo>
                  <a:lnTo>
                    <a:pt x="4541" y="1402"/>
                  </a:lnTo>
                  <a:lnTo>
                    <a:pt x="4583" y="1465"/>
                  </a:lnTo>
                  <a:lnTo>
                    <a:pt x="4792" y="1674"/>
                  </a:lnTo>
                  <a:lnTo>
                    <a:pt x="4792" y="1779"/>
                  </a:lnTo>
                  <a:lnTo>
                    <a:pt x="4834" y="1884"/>
                  </a:lnTo>
                  <a:lnTo>
                    <a:pt x="5001" y="1967"/>
                  </a:lnTo>
                  <a:lnTo>
                    <a:pt x="5022" y="2072"/>
                  </a:lnTo>
                  <a:lnTo>
                    <a:pt x="5315" y="2344"/>
                  </a:lnTo>
                  <a:lnTo>
                    <a:pt x="5462" y="2428"/>
                  </a:lnTo>
                  <a:lnTo>
                    <a:pt x="5462" y="2490"/>
                  </a:lnTo>
                  <a:lnTo>
                    <a:pt x="5483" y="2407"/>
                  </a:lnTo>
                  <a:lnTo>
                    <a:pt x="5566" y="2323"/>
                  </a:lnTo>
                  <a:lnTo>
                    <a:pt x="5629" y="2114"/>
                  </a:lnTo>
                  <a:lnTo>
                    <a:pt x="5566" y="2072"/>
                  </a:lnTo>
                  <a:lnTo>
                    <a:pt x="5650" y="1904"/>
                  </a:lnTo>
                  <a:lnTo>
                    <a:pt x="5650" y="1779"/>
                  </a:lnTo>
                  <a:lnTo>
                    <a:pt x="5734" y="1465"/>
                  </a:lnTo>
                  <a:lnTo>
                    <a:pt x="5755" y="1444"/>
                  </a:lnTo>
                  <a:lnTo>
                    <a:pt x="5671" y="1235"/>
                  </a:lnTo>
                  <a:lnTo>
                    <a:pt x="5734" y="1088"/>
                  </a:lnTo>
                  <a:lnTo>
                    <a:pt x="5587" y="775"/>
                  </a:lnTo>
                  <a:lnTo>
                    <a:pt x="5441" y="544"/>
                  </a:lnTo>
                  <a:lnTo>
                    <a:pt x="5378" y="335"/>
                  </a:lnTo>
                  <a:lnTo>
                    <a:pt x="5273" y="147"/>
                  </a:lnTo>
                  <a:lnTo>
                    <a:pt x="5211" y="126"/>
                  </a:lnTo>
                  <a:lnTo>
                    <a:pt x="5127" y="231"/>
                  </a:lnTo>
                  <a:lnTo>
                    <a:pt x="4959" y="293"/>
                  </a:lnTo>
                  <a:lnTo>
                    <a:pt x="4604" y="231"/>
                  </a:lnTo>
                  <a:lnTo>
                    <a:pt x="4311" y="314"/>
                  </a:lnTo>
                  <a:lnTo>
                    <a:pt x="4102" y="147"/>
                  </a:lnTo>
                  <a:lnTo>
                    <a:pt x="4081" y="251"/>
                  </a:lnTo>
                  <a:lnTo>
                    <a:pt x="4164" y="398"/>
                  </a:lnTo>
                  <a:lnTo>
                    <a:pt x="4164" y="461"/>
                  </a:lnTo>
                  <a:lnTo>
                    <a:pt x="4081" y="335"/>
                  </a:lnTo>
                  <a:lnTo>
                    <a:pt x="3976" y="293"/>
                  </a:lnTo>
                  <a:lnTo>
                    <a:pt x="3955" y="189"/>
                  </a:lnTo>
                  <a:lnTo>
                    <a:pt x="3997" y="147"/>
                  </a:lnTo>
                  <a:lnTo>
                    <a:pt x="3955" y="105"/>
                  </a:lnTo>
                  <a:lnTo>
                    <a:pt x="3850" y="105"/>
                  </a:lnTo>
                  <a:lnTo>
                    <a:pt x="3746" y="84"/>
                  </a:lnTo>
                  <a:lnTo>
                    <a:pt x="3537" y="21"/>
                  </a:lnTo>
                  <a:lnTo>
                    <a:pt x="3495" y="42"/>
                  </a:lnTo>
                  <a:lnTo>
                    <a:pt x="3578" y="84"/>
                  </a:lnTo>
                  <a:lnTo>
                    <a:pt x="3599" y="105"/>
                  </a:lnTo>
                  <a:lnTo>
                    <a:pt x="3495" y="126"/>
                  </a:lnTo>
                  <a:lnTo>
                    <a:pt x="3390" y="105"/>
                  </a:lnTo>
                  <a:lnTo>
                    <a:pt x="3265" y="147"/>
                  </a:lnTo>
                  <a:lnTo>
                    <a:pt x="3223" y="126"/>
                  </a:lnTo>
                  <a:lnTo>
                    <a:pt x="3223" y="105"/>
                  </a:lnTo>
                  <a:lnTo>
                    <a:pt x="3348" y="84"/>
                  </a:lnTo>
                  <a:lnTo>
                    <a:pt x="3432" y="42"/>
                  </a:lnTo>
                  <a:lnTo>
                    <a:pt x="3327" y="42"/>
                  </a:lnTo>
                  <a:lnTo>
                    <a:pt x="3139" y="84"/>
                  </a:lnTo>
                  <a:lnTo>
                    <a:pt x="3076" y="126"/>
                  </a:lnTo>
                  <a:lnTo>
                    <a:pt x="2930" y="210"/>
                  </a:lnTo>
                  <a:lnTo>
                    <a:pt x="2846" y="231"/>
                  </a:lnTo>
                  <a:lnTo>
                    <a:pt x="2700" y="293"/>
                  </a:lnTo>
                  <a:lnTo>
                    <a:pt x="2595" y="419"/>
                  </a:lnTo>
                  <a:lnTo>
                    <a:pt x="2553" y="461"/>
                  </a:lnTo>
                  <a:lnTo>
                    <a:pt x="2386" y="461"/>
                  </a:lnTo>
                  <a:lnTo>
                    <a:pt x="2177" y="335"/>
                  </a:lnTo>
                  <a:lnTo>
                    <a:pt x="2009" y="314"/>
                  </a:lnTo>
                  <a:lnTo>
                    <a:pt x="1821" y="335"/>
                  </a:lnTo>
                  <a:lnTo>
                    <a:pt x="1674" y="231"/>
                  </a:lnTo>
                  <a:lnTo>
                    <a:pt x="1591" y="231"/>
                  </a:lnTo>
                  <a:lnTo>
                    <a:pt x="1507" y="251"/>
                  </a:lnTo>
                  <a:lnTo>
                    <a:pt x="1361" y="147"/>
                  </a:lnTo>
                  <a:lnTo>
                    <a:pt x="1172" y="105"/>
                  </a:lnTo>
                  <a:lnTo>
                    <a:pt x="733" y="84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64"/>
            <p:cNvSpPr/>
            <p:nvPr/>
          </p:nvSpPr>
          <p:spPr>
            <a:xfrm>
              <a:off x="3896332" y="2997572"/>
              <a:ext cx="113621" cy="124461"/>
            </a:xfrm>
            <a:custGeom>
              <a:avLst/>
              <a:gdLst/>
              <a:ahLst/>
              <a:cxnLst/>
              <a:rect l="l" t="t" r="r" b="b"/>
              <a:pathLst>
                <a:path w="9542" h="10944" extrusionOk="0">
                  <a:moveTo>
                    <a:pt x="8495" y="0"/>
                  </a:moveTo>
                  <a:lnTo>
                    <a:pt x="1590" y="63"/>
                  </a:lnTo>
                  <a:lnTo>
                    <a:pt x="1632" y="1193"/>
                  </a:lnTo>
                  <a:lnTo>
                    <a:pt x="1088" y="1235"/>
                  </a:lnTo>
                  <a:lnTo>
                    <a:pt x="1088" y="1444"/>
                  </a:lnTo>
                  <a:lnTo>
                    <a:pt x="1151" y="3725"/>
                  </a:lnTo>
                  <a:lnTo>
                    <a:pt x="1046" y="3746"/>
                  </a:lnTo>
                  <a:lnTo>
                    <a:pt x="942" y="3829"/>
                  </a:lnTo>
                  <a:lnTo>
                    <a:pt x="837" y="3767"/>
                  </a:lnTo>
                  <a:lnTo>
                    <a:pt x="691" y="3767"/>
                  </a:lnTo>
                  <a:lnTo>
                    <a:pt x="586" y="3850"/>
                  </a:lnTo>
                  <a:lnTo>
                    <a:pt x="586" y="3976"/>
                  </a:lnTo>
                  <a:lnTo>
                    <a:pt x="649" y="4060"/>
                  </a:lnTo>
                  <a:lnTo>
                    <a:pt x="586" y="4185"/>
                  </a:lnTo>
                  <a:lnTo>
                    <a:pt x="377" y="4457"/>
                  </a:lnTo>
                  <a:lnTo>
                    <a:pt x="335" y="4457"/>
                  </a:lnTo>
                  <a:lnTo>
                    <a:pt x="230" y="4541"/>
                  </a:lnTo>
                  <a:lnTo>
                    <a:pt x="251" y="4645"/>
                  </a:lnTo>
                  <a:lnTo>
                    <a:pt x="314" y="4687"/>
                  </a:lnTo>
                  <a:lnTo>
                    <a:pt x="251" y="4813"/>
                  </a:lnTo>
                  <a:lnTo>
                    <a:pt x="126" y="4897"/>
                  </a:lnTo>
                  <a:lnTo>
                    <a:pt x="105" y="4980"/>
                  </a:lnTo>
                  <a:lnTo>
                    <a:pt x="209" y="5022"/>
                  </a:lnTo>
                  <a:lnTo>
                    <a:pt x="230" y="5127"/>
                  </a:lnTo>
                  <a:lnTo>
                    <a:pt x="168" y="5231"/>
                  </a:lnTo>
                  <a:lnTo>
                    <a:pt x="0" y="5420"/>
                  </a:lnTo>
                  <a:lnTo>
                    <a:pt x="0" y="5545"/>
                  </a:lnTo>
                  <a:lnTo>
                    <a:pt x="63" y="5629"/>
                  </a:lnTo>
                  <a:lnTo>
                    <a:pt x="209" y="5524"/>
                  </a:lnTo>
                  <a:lnTo>
                    <a:pt x="251" y="5545"/>
                  </a:lnTo>
                  <a:lnTo>
                    <a:pt x="251" y="5629"/>
                  </a:lnTo>
                  <a:lnTo>
                    <a:pt x="209" y="5692"/>
                  </a:lnTo>
                  <a:lnTo>
                    <a:pt x="272" y="5734"/>
                  </a:lnTo>
                  <a:lnTo>
                    <a:pt x="230" y="5817"/>
                  </a:lnTo>
                  <a:lnTo>
                    <a:pt x="272" y="5922"/>
                  </a:lnTo>
                  <a:lnTo>
                    <a:pt x="272" y="6047"/>
                  </a:lnTo>
                  <a:lnTo>
                    <a:pt x="314" y="6152"/>
                  </a:lnTo>
                  <a:lnTo>
                    <a:pt x="544" y="6236"/>
                  </a:lnTo>
                  <a:lnTo>
                    <a:pt x="586" y="6319"/>
                  </a:lnTo>
                  <a:lnTo>
                    <a:pt x="544" y="6382"/>
                  </a:lnTo>
                  <a:lnTo>
                    <a:pt x="544" y="6466"/>
                  </a:lnTo>
                  <a:lnTo>
                    <a:pt x="523" y="6487"/>
                  </a:lnTo>
                  <a:lnTo>
                    <a:pt x="586" y="6570"/>
                  </a:lnTo>
                  <a:lnTo>
                    <a:pt x="586" y="6654"/>
                  </a:lnTo>
                  <a:lnTo>
                    <a:pt x="544" y="6675"/>
                  </a:lnTo>
                  <a:lnTo>
                    <a:pt x="670" y="6780"/>
                  </a:lnTo>
                  <a:lnTo>
                    <a:pt x="691" y="6863"/>
                  </a:lnTo>
                  <a:lnTo>
                    <a:pt x="858" y="7052"/>
                  </a:lnTo>
                  <a:lnTo>
                    <a:pt x="963" y="7282"/>
                  </a:lnTo>
                  <a:lnTo>
                    <a:pt x="984" y="7366"/>
                  </a:lnTo>
                  <a:lnTo>
                    <a:pt x="963" y="7491"/>
                  </a:lnTo>
                  <a:lnTo>
                    <a:pt x="942" y="7533"/>
                  </a:lnTo>
                  <a:lnTo>
                    <a:pt x="879" y="7638"/>
                  </a:lnTo>
                  <a:lnTo>
                    <a:pt x="879" y="7826"/>
                  </a:lnTo>
                  <a:lnTo>
                    <a:pt x="984" y="7910"/>
                  </a:lnTo>
                  <a:lnTo>
                    <a:pt x="1109" y="7910"/>
                  </a:lnTo>
                  <a:lnTo>
                    <a:pt x="1172" y="7847"/>
                  </a:lnTo>
                  <a:lnTo>
                    <a:pt x="1318" y="7847"/>
                  </a:lnTo>
                  <a:lnTo>
                    <a:pt x="1402" y="7889"/>
                  </a:lnTo>
                  <a:lnTo>
                    <a:pt x="1360" y="7951"/>
                  </a:lnTo>
                  <a:lnTo>
                    <a:pt x="1381" y="8098"/>
                  </a:lnTo>
                  <a:lnTo>
                    <a:pt x="1465" y="8140"/>
                  </a:lnTo>
                  <a:lnTo>
                    <a:pt x="1590" y="8223"/>
                  </a:lnTo>
                  <a:lnTo>
                    <a:pt x="1695" y="8223"/>
                  </a:lnTo>
                  <a:lnTo>
                    <a:pt x="1779" y="8265"/>
                  </a:lnTo>
                  <a:lnTo>
                    <a:pt x="1821" y="8349"/>
                  </a:lnTo>
                  <a:lnTo>
                    <a:pt x="1925" y="8412"/>
                  </a:lnTo>
                  <a:lnTo>
                    <a:pt x="2030" y="8412"/>
                  </a:lnTo>
                  <a:lnTo>
                    <a:pt x="2093" y="8475"/>
                  </a:lnTo>
                  <a:lnTo>
                    <a:pt x="2051" y="8558"/>
                  </a:lnTo>
                  <a:lnTo>
                    <a:pt x="1988" y="8621"/>
                  </a:lnTo>
                  <a:lnTo>
                    <a:pt x="1946" y="8663"/>
                  </a:lnTo>
                  <a:lnTo>
                    <a:pt x="1904" y="8726"/>
                  </a:lnTo>
                  <a:lnTo>
                    <a:pt x="2030" y="8830"/>
                  </a:lnTo>
                  <a:lnTo>
                    <a:pt x="2134" y="8851"/>
                  </a:lnTo>
                  <a:lnTo>
                    <a:pt x="2155" y="8830"/>
                  </a:lnTo>
                  <a:lnTo>
                    <a:pt x="2260" y="8872"/>
                  </a:lnTo>
                  <a:lnTo>
                    <a:pt x="2323" y="8851"/>
                  </a:lnTo>
                  <a:lnTo>
                    <a:pt x="2511" y="8977"/>
                  </a:lnTo>
                  <a:lnTo>
                    <a:pt x="2532" y="9039"/>
                  </a:lnTo>
                  <a:lnTo>
                    <a:pt x="2553" y="9207"/>
                  </a:lnTo>
                  <a:lnTo>
                    <a:pt x="2616" y="9270"/>
                  </a:lnTo>
                  <a:lnTo>
                    <a:pt x="2720" y="9291"/>
                  </a:lnTo>
                  <a:lnTo>
                    <a:pt x="2762" y="9353"/>
                  </a:lnTo>
                  <a:lnTo>
                    <a:pt x="2741" y="9458"/>
                  </a:lnTo>
                  <a:lnTo>
                    <a:pt x="2783" y="9521"/>
                  </a:lnTo>
                  <a:lnTo>
                    <a:pt x="2992" y="9563"/>
                  </a:lnTo>
                  <a:lnTo>
                    <a:pt x="3076" y="9625"/>
                  </a:lnTo>
                  <a:lnTo>
                    <a:pt x="3076" y="9688"/>
                  </a:lnTo>
                  <a:lnTo>
                    <a:pt x="3076" y="9876"/>
                  </a:lnTo>
                  <a:lnTo>
                    <a:pt x="3160" y="9918"/>
                  </a:lnTo>
                  <a:lnTo>
                    <a:pt x="3264" y="9981"/>
                  </a:lnTo>
                  <a:lnTo>
                    <a:pt x="3306" y="10044"/>
                  </a:lnTo>
                  <a:lnTo>
                    <a:pt x="3306" y="10086"/>
                  </a:lnTo>
                  <a:lnTo>
                    <a:pt x="3348" y="10190"/>
                  </a:lnTo>
                  <a:lnTo>
                    <a:pt x="3390" y="10232"/>
                  </a:lnTo>
                  <a:lnTo>
                    <a:pt x="3474" y="10253"/>
                  </a:lnTo>
                  <a:lnTo>
                    <a:pt x="3515" y="10337"/>
                  </a:lnTo>
                  <a:lnTo>
                    <a:pt x="3662" y="10420"/>
                  </a:lnTo>
                  <a:lnTo>
                    <a:pt x="3766" y="10462"/>
                  </a:lnTo>
                  <a:lnTo>
                    <a:pt x="3829" y="10441"/>
                  </a:lnTo>
                  <a:lnTo>
                    <a:pt x="3871" y="10399"/>
                  </a:lnTo>
                  <a:lnTo>
                    <a:pt x="3934" y="10337"/>
                  </a:lnTo>
                  <a:lnTo>
                    <a:pt x="4143" y="10337"/>
                  </a:lnTo>
                  <a:lnTo>
                    <a:pt x="4185" y="10399"/>
                  </a:lnTo>
                  <a:lnTo>
                    <a:pt x="4227" y="10399"/>
                  </a:lnTo>
                  <a:lnTo>
                    <a:pt x="4331" y="10337"/>
                  </a:lnTo>
                  <a:lnTo>
                    <a:pt x="4394" y="10295"/>
                  </a:lnTo>
                  <a:lnTo>
                    <a:pt x="4436" y="10211"/>
                  </a:lnTo>
                  <a:lnTo>
                    <a:pt x="4562" y="10211"/>
                  </a:lnTo>
                  <a:lnTo>
                    <a:pt x="4624" y="10232"/>
                  </a:lnTo>
                  <a:lnTo>
                    <a:pt x="4708" y="10399"/>
                  </a:lnTo>
                  <a:lnTo>
                    <a:pt x="4750" y="10462"/>
                  </a:lnTo>
                  <a:lnTo>
                    <a:pt x="4813" y="10525"/>
                  </a:lnTo>
                  <a:lnTo>
                    <a:pt x="4938" y="10567"/>
                  </a:lnTo>
                  <a:lnTo>
                    <a:pt x="5022" y="10630"/>
                  </a:lnTo>
                  <a:lnTo>
                    <a:pt x="5043" y="10734"/>
                  </a:lnTo>
                  <a:lnTo>
                    <a:pt x="5085" y="10755"/>
                  </a:lnTo>
                  <a:lnTo>
                    <a:pt x="5126" y="10839"/>
                  </a:lnTo>
                  <a:lnTo>
                    <a:pt x="5126" y="10923"/>
                  </a:lnTo>
                  <a:lnTo>
                    <a:pt x="5294" y="10923"/>
                  </a:lnTo>
                  <a:lnTo>
                    <a:pt x="5336" y="10944"/>
                  </a:lnTo>
                  <a:lnTo>
                    <a:pt x="5357" y="10923"/>
                  </a:lnTo>
                  <a:lnTo>
                    <a:pt x="5336" y="10860"/>
                  </a:lnTo>
                  <a:lnTo>
                    <a:pt x="5336" y="10776"/>
                  </a:lnTo>
                  <a:lnTo>
                    <a:pt x="5398" y="10713"/>
                  </a:lnTo>
                  <a:lnTo>
                    <a:pt x="5503" y="10755"/>
                  </a:lnTo>
                  <a:lnTo>
                    <a:pt x="5671" y="10818"/>
                  </a:lnTo>
                  <a:lnTo>
                    <a:pt x="5754" y="10776"/>
                  </a:lnTo>
                  <a:lnTo>
                    <a:pt x="5859" y="10818"/>
                  </a:lnTo>
                  <a:lnTo>
                    <a:pt x="5859" y="10923"/>
                  </a:lnTo>
                  <a:lnTo>
                    <a:pt x="6005" y="10944"/>
                  </a:lnTo>
                  <a:lnTo>
                    <a:pt x="6068" y="10944"/>
                  </a:lnTo>
                  <a:lnTo>
                    <a:pt x="6068" y="10860"/>
                  </a:lnTo>
                  <a:lnTo>
                    <a:pt x="6131" y="10776"/>
                  </a:lnTo>
                  <a:lnTo>
                    <a:pt x="6215" y="10818"/>
                  </a:lnTo>
                  <a:lnTo>
                    <a:pt x="6235" y="10776"/>
                  </a:lnTo>
                  <a:lnTo>
                    <a:pt x="6340" y="10776"/>
                  </a:lnTo>
                  <a:lnTo>
                    <a:pt x="6487" y="10734"/>
                  </a:lnTo>
                  <a:lnTo>
                    <a:pt x="6696" y="10713"/>
                  </a:lnTo>
                  <a:lnTo>
                    <a:pt x="6821" y="10755"/>
                  </a:lnTo>
                  <a:lnTo>
                    <a:pt x="6947" y="10713"/>
                  </a:lnTo>
                  <a:lnTo>
                    <a:pt x="7010" y="10609"/>
                  </a:lnTo>
                  <a:lnTo>
                    <a:pt x="7135" y="10525"/>
                  </a:lnTo>
                  <a:lnTo>
                    <a:pt x="7219" y="10420"/>
                  </a:lnTo>
                  <a:lnTo>
                    <a:pt x="7261" y="10399"/>
                  </a:lnTo>
                  <a:lnTo>
                    <a:pt x="7323" y="10337"/>
                  </a:lnTo>
                  <a:lnTo>
                    <a:pt x="7428" y="10232"/>
                  </a:lnTo>
                  <a:lnTo>
                    <a:pt x="7470" y="10232"/>
                  </a:lnTo>
                  <a:lnTo>
                    <a:pt x="7595" y="10023"/>
                  </a:lnTo>
                  <a:lnTo>
                    <a:pt x="7805" y="9814"/>
                  </a:lnTo>
                  <a:lnTo>
                    <a:pt x="7763" y="9604"/>
                  </a:lnTo>
                  <a:lnTo>
                    <a:pt x="7700" y="9563"/>
                  </a:lnTo>
                  <a:lnTo>
                    <a:pt x="7679" y="9353"/>
                  </a:lnTo>
                  <a:lnTo>
                    <a:pt x="7595" y="9249"/>
                  </a:lnTo>
                  <a:lnTo>
                    <a:pt x="7554" y="9144"/>
                  </a:lnTo>
                  <a:lnTo>
                    <a:pt x="7470" y="9060"/>
                  </a:lnTo>
                  <a:lnTo>
                    <a:pt x="7365" y="9060"/>
                  </a:lnTo>
                  <a:lnTo>
                    <a:pt x="7323" y="8998"/>
                  </a:lnTo>
                  <a:lnTo>
                    <a:pt x="7323" y="8956"/>
                  </a:lnTo>
                  <a:lnTo>
                    <a:pt x="7219" y="8893"/>
                  </a:lnTo>
                  <a:lnTo>
                    <a:pt x="7114" y="8726"/>
                  </a:lnTo>
                  <a:lnTo>
                    <a:pt x="7072" y="8684"/>
                  </a:lnTo>
                  <a:lnTo>
                    <a:pt x="7051" y="8621"/>
                  </a:lnTo>
                  <a:lnTo>
                    <a:pt x="6947" y="8516"/>
                  </a:lnTo>
                  <a:lnTo>
                    <a:pt x="6905" y="8433"/>
                  </a:lnTo>
                  <a:lnTo>
                    <a:pt x="6633" y="8433"/>
                  </a:lnTo>
                  <a:lnTo>
                    <a:pt x="6549" y="8412"/>
                  </a:lnTo>
                  <a:lnTo>
                    <a:pt x="6507" y="8328"/>
                  </a:lnTo>
                  <a:lnTo>
                    <a:pt x="6591" y="8203"/>
                  </a:lnTo>
                  <a:lnTo>
                    <a:pt x="6654" y="8161"/>
                  </a:lnTo>
                  <a:lnTo>
                    <a:pt x="6654" y="8035"/>
                  </a:lnTo>
                  <a:lnTo>
                    <a:pt x="6800" y="8056"/>
                  </a:lnTo>
                  <a:lnTo>
                    <a:pt x="6905" y="8035"/>
                  </a:lnTo>
                  <a:lnTo>
                    <a:pt x="6947" y="8098"/>
                  </a:lnTo>
                  <a:lnTo>
                    <a:pt x="7031" y="8098"/>
                  </a:lnTo>
                  <a:lnTo>
                    <a:pt x="7051" y="8035"/>
                  </a:lnTo>
                  <a:lnTo>
                    <a:pt x="7135" y="7951"/>
                  </a:lnTo>
                  <a:lnTo>
                    <a:pt x="7156" y="7700"/>
                  </a:lnTo>
                  <a:lnTo>
                    <a:pt x="7135" y="7470"/>
                  </a:lnTo>
                  <a:lnTo>
                    <a:pt x="7177" y="7303"/>
                  </a:lnTo>
                  <a:lnTo>
                    <a:pt x="7282" y="7177"/>
                  </a:lnTo>
                  <a:lnTo>
                    <a:pt x="7282" y="7052"/>
                  </a:lnTo>
                  <a:lnTo>
                    <a:pt x="7240" y="6968"/>
                  </a:lnTo>
                  <a:lnTo>
                    <a:pt x="7282" y="6863"/>
                  </a:lnTo>
                  <a:lnTo>
                    <a:pt x="7386" y="6696"/>
                  </a:lnTo>
                  <a:lnTo>
                    <a:pt x="7428" y="6633"/>
                  </a:lnTo>
                  <a:lnTo>
                    <a:pt x="7470" y="6633"/>
                  </a:lnTo>
                  <a:lnTo>
                    <a:pt x="7533" y="6654"/>
                  </a:lnTo>
                  <a:lnTo>
                    <a:pt x="7658" y="6215"/>
                  </a:lnTo>
                  <a:lnTo>
                    <a:pt x="7700" y="6026"/>
                  </a:lnTo>
                  <a:lnTo>
                    <a:pt x="7888" y="5922"/>
                  </a:lnTo>
                  <a:lnTo>
                    <a:pt x="7888" y="5817"/>
                  </a:lnTo>
                  <a:lnTo>
                    <a:pt x="8014" y="5608"/>
                  </a:lnTo>
                  <a:lnTo>
                    <a:pt x="8056" y="5503"/>
                  </a:lnTo>
                  <a:lnTo>
                    <a:pt x="8160" y="5482"/>
                  </a:lnTo>
                  <a:lnTo>
                    <a:pt x="8202" y="5482"/>
                  </a:lnTo>
                  <a:lnTo>
                    <a:pt x="8265" y="5294"/>
                  </a:lnTo>
                  <a:lnTo>
                    <a:pt x="8412" y="5022"/>
                  </a:lnTo>
                  <a:lnTo>
                    <a:pt x="8412" y="4813"/>
                  </a:lnTo>
                  <a:lnTo>
                    <a:pt x="8495" y="4666"/>
                  </a:lnTo>
                  <a:lnTo>
                    <a:pt x="8516" y="4604"/>
                  </a:lnTo>
                  <a:lnTo>
                    <a:pt x="8495" y="4604"/>
                  </a:lnTo>
                  <a:lnTo>
                    <a:pt x="8474" y="4478"/>
                  </a:lnTo>
                  <a:lnTo>
                    <a:pt x="8391" y="4248"/>
                  </a:lnTo>
                  <a:lnTo>
                    <a:pt x="8412" y="4122"/>
                  </a:lnTo>
                  <a:lnTo>
                    <a:pt x="8474" y="4039"/>
                  </a:lnTo>
                  <a:lnTo>
                    <a:pt x="8474" y="3934"/>
                  </a:lnTo>
                  <a:lnTo>
                    <a:pt x="8579" y="3809"/>
                  </a:lnTo>
                  <a:lnTo>
                    <a:pt x="8621" y="3516"/>
                  </a:lnTo>
                  <a:lnTo>
                    <a:pt x="8684" y="3327"/>
                  </a:lnTo>
                  <a:lnTo>
                    <a:pt x="8725" y="3285"/>
                  </a:lnTo>
                  <a:lnTo>
                    <a:pt x="8684" y="3223"/>
                  </a:lnTo>
                  <a:lnTo>
                    <a:pt x="8621" y="3202"/>
                  </a:lnTo>
                  <a:lnTo>
                    <a:pt x="8704" y="3076"/>
                  </a:lnTo>
                  <a:lnTo>
                    <a:pt x="8704" y="2930"/>
                  </a:lnTo>
                  <a:lnTo>
                    <a:pt x="8746" y="2909"/>
                  </a:lnTo>
                  <a:lnTo>
                    <a:pt x="8914" y="2909"/>
                  </a:lnTo>
                  <a:lnTo>
                    <a:pt x="8914" y="2825"/>
                  </a:lnTo>
                  <a:lnTo>
                    <a:pt x="8914" y="2783"/>
                  </a:lnTo>
                  <a:lnTo>
                    <a:pt x="8914" y="2721"/>
                  </a:lnTo>
                  <a:lnTo>
                    <a:pt x="9018" y="2700"/>
                  </a:lnTo>
                  <a:lnTo>
                    <a:pt x="9102" y="2658"/>
                  </a:lnTo>
                  <a:lnTo>
                    <a:pt x="9228" y="2658"/>
                  </a:lnTo>
                  <a:lnTo>
                    <a:pt x="9248" y="2574"/>
                  </a:lnTo>
                  <a:lnTo>
                    <a:pt x="9353" y="2553"/>
                  </a:lnTo>
                  <a:lnTo>
                    <a:pt x="9458" y="2490"/>
                  </a:lnTo>
                  <a:lnTo>
                    <a:pt x="9541" y="2386"/>
                  </a:lnTo>
                  <a:lnTo>
                    <a:pt x="9479" y="2386"/>
                  </a:lnTo>
                  <a:lnTo>
                    <a:pt x="9479" y="2302"/>
                  </a:lnTo>
                  <a:lnTo>
                    <a:pt x="9353" y="2239"/>
                  </a:lnTo>
                  <a:lnTo>
                    <a:pt x="9248" y="2239"/>
                  </a:lnTo>
                  <a:lnTo>
                    <a:pt x="9248" y="2135"/>
                  </a:lnTo>
                  <a:lnTo>
                    <a:pt x="8997" y="1946"/>
                  </a:lnTo>
                  <a:lnTo>
                    <a:pt x="8914" y="1946"/>
                  </a:lnTo>
                  <a:lnTo>
                    <a:pt x="8809" y="1737"/>
                  </a:lnTo>
                  <a:lnTo>
                    <a:pt x="8725" y="1507"/>
                  </a:lnTo>
                  <a:lnTo>
                    <a:pt x="8746" y="1256"/>
                  </a:lnTo>
                  <a:lnTo>
                    <a:pt x="8725" y="1047"/>
                  </a:lnTo>
                  <a:lnTo>
                    <a:pt x="8579" y="628"/>
                  </a:lnTo>
                  <a:lnTo>
                    <a:pt x="8579" y="524"/>
                  </a:lnTo>
                  <a:lnTo>
                    <a:pt x="8600" y="503"/>
                  </a:lnTo>
                  <a:lnTo>
                    <a:pt x="8621" y="565"/>
                  </a:lnTo>
                  <a:lnTo>
                    <a:pt x="8642" y="607"/>
                  </a:lnTo>
                  <a:lnTo>
                    <a:pt x="8684" y="607"/>
                  </a:lnTo>
                  <a:lnTo>
                    <a:pt x="8684" y="565"/>
                  </a:lnTo>
                  <a:lnTo>
                    <a:pt x="8579" y="419"/>
                  </a:lnTo>
                  <a:lnTo>
                    <a:pt x="8516" y="252"/>
                  </a:lnTo>
                  <a:lnTo>
                    <a:pt x="8495" y="210"/>
                  </a:lnTo>
                  <a:lnTo>
                    <a:pt x="8495" y="189"/>
                  </a:lnTo>
                  <a:lnTo>
                    <a:pt x="8495" y="168"/>
                  </a:lnTo>
                  <a:lnTo>
                    <a:pt x="8495" y="147"/>
                  </a:lnTo>
                  <a:lnTo>
                    <a:pt x="8474" y="84"/>
                  </a:lnTo>
                  <a:lnTo>
                    <a:pt x="8495" y="42"/>
                  </a:lnTo>
                  <a:lnTo>
                    <a:pt x="849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64"/>
            <p:cNvSpPr/>
            <p:nvPr/>
          </p:nvSpPr>
          <p:spPr>
            <a:xfrm>
              <a:off x="3973815" y="3045871"/>
              <a:ext cx="104655" cy="75923"/>
            </a:xfrm>
            <a:custGeom>
              <a:avLst/>
              <a:gdLst/>
              <a:ahLst/>
              <a:cxnLst/>
              <a:rect l="l" t="t" r="r" b="b"/>
              <a:pathLst>
                <a:path w="8789" h="6676" extrusionOk="0">
                  <a:moveTo>
                    <a:pt x="2511" y="1"/>
                  </a:moveTo>
                  <a:lnTo>
                    <a:pt x="2344" y="336"/>
                  </a:lnTo>
                  <a:lnTo>
                    <a:pt x="2239" y="336"/>
                  </a:lnTo>
                  <a:lnTo>
                    <a:pt x="2218" y="419"/>
                  </a:lnTo>
                  <a:lnTo>
                    <a:pt x="2093" y="398"/>
                  </a:lnTo>
                  <a:lnTo>
                    <a:pt x="2009" y="357"/>
                  </a:lnTo>
                  <a:lnTo>
                    <a:pt x="1988" y="419"/>
                  </a:lnTo>
                  <a:lnTo>
                    <a:pt x="1905" y="566"/>
                  </a:lnTo>
                  <a:lnTo>
                    <a:pt x="1905" y="775"/>
                  </a:lnTo>
                  <a:lnTo>
                    <a:pt x="1758" y="1047"/>
                  </a:lnTo>
                  <a:lnTo>
                    <a:pt x="1695" y="1235"/>
                  </a:lnTo>
                  <a:lnTo>
                    <a:pt x="1653" y="1235"/>
                  </a:lnTo>
                  <a:lnTo>
                    <a:pt x="1549" y="1256"/>
                  </a:lnTo>
                  <a:lnTo>
                    <a:pt x="1507" y="1361"/>
                  </a:lnTo>
                  <a:lnTo>
                    <a:pt x="1381" y="1570"/>
                  </a:lnTo>
                  <a:lnTo>
                    <a:pt x="1381" y="1675"/>
                  </a:lnTo>
                  <a:lnTo>
                    <a:pt x="1193" y="1779"/>
                  </a:lnTo>
                  <a:lnTo>
                    <a:pt x="1151" y="1968"/>
                  </a:lnTo>
                  <a:lnTo>
                    <a:pt x="1026" y="2407"/>
                  </a:lnTo>
                  <a:lnTo>
                    <a:pt x="963" y="2386"/>
                  </a:lnTo>
                  <a:lnTo>
                    <a:pt x="921" y="2386"/>
                  </a:lnTo>
                  <a:lnTo>
                    <a:pt x="879" y="2449"/>
                  </a:lnTo>
                  <a:lnTo>
                    <a:pt x="775" y="2616"/>
                  </a:lnTo>
                  <a:lnTo>
                    <a:pt x="733" y="2721"/>
                  </a:lnTo>
                  <a:lnTo>
                    <a:pt x="775" y="2805"/>
                  </a:lnTo>
                  <a:lnTo>
                    <a:pt x="775" y="2930"/>
                  </a:lnTo>
                  <a:lnTo>
                    <a:pt x="670" y="3056"/>
                  </a:lnTo>
                  <a:lnTo>
                    <a:pt x="628" y="3223"/>
                  </a:lnTo>
                  <a:lnTo>
                    <a:pt x="649" y="3453"/>
                  </a:lnTo>
                  <a:lnTo>
                    <a:pt x="628" y="3704"/>
                  </a:lnTo>
                  <a:lnTo>
                    <a:pt x="544" y="3788"/>
                  </a:lnTo>
                  <a:lnTo>
                    <a:pt x="524" y="3851"/>
                  </a:lnTo>
                  <a:lnTo>
                    <a:pt x="440" y="3851"/>
                  </a:lnTo>
                  <a:lnTo>
                    <a:pt x="398" y="3788"/>
                  </a:lnTo>
                  <a:lnTo>
                    <a:pt x="293" y="3809"/>
                  </a:lnTo>
                  <a:lnTo>
                    <a:pt x="147" y="3788"/>
                  </a:lnTo>
                  <a:lnTo>
                    <a:pt x="147" y="3914"/>
                  </a:lnTo>
                  <a:lnTo>
                    <a:pt x="84" y="3956"/>
                  </a:lnTo>
                  <a:lnTo>
                    <a:pt x="0" y="4081"/>
                  </a:lnTo>
                  <a:lnTo>
                    <a:pt x="42" y="4165"/>
                  </a:lnTo>
                  <a:lnTo>
                    <a:pt x="126" y="4186"/>
                  </a:lnTo>
                  <a:lnTo>
                    <a:pt x="398" y="4186"/>
                  </a:lnTo>
                  <a:lnTo>
                    <a:pt x="440" y="4269"/>
                  </a:lnTo>
                  <a:lnTo>
                    <a:pt x="544" y="4374"/>
                  </a:lnTo>
                  <a:lnTo>
                    <a:pt x="565" y="4437"/>
                  </a:lnTo>
                  <a:lnTo>
                    <a:pt x="607" y="4479"/>
                  </a:lnTo>
                  <a:lnTo>
                    <a:pt x="712" y="4646"/>
                  </a:lnTo>
                  <a:lnTo>
                    <a:pt x="816" y="4709"/>
                  </a:lnTo>
                  <a:lnTo>
                    <a:pt x="816" y="4751"/>
                  </a:lnTo>
                  <a:lnTo>
                    <a:pt x="858" y="4813"/>
                  </a:lnTo>
                  <a:lnTo>
                    <a:pt x="963" y="4813"/>
                  </a:lnTo>
                  <a:lnTo>
                    <a:pt x="1047" y="4897"/>
                  </a:lnTo>
                  <a:lnTo>
                    <a:pt x="1088" y="5002"/>
                  </a:lnTo>
                  <a:lnTo>
                    <a:pt x="1172" y="5106"/>
                  </a:lnTo>
                  <a:lnTo>
                    <a:pt x="1193" y="5316"/>
                  </a:lnTo>
                  <a:lnTo>
                    <a:pt x="1256" y="5357"/>
                  </a:lnTo>
                  <a:lnTo>
                    <a:pt x="1298" y="5567"/>
                  </a:lnTo>
                  <a:lnTo>
                    <a:pt x="1340" y="5525"/>
                  </a:lnTo>
                  <a:lnTo>
                    <a:pt x="1402" y="5629"/>
                  </a:lnTo>
                  <a:lnTo>
                    <a:pt x="1507" y="5588"/>
                  </a:lnTo>
                  <a:lnTo>
                    <a:pt x="1612" y="5629"/>
                  </a:lnTo>
                  <a:lnTo>
                    <a:pt x="1612" y="5964"/>
                  </a:lnTo>
                  <a:lnTo>
                    <a:pt x="1695" y="6069"/>
                  </a:lnTo>
                  <a:lnTo>
                    <a:pt x="1821" y="6090"/>
                  </a:lnTo>
                  <a:lnTo>
                    <a:pt x="1967" y="6048"/>
                  </a:lnTo>
                  <a:lnTo>
                    <a:pt x="2093" y="6090"/>
                  </a:lnTo>
                  <a:lnTo>
                    <a:pt x="2386" y="6069"/>
                  </a:lnTo>
                  <a:lnTo>
                    <a:pt x="2490" y="6152"/>
                  </a:lnTo>
                  <a:lnTo>
                    <a:pt x="2721" y="6383"/>
                  </a:lnTo>
                  <a:lnTo>
                    <a:pt x="2867" y="6466"/>
                  </a:lnTo>
                  <a:lnTo>
                    <a:pt x="2951" y="6571"/>
                  </a:lnTo>
                  <a:lnTo>
                    <a:pt x="3055" y="6613"/>
                  </a:lnTo>
                  <a:lnTo>
                    <a:pt x="3244" y="6613"/>
                  </a:lnTo>
                  <a:lnTo>
                    <a:pt x="3369" y="6676"/>
                  </a:lnTo>
                  <a:lnTo>
                    <a:pt x="3537" y="6634"/>
                  </a:lnTo>
                  <a:lnTo>
                    <a:pt x="3641" y="6676"/>
                  </a:lnTo>
                  <a:lnTo>
                    <a:pt x="3850" y="6676"/>
                  </a:lnTo>
                  <a:lnTo>
                    <a:pt x="3997" y="6424"/>
                  </a:lnTo>
                  <a:lnTo>
                    <a:pt x="4060" y="6362"/>
                  </a:lnTo>
                  <a:lnTo>
                    <a:pt x="4164" y="6299"/>
                  </a:lnTo>
                  <a:lnTo>
                    <a:pt x="4269" y="6299"/>
                  </a:lnTo>
                  <a:lnTo>
                    <a:pt x="4311" y="6278"/>
                  </a:lnTo>
                  <a:lnTo>
                    <a:pt x="4583" y="6257"/>
                  </a:lnTo>
                  <a:lnTo>
                    <a:pt x="4645" y="6278"/>
                  </a:lnTo>
                  <a:lnTo>
                    <a:pt x="4729" y="6404"/>
                  </a:lnTo>
                  <a:lnTo>
                    <a:pt x="4834" y="6466"/>
                  </a:lnTo>
                  <a:lnTo>
                    <a:pt x="5043" y="6424"/>
                  </a:lnTo>
                  <a:lnTo>
                    <a:pt x="5210" y="6424"/>
                  </a:lnTo>
                  <a:lnTo>
                    <a:pt x="5252" y="6320"/>
                  </a:lnTo>
                  <a:lnTo>
                    <a:pt x="5441" y="6257"/>
                  </a:lnTo>
                  <a:lnTo>
                    <a:pt x="5629" y="6215"/>
                  </a:lnTo>
                  <a:lnTo>
                    <a:pt x="5775" y="6152"/>
                  </a:lnTo>
                  <a:lnTo>
                    <a:pt x="5880" y="6069"/>
                  </a:lnTo>
                  <a:lnTo>
                    <a:pt x="5943" y="5964"/>
                  </a:lnTo>
                  <a:lnTo>
                    <a:pt x="6068" y="5880"/>
                  </a:lnTo>
                  <a:lnTo>
                    <a:pt x="6173" y="5880"/>
                  </a:lnTo>
                  <a:lnTo>
                    <a:pt x="6278" y="5797"/>
                  </a:lnTo>
                  <a:lnTo>
                    <a:pt x="7010" y="5797"/>
                  </a:lnTo>
                  <a:lnTo>
                    <a:pt x="8788" y="4018"/>
                  </a:lnTo>
                  <a:lnTo>
                    <a:pt x="8056" y="4018"/>
                  </a:lnTo>
                  <a:lnTo>
                    <a:pt x="6361" y="3495"/>
                  </a:lnTo>
                  <a:lnTo>
                    <a:pt x="6215" y="3370"/>
                  </a:lnTo>
                  <a:lnTo>
                    <a:pt x="6006" y="3349"/>
                  </a:lnTo>
                  <a:lnTo>
                    <a:pt x="5943" y="3160"/>
                  </a:lnTo>
                  <a:lnTo>
                    <a:pt x="5964" y="3014"/>
                  </a:lnTo>
                  <a:lnTo>
                    <a:pt x="5796" y="2930"/>
                  </a:lnTo>
                  <a:lnTo>
                    <a:pt x="5692" y="2616"/>
                  </a:lnTo>
                  <a:lnTo>
                    <a:pt x="5650" y="2386"/>
                  </a:lnTo>
                  <a:lnTo>
                    <a:pt x="5692" y="2323"/>
                  </a:lnTo>
                  <a:lnTo>
                    <a:pt x="5587" y="2282"/>
                  </a:lnTo>
                  <a:lnTo>
                    <a:pt x="5441" y="2303"/>
                  </a:lnTo>
                  <a:lnTo>
                    <a:pt x="5315" y="2386"/>
                  </a:lnTo>
                  <a:lnTo>
                    <a:pt x="5106" y="2386"/>
                  </a:lnTo>
                  <a:lnTo>
                    <a:pt x="5022" y="2323"/>
                  </a:lnTo>
                  <a:lnTo>
                    <a:pt x="5127" y="2198"/>
                  </a:lnTo>
                  <a:lnTo>
                    <a:pt x="5127" y="2093"/>
                  </a:lnTo>
                  <a:lnTo>
                    <a:pt x="5169" y="1989"/>
                  </a:lnTo>
                  <a:lnTo>
                    <a:pt x="5169" y="1821"/>
                  </a:lnTo>
                  <a:lnTo>
                    <a:pt x="5210" y="1717"/>
                  </a:lnTo>
                  <a:lnTo>
                    <a:pt x="5252" y="1591"/>
                  </a:lnTo>
                  <a:lnTo>
                    <a:pt x="5357" y="1570"/>
                  </a:lnTo>
                  <a:lnTo>
                    <a:pt x="5210" y="1361"/>
                  </a:lnTo>
                  <a:lnTo>
                    <a:pt x="5127" y="1361"/>
                  </a:lnTo>
                  <a:lnTo>
                    <a:pt x="5106" y="1277"/>
                  </a:lnTo>
                  <a:lnTo>
                    <a:pt x="5064" y="1173"/>
                  </a:lnTo>
                  <a:lnTo>
                    <a:pt x="4959" y="1026"/>
                  </a:lnTo>
                  <a:lnTo>
                    <a:pt x="4855" y="984"/>
                  </a:lnTo>
                  <a:lnTo>
                    <a:pt x="4687" y="838"/>
                  </a:lnTo>
                  <a:lnTo>
                    <a:pt x="4541" y="733"/>
                  </a:lnTo>
                  <a:lnTo>
                    <a:pt x="4520" y="671"/>
                  </a:lnTo>
                  <a:lnTo>
                    <a:pt x="4415" y="671"/>
                  </a:lnTo>
                  <a:lnTo>
                    <a:pt x="4394" y="629"/>
                  </a:lnTo>
                  <a:lnTo>
                    <a:pt x="4227" y="629"/>
                  </a:lnTo>
                  <a:lnTo>
                    <a:pt x="4185" y="524"/>
                  </a:lnTo>
                  <a:lnTo>
                    <a:pt x="3976" y="336"/>
                  </a:lnTo>
                  <a:lnTo>
                    <a:pt x="3871" y="315"/>
                  </a:lnTo>
                  <a:lnTo>
                    <a:pt x="3788" y="231"/>
                  </a:lnTo>
                  <a:lnTo>
                    <a:pt x="3662" y="210"/>
                  </a:lnTo>
                  <a:lnTo>
                    <a:pt x="3578" y="231"/>
                  </a:lnTo>
                  <a:lnTo>
                    <a:pt x="3557" y="252"/>
                  </a:lnTo>
                  <a:lnTo>
                    <a:pt x="3369" y="106"/>
                  </a:lnTo>
                  <a:lnTo>
                    <a:pt x="3265" y="106"/>
                  </a:lnTo>
                  <a:lnTo>
                    <a:pt x="3223" y="147"/>
                  </a:lnTo>
                  <a:lnTo>
                    <a:pt x="3139" y="85"/>
                  </a:lnTo>
                  <a:lnTo>
                    <a:pt x="3034" y="106"/>
                  </a:lnTo>
                  <a:lnTo>
                    <a:pt x="2930" y="189"/>
                  </a:lnTo>
                  <a:lnTo>
                    <a:pt x="2825" y="189"/>
                  </a:lnTo>
                  <a:lnTo>
                    <a:pt x="2595" y="106"/>
                  </a:lnTo>
                  <a:lnTo>
                    <a:pt x="2553" y="43"/>
                  </a:lnTo>
                  <a:lnTo>
                    <a:pt x="251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64"/>
            <p:cNvSpPr/>
            <p:nvPr/>
          </p:nvSpPr>
          <p:spPr>
            <a:xfrm>
              <a:off x="3996236" y="3024695"/>
              <a:ext cx="46106" cy="39042"/>
            </a:xfrm>
            <a:custGeom>
              <a:avLst/>
              <a:gdLst/>
              <a:ahLst/>
              <a:cxnLst/>
              <a:rect l="l" t="t" r="r" b="b"/>
              <a:pathLst>
                <a:path w="3872" h="3433" extrusionOk="0">
                  <a:moveTo>
                    <a:pt x="1151" y="1"/>
                  </a:moveTo>
                  <a:lnTo>
                    <a:pt x="1068" y="105"/>
                  </a:lnTo>
                  <a:lnTo>
                    <a:pt x="963" y="168"/>
                  </a:lnTo>
                  <a:lnTo>
                    <a:pt x="858" y="189"/>
                  </a:lnTo>
                  <a:lnTo>
                    <a:pt x="838" y="273"/>
                  </a:lnTo>
                  <a:lnTo>
                    <a:pt x="712" y="273"/>
                  </a:lnTo>
                  <a:lnTo>
                    <a:pt x="628" y="315"/>
                  </a:lnTo>
                  <a:lnTo>
                    <a:pt x="524" y="336"/>
                  </a:lnTo>
                  <a:lnTo>
                    <a:pt x="524" y="398"/>
                  </a:lnTo>
                  <a:lnTo>
                    <a:pt x="524" y="440"/>
                  </a:lnTo>
                  <a:lnTo>
                    <a:pt x="524" y="524"/>
                  </a:lnTo>
                  <a:lnTo>
                    <a:pt x="356" y="524"/>
                  </a:lnTo>
                  <a:lnTo>
                    <a:pt x="314" y="545"/>
                  </a:lnTo>
                  <a:lnTo>
                    <a:pt x="314" y="691"/>
                  </a:lnTo>
                  <a:lnTo>
                    <a:pt x="231" y="817"/>
                  </a:lnTo>
                  <a:lnTo>
                    <a:pt x="294" y="838"/>
                  </a:lnTo>
                  <a:lnTo>
                    <a:pt x="335" y="900"/>
                  </a:lnTo>
                  <a:lnTo>
                    <a:pt x="294" y="942"/>
                  </a:lnTo>
                  <a:lnTo>
                    <a:pt x="231" y="1131"/>
                  </a:lnTo>
                  <a:lnTo>
                    <a:pt x="189" y="1424"/>
                  </a:lnTo>
                  <a:lnTo>
                    <a:pt x="84" y="1549"/>
                  </a:lnTo>
                  <a:lnTo>
                    <a:pt x="84" y="1654"/>
                  </a:lnTo>
                  <a:lnTo>
                    <a:pt x="22" y="1737"/>
                  </a:lnTo>
                  <a:lnTo>
                    <a:pt x="1" y="1863"/>
                  </a:lnTo>
                  <a:lnTo>
                    <a:pt x="84" y="2093"/>
                  </a:lnTo>
                  <a:lnTo>
                    <a:pt x="105" y="2219"/>
                  </a:lnTo>
                  <a:lnTo>
                    <a:pt x="126" y="2219"/>
                  </a:lnTo>
                  <a:lnTo>
                    <a:pt x="210" y="2260"/>
                  </a:lnTo>
                  <a:lnTo>
                    <a:pt x="335" y="2281"/>
                  </a:lnTo>
                  <a:lnTo>
                    <a:pt x="356" y="2198"/>
                  </a:lnTo>
                  <a:lnTo>
                    <a:pt x="461" y="2198"/>
                  </a:lnTo>
                  <a:lnTo>
                    <a:pt x="628" y="1863"/>
                  </a:lnTo>
                  <a:lnTo>
                    <a:pt x="670" y="1905"/>
                  </a:lnTo>
                  <a:lnTo>
                    <a:pt x="712" y="1968"/>
                  </a:lnTo>
                  <a:lnTo>
                    <a:pt x="942" y="2051"/>
                  </a:lnTo>
                  <a:lnTo>
                    <a:pt x="1047" y="2051"/>
                  </a:lnTo>
                  <a:lnTo>
                    <a:pt x="1151" y="1968"/>
                  </a:lnTo>
                  <a:lnTo>
                    <a:pt x="1256" y="1947"/>
                  </a:lnTo>
                  <a:lnTo>
                    <a:pt x="1340" y="2009"/>
                  </a:lnTo>
                  <a:lnTo>
                    <a:pt x="1382" y="1968"/>
                  </a:lnTo>
                  <a:lnTo>
                    <a:pt x="1486" y="1968"/>
                  </a:lnTo>
                  <a:lnTo>
                    <a:pt x="1674" y="2114"/>
                  </a:lnTo>
                  <a:lnTo>
                    <a:pt x="1695" y="2093"/>
                  </a:lnTo>
                  <a:lnTo>
                    <a:pt x="1779" y="2072"/>
                  </a:lnTo>
                  <a:lnTo>
                    <a:pt x="1905" y="2093"/>
                  </a:lnTo>
                  <a:lnTo>
                    <a:pt x="1988" y="2177"/>
                  </a:lnTo>
                  <a:lnTo>
                    <a:pt x="2093" y="2198"/>
                  </a:lnTo>
                  <a:lnTo>
                    <a:pt x="2302" y="2386"/>
                  </a:lnTo>
                  <a:lnTo>
                    <a:pt x="2344" y="2491"/>
                  </a:lnTo>
                  <a:lnTo>
                    <a:pt x="2511" y="2491"/>
                  </a:lnTo>
                  <a:lnTo>
                    <a:pt x="2532" y="2533"/>
                  </a:lnTo>
                  <a:lnTo>
                    <a:pt x="2637" y="2533"/>
                  </a:lnTo>
                  <a:lnTo>
                    <a:pt x="2658" y="2595"/>
                  </a:lnTo>
                  <a:lnTo>
                    <a:pt x="2804" y="2700"/>
                  </a:lnTo>
                  <a:lnTo>
                    <a:pt x="2972" y="2846"/>
                  </a:lnTo>
                  <a:lnTo>
                    <a:pt x="3076" y="2888"/>
                  </a:lnTo>
                  <a:lnTo>
                    <a:pt x="3181" y="3035"/>
                  </a:lnTo>
                  <a:lnTo>
                    <a:pt x="3223" y="3139"/>
                  </a:lnTo>
                  <a:lnTo>
                    <a:pt x="3244" y="3223"/>
                  </a:lnTo>
                  <a:lnTo>
                    <a:pt x="3327" y="3223"/>
                  </a:lnTo>
                  <a:lnTo>
                    <a:pt x="3474" y="3432"/>
                  </a:lnTo>
                  <a:lnTo>
                    <a:pt x="3599" y="3369"/>
                  </a:lnTo>
                  <a:lnTo>
                    <a:pt x="3662" y="3328"/>
                  </a:lnTo>
                  <a:lnTo>
                    <a:pt x="3746" y="3307"/>
                  </a:lnTo>
                  <a:lnTo>
                    <a:pt x="3871" y="3202"/>
                  </a:lnTo>
                  <a:lnTo>
                    <a:pt x="3809" y="3160"/>
                  </a:lnTo>
                  <a:lnTo>
                    <a:pt x="3809" y="3139"/>
                  </a:lnTo>
                  <a:lnTo>
                    <a:pt x="3767" y="3202"/>
                  </a:lnTo>
                  <a:lnTo>
                    <a:pt x="3683" y="3139"/>
                  </a:lnTo>
                  <a:lnTo>
                    <a:pt x="3641" y="3139"/>
                  </a:lnTo>
                  <a:lnTo>
                    <a:pt x="3579" y="3035"/>
                  </a:lnTo>
                  <a:lnTo>
                    <a:pt x="3599" y="3014"/>
                  </a:lnTo>
                  <a:lnTo>
                    <a:pt x="3537" y="2909"/>
                  </a:lnTo>
                  <a:lnTo>
                    <a:pt x="3453" y="2888"/>
                  </a:lnTo>
                  <a:lnTo>
                    <a:pt x="3348" y="2637"/>
                  </a:lnTo>
                  <a:lnTo>
                    <a:pt x="3327" y="2595"/>
                  </a:lnTo>
                  <a:lnTo>
                    <a:pt x="3327" y="2616"/>
                  </a:lnTo>
                  <a:lnTo>
                    <a:pt x="3265" y="2616"/>
                  </a:lnTo>
                  <a:lnTo>
                    <a:pt x="3181" y="2512"/>
                  </a:lnTo>
                  <a:lnTo>
                    <a:pt x="3055" y="2470"/>
                  </a:lnTo>
                  <a:lnTo>
                    <a:pt x="2972" y="2323"/>
                  </a:lnTo>
                  <a:lnTo>
                    <a:pt x="2804" y="2093"/>
                  </a:lnTo>
                  <a:lnTo>
                    <a:pt x="2742" y="2051"/>
                  </a:lnTo>
                  <a:lnTo>
                    <a:pt x="2595" y="2009"/>
                  </a:lnTo>
                  <a:lnTo>
                    <a:pt x="2532" y="1947"/>
                  </a:lnTo>
                  <a:lnTo>
                    <a:pt x="2428" y="1800"/>
                  </a:lnTo>
                  <a:lnTo>
                    <a:pt x="2344" y="1842"/>
                  </a:lnTo>
                  <a:lnTo>
                    <a:pt x="2218" y="1842"/>
                  </a:lnTo>
                  <a:lnTo>
                    <a:pt x="2177" y="1863"/>
                  </a:lnTo>
                  <a:lnTo>
                    <a:pt x="2114" y="1800"/>
                  </a:lnTo>
                  <a:lnTo>
                    <a:pt x="2009" y="1654"/>
                  </a:lnTo>
                  <a:lnTo>
                    <a:pt x="2072" y="1633"/>
                  </a:lnTo>
                  <a:lnTo>
                    <a:pt x="1967" y="1465"/>
                  </a:lnTo>
                  <a:lnTo>
                    <a:pt x="1905" y="1486"/>
                  </a:lnTo>
                  <a:lnTo>
                    <a:pt x="1905" y="1591"/>
                  </a:lnTo>
                  <a:lnTo>
                    <a:pt x="1926" y="1591"/>
                  </a:lnTo>
                  <a:lnTo>
                    <a:pt x="1926" y="1758"/>
                  </a:lnTo>
                  <a:lnTo>
                    <a:pt x="1821" y="1737"/>
                  </a:lnTo>
                  <a:lnTo>
                    <a:pt x="1800" y="1549"/>
                  </a:lnTo>
                  <a:lnTo>
                    <a:pt x="1758" y="1444"/>
                  </a:lnTo>
                  <a:lnTo>
                    <a:pt x="1674" y="1424"/>
                  </a:lnTo>
                  <a:lnTo>
                    <a:pt x="1674" y="1361"/>
                  </a:lnTo>
                  <a:lnTo>
                    <a:pt x="1654" y="1214"/>
                  </a:lnTo>
                  <a:lnTo>
                    <a:pt x="1591" y="1172"/>
                  </a:lnTo>
                  <a:lnTo>
                    <a:pt x="1507" y="754"/>
                  </a:lnTo>
                  <a:lnTo>
                    <a:pt x="1277" y="126"/>
                  </a:lnTo>
                  <a:lnTo>
                    <a:pt x="115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64"/>
            <p:cNvSpPr/>
            <p:nvPr/>
          </p:nvSpPr>
          <p:spPr>
            <a:xfrm>
              <a:off x="4033614" y="3061110"/>
              <a:ext cx="10467" cy="11907"/>
            </a:xfrm>
            <a:custGeom>
              <a:avLst/>
              <a:gdLst/>
              <a:ahLst/>
              <a:cxnLst/>
              <a:rect l="l" t="t" r="r" b="b"/>
              <a:pathLst>
                <a:path w="879" h="1047" extrusionOk="0">
                  <a:moveTo>
                    <a:pt x="732" y="0"/>
                  </a:moveTo>
                  <a:lnTo>
                    <a:pt x="607" y="105"/>
                  </a:lnTo>
                  <a:lnTo>
                    <a:pt x="523" y="126"/>
                  </a:lnTo>
                  <a:lnTo>
                    <a:pt x="460" y="167"/>
                  </a:lnTo>
                  <a:lnTo>
                    <a:pt x="230" y="251"/>
                  </a:lnTo>
                  <a:lnTo>
                    <a:pt x="188" y="377"/>
                  </a:lnTo>
                  <a:lnTo>
                    <a:pt x="147" y="481"/>
                  </a:lnTo>
                  <a:lnTo>
                    <a:pt x="147" y="649"/>
                  </a:lnTo>
                  <a:lnTo>
                    <a:pt x="105" y="753"/>
                  </a:lnTo>
                  <a:lnTo>
                    <a:pt x="105" y="858"/>
                  </a:lnTo>
                  <a:lnTo>
                    <a:pt x="0" y="983"/>
                  </a:lnTo>
                  <a:lnTo>
                    <a:pt x="84" y="1046"/>
                  </a:lnTo>
                  <a:lnTo>
                    <a:pt x="293" y="1046"/>
                  </a:lnTo>
                  <a:lnTo>
                    <a:pt x="419" y="963"/>
                  </a:lnTo>
                  <a:lnTo>
                    <a:pt x="565" y="942"/>
                  </a:lnTo>
                  <a:lnTo>
                    <a:pt x="670" y="983"/>
                  </a:lnTo>
                  <a:lnTo>
                    <a:pt x="670" y="963"/>
                  </a:lnTo>
                  <a:lnTo>
                    <a:pt x="837" y="732"/>
                  </a:lnTo>
                  <a:lnTo>
                    <a:pt x="816" y="670"/>
                  </a:lnTo>
                  <a:lnTo>
                    <a:pt x="649" y="670"/>
                  </a:lnTo>
                  <a:lnTo>
                    <a:pt x="565" y="732"/>
                  </a:lnTo>
                  <a:lnTo>
                    <a:pt x="523" y="691"/>
                  </a:lnTo>
                  <a:lnTo>
                    <a:pt x="460" y="628"/>
                  </a:lnTo>
                  <a:lnTo>
                    <a:pt x="565" y="628"/>
                  </a:lnTo>
                  <a:lnTo>
                    <a:pt x="649" y="544"/>
                  </a:lnTo>
                  <a:lnTo>
                    <a:pt x="732" y="544"/>
                  </a:lnTo>
                  <a:lnTo>
                    <a:pt x="837" y="419"/>
                  </a:lnTo>
                  <a:lnTo>
                    <a:pt x="879" y="377"/>
                  </a:lnTo>
                  <a:lnTo>
                    <a:pt x="858" y="230"/>
                  </a:lnTo>
                  <a:lnTo>
                    <a:pt x="879" y="147"/>
                  </a:lnTo>
                  <a:lnTo>
                    <a:pt x="858" y="147"/>
                  </a:lnTo>
                  <a:lnTo>
                    <a:pt x="732" y="21"/>
                  </a:lnTo>
                  <a:lnTo>
                    <a:pt x="73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64"/>
            <p:cNvSpPr/>
            <p:nvPr/>
          </p:nvSpPr>
          <p:spPr>
            <a:xfrm>
              <a:off x="4029125" y="3065864"/>
              <a:ext cx="70516" cy="89240"/>
            </a:xfrm>
            <a:custGeom>
              <a:avLst/>
              <a:gdLst/>
              <a:ahLst/>
              <a:cxnLst/>
              <a:rect l="l" t="t" r="r" b="b"/>
              <a:pathLst>
                <a:path w="5922" h="7847" extrusionOk="0">
                  <a:moveTo>
                    <a:pt x="5587" y="1"/>
                  </a:moveTo>
                  <a:lnTo>
                    <a:pt x="5587" y="21"/>
                  </a:lnTo>
                  <a:lnTo>
                    <a:pt x="5545" y="21"/>
                  </a:lnTo>
                  <a:lnTo>
                    <a:pt x="5482" y="105"/>
                  </a:lnTo>
                  <a:lnTo>
                    <a:pt x="5441" y="210"/>
                  </a:lnTo>
                  <a:lnTo>
                    <a:pt x="5420" y="168"/>
                  </a:lnTo>
                  <a:lnTo>
                    <a:pt x="5315" y="273"/>
                  </a:lnTo>
                  <a:lnTo>
                    <a:pt x="5127" y="314"/>
                  </a:lnTo>
                  <a:lnTo>
                    <a:pt x="5127" y="335"/>
                  </a:lnTo>
                  <a:lnTo>
                    <a:pt x="5085" y="314"/>
                  </a:lnTo>
                  <a:lnTo>
                    <a:pt x="4897" y="335"/>
                  </a:lnTo>
                  <a:lnTo>
                    <a:pt x="4792" y="419"/>
                  </a:lnTo>
                  <a:lnTo>
                    <a:pt x="4499" y="461"/>
                  </a:lnTo>
                  <a:lnTo>
                    <a:pt x="4457" y="461"/>
                  </a:lnTo>
                  <a:lnTo>
                    <a:pt x="4394" y="440"/>
                  </a:lnTo>
                  <a:lnTo>
                    <a:pt x="4227" y="440"/>
                  </a:lnTo>
                  <a:lnTo>
                    <a:pt x="4060" y="524"/>
                  </a:lnTo>
                  <a:lnTo>
                    <a:pt x="3913" y="524"/>
                  </a:lnTo>
                  <a:lnTo>
                    <a:pt x="3830" y="545"/>
                  </a:lnTo>
                  <a:lnTo>
                    <a:pt x="3704" y="482"/>
                  </a:lnTo>
                  <a:lnTo>
                    <a:pt x="3599" y="524"/>
                  </a:lnTo>
                  <a:lnTo>
                    <a:pt x="3244" y="733"/>
                  </a:lnTo>
                  <a:lnTo>
                    <a:pt x="3076" y="754"/>
                  </a:lnTo>
                  <a:lnTo>
                    <a:pt x="2972" y="691"/>
                  </a:lnTo>
                  <a:lnTo>
                    <a:pt x="2909" y="733"/>
                  </a:lnTo>
                  <a:lnTo>
                    <a:pt x="2762" y="733"/>
                  </a:lnTo>
                  <a:lnTo>
                    <a:pt x="2700" y="691"/>
                  </a:lnTo>
                  <a:lnTo>
                    <a:pt x="2658" y="691"/>
                  </a:lnTo>
                  <a:lnTo>
                    <a:pt x="2469" y="858"/>
                  </a:lnTo>
                  <a:lnTo>
                    <a:pt x="2365" y="858"/>
                  </a:lnTo>
                  <a:lnTo>
                    <a:pt x="2239" y="942"/>
                  </a:lnTo>
                  <a:lnTo>
                    <a:pt x="2177" y="1005"/>
                  </a:lnTo>
                  <a:lnTo>
                    <a:pt x="1988" y="1047"/>
                  </a:lnTo>
                  <a:lnTo>
                    <a:pt x="1863" y="984"/>
                  </a:lnTo>
                  <a:lnTo>
                    <a:pt x="1716" y="858"/>
                  </a:lnTo>
                  <a:lnTo>
                    <a:pt x="1653" y="858"/>
                  </a:lnTo>
                  <a:lnTo>
                    <a:pt x="1633" y="754"/>
                  </a:lnTo>
                  <a:lnTo>
                    <a:pt x="1256" y="377"/>
                  </a:lnTo>
                  <a:lnTo>
                    <a:pt x="1235" y="356"/>
                  </a:lnTo>
                  <a:lnTo>
                    <a:pt x="1214" y="314"/>
                  </a:lnTo>
                  <a:lnTo>
                    <a:pt x="1047" y="545"/>
                  </a:lnTo>
                  <a:lnTo>
                    <a:pt x="1005" y="628"/>
                  </a:lnTo>
                  <a:lnTo>
                    <a:pt x="1047" y="858"/>
                  </a:lnTo>
                  <a:lnTo>
                    <a:pt x="1151" y="1172"/>
                  </a:lnTo>
                  <a:lnTo>
                    <a:pt x="1319" y="1256"/>
                  </a:lnTo>
                  <a:lnTo>
                    <a:pt x="1298" y="1402"/>
                  </a:lnTo>
                  <a:lnTo>
                    <a:pt x="1361" y="1591"/>
                  </a:lnTo>
                  <a:lnTo>
                    <a:pt x="1570" y="1612"/>
                  </a:lnTo>
                  <a:lnTo>
                    <a:pt x="1716" y="1737"/>
                  </a:lnTo>
                  <a:lnTo>
                    <a:pt x="3411" y="2260"/>
                  </a:lnTo>
                  <a:lnTo>
                    <a:pt x="4143" y="2260"/>
                  </a:lnTo>
                  <a:lnTo>
                    <a:pt x="2365" y="4039"/>
                  </a:lnTo>
                  <a:lnTo>
                    <a:pt x="1633" y="4039"/>
                  </a:lnTo>
                  <a:lnTo>
                    <a:pt x="1528" y="4122"/>
                  </a:lnTo>
                  <a:lnTo>
                    <a:pt x="1423" y="4122"/>
                  </a:lnTo>
                  <a:lnTo>
                    <a:pt x="1298" y="4206"/>
                  </a:lnTo>
                  <a:lnTo>
                    <a:pt x="1235" y="4311"/>
                  </a:lnTo>
                  <a:lnTo>
                    <a:pt x="1130" y="4394"/>
                  </a:lnTo>
                  <a:lnTo>
                    <a:pt x="984" y="4457"/>
                  </a:lnTo>
                  <a:lnTo>
                    <a:pt x="796" y="4499"/>
                  </a:lnTo>
                  <a:lnTo>
                    <a:pt x="607" y="4562"/>
                  </a:lnTo>
                  <a:lnTo>
                    <a:pt x="565" y="4666"/>
                  </a:lnTo>
                  <a:lnTo>
                    <a:pt x="0" y="5169"/>
                  </a:lnTo>
                  <a:lnTo>
                    <a:pt x="0" y="7449"/>
                  </a:lnTo>
                  <a:lnTo>
                    <a:pt x="419" y="7847"/>
                  </a:lnTo>
                  <a:lnTo>
                    <a:pt x="419" y="7805"/>
                  </a:lnTo>
                  <a:lnTo>
                    <a:pt x="900" y="7261"/>
                  </a:lnTo>
                  <a:lnTo>
                    <a:pt x="942" y="7156"/>
                  </a:lnTo>
                  <a:lnTo>
                    <a:pt x="1089" y="7031"/>
                  </a:lnTo>
                  <a:lnTo>
                    <a:pt x="1193" y="7010"/>
                  </a:lnTo>
                  <a:lnTo>
                    <a:pt x="1235" y="6926"/>
                  </a:lnTo>
                  <a:lnTo>
                    <a:pt x="1298" y="6905"/>
                  </a:lnTo>
                  <a:lnTo>
                    <a:pt x="1633" y="6529"/>
                  </a:lnTo>
                  <a:lnTo>
                    <a:pt x="1716" y="6508"/>
                  </a:lnTo>
                  <a:lnTo>
                    <a:pt x="2093" y="6089"/>
                  </a:lnTo>
                  <a:lnTo>
                    <a:pt x="2302" y="5922"/>
                  </a:lnTo>
                  <a:lnTo>
                    <a:pt x="2469" y="5817"/>
                  </a:lnTo>
                  <a:lnTo>
                    <a:pt x="2658" y="5796"/>
                  </a:lnTo>
                  <a:lnTo>
                    <a:pt x="2930" y="5566"/>
                  </a:lnTo>
                  <a:lnTo>
                    <a:pt x="3558" y="4980"/>
                  </a:lnTo>
                  <a:lnTo>
                    <a:pt x="3871" y="4625"/>
                  </a:lnTo>
                  <a:lnTo>
                    <a:pt x="4060" y="4436"/>
                  </a:lnTo>
                  <a:lnTo>
                    <a:pt x="4081" y="4311"/>
                  </a:lnTo>
                  <a:lnTo>
                    <a:pt x="4478" y="3788"/>
                  </a:lnTo>
                  <a:lnTo>
                    <a:pt x="4478" y="3683"/>
                  </a:lnTo>
                  <a:lnTo>
                    <a:pt x="4687" y="3390"/>
                  </a:lnTo>
                  <a:lnTo>
                    <a:pt x="4708" y="3202"/>
                  </a:lnTo>
                  <a:lnTo>
                    <a:pt x="5022" y="2574"/>
                  </a:lnTo>
                  <a:lnTo>
                    <a:pt x="5106" y="2532"/>
                  </a:lnTo>
                  <a:lnTo>
                    <a:pt x="5064" y="2449"/>
                  </a:lnTo>
                  <a:lnTo>
                    <a:pt x="5064" y="2365"/>
                  </a:lnTo>
                  <a:lnTo>
                    <a:pt x="5190" y="2239"/>
                  </a:lnTo>
                  <a:lnTo>
                    <a:pt x="5231" y="2239"/>
                  </a:lnTo>
                  <a:lnTo>
                    <a:pt x="5315" y="2135"/>
                  </a:lnTo>
                  <a:lnTo>
                    <a:pt x="5441" y="1842"/>
                  </a:lnTo>
                  <a:lnTo>
                    <a:pt x="5650" y="1591"/>
                  </a:lnTo>
                  <a:lnTo>
                    <a:pt x="5650" y="1423"/>
                  </a:lnTo>
                  <a:lnTo>
                    <a:pt x="5692" y="1381"/>
                  </a:lnTo>
                  <a:lnTo>
                    <a:pt x="5713" y="1214"/>
                  </a:lnTo>
                  <a:lnTo>
                    <a:pt x="5650" y="1151"/>
                  </a:lnTo>
                  <a:lnTo>
                    <a:pt x="5734" y="1005"/>
                  </a:lnTo>
                  <a:lnTo>
                    <a:pt x="5796" y="984"/>
                  </a:lnTo>
                  <a:lnTo>
                    <a:pt x="5859" y="984"/>
                  </a:lnTo>
                  <a:lnTo>
                    <a:pt x="5901" y="1005"/>
                  </a:lnTo>
                  <a:lnTo>
                    <a:pt x="5922" y="1005"/>
                  </a:lnTo>
                  <a:lnTo>
                    <a:pt x="5901" y="942"/>
                  </a:lnTo>
                  <a:lnTo>
                    <a:pt x="5838" y="942"/>
                  </a:lnTo>
                  <a:lnTo>
                    <a:pt x="5859" y="963"/>
                  </a:lnTo>
                  <a:lnTo>
                    <a:pt x="5796" y="963"/>
                  </a:lnTo>
                  <a:lnTo>
                    <a:pt x="5817" y="879"/>
                  </a:lnTo>
                  <a:lnTo>
                    <a:pt x="5817" y="775"/>
                  </a:lnTo>
                  <a:lnTo>
                    <a:pt x="5754" y="691"/>
                  </a:lnTo>
                  <a:lnTo>
                    <a:pt x="5817" y="586"/>
                  </a:lnTo>
                  <a:lnTo>
                    <a:pt x="5859" y="545"/>
                  </a:lnTo>
                  <a:lnTo>
                    <a:pt x="5859" y="482"/>
                  </a:lnTo>
                  <a:lnTo>
                    <a:pt x="5796" y="482"/>
                  </a:lnTo>
                  <a:lnTo>
                    <a:pt x="5754" y="440"/>
                  </a:lnTo>
                  <a:lnTo>
                    <a:pt x="5796" y="377"/>
                  </a:lnTo>
                  <a:lnTo>
                    <a:pt x="5796" y="314"/>
                  </a:lnTo>
                  <a:lnTo>
                    <a:pt x="5838" y="210"/>
                  </a:lnTo>
                  <a:lnTo>
                    <a:pt x="5901" y="126"/>
                  </a:lnTo>
                  <a:lnTo>
                    <a:pt x="5859" y="105"/>
                  </a:lnTo>
                  <a:lnTo>
                    <a:pt x="5796" y="105"/>
                  </a:lnTo>
                  <a:lnTo>
                    <a:pt x="5650" y="42"/>
                  </a:lnTo>
                  <a:lnTo>
                    <a:pt x="558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64"/>
            <p:cNvSpPr/>
            <p:nvPr/>
          </p:nvSpPr>
          <p:spPr>
            <a:xfrm>
              <a:off x="3978054" y="3108693"/>
              <a:ext cx="57811" cy="66882"/>
            </a:xfrm>
            <a:custGeom>
              <a:avLst/>
              <a:gdLst/>
              <a:ahLst/>
              <a:cxnLst/>
              <a:rect l="l" t="t" r="r" b="b"/>
              <a:pathLst>
                <a:path w="4855" h="5881" extrusionOk="0">
                  <a:moveTo>
                    <a:pt x="984" y="1"/>
                  </a:moveTo>
                  <a:lnTo>
                    <a:pt x="942" y="43"/>
                  </a:lnTo>
                  <a:lnTo>
                    <a:pt x="732" y="252"/>
                  </a:lnTo>
                  <a:lnTo>
                    <a:pt x="607" y="461"/>
                  </a:lnTo>
                  <a:lnTo>
                    <a:pt x="565" y="461"/>
                  </a:lnTo>
                  <a:lnTo>
                    <a:pt x="460" y="566"/>
                  </a:lnTo>
                  <a:lnTo>
                    <a:pt x="398" y="628"/>
                  </a:lnTo>
                  <a:lnTo>
                    <a:pt x="356" y="649"/>
                  </a:lnTo>
                  <a:lnTo>
                    <a:pt x="272" y="754"/>
                  </a:lnTo>
                  <a:lnTo>
                    <a:pt x="293" y="733"/>
                  </a:lnTo>
                  <a:lnTo>
                    <a:pt x="356" y="796"/>
                  </a:lnTo>
                  <a:lnTo>
                    <a:pt x="377" y="963"/>
                  </a:lnTo>
                  <a:lnTo>
                    <a:pt x="419" y="984"/>
                  </a:lnTo>
                  <a:lnTo>
                    <a:pt x="419" y="1089"/>
                  </a:lnTo>
                  <a:lnTo>
                    <a:pt x="502" y="1089"/>
                  </a:lnTo>
                  <a:lnTo>
                    <a:pt x="523" y="1214"/>
                  </a:lnTo>
                  <a:lnTo>
                    <a:pt x="523" y="1361"/>
                  </a:lnTo>
                  <a:lnTo>
                    <a:pt x="670" y="1486"/>
                  </a:lnTo>
                  <a:lnTo>
                    <a:pt x="732" y="1633"/>
                  </a:lnTo>
                  <a:lnTo>
                    <a:pt x="816" y="1696"/>
                  </a:lnTo>
                  <a:lnTo>
                    <a:pt x="900" y="1737"/>
                  </a:lnTo>
                  <a:lnTo>
                    <a:pt x="837" y="1800"/>
                  </a:lnTo>
                  <a:lnTo>
                    <a:pt x="921" y="1884"/>
                  </a:lnTo>
                  <a:lnTo>
                    <a:pt x="942" y="2009"/>
                  </a:lnTo>
                  <a:lnTo>
                    <a:pt x="942" y="2114"/>
                  </a:lnTo>
                  <a:lnTo>
                    <a:pt x="816" y="2261"/>
                  </a:lnTo>
                  <a:lnTo>
                    <a:pt x="816" y="2365"/>
                  </a:lnTo>
                  <a:lnTo>
                    <a:pt x="774" y="2512"/>
                  </a:lnTo>
                  <a:lnTo>
                    <a:pt x="565" y="2512"/>
                  </a:lnTo>
                  <a:lnTo>
                    <a:pt x="565" y="2553"/>
                  </a:lnTo>
                  <a:lnTo>
                    <a:pt x="502" y="2616"/>
                  </a:lnTo>
                  <a:lnTo>
                    <a:pt x="460" y="2721"/>
                  </a:lnTo>
                  <a:lnTo>
                    <a:pt x="377" y="2784"/>
                  </a:lnTo>
                  <a:lnTo>
                    <a:pt x="293" y="2930"/>
                  </a:lnTo>
                  <a:lnTo>
                    <a:pt x="188" y="3056"/>
                  </a:lnTo>
                  <a:lnTo>
                    <a:pt x="168" y="3202"/>
                  </a:lnTo>
                  <a:lnTo>
                    <a:pt x="0" y="3767"/>
                  </a:lnTo>
                  <a:lnTo>
                    <a:pt x="188" y="3767"/>
                  </a:lnTo>
                  <a:lnTo>
                    <a:pt x="2281" y="4981"/>
                  </a:lnTo>
                  <a:lnTo>
                    <a:pt x="2406" y="5169"/>
                  </a:lnTo>
                  <a:lnTo>
                    <a:pt x="2385" y="5253"/>
                  </a:lnTo>
                  <a:lnTo>
                    <a:pt x="2406" y="5294"/>
                  </a:lnTo>
                  <a:lnTo>
                    <a:pt x="2469" y="5378"/>
                  </a:lnTo>
                  <a:lnTo>
                    <a:pt x="3181" y="5880"/>
                  </a:lnTo>
                  <a:lnTo>
                    <a:pt x="3222" y="5880"/>
                  </a:lnTo>
                  <a:lnTo>
                    <a:pt x="3327" y="5818"/>
                  </a:lnTo>
                  <a:lnTo>
                    <a:pt x="3536" y="5546"/>
                  </a:lnTo>
                  <a:lnTo>
                    <a:pt x="3641" y="5357"/>
                  </a:lnTo>
                  <a:lnTo>
                    <a:pt x="3641" y="5232"/>
                  </a:lnTo>
                  <a:lnTo>
                    <a:pt x="3725" y="5085"/>
                  </a:lnTo>
                  <a:lnTo>
                    <a:pt x="3829" y="4939"/>
                  </a:lnTo>
                  <a:lnTo>
                    <a:pt x="3808" y="4918"/>
                  </a:lnTo>
                  <a:lnTo>
                    <a:pt x="3808" y="4855"/>
                  </a:lnTo>
                  <a:lnTo>
                    <a:pt x="3871" y="4750"/>
                  </a:lnTo>
                  <a:lnTo>
                    <a:pt x="3871" y="4730"/>
                  </a:lnTo>
                  <a:lnTo>
                    <a:pt x="3955" y="4709"/>
                  </a:lnTo>
                  <a:lnTo>
                    <a:pt x="4122" y="4709"/>
                  </a:lnTo>
                  <a:lnTo>
                    <a:pt x="4227" y="4541"/>
                  </a:lnTo>
                  <a:lnTo>
                    <a:pt x="4436" y="4458"/>
                  </a:lnTo>
                  <a:lnTo>
                    <a:pt x="4394" y="4416"/>
                  </a:lnTo>
                  <a:lnTo>
                    <a:pt x="4457" y="4332"/>
                  </a:lnTo>
                  <a:lnTo>
                    <a:pt x="4499" y="4332"/>
                  </a:lnTo>
                  <a:lnTo>
                    <a:pt x="4687" y="4102"/>
                  </a:lnTo>
                  <a:lnTo>
                    <a:pt x="4708" y="4081"/>
                  </a:lnTo>
                  <a:lnTo>
                    <a:pt x="4289" y="3683"/>
                  </a:lnTo>
                  <a:lnTo>
                    <a:pt x="4289" y="1403"/>
                  </a:lnTo>
                  <a:lnTo>
                    <a:pt x="4854" y="900"/>
                  </a:lnTo>
                  <a:lnTo>
                    <a:pt x="4687" y="900"/>
                  </a:lnTo>
                  <a:lnTo>
                    <a:pt x="4478" y="942"/>
                  </a:lnTo>
                  <a:lnTo>
                    <a:pt x="4373" y="880"/>
                  </a:lnTo>
                  <a:lnTo>
                    <a:pt x="4289" y="754"/>
                  </a:lnTo>
                  <a:lnTo>
                    <a:pt x="4227" y="733"/>
                  </a:lnTo>
                  <a:lnTo>
                    <a:pt x="3955" y="754"/>
                  </a:lnTo>
                  <a:lnTo>
                    <a:pt x="3913" y="775"/>
                  </a:lnTo>
                  <a:lnTo>
                    <a:pt x="3808" y="775"/>
                  </a:lnTo>
                  <a:lnTo>
                    <a:pt x="3704" y="838"/>
                  </a:lnTo>
                  <a:lnTo>
                    <a:pt x="3641" y="900"/>
                  </a:lnTo>
                  <a:lnTo>
                    <a:pt x="3494" y="1152"/>
                  </a:lnTo>
                  <a:lnTo>
                    <a:pt x="3285" y="1152"/>
                  </a:lnTo>
                  <a:lnTo>
                    <a:pt x="3181" y="1110"/>
                  </a:lnTo>
                  <a:lnTo>
                    <a:pt x="3013" y="1152"/>
                  </a:lnTo>
                  <a:lnTo>
                    <a:pt x="2888" y="1089"/>
                  </a:lnTo>
                  <a:lnTo>
                    <a:pt x="2699" y="1089"/>
                  </a:lnTo>
                  <a:lnTo>
                    <a:pt x="2595" y="1047"/>
                  </a:lnTo>
                  <a:lnTo>
                    <a:pt x="2511" y="942"/>
                  </a:lnTo>
                  <a:lnTo>
                    <a:pt x="2365" y="859"/>
                  </a:lnTo>
                  <a:lnTo>
                    <a:pt x="2134" y="628"/>
                  </a:lnTo>
                  <a:lnTo>
                    <a:pt x="2030" y="545"/>
                  </a:lnTo>
                  <a:lnTo>
                    <a:pt x="1737" y="566"/>
                  </a:lnTo>
                  <a:lnTo>
                    <a:pt x="1611" y="524"/>
                  </a:lnTo>
                  <a:lnTo>
                    <a:pt x="1465" y="566"/>
                  </a:lnTo>
                  <a:lnTo>
                    <a:pt x="1339" y="545"/>
                  </a:lnTo>
                  <a:lnTo>
                    <a:pt x="1256" y="440"/>
                  </a:lnTo>
                  <a:lnTo>
                    <a:pt x="1256" y="105"/>
                  </a:lnTo>
                  <a:lnTo>
                    <a:pt x="1151" y="64"/>
                  </a:lnTo>
                  <a:lnTo>
                    <a:pt x="1046" y="105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6B65"/>
                </a:solidFill>
              </a:endParaRPr>
            </a:p>
          </p:txBody>
        </p:sp>
        <p:sp>
          <p:nvSpPr>
            <p:cNvPr id="1267" name="Google Shape;1267;p64"/>
            <p:cNvSpPr/>
            <p:nvPr/>
          </p:nvSpPr>
          <p:spPr>
            <a:xfrm>
              <a:off x="3963598" y="3151999"/>
              <a:ext cx="5239" cy="11"/>
            </a:xfrm>
            <a:custGeom>
              <a:avLst/>
              <a:gdLst/>
              <a:ahLst/>
              <a:cxnLst/>
              <a:rect l="l" t="t" r="r" b="b"/>
              <a:pathLst>
                <a:path w="440" h="1" extrusionOk="0">
                  <a:moveTo>
                    <a:pt x="1" y="1"/>
                  </a:moveTo>
                  <a:lnTo>
                    <a:pt x="210" y="1"/>
                  </a:lnTo>
                  <a:lnTo>
                    <a:pt x="440" y="1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64"/>
            <p:cNvSpPr/>
            <p:nvPr/>
          </p:nvSpPr>
          <p:spPr>
            <a:xfrm>
              <a:off x="3949392" y="3117029"/>
              <a:ext cx="39878" cy="37609"/>
            </a:xfrm>
            <a:custGeom>
              <a:avLst/>
              <a:gdLst/>
              <a:ahLst/>
              <a:cxnLst/>
              <a:rect l="l" t="t" r="r" b="b"/>
              <a:pathLst>
                <a:path w="3349" h="3307" extrusionOk="0">
                  <a:moveTo>
                    <a:pt x="2700" y="0"/>
                  </a:moveTo>
                  <a:lnTo>
                    <a:pt x="2679" y="21"/>
                  </a:lnTo>
                  <a:lnTo>
                    <a:pt x="2554" y="105"/>
                  </a:lnTo>
                  <a:lnTo>
                    <a:pt x="2491" y="209"/>
                  </a:lnTo>
                  <a:lnTo>
                    <a:pt x="2365" y="251"/>
                  </a:lnTo>
                  <a:lnTo>
                    <a:pt x="2240" y="209"/>
                  </a:lnTo>
                  <a:lnTo>
                    <a:pt x="2031" y="230"/>
                  </a:lnTo>
                  <a:lnTo>
                    <a:pt x="1884" y="272"/>
                  </a:lnTo>
                  <a:lnTo>
                    <a:pt x="1779" y="272"/>
                  </a:lnTo>
                  <a:lnTo>
                    <a:pt x="1759" y="314"/>
                  </a:lnTo>
                  <a:lnTo>
                    <a:pt x="1675" y="272"/>
                  </a:lnTo>
                  <a:lnTo>
                    <a:pt x="1612" y="356"/>
                  </a:lnTo>
                  <a:lnTo>
                    <a:pt x="1612" y="440"/>
                  </a:lnTo>
                  <a:lnTo>
                    <a:pt x="1549" y="440"/>
                  </a:lnTo>
                  <a:lnTo>
                    <a:pt x="1403" y="419"/>
                  </a:lnTo>
                  <a:lnTo>
                    <a:pt x="1403" y="314"/>
                  </a:lnTo>
                  <a:lnTo>
                    <a:pt x="1298" y="272"/>
                  </a:lnTo>
                  <a:lnTo>
                    <a:pt x="1215" y="314"/>
                  </a:lnTo>
                  <a:lnTo>
                    <a:pt x="1047" y="251"/>
                  </a:lnTo>
                  <a:lnTo>
                    <a:pt x="942" y="209"/>
                  </a:lnTo>
                  <a:lnTo>
                    <a:pt x="880" y="272"/>
                  </a:lnTo>
                  <a:lnTo>
                    <a:pt x="880" y="356"/>
                  </a:lnTo>
                  <a:lnTo>
                    <a:pt x="901" y="419"/>
                  </a:lnTo>
                  <a:lnTo>
                    <a:pt x="880" y="440"/>
                  </a:lnTo>
                  <a:lnTo>
                    <a:pt x="838" y="544"/>
                  </a:lnTo>
                  <a:lnTo>
                    <a:pt x="796" y="628"/>
                  </a:lnTo>
                  <a:lnTo>
                    <a:pt x="796" y="774"/>
                  </a:lnTo>
                  <a:lnTo>
                    <a:pt x="775" y="984"/>
                  </a:lnTo>
                  <a:lnTo>
                    <a:pt x="733" y="1109"/>
                  </a:lnTo>
                  <a:lnTo>
                    <a:pt x="817" y="1172"/>
                  </a:lnTo>
                  <a:lnTo>
                    <a:pt x="880" y="1256"/>
                  </a:lnTo>
                  <a:lnTo>
                    <a:pt x="922" y="1318"/>
                  </a:lnTo>
                  <a:lnTo>
                    <a:pt x="901" y="1402"/>
                  </a:lnTo>
                  <a:lnTo>
                    <a:pt x="608" y="1800"/>
                  </a:lnTo>
                  <a:lnTo>
                    <a:pt x="419" y="2009"/>
                  </a:lnTo>
                  <a:lnTo>
                    <a:pt x="378" y="2092"/>
                  </a:lnTo>
                  <a:lnTo>
                    <a:pt x="147" y="2511"/>
                  </a:lnTo>
                  <a:lnTo>
                    <a:pt x="106" y="2553"/>
                  </a:lnTo>
                  <a:lnTo>
                    <a:pt x="106" y="2720"/>
                  </a:lnTo>
                  <a:lnTo>
                    <a:pt x="85" y="2929"/>
                  </a:lnTo>
                  <a:lnTo>
                    <a:pt x="1" y="3139"/>
                  </a:lnTo>
                  <a:lnTo>
                    <a:pt x="43" y="3264"/>
                  </a:lnTo>
                  <a:lnTo>
                    <a:pt x="1" y="3285"/>
                  </a:lnTo>
                  <a:lnTo>
                    <a:pt x="43" y="3306"/>
                  </a:lnTo>
                  <a:lnTo>
                    <a:pt x="106" y="3285"/>
                  </a:lnTo>
                  <a:lnTo>
                    <a:pt x="210" y="3201"/>
                  </a:lnTo>
                  <a:lnTo>
                    <a:pt x="273" y="3243"/>
                  </a:lnTo>
                  <a:lnTo>
                    <a:pt x="315" y="3285"/>
                  </a:lnTo>
                  <a:lnTo>
                    <a:pt x="398" y="3285"/>
                  </a:lnTo>
                  <a:lnTo>
                    <a:pt x="461" y="3243"/>
                  </a:lnTo>
                  <a:lnTo>
                    <a:pt x="461" y="3160"/>
                  </a:lnTo>
                  <a:lnTo>
                    <a:pt x="566" y="3160"/>
                  </a:lnTo>
                  <a:lnTo>
                    <a:pt x="566" y="3180"/>
                  </a:lnTo>
                  <a:lnTo>
                    <a:pt x="608" y="3139"/>
                  </a:lnTo>
                  <a:lnTo>
                    <a:pt x="670" y="3139"/>
                  </a:lnTo>
                  <a:lnTo>
                    <a:pt x="712" y="3076"/>
                  </a:lnTo>
                  <a:lnTo>
                    <a:pt x="1633" y="3076"/>
                  </a:lnTo>
                  <a:lnTo>
                    <a:pt x="2407" y="3034"/>
                  </a:lnTo>
                  <a:lnTo>
                    <a:pt x="2575" y="2469"/>
                  </a:lnTo>
                  <a:lnTo>
                    <a:pt x="2595" y="2323"/>
                  </a:lnTo>
                  <a:lnTo>
                    <a:pt x="2700" y="2197"/>
                  </a:lnTo>
                  <a:lnTo>
                    <a:pt x="2784" y="2051"/>
                  </a:lnTo>
                  <a:lnTo>
                    <a:pt x="2867" y="1988"/>
                  </a:lnTo>
                  <a:lnTo>
                    <a:pt x="2909" y="1883"/>
                  </a:lnTo>
                  <a:lnTo>
                    <a:pt x="2972" y="1820"/>
                  </a:lnTo>
                  <a:lnTo>
                    <a:pt x="2972" y="1779"/>
                  </a:lnTo>
                  <a:lnTo>
                    <a:pt x="3181" y="1779"/>
                  </a:lnTo>
                  <a:lnTo>
                    <a:pt x="3223" y="1632"/>
                  </a:lnTo>
                  <a:lnTo>
                    <a:pt x="3223" y="1528"/>
                  </a:lnTo>
                  <a:lnTo>
                    <a:pt x="3349" y="1381"/>
                  </a:lnTo>
                  <a:lnTo>
                    <a:pt x="3349" y="1276"/>
                  </a:lnTo>
                  <a:lnTo>
                    <a:pt x="3328" y="1151"/>
                  </a:lnTo>
                  <a:lnTo>
                    <a:pt x="3244" y="1067"/>
                  </a:lnTo>
                  <a:lnTo>
                    <a:pt x="3307" y="1004"/>
                  </a:lnTo>
                  <a:lnTo>
                    <a:pt x="3223" y="963"/>
                  </a:lnTo>
                  <a:lnTo>
                    <a:pt x="3139" y="900"/>
                  </a:lnTo>
                  <a:lnTo>
                    <a:pt x="3077" y="753"/>
                  </a:lnTo>
                  <a:lnTo>
                    <a:pt x="2930" y="628"/>
                  </a:lnTo>
                  <a:lnTo>
                    <a:pt x="2930" y="481"/>
                  </a:lnTo>
                  <a:lnTo>
                    <a:pt x="2909" y="356"/>
                  </a:lnTo>
                  <a:lnTo>
                    <a:pt x="2826" y="356"/>
                  </a:lnTo>
                  <a:lnTo>
                    <a:pt x="2826" y="251"/>
                  </a:lnTo>
                  <a:lnTo>
                    <a:pt x="2784" y="230"/>
                  </a:lnTo>
                  <a:lnTo>
                    <a:pt x="2763" y="63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64"/>
            <p:cNvSpPr/>
            <p:nvPr/>
          </p:nvSpPr>
          <p:spPr>
            <a:xfrm>
              <a:off x="3845999" y="3071334"/>
              <a:ext cx="89711" cy="57841"/>
            </a:xfrm>
            <a:custGeom>
              <a:avLst/>
              <a:gdLst/>
              <a:ahLst/>
              <a:cxnLst/>
              <a:rect l="l" t="t" r="r" b="b"/>
              <a:pathLst>
                <a:path w="7534" h="5086" extrusionOk="0">
                  <a:moveTo>
                    <a:pt x="4750" y="1"/>
                  </a:moveTo>
                  <a:lnTo>
                    <a:pt x="4708" y="64"/>
                  </a:lnTo>
                  <a:lnTo>
                    <a:pt x="4583" y="147"/>
                  </a:lnTo>
                  <a:lnTo>
                    <a:pt x="4499" y="84"/>
                  </a:lnTo>
                  <a:lnTo>
                    <a:pt x="4374" y="84"/>
                  </a:lnTo>
                  <a:lnTo>
                    <a:pt x="4269" y="168"/>
                  </a:lnTo>
                  <a:lnTo>
                    <a:pt x="4123" y="252"/>
                  </a:lnTo>
                  <a:lnTo>
                    <a:pt x="4081" y="315"/>
                  </a:lnTo>
                  <a:lnTo>
                    <a:pt x="4123" y="398"/>
                  </a:lnTo>
                  <a:lnTo>
                    <a:pt x="4039" y="419"/>
                  </a:lnTo>
                  <a:lnTo>
                    <a:pt x="3934" y="587"/>
                  </a:lnTo>
                  <a:lnTo>
                    <a:pt x="3872" y="587"/>
                  </a:lnTo>
                  <a:lnTo>
                    <a:pt x="3830" y="566"/>
                  </a:lnTo>
                  <a:lnTo>
                    <a:pt x="3746" y="670"/>
                  </a:lnTo>
                  <a:lnTo>
                    <a:pt x="3746" y="733"/>
                  </a:lnTo>
                  <a:lnTo>
                    <a:pt x="3662" y="796"/>
                  </a:lnTo>
                  <a:lnTo>
                    <a:pt x="3641" y="900"/>
                  </a:lnTo>
                  <a:lnTo>
                    <a:pt x="3662" y="984"/>
                  </a:lnTo>
                  <a:lnTo>
                    <a:pt x="3641" y="1089"/>
                  </a:lnTo>
                  <a:lnTo>
                    <a:pt x="3537" y="1131"/>
                  </a:lnTo>
                  <a:lnTo>
                    <a:pt x="3432" y="1214"/>
                  </a:lnTo>
                  <a:lnTo>
                    <a:pt x="3202" y="1235"/>
                  </a:lnTo>
                  <a:lnTo>
                    <a:pt x="3035" y="1256"/>
                  </a:lnTo>
                  <a:lnTo>
                    <a:pt x="2909" y="1235"/>
                  </a:lnTo>
                  <a:lnTo>
                    <a:pt x="2804" y="1193"/>
                  </a:lnTo>
                  <a:lnTo>
                    <a:pt x="2679" y="1214"/>
                  </a:lnTo>
                  <a:lnTo>
                    <a:pt x="2595" y="1193"/>
                  </a:lnTo>
                  <a:lnTo>
                    <a:pt x="2511" y="1235"/>
                  </a:lnTo>
                  <a:lnTo>
                    <a:pt x="2491" y="1340"/>
                  </a:lnTo>
                  <a:lnTo>
                    <a:pt x="2595" y="1445"/>
                  </a:lnTo>
                  <a:lnTo>
                    <a:pt x="2658" y="1445"/>
                  </a:lnTo>
                  <a:lnTo>
                    <a:pt x="2679" y="1528"/>
                  </a:lnTo>
                  <a:lnTo>
                    <a:pt x="2511" y="1633"/>
                  </a:lnTo>
                  <a:lnTo>
                    <a:pt x="2449" y="1737"/>
                  </a:lnTo>
                  <a:lnTo>
                    <a:pt x="2281" y="1737"/>
                  </a:lnTo>
                  <a:lnTo>
                    <a:pt x="1947" y="1821"/>
                  </a:lnTo>
                  <a:lnTo>
                    <a:pt x="1821" y="1926"/>
                  </a:lnTo>
                  <a:lnTo>
                    <a:pt x="1633" y="1968"/>
                  </a:lnTo>
                  <a:lnTo>
                    <a:pt x="1507" y="2072"/>
                  </a:lnTo>
                  <a:lnTo>
                    <a:pt x="1403" y="2093"/>
                  </a:lnTo>
                  <a:lnTo>
                    <a:pt x="1340" y="2051"/>
                  </a:lnTo>
                  <a:lnTo>
                    <a:pt x="1298" y="1926"/>
                  </a:lnTo>
                  <a:lnTo>
                    <a:pt x="1235" y="1863"/>
                  </a:lnTo>
                  <a:lnTo>
                    <a:pt x="1151" y="1926"/>
                  </a:lnTo>
                  <a:lnTo>
                    <a:pt x="1151" y="2051"/>
                  </a:lnTo>
                  <a:lnTo>
                    <a:pt x="1110" y="2177"/>
                  </a:lnTo>
                  <a:lnTo>
                    <a:pt x="942" y="2177"/>
                  </a:lnTo>
                  <a:lnTo>
                    <a:pt x="838" y="2198"/>
                  </a:lnTo>
                  <a:lnTo>
                    <a:pt x="733" y="2198"/>
                  </a:lnTo>
                  <a:lnTo>
                    <a:pt x="712" y="2072"/>
                  </a:lnTo>
                  <a:lnTo>
                    <a:pt x="670" y="2030"/>
                  </a:lnTo>
                  <a:lnTo>
                    <a:pt x="670" y="2051"/>
                  </a:lnTo>
                  <a:lnTo>
                    <a:pt x="566" y="2198"/>
                  </a:lnTo>
                  <a:lnTo>
                    <a:pt x="461" y="2240"/>
                  </a:lnTo>
                  <a:lnTo>
                    <a:pt x="398" y="2365"/>
                  </a:lnTo>
                  <a:lnTo>
                    <a:pt x="294" y="2553"/>
                  </a:lnTo>
                  <a:lnTo>
                    <a:pt x="252" y="2679"/>
                  </a:lnTo>
                  <a:lnTo>
                    <a:pt x="147" y="2867"/>
                  </a:lnTo>
                  <a:lnTo>
                    <a:pt x="63" y="2867"/>
                  </a:lnTo>
                  <a:lnTo>
                    <a:pt x="1" y="2930"/>
                  </a:lnTo>
                  <a:lnTo>
                    <a:pt x="42" y="3077"/>
                  </a:lnTo>
                  <a:lnTo>
                    <a:pt x="84" y="3223"/>
                  </a:lnTo>
                  <a:lnTo>
                    <a:pt x="63" y="3349"/>
                  </a:lnTo>
                  <a:lnTo>
                    <a:pt x="84" y="3516"/>
                  </a:lnTo>
                  <a:lnTo>
                    <a:pt x="105" y="3641"/>
                  </a:lnTo>
                  <a:lnTo>
                    <a:pt x="105" y="3872"/>
                  </a:lnTo>
                  <a:lnTo>
                    <a:pt x="168" y="3934"/>
                  </a:lnTo>
                  <a:lnTo>
                    <a:pt x="314" y="4018"/>
                  </a:lnTo>
                  <a:lnTo>
                    <a:pt x="419" y="4123"/>
                  </a:lnTo>
                  <a:lnTo>
                    <a:pt x="461" y="4248"/>
                  </a:lnTo>
                  <a:lnTo>
                    <a:pt x="607" y="4458"/>
                  </a:lnTo>
                  <a:lnTo>
                    <a:pt x="691" y="4604"/>
                  </a:lnTo>
                  <a:lnTo>
                    <a:pt x="775" y="4688"/>
                  </a:lnTo>
                  <a:lnTo>
                    <a:pt x="942" y="4813"/>
                  </a:lnTo>
                  <a:lnTo>
                    <a:pt x="942" y="4960"/>
                  </a:lnTo>
                  <a:lnTo>
                    <a:pt x="942" y="5022"/>
                  </a:lnTo>
                  <a:lnTo>
                    <a:pt x="984" y="5085"/>
                  </a:lnTo>
                  <a:lnTo>
                    <a:pt x="1005" y="5085"/>
                  </a:lnTo>
                  <a:lnTo>
                    <a:pt x="1256" y="4667"/>
                  </a:lnTo>
                  <a:lnTo>
                    <a:pt x="1403" y="4499"/>
                  </a:lnTo>
                  <a:lnTo>
                    <a:pt x="1507" y="4478"/>
                  </a:lnTo>
                  <a:lnTo>
                    <a:pt x="1549" y="4437"/>
                  </a:lnTo>
                  <a:lnTo>
                    <a:pt x="1779" y="4332"/>
                  </a:lnTo>
                  <a:lnTo>
                    <a:pt x="1884" y="4353"/>
                  </a:lnTo>
                  <a:lnTo>
                    <a:pt x="1947" y="4290"/>
                  </a:lnTo>
                  <a:lnTo>
                    <a:pt x="2135" y="4290"/>
                  </a:lnTo>
                  <a:lnTo>
                    <a:pt x="2156" y="4353"/>
                  </a:lnTo>
                  <a:lnTo>
                    <a:pt x="2260" y="4395"/>
                  </a:lnTo>
                  <a:lnTo>
                    <a:pt x="2302" y="4374"/>
                  </a:lnTo>
                  <a:lnTo>
                    <a:pt x="2386" y="4353"/>
                  </a:lnTo>
                  <a:lnTo>
                    <a:pt x="2386" y="4269"/>
                  </a:lnTo>
                  <a:lnTo>
                    <a:pt x="2407" y="4185"/>
                  </a:lnTo>
                  <a:lnTo>
                    <a:pt x="2470" y="4144"/>
                  </a:lnTo>
                  <a:lnTo>
                    <a:pt x="2365" y="4018"/>
                  </a:lnTo>
                  <a:lnTo>
                    <a:pt x="2365" y="3955"/>
                  </a:lnTo>
                  <a:lnTo>
                    <a:pt x="2449" y="3955"/>
                  </a:lnTo>
                  <a:lnTo>
                    <a:pt x="2491" y="3913"/>
                  </a:lnTo>
                  <a:lnTo>
                    <a:pt x="2491" y="3851"/>
                  </a:lnTo>
                  <a:lnTo>
                    <a:pt x="2553" y="3767"/>
                  </a:lnTo>
                  <a:lnTo>
                    <a:pt x="2553" y="3704"/>
                  </a:lnTo>
                  <a:lnTo>
                    <a:pt x="2595" y="3662"/>
                  </a:lnTo>
                  <a:lnTo>
                    <a:pt x="2679" y="3662"/>
                  </a:lnTo>
                  <a:lnTo>
                    <a:pt x="2763" y="3558"/>
                  </a:lnTo>
                  <a:lnTo>
                    <a:pt x="2867" y="3600"/>
                  </a:lnTo>
                  <a:lnTo>
                    <a:pt x="2867" y="3537"/>
                  </a:lnTo>
                  <a:lnTo>
                    <a:pt x="2930" y="3537"/>
                  </a:lnTo>
                  <a:lnTo>
                    <a:pt x="3014" y="3600"/>
                  </a:lnTo>
                  <a:lnTo>
                    <a:pt x="3076" y="3621"/>
                  </a:lnTo>
                  <a:lnTo>
                    <a:pt x="3244" y="3746"/>
                  </a:lnTo>
                  <a:lnTo>
                    <a:pt x="3327" y="3767"/>
                  </a:lnTo>
                  <a:lnTo>
                    <a:pt x="3495" y="3913"/>
                  </a:lnTo>
                  <a:lnTo>
                    <a:pt x="3516" y="3955"/>
                  </a:lnTo>
                  <a:lnTo>
                    <a:pt x="3641" y="3934"/>
                  </a:lnTo>
                  <a:lnTo>
                    <a:pt x="3767" y="4018"/>
                  </a:lnTo>
                  <a:lnTo>
                    <a:pt x="3913" y="4018"/>
                  </a:lnTo>
                  <a:lnTo>
                    <a:pt x="3976" y="4039"/>
                  </a:lnTo>
                  <a:lnTo>
                    <a:pt x="4060" y="3976"/>
                  </a:lnTo>
                  <a:lnTo>
                    <a:pt x="4144" y="3976"/>
                  </a:lnTo>
                  <a:lnTo>
                    <a:pt x="4248" y="4039"/>
                  </a:lnTo>
                  <a:lnTo>
                    <a:pt x="4374" y="4060"/>
                  </a:lnTo>
                  <a:lnTo>
                    <a:pt x="4436" y="4081"/>
                  </a:lnTo>
                  <a:lnTo>
                    <a:pt x="4562" y="4060"/>
                  </a:lnTo>
                  <a:lnTo>
                    <a:pt x="4583" y="4018"/>
                  </a:lnTo>
                  <a:lnTo>
                    <a:pt x="4541" y="3955"/>
                  </a:lnTo>
                  <a:lnTo>
                    <a:pt x="4499" y="3913"/>
                  </a:lnTo>
                  <a:lnTo>
                    <a:pt x="4604" y="3809"/>
                  </a:lnTo>
                  <a:lnTo>
                    <a:pt x="4688" y="3704"/>
                  </a:lnTo>
                  <a:lnTo>
                    <a:pt x="4792" y="3704"/>
                  </a:lnTo>
                  <a:lnTo>
                    <a:pt x="4897" y="3725"/>
                  </a:lnTo>
                  <a:lnTo>
                    <a:pt x="4980" y="3809"/>
                  </a:lnTo>
                  <a:lnTo>
                    <a:pt x="5064" y="3767"/>
                  </a:lnTo>
                  <a:lnTo>
                    <a:pt x="5294" y="3746"/>
                  </a:lnTo>
                  <a:lnTo>
                    <a:pt x="5336" y="3704"/>
                  </a:lnTo>
                  <a:lnTo>
                    <a:pt x="5420" y="3641"/>
                  </a:lnTo>
                  <a:lnTo>
                    <a:pt x="5650" y="3537"/>
                  </a:lnTo>
                  <a:lnTo>
                    <a:pt x="5734" y="3558"/>
                  </a:lnTo>
                  <a:lnTo>
                    <a:pt x="5755" y="3600"/>
                  </a:lnTo>
                  <a:lnTo>
                    <a:pt x="5796" y="3600"/>
                  </a:lnTo>
                  <a:lnTo>
                    <a:pt x="5817" y="3662"/>
                  </a:lnTo>
                  <a:lnTo>
                    <a:pt x="5859" y="3662"/>
                  </a:lnTo>
                  <a:lnTo>
                    <a:pt x="5943" y="3621"/>
                  </a:lnTo>
                  <a:lnTo>
                    <a:pt x="6068" y="3621"/>
                  </a:lnTo>
                  <a:lnTo>
                    <a:pt x="6152" y="3600"/>
                  </a:lnTo>
                  <a:lnTo>
                    <a:pt x="6236" y="3600"/>
                  </a:lnTo>
                  <a:lnTo>
                    <a:pt x="6320" y="3495"/>
                  </a:lnTo>
                  <a:lnTo>
                    <a:pt x="6278" y="3453"/>
                  </a:lnTo>
                  <a:lnTo>
                    <a:pt x="6278" y="3411"/>
                  </a:lnTo>
                  <a:lnTo>
                    <a:pt x="6361" y="3411"/>
                  </a:lnTo>
                  <a:lnTo>
                    <a:pt x="6445" y="3453"/>
                  </a:lnTo>
                  <a:lnTo>
                    <a:pt x="6633" y="3453"/>
                  </a:lnTo>
                  <a:lnTo>
                    <a:pt x="6675" y="3495"/>
                  </a:lnTo>
                  <a:lnTo>
                    <a:pt x="6759" y="3516"/>
                  </a:lnTo>
                  <a:lnTo>
                    <a:pt x="6843" y="3558"/>
                  </a:lnTo>
                  <a:lnTo>
                    <a:pt x="7073" y="3558"/>
                  </a:lnTo>
                  <a:lnTo>
                    <a:pt x="7094" y="3600"/>
                  </a:lnTo>
                  <a:lnTo>
                    <a:pt x="7282" y="3516"/>
                  </a:lnTo>
                  <a:lnTo>
                    <a:pt x="7408" y="3516"/>
                  </a:lnTo>
                  <a:lnTo>
                    <a:pt x="7512" y="3558"/>
                  </a:lnTo>
                  <a:lnTo>
                    <a:pt x="7533" y="3600"/>
                  </a:lnTo>
                  <a:lnTo>
                    <a:pt x="7533" y="3558"/>
                  </a:lnTo>
                  <a:lnTo>
                    <a:pt x="7491" y="3495"/>
                  </a:lnTo>
                  <a:lnTo>
                    <a:pt x="7387" y="3432"/>
                  </a:lnTo>
                  <a:lnTo>
                    <a:pt x="7303" y="3390"/>
                  </a:lnTo>
                  <a:lnTo>
                    <a:pt x="7303" y="3202"/>
                  </a:lnTo>
                  <a:lnTo>
                    <a:pt x="7303" y="3139"/>
                  </a:lnTo>
                  <a:lnTo>
                    <a:pt x="7219" y="3077"/>
                  </a:lnTo>
                  <a:lnTo>
                    <a:pt x="7010" y="3035"/>
                  </a:lnTo>
                  <a:lnTo>
                    <a:pt x="6968" y="2972"/>
                  </a:lnTo>
                  <a:lnTo>
                    <a:pt x="6989" y="2867"/>
                  </a:lnTo>
                  <a:lnTo>
                    <a:pt x="6947" y="2805"/>
                  </a:lnTo>
                  <a:lnTo>
                    <a:pt x="6843" y="2784"/>
                  </a:lnTo>
                  <a:lnTo>
                    <a:pt x="6780" y="2721"/>
                  </a:lnTo>
                  <a:lnTo>
                    <a:pt x="6759" y="2553"/>
                  </a:lnTo>
                  <a:lnTo>
                    <a:pt x="6738" y="2491"/>
                  </a:lnTo>
                  <a:lnTo>
                    <a:pt x="6550" y="2365"/>
                  </a:lnTo>
                  <a:lnTo>
                    <a:pt x="6487" y="2386"/>
                  </a:lnTo>
                  <a:lnTo>
                    <a:pt x="6382" y="2344"/>
                  </a:lnTo>
                  <a:lnTo>
                    <a:pt x="6361" y="2365"/>
                  </a:lnTo>
                  <a:lnTo>
                    <a:pt x="6257" y="2344"/>
                  </a:lnTo>
                  <a:lnTo>
                    <a:pt x="6131" y="2240"/>
                  </a:lnTo>
                  <a:lnTo>
                    <a:pt x="6173" y="2177"/>
                  </a:lnTo>
                  <a:lnTo>
                    <a:pt x="6215" y="2135"/>
                  </a:lnTo>
                  <a:lnTo>
                    <a:pt x="6278" y="2072"/>
                  </a:lnTo>
                  <a:lnTo>
                    <a:pt x="6320" y="1989"/>
                  </a:lnTo>
                  <a:lnTo>
                    <a:pt x="6257" y="1926"/>
                  </a:lnTo>
                  <a:lnTo>
                    <a:pt x="6152" y="1926"/>
                  </a:lnTo>
                  <a:lnTo>
                    <a:pt x="6048" y="1863"/>
                  </a:lnTo>
                  <a:lnTo>
                    <a:pt x="6006" y="1779"/>
                  </a:lnTo>
                  <a:lnTo>
                    <a:pt x="5922" y="1737"/>
                  </a:lnTo>
                  <a:lnTo>
                    <a:pt x="5817" y="1737"/>
                  </a:lnTo>
                  <a:lnTo>
                    <a:pt x="5692" y="1654"/>
                  </a:lnTo>
                  <a:lnTo>
                    <a:pt x="5608" y="1612"/>
                  </a:lnTo>
                  <a:lnTo>
                    <a:pt x="5587" y="1465"/>
                  </a:lnTo>
                  <a:lnTo>
                    <a:pt x="5629" y="1403"/>
                  </a:lnTo>
                  <a:lnTo>
                    <a:pt x="5545" y="1361"/>
                  </a:lnTo>
                  <a:lnTo>
                    <a:pt x="5399" y="1361"/>
                  </a:lnTo>
                  <a:lnTo>
                    <a:pt x="5336" y="1424"/>
                  </a:lnTo>
                  <a:lnTo>
                    <a:pt x="5211" y="1424"/>
                  </a:lnTo>
                  <a:lnTo>
                    <a:pt x="5106" y="1340"/>
                  </a:lnTo>
                  <a:lnTo>
                    <a:pt x="5106" y="1152"/>
                  </a:lnTo>
                  <a:lnTo>
                    <a:pt x="5169" y="1047"/>
                  </a:lnTo>
                  <a:lnTo>
                    <a:pt x="5190" y="1005"/>
                  </a:lnTo>
                  <a:lnTo>
                    <a:pt x="5211" y="880"/>
                  </a:lnTo>
                  <a:lnTo>
                    <a:pt x="5190" y="796"/>
                  </a:lnTo>
                  <a:lnTo>
                    <a:pt x="5085" y="566"/>
                  </a:lnTo>
                  <a:lnTo>
                    <a:pt x="4918" y="377"/>
                  </a:lnTo>
                  <a:lnTo>
                    <a:pt x="4897" y="294"/>
                  </a:lnTo>
                  <a:lnTo>
                    <a:pt x="4771" y="189"/>
                  </a:lnTo>
                  <a:lnTo>
                    <a:pt x="4813" y="168"/>
                  </a:lnTo>
                  <a:lnTo>
                    <a:pt x="4813" y="84"/>
                  </a:lnTo>
                  <a:lnTo>
                    <a:pt x="47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64"/>
            <p:cNvSpPr/>
            <p:nvPr/>
          </p:nvSpPr>
          <p:spPr>
            <a:xfrm>
              <a:off x="3809372" y="2919523"/>
              <a:ext cx="106405" cy="94483"/>
            </a:xfrm>
            <a:custGeom>
              <a:avLst/>
              <a:gdLst/>
              <a:ahLst/>
              <a:cxnLst/>
              <a:rect l="l" t="t" r="r" b="b"/>
              <a:pathLst>
                <a:path w="8936" h="8308" extrusionOk="0">
                  <a:moveTo>
                    <a:pt x="1068" y="1"/>
                  </a:moveTo>
                  <a:lnTo>
                    <a:pt x="1047" y="42"/>
                  </a:lnTo>
                  <a:lnTo>
                    <a:pt x="1089" y="252"/>
                  </a:lnTo>
                  <a:lnTo>
                    <a:pt x="1152" y="314"/>
                  </a:lnTo>
                  <a:lnTo>
                    <a:pt x="1026" y="482"/>
                  </a:lnTo>
                  <a:lnTo>
                    <a:pt x="670" y="691"/>
                  </a:lnTo>
                  <a:lnTo>
                    <a:pt x="670" y="775"/>
                  </a:lnTo>
                  <a:lnTo>
                    <a:pt x="566" y="900"/>
                  </a:lnTo>
                  <a:lnTo>
                    <a:pt x="440" y="900"/>
                  </a:lnTo>
                  <a:lnTo>
                    <a:pt x="357" y="963"/>
                  </a:lnTo>
                  <a:lnTo>
                    <a:pt x="357" y="1047"/>
                  </a:lnTo>
                  <a:lnTo>
                    <a:pt x="336" y="1109"/>
                  </a:lnTo>
                  <a:lnTo>
                    <a:pt x="398" y="1298"/>
                  </a:lnTo>
                  <a:lnTo>
                    <a:pt x="398" y="1423"/>
                  </a:lnTo>
                  <a:lnTo>
                    <a:pt x="357" y="1465"/>
                  </a:lnTo>
                  <a:lnTo>
                    <a:pt x="357" y="1507"/>
                  </a:lnTo>
                  <a:lnTo>
                    <a:pt x="336" y="1570"/>
                  </a:lnTo>
                  <a:lnTo>
                    <a:pt x="294" y="1674"/>
                  </a:lnTo>
                  <a:lnTo>
                    <a:pt x="189" y="1716"/>
                  </a:lnTo>
                  <a:lnTo>
                    <a:pt x="147" y="1737"/>
                  </a:lnTo>
                  <a:lnTo>
                    <a:pt x="85" y="1737"/>
                  </a:lnTo>
                  <a:lnTo>
                    <a:pt x="22" y="1800"/>
                  </a:lnTo>
                  <a:lnTo>
                    <a:pt x="22" y="2009"/>
                  </a:lnTo>
                  <a:lnTo>
                    <a:pt x="85" y="2030"/>
                  </a:lnTo>
                  <a:lnTo>
                    <a:pt x="147" y="2156"/>
                  </a:lnTo>
                  <a:lnTo>
                    <a:pt x="147" y="2553"/>
                  </a:lnTo>
                  <a:lnTo>
                    <a:pt x="189" y="2762"/>
                  </a:lnTo>
                  <a:lnTo>
                    <a:pt x="189" y="2825"/>
                  </a:lnTo>
                  <a:lnTo>
                    <a:pt x="189" y="3139"/>
                  </a:lnTo>
                  <a:lnTo>
                    <a:pt x="252" y="3286"/>
                  </a:lnTo>
                  <a:lnTo>
                    <a:pt x="210" y="3599"/>
                  </a:lnTo>
                  <a:lnTo>
                    <a:pt x="189" y="3662"/>
                  </a:lnTo>
                  <a:lnTo>
                    <a:pt x="231" y="3788"/>
                  </a:lnTo>
                  <a:lnTo>
                    <a:pt x="252" y="3997"/>
                  </a:lnTo>
                  <a:lnTo>
                    <a:pt x="210" y="4081"/>
                  </a:lnTo>
                  <a:lnTo>
                    <a:pt x="85" y="4185"/>
                  </a:lnTo>
                  <a:lnTo>
                    <a:pt x="43" y="4227"/>
                  </a:lnTo>
                  <a:lnTo>
                    <a:pt x="1" y="4290"/>
                  </a:lnTo>
                  <a:lnTo>
                    <a:pt x="85" y="4353"/>
                  </a:lnTo>
                  <a:lnTo>
                    <a:pt x="210" y="4541"/>
                  </a:lnTo>
                  <a:lnTo>
                    <a:pt x="315" y="4771"/>
                  </a:lnTo>
                  <a:lnTo>
                    <a:pt x="357" y="4813"/>
                  </a:lnTo>
                  <a:lnTo>
                    <a:pt x="398" y="4938"/>
                  </a:lnTo>
                  <a:lnTo>
                    <a:pt x="357" y="5022"/>
                  </a:lnTo>
                  <a:lnTo>
                    <a:pt x="398" y="5169"/>
                  </a:lnTo>
                  <a:lnTo>
                    <a:pt x="440" y="5252"/>
                  </a:lnTo>
                  <a:lnTo>
                    <a:pt x="461" y="5357"/>
                  </a:lnTo>
                  <a:lnTo>
                    <a:pt x="545" y="5441"/>
                  </a:lnTo>
                  <a:lnTo>
                    <a:pt x="984" y="5441"/>
                  </a:lnTo>
                  <a:lnTo>
                    <a:pt x="1089" y="5503"/>
                  </a:lnTo>
                  <a:lnTo>
                    <a:pt x="1173" y="5650"/>
                  </a:lnTo>
                  <a:lnTo>
                    <a:pt x="1277" y="5880"/>
                  </a:lnTo>
                  <a:lnTo>
                    <a:pt x="1340" y="5922"/>
                  </a:lnTo>
                  <a:lnTo>
                    <a:pt x="1403" y="6006"/>
                  </a:lnTo>
                  <a:lnTo>
                    <a:pt x="1486" y="6089"/>
                  </a:lnTo>
                  <a:lnTo>
                    <a:pt x="2491" y="6319"/>
                  </a:lnTo>
                  <a:lnTo>
                    <a:pt x="2595" y="6424"/>
                  </a:lnTo>
                  <a:lnTo>
                    <a:pt x="3118" y="6215"/>
                  </a:lnTo>
                  <a:lnTo>
                    <a:pt x="3746" y="5964"/>
                  </a:lnTo>
                  <a:lnTo>
                    <a:pt x="8391" y="8307"/>
                  </a:lnTo>
                  <a:lnTo>
                    <a:pt x="8391" y="8098"/>
                  </a:lnTo>
                  <a:lnTo>
                    <a:pt x="8935" y="8056"/>
                  </a:lnTo>
                  <a:lnTo>
                    <a:pt x="8705" y="2344"/>
                  </a:lnTo>
                  <a:lnTo>
                    <a:pt x="8621" y="2051"/>
                  </a:lnTo>
                  <a:lnTo>
                    <a:pt x="8580" y="1905"/>
                  </a:lnTo>
                  <a:lnTo>
                    <a:pt x="8621" y="1716"/>
                  </a:lnTo>
                  <a:lnTo>
                    <a:pt x="8705" y="1507"/>
                  </a:lnTo>
                  <a:lnTo>
                    <a:pt x="8705" y="1381"/>
                  </a:lnTo>
                  <a:lnTo>
                    <a:pt x="8663" y="1214"/>
                  </a:lnTo>
                  <a:lnTo>
                    <a:pt x="8705" y="984"/>
                  </a:lnTo>
                  <a:lnTo>
                    <a:pt x="8726" y="879"/>
                  </a:lnTo>
                  <a:lnTo>
                    <a:pt x="8684" y="733"/>
                  </a:lnTo>
                  <a:lnTo>
                    <a:pt x="8600" y="649"/>
                  </a:lnTo>
                  <a:lnTo>
                    <a:pt x="8496" y="628"/>
                  </a:lnTo>
                  <a:lnTo>
                    <a:pt x="8391" y="649"/>
                  </a:lnTo>
                  <a:lnTo>
                    <a:pt x="7994" y="586"/>
                  </a:lnTo>
                  <a:lnTo>
                    <a:pt x="7931" y="524"/>
                  </a:lnTo>
                  <a:lnTo>
                    <a:pt x="7764" y="524"/>
                  </a:lnTo>
                  <a:lnTo>
                    <a:pt x="7575" y="461"/>
                  </a:lnTo>
                  <a:lnTo>
                    <a:pt x="7533" y="377"/>
                  </a:lnTo>
                  <a:lnTo>
                    <a:pt x="7575" y="356"/>
                  </a:lnTo>
                  <a:lnTo>
                    <a:pt x="7554" y="314"/>
                  </a:lnTo>
                  <a:lnTo>
                    <a:pt x="7324" y="168"/>
                  </a:lnTo>
                  <a:lnTo>
                    <a:pt x="7199" y="168"/>
                  </a:lnTo>
                  <a:lnTo>
                    <a:pt x="7010" y="126"/>
                  </a:lnTo>
                  <a:lnTo>
                    <a:pt x="6948" y="105"/>
                  </a:lnTo>
                  <a:lnTo>
                    <a:pt x="6885" y="147"/>
                  </a:lnTo>
                  <a:lnTo>
                    <a:pt x="6780" y="63"/>
                  </a:lnTo>
                  <a:lnTo>
                    <a:pt x="6717" y="63"/>
                  </a:lnTo>
                  <a:lnTo>
                    <a:pt x="6529" y="168"/>
                  </a:lnTo>
                  <a:lnTo>
                    <a:pt x="6257" y="210"/>
                  </a:lnTo>
                  <a:lnTo>
                    <a:pt x="6006" y="314"/>
                  </a:lnTo>
                  <a:lnTo>
                    <a:pt x="5880" y="440"/>
                  </a:lnTo>
                  <a:lnTo>
                    <a:pt x="5839" y="586"/>
                  </a:lnTo>
                  <a:lnTo>
                    <a:pt x="5776" y="670"/>
                  </a:lnTo>
                  <a:lnTo>
                    <a:pt x="5755" y="963"/>
                  </a:lnTo>
                  <a:lnTo>
                    <a:pt x="5859" y="1109"/>
                  </a:lnTo>
                  <a:lnTo>
                    <a:pt x="5943" y="1361"/>
                  </a:lnTo>
                  <a:lnTo>
                    <a:pt x="5880" y="1486"/>
                  </a:lnTo>
                  <a:lnTo>
                    <a:pt x="5734" y="1633"/>
                  </a:lnTo>
                  <a:lnTo>
                    <a:pt x="5692" y="1695"/>
                  </a:lnTo>
                  <a:lnTo>
                    <a:pt x="5525" y="1842"/>
                  </a:lnTo>
                  <a:lnTo>
                    <a:pt x="5378" y="1905"/>
                  </a:lnTo>
                  <a:lnTo>
                    <a:pt x="5148" y="1800"/>
                  </a:lnTo>
                  <a:lnTo>
                    <a:pt x="4918" y="1612"/>
                  </a:lnTo>
                  <a:lnTo>
                    <a:pt x="4730" y="1486"/>
                  </a:lnTo>
                  <a:lnTo>
                    <a:pt x="4479" y="1319"/>
                  </a:lnTo>
                  <a:lnTo>
                    <a:pt x="4060" y="1172"/>
                  </a:lnTo>
                  <a:lnTo>
                    <a:pt x="3872" y="1151"/>
                  </a:lnTo>
                  <a:lnTo>
                    <a:pt x="3788" y="1172"/>
                  </a:lnTo>
                  <a:lnTo>
                    <a:pt x="3579" y="1172"/>
                  </a:lnTo>
                  <a:lnTo>
                    <a:pt x="3390" y="1068"/>
                  </a:lnTo>
                  <a:lnTo>
                    <a:pt x="3223" y="733"/>
                  </a:lnTo>
                  <a:lnTo>
                    <a:pt x="3223" y="545"/>
                  </a:lnTo>
                  <a:lnTo>
                    <a:pt x="3056" y="356"/>
                  </a:lnTo>
                  <a:lnTo>
                    <a:pt x="2700" y="314"/>
                  </a:lnTo>
                  <a:lnTo>
                    <a:pt x="2512" y="168"/>
                  </a:lnTo>
                  <a:lnTo>
                    <a:pt x="2198" y="168"/>
                  </a:lnTo>
                  <a:lnTo>
                    <a:pt x="2010" y="105"/>
                  </a:lnTo>
                  <a:lnTo>
                    <a:pt x="1591" y="168"/>
                  </a:lnTo>
                  <a:lnTo>
                    <a:pt x="1298" y="126"/>
                  </a:lnTo>
                  <a:lnTo>
                    <a:pt x="1194" y="21"/>
                  </a:lnTo>
                  <a:lnTo>
                    <a:pt x="106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64"/>
            <p:cNvSpPr/>
            <p:nvPr/>
          </p:nvSpPr>
          <p:spPr>
            <a:xfrm>
              <a:off x="3795917" y="2888589"/>
              <a:ext cx="27173" cy="50699"/>
            </a:xfrm>
            <a:custGeom>
              <a:avLst/>
              <a:gdLst/>
              <a:ahLst/>
              <a:cxnLst/>
              <a:rect l="l" t="t" r="r" b="b"/>
              <a:pathLst>
                <a:path w="2282" h="4458" extrusionOk="0">
                  <a:moveTo>
                    <a:pt x="1235" y="0"/>
                  </a:moveTo>
                  <a:lnTo>
                    <a:pt x="1110" y="21"/>
                  </a:lnTo>
                  <a:lnTo>
                    <a:pt x="1110" y="105"/>
                  </a:lnTo>
                  <a:lnTo>
                    <a:pt x="1026" y="21"/>
                  </a:lnTo>
                  <a:lnTo>
                    <a:pt x="859" y="42"/>
                  </a:lnTo>
                  <a:lnTo>
                    <a:pt x="650" y="147"/>
                  </a:lnTo>
                  <a:lnTo>
                    <a:pt x="524" y="272"/>
                  </a:lnTo>
                  <a:lnTo>
                    <a:pt x="503" y="356"/>
                  </a:lnTo>
                  <a:lnTo>
                    <a:pt x="524" y="440"/>
                  </a:lnTo>
                  <a:lnTo>
                    <a:pt x="503" y="586"/>
                  </a:lnTo>
                  <a:lnTo>
                    <a:pt x="503" y="775"/>
                  </a:lnTo>
                  <a:lnTo>
                    <a:pt x="399" y="1047"/>
                  </a:lnTo>
                  <a:lnTo>
                    <a:pt x="440" y="1193"/>
                  </a:lnTo>
                  <a:lnTo>
                    <a:pt x="503" y="1298"/>
                  </a:lnTo>
                  <a:lnTo>
                    <a:pt x="524" y="1319"/>
                  </a:lnTo>
                  <a:lnTo>
                    <a:pt x="482" y="1381"/>
                  </a:lnTo>
                  <a:lnTo>
                    <a:pt x="419" y="1465"/>
                  </a:lnTo>
                  <a:lnTo>
                    <a:pt x="503" y="1528"/>
                  </a:lnTo>
                  <a:lnTo>
                    <a:pt x="440" y="1591"/>
                  </a:lnTo>
                  <a:lnTo>
                    <a:pt x="419" y="1800"/>
                  </a:lnTo>
                  <a:lnTo>
                    <a:pt x="336" y="1842"/>
                  </a:lnTo>
                  <a:lnTo>
                    <a:pt x="294" y="1925"/>
                  </a:lnTo>
                  <a:lnTo>
                    <a:pt x="210" y="1946"/>
                  </a:lnTo>
                  <a:lnTo>
                    <a:pt x="85" y="2114"/>
                  </a:lnTo>
                  <a:lnTo>
                    <a:pt x="1" y="2365"/>
                  </a:lnTo>
                  <a:lnTo>
                    <a:pt x="64" y="2407"/>
                  </a:lnTo>
                  <a:lnTo>
                    <a:pt x="106" y="2553"/>
                  </a:lnTo>
                  <a:lnTo>
                    <a:pt x="85" y="2616"/>
                  </a:lnTo>
                  <a:lnTo>
                    <a:pt x="168" y="2741"/>
                  </a:lnTo>
                  <a:lnTo>
                    <a:pt x="210" y="2741"/>
                  </a:lnTo>
                  <a:lnTo>
                    <a:pt x="399" y="2888"/>
                  </a:lnTo>
                  <a:lnTo>
                    <a:pt x="419" y="3034"/>
                  </a:lnTo>
                  <a:lnTo>
                    <a:pt x="545" y="3076"/>
                  </a:lnTo>
                  <a:lnTo>
                    <a:pt x="608" y="3139"/>
                  </a:lnTo>
                  <a:lnTo>
                    <a:pt x="712" y="3160"/>
                  </a:lnTo>
                  <a:lnTo>
                    <a:pt x="838" y="3306"/>
                  </a:lnTo>
                  <a:lnTo>
                    <a:pt x="1215" y="4457"/>
                  </a:lnTo>
                  <a:lnTo>
                    <a:pt x="1277" y="4457"/>
                  </a:lnTo>
                  <a:lnTo>
                    <a:pt x="1319" y="4436"/>
                  </a:lnTo>
                  <a:lnTo>
                    <a:pt x="1424" y="4394"/>
                  </a:lnTo>
                  <a:lnTo>
                    <a:pt x="1466" y="4290"/>
                  </a:lnTo>
                  <a:lnTo>
                    <a:pt x="1487" y="4227"/>
                  </a:lnTo>
                  <a:lnTo>
                    <a:pt x="1487" y="4185"/>
                  </a:lnTo>
                  <a:lnTo>
                    <a:pt x="1528" y="4143"/>
                  </a:lnTo>
                  <a:lnTo>
                    <a:pt x="1528" y="4018"/>
                  </a:lnTo>
                  <a:lnTo>
                    <a:pt x="1466" y="3829"/>
                  </a:lnTo>
                  <a:lnTo>
                    <a:pt x="1487" y="3767"/>
                  </a:lnTo>
                  <a:lnTo>
                    <a:pt x="1487" y="3683"/>
                  </a:lnTo>
                  <a:lnTo>
                    <a:pt x="1570" y="3620"/>
                  </a:lnTo>
                  <a:lnTo>
                    <a:pt x="1696" y="3620"/>
                  </a:lnTo>
                  <a:lnTo>
                    <a:pt x="1800" y="3495"/>
                  </a:lnTo>
                  <a:lnTo>
                    <a:pt x="1800" y="3411"/>
                  </a:lnTo>
                  <a:lnTo>
                    <a:pt x="2156" y="3202"/>
                  </a:lnTo>
                  <a:lnTo>
                    <a:pt x="2282" y="3034"/>
                  </a:lnTo>
                  <a:lnTo>
                    <a:pt x="2219" y="2972"/>
                  </a:lnTo>
                  <a:lnTo>
                    <a:pt x="2177" y="2762"/>
                  </a:lnTo>
                  <a:lnTo>
                    <a:pt x="2198" y="2721"/>
                  </a:lnTo>
                  <a:lnTo>
                    <a:pt x="2156" y="2679"/>
                  </a:lnTo>
                  <a:lnTo>
                    <a:pt x="1968" y="2574"/>
                  </a:lnTo>
                  <a:lnTo>
                    <a:pt x="1947" y="2532"/>
                  </a:lnTo>
                  <a:lnTo>
                    <a:pt x="1947" y="2448"/>
                  </a:lnTo>
                  <a:lnTo>
                    <a:pt x="1863" y="2407"/>
                  </a:lnTo>
                  <a:lnTo>
                    <a:pt x="1842" y="2428"/>
                  </a:lnTo>
                  <a:lnTo>
                    <a:pt x="1842" y="2469"/>
                  </a:lnTo>
                  <a:lnTo>
                    <a:pt x="1779" y="2511"/>
                  </a:lnTo>
                  <a:lnTo>
                    <a:pt x="1696" y="2469"/>
                  </a:lnTo>
                  <a:lnTo>
                    <a:pt x="1675" y="2365"/>
                  </a:lnTo>
                  <a:lnTo>
                    <a:pt x="1591" y="2407"/>
                  </a:lnTo>
                  <a:lnTo>
                    <a:pt x="1424" y="2260"/>
                  </a:lnTo>
                  <a:lnTo>
                    <a:pt x="1340" y="2114"/>
                  </a:lnTo>
                  <a:lnTo>
                    <a:pt x="1382" y="1925"/>
                  </a:lnTo>
                  <a:lnTo>
                    <a:pt x="1675" y="1737"/>
                  </a:lnTo>
                  <a:lnTo>
                    <a:pt x="1842" y="1570"/>
                  </a:lnTo>
                  <a:lnTo>
                    <a:pt x="1884" y="1507"/>
                  </a:lnTo>
                  <a:lnTo>
                    <a:pt x="1842" y="1465"/>
                  </a:lnTo>
                  <a:lnTo>
                    <a:pt x="1884" y="1381"/>
                  </a:lnTo>
                  <a:lnTo>
                    <a:pt x="1863" y="1298"/>
                  </a:lnTo>
                  <a:lnTo>
                    <a:pt x="1842" y="1277"/>
                  </a:lnTo>
                  <a:lnTo>
                    <a:pt x="1842" y="1088"/>
                  </a:lnTo>
                  <a:lnTo>
                    <a:pt x="1654" y="1005"/>
                  </a:lnTo>
                  <a:lnTo>
                    <a:pt x="1528" y="837"/>
                  </a:lnTo>
                  <a:lnTo>
                    <a:pt x="1549" y="670"/>
                  </a:lnTo>
                  <a:lnTo>
                    <a:pt x="1675" y="586"/>
                  </a:lnTo>
                  <a:lnTo>
                    <a:pt x="1696" y="482"/>
                  </a:lnTo>
                  <a:lnTo>
                    <a:pt x="1800" y="314"/>
                  </a:lnTo>
                  <a:lnTo>
                    <a:pt x="1800" y="210"/>
                  </a:lnTo>
                  <a:lnTo>
                    <a:pt x="1759" y="147"/>
                  </a:lnTo>
                  <a:lnTo>
                    <a:pt x="1549" y="335"/>
                  </a:lnTo>
                  <a:lnTo>
                    <a:pt x="1487" y="419"/>
                  </a:lnTo>
                  <a:lnTo>
                    <a:pt x="1424" y="377"/>
                  </a:lnTo>
                  <a:lnTo>
                    <a:pt x="1340" y="168"/>
                  </a:lnTo>
                  <a:lnTo>
                    <a:pt x="1277" y="168"/>
                  </a:lnTo>
                  <a:lnTo>
                    <a:pt x="1277" y="63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64"/>
            <p:cNvSpPr/>
            <p:nvPr/>
          </p:nvSpPr>
          <p:spPr>
            <a:xfrm>
              <a:off x="3689035" y="2890250"/>
              <a:ext cx="138044" cy="127554"/>
            </a:xfrm>
            <a:custGeom>
              <a:avLst/>
              <a:gdLst/>
              <a:ahLst/>
              <a:cxnLst/>
              <a:rect l="l" t="t" r="r" b="b"/>
              <a:pathLst>
                <a:path w="11593" h="11216" extrusionOk="0">
                  <a:moveTo>
                    <a:pt x="8307" y="1"/>
                  </a:moveTo>
                  <a:lnTo>
                    <a:pt x="8161" y="22"/>
                  </a:lnTo>
                  <a:lnTo>
                    <a:pt x="8140" y="106"/>
                  </a:lnTo>
                  <a:lnTo>
                    <a:pt x="8035" y="126"/>
                  </a:lnTo>
                  <a:lnTo>
                    <a:pt x="7994" y="210"/>
                  </a:lnTo>
                  <a:lnTo>
                    <a:pt x="7910" y="189"/>
                  </a:lnTo>
                  <a:lnTo>
                    <a:pt x="7805" y="189"/>
                  </a:lnTo>
                  <a:lnTo>
                    <a:pt x="7701" y="294"/>
                  </a:lnTo>
                  <a:lnTo>
                    <a:pt x="7575" y="294"/>
                  </a:lnTo>
                  <a:lnTo>
                    <a:pt x="7491" y="168"/>
                  </a:lnTo>
                  <a:lnTo>
                    <a:pt x="7324" y="168"/>
                  </a:lnTo>
                  <a:lnTo>
                    <a:pt x="7261" y="126"/>
                  </a:lnTo>
                  <a:lnTo>
                    <a:pt x="7115" y="168"/>
                  </a:lnTo>
                  <a:lnTo>
                    <a:pt x="6989" y="126"/>
                  </a:lnTo>
                  <a:lnTo>
                    <a:pt x="6947" y="168"/>
                  </a:lnTo>
                  <a:lnTo>
                    <a:pt x="6843" y="106"/>
                  </a:lnTo>
                  <a:lnTo>
                    <a:pt x="6759" y="126"/>
                  </a:lnTo>
                  <a:lnTo>
                    <a:pt x="6696" y="273"/>
                  </a:lnTo>
                  <a:lnTo>
                    <a:pt x="6571" y="273"/>
                  </a:lnTo>
                  <a:lnTo>
                    <a:pt x="6466" y="210"/>
                  </a:lnTo>
                  <a:lnTo>
                    <a:pt x="6320" y="336"/>
                  </a:lnTo>
                  <a:lnTo>
                    <a:pt x="6236" y="336"/>
                  </a:lnTo>
                  <a:lnTo>
                    <a:pt x="6110" y="273"/>
                  </a:lnTo>
                  <a:lnTo>
                    <a:pt x="5964" y="315"/>
                  </a:lnTo>
                  <a:lnTo>
                    <a:pt x="5629" y="315"/>
                  </a:lnTo>
                  <a:lnTo>
                    <a:pt x="5336" y="524"/>
                  </a:lnTo>
                  <a:lnTo>
                    <a:pt x="5190" y="545"/>
                  </a:lnTo>
                  <a:lnTo>
                    <a:pt x="5106" y="545"/>
                  </a:lnTo>
                  <a:lnTo>
                    <a:pt x="4981" y="629"/>
                  </a:lnTo>
                  <a:lnTo>
                    <a:pt x="4960" y="712"/>
                  </a:lnTo>
                  <a:lnTo>
                    <a:pt x="4897" y="817"/>
                  </a:lnTo>
                  <a:lnTo>
                    <a:pt x="4813" y="817"/>
                  </a:lnTo>
                  <a:lnTo>
                    <a:pt x="4792" y="796"/>
                  </a:lnTo>
                  <a:lnTo>
                    <a:pt x="4709" y="796"/>
                  </a:lnTo>
                  <a:lnTo>
                    <a:pt x="4646" y="817"/>
                  </a:lnTo>
                  <a:lnTo>
                    <a:pt x="4604" y="859"/>
                  </a:lnTo>
                  <a:lnTo>
                    <a:pt x="4457" y="901"/>
                  </a:lnTo>
                  <a:lnTo>
                    <a:pt x="4332" y="942"/>
                  </a:lnTo>
                  <a:lnTo>
                    <a:pt x="4248" y="1026"/>
                  </a:lnTo>
                  <a:lnTo>
                    <a:pt x="4227" y="1068"/>
                  </a:lnTo>
                  <a:lnTo>
                    <a:pt x="4123" y="1214"/>
                  </a:lnTo>
                  <a:lnTo>
                    <a:pt x="3934" y="1256"/>
                  </a:lnTo>
                  <a:lnTo>
                    <a:pt x="3767" y="1256"/>
                  </a:lnTo>
                  <a:lnTo>
                    <a:pt x="3830" y="1340"/>
                  </a:lnTo>
                  <a:lnTo>
                    <a:pt x="3851" y="1382"/>
                  </a:lnTo>
                  <a:lnTo>
                    <a:pt x="3913" y="1486"/>
                  </a:lnTo>
                  <a:lnTo>
                    <a:pt x="3934" y="1591"/>
                  </a:lnTo>
                  <a:lnTo>
                    <a:pt x="3955" y="1633"/>
                  </a:lnTo>
                  <a:lnTo>
                    <a:pt x="3955" y="1800"/>
                  </a:lnTo>
                  <a:lnTo>
                    <a:pt x="3955" y="2051"/>
                  </a:lnTo>
                  <a:lnTo>
                    <a:pt x="3976" y="2114"/>
                  </a:lnTo>
                  <a:lnTo>
                    <a:pt x="4039" y="2575"/>
                  </a:lnTo>
                  <a:lnTo>
                    <a:pt x="4123" y="2721"/>
                  </a:lnTo>
                  <a:lnTo>
                    <a:pt x="4144" y="2847"/>
                  </a:lnTo>
                  <a:lnTo>
                    <a:pt x="4227" y="2847"/>
                  </a:lnTo>
                  <a:lnTo>
                    <a:pt x="4269" y="2909"/>
                  </a:lnTo>
                  <a:lnTo>
                    <a:pt x="4353" y="2930"/>
                  </a:lnTo>
                  <a:lnTo>
                    <a:pt x="4395" y="2951"/>
                  </a:lnTo>
                  <a:lnTo>
                    <a:pt x="4332" y="3119"/>
                  </a:lnTo>
                  <a:lnTo>
                    <a:pt x="4353" y="3160"/>
                  </a:lnTo>
                  <a:lnTo>
                    <a:pt x="4269" y="3265"/>
                  </a:lnTo>
                  <a:lnTo>
                    <a:pt x="3600" y="3265"/>
                  </a:lnTo>
                  <a:lnTo>
                    <a:pt x="3453" y="3307"/>
                  </a:lnTo>
                  <a:lnTo>
                    <a:pt x="3307" y="3516"/>
                  </a:lnTo>
                  <a:lnTo>
                    <a:pt x="3202" y="3621"/>
                  </a:lnTo>
                  <a:lnTo>
                    <a:pt x="3118" y="3746"/>
                  </a:lnTo>
                  <a:lnTo>
                    <a:pt x="3139" y="3935"/>
                  </a:lnTo>
                  <a:lnTo>
                    <a:pt x="3097" y="4060"/>
                  </a:lnTo>
                  <a:lnTo>
                    <a:pt x="2700" y="4311"/>
                  </a:lnTo>
                  <a:lnTo>
                    <a:pt x="2072" y="4688"/>
                  </a:lnTo>
                  <a:lnTo>
                    <a:pt x="1612" y="4939"/>
                  </a:lnTo>
                  <a:lnTo>
                    <a:pt x="1361" y="5002"/>
                  </a:lnTo>
                  <a:lnTo>
                    <a:pt x="1152" y="5002"/>
                  </a:lnTo>
                  <a:lnTo>
                    <a:pt x="1047" y="5043"/>
                  </a:lnTo>
                  <a:lnTo>
                    <a:pt x="880" y="5043"/>
                  </a:lnTo>
                  <a:lnTo>
                    <a:pt x="587" y="5106"/>
                  </a:lnTo>
                  <a:lnTo>
                    <a:pt x="398" y="5211"/>
                  </a:lnTo>
                  <a:lnTo>
                    <a:pt x="294" y="5357"/>
                  </a:lnTo>
                  <a:lnTo>
                    <a:pt x="43" y="5546"/>
                  </a:lnTo>
                  <a:lnTo>
                    <a:pt x="43" y="6048"/>
                  </a:lnTo>
                  <a:lnTo>
                    <a:pt x="1" y="6194"/>
                  </a:lnTo>
                  <a:lnTo>
                    <a:pt x="2093" y="7617"/>
                  </a:lnTo>
                  <a:lnTo>
                    <a:pt x="5901" y="10128"/>
                  </a:lnTo>
                  <a:lnTo>
                    <a:pt x="5943" y="10379"/>
                  </a:lnTo>
                  <a:lnTo>
                    <a:pt x="6069" y="10484"/>
                  </a:lnTo>
                  <a:lnTo>
                    <a:pt x="6278" y="10484"/>
                  </a:lnTo>
                  <a:lnTo>
                    <a:pt x="6445" y="10546"/>
                  </a:lnTo>
                  <a:lnTo>
                    <a:pt x="6550" y="10672"/>
                  </a:lnTo>
                  <a:lnTo>
                    <a:pt x="6696" y="10735"/>
                  </a:lnTo>
                  <a:lnTo>
                    <a:pt x="6801" y="10797"/>
                  </a:lnTo>
                  <a:lnTo>
                    <a:pt x="6801" y="10902"/>
                  </a:lnTo>
                  <a:lnTo>
                    <a:pt x="6738" y="11090"/>
                  </a:lnTo>
                  <a:lnTo>
                    <a:pt x="6780" y="11174"/>
                  </a:lnTo>
                  <a:lnTo>
                    <a:pt x="6906" y="11216"/>
                  </a:lnTo>
                  <a:lnTo>
                    <a:pt x="7178" y="11195"/>
                  </a:lnTo>
                  <a:lnTo>
                    <a:pt x="7408" y="11111"/>
                  </a:lnTo>
                  <a:lnTo>
                    <a:pt x="8266" y="10902"/>
                  </a:lnTo>
                  <a:lnTo>
                    <a:pt x="8998" y="10253"/>
                  </a:lnTo>
                  <a:lnTo>
                    <a:pt x="11592" y="8663"/>
                  </a:lnTo>
                  <a:lnTo>
                    <a:pt x="11509" y="8580"/>
                  </a:lnTo>
                  <a:lnTo>
                    <a:pt x="11446" y="8496"/>
                  </a:lnTo>
                  <a:lnTo>
                    <a:pt x="11383" y="8454"/>
                  </a:lnTo>
                  <a:lnTo>
                    <a:pt x="11279" y="8224"/>
                  </a:lnTo>
                  <a:lnTo>
                    <a:pt x="11195" y="8077"/>
                  </a:lnTo>
                  <a:lnTo>
                    <a:pt x="11090" y="8015"/>
                  </a:lnTo>
                  <a:lnTo>
                    <a:pt x="10651" y="8015"/>
                  </a:lnTo>
                  <a:lnTo>
                    <a:pt x="10567" y="7931"/>
                  </a:lnTo>
                  <a:lnTo>
                    <a:pt x="10546" y="7826"/>
                  </a:lnTo>
                  <a:lnTo>
                    <a:pt x="10504" y="7743"/>
                  </a:lnTo>
                  <a:lnTo>
                    <a:pt x="10463" y="7596"/>
                  </a:lnTo>
                  <a:lnTo>
                    <a:pt x="10504" y="7512"/>
                  </a:lnTo>
                  <a:lnTo>
                    <a:pt x="10463" y="7387"/>
                  </a:lnTo>
                  <a:lnTo>
                    <a:pt x="10421" y="7345"/>
                  </a:lnTo>
                  <a:lnTo>
                    <a:pt x="10316" y="7115"/>
                  </a:lnTo>
                  <a:lnTo>
                    <a:pt x="10191" y="6927"/>
                  </a:lnTo>
                  <a:lnTo>
                    <a:pt x="10107" y="6864"/>
                  </a:lnTo>
                  <a:lnTo>
                    <a:pt x="10149" y="6801"/>
                  </a:lnTo>
                  <a:lnTo>
                    <a:pt x="10191" y="6759"/>
                  </a:lnTo>
                  <a:lnTo>
                    <a:pt x="10316" y="6655"/>
                  </a:lnTo>
                  <a:lnTo>
                    <a:pt x="10358" y="6571"/>
                  </a:lnTo>
                  <a:lnTo>
                    <a:pt x="10337" y="6362"/>
                  </a:lnTo>
                  <a:lnTo>
                    <a:pt x="10295" y="6236"/>
                  </a:lnTo>
                  <a:lnTo>
                    <a:pt x="10316" y="6173"/>
                  </a:lnTo>
                  <a:lnTo>
                    <a:pt x="10358" y="5860"/>
                  </a:lnTo>
                  <a:lnTo>
                    <a:pt x="10295" y="5713"/>
                  </a:lnTo>
                  <a:lnTo>
                    <a:pt x="10295" y="5399"/>
                  </a:lnTo>
                  <a:lnTo>
                    <a:pt x="10295" y="5336"/>
                  </a:lnTo>
                  <a:lnTo>
                    <a:pt x="10253" y="5127"/>
                  </a:lnTo>
                  <a:lnTo>
                    <a:pt x="10253" y="4730"/>
                  </a:lnTo>
                  <a:lnTo>
                    <a:pt x="10191" y="4604"/>
                  </a:lnTo>
                  <a:lnTo>
                    <a:pt x="10128" y="4583"/>
                  </a:lnTo>
                  <a:lnTo>
                    <a:pt x="10128" y="4374"/>
                  </a:lnTo>
                  <a:lnTo>
                    <a:pt x="10191" y="4311"/>
                  </a:lnTo>
                  <a:lnTo>
                    <a:pt x="9814" y="3160"/>
                  </a:lnTo>
                  <a:lnTo>
                    <a:pt x="9688" y="3014"/>
                  </a:lnTo>
                  <a:lnTo>
                    <a:pt x="9584" y="2993"/>
                  </a:lnTo>
                  <a:lnTo>
                    <a:pt x="9521" y="2930"/>
                  </a:lnTo>
                  <a:lnTo>
                    <a:pt x="9395" y="2888"/>
                  </a:lnTo>
                  <a:lnTo>
                    <a:pt x="9375" y="2742"/>
                  </a:lnTo>
                  <a:lnTo>
                    <a:pt x="9186" y="2595"/>
                  </a:lnTo>
                  <a:lnTo>
                    <a:pt x="9144" y="2595"/>
                  </a:lnTo>
                  <a:lnTo>
                    <a:pt x="9061" y="2470"/>
                  </a:lnTo>
                  <a:lnTo>
                    <a:pt x="9082" y="2407"/>
                  </a:lnTo>
                  <a:lnTo>
                    <a:pt x="9040" y="2261"/>
                  </a:lnTo>
                  <a:lnTo>
                    <a:pt x="8977" y="2219"/>
                  </a:lnTo>
                  <a:lnTo>
                    <a:pt x="9061" y="1968"/>
                  </a:lnTo>
                  <a:lnTo>
                    <a:pt x="9186" y="1800"/>
                  </a:lnTo>
                  <a:lnTo>
                    <a:pt x="9270" y="1779"/>
                  </a:lnTo>
                  <a:lnTo>
                    <a:pt x="9312" y="1696"/>
                  </a:lnTo>
                  <a:lnTo>
                    <a:pt x="9395" y="1654"/>
                  </a:lnTo>
                  <a:lnTo>
                    <a:pt x="9416" y="1445"/>
                  </a:lnTo>
                  <a:lnTo>
                    <a:pt x="9479" y="1382"/>
                  </a:lnTo>
                  <a:lnTo>
                    <a:pt x="9395" y="1319"/>
                  </a:lnTo>
                  <a:lnTo>
                    <a:pt x="9458" y="1235"/>
                  </a:lnTo>
                  <a:lnTo>
                    <a:pt x="9500" y="1173"/>
                  </a:lnTo>
                  <a:lnTo>
                    <a:pt x="9479" y="1152"/>
                  </a:lnTo>
                  <a:lnTo>
                    <a:pt x="9416" y="1047"/>
                  </a:lnTo>
                  <a:lnTo>
                    <a:pt x="9375" y="901"/>
                  </a:lnTo>
                  <a:lnTo>
                    <a:pt x="9479" y="629"/>
                  </a:lnTo>
                  <a:lnTo>
                    <a:pt x="9479" y="440"/>
                  </a:lnTo>
                  <a:lnTo>
                    <a:pt x="9500" y="294"/>
                  </a:lnTo>
                  <a:lnTo>
                    <a:pt x="9479" y="210"/>
                  </a:lnTo>
                  <a:lnTo>
                    <a:pt x="9500" y="126"/>
                  </a:lnTo>
                  <a:lnTo>
                    <a:pt x="9479" y="106"/>
                  </a:lnTo>
                  <a:lnTo>
                    <a:pt x="9291" y="126"/>
                  </a:lnTo>
                  <a:lnTo>
                    <a:pt x="9207" y="106"/>
                  </a:lnTo>
                  <a:lnTo>
                    <a:pt x="8977" y="189"/>
                  </a:lnTo>
                  <a:lnTo>
                    <a:pt x="8851" y="85"/>
                  </a:lnTo>
                  <a:lnTo>
                    <a:pt x="8684" y="22"/>
                  </a:lnTo>
                  <a:lnTo>
                    <a:pt x="8684" y="85"/>
                  </a:lnTo>
                  <a:lnTo>
                    <a:pt x="8579" y="189"/>
                  </a:lnTo>
                  <a:lnTo>
                    <a:pt x="8370" y="168"/>
                  </a:lnTo>
                  <a:lnTo>
                    <a:pt x="8370" y="64"/>
                  </a:lnTo>
                  <a:lnTo>
                    <a:pt x="830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64"/>
            <p:cNvSpPr/>
            <p:nvPr/>
          </p:nvSpPr>
          <p:spPr>
            <a:xfrm>
              <a:off x="3661636" y="2898825"/>
              <a:ext cx="79733" cy="60206"/>
            </a:xfrm>
            <a:custGeom>
              <a:avLst/>
              <a:gdLst/>
              <a:ahLst/>
              <a:cxnLst/>
              <a:rect l="l" t="t" r="r" b="b"/>
              <a:pathLst>
                <a:path w="6696" h="5294" extrusionOk="0">
                  <a:moveTo>
                    <a:pt x="4269" y="0"/>
                  </a:moveTo>
                  <a:lnTo>
                    <a:pt x="4164" y="42"/>
                  </a:lnTo>
                  <a:lnTo>
                    <a:pt x="4122" y="84"/>
                  </a:lnTo>
                  <a:lnTo>
                    <a:pt x="4038" y="84"/>
                  </a:lnTo>
                  <a:lnTo>
                    <a:pt x="3913" y="188"/>
                  </a:lnTo>
                  <a:lnTo>
                    <a:pt x="3871" y="502"/>
                  </a:lnTo>
                  <a:lnTo>
                    <a:pt x="3766" y="691"/>
                  </a:lnTo>
                  <a:lnTo>
                    <a:pt x="3745" y="921"/>
                  </a:lnTo>
                  <a:lnTo>
                    <a:pt x="3662" y="1046"/>
                  </a:lnTo>
                  <a:lnTo>
                    <a:pt x="3411" y="1318"/>
                  </a:lnTo>
                  <a:lnTo>
                    <a:pt x="3327" y="1318"/>
                  </a:lnTo>
                  <a:lnTo>
                    <a:pt x="3222" y="1402"/>
                  </a:lnTo>
                  <a:lnTo>
                    <a:pt x="2992" y="1465"/>
                  </a:lnTo>
                  <a:lnTo>
                    <a:pt x="2825" y="1632"/>
                  </a:lnTo>
                  <a:lnTo>
                    <a:pt x="2783" y="1632"/>
                  </a:lnTo>
                  <a:lnTo>
                    <a:pt x="2553" y="1779"/>
                  </a:lnTo>
                  <a:lnTo>
                    <a:pt x="2406" y="1841"/>
                  </a:lnTo>
                  <a:lnTo>
                    <a:pt x="2344" y="1967"/>
                  </a:lnTo>
                  <a:lnTo>
                    <a:pt x="2072" y="2155"/>
                  </a:lnTo>
                  <a:lnTo>
                    <a:pt x="2155" y="2365"/>
                  </a:lnTo>
                  <a:lnTo>
                    <a:pt x="2155" y="2490"/>
                  </a:lnTo>
                  <a:lnTo>
                    <a:pt x="1925" y="2699"/>
                  </a:lnTo>
                  <a:lnTo>
                    <a:pt x="1758" y="3013"/>
                  </a:lnTo>
                  <a:lnTo>
                    <a:pt x="1758" y="3118"/>
                  </a:lnTo>
                  <a:lnTo>
                    <a:pt x="1862" y="3327"/>
                  </a:lnTo>
                  <a:lnTo>
                    <a:pt x="1779" y="3536"/>
                  </a:lnTo>
                  <a:lnTo>
                    <a:pt x="1841" y="3599"/>
                  </a:lnTo>
                  <a:lnTo>
                    <a:pt x="1883" y="3662"/>
                  </a:lnTo>
                  <a:lnTo>
                    <a:pt x="1862" y="3829"/>
                  </a:lnTo>
                  <a:lnTo>
                    <a:pt x="1507" y="4248"/>
                  </a:lnTo>
                  <a:lnTo>
                    <a:pt x="1444" y="4394"/>
                  </a:lnTo>
                  <a:lnTo>
                    <a:pt x="1297" y="4582"/>
                  </a:lnTo>
                  <a:lnTo>
                    <a:pt x="1109" y="4603"/>
                  </a:lnTo>
                  <a:lnTo>
                    <a:pt x="712" y="4959"/>
                  </a:lnTo>
                  <a:lnTo>
                    <a:pt x="147" y="5064"/>
                  </a:lnTo>
                  <a:lnTo>
                    <a:pt x="0" y="5273"/>
                  </a:lnTo>
                  <a:lnTo>
                    <a:pt x="2344" y="5294"/>
                  </a:lnTo>
                  <a:lnTo>
                    <a:pt x="2344" y="4792"/>
                  </a:lnTo>
                  <a:lnTo>
                    <a:pt x="2595" y="4603"/>
                  </a:lnTo>
                  <a:lnTo>
                    <a:pt x="2699" y="4457"/>
                  </a:lnTo>
                  <a:lnTo>
                    <a:pt x="2888" y="4352"/>
                  </a:lnTo>
                  <a:lnTo>
                    <a:pt x="3181" y="4289"/>
                  </a:lnTo>
                  <a:lnTo>
                    <a:pt x="3348" y="4289"/>
                  </a:lnTo>
                  <a:lnTo>
                    <a:pt x="3453" y="4248"/>
                  </a:lnTo>
                  <a:lnTo>
                    <a:pt x="3662" y="4248"/>
                  </a:lnTo>
                  <a:lnTo>
                    <a:pt x="3913" y="4185"/>
                  </a:lnTo>
                  <a:lnTo>
                    <a:pt x="4373" y="3934"/>
                  </a:lnTo>
                  <a:lnTo>
                    <a:pt x="5001" y="3557"/>
                  </a:lnTo>
                  <a:lnTo>
                    <a:pt x="5398" y="3306"/>
                  </a:lnTo>
                  <a:lnTo>
                    <a:pt x="5440" y="3181"/>
                  </a:lnTo>
                  <a:lnTo>
                    <a:pt x="5419" y="2992"/>
                  </a:lnTo>
                  <a:lnTo>
                    <a:pt x="5503" y="2867"/>
                  </a:lnTo>
                  <a:lnTo>
                    <a:pt x="5608" y="2762"/>
                  </a:lnTo>
                  <a:lnTo>
                    <a:pt x="5754" y="2553"/>
                  </a:lnTo>
                  <a:lnTo>
                    <a:pt x="5901" y="2511"/>
                  </a:lnTo>
                  <a:lnTo>
                    <a:pt x="6570" y="2511"/>
                  </a:lnTo>
                  <a:lnTo>
                    <a:pt x="6654" y="2406"/>
                  </a:lnTo>
                  <a:lnTo>
                    <a:pt x="6633" y="2365"/>
                  </a:lnTo>
                  <a:lnTo>
                    <a:pt x="6696" y="2197"/>
                  </a:lnTo>
                  <a:lnTo>
                    <a:pt x="6654" y="2176"/>
                  </a:lnTo>
                  <a:lnTo>
                    <a:pt x="6570" y="2155"/>
                  </a:lnTo>
                  <a:lnTo>
                    <a:pt x="6528" y="2093"/>
                  </a:lnTo>
                  <a:lnTo>
                    <a:pt x="6445" y="2093"/>
                  </a:lnTo>
                  <a:lnTo>
                    <a:pt x="6424" y="1967"/>
                  </a:lnTo>
                  <a:lnTo>
                    <a:pt x="6340" y="1821"/>
                  </a:lnTo>
                  <a:lnTo>
                    <a:pt x="6277" y="1360"/>
                  </a:lnTo>
                  <a:lnTo>
                    <a:pt x="6256" y="1297"/>
                  </a:lnTo>
                  <a:lnTo>
                    <a:pt x="6256" y="1046"/>
                  </a:lnTo>
                  <a:lnTo>
                    <a:pt x="6256" y="879"/>
                  </a:lnTo>
                  <a:lnTo>
                    <a:pt x="6235" y="837"/>
                  </a:lnTo>
                  <a:lnTo>
                    <a:pt x="6214" y="732"/>
                  </a:lnTo>
                  <a:lnTo>
                    <a:pt x="6152" y="628"/>
                  </a:lnTo>
                  <a:lnTo>
                    <a:pt x="6131" y="586"/>
                  </a:lnTo>
                  <a:lnTo>
                    <a:pt x="6068" y="502"/>
                  </a:lnTo>
                  <a:lnTo>
                    <a:pt x="6005" y="523"/>
                  </a:lnTo>
                  <a:lnTo>
                    <a:pt x="5691" y="502"/>
                  </a:lnTo>
                  <a:lnTo>
                    <a:pt x="5608" y="419"/>
                  </a:lnTo>
                  <a:lnTo>
                    <a:pt x="5587" y="314"/>
                  </a:lnTo>
                  <a:lnTo>
                    <a:pt x="5524" y="293"/>
                  </a:lnTo>
                  <a:lnTo>
                    <a:pt x="5419" y="398"/>
                  </a:lnTo>
                  <a:lnTo>
                    <a:pt x="5231" y="460"/>
                  </a:lnTo>
                  <a:lnTo>
                    <a:pt x="5064" y="398"/>
                  </a:lnTo>
                  <a:lnTo>
                    <a:pt x="4959" y="398"/>
                  </a:lnTo>
                  <a:lnTo>
                    <a:pt x="4854" y="460"/>
                  </a:lnTo>
                  <a:lnTo>
                    <a:pt x="4666" y="481"/>
                  </a:lnTo>
                  <a:lnTo>
                    <a:pt x="4541" y="460"/>
                  </a:lnTo>
                  <a:lnTo>
                    <a:pt x="4373" y="293"/>
                  </a:lnTo>
                  <a:lnTo>
                    <a:pt x="4331" y="251"/>
                  </a:lnTo>
                  <a:lnTo>
                    <a:pt x="4290" y="147"/>
                  </a:lnTo>
                  <a:lnTo>
                    <a:pt x="4290" y="84"/>
                  </a:lnTo>
                  <a:lnTo>
                    <a:pt x="4290" y="42"/>
                  </a:lnTo>
                  <a:lnTo>
                    <a:pt x="426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64"/>
            <p:cNvSpPr/>
            <p:nvPr/>
          </p:nvSpPr>
          <p:spPr>
            <a:xfrm>
              <a:off x="3632974" y="2958780"/>
              <a:ext cx="56573" cy="43318"/>
            </a:xfrm>
            <a:custGeom>
              <a:avLst/>
              <a:gdLst/>
              <a:ahLst/>
              <a:cxnLst/>
              <a:rect l="l" t="t" r="r" b="b"/>
              <a:pathLst>
                <a:path w="4751" h="3809" extrusionOk="0">
                  <a:moveTo>
                    <a:pt x="2407" y="1"/>
                  </a:moveTo>
                  <a:lnTo>
                    <a:pt x="2177" y="315"/>
                  </a:lnTo>
                  <a:lnTo>
                    <a:pt x="2177" y="524"/>
                  </a:lnTo>
                  <a:lnTo>
                    <a:pt x="2072" y="545"/>
                  </a:lnTo>
                  <a:lnTo>
                    <a:pt x="1675" y="754"/>
                  </a:lnTo>
                  <a:lnTo>
                    <a:pt x="1633" y="859"/>
                  </a:lnTo>
                  <a:lnTo>
                    <a:pt x="1466" y="942"/>
                  </a:lnTo>
                  <a:lnTo>
                    <a:pt x="1528" y="1089"/>
                  </a:lnTo>
                  <a:lnTo>
                    <a:pt x="1194" y="1612"/>
                  </a:lnTo>
                  <a:lnTo>
                    <a:pt x="1152" y="1779"/>
                  </a:lnTo>
                  <a:lnTo>
                    <a:pt x="901" y="2030"/>
                  </a:lnTo>
                  <a:lnTo>
                    <a:pt x="796" y="2093"/>
                  </a:lnTo>
                  <a:lnTo>
                    <a:pt x="671" y="2365"/>
                  </a:lnTo>
                  <a:lnTo>
                    <a:pt x="671" y="2470"/>
                  </a:lnTo>
                  <a:lnTo>
                    <a:pt x="461" y="2763"/>
                  </a:lnTo>
                  <a:lnTo>
                    <a:pt x="419" y="2847"/>
                  </a:lnTo>
                  <a:lnTo>
                    <a:pt x="503" y="2888"/>
                  </a:lnTo>
                  <a:lnTo>
                    <a:pt x="398" y="2930"/>
                  </a:lnTo>
                  <a:lnTo>
                    <a:pt x="210" y="3265"/>
                  </a:lnTo>
                  <a:lnTo>
                    <a:pt x="147" y="3286"/>
                  </a:lnTo>
                  <a:lnTo>
                    <a:pt x="64" y="3370"/>
                  </a:lnTo>
                  <a:lnTo>
                    <a:pt x="85" y="3495"/>
                  </a:lnTo>
                  <a:lnTo>
                    <a:pt x="1" y="3621"/>
                  </a:lnTo>
                  <a:lnTo>
                    <a:pt x="43" y="3809"/>
                  </a:lnTo>
                  <a:lnTo>
                    <a:pt x="2344" y="3809"/>
                  </a:lnTo>
                  <a:lnTo>
                    <a:pt x="2303" y="2742"/>
                  </a:lnTo>
                  <a:lnTo>
                    <a:pt x="2386" y="2575"/>
                  </a:lnTo>
                  <a:lnTo>
                    <a:pt x="2512" y="2512"/>
                  </a:lnTo>
                  <a:lnTo>
                    <a:pt x="2658" y="2470"/>
                  </a:lnTo>
                  <a:lnTo>
                    <a:pt x="2867" y="2470"/>
                  </a:lnTo>
                  <a:lnTo>
                    <a:pt x="2888" y="963"/>
                  </a:lnTo>
                  <a:lnTo>
                    <a:pt x="4709" y="984"/>
                  </a:lnTo>
                  <a:lnTo>
                    <a:pt x="4709" y="168"/>
                  </a:lnTo>
                  <a:lnTo>
                    <a:pt x="4751" y="22"/>
                  </a:lnTo>
                  <a:lnTo>
                    <a:pt x="240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64"/>
            <p:cNvSpPr/>
            <p:nvPr/>
          </p:nvSpPr>
          <p:spPr>
            <a:xfrm>
              <a:off x="3632736" y="2960691"/>
              <a:ext cx="81233" cy="85430"/>
            </a:xfrm>
            <a:custGeom>
              <a:avLst/>
              <a:gdLst/>
              <a:ahLst/>
              <a:cxnLst/>
              <a:rect l="l" t="t" r="r" b="b"/>
              <a:pathLst>
                <a:path w="6822" h="7512" extrusionOk="0">
                  <a:moveTo>
                    <a:pt x="4729" y="0"/>
                  </a:moveTo>
                  <a:lnTo>
                    <a:pt x="4729" y="816"/>
                  </a:lnTo>
                  <a:lnTo>
                    <a:pt x="2908" y="795"/>
                  </a:lnTo>
                  <a:lnTo>
                    <a:pt x="2887" y="2302"/>
                  </a:lnTo>
                  <a:lnTo>
                    <a:pt x="2678" y="2302"/>
                  </a:lnTo>
                  <a:lnTo>
                    <a:pt x="2532" y="2344"/>
                  </a:lnTo>
                  <a:lnTo>
                    <a:pt x="2406" y="2407"/>
                  </a:lnTo>
                  <a:lnTo>
                    <a:pt x="2323" y="2574"/>
                  </a:lnTo>
                  <a:lnTo>
                    <a:pt x="2364" y="3641"/>
                  </a:lnTo>
                  <a:lnTo>
                    <a:pt x="63" y="3641"/>
                  </a:lnTo>
                  <a:lnTo>
                    <a:pt x="63" y="3662"/>
                  </a:lnTo>
                  <a:lnTo>
                    <a:pt x="0" y="3808"/>
                  </a:lnTo>
                  <a:lnTo>
                    <a:pt x="0" y="4039"/>
                  </a:lnTo>
                  <a:lnTo>
                    <a:pt x="126" y="3871"/>
                  </a:lnTo>
                  <a:lnTo>
                    <a:pt x="188" y="4018"/>
                  </a:lnTo>
                  <a:lnTo>
                    <a:pt x="209" y="4039"/>
                  </a:lnTo>
                  <a:lnTo>
                    <a:pt x="293" y="3976"/>
                  </a:lnTo>
                  <a:lnTo>
                    <a:pt x="439" y="4248"/>
                  </a:lnTo>
                  <a:lnTo>
                    <a:pt x="398" y="4331"/>
                  </a:lnTo>
                  <a:lnTo>
                    <a:pt x="418" y="4436"/>
                  </a:lnTo>
                  <a:lnTo>
                    <a:pt x="398" y="4645"/>
                  </a:lnTo>
                  <a:lnTo>
                    <a:pt x="314" y="4645"/>
                  </a:lnTo>
                  <a:lnTo>
                    <a:pt x="230" y="4687"/>
                  </a:lnTo>
                  <a:lnTo>
                    <a:pt x="418" y="4917"/>
                  </a:lnTo>
                  <a:lnTo>
                    <a:pt x="523" y="5524"/>
                  </a:lnTo>
                  <a:lnTo>
                    <a:pt x="481" y="5943"/>
                  </a:lnTo>
                  <a:lnTo>
                    <a:pt x="335" y="6131"/>
                  </a:lnTo>
                  <a:lnTo>
                    <a:pt x="272" y="6487"/>
                  </a:lnTo>
                  <a:lnTo>
                    <a:pt x="209" y="6738"/>
                  </a:lnTo>
                  <a:lnTo>
                    <a:pt x="314" y="6654"/>
                  </a:lnTo>
                  <a:lnTo>
                    <a:pt x="398" y="6654"/>
                  </a:lnTo>
                  <a:lnTo>
                    <a:pt x="523" y="6549"/>
                  </a:lnTo>
                  <a:lnTo>
                    <a:pt x="837" y="6487"/>
                  </a:lnTo>
                  <a:lnTo>
                    <a:pt x="1130" y="6382"/>
                  </a:lnTo>
                  <a:lnTo>
                    <a:pt x="1235" y="6382"/>
                  </a:lnTo>
                  <a:lnTo>
                    <a:pt x="1486" y="6466"/>
                  </a:lnTo>
                  <a:lnTo>
                    <a:pt x="1653" y="6487"/>
                  </a:lnTo>
                  <a:lnTo>
                    <a:pt x="1779" y="6654"/>
                  </a:lnTo>
                  <a:lnTo>
                    <a:pt x="1779" y="6738"/>
                  </a:lnTo>
                  <a:lnTo>
                    <a:pt x="1862" y="6759"/>
                  </a:lnTo>
                  <a:lnTo>
                    <a:pt x="1946" y="6696"/>
                  </a:lnTo>
                  <a:lnTo>
                    <a:pt x="1988" y="6738"/>
                  </a:lnTo>
                  <a:lnTo>
                    <a:pt x="2071" y="6738"/>
                  </a:lnTo>
                  <a:lnTo>
                    <a:pt x="2113" y="6780"/>
                  </a:lnTo>
                  <a:lnTo>
                    <a:pt x="2155" y="6905"/>
                  </a:lnTo>
                  <a:lnTo>
                    <a:pt x="2281" y="7010"/>
                  </a:lnTo>
                  <a:lnTo>
                    <a:pt x="2281" y="7156"/>
                  </a:lnTo>
                  <a:lnTo>
                    <a:pt x="2406" y="7177"/>
                  </a:lnTo>
                  <a:lnTo>
                    <a:pt x="2427" y="7303"/>
                  </a:lnTo>
                  <a:lnTo>
                    <a:pt x="2532" y="7324"/>
                  </a:lnTo>
                  <a:lnTo>
                    <a:pt x="2699" y="7428"/>
                  </a:lnTo>
                  <a:lnTo>
                    <a:pt x="2720" y="7512"/>
                  </a:lnTo>
                  <a:lnTo>
                    <a:pt x="2846" y="7407"/>
                  </a:lnTo>
                  <a:lnTo>
                    <a:pt x="3034" y="7407"/>
                  </a:lnTo>
                  <a:lnTo>
                    <a:pt x="3097" y="7261"/>
                  </a:lnTo>
                  <a:lnTo>
                    <a:pt x="3097" y="7177"/>
                  </a:lnTo>
                  <a:lnTo>
                    <a:pt x="3097" y="6947"/>
                  </a:lnTo>
                  <a:lnTo>
                    <a:pt x="3264" y="6884"/>
                  </a:lnTo>
                  <a:lnTo>
                    <a:pt x="3411" y="6884"/>
                  </a:lnTo>
                  <a:lnTo>
                    <a:pt x="3431" y="7052"/>
                  </a:lnTo>
                  <a:lnTo>
                    <a:pt x="3515" y="7219"/>
                  </a:lnTo>
                  <a:lnTo>
                    <a:pt x="3578" y="7282"/>
                  </a:lnTo>
                  <a:lnTo>
                    <a:pt x="3724" y="6989"/>
                  </a:lnTo>
                  <a:lnTo>
                    <a:pt x="3996" y="6863"/>
                  </a:lnTo>
                  <a:lnTo>
                    <a:pt x="4143" y="6905"/>
                  </a:lnTo>
                  <a:lnTo>
                    <a:pt x="4164" y="7093"/>
                  </a:lnTo>
                  <a:lnTo>
                    <a:pt x="4206" y="7156"/>
                  </a:lnTo>
                  <a:lnTo>
                    <a:pt x="4310" y="7052"/>
                  </a:lnTo>
                  <a:lnTo>
                    <a:pt x="4394" y="7052"/>
                  </a:lnTo>
                  <a:lnTo>
                    <a:pt x="4457" y="7114"/>
                  </a:lnTo>
                  <a:lnTo>
                    <a:pt x="4520" y="7156"/>
                  </a:lnTo>
                  <a:lnTo>
                    <a:pt x="6570" y="7156"/>
                  </a:lnTo>
                  <a:lnTo>
                    <a:pt x="6758" y="6633"/>
                  </a:lnTo>
                  <a:lnTo>
                    <a:pt x="6570" y="6528"/>
                  </a:lnTo>
                  <a:lnTo>
                    <a:pt x="6131" y="1423"/>
                  </a:lnTo>
                  <a:lnTo>
                    <a:pt x="6821" y="1423"/>
                  </a:lnTo>
                  <a:lnTo>
                    <a:pt x="472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64"/>
            <p:cNvSpPr/>
            <p:nvPr/>
          </p:nvSpPr>
          <p:spPr>
            <a:xfrm>
              <a:off x="3665125" y="2976874"/>
              <a:ext cx="112121" cy="99236"/>
            </a:xfrm>
            <a:custGeom>
              <a:avLst/>
              <a:gdLst/>
              <a:ahLst/>
              <a:cxnLst/>
              <a:rect l="l" t="t" r="r" b="b"/>
              <a:pathLst>
                <a:path w="9416" h="8726" extrusionOk="0">
                  <a:moveTo>
                    <a:pt x="3411" y="0"/>
                  </a:moveTo>
                  <a:lnTo>
                    <a:pt x="3850" y="5105"/>
                  </a:lnTo>
                  <a:lnTo>
                    <a:pt x="4038" y="5210"/>
                  </a:lnTo>
                  <a:lnTo>
                    <a:pt x="3850" y="5733"/>
                  </a:lnTo>
                  <a:lnTo>
                    <a:pt x="1800" y="5733"/>
                  </a:lnTo>
                  <a:lnTo>
                    <a:pt x="1737" y="5691"/>
                  </a:lnTo>
                  <a:lnTo>
                    <a:pt x="1674" y="5629"/>
                  </a:lnTo>
                  <a:lnTo>
                    <a:pt x="1590" y="5629"/>
                  </a:lnTo>
                  <a:lnTo>
                    <a:pt x="1486" y="5733"/>
                  </a:lnTo>
                  <a:lnTo>
                    <a:pt x="1444" y="5670"/>
                  </a:lnTo>
                  <a:lnTo>
                    <a:pt x="1423" y="5482"/>
                  </a:lnTo>
                  <a:lnTo>
                    <a:pt x="1276" y="5440"/>
                  </a:lnTo>
                  <a:lnTo>
                    <a:pt x="1004" y="5566"/>
                  </a:lnTo>
                  <a:lnTo>
                    <a:pt x="858" y="5859"/>
                  </a:lnTo>
                  <a:lnTo>
                    <a:pt x="795" y="5796"/>
                  </a:lnTo>
                  <a:lnTo>
                    <a:pt x="711" y="5629"/>
                  </a:lnTo>
                  <a:lnTo>
                    <a:pt x="691" y="5461"/>
                  </a:lnTo>
                  <a:lnTo>
                    <a:pt x="544" y="5461"/>
                  </a:lnTo>
                  <a:lnTo>
                    <a:pt x="377" y="5524"/>
                  </a:lnTo>
                  <a:lnTo>
                    <a:pt x="377" y="5754"/>
                  </a:lnTo>
                  <a:lnTo>
                    <a:pt x="377" y="5838"/>
                  </a:lnTo>
                  <a:lnTo>
                    <a:pt x="314" y="5984"/>
                  </a:lnTo>
                  <a:lnTo>
                    <a:pt x="126" y="5984"/>
                  </a:lnTo>
                  <a:lnTo>
                    <a:pt x="0" y="6089"/>
                  </a:lnTo>
                  <a:lnTo>
                    <a:pt x="84" y="6173"/>
                  </a:lnTo>
                  <a:lnTo>
                    <a:pt x="84" y="6277"/>
                  </a:lnTo>
                  <a:lnTo>
                    <a:pt x="105" y="6361"/>
                  </a:lnTo>
                  <a:lnTo>
                    <a:pt x="63" y="6591"/>
                  </a:lnTo>
                  <a:lnTo>
                    <a:pt x="84" y="6675"/>
                  </a:lnTo>
                  <a:lnTo>
                    <a:pt x="209" y="6800"/>
                  </a:lnTo>
                  <a:lnTo>
                    <a:pt x="272" y="6926"/>
                  </a:lnTo>
                  <a:lnTo>
                    <a:pt x="335" y="7010"/>
                  </a:lnTo>
                  <a:lnTo>
                    <a:pt x="398" y="6989"/>
                  </a:lnTo>
                  <a:lnTo>
                    <a:pt x="481" y="7030"/>
                  </a:lnTo>
                  <a:lnTo>
                    <a:pt x="502" y="7114"/>
                  </a:lnTo>
                  <a:lnTo>
                    <a:pt x="586" y="7219"/>
                  </a:lnTo>
                  <a:lnTo>
                    <a:pt x="586" y="7261"/>
                  </a:lnTo>
                  <a:lnTo>
                    <a:pt x="523" y="7344"/>
                  </a:lnTo>
                  <a:lnTo>
                    <a:pt x="544" y="7428"/>
                  </a:lnTo>
                  <a:lnTo>
                    <a:pt x="691" y="7512"/>
                  </a:lnTo>
                  <a:lnTo>
                    <a:pt x="691" y="7616"/>
                  </a:lnTo>
                  <a:lnTo>
                    <a:pt x="649" y="7679"/>
                  </a:lnTo>
                  <a:lnTo>
                    <a:pt x="732" y="7721"/>
                  </a:lnTo>
                  <a:lnTo>
                    <a:pt x="837" y="7658"/>
                  </a:lnTo>
                  <a:lnTo>
                    <a:pt x="921" y="7679"/>
                  </a:lnTo>
                  <a:lnTo>
                    <a:pt x="1046" y="7784"/>
                  </a:lnTo>
                  <a:lnTo>
                    <a:pt x="1214" y="7784"/>
                  </a:lnTo>
                  <a:lnTo>
                    <a:pt x="1318" y="7721"/>
                  </a:lnTo>
                  <a:lnTo>
                    <a:pt x="1381" y="7679"/>
                  </a:lnTo>
                  <a:lnTo>
                    <a:pt x="1486" y="7533"/>
                  </a:lnTo>
                  <a:lnTo>
                    <a:pt x="1632" y="7533"/>
                  </a:lnTo>
                  <a:lnTo>
                    <a:pt x="1779" y="7616"/>
                  </a:lnTo>
                  <a:lnTo>
                    <a:pt x="1800" y="7554"/>
                  </a:lnTo>
                  <a:lnTo>
                    <a:pt x="1904" y="7533"/>
                  </a:lnTo>
                  <a:lnTo>
                    <a:pt x="1946" y="7574"/>
                  </a:lnTo>
                  <a:lnTo>
                    <a:pt x="2072" y="7679"/>
                  </a:lnTo>
                  <a:lnTo>
                    <a:pt x="2113" y="7826"/>
                  </a:lnTo>
                  <a:lnTo>
                    <a:pt x="2092" y="7972"/>
                  </a:lnTo>
                  <a:lnTo>
                    <a:pt x="2155" y="8035"/>
                  </a:lnTo>
                  <a:lnTo>
                    <a:pt x="2281" y="8056"/>
                  </a:lnTo>
                  <a:lnTo>
                    <a:pt x="2281" y="8098"/>
                  </a:lnTo>
                  <a:lnTo>
                    <a:pt x="2176" y="8265"/>
                  </a:lnTo>
                  <a:lnTo>
                    <a:pt x="2113" y="8411"/>
                  </a:lnTo>
                  <a:lnTo>
                    <a:pt x="2113" y="8411"/>
                  </a:lnTo>
                  <a:lnTo>
                    <a:pt x="2218" y="8390"/>
                  </a:lnTo>
                  <a:lnTo>
                    <a:pt x="2281" y="8307"/>
                  </a:lnTo>
                  <a:lnTo>
                    <a:pt x="2364" y="8307"/>
                  </a:lnTo>
                  <a:lnTo>
                    <a:pt x="2364" y="8411"/>
                  </a:lnTo>
                  <a:lnTo>
                    <a:pt x="2385" y="8495"/>
                  </a:lnTo>
                  <a:lnTo>
                    <a:pt x="2385" y="8558"/>
                  </a:lnTo>
                  <a:lnTo>
                    <a:pt x="2532" y="8579"/>
                  </a:lnTo>
                  <a:lnTo>
                    <a:pt x="2595" y="8621"/>
                  </a:lnTo>
                  <a:lnTo>
                    <a:pt x="2595" y="8704"/>
                  </a:lnTo>
                  <a:lnTo>
                    <a:pt x="2783" y="8600"/>
                  </a:lnTo>
                  <a:lnTo>
                    <a:pt x="2846" y="8600"/>
                  </a:lnTo>
                  <a:lnTo>
                    <a:pt x="2992" y="8683"/>
                  </a:lnTo>
                  <a:lnTo>
                    <a:pt x="3222" y="8683"/>
                  </a:lnTo>
                  <a:lnTo>
                    <a:pt x="3264" y="8662"/>
                  </a:lnTo>
                  <a:lnTo>
                    <a:pt x="3264" y="8600"/>
                  </a:lnTo>
                  <a:lnTo>
                    <a:pt x="3452" y="8558"/>
                  </a:lnTo>
                  <a:lnTo>
                    <a:pt x="3620" y="8579"/>
                  </a:lnTo>
                  <a:lnTo>
                    <a:pt x="3578" y="8621"/>
                  </a:lnTo>
                  <a:lnTo>
                    <a:pt x="3620" y="8683"/>
                  </a:lnTo>
                  <a:lnTo>
                    <a:pt x="3787" y="8725"/>
                  </a:lnTo>
                  <a:lnTo>
                    <a:pt x="3892" y="8579"/>
                  </a:lnTo>
                  <a:lnTo>
                    <a:pt x="3976" y="8516"/>
                  </a:lnTo>
                  <a:lnTo>
                    <a:pt x="3997" y="8390"/>
                  </a:lnTo>
                  <a:lnTo>
                    <a:pt x="3976" y="8307"/>
                  </a:lnTo>
                  <a:lnTo>
                    <a:pt x="3976" y="8181"/>
                  </a:lnTo>
                  <a:lnTo>
                    <a:pt x="4080" y="8160"/>
                  </a:lnTo>
                  <a:lnTo>
                    <a:pt x="4059" y="7993"/>
                  </a:lnTo>
                  <a:lnTo>
                    <a:pt x="4038" y="7888"/>
                  </a:lnTo>
                  <a:lnTo>
                    <a:pt x="4143" y="7826"/>
                  </a:lnTo>
                  <a:lnTo>
                    <a:pt x="4269" y="7679"/>
                  </a:lnTo>
                  <a:lnTo>
                    <a:pt x="4457" y="7407"/>
                  </a:lnTo>
                  <a:lnTo>
                    <a:pt x="4561" y="7219"/>
                  </a:lnTo>
                  <a:lnTo>
                    <a:pt x="4582" y="7135"/>
                  </a:lnTo>
                  <a:lnTo>
                    <a:pt x="4708" y="6926"/>
                  </a:lnTo>
                  <a:lnTo>
                    <a:pt x="4792" y="6905"/>
                  </a:lnTo>
                  <a:lnTo>
                    <a:pt x="4813" y="6821"/>
                  </a:lnTo>
                  <a:lnTo>
                    <a:pt x="4980" y="6800"/>
                  </a:lnTo>
                  <a:lnTo>
                    <a:pt x="5043" y="6821"/>
                  </a:lnTo>
                  <a:lnTo>
                    <a:pt x="5336" y="6738"/>
                  </a:lnTo>
                  <a:lnTo>
                    <a:pt x="5398" y="6612"/>
                  </a:lnTo>
                  <a:lnTo>
                    <a:pt x="5712" y="6403"/>
                  </a:lnTo>
                  <a:lnTo>
                    <a:pt x="6152" y="6173"/>
                  </a:lnTo>
                  <a:lnTo>
                    <a:pt x="6277" y="6047"/>
                  </a:lnTo>
                  <a:lnTo>
                    <a:pt x="6465" y="5942"/>
                  </a:lnTo>
                  <a:lnTo>
                    <a:pt x="6758" y="5901"/>
                  </a:lnTo>
                  <a:lnTo>
                    <a:pt x="6884" y="5880"/>
                  </a:lnTo>
                  <a:lnTo>
                    <a:pt x="7072" y="5942"/>
                  </a:lnTo>
                  <a:lnTo>
                    <a:pt x="7177" y="5942"/>
                  </a:lnTo>
                  <a:lnTo>
                    <a:pt x="7198" y="5984"/>
                  </a:lnTo>
                  <a:lnTo>
                    <a:pt x="7219" y="5963"/>
                  </a:lnTo>
                  <a:lnTo>
                    <a:pt x="7344" y="5984"/>
                  </a:lnTo>
                  <a:lnTo>
                    <a:pt x="7742" y="5963"/>
                  </a:lnTo>
                  <a:lnTo>
                    <a:pt x="7867" y="5963"/>
                  </a:lnTo>
                  <a:lnTo>
                    <a:pt x="8035" y="5880"/>
                  </a:lnTo>
                  <a:lnTo>
                    <a:pt x="8390" y="5880"/>
                  </a:lnTo>
                  <a:lnTo>
                    <a:pt x="8558" y="5775"/>
                  </a:lnTo>
                  <a:lnTo>
                    <a:pt x="8746" y="5775"/>
                  </a:lnTo>
                  <a:lnTo>
                    <a:pt x="8893" y="5670"/>
                  </a:lnTo>
                  <a:lnTo>
                    <a:pt x="9186" y="5524"/>
                  </a:lnTo>
                  <a:lnTo>
                    <a:pt x="9227" y="5377"/>
                  </a:lnTo>
                  <a:lnTo>
                    <a:pt x="9269" y="5210"/>
                  </a:lnTo>
                  <a:lnTo>
                    <a:pt x="9332" y="5126"/>
                  </a:lnTo>
                  <a:lnTo>
                    <a:pt x="9395" y="4624"/>
                  </a:lnTo>
                  <a:lnTo>
                    <a:pt x="9416" y="3494"/>
                  </a:lnTo>
                  <a:lnTo>
                    <a:pt x="9186" y="3578"/>
                  </a:lnTo>
                  <a:lnTo>
                    <a:pt x="8914" y="3599"/>
                  </a:lnTo>
                  <a:lnTo>
                    <a:pt x="8788" y="3557"/>
                  </a:lnTo>
                  <a:lnTo>
                    <a:pt x="8746" y="3473"/>
                  </a:lnTo>
                  <a:lnTo>
                    <a:pt x="8809" y="3285"/>
                  </a:lnTo>
                  <a:lnTo>
                    <a:pt x="8809" y="3180"/>
                  </a:lnTo>
                  <a:lnTo>
                    <a:pt x="8704" y="3118"/>
                  </a:lnTo>
                  <a:lnTo>
                    <a:pt x="8558" y="3055"/>
                  </a:lnTo>
                  <a:lnTo>
                    <a:pt x="8453" y="2929"/>
                  </a:lnTo>
                  <a:lnTo>
                    <a:pt x="8286" y="2867"/>
                  </a:lnTo>
                  <a:lnTo>
                    <a:pt x="8077" y="2867"/>
                  </a:lnTo>
                  <a:lnTo>
                    <a:pt x="7951" y="2762"/>
                  </a:lnTo>
                  <a:lnTo>
                    <a:pt x="7909" y="2511"/>
                  </a:lnTo>
                  <a:lnTo>
                    <a:pt x="410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64"/>
            <p:cNvSpPr/>
            <p:nvPr/>
          </p:nvSpPr>
          <p:spPr>
            <a:xfrm>
              <a:off x="3712457" y="3043733"/>
              <a:ext cx="51833" cy="35948"/>
            </a:xfrm>
            <a:custGeom>
              <a:avLst/>
              <a:gdLst/>
              <a:ahLst/>
              <a:cxnLst/>
              <a:rect l="l" t="t" r="r" b="b"/>
              <a:pathLst>
                <a:path w="4353" h="3161" extrusionOk="0">
                  <a:moveTo>
                    <a:pt x="2909" y="1"/>
                  </a:moveTo>
                  <a:lnTo>
                    <a:pt x="2783" y="22"/>
                  </a:lnTo>
                  <a:lnTo>
                    <a:pt x="2490" y="63"/>
                  </a:lnTo>
                  <a:lnTo>
                    <a:pt x="2302" y="168"/>
                  </a:lnTo>
                  <a:lnTo>
                    <a:pt x="2177" y="294"/>
                  </a:lnTo>
                  <a:lnTo>
                    <a:pt x="1737" y="524"/>
                  </a:lnTo>
                  <a:lnTo>
                    <a:pt x="1423" y="733"/>
                  </a:lnTo>
                  <a:lnTo>
                    <a:pt x="1361" y="859"/>
                  </a:lnTo>
                  <a:lnTo>
                    <a:pt x="1068" y="942"/>
                  </a:lnTo>
                  <a:lnTo>
                    <a:pt x="1005" y="921"/>
                  </a:lnTo>
                  <a:lnTo>
                    <a:pt x="838" y="942"/>
                  </a:lnTo>
                  <a:lnTo>
                    <a:pt x="817" y="1026"/>
                  </a:lnTo>
                  <a:lnTo>
                    <a:pt x="733" y="1047"/>
                  </a:lnTo>
                  <a:lnTo>
                    <a:pt x="607" y="1256"/>
                  </a:lnTo>
                  <a:lnTo>
                    <a:pt x="586" y="1340"/>
                  </a:lnTo>
                  <a:lnTo>
                    <a:pt x="482" y="1528"/>
                  </a:lnTo>
                  <a:lnTo>
                    <a:pt x="294" y="1800"/>
                  </a:lnTo>
                  <a:lnTo>
                    <a:pt x="168" y="1947"/>
                  </a:lnTo>
                  <a:lnTo>
                    <a:pt x="63" y="2009"/>
                  </a:lnTo>
                  <a:lnTo>
                    <a:pt x="84" y="2114"/>
                  </a:lnTo>
                  <a:lnTo>
                    <a:pt x="105" y="2281"/>
                  </a:lnTo>
                  <a:lnTo>
                    <a:pt x="1" y="2302"/>
                  </a:lnTo>
                  <a:lnTo>
                    <a:pt x="1" y="2428"/>
                  </a:lnTo>
                  <a:lnTo>
                    <a:pt x="22" y="2511"/>
                  </a:lnTo>
                  <a:lnTo>
                    <a:pt x="1" y="2637"/>
                  </a:lnTo>
                  <a:lnTo>
                    <a:pt x="22" y="2637"/>
                  </a:lnTo>
                  <a:lnTo>
                    <a:pt x="189" y="2783"/>
                  </a:lnTo>
                  <a:lnTo>
                    <a:pt x="398" y="2888"/>
                  </a:lnTo>
                  <a:lnTo>
                    <a:pt x="503" y="2888"/>
                  </a:lnTo>
                  <a:lnTo>
                    <a:pt x="545" y="2930"/>
                  </a:lnTo>
                  <a:lnTo>
                    <a:pt x="649" y="2930"/>
                  </a:lnTo>
                  <a:lnTo>
                    <a:pt x="754" y="2993"/>
                  </a:lnTo>
                  <a:lnTo>
                    <a:pt x="838" y="3097"/>
                  </a:lnTo>
                  <a:lnTo>
                    <a:pt x="1026" y="3160"/>
                  </a:lnTo>
                  <a:lnTo>
                    <a:pt x="1151" y="3139"/>
                  </a:lnTo>
                  <a:lnTo>
                    <a:pt x="1256" y="3055"/>
                  </a:lnTo>
                  <a:lnTo>
                    <a:pt x="1340" y="3055"/>
                  </a:lnTo>
                  <a:lnTo>
                    <a:pt x="1423" y="3139"/>
                  </a:lnTo>
                  <a:lnTo>
                    <a:pt x="1549" y="3139"/>
                  </a:lnTo>
                  <a:lnTo>
                    <a:pt x="1549" y="2993"/>
                  </a:lnTo>
                  <a:lnTo>
                    <a:pt x="1465" y="2825"/>
                  </a:lnTo>
                  <a:lnTo>
                    <a:pt x="1423" y="2783"/>
                  </a:lnTo>
                  <a:lnTo>
                    <a:pt x="1361" y="2595"/>
                  </a:lnTo>
                  <a:lnTo>
                    <a:pt x="1382" y="2470"/>
                  </a:lnTo>
                  <a:lnTo>
                    <a:pt x="1591" y="2428"/>
                  </a:lnTo>
                  <a:lnTo>
                    <a:pt x="2365" y="2428"/>
                  </a:lnTo>
                  <a:lnTo>
                    <a:pt x="2574" y="2386"/>
                  </a:lnTo>
                  <a:lnTo>
                    <a:pt x="2721" y="2386"/>
                  </a:lnTo>
                  <a:lnTo>
                    <a:pt x="2846" y="2323"/>
                  </a:lnTo>
                  <a:lnTo>
                    <a:pt x="2930" y="2323"/>
                  </a:lnTo>
                  <a:lnTo>
                    <a:pt x="3537" y="2491"/>
                  </a:lnTo>
                  <a:lnTo>
                    <a:pt x="3558" y="2428"/>
                  </a:lnTo>
                  <a:lnTo>
                    <a:pt x="3683" y="2386"/>
                  </a:lnTo>
                  <a:lnTo>
                    <a:pt x="3683" y="2281"/>
                  </a:lnTo>
                  <a:lnTo>
                    <a:pt x="3767" y="2198"/>
                  </a:lnTo>
                  <a:lnTo>
                    <a:pt x="3767" y="2093"/>
                  </a:lnTo>
                  <a:lnTo>
                    <a:pt x="3871" y="2051"/>
                  </a:lnTo>
                  <a:lnTo>
                    <a:pt x="3955" y="2072"/>
                  </a:lnTo>
                  <a:lnTo>
                    <a:pt x="4143" y="1967"/>
                  </a:lnTo>
                  <a:lnTo>
                    <a:pt x="4206" y="1967"/>
                  </a:lnTo>
                  <a:lnTo>
                    <a:pt x="4353" y="1800"/>
                  </a:lnTo>
                  <a:lnTo>
                    <a:pt x="4353" y="1737"/>
                  </a:lnTo>
                  <a:lnTo>
                    <a:pt x="4311" y="1737"/>
                  </a:lnTo>
                  <a:lnTo>
                    <a:pt x="4185" y="1570"/>
                  </a:lnTo>
                  <a:lnTo>
                    <a:pt x="4248" y="1465"/>
                  </a:lnTo>
                  <a:lnTo>
                    <a:pt x="4248" y="1361"/>
                  </a:lnTo>
                  <a:lnTo>
                    <a:pt x="4185" y="1319"/>
                  </a:lnTo>
                  <a:lnTo>
                    <a:pt x="4185" y="1256"/>
                  </a:lnTo>
                  <a:lnTo>
                    <a:pt x="4102" y="1214"/>
                  </a:lnTo>
                  <a:lnTo>
                    <a:pt x="3871" y="1340"/>
                  </a:lnTo>
                  <a:lnTo>
                    <a:pt x="3662" y="1214"/>
                  </a:lnTo>
                  <a:lnTo>
                    <a:pt x="3662" y="963"/>
                  </a:lnTo>
                  <a:lnTo>
                    <a:pt x="3118" y="607"/>
                  </a:lnTo>
                  <a:lnTo>
                    <a:pt x="3118" y="419"/>
                  </a:lnTo>
                  <a:lnTo>
                    <a:pt x="3202" y="314"/>
                  </a:lnTo>
                  <a:lnTo>
                    <a:pt x="3202" y="168"/>
                  </a:lnTo>
                  <a:lnTo>
                    <a:pt x="3223" y="105"/>
                  </a:lnTo>
                  <a:lnTo>
                    <a:pt x="3202" y="63"/>
                  </a:lnTo>
                  <a:lnTo>
                    <a:pt x="3097" y="63"/>
                  </a:lnTo>
                  <a:lnTo>
                    <a:pt x="290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64"/>
            <p:cNvSpPr/>
            <p:nvPr/>
          </p:nvSpPr>
          <p:spPr>
            <a:xfrm>
              <a:off x="3628997" y="3033259"/>
              <a:ext cx="44355" cy="30956"/>
            </a:xfrm>
            <a:custGeom>
              <a:avLst/>
              <a:gdLst/>
              <a:ahLst/>
              <a:cxnLst/>
              <a:rect l="l" t="t" r="r" b="b"/>
              <a:pathLst>
                <a:path w="3725" h="2722" extrusionOk="0">
                  <a:moveTo>
                    <a:pt x="1444" y="1"/>
                  </a:moveTo>
                  <a:lnTo>
                    <a:pt x="1151" y="106"/>
                  </a:lnTo>
                  <a:lnTo>
                    <a:pt x="837" y="168"/>
                  </a:lnTo>
                  <a:lnTo>
                    <a:pt x="712" y="273"/>
                  </a:lnTo>
                  <a:lnTo>
                    <a:pt x="628" y="273"/>
                  </a:lnTo>
                  <a:lnTo>
                    <a:pt x="523" y="357"/>
                  </a:lnTo>
                  <a:lnTo>
                    <a:pt x="502" y="524"/>
                  </a:lnTo>
                  <a:lnTo>
                    <a:pt x="377" y="817"/>
                  </a:lnTo>
                  <a:lnTo>
                    <a:pt x="0" y="1131"/>
                  </a:lnTo>
                  <a:lnTo>
                    <a:pt x="188" y="1298"/>
                  </a:lnTo>
                  <a:lnTo>
                    <a:pt x="314" y="1528"/>
                  </a:lnTo>
                  <a:lnTo>
                    <a:pt x="419" y="1528"/>
                  </a:lnTo>
                  <a:lnTo>
                    <a:pt x="419" y="1654"/>
                  </a:lnTo>
                  <a:lnTo>
                    <a:pt x="398" y="1654"/>
                  </a:lnTo>
                  <a:lnTo>
                    <a:pt x="523" y="1759"/>
                  </a:lnTo>
                  <a:lnTo>
                    <a:pt x="440" y="1821"/>
                  </a:lnTo>
                  <a:lnTo>
                    <a:pt x="481" y="1863"/>
                  </a:lnTo>
                  <a:lnTo>
                    <a:pt x="732" y="1863"/>
                  </a:lnTo>
                  <a:lnTo>
                    <a:pt x="795" y="1842"/>
                  </a:lnTo>
                  <a:lnTo>
                    <a:pt x="900" y="1842"/>
                  </a:lnTo>
                  <a:lnTo>
                    <a:pt x="1109" y="1675"/>
                  </a:lnTo>
                  <a:lnTo>
                    <a:pt x="1256" y="1612"/>
                  </a:lnTo>
                  <a:lnTo>
                    <a:pt x="1360" y="1633"/>
                  </a:lnTo>
                  <a:lnTo>
                    <a:pt x="1486" y="1633"/>
                  </a:lnTo>
                  <a:lnTo>
                    <a:pt x="1674" y="1759"/>
                  </a:lnTo>
                  <a:lnTo>
                    <a:pt x="1779" y="1759"/>
                  </a:lnTo>
                  <a:lnTo>
                    <a:pt x="2051" y="1926"/>
                  </a:lnTo>
                  <a:lnTo>
                    <a:pt x="2093" y="1884"/>
                  </a:lnTo>
                  <a:lnTo>
                    <a:pt x="2155" y="1968"/>
                  </a:lnTo>
                  <a:lnTo>
                    <a:pt x="2093" y="2052"/>
                  </a:lnTo>
                  <a:lnTo>
                    <a:pt x="1967" y="2052"/>
                  </a:lnTo>
                  <a:lnTo>
                    <a:pt x="1779" y="1968"/>
                  </a:lnTo>
                  <a:lnTo>
                    <a:pt x="1632" y="1926"/>
                  </a:lnTo>
                  <a:lnTo>
                    <a:pt x="1528" y="1926"/>
                  </a:lnTo>
                  <a:lnTo>
                    <a:pt x="1381" y="1821"/>
                  </a:lnTo>
                  <a:lnTo>
                    <a:pt x="1318" y="1842"/>
                  </a:lnTo>
                  <a:lnTo>
                    <a:pt x="1235" y="1926"/>
                  </a:lnTo>
                  <a:lnTo>
                    <a:pt x="1214" y="1884"/>
                  </a:lnTo>
                  <a:lnTo>
                    <a:pt x="1130" y="1863"/>
                  </a:lnTo>
                  <a:lnTo>
                    <a:pt x="1005" y="1947"/>
                  </a:lnTo>
                  <a:lnTo>
                    <a:pt x="900" y="1968"/>
                  </a:lnTo>
                  <a:lnTo>
                    <a:pt x="795" y="2093"/>
                  </a:lnTo>
                  <a:lnTo>
                    <a:pt x="419" y="2093"/>
                  </a:lnTo>
                  <a:lnTo>
                    <a:pt x="377" y="2156"/>
                  </a:lnTo>
                  <a:lnTo>
                    <a:pt x="377" y="2282"/>
                  </a:lnTo>
                  <a:lnTo>
                    <a:pt x="314" y="2344"/>
                  </a:lnTo>
                  <a:lnTo>
                    <a:pt x="335" y="2386"/>
                  </a:lnTo>
                  <a:lnTo>
                    <a:pt x="481" y="2303"/>
                  </a:lnTo>
                  <a:lnTo>
                    <a:pt x="691" y="2386"/>
                  </a:lnTo>
                  <a:lnTo>
                    <a:pt x="544" y="2470"/>
                  </a:lnTo>
                  <a:lnTo>
                    <a:pt x="502" y="2449"/>
                  </a:lnTo>
                  <a:lnTo>
                    <a:pt x="398" y="2407"/>
                  </a:lnTo>
                  <a:lnTo>
                    <a:pt x="398" y="2407"/>
                  </a:lnTo>
                  <a:lnTo>
                    <a:pt x="440" y="2470"/>
                  </a:lnTo>
                  <a:lnTo>
                    <a:pt x="419" y="2575"/>
                  </a:lnTo>
                  <a:lnTo>
                    <a:pt x="586" y="2616"/>
                  </a:lnTo>
                  <a:lnTo>
                    <a:pt x="753" y="2512"/>
                  </a:lnTo>
                  <a:lnTo>
                    <a:pt x="1151" y="2554"/>
                  </a:lnTo>
                  <a:lnTo>
                    <a:pt x="1256" y="2407"/>
                  </a:lnTo>
                  <a:lnTo>
                    <a:pt x="1465" y="2344"/>
                  </a:lnTo>
                  <a:lnTo>
                    <a:pt x="1988" y="2344"/>
                  </a:lnTo>
                  <a:lnTo>
                    <a:pt x="2113" y="2386"/>
                  </a:lnTo>
                  <a:lnTo>
                    <a:pt x="2113" y="2365"/>
                  </a:lnTo>
                  <a:lnTo>
                    <a:pt x="2260" y="2344"/>
                  </a:lnTo>
                  <a:lnTo>
                    <a:pt x="2595" y="2365"/>
                  </a:lnTo>
                  <a:lnTo>
                    <a:pt x="2825" y="2470"/>
                  </a:lnTo>
                  <a:lnTo>
                    <a:pt x="2929" y="2554"/>
                  </a:lnTo>
                  <a:lnTo>
                    <a:pt x="3118" y="2554"/>
                  </a:lnTo>
                  <a:lnTo>
                    <a:pt x="3306" y="2616"/>
                  </a:lnTo>
                  <a:lnTo>
                    <a:pt x="3411" y="2554"/>
                  </a:lnTo>
                  <a:lnTo>
                    <a:pt x="3515" y="2575"/>
                  </a:lnTo>
                  <a:lnTo>
                    <a:pt x="3557" y="2616"/>
                  </a:lnTo>
                  <a:lnTo>
                    <a:pt x="3683" y="2616"/>
                  </a:lnTo>
                  <a:lnTo>
                    <a:pt x="3683" y="2721"/>
                  </a:lnTo>
                  <a:lnTo>
                    <a:pt x="3725" y="2658"/>
                  </a:lnTo>
                  <a:lnTo>
                    <a:pt x="3725" y="2554"/>
                  </a:lnTo>
                  <a:lnTo>
                    <a:pt x="3578" y="2470"/>
                  </a:lnTo>
                  <a:lnTo>
                    <a:pt x="3557" y="2386"/>
                  </a:lnTo>
                  <a:lnTo>
                    <a:pt x="3620" y="2303"/>
                  </a:lnTo>
                  <a:lnTo>
                    <a:pt x="3620" y="2261"/>
                  </a:lnTo>
                  <a:lnTo>
                    <a:pt x="3536" y="2156"/>
                  </a:lnTo>
                  <a:lnTo>
                    <a:pt x="3515" y="2072"/>
                  </a:lnTo>
                  <a:lnTo>
                    <a:pt x="3432" y="2031"/>
                  </a:lnTo>
                  <a:lnTo>
                    <a:pt x="3369" y="2052"/>
                  </a:lnTo>
                  <a:lnTo>
                    <a:pt x="3306" y="1968"/>
                  </a:lnTo>
                  <a:lnTo>
                    <a:pt x="3243" y="1842"/>
                  </a:lnTo>
                  <a:lnTo>
                    <a:pt x="3118" y="1717"/>
                  </a:lnTo>
                  <a:lnTo>
                    <a:pt x="3097" y="1633"/>
                  </a:lnTo>
                  <a:lnTo>
                    <a:pt x="3139" y="1403"/>
                  </a:lnTo>
                  <a:lnTo>
                    <a:pt x="3118" y="1319"/>
                  </a:lnTo>
                  <a:lnTo>
                    <a:pt x="3118" y="1215"/>
                  </a:lnTo>
                  <a:lnTo>
                    <a:pt x="3034" y="1131"/>
                  </a:lnTo>
                  <a:lnTo>
                    <a:pt x="3013" y="1047"/>
                  </a:lnTo>
                  <a:lnTo>
                    <a:pt x="2846" y="943"/>
                  </a:lnTo>
                  <a:lnTo>
                    <a:pt x="2741" y="922"/>
                  </a:lnTo>
                  <a:lnTo>
                    <a:pt x="2720" y="796"/>
                  </a:lnTo>
                  <a:lnTo>
                    <a:pt x="2595" y="775"/>
                  </a:lnTo>
                  <a:lnTo>
                    <a:pt x="2595" y="629"/>
                  </a:lnTo>
                  <a:lnTo>
                    <a:pt x="2469" y="524"/>
                  </a:lnTo>
                  <a:lnTo>
                    <a:pt x="2427" y="399"/>
                  </a:lnTo>
                  <a:lnTo>
                    <a:pt x="2385" y="357"/>
                  </a:lnTo>
                  <a:lnTo>
                    <a:pt x="2302" y="357"/>
                  </a:lnTo>
                  <a:lnTo>
                    <a:pt x="2260" y="315"/>
                  </a:lnTo>
                  <a:lnTo>
                    <a:pt x="2176" y="378"/>
                  </a:lnTo>
                  <a:lnTo>
                    <a:pt x="2093" y="357"/>
                  </a:lnTo>
                  <a:lnTo>
                    <a:pt x="2093" y="273"/>
                  </a:lnTo>
                  <a:lnTo>
                    <a:pt x="1967" y="106"/>
                  </a:lnTo>
                  <a:lnTo>
                    <a:pt x="1800" y="85"/>
                  </a:lnTo>
                  <a:lnTo>
                    <a:pt x="154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64"/>
            <p:cNvSpPr/>
            <p:nvPr/>
          </p:nvSpPr>
          <p:spPr>
            <a:xfrm>
              <a:off x="3633975" y="3059916"/>
              <a:ext cx="21195" cy="12146"/>
            </a:xfrm>
            <a:custGeom>
              <a:avLst/>
              <a:gdLst/>
              <a:ahLst/>
              <a:cxnLst/>
              <a:rect l="l" t="t" r="r" b="b"/>
              <a:pathLst>
                <a:path w="1780" h="1068" extrusionOk="0">
                  <a:moveTo>
                    <a:pt x="1047" y="0"/>
                  </a:moveTo>
                  <a:lnTo>
                    <a:pt x="838" y="63"/>
                  </a:lnTo>
                  <a:lnTo>
                    <a:pt x="733" y="210"/>
                  </a:lnTo>
                  <a:lnTo>
                    <a:pt x="335" y="168"/>
                  </a:lnTo>
                  <a:lnTo>
                    <a:pt x="168" y="272"/>
                  </a:lnTo>
                  <a:lnTo>
                    <a:pt x="1" y="231"/>
                  </a:lnTo>
                  <a:lnTo>
                    <a:pt x="1" y="231"/>
                  </a:lnTo>
                  <a:lnTo>
                    <a:pt x="63" y="314"/>
                  </a:lnTo>
                  <a:lnTo>
                    <a:pt x="273" y="335"/>
                  </a:lnTo>
                  <a:lnTo>
                    <a:pt x="335" y="335"/>
                  </a:lnTo>
                  <a:lnTo>
                    <a:pt x="231" y="419"/>
                  </a:lnTo>
                  <a:lnTo>
                    <a:pt x="335" y="524"/>
                  </a:lnTo>
                  <a:lnTo>
                    <a:pt x="440" y="524"/>
                  </a:lnTo>
                  <a:lnTo>
                    <a:pt x="482" y="586"/>
                  </a:lnTo>
                  <a:lnTo>
                    <a:pt x="545" y="586"/>
                  </a:lnTo>
                  <a:lnTo>
                    <a:pt x="691" y="544"/>
                  </a:lnTo>
                  <a:lnTo>
                    <a:pt x="838" y="524"/>
                  </a:lnTo>
                  <a:lnTo>
                    <a:pt x="1005" y="586"/>
                  </a:lnTo>
                  <a:lnTo>
                    <a:pt x="942" y="649"/>
                  </a:lnTo>
                  <a:lnTo>
                    <a:pt x="649" y="649"/>
                  </a:lnTo>
                  <a:lnTo>
                    <a:pt x="691" y="691"/>
                  </a:lnTo>
                  <a:lnTo>
                    <a:pt x="796" y="691"/>
                  </a:lnTo>
                  <a:lnTo>
                    <a:pt x="838" y="754"/>
                  </a:lnTo>
                  <a:lnTo>
                    <a:pt x="817" y="796"/>
                  </a:lnTo>
                  <a:lnTo>
                    <a:pt x="859" y="796"/>
                  </a:lnTo>
                  <a:lnTo>
                    <a:pt x="733" y="963"/>
                  </a:lnTo>
                  <a:lnTo>
                    <a:pt x="963" y="942"/>
                  </a:lnTo>
                  <a:lnTo>
                    <a:pt x="963" y="1047"/>
                  </a:lnTo>
                  <a:lnTo>
                    <a:pt x="1005" y="1068"/>
                  </a:lnTo>
                  <a:lnTo>
                    <a:pt x="1131" y="1047"/>
                  </a:lnTo>
                  <a:lnTo>
                    <a:pt x="1214" y="879"/>
                  </a:lnTo>
                  <a:lnTo>
                    <a:pt x="1319" y="858"/>
                  </a:lnTo>
                  <a:lnTo>
                    <a:pt x="1465" y="775"/>
                  </a:lnTo>
                  <a:lnTo>
                    <a:pt x="1675" y="733"/>
                  </a:lnTo>
                  <a:lnTo>
                    <a:pt x="1758" y="670"/>
                  </a:lnTo>
                  <a:lnTo>
                    <a:pt x="1779" y="565"/>
                  </a:lnTo>
                  <a:lnTo>
                    <a:pt x="1695" y="482"/>
                  </a:lnTo>
                  <a:lnTo>
                    <a:pt x="1695" y="314"/>
                  </a:lnTo>
                  <a:lnTo>
                    <a:pt x="1737" y="210"/>
                  </a:lnTo>
                  <a:lnTo>
                    <a:pt x="1695" y="42"/>
                  </a:lnTo>
                  <a:lnTo>
                    <a:pt x="157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80" name="Google Shape;1280;p64"/>
            <p:cNvGrpSpPr/>
            <p:nvPr/>
          </p:nvGrpSpPr>
          <p:grpSpPr>
            <a:xfrm>
              <a:off x="3632736" y="3051591"/>
              <a:ext cx="63288" cy="45217"/>
              <a:chOff x="3450375" y="3038225"/>
              <a:chExt cx="132875" cy="99400"/>
            </a:xfrm>
          </p:grpSpPr>
          <p:sp>
            <p:nvSpPr>
              <p:cNvPr id="1281" name="Google Shape;1281;p64"/>
              <p:cNvSpPr/>
              <p:nvPr/>
            </p:nvSpPr>
            <p:spPr>
              <a:xfrm>
                <a:off x="3450375" y="3038225"/>
                <a:ext cx="46050" cy="13625"/>
              </a:xfrm>
              <a:custGeom>
                <a:avLst/>
                <a:gdLst/>
                <a:ahLst/>
                <a:cxnLst/>
                <a:rect l="l" t="t" r="r" b="b"/>
                <a:pathLst>
                  <a:path w="1842" h="545" extrusionOk="0">
                    <a:moveTo>
                      <a:pt x="942" y="0"/>
                    </a:moveTo>
                    <a:lnTo>
                      <a:pt x="795" y="63"/>
                    </a:lnTo>
                    <a:lnTo>
                      <a:pt x="586" y="230"/>
                    </a:lnTo>
                    <a:lnTo>
                      <a:pt x="481" y="230"/>
                    </a:lnTo>
                    <a:lnTo>
                      <a:pt x="418" y="251"/>
                    </a:lnTo>
                    <a:lnTo>
                      <a:pt x="167" y="251"/>
                    </a:lnTo>
                    <a:lnTo>
                      <a:pt x="188" y="335"/>
                    </a:lnTo>
                    <a:lnTo>
                      <a:pt x="314" y="419"/>
                    </a:lnTo>
                    <a:lnTo>
                      <a:pt x="439" y="377"/>
                    </a:lnTo>
                    <a:lnTo>
                      <a:pt x="439" y="377"/>
                    </a:lnTo>
                    <a:lnTo>
                      <a:pt x="377" y="460"/>
                    </a:lnTo>
                    <a:lnTo>
                      <a:pt x="209" y="460"/>
                    </a:lnTo>
                    <a:lnTo>
                      <a:pt x="105" y="314"/>
                    </a:lnTo>
                    <a:lnTo>
                      <a:pt x="0" y="419"/>
                    </a:lnTo>
                    <a:lnTo>
                      <a:pt x="63" y="481"/>
                    </a:lnTo>
                    <a:lnTo>
                      <a:pt x="63" y="544"/>
                    </a:lnTo>
                    <a:lnTo>
                      <a:pt x="105" y="481"/>
                    </a:lnTo>
                    <a:lnTo>
                      <a:pt x="481" y="481"/>
                    </a:lnTo>
                    <a:lnTo>
                      <a:pt x="586" y="356"/>
                    </a:lnTo>
                    <a:lnTo>
                      <a:pt x="691" y="335"/>
                    </a:lnTo>
                    <a:lnTo>
                      <a:pt x="816" y="251"/>
                    </a:lnTo>
                    <a:lnTo>
                      <a:pt x="900" y="272"/>
                    </a:lnTo>
                    <a:lnTo>
                      <a:pt x="921" y="314"/>
                    </a:lnTo>
                    <a:lnTo>
                      <a:pt x="1004" y="230"/>
                    </a:lnTo>
                    <a:lnTo>
                      <a:pt x="1067" y="209"/>
                    </a:lnTo>
                    <a:lnTo>
                      <a:pt x="1214" y="314"/>
                    </a:lnTo>
                    <a:lnTo>
                      <a:pt x="1318" y="314"/>
                    </a:lnTo>
                    <a:lnTo>
                      <a:pt x="1465" y="356"/>
                    </a:lnTo>
                    <a:lnTo>
                      <a:pt x="1653" y="440"/>
                    </a:lnTo>
                    <a:lnTo>
                      <a:pt x="1779" y="440"/>
                    </a:lnTo>
                    <a:lnTo>
                      <a:pt x="1841" y="356"/>
                    </a:lnTo>
                    <a:lnTo>
                      <a:pt x="1779" y="272"/>
                    </a:lnTo>
                    <a:lnTo>
                      <a:pt x="1737" y="314"/>
                    </a:lnTo>
                    <a:lnTo>
                      <a:pt x="1465" y="147"/>
                    </a:lnTo>
                    <a:lnTo>
                      <a:pt x="1360" y="147"/>
                    </a:lnTo>
                    <a:lnTo>
                      <a:pt x="1172" y="21"/>
                    </a:lnTo>
                    <a:lnTo>
                      <a:pt x="1046" y="21"/>
                    </a:lnTo>
                    <a:lnTo>
                      <a:pt x="942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64"/>
              <p:cNvSpPr/>
              <p:nvPr/>
            </p:nvSpPr>
            <p:spPr>
              <a:xfrm>
                <a:off x="3481225" y="3056525"/>
                <a:ext cx="10202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4081" h="3244" extrusionOk="0">
                    <a:moveTo>
                      <a:pt x="712" y="0"/>
                    </a:moveTo>
                    <a:lnTo>
                      <a:pt x="565" y="21"/>
                    </a:lnTo>
                    <a:lnTo>
                      <a:pt x="565" y="42"/>
                    </a:lnTo>
                    <a:lnTo>
                      <a:pt x="607" y="210"/>
                    </a:lnTo>
                    <a:lnTo>
                      <a:pt x="565" y="314"/>
                    </a:lnTo>
                    <a:lnTo>
                      <a:pt x="565" y="482"/>
                    </a:lnTo>
                    <a:lnTo>
                      <a:pt x="649" y="565"/>
                    </a:lnTo>
                    <a:lnTo>
                      <a:pt x="628" y="670"/>
                    </a:lnTo>
                    <a:lnTo>
                      <a:pt x="545" y="733"/>
                    </a:lnTo>
                    <a:lnTo>
                      <a:pt x="335" y="775"/>
                    </a:lnTo>
                    <a:lnTo>
                      <a:pt x="189" y="858"/>
                    </a:lnTo>
                    <a:lnTo>
                      <a:pt x="84" y="879"/>
                    </a:lnTo>
                    <a:lnTo>
                      <a:pt x="1" y="1046"/>
                    </a:lnTo>
                    <a:lnTo>
                      <a:pt x="21" y="1005"/>
                    </a:lnTo>
                    <a:lnTo>
                      <a:pt x="105" y="1109"/>
                    </a:lnTo>
                    <a:lnTo>
                      <a:pt x="42" y="1319"/>
                    </a:lnTo>
                    <a:lnTo>
                      <a:pt x="189" y="1507"/>
                    </a:lnTo>
                    <a:lnTo>
                      <a:pt x="314" y="1528"/>
                    </a:lnTo>
                    <a:lnTo>
                      <a:pt x="398" y="1570"/>
                    </a:lnTo>
                    <a:lnTo>
                      <a:pt x="440" y="1486"/>
                    </a:lnTo>
                    <a:lnTo>
                      <a:pt x="545" y="1528"/>
                    </a:lnTo>
                    <a:lnTo>
                      <a:pt x="503" y="1570"/>
                    </a:lnTo>
                    <a:lnTo>
                      <a:pt x="503" y="1674"/>
                    </a:lnTo>
                    <a:lnTo>
                      <a:pt x="545" y="1716"/>
                    </a:lnTo>
                    <a:lnTo>
                      <a:pt x="670" y="1716"/>
                    </a:lnTo>
                    <a:lnTo>
                      <a:pt x="733" y="1904"/>
                    </a:lnTo>
                    <a:lnTo>
                      <a:pt x="879" y="1988"/>
                    </a:lnTo>
                    <a:lnTo>
                      <a:pt x="963" y="2051"/>
                    </a:lnTo>
                    <a:lnTo>
                      <a:pt x="1047" y="2030"/>
                    </a:lnTo>
                    <a:lnTo>
                      <a:pt x="1235" y="1946"/>
                    </a:lnTo>
                    <a:lnTo>
                      <a:pt x="1235" y="1884"/>
                    </a:lnTo>
                    <a:lnTo>
                      <a:pt x="1381" y="1716"/>
                    </a:lnTo>
                    <a:lnTo>
                      <a:pt x="1486" y="1632"/>
                    </a:lnTo>
                    <a:lnTo>
                      <a:pt x="1612" y="1570"/>
                    </a:lnTo>
                    <a:lnTo>
                      <a:pt x="2114" y="1570"/>
                    </a:lnTo>
                    <a:lnTo>
                      <a:pt x="2197" y="1716"/>
                    </a:lnTo>
                    <a:lnTo>
                      <a:pt x="2239" y="1821"/>
                    </a:lnTo>
                    <a:lnTo>
                      <a:pt x="2407" y="2093"/>
                    </a:lnTo>
                    <a:lnTo>
                      <a:pt x="2386" y="2156"/>
                    </a:lnTo>
                    <a:lnTo>
                      <a:pt x="2490" y="2260"/>
                    </a:lnTo>
                    <a:lnTo>
                      <a:pt x="2490" y="2365"/>
                    </a:lnTo>
                    <a:lnTo>
                      <a:pt x="2407" y="2407"/>
                    </a:lnTo>
                    <a:lnTo>
                      <a:pt x="2407" y="2511"/>
                    </a:lnTo>
                    <a:lnTo>
                      <a:pt x="2449" y="2532"/>
                    </a:lnTo>
                    <a:lnTo>
                      <a:pt x="2449" y="2574"/>
                    </a:lnTo>
                    <a:lnTo>
                      <a:pt x="2595" y="2532"/>
                    </a:lnTo>
                    <a:lnTo>
                      <a:pt x="2637" y="2532"/>
                    </a:lnTo>
                    <a:lnTo>
                      <a:pt x="2867" y="2449"/>
                    </a:lnTo>
                    <a:lnTo>
                      <a:pt x="3014" y="2511"/>
                    </a:lnTo>
                    <a:lnTo>
                      <a:pt x="3055" y="2637"/>
                    </a:lnTo>
                    <a:lnTo>
                      <a:pt x="3181" y="2721"/>
                    </a:lnTo>
                    <a:lnTo>
                      <a:pt x="3160" y="2930"/>
                    </a:lnTo>
                    <a:lnTo>
                      <a:pt x="3139" y="3055"/>
                    </a:lnTo>
                    <a:lnTo>
                      <a:pt x="3286" y="3202"/>
                    </a:lnTo>
                    <a:lnTo>
                      <a:pt x="3369" y="3202"/>
                    </a:lnTo>
                    <a:lnTo>
                      <a:pt x="3537" y="3076"/>
                    </a:lnTo>
                    <a:lnTo>
                      <a:pt x="3578" y="3076"/>
                    </a:lnTo>
                    <a:lnTo>
                      <a:pt x="3683" y="3181"/>
                    </a:lnTo>
                    <a:lnTo>
                      <a:pt x="3704" y="3244"/>
                    </a:lnTo>
                    <a:lnTo>
                      <a:pt x="3704" y="3202"/>
                    </a:lnTo>
                    <a:lnTo>
                      <a:pt x="3809" y="3181"/>
                    </a:lnTo>
                    <a:lnTo>
                      <a:pt x="3976" y="2846"/>
                    </a:lnTo>
                    <a:lnTo>
                      <a:pt x="3976" y="2721"/>
                    </a:lnTo>
                    <a:lnTo>
                      <a:pt x="3955" y="2658"/>
                    </a:lnTo>
                    <a:lnTo>
                      <a:pt x="3850" y="2553"/>
                    </a:lnTo>
                    <a:lnTo>
                      <a:pt x="3850" y="2469"/>
                    </a:lnTo>
                    <a:lnTo>
                      <a:pt x="3913" y="2428"/>
                    </a:lnTo>
                    <a:lnTo>
                      <a:pt x="3997" y="2449"/>
                    </a:lnTo>
                    <a:lnTo>
                      <a:pt x="4018" y="2365"/>
                    </a:lnTo>
                    <a:lnTo>
                      <a:pt x="3955" y="2239"/>
                    </a:lnTo>
                    <a:lnTo>
                      <a:pt x="3871" y="2218"/>
                    </a:lnTo>
                    <a:lnTo>
                      <a:pt x="3871" y="2009"/>
                    </a:lnTo>
                    <a:lnTo>
                      <a:pt x="3892" y="1925"/>
                    </a:lnTo>
                    <a:lnTo>
                      <a:pt x="3871" y="1674"/>
                    </a:lnTo>
                    <a:lnTo>
                      <a:pt x="3809" y="1612"/>
                    </a:lnTo>
                    <a:lnTo>
                      <a:pt x="3809" y="1507"/>
                    </a:lnTo>
                    <a:lnTo>
                      <a:pt x="4060" y="1423"/>
                    </a:lnTo>
                    <a:lnTo>
                      <a:pt x="4081" y="1402"/>
                    </a:lnTo>
                    <a:lnTo>
                      <a:pt x="4081" y="1319"/>
                    </a:lnTo>
                    <a:lnTo>
                      <a:pt x="4018" y="1277"/>
                    </a:lnTo>
                    <a:lnTo>
                      <a:pt x="3871" y="1256"/>
                    </a:lnTo>
                    <a:lnTo>
                      <a:pt x="3871" y="1193"/>
                    </a:lnTo>
                    <a:lnTo>
                      <a:pt x="3850" y="1109"/>
                    </a:lnTo>
                    <a:lnTo>
                      <a:pt x="3850" y="1005"/>
                    </a:lnTo>
                    <a:lnTo>
                      <a:pt x="3767" y="1005"/>
                    </a:lnTo>
                    <a:lnTo>
                      <a:pt x="3704" y="1088"/>
                    </a:lnTo>
                    <a:lnTo>
                      <a:pt x="3599" y="1109"/>
                    </a:lnTo>
                    <a:lnTo>
                      <a:pt x="3599" y="1109"/>
                    </a:lnTo>
                    <a:lnTo>
                      <a:pt x="3662" y="963"/>
                    </a:lnTo>
                    <a:lnTo>
                      <a:pt x="3767" y="796"/>
                    </a:lnTo>
                    <a:lnTo>
                      <a:pt x="3767" y="754"/>
                    </a:lnTo>
                    <a:lnTo>
                      <a:pt x="3641" y="733"/>
                    </a:lnTo>
                    <a:lnTo>
                      <a:pt x="3578" y="670"/>
                    </a:lnTo>
                    <a:lnTo>
                      <a:pt x="3599" y="524"/>
                    </a:lnTo>
                    <a:lnTo>
                      <a:pt x="3558" y="377"/>
                    </a:lnTo>
                    <a:lnTo>
                      <a:pt x="3432" y="272"/>
                    </a:lnTo>
                    <a:lnTo>
                      <a:pt x="3390" y="231"/>
                    </a:lnTo>
                    <a:lnTo>
                      <a:pt x="3286" y="252"/>
                    </a:lnTo>
                    <a:lnTo>
                      <a:pt x="3265" y="314"/>
                    </a:lnTo>
                    <a:lnTo>
                      <a:pt x="3118" y="231"/>
                    </a:lnTo>
                    <a:lnTo>
                      <a:pt x="2972" y="231"/>
                    </a:lnTo>
                    <a:lnTo>
                      <a:pt x="2867" y="377"/>
                    </a:lnTo>
                    <a:lnTo>
                      <a:pt x="2804" y="419"/>
                    </a:lnTo>
                    <a:lnTo>
                      <a:pt x="2700" y="482"/>
                    </a:lnTo>
                    <a:lnTo>
                      <a:pt x="2532" y="482"/>
                    </a:lnTo>
                    <a:lnTo>
                      <a:pt x="2407" y="377"/>
                    </a:lnTo>
                    <a:lnTo>
                      <a:pt x="2323" y="356"/>
                    </a:lnTo>
                    <a:lnTo>
                      <a:pt x="2218" y="419"/>
                    </a:lnTo>
                    <a:lnTo>
                      <a:pt x="2135" y="377"/>
                    </a:lnTo>
                    <a:lnTo>
                      <a:pt x="2135" y="272"/>
                    </a:lnTo>
                    <a:lnTo>
                      <a:pt x="2009" y="272"/>
                    </a:lnTo>
                    <a:lnTo>
                      <a:pt x="1967" y="231"/>
                    </a:lnTo>
                    <a:lnTo>
                      <a:pt x="1863" y="210"/>
                    </a:lnTo>
                    <a:lnTo>
                      <a:pt x="1758" y="272"/>
                    </a:lnTo>
                    <a:lnTo>
                      <a:pt x="1570" y="210"/>
                    </a:lnTo>
                    <a:lnTo>
                      <a:pt x="1381" y="210"/>
                    </a:lnTo>
                    <a:lnTo>
                      <a:pt x="1277" y="126"/>
                    </a:lnTo>
                    <a:lnTo>
                      <a:pt x="1047" y="21"/>
                    </a:lnTo>
                    <a:lnTo>
                      <a:pt x="712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83" name="Google Shape;1283;p64"/>
            <p:cNvSpPr/>
            <p:nvPr/>
          </p:nvSpPr>
          <p:spPr>
            <a:xfrm>
              <a:off x="3657897" y="3077759"/>
              <a:ext cx="19195" cy="21903"/>
            </a:xfrm>
            <a:custGeom>
              <a:avLst/>
              <a:gdLst/>
              <a:ahLst/>
              <a:cxnLst/>
              <a:rect l="l" t="t" r="r" b="b"/>
              <a:pathLst>
                <a:path w="1612" h="1926" extrusionOk="0">
                  <a:moveTo>
                    <a:pt x="733" y="1"/>
                  </a:moveTo>
                  <a:lnTo>
                    <a:pt x="607" y="63"/>
                  </a:lnTo>
                  <a:lnTo>
                    <a:pt x="502" y="147"/>
                  </a:lnTo>
                  <a:lnTo>
                    <a:pt x="356" y="315"/>
                  </a:lnTo>
                  <a:lnTo>
                    <a:pt x="356" y="377"/>
                  </a:lnTo>
                  <a:lnTo>
                    <a:pt x="168" y="461"/>
                  </a:lnTo>
                  <a:lnTo>
                    <a:pt x="84" y="482"/>
                  </a:lnTo>
                  <a:lnTo>
                    <a:pt x="42" y="587"/>
                  </a:lnTo>
                  <a:lnTo>
                    <a:pt x="0" y="670"/>
                  </a:lnTo>
                  <a:lnTo>
                    <a:pt x="105" y="733"/>
                  </a:lnTo>
                  <a:lnTo>
                    <a:pt x="42" y="880"/>
                  </a:lnTo>
                  <a:lnTo>
                    <a:pt x="63" y="963"/>
                  </a:lnTo>
                  <a:lnTo>
                    <a:pt x="168" y="984"/>
                  </a:lnTo>
                  <a:lnTo>
                    <a:pt x="251" y="1172"/>
                  </a:lnTo>
                  <a:lnTo>
                    <a:pt x="251" y="1298"/>
                  </a:lnTo>
                  <a:lnTo>
                    <a:pt x="377" y="1424"/>
                  </a:lnTo>
                  <a:lnTo>
                    <a:pt x="482" y="1382"/>
                  </a:lnTo>
                  <a:lnTo>
                    <a:pt x="482" y="1403"/>
                  </a:lnTo>
                  <a:lnTo>
                    <a:pt x="419" y="1507"/>
                  </a:lnTo>
                  <a:lnTo>
                    <a:pt x="502" y="1591"/>
                  </a:lnTo>
                  <a:lnTo>
                    <a:pt x="586" y="1675"/>
                  </a:lnTo>
                  <a:lnTo>
                    <a:pt x="565" y="1737"/>
                  </a:lnTo>
                  <a:lnTo>
                    <a:pt x="691" y="1779"/>
                  </a:lnTo>
                  <a:lnTo>
                    <a:pt x="1005" y="1926"/>
                  </a:lnTo>
                  <a:lnTo>
                    <a:pt x="1046" y="1926"/>
                  </a:lnTo>
                  <a:lnTo>
                    <a:pt x="1088" y="1842"/>
                  </a:lnTo>
                  <a:lnTo>
                    <a:pt x="1151" y="1696"/>
                  </a:lnTo>
                  <a:lnTo>
                    <a:pt x="1298" y="1633"/>
                  </a:lnTo>
                  <a:lnTo>
                    <a:pt x="1402" y="1507"/>
                  </a:lnTo>
                  <a:lnTo>
                    <a:pt x="1402" y="1403"/>
                  </a:lnTo>
                  <a:lnTo>
                    <a:pt x="1444" y="1256"/>
                  </a:lnTo>
                  <a:lnTo>
                    <a:pt x="1528" y="1214"/>
                  </a:lnTo>
                  <a:lnTo>
                    <a:pt x="1528" y="1152"/>
                  </a:lnTo>
                  <a:lnTo>
                    <a:pt x="1549" y="1005"/>
                  </a:lnTo>
                  <a:lnTo>
                    <a:pt x="1570" y="1005"/>
                  </a:lnTo>
                  <a:lnTo>
                    <a:pt x="1570" y="963"/>
                  </a:lnTo>
                  <a:lnTo>
                    <a:pt x="1528" y="942"/>
                  </a:lnTo>
                  <a:lnTo>
                    <a:pt x="1528" y="838"/>
                  </a:lnTo>
                  <a:lnTo>
                    <a:pt x="1611" y="796"/>
                  </a:lnTo>
                  <a:lnTo>
                    <a:pt x="1611" y="691"/>
                  </a:lnTo>
                  <a:lnTo>
                    <a:pt x="1507" y="587"/>
                  </a:lnTo>
                  <a:lnTo>
                    <a:pt x="1528" y="524"/>
                  </a:lnTo>
                  <a:lnTo>
                    <a:pt x="1360" y="252"/>
                  </a:lnTo>
                  <a:lnTo>
                    <a:pt x="1318" y="147"/>
                  </a:lnTo>
                  <a:lnTo>
                    <a:pt x="123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64"/>
            <p:cNvSpPr/>
            <p:nvPr/>
          </p:nvSpPr>
          <p:spPr>
            <a:xfrm>
              <a:off x="3670352" y="3087756"/>
              <a:ext cx="27911" cy="28568"/>
            </a:xfrm>
            <a:custGeom>
              <a:avLst/>
              <a:gdLst/>
              <a:ahLst/>
              <a:cxnLst/>
              <a:rect l="l" t="t" r="r" b="b"/>
              <a:pathLst>
                <a:path w="2344" h="2512" extrusionOk="0">
                  <a:moveTo>
                    <a:pt x="942" y="1"/>
                  </a:moveTo>
                  <a:lnTo>
                    <a:pt x="712" y="84"/>
                  </a:lnTo>
                  <a:lnTo>
                    <a:pt x="670" y="84"/>
                  </a:lnTo>
                  <a:lnTo>
                    <a:pt x="524" y="126"/>
                  </a:lnTo>
                  <a:lnTo>
                    <a:pt x="503" y="126"/>
                  </a:lnTo>
                  <a:lnTo>
                    <a:pt x="482" y="273"/>
                  </a:lnTo>
                  <a:lnTo>
                    <a:pt x="482" y="335"/>
                  </a:lnTo>
                  <a:lnTo>
                    <a:pt x="398" y="377"/>
                  </a:lnTo>
                  <a:lnTo>
                    <a:pt x="356" y="524"/>
                  </a:lnTo>
                  <a:lnTo>
                    <a:pt x="356" y="628"/>
                  </a:lnTo>
                  <a:lnTo>
                    <a:pt x="252" y="754"/>
                  </a:lnTo>
                  <a:lnTo>
                    <a:pt x="105" y="817"/>
                  </a:lnTo>
                  <a:lnTo>
                    <a:pt x="42" y="963"/>
                  </a:lnTo>
                  <a:lnTo>
                    <a:pt x="0" y="1047"/>
                  </a:lnTo>
                  <a:lnTo>
                    <a:pt x="168" y="1047"/>
                  </a:lnTo>
                  <a:lnTo>
                    <a:pt x="252" y="1109"/>
                  </a:lnTo>
                  <a:lnTo>
                    <a:pt x="210" y="1172"/>
                  </a:lnTo>
                  <a:lnTo>
                    <a:pt x="293" y="1235"/>
                  </a:lnTo>
                  <a:lnTo>
                    <a:pt x="461" y="1444"/>
                  </a:lnTo>
                  <a:lnTo>
                    <a:pt x="524" y="1444"/>
                  </a:lnTo>
                  <a:lnTo>
                    <a:pt x="775" y="1591"/>
                  </a:lnTo>
                  <a:lnTo>
                    <a:pt x="796" y="1591"/>
                  </a:lnTo>
                  <a:lnTo>
                    <a:pt x="1130" y="1967"/>
                  </a:lnTo>
                  <a:lnTo>
                    <a:pt x="1256" y="1988"/>
                  </a:lnTo>
                  <a:lnTo>
                    <a:pt x="1716" y="2302"/>
                  </a:lnTo>
                  <a:lnTo>
                    <a:pt x="2260" y="2511"/>
                  </a:lnTo>
                  <a:lnTo>
                    <a:pt x="2260" y="2386"/>
                  </a:lnTo>
                  <a:lnTo>
                    <a:pt x="2197" y="2281"/>
                  </a:lnTo>
                  <a:lnTo>
                    <a:pt x="2260" y="2156"/>
                  </a:lnTo>
                  <a:lnTo>
                    <a:pt x="2239" y="2072"/>
                  </a:lnTo>
                  <a:lnTo>
                    <a:pt x="2260" y="1967"/>
                  </a:lnTo>
                  <a:lnTo>
                    <a:pt x="2302" y="1884"/>
                  </a:lnTo>
                  <a:lnTo>
                    <a:pt x="2260" y="1800"/>
                  </a:lnTo>
                  <a:lnTo>
                    <a:pt x="2344" y="1758"/>
                  </a:lnTo>
                  <a:lnTo>
                    <a:pt x="2302" y="1653"/>
                  </a:lnTo>
                  <a:lnTo>
                    <a:pt x="2239" y="1633"/>
                  </a:lnTo>
                  <a:lnTo>
                    <a:pt x="2156" y="1570"/>
                  </a:lnTo>
                  <a:lnTo>
                    <a:pt x="2093" y="1465"/>
                  </a:lnTo>
                  <a:lnTo>
                    <a:pt x="2030" y="1444"/>
                  </a:lnTo>
                  <a:lnTo>
                    <a:pt x="1967" y="1444"/>
                  </a:lnTo>
                  <a:lnTo>
                    <a:pt x="1884" y="1361"/>
                  </a:lnTo>
                  <a:lnTo>
                    <a:pt x="1779" y="1361"/>
                  </a:lnTo>
                  <a:lnTo>
                    <a:pt x="1758" y="1381"/>
                  </a:lnTo>
                  <a:lnTo>
                    <a:pt x="1653" y="1361"/>
                  </a:lnTo>
                  <a:lnTo>
                    <a:pt x="1633" y="1256"/>
                  </a:lnTo>
                  <a:lnTo>
                    <a:pt x="1716" y="1151"/>
                  </a:lnTo>
                  <a:lnTo>
                    <a:pt x="1821" y="942"/>
                  </a:lnTo>
                  <a:lnTo>
                    <a:pt x="1758" y="837"/>
                  </a:lnTo>
                  <a:lnTo>
                    <a:pt x="1779" y="796"/>
                  </a:lnTo>
                  <a:lnTo>
                    <a:pt x="1758" y="733"/>
                  </a:lnTo>
                  <a:lnTo>
                    <a:pt x="1653" y="628"/>
                  </a:lnTo>
                  <a:lnTo>
                    <a:pt x="1612" y="628"/>
                  </a:lnTo>
                  <a:lnTo>
                    <a:pt x="1444" y="754"/>
                  </a:lnTo>
                  <a:lnTo>
                    <a:pt x="1361" y="754"/>
                  </a:lnTo>
                  <a:lnTo>
                    <a:pt x="1214" y="607"/>
                  </a:lnTo>
                  <a:lnTo>
                    <a:pt x="1235" y="482"/>
                  </a:lnTo>
                  <a:lnTo>
                    <a:pt x="1256" y="273"/>
                  </a:lnTo>
                  <a:lnTo>
                    <a:pt x="1130" y="189"/>
                  </a:lnTo>
                  <a:lnTo>
                    <a:pt x="1089" y="63"/>
                  </a:lnTo>
                  <a:lnTo>
                    <a:pt x="94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64"/>
            <p:cNvSpPr/>
            <p:nvPr/>
          </p:nvSpPr>
          <p:spPr>
            <a:xfrm>
              <a:off x="3689785" y="3073722"/>
              <a:ext cx="42617" cy="42840"/>
            </a:xfrm>
            <a:custGeom>
              <a:avLst/>
              <a:gdLst/>
              <a:ahLst/>
              <a:cxnLst/>
              <a:rect l="l" t="t" r="r" b="b"/>
              <a:pathLst>
                <a:path w="3579" h="3767" extrusionOk="0">
                  <a:moveTo>
                    <a:pt x="1905" y="0"/>
                  </a:moveTo>
                  <a:lnTo>
                    <a:pt x="1821" y="63"/>
                  </a:lnTo>
                  <a:lnTo>
                    <a:pt x="1716" y="209"/>
                  </a:lnTo>
                  <a:lnTo>
                    <a:pt x="1549" y="167"/>
                  </a:lnTo>
                  <a:lnTo>
                    <a:pt x="1507" y="105"/>
                  </a:lnTo>
                  <a:lnTo>
                    <a:pt x="1549" y="63"/>
                  </a:lnTo>
                  <a:lnTo>
                    <a:pt x="1381" y="42"/>
                  </a:lnTo>
                  <a:lnTo>
                    <a:pt x="1193" y="84"/>
                  </a:lnTo>
                  <a:lnTo>
                    <a:pt x="1193" y="146"/>
                  </a:lnTo>
                  <a:lnTo>
                    <a:pt x="1151" y="167"/>
                  </a:lnTo>
                  <a:lnTo>
                    <a:pt x="921" y="167"/>
                  </a:lnTo>
                  <a:lnTo>
                    <a:pt x="775" y="84"/>
                  </a:lnTo>
                  <a:lnTo>
                    <a:pt x="712" y="84"/>
                  </a:lnTo>
                  <a:lnTo>
                    <a:pt x="503" y="209"/>
                  </a:lnTo>
                  <a:lnTo>
                    <a:pt x="252" y="293"/>
                  </a:lnTo>
                  <a:lnTo>
                    <a:pt x="252" y="398"/>
                  </a:lnTo>
                  <a:lnTo>
                    <a:pt x="314" y="460"/>
                  </a:lnTo>
                  <a:lnTo>
                    <a:pt x="335" y="711"/>
                  </a:lnTo>
                  <a:lnTo>
                    <a:pt x="314" y="795"/>
                  </a:lnTo>
                  <a:lnTo>
                    <a:pt x="314" y="1004"/>
                  </a:lnTo>
                  <a:lnTo>
                    <a:pt x="398" y="1025"/>
                  </a:lnTo>
                  <a:lnTo>
                    <a:pt x="461" y="1151"/>
                  </a:lnTo>
                  <a:lnTo>
                    <a:pt x="440" y="1235"/>
                  </a:lnTo>
                  <a:lnTo>
                    <a:pt x="356" y="1214"/>
                  </a:lnTo>
                  <a:lnTo>
                    <a:pt x="293" y="1255"/>
                  </a:lnTo>
                  <a:lnTo>
                    <a:pt x="293" y="1339"/>
                  </a:lnTo>
                  <a:lnTo>
                    <a:pt x="398" y="1444"/>
                  </a:lnTo>
                  <a:lnTo>
                    <a:pt x="419" y="1507"/>
                  </a:lnTo>
                  <a:lnTo>
                    <a:pt x="419" y="1632"/>
                  </a:lnTo>
                  <a:lnTo>
                    <a:pt x="252" y="1967"/>
                  </a:lnTo>
                  <a:lnTo>
                    <a:pt x="147" y="1988"/>
                  </a:lnTo>
                  <a:lnTo>
                    <a:pt x="147" y="2030"/>
                  </a:lnTo>
                  <a:lnTo>
                    <a:pt x="126" y="2071"/>
                  </a:lnTo>
                  <a:lnTo>
                    <a:pt x="189" y="2176"/>
                  </a:lnTo>
                  <a:lnTo>
                    <a:pt x="84" y="2385"/>
                  </a:lnTo>
                  <a:lnTo>
                    <a:pt x="1" y="2490"/>
                  </a:lnTo>
                  <a:lnTo>
                    <a:pt x="21" y="2595"/>
                  </a:lnTo>
                  <a:lnTo>
                    <a:pt x="126" y="2615"/>
                  </a:lnTo>
                  <a:lnTo>
                    <a:pt x="147" y="2595"/>
                  </a:lnTo>
                  <a:lnTo>
                    <a:pt x="252" y="2595"/>
                  </a:lnTo>
                  <a:lnTo>
                    <a:pt x="335" y="2678"/>
                  </a:lnTo>
                  <a:lnTo>
                    <a:pt x="398" y="2678"/>
                  </a:lnTo>
                  <a:lnTo>
                    <a:pt x="461" y="2699"/>
                  </a:lnTo>
                  <a:lnTo>
                    <a:pt x="524" y="2804"/>
                  </a:lnTo>
                  <a:lnTo>
                    <a:pt x="607" y="2867"/>
                  </a:lnTo>
                  <a:lnTo>
                    <a:pt x="670" y="2887"/>
                  </a:lnTo>
                  <a:lnTo>
                    <a:pt x="712" y="2992"/>
                  </a:lnTo>
                  <a:lnTo>
                    <a:pt x="628" y="3034"/>
                  </a:lnTo>
                  <a:lnTo>
                    <a:pt x="670" y="3118"/>
                  </a:lnTo>
                  <a:lnTo>
                    <a:pt x="628" y="3201"/>
                  </a:lnTo>
                  <a:lnTo>
                    <a:pt x="607" y="3306"/>
                  </a:lnTo>
                  <a:lnTo>
                    <a:pt x="628" y="3390"/>
                  </a:lnTo>
                  <a:lnTo>
                    <a:pt x="565" y="3515"/>
                  </a:lnTo>
                  <a:lnTo>
                    <a:pt x="628" y="3620"/>
                  </a:lnTo>
                  <a:lnTo>
                    <a:pt x="628" y="3745"/>
                  </a:lnTo>
                  <a:lnTo>
                    <a:pt x="712" y="3766"/>
                  </a:lnTo>
                  <a:lnTo>
                    <a:pt x="879" y="3599"/>
                  </a:lnTo>
                  <a:lnTo>
                    <a:pt x="1026" y="3599"/>
                  </a:lnTo>
                  <a:lnTo>
                    <a:pt x="1068" y="3536"/>
                  </a:lnTo>
                  <a:lnTo>
                    <a:pt x="1465" y="3390"/>
                  </a:lnTo>
                  <a:lnTo>
                    <a:pt x="1465" y="3327"/>
                  </a:lnTo>
                  <a:lnTo>
                    <a:pt x="1674" y="3306"/>
                  </a:lnTo>
                  <a:lnTo>
                    <a:pt x="2449" y="3306"/>
                  </a:lnTo>
                  <a:lnTo>
                    <a:pt x="2742" y="3201"/>
                  </a:lnTo>
                  <a:lnTo>
                    <a:pt x="3014" y="3327"/>
                  </a:lnTo>
                  <a:lnTo>
                    <a:pt x="3034" y="3201"/>
                  </a:lnTo>
                  <a:lnTo>
                    <a:pt x="3139" y="3180"/>
                  </a:lnTo>
                  <a:lnTo>
                    <a:pt x="3223" y="3306"/>
                  </a:lnTo>
                  <a:lnTo>
                    <a:pt x="3244" y="3285"/>
                  </a:lnTo>
                  <a:lnTo>
                    <a:pt x="3348" y="3285"/>
                  </a:lnTo>
                  <a:lnTo>
                    <a:pt x="3453" y="3243"/>
                  </a:lnTo>
                  <a:lnTo>
                    <a:pt x="3453" y="3097"/>
                  </a:lnTo>
                  <a:lnTo>
                    <a:pt x="3390" y="2992"/>
                  </a:lnTo>
                  <a:lnTo>
                    <a:pt x="3265" y="2971"/>
                  </a:lnTo>
                  <a:lnTo>
                    <a:pt x="3244" y="2804"/>
                  </a:lnTo>
                  <a:lnTo>
                    <a:pt x="3160" y="2595"/>
                  </a:lnTo>
                  <a:lnTo>
                    <a:pt x="3076" y="2511"/>
                  </a:lnTo>
                  <a:lnTo>
                    <a:pt x="3118" y="2469"/>
                  </a:lnTo>
                  <a:lnTo>
                    <a:pt x="3139" y="2448"/>
                  </a:lnTo>
                  <a:lnTo>
                    <a:pt x="3139" y="2176"/>
                  </a:lnTo>
                  <a:lnTo>
                    <a:pt x="3181" y="2092"/>
                  </a:lnTo>
                  <a:lnTo>
                    <a:pt x="3223" y="1967"/>
                  </a:lnTo>
                  <a:lnTo>
                    <a:pt x="3244" y="1883"/>
                  </a:lnTo>
                  <a:lnTo>
                    <a:pt x="3244" y="1758"/>
                  </a:lnTo>
                  <a:lnTo>
                    <a:pt x="3432" y="1507"/>
                  </a:lnTo>
                  <a:lnTo>
                    <a:pt x="3537" y="1423"/>
                  </a:lnTo>
                  <a:lnTo>
                    <a:pt x="3537" y="1318"/>
                  </a:lnTo>
                  <a:lnTo>
                    <a:pt x="3578" y="1193"/>
                  </a:lnTo>
                  <a:lnTo>
                    <a:pt x="3537" y="1025"/>
                  </a:lnTo>
                  <a:lnTo>
                    <a:pt x="3453" y="942"/>
                  </a:lnTo>
                  <a:lnTo>
                    <a:pt x="3453" y="879"/>
                  </a:lnTo>
                  <a:lnTo>
                    <a:pt x="3390" y="732"/>
                  </a:lnTo>
                  <a:lnTo>
                    <a:pt x="3453" y="565"/>
                  </a:lnTo>
                  <a:lnTo>
                    <a:pt x="3453" y="502"/>
                  </a:lnTo>
                  <a:lnTo>
                    <a:pt x="3327" y="502"/>
                  </a:lnTo>
                  <a:lnTo>
                    <a:pt x="3244" y="418"/>
                  </a:lnTo>
                  <a:lnTo>
                    <a:pt x="3160" y="418"/>
                  </a:lnTo>
                  <a:lnTo>
                    <a:pt x="3055" y="502"/>
                  </a:lnTo>
                  <a:lnTo>
                    <a:pt x="2930" y="523"/>
                  </a:lnTo>
                  <a:lnTo>
                    <a:pt x="2742" y="460"/>
                  </a:lnTo>
                  <a:lnTo>
                    <a:pt x="2658" y="356"/>
                  </a:lnTo>
                  <a:lnTo>
                    <a:pt x="2553" y="293"/>
                  </a:lnTo>
                  <a:lnTo>
                    <a:pt x="2449" y="293"/>
                  </a:lnTo>
                  <a:lnTo>
                    <a:pt x="2407" y="251"/>
                  </a:lnTo>
                  <a:lnTo>
                    <a:pt x="2302" y="251"/>
                  </a:lnTo>
                  <a:lnTo>
                    <a:pt x="2093" y="146"/>
                  </a:lnTo>
                  <a:lnTo>
                    <a:pt x="192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64"/>
            <p:cNvSpPr/>
            <p:nvPr/>
          </p:nvSpPr>
          <p:spPr>
            <a:xfrm>
              <a:off x="3726412" y="3070151"/>
              <a:ext cx="29161" cy="43557"/>
            </a:xfrm>
            <a:custGeom>
              <a:avLst/>
              <a:gdLst/>
              <a:ahLst/>
              <a:cxnLst/>
              <a:rect l="l" t="t" r="r" b="b"/>
              <a:pathLst>
                <a:path w="2449" h="3830" extrusionOk="0">
                  <a:moveTo>
                    <a:pt x="1674" y="0"/>
                  </a:moveTo>
                  <a:lnTo>
                    <a:pt x="1549" y="63"/>
                  </a:lnTo>
                  <a:lnTo>
                    <a:pt x="1402" y="63"/>
                  </a:lnTo>
                  <a:lnTo>
                    <a:pt x="1193" y="105"/>
                  </a:lnTo>
                  <a:lnTo>
                    <a:pt x="419" y="105"/>
                  </a:lnTo>
                  <a:lnTo>
                    <a:pt x="210" y="147"/>
                  </a:lnTo>
                  <a:lnTo>
                    <a:pt x="189" y="272"/>
                  </a:lnTo>
                  <a:lnTo>
                    <a:pt x="251" y="460"/>
                  </a:lnTo>
                  <a:lnTo>
                    <a:pt x="293" y="502"/>
                  </a:lnTo>
                  <a:lnTo>
                    <a:pt x="377" y="670"/>
                  </a:lnTo>
                  <a:lnTo>
                    <a:pt x="377" y="816"/>
                  </a:lnTo>
                  <a:lnTo>
                    <a:pt x="377" y="879"/>
                  </a:lnTo>
                  <a:lnTo>
                    <a:pt x="314" y="1046"/>
                  </a:lnTo>
                  <a:lnTo>
                    <a:pt x="377" y="1193"/>
                  </a:lnTo>
                  <a:lnTo>
                    <a:pt x="377" y="1256"/>
                  </a:lnTo>
                  <a:lnTo>
                    <a:pt x="461" y="1339"/>
                  </a:lnTo>
                  <a:lnTo>
                    <a:pt x="502" y="1507"/>
                  </a:lnTo>
                  <a:lnTo>
                    <a:pt x="461" y="1632"/>
                  </a:lnTo>
                  <a:lnTo>
                    <a:pt x="461" y="1737"/>
                  </a:lnTo>
                  <a:lnTo>
                    <a:pt x="356" y="1821"/>
                  </a:lnTo>
                  <a:lnTo>
                    <a:pt x="168" y="2072"/>
                  </a:lnTo>
                  <a:lnTo>
                    <a:pt x="168" y="2197"/>
                  </a:lnTo>
                  <a:lnTo>
                    <a:pt x="147" y="2281"/>
                  </a:lnTo>
                  <a:lnTo>
                    <a:pt x="105" y="2406"/>
                  </a:lnTo>
                  <a:lnTo>
                    <a:pt x="63" y="2490"/>
                  </a:lnTo>
                  <a:lnTo>
                    <a:pt x="63" y="2762"/>
                  </a:lnTo>
                  <a:lnTo>
                    <a:pt x="42" y="2783"/>
                  </a:lnTo>
                  <a:lnTo>
                    <a:pt x="0" y="2825"/>
                  </a:lnTo>
                  <a:lnTo>
                    <a:pt x="84" y="2909"/>
                  </a:lnTo>
                  <a:lnTo>
                    <a:pt x="168" y="3118"/>
                  </a:lnTo>
                  <a:lnTo>
                    <a:pt x="189" y="3285"/>
                  </a:lnTo>
                  <a:lnTo>
                    <a:pt x="314" y="3306"/>
                  </a:lnTo>
                  <a:lnTo>
                    <a:pt x="377" y="3411"/>
                  </a:lnTo>
                  <a:lnTo>
                    <a:pt x="377" y="3557"/>
                  </a:lnTo>
                  <a:lnTo>
                    <a:pt x="272" y="3599"/>
                  </a:lnTo>
                  <a:lnTo>
                    <a:pt x="168" y="3599"/>
                  </a:lnTo>
                  <a:lnTo>
                    <a:pt x="147" y="3620"/>
                  </a:lnTo>
                  <a:lnTo>
                    <a:pt x="168" y="3662"/>
                  </a:lnTo>
                  <a:lnTo>
                    <a:pt x="482" y="3725"/>
                  </a:lnTo>
                  <a:lnTo>
                    <a:pt x="712" y="3829"/>
                  </a:lnTo>
                  <a:lnTo>
                    <a:pt x="1214" y="3599"/>
                  </a:lnTo>
                  <a:lnTo>
                    <a:pt x="1549" y="3557"/>
                  </a:lnTo>
                  <a:lnTo>
                    <a:pt x="1863" y="3306"/>
                  </a:lnTo>
                  <a:lnTo>
                    <a:pt x="2135" y="3181"/>
                  </a:lnTo>
                  <a:lnTo>
                    <a:pt x="2448" y="3118"/>
                  </a:lnTo>
                  <a:lnTo>
                    <a:pt x="2386" y="3034"/>
                  </a:lnTo>
                  <a:lnTo>
                    <a:pt x="2302" y="2971"/>
                  </a:lnTo>
                  <a:lnTo>
                    <a:pt x="2260" y="2929"/>
                  </a:lnTo>
                  <a:lnTo>
                    <a:pt x="2197" y="2804"/>
                  </a:lnTo>
                  <a:lnTo>
                    <a:pt x="2176" y="2657"/>
                  </a:lnTo>
                  <a:lnTo>
                    <a:pt x="2197" y="2490"/>
                  </a:lnTo>
                  <a:lnTo>
                    <a:pt x="2197" y="2448"/>
                  </a:lnTo>
                  <a:lnTo>
                    <a:pt x="2260" y="2302"/>
                  </a:lnTo>
                  <a:lnTo>
                    <a:pt x="2260" y="1967"/>
                  </a:lnTo>
                  <a:lnTo>
                    <a:pt x="2197" y="1883"/>
                  </a:lnTo>
                  <a:lnTo>
                    <a:pt x="2239" y="1674"/>
                  </a:lnTo>
                  <a:lnTo>
                    <a:pt x="2176" y="1611"/>
                  </a:lnTo>
                  <a:lnTo>
                    <a:pt x="2239" y="1528"/>
                  </a:lnTo>
                  <a:lnTo>
                    <a:pt x="2197" y="1423"/>
                  </a:lnTo>
                  <a:lnTo>
                    <a:pt x="2155" y="1360"/>
                  </a:lnTo>
                  <a:lnTo>
                    <a:pt x="2176" y="1297"/>
                  </a:lnTo>
                  <a:lnTo>
                    <a:pt x="2197" y="1214"/>
                  </a:lnTo>
                  <a:lnTo>
                    <a:pt x="2197" y="1004"/>
                  </a:lnTo>
                  <a:lnTo>
                    <a:pt x="2155" y="1004"/>
                  </a:lnTo>
                  <a:lnTo>
                    <a:pt x="2093" y="942"/>
                  </a:lnTo>
                  <a:lnTo>
                    <a:pt x="2093" y="732"/>
                  </a:lnTo>
                  <a:lnTo>
                    <a:pt x="2135" y="586"/>
                  </a:lnTo>
                  <a:lnTo>
                    <a:pt x="1988" y="502"/>
                  </a:lnTo>
                  <a:lnTo>
                    <a:pt x="1946" y="419"/>
                  </a:lnTo>
                  <a:lnTo>
                    <a:pt x="1821" y="293"/>
                  </a:lnTo>
                  <a:lnTo>
                    <a:pt x="1821" y="209"/>
                  </a:lnTo>
                  <a:lnTo>
                    <a:pt x="1758" y="168"/>
                  </a:lnTo>
                  <a:lnTo>
                    <a:pt x="171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64"/>
            <p:cNvSpPr/>
            <p:nvPr/>
          </p:nvSpPr>
          <p:spPr>
            <a:xfrm>
              <a:off x="3746846" y="3070151"/>
              <a:ext cx="13956" cy="35459"/>
            </a:xfrm>
            <a:custGeom>
              <a:avLst/>
              <a:gdLst/>
              <a:ahLst/>
              <a:cxnLst/>
              <a:rect l="l" t="t" r="r" b="b"/>
              <a:pathLst>
                <a:path w="1172" h="3118" extrusionOk="0">
                  <a:moveTo>
                    <a:pt x="0" y="0"/>
                  </a:moveTo>
                  <a:lnTo>
                    <a:pt x="42" y="168"/>
                  </a:lnTo>
                  <a:lnTo>
                    <a:pt x="105" y="209"/>
                  </a:lnTo>
                  <a:lnTo>
                    <a:pt x="105" y="293"/>
                  </a:lnTo>
                  <a:lnTo>
                    <a:pt x="230" y="419"/>
                  </a:lnTo>
                  <a:lnTo>
                    <a:pt x="272" y="502"/>
                  </a:lnTo>
                  <a:lnTo>
                    <a:pt x="419" y="586"/>
                  </a:lnTo>
                  <a:lnTo>
                    <a:pt x="377" y="732"/>
                  </a:lnTo>
                  <a:lnTo>
                    <a:pt x="377" y="942"/>
                  </a:lnTo>
                  <a:lnTo>
                    <a:pt x="439" y="1004"/>
                  </a:lnTo>
                  <a:lnTo>
                    <a:pt x="481" y="1004"/>
                  </a:lnTo>
                  <a:lnTo>
                    <a:pt x="481" y="1214"/>
                  </a:lnTo>
                  <a:lnTo>
                    <a:pt x="460" y="1297"/>
                  </a:lnTo>
                  <a:lnTo>
                    <a:pt x="439" y="1360"/>
                  </a:lnTo>
                  <a:lnTo>
                    <a:pt x="481" y="1423"/>
                  </a:lnTo>
                  <a:lnTo>
                    <a:pt x="523" y="1528"/>
                  </a:lnTo>
                  <a:lnTo>
                    <a:pt x="460" y="1611"/>
                  </a:lnTo>
                  <a:lnTo>
                    <a:pt x="523" y="1674"/>
                  </a:lnTo>
                  <a:lnTo>
                    <a:pt x="481" y="1883"/>
                  </a:lnTo>
                  <a:lnTo>
                    <a:pt x="544" y="1967"/>
                  </a:lnTo>
                  <a:lnTo>
                    <a:pt x="544" y="2302"/>
                  </a:lnTo>
                  <a:lnTo>
                    <a:pt x="481" y="2448"/>
                  </a:lnTo>
                  <a:lnTo>
                    <a:pt x="481" y="2490"/>
                  </a:lnTo>
                  <a:lnTo>
                    <a:pt x="460" y="2657"/>
                  </a:lnTo>
                  <a:lnTo>
                    <a:pt x="481" y="2804"/>
                  </a:lnTo>
                  <a:lnTo>
                    <a:pt x="544" y="2929"/>
                  </a:lnTo>
                  <a:lnTo>
                    <a:pt x="586" y="2971"/>
                  </a:lnTo>
                  <a:lnTo>
                    <a:pt x="670" y="3034"/>
                  </a:lnTo>
                  <a:lnTo>
                    <a:pt x="732" y="3118"/>
                  </a:lnTo>
                  <a:lnTo>
                    <a:pt x="774" y="3118"/>
                  </a:lnTo>
                  <a:lnTo>
                    <a:pt x="1088" y="2929"/>
                  </a:lnTo>
                  <a:lnTo>
                    <a:pt x="1151" y="2929"/>
                  </a:lnTo>
                  <a:lnTo>
                    <a:pt x="1172" y="2825"/>
                  </a:lnTo>
                  <a:lnTo>
                    <a:pt x="1088" y="2699"/>
                  </a:lnTo>
                  <a:lnTo>
                    <a:pt x="1088" y="2553"/>
                  </a:lnTo>
                  <a:lnTo>
                    <a:pt x="1046" y="2385"/>
                  </a:lnTo>
                  <a:lnTo>
                    <a:pt x="1067" y="1716"/>
                  </a:lnTo>
                  <a:lnTo>
                    <a:pt x="1067" y="1611"/>
                  </a:lnTo>
                  <a:lnTo>
                    <a:pt x="1109" y="1528"/>
                  </a:lnTo>
                  <a:lnTo>
                    <a:pt x="1109" y="1402"/>
                  </a:lnTo>
                  <a:lnTo>
                    <a:pt x="1088" y="1297"/>
                  </a:lnTo>
                  <a:lnTo>
                    <a:pt x="1088" y="1130"/>
                  </a:lnTo>
                  <a:lnTo>
                    <a:pt x="1046" y="900"/>
                  </a:lnTo>
                  <a:lnTo>
                    <a:pt x="900" y="586"/>
                  </a:lnTo>
                  <a:lnTo>
                    <a:pt x="858" y="565"/>
                  </a:lnTo>
                  <a:lnTo>
                    <a:pt x="774" y="481"/>
                  </a:lnTo>
                  <a:lnTo>
                    <a:pt x="649" y="398"/>
                  </a:lnTo>
                  <a:lnTo>
                    <a:pt x="628" y="209"/>
                  </a:lnTo>
                  <a:lnTo>
                    <a:pt x="649" y="168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64"/>
            <p:cNvSpPr/>
            <p:nvPr/>
          </p:nvSpPr>
          <p:spPr>
            <a:xfrm>
              <a:off x="3754312" y="3061110"/>
              <a:ext cx="21445" cy="42840"/>
            </a:xfrm>
            <a:custGeom>
              <a:avLst/>
              <a:gdLst/>
              <a:ahLst/>
              <a:cxnLst/>
              <a:rect l="l" t="t" r="r" b="b"/>
              <a:pathLst>
                <a:path w="1801" h="3767" extrusionOk="0">
                  <a:moveTo>
                    <a:pt x="1047" y="0"/>
                  </a:moveTo>
                  <a:lnTo>
                    <a:pt x="984" y="105"/>
                  </a:lnTo>
                  <a:lnTo>
                    <a:pt x="1005" y="147"/>
                  </a:lnTo>
                  <a:lnTo>
                    <a:pt x="900" y="209"/>
                  </a:lnTo>
                  <a:lnTo>
                    <a:pt x="838" y="209"/>
                  </a:lnTo>
                  <a:lnTo>
                    <a:pt x="838" y="272"/>
                  </a:lnTo>
                  <a:lnTo>
                    <a:pt x="691" y="439"/>
                  </a:lnTo>
                  <a:lnTo>
                    <a:pt x="628" y="439"/>
                  </a:lnTo>
                  <a:lnTo>
                    <a:pt x="440" y="544"/>
                  </a:lnTo>
                  <a:lnTo>
                    <a:pt x="356" y="523"/>
                  </a:lnTo>
                  <a:lnTo>
                    <a:pt x="252" y="565"/>
                  </a:lnTo>
                  <a:lnTo>
                    <a:pt x="252" y="670"/>
                  </a:lnTo>
                  <a:lnTo>
                    <a:pt x="168" y="753"/>
                  </a:lnTo>
                  <a:lnTo>
                    <a:pt x="168" y="858"/>
                  </a:lnTo>
                  <a:lnTo>
                    <a:pt x="43" y="900"/>
                  </a:lnTo>
                  <a:lnTo>
                    <a:pt x="22" y="963"/>
                  </a:lnTo>
                  <a:lnTo>
                    <a:pt x="1" y="1004"/>
                  </a:lnTo>
                  <a:lnTo>
                    <a:pt x="22" y="1193"/>
                  </a:lnTo>
                  <a:lnTo>
                    <a:pt x="147" y="1276"/>
                  </a:lnTo>
                  <a:lnTo>
                    <a:pt x="231" y="1360"/>
                  </a:lnTo>
                  <a:lnTo>
                    <a:pt x="273" y="1381"/>
                  </a:lnTo>
                  <a:lnTo>
                    <a:pt x="419" y="1695"/>
                  </a:lnTo>
                  <a:lnTo>
                    <a:pt x="461" y="1925"/>
                  </a:lnTo>
                  <a:lnTo>
                    <a:pt x="461" y="2092"/>
                  </a:lnTo>
                  <a:lnTo>
                    <a:pt x="482" y="2197"/>
                  </a:lnTo>
                  <a:lnTo>
                    <a:pt x="482" y="2323"/>
                  </a:lnTo>
                  <a:lnTo>
                    <a:pt x="440" y="2406"/>
                  </a:lnTo>
                  <a:lnTo>
                    <a:pt x="440" y="2511"/>
                  </a:lnTo>
                  <a:lnTo>
                    <a:pt x="419" y="3180"/>
                  </a:lnTo>
                  <a:lnTo>
                    <a:pt x="461" y="3348"/>
                  </a:lnTo>
                  <a:lnTo>
                    <a:pt x="461" y="3494"/>
                  </a:lnTo>
                  <a:lnTo>
                    <a:pt x="545" y="3620"/>
                  </a:lnTo>
                  <a:lnTo>
                    <a:pt x="524" y="3724"/>
                  </a:lnTo>
                  <a:lnTo>
                    <a:pt x="733" y="3766"/>
                  </a:lnTo>
                  <a:lnTo>
                    <a:pt x="1110" y="3620"/>
                  </a:lnTo>
                  <a:lnTo>
                    <a:pt x="1152" y="3620"/>
                  </a:lnTo>
                  <a:lnTo>
                    <a:pt x="1110" y="3515"/>
                  </a:lnTo>
                  <a:lnTo>
                    <a:pt x="1152" y="3243"/>
                  </a:lnTo>
                  <a:lnTo>
                    <a:pt x="1110" y="3139"/>
                  </a:lnTo>
                  <a:lnTo>
                    <a:pt x="1152" y="3055"/>
                  </a:lnTo>
                  <a:lnTo>
                    <a:pt x="1110" y="2825"/>
                  </a:lnTo>
                  <a:lnTo>
                    <a:pt x="1110" y="2720"/>
                  </a:lnTo>
                  <a:lnTo>
                    <a:pt x="1110" y="2657"/>
                  </a:lnTo>
                  <a:lnTo>
                    <a:pt x="1089" y="2616"/>
                  </a:lnTo>
                  <a:lnTo>
                    <a:pt x="1110" y="2553"/>
                  </a:lnTo>
                  <a:lnTo>
                    <a:pt x="1089" y="2469"/>
                  </a:lnTo>
                  <a:lnTo>
                    <a:pt x="1089" y="2427"/>
                  </a:lnTo>
                  <a:lnTo>
                    <a:pt x="1089" y="2302"/>
                  </a:lnTo>
                  <a:lnTo>
                    <a:pt x="1110" y="2218"/>
                  </a:lnTo>
                  <a:lnTo>
                    <a:pt x="1110" y="2113"/>
                  </a:lnTo>
                  <a:lnTo>
                    <a:pt x="1152" y="2051"/>
                  </a:lnTo>
                  <a:lnTo>
                    <a:pt x="1256" y="2009"/>
                  </a:lnTo>
                  <a:lnTo>
                    <a:pt x="1298" y="2009"/>
                  </a:lnTo>
                  <a:lnTo>
                    <a:pt x="1361" y="1946"/>
                  </a:lnTo>
                  <a:lnTo>
                    <a:pt x="1403" y="1841"/>
                  </a:lnTo>
                  <a:lnTo>
                    <a:pt x="1486" y="1716"/>
                  </a:lnTo>
                  <a:lnTo>
                    <a:pt x="1528" y="1611"/>
                  </a:lnTo>
                  <a:lnTo>
                    <a:pt x="1612" y="1569"/>
                  </a:lnTo>
                  <a:lnTo>
                    <a:pt x="1696" y="1569"/>
                  </a:lnTo>
                  <a:lnTo>
                    <a:pt x="1716" y="1507"/>
                  </a:lnTo>
                  <a:lnTo>
                    <a:pt x="1591" y="1381"/>
                  </a:lnTo>
                  <a:lnTo>
                    <a:pt x="1591" y="1318"/>
                  </a:lnTo>
                  <a:lnTo>
                    <a:pt x="1633" y="1255"/>
                  </a:lnTo>
                  <a:lnTo>
                    <a:pt x="1779" y="1255"/>
                  </a:lnTo>
                  <a:lnTo>
                    <a:pt x="1800" y="1172"/>
                  </a:lnTo>
                  <a:lnTo>
                    <a:pt x="1737" y="963"/>
                  </a:lnTo>
                  <a:lnTo>
                    <a:pt x="1716" y="837"/>
                  </a:lnTo>
                  <a:lnTo>
                    <a:pt x="1570" y="691"/>
                  </a:lnTo>
                  <a:lnTo>
                    <a:pt x="1528" y="628"/>
                  </a:lnTo>
                  <a:lnTo>
                    <a:pt x="1570" y="481"/>
                  </a:lnTo>
                  <a:lnTo>
                    <a:pt x="1591" y="481"/>
                  </a:lnTo>
                  <a:lnTo>
                    <a:pt x="1465" y="314"/>
                  </a:lnTo>
                  <a:lnTo>
                    <a:pt x="1319" y="272"/>
                  </a:lnTo>
                  <a:lnTo>
                    <a:pt x="1214" y="147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64"/>
            <p:cNvSpPr/>
            <p:nvPr/>
          </p:nvSpPr>
          <p:spPr>
            <a:xfrm>
              <a:off x="3838283" y="2987337"/>
              <a:ext cx="71755" cy="108994"/>
            </a:xfrm>
            <a:custGeom>
              <a:avLst/>
              <a:gdLst/>
              <a:ahLst/>
              <a:cxnLst/>
              <a:rect l="l" t="t" r="r" b="b"/>
              <a:pathLst>
                <a:path w="6026" h="9584" extrusionOk="0">
                  <a:moveTo>
                    <a:pt x="1318" y="1"/>
                  </a:moveTo>
                  <a:lnTo>
                    <a:pt x="690" y="252"/>
                  </a:lnTo>
                  <a:lnTo>
                    <a:pt x="732" y="336"/>
                  </a:lnTo>
                  <a:lnTo>
                    <a:pt x="1025" y="1110"/>
                  </a:lnTo>
                  <a:lnTo>
                    <a:pt x="1004" y="1277"/>
                  </a:lnTo>
                  <a:lnTo>
                    <a:pt x="962" y="1361"/>
                  </a:lnTo>
                  <a:lnTo>
                    <a:pt x="1360" y="1821"/>
                  </a:lnTo>
                  <a:lnTo>
                    <a:pt x="1339" y="2030"/>
                  </a:lnTo>
                  <a:lnTo>
                    <a:pt x="1255" y="2114"/>
                  </a:lnTo>
                  <a:lnTo>
                    <a:pt x="1109" y="3202"/>
                  </a:lnTo>
                  <a:lnTo>
                    <a:pt x="1130" y="4039"/>
                  </a:lnTo>
                  <a:lnTo>
                    <a:pt x="167" y="5022"/>
                  </a:lnTo>
                  <a:lnTo>
                    <a:pt x="126" y="5085"/>
                  </a:lnTo>
                  <a:lnTo>
                    <a:pt x="0" y="5085"/>
                  </a:lnTo>
                  <a:lnTo>
                    <a:pt x="0" y="5169"/>
                  </a:lnTo>
                  <a:lnTo>
                    <a:pt x="21" y="5901"/>
                  </a:lnTo>
                  <a:lnTo>
                    <a:pt x="105" y="5922"/>
                  </a:lnTo>
                  <a:lnTo>
                    <a:pt x="272" y="6131"/>
                  </a:lnTo>
                  <a:lnTo>
                    <a:pt x="335" y="6278"/>
                  </a:lnTo>
                  <a:lnTo>
                    <a:pt x="628" y="6424"/>
                  </a:lnTo>
                  <a:lnTo>
                    <a:pt x="753" y="6529"/>
                  </a:lnTo>
                  <a:lnTo>
                    <a:pt x="795" y="6717"/>
                  </a:lnTo>
                  <a:lnTo>
                    <a:pt x="837" y="6759"/>
                  </a:lnTo>
                  <a:lnTo>
                    <a:pt x="858" y="6864"/>
                  </a:lnTo>
                  <a:lnTo>
                    <a:pt x="942" y="7031"/>
                  </a:lnTo>
                  <a:lnTo>
                    <a:pt x="942" y="7115"/>
                  </a:lnTo>
                  <a:lnTo>
                    <a:pt x="921" y="7157"/>
                  </a:lnTo>
                  <a:lnTo>
                    <a:pt x="900" y="7219"/>
                  </a:lnTo>
                  <a:lnTo>
                    <a:pt x="962" y="7282"/>
                  </a:lnTo>
                  <a:lnTo>
                    <a:pt x="921" y="7429"/>
                  </a:lnTo>
                  <a:lnTo>
                    <a:pt x="837" y="7491"/>
                  </a:lnTo>
                  <a:lnTo>
                    <a:pt x="858" y="7596"/>
                  </a:lnTo>
                  <a:lnTo>
                    <a:pt x="962" y="7763"/>
                  </a:lnTo>
                  <a:lnTo>
                    <a:pt x="1046" y="7805"/>
                  </a:lnTo>
                  <a:lnTo>
                    <a:pt x="1067" y="7910"/>
                  </a:lnTo>
                  <a:lnTo>
                    <a:pt x="1234" y="8056"/>
                  </a:lnTo>
                  <a:lnTo>
                    <a:pt x="1276" y="8077"/>
                  </a:lnTo>
                  <a:lnTo>
                    <a:pt x="1234" y="8119"/>
                  </a:lnTo>
                  <a:lnTo>
                    <a:pt x="1151" y="8098"/>
                  </a:lnTo>
                  <a:lnTo>
                    <a:pt x="1067" y="8077"/>
                  </a:lnTo>
                  <a:lnTo>
                    <a:pt x="942" y="8056"/>
                  </a:lnTo>
                  <a:lnTo>
                    <a:pt x="900" y="8077"/>
                  </a:lnTo>
                  <a:lnTo>
                    <a:pt x="795" y="8056"/>
                  </a:lnTo>
                  <a:lnTo>
                    <a:pt x="690" y="8077"/>
                  </a:lnTo>
                  <a:lnTo>
                    <a:pt x="628" y="8056"/>
                  </a:lnTo>
                  <a:lnTo>
                    <a:pt x="439" y="8056"/>
                  </a:lnTo>
                  <a:lnTo>
                    <a:pt x="439" y="8161"/>
                  </a:lnTo>
                  <a:lnTo>
                    <a:pt x="418" y="8203"/>
                  </a:lnTo>
                  <a:lnTo>
                    <a:pt x="418" y="8307"/>
                  </a:lnTo>
                  <a:lnTo>
                    <a:pt x="418" y="8370"/>
                  </a:lnTo>
                  <a:lnTo>
                    <a:pt x="502" y="8412"/>
                  </a:lnTo>
                  <a:lnTo>
                    <a:pt x="502" y="8496"/>
                  </a:lnTo>
                  <a:lnTo>
                    <a:pt x="607" y="8517"/>
                  </a:lnTo>
                  <a:lnTo>
                    <a:pt x="816" y="8705"/>
                  </a:lnTo>
                  <a:lnTo>
                    <a:pt x="1025" y="8914"/>
                  </a:lnTo>
                  <a:lnTo>
                    <a:pt x="1109" y="8998"/>
                  </a:lnTo>
                  <a:lnTo>
                    <a:pt x="1214" y="9144"/>
                  </a:lnTo>
                  <a:lnTo>
                    <a:pt x="1276" y="9312"/>
                  </a:lnTo>
                  <a:lnTo>
                    <a:pt x="1318" y="9416"/>
                  </a:lnTo>
                  <a:lnTo>
                    <a:pt x="1360" y="9458"/>
                  </a:lnTo>
                  <a:lnTo>
                    <a:pt x="1381" y="9584"/>
                  </a:lnTo>
                  <a:lnTo>
                    <a:pt x="1486" y="9584"/>
                  </a:lnTo>
                  <a:lnTo>
                    <a:pt x="1590" y="9563"/>
                  </a:lnTo>
                  <a:lnTo>
                    <a:pt x="1758" y="9563"/>
                  </a:lnTo>
                  <a:lnTo>
                    <a:pt x="1799" y="9437"/>
                  </a:lnTo>
                  <a:lnTo>
                    <a:pt x="1799" y="9312"/>
                  </a:lnTo>
                  <a:lnTo>
                    <a:pt x="1883" y="9249"/>
                  </a:lnTo>
                  <a:lnTo>
                    <a:pt x="1946" y="9312"/>
                  </a:lnTo>
                  <a:lnTo>
                    <a:pt x="1988" y="9437"/>
                  </a:lnTo>
                  <a:lnTo>
                    <a:pt x="2051" y="9479"/>
                  </a:lnTo>
                  <a:lnTo>
                    <a:pt x="2155" y="9458"/>
                  </a:lnTo>
                  <a:lnTo>
                    <a:pt x="2281" y="9354"/>
                  </a:lnTo>
                  <a:lnTo>
                    <a:pt x="2469" y="9312"/>
                  </a:lnTo>
                  <a:lnTo>
                    <a:pt x="2595" y="9207"/>
                  </a:lnTo>
                  <a:lnTo>
                    <a:pt x="2929" y="9123"/>
                  </a:lnTo>
                  <a:lnTo>
                    <a:pt x="3097" y="9123"/>
                  </a:lnTo>
                  <a:lnTo>
                    <a:pt x="3159" y="9019"/>
                  </a:lnTo>
                  <a:lnTo>
                    <a:pt x="3327" y="8914"/>
                  </a:lnTo>
                  <a:lnTo>
                    <a:pt x="3306" y="8831"/>
                  </a:lnTo>
                  <a:lnTo>
                    <a:pt x="3243" y="8831"/>
                  </a:lnTo>
                  <a:lnTo>
                    <a:pt x="3139" y="8726"/>
                  </a:lnTo>
                  <a:lnTo>
                    <a:pt x="3159" y="8621"/>
                  </a:lnTo>
                  <a:lnTo>
                    <a:pt x="3243" y="8579"/>
                  </a:lnTo>
                  <a:lnTo>
                    <a:pt x="3327" y="8600"/>
                  </a:lnTo>
                  <a:lnTo>
                    <a:pt x="3452" y="8579"/>
                  </a:lnTo>
                  <a:lnTo>
                    <a:pt x="3557" y="8621"/>
                  </a:lnTo>
                  <a:lnTo>
                    <a:pt x="3683" y="8642"/>
                  </a:lnTo>
                  <a:lnTo>
                    <a:pt x="3850" y="8621"/>
                  </a:lnTo>
                  <a:lnTo>
                    <a:pt x="4080" y="8600"/>
                  </a:lnTo>
                  <a:lnTo>
                    <a:pt x="4185" y="8517"/>
                  </a:lnTo>
                  <a:lnTo>
                    <a:pt x="4289" y="8475"/>
                  </a:lnTo>
                  <a:lnTo>
                    <a:pt x="4310" y="8370"/>
                  </a:lnTo>
                  <a:lnTo>
                    <a:pt x="4289" y="8286"/>
                  </a:lnTo>
                  <a:lnTo>
                    <a:pt x="4310" y="8182"/>
                  </a:lnTo>
                  <a:lnTo>
                    <a:pt x="4394" y="8119"/>
                  </a:lnTo>
                  <a:lnTo>
                    <a:pt x="4394" y="8056"/>
                  </a:lnTo>
                  <a:lnTo>
                    <a:pt x="4478" y="7952"/>
                  </a:lnTo>
                  <a:lnTo>
                    <a:pt x="4520" y="7973"/>
                  </a:lnTo>
                  <a:lnTo>
                    <a:pt x="4582" y="7973"/>
                  </a:lnTo>
                  <a:lnTo>
                    <a:pt x="4687" y="7805"/>
                  </a:lnTo>
                  <a:lnTo>
                    <a:pt x="4771" y="7784"/>
                  </a:lnTo>
                  <a:lnTo>
                    <a:pt x="4729" y="7701"/>
                  </a:lnTo>
                  <a:lnTo>
                    <a:pt x="4771" y="7638"/>
                  </a:lnTo>
                  <a:lnTo>
                    <a:pt x="4917" y="7554"/>
                  </a:lnTo>
                  <a:lnTo>
                    <a:pt x="5022" y="7470"/>
                  </a:lnTo>
                  <a:lnTo>
                    <a:pt x="5147" y="7470"/>
                  </a:lnTo>
                  <a:lnTo>
                    <a:pt x="5231" y="7533"/>
                  </a:lnTo>
                  <a:lnTo>
                    <a:pt x="5356" y="7450"/>
                  </a:lnTo>
                  <a:lnTo>
                    <a:pt x="5398" y="7387"/>
                  </a:lnTo>
                  <a:lnTo>
                    <a:pt x="5419" y="7366"/>
                  </a:lnTo>
                  <a:lnTo>
                    <a:pt x="5419" y="7282"/>
                  </a:lnTo>
                  <a:lnTo>
                    <a:pt x="5461" y="7219"/>
                  </a:lnTo>
                  <a:lnTo>
                    <a:pt x="5419" y="7136"/>
                  </a:lnTo>
                  <a:lnTo>
                    <a:pt x="5189" y="7052"/>
                  </a:lnTo>
                  <a:lnTo>
                    <a:pt x="5147" y="6947"/>
                  </a:lnTo>
                  <a:lnTo>
                    <a:pt x="5147" y="6822"/>
                  </a:lnTo>
                  <a:lnTo>
                    <a:pt x="5105" y="6717"/>
                  </a:lnTo>
                  <a:lnTo>
                    <a:pt x="5147" y="6634"/>
                  </a:lnTo>
                  <a:lnTo>
                    <a:pt x="5084" y="6592"/>
                  </a:lnTo>
                  <a:lnTo>
                    <a:pt x="5126" y="6529"/>
                  </a:lnTo>
                  <a:lnTo>
                    <a:pt x="5126" y="6445"/>
                  </a:lnTo>
                  <a:lnTo>
                    <a:pt x="5084" y="6424"/>
                  </a:lnTo>
                  <a:lnTo>
                    <a:pt x="4938" y="6529"/>
                  </a:lnTo>
                  <a:lnTo>
                    <a:pt x="4875" y="6445"/>
                  </a:lnTo>
                  <a:lnTo>
                    <a:pt x="4875" y="6320"/>
                  </a:lnTo>
                  <a:lnTo>
                    <a:pt x="5043" y="6131"/>
                  </a:lnTo>
                  <a:lnTo>
                    <a:pt x="5105" y="6027"/>
                  </a:lnTo>
                  <a:lnTo>
                    <a:pt x="5084" y="5922"/>
                  </a:lnTo>
                  <a:lnTo>
                    <a:pt x="4980" y="5880"/>
                  </a:lnTo>
                  <a:lnTo>
                    <a:pt x="5001" y="5797"/>
                  </a:lnTo>
                  <a:lnTo>
                    <a:pt x="5126" y="5713"/>
                  </a:lnTo>
                  <a:lnTo>
                    <a:pt x="5189" y="5587"/>
                  </a:lnTo>
                  <a:lnTo>
                    <a:pt x="5126" y="5545"/>
                  </a:lnTo>
                  <a:lnTo>
                    <a:pt x="5105" y="5441"/>
                  </a:lnTo>
                  <a:lnTo>
                    <a:pt x="5210" y="5357"/>
                  </a:lnTo>
                  <a:lnTo>
                    <a:pt x="5252" y="5357"/>
                  </a:lnTo>
                  <a:lnTo>
                    <a:pt x="5461" y="5085"/>
                  </a:lnTo>
                  <a:lnTo>
                    <a:pt x="5524" y="4960"/>
                  </a:lnTo>
                  <a:lnTo>
                    <a:pt x="5461" y="4876"/>
                  </a:lnTo>
                  <a:lnTo>
                    <a:pt x="5461" y="4750"/>
                  </a:lnTo>
                  <a:lnTo>
                    <a:pt x="5566" y="4667"/>
                  </a:lnTo>
                  <a:lnTo>
                    <a:pt x="5712" y="4667"/>
                  </a:lnTo>
                  <a:lnTo>
                    <a:pt x="5817" y="4729"/>
                  </a:lnTo>
                  <a:lnTo>
                    <a:pt x="5921" y="4646"/>
                  </a:lnTo>
                  <a:lnTo>
                    <a:pt x="6026" y="4625"/>
                  </a:lnTo>
                  <a:lnTo>
                    <a:pt x="5963" y="2344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64"/>
            <p:cNvSpPr/>
            <p:nvPr/>
          </p:nvSpPr>
          <p:spPr>
            <a:xfrm>
              <a:off x="3829555" y="3057778"/>
              <a:ext cx="2251" cy="1194"/>
            </a:xfrm>
            <a:custGeom>
              <a:avLst/>
              <a:gdLst/>
              <a:ahLst/>
              <a:cxnLst/>
              <a:rect l="l" t="t" r="r" b="b"/>
              <a:pathLst>
                <a:path w="189" h="105" extrusionOk="0">
                  <a:moveTo>
                    <a:pt x="189" y="0"/>
                  </a:moveTo>
                  <a:lnTo>
                    <a:pt x="1" y="42"/>
                  </a:lnTo>
                  <a:lnTo>
                    <a:pt x="63" y="105"/>
                  </a:lnTo>
                  <a:lnTo>
                    <a:pt x="168" y="84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64"/>
            <p:cNvSpPr/>
            <p:nvPr/>
          </p:nvSpPr>
          <p:spPr>
            <a:xfrm>
              <a:off x="3749584" y="2988770"/>
              <a:ext cx="104905" cy="77822"/>
            </a:xfrm>
            <a:custGeom>
              <a:avLst/>
              <a:gdLst/>
              <a:ahLst/>
              <a:cxnLst/>
              <a:rect l="l" t="t" r="r" b="b"/>
              <a:pathLst>
                <a:path w="8810" h="6843" extrusionOk="0">
                  <a:moveTo>
                    <a:pt x="6507" y="0"/>
                  </a:moveTo>
                  <a:lnTo>
                    <a:pt x="3913" y="1590"/>
                  </a:lnTo>
                  <a:lnTo>
                    <a:pt x="3181" y="2239"/>
                  </a:lnTo>
                  <a:lnTo>
                    <a:pt x="2323" y="2448"/>
                  </a:lnTo>
                  <a:lnTo>
                    <a:pt x="2302" y="3578"/>
                  </a:lnTo>
                  <a:lnTo>
                    <a:pt x="2239" y="4080"/>
                  </a:lnTo>
                  <a:lnTo>
                    <a:pt x="2176" y="4164"/>
                  </a:lnTo>
                  <a:lnTo>
                    <a:pt x="2134" y="4331"/>
                  </a:lnTo>
                  <a:lnTo>
                    <a:pt x="2093" y="4478"/>
                  </a:lnTo>
                  <a:lnTo>
                    <a:pt x="1800" y="4624"/>
                  </a:lnTo>
                  <a:lnTo>
                    <a:pt x="1653" y="4729"/>
                  </a:lnTo>
                  <a:lnTo>
                    <a:pt x="1465" y="4729"/>
                  </a:lnTo>
                  <a:lnTo>
                    <a:pt x="1297" y="4834"/>
                  </a:lnTo>
                  <a:lnTo>
                    <a:pt x="942" y="4834"/>
                  </a:lnTo>
                  <a:lnTo>
                    <a:pt x="774" y="4917"/>
                  </a:lnTo>
                  <a:lnTo>
                    <a:pt x="649" y="4917"/>
                  </a:lnTo>
                  <a:lnTo>
                    <a:pt x="251" y="4938"/>
                  </a:lnTo>
                  <a:lnTo>
                    <a:pt x="126" y="4917"/>
                  </a:lnTo>
                  <a:lnTo>
                    <a:pt x="84" y="5001"/>
                  </a:lnTo>
                  <a:lnTo>
                    <a:pt x="84" y="5147"/>
                  </a:lnTo>
                  <a:lnTo>
                    <a:pt x="0" y="5252"/>
                  </a:lnTo>
                  <a:lnTo>
                    <a:pt x="0" y="5440"/>
                  </a:lnTo>
                  <a:lnTo>
                    <a:pt x="544" y="5796"/>
                  </a:lnTo>
                  <a:lnTo>
                    <a:pt x="544" y="6047"/>
                  </a:lnTo>
                  <a:lnTo>
                    <a:pt x="753" y="6173"/>
                  </a:lnTo>
                  <a:lnTo>
                    <a:pt x="984" y="6047"/>
                  </a:lnTo>
                  <a:lnTo>
                    <a:pt x="1067" y="6089"/>
                  </a:lnTo>
                  <a:lnTo>
                    <a:pt x="1067" y="6152"/>
                  </a:lnTo>
                  <a:lnTo>
                    <a:pt x="1130" y="6194"/>
                  </a:lnTo>
                  <a:lnTo>
                    <a:pt x="1130" y="6298"/>
                  </a:lnTo>
                  <a:lnTo>
                    <a:pt x="1067" y="6403"/>
                  </a:lnTo>
                  <a:lnTo>
                    <a:pt x="1193" y="6570"/>
                  </a:lnTo>
                  <a:lnTo>
                    <a:pt x="1297" y="6570"/>
                  </a:lnTo>
                  <a:lnTo>
                    <a:pt x="1402" y="6508"/>
                  </a:lnTo>
                  <a:lnTo>
                    <a:pt x="1381" y="6466"/>
                  </a:lnTo>
                  <a:lnTo>
                    <a:pt x="1444" y="6361"/>
                  </a:lnTo>
                  <a:lnTo>
                    <a:pt x="1611" y="6508"/>
                  </a:lnTo>
                  <a:lnTo>
                    <a:pt x="1716" y="6633"/>
                  </a:lnTo>
                  <a:lnTo>
                    <a:pt x="1862" y="6675"/>
                  </a:lnTo>
                  <a:lnTo>
                    <a:pt x="1988" y="6842"/>
                  </a:lnTo>
                  <a:lnTo>
                    <a:pt x="2072" y="6780"/>
                  </a:lnTo>
                  <a:lnTo>
                    <a:pt x="2072" y="6717"/>
                  </a:lnTo>
                  <a:lnTo>
                    <a:pt x="2009" y="6696"/>
                  </a:lnTo>
                  <a:lnTo>
                    <a:pt x="1925" y="6528"/>
                  </a:lnTo>
                  <a:lnTo>
                    <a:pt x="1967" y="6487"/>
                  </a:lnTo>
                  <a:lnTo>
                    <a:pt x="1967" y="6403"/>
                  </a:lnTo>
                  <a:lnTo>
                    <a:pt x="2072" y="6298"/>
                  </a:lnTo>
                  <a:lnTo>
                    <a:pt x="2176" y="6298"/>
                  </a:lnTo>
                  <a:lnTo>
                    <a:pt x="2176" y="6215"/>
                  </a:lnTo>
                  <a:lnTo>
                    <a:pt x="2113" y="6173"/>
                  </a:lnTo>
                  <a:lnTo>
                    <a:pt x="2093" y="6068"/>
                  </a:lnTo>
                  <a:lnTo>
                    <a:pt x="2113" y="6005"/>
                  </a:lnTo>
                  <a:lnTo>
                    <a:pt x="2134" y="5984"/>
                  </a:lnTo>
                  <a:lnTo>
                    <a:pt x="2113" y="5943"/>
                  </a:lnTo>
                  <a:lnTo>
                    <a:pt x="2113" y="5880"/>
                  </a:lnTo>
                  <a:lnTo>
                    <a:pt x="2239" y="5775"/>
                  </a:lnTo>
                  <a:lnTo>
                    <a:pt x="2323" y="5754"/>
                  </a:lnTo>
                  <a:lnTo>
                    <a:pt x="2385" y="5733"/>
                  </a:lnTo>
                  <a:lnTo>
                    <a:pt x="2490" y="5692"/>
                  </a:lnTo>
                  <a:lnTo>
                    <a:pt x="2804" y="5692"/>
                  </a:lnTo>
                  <a:lnTo>
                    <a:pt x="2846" y="5650"/>
                  </a:lnTo>
                  <a:lnTo>
                    <a:pt x="2930" y="5650"/>
                  </a:lnTo>
                  <a:lnTo>
                    <a:pt x="3013" y="5671"/>
                  </a:lnTo>
                  <a:lnTo>
                    <a:pt x="3160" y="5692"/>
                  </a:lnTo>
                  <a:lnTo>
                    <a:pt x="3243" y="5733"/>
                  </a:lnTo>
                  <a:lnTo>
                    <a:pt x="3327" y="5754"/>
                  </a:lnTo>
                  <a:lnTo>
                    <a:pt x="3494" y="5796"/>
                  </a:lnTo>
                  <a:lnTo>
                    <a:pt x="3557" y="5880"/>
                  </a:lnTo>
                  <a:lnTo>
                    <a:pt x="3683" y="6068"/>
                  </a:lnTo>
                  <a:lnTo>
                    <a:pt x="3787" y="6152"/>
                  </a:lnTo>
                  <a:lnTo>
                    <a:pt x="3850" y="6110"/>
                  </a:lnTo>
                  <a:lnTo>
                    <a:pt x="3913" y="6047"/>
                  </a:lnTo>
                  <a:lnTo>
                    <a:pt x="3997" y="6005"/>
                  </a:lnTo>
                  <a:lnTo>
                    <a:pt x="4080" y="5984"/>
                  </a:lnTo>
                  <a:lnTo>
                    <a:pt x="4227" y="5964"/>
                  </a:lnTo>
                  <a:lnTo>
                    <a:pt x="4269" y="5943"/>
                  </a:lnTo>
                  <a:lnTo>
                    <a:pt x="4373" y="5943"/>
                  </a:lnTo>
                  <a:lnTo>
                    <a:pt x="4478" y="6005"/>
                  </a:lnTo>
                  <a:lnTo>
                    <a:pt x="4478" y="6068"/>
                  </a:lnTo>
                  <a:lnTo>
                    <a:pt x="4582" y="6089"/>
                  </a:lnTo>
                  <a:lnTo>
                    <a:pt x="4750" y="6194"/>
                  </a:lnTo>
                  <a:lnTo>
                    <a:pt x="4896" y="6215"/>
                  </a:lnTo>
                  <a:lnTo>
                    <a:pt x="5126" y="6298"/>
                  </a:lnTo>
                  <a:lnTo>
                    <a:pt x="5231" y="6319"/>
                  </a:lnTo>
                  <a:lnTo>
                    <a:pt x="5357" y="6256"/>
                  </a:lnTo>
                  <a:lnTo>
                    <a:pt x="5524" y="6047"/>
                  </a:lnTo>
                  <a:lnTo>
                    <a:pt x="5629" y="5984"/>
                  </a:lnTo>
                  <a:lnTo>
                    <a:pt x="5943" y="6005"/>
                  </a:lnTo>
                  <a:lnTo>
                    <a:pt x="6068" y="5964"/>
                  </a:lnTo>
                  <a:lnTo>
                    <a:pt x="6319" y="5984"/>
                  </a:lnTo>
                  <a:lnTo>
                    <a:pt x="6507" y="6068"/>
                  </a:lnTo>
                  <a:lnTo>
                    <a:pt x="6675" y="6089"/>
                  </a:lnTo>
                  <a:lnTo>
                    <a:pt x="6717" y="6110"/>
                  </a:lnTo>
                  <a:lnTo>
                    <a:pt x="6905" y="6068"/>
                  </a:lnTo>
                  <a:lnTo>
                    <a:pt x="6926" y="6047"/>
                  </a:lnTo>
                  <a:lnTo>
                    <a:pt x="7031" y="5984"/>
                  </a:lnTo>
                  <a:lnTo>
                    <a:pt x="7093" y="5943"/>
                  </a:lnTo>
                  <a:lnTo>
                    <a:pt x="7156" y="5901"/>
                  </a:lnTo>
                  <a:lnTo>
                    <a:pt x="7240" y="5943"/>
                  </a:lnTo>
                  <a:lnTo>
                    <a:pt x="7303" y="5901"/>
                  </a:lnTo>
                  <a:lnTo>
                    <a:pt x="7323" y="5838"/>
                  </a:lnTo>
                  <a:lnTo>
                    <a:pt x="7365" y="5733"/>
                  </a:lnTo>
                  <a:lnTo>
                    <a:pt x="7470" y="5775"/>
                  </a:lnTo>
                  <a:lnTo>
                    <a:pt x="7470" y="5775"/>
                  </a:lnTo>
                  <a:lnTo>
                    <a:pt x="7449" y="5043"/>
                  </a:lnTo>
                  <a:lnTo>
                    <a:pt x="7449" y="4959"/>
                  </a:lnTo>
                  <a:lnTo>
                    <a:pt x="7575" y="4959"/>
                  </a:lnTo>
                  <a:lnTo>
                    <a:pt x="7616" y="4896"/>
                  </a:lnTo>
                  <a:lnTo>
                    <a:pt x="8579" y="3913"/>
                  </a:lnTo>
                  <a:lnTo>
                    <a:pt x="8558" y="3076"/>
                  </a:lnTo>
                  <a:lnTo>
                    <a:pt x="8704" y="1988"/>
                  </a:lnTo>
                  <a:lnTo>
                    <a:pt x="8788" y="1904"/>
                  </a:lnTo>
                  <a:lnTo>
                    <a:pt x="8809" y="1695"/>
                  </a:lnTo>
                  <a:lnTo>
                    <a:pt x="8411" y="1235"/>
                  </a:lnTo>
                  <a:lnTo>
                    <a:pt x="8453" y="1151"/>
                  </a:lnTo>
                  <a:lnTo>
                    <a:pt x="8474" y="984"/>
                  </a:lnTo>
                  <a:lnTo>
                    <a:pt x="8181" y="210"/>
                  </a:lnTo>
                  <a:lnTo>
                    <a:pt x="8139" y="126"/>
                  </a:lnTo>
                  <a:lnTo>
                    <a:pt x="7616" y="335"/>
                  </a:lnTo>
                  <a:lnTo>
                    <a:pt x="7512" y="230"/>
                  </a:lnTo>
                  <a:lnTo>
                    <a:pt x="65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6CBC2"/>
                </a:solidFill>
              </a:endParaRPr>
            </a:p>
          </p:txBody>
        </p:sp>
        <p:sp>
          <p:nvSpPr>
            <p:cNvPr id="1292" name="Google Shape;1292;p64"/>
            <p:cNvSpPr/>
            <p:nvPr/>
          </p:nvSpPr>
          <p:spPr>
            <a:xfrm>
              <a:off x="3767267" y="3053013"/>
              <a:ext cx="78744" cy="64493"/>
            </a:xfrm>
            <a:custGeom>
              <a:avLst/>
              <a:gdLst/>
              <a:ahLst/>
              <a:cxnLst/>
              <a:rect l="l" t="t" r="r" b="b"/>
              <a:pathLst>
                <a:path w="6613" h="5671" extrusionOk="0">
                  <a:moveTo>
                    <a:pt x="1361" y="1"/>
                  </a:moveTo>
                  <a:lnTo>
                    <a:pt x="1319" y="43"/>
                  </a:lnTo>
                  <a:lnTo>
                    <a:pt x="1005" y="43"/>
                  </a:lnTo>
                  <a:lnTo>
                    <a:pt x="900" y="84"/>
                  </a:lnTo>
                  <a:lnTo>
                    <a:pt x="838" y="105"/>
                  </a:lnTo>
                  <a:lnTo>
                    <a:pt x="754" y="126"/>
                  </a:lnTo>
                  <a:lnTo>
                    <a:pt x="628" y="231"/>
                  </a:lnTo>
                  <a:lnTo>
                    <a:pt x="628" y="294"/>
                  </a:lnTo>
                  <a:lnTo>
                    <a:pt x="649" y="335"/>
                  </a:lnTo>
                  <a:lnTo>
                    <a:pt x="628" y="356"/>
                  </a:lnTo>
                  <a:lnTo>
                    <a:pt x="608" y="419"/>
                  </a:lnTo>
                  <a:lnTo>
                    <a:pt x="628" y="524"/>
                  </a:lnTo>
                  <a:lnTo>
                    <a:pt x="691" y="566"/>
                  </a:lnTo>
                  <a:lnTo>
                    <a:pt x="691" y="649"/>
                  </a:lnTo>
                  <a:lnTo>
                    <a:pt x="587" y="649"/>
                  </a:lnTo>
                  <a:lnTo>
                    <a:pt x="482" y="754"/>
                  </a:lnTo>
                  <a:lnTo>
                    <a:pt x="482" y="838"/>
                  </a:lnTo>
                  <a:lnTo>
                    <a:pt x="440" y="879"/>
                  </a:lnTo>
                  <a:lnTo>
                    <a:pt x="524" y="1047"/>
                  </a:lnTo>
                  <a:lnTo>
                    <a:pt x="587" y="1068"/>
                  </a:lnTo>
                  <a:lnTo>
                    <a:pt x="587" y="1131"/>
                  </a:lnTo>
                  <a:lnTo>
                    <a:pt x="503" y="1193"/>
                  </a:lnTo>
                  <a:lnTo>
                    <a:pt x="482" y="1193"/>
                  </a:lnTo>
                  <a:lnTo>
                    <a:pt x="440" y="1340"/>
                  </a:lnTo>
                  <a:lnTo>
                    <a:pt x="482" y="1403"/>
                  </a:lnTo>
                  <a:lnTo>
                    <a:pt x="628" y="1549"/>
                  </a:lnTo>
                  <a:lnTo>
                    <a:pt x="649" y="1675"/>
                  </a:lnTo>
                  <a:lnTo>
                    <a:pt x="712" y="1884"/>
                  </a:lnTo>
                  <a:lnTo>
                    <a:pt x="691" y="1967"/>
                  </a:lnTo>
                  <a:lnTo>
                    <a:pt x="545" y="1967"/>
                  </a:lnTo>
                  <a:lnTo>
                    <a:pt x="503" y="2030"/>
                  </a:lnTo>
                  <a:lnTo>
                    <a:pt x="503" y="2093"/>
                  </a:lnTo>
                  <a:lnTo>
                    <a:pt x="628" y="2219"/>
                  </a:lnTo>
                  <a:lnTo>
                    <a:pt x="608" y="2281"/>
                  </a:lnTo>
                  <a:lnTo>
                    <a:pt x="524" y="2281"/>
                  </a:lnTo>
                  <a:lnTo>
                    <a:pt x="440" y="2323"/>
                  </a:lnTo>
                  <a:lnTo>
                    <a:pt x="398" y="2428"/>
                  </a:lnTo>
                  <a:lnTo>
                    <a:pt x="315" y="2553"/>
                  </a:lnTo>
                  <a:lnTo>
                    <a:pt x="273" y="2658"/>
                  </a:lnTo>
                  <a:lnTo>
                    <a:pt x="210" y="2721"/>
                  </a:lnTo>
                  <a:lnTo>
                    <a:pt x="168" y="2721"/>
                  </a:lnTo>
                  <a:lnTo>
                    <a:pt x="64" y="2763"/>
                  </a:lnTo>
                  <a:lnTo>
                    <a:pt x="22" y="2825"/>
                  </a:lnTo>
                  <a:lnTo>
                    <a:pt x="22" y="2930"/>
                  </a:lnTo>
                  <a:lnTo>
                    <a:pt x="1" y="3014"/>
                  </a:lnTo>
                  <a:lnTo>
                    <a:pt x="1" y="3139"/>
                  </a:lnTo>
                  <a:lnTo>
                    <a:pt x="1" y="3181"/>
                  </a:lnTo>
                  <a:lnTo>
                    <a:pt x="22" y="3265"/>
                  </a:lnTo>
                  <a:lnTo>
                    <a:pt x="1" y="3328"/>
                  </a:lnTo>
                  <a:lnTo>
                    <a:pt x="22" y="3369"/>
                  </a:lnTo>
                  <a:lnTo>
                    <a:pt x="22" y="3432"/>
                  </a:lnTo>
                  <a:lnTo>
                    <a:pt x="22" y="3537"/>
                  </a:lnTo>
                  <a:lnTo>
                    <a:pt x="64" y="3767"/>
                  </a:lnTo>
                  <a:lnTo>
                    <a:pt x="22" y="3851"/>
                  </a:lnTo>
                  <a:lnTo>
                    <a:pt x="64" y="3955"/>
                  </a:lnTo>
                  <a:lnTo>
                    <a:pt x="22" y="4227"/>
                  </a:lnTo>
                  <a:lnTo>
                    <a:pt x="64" y="4332"/>
                  </a:lnTo>
                  <a:lnTo>
                    <a:pt x="294" y="4395"/>
                  </a:lnTo>
                  <a:lnTo>
                    <a:pt x="482" y="4311"/>
                  </a:lnTo>
                  <a:lnTo>
                    <a:pt x="900" y="4541"/>
                  </a:lnTo>
                  <a:lnTo>
                    <a:pt x="1131" y="4750"/>
                  </a:lnTo>
                  <a:lnTo>
                    <a:pt x="1256" y="5043"/>
                  </a:lnTo>
                  <a:lnTo>
                    <a:pt x="1256" y="5232"/>
                  </a:lnTo>
                  <a:lnTo>
                    <a:pt x="1340" y="5273"/>
                  </a:lnTo>
                  <a:lnTo>
                    <a:pt x="1424" y="5462"/>
                  </a:lnTo>
                  <a:lnTo>
                    <a:pt x="1549" y="5587"/>
                  </a:lnTo>
                  <a:lnTo>
                    <a:pt x="1758" y="5671"/>
                  </a:lnTo>
                  <a:lnTo>
                    <a:pt x="2323" y="5629"/>
                  </a:lnTo>
                  <a:lnTo>
                    <a:pt x="2428" y="5566"/>
                  </a:lnTo>
                  <a:lnTo>
                    <a:pt x="2512" y="5587"/>
                  </a:lnTo>
                  <a:lnTo>
                    <a:pt x="2784" y="5483"/>
                  </a:lnTo>
                  <a:lnTo>
                    <a:pt x="2888" y="5545"/>
                  </a:lnTo>
                  <a:lnTo>
                    <a:pt x="3014" y="5524"/>
                  </a:lnTo>
                  <a:lnTo>
                    <a:pt x="3056" y="5357"/>
                  </a:lnTo>
                  <a:lnTo>
                    <a:pt x="3160" y="5462"/>
                  </a:lnTo>
                  <a:lnTo>
                    <a:pt x="3223" y="5441"/>
                  </a:lnTo>
                  <a:lnTo>
                    <a:pt x="3223" y="5357"/>
                  </a:lnTo>
                  <a:lnTo>
                    <a:pt x="3369" y="5211"/>
                  </a:lnTo>
                  <a:lnTo>
                    <a:pt x="3432" y="5043"/>
                  </a:lnTo>
                  <a:lnTo>
                    <a:pt x="3432" y="4918"/>
                  </a:lnTo>
                  <a:lnTo>
                    <a:pt x="3411" y="4792"/>
                  </a:lnTo>
                  <a:lnTo>
                    <a:pt x="3474" y="4729"/>
                  </a:lnTo>
                  <a:lnTo>
                    <a:pt x="3474" y="4646"/>
                  </a:lnTo>
                  <a:lnTo>
                    <a:pt x="3558" y="4583"/>
                  </a:lnTo>
                  <a:lnTo>
                    <a:pt x="3662" y="4499"/>
                  </a:lnTo>
                  <a:lnTo>
                    <a:pt x="3725" y="4436"/>
                  </a:lnTo>
                  <a:lnTo>
                    <a:pt x="3893" y="4311"/>
                  </a:lnTo>
                  <a:lnTo>
                    <a:pt x="3872" y="4206"/>
                  </a:lnTo>
                  <a:lnTo>
                    <a:pt x="3893" y="4123"/>
                  </a:lnTo>
                  <a:lnTo>
                    <a:pt x="4039" y="4123"/>
                  </a:lnTo>
                  <a:lnTo>
                    <a:pt x="4081" y="4060"/>
                  </a:lnTo>
                  <a:lnTo>
                    <a:pt x="4102" y="4081"/>
                  </a:lnTo>
                  <a:lnTo>
                    <a:pt x="4269" y="4123"/>
                  </a:lnTo>
                  <a:lnTo>
                    <a:pt x="4353" y="4123"/>
                  </a:lnTo>
                  <a:lnTo>
                    <a:pt x="4458" y="4185"/>
                  </a:lnTo>
                  <a:lnTo>
                    <a:pt x="4499" y="4311"/>
                  </a:lnTo>
                  <a:lnTo>
                    <a:pt x="4604" y="4374"/>
                  </a:lnTo>
                  <a:lnTo>
                    <a:pt x="4688" y="4395"/>
                  </a:lnTo>
                  <a:lnTo>
                    <a:pt x="4792" y="4332"/>
                  </a:lnTo>
                  <a:lnTo>
                    <a:pt x="4876" y="4206"/>
                  </a:lnTo>
                  <a:lnTo>
                    <a:pt x="4876" y="4164"/>
                  </a:lnTo>
                  <a:lnTo>
                    <a:pt x="4918" y="4081"/>
                  </a:lnTo>
                  <a:lnTo>
                    <a:pt x="5002" y="4060"/>
                  </a:lnTo>
                  <a:lnTo>
                    <a:pt x="5085" y="3955"/>
                  </a:lnTo>
                  <a:lnTo>
                    <a:pt x="5085" y="3872"/>
                  </a:lnTo>
                  <a:lnTo>
                    <a:pt x="5106" y="3746"/>
                  </a:lnTo>
                  <a:lnTo>
                    <a:pt x="5294" y="3558"/>
                  </a:lnTo>
                  <a:lnTo>
                    <a:pt x="5315" y="3453"/>
                  </a:lnTo>
                  <a:lnTo>
                    <a:pt x="5294" y="3369"/>
                  </a:lnTo>
                  <a:lnTo>
                    <a:pt x="5336" y="3286"/>
                  </a:lnTo>
                  <a:lnTo>
                    <a:pt x="5504" y="3139"/>
                  </a:lnTo>
                  <a:lnTo>
                    <a:pt x="5608" y="3056"/>
                  </a:lnTo>
                  <a:lnTo>
                    <a:pt x="5629" y="2930"/>
                  </a:lnTo>
                  <a:lnTo>
                    <a:pt x="5650" y="2846"/>
                  </a:lnTo>
                  <a:lnTo>
                    <a:pt x="5629" y="2658"/>
                  </a:lnTo>
                  <a:lnTo>
                    <a:pt x="5734" y="2595"/>
                  </a:lnTo>
                  <a:lnTo>
                    <a:pt x="5880" y="2553"/>
                  </a:lnTo>
                  <a:lnTo>
                    <a:pt x="5964" y="2428"/>
                  </a:lnTo>
                  <a:lnTo>
                    <a:pt x="5985" y="2302"/>
                  </a:lnTo>
                  <a:lnTo>
                    <a:pt x="5985" y="2135"/>
                  </a:lnTo>
                  <a:lnTo>
                    <a:pt x="5985" y="2030"/>
                  </a:lnTo>
                  <a:lnTo>
                    <a:pt x="6048" y="1926"/>
                  </a:lnTo>
                  <a:lnTo>
                    <a:pt x="6152" y="1758"/>
                  </a:lnTo>
                  <a:lnTo>
                    <a:pt x="6194" y="1695"/>
                  </a:lnTo>
                  <a:lnTo>
                    <a:pt x="6236" y="1654"/>
                  </a:lnTo>
                  <a:lnTo>
                    <a:pt x="6341" y="1570"/>
                  </a:lnTo>
                  <a:lnTo>
                    <a:pt x="6382" y="1570"/>
                  </a:lnTo>
                  <a:lnTo>
                    <a:pt x="6466" y="1465"/>
                  </a:lnTo>
                  <a:lnTo>
                    <a:pt x="6592" y="1403"/>
                  </a:lnTo>
                  <a:lnTo>
                    <a:pt x="6613" y="1340"/>
                  </a:lnTo>
                  <a:lnTo>
                    <a:pt x="6571" y="1193"/>
                  </a:lnTo>
                  <a:lnTo>
                    <a:pt x="6571" y="1131"/>
                  </a:lnTo>
                  <a:lnTo>
                    <a:pt x="6550" y="1047"/>
                  </a:lnTo>
                  <a:lnTo>
                    <a:pt x="6445" y="984"/>
                  </a:lnTo>
                  <a:lnTo>
                    <a:pt x="6382" y="921"/>
                  </a:lnTo>
                  <a:lnTo>
                    <a:pt x="6382" y="733"/>
                  </a:lnTo>
                  <a:lnTo>
                    <a:pt x="6362" y="628"/>
                  </a:lnTo>
                  <a:lnTo>
                    <a:pt x="6299" y="503"/>
                  </a:lnTo>
                  <a:lnTo>
                    <a:pt x="6236" y="356"/>
                  </a:lnTo>
                  <a:lnTo>
                    <a:pt x="6069" y="147"/>
                  </a:lnTo>
                  <a:lnTo>
                    <a:pt x="5985" y="126"/>
                  </a:lnTo>
                  <a:lnTo>
                    <a:pt x="5880" y="84"/>
                  </a:lnTo>
                  <a:lnTo>
                    <a:pt x="5838" y="189"/>
                  </a:lnTo>
                  <a:lnTo>
                    <a:pt x="5818" y="252"/>
                  </a:lnTo>
                  <a:lnTo>
                    <a:pt x="5755" y="294"/>
                  </a:lnTo>
                  <a:lnTo>
                    <a:pt x="5671" y="252"/>
                  </a:lnTo>
                  <a:lnTo>
                    <a:pt x="5608" y="294"/>
                  </a:lnTo>
                  <a:lnTo>
                    <a:pt x="5546" y="335"/>
                  </a:lnTo>
                  <a:lnTo>
                    <a:pt x="5441" y="398"/>
                  </a:lnTo>
                  <a:lnTo>
                    <a:pt x="5399" y="503"/>
                  </a:lnTo>
                  <a:lnTo>
                    <a:pt x="5294" y="524"/>
                  </a:lnTo>
                  <a:lnTo>
                    <a:pt x="5232" y="461"/>
                  </a:lnTo>
                  <a:lnTo>
                    <a:pt x="5190" y="440"/>
                  </a:lnTo>
                  <a:lnTo>
                    <a:pt x="5022" y="419"/>
                  </a:lnTo>
                  <a:lnTo>
                    <a:pt x="4834" y="335"/>
                  </a:lnTo>
                  <a:lnTo>
                    <a:pt x="4583" y="315"/>
                  </a:lnTo>
                  <a:lnTo>
                    <a:pt x="4458" y="356"/>
                  </a:lnTo>
                  <a:lnTo>
                    <a:pt x="4144" y="335"/>
                  </a:lnTo>
                  <a:lnTo>
                    <a:pt x="4039" y="398"/>
                  </a:lnTo>
                  <a:lnTo>
                    <a:pt x="3872" y="607"/>
                  </a:lnTo>
                  <a:lnTo>
                    <a:pt x="3746" y="670"/>
                  </a:lnTo>
                  <a:lnTo>
                    <a:pt x="3641" y="649"/>
                  </a:lnTo>
                  <a:lnTo>
                    <a:pt x="3411" y="566"/>
                  </a:lnTo>
                  <a:lnTo>
                    <a:pt x="3265" y="545"/>
                  </a:lnTo>
                  <a:lnTo>
                    <a:pt x="3097" y="440"/>
                  </a:lnTo>
                  <a:lnTo>
                    <a:pt x="2993" y="419"/>
                  </a:lnTo>
                  <a:lnTo>
                    <a:pt x="2993" y="356"/>
                  </a:lnTo>
                  <a:lnTo>
                    <a:pt x="2888" y="294"/>
                  </a:lnTo>
                  <a:lnTo>
                    <a:pt x="2784" y="294"/>
                  </a:lnTo>
                  <a:lnTo>
                    <a:pt x="2742" y="315"/>
                  </a:lnTo>
                  <a:lnTo>
                    <a:pt x="2595" y="335"/>
                  </a:lnTo>
                  <a:lnTo>
                    <a:pt x="2512" y="356"/>
                  </a:lnTo>
                  <a:lnTo>
                    <a:pt x="2428" y="398"/>
                  </a:lnTo>
                  <a:lnTo>
                    <a:pt x="2365" y="461"/>
                  </a:lnTo>
                  <a:lnTo>
                    <a:pt x="2302" y="503"/>
                  </a:lnTo>
                  <a:lnTo>
                    <a:pt x="2198" y="419"/>
                  </a:lnTo>
                  <a:lnTo>
                    <a:pt x="2072" y="231"/>
                  </a:lnTo>
                  <a:lnTo>
                    <a:pt x="2009" y="147"/>
                  </a:lnTo>
                  <a:lnTo>
                    <a:pt x="1842" y="105"/>
                  </a:lnTo>
                  <a:lnTo>
                    <a:pt x="1758" y="84"/>
                  </a:lnTo>
                  <a:lnTo>
                    <a:pt x="1675" y="43"/>
                  </a:lnTo>
                  <a:lnTo>
                    <a:pt x="1528" y="22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64"/>
            <p:cNvSpPr/>
            <p:nvPr/>
          </p:nvSpPr>
          <p:spPr>
            <a:xfrm>
              <a:off x="3805645" y="3058722"/>
              <a:ext cx="52322" cy="74968"/>
            </a:xfrm>
            <a:custGeom>
              <a:avLst/>
              <a:gdLst/>
              <a:ahLst/>
              <a:cxnLst/>
              <a:rect l="l" t="t" r="r" b="b"/>
              <a:pathLst>
                <a:path w="4394" h="6592" extrusionOk="0">
                  <a:moveTo>
                    <a:pt x="3076" y="1"/>
                  </a:moveTo>
                  <a:lnTo>
                    <a:pt x="3139" y="126"/>
                  </a:lnTo>
                  <a:lnTo>
                    <a:pt x="3159" y="231"/>
                  </a:lnTo>
                  <a:lnTo>
                    <a:pt x="3159" y="419"/>
                  </a:lnTo>
                  <a:lnTo>
                    <a:pt x="3222" y="482"/>
                  </a:lnTo>
                  <a:lnTo>
                    <a:pt x="3327" y="545"/>
                  </a:lnTo>
                  <a:lnTo>
                    <a:pt x="3348" y="629"/>
                  </a:lnTo>
                  <a:lnTo>
                    <a:pt x="3348" y="691"/>
                  </a:lnTo>
                  <a:lnTo>
                    <a:pt x="3390" y="838"/>
                  </a:lnTo>
                  <a:lnTo>
                    <a:pt x="3369" y="901"/>
                  </a:lnTo>
                  <a:lnTo>
                    <a:pt x="3243" y="963"/>
                  </a:lnTo>
                  <a:lnTo>
                    <a:pt x="3159" y="1068"/>
                  </a:lnTo>
                  <a:lnTo>
                    <a:pt x="3118" y="1068"/>
                  </a:lnTo>
                  <a:lnTo>
                    <a:pt x="3013" y="1152"/>
                  </a:lnTo>
                  <a:lnTo>
                    <a:pt x="2971" y="1193"/>
                  </a:lnTo>
                  <a:lnTo>
                    <a:pt x="2929" y="1256"/>
                  </a:lnTo>
                  <a:lnTo>
                    <a:pt x="2825" y="1424"/>
                  </a:lnTo>
                  <a:lnTo>
                    <a:pt x="2762" y="1528"/>
                  </a:lnTo>
                  <a:lnTo>
                    <a:pt x="2762" y="1633"/>
                  </a:lnTo>
                  <a:lnTo>
                    <a:pt x="2762" y="1800"/>
                  </a:lnTo>
                  <a:lnTo>
                    <a:pt x="2741" y="1926"/>
                  </a:lnTo>
                  <a:lnTo>
                    <a:pt x="2657" y="2051"/>
                  </a:lnTo>
                  <a:lnTo>
                    <a:pt x="2511" y="2093"/>
                  </a:lnTo>
                  <a:lnTo>
                    <a:pt x="2406" y="2156"/>
                  </a:lnTo>
                  <a:lnTo>
                    <a:pt x="2427" y="2344"/>
                  </a:lnTo>
                  <a:lnTo>
                    <a:pt x="2406" y="2428"/>
                  </a:lnTo>
                  <a:lnTo>
                    <a:pt x="2385" y="2554"/>
                  </a:lnTo>
                  <a:lnTo>
                    <a:pt x="2281" y="2637"/>
                  </a:lnTo>
                  <a:lnTo>
                    <a:pt x="2113" y="2784"/>
                  </a:lnTo>
                  <a:lnTo>
                    <a:pt x="2071" y="2867"/>
                  </a:lnTo>
                  <a:lnTo>
                    <a:pt x="2092" y="2951"/>
                  </a:lnTo>
                  <a:lnTo>
                    <a:pt x="2071" y="3056"/>
                  </a:lnTo>
                  <a:lnTo>
                    <a:pt x="1883" y="3244"/>
                  </a:lnTo>
                  <a:lnTo>
                    <a:pt x="1862" y="3370"/>
                  </a:lnTo>
                  <a:lnTo>
                    <a:pt x="1862" y="3453"/>
                  </a:lnTo>
                  <a:lnTo>
                    <a:pt x="1779" y="3558"/>
                  </a:lnTo>
                  <a:lnTo>
                    <a:pt x="1695" y="3579"/>
                  </a:lnTo>
                  <a:lnTo>
                    <a:pt x="1653" y="3662"/>
                  </a:lnTo>
                  <a:lnTo>
                    <a:pt x="1653" y="3704"/>
                  </a:lnTo>
                  <a:lnTo>
                    <a:pt x="1569" y="3830"/>
                  </a:lnTo>
                  <a:lnTo>
                    <a:pt x="1465" y="3893"/>
                  </a:lnTo>
                  <a:lnTo>
                    <a:pt x="1381" y="3872"/>
                  </a:lnTo>
                  <a:lnTo>
                    <a:pt x="1276" y="3809"/>
                  </a:lnTo>
                  <a:lnTo>
                    <a:pt x="1235" y="3683"/>
                  </a:lnTo>
                  <a:lnTo>
                    <a:pt x="1130" y="3621"/>
                  </a:lnTo>
                  <a:lnTo>
                    <a:pt x="1046" y="3621"/>
                  </a:lnTo>
                  <a:lnTo>
                    <a:pt x="879" y="3579"/>
                  </a:lnTo>
                  <a:lnTo>
                    <a:pt x="858" y="3558"/>
                  </a:lnTo>
                  <a:lnTo>
                    <a:pt x="816" y="3621"/>
                  </a:lnTo>
                  <a:lnTo>
                    <a:pt x="670" y="3621"/>
                  </a:lnTo>
                  <a:lnTo>
                    <a:pt x="649" y="3704"/>
                  </a:lnTo>
                  <a:lnTo>
                    <a:pt x="670" y="3809"/>
                  </a:lnTo>
                  <a:lnTo>
                    <a:pt x="502" y="3934"/>
                  </a:lnTo>
                  <a:lnTo>
                    <a:pt x="439" y="3997"/>
                  </a:lnTo>
                  <a:lnTo>
                    <a:pt x="335" y="4081"/>
                  </a:lnTo>
                  <a:lnTo>
                    <a:pt x="251" y="4144"/>
                  </a:lnTo>
                  <a:lnTo>
                    <a:pt x="251" y="4227"/>
                  </a:lnTo>
                  <a:lnTo>
                    <a:pt x="188" y="4290"/>
                  </a:lnTo>
                  <a:lnTo>
                    <a:pt x="209" y="4416"/>
                  </a:lnTo>
                  <a:lnTo>
                    <a:pt x="209" y="4541"/>
                  </a:lnTo>
                  <a:lnTo>
                    <a:pt x="146" y="4709"/>
                  </a:lnTo>
                  <a:lnTo>
                    <a:pt x="0" y="4855"/>
                  </a:lnTo>
                  <a:lnTo>
                    <a:pt x="0" y="4939"/>
                  </a:lnTo>
                  <a:lnTo>
                    <a:pt x="84" y="4960"/>
                  </a:lnTo>
                  <a:lnTo>
                    <a:pt x="188" y="4918"/>
                  </a:lnTo>
                  <a:lnTo>
                    <a:pt x="230" y="5274"/>
                  </a:lnTo>
                  <a:lnTo>
                    <a:pt x="335" y="5274"/>
                  </a:lnTo>
                  <a:lnTo>
                    <a:pt x="398" y="5357"/>
                  </a:lnTo>
                  <a:lnTo>
                    <a:pt x="565" y="5274"/>
                  </a:lnTo>
                  <a:lnTo>
                    <a:pt x="649" y="5399"/>
                  </a:lnTo>
                  <a:lnTo>
                    <a:pt x="628" y="5483"/>
                  </a:lnTo>
                  <a:lnTo>
                    <a:pt x="628" y="5650"/>
                  </a:lnTo>
                  <a:lnTo>
                    <a:pt x="732" y="5797"/>
                  </a:lnTo>
                  <a:lnTo>
                    <a:pt x="732" y="6006"/>
                  </a:lnTo>
                  <a:lnTo>
                    <a:pt x="649" y="6215"/>
                  </a:lnTo>
                  <a:lnTo>
                    <a:pt x="753" y="6299"/>
                  </a:lnTo>
                  <a:lnTo>
                    <a:pt x="649" y="6403"/>
                  </a:lnTo>
                  <a:lnTo>
                    <a:pt x="649" y="6403"/>
                  </a:lnTo>
                  <a:lnTo>
                    <a:pt x="732" y="6383"/>
                  </a:lnTo>
                  <a:lnTo>
                    <a:pt x="816" y="6383"/>
                  </a:lnTo>
                  <a:lnTo>
                    <a:pt x="837" y="6403"/>
                  </a:lnTo>
                  <a:lnTo>
                    <a:pt x="1507" y="6403"/>
                  </a:lnTo>
                  <a:lnTo>
                    <a:pt x="1548" y="6383"/>
                  </a:lnTo>
                  <a:lnTo>
                    <a:pt x="1590" y="6341"/>
                  </a:lnTo>
                  <a:lnTo>
                    <a:pt x="1653" y="6383"/>
                  </a:lnTo>
                  <a:lnTo>
                    <a:pt x="1695" y="6320"/>
                  </a:lnTo>
                  <a:lnTo>
                    <a:pt x="1862" y="6341"/>
                  </a:lnTo>
                  <a:lnTo>
                    <a:pt x="1904" y="6320"/>
                  </a:lnTo>
                  <a:lnTo>
                    <a:pt x="2092" y="6320"/>
                  </a:lnTo>
                  <a:lnTo>
                    <a:pt x="2134" y="6341"/>
                  </a:lnTo>
                  <a:lnTo>
                    <a:pt x="2239" y="6320"/>
                  </a:lnTo>
                  <a:lnTo>
                    <a:pt x="2323" y="6320"/>
                  </a:lnTo>
                  <a:lnTo>
                    <a:pt x="2323" y="6341"/>
                  </a:lnTo>
                  <a:lnTo>
                    <a:pt x="2490" y="6383"/>
                  </a:lnTo>
                  <a:lnTo>
                    <a:pt x="2511" y="6341"/>
                  </a:lnTo>
                  <a:lnTo>
                    <a:pt x="2553" y="6341"/>
                  </a:lnTo>
                  <a:lnTo>
                    <a:pt x="2595" y="6403"/>
                  </a:lnTo>
                  <a:lnTo>
                    <a:pt x="3327" y="6403"/>
                  </a:lnTo>
                  <a:lnTo>
                    <a:pt x="3390" y="6424"/>
                  </a:lnTo>
                  <a:lnTo>
                    <a:pt x="3431" y="6403"/>
                  </a:lnTo>
                  <a:lnTo>
                    <a:pt x="3452" y="6403"/>
                  </a:lnTo>
                  <a:lnTo>
                    <a:pt x="3536" y="6487"/>
                  </a:lnTo>
                  <a:lnTo>
                    <a:pt x="3578" y="6445"/>
                  </a:lnTo>
                  <a:lnTo>
                    <a:pt x="3662" y="6487"/>
                  </a:lnTo>
                  <a:lnTo>
                    <a:pt x="3683" y="6529"/>
                  </a:lnTo>
                  <a:lnTo>
                    <a:pt x="3745" y="6508"/>
                  </a:lnTo>
                  <a:lnTo>
                    <a:pt x="3766" y="6487"/>
                  </a:lnTo>
                  <a:lnTo>
                    <a:pt x="3808" y="6487"/>
                  </a:lnTo>
                  <a:lnTo>
                    <a:pt x="3892" y="6550"/>
                  </a:lnTo>
                  <a:lnTo>
                    <a:pt x="3955" y="6529"/>
                  </a:lnTo>
                  <a:lnTo>
                    <a:pt x="4059" y="6529"/>
                  </a:lnTo>
                  <a:lnTo>
                    <a:pt x="4101" y="6550"/>
                  </a:lnTo>
                  <a:lnTo>
                    <a:pt x="4206" y="6550"/>
                  </a:lnTo>
                  <a:lnTo>
                    <a:pt x="4206" y="6592"/>
                  </a:lnTo>
                  <a:lnTo>
                    <a:pt x="4289" y="6592"/>
                  </a:lnTo>
                  <a:lnTo>
                    <a:pt x="4310" y="6529"/>
                  </a:lnTo>
                  <a:lnTo>
                    <a:pt x="4268" y="6424"/>
                  </a:lnTo>
                  <a:lnTo>
                    <a:pt x="4268" y="6403"/>
                  </a:lnTo>
                  <a:lnTo>
                    <a:pt x="4331" y="6299"/>
                  </a:lnTo>
                  <a:lnTo>
                    <a:pt x="4373" y="6215"/>
                  </a:lnTo>
                  <a:lnTo>
                    <a:pt x="4394" y="6194"/>
                  </a:lnTo>
                  <a:lnTo>
                    <a:pt x="4373" y="6194"/>
                  </a:lnTo>
                  <a:lnTo>
                    <a:pt x="4331" y="6131"/>
                  </a:lnTo>
                  <a:lnTo>
                    <a:pt x="4331" y="6069"/>
                  </a:lnTo>
                  <a:lnTo>
                    <a:pt x="4331" y="5922"/>
                  </a:lnTo>
                  <a:lnTo>
                    <a:pt x="4164" y="5797"/>
                  </a:lnTo>
                  <a:lnTo>
                    <a:pt x="4080" y="5713"/>
                  </a:lnTo>
                  <a:lnTo>
                    <a:pt x="3996" y="5567"/>
                  </a:lnTo>
                  <a:lnTo>
                    <a:pt x="3850" y="5357"/>
                  </a:lnTo>
                  <a:lnTo>
                    <a:pt x="3808" y="5232"/>
                  </a:lnTo>
                  <a:lnTo>
                    <a:pt x="3703" y="5127"/>
                  </a:lnTo>
                  <a:lnTo>
                    <a:pt x="3557" y="5043"/>
                  </a:lnTo>
                  <a:lnTo>
                    <a:pt x="3494" y="4981"/>
                  </a:lnTo>
                  <a:lnTo>
                    <a:pt x="3494" y="4750"/>
                  </a:lnTo>
                  <a:lnTo>
                    <a:pt x="3473" y="4625"/>
                  </a:lnTo>
                  <a:lnTo>
                    <a:pt x="3452" y="4458"/>
                  </a:lnTo>
                  <a:lnTo>
                    <a:pt x="3473" y="4332"/>
                  </a:lnTo>
                  <a:lnTo>
                    <a:pt x="3431" y="4186"/>
                  </a:lnTo>
                  <a:lnTo>
                    <a:pt x="3390" y="4039"/>
                  </a:lnTo>
                  <a:lnTo>
                    <a:pt x="3452" y="3976"/>
                  </a:lnTo>
                  <a:lnTo>
                    <a:pt x="3536" y="3976"/>
                  </a:lnTo>
                  <a:lnTo>
                    <a:pt x="3641" y="3788"/>
                  </a:lnTo>
                  <a:lnTo>
                    <a:pt x="3683" y="3662"/>
                  </a:lnTo>
                  <a:lnTo>
                    <a:pt x="3787" y="3474"/>
                  </a:lnTo>
                  <a:lnTo>
                    <a:pt x="3850" y="3349"/>
                  </a:lnTo>
                  <a:lnTo>
                    <a:pt x="3955" y="3307"/>
                  </a:lnTo>
                  <a:lnTo>
                    <a:pt x="4059" y="3160"/>
                  </a:lnTo>
                  <a:lnTo>
                    <a:pt x="4059" y="3139"/>
                  </a:lnTo>
                  <a:lnTo>
                    <a:pt x="4017" y="3035"/>
                  </a:lnTo>
                  <a:lnTo>
                    <a:pt x="3955" y="2867"/>
                  </a:lnTo>
                  <a:lnTo>
                    <a:pt x="3850" y="2721"/>
                  </a:lnTo>
                  <a:lnTo>
                    <a:pt x="3766" y="2637"/>
                  </a:lnTo>
                  <a:lnTo>
                    <a:pt x="3557" y="2428"/>
                  </a:lnTo>
                  <a:lnTo>
                    <a:pt x="3348" y="2240"/>
                  </a:lnTo>
                  <a:lnTo>
                    <a:pt x="3243" y="2219"/>
                  </a:lnTo>
                  <a:lnTo>
                    <a:pt x="3243" y="2135"/>
                  </a:lnTo>
                  <a:lnTo>
                    <a:pt x="3159" y="2093"/>
                  </a:lnTo>
                  <a:lnTo>
                    <a:pt x="3159" y="2030"/>
                  </a:lnTo>
                  <a:lnTo>
                    <a:pt x="3159" y="1926"/>
                  </a:lnTo>
                  <a:lnTo>
                    <a:pt x="3180" y="1884"/>
                  </a:lnTo>
                  <a:lnTo>
                    <a:pt x="3180" y="1779"/>
                  </a:lnTo>
                  <a:lnTo>
                    <a:pt x="3369" y="1779"/>
                  </a:lnTo>
                  <a:lnTo>
                    <a:pt x="3431" y="1800"/>
                  </a:lnTo>
                  <a:lnTo>
                    <a:pt x="3536" y="1779"/>
                  </a:lnTo>
                  <a:lnTo>
                    <a:pt x="3641" y="1800"/>
                  </a:lnTo>
                  <a:lnTo>
                    <a:pt x="3683" y="1779"/>
                  </a:lnTo>
                  <a:lnTo>
                    <a:pt x="3808" y="1800"/>
                  </a:lnTo>
                  <a:lnTo>
                    <a:pt x="3892" y="1821"/>
                  </a:lnTo>
                  <a:lnTo>
                    <a:pt x="3975" y="1842"/>
                  </a:lnTo>
                  <a:lnTo>
                    <a:pt x="4017" y="1800"/>
                  </a:lnTo>
                  <a:lnTo>
                    <a:pt x="3975" y="1779"/>
                  </a:lnTo>
                  <a:lnTo>
                    <a:pt x="3808" y="1633"/>
                  </a:lnTo>
                  <a:lnTo>
                    <a:pt x="3787" y="1528"/>
                  </a:lnTo>
                  <a:lnTo>
                    <a:pt x="3703" y="1486"/>
                  </a:lnTo>
                  <a:lnTo>
                    <a:pt x="3599" y="1319"/>
                  </a:lnTo>
                  <a:lnTo>
                    <a:pt x="3578" y="1214"/>
                  </a:lnTo>
                  <a:lnTo>
                    <a:pt x="3662" y="1152"/>
                  </a:lnTo>
                  <a:lnTo>
                    <a:pt x="3703" y="1005"/>
                  </a:lnTo>
                  <a:lnTo>
                    <a:pt x="3641" y="942"/>
                  </a:lnTo>
                  <a:lnTo>
                    <a:pt x="3662" y="880"/>
                  </a:lnTo>
                  <a:lnTo>
                    <a:pt x="3683" y="838"/>
                  </a:lnTo>
                  <a:lnTo>
                    <a:pt x="3683" y="754"/>
                  </a:lnTo>
                  <a:lnTo>
                    <a:pt x="3599" y="587"/>
                  </a:lnTo>
                  <a:lnTo>
                    <a:pt x="3578" y="482"/>
                  </a:lnTo>
                  <a:lnTo>
                    <a:pt x="3536" y="440"/>
                  </a:lnTo>
                  <a:lnTo>
                    <a:pt x="3494" y="252"/>
                  </a:lnTo>
                  <a:lnTo>
                    <a:pt x="3369" y="147"/>
                  </a:lnTo>
                  <a:lnTo>
                    <a:pt x="307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64"/>
            <p:cNvSpPr/>
            <p:nvPr/>
          </p:nvSpPr>
          <p:spPr>
            <a:xfrm>
              <a:off x="3805883" y="3130585"/>
              <a:ext cx="39378" cy="40702"/>
            </a:xfrm>
            <a:custGeom>
              <a:avLst/>
              <a:gdLst/>
              <a:ahLst/>
              <a:cxnLst/>
              <a:rect l="l" t="t" r="r" b="b"/>
              <a:pathLst>
                <a:path w="3307" h="3579" extrusionOk="0">
                  <a:moveTo>
                    <a:pt x="1675" y="1"/>
                  </a:moveTo>
                  <a:lnTo>
                    <a:pt x="1633" y="64"/>
                  </a:lnTo>
                  <a:lnTo>
                    <a:pt x="1570" y="22"/>
                  </a:lnTo>
                  <a:lnTo>
                    <a:pt x="1528" y="64"/>
                  </a:lnTo>
                  <a:lnTo>
                    <a:pt x="1487" y="84"/>
                  </a:lnTo>
                  <a:lnTo>
                    <a:pt x="1487" y="754"/>
                  </a:lnTo>
                  <a:lnTo>
                    <a:pt x="712" y="754"/>
                  </a:lnTo>
                  <a:lnTo>
                    <a:pt x="691" y="733"/>
                  </a:lnTo>
                  <a:lnTo>
                    <a:pt x="608" y="754"/>
                  </a:lnTo>
                  <a:lnTo>
                    <a:pt x="524" y="817"/>
                  </a:lnTo>
                  <a:lnTo>
                    <a:pt x="482" y="796"/>
                  </a:lnTo>
                  <a:lnTo>
                    <a:pt x="482" y="921"/>
                  </a:lnTo>
                  <a:lnTo>
                    <a:pt x="336" y="942"/>
                  </a:lnTo>
                  <a:lnTo>
                    <a:pt x="440" y="1131"/>
                  </a:lnTo>
                  <a:lnTo>
                    <a:pt x="629" y="1172"/>
                  </a:lnTo>
                  <a:lnTo>
                    <a:pt x="378" y="1235"/>
                  </a:lnTo>
                  <a:lnTo>
                    <a:pt x="315" y="1152"/>
                  </a:lnTo>
                  <a:lnTo>
                    <a:pt x="294" y="1340"/>
                  </a:lnTo>
                  <a:lnTo>
                    <a:pt x="273" y="1654"/>
                  </a:lnTo>
                  <a:lnTo>
                    <a:pt x="168" y="1737"/>
                  </a:lnTo>
                  <a:lnTo>
                    <a:pt x="22" y="1675"/>
                  </a:lnTo>
                  <a:lnTo>
                    <a:pt x="1" y="1758"/>
                  </a:lnTo>
                  <a:lnTo>
                    <a:pt x="126" y="1988"/>
                  </a:lnTo>
                  <a:lnTo>
                    <a:pt x="210" y="2051"/>
                  </a:lnTo>
                  <a:lnTo>
                    <a:pt x="210" y="2156"/>
                  </a:lnTo>
                  <a:lnTo>
                    <a:pt x="315" y="2281"/>
                  </a:lnTo>
                  <a:lnTo>
                    <a:pt x="315" y="2470"/>
                  </a:lnTo>
                  <a:lnTo>
                    <a:pt x="398" y="2533"/>
                  </a:lnTo>
                  <a:lnTo>
                    <a:pt x="440" y="2679"/>
                  </a:lnTo>
                  <a:lnTo>
                    <a:pt x="608" y="2805"/>
                  </a:lnTo>
                  <a:lnTo>
                    <a:pt x="545" y="2825"/>
                  </a:lnTo>
                  <a:lnTo>
                    <a:pt x="712" y="2993"/>
                  </a:lnTo>
                  <a:lnTo>
                    <a:pt x="963" y="3202"/>
                  </a:lnTo>
                  <a:lnTo>
                    <a:pt x="1026" y="3328"/>
                  </a:lnTo>
                  <a:lnTo>
                    <a:pt x="1235" y="3432"/>
                  </a:lnTo>
                  <a:lnTo>
                    <a:pt x="1256" y="3537"/>
                  </a:lnTo>
                  <a:lnTo>
                    <a:pt x="1361" y="3558"/>
                  </a:lnTo>
                  <a:lnTo>
                    <a:pt x="1382" y="3579"/>
                  </a:lnTo>
                  <a:lnTo>
                    <a:pt x="1466" y="3474"/>
                  </a:lnTo>
                  <a:lnTo>
                    <a:pt x="1466" y="3411"/>
                  </a:lnTo>
                  <a:lnTo>
                    <a:pt x="1528" y="3369"/>
                  </a:lnTo>
                  <a:lnTo>
                    <a:pt x="1633" y="3369"/>
                  </a:lnTo>
                  <a:lnTo>
                    <a:pt x="1675" y="3307"/>
                  </a:lnTo>
                  <a:lnTo>
                    <a:pt x="1696" y="3307"/>
                  </a:lnTo>
                  <a:lnTo>
                    <a:pt x="1884" y="3432"/>
                  </a:lnTo>
                  <a:lnTo>
                    <a:pt x="1884" y="3328"/>
                  </a:lnTo>
                  <a:lnTo>
                    <a:pt x="1863" y="3035"/>
                  </a:lnTo>
                  <a:lnTo>
                    <a:pt x="1779" y="2951"/>
                  </a:lnTo>
                  <a:lnTo>
                    <a:pt x="1696" y="2930"/>
                  </a:lnTo>
                  <a:lnTo>
                    <a:pt x="1633" y="2951"/>
                  </a:lnTo>
                  <a:lnTo>
                    <a:pt x="1549" y="2993"/>
                  </a:lnTo>
                  <a:lnTo>
                    <a:pt x="1549" y="2846"/>
                  </a:lnTo>
                  <a:lnTo>
                    <a:pt x="1528" y="2784"/>
                  </a:lnTo>
                  <a:lnTo>
                    <a:pt x="1570" y="2721"/>
                  </a:lnTo>
                  <a:lnTo>
                    <a:pt x="1675" y="2721"/>
                  </a:lnTo>
                  <a:lnTo>
                    <a:pt x="1800" y="2784"/>
                  </a:lnTo>
                  <a:lnTo>
                    <a:pt x="1863" y="2721"/>
                  </a:lnTo>
                  <a:lnTo>
                    <a:pt x="1884" y="2679"/>
                  </a:lnTo>
                  <a:lnTo>
                    <a:pt x="1968" y="2679"/>
                  </a:lnTo>
                  <a:lnTo>
                    <a:pt x="2177" y="2637"/>
                  </a:lnTo>
                  <a:lnTo>
                    <a:pt x="2198" y="2574"/>
                  </a:lnTo>
                  <a:lnTo>
                    <a:pt x="2177" y="2407"/>
                  </a:lnTo>
                  <a:lnTo>
                    <a:pt x="2219" y="2365"/>
                  </a:lnTo>
                  <a:lnTo>
                    <a:pt x="2365" y="2365"/>
                  </a:lnTo>
                  <a:lnTo>
                    <a:pt x="2428" y="2595"/>
                  </a:lnTo>
                  <a:lnTo>
                    <a:pt x="2512" y="2700"/>
                  </a:lnTo>
                  <a:lnTo>
                    <a:pt x="2637" y="2637"/>
                  </a:lnTo>
                  <a:lnTo>
                    <a:pt x="2721" y="2679"/>
                  </a:lnTo>
                  <a:lnTo>
                    <a:pt x="2805" y="2616"/>
                  </a:lnTo>
                  <a:lnTo>
                    <a:pt x="2909" y="2616"/>
                  </a:lnTo>
                  <a:lnTo>
                    <a:pt x="3035" y="2679"/>
                  </a:lnTo>
                  <a:lnTo>
                    <a:pt x="3056" y="2742"/>
                  </a:lnTo>
                  <a:lnTo>
                    <a:pt x="3119" y="2742"/>
                  </a:lnTo>
                  <a:lnTo>
                    <a:pt x="3119" y="2637"/>
                  </a:lnTo>
                  <a:lnTo>
                    <a:pt x="3098" y="2533"/>
                  </a:lnTo>
                  <a:lnTo>
                    <a:pt x="3244" y="2114"/>
                  </a:lnTo>
                  <a:lnTo>
                    <a:pt x="3307" y="1884"/>
                  </a:lnTo>
                  <a:lnTo>
                    <a:pt x="3307" y="1779"/>
                  </a:lnTo>
                  <a:lnTo>
                    <a:pt x="3244" y="1696"/>
                  </a:lnTo>
                  <a:lnTo>
                    <a:pt x="3223" y="1654"/>
                  </a:lnTo>
                  <a:lnTo>
                    <a:pt x="3139" y="1570"/>
                  </a:lnTo>
                  <a:lnTo>
                    <a:pt x="3119" y="1528"/>
                  </a:lnTo>
                  <a:lnTo>
                    <a:pt x="3035" y="1486"/>
                  </a:lnTo>
                  <a:lnTo>
                    <a:pt x="3014" y="1444"/>
                  </a:lnTo>
                  <a:lnTo>
                    <a:pt x="2993" y="1382"/>
                  </a:lnTo>
                  <a:lnTo>
                    <a:pt x="2993" y="1340"/>
                  </a:lnTo>
                  <a:lnTo>
                    <a:pt x="3035" y="1319"/>
                  </a:lnTo>
                  <a:lnTo>
                    <a:pt x="3056" y="1277"/>
                  </a:lnTo>
                  <a:lnTo>
                    <a:pt x="3119" y="1277"/>
                  </a:lnTo>
                  <a:lnTo>
                    <a:pt x="3098" y="1214"/>
                  </a:lnTo>
                  <a:lnTo>
                    <a:pt x="3056" y="1172"/>
                  </a:lnTo>
                  <a:lnTo>
                    <a:pt x="3056" y="1110"/>
                  </a:lnTo>
                  <a:lnTo>
                    <a:pt x="3202" y="1026"/>
                  </a:lnTo>
                  <a:lnTo>
                    <a:pt x="3307" y="1005"/>
                  </a:lnTo>
                  <a:lnTo>
                    <a:pt x="3307" y="900"/>
                  </a:lnTo>
                  <a:lnTo>
                    <a:pt x="3265" y="838"/>
                  </a:lnTo>
                  <a:lnTo>
                    <a:pt x="3307" y="754"/>
                  </a:lnTo>
                  <a:lnTo>
                    <a:pt x="3307" y="587"/>
                  </a:lnTo>
                  <a:lnTo>
                    <a:pt x="3244" y="545"/>
                  </a:lnTo>
                  <a:lnTo>
                    <a:pt x="3056" y="524"/>
                  </a:lnTo>
                  <a:lnTo>
                    <a:pt x="2930" y="587"/>
                  </a:lnTo>
                  <a:lnTo>
                    <a:pt x="2805" y="628"/>
                  </a:lnTo>
                  <a:lnTo>
                    <a:pt x="2721" y="608"/>
                  </a:lnTo>
                  <a:lnTo>
                    <a:pt x="2616" y="649"/>
                  </a:lnTo>
                  <a:lnTo>
                    <a:pt x="2575" y="608"/>
                  </a:lnTo>
                  <a:lnTo>
                    <a:pt x="2595" y="545"/>
                  </a:lnTo>
                  <a:lnTo>
                    <a:pt x="2575" y="440"/>
                  </a:lnTo>
                  <a:lnTo>
                    <a:pt x="2575" y="315"/>
                  </a:lnTo>
                  <a:lnTo>
                    <a:pt x="2533" y="189"/>
                  </a:lnTo>
                  <a:lnTo>
                    <a:pt x="2575" y="84"/>
                  </a:lnTo>
                  <a:lnTo>
                    <a:pt x="2533" y="22"/>
                  </a:lnTo>
                  <a:lnTo>
                    <a:pt x="2491" y="22"/>
                  </a:lnTo>
                  <a:lnTo>
                    <a:pt x="2470" y="64"/>
                  </a:lnTo>
                  <a:lnTo>
                    <a:pt x="2303" y="22"/>
                  </a:lnTo>
                  <a:lnTo>
                    <a:pt x="2303" y="1"/>
                  </a:lnTo>
                  <a:lnTo>
                    <a:pt x="2219" y="1"/>
                  </a:lnTo>
                  <a:lnTo>
                    <a:pt x="2114" y="22"/>
                  </a:lnTo>
                  <a:lnTo>
                    <a:pt x="2072" y="1"/>
                  </a:lnTo>
                  <a:lnTo>
                    <a:pt x="1884" y="1"/>
                  </a:lnTo>
                  <a:lnTo>
                    <a:pt x="1842" y="22"/>
                  </a:lnTo>
                  <a:lnTo>
                    <a:pt x="167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64"/>
            <p:cNvSpPr/>
            <p:nvPr/>
          </p:nvSpPr>
          <p:spPr>
            <a:xfrm>
              <a:off x="3809622" y="3131301"/>
              <a:ext cx="13967" cy="8575"/>
            </a:xfrm>
            <a:custGeom>
              <a:avLst/>
              <a:gdLst/>
              <a:ahLst/>
              <a:cxnLst/>
              <a:rect l="l" t="t" r="r" b="b"/>
              <a:pathLst>
                <a:path w="1173" h="754" extrusionOk="0">
                  <a:moveTo>
                    <a:pt x="398" y="1"/>
                  </a:moveTo>
                  <a:lnTo>
                    <a:pt x="315" y="21"/>
                  </a:lnTo>
                  <a:lnTo>
                    <a:pt x="294" y="42"/>
                  </a:lnTo>
                  <a:lnTo>
                    <a:pt x="336" y="147"/>
                  </a:lnTo>
                  <a:lnTo>
                    <a:pt x="168" y="335"/>
                  </a:lnTo>
                  <a:lnTo>
                    <a:pt x="1" y="628"/>
                  </a:lnTo>
                  <a:lnTo>
                    <a:pt x="168" y="691"/>
                  </a:lnTo>
                  <a:lnTo>
                    <a:pt x="168" y="733"/>
                  </a:lnTo>
                  <a:lnTo>
                    <a:pt x="210" y="754"/>
                  </a:lnTo>
                  <a:lnTo>
                    <a:pt x="294" y="691"/>
                  </a:lnTo>
                  <a:lnTo>
                    <a:pt x="377" y="670"/>
                  </a:lnTo>
                  <a:lnTo>
                    <a:pt x="398" y="691"/>
                  </a:lnTo>
                  <a:lnTo>
                    <a:pt x="1173" y="691"/>
                  </a:lnTo>
                  <a:lnTo>
                    <a:pt x="1173" y="21"/>
                  </a:lnTo>
                  <a:lnTo>
                    <a:pt x="503" y="21"/>
                  </a:lnTo>
                  <a:lnTo>
                    <a:pt x="48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64"/>
            <p:cNvSpPr/>
            <p:nvPr/>
          </p:nvSpPr>
          <p:spPr>
            <a:xfrm>
              <a:off x="3822327" y="3120122"/>
              <a:ext cx="52834" cy="59023"/>
            </a:xfrm>
            <a:custGeom>
              <a:avLst/>
              <a:gdLst/>
              <a:ahLst/>
              <a:cxnLst/>
              <a:rect l="l" t="t" r="r" b="b"/>
              <a:pathLst>
                <a:path w="4437" h="5190" extrusionOk="0">
                  <a:moveTo>
                    <a:pt x="3935" y="0"/>
                  </a:moveTo>
                  <a:lnTo>
                    <a:pt x="3872" y="63"/>
                  </a:lnTo>
                  <a:lnTo>
                    <a:pt x="3767" y="42"/>
                  </a:lnTo>
                  <a:lnTo>
                    <a:pt x="3537" y="147"/>
                  </a:lnTo>
                  <a:lnTo>
                    <a:pt x="3495" y="188"/>
                  </a:lnTo>
                  <a:lnTo>
                    <a:pt x="3391" y="209"/>
                  </a:lnTo>
                  <a:lnTo>
                    <a:pt x="3244" y="377"/>
                  </a:lnTo>
                  <a:lnTo>
                    <a:pt x="2972" y="816"/>
                  </a:lnTo>
                  <a:lnTo>
                    <a:pt x="2930" y="900"/>
                  </a:lnTo>
                  <a:lnTo>
                    <a:pt x="2867" y="1004"/>
                  </a:lnTo>
                  <a:lnTo>
                    <a:pt x="2867" y="1025"/>
                  </a:lnTo>
                  <a:lnTo>
                    <a:pt x="2909" y="1130"/>
                  </a:lnTo>
                  <a:lnTo>
                    <a:pt x="2888" y="1193"/>
                  </a:lnTo>
                  <a:lnTo>
                    <a:pt x="2805" y="1193"/>
                  </a:lnTo>
                  <a:lnTo>
                    <a:pt x="2805" y="1151"/>
                  </a:lnTo>
                  <a:lnTo>
                    <a:pt x="2700" y="1151"/>
                  </a:lnTo>
                  <a:lnTo>
                    <a:pt x="2658" y="1130"/>
                  </a:lnTo>
                  <a:lnTo>
                    <a:pt x="2554" y="1130"/>
                  </a:lnTo>
                  <a:lnTo>
                    <a:pt x="2491" y="1151"/>
                  </a:lnTo>
                  <a:lnTo>
                    <a:pt x="2407" y="1088"/>
                  </a:lnTo>
                  <a:lnTo>
                    <a:pt x="2365" y="1088"/>
                  </a:lnTo>
                  <a:lnTo>
                    <a:pt x="2344" y="1109"/>
                  </a:lnTo>
                  <a:lnTo>
                    <a:pt x="2282" y="1130"/>
                  </a:lnTo>
                  <a:lnTo>
                    <a:pt x="2261" y="1088"/>
                  </a:lnTo>
                  <a:lnTo>
                    <a:pt x="2177" y="1046"/>
                  </a:lnTo>
                  <a:lnTo>
                    <a:pt x="2135" y="1088"/>
                  </a:lnTo>
                  <a:lnTo>
                    <a:pt x="2051" y="1004"/>
                  </a:lnTo>
                  <a:lnTo>
                    <a:pt x="2030" y="1004"/>
                  </a:lnTo>
                  <a:lnTo>
                    <a:pt x="1989" y="1025"/>
                  </a:lnTo>
                  <a:lnTo>
                    <a:pt x="1926" y="1004"/>
                  </a:lnTo>
                  <a:lnTo>
                    <a:pt x="1194" y="1004"/>
                  </a:lnTo>
                  <a:lnTo>
                    <a:pt x="1152" y="1109"/>
                  </a:lnTo>
                  <a:lnTo>
                    <a:pt x="1194" y="1235"/>
                  </a:lnTo>
                  <a:lnTo>
                    <a:pt x="1194" y="1360"/>
                  </a:lnTo>
                  <a:lnTo>
                    <a:pt x="1214" y="1465"/>
                  </a:lnTo>
                  <a:lnTo>
                    <a:pt x="1194" y="1528"/>
                  </a:lnTo>
                  <a:lnTo>
                    <a:pt x="1235" y="1569"/>
                  </a:lnTo>
                  <a:lnTo>
                    <a:pt x="1340" y="1528"/>
                  </a:lnTo>
                  <a:lnTo>
                    <a:pt x="1424" y="1548"/>
                  </a:lnTo>
                  <a:lnTo>
                    <a:pt x="1549" y="1507"/>
                  </a:lnTo>
                  <a:lnTo>
                    <a:pt x="1675" y="1444"/>
                  </a:lnTo>
                  <a:lnTo>
                    <a:pt x="1863" y="1465"/>
                  </a:lnTo>
                  <a:lnTo>
                    <a:pt x="1926" y="1507"/>
                  </a:lnTo>
                  <a:lnTo>
                    <a:pt x="1926" y="1674"/>
                  </a:lnTo>
                  <a:lnTo>
                    <a:pt x="1884" y="1758"/>
                  </a:lnTo>
                  <a:lnTo>
                    <a:pt x="1926" y="1820"/>
                  </a:lnTo>
                  <a:lnTo>
                    <a:pt x="1926" y="1925"/>
                  </a:lnTo>
                  <a:lnTo>
                    <a:pt x="1821" y="1946"/>
                  </a:lnTo>
                  <a:lnTo>
                    <a:pt x="1675" y="2030"/>
                  </a:lnTo>
                  <a:lnTo>
                    <a:pt x="1675" y="2092"/>
                  </a:lnTo>
                  <a:lnTo>
                    <a:pt x="1717" y="2134"/>
                  </a:lnTo>
                  <a:lnTo>
                    <a:pt x="1738" y="2197"/>
                  </a:lnTo>
                  <a:lnTo>
                    <a:pt x="1675" y="2197"/>
                  </a:lnTo>
                  <a:lnTo>
                    <a:pt x="1654" y="2239"/>
                  </a:lnTo>
                  <a:lnTo>
                    <a:pt x="1612" y="2260"/>
                  </a:lnTo>
                  <a:lnTo>
                    <a:pt x="1612" y="2302"/>
                  </a:lnTo>
                  <a:lnTo>
                    <a:pt x="1633" y="2364"/>
                  </a:lnTo>
                  <a:lnTo>
                    <a:pt x="1654" y="2406"/>
                  </a:lnTo>
                  <a:lnTo>
                    <a:pt x="1738" y="2448"/>
                  </a:lnTo>
                  <a:lnTo>
                    <a:pt x="1758" y="2490"/>
                  </a:lnTo>
                  <a:lnTo>
                    <a:pt x="1842" y="2574"/>
                  </a:lnTo>
                  <a:lnTo>
                    <a:pt x="1863" y="2616"/>
                  </a:lnTo>
                  <a:lnTo>
                    <a:pt x="1926" y="2699"/>
                  </a:lnTo>
                  <a:lnTo>
                    <a:pt x="1926" y="2804"/>
                  </a:lnTo>
                  <a:lnTo>
                    <a:pt x="1863" y="3034"/>
                  </a:lnTo>
                  <a:lnTo>
                    <a:pt x="1717" y="3453"/>
                  </a:lnTo>
                  <a:lnTo>
                    <a:pt x="1738" y="3557"/>
                  </a:lnTo>
                  <a:lnTo>
                    <a:pt x="1738" y="3662"/>
                  </a:lnTo>
                  <a:lnTo>
                    <a:pt x="1675" y="3662"/>
                  </a:lnTo>
                  <a:lnTo>
                    <a:pt x="1654" y="3599"/>
                  </a:lnTo>
                  <a:lnTo>
                    <a:pt x="1528" y="3536"/>
                  </a:lnTo>
                  <a:lnTo>
                    <a:pt x="1424" y="3536"/>
                  </a:lnTo>
                  <a:lnTo>
                    <a:pt x="1340" y="3599"/>
                  </a:lnTo>
                  <a:lnTo>
                    <a:pt x="1256" y="3557"/>
                  </a:lnTo>
                  <a:lnTo>
                    <a:pt x="1131" y="3620"/>
                  </a:lnTo>
                  <a:lnTo>
                    <a:pt x="1047" y="3515"/>
                  </a:lnTo>
                  <a:lnTo>
                    <a:pt x="984" y="3285"/>
                  </a:lnTo>
                  <a:lnTo>
                    <a:pt x="838" y="3285"/>
                  </a:lnTo>
                  <a:lnTo>
                    <a:pt x="796" y="3327"/>
                  </a:lnTo>
                  <a:lnTo>
                    <a:pt x="817" y="3494"/>
                  </a:lnTo>
                  <a:lnTo>
                    <a:pt x="796" y="3557"/>
                  </a:lnTo>
                  <a:lnTo>
                    <a:pt x="587" y="3599"/>
                  </a:lnTo>
                  <a:lnTo>
                    <a:pt x="503" y="3599"/>
                  </a:lnTo>
                  <a:lnTo>
                    <a:pt x="482" y="3641"/>
                  </a:lnTo>
                  <a:lnTo>
                    <a:pt x="419" y="3704"/>
                  </a:lnTo>
                  <a:lnTo>
                    <a:pt x="294" y="3641"/>
                  </a:lnTo>
                  <a:lnTo>
                    <a:pt x="189" y="3641"/>
                  </a:lnTo>
                  <a:lnTo>
                    <a:pt x="147" y="3704"/>
                  </a:lnTo>
                  <a:lnTo>
                    <a:pt x="168" y="3766"/>
                  </a:lnTo>
                  <a:lnTo>
                    <a:pt x="168" y="3913"/>
                  </a:lnTo>
                  <a:lnTo>
                    <a:pt x="252" y="3871"/>
                  </a:lnTo>
                  <a:lnTo>
                    <a:pt x="315" y="3850"/>
                  </a:lnTo>
                  <a:lnTo>
                    <a:pt x="398" y="3871"/>
                  </a:lnTo>
                  <a:lnTo>
                    <a:pt x="482" y="3955"/>
                  </a:lnTo>
                  <a:lnTo>
                    <a:pt x="503" y="4248"/>
                  </a:lnTo>
                  <a:lnTo>
                    <a:pt x="503" y="4352"/>
                  </a:lnTo>
                  <a:lnTo>
                    <a:pt x="315" y="4227"/>
                  </a:lnTo>
                  <a:lnTo>
                    <a:pt x="294" y="4227"/>
                  </a:lnTo>
                  <a:lnTo>
                    <a:pt x="252" y="4289"/>
                  </a:lnTo>
                  <a:lnTo>
                    <a:pt x="147" y="4289"/>
                  </a:lnTo>
                  <a:lnTo>
                    <a:pt x="85" y="4331"/>
                  </a:lnTo>
                  <a:lnTo>
                    <a:pt x="85" y="4394"/>
                  </a:lnTo>
                  <a:lnTo>
                    <a:pt x="1" y="4499"/>
                  </a:lnTo>
                  <a:lnTo>
                    <a:pt x="106" y="4603"/>
                  </a:lnTo>
                  <a:lnTo>
                    <a:pt x="168" y="4687"/>
                  </a:lnTo>
                  <a:lnTo>
                    <a:pt x="315" y="4792"/>
                  </a:lnTo>
                  <a:lnTo>
                    <a:pt x="315" y="4896"/>
                  </a:lnTo>
                  <a:lnTo>
                    <a:pt x="419" y="5001"/>
                  </a:lnTo>
                  <a:lnTo>
                    <a:pt x="419" y="5126"/>
                  </a:lnTo>
                  <a:lnTo>
                    <a:pt x="482" y="5189"/>
                  </a:lnTo>
                  <a:lnTo>
                    <a:pt x="524" y="5168"/>
                  </a:lnTo>
                  <a:lnTo>
                    <a:pt x="608" y="5022"/>
                  </a:lnTo>
                  <a:lnTo>
                    <a:pt x="629" y="5022"/>
                  </a:lnTo>
                  <a:lnTo>
                    <a:pt x="712" y="4980"/>
                  </a:lnTo>
                  <a:lnTo>
                    <a:pt x="775" y="4875"/>
                  </a:lnTo>
                  <a:lnTo>
                    <a:pt x="838" y="4854"/>
                  </a:lnTo>
                  <a:lnTo>
                    <a:pt x="942" y="4771"/>
                  </a:lnTo>
                  <a:lnTo>
                    <a:pt x="1005" y="4771"/>
                  </a:lnTo>
                  <a:lnTo>
                    <a:pt x="1047" y="4813"/>
                  </a:lnTo>
                  <a:lnTo>
                    <a:pt x="1110" y="4896"/>
                  </a:lnTo>
                  <a:lnTo>
                    <a:pt x="1110" y="5001"/>
                  </a:lnTo>
                  <a:lnTo>
                    <a:pt x="1131" y="4980"/>
                  </a:lnTo>
                  <a:lnTo>
                    <a:pt x="1194" y="5001"/>
                  </a:lnTo>
                  <a:lnTo>
                    <a:pt x="1298" y="4959"/>
                  </a:lnTo>
                  <a:lnTo>
                    <a:pt x="1319" y="5001"/>
                  </a:lnTo>
                  <a:lnTo>
                    <a:pt x="1319" y="5064"/>
                  </a:lnTo>
                  <a:lnTo>
                    <a:pt x="1424" y="5064"/>
                  </a:lnTo>
                  <a:lnTo>
                    <a:pt x="1507" y="4980"/>
                  </a:lnTo>
                  <a:lnTo>
                    <a:pt x="1507" y="4875"/>
                  </a:lnTo>
                  <a:lnTo>
                    <a:pt x="1570" y="4854"/>
                  </a:lnTo>
                  <a:lnTo>
                    <a:pt x="1654" y="4875"/>
                  </a:lnTo>
                  <a:lnTo>
                    <a:pt x="1758" y="4771"/>
                  </a:lnTo>
                  <a:lnTo>
                    <a:pt x="1947" y="4708"/>
                  </a:lnTo>
                  <a:lnTo>
                    <a:pt x="1947" y="4771"/>
                  </a:lnTo>
                  <a:lnTo>
                    <a:pt x="1863" y="4896"/>
                  </a:lnTo>
                  <a:lnTo>
                    <a:pt x="1884" y="4917"/>
                  </a:lnTo>
                  <a:lnTo>
                    <a:pt x="1947" y="5022"/>
                  </a:lnTo>
                  <a:lnTo>
                    <a:pt x="2072" y="5105"/>
                  </a:lnTo>
                  <a:lnTo>
                    <a:pt x="2198" y="5022"/>
                  </a:lnTo>
                  <a:lnTo>
                    <a:pt x="2282" y="4917"/>
                  </a:lnTo>
                  <a:lnTo>
                    <a:pt x="2512" y="4687"/>
                  </a:lnTo>
                  <a:lnTo>
                    <a:pt x="2574" y="4603"/>
                  </a:lnTo>
                  <a:lnTo>
                    <a:pt x="2658" y="4541"/>
                  </a:lnTo>
                  <a:lnTo>
                    <a:pt x="2763" y="4499"/>
                  </a:lnTo>
                  <a:lnTo>
                    <a:pt x="2867" y="4352"/>
                  </a:lnTo>
                  <a:lnTo>
                    <a:pt x="2867" y="4248"/>
                  </a:lnTo>
                  <a:lnTo>
                    <a:pt x="2888" y="4080"/>
                  </a:lnTo>
                  <a:lnTo>
                    <a:pt x="2909" y="3766"/>
                  </a:lnTo>
                  <a:lnTo>
                    <a:pt x="2888" y="3745"/>
                  </a:lnTo>
                  <a:lnTo>
                    <a:pt x="2867" y="3557"/>
                  </a:lnTo>
                  <a:lnTo>
                    <a:pt x="2909" y="3453"/>
                  </a:lnTo>
                  <a:lnTo>
                    <a:pt x="3098" y="3285"/>
                  </a:lnTo>
                  <a:lnTo>
                    <a:pt x="3098" y="3139"/>
                  </a:lnTo>
                  <a:lnTo>
                    <a:pt x="3202" y="3013"/>
                  </a:lnTo>
                  <a:lnTo>
                    <a:pt x="3328" y="2908"/>
                  </a:lnTo>
                  <a:lnTo>
                    <a:pt x="3411" y="2929"/>
                  </a:lnTo>
                  <a:lnTo>
                    <a:pt x="3516" y="2867"/>
                  </a:lnTo>
                  <a:lnTo>
                    <a:pt x="3621" y="2825"/>
                  </a:lnTo>
                  <a:lnTo>
                    <a:pt x="3809" y="2511"/>
                  </a:lnTo>
                  <a:lnTo>
                    <a:pt x="3809" y="2344"/>
                  </a:lnTo>
                  <a:lnTo>
                    <a:pt x="3851" y="2155"/>
                  </a:lnTo>
                  <a:lnTo>
                    <a:pt x="3935" y="2092"/>
                  </a:lnTo>
                  <a:lnTo>
                    <a:pt x="3955" y="1946"/>
                  </a:lnTo>
                  <a:lnTo>
                    <a:pt x="3935" y="1925"/>
                  </a:lnTo>
                  <a:lnTo>
                    <a:pt x="3955" y="1737"/>
                  </a:lnTo>
                  <a:lnTo>
                    <a:pt x="3955" y="1653"/>
                  </a:lnTo>
                  <a:lnTo>
                    <a:pt x="3955" y="1507"/>
                  </a:lnTo>
                  <a:lnTo>
                    <a:pt x="4060" y="1402"/>
                  </a:lnTo>
                  <a:lnTo>
                    <a:pt x="4060" y="1256"/>
                  </a:lnTo>
                  <a:lnTo>
                    <a:pt x="4081" y="1130"/>
                  </a:lnTo>
                  <a:lnTo>
                    <a:pt x="4039" y="921"/>
                  </a:lnTo>
                  <a:lnTo>
                    <a:pt x="4290" y="607"/>
                  </a:lnTo>
                  <a:lnTo>
                    <a:pt x="4332" y="502"/>
                  </a:lnTo>
                  <a:lnTo>
                    <a:pt x="4437" y="460"/>
                  </a:lnTo>
                  <a:lnTo>
                    <a:pt x="4437" y="209"/>
                  </a:lnTo>
                  <a:lnTo>
                    <a:pt x="4374" y="105"/>
                  </a:lnTo>
                  <a:lnTo>
                    <a:pt x="4374" y="63"/>
                  </a:lnTo>
                  <a:lnTo>
                    <a:pt x="4290" y="84"/>
                  </a:lnTo>
                  <a:lnTo>
                    <a:pt x="4248" y="105"/>
                  </a:lnTo>
                  <a:lnTo>
                    <a:pt x="4144" y="63"/>
                  </a:lnTo>
                  <a:lnTo>
                    <a:pt x="412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64"/>
            <p:cNvSpPr/>
            <p:nvPr/>
          </p:nvSpPr>
          <p:spPr>
            <a:xfrm>
              <a:off x="3828067" y="3174369"/>
              <a:ext cx="7478" cy="9769"/>
            </a:xfrm>
            <a:custGeom>
              <a:avLst/>
              <a:gdLst/>
              <a:ahLst/>
              <a:cxnLst/>
              <a:rect l="l" t="t" r="r" b="b"/>
              <a:pathLst>
                <a:path w="628" h="859" extrusionOk="0">
                  <a:moveTo>
                    <a:pt x="460" y="1"/>
                  </a:moveTo>
                  <a:lnTo>
                    <a:pt x="356" y="84"/>
                  </a:lnTo>
                  <a:lnTo>
                    <a:pt x="293" y="105"/>
                  </a:lnTo>
                  <a:lnTo>
                    <a:pt x="230" y="210"/>
                  </a:lnTo>
                  <a:lnTo>
                    <a:pt x="147" y="252"/>
                  </a:lnTo>
                  <a:lnTo>
                    <a:pt x="126" y="252"/>
                  </a:lnTo>
                  <a:lnTo>
                    <a:pt x="42" y="398"/>
                  </a:lnTo>
                  <a:lnTo>
                    <a:pt x="0" y="419"/>
                  </a:lnTo>
                  <a:lnTo>
                    <a:pt x="84" y="503"/>
                  </a:lnTo>
                  <a:lnTo>
                    <a:pt x="105" y="670"/>
                  </a:lnTo>
                  <a:lnTo>
                    <a:pt x="42" y="775"/>
                  </a:lnTo>
                  <a:lnTo>
                    <a:pt x="84" y="859"/>
                  </a:lnTo>
                  <a:lnTo>
                    <a:pt x="188" y="775"/>
                  </a:lnTo>
                  <a:lnTo>
                    <a:pt x="293" y="775"/>
                  </a:lnTo>
                  <a:lnTo>
                    <a:pt x="356" y="712"/>
                  </a:lnTo>
                  <a:lnTo>
                    <a:pt x="335" y="503"/>
                  </a:lnTo>
                  <a:lnTo>
                    <a:pt x="398" y="440"/>
                  </a:lnTo>
                  <a:lnTo>
                    <a:pt x="523" y="335"/>
                  </a:lnTo>
                  <a:lnTo>
                    <a:pt x="628" y="231"/>
                  </a:lnTo>
                  <a:lnTo>
                    <a:pt x="628" y="126"/>
                  </a:lnTo>
                  <a:lnTo>
                    <a:pt x="565" y="43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64"/>
            <p:cNvSpPr/>
            <p:nvPr/>
          </p:nvSpPr>
          <p:spPr>
            <a:xfrm>
              <a:off x="3947654" y="3151533"/>
              <a:ext cx="76994" cy="74956"/>
            </a:xfrm>
            <a:custGeom>
              <a:avLst/>
              <a:gdLst/>
              <a:ahLst/>
              <a:cxnLst/>
              <a:rect l="l" t="t" r="r" b="b"/>
              <a:pathLst>
                <a:path w="6466" h="6591" extrusionOk="0">
                  <a:moveTo>
                    <a:pt x="2553" y="0"/>
                  </a:moveTo>
                  <a:lnTo>
                    <a:pt x="1779" y="42"/>
                  </a:lnTo>
                  <a:lnTo>
                    <a:pt x="858" y="42"/>
                  </a:lnTo>
                  <a:lnTo>
                    <a:pt x="816" y="105"/>
                  </a:lnTo>
                  <a:lnTo>
                    <a:pt x="754" y="105"/>
                  </a:lnTo>
                  <a:lnTo>
                    <a:pt x="712" y="146"/>
                  </a:lnTo>
                  <a:lnTo>
                    <a:pt x="775" y="230"/>
                  </a:lnTo>
                  <a:lnTo>
                    <a:pt x="858" y="314"/>
                  </a:lnTo>
                  <a:lnTo>
                    <a:pt x="858" y="356"/>
                  </a:lnTo>
                  <a:lnTo>
                    <a:pt x="921" y="439"/>
                  </a:lnTo>
                  <a:lnTo>
                    <a:pt x="963" y="628"/>
                  </a:lnTo>
                  <a:lnTo>
                    <a:pt x="984" y="732"/>
                  </a:lnTo>
                  <a:lnTo>
                    <a:pt x="942" y="795"/>
                  </a:lnTo>
                  <a:lnTo>
                    <a:pt x="942" y="879"/>
                  </a:lnTo>
                  <a:lnTo>
                    <a:pt x="879" y="942"/>
                  </a:lnTo>
                  <a:lnTo>
                    <a:pt x="816" y="963"/>
                  </a:lnTo>
                  <a:lnTo>
                    <a:pt x="754" y="963"/>
                  </a:lnTo>
                  <a:lnTo>
                    <a:pt x="733" y="942"/>
                  </a:lnTo>
                  <a:lnTo>
                    <a:pt x="733" y="983"/>
                  </a:lnTo>
                  <a:lnTo>
                    <a:pt x="754" y="1046"/>
                  </a:lnTo>
                  <a:lnTo>
                    <a:pt x="754" y="1109"/>
                  </a:lnTo>
                  <a:lnTo>
                    <a:pt x="858" y="1151"/>
                  </a:lnTo>
                  <a:lnTo>
                    <a:pt x="858" y="1214"/>
                  </a:lnTo>
                  <a:lnTo>
                    <a:pt x="942" y="1214"/>
                  </a:lnTo>
                  <a:lnTo>
                    <a:pt x="963" y="1402"/>
                  </a:lnTo>
                  <a:lnTo>
                    <a:pt x="963" y="1486"/>
                  </a:lnTo>
                  <a:lnTo>
                    <a:pt x="858" y="1590"/>
                  </a:lnTo>
                  <a:lnTo>
                    <a:pt x="775" y="1674"/>
                  </a:lnTo>
                  <a:lnTo>
                    <a:pt x="733" y="1716"/>
                  </a:lnTo>
                  <a:lnTo>
                    <a:pt x="565" y="1883"/>
                  </a:lnTo>
                  <a:lnTo>
                    <a:pt x="461" y="2030"/>
                  </a:lnTo>
                  <a:lnTo>
                    <a:pt x="293" y="2092"/>
                  </a:lnTo>
                  <a:lnTo>
                    <a:pt x="0" y="2092"/>
                  </a:lnTo>
                  <a:lnTo>
                    <a:pt x="84" y="2553"/>
                  </a:lnTo>
                  <a:lnTo>
                    <a:pt x="210" y="3243"/>
                  </a:lnTo>
                  <a:lnTo>
                    <a:pt x="628" y="3808"/>
                  </a:lnTo>
                  <a:lnTo>
                    <a:pt x="754" y="4248"/>
                  </a:lnTo>
                  <a:lnTo>
                    <a:pt x="942" y="4352"/>
                  </a:lnTo>
                  <a:lnTo>
                    <a:pt x="1026" y="4352"/>
                  </a:lnTo>
                  <a:lnTo>
                    <a:pt x="1130" y="4394"/>
                  </a:lnTo>
                  <a:lnTo>
                    <a:pt x="1172" y="4394"/>
                  </a:lnTo>
                  <a:lnTo>
                    <a:pt x="1256" y="4436"/>
                  </a:lnTo>
                  <a:lnTo>
                    <a:pt x="1256" y="4499"/>
                  </a:lnTo>
                  <a:lnTo>
                    <a:pt x="1340" y="4561"/>
                  </a:lnTo>
                  <a:lnTo>
                    <a:pt x="1444" y="4561"/>
                  </a:lnTo>
                  <a:lnTo>
                    <a:pt x="1695" y="4645"/>
                  </a:lnTo>
                  <a:lnTo>
                    <a:pt x="1779" y="4645"/>
                  </a:lnTo>
                  <a:lnTo>
                    <a:pt x="1821" y="4708"/>
                  </a:lnTo>
                  <a:lnTo>
                    <a:pt x="1884" y="4729"/>
                  </a:lnTo>
                  <a:lnTo>
                    <a:pt x="1925" y="4812"/>
                  </a:lnTo>
                  <a:lnTo>
                    <a:pt x="2030" y="4917"/>
                  </a:lnTo>
                  <a:lnTo>
                    <a:pt x="2093" y="4917"/>
                  </a:lnTo>
                  <a:lnTo>
                    <a:pt x="2093" y="4938"/>
                  </a:lnTo>
                  <a:lnTo>
                    <a:pt x="2114" y="4917"/>
                  </a:lnTo>
                  <a:lnTo>
                    <a:pt x="2177" y="4917"/>
                  </a:lnTo>
                  <a:lnTo>
                    <a:pt x="2197" y="4980"/>
                  </a:lnTo>
                  <a:lnTo>
                    <a:pt x="2281" y="4980"/>
                  </a:lnTo>
                  <a:lnTo>
                    <a:pt x="2302" y="5022"/>
                  </a:lnTo>
                  <a:lnTo>
                    <a:pt x="2323" y="4980"/>
                  </a:lnTo>
                  <a:lnTo>
                    <a:pt x="2407" y="5022"/>
                  </a:lnTo>
                  <a:lnTo>
                    <a:pt x="2428" y="5043"/>
                  </a:lnTo>
                  <a:lnTo>
                    <a:pt x="2490" y="5043"/>
                  </a:lnTo>
                  <a:lnTo>
                    <a:pt x="2511" y="5084"/>
                  </a:lnTo>
                  <a:lnTo>
                    <a:pt x="2553" y="5126"/>
                  </a:lnTo>
                  <a:lnTo>
                    <a:pt x="2637" y="5189"/>
                  </a:lnTo>
                  <a:lnTo>
                    <a:pt x="2825" y="5398"/>
                  </a:lnTo>
                  <a:lnTo>
                    <a:pt x="2846" y="5608"/>
                  </a:lnTo>
                  <a:lnTo>
                    <a:pt x="2846" y="6591"/>
                  </a:lnTo>
                  <a:lnTo>
                    <a:pt x="2951" y="6193"/>
                  </a:lnTo>
                  <a:lnTo>
                    <a:pt x="3495" y="6173"/>
                  </a:lnTo>
                  <a:lnTo>
                    <a:pt x="3599" y="6131"/>
                  </a:lnTo>
                  <a:lnTo>
                    <a:pt x="3641" y="6110"/>
                  </a:lnTo>
                  <a:lnTo>
                    <a:pt x="3704" y="6089"/>
                  </a:lnTo>
                  <a:lnTo>
                    <a:pt x="3704" y="6131"/>
                  </a:lnTo>
                  <a:lnTo>
                    <a:pt x="3788" y="6173"/>
                  </a:lnTo>
                  <a:lnTo>
                    <a:pt x="3871" y="6214"/>
                  </a:lnTo>
                  <a:lnTo>
                    <a:pt x="3955" y="6214"/>
                  </a:lnTo>
                  <a:lnTo>
                    <a:pt x="3997" y="6298"/>
                  </a:lnTo>
                  <a:lnTo>
                    <a:pt x="3976" y="6319"/>
                  </a:lnTo>
                  <a:lnTo>
                    <a:pt x="4164" y="6298"/>
                  </a:lnTo>
                  <a:lnTo>
                    <a:pt x="4269" y="6193"/>
                  </a:lnTo>
                  <a:lnTo>
                    <a:pt x="4332" y="6193"/>
                  </a:lnTo>
                  <a:lnTo>
                    <a:pt x="4394" y="6131"/>
                  </a:lnTo>
                  <a:lnTo>
                    <a:pt x="4436" y="6173"/>
                  </a:lnTo>
                  <a:lnTo>
                    <a:pt x="4436" y="6214"/>
                  </a:lnTo>
                  <a:lnTo>
                    <a:pt x="4520" y="6214"/>
                  </a:lnTo>
                  <a:lnTo>
                    <a:pt x="4604" y="6277"/>
                  </a:lnTo>
                  <a:lnTo>
                    <a:pt x="4729" y="6214"/>
                  </a:lnTo>
                  <a:lnTo>
                    <a:pt x="4897" y="6193"/>
                  </a:lnTo>
                  <a:lnTo>
                    <a:pt x="4918" y="6110"/>
                  </a:lnTo>
                  <a:lnTo>
                    <a:pt x="4897" y="6068"/>
                  </a:lnTo>
                  <a:lnTo>
                    <a:pt x="4938" y="6005"/>
                  </a:lnTo>
                  <a:lnTo>
                    <a:pt x="5043" y="6026"/>
                  </a:lnTo>
                  <a:lnTo>
                    <a:pt x="5127" y="6026"/>
                  </a:lnTo>
                  <a:lnTo>
                    <a:pt x="5210" y="6089"/>
                  </a:lnTo>
                  <a:lnTo>
                    <a:pt x="5315" y="6068"/>
                  </a:lnTo>
                  <a:lnTo>
                    <a:pt x="5357" y="6026"/>
                  </a:lnTo>
                  <a:lnTo>
                    <a:pt x="5566" y="5963"/>
                  </a:lnTo>
                  <a:lnTo>
                    <a:pt x="5650" y="5984"/>
                  </a:lnTo>
                  <a:lnTo>
                    <a:pt x="5754" y="5963"/>
                  </a:lnTo>
                  <a:lnTo>
                    <a:pt x="5775" y="5900"/>
                  </a:lnTo>
                  <a:lnTo>
                    <a:pt x="5901" y="5900"/>
                  </a:lnTo>
                  <a:lnTo>
                    <a:pt x="5985" y="5817"/>
                  </a:lnTo>
                  <a:lnTo>
                    <a:pt x="6110" y="5796"/>
                  </a:lnTo>
                  <a:lnTo>
                    <a:pt x="6194" y="5712"/>
                  </a:lnTo>
                  <a:lnTo>
                    <a:pt x="6278" y="5649"/>
                  </a:lnTo>
                  <a:lnTo>
                    <a:pt x="6382" y="5670"/>
                  </a:lnTo>
                  <a:lnTo>
                    <a:pt x="6424" y="5608"/>
                  </a:lnTo>
                  <a:lnTo>
                    <a:pt x="6466" y="5587"/>
                  </a:lnTo>
                  <a:lnTo>
                    <a:pt x="6424" y="5587"/>
                  </a:lnTo>
                  <a:lnTo>
                    <a:pt x="6424" y="5545"/>
                  </a:lnTo>
                  <a:lnTo>
                    <a:pt x="6298" y="5440"/>
                  </a:lnTo>
                  <a:lnTo>
                    <a:pt x="6173" y="5398"/>
                  </a:lnTo>
                  <a:lnTo>
                    <a:pt x="5964" y="5189"/>
                  </a:lnTo>
                  <a:lnTo>
                    <a:pt x="5985" y="5126"/>
                  </a:lnTo>
                  <a:lnTo>
                    <a:pt x="5901" y="4938"/>
                  </a:lnTo>
                  <a:lnTo>
                    <a:pt x="5859" y="4875"/>
                  </a:lnTo>
                  <a:lnTo>
                    <a:pt x="5901" y="4771"/>
                  </a:lnTo>
                  <a:lnTo>
                    <a:pt x="5859" y="4729"/>
                  </a:lnTo>
                  <a:lnTo>
                    <a:pt x="5838" y="4624"/>
                  </a:lnTo>
                  <a:lnTo>
                    <a:pt x="5796" y="4540"/>
                  </a:lnTo>
                  <a:lnTo>
                    <a:pt x="5838" y="4540"/>
                  </a:lnTo>
                  <a:lnTo>
                    <a:pt x="5775" y="4394"/>
                  </a:lnTo>
                  <a:lnTo>
                    <a:pt x="5754" y="4248"/>
                  </a:lnTo>
                  <a:lnTo>
                    <a:pt x="5838" y="4206"/>
                  </a:lnTo>
                  <a:lnTo>
                    <a:pt x="5838" y="4038"/>
                  </a:lnTo>
                  <a:lnTo>
                    <a:pt x="5754" y="3976"/>
                  </a:lnTo>
                  <a:lnTo>
                    <a:pt x="5754" y="3766"/>
                  </a:lnTo>
                  <a:lnTo>
                    <a:pt x="5775" y="3620"/>
                  </a:lnTo>
                  <a:lnTo>
                    <a:pt x="5859" y="3578"/>
                  </a:lnTo>
                  <a:lnTo>
                    <a:pt x="5880" y="3599"/>
                  </a:lnTo>
                  <a:lnTo>
                    <a:pt x="5943" y="3515"/>
                  </a:lnTo>
                  <a:lnTo>
                    <a:pt x="5859" y="3306"/>
                  </a:lnTo>
                  <a:lnTo>
                    <a:pt x="5775" y="3306"/>
                  </a:lnTo>
                  <a:lnTo>
                    <a:pt x="5650" y="3180"/>
                  </a:lnTo>
                  <a:lnTo>
                    <a:pt x="5482" y="3055"/>
                  </a:lnTo>
                  <a:lnTo>
                    <a:pt x="5482" y="2929"/>
                  </a:lnTo>
                  <a:lnTo>
                    <a:pt x="5566" y="2657"/>
                  </a:lnTo>
                  <a:lnTo>
                    <a:pt x="5692" y="2302"/>
                  </a:lnTo>
                  <a:lnTo>
                    <a:pt x="5754" y="2239"/>
                  </a:lnTo>
                  <a:lnTo>
                    <a:pt x="5734" y="2134"/>
                  </a:lnTo>
                  <a:lnTo>
                    <a:pt x="5692" y="2113"/>
                  </a:lnTo>
                  <a:lnTo>
                    <a:pt x="5734" y="2113"/>
                  </a:lnTo>
                  <a:lnTo>
                    <a:pt x="5022" y="1611"/>
                  </a:lnTo>
                  <a:lnTo>
                    <a:pt x="4959" y="1527"/>
                  </a:lnTo>
                  <a:lnTo>
                    <a:pt x="4938" y="1486"/>
                  </a:lnTo>
                  <a:lnTo>
                    <a:pt x="4959" y="1402"/>
                  </a:lnTo>
                  <a:lnTo>
                    <a:pt x="4834" y="1214"/>
                  </a:lnTo>
                  <a:lnTo>
                    <a:pt x="274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64"/>
            <p:cNvSpPr/>
            <p:nvPr/>
          </p:nvSpPr>
          <p:spPr>
            <a:xfrm>
              <a:off x="3945415" y="3152954"/>
              <a:ext cx="13956" cy="10963"/>
            </a:xfrm>
            <a:custGeom>
              <a:avLst/>
              <a:gdLst/>
              <a:ahLst/>
              <a:cxnLst/>
              <a:rect l="l" t="t" r="r" b="b"/>
              <a:pathLst>
                <a:path w="1172" h="964" extrusionOk="0">
                  <a:moveTo>
                    <a:pt x="795" y="1"/>
                  </a:moveTo>
                  <a:lnTo>
                    <a:pt x="795" y="84"/>
                  </a:lnTo>
                  <a:lnTo>
                    <a:pt x="732" y="126"/>
                  </a:lnTo>
                  <a:lnTo>
                    <a:pt x="649" y="126"/>
                  </a:lnTo>
                  <a:lnTo>
                    <a:pt x="607" y="84"/>
                  </a:lnTo>
                  <a:lnTo>
                    <a:pt x="544" y="42"/>
                  </a:lnTo>
                  <a:lnTo>
                    <a:pt x="440" y="126"/>
                  </a:lnTo>
                  <a:lnTo>
                    <a:pt x="377" y="147"/>
                  </a:lnTo>
                  <a:lnTo>
                    <a:pt x="335" y="126"/>
                  </a:lnTo>
                  <a:lnTo>
                    <a:pt x="209" y="231"/>
                  </a:lnTo>
                  <a:lnTo>
                    <a:pt x="105" y="356"/>
                  </a:lnTo>
                  <a:lnTo>
                    <a:pt x="0" y="733"/>
                  </a:lnTo>
                  <a:lnTo>
                    <a:pt x="0" y="817"/>
                  </a:lnTo>
                  <a:lnTo>
                    <a:pt x="209" y="817"/>
                  </a:lnTo>
                  <a:lnTo>
                    <a:pt x="272" y="921"/>
                  </a:lnTo>
                  <a:lnTo>
                    <a:pt x="335" y="963"/>
                  </a:lnTo>
                  <a:lnTo>
                    <a:pt x="398" y="921"/>
                  </a:lnTo>
                  <a:lnTo>
                    <a:pt x="419" y="921"/>
                  </a:lnTo>
                  <a:lnTo>
                    <a:pt x="481" y="963"/>
                  </a:lnTo>
                  <a:lnTo>
                    <a:pt x="607" y="921"/>
                  </a:lnTo>
                  <a:lnTo>
                    <a:pt x="607" y="858"/>
                  </a:lnTo>
                  <a:lnTo>
                    <a:pt x="691" y="670"/>
                  </a:lnTo>
                  <a:lnTo>
                    <a:pt x="649" y="566"/>
                  </a:lnTo>
                  <a:lnTo>
                    <a:pt x="712" y="566"/>
                  </a:lnTo>
                  <a:lnTo>
                    <a:pt x="753" y="628"/>
                  </a:lnTo>
                  <a:lnTo>
                    <a:pt x="816" y="628"/>
                  </a:lnTo>
                  <a:lnTo>
                    <a:pt x="858" y="733"/>
                  </a:lnTo>
                  <a:lnTo>
                    <a:pt x="921" y="754"/>
                  </a:lnTo>
                  <a:lnTo>
                    <a:pt x="921" y="817"/>
                  </a:lnTo>
                  <a:lnTo>
                    <a:pt x="942" y="838"/>
                  </a:lnTo>
                  <a:lnTo>
                    <a:pt x="1004" y="838"/>
                  </a:lnTo>
                  <a:lnTo>
                    <a:pt x="1067" y="817"/>
                  </a:lnTo>
                  <a:lnTo>
                    <a:pt x="1130" y="754"/>
                  </a:lnTo>
                  <a:lnTo>
                    <a:pt x="1130" y="670"/>
                  </a:lnTo>
                  <a:lnTo>
                    <a:pt x="1172" y="607"/>
                  </a:lnTo>
                  <a:lnTo>
                    <a:pt x="1151" y="503"/>
                  </a:lnTo>
                  <a:lnTo>
                    <a:pt x="1109" y="314"/>
                  </a:lnTo>
                  <a:lnTo>
                    <a:pt x="1046" y="231"/>
                  </a:lnTo>
                  <a:lnTo>
                    <a:pt x="1046" y="189"/>
                  </a:lnTo>
                  <a:lnTo>
                    <a:pt x="963" y="105"/>
                  </a:lnTo>
                  <a:lnTo>
                    <a:pt x="900" y="21"/>
                  </a:lnTo>
                  <a:lnTo>
                    <a:pt x="90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64"/>
            <p:cNvSpPr/>
            <p:nvPr/>
          </p:nvSpPr>
          <p:spPr>
            <a:xfrm>
              <a:off x="3945415" y="3159380"/>
              <a:ext cx="13706" cy="15956"/>
            </a:xfrm>
            <a:custGeom>
              <a:avLst/>
              <a:gdLst/>
              <a:ahLst/>
              <a:cxnLst/>
              <a:rect l="l" t="t" r="r" b="b"/>
              <a:pathLst>
                <a:path w="1151" h="1403" extrusionOk="0">
                  <a:moveTo>
                    <a:pt x="649" y="1"/>
                  </a:moveTo>
                  <a:lnTo>
                    <a:pt x="691" y="105"/>
                  </a:lnTo>
                  <a:lnTo>
                    <a:pt x="607" y="293"/>
                  </a:lnTo>
                  <a:lnTo>
                    <a:pt x="607" y="356"/>
                  </a:lnTo>
                  <a:lnTo>
                    <a:pt x="481" y="398"/>
                  </a:lnTo>
                  <a:lnTo>
                    <a:pt x="419" y="356"/>
                  </a:lnTo>
                  <a:lnTo>
                    <a:pt x="398" y="356"/>
                  </a:lnTo>
                  <a:lnTo>
                    <a:pt x="335" y="398"/>
                  </a:lnTo>
                  <a:lnTo>
                    <a:pt x="272" y="356"/>
                  </a:lnTo>
                  <a:lnTo>
                    <a:pt x="209" y="252"/>
                  </a:lnTo>
                  <a:lnTo>
                    <a:pt x="0" y="252"/>
                  </a:lnTo>
                  <a:lnTo>
                    <a:pt x="0" y="314"/>
                  </a:lnTo>
                  <a:lnTo>
                    <a:pt x="63" y="419"/>
                  </a:lnTo>
                  <a:lnTo>
                    <a:pt x="84" y="565"/>
                  </a:lnTo>
                  <a:lnTo>
                    <a:pt x="84" y="712"/>
                  </a:lnTo>
                  <a:lnTo>
                    <a:pt x="188" y="1402"/>
                  </a:lnTo>
                  <a:lnTo>
                    <a:pt x="481" y="1402"/>
                  </a:lnTo>
                  <a:lnTo>
                    <a:pt x="649" y="1340"/>
                  </a:lnTo>
                  <a:lnTo>
                    <a:pt x="753" y="1193"/>
                  </a:lnTo>
                  <a:lnTo>
                    <a:pt x="921" y="1026"/>
                  </a:lnTo>
                  <a:lnTo>
                    <a:pt x="963" y="984"/>
                  </a:lnTo>
                  <a:lnTo>
                    <a:pt x="1046" y="900"/>
                  </a:lnTo>
                  <a:lnTo>
                    <a:pt x="1151" y="796"/>
                  </a:lnTo>
                  <a:lnTo>
                    <a:pt x="1151" y="712"/>
                  </a:lnTo>
                  <a:lnTo>
                    <a:pt x="1130" y="524"/>
                  </a:lnTo>
                  <a:lnTo>
                    <a:pt x="1046" y="524"/>
                  </a:lnTo>
                  <a:lnTo>
                    <a:pt x="1046" y="461"/>
                  </a:lnTo>
                  <a:lnTo>
                    <a:pt x="942" y="419"/>
                  </a:lnTo>
                  <a:lnTo>
                    <a:pt x="942" y="356"/>
                  </a:lnTo>
                  <a:lnTo>
                    <a:pt x="921" y="293"/>
                  </a:lnTo>
                  <a:lnTo>
                    <a:pt x="921" y="252"/>
                  </a:lnTo>
                  <a:lnTo>
                    <a:pt x="921" y="189"/>
                  </a:lnTo>
                  <a:lnTo>
                    <a:pt x="858" y="168"/>
                  </a:lnTo>
                  <a:lnTo>
                    <a:pt x="816" y="63"/>
                  </a:lnTo>
                  <a:lnTo>
                    <a:pt x="753" y="63"/>
                  </a:lnTo>
                  <a:lnTo>
                    <a:pt x="71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64"/>
            <p:cNvSpPr/>
            <p:nvPr/>
          </p:nvSpPr>
          <p:spPr>
            <a:xfrm>
              <a:off x="3829055" y="3110126"/>
              <a:ext cx="131316" cy="124222"/>
            </a:xfrm>
            <a:custGeom>
              <a:avLst/>
              <a:gdLst/>
              <a:ahLst/>
              <a:cxnLst/>
              <a:rect l="l" t="t" r="r" b="b"/>
              <a:pathLst>
                <a:path w="11028" h="10923" extrusionOk="0">
                  <a:moveTo>
                    <a:pt x="7701" y="0"/>
                  </a:moveTo>
                  <a:lnTo>
                    <a:pt x="7701" y="42"/>
                  </a:lnTo>
                  <a:lnTo>
                    <a:pt x="7743" y="84"/>
                  </a:lnTo>
                  <a:lnTo>
                    <a:pt x="7659" y="189"/>
                  </a:lnTo>
                  <a:lnTo>
                    <a:pt x="7575" y="189"/>
                  </a:lnTo>
                  <a:lnTo>
                    <a:pt x="7491" y="210"/>
                  </a:lnTo>
                  <a:lnTo>
                    <a:pt x="7366" y="210"/>
                  </a:lnTo>
                  <a:lnTo>
                    <a:pt x="7282" y="251"/>
                  </a:lnTo>
                  <a:lnTo>
                    <a:pt x="7240" y="251"/>
                  </a:lnTo>
                  <a:lnTo>
                    <a:pt x="7219" y="189"/>
                  </a:lnTo>
                  <a:lnTo>
                    <a:pt x="7178" y="189"/>
                  </a:lnTo>
                  <a:lnTo>
                    <a:pt x="7157" y="147"/>
                  </a:lnTo>
                  <a:lnTo>
                    <a:pt x="7073" y="126"/>
                  </a:lnTo>
                  <a:lnTo>
                    <a:pt x="6843" y="230"/>
                  </a:lnTo>
                  <a:lnTo>
                    <a:pt x="6759" y="293"/>
                  </a:lnTo>
                  <a:lnTo>
                    <a:pt x="6717" y="335"/>
                  </a:lnTo>
                  <a:lnTo>
                    <a:pt x="6487" y="356"/>
                  </a:lnTo>
                  <a:lnTo>
                    <a:pt x="6403" y="398"/>
                  </a:lnTo>
                  <a:lnTo>
                    <a:pt x="6320" y="314"/>
                  </a:lnTo>
                  <a:lnTo>
                    <a:pt x="6215" y="293"/>
                  </a:lnTo>
                  <a:lnTo>
                    <a:pt x="6111" y="293"/>
                  </a:lnTo>
                  <a:lnTo>
                    <a:pt x="6027" y="398"/>
                  </a:lnTo>
                  <a:lnTo>
                    <a:pt x="5922" y="502"/>
                  </a:lnTo>
                  <a:lnTo>
                    <a:pt x="5964" y="544"/>
                  </a:lnTo>
                  <a:lnTo>
                    <a:pt x="6006" y="607"/>
                  </a:lnTo>
                  <a:lnTo>
                    <a:pt x="5985" y="649"/>
                  </a:lnTo>
                  <a:lnTo>
                    <a:pt x="5859" y="670"/>
                  </a:lnTo>
                  <a:lnTo>
                    <a:pt x="5797" y="649"/>
                  </a:lnTo>
                  <a:lnTo>
                    <a:pt x="5671" y="628"/>
                  </a:lnTo>
                  <a:lnTo>
                    <a:pt x="5567" y="565"/>
                  </a:lnTo>
                  <a:lnTo>
                    <a:pt x="5483" y="565"/>
                  </a:lnTo>
                  <a:lnTo>
                    <a:pt x="5399" y="628"/>
                  </a:lnTo>
                  <a:lnTo>
                    <a:pt x="5336" y="607"/>
                  </a:lnTo>
                  <a:lnTo>
                    <a:pt x="5190" y="607"/>
                  </a:lnTo>
                  <a:lnTo>
                    <a:pt x="5064" y="523"/>
                  </a:lnTo>
                  <a:lnTo>
                    <a:pt x="4939" y="544"/>
                  </a:lnTo>
                  <a:lnTo>
                    <a:pt x="4918" y="502"/>
                  </a:lnTo>
                  <a:lnTo>
                    <a:pt x="4750" y="356"/>
                  </a:lnTo>
                  <a:lnTo>
                    <a:pt x="4667" y="335"/>
                  </a:lnTo>
                  <a:lnTo>
                    <a:pt x="4499" y="210"/>
                  </a:lnTo>
                  <a:lnTo>
                    <a:pt x="4437" y="189"/>
                  </a:lnTo>
                  <a:lnTo>
                    <a:pt x="4353" y="126"/>
                  </a:lnTo>
                  <a:lnTo>
                    <a:pt x="4290" y="126"/>
                  </a:lnTo>
                  <a:lnTo>
                    <a:pt x="4290" y="189"/>
                  </a:lnTo>
                  <a:lnTo>
                    <a:pt x="4186" y="147"/>
                  </a:lnTo>
                  <a:lnTo>
                    <a:pt x="4102" y="251"/>
                  </a:lnTo>
                  <a:lnTo>
                    <a:pt x="4018" y="251"/>
                  </a:lnTo>
                  <a:lnTo>
                    <a:pt x="3976" y="293"/>
                  </a:lnTo>
                  <a:lnTo>
                    <a:pt x="3976" y="356"/>
                  </a:lnTo>
                  <a:lnTo>
                    <a:pt x="3914" y="440"/>
                  </a:lnTo>
                  <a:lnTo>
                    <a:pt x="3914" y="502"/>
                  </a:lnTo>
                  <a:lnTo>
                    <a:pt x="3872" y="544"/>
                  </a:lnTo>
                  <a:lnTo>
                    <a:pt x="3788" y="544"/>
                  </a:lnTo>
                  <a:lnTo>
                    <a:pt x="3788" y="607"/>
                  </a:lnTo>
                  <a:lnTo>
                    <a:pt x="3893" y="733"/>
                  </a:lnTo>
                  <a:lnTo>
                    <a:pt x="3830" y="774"/>
                  </a:lnTo>
                  <a:lnTo>
                    <a:pt x="3809" y="858"/>
                  </a:lnTo>
                  <a:lnTo>
                    <a:pt x="3809" y="984"/>
                  </a:lnTo>
                  <a:lnTo>
                    <a:pt x="3872" y="1088"/>
                  </a:lnTo>
                  <a:lnTo>
                    <a:pt x="3872" y="1339"/>
                  </a:lnTo>
                  <a:lnTo>
                    <a:pt x="3767" y="1381"/>
                  </a:lnTo>
                  <a:lnTo>
                    <a:pt x="3725" y="1486"/>
                  </a:lnTo>
                  <a:lnTo>
                    <a:pt x="3474" y="1800"/>
                  </a:lnTo>
                  <a:lnTo>
                    <a:pt x="3516" y="2009"/>
                  </a:lnTo>
                  <a:lnTo>
                    <a:pt x="3495" y="2135"/>
                  </a:lnTo>
                  <a:lnTo>
                    <a:pt x="3495" y="2281"/>
                  </a:lnTo>
                  <a:lnTo>
                    <a:pt x="3390" y="2386"/>
                  </a:lnTo>
                  <a:lnTo>
                    <a:pt x="3390" y="2532"/>
                  </a:lnTo>
                  <a:lnTo>
                    <a:pt x="3390" y="2616"/>
                  </a:lnTo>
                  <a:lnTo>
                    <a:pt x="3370" y="2804"/>
                  </a:lnTo>
                  <a:lnTo>
                    <a:pt x="3390" y="2825"/>
                  </a:lnTo>
                  <a:lnTo>
                    <a:pt x="3370" y="2971"/>
                  </a:lnTo>
                  <a:lnTo>
                    <a:pt x="3286" y="3034"/>
                  </a:lnTo>
                  <a:lnTo>
                    <a:pt x="3244" y="3223"/>
                  </a:lnTo>
                  <a:lnTo>
                    <a:pt x="3244" y="3390"/>
                  </a:lnTo>
                  <a:lnTo>
                    <a:pt x="3056" y="3704"/>
                  </a:lnTo>
                  <a:lnTo>
                    <a:pt x="2951" y="3746"/>
                  </a:lnTo>
                  <a:lnTo>
                    <a:pt x="2846" y="3808"/>
                  </a:lnTo>
                  <a:lnTo>
                    <a:pt x="2763" y="3787"/>
                  </a:lnTo>
                  <a:lnTo>
                    <a:pt x="2637" y="3892"/>
                  </a:lnTo>
                  <a:lnTo>
                    <a:pt x="2533" y="4018"/>
                  </a:lnTo>
                  <a:lnTo>
                    <a:pt x="2533" y="4164"/>
                  </a:lnTo>
                  <a:lnTo>
                    <a:pt x="2344" y="4332"/>
                  </a:lnTo>
                  <a:lnTo>
                    <a:pt x="2302" y="4436"/>
                  </a:lnTo>
                  <a:lnTo>
                    <a:pt x="2323" y="4624"/>
                  </a:lnTo>
                  <a:lnTo>
                    <a:pt x="2344" y="4645"/>
                  </a:lnTo>
                  <a:lnTo>
                    <a:pt x="2323" y="4959"/>
                  </a:lnTo>
                  <a:lnTo>
                    <a:pt x="2302" y="5127"/>
                  </a:lnTo>
                  <a:lnTo>
                    <a:pt x="2302" y="5231"/>
                  </a:lnTo>
                  <a:lnTo>
                    <a:pt x="2198" y="5378"/>
                  </a:lnTo>
                  <a:lnTo>
                    <a:pt x="2093" y="5420"/>
                  </a:lnTo>
                  <a:lnTo>
                    <a:pt x="2009" y="5482"/>
                  </a:lnTo>
                  <a:lnTo>
                    <a:pt x="1947" y="5566"/>
                  </a:lnTo>
                  <a:lnTo>
                    <a:pt x="1717" y="5796"/>
                  </a:lnTo>
                  <a:lnTo>
                    <a:pt x="1633" y="5901"/>
                  </a:lnTo>
                  <a:lnTo>
                    <a:pt x="1507" y="5984"/>
                  </a:lnTo>
                  <a:lnTo>
                    <a:pt x="1382" y="5901"/>
                  </a:lnTo>
                  <a:lnTo>
                    <a:pt x="1319" y="5796"/>
                  </a:lnTo>
                  <a:lnTo>
                    <a:pt x="1298" y="5775"/>
                  </a:lnTo>
                  <a:lnTo>
                    <a:pt x="1382" y="5650"/>
                  </a:lnTo>
                  <a:lnTo>
                    <a:pt x="1382" y="5587"/>
                  </a:lnTo>
                  <a:lnTo>
                    <a:pt x="1193" y="5650"/>
                  </a:lnTo>
                  <a:lnTo>
                    <a:pt x="1089" y="5754"/>
                  </a:lnTo>
                  <a:lnTo>
                    <a:pt x="1005" y="5733"/>
                  </a:lnTo>
                  <a:lnTo>
                    <a:pt x="942" y="5754"/>
                  </a:lnTo>
                  <a:lnTo>
                    <a:pt x="942" y="5859"/>
                  </a:lnTo>
                  <a:lnTo>
                    <a:pt x="859" y="5943"/>
                  </a:lnTo>
                  <a:lnTo>
                    <a:pt x="754" y="5943"/>
                  </a:lnTo>
                  <a:lnTo>
                    <a:pt x="754" y="5880"/>
                  </a:lnTo>
                  <a:lnTo>
                    <a:pt x="733" y="5838"/>
                  </a:lnTo>
                  <a:lnTo>
                    <a:pt x="629" y="5880"/>
                  </a:lnTo>
                  <a:lnTo>
                    <a:pt x="566" y="5859"/>
                  </a:lnTo>
                  <a:lnTo>
                    <a:pt x="440" y="5984"/>
                  </a:lnTo>
                  <a:lnTo>
                    <a:pt x="315" y="6089"/>
                  </a:lnTo>
                  <a:lnTo>
                    <a:pt x="252" y="6152"/>
                  </a:lnTo>
                  <a:lnTo>
                    <a:pt x="273" y="6361"/>
                  </a:lnTo>
                  <a:lnTo>
                    <a:pt x="210" y="6424"/>
                  </a:lnTo>
                  <a:lnTo>
                    <a:pt x="105" y="6424"/>
                  </a:lnTo>
                  <a:lnTo>
                    <a:pt x="1" y="6508"/>
                  </a:lnTo>
                  <a:lnTo>
                    <a:pt x="22" y="6570"/>
                  </a:lnTo>
                  <a:lnTo>
                    <a:pt x="210" y="6591"/>
                  </a:lnTo>
                  <a:lnTo>
                    <a:pt x="252" y="6633"/>
                  </a:lnTo>
                  <a:lnTo>
                    <a:pt x="273" y="6633"/>
                  </a:lnTo>
                  <a:lnTo>
                    <a:pt x="273" y="6612"/>
                  </a:lnTo>
                  <a:lnTo>
                    <a:pt x="315" y="6591"/>
                  </a:lnTo>
                  <a:lnTo>
                    <a:pt x="377" y="6591"/>
                  </a:lnTo>
                  <a:lnTo>
                    <a:pt x="482" y="6570"/>
                  </a:lnTo>
                  <a:lnTo>
                    <a:pt x="566" y="6528"/>
                  </a:lnTo>
                  <a:lnTo>
                    <a:pt x="1256" y="6528"/>
                  </a:lnTo>
                  <a:lnTo>
                    <a:pt x="1424" y="6570"/>
                  </a:lnTo>
                  <a:lnTo>
                    <a:pt x="1633" y="6528"/>
                  </a:lnTo>
                  <a:lnTo>
                    <a:pt x="2637" y="6528"/>
                  </a:lnTo>
                  <a:lnTo>
                    <a:pt x="2637" y="6612"/>
                  </a:lnTo>
                  <a:lnTo>
                    <a:pt x="2637" y="6633"/>
                  </a:lnTo>
                  <a:lnTo>
                    <a:pt x="2637" y="6717"/>
                  </a:lnTo>
                  <a:lnTo>
                    <a:pt x="2679" y="6780"/>
                  </a:lnTo>
                  <a:lnTo>
                    <a:pt x="2721" y="6842"/>
                  </a:lnTo>
                  <a:lnTo>
                    <a:pt x="2679" y="6905"/>
                  </a:lnTo>
                  <a:lnTo>
                    <a:pt x="2679" y="6989"/>
                  </a:lnTo>
                  <a:lnTo>
                    <a:pt x="2742" y="7093"/>
                  </a:lnTo>
                  <a:lnTo>
                    <a:pt x="2763" y="7219"/>
                  </a:lnTo>
                  <a:lnTo>
                    <a:pt x="2784" y="7261"/>
                  </a:lnTo>
                  <a:lnTo>
                    <a:pt x="2784" y="7345"/>
                  </a:lnTo>
                  <a:lnTo>
                    <a:pt x="2846" y="7365"/>
                  </a:lnTo>
                  <a:lnTo>
                    <a:pt x="2888" y="7449"/>
                  </a:lnTo>
                  <a:lnTo>
                    <a:pt x="2972" y="7554"/>
                  </a:lnTo>
                  <a:lnTo>
                    <a:pt x="2993" y="7763"/>
                  </a:lnTo>
                  <a:lnTo>
                    <a:pt x="3056" y="7784"/>
                  </a:lnTo>
                  <a:lnTo>
                    <a:pt x="3202" y="7784"/>
                  </a:lnTo>
                  <a:lnTo>
                    <a:pt x="3307" y="7763"/>
                  </a:lnTo>
                  <a:lnTo>
                    <a:pt x="3390" y="7784"/>
                  </a:lnTo>
                  <a:lnTo>
                    <a:pt x="3579" y="7826"/>
                  </a:lnTo>
                  <a:lnTo>
                    <a:pt x="3662" y="7763"/>
                  </a:lnTo>
                  <a:lnTo>
                    <a:pt x="4102" y="7742"/>
                  </a:lnTo>
                  <a:lnTo>
                    <a:pt x="4102" y="7575"/>
                  </a:lnTo>
                  <a:lnTo>
                    <a:pt x="4081" y="7470"/>
                  </a:lnTo>
                  <a:lnTo>
                    <a:pt x="4123" y="7449"/>
                  </a:lnTo>
                  <a:lnTo>
                    <a:pt x="4186" y="7345"/>
                  </a:lnTo>
                  <a:lnTo>
                    <a:pt x="4186" y="7198"/>
                  </a:lnTo>
                  <a:lnTo>
                    <a:pt x="4750" y="7156"/>
                  </a:lnTo>
                  <a:lnTo>
                    <a:pt x="4750" y="7114"/>
                  </a:lnTo>
                  <a:lnTo>
                    <a:pt x="4939" y="7135"/>
                  </a:lnTo>
                  <a:lnTo>
                    <a:pt x="4918" y="7219"/>
                  </a:lnTo>
                  <a:lnTo>
                    <a:pt x="4876" y="7261"/>
                  </a:lnTo>
                  <a:lnTo>
                    <a:pt x="4918" y="7324"/>
                  </a:lnTo>
                  <a:lnTo>
                    <a:pt x="5567" y="7365"/>
                  </a:lnTo>
                  <a:lnTo>
                    <a:pt x="5587" y="7449"/>
                  </a:lnTo>
                  <a:lnTo>
                    <a:pt x="5587" y="7533"/>
                  </a:lnTo>
                  <a:lnTo>
                    <a:pt x="5587" y="7617"/>
                  </a:lnTo>
                  <a:lnTo>
                    <a:pt x="5546" y="7721"/>
                  </a:lnTo>
                  <a:lnTo>
                    <a:pt x="5504" y="7826"/>
                  </a:lnTo>
                  <a:lnTo>
                    <a:pt x="5567" y="7889"/>
                  </a:lnTo>
                  <a:lnTo>
                    <a:pt x="5567" y="7972"/>
                  </a:lnTo>
                  <a:lnTo>
                    <a:pt x="5546" y="8035"/>
                  </a:lnTo>
                  <a:lnTo>
                    <a:pt x="5546" y="8056"/>
                  </a:lnTo>
                  <a:lnTo>
                    <a:pt x="5567" y="8140"/>
                  </a:lnTo>
                  <a:lnTo>
                    <a:pt x="5567" y="8349"/>
                  </a:lnTo>
                  <a:lnTo>
                    <a:pt x="5504" y="8453"/>
                  </a:lnTo>
                  <a:lnTo>
                    <a:pt x="5567" y="8495"/>
                  </a:lnTo>
                  <a:lnTo>
                    <a:pt x="5567" y="8579"/>
                  </a:lnTo>
                  <a:lnTo>
                    <a:pt x="5608" y="8621"/>
                  </a:lnTo>
                  <a:lnTo>
                    <a:pt x="5608" y="8705"/>
                  </a:lnTo>
                  <a:lnTo>
                    <a:pt x="5650" y="8725"/>
                  </a:lnTo>
                  <a:lnTo>
                    <a:pt x="5671" y="8788"/>
                  </a:lnTo>
                  <a:lnTo>
                    <a:pt x="5713" y="8809"/>
                  </a:lnTo>
                  <a:lnTo>
                    <a:pt x="5755" y="8872"/>
                  </a:lnTo>
                  <a:lnTo>
                    <a:pt x="5713" y="8935"/>
                  </a:lnTo>
                  <a:lnTo>
                    <a:pt x="5713" y="9018"/>
                  </a:lnTo>
                  <a:lnTo>
                    <a:pt x="5797" y="9081"/>
                  </a:lnTo>
                  <a:lnTo>
                    <a:pt x="5797" y="9144"/>
                  </a:lnTo>
                  <a:lnTo>
                    <a:pt x="5776" y="9186"/>
                  </a:lnTo>
                  <a:lnTo>
                    <a:pt x="5776" y="9311"/>
                  </a:lnTo>
                  <a:lnTo>
                    <a:pt x="5859" y="9353"/>
                  </a:lnTo>
                  <a:lnTo>
                    <a:pt x="5818" y="9437"/>
                  </a:lnTo>
                  <a:lnTo>
                    <a:pt x="5818" y="9458"/>
                  </a:lnTo>
                  <a:lnTo>
                    <a:pt x="5776" y="9500"/>
                  </a:lnTo>
                  <a:lnTo>
                    <a:pt x="5776" y="9625"/>
                  </a:lnTo>
                  <a:lnTo>
                    <a:pt x="5797" y="9646"/>
                  </a:lnTo>
                  <a:lnTo>
                    <a:pt x="5859" y="9646"/>
                  </a:lnTo>
                  <a:lnTo>
                    <a:pt x="5901" y="9625"/>
                  </a:lnTo>
                  <a:lnTo>
                    <a:pt x="5964" y="9604"/>
                  </a:lnTo>
                  <a:lnTo>
                    <a:pt x="5985" y="9562"/>
                  </a:lnTo>
                  <a:lnTo>
                    <a:pt x="6027" y="9562"/>
                  </a:lnTo>
                  <a:lnTo>
                    <a:pt x="6111" y="9625"/>
                  </a:lnTo>
                  <a:lnTo>
                    <a:pt x="6173" y="9646"/>
                  </a:lnTo>
                  <a:lnTo>
                    <a:pt x="6320" y="9646"/>
                  </a:lnTo>
                  <a:lnTo>
                    <a:pt x="6383" y="9667"/>
                  </a:lnTo>
                  <a:lnTo>
                    <a:pt x="6424" y="9646"/>
                  </a:lnTo>
                  <a:lnTo>
                    <a:pt x="6508" y="9625"/>
                  </a:lnTo>
                  <a:lnTo>
                    <a:pt x="6592" y="9562"/>
                  </a:lnTo>
                  <a:lnTo>
                    <a:pt x="6696" y="9541"/>
                  </a:lnTo>
                  <a:lnTo>
                    <a:pt x="6801" y="9541"/>
                  </a:lnTo>
                  <a:lnTo>
                    <a:pt x="6843" y="9604"/>
                  </a:lnTo>
                  <a:lnTo>
                    <a:pt x="6906" y="9562"/>
                  </a:lnTo>
                  <a:lnTo>
                    <a:pt x="7010" y="9625"/>
                  </a:lnTo>
                  <a:lnTo>
                    <a:pt x="7031" y="9646"/>
                  </a:lnTo>
                  <a:lnTo>
                    <a:pt x="7031" y="9751"/>
                  </a:lnTo>
                  <a:lnTo>
                    <a:pt x="7052" y="9772"/>
                  </a:lnTo>
                  <a:lnTo>
                    <a:pt x="7073" y="9814"/>
                  </a:lnTo>
                  <a:lnTo>
                    <a:pt x="7157" y="9751"/>
                  </a:lnTo>
                  <a:lnTo>
                    <a:pt x="7240" y="9709"/>
                  </a:lnTo>
                  <a:lnTo>
                    <a:pt x="7324" y="9709"/>
                  </a:lnTo>
                  <a:lnTo>
                    <a:pt x="7345" y="9667"/>
                  </a:lnTo>
                  <a:lnTo>
                    <a:pt x="7491" y="9625"/>
                  </a:lnTo>
                  <a:lnTo>
                    <a:pt x="7554" y="9625"/>
                  </a:lnTo>
                  <a:lnTo>
                    <a:pt x="7554" y="9751"/>
                  </a:lnTo>
                  <a:lnTo>
                    <a:pt x="7575" y="9814"/>
                  </a:lnTo>
                  <a:lnTo>
                    <a:pt x="7575" y="9876"/>
                  </a:lnTo>
                  <a:lnTo>
                    <a:pt x="7575" y="9939"/>
                  </a:lnTo>
                  <a:lnTo>
                    <a:pt x="7638" y="9939"/>
                  </a:lnTo>
                  <a:lnTo>
                    <a:pt x="7743" y="9981"/>
                  </a:lnTo>
                  <a:lnTo>
                    <a:pt x="7784" y="9981"/>
                  </a:lnTo>
                  <a:lnTo>
                    <a:pt x="7910" y="10065"/>
                  </a:lnTo>
                  <a:lnTo>
                    <a:pt x="8056" y="10086"/>
                  </a:lnTo>
                  <a:lnTo>
                    <a:pt x="8182" y="10127"/>
                  </a:lnTo>
                  <a:lnTo>
                    <a:pt x="8182" y="10148"/>
                  </a:lnTo>
                  <a:lnTo>
                    <a:pt x="8287" y="10148"/>
                  </a:lnTo>
                  <a:lnTo>
                    <a:pt x="8433" y="10086"/>
                  </a:lnTo>
                  <a:lnTo>
                    <a:pt x="8475" y="10044"/>
                  </a:lnTo>
                  <a:lnTo>
                    <a:pt x="8517" y="9876"/>
                  </a:lnTo>
                  <a:lnTo>
                    <a:pt x="8600" y="9876"/>
                  </a:lnTo>
                  <a:lnTo>
                    <a:pt x="8642" y="9855"/>
                  </a:lnTo>
                  <a:lnTo>
                    <a:pt x="8684" y="9855"/>
                  </a:lnTo>
                  <a:lnTo>
                    <a:pt x="8684" y="10023"/>
                  </a:lnTo>
                  <a:lnTo>
                    <a:pt x="8789" y="10127"/>
                  </a:lnTo>
                  <a:lnTo>
                    <a:pt x="8789" y="10190"/>
                  </a:lnTo>
                  <a:lnTo>
                    <a:pt x="8935" y="10274"/>
                  </a:lnTo>
                  <a:lnTo>
                    <a:pt x="9144" y="10337"/>
                  </a:lnTo>
                  <a:lnTo>
                    <a:pt x="9270" y="10441"/>
                  </a:lnTo>
                  <a:lnTo>
                    <a:pt x="9375" y="10588"/>
                  </a:lnTo>
                  <a:lnTo>
                    <a:pt x="9479" y="10671"/>
                  </a:lnTo>
                  <a:lnTo>
                    <a:pt x="9584" y="10797"/>
                  </a:lnTo>
                  <a:lnTo>
                    <a:pt x="9730" y="10922"/>
                  </a:lnTo>
                  <a:lnTo>
                    <a:pt x="9793" y="10922"/>
                  </a:lnTo>
                  <a:lnTo>
                    <a:pt x="9898" y="10902"/>
                  </a:lnTo>
                  <a:lnTo>
                    <a:pt x="9981" y="10860"/>
                  </a:lnTo>
                  <a:lnTo>
                    <a:pt x="10002" y="10881"/>
                  </a:lnTo>
                  <a:lnTo>
                    <a:pt x="10044" y="10902"/>
                  </a:lnTo>
                  <a:lnTo>
                    <a:pt x="10107" y="10922"/>
                  </a:lnTo>
                  <a:lnTo>
                    <a:pt x="10170" y="10881"/>
                  </a:lnTo>
                  <a:lnTo>
                    <a:pt x="10107" y="10253"/>
                  </a:lnTo>
                  <a:lnTo>
                    <a:pt x="10065" y="10232"/>
                  </a:lnTo>
                  <a:lnTo>
                    <a:pt x="9940" y="10253"/>
                  </a:lnTo>
                  <a:lnTo>
                    <a:pt x="9940" y="10337"/>
                  </a:lnTo>
                  <a:lnTo>
                    <a:pt x="9981" y="10378"/>
                  </a:lnTo>
                  <a:lnTo>
                    <a:pt x="9688" y="10378"/>
                  </a:lnTo>
                  <a:lnTo>
                    <a:pt x="9647" y="10295"/>
                  </a:lnTo>
                  <a:lnTo>
                    <a:pt x="9626" y="10232"/>
                  </a:lnTo>
                  <a:lnTo>
                    <a:pt x="9458" y="10065"/>
                  </a:lnTo>
                  <a:lnTo>
                    <a:pt x="9375" y="9981"/>
                  </a:lnTo>
                  <a:lnTo>
                    <a:pt x="9375" y="9855"/>
                  </a:lnTo>
                  <a:lnTo>
                    <a:pt x="9375" y="9521"/>
                  </a:lnTo>
                  <a:lnTo>
                    <a:pt x="9375" y="9437"/>
                  </a:lnTo>
                  <a:lnTo>
                    <a:pt x="9479" y="9332"/>
                  </a:lnTo>
                  <a:lnTo>
                    <a:pt x="9542" y="9290"/>
                  </a:lnTo>
                  <a:lnTo>
                    <a:pt x="9521" y="9249"/>
                  </a:lnTo>
                  <a:lnTo>
                    <a:pt x="9563" y="9228"/>
                  </a:lnTo>
                  <a:lnTo>
                    <a:pt x="9563" y="9102"/>
                  </a:lnTo>
                  <a:lnTo>
                    <a:pt x="9563" y="9018"/>
                  </a:lnTo>
                  <a:lnTo>
                    <a:pt x="9563" y="8935"/>
                  </a:lnTo>
                  <a:lnTo>
                    <a:pt x="9563" y="8872"/>
                  </a:lnTo>
                  <a:lnTo>
                    <a:pt x="9584" y="8809"/>
                  </a:lnTo>
                  <a:lnTo>
                    <a:pt x="9626" y="8767"/>
                  </a:lnTo>
                  <a:lnTo>
                    <a:pt x="9542" y="8725"/>
                  </a:lnTo>
                  <a:lnTo>
                    <a:pt x="9479" y="8663"/>
                  </a:lnTo>
                  <a:lnTo>
                    <a:pt x="9458" y="8558"/>
                  </a:lnTo>
                  <a:lnTo>
                    <a:pt x="9688" y="8077"/>
                  </a:lnTo>
                  <a:lnTo>
                    <a:pt x="10630" y="7868"/>
                  </a:lnTo>
                  <a:lnTo>
                    <a:pt x="10714" y="7889"/>
                  </a:lnTo>
                  <a:lnTo>
                    <a:pt x="10588" y="7449"/>
                  </a:lnTo>
                  <a:lnTo>
                    <a:pt x="10170" y="6884"/>
                  </a:lnTo>
                  <a:lnTo>
                    <a:pt x="10044" y="6194"/>
                  </a:lnTo>
                  <a:lnTo>
                    <a:pt x="9960" y="5733"/>
                  </a:lnTo>
                  <a:lnTo>
                    <a:pt x="9856" y="5043"/>
                  </a:lnTo>
                  <a:lnTo>
                    <a:pt x="9856" y="4896"/>
                  </a:lnTo>
                  <a:lnTo>
                    <a:pt x="9835" y="4750"/>
                  </a:lnTo>
                  <a:lnTo>
                    <a:pt x="9772" y="4645"/>
                  </a:lnTo>
                  <a:lnTo>
                    <a:pt x="9772" y="4583"/>
                  </a:lnTo>
                  <a:lnTo>
                    <a:pt x="9772" y="4499"/>
                  </a:lnTo>
                  <a:lnTo>
                    <a:pt x="9877" y="4122"/>
                  </a:lnTo>
                  <a:lnTo>
                    <a:pt x="9981" y="3997"/>
                  </a:lnTo>
                  <a:lnTo>
                    <a:pt x="10107" y="3892"/>
                  </a:lnTo>
                  <a:lnTo>
                    <a:pt x="10149" y="3871"/>
                  </a:lnTo>
                  <a:lnTo>
                    <a:pt x="10107" y="3746"/>
                  </a:lnTo>
                  <a:lnTo>
                    <a:pt x="10191" y="3536"/>
                  </a:lnTo>
                  <a:lnTo>
                    <a:pt x="10212" y="3327"/>
                  </a:lnTo>
                  <a:lnTo>
                    <a:pt x="10212" y="3160"/>
                  </a:lnTo>
                  <a:lnTo>
                    <a:pt x="10253" y="3118"/>
                  </a:lnTo>
                  <a:lnTo>
                    <a:pt x="10484" y="2699"/>
                  </a:lnTo>
                  <a:lnTo>
                    <a:pt x="10525" y="2616"/>
                  </a:lnTo>
                  <a:lnTo>
                    <a:pt x="10714" y="2407"/>
                  </a:lnTo>
                  <a:lnTo>
                    <a:pt x="11007" y="2009"/>
                  </a:lnTo>
                  <a:lnTo>
                    <a:pt x="11028" y="1925"/>
                  </a:lnTo>
                  <a:lnTo>
                    <a:pt x="10986" y="1863"/>
                  </a:lnTo>
                  <a:lnTo>
                    <a:pt x="10923" y="1779"/>
                  </a:lnTo>
                  <a:lnTo>
                    <a:pt x="10839" y="1716"/>
                  </a:lnTo>
                  <a:lnTo>
                    <a:pt x="10881" y="1591"/>
                  </a:lnTo>
                  <a:lnTo>
                    <a:pt x="10902" y="1381"/>
                  </a:lnTo>
                  <a:lnTo>
                    <a:pt x="10902" y="1235"/>
                  </a:lnTo>
                  <a:lnTo>
                    <a:pt x="10944" y="1151"/>
                  </a:lnTo>
                  <a:lnTo>
                    <a:pt x="10986" y="1047"/>
                  </a:lnTo>
                  <a:lnTo>
                    <a:pt x="10944" y="1026"/>
                  </a:lnTo>
                  <a:lnTo>
                    <a:pt x="10776" y="1026"/>
                  </a:lnTo>
                  <a:lnTo>
                    <a:pt x="10776" y="942"/>
                  </a:lnTo>
                  <a:lnTo>
                    <a:pt x="10735" y="858"/>
                  </a:lnTo>
                  <a:lnTo>
                    <a:pt x="10693" y="837"/>
                  </a:lnTo>
                  <a:lnTo>
                    <a:pt x="10672" y="733"/>
                  </a:lnTo>
                  <a:lnTo>
                    <a:pt x="10588" y="670"/>
                  </a:lnTo>
                  <a:lnTo>
                    <a:pt x="10463" y="628"/>
                  </a:lnTo>
                  <a:lnTo>
                    <a:pt x="10400" y="565"/>
                  </a:lnTo>
                  <a:lnTo>
                    <a:pt x="10358" y="502"/>
                  </a:lnTo>
                  <a:lnTo>
                    <a:pt x="10274" y="335"/>
                  </a:lnTo>
                  <a:lnTo>
                    <a:pt x="10212" y="314"/>
                  </a:lnTo>
                  <a:lnTo>
                    <a:pt x="10086" y="314"/>
                  </a:lnTo>
                  <a:lnTo>
                    <a:pt x="10044" y="398"/>
                  </a:lnTo>
                  <a:lnTo>
                    <a:pt x="9981" y="440"/>
                  </a:lnTo>
                  <a:lnTo>
                    <a:pt x="9877" y="502"/>
                  </a:lnTo>
                  <a:lnTo>
                    <a:pt x="9835" y="502"/>
                  </a:lnTo>
                  <a:lnTo>
                    <a:pt x="9793" y="440"/>
                  </a:lnTo>
                  <a:lnTo>
                    <a:pt x="9584" y="440"/>
                  </a:lnTo>
                  <a:lnTo>
                    <a:pt x="9521" y="502"/>
                  </a:lnTo>
                  <a:lnTo>
                    <a:pt x="9479" y="544"/>
                  </a:lnTo>
                  <a:lnTo>
                    <a:pt x="9416" y="565"/>
                  </a:lnTo>
                  <a:lnTo>
                    <a:pt x="9312" y="523"/>
                  </a:lnTo>
                  <a:lnTo>
                    <a:pt x="9165" y="440"/>
                  </a:lnTo>
                  <a:lnTo>
                    <a:pt x="9124" y="356"/>
                  </a:lnTo>
                  <a:lnTo>
                    <a:pt x="9040" y="335"/>
                  </a:lnTo>
                  <a:lnTo>
                    <a:pt x="8998" y="293"/>
                  </a:lnTo>
                  <a:lnTo>
                    <a:pt x="8956" y="189"/>
                  </a:lnTo>
                  <a:lnTo>
                    <a:pt x="8935" y="147"/>
                  </a:lnTo>
                  <a:lnTo>
                    <a:pt x="8831" y="105"/>
                  </a:lnTo>
                  <a:lnTo>
                    <a:pt x="8705" y="105"/>
                  </a:lnTo>
                  <a:lnTo>
                    <a:pt x="8517" y="189"/>
                  </a:lnTo>
                  <a:lnTo>
                    <a:pt x="8496" y="147"/>
                  </a:lnTo>
                  <a:lnTo>
                    <a:pt x="8266" y="147"/>
                  </a:lnTo>
                  <a:lnTo>
                    <a:pt x="8182" y="105"/>
                  </a:lnTo>
                  <a:lnTo>
                    <a:pt x="8098" y="84"/>
                  </a:lnTo>
                  <a:lnTo>
                    <a:pt x="8056" y="42"/>
                  </a:lnTo>
                  <a:lnTo>
                    <a:pt x="7868" y="42"/>
                  </a:lnTo>
                  <a:lnTo>
                    <a:pt x="778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6CBC2"/>
                </a:solidFill>
              </a:endParaRPr>
            </a:p>
          </p:txBody>
        </p:sp>
        <p:sp>
          <p:nvSpPr>
            <p:cNvPr id="1302" name="Google Shape;1302;p64"/>
            <p:cNvSpPr/>
            <p:nvPr/>
          </p:nvSpPr>
          <p:spPr>
            <a:xfrm>
              <a:off x="3970326" y="3207451"/>
              <a:ext cx="21934" cy="52837"/>
            </a:xfrm>
            <a:custGeom>
              <a:avLst/>
              <a:gdLst/>
              <a:ahLst/>
              <a:cxnLst/>
              <a:rect l="l" t="t" r="r" b="b"/>
              <a:pathLst>
                <a:path w="1842" h="4646" extrusionOk="0">
                  <a:moveTo>
                    <a:pt x="210" y="0"/>
                  </a:moveTo>
                  <a:lnTo>
                    <a:pt x="189" y="21"/>
                  </a:lnTo>
                  <a:lnTo>
                    <a:pt x="210" y="105"/>
                  </a:lnTo>
                  <a:lnTo>
                    <a:pt x="231" y="126"/>
                  </a:lnTo>
                  <a:lnTo>
                    <a:pt x="273" y="209"/>
                  </a:lnTo>
                  <a:lnTo>
                    <a:pt x="377" y="251"/>
                  </a:lnTo>
                  <a:lnTo>
                    <a:pt x="419" y="272"/>
                  </a:lnTo>
                  <a:lnTo>
                    <a:pt x="419" y="314"/>
                  </a:lnTo>
                  <a:lnTo>
                    <a:pt x="377" y="460"/>
                  </a:lnTo>
                  <a:lnTo>
                    <a:pt x="377" y="523"/>
                  </a:lnTo>
                  <a:lnTo>
                    <a:pt x="482" y="586"/>
                  </a:lnTo>
                  <a:lnTo>
                    <a:pt x="503" y="670"/>
                  </a:lnTo>
                  <a:lnTo>
                    <a:pt x="503" y="795"/>
                  </a:lnTo>
                  <a:lnTo>
                    <a:pt x="482" y="837"/>
                  </a:lnTo>
                  <a:lnTo>
                    <a:pt x="482" y="879"/>
                  </a:lnTo>
                  <a:lnTo>
                    <a:pt x="335" y="1004"/>
                  </a:lnTo>
                  <a:lnTo>
                    <a:pt x="335" y="1088"/>
                  </a:lnTo>
                  <a:lnTo>
                    <a:pt x="377" y="1193"/>
                  </a:lnTo>
                  <a:lnTo>
                    <a:pt x="377" y="1276"/>
                  </a:lnTo>
                  <a:lnTo>
                    <a:pt x="398" y="1360"/>
                  </a:lnTo>
                  <a:lnTo>
                    <a:pt x="335" y="1423"/>
                  </a:lnTo>
                  <a:lnTo>
                    <a:pt x="398" y="1507"/>
                  </a:lnTo>
                  <a:lnTo>
                    <a:pt x="398" y="1590"/>
                  </a:lnTo>
                  <a:lnTo>
                    <a:pt x="335" y="1611"/>
                  </a:lnTo>
                  <a:lnTo>
                    <a:pt x="377" y="1695"/>
                  </a:lnTo>
                  <a:lnTo>
                    <a:pt x="398" y="1737"/>
                  </a:lnTo>
                  <a:lnTo>
                    <a:pt x="440" y="1779"/>
                  </a:lnTo>
                  <a:lnTo>
                    <a:pt x="440" y="1820"/>
                  </a:lnTo>
                  <a:lnTo>
                    <a:pt x="398" y="1820"/>
                  </a:lnTo>
                  <a:lnTo>
                    <a:pt x="377" y="1904"/>
                  </a:lnTo>
                  <a:lnTo>
                    <a:pt x="293" y="1925"/>
                  </a:lnTo>
                  <a:lnTo>
                    <a:pt x="168" y="2030"/>
                  </a:lnTo>
                  <a:lnTo>
                    <a:pt x="126" y="2051"/>
                  </a:lnTo>
                  <a:lnTo>
                    <a:pt x="126" y="2134"/>
                  </a:lnTo>
                  <a:lnTo>
                    <a:pt x="168" y="2197"/>
                  </a:lnTo>
                  <a:lnTo>
                    <a:pt x="126" y="2260"/>
                  </a:lnTo>
                  <a:lnTo>
                    <a:pt x="126" y="2344"/>
                  </a:lnTo>
                  <a:lnTo>
                    <a:pt x="63" y="2448"/>
                  </a:lnTo>
                  <a:lnTo>
                    <a:pt x="1" y="2469"/>
                  </a:lnTo>
                  <a:lnTo>
                    <a:pt x="1" y="2532"/>
                  </a:lnTo>
                  <a:lnTo>
                    <a:pt x="84" y="2636"/>
                  </a:lnTo>
                  <a:lnTo>
                    <a:pt x="126" y="2741"/>
                  </a:lnTo>
                  <a:lnTo>
                    <a:pt x="168" y="2783"/>
                  </a:lnTo>
                  <a:lnTo>
                    <a:pt x="314" y="2762"/>
                  </a:lnTo>
                  <a:lnTo>
                    <a:pt x="335" y="2825"/>
                  </a:lnTo>
                  <a:lnTo>
                    <a:pt x="377" y="2867"/>
                  </a:lnTo>
                  <a:lnTo>
                    <a:pt x="419" y="2929"/>
                  </a:lnTo>
                  <a:lnTo>
                    <a:pt x="419" y="2992"/>
                  </a:lnTo>
                  <a:lnTo>
                    <a:pt x="524" y="3055"/>
                  </a:lnTo>
                  <a:lnTo>
                    <a:pt x="586" y="3034"/>
                  </a:lnTo>
                  <a:lnTo>
                    <a:pt x="628" y="3034"/>
                  </a:lnTo>
                  <a:lnTo>
                    <a:pt x="691" y="2971"/>
                  </a:lnTo>
                  <a:lnTo>
                    <a:pt x="817" y="2971"/>
                  </a:lnTo>
                  <a:lnTo>
                    <a:pt x="963" y="2992"/>
                  </a:lnTo>
                  <a:lnTo>
                    <a:pt x="1026" y="3097"/>
                  </a:lnTo>
                  <a:lnTo>
                    <a:pt x="1026" y="3264"/>
                  </a:lnTo>
                  <a:lnTo>
                    <a:pt x="1005" y="3390"/>
                  </a:lnTo>
                  <a:lnTo>
                    <a:pt x="900" y="3515"/>
                  </a:lnTo>
                  <a:lnTo>
                    <a:pt x="837" y="3662"/>
                  </a:lnTo>
                  <a:lnTo>
                    <a:pt x="796" y="3766"/>
                  </a:lnTo>
                  <a:lnTo>
                    <a:pt x="796" y="3871"/>
                  </a:lnTo>
                  <a:lnTo>
                    <a:pt x="837" y="3996"/>
                  </a:lnTo>
                  <a:lnTo>
                    <a:pt x="837" y="4080"/>
                  </a:lnTo>
                  <a:lnTo>
                    <a:pt x="942" y="4206"/>
                  </a:lnTo>
                  <a:lnTo>
                    <a:pt x="1047" y="4289"/>
                  </a:lnTo>
                  <a:lnTo>
                    <a:pt x="1130" y="4331"/>
                  </a:lnTo>
                  <a:lnTo>
                    <a:pt x="1172" y="4394"/>
                  </a:lnTo>
                  <a:lnTo>
                    <a:pt x="1256" y="4499"/>
                  </a:lnTo>
                  <a:lnTo>
                    <a:pt x="1235" y="4541"/>
                  </a:lnTo>
                  <a:lnTo>
                    <a:pt x="1256" y="4645"/>
                  </a:lnTo>
                  <a:lnTo>
                    <a:pt x="1361" y="4624"/>
                  </a:lnTo>
                  <a:lnTo>
                    <a:pt x="1381" y="4499"/>
                  </a:lnTo>
                  <a:lnTo>
                    <a:pt x="1361" y="4352"/>
                  </a:lnTo>
                  <a:lnTo>
                    <a:pt x="1423" y="4248"/>
                  </a:lnTo>
                  <a:lnTo>
                    <a:pt x="1423" y="4143"/>
                  </a:lnTo>
                  <a:lnTo>
                    <a:pt x="1486" y="3996"/>
                  </a:lnTo>
                  <a:lnTo>
                    <a:pt x="1591" y="3976"/>
                  </a:lnTo>
                  <a:lnTo>
                    <a:pt x="1674" y="3913"/>
                  </a:lnTo>
                  <a:lnTo>
                    <a:pt x="1695" y="3808"/>
                  </a:lnTo>
                  <a:lnTo>
                    <a:pt x="1737" y="3599"/>
                  </a:lnTo>
                  <a:lnTo>
                    <a:pt x="1653" y="3515"/>
                  </a:lnTo>
                  <a:lnTo>
                    <a:pt x="1674" y="3473"/>
                  </a:lnTo>
                  <a:lnTo>
                    <a:pt x="1653" y="3452"/>
                  </a:lnTo>
                  <a:lnTo>
                    <a:pt x="1674" y="3390"/>
                  </a:lnTo>
                  <a:lnTo>
                    <a:pt x="1737" y="3390"/>
                  </a:lnTo>
                  <a:lnTo>
                    <a:pt x="1758" y="3306"/>
                  </a:lnTo>
                  <a:lnTo>
                    <a:pt x="1842" y="3306"/>
                  </a:lnTo>
                  <a:lnTo>
                    <a:pt x="1842" y="3243"/>
                  </a:lnTo>
                  <a:lnTo>
                    <a:pt x="1779" y="3160"/>
                  </a:lnTo>
                  <a:lnTo>
                    <a:pt x="1737" y="3034"/>
                  </a:lnTo>
                  <a:lnTo>
                    <a:pt x="1591" y="2846"/>
                  </a:lnTo>
                  <a:lnTo>
                    <a:pt x="1570" y="2741"/>
                  </a:lnTo>
                  <a:lnTo>
                    <a:pt x="1361" y="2553"/>
                  </a:lnTo>
                  <a:lnTo>
                    <a:pt x="1319" y="2532"/>
                  </a:lnTo>
                  <a:lnTo>
                    <a:pt x="1277" y="2469"/>
                  </a:lnTo>
                  <a:lnTo>
                    <a:pt x="1172" y="2406"/>
                  </a:lnTo>
                  <a:lnTo>
                    <a:pt x="1005" y="2323"/>
                  </a:lnTo>
                  <a:lnTo>
                    <a:pt x="921" y="1779"/>
                  </a:lnTo>
                  <a:lnTo>
                    <a:pt x="942" y="1674"/>
                  </a:lnTo>
                  <a:lnTo>
                    <a:pt x="942" y="691"/>
                  </a:lnTo>
                  <a:lnTo>
                    <a:pt x="921" y="481"/>
                  </a:lnTo>
                  <a:lnTo>
                    <a:pt x="733" y="272"/>
                  </a:lnTo>
                  <a:lnTo>
                    <a:pt x="649" y="209"/>
                  </a:lnTo>
                  <a:lnTo>
                    <a:pt x="607" y="167"/>
                  </a:lnTo>
                  <a:lnTo>
                    <a:pt x="586" y="126"/>
                  </a:lnTo>
                  <a:lnTo>
                    <a:pt x="524" y="126"/>
                  </a:lnTo>
                  <a:lnTo>
                    <a:pt x="503" y="105"/>
                  </a:lnTo>
                  <a:lnTo>
                    <a:pt x="419" y="63"/>
                  </a:lnTo>
                  <a:lnTo>
                    <a:pt x="398" y="105"/>
                  </a:lnTo>
                  <a:lnTo>
                    <a:pt x="377" y="63"/>
                  </a:lnTo>
                  <a:lnTo>
                    <a:pt x="293" y="6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64"/>
            <p:cNvSpPr/>
            <p:nvPr/>
          </p:nvSpPr>
          <p:spPr>
            <a:xfrm>
              <a:off x="3895082" y="3199593"/>
              <a:ext cx="81233" cy="66165"/>
            </a:xfrm>
            <a:custGeom>
              <a:avLst/>
              <a:gdLst/>
              <a:ahLst/>
              <a:cxnLst/>
              <a:rect l="l" t="t" r="r" b="b"/>
              <a:pathLst>
                <a:path w="6822" h="5818" extrusionOk="0">
                  <a:moveTo>
                    <a:pt x="5085" y="1"/>
                  </a:moveTo>
                  <a:lnTo>
                    <a:pt x="4143" y="210"/>
                  </a:lnTo>
                  <a:lnTo>
                    <a:pt x="3913" y="691"/>
                  </a:lnTo>
                  <a:lnTo>
                    <a:pt x="3934" y="796"/>
                  </a:lnTo>
                  <a:lnTo>
                    <a:pt x="3997" y="858"/>
                  </a:lnTo>
                  <a:lnTo>
                    <a:pt x="4081" y="900"/>
                  </a:lnTo>
                  <a:lnTo>
                    <a:pt x="4039" y="942"/>
                  </a:lnTo>
                  <a:lnTo>
                    <a:pt x="4018" y="1005"/>
                  </a:lnTo>
                  <a:lnTo>
                    <a:pt x="4018" y="1068"/>
                  </a:lnTo>
                  <a:lnTo>
                    <a:pt x="4018" y="1151"/>
                  </a:lnTo>
                  <a:lnTo>
                    <a:pt x="4018" y="1235"/>
                  </a:lnTo>
                  <a:lnTo>
                    <a:pt x="4018" y="1361"/>
                  </a:lnTo>
                  <a:lnTo>
                    <a:pt x="3976" y="1382"/>
                  </a:lnTo>
                  <a:lnTo>
                    <a:pt x="3997" y="1423"/>
                  </a:lnTo>
                  <a:lnTo>
                    <a:pt x="3934" y="1465"/>
                  </a:lnTo>
                  <a:lnTo>
                    <a:pt x="3830" y="1570"/>
                  </a:lnTo>
                  <a:lnTo>
                    <a:pt x="3830" y="1654"/>
                  </a:lnTo>
                  <a:lnTo>
                    <a:pt x="3830" y="1988"/>
                  </a:lnTo>
                  <a:lnTo>
                    <a:pt x="3830" y="2114"/>
                  </a:lnTo>
                  <a:lnTo>
                    <a:pt x="3913" y="2198"/>
                  </a:lnTo>
                  <a:lnTo>
                    <a:pt x="4081" y="2365"/>
                  </a:lnTo>
                  <a:lnTo>
                    <a:pt x="4102" y="2428"/>
                  </a:lnTo>
                  <a:lnTo>
                    <a:pt x="4143" y="2511"/>
                  </a:lnTo>
                  <a:lnTo>
                    <a:pt x="4436" y="2511"/>
                  </a:lnTo>
                  <a:lnTo>
                    <a:pt x="4395" y="2470"/>
                  </a:lnTo>
                  <a:lnTo>
                    <a:pt x="4395" y="2386"/>
                  </a:lnTo>
                  <a:lnTo>
                    <a:pt x="4520" y="2365"/>
                  </a:lnTo>
                  <a:lnTo>
                    <a:pt x="4562" y="2386"/>
                  </a:lnTo>
                  <a:lnTo>
                    <a:pt x="4625" y="3014"/>
                  </a:lnTo>
                  <a:lnTo>
                    <a:pt x="4562" y="3055"/>
                  </a:lnTo>
                  <a:lnTo>
                    <a:pt x="4499" y="3035"/>
                  </a:lnTo>
                  <a:lnTo>
                    <a:pt x="4457" y="3014"/>
                  </a:lnTo>
                  <a:lnTo>
                    <a:pt x="4436" y="2993"/>
                  </a:lnTo>
                  <a:lnTo>
                    <a:pt x="4353" y="3035"/>
                  </a:lnTo>
                  <a:lnTo>
                    <a:pt x="4248" y="3055"/>
                  </a:lnTo>
                  <a:lnTo>
                    <a:pt x="4185" y="3055"/>
                  </a:lnTo>
                  <a:lnTo>
                    <a:pt x="4039" y="2930"/>
                  </a:lnTo>
                  <a:lnTo>
                    <a:pt x="3934" y="2804"/>
                  </a:lnTo>
                  <a:lnTo>
                    <a:pt x="3830" y="2721"/>
                  </a:lnTo>
                  <a:lnTo>
                    <a:pt x="3725" y="2574"/>
                  </a:lnTo>
                  <a:lnTo>
                    <a:pt x="3599" y="2470"/>
                  </a:lnTo>
                  <a:lnTo>
                    <a:pt x="3390" y="2407"/>
                  </a:lnTo>
                  <a:lnTo>
                    <a:pt x="3244" y="2323"/>
                  </a:lnTo>
                  <a:lnTo>
                    <a:pt x="3244" y="2260"/>
                  </a:lnTo>
                  <a:lnTo>
                    <a:pt x="3139" y="2156"/>
                  </a:lnTo>
                  <a:lnTo>
                    <a:pt x="3139" y="1988"/>
                  </a:lnTo>
                  <a:lnTo>
                    <a:pt x="3097" y="1988"/>
                  </a:lnTo>
                  <a:lnTo>
                    <a:pt x="3055" y="2009"/>
                  </a:lnTo>
                  <a:lnTo>
                    <a:pt x="2972" y="2009"/>
                  </a:lnTo>
                  <a:lnTo>
                    <a:pt x="2930" y="2177"/>
                  </a:lnTo>
                  <a:lnTo>
                    <a:pt x="2888" y="2219"/>
                  </a:lnTo>
                  <a:lnTo>
                    <a:pt x="2742" y="2281"/>
                  </a:lnTo>
                  <a:lnTo>
                    <a:pt x="2637" y="2281"/>
                  </a:lnTo>
                  <a:lnTo>
                    <a:pt x="2637" y="2260"/>
                  </a:lnTo>
                  <a:lnTo>
                    <a:pt x="2511" y="2219"/>
                  </a:lnTo>
                  <a:lnTo>
                    <a:pt x="2365" y="2198"/>
                  </a:lnTo>
                  <a:lnTo>
                    <a:pt x="2239" y="2114"/>
                  </a:lnTo>
                  <a:lnTo>
                    <a:pt x="2198" y="2114"/>
                  </a:lnTo>
                  <a:lnTo>
                    <a:pt x="2093" y="2072"/>
                  </a:lnTo>
                  <a:lnTo>
                    <a:pt x="2030" y="2072"/>
                  </a:lnTo>
                  <a:lnTo>
                    <a:pt x="2030" y="2009"/>
                  </a:lnTo>
                  <a:lnTo>
                    <a:pt x="2030" y="1947"/>
                  </a:lnTo>
                  <a:lnTo>
                    <a:pt x="2009" y="1884"/>
                  </a:lnTo>
                  <a:lnTo>
                    <a:pt x="2009" y="1758"/>
                  </a:lnTo>
                  <a:lnTo>
                    <a:pt x="1946" y="1758"/>
                  </a:lnTo>
                  <a:lnTo>
                    <a:pt x="1800" y="1800"/>
                  </a:lnTo>
                  <a:lnTo>
                    <a:pt x="1779" y="1842"/>
                  </a:lnTo>
                  <a:lnTo>
                    <a:pt x="1695" y="1842"/>
                  </a:lnTo>
                  <a:lnTo>
                    <a:pt x="1612" y="1884"/>
                  </a:lnTo>
                  <a:lnTo>
                    <a:pt x="1528" y="1947"/>
                  </a:lnTo>
                  <a:lnTo>
                    <a:pt x="1507" y="1905"/>
                  </a:lnTo>
                  <a:lnTo>
                    <a:pt x="1486" y="1884"/>
                  </a:lnTo>
                  <a:lnTo>
                    <a:pt x="1486" y="1779"/>
                  </a:lnTo>
                  <a:lnTo>
                    <a:pt x="1465" y="1758"/>
                  </a:lnTo>
                  <a:lnTo>
                    <a:pt x="1361" y="1695"/>
                  </a:lnTo>
                  <a:lnTo>
                    <a:pt x="1298" y="1737"/>
                  </a:lnTo>
                  <a:lnTo>
                    <a:pt x="1256" y="1674"/>
                  </a:lnTo>
                  <a:lnTo>
                    <a:pt x="1256" y="1695"/>
                  </a:lnTo>
                  <a:lnTo>
                    <a:pt x="1256" y="1758"/>
                  </a:lnTo>
                  <a:lnTo>
                    <a:pt x="1214" y="1779"/>
                  </a:lnTo>
                  <a:lnTo>
                    <a:pt x="1256" y="2009"/>
                  </a:lnTo>
                  <a:lnTo>
                    <a:pt x="1256" y="2219"/>
                  </a:lnTo>
                  <a:lnTo>
                    <a:pt x="1256" y="2365"/>
                  </a:lnTo>
                  <a:lnTo>
                    <a:pt x="1298" y="2470"/>
                  </a:lnTo>
                  <a:lnTo>
                    <a:pt x="1298" y="2574"/>
                  </a:lnTo>
                  <a:lnTo>
                    <a:pt x="1277" y="2616"/>
                  </a:lnTo>
                  <a:lnTo>
                    <a:pt x="1256" y="2783"/>
                  </a:lnTo>
                  <a:lnTo>
                    <a:pt x="1277" y="2825"/>
                  </a:lnTo>
                  <a:lnTo>
                    <a:pt x="42" y="2825"/>
                  </a:lnTo>
                  <a:lnTo>
                    <a:pt x="1" y="4771"/>
                  </a:lnTo>
                  <a:lnTo>
                    <a:pt x="22" y="4813"/>
                  </a:lnTo>
                  <a:lnTo>
                    <a:pt x="105" y="4918"/>
                  </a:lnTo>
                  <a:lnTo>
                    <a:pt x="168" y="4980"/>
                  </a:lnTo>
                  <a:lnTo>
                    <a:pt x="231" y="5043"/>
                  </a:lnTo>
                  <a:lnTo>
                    <a:pt x="314" y="5085"/>
                  </a:lnTo>
                  <a:lnTo>
                    <a:pt x="419" y="5232"/>
                  </a:lnTo>
                  <a:lnTo>
                    <a:pt x="482" y="5294"/>
                  </a:lnTo>
                  <a:lnTo>
                    <a:pt x="566" y="5336"/>
                  </a:lnTo>
                  <a:lnTo>
                    <a:pt x="628" y="5399"/>
                  </a:lnTo>
                  <a:lnTo>
                    <a:pt x="670" y="5462"/>
                  </a:lnTo>
                  <a:lnTo>
                    <a:pt x="754" y="5504"/>
                  </a:lnTo>
                  <a:lnTo>
                    <a:pt x="775" y="5608"/>
                  </a:lnTo>
                  <a:lnTo>
                    <a:pt x="1319" y="5462"/>
                  </a:lnTo>
                  <a:lnTo>
                    <a:pt x="1402" y="5504"/>
                  </a:lnTo>
                  <a:lnTo>
                    <a:pt x="1528" y="5441"/>
                  </a:lnTo>
                  <a:lnTo>
                    <a:pt x="1570" y="5462"/>
                  </a:lnTo>
                  <a:lnTo>
                    <a:pt x="1591" y="5462"/>
                  </a:lnTo>
                  <a:lnTo>
                    <a:pt x="1612" y="5504"/>
                  </a:lnTo>
                  <a:lnTo>
                    <a:pt x="1695" y="5504"/>
                  </a:lnTo>
                  <a:lnTo>
                    <a:pt x="1716" y="5524"/>
                  </a:lnTo>
                  <a:lnTo>
                    <a:pt x="1737" y="5524"/>
                  </a:lnTo>
                  <a:lnTo>
                    <a:pt x="1821" y="5629"/>
                  </a:lnTo>
                  <a:lnTo>
                    <a:pt x="1884" y="5629"/>
                  </a:lnTo>
                  <a:lnTo>
                    <a:pt x="2030" y="5650"/>
                  </a:lnTo>
                  <a:lnTo>
                    <a:pt x="2135" y="5713"/>
                  </a:lnTo>
                  <a:lnTo>
                    <a:pt x="2198" y="5755"/>
                  </a:lnTo>
                  <a:lnTo>
                    <a:pt x="2239" y="5755"/>
                  </a:lnTo>
                  <a:lnTo>
                    <a:pt x="2344" y="5671"/>
                  </a:lnTo>
                  <a:lnTo>
                    <a:pt x="2470" y="5650"/>
                  </a:lnTo>
                  <a:lnTo>
                    <a:pt x="2532" y="5713"/>
                  </a:lnTo>
                  <a:lnTo>
                    <a:pt x="2553" y="5671"/>
                  </a:lnTo>
                  <a:lnTo>
                    <a:pt x="2574" y="5713"/>
                  </a:lnTo>
                  <a:lnTo>
                    <a:pt x="2616" y="5713"/>
                  </a:lnTo>
                  <a:lnTo>
                    <a:pt x="2679" y="5776"/>
                  </a:lnTo>
                  <a:lnTo>
                    <a:pt x="2783" y="5817"/>
                  </a:lnTo>
                  <a:lnTo>
                    <a:pt x="2951" y="5755"/>
                  </a:lnTo>
                  <a:lnTo>
                    <a:pt x="3139" y="5504"/>
                  </a:lnTo>
                  <a:lnTo>
                    <a:pt x="3390" y="5190"/>
                  </a:lnTo>
                  <a:lnTo>
                    <a:pt x="3725" y="4939"/>
                  </a:lnTo>
                  <a:lnTo>
                    <a:pt x="3934" y="4876"/>
                  </a:lnTo>
                  <a:lnTo>
                    <a:pt x="3976" y="4834"/>
                  </a:lnTo>
                  <a:lnTo>
                    <a:pt x="3997" y="4792"/>
                  </a:lnTo>
                  <a:lnTo>
                    <a:pt x="3976" y="4729"/>
                  </a:lnTo>
                  <a:lnTo>
                    <a:pt x="3997" y="4687"/>
                  </a:lnTo>
                  <a:lnTo>
                    <a:pt x="3997" y="4625"/>
                  </a:lnTo>
                  <a:lnTo>
                    <a:pt x="4039" y="4562"/>
                  </a:lnTo>
                  <a:lnTo>
                    <a:pt x="4206" y="4457"/>
                  </a:lnTo>
                  <a:lnTo>
                    <a:pt x="4290" y="4415"/>
                  </a:lnTo>
                  <a:lnTo>
                    <a:pt x="4353" y="4395"/>
                  </a:lnTo>
                  <a:lnTo>
                    <a:pt x="4499" y="4353"/>
                  </a:lnTo>
                  <a:lnTo>
                    <a:pt x="4646" y="4353"/>
                  </a:lnTo>
                  <a:lnTo>
                    <a:pt x="4667" y="4395"/>
                  </a:lnTo>
                  <a:lnTo>
                    <a:pt x="4729" y="4374"/>
                  </a:lnTo>
                  <a:lnTo>
                    <a:pt x="4855" y="4395"/>
                  </a:lnTo>
                  <a:lnTo>
                    <a:pt x="4918" y="4395"/>
                  </a:lnTo>
                  <a:lnTo>
                    <a:pt x="4918" y="4311"/>
                  </a:lnTo>
                  <a:lnTo>
                    <a:pt x="4876" y="4143"/>
                  </a:lnTo>
                  <a:lnTo>
                    <a:pt x="4918" y="4060"/>
                  </a:lnTo>
                  <a:lnTo>
                    <a:pt x="5148" y="3955"/>
                  </a:lnTo>
                  <a:lnTo>
                    <a:pt x="5273" y="3955"/>
                  </a:lnTo>
                  <a:lnTo>
                    <a:pt x="5859" y="3683"/>
                  </a:lnTo>
                  <a:lnTo>
                    <a:pt x="5964" y="3662"/>
                  </a:lnTo>
                  <a:lnTo>
                    <a:pt x="6299" y="3537"/>
                  </a:lnTo>
                  <a:lnTo>
                    <a:pt x="6487" y="3474"/>
                  </a:lnTo>
                  <a:lnTo>
                    <a:pt x="6445" y="3432"/>
                  </a:lnTo>
                  <a:lnTo>
                    <a:pt x="6403" y="3327"/>
                  </a:lnTo>
                  <a:lnTo>
                    <a:pt x="6320" y="3223"/>
                  </a:lnTo>
                  <a:lnTo>
                    <a:pt x="6320" y="3160"/>
                  </a:lnTo>
                  <a:lnTo>
                    <a:pt x="6382" y="3139"/>
                  </a:lnTo>
                  <a:lnTo>
                    <a:pt x="6445" y="3035"/>
                  </a:lnTo>
                  <a:lnTo>
                    <a:pt x="6445" y="2951"/>
                  </a:lnTo>
                  <a:lnTo>
                    <a:pt x="6487" y="2888"/>
                  </a:lnTo>
                  <a:lnTo>
                    <a:pt x="6445" y="2825"/>
                  </a:lnTo>
                  <a:lnTo>
                    <a:pt x="6445" y="2742"/>
                  </a:lnTo>
                  <a:lnTo>
                    <a:pt x="6487" y="2721"/>
                  </a:lnTo>
                  <a:lnTo>
                    <a:pt x="6612" y="2616"/>
                  </a:lnTo>
                  <a:lnTo>
                    <a:pt x="6696" y="2595"/>
                  </a:lnTo>
                  <a:lnTo>
                    <a:pt x="6717" y="2511"/>
                  </a:lnTo>
                  <a:lnTo>
                    <a:pt x="6759" y="2511"/>
                  </a:lnTo>
                  <a:lnTo>
                    <a:pt x="6759" y="2470"/>
                  </a:lnTo>
                  <a:lnTo>
                    <a:pt x="6717" y="2428"/>
                  </a:lnTo>
                  <a:lnTo>
                    <a:pt x="6696" y="2386"/>
                  </a:lnTo>
                  <a:lnTo>
                    <a:pt x="6654" y="2302"/>
                  </a:lnTo>
                  <a:lnTo>
                    <a:pt x="6717" y="2281"/>
                  </a:lnTo>
                  <a:lnTo>
                    <a:pt x="6717" y="2198"/>
                  </a:lnTo>
                  <a:lnTo>
                    <a:pt x="6654" y="2114"/>
                  </a:lnTo>
                  <a:lnTo>
                    <a:pt x="6717" y="2051"/>
                  </a:lnTo>
                  <a:lnTo>
                    <a:pt x="6696" y="1967"/>
                  </a:lnTo>
                  <a:lnTo>
                    <a:pt x="6696" y="1884"/>
                  </a:lnTo>
                  <a:lnTo>
                    <a:pt x="6654" y="1779"/>
                  </a:lnTo>
                  <a:lnTo>
                    <a:pt x="6654" y="1695"/>
                  </a:lnTo>
                  <a:lnTo>
                    <a:pt x="6801" y="1570"/>
                  </a:lnTo>
                  <a:lnTo>
                    <a:pt x="6801" y="1528"/>
                  </a:lnTo>
                  <a:lnTo>
                    <a:pt x="6822" y="1486"/>
                  </a:lnTo>
                  <a:lnTo>
                    <a:pt x="6822" y="1361"/>
                  </a:lnTo>
                  <a:lnTo>
                    <a:pt x="6801" y="1277"/>
                  </a:lnTo>
                  <a:lnTo>
                    <a:pt x="6696" y="1214"/>
                  </a:lnTo>
                  <a:lnTo>
                    <a:pt x="6696" y="1151"/>
                  </a:lnTo>
                  <a:lnTo>
                    <a:pt x="6738" y="1005"/>
                  </a:lnTo>
                  <a:lnTo>
                    <a:pt x="6738" y="963"/>
                  </a:lnTo>
                  <a:lnTo>
                    <a:pt x="6696" y="942"/>
                  </a:lnTo>
                  <a:lnTo>
                    <a:pt x="6592" y="900"/>
                  </a:lnTo>
                  <a:lnTo>
                    <a:pt x="6550" y="817"/>
                  </a:lnTo>
                  <a:lnTo>
                    <a:pt x="6529" y="796"/>
                  </a:lnTo>
                  <a:lnTo>
                    <a:pt x="6508" y="712"/>
                  </a:lnTo>
                  <a:lnTo>
                    <a:pt x="6508" y="691"/>
                  </a:lnTo>
                  <a:lnTo>
                    <a:pt x="6445" y="691"/>
                  </a:lnTo>
                  <a:lnTo>
                    <a:pt x="6340" y="586"/>
                  </a:lnTo>
                  <a:lnTo>
                    <a:pt x="6299" y="503"/>
                  </a:lnTo>
                  <a:lnTo>
                    <a:pt x="6236" y="482"/>
                  </a:lnTo>
                  <a:lnTo>
                    <a:pt x="6194" y="419"/>
                  </a:lnTo>
                  <a:lnTo>
                    <a:pt x="6110" y="419"/>
                  </a:lnTo>
                  <a:lnTo>
                    <a:pt x="5859" y="335"/>
                  </a:lnTo>
                  <a:lnTo>
                    <a:pt x="5755" y="335"/>
                  </a:lnTo>
                  <a:lnTo>
                    <a:pt x="5671" y="273"/>
                  </a:lnTo>
                  <a:lnTo>
                    <a:pt x="5671" y="210"/>
                  </a:lnTo>
                  <a:lnTo>
                    <a:pt x="5587" y="168"/>
                  </a:lnTo>
                  <a:lnTo>
                    <a:pt x="5545" y="168"/>
                  </a:lnTo>
                  <a:lnTo>
                    <a:pt x="5441" y="126"/>
                  </a:lnTo>
                  <a:lnTo>
                    <a:pt x="5357" y="126"/>
                  </a:lnTo>
                  <a:lnTo>
                    <a:pt x="5169" y="22"/>
                  </a:lnTo>
                  <a:lnTo>
                    <a:pt x="508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64"/>
            <p:cNvSpPr/>
            <p:nvPr/>
          </p:nvSpPr>
          <p:spPr>
            <a:xfrm>
              <a:off x="3824328" y="3184365"/>
              <a:ext cx="86210" cy="81393"/>
            </a:xfrm>
            <a:custGeom>
              <a:avLst/>
              <a:gdLst/>
              <a:ahLst/>
              <a:cxnLst/>
              <a:rect l="l" t="t" r="r" b="b"/>
              <a:pathLst>
                <a:path w="7240" h="7157" extrusionOk="0">
                  <a:moveTo>
                    <a:pt x="963" y="0"/>
                  </a:moveTo>
                  <a:lnTo>
                    <a:pt x="879" y="42"/>
                  </a:lnTo>
                  <a:lnTo>
                    <a:pt x="774" y="63"/>
                  </a:lnTo>
                  <a:lnTo>
                    <a:pt x="712" y="63"/>
                  </a:lnTo>
                  <a:lnTo>
                    <a:pt x="670" y="84"/>
                  </a:lnTo>
                  <a:lnTo>
                    <a:pt x="670" y="105"/>
                  </a:lnTo>
                  <a:lnTo>
                    <a:pt x="649" y="105"/>
                  </a:lnTo>
                  <a:lnTo>
                    <a:pt x="502" y="189"/>
                  </a:lnTo>
                  <a:lnTo>
                    <a:pt x="544" y="273"/>
                  </a:lnTo>
                  <a:lnTo>
                    <a:pt x="544" y="356"/>
                  </a:lnTo>
                  <a:lnTo>
                    <a:pt x="858" y="712"/>
                  </a:lnTo>
                  <a:lnTo>
                    <a:pt x="879" y="1151"/>
                  </a:lnTo>
                  <a:lnTo>
                    <a:pt x="1046" y="1402"/>
                  </a:lnTo>
                  <a:lnTo>
                    <a:pt x="1026" y="1633"/>
                  </a:lnTo>
                  <a:lnTo>
                    <a:pt x="837" y="1863"/>
                  </a:lnTo>
                  <a:lnTo>
                    <a:pt x="942" y="1925"/>
                  </a:lnTo>
                  <a:lnTo>
                    <a:pt x="942" y="2135"/>
                  </a:lnTo>
                  <a:lnTo>
                    <a:pt x="1046" y="2260"/>
                  </a:lnTo>
                  <a:lnTo>
                    <a:pt x="1046" y="2407"/>
                  </a:lnTo>
                  <a:lnTo>
                    <a:pt x="1256" y="2783"/>
                  </a:lnTo>
                  <a:lnTo>
                    <a:pt x="1256" y="2867"/>
                  </a:lnTo>
                  <a:lnTo>
                    <a:pt x="1339" y="2972"/>
                  </a:lnTo>
                  <a:lnTo>
                    <a:pt x="1339" y="3453"/>
                  </a:lnTo>
                  <a:lnTo>
                    <a:pt x="1088" y="3871"/>
                  </a:lnTo>
                  <a:lnTo>
                    <a:pt x="1026" y="3871"/>
                  </a:lnTo>
                  <a:lnTo>
                    <a:pt x="754" y="4081"/>
                  </a:lnTo>
                  <a:lnTo>
                    <a:pt x="754" y="4227"/>
                  </a:lnTo>
                  <a:lnTo>
                    <a:pt x="440" y="4499"/>
                  </a:lnTo>
                  <a:lnTo>
                    <a:pt x="440" y="4687"/>
                  </a:lnTo>
                  <a:lnTo>
                    <a:pt x="398" y="4750"/>
                  </a:lnTo>
                  <a:lnTo>
                    <a:pt x="398" y="5210"/>
                  </a:lnTo>
                  <a:lnTo>
                    <a:pt x="230" y="5399"/>
                  </a:lnTo>
                  <a:lnTo>
                    <a:pt x="210" y="5608"/>
                  </a:lnTo>
                  <a:lnTo>
                    <a:pt x="42" y="5796"/>
                  </a:lnTo>
                  <a:lnTo>
                    <a:pt x="42" y="6006"/>
                  </a:lnTo>
                  <a:lnTo>
                    <a:pt x="21" y="6173"/>
                  </a:lnTo>
                  <a:lnTo>
                    <a:pt x="21" y="6466"/>
                  </a:lnTo>
                  <a:lnTo>
                    <a:pt x="0" y="6654"/>
                  </a:lnTo>
                  <a:lnTo>
                    <a:pt x="21" y="6696"/>
                  </a:lnTo>
                  <a:lnTo>
                    <a:pt x="105" y="6738"/>
                  </a:lnTo>
                  <a:lnTo>
                    <a:pt x="126" y="6759"/>
                  </a:lnTo>
                  <a:lnTo>
                    <a:pt x="189" y="6738"/>
                  </a:lnTo>
                  <a:lnTo>
                    <a:pt x="210" y="6654"/>
                  </a:lnTo>
                  <a:lnTo>
                    <a:pt x="398" y="6654"/>
                  </a:lnTo>
                  <a:lnTo>
                    <a:pt x="461" y="6696"/>
                  </a:lnTo>
                  <a:lnTo>
                    <a:pt x="523" y="6675"/>
                  </a:lnTo>
                  <a:lnTo>
                    <a:pt x="523" y="6591"/>
                  </a:lnTo>
                  <a:lnTo>
                    <a:pt x="712" y="6466"/>
                  </a:lnTo>
                  <a:lnTo>
                    <a:pt x="754" y="6466"/>
                  </a:lnTo>
                  <a:lnTo>
                    <a:pt x="858" y="6529"/>
                  </a:lnTo>
                  <a:lnTo>
                    <a:pt x="879" y="6529"/>
                  </a:lnTo>
                  <a:lnTo>
                    <a:pt x="921" y="6487"/>
                  </a:lnTo>
                  <a:lnTo>
                    <a:pt x="963" y="6466"/>
                  </a:lnTo>
                  <a:lnTo>
                    <a:pt x="1046" y="6529"/>
                  </a:lnTo>
                  <a:lnTo>
                    <a:pt x="1046" y="6550"/>
                  </a:lnTo>
                  <a:lnTo>
                    <a:pt x="1130" y="6571"/>
                  </a:lnTo>
                  <a:lnTo>
                    <a:pt x="1088" y="6633"/>
                  </a:lnTo>
                  <a:lnTo>
                    <a:pt x="1151" y="6654"/>
                  </a:lnTo>
                  <a:lnTo>
                    <a:pt x="1256" y="6759"/>
                  </a:lnTo>
                  <a:lnTo>
                    <a:pt x="1381" y="6801"/>
                  </a:lnTo>
                  <a:lnTo>
                    <a:pt x="1486" y="6759"/>
                  </a:lnTo>
                  <a:lnTo>
                    <a:pt x="1507" y="6759"/>
                  </a:lnTo>
                  <a:lnTo>
                    <a:pt x="1590" y="6696"/>
                  </a:lnTo>
                  <a:lnTo>
                    <a:pt x="1653" y="6696"/>
                  </a:lnTo>
                  <a:lnTo>
                    <a:pt x="1674" y="6738"/>
                  </a:lnTo>
                  <a:lnTo>
                    <a:pt x="3850" y="6738"/>
                  </a:lnTo>
                  <a:lnTo>
                    <a:pt x="3871" y="6759"/>
                  </a:lnTo>
                  <a:lnTo>
                    <a:pt x="3913" y="6863"/>
                  </a:lnTo>
                  <a:lnTo>
                    <a:pt x="3976" y="6905"/>
                  </a:lnTo>
                  <a:lnTo>
                    <a:pt x="4101" y="6968"/>
                  </a:lnTo>
                  <a:lnTo>
                    <a:pt x="4206" y="6989"/>
                  </a:lnTo>
                  <a:lnTo>
                    <a:pt x="4311" y="6968"/>
                  </a:lnTo>
                  <a:lnTo>
                    <a:pt x="4373" y="6989"/>
                  </a:lnTo>
                  <a:lnTo>
                    <a:pt x="4394" y="7052"/>
                  </a:lnTo>
                  <a:lnTo>
                    <a:pt x="4478" y="7073"/>
                  </a:lnTo>
                  <a:lnTo>
                    <a:pt x="4541" y="7010"/>
                  </a:lnTo>
                  <a:lnTo>
                    <a:pt x="4645" y="6989"/>
                  </a:lnTo>
                  <a:lnTo>
                    <a:pt x="4792" y="7010"/>
                  </a:lnTo>
                  <a:lnTo>
                    <a:pt x="4855" y="7010"/>
                  </a:lnTo>
                  <a:lnTo>
                    <a:pt x="4896" y="6947"/>
                  </a:lnTo>
                  <a:lnTo>
                    <a:pt x="4917" y="6968"/>
                  </a:lnTo>
                  <a:lnTo>
                    <a:pt x="4959" y="6968"/>
                  </a:lnTo>
                  <a:lnTo>
                    <a:pt x="5106" y="7094"/>
                  </a:lnTo>
                  <a:lnTo>
                    <a:pt x="5210" y="7115"/>
                  </a:lnTo>
                  <a:lnTo>
                    <a:pt x="5357" y="7115"/>
                  </a:lnTo>
                  <a:lnTo>
                    <a:pt x="5357" y="7073"/>
                  </a:lnTo>
                  <a:lnTo>
                    <a:pt x="5440" y="7052"/>
                  </a:lnTo>
                  <a:lnTo>
                    <a:pt x="5482" y="7073"/>
                  </a:lnTo>
                  <a:lnTo>
                    <a:pt x="5545" y="7094"/>
                  </a:lnTo>
                  <a:lnTo>
                    <a:pt x="5587" y="7073"/>
                  </a:lnTo>
                  <a:lnTo>
                    <a:pt x="5629" y="7115"/>
                  </a:lnTo>
                  <a:lnTo>
                    <a:pt x="5671" y="7115"/>
                  </a:lnTo>
                  <a:lnTo>
                    <a:pt x="5692" y="7156"/>
                  </a:lnTo>
                  <a:lnTo>
                    <a:pt x="5838" y="7156"/>
                  </a:lnTo>
                  <a:lnTo>
                    <a:pt x="6717" y="6947"/>
                  </a:lnTo>
                  <a:lnTo>
                    <a:pt x="6696" y="6843"/>
                  </a:lnTo>
                  <a:lnTo>
                    <a:pt x="6612" y="6801"/>
                  </a:lnTo>
                  <a:lnTo>
                    <a:pt x="6570" y="6738"/>
                  </a:lnTo>
                  <a:lnTo>
                    <a:pt x="6508" y="6675"/>
                  </a:lnTo>
                  <a:lnTo>
                    <a:pt x="6424" y="6633"/>
                  </a:lnTo>
                  <a:lnTo>
                    <a:pt x="6361" y="6571"/>
                  </a:lnTo>
                  <a:lnTo>
                    <a:pt x="6256" y="6424"/>
                  </a:lnTo>
                  <a:lnTo>
                    <a:pt x="6173" y="6382"/>
                  </a:lnTo>
                  <a:lnTo>
                    <a:pt x="6110" y="6319"/>
                  </a:lnTo>
                  <a:lnTo>
                    <a:pt x="6047" y="6257"/>
                  </a:lnTo>
                  <a:lnTo>
                    <a:pt x="5964" y="6152"/>
                  </a:lnTo>
                  <a:lnTo>
                    <a:pt x="5943" y="6110"/>
                  </a:lnTo>
                  <a:lnTo>
                    <a:pt x="5984" y="4164"/>
                  </a:lnTo>
                  <a:lnTo>
                    <a:pt x="7219" y="4164"/>
                  </a:lnTo>
                  <a:lnTo>
                    <a:pt x="7198" y="4122"/>
                  </a:lnTo>
                  <a:lnTo>
                    <a:pt x="7219" y="3955"/>
                  </a:lnTo>
                  <a:lnTo>
                    <a:pt x="7240" y="3913"/>
                  </a:lnTo>
                  <a:lnTo>
                    <a:pt x="7240" y="3809"/>
                  </a:lnTo>
                  <a:lnTo>
                    <a:pt x="7198" y="3704"/>
                  </a:lnTo>
                  <a:lnTo>
                    <a:pt x="7198" y="3558"/>
                  </a:lnTo>
                  <a:lnTo>
                    <a:pt x="7198" y="3348"/>
                  </a:lnTo>
                  <a:lnTo>
                    <a:pt x="7156" y="3118"/>
                  </a:lnTo>
                  <a:lnTo>
                    <a:pt x="7198" y="3097"/>
                  </a:lnTo>
                  <a:lnTo>
                    <a:pt x="7198" y="3034"/>
                  </a:lnTo>
                  <a:lnTo>
                    <a:pt x="7198" y="3013"/>
                  </a:lnTo>
                  <a:lnTo>
                    <a:pt x="7093" y="3013"/>
                  </a:lnTo>
                  <a:lnTo>
                    <a:pt x="6989" y="3034"/>
                  </a:lnTo>
                  <a:lnTo>
                    <a:pt x="6905" y="3097"/>
                  </a:lnTo>
                  <a:lnTo>
                    <a:pt x="6821" y="3118"/>
                  </a:lnTo>
                  <a:lnTo>
                    <a:pt x="6780" y="3139"/>
                  </a:lnTo>
                  <a:lnTo>
                    <a:pt x="6717" y="3118"/>
                  </a:lnTo>
                  <a:lnTo>
                    <a:pt x="6570" y="3118"/>
                  </a:lnTo>
                  <a:lnTo>
                    <a:pt x="6508" y="3097"/>
                  </a:lnTo>
                  <a:lnTo>
                    <a:pt x="6424" y="3034"/>
                  </a:lnTo>
                  <a:lnTo>
                    <a:pt x="6382" y="3034"/>
                  </a:lnTo>
                  <a:lnTo>
                    <a:pt x="6361" y="3076"/>
                  </a:lnTo>
                  <a:lnTo>
                    <a:pt x="6298" y="3097"/>
                  </a:lnTo>
                  <a:lnTo>
                    <a:pt x="6256" y="3118"/>
                  </a:lnTo>
                  <a:lnTo>
                    <a:pt x="6194" y="3118"/>
                  </a:lnTo>
                  <a:lnTo>
                    <a:pt x="6173" y="3097"/>
                  </a:lnTo>
                  <a:lnTo>
                    <a:pt x="6173" y="2972"/>
                  </a:lnTo>
                  <a:lnTo>
                    <a:pt x="6215" y="2930"/>
                  </a:lnTo>
                  <a:lnTo>
                    <a:pt x="6215" y="2909"/>
                  </a:lnTo>
                  <a:lnTo>
                    <a:pt x="6256" y="2825"/>
                  </a:lnTo>
                  <a:lnTo>
                    <a:pt x="6173" y="2783"/>
                  </a:lnTo>
                  <a:lnTo>
                    <a:pt x="6173" y="2658"/>
                  </a:lnTo>
                  <a:lnTo>
                    <a:pt x="6194" y="2616"/>
                  </a:lnTo>
                  <a:lnTo>
                    <a:pt x="6194" y="2553"/>
                  </a:lnTo>
                  <a:lnTo>
                    <a:pt x="6110" y="2490"/>
                  </a:lnTo>
                  <a:lnTo>
                    <a:pt x="6110" y="2407"/>
                  </a:lnTo>
                  <a:lnTo>
                    <a:pt x="6152" y="2344"/>
                  </a:lnTo>
                  <a:lnTo>
                    <a:pt x="6110" y="2281"/>
                  </a:lnTo>
                  <a:lnTo>
                    <a:pt x="6068" y="2260"/>
                  </a:lnTo>
                  <a:lnTo>
                    <a:pt x="6047" y="2197"/>
                  </a:lnTo>
                  <a:lnTo>
                    <a:pt x="6005" y="2177"/>
                  </a:lnTo>
                  <a:lnTo>
                    <a:pt x="6005" y="2093"/>
                  </a:lnTo>
                  <a:lnTo>
                    <a:pt x="5964" y="2051"/>
                  </a:lnTo>
                  <a:lnTo>
                    <a:pt x="5964" y="1967"/>
                  </a:lnTo>
                  <a:lnTo>
                    <a:pt x="5901" y="1925"/>
                  </a:lnTo>
                  <a:lnTo>
                    <a:pt x="5964" y="1821"/>
                  </a:lnTo>
                  <a:lnTo>
                    <a:pt x="5964" y="1612"/>
                  </a:lnTo>
                  <a:lnTo>
                    <a:pt x="5943" y="1528"/>
                  </a:lnTo>
                  <a:lnTo>
                    <a:pt x="5943" y="1507"/>
                  </a:lnTo>
                  <a:lnTo>
                    <a:pt x="5964" y="1444"/>
                  </a:lnTo>
                  <a:lnTo>
                    <a:pt x="5964" y="1361"/>
                  </a:lnTo>
                  <a:lnTo>
                    <a:pt x="5901" y="1298"/>
                  </a:lnTo>
                  <a:lnTo>
                    <a:pt x="5943" y="1193"/>
                  </a:lnTo>
                  <a:lnTo>
                    <a:pt x="5984" y="1089"/>
                  </a:lnTo>
                  <a:lnTo>
                    <a:pt x="5984" y="1005"/>
                  </a:lnTo>
                  <a:lnTo>
                    <a:pt x="5984" y="921"/>
                  </a:lnTo>
                  <a:lnTo>
                    <a:pt x="5964" y="837"/>
                  </a:lnTo>
                  <a:lnTo>
                    <a:pt x="5315" y="796"/>
                  </a:lnTo>
                  <a:lnTo>
                    <a:pt x="5273" y="733"/>
                  </a:lnTo>
                  <a:lnTo>
                    <a:pt x="5315" y="691"/>
                  </a:lnTo>
                  <a:lnTo>
                    <a:pt x="5336" y="607"/>
                  </a:lnTo>
                  <a:lnTo>
                    <a:pt x="5147" y="586"/>
                  </a:lnTo>
                  <a:lnTo>
                    <a:pt x="5147" y="628"/>
                  </a:lnTo>
                  <a:lnTo>
                    <a:pt x="4583" y="670"/>
                  </a:lnTo>
                  <a:lnTo>
                    <a:pt x="4583" y="817"/>
                  </a:lnTo>
                  <a:lnTo>
                    <a:pt x="4520" y="921"/>
                  </a:lnTo>
                  <a:lnTo>
                    <a:pt x="4478" y="942"/>
                  </a:lnTo>
                  <a:lnTo>
                    <a:pt x="4499" y="1047"/>
                  </a:lnTo>
                  <a:lnTo>
                    <a:pt x="4499" y="1214"/>
                  </a:lnTo>
                  <a:lnTo>
                    <a:pt x="4059" y="1235"/>
                  </a:lnTo>
                  <a:lnTo>
                    <a:pt x="3976" y="1298"/>
                  </a:lnTo>
                  <a:lnTo>
                    <a:pt x="3787" y="1256"/>
                  </a:lnTo>
                  <a:lnTo>
                    <a:pt x="3704" y="1235"/>
                  </a:lnTo>
                  <a:lnTo>
                    <a:pt x="3599" y="1256"/>
                  </a:lnTo>
                  <a:lnTo>
                    <a:pt x="3453" y="1256"/>
                  </a:lnTo>
                  <a:lnTo>
                    <a:pt x="3390" y="1235"/>
                  </a:lnTo>
                  <a:lnTo>
                    <a:pt x="3369" y="1026"/>
                  </a:lnTo>
                  <a:lnTo>
                    <a:pt x="3285" y="921"/>
                  </a:lnTo>
                  <a:lnTo>
                    <a:pt x="3243" y="837"/>
                  </a:lnTo>
                  <a:lnTo>
                    <a:pt x="3181" y="817"/>
                  </a:lnTo>
                  <a:lnTo>
                    <a:pt x="3181" y="733"/>
                  </a:lnTo>
                  <a:lnTo>
                    <a:pt x="3160" y="691"/>
                  </a:lnTo>
                  <a:lnTo>
                    <a:pt x="3139" y="565"/>
                  </a:lnTo>
                  <a:lnTo>
                    <a:pt x="3076" y="461"/>
                  </a:lnTo>
                  <a:lnTo>
                    <a:pt x="3076" y="377"/>
                  </a:lnTo>
                  <a:lnTo>
                    <a:pt x="3118" y="314"/>
                  </a:lnTo>
                  <a:lnTo>
                    <a:pt x="3076" y="252"/>
                  </a:lnTo>
                  <a:lnTo>
                    <a:pt x="3034" y="189"/>
                  </a:lnTo>
                  <a:lnTo>
                    <a:pt x="3034" y="105"/>
                  </a:lnTo>
                  <a:lnTo>
                    <a:pt x="3034" y="84"/>
                  </a:lnTo>
                  <a:lnTo>
                    <a:pt x="3034" y="0"/>
                  </a:lnTo>
                  <a:lnTo>
                    <a:pt x="2030" y="0"/>
                  </a:lnTo>
                  <a:lnTo>
                    <a:pt x="1821" y="42"/>
                  </a:lnTo>
                  <a:lnTo>
                    <a:pt x="165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64"/>
            <p:cNvSpPr/>
            <p:nvPr/>
          </p:nvSpPr>
          <p:spPr>
            <a:xfrm>
              <a:off x="3916754" y="3249086"/>
              <a:ext cx="53834" cy="46889"/>
            </a:xfrm>
            <a:custGeom>
              <a:avLst/>
              <a:gdLst/>
              <a:ahLst/>
              <a:cxnLst/>
              <a:rect l="l" t="t" r="r" b="b"/>
              <a:pathLst>
                <a:path w="4521" h="4123" extrusionOk="0">
                  <a:moveTo>
                    <a:pt x="2679" y="1"/>
                  </a:moveTo>
                  <a:lnTo>
                    <a:pt x="2533" y="43"/>
                  </a:lnTo>
                  <a:lnTo>
                    <a:pt x="2470" y="63"/>
                  </a:lnTo>
                  <a:lnTo>
                    <a:pt x="2386" y="105"/>
                  </a:lnTo>
                  <a:lnTo>
                    <a:pt x="2219" y="210"/>
                  </a:lnTo>
                  <a:lnTo>
                    <a:pt x="2177" y="273"/>
                  </a:lnTo>
                  <a:lnTo>
                    <a:pt x="2177" y="335"/>
                  </a:lnTo>
                  <a:lnTo>
                    <a:pt x="2156" y="377"/>
                  </a:lnTo>
                  <a:lnTo>
                    <a:pt x="2177" y="440"/>
                  </a:lnTo>
                  <a:lnTo>
                    <a:pt x="2156" y="482"/>
                  </a:lnTo>
                  <a:lnTo>
                    <a:pt x="2114" y="524"/>
                  </a:lnTo>
                  <a:lnTo>
                    <a:pt x="1905" y="587"/>
                  </a:lnTo>
                  <a:lnTo>
                    <a:pt x="1570" y="838"/>
                  </a:lnTo>
                  <a:lnTo>
                    <a:pt x="1319" y="1152"/>
                  </a:lnTo>
                  <a:lnTo>
                    <a:pt x="1131" y="1403"/>
                  </a:lnTo>
                  <a:lnTo>
                    <a:pt x="963" y="1465"/>
                  </a:lnTo>
                  <a:lnTo>
                    <a:pt x="859" y="1424"/>
                  </a:lnTo>
                  <a:lnTo>
                    <a:pt x="796" y="1361"/>
                  </a:lnTo>
                  <a:lnTo>
                    <a:pt x="754" y="1361"/>
                  </a:lnTo>
                  <a:lnTo>
                    <a:pt x="733" y="1319"/>
                  </a:lnTo>
                  <a:lnTo>
                    <a:pt x="712" y="1361"/>
                  </a:lnTo>
                  <a:lnTo>
                    <a:pt x="650" y="1298"/>
                  </a:lnTo>
                  <a:lnTo>
                    <a:pt x="524" y="1319"/>
                  </a:lnTo>
                  <a:lnTo>
                    <a:pt x="419" y="1403"/>
                  </a:lnTo>
                  <a:lnTo>
                    <a:pt x="378" y="1403"/>
                  </a:lnTo>
                  <a:lnTo>
                    <a:pt x="315" y="1361"/>
                  </a:lnTo>
                  <a:lnTo>
                    <a:pt x="210" y="1298"/>
                  </a:lnTo>
                  <a:lnTo>
                    <a:pt x="64" y="1277"/>
                  </a:lnTo>
                  <a:lnTo>
                    <a:pt x="1" y="1277"/>
                  </a:lnTo>
                  <a:lnTo>
                    <a:pt x="22" y="1319"/>
                  </a:lnTo>
                  <a:lnTo>
                    <a:pt x="22" y="1382"/>
                  </a:lnTo>
                  <a:lnTo>
                    <a:pt x="22" y="1424"/>
                  </a:lnTo>
                  <a:lnTo>
                    <a:pt x="22" y="1486"/>
                  </a:lnTo>
                  <a:lnTo>
                    <a:pt x="106" y="1570"/>
                  </a:lnTo>
                  <a:lnTo>
                    <a:pt x="168" y="1591"/>
                  </a:lnTo>
                  <a:lnTo>
                    <a:pt x="231" y="1633"/>
                  </a:lnTo>
                  <a:lnTo>
                    <a:pt x="294" y="1716"/>
                  </a:lnTo>
                  <a:lnTo>
                    <a:pt x="294" y="1779"/>
                  </a:lnTo>
                  <a:lnTo>
                    <a:pt x="315" y="1800"/>
                  </a:lnTo>
                  <a:lnTo>
                    <a:pt x="378" y="1884"/>
                  </a:lnTo>
                  <a:lnTo>
                    <a:pt x="398" y="1988"/>
                  </a:lnTo>
                  <a:lnTo>
                    <a:pt x="440" y="2030"/>
                  </a:lnTo>
                  <a:lnTo>
                    <a:pt x="503" y="2114"/>
                  </a:lnTo>
                  <a:lnTo>
                    <a:pt x="545" y="2156"/>
                  </a:lnTo>
                  <a:lnTo>
                    <a:pt x="587" y="2156"/>
                  </a:lnTo>
                  <a:lnTo>
                    <a:pt x="629" y="2240"/>
                  </a:lnTo>
                  <a:lnTo>
                    <a:pt x="796" y="2512"/>
                  </a:lnTo>
                  <a:lnTo>
                    <a:pt x="901" y="2574"/>
                  </a:lnTo>
                  <a:lnTo>
                    <a:pt x="1005" y="2637"/>
                  </a:lnTo>
                  <a:lnTo>
                    <a:pt x="1047" y="2679"/>
                  </a:lnTo>
                  <a:lnTo>
                    <a:pt x="1131" y="2742"/>
                  </a:lnTo>
                  <a:lnTo>
                    <a:pt x="1131" y="2763"/>
                  </a:lnTo>
                  <a:lnTo>
                    <a:pt x="1131" y="2825"/>
                  </a:lnTo>
                  <a:lnTo>
                    <a:pt x="1152" y="2867"/>
                  </a:lnTo>
                  <a:lnTo>
                    <a:pt x="1256" y="2888"/>
                  </a:lnTo>
                  <a:lnTo>
                    <a:pt x="1340" y="2972"/>
                  </a:lnTo>
                  <a:lnTo>
                    <a:pt x="1319" y="3056"/>
                  </a:lnTo>
                  <a:lnTo>
                    <a:pt x="1340" y="3181"/>
                  </a:lnTo>
                  <a:lnTo>
                    <a:pt x="1340" y="3265"/>
                  </a:lnTo>
                  <a:lnTo>
                    <a:pt x="1382" y="3369"/>
                  </a:lnTo>
                  <a:lnTo>
                    <a:pt x="1487" y="3453"/>
                  </a:lnTo>
                  <a:lnTo>
                    <a:pt x="1549" y="3558"/>
                  </a:lnTo>
                  <a:lnTo>
                    <a:pt x="1675" y="3579"/>
                  </a:lnTo>
                  <a:lnTo>
                    <a:pt x="1759" y="3558"/>
                  </a:lnTo>
                  <a:lnTo>
                    <a:pt x="1884" y="3600"/>
                  </a:lnTo>
                  <a:lnTo>
                    <a:pt x="1968" y="3600"/>
                  </a:lnTo>
                  <a:lnTo>
                    <a:pt x="2093" y="3683"/>
                  </a:lnTo>
                  <a:lnTo>
                    <a:pt x="2156" y="3683"/>
                  </a:lnTo>
                  <a:lnTo>
                    <a:pt x="2198" y="3725"/>
                  </a:lnTo>
                  <a:lnTo>
                    <a:pt x="2198" y="3788"/>
                  </a:lnTo>
                  <a:lnTo>
                    <a:pt x="2261" y="3830"/>
                  </a:lnTo>
                  <a:lnTo>
                    <a:pt x="2303" y="3893"/>
                  </a:lnTo>
                  <a:lnTo>
                    <a:pt x="2491" y="3872"/>
                  </a:lnTo>
                  <a:lnTo>
                    <a:pt x="2616" y="3893"/>
                  </a:lnTo>
                  <a:lnTo>
                    <a:pt x="2679" y="3976"/>
                  </a:lnTo>
                  <a:lnTo>
                    <a:pt x="2742" y="3976"/>
                  </a:lnTo>
                  <a:lnTo>
                    <a:pt x="2888" y="4018"/>
                  </a:lnTo>
                  <a:lnTo>
                    <a:pt x="2909" y="4039"/>
                  </a:lnTo>
                  <a:lnTo>
                    <a:pt x="3014" y="4018"/>
                  </a:lnTo>
                  <a:lnTo>
                    <a:pt x="3160" y="3997"/>
                  </a:lnTo>
                  <a:lnTo>
                    <a:pt x="3349" y="4039"/>
                  </a:lnTo>
                  <a:lnTo>
                    <a:pt x="3453" y="4123"/>
                  </a:lnTo>
                  <a:lnTo>
                    <a:pt x="4081" y="3474"/>
                  </a:lnTo>
                  <a:lnTo>
                    <a:pt x="4081" y="3286"/>
                  </a:lnTo>
                  <a:lnTo>
                    <a:pt x="4102" y="3202"/>
                  </a:lnTo>
                  <a:lnTo>
                    <a:pt x="4144" y="3056"/>
                  </a:lnTo>
                  <a:lnTo>
                    <a:pt x="4165" y="2972"/>
                  </a:lnTo>
                  <a:lnTo>
                    <a:pt x="4144" y="2867"/>
                  </a:lnTo>
                  <a:lnTo>
                    <a:pt x="4165" y="2784"/>
                  </a:lnTo>
                  <a:lnTo>
                    <a:pt x="4248" y="2784"/>
                  </a:lnTo>
                  <a:lnTo>
                    <a:pt x="4269" y="2742"/>
                  </a:lnTo>
                  <a:lnTo>
                    <a:pt x="4374" y="2637"/>
                  </a:lnTo>
                  <a:lnTo>
                    <a:pt x="4458" y="2532"/>
                  </a:lnTo>
                  <a:lnTo>
                    <a:pt x="4416" y="2449"/>
                  </a:lnTo>
                  <a:lnTo>
                    <a:pt x="4374" y="2407"/>
                  </a:lnTo>
                  <a:lnTo>
                    <a:pt x="4374" y="2302"/>
                  </a:lnTo>
                  <a:lnTo>
                    <a:pt x="4416" y="2240"/>
                  </a:lnTo>
                  <a:lnTo>
                    <a:pt x="4395" y="2135"/>
                  </a:lnTo>
                  <a:lnTo>
                    <a:pt x="4290" y="2051"/>
                  </a:lnTo>
                  <a:lnTo>
                    <a:pt x="4290" y="2009"/>
                  </a:lnTo>
                  <a:lnTo>
                    <a:pt x="4374" y="1988"/>
                  </a:lnTo>
                  <a:lnTo>
                    <a:pt x="4374" y="1842"/>
                  </a:lnTo>
                  <a:lnTo>
                    <a:pt x="4374" y="1737"/>
                  </a:lnTo>
                  <a:lnTo>
                    <a:pt x="4479" y="1696"/>
                  </a:lnTo>
                  <a:lnTo>
                    <a:pt x="4500" y="1612"/>
                  </a:lnTo>
                  <a:lnTo>
                    <a:pt x="4416" y="1612"/>
                  </a:lnTo>
                  <a:lnTo>
                    <a:pt x="4374" y="1570"/>
                  </a:lnTo>
                  <a:lnTo>
                    <a:pt x="4416" y="1465"/>
                  </a:lnTo>
                  <a:lnTo>
                    <a:pt x="4458" y="1298"/>
                  </a:lnTo>
                  <a:lnTo>
                    <a:pt x="4500" y="1214"/>
                  </a:lnTo>
                  <a:lnTo>
                    <a:pt x="4500" y="1152"/>
                  </a:lnTo>
                  <a:lnTo>
                    <a:pt x="4479" y="1068"/>
                  </a:lnTo>
                  <a:lnTo>
                    <a:pt x="4500" y="984"/>
                  </a:lnTo>
                  <a:lnTo>
                    <a:pt x="4479" y="900"/>
                  </a:lnTo>
                  <a:lnTo>
                    <a:pt x="4520" y="796"/>
                  </a:lnTo>
                  <a:lnTo>
                    <a:pt x="4520" y="733"/>
                  </a:lnTo>
                  <a:lnTo>
                    <a:pt x="4395" y="691"/>
                  </a:lnTo>
                  <a:lnTo>
                    <a:pt x="4353" y="628"/>
                  </a:lnTo>
                  <a:lnTo>
                    <a:pt x="4248" y="545"/>
                  </a:lnTo>
                  <a:lnTo>
                    <a:pt x="4060" y="545"/>
                  </a:lnTo>
                  <a:lnTo>
                    <a:pt x="3956" y="524"/>
                  </a:lnTo>
                  <a:lnTo>
                    <a:pt x="3851" y="377"/>
                  </a:lnTo>
                  <a:lnTo>
                    <a:pt x="3683" y="273"/>
                  </a:lnTo>
                  <a:lnTo>
                    <a:pt x="3537" y="252"/>
                  </a:lnTo>
                  <a:lnTo>
                    <a:pt x="3474" y="315"/>
                  </a:lnTo>
                  <a:lnTo>
                    <a:pt x="3432" y="335"/>
                  </a:lnTo>
                  <a:lnTo>
                    <a:pt x="3411" y="252"/>
                  </a:lnTo>
                  <a:lnTo>
                    <a:pt x="3328" y="252"/>
                  </a:lnTo>
                  <a:lnTo>
                    <a:pt x="3119" y="231"/>
                  </a:lnTo>
                  <a:lnTo>
                    <a:pt x="3098" y="43"/>
                  </a:lnTo>
                  <a:lnTo>
                    <a:pt x="3035" y="43"/>
                  </a:lnTo>
                  <a:lnTo>
                    <a:pt x="2909" y="22"/>
                  </a:lnTo>
                  <a:lnTo>
                    <a:pt x="2847" y="43"/>
                  </a:lnTo>
                  <a:lnTo>
                    <a:pt x="282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64"/>
            <p:cNvSpPr/>
            <p:nvPr/>
          </p:nvSpPr>
          <p:spPr>
            <a:xfrm>
              <a:off x="3879638" y="3263609"/>
              <a:ext cx="64539" cy="61639"/>
            </a:xfrm>
            <a:custGeom>
              <a:avLst/>
              <a:gdLst/>
              <a:ahLst/>
              <a:cxnLst/>
              <a:rect l="l" t="t" r="r" b="b"/>
              <a:pathLst>
                <a:path w="5420" h="5420" extrusionOk="0">
                  <a:moveTo>
                    <a:pt x="3118" y="0"/>
                  </a:moveTo>
                  <a:lnTo>
                    <a:pt x="3013" y="21"/>
                  </a:lnTo>
                  <a:lnTo>
                    <a:pt x="2825" y="105"/>
                  </a:lnTo>
                  <a:lnTo>
                    <a:pt x="2762" y="147"/>
                  </a:lnTo>
                  <a:lnTo>
                    <a:pt x="2679" y="126"/>
                  </a:lnTo>
                  <a:lnTo>
                    <a:pt x="2658" y="105"/>
                  </a:lnTo>
                  <a:lnTo>
                    <a:pt x="2511" y="105"/>
                  </a:lnTo>
                  <a:lnTo>
                    <a:pt x="2407" y="230"/>
                  </a:lnTo>
                  <a:lnTo>
                    <a:pt x="2281" y="356"/>
                  </a:lnTo>
                  <a:lnTo>
                    <a:pt x="2093" y="502"/>
                  </a:lnTo>
                  <a:lnTo>
                    <a:pt x="2051" y="502"/>
                  </a:lnTo>
                  <a:lnTo>
                    <a:pt x="2072" y="419"/>
                  </a:lnTo>
                  <a:lnTo>
                    <a:pt x="2093" y="356"/>
                  </a:lnTo>
                  <a:lnTo>
                    <a:pt x="2051" y="335"/>
                  </a:lnTo>
                  <a:lnTo>
                    <a:pt x="2030" y="251"/>
                  </a:lnTo>
                  <a:lnTo>
                    <a:pt x="1988" y="230"/>
                  </a:lnTo>
                  <a:lnTo>
                    <a:pt x="1883" y="230"/>
                  </a:lnTo>
                  <a:lnTo>
                    <a:pt x="1716" y="293"/>
                  </a:lnTo>
                  <a:lnTo>
                    <a:pt x="1151" y="419"/>
                  </a:lnTo>
                  <a:lnTo>
                    <a:pt x="733" y="419"/>
                  </a:lnTo>
                  <a:lnTo>
                    <a:pt x="628" y="2490"/>
                  </a:lnTo>
                  <a:lnTo>
                    <a:pt x="105" y="2490"/>
                  </a:lnTo>
                  <a:lnTo>
                    <a:pt x="0" y="4310"/>
                  </a:lnTo>
                  <a:lnTo>
                    <a:pt x="210" y="4436"/>
                  </a:lnTo>
                  <a:lnTo>
                    <a:pt x="272" y="4624"/>
                  </a:lnTo>
                  <a:lnTo>
                    <a:pt x="419" y="4938"/>
                  </a:lnTo>
                  <a:lnTo>
                    <a:pt x="398" y="5105"/>
                  </a:lnTo>
                  <a:lnTo>
                    <a:pt x="314" y="5273"/>
                  </a:lnTo>
                  <a:lnTo>
                    <a:pt x="314" y="5377"/>
                  </a:lnTo>
                  <a:lnTo>
                    <a:pt x="482" y="5357"/>
                  </a:lnTo>
                  <a:lnTo>
                    <a:pt x="628" y="5419"/>
                  </a:lnTo>
                  <a:lnTo>
                    <a:pt x="712" y="5357"/>
                  </a:lnTo>
                  <a:lnTo>
                    <a:pt x="879" y="5377"/>
                  </a:lnTo>
                  <a:lnTo>
                    <a:pt x="942" y="5294"/>
                  </a:lnTo>
                  <a:lnTo>
                    <a:pt x="1088" y="5273"/>
                  </a:lnTo>
                  <a:lnTo>
                    <a:pt x="1193" y="5210"/>
                  </a:lnTo>
                  <a:lnTo>
                    <a:pt x="1235" y="5126"/>
                  </a:lnTo>
                  <a:lnTo>
                    <a:pt x="1423" y="5043"/>
                  </a:lnTo>
                  <a:lnTo>
                    <a:pt x="1528" y="4938"/>
                  </a:lnTo>
                  <a:lnTo>
                    <a:pt x="1611" y="4708"/>
                  </a:lnTo>
                  <a:lnTo>
                    <a:pt x="1758" y="4582"/>
                  </a:lnTo>
                  <a:lnTo>
                    <a:pt x="1925" y="4540"/>
                  </a:lnTo>
                  <a:lnTo>
                    <a:pt x="2093" y="4603"/>
                  </a:lnTo>
                  <a:lnTo>
                    <a:pt x="2155" y="4645"/>
                  </a:lnTo>
                  <a:lnTo>
                    <a:pt x="2239" y="4687"/>
                  </a:lnTo>
                  <a:lnTo>
                    <a:pt x="2448" y="4771"/>
                  </a:lnTo>
                  <a:lnTo>
                    <a:pt x="2511" y="4771"/>
                  </a:lnTo>
                  <a:lnTo>
                    <a:pt x="2616" y="4812"/>
                  </a:lnTo>
                  <a:lnTo>
                    <a:pt x="2762" y="4771"/>
                  </a:lnTo>
                  <a:lnTo>
                    <a:pt x="2888" y="4771"/>
                  </a:lnTo>
                  <a:lnTo>
                    <a:pt x="2992" y="4750"/>
                  </a:lnTo>
                  <a:lnTo>
                    <a:pt x="3013" y="4812"/>
                  </a:lnTo>
                  <a:lnTo>
                    <a:pt x="3097" y="4854"/>
                  </a:lnTo>
                  <a:lnTo>
                    <a:pt x="3223" y="4750"/>
                  </a:lnTo>
                  <a:lnTo>
                    <a:pt x="3202" y="4729"/>
                  </a:lnTo>
                  <a:lnTo>
                    <a:pt x="3223" y="4624"/>
                  </a:lnTo>
                  <a:lnTo>
                    <a:pt x="3223" y="4540"/>
                  </a:lnTo>
                  <a:lnTo>
                    <a:pt x="3285" y="4499"/>
                  </a:lnTo>
                  <a:lnTo>
                    <a:pt x="3285" y="4331"/>
                  </a:lnTo>
                  <a:lnTo>
                    <a:pt x="3327" y="4227"/>
                  </a:lnTo>
                  <a:lnTo>
                    <a:pt x="3432" y="4206"/>
                  </a:lnTo>
                  <a:lnTo>
                    <a:pt x="3515" y="4164"/>
                  </a:lnTo>
                  <a:lnTo>
                    <a:pt x="3599" y="4164"/>
                  </a:lnTo>
                  <a:lnTo>
                    <a:pt x="3641" y="4101"/>
                  </a:lnTo>
                  <a:lnTo>
                    <a:pt x="3662" y="4080"/>
                  </a:lnTo>
                  <a:lnTo>
                    <a:pt x="3704" y="3996"/>
                  </a:lnTo>
                  <a:lnTo>
                    <a:pt x="3767" y="3955"/>
                  </a:lnTo>
                  <a:lnTo>
                    <a:pt x="3850" y="3913"/>
                  </a:lnTo>
                  <a:lnTo>
                    <a:pt x="3871" y="3871"/>
                  </a:lnTo>
                  <a:lnTo>
                    <a:pt x="3955" y="3850"/>
                  </a:lnTo>
                  <a:lnTo>
                    <a:pt x="3955" y="3766"/>
                  </a:lnTo>
                  <a:lnTo>
                    <a:pt x="3934" y="3704"/>
                  </a:lnTo>
                  <a:lnTo>
                    <a:pt x="3955" y="3578"/>
                  </a:lnTo>
                  <a:lnTo>
                    <a:pt x="4080" y="3369"/>
                  </a:lnTo>
                  <a:lnTo>
                    <a:pt x="4185" y="3327"/>
                  </a:lnTo>
                  <a:lnTo>
                    <a:pt x="4248" y="3327"/>
                  </a:lnTo>
                  <a:lnTo>
                    <a:pt x="4290" y="3264"/>
                  </a:lnTo>
                  <a:lnTo>
                    <a:pt x="4373" y="3243"/>
                  </a:lnTo>
                  <a:lnTo>
                    <a:pt x="4394" y="3180"/>
                  </a:lnTo>
                  <a:lnTo>
                    <a:pt x="4457" y="3139"/>
                  </a:lnTo>
                  <a:lnTo>
                    <a:pt x="4541" y="3076"/>
                  </a:lnTo>
                  <a:lnTo>
                    <a:pt x="4645" y="2971"/>
                  </a:lnTo>
                  <a:lnTo>
                    <a:pt x="4771" y="2950"/>
                  </a:lnTo>
                  <a:lnTo>
                    <a:pt x="4792" y="2971"/>
                  </a:lnTo>
                  <a:lnTo>
                    <a:pt x="4855" y="2950"/>
                  </a:lnTo>
                  <a:lnTo>
                    <a:pt x="4959" y="2950"/>
                  </a:lnTo>
                  <a:lnTo>
                    <a:pt x="5022" y="2867"/>
                  </a:lnTo>
                  <a:lnTo>
                    <a:pt x="5106" y="2867"/>
                  </a:lnTo>
                  <a:lnTo>
                    <a:pt x="5127" y="2762"/>
                  </a:lnTo>
                  <a:lnTo>
                    <a:pt x="5127" y="2720"/>
                  </a:lnTo>
                  <a:lnTo>
                    <a:pt x="5189" y="2657"/>
                  </a:lnTo>
                  <a:lnTo>
                    <a:pt x="5294" y="2657"/>
                  </a:lnTo>
                  <a:lnTo>
                    <a:pt x="5336" y="2616"/>
                  </a:lnTo>
                  <a:lnTo>
                    <a:pt x="5420" y="2616"/>
                  </a:lnTo>
                  <a:lnTo>
                    <a:pt x="5378" y="2553"/>
                  </a:lnTo>
                  <a:lnTo>
                    <a:pt x="5315" y="2511"/>
                  </a:lnTo>
                  <a:lnTo>
                    <a:pt x="5315" y="2448"/>
                  </a:lnTo>
                  <a:lnTo>
                    <a:pt x="5273" y="2406"/>
                  </a:lnTo>
                  <a:lnTo>
                    <a:pt x="5210" y="2406"/>
                  </a:lnTo>
                  <a:lnTo>
                    <a:pt x="5085" y="2323"/>
                  </a:lnTo>
                  <a:lnTo>
                    <a:pt x="5001" y="2323"/>
                  </a:lnTo>
                  <a:lnTo>
                    <a:pt x="4876" y="2281"/>
                  </a:lnTo>
                  <a:lnTo>
                    <a:pt x="4792" y="2302"/>
                  </a:lnTo>
                  <a:lnTo>
                    <a:pt x="4666" y="2281"/>
                  </a:lnTo>
                  <a:lnTo>
                    <a:pt x="4604" y="2176"/>
                  </a:lnTo>
                  <a:lnTo>
                    <a:pt x="4499" y="2092"/>
                  </a:lnTo>
                  <a:lnTo>
                    <a:pt x="4457" y="1988"/>
                  </a:lnTo>
                  <a:lnTo>
                    <a:pt x="4457" y="1904"/>
                  </a:lnTo>
                  <a:lnTo>
                    <a:pt x="4436" y="1779"/>
                  </a:lnTo>
                  <a:lnTo>
                    <a:pt x="4457" y="1695"/>
                  </a:lnTo>
                  <a:lnTo>
                    <a:pt x="4373" y="1611"/>
                  </a:lnTo>
                  <a:lnTo>
                    <a:pt x="4269" y="1590"/>
                  </a:lnTo>
                  <a:lnTo>
                    <a:pt x="4248" y="1548"/>
                  </a:lnTo>
                  <a:lnTo>
                    <a:pt x="4248" y="1486"/>
                  </a:lnTo>
                  <a:lnTo>
                    <a:pt x="4248" y="1465"/>
                  </a:lnTo>
                  <a:lnTo>
                    <a:pt x="4164" y="1402"/>
                  </a:lnTo>
                  <a:lnTo>
                    <a:pt x="4122" y="1360"/>
                  </a:lnTo>
                  <a:lnTo>
                    <a:pt x="4018" y="1297"/>
                  </a:lnTo>
                  <a:lnTo>
                    <a:pt x="3913" y="1235"/>
                  </a:lnTo>
                  <a:lnTo>
                    <a:pt x="3746" y="963"/>
                  </a:lnTo>
                  <a:lnTo>
                    <a:pt x="3704" y="879"/>
                  </a:lnTo>
                  <a:lnTo>
                    <a:pt x="3662" y="879"/>
                  </a:lnTo>
                  <a:lnTo>
                    <a:pt x="3620" y="837"/>
                  </a:lnTo>
                  <a:lnTo>
                    <a:pt x="3557" y="753"/>
                  </a:lnTo>
                  <a:lnTo>
                    <a:pt x="3515" y="711"/>
                  </a:lnTo>
                  <a:lnTo>
                    <a:pt x="3495" y="607"/>
                  </a:lnTo>
                  <a:lnTo>
                    <a:pt x="3432" y="523"/>
                  </a:lnTo>
                  <a:lnTo>
                    <a:pt x="3411" y="502"/>
                  </a:lnTo>
                  <a:lnTo>
                    <a:pt x="3411" y="439"/>
                  </a:lnTo>
                  <a:lnTo>
                    <a:pt x="3348" y="356"/>
                  </a:lnTo>
                  <a:lnTo>
                    <a:pt x="3285" y="314"/>
                  </a:lnTo>
                  <a:lnTo>
                    <a:pt x="3223" y="293"/>
                  </a:lnTo>
                  <a:lnTo>
                    <a:pt x="3139" y="209"/>
                  </a:lnTo>
                  <a:lnTo>
                    <a:pt x="3139" y="147"/>
                  </a:lnTo>
                  <a:lnTo>
                    <a:pt x="3139" y="105"/>
                  </a:lnTo>
                  <a:lnTo>
                    <a:pt x="3139" y="42"/>
                  </a:lnTo>
                  <a:lnTo>
                    <a:pt x="311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64"/>
            <p:cNvSpPr/>
            <p:nvPr/>
          </p:nvSpPr>
          <p:spPr>
            <a:xfrm>
              <a:off x="3824578" y="3257889"/>
              <a:ext cx="92188" cy="82826"/>
            </a:xfrm>
            <a:custGeom>
              <a:avLst/>
              <a:gdLst/>
              <a:ahLst/>
              <a:cxnLst/>
              <a:rect l="l" t="t" r="r" b="b"/>
              <a:pathLst>
                <a:path w="7742" h="7283" extrusionOk="0">
                  <a:moveTo>
                    <a:pt x="691" y="1"/>
                  </a:moveTo>
                  <a:lnTo>
                    <a:pt x="502" y="126"/>
                  </a:lnTo>
                  <a:lnTo>
                    <a:pt x="502" y="210"/>
                  </a:lnTo>
                  <a:lnTo>
                    <a:pt x="440" y="231"/>
                  </a:lnTo>
                  <a:lnTo>
                    <a:pt x="377" y="189"/>
                  </a:lnTo>
                  <a:lnTo>
                    <a:pt x="189" y="189"/>
                  </a:lnTo>
                  <a:lnTo>
                    <a:pt x="168" y="273"/>
                  </a:lnTo>
                  <a:lnTo>
                    <a:pt x="105" y="294"/>
                  </a:lnTo>
                  <a:lnTo>
                    <a:pt x="84" y="273"/>
                  </a:lnTo>
                  <a:lnTo>
                    <a:pt x="0" y="231"/>
                  </a:lnTo>
                  <a:lnTo>
                    <a:pt x="21" y="733"/>
                  </a:lnTo>
                  <a:lnTo>
                    <a:pt x="377" y="1068"/>
                  </a:lnTo>
                  <a:lnTo>
                    <a:pt x="544" y="1382"/>
                  </a:lnTo>
                  <a:lnTo>
                    <a:pt x="837" y="2051"/>
                  </a:lnTo>
                  <a:lnTo>
                    <a:pt x="858" y="2302"/>
                  </a:lnTo>
                  <a:lnTo>
                    <a:pt x="1151" y="2700"/>
                  </a:lnTo>
                  <a:lnTo>
                    <a:pt x="1151" y="2847"/>
                  </a:lnTo>
                  <a:lnTo>
                    <a:pt x="1465" y="3307"/>
                  </a:lnTo>
                  <a:lnTo>
                    <a:pt x="1465" y="3537"/>
                  </a:lnTo>
                  <a:lnTo>
                    <a:pt x="1381" y="3579"/>
                  </a:lnTo>
                  <a:lnTo>
                    <a:pt x="1465" y="3872"/>
                  </a:lnTo>
                  <a:lnTo>
                    <a:pt x="1486" y="4311"/>
                  </a:lnTo>
                  <a:lnTo>
                    <a:pt x="1674" y="4751"/>
                  </a:lnTo>
                  <a:lnTo>
                    <a:pt x="1653" y="5023"/>
                  </a:lnTo>
                  <a:lnTo>
                    <a:pt x="1695" y="5190"/>
                  </a:lnTo>
                  <a:lnTo>
                    <a:pt x="1632" y="5232"/>
                  </a:lnTo>
                  <a:lnTo>
                    <a:pt x="1674" y="5315"/>
                  </a:lnTo>
                  <a:lnTo>
                    <a:pt x="1737" y="5629"/>
                  </a:lnTo>
                  <a:lnTo>
                    <a:pt x="1800" y="5650"/>
                  </a:lnTo>
                  <a:lnTo>
                    <a:pt x="1862" y="5755"/>
                  </a:lnTo>
                  <a:lnTo>
                    <a:pt x="1800" y="5797"/>
                  </a:lnTo>
                  <a:lnTo>
                    <a:pt x="1800" y="5943"/>
                  </a:lnTo>
                  <a:lnTo>
                    <a:pt x="1883" y="6027"/>
                  </a:lnTo>
                  <a:lnTo>
                    <a:pt x="1904" y="6257"/>
                  </a:lnTo>
                  <a:lnTo>
                    <a:pt x="2009" y="6383"/>
                  </a:lnTo>
                  <a:lnTo>
                    <a:pt x="2155" y="6676"/>
                  </a:lnTo>
                  <a:lnTo>
                    <a:pt x="2281" y="6801"/>
                  </a:lnTo>
                  <a:lnTo>
                    <a:pt x="2302" y="6885"/>
                  </a:lnTo>
                  <a:lnTo>
                    <a:pt x="2511" y="7031"/>
                  </a:lnTo>
                  <a:lnTo>
                    <a:pt x="2595" y="6989"/>
                  </a:lnTo>
                  <a:lnTo>
                    <a:pt x="2720" y="6968"/>
                  </a:lnTo>
                  <a:lnTo>
                    <a:pt x="2720" y="6885"/>
                  </a:lnTo>
                  <a:lnTo>
                    <a:pt x="2678" y="6843"/>
                  </a:lnTo>
                  <a:lnTo>
                    <a:pt x="2720" y="6759"/>
                  </a:lnTo>
                  <a:lnTo>
                    <a:pt x="2888" y="6696"/>
                  </a:lnTo>
                  <a:lnTo>
                    <a:pt x="2930" y="6801"/>
                  </a:lnTo>
                  <a:lnTo>
                    <a:pt x="3055" y="6822"/>
                  </a:lnTo>
                  <a:lnTo>
                    <a:pt x="3013" y="6927"/>
                  </a:lnTo>
                  <a:lnTo>
                    <a:pt x="3097" y="7115"/>
                  </a:lnTo>
                  <a:lnTo>
                    <a:pt x="3264" y="7136"/>
                  </a:lnTo>
                  <a:lnTo>
                    <a:pt x="3411" y="7220"/>
                  </a:lnTo>
                  <a:lnTo>
                    <a:pt x="3515" y="7199"/>
                  </a:lnTo>
                  <a:lnTo>
                    <a:pt x="3557" y="7220"/>
                  </a:lnTo>
                  <a:lnTo>
                    <a:pt x="3662" y="7240"/>
                  </a:lnTo>
                  <a:lnTo>
                    <a:pt x="3725" y="7199"/>
                  </a:lnTo>
                  <a:lnTo>
                    <a:pt x="3787" y="7199"/>
                  </a:lnTo>
                  <a:lnTo>
                    <a:pt x="3850" y="7282"/>
                  </a:lnTo>
                  <a:lnTo>
                    <a:pt x="3976" y="7282"/>
                  </a:lnTo>
                  <a:lnTo>
                    <a:pt x="3997" y="7178"/>
                  </a:lnTo>
                  <a:lnTo>
                    <a:pt x="4038" y="7115"/>
                  </a:lnTo>
                  <a:lnTo>
                    <a:pt x="4101" y="7094"/>
                  </a:lnTo>
                  <a:lnTo>
                    <a:pt x="4164" y="6968"/>
                  </a:lnTo>
                  <a:lnTo>
                    <a:pt x="4310" y="6885"/>
                  </a:lnTo>
                  <a:lnTo>
                    <a:pt x="4499" y="6906"/>
                  </a:lnTo>
                  <a:lnTo>
                    <a:pt x="4562" y="6906"/>
                  </a:lnTo>
                  <a:lnTo>
                    <a:pt x="4624" y="4813"/>
                  </a:lnTo>
                  <a:lnTo>
                    <a:pt x="4729" y="2993"/>
                  </a:lnTo>
                  <a:lnTo>
                    <a:pt x="5252" y="2993"/>
                  </a:lnTo>
                  <a:lnTo>
                    <a:pt x="5357" y="922"/>
                  </a:lnTo>
                  <a:lnTo>
                    <a:pt x="5775" y="922"/>
                  </a:lnTo>
                  <a:lnTo>
                    <a:pt x="6340" y="796"/>
                  </a:lnTo>
                  <a:lnTo>
                    <a:pt x="6507" y="733"/>
                  </a:lnTo>
                  <a:lnTo>
                    <a:pt x="6612" y="733"/>
                  </a:lnTo>
                  <a:lnTo>
                    <a:pt x="6654" y="754"/>
                  </a:lnTo>
                  <a:lnTo>
                    <a:pt x="6675" y="838"/>
                  </a:lnTo>
                  <a:lnTo>
                    <a:pt x="6717" y="859"/>
                  </a:lnTo>
                  <a:lnTo>
                    <a:pt x="6696" y="922"/>
                  </a:lnTo>
                  <a:lnTo>
                    <a:pt x="6675" y="1005"/>
                  </a:lnTo>
                  <a:lnTo>
                    <a:pt x="6717" y="1005"/>
                  </a:lnTo>
                  <a:lnTo>
                    <a:pt x="6905" y="859"/>
                  </a:lnTo>
                  <a:lnTo>
                    <a:pt x="7031" y="733"/>
                  </a:lnTo>
                  <a:lnTo>
                    <a:pt x="7135" y="608"/>
                  </a:lnTo>
                  <a:lnTo>
                    <a:pt x="7282" y="608"/>
                  </a:lnTo>
                  <a:lnTo>
                    <a:pt x="7303" y="629"/>
                  </a:lnTo>
                  <a:lnTo>
                    <a:pt x="7386" y="650"/>
                  </a:lnTo>
                  <a:lnTo>
                    <a:pt x="7449" y="608"/>
                  </a:lnTo>
                  <a:lnTo>
                    <a:pt x="7637" y="524"/>
                  </a:lnTo>
                  <a:lnTo>
                    <a:pt x="7742" y="503"/>
                  </a:lnTo>
                  <a:lnTo>
                    <a:pt x="7658" y="398"/>
                  </a:lnTo>
                  <a:lnTo>
                    <a:pt x="7637" y="398"/>
                  </a:lnTo>
                  <a:lnTo>
                    <a:pt x="7616" y="378"/>
                  </a:lnTo>
                  <a:lnTo>
                    <a:pt x="7533" y="378"/>
                  </a:lnTo>
                  <a:lnTo>
                    <a:pt x="7512" y="336"/>
                  </a:lnTo>
                  <a:lnTo>
                    <a:pt x="7491" y="336"/>
                  </a:lnTo>
                  <a:lnTo>
                    <a:pt x="7449" y="315"/>
                  </a:lnTo>
                  <a:lnTo>
                    <a:pt x="7323" y="378"/>
                  </a:lnTo>
                  <a:lnTo>
                    <a:pt x="7240" y="336"/>
                  </a:lnTo>
                  <a:lnTo>
                    <a:pt x="6696" y="482"/>
                  </a:lnTo>
                  <a:lnTo>
                    <a:pt x="5817" y="691"/>
                  </a:lnTo>
                  <a:lnTo>
                    <a:pt x="5671" y="691"/>
                  </a:lnTo>
                  <a:lnTo>
                    <a:pt x="5650" y="650"/>
                  </a:lnTo>
                  <a:lnTo>
                    <a:pt x="5608" y="650"/>
                  </a:lnTo>
                  <a:lnTo>
                    <a:pt x="5566" y="608"/>
                  </a:lnTo>
                  <a:lnTo>
                    <a:pt x="5524" y="629"/>
                  </a:lnTo>
                  <a:lnTo>
                    <a:pt x="5461" y="608"/>
                  </a:lnTo>
                  <a:lnTo>
                    <a:pt x="5419" y="587"/>
                  </a:lnTo>
                  <a:lnTo>
                    <a:pt x="5336" y="608"/>
                  </a:lnTo>
                  <a:lnTo>
                    <a:pt x="5336" y="650"/>
                  </a:lnTo>
                  <a:lnTo>
                    <a:pt x="5189" y="650"/>
                  </a:lnTo>
                  <a:lnTo>
                    <a:pt x="5085" y="629"/>
                  </a:lnTo>
                  <a:lnTo>
                    <a:pt x="4938" y="503"/>
                  </a:lnTo>
                  <a:lnTo>
                    <a:pt x="4896" y="503"/>
                  </a:lnTo>
                  <a:lnTo>
                    <a:pt x="4875" y="482"/>
                  </a:lnTo>
                  <a:lnTo>
                    <a:pt x="4834" y="545"/>
                  </a:lnTo>
                  <a:lnTo>
                    <a:pt x="4771" y="545"/>
                  </a:lnTo>
                  <a:lnTo>
                    <a:pt x="4624" y="524"/>
                  </a:lnTo>
                  <a:lnTo>
                    <a:pt x="4520" y="545"/>
                  </a:lnTo>
                  <a:lnTo>
                    <a:pt x="4457" y="608"/>
                  </a:lnTo>
                  <a:lnTo>
                    <a:pt x="4373" y="587"/>
                  </a:lnTo>
                  <a:lnTo>
                    <a:pt x="4352" y="524"/>
                  </a:lnTo>
                  <a:lnTo>
                    <a:pt x="4290" y="503"/>
                  </a:lnTo>
                  <a:lnTo>
                    <a:pt x="4185" y="524"/>
                  </a:lnTo>
                  <a:lnTo>
                    <a:pt x="4080" y="503"/>
                  </a:lnTo>
                  <a:lnTo>
                    <a:pt x="3955" y="440"/>
                  </a:lnTo>
                  <a:lnTo>
                    <a:pt x="3892" y="398"/>
                  </a:lnTo>
                  <a:lnTo>
                    <a:pt x="3850" y="294"/>
                  </a:lnTo>
                  <a:lnTo>
                    <a:pt x="3829" y="273"/>
                  </a:lnTo>
                  <a:lnTo>
                    <a:pt x="1653" y="273"/>
                  </a:lnTo>
                  <a:lnTo>
                    <a:pt x="1632" y="231"/>
                  </a:lnTo>
                  <a:lnTo>
                    <a:pt x="1569" y="231"/>
                  </a:lnTo>
                  <a:lnTo>
                    <a:pt x="1486" y="294"/>
                  </a:lnTo>
                  <a:lnTo>
                    <a:pt x="1465" y="294"/>
                  </a:lnTo>
                  <a:lnTo>
                    <a:pt x="1360" y="336"/>
                  </a:lnTo>
                  <a:lnTo>
                    <a:pt x="1235" y="294"/>
                  </a:lnTo>
                  <a:lnTo>
                    <a:pt x="1130" y="189"/>
                  </a:lnTo>
                  <a:lnTo>
                    <a:pt x="1067" y="168"/>
                  </a:lnTo>
                  <a:lnTo>
                    <a:pt x="1109" y="106"/>
                  </a:lnTo>
                  <a:lnTo>
                    <a:pt x="1025" y="85"/>
                  </a:lnTo>
                  <a:lnTo>
                    <a:pt x="1025" y="64"/>
                  </a:lnTo>
                  <a:lnTo>
                    <a:pt x="942" y="1"/>
                  </a:lnTo>
                  <a:lnTo>
                    <a:pt x="900" y="22"/>
                  </a:lnTo>
                  <a:lnTo>
                    <a:pt x="858" y="64"/>
                  </a:lnTo>
                  <a:lnTo>
                    <a:pt x="837" y="64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6B65"/>
                </a:solidFill>
              </a:endParaRPr>
            </a:p>
          </p:txBody>
        </p:sp>
        <p:sp>
          <p:nvSpPr>
            <p:cNvPr id="1308" name="Google Shape;1308;p64"/>
            <p:cNvSpPr/>
            <p:nvPr/>
          </p:nvSpPr>
          <p:spPr>
            <a:xfrm>
              <a:off x="3953131" y="3215060"/>
              <a:ext cx="71767" cy="110427"/>
            </a:xfrm>
            <a:custGeom>
              <a:avLst/>
              <a:gdLst/>
              <a:ahLst/>
              <a:cxnLst/>
              <a:rect l="l" t="t" r="r" b="b"/>
              <a:pathLst>
                <a:path w="6027" h="9710" extrusionOk="0">
                  <a:moveTo>
                    <a:pt x="6006" y="1"/>
                  </a:moveTo>
                  <a:lnTo>
                    <a:pt x="5964" y="22"/>
                  </a:lnTo>
                  <a:lnTo>
                    <a:pt x="5922" y="84"/>
                  </a:lnTo>
                  <a:lnTo>
                    <a:pt x="5818" y="63"/>
                  </a:lnTo>
                  <a:lnTo>
                    <a:pt x="5734" y="126"/>
                  </a:lnTo>
                  <a:lnTo>
                    <a:pt x="5650" y="210"/>
                  </a:lnTo>
                  <a:lnTo>
                    <a:pt x="5525" y="231"/>
                  </a:lnTo>
                  <a:lnTo>
                    <a:pt x="5441" y="314"/>
                  </a:lnTo>
                  <a:lnTo>
                    <a:pt x="5315" y="314"/>
                  </a:lnTo>
                  <a:lnTo>
                    <a:pt x="5294" y="377"/>
                  </a:lnTo>
                  <a:lnTo>
                    <a:pt x="5190" y="398"/>
                  </a:lnTo>
                  <a:lnTo>
                    <a:pt x="5106" y="377"/>
                  </a:lnTo>
                  <a:lnTo>
                    <a:pt x="4897" y="440"/>
                  </a:lnTo>
                  <a:lnTo>
                    <a:pt x="4855" y="482"/>
                  </a:lnTo>
                  <a:lnTo>
                    <a:pt x="4750" y="503"/>
                  </a:lnTo>
                  <a:lnTo>
                    <a:pt x="4667" y="440"/>
                  </a:lnTo>
                  <a:lnTo>
                    <a:pt x="4583" y="440"/>
                  </a:lnTo>
                  <a:lnTo>
                    <a:pt x="4478" y="419"/>
                  </a:lnTo>
                  <a:lnTo>
                    <a:pt x="4437" y="482"/>
                  </a:lnTo>
                  <a:lnTo>
                    <a:pt x="4458" y="524"/>
                  </a:lnTo>
                  <a:lnTo>
                    <a:pt x="4437" y="607"/>
                  </a:lnTo>
                  <a:lnTo>
                    <a:pt x="4269" y="628"/>
                  </a:lnTo>
                  <a:lnTo>
                    <a:pt x="4144" y="691"/>
                  </a:lnTo>
                  <a:lnTo>
                    <a:pt x="4060" y="628"/>
                  </a:lnTo>
                  <a:lnTo>
                    <a:pt x="3976" y="628"/>
                  </a:lnTo>
                  <a:lnTo>
                    <a:pt x="3976" y="587"/>
                  </a:lnTo>
                  <a:lnTo>
                    <a:pt x="3934" y="545"/>
                  </a:lnTo>
                  <a:lnTo>
                    <a:pt x="3872" y="607"/>
                  </a:lnTo>
                  <a:lnTo>
                    <a:pt x="3809" y="607"/>
                  </a:lnTo>
                  <a:lnTo>
                    <a:pt x="3704" y="712"/>
                  </a:lnTo>
                  <a:lnTo>
                    <a:pt x="3516" y="733"/>
                  </a:lnTo>
                  <a:lnTo>
                    <a:pt x="3537" y="712"/>
                  </a:lnTo>
                  <a:lnTo>
                    <a:pt x="3495" y="628"/>
                  </a:lnTo>
                  <a:lnTo>
                    <a:pt x="3411" y="628"/>
                  </a:lnTo>
                  <a:lnTo>
                    <a:pt x="3328" y="587"/>
                  </a:lnTo>
                  <a:lnTo>
                    <a:pt x="3244" y="545"/>
                  </a:lnTo>
                  <a:lnTo>
                    <a:pt x="3244" y="503"/>
                  </a:lnTo>
                  <a:lnTo>
                    <a:pt x="3181" y="524"/>
                  </a:lnTo>
                  <a:lnTo>
                    <a:pt x="3139" y="545"/>
                  </a:lnTo>
                  <a:lnTo>
                    <a:pt x="3035" y="587"/>
                  </a:lnTo>
                  <a:lnTo>
                    <a:pt x="2491" y="607"/>
                  </a:lnTo>
                  <a:lnTo>
                    <a:pt x="2365" y="1110"/>
                  </a:lnTo>
                  <a:lnTo>
                    <a:pt x="2449" y="1654"/>
                  </a:lnTo>
                  <a:lnTo>
                    <a:pt x="2616" y="1737"/>
                  </a:lnTo>
                  <a:lnTo>
                    <a:pt x="2721" y="1800"/>
                  </a:lnTo>
                  <a:lnTo>
                    <a:pt x="2763" y="1863"/>
                  </a:lnTo>
                  <a:lnTo>
                    <a:pt x="2805" y="1884"/>
                  </a:lnTo>
                  <a:lnTo>
                    <a:pt x="3014" y="2072"/>
                  </a:lnTo>
                  <a:lnTo>
                    <a:pt x="3035" y="2177"/>
                  </a:lnTo>
                  <a:lnTo>
                    <a:pt x="3181" y="2365"/>
                  </a:lnTo>
                  <a:lnTo>
                    <a:pt x="3223" y="2491"/>
                  </a:lnTo>
                  <a:lnTo>
                    <a:pt x="3286" y="2574"/>
                  </a:lnTo>
                  <a:lnTo>
                    <a:pt x="3286" y="2637"/>
                  </a:lnTo>
                  <a:lnTo>
                    <a:pt x="3202" y="2637"/>
                  </a:lnTo>
                  <a:lnTo>
                    <a:pt x="3181" y="2721"/>
                  </a:lnTo>
                  <a:lnTo>
                    <a:pt x="3118" y="2721"/>
                  </a:lnTo>
                  <a:lnTo>
                    <a:pt x="3097" y="2783"/>
                  </a:lnTo>
                  <a:lnTo>
                    <a:pt x="3118" y="2804"/>
                  </a:lnTo>
                  <a:lnTo>
                    <a:pt x="3097" y="2846"/>
                  </a:lnTo>
                  <a:lnTo>
                    <a:pt x="3181" y="2930"/>
                  </a:lnTo>
                  <a:lnTo>
                    <a:pt x="3139" y="3139"/>
                  </a:lnTo>
                  <a:lnTo>
                    <a:pt x="3118" y="3244"/>
                  </a:lnTo>
                  <a:lnTo>
                    <a:pt x="3035" y="3307"/>
                  </a:lnTo>
                  <a:lnTo>
                    <a:pt x="2930" y="3327"/>
                  </a:lnTo>
                  <a:lnTo>
                    <a:pt x="2867" y="3474"/>
                  </a:lnTo>
                  <a:lnTo>
                    <a:pt x="2867" y="3579"/>
                  </a:lnTo>
                  <a:lnTo>
                    <a:pt x="2805" y="3683"/>
                  </a:lnTo>
                  <a:lnTo>
                    <a:pt x="2825" y="3830"/>
                  </a:lnTo>
                  <a:lnTo>
                    <a:pt x="2805" y="3955"/>
                  </a:lnTo>
                  <a:lnTo>
                    <a:pt x="2700" y="3976"/>
                  </a:lnTo>
                  <a:lnTo>
                    <a:pt x="2679" y="3872"/>
                  </a:lnTo>
                  <a:lnTo>
                    <a:pt x="2700" y="3830"/>
                  </a:lnTo>
                  <a:lnTo>
                    <a:pt x="2616" y="3725"/>
                  </a:lnTo>
                  <a:lnTo>
                    <a:pt x="2574" y="3662"/>
                  </a:lnTo>
                  <a:lnTo>
                    <a:pt x="2491" y="3620"/>
                  </a:lnTo>
                  <a:lnTo>
                    <a:pt x="2386" y="3537"/>
                  </a:lnTo>
                  <a:lnTo>
                    <a:pt x="2281" y="3411"/>
                  </a:lnTo>
                  <a:lnTo>
                    <a:pt x="2281" y="3327"/>
                  </a:lnTo>
                  <a:lnTo>
                    <a:pt x="2240" y="3202"/>
                  </a:lnTo>
                  <a:lnTo>
                    <a:pt x="2240" y="3097"/>
                  </a:lnTo>
                  <a:lnTo>
                    <a:pt x="2281" y="2993"/>
                  </a:lnTo>
                  <a:lnTo>
                    <a:pt x="2344" y="2846"/>
                  </a:lnTo>
                  <a:lnTo>
                    <a:pt x="2449" y="2721"/>
                  </a:lnTo>
                  <a:lnTo>
                    <a:pt x="2470" y="2595"/>
                  </a:lnTo>
                  <a:lnTo>
                    <a:pt x="2470" y="2428"/>
                  </a:lnTo>
                  <a:lnTo>
                    <a:pt x="2407" y="2323"/>
                  </a:lnTo>
                  <a:lnTo>
                    <a:pt x="2261" y="2302"/>
                  </a:lnTo>
                  <a:lnTo>
                    <a:pt x="2135" y="2302"/>
                  </a:lnTo>
                  <a:lnTo>
                    <a:pt x="2072" y="2365"/>
                  </a:lnTo>
                  <a:lnTo>
                    <a:pt x="2030" y="2365"/>
                  </a:lnTo>
                  <a:lnTo>
                    <a:pt x="1968" y="2386"/>
                  </a:lnTo>
                  <a:lnTo>
                    <a:pt x="1863" y="2323"/>
                  </a:lnTo>
                  <a:lnTo>
                    <a:pt x="1863" y="2260"/>
                  </a:lnTo>
                  <a:lnTo>
                    <a:pt x="1821" y="2198"/>
                  </a:lnTo>
                  <a:lnTo>
                    <a:pt x="1779" y="2156"/>
                  </a:lnTo>
                  <a:lnTo>
                    <a:pt x="1758" y="2093"/>
                  </a:lnTo>
                  <a:lnTo>
                    <a:pt x="1612" y="2114"/>
                  </a:lnTo>
                  <a:lnTo>
                    <a:pt x="1424" y="2177"/>
                  </a:lnTo>
                  <a:lnTo>
                    <a:pt x="1089" y="2302"/>
                  </a:lnTo>
                  <a:lnTo>
                    <a:pt x="984" y="2323"/>
                  </a:lnTo>
                  <a:lnTo>
                    <a:pt x="398" y="2595"/>
                  </a:lnTo>
                  <a:lnTo>
                    <a:pt x="273" y="2595"/>
                  </a:lnTo>
                  <a:lnTo>
                    <a:pt x="43" y="2700"/>
                  </a:lnTo>
                  <a:lnTo>
                    <a:pt x="1" y="2783"/>
                  </a:lnTo>
                  <a:lnTo>
                    <a:pt x="43" y="2951"/>
                  </a:lnTo>
                  <a:lnTo>
                    <a:pt x="43" y="3035"/>
                  </a:lnTo>
                  <a:lnTo>
                    <a:pt x="64" y="3223"/>
                  </a:lnTo>
                  <a:lnTo>
                    <a:pt x="273" y="3244"/>
                  </a:lnTo>
                  <a:lnTo>
                    <a:pt x="356" y="3244"/>
                  </a:lnTo>
                  <a:lnTo>
                    <a:pt x="377" y="3327"/>
                  </a:lnTo>
                  <a:lnTo>
                    <a:pt x="419" y="3307"/>
                  </a:lnTo>
                  <a:lnTo>
                    <a:pt x="482" y="3244"/>
                  </a:lnTo>
                  <a:lnTo>
                    <a:pt x="628" y="3265"/>
                  </a:lnTo>
                  <a:lnTo>
                    <a:pt x="796" y="3369"/>
                  </a:lnTo>
                  <a:lnTo>
                    <a:pt x="901" y="3516"/>
                  </a:lnTo>
                  <a:lnTo>
                    <a:pt x="1005" y="3537"/>
                  </a:lnTo>
                  <a:lnTo>
                    <a:pt x="1193" y="3537"/>
                  </a:lnTo>
                  <a:lnTo>
                    <a:pt x="1298" y="3620"/>
                  </a:lnTo>
                  <a:lnTo>
                    <a:pt x="1340" y="3683"/>
                  </a:lnTo>
                  <a:lnTo>
                    <a:pt x="1465" y="3725"/>
                  </a:lnTo>
                  <a:lnTo>
                    <a:pt x="1465" y="3788"/>
                  </a:lnTo>
                  <a:lnTo>
                    <a:pt x="1424" y="3892"/>
                  </a:lnTo>
                  <a:lnTo>
                    <a:pt x="1445" y="3976"/>
                  </a:lnTo>
                  <a:lnTo>
                    <a:pt x="1424" y="4060"/>
                  </a:lnTo>
                  <a:lnTo>
                    <a:pt x="1445" y="4144"/>
                  </a:lnTo>
                  <a:lnTo>
                    <a:pt x="1445" y="4206"/>
                  </a:lnTo>
                  <a:lnTo>
                    <a:pt x="1403" y="4290"/>
                  </a:lnTo>
                  <a:lnTo>
                    <a:pt x="1361" y="4457"/>
                  </a:lnTo>
                  <a:lnTo>
                    <a:pt x="1319" y="4562"/>
                  </a:lnTo>
                  <a:lnTo>
                    <a:pt x="1361" y="4604"/>
                  </a:lnTo>
                  <a:lnTo>
                    <a:pt x="1445" y="4604"/>
                  </a:lnTo>
                  <a:lnTo>
                    <a:pt x="1424" y="4688"/>
                  </a:lnTo>
                  <a:lnTo>
                    <a:pt x="1319" y="4729"/>
                  </a:lnTo>
                  <a:lnTo>
                    <a:pt x="1319" y="4834"/>
                  </a:lnTo>
                  <a:lnTo>
                    <a:pt x="1319" y="4980"/>
                  </a:lnTo>
                  <a:lnTo>
                    <a:pt x="1235" y="5001"/>
                  </a:lnTo>
                  <a:lnTo>
                    <a:pt x="1235" y="5043"/>
                  </a:lnTo>
                  <a:lnTo>
                    <a:pt x="1340" y="5127"/>
                  </a:lnTo>
                  <a:lnTo>
                    <a:pt x="1361" y="5232"/>
                  </a:lnTo>
                  <a:lnTo>
                    <a:pt x="1319" y="5294"/>
                  </a:lnTo>
                  <a:lnTo>
                    <a:pt x="1319" y="5399"/>
                  </a:lnTo>
                  <a:lnTo>
                    <a:pt x="1361" y="5441"/>
                  </a:lnTo>
                  <a:lnTo>
                    <a:pt x="1403" y="5524"/>
                  </a:lnTo>
                  <a:lnTo>
                    <a:pt x="1319" y="5629"/>
                  </a:lnTo>
                  <a:lnTo>
                    <a:pt x="1214" y="5734"/>
                  </a:lnTo>
                  <a:lnTo>
                    <a:pt x="1193" y="5776"/>
                  </a:lnTo>
                  <a:lnTo>
                    <a:pt x="1110" y="5776"/>
                  </a:lnTo>
                  <a:lnTo>
                    <a:pt x="1089" y="5859"/>
                  </a:lnTo>
                  <a:lnTo>
                    <a:pt x="1110" y="5964"/>
                  </a:lnTo>
                  <a:lnTo>
                    <a:pt x="1089" y="6048"/>
                  </a:lnTo>
                  <a:lnTo>
                    <a:pt x="1047" y="6194"/>
                  </a:lnTo>
                  <a:lnTo>
                    <a:pt x="1026" y="6278"/>
                  </a:lnTo>
                  <a:lnTo>
                    <a:pt x="1026" y="6466"/>
                  </a:lnTo>
                  <a:lnTo>
                    <a:pt x="398" y="7115"/>
                  </a:lnTo>
                  <a:lnTo>
                    <a:pt x="461" y="7282"/>
                  </a:lnTo>
                  <a:lnTo>
                    <a:pt x="482" y="7429"/>
                  </a:lnTo>
                  <a:lnTo>
                    <a:pt x="566" y="7554"/>
                  </a:lnTo>
                  <a:lnTo>
                    <a:pt x="566" y="7847"/>
                  </a:lnTo>
                  <a:lnTo>
                    <a:pt x="524" y="7868"/>
                  </a:lnTo>
                  <a:lnTo>
                    <a:pt x="524" y="7973"/>
                  </a:lnTo>
                  <a:lnTo>
                    <a:pt x="587" y="8077"/>
                  </a:lnTo>
                  <a:lnTo>
                    <a:pt x="608" y="8224"/>
                  </a:lnTo>
                  <a:lnTo>
                    <a:pt x="608" y="8684"/>
                  </a:lnTo>
                  <a:lnTo>
                    <a:pt x="566" y="8851"/>
                  </a:lnTo>
                  <a:lnTo>
                    <a:pt x="566" y="9019"/>
                  </a:lnTo>
                  <a:lnTo>
                    <a:pt x="566" y="9207"/>
                  </a:lnTo>
                  <a:lnTo>
                    <a:pt x="566" y="9228"/>
                  </a:lnTo>
                  <a:lnTo>
                    <a:pt x="628" y="9270"/>
                  </a:lnTo>
                  <a:lnTo>
                    <a:pt x="691" y="9333"/>
                  </a:lnTo>
                  <a:lnTo>
                    <a:pt x="733" y="9395"/>
                  </a:lnTo>
                  <a:lnTo>
                    <a:pt x="712" y="9437"/>
                  </a:lnTo>
                  <a:lnTo>
                    <a:pt x="712" y="9521"/>
                  </a:lnTo>
                  <a:lnTo>
                    <a:pt x="691" y="9626"/>
                  </a:lnTo>
                  <a:lnTo>
                    <a:pt x="691" y="9646"/>
                  </a:lnTo>
                  <a:lnTo>
                    <a:pt x="733" y="9646"/>
                  </a:lnTo>
                  <a:lnTo>
                    <a:pt x="942" y="9709"/>
                  </a:lnTo>
                  <a:lnTo>
                    <a:pt x="1047" y="9709"/>
                  </a:lnTo>
                  <a:lnTo>
                    <a:pt x="1089" y="9605"/>
                  </a:lnTo>
                  <a:lnTo>
                    <a:pt x="1131" y="9500"/>
                  </a:lnTo>
                  <a:lnTo>
                    <a:pt x="1152" y="9333"/>
                  </a:lnTo>
                  <a:lnTo>
                    <a:pt x="1131" y="9291"/>
                  </a:lnTo>
                  <a:lnTo>
                    <a:pt x="1110" y="9291"/>
                  </a:lnTo>
                  <a:lnTo>
                    <a:pt x="1089" y="9395"/>
                  </a:lnTo>
                  <a:lnTo>
                    <a:pt x="1005" y="9374"/>
                  </a:lnTo>
                  <a:lnTo>
                    <a:pt x="942" y="9437"/>
                  </a:lnTo>
                  <a:lnTo>
                    <a:pt x="942" y="9333"/>
                  </a:lnTo>
                  <a:lnTo>
                    <a:pt x="901" y="9228"/>
                  </a:lnTo>
                  <a:lnTo>
                    <a:pt x="880" y="9207"/>
                  </a:lnTo>
                  <a:lnTo>
                    <a:pt x="921" y="9165"/>
                  </a:lnTo>
                  <a:lnTo>
                    <a:pt x="984" y="9165"/>
                  </a:lnTo>
                  <a:lnTo>
                    <a:pt x="1026" y="9019"/>
                  </a:lnTo>
                  <a:lnTo>
                    <a:pt x="1110" y="8977"/>
                  </a:lnTo>
                  <a:lnTo>
                    <a:pt x="1131" y="8893"/>
                  </a:lnTo>
                  <a:lnTo>
                    <a:pt x="1298" y="8872"/>
                  </a:lnTo>
                  <a:lnTo>
                    <a:pt x="1465" y="8663"/>
                  </a:lnTo>
                  <a:lnTo>
                    <a:pt x="1989" y="8579"/>
                  </a:lnTo>
                  <a:lnTo>
                    <a:pt x="2365" y="8391"/>
                  </a:lnTo>
                  <a:lnTo>
                    <a:pt x="2574" y="8182"/>
                  </a:lnTo>
                  <a:lnTo>
                    <a:pt x="2616" y="8035"/>
                  </a:lnTo>
                  <a:lnTo>
                    <a:pt x="2679" y="7931"/>
                  </a:lnTo>
                  <a:lnTo>
                    <a:pt x="2679" y="7847"/>
                  </a:lnTo>
                  <a:lnTo>
                    <a:pt x="2574" y="7910"/>
                  </a:lnTo>
                  <a:lnTo>
                    <a:pt x="2553" y="7805"/>
                  </a:lnTo>
                  <a:lnTo>
                    <a:pt x="2595" y="7805"/>
                  </a:lnTo>
                  <a:lnTo>
                    <a:pt x="2595" y="7701"/>
                  </a:lnTo>
                  <a:lnTo>
                    <a:pt x="2658" y="7617"/>
                  </a:lnTo>
                  <a:lnTo>
                    <a:pt x="2658" y="7533"/>
                  </a:lnTo>
                  <a:lnTo>
                    <a:pt x="2721" y="7345"/>
                  </a:lnTo>
                  <a:lnTo>
                    <a:pt x="2700" y="7324"/>
                  </a:lnTo>
                  <a:lnTo>
                    <a:pt x="2700" y="7177"/>
                  </a:lnTo>
                  <a:lnTo>
                    <a:pt x="2763" y="7115"/>
                  </a:lnTo>
                  <a:lnTo>
                    <a:pt x="2763" y="6968"/>
                  </a:lnTo>
                  <a:lnTo>
                    <a:pt x="2721" y="6968"/>
                  </a:lnTo>
                  <a:lnTo>
                    <a:pt x="2721" y="6822"/>
                  </a:lnTo>
                  <a:lnTo>
                    <a:pt x="2658" y="6968"/>
                  </a:lnTo>
                  <a:lnTo>
                    <a:pt x="2658" y="7073"/>
                  </a:lnTo>
                  <a:lnTo>
                    <a:pt x="2595" y="7094"/>
                  </a:lnTo>
                  <a:lnTo>
                    <a:pt x="2574" y="6968"/>
                  </a:lnTo>
                  <a:lnTo>
                    <a:pt x="2595" y="6592"/>
                  </a:lnTo>
                  <a:lnTo>
                    <a:pt x="2553" y="6466"/>
                  </a:lnTo>
                  <a:lnTo>
                    <a:pt x="2553" y="6340"/>
                  </a:lnTo>
                  <a:lnTo>
                    <a:pt x="2470" y="6236"/>
                  </a:lnTo>
                  <a:lnTo>
                    <a:pt x="2407" y="6194"/>
                  </a:lnTo>
                  <a:lnTo>
                    <a:pt x="2491" y="6152"/>
                  </a:lnTo>
                  <a:lnTo>
                    <a:pt x="2491" y="6068"/>
                  </a:lnTo>
                  <a:lnTo>
                    <a:pt x="2302" y="5838"/>
                  </a:lnTo>
                  <a:lnTo>
                    <a:pt x="2386" y="5755"/>
                  </a:lnTo>
                  <a:lnTo>
                    <a:pt x="2365" y="5650"/>
                  </a:lnTo>
                  <a:lnTo>
                    <a:pt x="2407" y="5608"/>
                  </a:lnTo>
                  <a:lnTo>
                    <a:pt x="2407" y="5524"/>
                  </a:lnTo>
                  <a:lnTo>
                    <a:pt x="2365" y="5441"/>
                  </a:lnTo>
                  <a:lnTo>
                    <a:pt x="2365" y="5399"/>
                  </a:lnTo>
                  <a:lnTo>
                    <a:pt x="2407" y="5399"/>
                  </a:lnTo>
                  <a:lnTo>
                    <a:pt x="2512" y="5462"/>
                  </a:lnTo>
                  <a:lnTo>
                    <a:pt x="2574" y="5399"/>
                  </a:lnTo>
                  <a:lnTo>
                    <a:pt x="2721" y="5399"/>
                  </a:lnTo>
                  <a:lnTo>
                    <a:pt x="2825" y="5315"/>
                  </a:lnTo>
                  <a:lnTo>
                    <a:pt x="2805" y="5190"/>
                  </a:lnTo>
                  <a:lnTo>
                    <a:pt x="3118" y="4980"/>
                  </a:lnTo>
                  <a:lnTo>
                    <a:pt x="3244" y="4980"/>
                  </a:lnTo>
                  <a:lnTo>
                    <a:pt x="3244" y="4897"/>
                  </a:lnTo>
                  <a:lnTo>
                    <a:pt x="3307" y="4876"/>
                  </a:lnTo>
                  <a:lnTo>
                    <a:pt x="3349" y="4813"/>
                  </a:lnTo>
                  <a:lnTo>
                    <a:pt x="3349" y="4771"/>
                  </a:lnTo>
                  <a:lnTo>
                    <a:pt x="3600" y="4625"/>
                  </a:lnTo>
                  <a:lnTo>
                    <a:pt x="3621" y="4562"/>
                  </a:lnTo>
                  <a:lnTo>
                    <a:pt x="3662" y="4520"/>
                  </a:lnTo>
                  <a:lnTo>
                    <a:pt x="3704" y="4374"/>
                  </a:lnTo>
                  <a:lnTo>
                    <a:pt x="3746" y="4478"/>
                  </a:lnTo>
                  <a:lnTo>
                    <a:pt x="3830" y="4416"/>
                  </a:lnTo>
                  <a:lnTo>
                    <a:pt x="3955" y="4269"/>
                  </a:lnTo>
                  <a:lnTo>
                    <a:pt x="3955" y="4185"/>
                  </a:lnTo>
                  <a:lnTo>
                    <a:pt x="4018" y="4248"/>
                  </a:lnTo>
                  <a:lnTo>
                    <a:pt x="4248" y="4081"/>
                  </a:lnTo>
                  <a:lnTo>
                    <a:pt x="4437" y="3997"/>
                  </a:lnTo>
                  <a:lnTo>
                    <a:pt x="4437" y="3976"/>
                  </a:lnTo>
                  <a:lnTo>
                    <a:pt x="4562" y="3976"/>
                  </a:lnTo>
                  <a:lnTo>
                    <a:pt x="4918" y="3788"/>
                  </a:lnTo>
                  <a:lnTo>
                    <a:pt x="4960" y="3725"/>
                  </a:lnTo>
                  <a:lnTo>
                    <a:pt x="5022" y="3683"/>
                  </a:lnTo>
                  <a:lnTo>
                    <a:pt x="5399" y="3474"/>
                  </a:lnTo>
                  <a:lnTo>
                    <a:pt x="5399" y="3369"/>
                  </a:lnTo>
                  <a:lnTo>
                    <a:pt x="5504" y="3369"/>
                  </a:lnTo>
                  <a:lnTo>
                    <a:pt x="5608" y="3223"/>
                  </a:lnTo>
                  <a:lnTo>
                    <a:pt x="5608" y="3139"/>
                  </a:lnTo>
                  <a:lnTo>
                    <a:pt x="5734" y="2993"/>
                  </a:lnTo>
                  <a:lnTo>
                    <a:pt x="5818" y="2951"/>
                  </a:lnTo>
                  <a:lnTo>
                    <a:pt x="5818" y="2846"/>
                  </a:lnTo>
                  <a:lnTo>
                    <a:pt x="5859" y="2783"/>
                  </a:lnTo>
                  <a:lnTo>
                    <a:pt x="5797" y="2783"/>
                  </a:lnTo>
                  <a:lnTo>
                    <a:pt x="5755" y="2804"/>
                  </a:lnTo>
                  <a:lnTo>
                    <a:pt x="5734" y="2742"/>
                  </a:lnTo>
                  <a:lnTo>
                    <a:pt x="5838" y="2679"/>
                  </a:lnTo>
                  <a:lnTo>
                    <a:pt x="5901" y="2679"/>
                  </a:lnTo>
                  <a:lnTo>
                    <a:pt x="5922" y="2616"/>
                  </a:lnTo>
                  <a:lnTo>
                    <a:pt x="5901" y="2574"/>
                  </a:lnTo>
                  <a:lnTo>
                    <a:pt x="5943" y="2532"/>
                  </a:lnTo>
                  <a:lnTo>
                    <a:pt x="6006" y="2470"/>
                  </a:lnTo>
                  <a:lnTo>
                    <a:pt x="5964" y="2219"/>
                  </a:lnTo>
                  <a:lnTo>
                    <a:pt x="5943" y="2198"/>
                  </a:lnTo>
                  <a:lnTo>
                    <a:pt x="5838" y="2198"/>
                  </a:lnTo>
                  <a:lnTo>
                    <a:pt x="5797" y="2177"/>
                  </a:lnTo>
                  <a:lnTo>
                    <a:pt x="5818" y="2114"/>
                  </a:lnTo>
                  <a:lnTo>
                    <a:pt x="5901" y="2114"/>
                  </a:lnTo>
                  <a:lnTo>
                    <a:pt x="5901" y="1863"/>
                  </a:lnTo>
                  <a:lnTo>
                    <a:pt x="5859" y="1800"/>
                  </a:lnTo>
                  <a:lnTo>
                    <a:pt x="5901" y="1800"/>
                  </a:lnTo>
                  <a:lnTo>
                    <a:pt x="5922" y="1528"/>
                  </a:lnTo>
                  <a:lnTo>
                    <a:pt x="5901" y="1361"/>
                  </a:lnTo>
                  <a:lnTo>
                    <a:pt x="5964" y="1319"/>
                  </a:lnTo>
                  <a:lnTo>
                    <a:pt x="5943" y="1151"/>
                  </a:lnTo>
                  <a:lnTo>
                    <a:pt x="5922" y="1131"/>
                  </a:lnTo>
                  <a:lnTo>
                    <a:pt x="5922" y="963"/>
                  </a:lnTo>
                  <a:lnTo>
                    <a:pt x="5964" y="942"/>
                  </a:lnTo>
                  <a:lnTo>
                    <a:pt x="5901" y="817"/>
                  </a:lnTo>
                  <a:lnTo>
                    <a:pt x="5859" y="628"/>
                  </a:lnTo>
                  <a:lnTo>
                    <a:pt x="5922" y="587"/>
                  </a:lnTo>
                  <a:lnTo>
                    <a:pt x="5901" y="545"/>
                  </a:lnTo>
                  <a:lnTo>
                    <a:pt x="5901" y="503"/>
                  </a:lnTo>
                  <a:lnTo>
                    <a:pt x="5901" y="440"/>
                  </a:lnTo>
                  <a:lnTo>
                    <a:pt x="6027" y="273"/>
                  </a:lnTo>
                  <a:lnTo>
                    <a:pt x="5964" y="231"/>
                  </a:lnTo>
                  <a:lnTo>
                    <a:pt x="6027" y="168"/>
                  </a:lnTo>
                  <a:lnTo>
                    <a:pt x="6027" y="22"/>
                  </a:lnTo>
                  <a:lnTo>
                    <a:pt x="600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64"/>
            <p:cNvSpPr/>
            <p:nvPr/>
          </p:nvSpPr>
          <p:spPr>
            <a:xfrm>
              <a:off x="3951893" y="3317378"/>
              <a:ext cx="9978" cy="10724"/>
            </a:xfrm>
            <a:custGeom>
              <a:avLst/>
              <a:gdLst/>
              <a:ahLst/>
              <a:cxnLst/>
              <a:rect l="l" t="t" r="r" b="b"/>
              <a:pathLst>
                <a:path w="838" h="943" extrusionOk="0">
                  <a:moveTo>
                    <a:pt x="314" y="1"/>
                  </a:moveTo>
                  <a:lnTo>
                    <a:pt x="209" y="43"/>
                  </a:lnTo>
                  <a:lnTo>
                    <a:pt x="188" y="189"/>
                  </a:lnTo>
                  <a:lnTo>
                    <a:pt x="63" y="440"/>
                  </a:lnTo>
                  <a:lnTo>
                    <a:pt x="0" y="566"/>
                  </a:lnTo>
                  <a:lnTo>
                    <a:pt x="42" y="649"/>
                  </a:lnTo>
                  <a:lnTo>
                    <a:pt x="105" y="712"/>
                  </a:lnTo>
                  <a:lnTo>
                    <a:pt x="168" y="817"/>
                  </a:lnTo>
                  <a:lnTo>
                    <a:pt x="377" y="921"/>
                  </a:lnTo>
                  <a:lnTo>
                    <a:pt x="586" y="942"/>
                  </a:lnTo>
                  <a:lnTo>
                    <a:pt x="670" y="921"/>
                  </a:lnTo>
                  <a:lnTo>
                    <a:pt x="712" y="817"/>
                  </a:lnTo>
                  <a:lnTo>
                    <a:pt x="691" y="712"/>
                  </a:lnTo>
                  <a:lnTo>
                    <a:pt x="774" y="691"/>
                  </a:lnTo>
                  <a:lnTo>
                    <a:pt x="795" y="649"/>
                  </a:lnTo>
                  <a:lnTo>
                    <a:pt x="795" y="629"/>
                  </a:lnTo>
                  <a:lnTo>
                    <a:pt x="816" y="524"/>
                  </a:lnTo>
                  <a:lnTo>
                    <a:pt x="816" y="440"/>
                  </a:lnTo>
                  <a:lnTo>
                    <a:pt x="837" y="398"/>
                  </a:lnTo>
                  <a:lnTo>
                    <a:pt x="795" y="336"/>
                  </a:lnTo>
                  <a:lnTo>
                    <a:pt x="732" y="273"/>
                  </a:lnTo>
                  <a:lnTo>
                    <a:pt x="670" y="231"/>
                  </a:lnTo>
                  <a:lnTo>
                    <a:pt x="670" y="210"/>
                  </a:lnTo>
                  <a:lnTo>
                    <a:pt x="565" y="189"/>
                  </a:lnTo>
                  <a:lnTo>
                    <a:pt x="481" y="105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64"/>
            <p:cNvSpPr/>
            <p:nvPr/>
          </p:nvSpPr>
          <p:spPr>
            <a:xfrm>
              <a:off x="3925232" y="3338554"/>
              <a:ext cx="15956" cy="14295"/>
            </a:xfrm>
            <a:custGeom>
              <a:avLst/>
              <a:gdLst/>
              <a:ahLst/>
              <a:cxnLst/>
              <a:rect l="l" t="t" r="r" b="b"/>
              <a:pathLst>
                <a:path w="1340" h="1257" extrusionOk="0">
                  <a:moveTo>
                    <a:pt x="775" y="1"/>
                  </a:moveTo>
                  <a:lnTo>
                    <a:pt x="754" y="43"/>
                  </a:lnTo>
                  <a:lnTo>
                    <a:pt x="670" y="106"/>
                  </a:lnTo>
                  <a:lnTo>
                    <a:pt x="628" y="147"/>
                  </a:lnTo>
                  <a:lnTo>
                    <a:pt x="419" y="189"/>
                  </a:lnTo>
                  <a:lnTo>
                    <a:pt x="293" y="315"/>
                  </a:lnTo>
                  <a:lnTo>
                    <a:pt x="231" y="440"/>
                  </a:lnTo>
                  <a:lnTo>
                    <a:pt x="84" y="566"/>
                  </a:lnTo>
                  <a:lnTo>
                    <a:pt x="0" y="629"/>
                  </a:lnTo>
                  <a:lnTo>
                    <a:pt x="42" y="733"/>
                  </a:lnTo>
                  <a:lnTo>
                    <a:pt x="126" y="796"/>
                  </a:lnTo>
                  <a:lnTo>
                    <a:pt x="126" y="859"/>
                  </a:lnTo>
                  <a:lnTo>
                    <a:pt x="210" y="943"/>
                  </a:lnTo>
                  <a:lnTo>
                    <a:pt x="210" y="1047"/>
                  </a:lnTo>
                  <a:lnTo>
                    <a:pt x="293" y="1131"/>
                  </a:lnTo>
                  <a:lnTo>
                    <a:pt x="356" y="1194"/>
                  </a:lnTo>
                  <a:lnTo>
                    <a:pt x="503" y="1256"/>
                  </a:lnTo>
                  <a:lnTo>
                    <a:pt x="607" y="1256"/>
                  </a:lnTo>
                  <a:lnTo>
                    <a:pt x="628" y="1194"/>
                  </a:lnTo>
                  <a:lnTo>
                    <a:pt x="670" y="1152"/>
                  </a:lnTo>
                  <a:lnTo>
                    <a:pt x="712" y="1026"/>
                  </a:lnTo>
                  <a:lnTo>
                    <a:pt x="816" y="984"/>
                  </a:lnTo>
                  <a:lnTo>
                    <a:pt x="879" y="943"/>
                  </a:lnTo>
                  <a:lnTo>
                    <a:pt x="984" y="922"/>
                  </a:lnTo>
                  <a:lnTo>
                    <a:pt x="1067" y="943"/>
                  </a:lnTo>
                  <a:lnTo>
                    <a:pt x="1172" y="859"/>
                  </a:lnTo>
                  <a:lnTo>
                    <a:pt x="1193" y="775"/>
                  </a:lnTo>
                  <a:lnTo>
                    <a:pt x="1151" y="733"/>
                  </a:lnTo>
                  <a:lnTo>
                    <a:pt x="1130" y="650"/>
                  </a:lnTo>
                  <a:lnTo>
                    <a:pt x="1235" y="608"/>
                  </a:lnTo>
                  <a:lnTo>
                    <a:pt x="1339" y="524"/>
                  </a:lnTo>
                  <a:lnTo>
                    <a:pt x="1339" y="399"/>
                  </a:lnTo>
                  <a:lnTo>
                    <a:pt x="1256" y="147"/>
                  </a:lnTo>
                  <a:lnTo>
                    <a:pt x="1130" y="43"/>
                  </a:lnTo>
                  <a:lnTo>
                    <a:pt x="1026" y="85"/>
                  </a:lnTo>
                  <a:lnTo>
                    <a:pt x="942" y="22"/>
                  </a:lnTo>
                  <a:lnTo>
                    <a:pt x="921" y="43"/>
                  </a:lnTo>
                  <a:lnTo>
                    <a:pt x="858" y="22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64"/>
            <p:cNvSpPr/>
            <p:nvPr/>
          </p:nvSpPr>
          <p:spPr>
            <a:xfrm>
              <a:off x="4226694" y="2879548"/>
              <a:ext cx="50095" cy="39508"/>
            </a:xfrm>
            <a:custGeom>
              <a:avLst/>
              <a:gdLst/>
              <a:ahLst/>
              <a:cxnLst/>
              <a:rect l="l" t="t" r="r" b="b"/>
              <a:pathLst>
                <a:path w="4207" h="3474" extrusionOk="0">
                  <a:moveTo>
                    <a:pt x="1507" y="0"/>
                  </a:moveTo>
                  <a:lnTo>
                    <a:pt x="1466" y="63"/>
                  </a:lnTo>
                  <a:lnTo>
                    <a:pt x="1403" y="105"/>
                  </a:lnTo>
                  <a:lnTo>
                    <a:pt x="1298" y="105"/>
                  </a:lnTo>
                  <a:lnTo>
                    <a:pt x="1256" y="126"/>
                  </a:lnTo>
                  <a:lnTo>
                    <a:pt x="1152" y="63"/>
                  </a:lnTo>
                  <a:lnTo>
                    <a:pt x="1068" y="63"/>
                  </a:lnTo>
                  <a:lnTo>
                    <a:pt x="1026" y="105"/>
                  </a:lnTo>
                  <a:lnTo>
                    <a:pt x="880" y="293"/>
                  </a:lnTo>
                  <a:lnTo>
                    <a:pt x="629" y="398"/>
                  </a:lnTo>
                  <a:lnTo>
                    <a:pt x="231" y="503"/>
                  </a:lnTo>
                  <a:lnTo>
                    <a:pt x="252" y="586"/>
                  </a:lnTo>
                  <a:lnTo>
                    <a:pt x="1" y="754"/>
                  </a:lnTo>
                  <a:lnTo>
                    <a:pt x="22" y="1005"/>
                  </a:lnTo>
                  <a:lnTo>
                    <a:pt x="106" y="1067"/>
                  </a:lnTo>
                  <a:lnTo>
                    <a:pt x="189" y="1047"/>
                  </a:lnTo>
                  <a:lnTo>
                    <a:pt x="294" y="1005"/>
                  </a:lnTo>
                  <a:lnTo>
                    <a:pt x="419" y="1151"/>
                  </a:lnTo>
                  <a:lnTo>
                    <a:pt x="566" y="1277"/>
                  </a:lnTo>
                  <a:lnTo>
                    <a:pt x="733" y="1360"/>
                  </a:lnTo>
                  <a:lnTo>
                    <a:pt x="754" y="1486"/>
                  </a:lnTo>
                  <a:lnTo>
                    <a:pt x="901" y="1549"/>
                  </a:lnTo>
                  <a:lnTo>
                    <a:pt x="901" y="1674"/>
                  </a:lnTo>
                  <a:lnTo>
                    <a:pt x="754" y="1779"/>
                  </a:lnTo>
                  <a:lnTo>
                    <a:pt x="754" y="1904"/>
                  </a:lnTo>
                  <a:lnTo>
                    <a:pt x="650" y="1946"/>
                  </a:lnTo>
                  <a:lnTo>
                    <a:pt x="650" y="2114"/>
                  </a:lnTo>
                  <a:lnTo>
                    <a:pt x="754" y="2302"/>
                  </a:lnTo>
                  <a:lnTo>
                    <a:pt x="859" y="2679"/>
                  </a:lnTo>
                  <a:lnTo>
                    <a:pt x="880" y="2846"/>
                  </a:lnTo>
                  <a:lnTo>
                    <a:pt x="1089" y="3034"/>
                  </a:lnTo>
                  <a:lnTo>
                    <a:pt x="1298" y="3097"/>
                  </a:lnTo>
                  <a:lnTo>
                    <a:pt x="1507" y="3160"/>
                  </a:lnTo>
                  <a:lnTo>
                    <a:pt x="1570" y="3327"/>
                  </a:lnTo>
                  <a:lnTo>
                    <a:pt x="1759" y="3348"/>
                  </a:lnTo>
                  <a:lnTo>
                    <a:pt x="1884" y="3306"/>
                  </a:lnTo>
                  <a:lnTo>
                    <a:pt x="2031" y="3348"/>
                  </a:lnTo>
                  <a:lnTo>
                    <a:pt x="2031" y="3474"/>
                  </a:lnTo>
                  <a:lnTo>
                    <a:pt x="2093" y="3432"/>
                  </a:lnTo>
                  <a:lnTo>
                    <a:pt x="2240" y="3139"/>
                  </a:lnTo>
                  <a:lnTo>
                    <a:pt x="2428" y="2992"/>
                  </a:lnTo>
                  <a:lnTo>
                    <a:pt x="2554" y="2992"/>
                  </a:lnTo>
                  <a:lnTo>
                    <a:pt x="2637" y="2846"/>
                  </a:lnTo>
                  <a:lnTo>
                    <a:pt x="2763" y="2846"/>
                  </a:lnTo>
                  <a:lnTo>
                    <a:pt x="3077" y="3055"/>
                  </a:lnTo>
                  <a:lnTo>
                    <a:pt x="3244" y="2951"/>
                  </a:lnTo>
                  <a:lnTo>
                    <a:pt x="3391" y="3034"/>
                  </a:lnTo>
                  <a:lnTo>
                    <a:pt x="3453" y="3202"/>
                  </a:lnTo>
                  <a:lnTo>
                    <a:pt x="3600" y="3202"/>
                  </a:lnTo>
                  <a:lnTo>
                    <a:pt x="3851" y="3327"/>
                  </a:lnTo>
                  <a:lnTo>
                    <a:pt x="3997" y="3139"/>
                  </a:lnTo>
                  <a:lnTo>
                    <a:pt x="4102" y="3202"/>
                  </a:lnTo>
                  <a:lnTo>
                    <a:pt x="4123" y="3264"/>
                  </a:lnTo>
                  <a:lnTo>
                    <a:pt x="4207" y="3139"/>
                  </a:lnTo>
                  <a:lnTo>
                    <a:pt x="4165" y="2930"/>
                  </a:lnTo>
                  <a:lnTo>
                    <a:pt x="4102" y="2679"/>
                  </a:lnTo>
                  <a:lnTo>
                    <a:pt x="3955" y="2637"/>
                  </a:lnTo>
                  <a:lnTo>
                    <a:pt x="3851" y="2386"/>
                  </a:lnTo>
                  <a:lnTo>
                    <a:pt x="3851" y="2114"/>
                  </a:lnTo>
                  <a:lnTo>
                    <a:pt x="3767" y="1967"/>
                  </a:lnTo>
                  <a:lnTo>
                    <a:pt x="3579" y="1863"/>
                  </a:lnTo>
                  <a:lnTo>
                    <a:pt x="3432" y="1695"/>
                  </a:lnTo>
                  <a:lnTo>
                    <a:pt x="3328" y="1423"/>
                  </a:lnTo>
                  <a:lnTo>
                    <a:pt x="3139" y="1319"/>
                  </a:lnTo>
                  <a:lnTo>
                    <a:pt x="2909" y="1235"/>
                  </a:lnTo>
                  <a:lnTo>
                    <a:pt x="2867" y="1109"/>
                  </a:lnTo>
                  <a:lnTo>
                    <a:pt x="2763" y="1067"/>
                  </a:lnTo>
                  <a:lnTo>
                    <a:pt x="2554" y="1067"/>
                  </a:lnTo>
                  <a:lnTo>
                    <a:pt x="2323" y="1047"/>
                  </a:lnTo>
                  <a:lnTo>
                    <a:pt x="2240" y="963"/>
                  </a:lnTo>
                  <a:lnTo>
                    <a:pt x="2177" y="900"/>
                  </a:lnTo>
                  <a:lnTo>
                    <a:pt x="2135" y="733"/>
                  </a:lnTo>
                  <a:lnTo>
                    <a:pt x="2010" y="649"/>
                  </a:lnTo>
                  <a:lnTo>
                    <a:pt x="1759" y="272"/>
                  </a:lnTo>
                  <a:lnTo>
                    <a:pt x="1675" y="84"/>
                  </a:lnTo>
                  <a:lnTo>
                    <a:pt x="159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64"/>
            <p:cNvSpPr/>
            <p:nvPr/>
          </p:nvSpPr>
          <p:spPr>
            <a:xfrm>
              <a:off x="4226694" y="2879548"/>
              <a:ext cx="50095" cy="39508"/>
            </a:xfrm>
            <a:custGeom>
              <a:avLst/>
              <a:gdLst/>
              <a:ahLst/>
              <a:cxnLst/>
              <a:rect l="l" t="t" r="r" b="b"/>
              <a:pathLst>
                <a:path w="4207" h="3474" extrusionOk="0">
                  <a:moveTo>
                    <a:pt x="1507" y="0"/>
                  </a:moveTo>
                  <a:lnTo>
                    <a:pt x="1466" y="63"/>
                  </a:lnTo>
                  <a:lnTo>
                    <a:pt x="1403" y="105"/>
                  </a:lnTo>
                  <a:lnTo>
                    <a:pt x="1298" y="105"/>
                  </a:lnTo>
                  <a:lnTo>
                    <a:pt x="1256" y="126"/>
                  </a:lnTo>
                  <a:lnTo>
                    <a:pt x="1152" y="63"/>
                  </a:lnTo>
                  <a:lnTo>
                    <a:pt x="1068" y="63"/>
                  </a:lnTo>
                  <a:lnTo>
                    <a:pt x="1026" y="105"/>
                  </a:lnTo>
                  <a:lnTo>
                    <a:pt x="880" y="293"/>
                  </a:lnTo>
                  <a:lnTo>
                    <a:pt x="629" y="398"/>
                  </a:lnTo>
                  <a:lnTo>
                    <a:pt x="231" y="503"/>
                  </a:lnTo>
                  <a:lnTo>
                    <a:pt x="252" y="586"/>
                  </a:lnTo>
                  <a:lnTo>
                    <a:pt x="1" y="754"/>
                  </a:lnTo>
                  <a:lnTo>
                    <a:pt x="22" y="1005"/>
                  </a:lnTo>
                  <a:lnTo>
                    <a:pt x="106" y="1067"/>
                  </a:lnTo>
                  <a:lnTo>
                    <a:pt x="189" y="1047"/>
                  </a:lnTo>
                  <a:lnTo>
                    <a:pt x="294" y="1005"/>
                  </a:lnTo>
                  <a:lnTo>
                    <a:pt x="419" y="1151"/>
                  </a:lnTo>
                  <a:lnTo>
                    <a:pt x="566" y="1277"/>
                  </a:lnTo>
                  <a:lnTo>
                    <a:pt x="733" y="1360"/>
                  </a:lnTo>
                  <a:lnTo>
                    <a:pt x="754" y="1486"/>
                  </a:lnTo>
                  <a:lnTo>
                    <a:pt x="901" y="1549"/>
                  </a:lnTo>
                  <a:lnTo>
                    <a:pt x="901" y="1674"/>
                  </a:lnTo>
                  <a:lnTo>
                    <a:pt x="754" y="1779"/>
                  </a:lnTo>
                  <a:lnTo>
                    <a:pt x="754" y="1904"/>
                  </a:lnTo>
                  <a:lnTo>
                    <a:pt x="650" y="1946"/>
                  </a:lnTo>
                  <a:lnTo>
                    <a:pt x="650" y="2114"/>
                  </a:lnTo>
                  <a:lnTo>
                    <a:pt x="754" y="2302"/>
                  </a:lnTo>
                  <a:lnTo>
                    <a:pt x="859" y="2679"/>
                  </a:lnTo>
                  <a:lnTo>
                    <a:pt x="880" y="2846"/>
                  </a:lnTo>
                  <a:lnTo>
                    <a:pt x="1089" y="3034"/>
                  </a:lnTo>
                  <a:lnTo>
                    <a:pt x="1298" y="3097"/>
                  </a:lnTo>
                  <a:lnTo>
                    <a:pt x="1507" y="3160"/>
                  </a:lnTo>
                  <a:lnTo>
                    <a:pt x="1570" y="3327"/>
                  </a:lnTo>
                  <a:lnTo>
                    <a:pt x="1759" y="3348"/>
                  </a:lnTo>
                  <a:lnTo>
                    <a:pt x="1884" y="3306"/>
                  </a:lnTo>
                  <a:lnTo>
                    <a:pt x="2031" y="3348"/>
                  </a:lnTo>
                  <a:lnTo>
                    <a:pt x="2031" y="3474"/>
                  </a:lnTo>
                  <a:lnTo>
                    <a:pt x="2093" y="3432"/>
                  </a:lnTo>
                  <a:lnTo>
                    <a:pt x="2240" y="3139"/>
                  </a:lnTo>
                  <a:lnTo>
                    <a:pt x="2428" y="2992"/>
                  </a:lnTo>
                  <a:lnTo>
                    <a:pt x="2554" y="2992"/>
                  </a:lnTo>
                  <a:lnTo>
                    <a:pt x="2637" y="2846"/>
                  </a:lnTo>
                  <a:lnTo>
                    <a:pt x="2763" y="2846"/>
                  </a:lnTo>
                  <a:lnTo>
                    <a:pt x="3077" y="3055"/>
                  </a:lnTo>
                  <a:lnTo>
                    <a:pt x="3244" y="2951"/>
                  </a:lnTo>
                  <a:lnTo>
                    <a:pt x="3391" y="3034"/>
                  </a:lnTo>
                  <a:lnTo>
                    <a:pt x="3453" y="3202"/>
                  </a:lnTo>
                  <a:lnTo>
                    <a:pt x="3600" y="3202"/>
                  </a:lnTo>
                  <a:lnTo>
                    <a:pt x="3851" y="3327"/>
                  </a:lnTo>
                  <a:lnTo>
                    <a:pt x="3997" y="3139"/>
                  </a:lnTo>
                  <a:lnTo>
                    <a:pt x="4102" y="3202"/>
                  </a:lnTo>
                  <a:lnTo>
                    <a:pt x="4123" y="3264"/>
                  </a:lnTo>
                  <a:lnTo>
                    <a:pt x="4207" y="3139"/>
                  </a:lnTo>
                  <a:lnTo>
                    <a:pt x="4165" y="2930"/>
                  </a:lnTo>
                  <a:lnTo>
                    <a:pt x="4102" y="2679"/>
                  </a:lnTo>
                  <a:lnTo>
                    <a:pt x="3955" y="2637"/>
                  </a:lnTo>
                  <a:lnTo>
                    <a:pt x="3851" y="2386"/>
                  </a:lnTo>
                  <a:lnTo>
                    <a:pt x="3851" y="2114"/>
                  </a:lnTo>
                  <a:lnTo>
                    <a:pt x="3767" y="1967"/>
                  </a:lnTo>
                  <a:lnTo>
                    <a:pt x="3579" y="1863"/>
                  </a:lnTo>
                  <a:lnTo>
                    <a:pt x="3432" y="1695"/>
                  </a:lnTo>
                  <a:lnTo>
                    <a:pt x="3328" y="1423"/>
                  </a:lnTo>
                  <a:lnTo>
                    <a:pt x="3139" y="1319"/>
                  </a:lnTo>
                  <a:lnTo>
                    <a:pt x="2909" y="1235"/>
                  </a:lnTo>
                  <a:lnTo>
                    <a:pt x="2867" y="1109"/>
                  </a:lnTo>
                  <a:lnTo>
                    <a:pt x="2763" y="1067"/>
                  </a:lnTo>
                  <a:lnTo>
                    <a:pt x="2554" y="1067"/>
                  </a:lnTo>
                  <a:lnTo>
                    <a:pt x="2323" y="1047"/>
                  </a:lnTo>
                  <a:lnTo>
                    <a:pt x="2240" y="963"/>
                  </a:lnTo>
                  <a:lnTo>
                    <a:pt x="2177" y="900"/>
                  </a:lnTo>
                  <a:lnTo>
                    <a:pt x="2135" y="733"/>
                  </a:lnTo>
                  <a:lnTo>
                    <a:pt x="2010" y="649"/>
                  </a:lnTo>
                  <a:lnTo>
                    <a:pt x="1759" y="272"/>
                  </a:lnTo>
                  <a:lnTo>
                    <a:pt x="1675" y="84"/>
                  </a:lnTo>
                  <a:lnTo>
                    <a:pt x="159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64"/>
            <p:cNvSpPr/>
            <p:nvPr/>
          </p:nvSpPr>
          <p:spPr>
            <a:xfrm>
              <a:off x="4014919" y="2846238"/>
              <a:ext cx="33651" cy="9053"/>
            </a:xfrm>
            <a:custGeom>
              <a:avLst/>
              <a:gdLst/>
              <a:ahLst/>
              <a:cxnLst/>
              <a:rect l="l" t="t" r="r" b="b"/>
              <a:pathLst>
                <a:path w="2826" h="796" extrusionOk="0">
                  <a:moveTo>
                    <a:pt x="2240" y="0"/>
                  </a:moveTo>
                  <a:cubicBezTo>
                    <a:pt x="2240" y="0"/>
                    <a:pt x="1717" y="230"/>
                    <a:pt x="1612" y="230"/>
                  </a:cubicBezTo>
                  <a:cubicBezTo>
                    <a:pt x="1507" y="230"/>
                    <a:pt x="1382" y="105"/>
                    <a:pt x="1382" y="105"/>
                  </a:cubicBezTo>
                  <a:lnTo>
                    <a:pt x="733" y="126"/>
                  </a:lnTo>
                  <a:lnTo>
                    <a:pt x="754" y="293"/>
                  </a:lnTo>
                  <a:cubicBezTo>
                    <a:pt x="775" y="419"/>
                    <a:pt x="231" y="419"/>
                    <a:pt x="22" y="419"/>
                  </a:cubicBezTo>
                  <a:lnTo>
                    <a:pt x="22" y="439"/>
                  </a:lnTo>
                  <a:lnTo>
                    <a:pt x="1" y="481"/>
                  </a:lnTo>
                  <a:lnTo>
                    <a:pt x="85" y="481"/>
                  </a:lnTo>
                  <a:lnTo>
                    <a:pt x="105" y="586"/>
                  </a:lnTo>
                  <a:lnTo>
                    <a:pt x="189" y="586"/>
                  </a:lnTo>
                  <a:lnTo>
                    <a:pt x="231" y="502"/>
                  </a:lnTo>
                  <a:lnTo>
                    <a:pt x="398" y="544"/>
                  </a:lnTo>
                  <a:lnTo>
                    <a:pt x="461" y="544"/>
                  </a:lnTo>
                  <a:lnTo>
                    <a:pt x="545" y="460"/>
                  </a:lnTo>
                  <a:lnTo>
                    <a:pt x="649" y="502"/>
                  </a:lnTo>
                  <a:lnTo>
                    <a:pt x="880" y="711"/>
                  </a:lnTo>
                  <a:lnTo>
                    <a:pt x="984" y="732"/>
                  </a:lnTo>
                  <a:lnTo>
                    <a:pt x="1173" y="691"/>
                  </a:lnTo>
                  <a:lnTo>
                    <a:pt x="1424" y="628"/>
                  </a:lnTo>
                  <a:lnTo>
                    <a:pt x="1507" y="649"/>
                  </a:lnTo>
                  <a:lnTo>
                    <a:pt x="1821" y="649"/>
                  </a:lnTo>
                  <a:lnTo>
                    <a:pt x="1863" y="691"/>
                  </a:lnTo>
                  <a:lnTo>
                    <a:pt x="1863" y="586"/>
                  </a:lnTo>
                  <a:lnTo>
                    <a:pt x="2072" y="502"/>
                  </a:lnTo>
                  <a:lnTo>
                    <a:pt x="2386" y="691"/>
                  </a:lnTo>
                  <a:lnTo>
                    <a:pt x="2595" y="691"/>
                  </a:lnTo>
                  <a:lnTo>
                    <a:pt x="2805" y="795"/>
                  </a:lnTo>
                  <a:lnTo>
                    <a:pt x="2826" y="586"/>
                  </a:lnTo>
                  <a:lnTo>
                    <a:pt x="2742" y="481"/>
                  </a:lnTo>
                  <a:lnTo>
                    <a:pt x="2595" y="377"/>
                  </a:lnTo>
                  <a:lnTo>
                    <a:pt x="2637" y="188"/>
                  </a:lnTo>
                  <a:cubicBezTo>
                    <a:pt x="2628" y="188"/>
                    <a:pt x="2594" y="197"/>
                    <a:pt x="2555" y="197"/>
                  </a:cubicBezTo>
                  <a:cubicBezTo>
                    <a:pt x="2507" y="197"/>
                    <a:pt x="2451" y="184"/>
                    <a:pt x="2428" y="126"/>
                  </a:cubicBezTo>
                  <a:cubicBezTo>
                    <a:pt x="2386" y="21"/>
                    <a:pt x="2240" y="0"/>
                    <a:pt x="22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64"/>
            <p:cNvSpPr/>
            <p:nvPr/>
          </p:nvSpPr>
          <p:spPr>
            <a:xfrm>
              <a:off x="4036853" y="2853608"/>
              <a:ext cx="1250" cy="1205"/>
            </a:xfrm>
            <a:custGeom>
              <a:avLst/>
              <a:gdLst/>
              <a:ahLst/>
              <a:cxnLst/>
              <a:rect l="l" t="t" r="r" b="b"/>
              <a:pathLst>
                <a:path w="105" h="106" fill="none" extrusionOk="0">
                  <a:moveTo>
                    <a:pt x="105" y="105"/>
                  </a:moveTo>
                  <a:lnTo>
                    <a:pt x="0" y="1"/>
                  </a:lnTo>
                </a:path>
              </a:pathLst>
            </a:custGeom>
            <a:solidFill>
              <a:srgbClr val="5F7D95"/>
            </a:solidFill>
            <a:ln w="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64"/>
            <p:cNvSpPr/>
            <p:nvPr/>
          </p:nvSpPr>
          <p:spPr>
            <a:xfrm>
              <a:off x="4346543" y="2948318"/>
              <a:ext cx="21183" cy="11907"/>
            </a:xfrm>
            <a:custGeom>
              <a:avLst/>
              <a:gdLst/>
              <a:ahLst/>
              <a:cxnLst/>
              <a:rect l="l" t="t" r="r" b="b"/>
              <a:pathLst>
                <a:path w="1779" h="1047" extrusionOk="0">
                  <a:moveTo>
                    <a:pt x="753" y="0"/>
                  </a:moveTo>
                  <a:lnTo>
                    <a:pt x="586" y="21"/>
                  </a:lnTo>
                  <a:lnTo>
                    <a:pt x="314" y="189"/>
                  </a:lnTo>
                  <a:lnTo>
                    <a:pt x="188" y="440"/>
                  </a:lnTo>
                  <a:lnTo>
                    <a:pt x="63" y="502"/>
                  </a:lnTo>
                  <a:lnTo>
                    <a:pt x="63" y="628"/>
                  </a:lnTo>
                  <a:lnTo>
                    <a:pt x="0" y="733"/>
                  </a:lnTo>
                  <a:lnTo>
                    <a:pt x="105" y="921"/>
                  </a:lnTo>
                  <a:lnTo>
                    <a:pt x="314" y="942"/>
                  </a:lnTo>
                  <a:lnTo>
                    <a:pt x="398" y="879"/>
                  </a:lnTo>
                  <a:lnTo>
                    <a:pt x="691" y="1046"/>
                  </a:lnTo>
                  <a:lnTo>
                    <a:pt x="837" y="1046"/>
                  </a:lnTo>
                  <a:lnTo>
                    <a:pt x="942" y="921"/>
                  </a:lnTo>
                  <a:lnTo>
                    <a:pt x="1067" y="879"/>
                  </a:lnTo>
                  <a:lnTo>
                    <a:pt x="1172" y="942"/>
                  </a:lnTo>
                  <a:lnTo>
                    <a:pt x="1381" y="879"/>
                  </a:lnTo>
                  <a:lnTo>
                    <a:pt x="1549" y="921"/>
                  </a:lnTo>
                  <a:lnTo>
                    <a:pt x="1779" y="837"/>
                  </a:lnTo>
                  <a:lnTo>
                    <a:pt x="1779" y="733"/>
                  </a:lnTo>
                  <a:lnTo>
                    <a:pt x="1779" y="565"/>
                  </a:lnTo>
                  <a:lnTo>
                    <a:pt x="1590" y="502"/>
                  </a:lnTo>
                  <a:lnTo>
                    <a:pt x="1590" y="398"/>
                  </a:lnTo>
                  <a:lnTo>
                    <a:pt x="1632" y="230"/>
                  </a:lnTo>
                  <a:lnTo>
                    <a:pt x="1590" y="230"/>
                  </a:lnTo>
                  <a:lnTo>
                    <a:pt x="1528" y="126"/>
                  </a:lnTo>
                  <a:lnTo>
                    <a:pt x="1360" y="105"/>
                  </a:lnTo>
                  <a:lnTo>
                    <a:pt x="1214" y="189"/>
                  </a:lnTo>
                  <a:lnTo>
                    <a:pt x="1109" y="126"/>
                  </a:lnTo>
                  <a:lnTo>
                    <a:pt x="837" y="105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64"/>
            <p:cNvSpPr/>
            <p:nvPr/>
          </p:nvSpPr>
          <p:spPr>
            <a:xfrm>
              <a:off x="3878888" y="2847660"/>
              <a:ext cx="16706" cy="13579"/>
            </a:xfrm>
            <a:custGeom>
              <a:avLst/>
              <a:gdLst/>
              <a:ahLst/>
              <a:cxnLst/>
              <a:rect l="l" t="t" r="r" b="b"/>
              <a:pathLst>
                <a:path w="1403" h="1194" extrusionOk="0">
                  <a:moveTo>
                    <a:pt x="900" y="1"/>
                  </a:moveTo>
                  <a:lnTo>
                    <a:pt x="754" y="42"/>
                  </a:lnTo>
                  <a:lnTo>
                    <a:pt x="628" y="42"/>
                  </a:lnTo>
                  <a:lnTo>
                    <a:pt x="419" y="84"/>
                  </a:lnTo>
                  <a:lnTo>
                    <a:pt x="314" y="168"/>
                  </a:lnTo>
                  <a:lnTo>
                    <a:pt x="210" y="189"/>
                  </a:lnTo>
                  <a:lnTo>
                    <a:pt x="42" y="273"/>
                  </a:lnTo>
                  <a:lnTo>
                    <a:pt x="63" y="356"/>
                  </a:lnTo>
                  <a:lnTo>
                    <a:pt x="21" y="398"/>
                  </a:lnTo>
                  <a:lnTo>
                    <a:pt x="21" y="377"/>
                  </a:lnTo>
                  <a:lnTo>
                    <a:pt x="1" y="586"/>
                  </a:lnTo>
                  <a:lnTo>
                    <a:pt x="21" y="796"/>
                  </a:lnTo>
                  <a:lnTo>
                    <a:pt x="126" y="942"/>
                  </a:lnTo>
                  <a:lnTo>
                    <a:pt x="168" y="1089"/>
                  </a:lnTo>
                  <a:lnTo>
                    <a:pt x="314" y="1193"/>
                  </a:lnTo>
                  <a:lnTo>
                    <a:pt x="314" y="1151"/>
                  </a:lnTo>
                  <a:lnTo>
                    <a:pt x="524" y="1026"/>
                  </a:lnTo>
                  <a:lnTo>
                    <a:pt x="691" y="984"/>
                  </a:lnTo>
                  <a:lnTo>
                    <a:pt x="691" y="921"/>
                  </a:lnTo>
                  <a:lnTo>
                    <a:pt x="837" y="838"/>
                  </a:lnTo>
                  <a:lnTo>
                    <a:pt x="1110" y="879"/>
                  </a:lnTo>
                  <a:lnTo>
                    <a:pt x="1256" y="796"/>
                  </a:lnTo>
                  <a:lnTo>
                    <a:pt x="1361" y="775"/>
                  </a:lnTo>
                  <a:lnTo>
                    <a:pt x="1402" y="712"/>
                  </a:lnTo>
                  <a:lnTo>
                    <a:pt x="1402" y="607"/>
                  </a:lnTo>
                  <a:lnTo>
                    <a:pt x="1382" y="461"/>
                  </a:lnTo>
                  <a:lnTo>
                    <a:pt x="1214" y="189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64"/>
            <p:cNvSpPr/>
            <p:nvPr/>
          </p:nvSpPr>
          <p:spPr>
            <a:xfrm>
              <a:off x="3865182" y="2817204"/>
              <a:ext cx="27923" cy="34993"/>
            </a:xfrm>
            <a:custGeom>
              <a:avLst/>
              <a:gdLst/>
              <a:ahLst/>
              <a:cxnLst/>
              <a:rect l="l" t="t" r="r" b="b"/>
              <a:pathLst>
                <a:path w="2345" h="3077" extrusionOk="0">
                  <a:moveTo>
                    <a:pt x="461" y="0"/>
                  </a:moveTo>
                  <a:lnTo>
                    <a:pt x="336" y="105"/>
                  </a:lnTo>
                  <a:lnTo>
                    <a:pt x="315" y="147"/>
                  </a:lnTo>
                  <a:lnTo>
                    <a:pt x="210" y="147"/>
                  </a:lnTo>
                  <a:lnTo>
                    <a:pt x="64" y="210"/>
                  </a:lnTo>
                  <a:lnTo>
                    <a:pt x="1" y="272"/>
                  </a:lnTo>
                  <a:lnTo>
                    <a:pt x="22" y="314"/>
                  </a:lnTo>
                  <a:lnTo>
                    <a:pt x="64" y="461"/>
                  </a:lnTo>
                  <a:lnTo>
                    <a:pt x="105" y="628"/>
                  </a:lnTo>
                  <a:lnTo>
                    <a:pt x="168" y="670"/>
                  </a:lnTo>
                  <a:lnTo>
                    <a:pt x="273" y="691"/>
                  </a:lnTo>
                  <a:lnTo>
                    <a:pt x="273" y="754"/>
                  </a:lnTo>
                  <a:lnTo>
                    <a:pt x="231" y="754"/>
                  </a:lnTo>
                  <a:lnTo>
                    <a:pt x="105" y="775"/>
                  </a:lnTo>
                  <a:lnTo>
                    <a:pt x="126" y="879"/>
                  </a:lnTo>
                  <a:lnTo>
                    <a:pt x="147" y="900"/>
                  </a:lnTo>
                  <a:lnTo>
                    <a:pt x="210" y="879"/>
                  </a:lnTo>
                  <a:lnTo>
                    <a:pt x="273" y="879"/>
                  </a:lnTo>
                  <a:lnTo>
                    <a:pt x="252" y="1047"/>
                  </a:lnTo>
                  <a:lnTo>
                    <a:pt x="147" y="1193"/>
                  </a:lnTo>
                  <a:lnTo>
                    <a:pt x="147" y="1277"/>
                  </a:lnTo>
                  <a:lnTo>
                    <a:pt x="315" y="1402"/>
                  </a:lnTo>
                  <a:lnTo>
                    <a:pt x="419" y="1423"/>
                  </a:lnTo>
                  <a:lnTo>
                    <a:pt x="461" y="1486"/>
                  </a:lnTo>
                  <a:lnTo>
                    <a:pt x="440" y="1570"/>
                  </a:lnTo>
                  <a:lnTo>
                    <a:pt x="336" y="1507"/>
                  </a:lnTo>
                  <a:lnTo>
                    <a:pt x="273" y="1528"/>
                  </a:lnTo>
                  <a:lnTo>
                    <a:pt x="273" y="1674"/>
                  </a:lnTo>
                  <a:lnTo>
                    <a:pt x="419" y="1821"/>
                  </a:lnTo>
                  <a:lnTo>
                    <a:pt x="356" y="1842"/>
                  </a:lnTo>
                  <a:lnTo>
                    <a:pt x="482" y="1988"/>
                  </a:lnTo>
                  <a:lnTo>
                    <a:pt x="482" y="2051"/>
                  </a:lnTo>
                  <a:lnTo>
                    <a:pt x="545" y="2135"/>
                  </a:lnTo>
                  <a:lnTo>
                    <a:pt x="670" y="2135"/>
                  </a:lnTo>
                  <a:lnTo>
                    <a:pt x="754" y="2218"/>
                  </a:lnTo>
                  <a:lnTo>
                    <a:pt x="900" y="2239"/>
                  </a:lnTo>
                  <a:lnTo>
                    <a:pt x="900" y="2365"/>
                  </a:lnTo>
                  <a:lnTo>
                    <a:pt x="838" y="2448"/>
                  </a:lnTo>
                  <a:lnTo>
                    <a:pt x="796" y="2511"/>
                  </a:lnTo>
                  <a:lnTo>
                    <a:pt x="859" y="2532"/>
                  </a:lnTo>
                  <a:lnTo>
                    <a:pt x="942" y="2658"/>
                  </a:lnTo>
                  <a:lnTo>
                    <a:pt x="984" y="2658"/>
                  </a:lnTo>
                  <a:lnTo>
                    <a:pt x="1089" y="2741"/>
                  </a:lnTo>
                  <a:lnTo>
                    <a:pt x="1152" y="2846"/>
                  </a:lnTo>
                  <a:lnTo>
                    <a:pt x="1152" y="2992"/>
                  </a:lnTo>
                  <a:lnTo>
                    <a:pt x="1172" y="3076"/>
                  </a:lnTo>
                  <a:lnTo>
                    <a:pt x="1214" y="3034"/>
                  </a:lnTo>
                  <a:lnTo>
                    <a:pt x="1193" y="2951"/>
                  </a:lnTo>
                  <a:lnTo>
                    <a:pt x="1361" y="2867"/>
                  </a:lnTo>
                  <a:lnTo>
                    <a:pt x="1465" y="2846"/>
                  </a:lnTo>
                  <a:lnTo>
                    <a:pt x="1570" y="2762"/>
                  </a:lnTo>
                  <a:lnTo>
                    <a:pt x="1779" y="2720"/>
                  </a:lnTo>
                  <a:lnTo>
                    <a:pt x="1905" y="2720"/>
                  </a:lnTo>
                  <a:lnTo>
                    <a:pt x="2051" y="2679"/>
                  </a:lnTo>
                  <a:lnTo>
                    <a:pt x="2135" y="2679"/>
                  </a:lnTo>
                  <a:lnTo>
                    <a:pt x="2198" y="2574"/>
                  </a:lnTo>
                  <a:lnTo>
                    <a:pt x="2114" y="2469"/>
                  </a:lnTo>
                  <a:lnTo>
                    <a:pt x="2093" y="2365"/>
                  </a:lnTo>
                  <a:lnTo>
                    <a:pt x="2302" y="2197"/>
                  </a:lnTo>
                  <a:lnTo>
                    <a:pt x="2344" y="2051"/>
                  </a:lnTo>
                  <a:lnTo>
                    <a:pt x="2261" y="1925"/>
                  </a:lnTo>
                  <a:lnTo>
                    <a:pt x="2093" y="1737"/>
                  </a:lnTo>
                  <a:lnTo>
                    <a:pt x="2030" y="1507"/>
                  </a:lnTo>
                  <a:lnTo>
                    <a:pt x="2114" y="1423"/>
                  </a:lnTo>
                  <a:lnTo>
                    <a:pt x="2093" y="1319"/>
                  </a:lnTo>
                  <a:lnTo>
                    <a:pt x="2051" y="1193"/>
                  </a:lnTo>
                  <a:lnTo>
                    <a:pt x="2030" y="1109"/>
                  </a:lnTo>
                  <a:lnTo>
                    <a:pt x="2135" y="984"/>
                  </a:lnTo>
                  <a:lnTo>
                    <a:pt x="1926" y="963"/>
                  </a:lnTo>
                  <a:lnTo>
                    <a:pt x="1842" y="1088"/>
                  </a:lnTo>
                  <a:lnTo>
                    <a:pt x="1737" y="1005"/>
                  </a:lnTo>
                  <a:lnTo>
                    <a:pt x="1633" y="1047"/>
                  </a:lnTo>
                  <a:lnTo>
                    <a:pt x="1591" y="963"/>
                  </a:lnTo>
                  <a:lnTo>
                    <a:pt x="1382" y="879"/>
                  </a:lnTo>
                  <a:lnTo>
                    <a:pt x="1361" y="837"/>
                  </a:lnTo>
                  <a:lnTo>
                    <a:pt x="1424" y="691"/>
                  </a:lnTo>
                  <a:lnTo>
                    <a:pt x="1277" y="565"/>
                  </a:lnTo>
                  <a:lnTo>
                    <a:pt x="1110" y="482"/>
                  </a:lnTo>
                  <a:lnTo>
                    <a:pt x="1089" y="377"/>
                  </a:lnTo>
                  <a:lnTo>
                    <a:pt x="900" y="168"/>
                  </a:lnTo>
                  <a:lnTo>
                    <a:pt x="880" y="105"/>
                  </a:lnTo>
                  <a:lnTo>
                    <a:pt x="754" y="63"/>
                  </a:lnTo>
                  <a:lnTo>
                    <a:pt x="670" y="42"/>
                  </a:lnTo>
                  <a:lnTo>
                    <a:pt x="566" y="21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8" name="Google Shape;1318;p64"/>
          <p:cNvGrpSpPr/>
          <p:nvPr/>
        </p:nvGrpSpPr>
        <p:grpSpPr>
          <a:xfrm>
            <a:off x="3554131" y="1233340"/>
            <a:ext cx="2078182" cy="1366558"/>
            <a:chOff x="235800" y="830650"/>
            <a:chExt cx="6978450" cy="4588844"/>
          </a:xfrm>
        </p:grpSpPr>
        <p:sp>
          <p:nvSpPr>
            <p:cNvPr id="1319" name="Google Shape;1319;p64"/>
            <p:cNvSpPr/>
            <p:nvPr/>
          </p:nvSpPr>
          <p:spPr>
            <a:xfrm>
              <a:off x="235800" y="1224769"/>
              <a:ext cx="2592225" cy="4194725"/>
            </a:xfrm>
            <a:custGeom>
              <a:avLst/>
              <a:gdLst/>
              <a:ahLst/>
              <a:cxnLst/>
              <a:rect l="l" t="t" r="r" b="b"/>
              <a:pathLst>
                <a:path w="103689" h="167789" extrusionOk="0">
                  <a:moveTo>
                    <a:pt x="13807" y="0"/>
                  </a:moveTo>
                  <a:cubicBezTo>
                    <a:pt x="11526" y="0"/>
                    <a:pt x="9194" y="921"/>
                    <a:pt x="7431" y="2357"/>
                  </a:cubicBezTo>
                  <a:cubicBezTo>
                    <a:pt x="6418" y="3183"/>
                    <a:pt x="7559" y="5231"/>
                    <a:pt x="8433" y="6203"/>
                  </a:cubicBezTo>
                  <a:cubicBezTo>
                    <a:pt x="9308" y="7175"/>
                    <a:pt x="10393" y="8259"/>
                    <a:pt x="10189" y="9549"/>
                  </a:cubicBezTo>
                  <a:cubicBezTo>
                    <a:pt x="9355" y="9975"/>
                    <a:pt x="8287" y="10084"/>
                    <a:pt x="7292" y="10084"/>
                  </a:cubicBezTo>
                  <a:cubicBezTo>
                    <a:pt x="7024" y="10084"/>
                    <a:pt x="6762" y="10076"/>
                    <a:pt x="6511" y="10065"/>
                  </a:cubicBezTo>
                  <a:cubicBezTo>
                    <a:pt x="6102" y="10046"/>
                    <a:pt x="5686" y="9992"/>
                    <a:pt x="5277" y="9992"/>
                  </a:cubicBezTo>
                  <a:cubicBezTo>
                    <a:pt x="4990" y="9992"/>
                    <a:pt x="4705" y="10019"/>
                    <a:pt x="4430" y="10104"/>
                  </a:cubicBezTo>
                  <a:cubicBezTo>
                    <a:pt x="3763" y="10310"/>
                    <a:pt x="3182" y="11034"/>
                    <a:pt x="3440" y="11683"/>
                  </a:cubicBezTo>
                  <a:cubicBezTo>
                    <a:pt x="2981" y="12481"/>
                    <a:pt x="2431" y="12899"/>
                    <a:pt x="2962" y="13650"/>
                  </a:cubicBezTo>
                  <a:cubicBezTo>
                    <a:pt x="3377" y="14235"/>
                    <a:pt x="4081" y="14716"/>
                    <a:pt x="4076" y="15434"/>
                  </a:cubicBezTo>
                  <a:cubicBezTo>
                    <a:pt x="4071" y="16003"/>
                    <a:pt x="3591" y="16462"/>
                    <a:pt x="3082" y="16719"/>
                  </a:cubicBezTo>
                  <a:cubicBezTo>
                    <a:pt x="2572" y="16973"/>
                    <a:pt x="2000" y="17102"/>
                    <a:pt x="1518" y="17408"/>
                  </a:cubicBezTo>
                  <a:cubicBezTo>
                    <a:pt x="13" y="18366"/>
                    <a:pt x="0" y="20519"/>
                    <a:pt x="159" y="22295"/>
                  </a:cubicBezTo>
                  <a:cubicBezTo>
                    <a:pt x="1133" y="23491"/>
                    <a:pt x="1285" y="25550"/>
                    <a:pt x="817" y="27017"/>
                  </a:cubicBezTo>
                  <a:cubicBezTo>
                    <a:pt x="639" y="27577"/>
                    <a:pt x="351" y="28172"/>
                    <a:pt x="552" y="28724"/>
                  </a:cubicBezTo>
                  <a:cubicBezTo>
                    <a:pt x="782" y="29356"/>
                    <a:pt x="1526" y="29605"/>
                    <a:pt x="2177" y="29773"/>
                  </a:cubicBezTo>
                  <a:cubicBezTo>
                    <a:pt x="2891" y="29958"/>
                    <a:pt x="3669" y="30130"/>
                    <a:pt x="4408" y="30130"/>
                  </a:cubicBezTo>
                  <a:cubicBezTo>
                    <a:pt x="5109" y="30130"/>
                    <a:pt x="5775" y="29975"/>
                    <a:pt x="6314" y="29528"/>
                  </a:cubicBezTo>
                  <a:cubicBezTo>
                    <a:pt x="7583" y="28478"/>
                    <a:pt x="9157" y="28121"/>
                    <a:pt x="10834" y="28121"/>
                  </a:cubicBezTo>
                  <a:cubicBezTo>
                    <a:pt x="13016" y="28121"/>
                    <a:pt x="15374" y="28725"/>
                    <a:pt x="17464" y="29196"/>
                  </a:cubicBezTo>
                  <a:cubicBezTo>
                    <a:pt x="18740" y="29482"/>
                    <a:pt x="20083" y="29952"/>
                    <a:pt x="20830" y="31028"/>
                  </a:cubicBezTo>
                  <a:cubicBezTo>
                    <a:pt x="21824" y="32461"/>
                    <a:pt x="21400" y="34451"/>
                    <a:pt x="20580" y="35993"/>
                  </a:cubicBezTo>
                  <a:cubicBezTo>
                    <a:pt x="19762" y="37533"/>
                    <a:pt x="18587" y="38903"/>
                    <a:pt x="18068" y="40567"/>
                  </a:cubicBezTo>
                  <a:cubicBezTo>
                    <a:pt x="17582" y="42129"/>
                    <a:pt x="17717" y="43806"/>
                    <a:pt x="17859" y="45436"/>
                  </a:cubicBezTo>
                  <a:cubicBezTo>
                    <a:pt x="18032" y="47441"/>
                    <a:pt x="18242" y="49554"/>
                    <a:pt x="19405" y="51198"/>
                  </a:cubicBezTo>
                  <a:cubicBezTo>
                    <a:pt x="20624" y="52922"/>
                    <a:pt x="21392" y="55494"/>
                    <a:pt x="21294" y="57601"/>
                  </a:cubicBezTo>
                  <a:cubicBezTo>
                    <a:pt x="21216" y="59294"/>
                    <a:pt x="20619" y="60958"/>
                    <a:pt x="20775" y="62645"/>
                  </a:cubicBezTo>
                  <a:cubicBezTo>
                    <a:pt x="21057" y="65704"/>
                    <a:pt x="23699" y="67999"/>
                    <a:pt x="26397" y="69471"/>
                  </a:cubicBezTo>
                  <a:cubicBezTo>
                    <a:pt x="29219" y="71013"/>
                    <a:pt x="31651" y="73637"/>
                    <a:pt x="32623" y="76701"/>
                  </a:cubicBezTo>
                  <a:cubicBezTo>
                    <a:pt x="33112" y="78241"/>
                    <a:pt x="33257" y="79868"/>
                    <a:pt x="33688" y="81425"/>
                  </a:cubicBezTo>
                  <a:cubicBezTo>
                    <a:pt x="34432" y="84119"/>
                    <a:pt x="36051" y="86565"/>
                    <a:pt x="38239" y="88307"/>
                  </a:cubicBezTo>
                  <a:cubicBezTo>
                    <a:pt x="39834" y="89575"/>
                    <a:pt x="42451" y="90023"/>
                    <a:pt x="44455" y="90388"/>
                  </a:cubicBezTo>
                  <a:cubicBezTo>
                    <a:pt x="45495" y="90578"/>
                    <a:pt x="46617" y="90728"/>
                    <a:pt x="47400" y="91437"/>
                  </a:cubicBezTo>
                  <a:cubicBezTo>
                    <a:pt x="47762" y="91764"/>
                    <a:pt x="48023" y="92187"/>
                    <a:pt x="48369" y="92530"/>
                  </a:cubicBezTo>
                  <a:cubicBezTo>
                    <a:pt x="50044" y="94188"/>
                    <a:pt x="53127" y="93507"/>
                    <a:pt x="54821" y="95145"/>
                  </a:cubicBezTo>
                  <a:cubicBezTo>
                    <a:pt x="55259" y="95566"/>
                    <a:pt x="55558" y="96107"/>
                    <a:pt x="55941" y="96579"/>
                  </a:cubicBezTo>
                  <a:cubicBezTo>
                    <a:pt x="56887" y="97736"/>
                    <a:pt x="58370" y="98428"/>
                    <a:pt x="59861" y="98428"/>
                  </a:cubicBezTo>
                  <a:cubicBezTo>
                    <a:pt x="60003" y="98428"/>
                    <a:pt x="60145" y="98421"/>
                    <a:pt x="60286" y="98409"/>
                  </a:cubicBezTo>
                  <a:lnTo>
                    <a:pt x="60286" y="98409"/>
                  </a:lnTo>
                  <a:cubicBezTo>
                    <a:pt x="59905" y="99653"/>
                    <a:pt x="61397" y="101114"/>
                    <a:pt x="60936" y="102330"/>
                  </a:cubicBezTo>
                  <a:cubicBezTo>
                    <a:pt x="60565" y="103312"/>
                    <a:pt x="59445" y="103741"/>
                    <a:pt x="58674" y="104452"/>
                  </a:cubicBezTo>
                  <a:cubicBezTo>
                    <a:pt x="57337" y="105685"/>
                    <a:pt x="57129" y="107795"/>
                    <a:pt x="57705" y="109521"/>
                  </a:cubicBezTo>
                  <a:cubicBezTo>
                    <a:pt x="58282" y="111246"/>
                    <a:pt x="59498" y="112671"/>
                    <a:pt x="60717" y="114022"/>
                  </a:cubicBezTo>
                  <a:cubicBezTo>
                    <a:pt x="62978" y="116530"/>
                    <a:pt x="65696" y="117746"/>
                    <a:pt x="68148" y="120066"/>
                  </a:cubicBezTo>
                  <a:cubicBezTo>
                    <a:pt x="70420" y="122216"/>
                    <a:pt x="70937" y="125696"/>
                    <a:pt x="70438" y="128784"/>
                  </a:cubicBezTo>
                  <a:cubicBezTo>
                    <a:pt x="69938" y="131872"/>
                    <a:pt x="68585" y="134744"/>
                    <a:pt x="67620" y="137718"/>
                  </a:cubicBezTo>
                  <a:cubicBezTo>
                    <a:pt x="65814" y="143276"/>
                    <a:pt x="65376" y="149382"/>
                    <a:pt x="67102" y="154963"/>
                  </a:cubicBezTo>
                  <a:cubicBezTo>
                    <a:pt x="68828" y="160546"/>
                    <a:pt x="72869" y="165522"/>
                    <a:pt x="78283" y="167717"/>
                  </a:cubicBezTo>
                  <a:cubicBezTo>
                    <a:pt x="78404" y="167766"/>
                    <a:pt x="78530" y="167788"/>
                    <a:pt x="78658" y="167788"/>
                  </a:cubicBezTo>
                  <a:cubicBezTo>
                    <a:pt x="79167" y="167788"/>
                    <a:pt x="79705" y="167444"/>
                    <a:pt x="80056" y="167066"/>
                  </a:cubicBezTo>
                  <a:cubicBezTo>
                    <a:pt x="80495" y="166591"/>
                    <a:pt x="80589" y="165833"/>
                    <a:pt x="80281" y="165265"/>
                  </a:cubicBezTo>
                  <a:cubicBezTo>
                    <a:pt x="79304" y="163467"/>
                    <a:pt x="77566" y="161932"/>
                    <a:pt x="76298" y="160326"/>
                  </a:cubicBezTo>
                  <a:cubicBezTo>
                    <a:pt x="75898" y="159821"/>
                    <a:pt x="75478" y="159248"/>
                    <a:pt x="75530" y="158607"/>
                  </a:cubicBezTo>
                  <a:cubicBezTo>
                    <a:pt x="75589" y="157886"/>
                    <a:pt x="76208" y="157367"/>
                    <a:pt x="76666" y="156807"/>
                  </a:cubicBezTo>
                  <a:cubicBezTo>
                    <a:pt x="77361" y="155947"/>
                    <a:pt x="77729" y="154867"/>
                    <a:pt x="77704" y="153762"/>
                  </a:cubicBezTo>
                  <a:cubicBezTo>
                    <a:pt x="77674" y="152733"/>
                    <a:pt x="77075" y="151726"/>
                    <a:pt x="77111" y="150697"/>
                  </a:cubicBezTo>
                  <a:cubicBezTo>
                    <a:pt x="77146" y="149667"/>
                    <a:pt x="77701" y="148583"/>
                    <a:pt x="78676" y="148251"/>
                  </a:cubicBezTo>
                  <a:cubicBezTo>
                    <a:pt x="79120" y="148100"/>
                    <a:pt x="79614" y="148115"/>
                    <a:pt x="80042" y="147926"/>
                  </a:cubicBezTo>
                  <a:cubicBezTo>
                    <a:pt x="81453" y="147303"/>
                    <a:pt x="81228" y="145153"/>
                    <a:pt x="82249" y="143996"/>
                  </a:cubicBezTo>
                  <a:cubicBezTo>
                    <a:pt x="82722" y="143460"/>
                    <a:pt x="83419" y="143193"/>
                    <a:pt x="84064" y="142883"/>
                  </a:cubicBezTo>
                  <a:cubicBezTo>
                    <a:pt x="86792" y="141571"/>
                    <a:pt x="89035" y="138972"/>
                    <a:pt x="89283" y="135957"/>
                  </a:cubicBezTo>
                  <a:cubicBezTo>
                    <a:pt x="89483" y="133544"/>
                    <a:pt x="88605" y="130615"/>
                    <a:pt x="90438" y="129034"/>
                  </a:cubicBezTo>
                  <a:cubicBezTo>
                    <a:pt x="91238" y="128344"/>
                    <a:pt x="92244" y="128199"/>
                    <a:pt x="93314" y="128199"/>
                  </a:cubicBezTo>
                  <a:cubicBezTo>
                    <a:pt x="94087" y="128199"/>
                    <a:pt x="94894" y="128275"/>
                    <a:pt x="95682" y="128275"/>
                  </a:cubicBezTo>
                  <a:cubicBezTo>
                    <a:pt x="96098" y="128275"/>
                    <a:pt x="96509" y="128254"/>
                    <a:pt x="96908" y="128189"/>
                  </a:cubicBezTo>
                  <a:cubicBezTo>
                    <a:pt x="97800" y="128044"/>
                    <a:pt x="98396" y="127214"/>
                    <a:pt x="98814" y="126412"/>
                  </a:cubicBezTo>
                  <a:cubicBezTo>
                    <a:pt x="99231" y="125609"/>
                    <a:pt x="99280" y="124658"/>
                    <a:pt x="99129" y="123766"/>
                  </a:cubicBezTo>
                  <a:cubicBezTo>
                    <a:pt x="98945" y="122668"/>
                    <a:pt x="98473" y="121597"/>
                    <a:pt x="98577" y="120489"/>
                  </a:cubicBezTo>
                  <a:cubicBezTo>
                    <a:pt x="98723" y="118930"/>
                    <a:pt x="99942" y="117730"/>
                    <a:pt x="100886" y="116480"/>
                  </a:cubicBezTo>
                  <a:cubicBezTo>
                    <a:pt x="102003" y="114998"/>
                    <a:pt x="102797" y="113297"/>
                    <a:pt x="103214" y="111488"/>
                  </a:cubicBezTo>
                  <a:cubicBezTo>
                    <a:pt x="103689" y="109429"/>
                    <a:pt x="102371" y="106997"/>
                    <a:pt x="100524" y="105970"/>
                  </a:cubicBezTo>
                  <a:cubicBezTo>
                    <a:pt x="98677" y="104943"/>
                    <a:pt x="96462" y="104915"/>
                    <a:pt x="94350" y="104853"/>
                  </a:cubicBezTo>
                  <a:cubicBezTo>
                    <a:pt x="92237" y="104794"/>
                    <a:pt x="89999" y="104633"/>
                    <a:pt x="88273" y="103414"/>
                  </a:cubicBezTo>
                  <a:cubicBezTo>
                    <a:pt x="86692" y="102296"/>
                    <a:pt x="85799" y="100469"/>
                    <a:pt x="84550" y="98991"/>
                  </a:cubicBezTo>
                  <a:cubicBezTo>
                    <a:pt x="82441" y="96497"/>
                    <a:pt x="79375" y="95057"/>
                    <a:pt x="76410" y="93690"/>
                  </a:cubicBezTo>
                  <a:cubicBezTo>
                    <a:pt x="75559" y="93298"/>
                    <a:pt x="74630" y="92901"/>
                    <a:pt x="73720" y="92901"/>
                  </a:cubicBezTo>
                  <a:cubicBezTo>
                    <a:pt x="73431" y="92901"/>
                    <a:pt x="73144" y="92941"/>
                    <a:pt x="72862" y="93034"/>
                  </a:cubicBezTo>
                  <a:cubicBezTo>
                    <a:pt x="72400" y="93185"/>
                    <a:pt x="71985" y="93473"/>
                    <a:pt x="71508" y="93564"/>
                  </a:cubicBezTo>
                  <a:cubicBezTo>
                    <a:pt x="71390" y="93586"/>
                    <a:pt x="71274" y="93597"/>
                    <a:pt x="71159" y="93597"/>
                  </a:cubicBezTo>
                  <a:cubicBezTo>
                    <a:pt x="70006" y="93597"/>
                    <a:pt x="69033" y="92520"/>
                    <a:pt x="67966" y="91944"/>
                  </a:cubicBezTo>
                  <a:cubicBezTo>
                    <a:pt x="67424" y="91651"/>
                    <a:pt x="66830" y="91518"/>
                    <a:pt x="66231" y="91518"/>
                  </a:cubicBezTo>
                  <a:cubicBezTo>
                    <a:pt x="64138" y="91518"/>
                    <a:pt x="61986" y="93147"/>
                    <a:pt x="61817" y="95293"/>
                  </a:cubicBezTo>
                  <a:cubicBezTo>
                    <a:pt x="61476" y="95410"/>
                    <a:pt x="61056" y="95468"/>
                    <a:pt x="60611" y="95468"/>
                  </a:cubicBezTo>
                  <a:cubicBezTo>
                    <a:pt x="59413" y="95468"/>
                    <a:pt x="58031" y="95047"/>
                    <a:pt x="57510" y="94228"/>
                  </a:cubicBezTo>
                  <a:cubicBezTo>
                    <a:pt x="56995" y="93419"/>
                    <a:pt x="56789" y="92287"/>
                    <a:pt x="55904" y="91918"/>
                  </a:cubicBezTo>
                  <a:cubicBezTo>
                    <a:pt x="55432" y="91722"/>
                    <a:pt x="54840" y="91796"/>
                    <a:pt x="54455" y="91458"/>
                  </a:cubicBezTo>
                  <a:cubicBezTo>
                    <a:pt x="53818" y="90898"/>
                    <a:pt x="54313" y="89881"/>
                    <a:pt x="54428" y="89040"/>
                  </a:cubicBezTo>
                  <a:cubicBezTo>
                    <a:pt x="54609" y="87696"/>
                    <a:pt x="53607" y="86419"/>
                    <a:pt x="52383" y="85834"/>
                  </a:cubicBezTo>
                  <a:cubicBezTo>
                    <a:pt x="51161" y="85249"/>
                    <a:pt x="49761" y="85202"/>
                    <a:pt x="48407" y="85159"/>
                  </a:cubicBezTo>
                  <a:cubicBezTo>
                    <a:pt x="47051" y="85115"/>
                    <a:pt x="45649" y="85054"/>
                    <a:pt x="44436" y="84447"/>
                  </a:cubicBezTo>
                  <a:cubicBezTo>
                    <a:pt x="42077" y="83264"/>
                    <a:pt x="41111" y="80063"/>
                    <a:pt x="42146" y="77635"/>
                  </a:cubicBezTo>
                  <a:cubicBezTo>
                    <a:pt x="43156" y="75267"/>
                    <a:pt x="45760" y="73783"/>
                    <a:pt x="48337" y="73783"/>
                  </a:cubicBezTo>
                  <a:cubicBezTo>
                    <a:pt x="48401" y="73783"/>
                    <a:pt x="48464" y="73784"/>
                    <a:pt x="48528" y="73786"/>
                  </a:cubicBezTo>
                  <a:cubicBezTo>
                    <a:pt x="51112" y="73862"/>
                    <a:pt x="53842" y="75749"/>
                    <a:pt x="53870" y="78335"/>
                  </a:cubicBezTo>
                  <a:cubicBezTo>
                    <a:pt x="53875" y="78746"/>
                    <a:pt x="54287" y="78928"/>
                    <a:pt x="54735" y="78928"/>
                  </a:cubicBezTo>
                  <a:cubicBezTo>
                    <a:pt x="55004" y="78928"/>
                    <a:pt x="55285" y="78863"/>
                    <a:pt x="55498" y="78741"/>
                  </a:cubicBezTo>
                  <a:cubicBezTo>
                    <a:pt x="56067" y="78416"/>
                    <a:pt x="56365" y="77760"/>
                    <a:pt x="56505" y="77119"/>
                  </a:cubicBezTo>
                  <a:cubicBezTo>
                    <a:pt x="56645" y="76478"/>
                    <a:pt x="56664" y="75812"/>
                    <a:pt x="56860" y="75186"/>
                  </a:cubicBezTo>
                  <a:cubicBezTo>
                    <a:pt x="57310" y="73749"/>
                    <a:pt x="58757" y="72690"/>
                    <a:pt x="60261" y="72690"/>
                  </a:cubicBezTo>
                  <a:cubicBezTo>
                    <a:pt x="60273" y="72690"/>
                    <a:pt x="60285" y="72690"/>
                    <a:pt x="60297" y="72690"/>
                  </a:cubicBezTo>
                  <a:cubicBezTo>
                    <a:pt x="60306" y="72690"/>
                    <a:pt x="60314" y="72690"/>
                    <a:pt x="60323" y="72690"/>
                  </a:cubicBezTo>
                  <a:cubicBezTo>
                    <a:pt x="61893" y="72690"/>
                    <a:pt x="62998" y="71122"/>
                    <a:pt x="64116" y="70013"/>
                  </a:cubicBezTo>
                  <a:cubicBezTo>
                    <a:pt x="65241" y="68896"/>
                    <a:pt x="65913" y="67214"/>
                    <a:pt x="65469" y="65693"/>
                  </a:cubicBezTo>
                  <a:cubicBezTo>
                    <a:pt x="65229" y="64873"/>
                    <a:pt x="64683" y="64046"/>
                    <a:pt x="64956" y="63238"/>
                  </a:cubicBezTo>
                  <a:cubicBezTo>
                    <a:pt x="65170" y="62604"/>
                    <a:pt x="65822" y="62237"/>
                    <a:pt x="66438" y="61978"/>
                  </a:cubicBezTo>
                  <a:cubicBezTo>
                    <a:pt x="67992" y="61328"/>
                    <a:pt x="69657" y="60995"/>
                    <a:pt x="71338" y="60995"/>
                  </a:cubicBezTo>
                  <a:cubicBezTo>
                    <a:pt x="71514" y="60995"/>
                    <a:pt x="71689" y="60998"/>
                    <a:pt x="71865" y="61005"/>
                  </a:cubicBezTo>
                  <a:cubicBezTo>
                    <a:pt x="71916" y="61008"/>
                    <a:pt x="71966" y="61009"/>
                    <a:pt x="72016" y="61009"/>
                  </a:cubicBezTo>
                  <a:cubicBezTo>
                    <a:pt x="73530" y="61009"/>
                    <a:pt x="74333" y="60016"/>
                    <a:pt x="75129" y="58671"/>
                  </a:cubicBezTo>
                  <a:cubicBezTo>
                    <a:pt x="75724" y="57667"/>
                    <a:pt x="75988" y="56400"/>
                    <a:pt x="76935" y="55719"/>
                  </a:cubicBezTo>
                  <a:cubicBezTo>
                    <a:pt x="77461" y="55341"/>
                    <a:pt x="78061" y="55227"/>
                    <a:pt x="78697" y="55227"/>
                  </a:cubicBezTo>
                  <a:cubicBezTo>
                    <a:pt x="79669" y="55227"/>
                    <a:pt x="80723" y="55493"/>
                    <a:pt x="81724" y="55493"/>
                  </a:cubicBezTo>
                  <a:cubicBezTo>
                    <a:pt x="81835" y="55493"/>
                    <a:pt x="81945" y="55490"/>
                    <a:pt x="82055" y="55483"/>
                  </a:cubicBezTo>
                  <a:cubicBezTo>
                    <a:pt x="84597" y="55311"/>
                    <a:pt x="86582" y="52458"/>
                    <a:pt x="85860" y="50015"/>
                  </a:cubicBezTo>
                  <a:cubicBezTo>
                    <a:pt x="85517" y="48852"/>
                    <a:pt x="84704" y="47901"/>
                    <a:pt x="84043" y="46884"/>
                  </a:cubicBezTo>
                  <a:cubicBezTo>
                    <a:pt x="83131" y="45481"/>
                    <a:pt x="82492" y="43918"/>
                    <a:pt x="82159" y="42277"/>
                  </a:cubicBezTo>
                  <a:cubicBezTo>
                    <a:pt x="81854" y="40773"/>
                    <a:pt x="81767" y="39118"/>
                    <a:pt x="80776" y="37947"/>
                  </a:cubicBezTo>
                  <a:cubicBezTo>
                    <a:pt x="79227" y="38020"/>
                    <a:pt x="77350" y="37975"/>
                    <a:pt x="75971" y="38686"/>
                  </a:cubicBezTo>
                  <a:cubicBezTo>
                    <a:pt x="75699" y="37108"/>
                    <a:pt x="75398" y="35461"/>
                    <a:pt x="74423" y="34192"/>
                  </a:cubicBezTo>
                  <a:cubicBezTo>
                    <a:pt x="73732" y="33291"/>
                    <a:pt x="72587" y="32657"/>
                    <a:pt x="71488" y="32657"/>
                  </a:cubicBezTo>
                  <a:cubicBezTo>
                    <a:pt x="71039" y="32657"/>
                    <a:pt x="70597" y="32763"/>
                    <a:pt x="70198" y="32999"/>
                  </a:cubicBezTo>
                  <a:cubicBezTo>
                    <a:pt x="68851" y="33794"/>
                    <a:pt x="68559" y="35642"/>
                    <a:pt x="68807" y="37187"/>
                  </a:cubicBezTo>
                  <a:cubicBezTo>
                    <a:pt x="69057" y="38731"/>
                    <a:pt x="69698" y="40227"/>
                    <a:pt x="69655" y="41791"/>
                  </a:cubicBezTo>
                  <a:cubicBezTo>
                    <a:pt x="69615" y="43336"/>
                    <a:pt x="68552" y="45042"/>
                    <a:pt x="67017" y="45042"/>
                  </a:cubicBezTo>
                  <a:cubicBezTo>
                    <a:pt x="66998" y="45042"/>
                    <a:pt x="66979" y="45041"/>
                    <a:pt x="66960" y="45041"/>
                  </a:cubicBezTo>
                  <a:cubicBezTo>
                    <a:pt x="66146" y="45019"/>
                    <a:pt x="65416" y="44522"/>
                    <a:pt x="64843" y="43941"/>
                  </a:cubicBezTo>
                  <a:cubicBezTo>
                    <a:pt x="64022" y="43112"/>
                    <a:pt x="63372" y="42052"/>
                    <a:pt x="62317" y="41553"/>
                  </a:cubicBezTo>
                  <a:cubicBezTo>
                    <a:pt x="61507" y="41171"/>
                    <a:pt x="60577" y="41179"/>
                    <a:pt x="59704" y="40982"/>
                  </a:cubicBezTo>
                  <a:cubicBezTo>
                    <a:pt x="56728" y="40316"/>
                    <a:pt x="54688" y="36902"/>
                    <a:pt x="55510" y="33965"/>
                  </a:cubicBezTo>
                  <a:cubicBezTo>
                    <a:pt x="56182" y="31564"/>
                    <a:pt x="58657" y="29882"/>
                    <a:pt x="61117" y="29882"/>
                  </a:cubicBezTo>
                  <a:cubicBezTo>
                    <a:pt x="61664" y="29882"/>
                    <a:pt x="62211" y="29966"/>
                    <a:pt x="62737" y="30143"/>
                  </a:cubicBezTo>
                  <a:cubicBezTo>
                    <a:pt x="66237" y="28861"/>
                    <a:pt x="67660" y="24447"/>
                    <a:pt x="66265" y="20991"/>
                  </a:cubicBezTo>
                  <a:cubicBezTo>
                    <a:pt x="64868" y="17535"/>
                    <a:pt x="61115" y="15389"/>
                    <a:pt x="57392" y="15226"/>
                  </a:cubicBezTo>
                  <a:cubicBezTo>
                    <a:pt x="56302" y="15179"/>
                    <a:pt x="55191" y="15275"/>
                    <a:pt x="54134" y="15007"/>
                  </a:cubicBezTo>
                  <a:cubicBezTo>
                    <a:pt x="51145" y="14251"/>
                    <a:pt x="49582" y="10965"/>
                    <a:pt x="46980" y="9310"/>
                  </a:cubicBezTo>
                  <a:cubicBezTo>
                    <a:pt x="46287" y="8869"/>
                    <a:pt x="45224" y="8778"/>
                    <a:pt x="44079" y="8778"/>
                  </a:cubicBezTo>
                  <a:cubicBezTo>
                    <a:pt x="43277" y="8778"/>
                    <a:pt x="42435" y="8823"/>
                    <a:pt x="41651" y="8823"/>
                  </a:cubicBezTo>
                  <a:cubicBezTo>
                    <a:pt x="40795" y="8823"/>
                    <a:pt x="40007" y="8769"/>
                    <a:pt x="39418" y="8547"/>
                  </a:cubicBezTo>
                  <a:cubicBezTo>
                    <a:pt x="38499" y="8200"/>
                    <a:pt x="37525" y="8023"/>
                    <a:pt x="36546" y="8023"/>
                  </a:cubicBezTo>
                  <a:cubicBezTo>
                    <a:pt x="36275" y="8023"/>
                    <a:pt x="36003" y="8037"/>
                    <a:pt x="35731" y="8064"/>
                  </a:cubicBezTo>
                  <a:cubicBezTo>
                    <a:pt x="34635" y="9104"/>
                    <a:pt x="32585" y="9398"/>
                    <a:pt x="31077" y="9499"/>
                  </a:cubicBezTo>
                  <a:cubicBezTo>
                    <a:pt x="29526" y="7990"/>
                    <a:pt x="27655" y="6585"/>
                    <a:pt x="25725" y="5605"/>
                  </a:cubicBezTo>
                  <a:cubicBezTo>
                    <a:pt x="24435" y="4951"/>
                    <a:pt x="22930" y="4260"/>
                    <a:pt x="22532" y="2870"/>
                  </a:cubicBezTo>
                  <a:cubicBezTo>
                    <a:pt x="22012" y="1053"/>
                    <a:pt x="19376" y="125"/>
                    <a:pt x="17200" y="125"/>
                  </a:cubicBezTo>
                  <a:cubicBezTo>
                    <a:pt x="16716" y="125"/>
                    <a:pt x="16254" y="171"/>
                    <a:pt x="15844" y="263"/>
                  </a:cubicBezTo>
                  <a:cubicBezTo>
                    <a:pt x="15181" y="84"/>
                    <a:pt x="14496" y="0"/>
                    <a:pt x="13807" y="0"/>
                  </a:cubicBez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64"/>
            <p:cNvSpPr/>
            <p:nvPr/>
          </p:nvSpPr>
          <p:spPr>
            <a:xfrm>
              <a:off x="2370225" y="830650"/>
              <a:ext cx="1016975" cy="1158500"/>
            </a:xfrm>
            <a:custGeom>
              <a:avLst/>
              <a:gdLst/>
              <a:ahLst/>
              <a:cxnLst/>
              <a:rect l="l" t="t" r="r" b="b"/>
              <a:pathLst>
                <a:path w="40679" h="46340" extrusionOk="0">
                  <a:moveTo>
                    <a:pt x="15780" y="0"/>
                  </a:moveTo>
                  <a:cubicBezTo>
                    <a:pt x="14989" y="0"/>
                    <a:pt x="14213" y="109"/>
                    <a:pt x="13470" y="421"/>
                  </a:cubicBezTo>
                  <a:cubicBezTo>
                    <a:pt x="9879" y="1928"/>
                    <a:pt x="10933" y="5468"/>
                    <a:pt x="8580" y="7572"/>
                  </a:cubicBezTo>
                  <a:cubicBezTo>
                    <a:pt x="6546" y="9390"/>
                    <a:pt x="2788" y="7963"/>
                    <a:pt x="1150" y="10460"/>
                  </a:cubicBezTo>
                  <a:cubicBezTo>
                    <a:pt x="0" y="12215"/>
                    <a:pt x="1289" y="14606"/>
                    <a:pt x="2962" y="15871"/>
                  </a:cubicBezTo>
                  <a:cubicBezTo>
                    <a:pt x="4636" y="17135"/>
                    <a:pt x="6731" y="17894"/>
                    <a:pt x="8056" y="19522"/>
                  </a:cubicBezTo>
                  <a:cubicBezTo>
                    <a:pt x="10183" y="22136"/>
                    <a:pt x="9577" y="26004"/>
                    <a:pt x="8413" y="29169"/>
                  </a:cubicBezTo>
                  <a:cubicBezTo>
                    <a:pt x="7247" y="32332"/>
                    <a:pt x="5603" y="35532"/>
                    <a:pt x="6005" y="38881"/>
                  </a:cubicBezTo>
                  <a:cubicBezTo>
                    <a:pt x="6193" y="40459"/>
                    <a:pt x="6837" y="41956"/>
                    <a:pt x="7675" y="43307"/>
                  </a:cubicBezTo>
                  <a:cubicBezTo>
                    <a:pt x="8488" y="44615"/>
                    <a:pt x="9597" y="45873"/>
                    <a:pt x="11095" y="46235"/>
                  </a:cubicBezTo>
                  <a:cubicBezTo>
                    <a:pt x="11391" y="46306"/>
                    <a:pt x="11688" y="46339"/>
                    <a:pt x="11983" y="46339"/>
                  </a:cubicBezTo>
                  <a:cubicBezTo>
                    <a:pt x="13586" y="46339"/>
                    <a:pt x="15150" y="45367"/>
                    <a:pt x="16368" y="44250"/>
                  </a:cubicBezTo>
                  <a:cubicBezTo>
                    <a:pt x="17812" y="42927"/>
                    <a:pt x="19065" y="41325"/>
                    <a:pt x="20822" y="40465"/>
                  </a:cubicBezTo>
                  <a:cubicBezTo>
                    <a:pt x="23353" y="39224"/>
                    <a:pt x="26610" y="39686"/>
                    <a:pt x="28815" y="37929"/>
                  </a:cubicBezTo>
                  <a:cubicBezTo>
                    <a:pt x="31544" y="35754"/>
                    <a:pt x="31140" y="31606"/>
                    <a:pt x="31890" y="28199"/>
                  </a:cubicBezTo>
                  <a:cubicBezTo>
                    <a:pt x="33150" y="22476"/>
                    <a:pt x="38102" y="18249"/>
                    <a:pt x="40038" y="12718"/>
                  </a:cubicBezTo>
                  <a:cubicBezTo>
                    <a:pt x="40418" y="11636"/>
                    <a:pt x="40679" y="10499"/>
                    <a:pt x="40652" y="9352"/>
                  </a:cubicBezTo>
                  <a:cubicBezTo>
                    <a:pt x="40569" y="5649"/>
                    <a:pt x="37449" y="2571"/>
                    <a:pt x="33956" y="1339"/>
                  </a:cubicBezTo>
                  <a:cubicBezTo>
                    <a:pt x="31938" y="627"/>
                    <a:pt x="29911" y="457"/>
                    <a:pt x="27871" y="457"/>
                  </a:cubicBezTo>
                  <a:cubicBezTo>
                    <a:pt x="26007" y="457"/>
                    <a:pt x="24132" y="599"/>
                    <a:pt x="22245" y="599"/>
                  </a:cubicBezTo>
                  <a:cubicBezTo>
                    <a:pt x="21785" y="599"/>
                    <a:pt x="21325" y="591"/>
                    <a:pt x="20863" y="570"/>
                  </a:cubicBezTo>
                  <a:cubicBezTo>
                    <a:pt x="19225" y="496"/>
                    <a:pt x="17470" y="0"/>
                    <a:pt x="15780" y="0"/>
                  </a:cubicBez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64"/>
            <p:cNvSpPr/>
            <p:nvPr/>
          </p:nvSpPr>
          <p:spPr>
            <a:xfrm>
              <a:off x="3143325" y="1089650"/>
              <a:ext cx="4064350" cy="3503975"/>
            </a:xfrm>
            <a:custGeom>
              <a:avLst/>
              <a:gdLst/>
              <a:ahLst/>
              <a:cxnLst/>
              <a:rect l="l" t="t" r="r" b="b"/>
              <a:pathLst>
                <a:path w="162574" h="140159" extrusionOk="0">
                  <a:moveTo>
                    <a:pt x="149391" y="0"/>
                  </a:moveTo>
                  <a:cubicBezTo>
                    <a:pt x="148360" y="0"/>
                    <a:pt x="147330" y="156"/>
                    <a:pt x="146349" y="477"/>
                  </a:cubicBezTo>
                  <a:cubicBezTo>
                    <a:pt x="145329" y="812"/>
                    <a:pt x="144363" y="1309"/>
                    <a:pt x="143326" y="1583"/>
                  </a:cubicBezTo>
                  <a:cubicBezTo>
                    <a:pt x="142494" y="1801"/>
                    <a:pt x="141638" y="1870"/>
                    <a:pt x="140776" y="1870"/>
                  </a:cubicBezTo>
                  <a:cubicBezTo>
                    <a:pt x="140050" y="1870"/>
                    <a:pt x="139319" y="1821"/>
                    <a:pt x="138596" y="1772"/>
                  </a:cubicBezTo>
                  <a:lnTo>
                    <a:pt x="130106" y="1191"/>
                  </a:lnTo>
                  <a:cubicBezTo>
                    <a:pt x="129237" y="1132"/>
                    <a:pt x="128350" y="1076"/>
                    <a:pt x="127469" y="1076"/>
                  </a:cubicBezTo>
                  <a:cubicBezTo>
                    <a:pt x="125783" y="1076"/>
                    <a:pt x="124119" y="1281"/>
                    <a:pt x="122644" y="2056"/>
                  </a:cubicBezTo>
                  <a:cubicBezTo>
                    <a:pt x="119360" y="3782"/>
                    <a:pt x="117499" y="8084"/>
                    <a:pt x="113816" y="8529"/>
                  </a:cubicBezTo>
                  <a:cubicBezTo>
                    <a:pt x="113611" y="8554"/>
                    <a:pt x="113408" y="8566"/>
                    <a:pt x="113207" y="8566"/>
                  </a:cubicBezTo>
                  <a:cubicBezTo>
                    <a:pt x="110853" y="8566"/>
                    <a:pt x="108715" y="6973"/>
                    <a:pt x="106473" y="6087"/>
                  </a:cubicBezTo>
                  <a:cubicBezTo>
                    <a:pt x="105100" y="5543"/>
                    <a:pt x="103627" y="5279"/>
                    <a:pt x="102152" y="5279"/>
                  </a:cubicBezTo>
                  <a:cubicBezTo>
                    <a:pt x="99404" y="5279"/>
                    <a:pt x="96647" y="6196"/>
                    <a:pt x="94512" y="7933"/>
                  </a:cubicBezTo>
                  <a:cubicBezTo>
                    <a:pt x="93279" y="7304"/>
                    <a:pt x="93660" y="5468"/>
                    <a:pt x="93225" y="4153"/>
                  </a:cubicBezTo>
                  <a:cubicBezTo>
                    <a:pt x="92771" y="2782"/>
                    <a:pt x="91297" y="1954"/>
                    <a:pt x="89858" y="1828"/>
                  </a:cubicBezTo>
                  <a:cubicBezTo>
                    <a:pt x="89687" y="1813"/>
                    <a:pt x="89517" y="1806"/>
                    <a:pt x="89348" y="1806"/>
                  </a:cubicBezTo>
                  <a:cubicBezTo>
                    <a:pt x="88082" y="1806"/>
                    <a:pt x="86834" y="2194"/>
                    <a:pt x="85623" y="2590"/>
                  </a:cubicBezTo>
                  <a:cubicBezTo>
                    <a:pt x="82664" y="3556"/>
                    <a:pt x="79224" y="5204"/>
                    <a:pt x="78950" y="8303"/>
                  </a:cubicBezTo>
                  <a:cubicBezTo>
                    <a:pt x="78873" y="9176"/>
                    <a:pt x="79068" y="10104"/>
                    <a:pt x="78702" y="10900"/>
                  </a:cubicBezTo>
                  <a:cubicBezTo>
                    <a:pt x="78178" y="12033"/>
                    <a:pt x="76762" y="12408"/>
                    <a:pt x="75881" y="13291"/>
                  </a:cubicBezTo>
                  <a:cubicBezTo>
                    <a:pt x="74831" y="14345"/>
                    <a:pt x="74664" y="15971"/>
                    <a:pt x="74621" y="17458"/>
                  </a:cubicBezTo>
                  <a:cubicBezTo>
                    <a:pt x="74577" y="18944"/>
                    <a:pt x="74563" y="20541"/>
                    <a:pt x="73703" y="21754"/>
                  </a:cubicBezTo>
                  <a:cubicBezTo>
                    <a:pt x="73148" y="22537"/>
                    <a:pt x="71069" y="23068"/>
                    <a:pt x="69376" y="23068"/>
                  </a:cubicBezTo>
                  <a:cubicBezTo>
                    <a:pt x="68445" y="23068"/>
                    <a:pt x="67630" y="22907"/>
                    <a:pt x="67252" y="22539"/>
                  </a:cubicBezTo>
                  <a:cubicBezTo>
                    <a:pt x="66636" y="21940"/>
                    <a:pt x="65905" y="21693"/>
                    <a:pt x="65124" y="21693"/>
                  </a:cubicBezTo>
                  <a:cubicBezTo>
                    <a:pt x="63293" y="21693"/>
                    <a:pt x="61194" y="23048"/>
                    <a:pt x="59696" y="24392"/>
                  </a:cubicBezTo>
                  <a:lnTo>
                    <a:pt x="53326" y="30110"/>
                  </a:lnTo>
                  <a:cubicBezTo>
                    <a:pt x="51731" y="31541"/>
                    <a:pt x="50013" y="33034"/>
                    <a:pt x="47899" y="33389"/>
                  </a:cubicBezTo>
                  <a:cubicBezTo>
                    <a:pt x="47672" y="33427"/>
                    <a:pt x="47440" y="33446"/>
                    <a:pt x="47206" y="33446"/>
                  </a:cubicBezTo>
                  <a:cubicBezTo>
                    <a:pt x="45267" y="33446"/>
                    <a:pt x="43232" y="32171"/>
                    <a:pt x="43155" y="30259"/>
                  </a:cubicBezTo>
                  <a:cubicBezTo>
                    <a:pt x="43563" y="29875"/>
                    <a:pt x="44085" y="29761"/>
                    <a:pt x="44655" y="29761"/>
                  </a:cubicBezTo>
                  <a:cubicBezTo>
                    <a:pt x="45498" y="29761"/>
                    <a:pt x="46445" y="30012"/>
                    <a:pt x="47276" y="30012"/>
                  </a:cubicBezTo>
                  <a:cubicBezTo>
                    <a:pt x="47872" y="30012"/>
                    <a:pt x="48409" y="29883"/>
                    <a:pt x="48805" y="29438"/>
                  </a:cubicBezTo>
                  <a:cubicBezTo>
                    <a:pt x="49977" y="28121"/>
                    <a:pt x="48243" y="26238"/>
                    <a:pt x="46718" y="25356"/>
                  </a:cubicBezTo>
                  <a:cubicBezTo>
                    <a:pt x="43929" y="23744"/>
                    <a:pt x="41047" y="22101"/>
                    <a:pt x="37854" y="21667"/>
                  </a:cubicBezTo>
                  <a:cubicBezTo>
                    <a:pt x="37395" y="21605"/>
                    <a:pt x="36928" y="21573"/>
                    <a:pt x="36459" y="21573"/>
                  </a:cubicBezTo>
                  <a:cubicBezTo>
                    <a:pt x="33662" y="21573"/>
                    <a:pt x="30804" y="22696"/>
                    <a:pt x="29384" y="25062"/>
                  </a:cubicBezTo>
                  <a:cubicBezTo>
                    <a:pt x="27966" y="27426"/>
                    <a:pt x="28225" y="30512"/>
                    <a:pt x="26820" y="32884"/>
                  </a:cubicBezTo>
                  <a:cubicBezTo>
                    <a:pt x="25941" y="34369"/>
                    <a:pt x="24491" y="35431"/>
                    <a:pt x="23493" y="36839"/>
                  </a:cubicBezTo>
                  <a:cubicBezTo>
                    <a:pt x="22495" y="38247"/>
                    <a:pt x="22067" y="40372"/>
                    <a:pt x="23291" y="41591"/>
                  </a:cubicBezTo>
                  <a:cubicBezTo>
                    <a:pt x="24277" y="42574"/>
                    <a:pt x="25957" y="42576"/>
                    <a:pt x="26934" y="43568"/>
                  </a:cubicBezTo>
                  <a:cubicBezTo>
                    <a:pt x="27686" y="44334"/>
                    <a:pt x="27942" y="45612"/>
                    <a:pt x="28928" y="46032"/>
                  </a:cubicBezTo>
                  <a:cubicBezTo>
                    <a:pt x="29116" y="46112"/>
                    <a:pt x="29308" y="46149"/>
                    <a:pt x="29499" y="46149"/>
                  </a:cubicBezTo>
                  <a:cubicBezTo>
                    <a:pt x="30453" y="46149"/>
                    <a:pt x="31375" y="45228"/>
                    <a:pt x="31599" y="44232"/>
                  </a:cubicBezTo>
                  <a:cubicBezTo>
                    <a:pt x="31870" y="43035"/>
                    <a:pt x="31491" y="41803"/>
                    <a:pt x="31294" y="40594"/>
                  </a:cubicBezTo>
                  <a:cubicBezTo>
                    <a:pt x="30707" y="36976"/>
                    <a:pt x="32524" y="32527"/>
                    <a:pt x="36153" y="32010"/>
                  </a:cubicBezTo>
                  <a:cubicBezTo>
                    <a:pt x="36979" y="32041"/>
                    <a:pt x="37253" y="33221"/>
                    <a:pt x="36881" y="33960"/>
                  </a:cubicBezTo>
                  <a:cubicBezTo>
                    <a:pt x="36512" y="34700"/>
                    <a:pt x="35790" y="35213"/>
                    <a:pt x="35400" y="35941"/>
                  </a:cubicBezTo>
                  <a:cubicBezTo>
                    <a:pt x="34663" y="37314"/>
                    <a:pt x="35518" y="39272"/>
                    <a:pt x="37026" y="39667"/>
                  </a:cubicBezTo>
                  <a:cubicBezTo>
                    <a:pt x="38598" y="40078"/>
                    <a:pt x="41223" y="39748"/>
                    <a:pt x="41017" y="41358"/>
                  </a:cubicBezTo>
                  <a:cubicBezTo>
                    <a:pt x="40797" y="43068"/>
                    <a:pt x="37630" y="41948"/>
                    <a:pt x="36606" y="43336"/>
                  </a:cubicBezTo>
                  <a:cubicBezTo>
                    <a:pt x="36002" y="44155"/>
                    <a:pt x="36537" y="45296"/>
                    <a:pt x="36521" y="46313"/>
                  </a:cubicBezTo>
                  <a:cubicBezTo>
                    <a:pt x="36494" y="48303"/>
                    <a:pt x="34299" y="49599"/>
                    <a:pt x="32313" y="49739"/>
                  </a:cubicBezTo>
                  <a:cubicBezTo>
                    <a:pt x="32097" y="49755"/>
                    <a:pt x="31880" y="49762"/>
                    <a:pt x="31663" y="49762"/>
                  </a:cubicBezTo>
                  <a:cubicBezTo>
                    <a:pt x="30164" y="49762"/>
                    <a:pt x="28664" y="49439"/>
                    <a:pt x="27166" y="49439"/>
                  </a:cubicBezTo>
                  <a:cubicBezTo>
                    <a:pt x="26898" y="49439"/>
                    <a:pt x="26629" y="49449"/>
                    <a:pt x="26361" y="49474"/>
                  </a:cubicBezTo>
                  <a:cubicBezTo>
                    <a:pt x="24379" y="49654"/>
                    <a:pt x="22222" y="51058"/>
                    <a:pt x="22312" y="53044"/>
                  </a:cubicBezTo>
                  <a:cubicBezTo>
                    <a:pt x="19567" y="54331"/>
                    <a:pt x="16715" y="55374"/>
                    <a:pt x="13788" y="56164"/>
                  </a:cubicBezTo>
                  <a:cubicBezTo>
                    <a:pt x="13912" y="58317"/>
                    <a:pt x="17975" y="58517"/>
                    <a:pt x="17960" y="60675"/>
                  </a:cubicBezTo>
                  <a:cubicBezTo>
                    <a:pt x="17949" y="61887"/>
                    <a:pt x="16542" y="62556"/>
                    <a:pt x="15302" y="62556"/>
                  </a:cubicBezTo>
                  <a:cubicBezTo>
                    <a:pt x="15219" y="62556"/>
                    <a:pt x="15137" y="62553"/>
                    <a:pt x="15056" y="62547"/>
                  </a:cubicBezTo>
                  <a:cubicBezTo>
                    <a:pt x="14072" y="62475"/>
                    <a:pt x="13082" y="62160"/>
                    <a:pt x="12113" y="62160"/>
                  </a:cubicBezTo>
                  <a:cubicBezTo>
                    <a:pt x="11810" y="62160"/>
                    <a:pt x="11508" y="62191"/>
                    <a:pt x="11210" y="62270"/>
                  </a:cubicBezTo>
                  <a:cubicBezTo>
                    <a:pt x="9047" y="62839"/>
                    <a:pt x="8290" y="65880"/>
                    <a:pt x="9487" y="67769"/>
                  </a:cubicBezTo>
                  <a:cubicBezTo>
                    <a:pt x="10572" y="69481"/>
                    <a:pt x="12694" y="70258"/>
                    <a:pt x="14741" y="70258"/>
                  </a:cubicBezTo>
                  <a:cubicBezTo>
                    <a:pt x="14954" y="70258"/>
                    <a:pt x="15165" y="70249"/>
                    <a:pt x="15375" y="70233"/>
                  </a:cubicBezTo>
                  <a:cubicBezTo>
                    <a:pt x="16269" y="70162"/>
                    <a:pt x="17225" y="69924"/>
                    <a:pt x="17785" y="69223"/>
                  </a:cubicBezTo>
                  <a:cubicBezTo>
                    <a:pt x="18318" y="68554"/>
                    <a:pt x="18362" y="67634"/>
                    <a:pt x="18586" y="66808"/>
                  </a:cubicBezTo>
                  <a:cubicBezTo>
                    <a:pt x="19089" y="64960"/>
                    <a:pt x="20667" y="63445"/>
                    <a:pt x="22534" y="63019"/>
                  </a:cubicBezTo>
                  <a:cubicBezTo>
                    <a:pt x="23588" y="62778"/>
                    <a:pt x="24878" y="62758"/>
                    <a:pt x="25444" y="61839"/>
                  </a:cubicBezTo>
                  <a:cubicBezTo>
                    <a:pt x="27854" y="63143"/>
                    <a:pt x="29550" y="65685"/>
                    <a:pt x="29826" y="68413"/>
                  </a:cubicBezTo>
                  <a:cubicBezTo>
                    <a:pt x="30020" y="68663"/>
                    <a:pt x="30274" y="68770"/>
                    <a:pt x="30543" y="68770"/>
                  </a:cubicBezTo>
                  <a:cubicBezTo>
                    <a:pt x="31347" y="68770"/>
                    <a:pt x="32287" y="67809"/>
                    <a:pt x="32159" y="66868"/>
                  </a:cubicBezTo>
                  <a:cubicBezTo>
                    <a:pt x="31991" y="65614"/>
                    <a:pt x="30882" y="64743"/>
                    <a:pt x="30003" y="63834"/>
                  </a:cubicBezTo>
                  <a:cubicBezTo>
                    <a:pt x="29122" y="62923"/>
                    <a:pt x="28387" y="61510"/>
                    <a:pt x="29078" y="60448"/>
                  </a:cubicBezTo>
                  <a:lnTo>
                    <a:pt x="29078" y="60448"/>
                  </a:lnTo>
                  <a:cubicBezTo>
                    <a:pt x="33197" y="61658"/>
                    <a:pt x="36527" y="65238"/>
                    <a:pt x="37435" y="69435"/>
                  </a:cubicBezTo>
                  <a:cubicBezTo>
                    <a:pt x="38871" y="69149"/>
                    <a:pt x="39664" y="67205"/>
                    <a:pt x="38838" y="65997"/>
                  </a:cubicBezTo>
                  <a:cubicBezTo>
                    <a:pt x="39003" y="65628"/>
                    <a:pt x="39328" y="65472"/>
                    <a:pt x="39697" y="65472"/>
                  </a:cubicBezTo>
                  <a:cubicBezTo>
                    <a:pt x="40331" y="65472"/>
                    <a:pt x="41094" y="65932"/>
                    <a:pt x="41391" y="66558"/>
                  </a:cubicBezTo>
                  <a:cubicBezTo>
                    <a:pt x="41862" y="67549"/>
                    <a:pt x="41819" y="68770"/>
                    <a:pt x="42492" y="69636"/>
                  </a:cubicBezTo>
                  <a:cubicBezTo>
                    <a:pt x="43175" y="70517"/>
                    <a:pt x="44261" y="70711"/>
                    <a:pt x="45451" y="70711"/>
                  </a:cubicBezTo>
                  <a:cubicBezTo>
                    <a:pt x="46388" y="70711"/>
                    <a:pt x="47390" y="70590"/>
                    <a:pt x="48312" y="70590"/>
                  </a:cubicBezTo>
                  <a:cubicBezTo>
                    <a:pt x="49551" y="70590"/>
                    <a:pt x="50643" y="70808"/>
                    <a:pt x="51235" y="71828"/>
                  </a:cubicBezTo>
                  <a:cubicBezTo>
                    <a:pt x="52336" y="73723"/>
                    <a:pt x="49909" y="75927"/>
                    <a:pt x="47711" y="75927"/>
                  </a:cubicBezTo>
                  <a:cubicBezTo>
                    <a:pt x="47678" y="75927"/>
                    <a:pt x="47645" y="75926"/>
                    <a:pt x="47613" y="75925"/>
                  </a:cubicBezTo>
                  <a:cubicBezTo>
                    <a:pt x="45391" y="75856"/>
                    <a:pt x="43361" y="74585"/>
                    <a:pt x="41147" y="74365"/>
                  </a:cubicBezTo>
                  <a:cubicBezTo>
                    <a:pt x="40897" y="74340"/>
                    <a:pt x="40647" y="74329"/>
                    <a:pt x="40397" y="74329"/>
                  </a:cubicBezTo>
                  <a:cubicBezTo>
                    <a:pt x="38218" y="74329"/>
                    <a:pt x="36082" y="75200"/>
                    <a:pt x="33896" y="75455"/>
                  </a:cubicBezTo>
                  <a:cubicBezTo>
                    <a:pt x="33619" y="75487"/>
                    <a:pt x="33335" y="75503"/>
                    <a:pt x="33048" y="75503"/>
                  </a:cubicBezTo>
                  <a:cubicBezTo>
                    <a:pt x="30807" y="75503"/>
                    <a:pt x="28395" y="74514"/>
                    <a:pt x="27939" y="72388"/>
                  </a:cubicBezTo>
                  <a:cubicBezTo>
                    <a:pt x="27802" y="71741"/>
                    <a:pt x="27855" y="71030"/>
                    <a:pt x="27514" y="70464"/>
                  </a:cubicBezTo>
                  <a:cubicBezTo>
                    <a:pt x="27109" y="69793"/>
                    <a:pt x="26279" y="69553"/>
                    <a:pt x="25473" y="69553"/>
                  </a:cubicBezTo>
                  <a:cubicBezTo>
                    <a:pt x="25313" y="69553"/>
                    <a:pt x="25154" y="69562"/>
                    <a:pt x="24999" y="69580"/>
                  </a:cubicBezTo>
                  <a:cubicBezTo>
                    <a:pt x="21817" y="69942"/>
                    <a:pt x="18598" y="72595"/>
                    <a:pt x="15740" y="72595"/>
                  </a:cubicBezTo>
                  <a:cubicBezTo>
                    <a:pt x="14956" y="72595"/>
                    <a:pt x="14199" y="72395"/>
                    <a:pt x="13478" y="71894"/>
                  </a:cubicBezTo>
                  <a:cubicBezTo>
                    <a:pt x="11337" y="76062"/>
                    <a:pt x="6101" y="77629"/>
                    <a:pt x="3179" y="81294"/>
                  </a:cubicBezTo>
                  <a:cubicBezTo>
                    <a:pt x="0" y="85282"/>
                    <a:pt x="268" y="91440"/>
                    <a:pt x="3354" y="95500"/>
                  </a:cubicBezTo>
                  <a:cubicBezTo>
                    <a:pt x="6050" y="99045"/>
                    <a:pt x="10552" y="100957"/>
                    <a:pt x="15019" y="100957"/>
                  </a:cubicBezTo>
                  <a:cubicBezTo>
                    <a:pt x="15667" y="100957"/>
                    <a:pt x="16314" y="100917"/>
                    <a:pt x="16954" y="100836"/>
                  </a:cubicBezTo>
                  <a:cubicBezTo>
                    <a:pt x="17630" y="100750"/>
                    <a:pt x="18327" y="100626"/>
                    <a:pt x="19005" y="100626"/>
                  </a:cubicBezTo>
                  <a:cubicBezTo>
                    <a:pt x="19489" y="100626"/>
                    <a:pt x="19963" y="100690"/>
                    <a:pt x="20413" y="100875"/>
                  </a:cubicBezTo>
                  <a:cubicBezTo>
                    <a:pt x="21482" y="101317"/>
                    <a:pt x="22166" y="102352"/>
                    <a:pt x="23058" y="103088"/>
                  </a:cubicBezTo>
                  <a:cubicBezTo>
                    <a:pt x="23580" y="103519"/>
                    <a:pt x="24303" y="103823"/>
                    <a:pt x="24961" y="103823"/>
                  </a:cubicBezTo>
                  <a:cubicBezTo>
                    <a:pt x="25427" y="103823"/>
                    <a:pt x="25861" y="103670"/>
                    <a:pt x="26168" y="103301"/>
                  </a:cubicBezTo>
                  <a:lnTo>
                    <a:pt x="26168" y="103301"/>
                  </a:lnTo>
                  <a:cubicBezTo>
                    <a:pt x="25321" y="105399"/>
                    <a:pt x="25557" y="107902"/>
                    <a:pt x="26779" y="109805"/>
                  </a:cubicBezTo>
                  <a:cubicBezTo>
                    <a:pt x="28099" y="111859"/>
                    <a:pt x="30559" y="113484"/>
                    <a:pt x="30509" y="115926"/>
                  </a:cubicBezTo>
                  <a:cubicBezTo>
                    <a:pt x="30482" y="117190"/>
                    <a:pt x="29748" y="118318"/>
                    <a:pt x="29403" y="119536"/>
                  </a:cubicBezTo>
                  <a:cubicBezTo>
                    <a:pt x="27829" y="125109"/>
                    <a:pt x="34415" y="129657"/>
                    <a:pt x="35455" y="135354"/>
                  </a:cubicBezTo>
                  <a:cubicBezTo>
                    <a:pt x="35736" y="136888"/>
                    <a:pt x="35735" y="138735"/>
                    <a:pt x="37029" y="139601"/>
                  </a:cubicBezTo>
                  <a:cubicBezTo>
                    <a:pt x="37625" y="139999"/>
                    <a:pt x="38374" y="140081"/>
                    <a:pt x="39090" y="140127"/>
                  </a:cubicBezTo>
                  <a:cubicBezTo>
                    <a:pt x="39409" y="140148"/>
                    <a:pt x="39736" y="140158"/>
                    <a:pt x="40067" y="140158"/>
                  </a:cubicBezTo>
                  <a:cubicBezTo>
                    <a:pt x="43538" y="140158"/>
                    <a:pt x="47454" y="138962"/>
                    <a:pt x="48151" y="135675"/>
                  </a:cubicBezTo>
                  <a:cubicBezTo>
                    <a:pt x="48366" y="134657"/>
                    <a:pt x="48212" y="133602"/>
                    <a:pt x="48243" y="132560"/>
                  </a:cubicBezTo>
                  <a:cubicBezTo>
                    <a:pt x="48336" y="129451"/>
                    <a:pt x="50239" y="126459"/>
                    <a:pt x="53017" y="125056"/>
                  </a:cubicBezTo>
                  <a:cubicBezTo>
                    <a:pt x="53771" y="124675"/>
                    <a:pt x="54600" y="124390"/>
                    <a:pt x="55202" y="123799"/>
                  </a:cubicBezTo>
                  <a:cubicBezTo>
                    <a:pt x="56528" y="122495"/>
                    <a:pt x="56234" y="120283"/>
                    <a:pt x="55553" y="118553"/>
                  </a:cubicBezTo>
                  <a:cubicBezTo>
                    <a:pt x="54872" y="116821"/>
                    <a:pt x="53881" y="115076"/>
                    <a:pt x="54120" y="113231"/>
                  </a:cubicBezTo>
                  <a:cubicBezTo>
                    <a:pt x="54502" y="110269"/>
                    <a:pt x="57681" y="108706"/>
                    <a:pt x="60090" y="106941"/>
                  </a:cubicBezTo>
                  <a:cubicBezTo>
                    <a:pt x="63716" y="104284"/>
                    <a:pt x="66206" y="100125"/>
                    <a:pt x="66835" y="95675"/>
                  </a:cubicBezTo>
                  <a:lnTo>
                    <a:pt x="66835" y="95675"/>
                  </a:lnTo>
                  <a:cubicBezTo>
                    <a:pt x="65061" y="96232"/>
                    <a:pt x="63075" y="96745"/>
                    <a:pt x="61220" y="96745"/>
                  </a:cubicBezTo>
                  <a:cubicBezTo>
                    <a:pt x="59581" y="96745"/>
                    <a:pt x="58045" y="96344"/>
                    <a:pt x="56849" y="95215"/>
                  </a:cubicBezTo>
                  <a:cubicBezTo>
                    <a:pt x="55965" y="94380"/>
                    <a:pt x="55421" y="93259"/>
                    <a:pt x="54897" y="92162"/>
                  </a:cubicBezTo>
                  <a:lnTo>
                    <a:pt x="50173" y="82291"/>
                  </a:lnTo>
                  <a:cubicBezTo>
                    <a:pt x="49966" y="81857"/>
                    <a:pt x="49755" y="81362"/>
                    <a:pt x="49925" y="80912"/>
                  </a:cubicBezTo>
                  <a:cubicBezTo>
                    <a:pt x="50074" y="80517"/>
                    <a:pt x="50366" y="80356"/>
                    <a:pt x="50717" y="80356"/>
                  </a:cubicBezTo>
                  <a:cubicBezTo>
                    <a:pt x="51453" y="80356"/>
                    <a:pt x="52449" y="81064"/>
                    <a:pt x="52928" y="81807"/>
                  </a:cubicBezTo>
                  <a:cubicBezTo>
                    <a:pt x="55452" y="85724"/>
                    <a:pt x="57718" y="89804"/>
                    <a:pt x="59707" y="94020"/>
                  </a:cubicBezTo>
                  <a:cubicBezTo>
                    <a:pt x="63791" y="93273"/>
                    <a:pt x="67648" y="91596"/>
                    <a:pt x="70980" y="89118"/>
                  </a:cubicBezTo>
                  <a:cubicBezTo>
                    <a:pt x="72037" y="88329"/>
                    <a:pt x="73088" y="87386"/>
                    <a:pt x="73445" y="86117"/>
                  </a:cubicBezTo>
                  <a:cubicBezTo>
                    <a:pt x="73802" y="84846"/>
                    <a:pt x="73146" y="83218"/>
                    <a:pt x="71846" y="82993"/>
                  </a:cubicBezTo>
                  <a:cubicBezTo>
                    <a:pt x="71723" y="82971"/>
                    <a:pt x="71600" y="82963"/>
                    <a:pt x="71476" y="82963"/>
                  </a:cubicBezTo>
                  <a:cubicBezTo>
                    <a:pt x="71093" y="82963"/>
                    <a:pt x="70708" y="83045"/>
                    <a:pt x="70324" y="83086"/>
                  </a:cubicBezTo>
                  <a:cubicBezTo>
                    <a:pt x="70133" y="83106"/>
                    <a:pt x="69943" y="83115"/>
                    <a:pt x="69755" y="83115"/>
                  </a:cubicBezTo>
                  <a:cubicBezTo>
                    <a:pt x="66927" y="83115"/>
                    <a:pt x="64468" y="80925"/>
                    <a:pt x="62588" y="78727"/>
                  </a:cubicBezTo>
                  <a:cubicBezTo>
                    <a:pt x="63132" y="78118"/>
                    <a:pt x="63852" y="77890"/>
                    <a:pt x="64640" y="77890"/>
                  </a:cubicBezTo>
                  <a:cubicBezTo>
                    <a:pt x="65842" y="77890"/>
                    <a:pt x="67201" y="78421"/>
                    <a:pt x="68334" y="78941"/>
                  </a:cubicBezTo>
                  <a:cubicBezTo>
                    <a:pt x="71699" y="80486"/>
                    <a:pt x="75249" y="81588"/>
                    <a:pt x="78895" y="82221"/>
                  </a:cubicBezTo>
                  <a:cubicBezTo>
                    <a:pt x="79803" y="82378"/>
                    <a:pt x="80736" y="82513"/>
                    <a:pt x="81554" y="82936"/>
                  </a:cubicBezTo>
                  <a:cubicBezTo>
                    <a:pt x="82126" y="83232"/>
                    <a:pt x="82622" y="83658"/>
                    <a:pt x="83095" y="84096"/>
                  </a:cubicBezTo>
                  <a:cubicBezTo>
                    <a:pt x="87298" y="87967"/>
                    <a:pt x="90407" y="93013"/>
                    <a:pt x="91975" y="98509"/>
                  </a:cubicBezTo>
                  <a:cubicBezTo>
                    <a:pt x="92104" y="98538"/>
                    <a:pt x="92231" y="98552"/>
                    <a:pt x="92354" y="98552"/>
                  </a:cubicBezTo>
                  <a:cubicBezTo>
                    <a:pt x="93754" y="98552"/>
                    <a:pt x="94717" y="96760"/>
                    <a:pt x="94833" y="95252"/>
                  </a:cubicBezTo>
                  <a:cubicBezTo>
                    <a:pt x="94960" y="93612"/>
                    <a:pt x="94769" y="91722"/>
                    <a:pt x="95948" y="90578"/>
                  </a:cubicBezTo>
                  <a:cubicBezTo>
                    <a:pt x="96875" y="89678"/>
                    <a:pt x="98399" y="89556"/>
                    <a:pt x="99214" y="88552"/>
                  </a:cubicBezTo>
                  <a:cubicBezTo>
                    <a:pt x="100238" y="87289"/>
                    <a:pt x="99703" y="85157"/>
                    <a:pt x="100900" y="84056"/>
                  </a:cubicBezTo>
                  <a:cubicBezTo>
                    <a:pt x="101284" y="83704"/>
                    <a:pt x="101728" y="83552"/>
                    <a:pt x="102190" y="83552"/>
                  </a:cubicBezTo>
                  <a:cubicBezTo>
                    <a:pt x="103537" y="83552"/>
                    <a:pt x="105034" y="84844"/>
                    <a:pt x="105630" y="86240"/>
                  </a:cubicBezTo>
                  <a:cubicBezTo>
                    <a:pt x="106431" y="88116"/>
                    <a:pt x="106723" y="90422"/>
                    <a:pt x="108410" y="91569"/>
                  </a:cubicBezTo>
                  <a:lnTo>
                    <a:pt x="111137" y="91176"/>
                  </a:lnTo>
                  <a:cubicBezTo>
                    <a:pt x="111152" y="95778"/>
                    <a:pt x="112750" y="100362"/>
                    <a:pt x="115602" y="103975"/>
                  </a:cubicBezTo>
                  <a:cubicBezTo>
                    <a:pt x="117157" y="103161"/>
                    <a:pt x="116453" y="100795"/>
                    <a:pt x="115480" y="99330"/>
                  </a:cubicBezTo>
                  <a:cubicBezTo>
                    <a:pt x="114508" y="97866"/>
                    <a:pt x="113554" y="95681"/>
                    <a:pt x="114936" y="94596"/>
                  </a:cubicBezTo>
                  <a:lnTo>
                    <a:pt x="114936" y="94596"/>
                  </a:lnTo>
                  <a:cubicBezTo>
                    <a:pt x="116854" y="94614"/>
                    <a:pt x="117747" y="97259"/>
                    <a:pt x="119611" y="97712"/>
                  </a:cubicBezTo>
                  <a:cubicBezTo>
                    <a:pt x="119777" y="97752"/>
                    <a:pt x="119940" y="97771"/>
                    <a:pt x="120101" y="97771"/>
                  </a:cubicBezTo>
                  <a:cubicBezTo>
                    <a:pt x="121744" y="97771"/>
                    <a:pt x="123089" y="95790"/>
                    <a:pt x="122784" y="94080"/>
                  </a:cubicBezTo>
                  <a:cubicBezTo>
                    <a:pt x="122451" y="92201"/>
                    <a:pt x="120835" y="90820"/>
                    <a:pt x="119169" y="89895"/>
                  </a:cubicBezTo>
                  <a:cubicBezTo>
                    <a:pt x="117675" y="88258"/>
                    <a:pt x="119833" y="85644"/>
                    <a:pt x="122018" y="85274"/>
                  </a:cubicBezTo>
                  <a:cubicBezTo>
                    <a:pt x="122730" y="85153"/>
                    <a:pt x="123464" y="85138"/>
                    <a:pt x="124199" y="85138"/>
                  </a:cubicBezTo>
                  <a:cubicBezTo>
                    <a:pt x="124443" y="85138"/>
                    <a:pt x="124686" y="85140"/>
                    <a:pt x="124930" y="85140"/>
                  </a:cubicBezTo>
                  <a:cubicBezTo>
                    <a:pt x="126201" y="85140"/>
                    <a:pt x="127452" y="85095"/>
                    <a:pt x="128573" y="84531"/>
                  </a:cubicBezTo>
                  <a:cubicBezTo>
                    <a:pt x="130946" y="83339"/>
                    <a:pt x="131739" y="80207"/>
                    <a:pt x="131200" y="77607"/>
                  </a:cubicBezTo>
                  <a:cubicBezTo>
                    <a:pt x="130659" y="75007"/>
                    <a:pt x="129117" y="72748"/>
                    <a:pt x="127857" y="70410"/>
                  </a:cubicBezTo>
                  <a:cubicBezTo>
                    <a:pt x="126781" y="68413"/>
                    <a:pt x="126249" y="65298"/>
                    <a:pt x="128341" y="64420"/>
                  </a:cubicBezTo>
                  <a:cubicBezTo>
                    <a:pt x="128900" y="64186"/>
                    <a:pt x="129528" y="64195"/>
                    <a:pt x="130135" y="64170"/>
                  </a:cubicBezTo>
                  <a:cubicBezTo>
                    <a:pt x="138047" y="63837"/>
                    <a:pt x="144592" y="55459"/>
                    <a:pt x="143005" y="47701"/>
                  </a:cubicBezTo>
                  <a:cubicBezTo>
                    <a:pt x="142706" y="46238"/>
                    <a:pt x="142140" y="44786"/>
                    <a:pt x="141097" y="43719"/>
                  </a:cubicBezTo>
                  <a:cubicBezTo>
                    <a:pt x="139216" y="41800"/>
                    <a:pt x="136024" y="41349"/>
                    <a:pt x="134619" y="39057"/>
                  </a:cubicBezTo>
                  <a:cubicBezTo>
                    <a:pt x="132900" y="36255"/>
                    <a:pt x="135025" y="32537"/>
                    <a:pt x="137778" y="30737"/>
                  </a:cubicBezTo>
                  <a:cubicBezTo>
                    <a:pt x="140529" y="28938"/>
                    <a:pt x="143891" y="28156"/>
                    <a:pt x="146461" y="26105"/>
                  </a:cubicBezTo>
                  <a:cubicBezTo>
                    <a:pt x="147145" y="26087"/>
                    <a:pt x="147512" y="25417"/>
                    <a:pt x="147638" y="24743"/>
                  </a:cubicBezTo>
                  <a:cubicBezTo>
                    <a:pt x="147716" y="24319"/>
                    <a:pt x="147611" y="23887"/>
                    <a:pt x="147608" y="23456"/>
                  </a:cubicBezTo>
                  <a:cubicBezTo>
                    <a:pt x="147598" y="22276"/>
                    <a:pt x="148442" y="21139"/>
                    <a:pt x="149574" y="20805"/>
                  </a:cubicBezTo>
                  <a:cubicBezTo>
                    <a:pt x="149811" y="20736"/>
                    <a:pt x="150056" y="20702"/>
                    <a:pt x="150302" y="20702"/>
                  </a:cubicBezTo>
                  <a:cubicBezTo>
                    <a:pt x="151231" y="20702"/>
                    <a:pt x="152165" y="21179"/>
                    <a:pt x="152664" y="21968"/>
                  </a:cubicBezTo>
                  <a:cubicBezTo>
                    <a:pt x="153442" y="23198"/>
                    <a:pt x="153129" y="24821"/>
                    <a:pt x="152563" y="26163"/>
                  </a:cubicBezTo>
                  <a:cubicBezTo>
                    <a:pt x="151998" y="27505"/>
                    <a:pt x="151199" y="28790"/>
                    <a:pt x="151051" y="30239"/>
                  </a:cubicBezTo>
                  <a:cubicBezTo>
                    <a:pt x="150905" y="31687"/>
                    <a:pt x="151726" y="33391"/>
                    <a:pt x="153173" y="33553"/>
                  </a:cubicBezTo>
                  <a:cubicBezTo>
                    <a:pt x="153252" y="33562"/>
                    <a:pt x="153330" y="33566"/>
                    <a:pt x="153406" y="33566"/>
                  </a:cubicBezTo>
                  <a:cubicBezTo>
                    <a:pt x="155043" y="33566"/>
                    <a:pt x="156090" y="31574"/>
                    <a:pt x="156201" y="29877"/>
                  </a:cubicBezTo>
                  <a:cubicBezTo>
                    <a:pt x="156318" y="28099"/>
                    <a:pt x="155972" y="26160"/>
                    <a:pt x="156925" y="24659"/>
                  </a:cubicBezTo>
                  <a:cubicBezTo>
                    <a:pt x="158377" y="22374"/>
                    <a:pt x="162385" y="21839"/>
                    <a:pt x="162490" y="19133"/>
                  </a:cubicBezTo>
                  <a:cubicBezTo>
                    <a:pt x="162574" y="16945"/>
                    <a:pt x="159821" y="15661"/>
                    <a:pt x="159327" y="13530"/>
                  </a:cubicBezTo>
                  <a:cubicBezTo>
                    <a:pt x="159129" y="12668"/>
                    <a:pt x="159325" y="11773"/>
                    <a:pt x="159405" y="10894"/>
                  </a:cubicBezTo>
                  <a:cubicBezTo>
                    <a:pt x="159709" y="7612"/>
                    <a:pt x="158263" y="4218"/>
                    <a:pt x="155688" y="2163"/>
                  </a:cubicBezTo>
                  <a:cubicBezTo>
                    <a:pt x="153919" y="751"/>
                    <a:pt x="151652" y="0"/>
                    <a:pt x="149391" y="0"/>
                  </a:cubicBez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64"/>
            <p:cNvSpPr/>
            <p:nvPr/>
          </p:nvSpPr>
          <p:spPr>
            <a:xfrm>
              <a:off x="6146600" y="3671525"/>
              <a:ext cx="342925" cy="189500"/>
            </a:xfrm>
            <a:custGeom>
              <a:avLst/>
              <a:gdLst/>
              <a:ahLst/>
              <a:cxnLst/>
              <a:rect l="l" t="t" r="r" b="b"/>
              <a:pathLst>
                <a:path w="13717" h="7580" extrusionOk="0">
                  <a:moveTo>
                    <a:pt x="9951" y="0"/>
                  </a:moveTo>
                  <a:cubicBezTo>
                    <a:pt x="6355" y="0"/>
                    <a:pt x="1" y="1281"/>
                    <a:pt x="2486" y="4894"/>
                  </a:cubicBezTo>
                  <a:cubicBezTo>
                    <a:pt x="3169" y="5885"/>
                    <a:pt x="4297" y="6467"/>
                    <a:pt x="5404" y="6938"/>
                  </a:cubicBezTo>
                  <a:cubicBezTo>
                    <a:pt x="6217" y="7282"/>
                    <a:pt x="7136" y="7580"/>
                    <a:pt x="8003" y="7580"/>
                  </a:cubicBezTo>
                  <a:cubicBezTo>
                    <a:pt x="8565" y="7580"/>
                    <a:pt x="9106" y="7454"/>
                    <a:pt x="9581" y="7134"/>
                  </a:cubicBezTo>
                  <a:cubicBezTo>
                    <a:pt x="10406" y="6577"/>
                    <a:pt x="13156" y="2774"/>
                    <a:pt x="13348" y="1948"/>
                  </a:cubicBezTo>
                  <a:cubicBezTo>
                    <a:pt x="13716" y="358"/>
                    <a:pt x="13186" y="447"/>
                    <a:pt x="11597" y="126"/>
                  </a:cubicBezTo>
                  <a:cubicBezTo>
                    <a:pt x="11194" y="44"/>
                    <a:pt x="10620" y="0"/>
                    <a:pt x="9951" y="0"/>
                  </a:cubicBez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64"/>
            <p:cNvSpPr/>
            <p:nvPr/>
          </p:nvSpPr>
          <p:spPr>
            <a:xfrm>
              <a:off x="5901600" y="3652500"/>
              <a:ext cx="558700" cy="402875"/>
            </a:xfrm>
            <a:custGeom>
              <a:avLst/>
              <a:gdLst/>
              <a:ahLst/>
              <a:cxnLst/>
              <a:rect l="l" t="t" r="r" b="b"/>
              <a:pathLst>
                <a:path w="22348" h="16115" extrusionOk="0">
                  <a:moveTo>
                    <a:pt x="946" y="1"/>
                  </a:moveTo>
                  <a:cubicBezTo>
                    <a:pt x="616" y="1"/>
                    <a:pt x="299" y="66"/>
                    <a:pt x="1" y="208"/>
                  </a:cubicBezTo>
                  <a:cubicBezTo>
                    <a:pt x="742" y="1762"/>
                    <a:pt x="2032" y="3475"/>
                    <a:pt x="2935" y="5119"/>
                  </a:cubicBezTo>
                  <a:cubicBezTo>
                    <a:pt x="6575" y="11745"/>
                    <a:pt x="13987" y="16115"/>
                    <a:pt x="21544" y="16115"/>
                  </a:cubicBezTo>
                  <a:cubicBezTo>
                    <a:pt x="21635" y="16115"/>
                    <a:pt x="21726" y="16114"/>
                    <a:pt x="21817" y="16113"/>
                  </a:cubicBezTo>
                  <a:cubicBezTo>
                    <a:pt x="22347" y="15571"/>
                    <a:pt x="21564" y="14744"/>
                    <a:pt x="20866" y="14448"/>
                  </a:cubicBezTo>
                  <a:cubicBezTo>
                    <a:pt x="18934" y="13634"/>
                    <a:pt x="16857" y="13226"/>
                    <a:pt x="14879" y="12532"/>
                  </a:cubicBezTo>
                  <a:cubicBezTo>
                    <a:pt x="12900" y="11839"/>
                    <a:pt x="10943" y="10790"/>
                    <a:pt x="9769" y="9051"/>
                  </a:cubicBezTo>
                  <a:cubicBezTo>
                    <a:pt x="9280" y="8326"/>
                    <a:pt x="8945" y="7508"/>
                    <a:pt x="8542" y="6731"/>
                  </a:cubicBezTo>
                  <a:cubicBezTo>
                    <a:pt x="7503" y="4729"/>
                    <a:pt x="3759" y="1"/>
                    <a:pt x="946" y="1"/>
                  </a:cubicBez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64"/>
            <p:cNvSpPr/>
            <p:nvPr/>
          </p:nvSpPr>
          <p:spPr>
            <a:xfrm>
              <a:off x="6249675" y="4061675"/>
              <a:ext cx="964575" cy="811125"/>
            </a:xfrm>
            <a:custGeom>
              <a:avLst/>
              <a:gdLst/>
              <a:ahLst/>
              <a:cxnLst/>
              <a:rect l="l" t="t" r="r" b="b"/>
              <a:pathLst>
                <a:path w="38583" h="32445" extrusionOk="0">
                  <a:moveTo>
                    <a:pt x="17573" y="0"/>
                  </a:moveTo>
                  <a:cubicBezTo>
                    <a:pt x="14431" y="0"/>
                    <a:pt x="10968" y="2180"/>
                    <a:pt x="9011" y="4369"/>
                  </a:cubicBezTo>
                  <a:cubicBezTo>
                    <a:pt x="8028" y="5468"/>
                    <a:pt x="7111" y="6810"/>
                    <a:pt x="5676" y="7153"/>
                  </a:cubicBezTo>
                  <a:cubicBezTo>
                    <a:pt x="4830" y="7356"/>
                    <a:pt x="3925" y="7164"/>
                    <a:pt x="3076" y="7361"/>
                  </a:cubicBezTo>
                  <a:cubicBezTo>
                    <a:pt x="581" y="7938"/>
                    <a:pt x="1" y="11293"/>
                    <a:pt x="569" y="13791"/>
                  </a:cubicBezTo>
                  <a:cubicBezTo>
                    <a:pt x="1136" y="16289"/>
                    <a:pt x="2307" y="18910"/>
                    <a:pt x="1374" y="21296"/>
                  </a:cubicBezTo>
                  <a:cubicBezTo>
                    <a:pt x="1185" y="21776"/>
                    <a:pt x="913" y="22246"/>
                    <a:pt x="921" y="22762"/>
                  </a:cubicBezTo>
                  <a:cubicBezTo>
                    <a:pt x="932" y="23380"/>
                    <a:pt x="1355" y="23921"/>
                    <a:pt x="1849" y="24293"/>
                  </a:cubicBezTo>
                  <a:cubicBezTo>
                    <a:pt x="2646" y="24890"/>
                    <a:pt x="3559" y="25128"/>
                    <a:pt x="4517" y="25128"/>
                  </a:cubicBezTo>
                  <a:cubicBezTo>
                    <a:pt x="6301" y="25128"/>
                    <a:pt x="8239" y="24301"/>
                    <a:pt x="9868" y="23418"/>
                  </a:cubicBezTo>
                  <a:cubicBezTo>
                    <a:pt x="11665" y="22444"/>
                    <a:pt x="13735" y="21414"/>
                    <a:pt x="15685" y="21414"/>
                  </a:cubicBezTo>
                  <a:cubicBezTo>
                    <a:pt x="16453" y="21414"/>
                    <a:pt x="17203" y="21574"/>
                    <a:pt x="17910" y="21960"/>
                  </a:cubicBezTo>
                  <a:cubicBezTo>
                    <a:pt x="20585" y="23420"/>
                    <a:pt x="20837" y="27119"/>
                    <a:pt x="22486" y="29685"/>
                  </a:cubicBezTo>
                  <a:cubicBezTo>
                    <a:pt x="23522" y="31296"/>
                    <a:pt x="25450" y="32445"/>
                    <a:pt x="27291" y="32445"/>
                  </a:cubicBezTo>
                  <a:cubicBezTo>
                    <a:pt x="28027" y="32445"/>
                    <a:pt x="28749" y="32261"/>
                    <a:pt x="29394" y="31851"/>
                  </a:cubicBezTo>
                  <a:cubicBezTo>
                    <a:pt x="30163" y="31362"/>
                    <a:pt x="30731" y="30624"/>
                    <a:pt x="31285" y="29900"/>
                  </a:cubicBezTo>
                  <a:lnTo>
                    <a:pt x="34684" y="25460"/>
                  </a:lnTo>
                  <a:cubicBezTo>
                    <a:pt x="36183" y="23501"/>
                    <a:pt x="37736" y="21414"/>
                    <a:pt x="38025" y="18965"/>
                  </a:cubicBezTo>
                  <a:cubicBezTo>
                    <a:pt x="38582" y="14235"/>
                    <a:pt x="34390" y="10436"/>
                    <a:pt x="30609" y="7540"/>
                  </a:cubicBezTo>
                  <a:cubicBezTo>
                    <a:pt x="30407" y="6031"/>
                    <a:pt x="30190" y="4479"/>
                    <a:pt x="29421" y="3165"/>
                  </a:cubicBezTo>
                  <a:cubicBezTo>
                    <a:pt x="28683" y="1906"/>
                    <a:pt x="27576" y="1186"/>
                    <a:pt x="26718" y="1186"/>
                  </a:cubicBezTo>
                  <a:cubicBezTo>
                    <a:pt x="25783" y="1186"/>
                    <a:pt x="25141" y="2039"/>
                    <a:pt x="25589" y="3982"/>
                  </a:cubicBezTo>
                  <a:cubicBezTo>
                    <a:pt x="25561" y="3983"/>
                    <a:pt x="25533" y="3983"/>
                    <a:pt x="25505" y="3983"/>
                  </a:cubicBezTo>
                  <a:cubicBezTo>
                    <a:pt x="23077" y="3983"/>
                    <a:pt x="21095" y="399"/>
                    <a:pt x="18382" y="51"/>
                  </a:cubicBezTo>
                  <a:cubicBezTo>
                    <a:pt x="18115" y="17"/>
                    <a:pt x="17846" y="0"/>
                    <a:pt x="17573" y="0"/>
                  </a:cubicBez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5" name="Google Shape;1325;p64"/>
          <p:cNvGrpSpPr/>
          <p:nvPr/>
        </p:nvGrpSpPr>
        <p:grpSpPr>
          <a:xfrm>
            <a:off x="742628" y="3064442"/>
            <a:ext cx="2622876" cy="1333540"/>
            <a:chOff x="238125" y="1038125"/>
            <a:chExt cx="7146800" cy="3633625"/>
          </a:xfrm>
        </p:grpSpPr>
        <p:sp>
          <p:nvSpPr>
            <p:cNvPr id="1326" name="Google Shape;1326;p64"/>
            <p:cNvSpPr/>
            <p:nvPr/>
          </p:nvSpPr>
          <p:spPr>
            <a:xfrm>
              <a:off x="625615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64"/>
            <p:cNvSpPr/>
            <p:nvPr/>
          </p:nvSpPr>
          <p:spPr>
            <a:xfrm>
              <a:off x="6256150" y="385677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0" y="2129"/>
                  </a:cubicBezTo>
                  <a:cubicBezTo>
                    <a:pt x="1331" y="2129"/>
                    <a:pt x="1597" y="2032"/>
                    <a:pt x="1813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64"/>
            <p:cNvSpPr/>
            <p:nvPr/>
          </p:nvSpPr>
          <p:spPr>
            <a:xfrm>
              <a:off x="6256150" y="393280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39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64"/>
            <p:cNvSpPr/>
            <p:nvPr/>
          </p:nvSpPr>
          <p:spPr>
            <a:xfrm>
              <a:off x="6332350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64"/>
            <p:cNvSpPr/>
            <p:nvPr/>
          </p:nvSpPr>
          <p:spPr>
            <a:xfrm>
              <a:off x="6332350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64"/>
            <p:cNvSpPr/>
            <p:nvPr/>
          </p:nvSpPr>
          <p:spPr>
            <a:xfrm>
              <a:off x="6408350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64"/>
            <p:cNvSpPr/>
            <p:nvPr/>
          </p:nvSpPr>
          <p:spPr>
            <a:xfrm>
              <a:off x="6408350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64"/>
            <p:cNvSpPr/>
            <p:nvPr/>
          </p:nvSpPr>
          <p:spPr>
            <a:xfrm>
              <a:off x="6408350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64"/>
            <p:cNvSpPr/>
            <p:nvPr/>
          </p:nvSpPr>
          <p:spPr>
            <a:xfrm>
              <a:off x="6484575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64"/>
            <p:cNvSpPr/>
            <p:nvPr/>
          </p:nvSpPr>
          <p:spPr>
            <a:xfrm>
              <a:off x="6484575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64"/>
            <p:cNvSpPr/>
            <p:nvPr/>
          </p:nvSpPr>
          <p:spPr>
            <a:xfrm>
              <a:off x="6484575" y="41614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64"/>
            <p:cNvSpPr/>
            <p:nvPr/>
          </p:nvSpPr>
          <p:spPr>
            <a:xfrm>
              <a:off x="6484575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64"/>
            <p:cNvSpPr/>
            <p:nvPr/>
          </p:nvSpPr>
          <p:spPr>
            <a:xfrm>
              <a:off x="6484575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64"/>
            <p:cNvSpPr/>
            <p:nvPr/>
          </p:nvSpPr>
          <p:spPr>
            <a:xfrm>
              <a:off x="6638425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64"/>
            <p:cNvSpPr/>
            <p:nvPr/>
          </p:nvSpPr>
          <p:spPr>
            <a:xfrm>
              <a:off x="6638425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64"/>
            <p:cNvSpPr/>
            <p:nvPr/>
          </p:nvSpPr>
          <p:spPr>
            <a:xfrm>
              <a:off x="6638425" y="41614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64"/>
            <p:cNvSpPr/>
            <p:nvPr/>
          </p:nvSpPr>
          <p:spPr>
            <a:xfrm>
              <a:off x="6638425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64"/>
            <p:cNvSpPr/>
            <p:nvPr/>
          </p:nvSpPr>
          <p:spPr>
            <a:xfrm>
              <a:off x="6638425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10"/>
                    <a:pt x="530" y="2134"/>
                    <a:pt x="1078" y="2134"/>
                  </a:cubicBezTo>
                  <a:cubicBezTo>
                    <a:pt x="1340" y="2134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64"/>
            <p:cNvSpPr/>
            <p:nvPr/>
          </p:nvSpPr>
          <p:spPr>
            <a:xfrm>
              <a:off x="6715450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64"/>
            <p:cNvSpPr/>
            <p:nvPr/>
          </p:nvSpPr>
          <p:spPr>
            <a:xfrm>
              <a:off x="6715450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88" y="1147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64"/>
            <p:cNvSpPr/>
            <p:nvPr/>
          </p:nvSpPr>
          <p:spPr>
            <a:xfrm>
              <a:off x="6715450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64"/>
            <p:cNvSpPr/>
            <p:nvPr/>
          </p:nvSpPr>
          <p:spPr>
            <a:xfrm>
              <a:off x="6408350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64"/>
            <p:cNvSpPr/>
            <p:nvPr/>
          </p:nvSpPr>
          <p:spPr>
            <a:xfrm>
              <a:off x="6332350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64"/>
            <p:cNvSpPr/>
            <p:nvPr/>
          </p:nvSpPr>
          <p:spPr>
            <a:xfrm>
              <a:off x="6256150" y="4009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10"/>
                    <a:pt x="525" y="2134"/>
                    <a:pt x="1071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64"/>
            <p:cNvSpPr/>
            <p:nvPr/>
          </p:nvSpPr>
          <p:spPr>
            <a:xfrm>
              <a:off x="5951475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64"/>
            <p:cNvSpPr/>
            <p:nvPr/>
          </p:nvSpPr>
          <p:spPr>
            <a:xfrm>
              <a:off x="595147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64"/>
            <p:cNvSpPr/>
            <p:nvPr/>
          </p:nvSpPr>
          <p:spPr>
            <a:xfrm>
              <a:off x="6027500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64"/>
            <p:cNvSpPr/>
            <p:nvPr/>
          </p:nvSpPr>
          <p:spPr>
            <a:xfrm>
              <a:off x="6027500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55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64"/>
            <p:cNvSpPr/>
            <p:nvPr/>
          </p:nvSpPr>
          <p:spPr>
            <a:xfrm>
              <a:off x="6027500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10"/>
                    <a:pt x="529" y="2134"/>
                    <a:pt x="1078" y="2134"/>
                  </a:cubicBezTo>
                  <a:cubicBezTo>
                    <a:pt x="1340" y="2134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64"/>
            <p:cNvSpPr/>
            <p:nvPr/>
          </p:nvSpPr>
          <p:spPr>
            <a:xfrm>
              <a:off x="6103700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66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2" y="2139"/>
                    <a:pt x="1611" y="2040"/>
                    <a:pt x="1830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64"/>
            <p:cNvSpPr/>
            <p:nvPr/>
          </p:nvSpPr>
          <p:spPr>
            <a:xfrm>
              <a:off x="6103700" y="385677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8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64"/>
            <p:cNvSpPr/>
            <p:nvPr/>
          </p:nvSpPr>
          <p:spPr>
            <a:xfrm>
              <a:off x="6103700" y="3932800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66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8" y="2139"/>
                    <a:pt x="1605" y="2041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64"/>
            <p:cNvSpPr/>
            <p:nvPr/>
          </p:nvSpPr>
          <p:spPr>
            <a:xfrm>
              <a:off x="6103700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64"/>
            <p:cNvSpPr/>
            <p:nvPr/>
          </p:nvSpPr>
          <p:spPr>
            <a:xfrm>
              <a:off x="617992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64"/>
            <p:cNvSpPr/>
            <p:nvPr/>
          </p:nvSpPr>
          <p:spPr>
            <a:xfrm>
              <a:off x="617992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64"/>
            <p:cNvSpPr/>
            <p:nvPr/>
          </p:nvSpPr>
          <p:spPr>
            <a:xfrm>
              <a:off x="617992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64"/>
            <p:cNvSpPr/>
            <p:nvPr/>
          </p:nvSpPr>
          <p:spPr>
            <a:xfrm>
              <a:off x="6179925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64"/>
            <p:cNvSpPr/>
            <p:nvPr/>
          </p:nvSpPr>
          <p:spPr>
            <a:xfrm>
              <a:off x="6179925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64"/>
            <p:cNvSpPr/>
            <p:nvPr/>
          </p:nvSpPr>
          <p:spPr>
            <a:xfrm>
              <a:off x="717030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64"/>
            <p:cNvSpPr/>
            <p:nvPr/>
          </p:nvSpPr>
          <p:spPr>
            <a:xfrm>
              <a:off x="6865650" y="385677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64"/>
            <p:cNvSpPr/>
            <p:nvPr/>
          </p:nvSpPr>
          <p:spPr>
            <a:xfrm>
              <a:off x="686565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64"/>
            <p:cNvSpPr/>
            <p:nvPr/>
          </p:nvSpPr>
          <p:spPr>
            <a:xfrm>
              <a:off x="694185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64"/>
            <p:cNvSpPr/>
            <p:nvPr/>
          </p:nvSpPr>
          <p:spPr>
            <a:xfrm>
              <a:off x="6789225" y="36279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6" y="1154"/>
                    <a:pt x="2017" y="8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64"/>
            <p:cNvSpPr/>
            <p:nvPr/>
          </p:nvSpPr>
          <p:spPr>
            <a:xfrm>
              <a:off x="66370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64"/>
            <p:cNvSpPr/>
            <p:nvPr/>
          </p:nvSpPr>
          <p:spPr>
            <a:xfrm>
              <a:off x="6256150" y="33995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1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64"/>
            <p:cNvSpPr/>
            <p:nvPr/>
          </p:nvSpPr>
          <p:spPr>
            <a:xfrm>
              <a:off x="6484575" y="355192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64"/>
            <p:cNvSpPr/>
            <p:nvPr/>
          </p:nvSpPr>
          <p:spPr>
            <a:xfrm>
              <a:off x="6484575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64"/>
            <p:cNvSpPr/>
            <p:nvPr/>
          </p:nvSpPr>
          <p:spPr>
            <a:xfrm>
              <a:off x="6408350" y="355192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64"/>
            <p:cNvSpPr/>
            <p:nvPr/>
          </p:nvSpPr>
          <p:spPr>
            <a:xfrm>
              <a:off x="6408350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64"/>
            <p:cNvSpPr/>
            <p:nvPr/>
          </p:nvSpPr>
          <p:spPr>
            <a:xfrm>
              <a:off x="633235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64"/>
            <p:cNvSpPr/>
            <p:nvPr/>
          </p:nvSpPr>
          <p:spPr>
            <a:xfrm>
              <a:off x="633235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64"/>
            <p:cNvSpPr/>
            <p:nvPr/>
          </p:nvSpPr>
          <p:spPr>
            <a:xfrm>
              <a:off x="7094075" y="42374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64"/>
            <p:cNvSpPr/>
            <p:nvPr/>
          </p:nvSpPr>
          <p:spPr>
            <a:xfrm>
              <a:off x="7017875" y="438987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1"/>
                  </a:cubicBezTo>
                  <a:cubicBezTo>
                    <a:pt x="2496" y="1147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64"/>
            <p:cNvSpPr/>
            <p:nvPr/>
          </p:nvSpPr>
          <p:spPr>
            <a:xfrm>
              <a:off x="7017875" y="43136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64"/>
            <p:cNvSpPr/>
            <p:nvPr/>
          </p:nvSpPr>
          <p:spPr>
            <a:xfrm>
              <a:off x="6941850" y="43898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47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64"/>
            <p:cNvSpPr/>
            <p:nvPr/>
          </p:nvSpPr>
          <p:spPr>
            <a:xfrm>
              <a:off x="6484575" y="43898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64"/>
            <p:cNvSpPr/>
            <p:nvPr/>
          </p:nvSpPr>
          <p:spPr>
            <a:xfrm>
              <a:off x="6560800" y="42374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64"/>
            <p:cNvSpPr/>
            <p:nvPr/>
          </p:nvSpPr>
          <p:spPr>
            <a:xfrm>
              <a:off x="6560800" y="416142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64"/>
            <p:cNvSpPr/>
            <p:nvPr/>
          </p:nvSpPr>
          <p:spPr>
            <a:xfrm>
              <a:off x="6560800" y="40852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64"/>
            <p:cNvSpPr/>
            <p:nvPr/>
          </p:nvSpPr>
          <p:spPr>
            <a:xfrm>
              <a:off x="6560800" y="4009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64"/>
            <p:cNvSpPr/>
            <p:nvPr/>
          </p:nvSpPr>
          <p:spPr>
            <a:xfrm>
              <a:off x="6560800" y="393280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64"/>
            <p:cNvSpPr/>
            <p:nvPr/>
          </p:nvSpPr>
          <p:spPr>
            <a:xfrm>
              <a:off x="6560800" y="385677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64"/>
            <p:cNvSpPr/>
            <p:nvPr/>
          </p:nvSpPr>
          <p:spPr>
            <a:xfrm>
              <a:off x="656080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64"/>
            <p:cNvSpPr/>
            <p:nvPr/>
          </p:nvSpPr>
          <p:spPr>
            <a:xfrm>
              <a:off x="6484575" y="42374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64"/>
            <p:cNvSpPr/>
            <p:nvPr/>
          </p:nvSpPr>
          <p:spPr>
            <a:xfrm>
              <a:off x="648457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64"/>
            <p:cNvSpPr/>
            <p:nvPr/>
          </p:nvSpPr>
          <p:spPr>
            <a:xfrm>
              <a:off x="6484575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64"/>
            <p:cNvSpPr/>
            <p:nvPr/>
          </p:nvSpPr>
          <p:spPr>
            <a:xfrm>
              <a:off x="6408350" y="42374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64"/>
            <p:cNvSpPr/>
            <p:nvPr/>
          </p:nvSpPr>
          <p:spPr>
            <a:xfrm>
              <a:off x="6408350" y="41614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64"/>
            <p:cNvSpPr/>
            <p:nvPr/>
          </p:nvSpPr>
          <p:spPr>
            <a:xfrm>
              <a:off x="640835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497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64"/>
            <p:cNvSpPr/>
            <p:nvPr/>
          </p:nvSpPr>
          <p:spPr>
            <a:xfrm>
              <a:off x="6408350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64"/>
            <p:cNvSpPr/>
            <p:nvPr/>
          </p:nvSpPr>
          <p:spPr>
            <a:xfrm>
              <a:off x="6332350" y="41614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64"/>
            <p:cNvSpPr/>
            <p:nvPr/>
          </p:nvSpPr>
          <p:spPr>
            <a:xfrm>
              <a:off x="6332350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7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64"/>
            <p:cNvSpPr/>
            <p:nvPr/>
          </p:nvSpPr>
          <p:spPr>
            <a:xfrm>
              <a:off x="633235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64"/>
            <p:cNvSpPr/>
            <p:nvPr/>
          </p:nvSpPr>
          <p:spPr>
            <a:xfrm>
              <a:off x="633235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64"/>
            <p:cNvSpPr/>
            <p:nvPr/>
          </p:nvSpPr>
          <p:spPr>
            <a:xfrm>
              <a:off x="6256150" y="40852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1"/>
                  </a:cubicBezTo>
                  <a:cubicBezTo>
                    <a:pt x="2488" y="1147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64"/>
            <p:cNvSpPr/>
            <p:nvPr/>
          </p:nvSpPr>
          <p:spPr>
            <a:xfrm>
              <a:off x="6256150" y="37041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64"/>
            <p:cNvSpPr/>
            <p:nvPr/>
          </p:nvSpPr>
          <p:spPr>
            <a:xfrm>
              <a:off x="6256150" y="36279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0" y="2137"/>
                  </a:cubicBezTo>
                  <a:cubicBezTo>
                    <a:pt x="1331" y="2137"/>
                    <a:pt x="1597" y="2039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64"/>
            <p:cNvSpPr/>
            <p:nvPr/>
          </p:nvSpPr>
          <p:spPr>
            <a:xfrm>
              <a:off x="6179925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64"/>
            <p:cNvSpPr/>
            <p:nvPr/>
          </p:nvSpPr>
          <p:spPr>
            <a:xfrm>
              <a:off x="617992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64"/>
            <p:cNvSpPr/>
            <p:nvPr/>
          </p:nvSpPr>
          <p:spPr>
            <a:xfrm>
              <a:off x="6103700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97" y="1147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64"/>
            <p:cNvSpPr/>
            <p:nvPr/>
          </p:nvSpPr>
          <p:spPr>
            <a:xfrm>
              <a:off x="6103700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64"/>
            <p:cNvSpPr/>
            <p:nvPr/>
          </p:nvSpPr>
          <p:spPr>
            <a:xfrm>
              <a:off x="6027500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1"/>
                  </a:cubicBezTo>
                  <a:cubicBezTo>
                    <a:pt x="2496" y="1147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64"/>
            <p:cNvSpPr/>
            <p:nvPr/>
          </p:nvSpPr>
          <p:spPr>
            <a:xfrm>
              <a:off x="602750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30" y="1821"/>
                  </a:cubicBezTo>
                  <a:cubicBezTo>
                    <a:pt x="2496" y="1146"/>
                    <a:pt x="2025" y="0"/>
                    <a:pt x="1073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64"/>
            <p:cNvSpPr/>
            <p:nvPr/>
          </p:nvSpPr>
          <p:spPr>
            <a:xfrm>
              <a:off x="6027500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64"/>
            <p:cNvSpPr/>
            <p:nvPr/>
          </p:nvSpPr>
          <p:spPr>
            <a:xfrm>
              <a:off x="5951475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64"/>
            <p:cNvSpPr/>
            <p:nvPr/>
          </p:nvSpPr>
          <p:spPr>
            <a:xfrm>
              <a:off x="5951475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64"/>
            <p:cNvSpPr/>
            <p:nvPr/>
          </p:nvSpPr>
          <p:spPr>
            <a:xfrm>
              <a:off x="595147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64"/>
            <p:cNvSpPr/>
            <p:nvPr/>
          </p:nvSpPr>
          <p:spPr>
            <a:xfrm>
              <a:off x="5875275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64"/>
            <p:cNvSpPr/>
            <p:nvPr/>
          </p:nvSpPr>
          <p:spPr>
            <a:xfrm>
              <a:off x="587527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64"/>
            <p:cNvSpPr/>
            <p:nvPr/>
          </p:nvSpPr>
          <p:spPr>
            <a:xfrm>
              <a:off x="5875275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5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64"/>
            <p:cNvSpPr/>
            <p:nvPr/>
          </p:nvSpPr>
          <p:spPr>
            <a:xfrm>
              <a:off x="5875275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64"/>
            <p:cNvSpPr/>
            <p:nvPr/>
          </p:nvSpPr>
          <p:spPr>
            <a:xfrm>
              <a:off x="4504050" y="385677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64"/>
            <p:cNvSpPr/>
            <p:nvPr/>
          </p:nvSpPr>
          <p:spPr>
            <a:xfrm>
              <a:off x="450405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64"/>
            <p:cNvSpPr/>
            <p:nvPr/>
          </p:nvSpPr>
          <p:spPr>
            <a:xfrm>
              <a:off x="4504050" y="37041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64"/>
            <p:cNvSpPr/>
            <p:nvPr/>
          </p:nvSpPr>
          <p:spPr>
            <a:xfrm>
              <a:off x="4427825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64"/>
            <p:cNvSpPr/>
            <p:nvPr/>
          </p:nvSpPr>
          <p:spPr>
            <a:xfrm>
              <a:off x="4427825" y="3856775"/>
              <a:ext cx="62350" cy="53250"/>
            </a:xfrm>
            <a:custGeom>
              <a:avLst/>
              <a:gdLst/>
              <a:ahLst/>
              <a:cxnLst/>
              <a:rect l="l" t="t" r="r" b="b"/>
              <a:pathLst>
                <a:path w="2494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4" y="1149"/>
                    <a:pt x="2020" y="1"/>
                    <a:pt x="107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64"/>
            <p:cNvSpPr/>
            <p:nvPr/>
          </p:nvSpPr>
          <p:spPr>
            <a:xfrm>
              <a:off x="442782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64"/>
            <p:cNvSpPr/>
            <p:nvPr/>
          </p:nvSpPr>
          <p:spPr>
            <a:xfrm>
              <a:off x="4351600" y="31710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64"/>
            <p:cNvSpPr/>
            <p:nvPr/>
          </p:nvSpPr>
          <p:spPr>
            <a:xfrm>
              <a:off x="4351600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64"/>
            <p:cNvSpPr/>
            <p:nvPr/>
          </p:nvSpPr>
          <p:spPr>
            <a:xfrm>
              <a:off x="397095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64"/>
            <p:cNvSpPr/>
            <p:nvPr/>
          </p:nvSpPr>
          <p:spPr>
            <a:xfrm>
              <a:off x="397095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64"/>
            <p:cNvSpPr/>
            <p:nvPr/>
          </p:nvSpPr>
          <p:spPr>
            <a:xfrm>
              <a:off x="397095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64"/>
            <p:cNvSpPr/>
            <p:nvPr/>
          </p:nvSpPr>
          <p:spPr>
            <a:xfrm>
              <a:off x="3970950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64"/>
            <p:cNvSpPr/>
            <p:nvPr/>
          </p:nvSpPr>
          <p:spPr>
            <a:xfrm>
              <a:off x="3970950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64"/>
            <p:cNvSpPr/>
            <p:nvPr/>
          </p:nvSpPr>
          <p:spPr>
            <a:xfrm>
              <a:off x="3970950" y="31710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64"/>
            <p:cNvSpPr/>
            <p:nvPr/>
          </p:nvSpPr>
          <p:spPr>
            <a:xfrm>
              <a:off x="3970950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64"/>
            <p:cNvSpPr/>
            <p:nvPr/>
          </p:nvSpPr>
          <p:spPr>
            <a:xfrm>
              <a:off x="3970950" y="33233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64"/>
            <p:cNvSpPr/>
            <p:nvPr/>
          </p:nvSpPr>
          <p:spPr>
            <a:xfrm>
              <a:off x="397095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64"/>
            <p:cNvSpPr/>
            <p:nvPr/>
          </p:nvSpPr>
          <p:spPr>
            <a:xfrm>
              <a:off x="397095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64"/>
            <p:cNvSpPr/>
            <p:nvPr/>
          </p:nvSpPr>
          <p:spPr>
            <a:xfrm>
              <a:off x="3970950" y="35519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64"/>
            <p:cNvSpPr/>
            <p:nvPr/>
          </p:nvSpPr>
          <p:spPr>
            <a:xfrm>
              <a:off x="3970950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64"/>
            <p:cNvSpPr/>
            <p:nvPr/>
          </p:nvSpPr>
          <p:spPr>
            <a:xfrm>
              <a:off x="397095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64"/>
            <p:cNvSpPr/>
            <p:nvPr/>
          </p:nvSpPr>
          <p:spPr>
            <a:xfrm>
              <a:off x="397095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64"/>
            <p:cNvSpPr/>
            <p:nvPr/>
          </p:nvSpPr>
          <p:spPr>
            <a:xfrm>
              <a:off x="3970950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64"/>
            <p:cNvSpPr/>
            <p:nvPr/>
          </p:nvSpPr>
          <p:spPr>
            <a:xfrm>
              <a:off x="3970950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64"/>
            <p:cNvSpPr/>
            <p:nvPr/>
          </p:nvSpPr>
          <p:spPr>
            <a:xfrm>
              <a:off x="4046950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64"/>
            <p:cNvSpPr/>
            <p:nvPr/>
          </p:nvSpPr>
          <p:spPr>
            <a:xfrm>
              <a:off x="4046950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64"/>
            <p:cNvSpPr/>
            <p:nvPr/>
          </p:nvSpPr>
          <p:spPr>
            <a:xfrm>
              <a:off x="4046950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64"/>
            <p:cNvSpPr/>
            <p:nvPr/>
          </p:nvSpPr>
          <p:spPr>
            <a:xfrm>
              <a:off x="4046950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64"/>
            <p:cNvSpPr/>
            <p:nvPr/>
          </p:nvSpPr>
          <p:spPr>
            <a:xfrm>
              <a:off x="4046950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64"/>
            <p:cNvSpPr/>
            <p:nvPr/>
          </p:nvSpPr>
          <p:spPr>
            <a:xfrm>
              <a:off x="4046950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64"/>
            <p:cNvSpPr/>
            <p:nvPr/>
          </p:nvSpPr>
          <p:spPr>
            <a:xfrm>
              <a:off x="4046950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64"/>
            <p:cNvSpPr/>
            <p:nvPr/>
          </p:nvSpPr>
          <p:spPr>
            <a:xfrm>
              <a:off x="4046950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64"/>
            <p:cNvSpPr/>
            <p:nvPr/>
          </p:nvSpPr>
          <p:spPr>
            <a:xfrm>
              <a:off x="4046950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64"/>
            <p:cNvSpPr/>
            <p:nvPr/>
          </p:nvSpPr>
          <p:spPr>
            <a:xfrm>
              <a:off x="4046950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64"/>
            <p:cNvSpPr/>
            <p:nvPr/>
          </p:nvSpPr>
          <p:spPr>
            <a:xfrm>
              <a:off x="4046950" y="355192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64"/>
            <p:cNvSpPr/>
            <p:nvPr/>
          </p:nvSpPr>
          <p:spPr>
            <a:xfrm>
              <a:off x="4046950" y="36279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64"/>
            <p:cNvSpPr/>
            <p:nvPr/>
          </p:nvSpPr>
          <p:spPr>
            <a:xfrm>
              <a:off x="4046950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64"/>
            <p:cNvSpPr/>
            <p:nvPr/>
          </p:nvSpPr>
          <p:spPr>
            <a:xfrm>
              <a:off x="4123175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64"/>
            <p:cNvSpPr/>
            <p:nvPr/>
          </p:nvSpPr>
          <p:spPr>
            <a:xfrm>
              <a:off x="412317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64"/>
            <p:cNvSpPr/>
            <p:nvPr/>
          </p:nvSpPr>
          <p:spPr>
            <a:xfrm>
              <a:off x="4123175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64"/>
            <p:cNvSpPr/>
            <p:nvPr/>
          </p:nvSpPr>
          <p:spPr>
            <a:xfrm>
              <a:off x="4123175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64"/>
            <p:cNvSpPr/>
            <p:nvPr/>
          </p:nvSpPr>
          <p:spPr>
            <a:xfrm>
              <a:off x="4123175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64"/>
            <p:cNvSpPr/>
            <p:nvPr/>
          </p:nvSpPr>
          <p:spPr>
            <a:xfrm>
              <a:off x="4123175" y="31710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64"/>
            <p:cNvSpPr/>
            <p:nvPr/>
          </p:nvSpPr>
          <p:spPr>
            <a:xfrm>
              <a:off x="4123175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64"/>
            <p:cNvSpPr/>
            <p:nvPr/>
          </p:nvSpPr>
          <p:spPr>
            <a:xfrm>
              <a:off x="4123175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64"/>
            <p:cNvSpPr/>
            <p:nvPr/>
          </p:nvSpPr>
          <p:spPr>
            <a:xfrm>
              <a:off x="4123175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64"/>
            <p:cNvSpPr/>
            <p:nvPr/>
          </p:nvSpPr>
          <p:spPr>
            <a:xfrm>
              <a:off x="4123175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64"/>
            <p:cNvSpPr/>
            <p:nvPr/>
          </p:nvSpPr>
          <p:spPr>
            <a:xfrm>
              <a:off x="4123175" y="355192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64"/>
            <p:cNvSpPr/>
            <p:nvPr/>
          </p:nvSpPr>
          <p:spPr>
            <a:xfrm>
              <a:off x="4123175" y="36279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64"/>
            <p:cNvSpPr/>
            <p:nvPr/>
          </p:nvSpPr>
          <p:spPr>
            <a:xfrm>
              <a:off x="4199400" y="30186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64"/>
            <p:cNvSpPr/>
            <p:nvPr/>
          </p:nvSpPr>
          <p:spPr>
            <a:xfrm>
              <a:off x="4199400" y="30948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64"/>
            <p:cNvSpPr/>
            <p:nvPr/>
          </p:nvSpPr>
          <p:spPr>
            <a:xfrm>
              <a:off x="4199400" y="317107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64"/>
            <p:cNvSpPr/>
            <p:nvPr/>
          </p:nvSpPr>
          <p:spPr>
            <a:xfrm>
              <a:off x="4199400" y="32470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4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64"/>
            <p:cNvSpPr/>
            <p:nvPr/>
          </p:nvSpPr>
          <p:spPr>
            <a:xfrm>
              <a:off x="4275600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64"/>
            <p:cNvSpPr/>
            <p:nvPr/>
          </p:nvSpPr>
          <p:spPr>
            <a:xfrm>
              <a:off x="4275600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64"/>
            <p:cNvSpPr/>
            <p:nvPr/>
          </p:nvSpPr>
          <p:spPr>
            <a:xfrm>
              <a:off x="4275600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64"/>
            <p:cNvSpPr/>
            <p:nvPr/>
          </p:nvSpPr>
          <p:spPr>
            <a:xfrm>
              <a:off x="4275600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64"/>
            <p:cNvSpPr/>
            <p:nvPr/>
          </p:nvSpPr>
          <p:spPr>
            <a:xfrm>
              <a:off x="427547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5" y="8"/>
                    <a:pt x="6" y="480"/>
                    <a:pt x="6" y="1065"/>
                  </a:cubicBezTo>
                  <a:cubicBezTo>
                    <a:pt x="0" y="1709"/>
                    <a:pt x="527" y="2137"/>
                    <a:pt x="1075" y="2137"/>
                  </a:cubicBezTo>
                  <a:cubicBezTo>
                    <a:pt x="1337" y="2137"/>
                    <a:pt x="1603" y="2039"/>
                    <a:pt x="1818" y="1821"/>
                  </a:cubicBezTo>
                  <a:cubicBezTo>
                    <a:pt x="2493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64"/>
            <p:cNvSpPr/>
            <p:nvPr/>
          </p:nvSpPr>
          <p:spPr>
            <a:xfrm>
              <a:off x="4199400" y="332330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64"/>
            <p:cNvSpPr/>
            <p:nvPr/>
          </p:nvSpPr>
          <p:spPr>
            <a:xfrm>
              <a:off x="4199400" y="33995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64"/>
            <p:cNvSpPr/>
            <p:nvPr/>
          </p:nvSpPr>
          <p:spPr>
            <a:xfrm>
              <a:off x="4199400" y="34757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64"/>
            <p:cNvSpPr/>
            <p:nvPr/>
          </p:nvSpPr>
          <p:spPr>
            <a:xfrm>
              <a:off x="4199400" y="355192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64"/>
            <p:cNvSpPr/>
            <p:nvPr/>
          </p:nvSpPr>
          <p:spPr>
            <a:xfrm>
              <a:off x="4199400" y="36279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64"/>
            <p:cNvSpPr/>
            <p:nvPr/>
          </p:nvSpPr>
          <p:spPr>
            <a:xfrm>
              <a:off x="4199400" y="37041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64"/>
            <p:cNvSpPr/>
            <p:nvPr/>
          </p:nvSpPr>
          <p:spPr>
            <a:xfrm>
              <a:off x="4123175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64"/>
            <p:cNvSpPr/>
            <p:nvPr/>
          </p:nvSpPr>
          <p:spPr>
            <a:xfrm>
              <a:off x="412317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64"/>
            <p:cNvSpPr/>
            <p:nvPr/>
          </p:nvSpPr>
          <p:spPr>
            <a:xfrm>
              <a:off x="404695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497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64"/>
            <p:cNvSpPr/>
            <p:nvPr/>
          </p:nvSpPr>
          <p:spPr>
            <a:xfrm>
              <a:off x="4046950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64"/>
            <p:cNvSpPr/>
            <p:nvPr/>
          </p:nvSpPr>
          <p:spPr>
            <a:xfrm>
              <a:off x="4046950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64"/>
            <p:cNvSpPr/>
            <p:nvPr/>
          </p:nvSpPr>
          <p:spPr>
            <a:xfrm>
              <a:off x="4046950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64"/>
            <p:cNvSpPr/>
            <p:nvPr/>
          </p:nvSpPr>
          <p:spPr>
            <a:xfrm>
              <a:off x="3970950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5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64"/>
            <p:cNvSpPr/>
            <p:nvPr/>
          </p:nvSpPr>
          <p:spPr>
            <a:xfrm>
              <a:off x="358987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64"/>
            <p:cNvSpPr/>
            <p:nvPr/>
          </p:nvSpPr>
          <p:spPr>
            <a:xfrm>
              <a:off x="358987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64"/>
            <p:cNvSpPr/>
            <p:nvPr/>
          </p:nvSpPr>
          <p:spPr>
            <a:xfrm>
              <a:off x="358987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64"/>
            <p:cNvSpPr/>
            <p:nvPr/>
          </p:nvSpPr>
          <p:spPr>
            <a:xfrm>
              <a:off x="358987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64"/>
            <p:cNvSpPr/>
            <p:nvPr/>
          </p:nvSpPr>
          <p:spPr>
            <a:xfrm>
              <a:off x="358987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64"/>
            <p:cNvSpPr/>
            <p:nvPr/>
          </p:nvSpPr>
          <p:spPr>
            <a:xfrm>
              <a:off x="358987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64"/>
            <p:cNvSpPr/>
            <p:nvPr/>
          </p:nvSpPr>
          <p:spPr>
            <a:xfrm>
              <a:off x="358987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64"/>
            <p:cNvSpPr/>
            <p:nvPr/>
          </p:nvSpPr>
          <p:spPr>
            <a:xfrm>
              <a:off x="328522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64"/>
            <p:cNvSpPr/>
            <p:nvPr/>
          </p:nvSpPr>
          <p:spPr>
            <a:xfrm>
              <a:off x="328522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64"/>
            <p:cNvSpPr/>
            <p:nvPr/>
          </p:nvSpPr>
          <p:spPr>
            <a:xfrm>
              <a:off x="328522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64"/>
            <p:cNvSpPr/>
            <p:nvPr/>
          </p:nvSpPr>
          <p:spPr>
            <a:xfrm>
              <a:off x="3361450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64"/>
            <p:cNvSpPr/>
            <p:nvPr/>
          </p:nvSpPr>
          <p:spPr>
            <a:xfrm>
              <a:off x="3361450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64"/>
            <p:cNvSpPr/>
            <p:nvPr/>
          </p:nvSpPr>
          <p:spPr>
            <a:xfrm>
              <a:off x="3361450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64"/>
            <p:cNvSpPr/>
            <p:nvPr/>
          </p:nvSpPr>
          <p:spPr>
            <a:xfrm>
              <a:off x="3361450" y="30186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64"/>
            <p:cNvSpPr/>
            <p:nvPr/>
          </p:nvSpPr>
          <p:spPr>
            <a:xfrm>
              <a:off x="3361450" y="30948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64"/>
            <p:cNvSpPr/>
            <p:nvPr/>
          </p:nvSpPr>
          <p:spPr>
            <a:xfrm>
              <a:off x="343745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64"/>
            <p:cNvSpPr/>
            <p:nvPr/>
          </p:nvSpPr>
          <p:spPr>
            <a:xfrm>
              <a:off x="3437450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64"/>
            <p:cNvSpPr/>
            <p:nvPr/>
          </p:nvSpPr>
          <p:spPr>
            <a:xfrm>
              <a:off x="3437450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8" y="2134"/>
                  </a:cubicBezTo>
                  <a:cubicBezTo>
                    <a:pt x="1340" y="2134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64"/>
            <p:cNvSpPr/>
            <p:nvPr/>
          </p:nvSpPr>
          <p:spPr>
            <a:xfrm>
              <a:off x="3437450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0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64"/>
            <p:cNvSpPr/>
            <p:nvPr/>
          </p:nvSpPr>
          <p:spPr>
            <a:xfrm>
              <a:off x="3437450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64"/>
            <p:cNvSpPr/>
            <p:nvPr/>
          </p:nvSpPr>
          <p:spPr>
            <a:xfrm>
              <a:off x="3437450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64"/>
            <p:cNvSpPr/>
            <p:nvPr/>
          </p:nvSpPr>
          <p:spPr>
            <a:xfrm>
              <a:off x="3437450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8" y="2134"/>
                  </a:cubicBezTo>
                  <a:cubicBezTo>
                    <a:pt x="1340" y="2134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64"/>
            <p:cNvSpPr/>
            <p:nvPr/>
          </p:nvSpPr>
          <p:spPr>
            <a:xfrm>
              <a:off x="3513675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64"/>
            <p:cNvSpPr/>
            <p:nvPr/>
          </p:nvSpPr>
          <p:spPr>
            <a:xfrm>
              <a:off x="351367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64"/>
            <p:cNvSpPr/>
            <p:nvPr/>
          </p:nvSpPr>
          <p:spPr>
            <a:xfrm>
              <a:off x="3513675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64"/>
            <p:cNvSpPr/>
            <p:nvPr/>
          </p:nvSpPr>
          <p:spPr>
            <a:xfrm>
              <a:off x="351367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64"/>
            <p:cNvSpPr/>
            <p:nvPr/>
          </p:nvSpPr>
          <p:spPr>
            <a:xfrm>
              <a:off x="3513675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64"/>
            <p:cNvSpPr/>
            <p:nvPr/>
          </p:nvSpPr>
          <p:spPr>
            <a:xfrm>
              <a:off x="3513675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64"/>
            <p:cNvSpPr/>
            <p:nvPr/>
          </p:nvSpPr>
          <p:spPr>
            <a:xfrm>
              <a:off x="3513675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64"/>
            <p:cNvSpPr/>
            <p:nvPr/>
          </p:nvSpPr>
          <p:spPr>
            <a:xfrm>
              <a:off x="3513675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64"/>
            <p:cNvSpPr/>
            <p:nvPr/>
          </p:nvSpPr>
          <p:spPr>
            <a:xfrm>
              <a:off x="358987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64"/>
            <p:cNvSpPr/>
            <p:nvPr/>
          </p:nvSpPr>
          <p:spPr>
            <a:xfrm>
              <a:off x="3666100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64"/>
            <p:cNvSpPr/>
            <p:nvPr/>
          </p:nvSpPr>
          <p:spPr>
            <a:xfrm>
              <a:off x="3666100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64"/>
            <p:cNvSpPr/>
            <p:nvPr/>
          </p:nvSpPr>
          <p:spPr>
            <a:xfrm>
              <a:off x="3666100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64"/>
            <p:cNvSpPr/>
            <p:nvPr/>
          </p:nvSpPr>
          <p:spPr>
            <a:xfrm>
              <a:off x="3666100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64"/>
            <p:cNvSpPr/>
            <p:nvPr/>
          </p:nvSpPr>
          <p:spPr>
            <a:xfrm>
              <a:off x="3666100" y="30186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64"/>
            <p:cNvSpPr/>
            <p:nvPr/>
          </p:nvSpPr>
          <p:spPr>
            <a:xfrm>
              <a:off x="3666100" y="30948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64"/>
            <p:cNvSpPr/>
            <p:nvPr/>
          </p:nvSpPr>
          <p:spPr>
            <a:xfrm>
              <a:off x="3666100" y="317107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64"/>
            <p:cNvSpPr/>
            <p:nvPr/>
          </p:nvSpPr>
          <p:spPr>
            <a:xfrm>
              <a:off x="374230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64"/>
            <p:cNvSpPr/>
            <p:nvPr/>
          </p:nvSpPr>
          <p:spPr>
            <a:xfrm>
              <a:off x="374230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64"/>
            <p:cNvSpPr/>
            <p:nvPr/>
          </p:nvSpPr>
          <p:spPr>
            <a:xfrm>
              <a:off x="374230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64"/>
            <p:cNvSpPr/>
            <p:nvPr/>
          </p:nvSpPr>
          <p:spPr>
            <a:xfrm>
              <a:off x="374230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64"/>
            <p:cNvSpPr/>
            <p:nvPr/>
          </p:nvSpPr>
          <p:spPr>
            <a:xfrm>
              <a:off x="3742300" y="30186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64"/>
            <p:cNvSpPr/>
            <p:nvPr/>
          </p:nvSpPr>
          <p:spPr>
            <a:xfrm>
              <a:off x="3742300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64"/>
            <p:cNvSpPr/>
            <p:nvPr/>
          </p:nvSpPr>
          <p:spPr>
            <a:xfrm>
              <a:off x="3742300" y="31710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5"/>
                    <a:pt x="528" y="2131"/>
                    <a:pt x="1076" y="2131"/>
                  </a:cubicBezTo>
                  <a:cubicBezTo>
                    <a:pt x="1335" y="2131"/>
                    <a:pt x="1599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64"/>
            <p:cNvSpPr/>
            <p:nvPr/>
          </p:nvSpPr>
          <p:spPr>
            <a:xfrm>
              <a:off x="3742300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64"/>
            <p:cNvSpPr/>
            <p:nvPr/>
          </p:nvSpPr>
          <p:spPr>
            <a:xfrm>
              <a:off x="381852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64"/>
            <p:cNvSpPr/>
            <p:nvPr/>
          </p:nvSpPr>
          <p:spPr>
            <a:xfrm>
              <a:off x="381852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64"/>
            <p:cNvSpPr/>
            <p:nvPr/>
          </p:nvSpPr>
          <p:spPr>
            <a:xfrm>
              <a:off x="381852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64"/>
            <p:cNvSpPr/>
            <p:nvPr/>
          </p:nvSpPr>
          <p:spPr>
            <a:xfrm>
              <a:off x="381852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64"/>
            <p:cNvSpPr/>
            <p:nvPr/>
          </p:nvSpPr>
          <p:spPr>
            <a:xfrm>
              <a:off x="381852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64"/>
            <p:cNvSpPr/>
            <p:nvPr/>
          </p:nvSpPr>
          <p:spPr>
            <a:xfrm>
              <a:off x="381852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64"/>
            <p:cNvSpPr/>
            <p:nvPr/>
          </p:nvSpPr>
          <p:spPr>
            <a:xfrm>
              <a:off x="3818525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64"/>
            <p:cNvSpPr/>
            <p:nvPr/>
          </p:nvSpPr>
          <p:spPr>
            <a:xfrm>
              <a:off x="3818525" y="33233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64"/>
            <p:cNvSpPr/>
            <p:nvPr/>
          </p:nvSpPr>
          <p:spPr>
            <a:xfrm>
              <a:off x="3818525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64"/>
            <p:cNvSpPr/>
            <p:nvPr/>
          </p:nvSpPr>
          <p:spPr>
            <a:xfrm>
              <a:off x="381852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64"/>
            <p:cNvSpPr/>
            <p:nvPr/>
          </p:nvSpPr>
          <p:spPr>
            <a:xfrm>
              <a:off x="389472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64"/>
            <p:cNvSpPr/>
            <p:nvPr/>
          </p:nvSpPr>
          <p:spPr>
            <a:xfrm>
              <a:off x="3894725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64"/>
            <p:cNvSpPr/>
            <p:nvPr/>
          </p:nvSpPr>
          <p:spPr>
            <a:xfrm>
              <a:off x="3894725" y="3856775"/>
              <a:ext cx="62175" cy="53250"/>
            </a:xfrm>
            <a:custGeom>
              <a:avLst/>
              <a:gdLst/>
              <a:ahLst/>
              <a:cxnLst/>
              <a:rect l="l" t="t" r="r" b="b"/>
              <a:pathLst>
                <a:path w="2487" h="2130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64"/>
            <p:cNvSpPr/>
            <p:nvPr/>
          </p:nvSpPr>
          <p:spPr>
            <a:xfrm>
              <a:off x="389472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64"/>
            <p:cNvSpPr/>
            <p:nvPr/>
          </p:nvSpPr>
          <p:spPr>
            <a:xfrm>
              <a:off x="389472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64"/>
            <p:cNvSpPr/>
            <p:nvPr/>
          </p:nvSpPr>
          <p:spPr>
            <a:xfrm>
              <a:off x="389472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64"/>
            <p:cNvSpPr/>
            <p:nvPr/>
          </p:nvSpPr>
          <p:spPr>
            <a:xfrm>
              <a:off x="3894725" y="3551925"/>
              <a:ext cx="62175" cy="53250"/>
            </a:xfrm>
            <a:custGeom>
              <a:avLst/>
              <a:gdLst/>
              <a:ahLst/>
              <a:cxnLst/>
              <a:rect l="l" t="t" r="r" b="b"/>
              <a:pathLst>
                <a:path w="2487" h="2130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64"/>
            <p:cNvSpPr/>
            <p:nvPr/>
          </p:nvSpPr>
          <p:spPr>
            <a:xfrm>
              <a:off x="3894725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64"/>
            <p:cNvSpPr/>
            <p:nvPr/>
          </p:nvSpPr>
          <p:spPr>
            <a:xfrm>
              <a:off x="3894725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64"/>
            <p:cNvSpPr/>
            <p:nvPr/>
          </p:nvSpPr>
          <p:spPr>
            <a:xfrm>
              <a:off x="3894600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8"/>
                    <a:pt x="6" y="480"/>
                    <a:pt x="6" y="1065"/>
                  </a:cubicBezTo>
                  <a:cubicBezTo>
                    <a:pt x="0" y="1709"/>
                    <a:pt x="528" y="2137"/>
                    <a:pt x="1076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64"/>
            <p:cNvSpPr/>
            <p:nvPr/>
          </p:nvSpPr>
          <p:spPr>
            <a:xfrm>
              <a:off x="3894725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64"/>
            <p:cNvSpPr/>
            <p:nvPr/>
          </p:nvSpPr>
          <p:spPr>
            <a:xfrm>
              <a:off x="389472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4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64"/>
            <p:cNvSpPr/>
            <p:nvPr/>
          </p:nvSpPr>
          <p:spPr>
            <a:xfrm>
              <a:off x="389472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64"/>
            <p:cNvSpPr/>
            <p:nvPr/>
          </p:nvSpPr>
          <p:spPr>
            <a:xfrm>
              <a:off x="389472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64"/>
            <p:cNvSpPr/>
            <p:nvPr/>
          </p:nvSpPr>
          <p:spPr>
            <a:xfrm>
              <a:off x="389472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64"/>
            <p:cNvSpPr/>
            <p:nvPr/>
          </p:nvSpPr>
          <p:spPr>
            <a:xfrm>
              <a:off x="389472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4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64"/>
            <p:cNvSpPr/>
            <p:nvPr/>
          </p:nvSpPr>
          <p:spPr>
            <a:xfrm>
              <a:off x="381852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64"/>
            <p:cNvSpPr/>
            <p:nvPr/>
          </p:nvSpPr>
          <p:spPr>
            <a:xfrm>
              <a:off x="3742300" y="2866425"/>
              <a:ext cx="62225" cy="53225"/>
            </a:xfrm>
            <a:custGeom>
              <a:avLst/>
              <a:gdLst/>
              <a:ahLst/>
              <a:cxnLst/>
              <a:rect l="l" t="t" r="r" b="b"/>
              <a:pathLst>
                <a:path w="2489" h="2129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1"/>
                    <a:pt x="1814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64"/>
            <p:cNvSpPr/>
            <p:nvPr/>
          </p:nvSpPr>
          <p:spPr>
            <a:xfrm>
              <a:off x="3666100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64"/>
            <p:cNvSpPr/>
            <p:nvPr/>
          </p:nvSpPr>
          <p:spPr>
            <a:xfrm>
              <a:off x="4504050" y="32470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64"/>
            <p:cNvSpPr/>
            <p:nvPr/>
          </p:nvSpPr>
          <p:spPr>
            <a:xfrm>
              <a:off x="4504050" y="31710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64"/>
            <p:cNvSpPr/>
            <p:nvPr/>
          </p:nvSpPr>
          <p:spPr>
            <a:xfrm>
              <a:off x="4504050" y="30948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64"/>
            <p:cNvSpPr/>
            <p:nvPr/>
          </p:nvSpPr>
          <p:spPr>
            <a:xfrm>
              <a:off x="4427825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64"/>
            <p:cNvSpPr/>
            <p:nvPr/>
          </p:nvSpPr>
          <p:spPr>
            <a:xfrm>
              <a:off x="4427825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64"/>
            <p:cNvSpPr/>
            <p:nvPr/>
          </p:nvSpPr>
          <p:spPr>
            <a:xfrm>
              <a:off x="4427825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9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64"/>
            <p:cNvSpPr/>
            <p:nvPr/>
          </p:nvSpPr>
          <p:spPr>
            <a:xfrm>
              <a:off x="4427825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64"/>
            <p:cNvSpPr/>
            <p:nvPr/>
          </p:nvSpPr>
          <p:spPr>
            <a:xfrm>
              <a:off x="4427825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64"/>
            <p:cNvSpPr/>
            <p:nvPr/>
          </p:nvSpPr>
          <p:spPr>
            <a:xfrm>
              <a:off x="4351600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64"/>
            <p:cNvSpPr/>
            <p:nvPr/>
          </p:nvSpPr>
          <p:spPr>
            <a:xfrm>
              <a:off x="4351600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64"/>
            <p:cNvSpPr/>
            <p:nvPr/>
          </p:nvSpPr>
          <p:spPr>
            <a:xfrm>
              <a:off x="4351600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64"/>
            <p:cNvSpPr/>
            <p:nvPr/>
          </p:nvSpPr>
          <p:spPr>
            <a:xfrm>
              <a:off x="4351600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64"/>
            <p:cNvSpPr/>
            <p:nvPr/>
          </p:nvSpPr>
          <p:spPr>
            <a:xfrm>
              <a:off x="4351600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64"/>
            <p:cNvSpPr/>
            <p:nvPr/>
          </p:nvSpPr>
          <p:spPr>
            <a:xfrm>
              <a:off x="427560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64"/>
            <p:cNvSpPr/>
            <p:nvPr/>
          </p:nvSpPr>
          <p:spPr>
            <a:xfrm>
              <a:off x="427560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64"/>
            <p:cNvSpPr/>
            <p:nvPr/>
          </p:nvSpPr>
          <p:spPr>
            <a:xfrm>
              <a:off x="4275600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64"/>
            <p:cNvSpPr/>
            <p:nvPr/>
          </p:nvSpPr>
          <p:spPr>
            <a:xfrm>
              <a:off x="4275600" y="35519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64"/>
            <p:cNvSpPr/>
            <p:nvPr/>
          </p:nvSpPr>
          <p:spPr>
            <a:xfrm>
              <a:off x="42756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64"/>
            <p:cNvSpPr/>
            <p:nvPr/>
          </p:nvSpPr>
          <p:spPr>
            <a:xfrm>
              <a:off x="427560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64"/>
            <p:cNvSpPr/>
            <p:nvPr/>
          </p:nvSpPr>
          <p:spPr>
            <a:xfrm>
              <a:off x="427560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64"/>
            <p:cNvSpPr/>
            <p:nvPr/>
          </p:nvSpPr>
          <p:spPr>
            <a:xfrm>
              <a:off x="427560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64"/>
            <p:cNvSpPr/>
            <p:nvPr/>
          </p:nvSpPr>
          <p:spPr>
            <a:xfrm>
              <a:off x="4199400" y="385677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64"/>
            <p:cNvSpPr/>
            <p:nvPr/>
          </p:nvSpPr>
          <p:spPr>
            <a:xfrm>
              <a:off x="419940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64"/>
            <p:cNvSpPr/>
            <p:nvPr/>
          </p:nvSpPr>
          <p:spPr>
            <a:xfrm>
              <a:off x="4199400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64"/>
            <p:cNvSpPr/>
            <p:nvPr/>
          </p:nvSpPr>
          <p:spPr>
            <a:xfrm>
              <a:off x="4199400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64"/>
            <p:cNvSpPr/>
            <p:nvPr/>
          </p:nvSpPr>
          <p:spPr>
            <a:xfrm>
              <a:off x="4123175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64"/>
            <p:cNvSpPr/>
            <p:nvPr/>
          </p:nvSpPr>
          <p:spPr>
            <a:xfrm>
              <a:off x="4123175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64"/>
            <p:cNvSpPr/>
            <p:nvPr/>
          </p:nvSpPr>
          <p:spPr>
            <a:xfrm>
              <a:off x="4123175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5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64"/>
            <p:cNvSpPr/>
            <p:nvPr/>
          </p:nvSpPr>
          <p:spPr>
            <a:xfrm>
              <a:off x="4123175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64"/>
            <p:cNvSpPr/>
            <p:nvPr/>
          </p:nvSpPr>
          <p:spPr>
            <a:xfrm>
              <a:off x="412317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64"/>
            <p:cNvSpPr/>
            <p:nvPr/>
          </p:nvSpPr>
          <p:spPr>
            <a:xfrm>
              <a:off x="4046950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64"/>
            <p:cNvSpPr/>
            <p:nvPr/>
          </p:nvSpPr>
          <p:spPr>
            <a:xfrm>
              <a:off x="4046950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64"/>
            <p:cNvSpPr/>
            <p:nvPr/>
          </p:nvSpPr>
          <p:spPr>
            <a:xfrm>
              <a:off x="404695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64"/>
            <p:cNvSpPr/>
            <p:nvPr/>
          </p:nvSpPr>
          <p:spPr>
            <a:xfrm>
              <a:off x="3970950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7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64"/>
            <p:cNvSpPr/>
            <p:nvPr/>
          </p:nvSpPr>
          <p:spPr>
            <a:xfrm>
              <a:off x="397095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64"/>
            <p:cNvSpPr/>
            <p:nvPr/>
          </p:nvSpPr>
          <p:spPr>
            <a:xfrm>
              <a:off x="397095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64"/>
            <p:cNvSpPr/>
            <p:nvPr/>
          </p:nvSpPr>
          <p:spPr>
            <a:xfrm>
              <a:off x="3894725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64"/>
            <p:cNvSpPr/>
            <p:nvPr/>
          </p:nvSpPr>
          <p:spPr>
            <a:xfrm>
              <a:off x="389472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64"/>
            <p:cNvSpPr/>
            <p:nvPr/>
          </p:nvSpPr>
          <p:spPr>
            <a:xfrm>
              <a:off x="389472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64"/>
            <p:cNvSpPr/>
            <p:nvPr/>
          </p:nvSpPr>
          <p:spPr>
            <a:xfrm>
              <a:off x="389472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64"/>
            <p:cNvSpPr/>
            <p:nvPr/>
          </p:nvSpPr>
          <p:spPr>
            <a:xfrm>
              <a:off x="381852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64"/>
            <p:cNvSpPr/>
            <p:nvPr/>
          </p:nvSpPr>
          <p:spPr>
            <a:xfrm>
              <a:off x="3818525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64"/>
            <p:cNvSpPr/>
            <p:nvPr/>
          </p:nvSpPr>
          <p:spPr>
            <a:xfrm>
              <a:off x="3818525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64"/>
            <p:cNvSpPr/>
            <p:nvPr/>
          </p:nvSpPr>
          <p:spPr>
            <a:xfrm>
              <a:off x="381852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64"/>
            <p:cNvSpPr/>
            <p:nvPr/>
          </p:nvSpPr>
          <p:spPr>
            <a:xfrm>
              <a:off x="381852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64"/>
            <p:cNvSpPr/>
            <p:nvPr/>
          </p:nvSpPr>
          <p:spPr>
            <a:xfrm>
              <a:off x="3818525" y="35519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64"/>
            <p:cNvSpPr/>
            <p:nvPr/>
          </p:nvSpPr>
          <p:spPr>
            <a:xfrm>
              <a:off x="3818525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64"/>
            <p:cNvSpPr/>
            <p:nvPr/>
          </p:nvSpPr>
          <p:spPr>
            <a:xfrm>
              <a:off x="381852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64"/>
            <p:cNvSpPr/>
            <p:nvPr/>
          </p:nvSpPr>
          <p:spPr>
            <a:xfrm>
              <a:off x="3742300" y="37803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64"/>
            <p:cNvSpPr/>
            <p:nvPr/>
          </p:nvSpPr>
          <p:spPr>
            <a:xfrm>
              <a:off x="374230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64"/>
            <p:cNvSpPr/>
            <p:nvPr/>
          </p:nvSpPr>
          <p:spPr>
            <a:xfrm>
              <a:off x="37423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64"/>
            <p:cNvSpPr/>
            <p:nvPr/>
          </p:nvSpPr>
          <p:spPr>
            <a:xfrm>
              <a:off x="374230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64"/>
            <p:cNvSpPr/>
            <p:nvPr/>
          </p:nvSpPr>
          <p:spPr>
            <a:xfrm>
              <a:off x="374217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64"/>
            <p:cNvSpPr/>
            <p:nvPr/>
          </p:nvSpPr>
          <p:spPr>
            <a:xfrm>
              <a:off x="374230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9" y="1154"/>
                    <a:pt x="2017" y="8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64"/>
            <p:cNvSpPr/>
            <p:nvPr/>
          </p:nvSpPr>
          <p:spPr>
            <a:xfrm>
              <a:off x="3665950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64"/>
            <p:cNvSpPr/>
            <p:nvPr/>
          </p:nvSpPr>
          <p:spPr>
            <a:xfrm>
              <a:off x="3666100" y="32470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64"/>
            <p:cNvSpPr/>
            <p:nvPr/>
          </p:nvSpPr>
          <p:spPr>
            <a:xfrm>
              <a:off x="3666100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64"/>
            <p:cNvSpPr/>
            <p:nvPr/>
          </p:nvSpPr>
          <p:spPr>
            <a:xfrm>
              <a:off x="3589875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64"/>
            <p:cNvSpPr/>
            <p:nvPr/>
          </p:nvSpPr>
          <p:spPr>
            <a:xfrm>
              <a:off x="358987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64"/>
            <p:cNvSpPr/>
            <p:nvPr/>
          </p:nvSpPr>
          <p:spPr>
            <a:xfrm>
              <a:off x="358987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64"/>
            <p:cNvSpPr/>
            <p:nvPr/>
          </p:nvSpPr>
          <p:spPr>
            <a:xfrm>
              <a:off x="3513675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64"/>
            <p:cNvSpPr/>
            <p:nvPr/>
          </p:nvSpPr>
          <p:spPr>
            <a:xfrm>
              <a:off x="351367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64"/>
            <p:cNvSpPr/>
            <p:nvPr/>
          </p:nvSpPr>
          <p:spPr>
            <a:xfrm>
              <a:off x="351367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64"/>
            <p:cNvSpPr/>
            <p:nvPr/>
          </p:nvSpPr>
          <p:spPr>
            <a:xfrm>
              <a:off x="3437450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64"/>
            <p:cNvSpPr/>
            <p:nvPr/>
          </p:nvSpPr>
          <p:spPr>
            <a:xfrm>
              <a:off x="3437450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0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64"/>
            <p:cNvSpPr/>
            <p:nvPr/>
          </p:nvSpPr>
          <p:spPr>
            <a:xfrm>
              <a:off x="3437450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6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64"/>
            <p:cNvSpPr/>
            <p:nvPr/>
          </p:nvSpPr>
          <p:spPr>
            <a:xfrm>
              <a:off x="343745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8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64"/>
            <p:cNvSpPr/>
            <p:nvPr/>
          </p:nvSpPr>
          <p:spPr>
            <a:xfrm>
              <a:off x="3361450" y="317107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64"/>
            <p:cNvSpPr/>
            <p:nvPr/>
          </p:nvSpPr>
          <p:spPr>
            <a:xfrm>
              <a:off x="3361450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64"/>
            <p:cNvSpPr/>
            <p:nvPr/>
          </p:nvSpPr>
          <p:spPr>
            <a:xfrm>
              <a:off x="3361450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64"/>
            <p:cNvSpPr/>
            <p:nvPr/>
          </p:nvSpPr>
          <p:spPr>
            <a:xfrm>
              <a:off x="3361450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2" y="2137"/>
                    <a:pt x="1597" y="2039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64"/>
            <p:cNvSpPr/>
            <p:nvPr/>
          </p:nvSpPr>
          <p:spPr>
            <a:xfrm>
              <a:off x="328522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64"/>
            <p:cNvSpPr/>
            <p:nvPr/>
          </p:nvSpPr>
          <p:spPr>
            <a:xfrm>
              <a:off x="328522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64"/>
            <p:cNvSpPr/>
            <p:nvPr/>
          </p:nvSpPr>
          <p:spPr>
            <a:xfrm>
              <a:off x="328522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64"/>
            <p:cNvSpPr/>
            <p:nvPr/>
          </p:nvSpPr>
          <p:spPr>
            <a:xfrm>
              <a:off x="328522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64"/>
            <p:cNvSpPr/>
            <p:nvPr/>
          </p:nvSpPr>
          <p:spPr>
            <a:xfrm>
              <a:off x="3209025" y="30948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64"/>
            <p:cNvSpPr/>
            <p:nvPr/>
          </p:nvSpPr>
          <p:spPr>
            <a:xfrm>
              <a:off x="3209025" y="30186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64"/>
            <p:cNvSpPr/>
            <p:nvPr/>
          </p:nvSpPr>
          <p:spPr>
            <a:xfrm>
              <a:off x="3209025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64"/>
            <p:cNvSpPr/>
            <p:nvPr/>
          </p:nvSpPr>
          <p:spPr>
            <a:xfrm>
              <a:off x="3209025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64"/>
            <p:cNvSpPr/>
            <p:nvPr/>
          </p:nvSpPr>
          <p:spPr>
            <a:xfrm>
              <a:off x="3209025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64"/>
            <p:cNvSpPr/>
            <p:nvPr/>
          </p:nvSpPr>
          <p:spPr>
            <a:xfrm>
              <a:off x="4199400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64"/>
            <p:cNvSpPr/>
            <p:nvPr/>
          </p:nvSpPr>
          <p:spPr>
            <a:xfrm>
              <a:off x="3132800" y="11143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64"/>
            <p:cNvSpPr/>
            <p:nvPr/>
          </p:nvSpPr>
          <p:spPr>
            <a:xfrm>
              <a:off x="3056800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64"/>
            <p:cNvSpPr/>
            <p:nvPr/>
          </p:nvSpPr>
          <p:spPr>
            <a:xfrm>
              <a:off x="43516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64"/>
            <p:cNvSpPr/>
            <p:nvPr/>
          </p:nvSpPr>
          <p:spPr>
            <a:xfrm>
              <a:off x="435160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64"/>
            <p:cNvSpPr/>
            <p:nvPr/>
          </p:nvSpPr>
          <p:spPr>
            <a:xfrm>
              <a:off x="435160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64"/>
            <p:cNvSpPr/>
            <p:nvPr/>
          </p:nvSpPr>
          <p:spPr>
            <a:xfrm>
              <a:off x="4351600" y="18760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64"/>
            <p:cNvSpPr/>
            <p:nvPr/>
          </p:nvSpPr>
          <p:spPr>
            <a:xfrm>
              <a:off x="435160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64"/>
            <p:cNvSpPr/>
            <p:nvPr/>
          </p:nvSpPr>
          <p:spPr>
            <a:xfrm>
              <a:off x="435160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64"/>
            <p:cNvSpPr/>
            <p:nvPr/>
          </p:nvSpPr>
          <p:spPr>
            <a:xfrm>
              <a:off x="435160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64"/>
            <p:cNvSpPr/>
            <p:nvPr/>
          </p:nvSpPr>
          <p:spPr>
            <a:xfrm>
              <a:off x="3970950" y="18760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64"/>
            <p:cNvSpPr/>
            <p:nvPr/>
          </p:nvSpPr>
          <p:spPr>
            <a:xfrm>
              <a:off x="39709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64"/>
            <p:cNvSpPr/>
            <p:nvPr/>
          </p:nvSpPr>
          <p:spPr>
            <a:xfrm>
              <a:off x="366610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64"/>
            <p:cNvSpPr/>
            <p:nvPr/>
          </p:nvSpPr>
          <p:spPr>
            <a:xfrm>
              <a:off x="37423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64"/>
            <p:cNvSpPr/>
            <p:nvPr/>
          </p:nvSpPr>
          <p:spPr>
            <a:xfrm>
              <a:off x="37423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64"/>
            <p:cNvSpPr/>
            <p:nvPr/>
          </p:nvSpPr>
          <p:spPr>
            <a:xfrm>
              <a:off x="38185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64"/>
            <p:cNvSpPr/>
            <p:nvPr/>
          </p:nvSpPr>
          <p:spPr>
            <a:xfrm>
              <a:off x="38947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64"/>
            <p:cNvSpPr/>
            <p:nvPr/>
          </p:nvSpPr>
          <p:spPr>
            <a:xfrm>
              <a:off x="38947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64"/>
            <p:cNvSpPr/>
            <p:nvPr/>
          </p:nvSpPr>
          <p:spPr>
            <a:xfrm>
              <a:off x="397095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64"/>
            <p:cNvSpPr/>
            <p:nvPr/>
          </p:nvSpPr>
          <p:spPr>
            <a:xfrm>
              <a:off x="397095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64"/>
            <p:cNvSpPr/>
            <p:nvPr/>
          </p:nvSpPr>
          <p:spPr>
            <a:xfrm>
              <a:off x="4046950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64"/>
            <p:cNvSpPr/>
            <p:nvPr/>
          </p:nvSpPr>
          <p:spPr>
            <a:xfrm>
              <a:off x="404695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64"/>
            <p:cNvSpPr/>
            <p:nvPr/>
          </p:nvSpPr>
          <p:spPr>
            <a:xfrm>
              <a:off x="404695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64"/>
            <p:cNvSpPr/>
            <p:nvPr/>
          </p:nvSpPr>
          <p:spPr>
            <a:xfrm>
              <a:off x="404695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64"/>
            <p:cNvSpPr/>
            <p:nvPr/>
          </p:nvSpPr>
          <p:spPr>
            <a:xfrm>
              <a:off x="412317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64"/>
            <p:cNvSpPr/>
            <p:nvPr/>
          </p:nvSpPr>
          <p:spPr>
            <a:xfrm>
              <a:off x="412317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64"/>
            <p:cNvSpPr/>
            <p:nvPr/>
          </p:nvSpPr>
          <p:spPr>
            <a:xfrm>
              <a:off x="4123175" y="18760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64"/>
            <p:cNvSpPr/>
            <p:nvPr/>
          </p:nvSpPr>
          <p:spPr>
            <a:xfrm>
              <a:off x="412317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64"/>
            <p:cNvSpPr/>
            <p:nvPr/>
          </p:nvSpPr>
          <p:spPr>
            <a:xfrm>
              <a:off x="412317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64"/>
            <p:cNvSpPr/>
            <p:nvPr/>
          </p:nvSpPr>
          <p:spPr>
            <a:xfrm>
              <a:off x="412317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64"/>
            <p:cNvSpPr/>
            <p:nvPr/>
          </p:nvSpPr>
          <p:spPr>
            <a:xfrm>
              <a:off x="419940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64"/>
            <p:cNvSpPr/>
            <p:nvPr/>
          </p:nvSpPr>
          <p:spPr>
            <a:xfrm>
              <a:off x="419940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64"/>
            <p:cNvSpPr/>
            <p:nvPr/>
          </p:nvSpPr>
          <p:spPr>
            <a:xfrm>
              <a:off x="4199400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64"/>
            <p:cNvSpPr/>
            <p:nvPr/>
          </p:nvSpPr>
          <p:spPr>
            <a:xfrm>
              <a:off x="419940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4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64"/>
            <p:cNvSpPr/>
            <p:nvPr/>
          </p:nvSpPr>
          <p:spPr>
            <a:xfrm>
              <a:off x="419940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64"/>
            <p:cNvSpPr/>
            <p:nvPr/>
          </p:nvSpPr>
          <p:spPr>
            <a:xfrm>
              <a:off x="419940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64"/>
            <p:cNvSpPr/>
            <p:nvPr/>
          </p:nvSpPr>
          <p:spPr>
            <a:xfrm>
              <a:off x="4199400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64"/>
            <p:cNvSpPr/>
            <p:nvPr/>
          </p:nvSpPr>
          <p:spPr>
            <a:xfrm>
              <a:off x="42756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64"/>
            <p:cNvSpPr/>
            <p:nvPr/>
          </p:nvSpPr>
          <p:spPr>
            <a:xfrm>
              <a:off x="42756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64"/>
            <p:cNvSpPr/>
            <p:nvPr/>
          </p:nvSpPr>
          <p:spPr>
            <a:xfrm>
              <a:off x="42756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64"/>
            <p:cNvSpPr/>
            <p:nvPr/>
          </p:nvSpPr>
          <p:spPr>
            <a:xfrm>
              <a:off x="427560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64"/>
            <p:cNvSpPr/>
            <p:nvPr/>
          </p:nvSpPr>
          <p:spPr>
            <a:xfrm>
              <a:off x="42756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64"/>
            <p:cNvSpPr/>
            <p:nvPr/>
          </p:nvSpPr>
          <p:spPr>
            <a:xfrm>
              <a:off x="42756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64"/>
            <p:cNvSpPr/>
            <p:nvPr/>
          </p:nvSpPr>
          <p:spPr>
            <a:xfrm>
              <a:off x="42756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64"/>
            <p:cNvSpPr/>
            <p:nvPr/>
          </p:nvSpPr>
          <p:spPr>
            <a:xfrm>
              <a:off x="42756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64"/>
            <p:cNvSpPr/>
            <p:nvPr/>
          </p:nvSpPr>
          <p:spPr>
            <a:xfrm>
              <a:off x="435160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64"/>
            <p:cNvSpPr/>
            <p:nvPr/>
          </p:nvSpPr>
          <p:spPr>
            <a:xfrm>
              <a:off x="442782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64"/>
            <p:cNvSpPr/>
            <p:nvPr/>
          </p:nvSpPr>
          <p:spPr>
            <a:xfrm>
              <a:off x="442782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64"/>
            <p:cNvSpPr/>
            <p:nvPr/>
          </p:nvSpPr>
          <p:spPr>
            <a:xfrm>
              <a:off x="442782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64"/>
            <p:cNvSpPr/>
            <p:nvPr/>
          </p:nvSpPr>
          <p:spPr>
            <a:xfrm>
              <a:off x="442782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64"/>
            <p:cNvSpPr/>
            <p:nvPr/>
          </p:nvSpPr>
          <p:spPr>
            <a:xfrm>
              <a:off x="442782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2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64"/>
            <p:cNvSpPr/>
            <p:nvPr/>
          </p:nvSpPr>
          <p:spPr>
            <a:xfrm>
              <a:off x="442782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64"/>
            <p:cNvSpPr/>
            <p:nvPr/>
          </p:nvSpPr>
          <p:spPr>
            <a:xfrm>
              <a:off x="442782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64"/>
            <p:cNvSpPr/>
            <p:nvPr/>
          </p:nvSpPr>
          <p:spPr>
            <a:xfrm>
              <a:off x="442782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64"/>
            <p:cNvSpPr/>
            <p:nvPr/>
          </p:nvSpPr>
          <p:spPr>
            <a:xfrm>
              <a:off x="4427825" y="1571400"/>
              <a:ext cx="62350" cy="53250"/>
            </a:xfrm>
            <a:custGeom>
              <a:avLst/>
              <a:gdLst/>
              <a:ahLst/>
              <a:cxnLst/>
              <a:rect l="l" t="t" r="r" b="b"/>
              <a:pathLst>
                <a:path w="2494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4" y="1149"/>
                    <a:pt x="2020" y="1"/>
                    <a:pt x="107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64"/>
            <p:cNvSpPr/>
            <p:nvPr/>
          </p:nvSpPr>
          <p:spPr>
            <a:xfrm>
              <a:off x="435160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64"/>
            <p:cNvSpPr/>
            <p:nvPr/>
          </p:nvSpPr>
          <p:spPr>
            <a:xfrm>
              <a:off x="42756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64"/>
            <p:cNvSpPr/>
            <p:nvPr/>
          </p:nvSpPr>
          <p:spPr>
            <a:xfrm>
              <a:off x="42756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64"/>
            <p:cNvSpPr/>
            <p:nvPr/>
          </p:nvSpPr>
          <p:spPr>
            <a:xfrm>
              <a:off x="41994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64"/>
            <p:cNvSpPr/>
            <p:nvPr/>
          </p:nvSpPr>
          <p:spPr>
            <a:xfrm>
              <a:off x="419940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64"/>
            <p:cNvSpPr/>
            <p:nvPr/>
          </p:nvSpPr>
          <p:spPr>
            <a:xfrm>
              <a:off x="419940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64"/>
            <p:cNvSpPr/>
            <p:nvPr/>
          </p:nvSpPr>
          <p:spPr>
            <a:xfrm>
              <a:off x="419940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64"/>
            <p:cNvSpPr/>
            <p:nvPr/>
          </p:nvSpPr>
          <p:spPr>
            <a:xfrm>
              <a:off x="412317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64"/>
            <p:cNvSpPr/>
            <p:nvPr/>
          </p:nvSpPr>
          <p:spPr>
            <a:xfrm>
              <a:off x="412317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64"/>
            <p:cNvSpPr/>
            <p:nvPr/>
          </p:nvSpPr>
          <p:spPr>
            <a:xfrm>
              <a:off x="412317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64"/>
            <p:cNvSpPr/>
            <p:nvPr/>
          </p:nvSpPr>
          <p:spPr>
            <a:xfrm>
              <a:off x="412317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64"/>
            <p:cNvSpPr/>
            <p:nvPr/>
          </p:nvSpPr>
          <p:spPr>
            <a:xfrm>
              <a:off x="41231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64"/>
            <p:cNvSpPr/>
            <p:nvPr/>
          </p:nvSpPr>
          <p:spPr>
            <a:xfrm>
              <a:off x="4123175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64"/>
            <p:cNvSpPr/>
            <p:nvPr/>
          </p:nvSpPr>
          <p:spPr>
            <a:xfrm>
              <a:off x="404695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64"/>
            <p:cNvSpPr/>
            <p:nvPr/>
          </p:nvSpPr>
          <p:spPr>
            <a:xfrm>
              <a:off x="404695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64"/>
            <p:cNvSpPr/>
            <p:nvPr/>
          </p:nvSpPr>
          <p:spPr>
            <a:xfrm>
              <a:off x="404695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64"/>
            <p:cNvSpPr/>
            <p:nvPr/>
          </p:nvSpPr>
          <p:spPr>
            <a:xfrm>
              <a:off x="404695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64"/>
            <p:cNvSpPr/>
            <p:nvPr/>
          </p:nvSpPr>
          <p:spPr>
            <a:xfrm>
              <a:off x="404695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64"/>
            <p:cNvSpPr/>
            <p:nvPr/>
          </p:nvSpPr>
          <p:spPr>
            <a:xfrm>
              <a:off x="4046950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64"/>
            <p:cNvSpPr/>
            <p:nvPr/>
          </p:nvSpPr>
          <p:spPr>
            <a:xfrm>
              <a:off x="404695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64"/>
            <p:cNvSpPr/>
            <p:nvPr/>
          </p:nvSpPr>
          <p:spPr>
            <a:xfrm>
              <a:off x="404695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64"/>
            <p:cNvSpPr/>
            <p:nvPr/>
          </p:nvSpPr>
          <p:spPr>
            <a:xfrm>
              <a:off x="39709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64"/>
            <p:cNvSpPr/>
            <p:nvPr/>
          </p:nvSpPr>
          <p:spPr>
            <a:xfrm>
              <a:off x="39709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64"/>
            <p:cNvSpPr/>
            <p:nvPr/>
          </p:nvSpPr>
          <p:spPr>
            <a:xfrm>
              <a:off x="397095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64"/>
            <p:cNvSpPr/>
            <p:nvPr/>
          </p:nvSpPr>
          <p:spPr>
            <a:xfrm>
              <a:off x="39709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64"/>
            <p:cNvSpPr/>
            <p:nvPr/>
          </p:nvSpPr>
          <p:spPr>
            <a:xfrm>
              <a:off x="397095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64"/>
            <p:cNvSpPr/>
            <p:nvPr/>
          </p:nvSpPr>
          <p:spPr>
            <a:xfrm>
              <a:off x="39709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64"/>
            <p:cNvSpPr/>
            <p:nvPr/>
          </p:nvSpPr>
          <p:spPr>
            <a:xfrm>
              <a:off x="39709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64"/>
            <p:cNvSpPr/>
            <p:nvPr/>
          </p:nvSpPr>
          <p:spPr>
            <a:xfrm>
              <a:off x="39709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64"/>
            <p:cNvSpPr/>
            <p:nvPr/>
          </p:nvSpPr>
          <p:spPr>
            <a:xfrm>
              <a:off x="397095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64"/>
            <p:cNvSpPr/>
            <p:nvPr/>
          </p:nvSpPr>
          <p:spPr>
            <a:xfrm>
              <a:off x="389472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64"/>
            <p:cNvSpPr/>
            <p:nvPr/>
          </p:nvSpPr>
          <p:spPr>
            <a:xfrm>
              <a:off x="38947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4" y="2131"/>
                    <a:pt x="1603" y="2033"/>
                    <a:pt x="1822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64"/>
            <p:cNvSpPr/>
            <p:nvPr/>
          </p:nvSpPr>
          <p:spPr>
            <a:xfrm>
              <a:off x="38947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64"/>
            <p:cNvSpPr/>
            <p:nvPr/>
          </p:nvSpPr>
          <p:spPr>
            <a:xfrm>
              <a:off x="38947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64"/>
            <p:cNvSpPr/>
            <p:nvPr/>
          </p:nvSpPr>
          <p:spPr>
            <a:xfrm>
              <a:off x="38947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64"/>
            <p:cNvSpPr/>
            <p:nvPr/>
          </p:nvSpPr>
          <p:spPr>
            <a:xfrm>
              <a:off x="3894725" y="1571400"/>
              <a:ext cx="62175" cy="53250"/>
            </a:xfrm>
            <a:custGeom>
              <a:avLst/>
              <a:gdLst/>
              <a:ahLst/>
              <a:cxnLst/>
              <a:rect l="l" t="t" r="r" b="b"/>
              <a:pathLst>
                <a:path w="2487" h="2130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64"/>
            <p:cNvSpPr/>
            <p:nvPr/>
          </p:nvSpPr>
          <p:spPr>
            <a:xfrm>
              <a:off x="38947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64"/>
            <p:cNvSpPr/>
            <p:nvPr/>
          </p:nvSpPr>
          <p:spPr>
            <a:xfrm>
              <a:off x="38947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64"/>
            <p:cNvSpPr/>
            <p:nvPr/>
          </p:nvSpPr>
          <p:spPr>
            <a:xfrm>
              <a:off x="389472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64"/>
            <p:cNvSpPr/>
            <p:nvPr/>
          </p:nvSpPr>
          <p:spPr>
            <a:xfrm>
              <a:off x="389472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64"/>
            <p:cNvSpPr/>
            <p:nvPr/>
          </p:nvSpPr>
          <p:spPr>
            <a:xfrm>
              <a:off x="381852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64"/>
            <p:cNvSpPr/>
            <p:nvPr/>
          </p:nvSpPr>
          <p:spPr>
            <a:xfrm>
              <a:off x="381852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64"/>
            <p:cNvSpPr/>
            <p:nvPr/>
          </p:nvSpPr>
          <p:spPr>
            <a:xfrm>
              <a:off x="38185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64"/>
            <p:cNvSpPr/>
            <p:nvPr/>
          </p:nvSpPr>
          <p:spPr>
            <a:xfrm>
              <a:off x="38185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64"/>
            <p:cNvSpPr/>
            <p:nvPr/>
          </p:nvSpPr>
          <p:spPr>
            <a:xfrm>
              <a:off x="38185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64"/>
            <p:cNvSpPr/>
            <p:nvPr/>
          </p:nvSpPr>
          <p:spPr>
            <a:xfrm>
              <a:off x="38185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64"/>
            <p:cNvSpPr/>
            <p:nvPr/>
          </p:nvSpPr>
          <p:spPr>
            <a:xfrm>
              <a:off x="38185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64"/>
            <p:cNvSpPr/>
            <p:nvPr/>
          </p:nvSpPr>
          <p:spPr>
            <a:xfrm>
              <a:off x="38185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64"/>
            <p:cNvSpPr/>
            <p:nvPr/>
          </p:nvSpPr>
          <p:spPr>
            <a:xfrm>
              <a:off x="38185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64"/>
            <p:cNvSpPr/>
            <p:nvPr/>
          </p:nvSpPr>
          <p:spPr>
            <a:xfrm>
              <a:off x="3818525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64"/>
            <p:cNvSpPr/>
            <p:nvPr/>
          </p:nvSpPr>
          <p:spPr>
            <a:xfrm>
              <a:off x="381852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64"/>
            <p:cNvSpPr/>
            <p:nvPr/>
          </p:nvSpPr>
          <p:spPr>
            <a:xfrm>
              <a:off x="37423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64"/>
            <p:cNvSpPr/>
            <p:nvPr/>
          </p:nvSpPr>
          <p:spPr>
            <a:xfrm>
              <a:off x="37423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64"/>
            <p:cNvSpPr/>
            <p:nvPr/>
          </p:nvSpPr>
          <p:spPr>
            <a:xfrm>
              <a:off x="3742300" y="18760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5"/>
                    <a:pt x="528" y="2132"/>
                    <a:pt x="1076" y="2132"/>
                  </a:cubicBezTo>
                  <a:cubicBezTo>
                    <a:pt x="1335" y="2132"/>
                    <a:pt x="1599" y="2036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64"/>
            <p:cNvSpPr/>
            <p:nvPr/>
          </p:nvSpPr>
          <p:spPr>
            <a:xfrm>
              <a:off x="37423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64"/>
            <p:cNvSpPr/>
            <p:nvPr/>
          </p:nvSpPr>
          <p:spPr>
            <a:xfrm>
              <a:off x="37423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64"/>
            <p:cNvSpPr/>
            <p:nvPr/>
          </p:nvSpPr>
          <p:spPr>
            <a:xfrm>
              <a:off x="37423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64"/>
            <p:cNvSpPr/>
            <p:nvPr/>
          </p:nvSpPr>
          <p:spPr>
            <a:xfrm>
              <a:off x="37423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64"/>
            <p:cNvSpPr/>
            <p:nvPr/>
          </p:nvSpPr>
          <p:spPr>
            <a:xfrm>
              <a:off x="37423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64"/>
            <p:cNvSpPr/>
            <p:nvPr/>
          </p:nvSpPr>
          <p:spPr>
            <a:xfrm>
              <a:off x="374230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64"/>
            <p:cNvSpPr/>
            <p:nvPr/>
          </p:nvSpPr>
          <p:spPr>
            <a:xfrm>
              <a:off x="366610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64"/>
            <p:cNvSpPr/>
            <p:nvPr/>
          </p:nvSpPr>
          <p:spPr>
            <a:xfrm>
              <a:off x="366610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64"/>
            <p:cNvSpPr/>
            <p:nvPr/>
          </p:nvSpPr>
          <p:spPr>
            <a:xfrm>
              <a:off x="3666100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64"/>
            <p:cNvSpPr/>
            <p:nvPr/>
          </p:nvSpPr>
          <p:spPr>
            <a:xfrm>
              <a:off x="36661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64"/>
            <p:cNvSpPr/>
            <p:nvPr/>
          </p:nvSpPr>
          <p:spPr>
            <a:xfrm>
              <a:off x="3666100" y="1571400"/>
              <a:ext cx="62150" cy="53250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6" y="1149"/>
                    <a:pt x="2020" y="1"/>
                    <a:pt x="107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64"/>
            <p:cNvSpPr/>
            <p:nvPr/>
          </p:nvSpPr>
          <p:spPr>
            <a:xfrm>
              <a:off x="358987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64"/>
            <p:cNvSpPr/>
            <p:nvPr/>
          </p:nvSpPr>
          <p:spPr>
            <a:xfrm>
              <a:off x="358987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64"/>
            <p:cNvSpPr/>
            <p:nvPr/>
          </p:nvSpPr>
          <p:spPr>
            <a:xfrm>
              <a:off x="358987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64"/>
            <p:cNvSpPr/>
            <p:nvPr/>
          </p:nvSpPr>
          <p:spPr>
            <a:xfrm>
              <a:off x="358987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64"/>
            <p:cNvSpPr/>
            <p:nvPr/>
          </p:nvSpPr>
          <p:spPr>
            <a:xfrm>
              <a:off x="35898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64"/>
            <p:cNvSpPr/>
            <p:nvPr/>
          </p:nvSpPr>
          <p:spPr>
            <a:xfrm>
              <a:off x="3513675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64"/>
            <p:cNvSpPr/>
            <p:nvPr/>
          </p:nvSpPr>
          <p:spPr>
            <a:xfrm>
              <a:off x="351367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64"/>
            <p:cNvSpPr/>
            <p:nvPr/>
          </p:nvSpPr>
          <p:spPr>
            <a:xfrm>
              <a:off x="351367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64"/>
            <p:cNvSpPr/>
            <p:nvPr/>
          </p:nvSpPr>
          <p:spPr>
            <a:xfrm>
              <a:off x="351367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64"/>
            <p:cNvSpPr/>
            <p:nvPr/>
          </p:nvSpPr>
          <p:spPr>
            <a:xfrm>
              <a:off x="351367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64"/>
            <p:cNvSpPr/>
            <p:nvPr/>
          </p:nvSpPr>
          <p:spPr>
            <a:xfrm>
              <a:off x="351367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64"/>
            <p:cNvSpPr/>
            <p:nvPr/>
          </p:nvSpPr>
          <p:spPr>
            <a:xfrm>
              <a:off x="351367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64"/>
            <p:cNvSpPr/>
            <p:nvPr/>
          </p:nvSpPr>
          <p:spPr>
            <a:xfrm>
              <a:off x="343745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64"/>
            <p:cNvSpPr/>
            <p:nvPr/>
          </p:nvSpPr>
          <p:spPr>
            <a:xfrm>
              <a:off x="3437450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0" y="0"/>
                    <a:pt x="1077" y="0"/>
                    <a:pt x="1074" y="0"/>
                  </a:cubicBez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64"/>
            <p:cNvSpPr/>
            <p:nvPr/>
          </p:nvSpPr>
          <p:spPr>
            <a:xfrm>
              <a:off x="343745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64"/>
            <p:cNvSpPr/>
            <p:nvPr/>
          </p:nvSpPr>
          <p:spPr>
            <a:xfrm>
              <a:off x="343745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64"/>
            <p:cNvSpPr/>
            <p:nvPr/>
          </p:nvSpPr>
          <p:spPr>
            <a:xfrm>
              <a:off x="3437450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64"/>
            <p:cNvSpPr/>
            <p:nvPr/>
          </p:nvSpPr>
          <p:spPr>
            <a:xfrm>
              <a:off x="343745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64"/>
            <p:cNvSpPr/>
            <p:nvPr/>
          </p:nvSpPr>
          <p:spPr>
            <a:xfrm>
              <a:off x="343745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64"/>
            <p:cNvSpPr/>
            <p:nvPr/>
          </p:nvSpPr>
          <p:spPr>
            <a:xfrm>
              <a:off x="3361450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64"/>
            <p:cNvSpPr/>
            <p:nvPr/>
          </p:nvSpPr>
          <p:spPr>
            <a:xfrm>
              <a:off x="33614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64"/>
            <p:cNvSpPr/>
            <p:nvPr/>
          </p:nvSpPr>
          <p:spPr>
            <a:xfrm>
              <a:off x="3361450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64"/>
            <p:cNvSpPr/>
            <p:nvPr/>
          </p:nvSpPr>
          <p:spPr>
            <a:xfrm>
              <a:off x="336145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64"/>
            <p:cNvSpPr/>
            <p:nvPr/>
          </p:nvSpPr>
          <p:spPr>
            <a:xfrm>
              <a:off x="32852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64"/>
            <p:cNvSpPr/>
            <p:nvPr/>
          </p:nvSpPr>
          <p:spPr>
            <a:xfrm>
              <a:off x="31328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64"/>
            <p:cNvSpPr/>
            <p:nvPr/>
          </p:nvSpPr>
          <p:spPr>
            <a:xfrm>
              <a:off x="305680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64"/>
            <p:cNvSpPr/>
            <p:nvPr/>
          </p:nvSpPr>
          <p:spPr>
            <a:xfrm>
              <a:off x="30568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64"/>
            <p:cNvSpPr/>
            <p:nvPr/>
          </p:nvSpPr>
          <p:spPr>
            <a:xfrm>
              <a:off x="298057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64"/>
            <p:cNvSpPr/>
            <p:nvPr/>
          </p:nvSpPr>
          <p:spPr>
            <a:xfrm>
              <a:off x="29805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64"/>
            <p:cNvSpPr/>
            <p:nvPr/>
          </p:nvSpPr>
          <p:spPr>
            <a:xfrm>
              <a:off x="298057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64"/>
            <p:cNvSpPr/>
            <p:nvPr/>
          </p:nvSpPr>
          <p:spPr>
            <a:xfrm>
              <a:off x="2980575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64"/>
            <p:cNvSpPr/>
            <p:nvPr/>
          </p:nvSpPr>
          <p:spPr>
            <a:xfrm>
              <a:off x="2980575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64"/>
            <p:cNvSpPr/>
            <p:nvPr/>
          </p:nvSpPr>
          <p:spPr>
            <a:xfrm>
              <a:off x="298057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64"/>
            <p:cNvSpPr/>
            <p:nvPr/>
          </p:nvSpPr>
          <p:spPr>
            <a:xfrm>
              <a:off x="290437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64"/>
            <p:cNvSpPr/>
            <p:nvPr/>
          </p:nvSpPr>
          <p:spPr>
            <a:xfrm>
              <a:off x="290437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64"/>
            <p:cNvSpPr/>
            <p:nvPr/>
          </p:nvSpPr>
          <p:spPr>
            <a:xfrm>
              <a:off x="290437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64"/>
            <p:cNvSpPr/>
            <p:nvPr/>
          </p:nvSpPr>
          <p:spPr>
            <a:xfrm>
              <a:off x="290437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64"/>
            <p:cNvSpPr/>
            <p:nvPr/>
          </p:nvSpPr>
          <p:spPr>
            <a:xfrm>
              <a:off x="2904375" y="11905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64"/>
            <p:cNvSpPr/>
            <p:nvPr/>
          </p:nvSpPr>
          <p:spPr>
            <a:xfrm>
              <a:off x="2904375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64"/>
            <p:cNvSpPr/>
            <p:nvPr/>
          </p:nvSpPr>
          <p:spPr>
            <a:xfrm>
              <a:off x="2904375" y="1038125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64"/>
            <p:cNvSpPr/>
            <p:nvPr/>
          </p:nvSpPr>
          <p:spPr>
            <a:xfrm>
              <a:off x="2828150" y="1571400"/>
              <a:ext cx="62150" cy="53250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6" y="1"/>
                  </a:moveTo>
                  <a:cubicBezTo>
                    <a:pt x="1072" y="1"/>
                    <a:pt x="1069" y="1"/>
                    <a:pt x="1066" y="1"/>
                  </a:cubicBez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64"/>
            <p:cNvSpPr/>
            <p:nvPr/>
          </p:nvSpPr>
          <p:spPr>
            <a:xfrm>
              <a:off x="28281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64"/>
            <p:cNvSpPr/>
            <p:nvPr/>
          </p:nvSpPr>
          <p:spPr>
            <a:xfrm>
              <a:off x="28281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64"/>
            <p:cNvSpPr/>
            <p:nvPr/>
          </p:nvSpPr>
          <p:spPr>
            <a:xfrm>
              <a:off x="28281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64"/>
            <p:cNvSpPr/>
            <p:nvPr/>
          </p:nvSpPr>
          <p:spPr>
            <a:xfrm>
              <a:off x="2828150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64"/>
            <p:cNvSpPr/>
            <p:nvPr/>
          </p:nvSpPr>
          <p:spPr>
            <a:xfrm>
              <a:off x="2828150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64"/>
            <p:cNvSpPr/>
            <p:nvPr/>
          </p:nvSpPr>
          <p:spPr>
            <a:xfrm>
              <a:off x="282815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64"/>
            <p:cNvSpPr/>
            <p:nvPr/>
          </p:nvSpPr>
          <p:spPr>
            <a:xfrm>
              <a:off x="2828150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64"/>
            <p:cNvSpPr/>
            <p:nvPr/>
          </p:nvSpPr>
          <p:spPr>
            <a:xfrm>
              <a:off x="27519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64"/>
            <p:cNvSpPr/>
            <p:nvPr/>
          </p:nvSpPr>
          <p:spPr>
            <a:xfrm>
              <a:off x="275195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64"/>
            <p:cNvSpPr/>
            <p:nvPr/>
          </p:nvSpPr>
          <p:spPr>
            <a:xfrm>
              <a:off x="275195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64"/>
            <p:cNvSpPr/>
            <p:nvPr/>
          </p:nvSpPr>
          <p:spPr>
            <a:xfrm>
              <a:off x="2751950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64"/>
            <p:cNvSpPr/>
            <p:nvPr/>
          </p:nvSpPr>
          <p:spPr>
            <a:xfrm>
              <a:off x="2751950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64"/>
            <p:cNvSpPr/>
            <p:nvPr/>
          </p:nvSpPr>
          <p:spPr>
            <a:xfrm>
              <a:off x="2751950" y="11905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64"/>
            <p:cNvSpPr/>
            <p:nvPr/>
          </p:nvSpPr>
          <p:spPr>
            <a:xfrm>
              <a:off x="2751950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64"/>
            <p:cNvSpPr/>
            <p:nvPr/>
          </p:nvSpPr>
          <p:spPr>
            <a:xfrm>
              <a:off x="2751950" y="1038125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64"/>
            <p:cNvSpPr/>
            <p:nvPr/>
          </p:nvSpPr>
          <p:spPr>
            <a:xfrm>
              <a:off x="26759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64"/>
            <p:cNvSpPr/>
            <p:nvPr/>
          </p:nvSpPr>
          <p:spPr>
            <a:xfrm>
              <a:off x="26759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64"/>
            <p:cNvSpPr/>
            <p:nvPr/>
          </p:nvSpPr>
          <p:spPr>
            <a:xfrm>
              <a:off x="26759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64"/>
            <p:cNvSpPr/>
            <p:nvPr/>
          </p:nvSpPr>
          <p:spPr>
            <a:xfrm>
              <a:off x="267592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64"/>
            <p:cNvSpPr/>
            <p:nvPr/>
          </p:nvSpPr>
          <p:spPr>
            <a:xfrm>
              <a:off x="2675925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64"/>
            <p:cNvSpPr/>
            <p:nvPr/>
          </p:nvSpPr>
          <p:spPr>
            <a:xfrm>
              <a:off x="2675925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64"/>
            <p:cNvSpPr/>
            <p:nvPr/>
          </p:nvSpPr>
          <p:spPr>
            <a:xfrm>
              <a:off x="267592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64"/>
            <p:cNvSpPr/>
            <p:nvPr/>
          </p:nvSpPr>
          <p:spPr>
            <a:xfrm>
              <a:off x="2675925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64"/>
            <p:cNvSpPr/>
            <p:nvPr/>
          </p:nvSpPr>
          <p:spPr>
            <a:xfrm>
              <a:off x="25997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64"/>
            <p:cNvSpPr/>
            <p:nvPr/>
          </p:nvSpPr>
          <p:spPr>
            <a:xfrm>
              <a:off x="259972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64"/>
            <p:cNvSpPr/>
            <p:nvPr/>
          </p:nvSpPr>
          <p:spPr>
            <a:xfrm>
              <a:off x="259972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64"/>
            <p:cNvSpPr/>
            <p:nvPr/>
          </p:nvSpPr>
          <p:spPr>
            <a:xfrm>
              <a:off x="259972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64"/>
            <p:cNvSpPr/>
            <p:nvPr/>
          </p:nvSpPr>
          <p:spPr>
            <a:xfrm>
              <a:off x="259972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64"/>
            <p:cNvSpPr/>
            <p:nvPr/>
          </p:nvSpPr>
          <p:spPr>
            <a:xfrm>
              <a:off x="259972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64"/>
            <p:cNvSpPr/>
            <p:nvPr/>
          </p:nvSpPr>
          <p:spPr>
            <a:xfrm>
              <a:off x="2599725" y="11905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64"/>
            <p:cNvSpPr/>
            <p:nvPr/>
          </p:nvSpPr>
          <p:spPr>
            <a:xfrm>
              <a:off x="2599725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64"/>
            <p:cNvSpPr/>
            <p:nvPr/>
          </p:nvSpPr>
          <p:spPr>
            <a:xfrm>
              <a:off x="2599725" y="1038125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64"/>
            <p:cNvSpPr/>
            <p:nvPr/>
          </p:nvSpPr>
          <p:spPr>
            <a:xfrm>
              <a:off x="25235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64"/>
            <p:cNvSpPr/>
            <p:nvPr/>
          </p:nvSpPr>
          <p:spPr>
            <a:xfrm>
              <a:off x="25235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64"/>
            <p:cNvSpPr/>
            <p:nvPr/>
          </p:nvSpPr>
          <p:spPr>
            <a:xfrm>
              <a:off x="25235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64"/>
            <p:cNvSpPr/>
            <p:nvPr/>
          </p:nvSpPr>
          <p:spPr>
            <a:xfrm>
              <a:off x="25235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64"/>
            <p:cNvSpPr/>
            <p:nvPr/>
          </p:nvSpPr>
          <p:spPr>
            <a:xfrm>
              <a:off x="25235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64"/>
            <p:cNvSpPr/>
            <p:nvPr/>
          </p:nvSpPr>
          <p:spPr>
            <a:xfrm>
              <a:off x="252350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64"/>
            <p:cNvSpPr/>
            <p:nvPr/>
          </p:nvSpPr>
          <p:spPr>
            <a:xfrm>
              <a:off x="2523500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64"/>
            <p:cNvSpPr/>
            <p:nvPr/>
          </p:nvSpPr>
          <p:spPr>
            <a:xfrm>
              <a:off x="2523500" y="11905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64"/>
            <p:cNvSpPr/>
            <p:nvPr/>
          </p:nvSpPr>
          <p:spPr>
            <a:xfrm>
              <a:off x="252350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64"/>
            <p:cNvSpPr/>
            <p:nvPr/>
          </p:nvSpPr>
          <p:spPr>
            <a:xfrm>
              <a:off x="2523500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64"/>
            <p:cNvSpPr/>
            <p:nvPr/>
          </p:nvSpPr>
          <p:spPr>
            <a:xfrm>
              <a:off x="2447300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64"/>
            <p:cNvSpPr/>
            <p:nvPr/>
          </p:nvSpPr>
          <p:spPr>
            <a:xfrm>
              <a:off x="2447300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64"/>
            <p:cNvSpPr/>
            <p:nvPr/>
          </p:nvSpPr>
          <p:spPr>
            <a:xfrm>
              <a:off x="2447300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64"/>
            <p:cNvSpPr/>
            <p:nvPr/>
          </p:nvSpPr>
          <p:spPr>
            <a:xfrm>
              <a:off x="2447300" y="14952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64"/>
            <p:cNvSpPr/>
            <p:nvPr/>
          </p:nvSpPr>
          <p:spPr>
            <a:xfrm>
              <a:off x="2447300" y="141897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64"/>
            <p:cNvSpPr/>
            <p:nvPr/>
          </p:nvSpPr>
          <p:spPr>
            <a:xfrm>
              <a:off x="2447300" y="13427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64"/>
            <p:cNvSpPr/>
            <p:nvPr/>
          </p:nvSpPr>
          <p:spPr>
            <a:xfrm>
              <a:off x="2447300" y="12665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0"/>
                  </a:moveTo>
                  <a:cubicBezTo>
                    <a:pt x="480" y="9"/>
                    <a:pt x="8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64"/>
            <p:cNvSpPr/>
            <p:nvPr/>
          </p:nvSpPr>
          <p:spPr>
            <a:xfrm>
              <a:off x="2447300" y="11905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64"/>
            <p:cNvSpPr/>
            <p:nvPr/>
          </p:nvSpPr>
          <p:spPr>
            <a:xfrm>
              <a:off x="2447300" y="11143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64"/>
            <p:cNvSpPr/>
            <p:nvPr/>
          </p:nvSpPr>
          <p:spPr>
            <a:xfrm>
              <a:off x="2447300" y="1038125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64"/>
            <p:cNvSpPr/>
            <p:nvPr/>
          </p:nvSpPr>
          <p:spPr>
            <a:xfrm>
              <a:off x="23712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64"/>
            <p:cNvSpPr/>
            <p:nvPr/>
          </p:nvSpPr>
          <p:spPr>
            <a:xfrm>
              <a:off x="237127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64"/>
            <p:cNvSpPr/>
            <p:nvPr/>
          </p:nvSpPr>
          <p:spPr>
            <a:xfrm>
              <a:off x="237127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64"/>
            <p:cNvSpPr/>
            <p:nvPr/>
          </p:nvSpPr>
          <p:spPr>
            <a:xfrm>
              <a:off x="237127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64"/>
            <p:cNvSpPr/>
            <p:nvPr/>
          </p:nvSpPr>
          <p:spPr>
            <a:xfrm>
              <a:off x="237127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64"/>
            <p:cNvSpPr/>
            <p:nvPr/>
          </p:nvSpPr>
          <p:spPr>
            <a:xfrm>
              <a:off x="2371275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64"/>
            <p:cNvSpPr/>
            <p:nvPr/>
          </p:nvSpPr>
          <p:spPr>
            <a:xfrm>
              <a:off x="2371275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64"/>
            <p:cNvSpPr/>
            <p:nvPr/>
          </p:nvSpPr>
          <p:spPr>
            <a:xfrm>
              <a:off x="237127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64"/>
            <p:cNvSpPr/>
            <p:nvPr/>
          </p:nvSpPr>
          <p:spPr>
            <a:xfrm>
              <a:off x="2371275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64"/>
            <p:cNvSpPr/>
            <p:nvPr/>
          </p:nvSpPr>
          <p:spPr>
            <a:xfrm>
              <a:off x="229507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64"/>
            <p:cNvSpPr/>
            <p:nvPr/>
          </p:nvSpPr>
          <p:spPr>
            <a:xfrm>
              <a:off x="229507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64"/>
            <p:cNvSpPr/>
            <p:nvPr/>
          </p:nvSpPr>
          <p:spPr>
            <a:xfrm>
              <a:off x="2295075" y="11905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64"/>
            <p:cNvSpPr/>
            <p:nvPr/>
          </p:nvSpPr>
          <p:spPr>
            <a:xfrm>
              <a:off x="2295075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64"/>
            <p:cNvSpPr/>
            <p:nvPr/>
          </p:nvSpPr>
          <p:spPr>
            <a:xfrm>
              <a:off x="2218650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7" y="9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64"/>
            <p:cNvSpPr/>
            <p:nvPr/>
          </p:nvSpPr>
          <p:spPr>
            <a:xfrm>
              <a:off x="2218650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74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64"/>
            <p:cNvSpPr/>
            <p:nvPr/>
          </p:nvSpPr>
          <p:spPr>
            <a:xfrm>
              <a:off x="221865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64"/>
            <p:cNvSpPr/>
            <p:nvPr/>
          </p:nvSpPr>
          <p:spPr>
            <a:xfrm>
              <a:off x="2142425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64"/>
            <p:cNvSpPr/>
            <p:nvPr/>
          </p:nvSpPr>
          <p:spPr>
            <a:xfrm>
              <a:off x="2142425" y="11905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64"/>
            <p:cNvSpPr/>
            <p:nvPr/>
          </p:nvSpPr>
          <p:spPr>
            <a:xfrm>
              <a:off x="2751950" y="36279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64"/>
            <p:cNvSpPr/>
            <p:nvPr/>
          </p:nvSpPr>
          <p:spPr>
            <a:xfrm>
              <a:off x="2751950" y="3551925"/>
              <a:ext cx="62350" cy="53300"/>
            </a:xfrm>
            <a:custGeom>
              <a:avLst/>
              <a:gdLst/>
              <a:ahLst/>
              <a:cxnLst/>
              <a:rect l="l" t="t" r="r" b="b"/>
              <a:pathLst>
                <a:path w="2494" h="2132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80"/>
                    <a:pt x="0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7" y="2131"/>
                    <a:pt x="1604" y="2033"/>
                    <a:pt x="1821" y="1814"/>
                  </a:cubicBezTo>
                  <a:cubicBezTo>
                    <a:pt x="2493" y="1141"/>
                    <a:pt x="2020" y="1"/>
                    <a:pt x="107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64"/>
            <p:cNvSpPr/>
            <p:nvPr/>
          </p:nvSpPr>
          <p:spPr>
            <a:xfrm>
              <a:off x="2751950" y="3475725"/>
              <a:ext cx="62350" cy="53275"/>
            </a:xfrm>
            <a:custGeom>
              <a:avLst/>
              <a:gdLst/>
              <a:ahLst/>
              <a:cxnLst/>
              <a:rect l="l" t="t" r="r" b="b"/>
              <a:pathLst>
                <a:path w="2494" h="2131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4" y="2032"/>
                    <a:pt x="1821" y="1813"/>
                  </a:cubicBezTo>
                  <a:cubicBezTo>
                    <a:pt x="2493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64"/>
            <p:cNvSpPr/>
            <p:nvPr/>
          </p:nvSpPr>
          <p:spPr>
            <a:xfrm>
              <a:off x="2675925" y="38567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64"/>
            <p:cNvSpPr/>
            <p:nvPr/>
          </p:nvSpPr>
          <p:spPr>
            <a:xfrm>
              <a:off x="2675725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1" y="480"/>
                    <a:pt x="9" y="1073"/>
                  </a:cubicBezTo>
                  <a:cubicBezTo>
                    <a:pt x="9" y="1715"/>
                    <a:pt x="535" y="2139"/>
                    <a:pt x="1081" y="2139"/>
                  </a:cubicBezTo>
                  <a:cubicBezTo>
                    <a:pt x="1345" y="2139"/>
                    <a:pt x="1613" y="2040"/>
                    <a:pt x="1830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64"/>
            <p:cNvSpPr/>
            <p:nvPr/>
          </p:nvSpPr>
          <p:spPr>
            <a:xfrm>
              <a:off x="267592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64"/>
            <p:cNvSpPr/>
            <p:nvPr/>
          </p:nvSpPr>
          <p:spPr>
            <a:xfrm>
              <a:off x="267592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64"/>
            <p:cNvSpPr/>
            <p:nvPr/>
          </p:nvSpPr>
          <p:spPr>
            <a:xfrm>
              <a:off x="2675925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64"/>
            <p:cNvSpPr/>
            <p:nvPr/>
          </p:nvSpPr>
          <p:spPr>
            <a:xfrm>
              <a:off x="2675925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64"/>
            <p:cNvSpPr/>
            <p:nvPr/>
          </p:nvSpPr>
          <p:spPr>
            <a:xfrm>
              <a:off x="2599725" y="385677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64"/>
            <p:cNvSpPr/>
            <p:nvPr/>
          </p:nvSpPr>
          <p:spPr>
            <a:xfrm>
              <a:off x="2599725" y="3780375"/>
              <a:ext cx="62400" cy="53475"/>
            </a:xfrm>
            <a:custGeom>
              <a:avLst/>
              <a:gdLst/>
              <a:ahLst/>
              <a:cxnLst/>
              <a:rect l="l" t="t" r="r" b="b"/>
              <a:pathLst>
                <a:path w="2496" h="2139" extrusionOk="0">
                  <a:moveTo>
                    <a:pt x="1065" y="0"/>
                  </a:moveTo>
                  <a:cubicBezTo>
                    <a:pt x="472" y="0"/>
                    <a:pt x="0" y="480"/>
                    <a:pt x="0" y="1073"/>
                  </a:cubicBezTo>
                  <a:cubicBezTo>
                    <a:pt x="0" y="1715"/>
                    <a:pt x="526" y="2139"/>
                    <a:pt x="1073" y="2139"/>
                  </a:cubicBezTo>
                  <a:cubicBezTo>
                    <a:pt x="1336" y="2139"/>
                    <a:pt x="1604" y="2040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64"/>
            <p:cNvSpPr/>
            <p:nvPr/>
          </p:nvSpPr>
          <p:spPr>
            <a:xfrm>
              <a:off x="2599725" y="37041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64"/>
            <p:cNvSpPr/>
            <p:nvPr/>
          </p:nvSpPr>
          <p:spPr>
            <a:xfrm>
              <a:off x="2599725" y="36279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64"/>
            <p:cNvSpPr/>
            <p:nvPr/>
          </p:nvSpPr>
          <p:spPr>
            <a:xfrm>
              <a:off x="2599725" y="355192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64"/>
            <p:cNvSpPr/>
            <p:nvPr/>
          </p:nvSpPr>
          <p:spPr>
            <a:xfrm>
              <a:off x="2599725" y="34757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64"/>
            <p:cNvSpPr/>
            <p:nvPr/>
          </p:nvSpPr>
          <p:spPr>
            <a:xfrm>
              <a:off x="2523500" y="3932800"/>
              <a:ext cx="62225" cy="53475"/>
            </a:xfrm>
            <a:custGeom>
              <a:avLst/>
              <a:gdLst/>
              <a:ahLst/>
              <a:cxnLst/>
              <a:rect l="l" t="t" r="r" b="b"/>
              <a:pathLst>
                <a:path w="2489" h="2139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8" y="2139"/>
                    <a:pt x="1605" y="2041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64"/>
            <p:cNvSpPr/>
            <p:nvPr/>
          </p:nvSpPr>
          <p:spPr>
            <a:xfrm>
              <a:off x="2523500" y="38567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64"/>
            <p:cNvSpPr/>
            <p:nvPr/>
          </p:nvSpPr>
          <p:spPr>
            <a:xfrm>
              <a:off x="2523500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1" y="2139"/>
                    <a:pt x="1610" y="2040"/>
                    <a:pt x="1830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64"/>
            <p:cNvSpPr/>
            <p:nvPr/>
          </p:nvSpPr>
          <p:spPr>
            <a:xfrm>
              <a:off x="252350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64"/>
            <p:cNvSpPr/>
            <p:nvPr/>
          </p:nvSpPr>
          <p:spPr>
            <a:xfrm>
              <a:off x="2523500" y="3627950"/>
              <a:ext cx="62225" cy="53475"/>
            </a:xfrm>
            <a:custGeom>
              <a:avLst/>
              <a:gdLst/>
              <a:ahLst/>
              <a:cxnLst/>
              <a:rect l="l" t="t" r="r" b="b"/>
              <a:pathLst>
                <a:path w="2489" h="2139" extrusionOk="0">
                  <a:moveTo>
                    <a:pt x="1066" y="0"/>
                  </a:moveTo>
                  <a:cubicBezTo>
                    <a:pt x="480" y="8"/>
                    <a:pt x="1" y="488"/>
                    <a:pt x="1" y="1073"/>
                  </a:cubicBezTo>
                  <a:cubicBezTo>
                    <a:pt x="1" y="1715"/>
                    <a:pt x="527" y="2139"/>
                    <a:pt x="1073" y="2139"/>
                  </a:cubicBezTo>
                  <a:cubicBezTo>
                    <a:pt x="1337" y="2139"/>
                    <a:pt x="1605" y="2040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64"/>
            <p:cNvSpPr/>
            <p:nvPr/>
          </p:nvSpPr>
          <p:spPr>
            <a:xfrm>
              <a:off x="2523500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64"/>
            <p:cNvSpPr/>
            <p:nvPr/>
          </p:nvSpPr>
          <p:spPr>
            <a:xfrm>
              <a:off x="25235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64"/>
            <p:cNvSpPr/>
            <p:nvPr/>
          </p:nvSpPr>
          <p:spPr>
            <a:xfrm>
              <a:off x="252350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64"/>
            <p:cNvSpPr/>
            <p:nvPr/>
          </p:nvSpPr>
          <p:spPr>
            <a:xfrm>
              <a:off x="2447300" y="40852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96" y="1147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64"/>
            <p:cNvSpPr/>
            <p:nvPr/>
          </p:nvSpPr>
          <p:spPr>
            <a:xfrm>
              <a:off x="2447300" y="40090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9" y="2134"/>
                    <a:pt x="1078" y="2134"/>
                  </a:cubicBezTo>
                  <a:cubicBezTo>
                    <a:pt x="1339" y="2134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64"/>
            <p:cNvSpPr/>
            <p:nvPr/>
          </p:nvSpPr>
          <p:spPr>
            <a:xfrm>
              <a:off x="2447300" y="3932800"/>
              <a:ext cx="62200" cy="53475"/>
            </a:xfrm>
            <a:custGeom>
              <a:avLst/>
              <a:gdLst/>
              <a:ahLst/>
              <a:cxnLst/>
              <a:rect l="l" t="t" r="r" b="b"/>
              <a:pathLst>
                <a:path w="2488" h="2139" extrusionOk="0">
                  <a:moveTo>
                    <a:pt x="1065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7" y="2139"/>
                    <a:pt x="1604" y="2041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64"/>
            <p:cNvSpPr/>
            <p:nvPr/>
          </p:nvSpPr>
          <p:spPr>
            <a:xfrm>
              <a:off x="2447300" y="385677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64"/>
            <p:cNvSpPr/>
            <p:nvPr/>
          </p:nvSpPr>
          <p:spPr>
            <a:xfrm>
              <a:off x="2447300" y="3780375"/>
              <a:ext cx="62400" cy="53475"/>
            </a:xfrm>
            <a:custGeom>
              <a:avLst/>
              <a:gdLst/>
              <a:ahLst/>
              <a:cxnLst/>
              <a:rect l="l" t="t" r="r" b="b"/>
              <a:pathLst>
                <a:path w="2496" h="2139" extrusionOk="0">
                  <a:moveTo>
                    <a:pt x="1065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7" y="2139"/>
                  </a:cubicBezTo>
                  <a:cubicBezTo>
                    <a:pt x="1341" y="2139"/>
                    <a:pt x="1610" y="2040"/>
                    <a:pt x="1829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64"/>
            <p:cNvSpPr/>
            <p:nvPr/>
          </p:nvSpPr>
          <p:spPr>
            <a:xfrm>
              <a:off x="2447300" y="37041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64"/>
            <p:cNvSpPr/>
            <p:nvPr/>
          </p:nvSpPr>
          <p:spPr>
            <a:xfrm>
              <a:off x="2447300" y="3627950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8" y="2137"/>
                    <a:pt x="1076" y="2137"/>
                  </a:cubicBezTo>
                  <a:cubicBezTo>
                    <a:pt x="1339" y="2137"/>
                    <a:pt x="1605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64"/>
            <p:cNvSpPr/>
            <p:nvPr/>
          </p:nvSpPr>
          <p:spPr>
            <a:xfrm>
              <a:off x="2447300" y="355192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64"/>
            <p:cNvSpPr/>
            <p:nvPr/>
          </p:nvSpPr>
          <p:spPr>
            <a:xfrm>
              <a:off x="2447300" y="34757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64"/>
            <p:cNvSpPr/>
            <p:nvPr/>
          </p:nvSpPr>
          <p:spPr>
            <a:xfrm>
              <a:off x="2447300" y="33995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64"/>
            <p:cNvSpPr/>
            <p:nvPr/>
          </p:nvSpPr>
          <p:spPr>
            <a:xfrm>
              <a:off x="2447300" y="3323300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64"/>
            <p:cNvSpPr/>
            <p:nvPr/>
          </p:nvSpPr>
          <p:spPr>
            <a:xfrm>
              <a:off x="2371275" y="42374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64"/>
            <p:cNvSpPr/>
            <p:nvPr/>
          </p:nvSpPr>
          <p:spPr>
            <a:xfrm>
              <a:off x="2371275" y="41614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64"/>
            <p:cNvSpPr/>
            <p:nvPr/>
          </p:nvSpPr>
          <p:spPr>
            <a:xfrm>
              <a:off x="2371275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47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64"/>
            <p:cNvSpPr/>
            <p:nvPr/>
          </p:nvSpPr>
          <p:spPr>
            <a:xfrm>
              <a:off x="237127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64"/>
            <p:cNvSpPr/>
            <p:nvPr/>
          </p:nvSpPr>
          <p:spPr>
            <a:xfrm>
              <a:off x="2371075" y="3932800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7" y="2139"/>
                    <a:pt x="1605" y="2041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64"/>
            <p:cNvSpPr/>
            <p:nvPr/>
          </p:nvSpPr>
          <p:spPr>
            <a:xfrm>
              <a:off x="2371075" y="385677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64"/>
            <p:cNvSpPr/>
            <p:nvPr/>
          </p:nvSpPr>
          <p:spPr>
            <a:xfrm>
              <a:off x="2371075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1" y="2139"/>
                    <a:pt x="1610" y="2040"/>
                    <a:pt x="1830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64"/>
            <p:cNvSpPr/>
            <p:nvPr/>
          </p:nvSpPr>
          <p:spPr>
            <a:xfrm>
              <a:off x="237127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64"/>
            <p:cNvSpPr/>
            <p:nvPr/>
          </p:nvSpPr>
          <p:spPr>
            <a:xfrm>
              <a:off x="237127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8" y="1154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64"/>
            <p:cNvSpPr/>
            <p:nvPr/>
          </p:nvSpPr>
          <p:spPr>
            <a:xfrm>
              <a:off x="2371075" y="35519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64"/>
            <p:cNvSpPr/>
            <p:nvPr/>
          </p:nvSpPr>
          <p:spPr>
            <a:xfrm>
              <a:off x="2371075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64"/>
            <p:cNvSpPr/>
            <p:nvPr/>
          </p:nvSpPr>
          <p:spPr>
            <a:xfrm>
              <a:off x="2371075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64"/>
            <p:cNvSpPr/>
            <p:nvPr/>
          </p:nvSpPr>
          <p:spPr>
            <a:xfrm>
              <a:off x="2371075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54"/>
                    <a:pt x="2025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64"/>
            <p:cNvSpPr/>
            <p:nvPr/>
          </p:nvSpPr>
          <p:spPr>
            <a:xfrm>
              <a:off x="2371075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55"/>
                    <a:pt x="2025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64"/>
            <p:cNvSpPr/>
            <p:nvPr/>
          </p:nvSpPr>
          <p:spPr>
            <a:xfrm>
              <a:off x="2295075" y="43136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64"/>
            <p:cNvSpPr/>
            <p:nvPr/>
          </p:nvSpPr>
          <p:spPr>
            <a:xfrm>
              <a:off x="2295075" y="42374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64"/>
            <p:cNvSpPr/>
            <p:nvPr/>
          </p:nvSpPr>
          <p:spPr>
            <a:xfrm>
              <a:off x="2295075" y="416142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64"/>
            <p:cNvSpPr/>
            <p:nvPr/>
          </p:nvSpPr>
          <p:spPr>
            <a:xfrm>
              <a:off x="2295075" y="40852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1"/>
                  </a:cubicBezTo>
                  <a:cubicBezTo>
                    <a:pt x="2488" y="1147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64"/>
            <p:cNvSpPr/>
            <p:nvPr/>
          </p:nvSpPr>
          <p:spPr>
            <a:xfrm>
              <a:off x="2295075" y="4009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10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64"/>
            <p:cNvSpPr/>
            <p:nvPr/>
          </p:nvSpPr>
          <p:spPr>
            <a:xfrm>
              <a:off x="2294850" y="3932800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1" y="0"/>
                    <a:pt x="1" y="480"/>
                    <a:pt x="9" y="1073"/>
                  </a:cubicBezTo>
                  <a:cubicBezTo>
                    <a:pt x="9" y="1715"/>
                    <a:pt x="531" y="2139"/>
                    <a:pt x="1078" y="2139"/>
                  </a:cubicBezTo>
                  <a:cubicBezTo>
                    <a:pt x="1342" y="2139"/>
                    <a:pt x="1611" y="2041"/>
                    <a:pt x="1830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64"/>
            <p:cNvSpPr/>
            <p:nvPr/>
          </p:nvSpPr>
          <p:spPr>
            <a:xfrm>
              <a:off x="2295075" y="385677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64"/>
            <p:cNvSpPr/>
            <p:nvPr/>
          </p:nvSpPr>
          <p:spPr>
            <a:xfrm>
              <a:off x="2294850" y="3780375"/>
              <a:ext cx="62625" cy="53475"/>
            </a:xfrm>
            <a:custGeom>
              <a:avLst/>
              <a:gdLst/>
              <a:ahLst/>
              <a:cxnLst/>
              <a:rect l="l" t="t" r="r" b="b"/>
              <a:pathLst>
                <a:path w="2505" h="2139" extrusionOk="0">
                  <a:moveTo>
                    <a:pt x="1074" y="0"/>
                  </a:moveTo>
                  <a:cubicBezTo>
                    <a:pt x="481" y="0"/>
                    <a:pt x="1" y="480"/>
                    <a:pt x="9" y="1073"/>
                  </a:cubicBezTo>
                  <a:cubicBezTo>
                    <a:pt x="9" y="1715"/>
                    <a:pt x="535" y="2139"/>
                    <a:pt x="1082" y="2139"/>
                  </a:cubicBezTo>
                  <a:cubicBezTo>
                    <a:pt x="1345" y="2139"/>
                    <a:pt x="1613" y="2040"/>
                    <a:pt x="1830" y="1821"/>
                  </a:cubicBezTo>
                  <a:cubicBezTo>
                    <a:pt x="2505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64"/>
            <p:cNvSpPr/>
            <p:nvPr/>
          </p:nvSpPr>
          <p:spPr>
            <a:xfrm>
              <a:off x="2295075" y="37041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64"/>
            <p:cNvSpPr/>
            <p:nvPr/>
          </p:nvSpPr>
          <p:spPr>
            <a:xfrm>
              <a:off x="2295075" y="36279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64"/>
            <p:cNvSpPr/>
            <p:nvPr/>
          </p:nvSpPr>
          <p:spPr>
            <a:xfrm>
              <a:off x="2295075" y="355192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64"/>
            <p:cNvSpPr/>
            <p:nvPr/>
          </p:nvSpPr>
          <p:spPr>
            <a:xfrm>
              <a:off x="2295075" y="34757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64"/>
            <p:cNvSpPr/>
            <p:nvPr/>
          </p:nvSpPr>
          <p:spPr>
            <a:xfrm>
              <a:off x="2295075" y="33995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64"/>
            <p:cNvSpPr/>
            <p:nvPr/>
          </p:nvSpPr>
          <p:spPr>
            <a:xfrm>
              <a:off x="229492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8"/>
                    <a:pt x="6" y="480"/>
                    <a:pt x="6" y="1065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4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64"/>
            <p:cNvSpPr/>
            <p:nvPr/>
          </p:nvSpPr>
          <p:spPr>
            <a:xfrm>
              <a:off x="2294925" y="3247075"/>
              <a:ext cx="62350" cy="53450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40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64"/>
            <p:cNvSpPr/>
            <p:nvPr/>
          </p:nvSpPr>
          <p:spPr>
            <a:xfrm>
              <a:off x="2295075" y="317107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2"/>
                    <a:pt x="1813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64"/>
            <p:cNvSpPr/>
            <p:nvPr/>
          </p:nvSpPr>
          <p:spPr>
            <a:xfrm>
              <a:off x="2295075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64"/>
            <p:cNvSpPr/>
            <p:nvPr/>
          </p:nvSpPr>
          <p:spPr>
            <a:xfrm>
              <a:off x="2218650" y="43898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64"/>
            <p:cNvSpPr/>
            <p:nvPr/>
          </p:nvSpPr>
          <p:spPr>
            <a:xfrm>
              <a:off x="2218650" y="43136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64"/>
            <p:cNvSpPr/>
            <p:nvPr/>
          </p:nvSpPr>
          <p:spPr>
            <a:xfrm>
              <a:off x="2218650" y="42374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74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7" y="8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64"/>
            <p:cNvSpPr/>
            <p:nvPr/>
          </p:nvSpPr>
          <p:spPr>
            <a:xfrm>
              <a:off x="2218650" y="41614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64"/>
            <p:cNvSpPr/>
            <p:nvPr/>
          </p:nvSpPr>
          <p:spPr>
            <a:xfrm>
              <a:off x="2218650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64"/>
            <p:cNvSpPr/>
            <p:nvPr/>
          </p:nvSpPr>
          <p:spPr>
            <a:xfrm>
              <a:off x="2218650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64"/>
            <p:cNvSpPr/>
            <p:nvPr/>
          </p:nvSpPr>
          <p:spPr>
            <a:xfrm>
              <a:off x="2218650" y="3932800"/>
              <a:ext cx="62225" cy="53475"/>
            </a:xfrm>
            <a:custGeom>
              <a:avLst/>
              <a:gdLst/>
              <a:ahLst/>
              <a:cxnLst/>
              <a:rect l="l" t="t" r="r" b="b"/>
              <a:pathLst>
                <a:path w="2489" h="2139" extrusionOk="0">
                  <a:moveTo>
                    <a:pt x="1074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7" y="2139"/>
                    <a:pt x="1605" y="2041"/>
                    <a:pt x="1821" y="1821"/>
                  </a:cubicBezTo>
                  <a:cubicBezTo>
                    <a:pt x="2488" y="1146"/>
                    <a:pt x="2017" y="8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64"/>
            <p:cNvSpPr/>
            <p:nvPr/>
          </p:nvSpPr>
          <p:spPr>
            <a:xfrm>
              <a:off x="2218650" y="38567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64"/>
            <p:cNvSpPr/>
            <p:nvPr/>
          </p:nvSpPr>
          <p:spPr>
            <a:xfrm>
              <a:off x="2218650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7" y="2139"/>
                  </a:cubicBezTo>
                  <a:cubicBezTo>
                    <a:pt x="1341" y="2139"/>
                    <a:pt x="1610" y="2040"/>
                    <a:pt x="1830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64"/>
            <p:cNvSpPr/>
            <p:nvPr/>
          </p:nvSpPr>
          <p:spPr>
            <a:xfrm>
              <a:off x="221865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64"/>
            <p:cNvSpPr/>
            <p:nvPr/>
          </p:nvSpPr>
          <p:spPr>
            <a:xfrm>
              <a:off x="2218650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74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8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64"/>
            <p:cNvSpPr/>
            <p:nvPr/>
          </p:nvSpPr>
          <p:spPr>
            <a:xfrm>
              <a:off x="2218650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64"/>
            <p:cNvSpPr/>
            <p:nvPr/>
          </p:nvSpPr>
          <p:spPr>
            <a:xfrm>
              <a:off x="221865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64"/>
            <p:cNvSpPr/>
            <p:nvPr/>
          </p:nvSpPr>
          <p:spPr>
            <a:xfrm>
              <a:off x="2218650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64"/>
            <p:cNvSpPr/>
            <p:nvPr/>
          </p:nvSpPr>
          <p:spPr>
            <a:xfrm>
              <a:off x="2218650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7" y="8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64"/>
            <p:cNvSpPr/>
            <p:nvPr/>
          </p:nvSpPr>
          <p:spPr>
            <a:xfrm>
              <a:off x="2218650" y="3247075"/>
              <a:ext cx="62425" cy="53500"/>
            </a:xfrm>
            <a:custGeom>
              <a:avLst/>
              <a:gdLst/>
              <a:ahLst/>
              <a:cxnLst/>
              <a:rect l="l" t="t" r="r" b="b"/>
              <a:pathLst>
                <a:path w="2497" h="2140" extrusionOk="0">
                  <a:moveTo>
                    <a:pt x="1074" y="1"/>
                  </a:moveTo>
                  <a:cubicBezTo>
                    <a:pt x="480" y="9"/>
                    <a:pt x="9" y="480"/>
                    <a:pt x="0" y="1066"/>
                  </a:cubicBezTo>
                  <a:cubicBezTo>
                    <a:pt x="0" y="1711"/>
                    <a:pt x="529" y="2140"/>
                    <a:pt x="1079" y="2140"/>
                  </a:cubicBezTo>
                  <a:cubicBezTo>
                    <a:pt x="1339" y="2140"/>
                    <a:pt x="1605" y="2044"/>
                    <a:pt x="1821" y="1830"/>
                  </a:cubicBezTo>
                  <a:cubicBezTo>
                    <a:pt x="2496" y="1155"/>
                    <a:pt x="2017" y="9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64"/>
            <p:cNvSpPr/>
            <p:nvPr/>
          </p:nvSpPr>
          <p:spPr>
            <a:xfrm>
              <a:off x="2218650" y="31710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74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5"/>
                    <a:pt x="528" y="2131"/>
                    <a:pt x="1078" y="2131"/>
                  </a:cubicBezTo>
                  <a:cubicBezTo>
                    <a:pt x="1339" y="2131"/>
                    <a:pt x="1604" y="2036"/>
                    <a:pt x="1821" y="1821"/>
                  </a:cubicBezTo>
                  <a:cubicBezTo>
                    <a:pt x="2488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64"/>
            <p:cNvSpPr/>
            <p:nvPr/>
          </p:nvSpPr>
          <p:spPr>
            <a:xfrm>
              <a:off x="22186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64"/>
            <p:cNvSpPr/>
            <p:nvPr/>
          </p:nvSpPr>
          <p:spPr>
            <a:xfrm>
              <a:off x="221865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64"/>
            <p:cNvSpPr/>
            <p:nvPr/>
          </p:nvSpPr>
          <p:spPr>
            <a:xfrm>
              <a:off x="22186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9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64"/>
            <p:cNvSpPr/>
            <p:nvPr/>
          </p:nvSpPr>
          <p:spPr>
            <a:xfrm>
              <a:off x="2142425" y="46183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64"/>
            <p:cNvSpPr/>
            <p:nvPr/>
          </p:nvSpPr>
          <p:spPr>
            <a:xfrm>
              <a:off x="2142425" y="43898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64"/>
            <p:cNvSpPr/>
            <p:nvPr/>
          </p:nvSpPr>
          <p:spPr>
            <a:xfrm>
              <a:off x="2142425" y="43136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64"/>
            <p:cNvSpPr/>
            <p:nvPr/>
          </p:nvSpPr>
          <p:spPr>
            <a:xfrm>
              <a:off x="2142425" y="42374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64"/>
            <p:cNvSpPr/>
            <p:nvPr/>
          </p:nvSpPr>
          <p:spPr>
            <a:xfrm>
              <a:off x="2142425" y="41614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64"/>
            <p:cNvSpPr/>
            <p:nvPr/>
          </p:nvSpPr>
          <p:spPr>
            <a:xfrm>
              <a:off x="2142425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64"/>
            <p:cNvSpPr/>
            <p:nvPr/>
          </p:nvSpPr>
          <p:spPr>
            <a:xfrm>
              <a:off x="2142425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64"/>
            <p:cNvSpPr/>
            <p:nvPr/>
          </p:nvSpPr>
          <p:spPr>
            <a:xfrm>
              <a:off x="2142425" y="3932800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8" y="2139"/>
                    <a:pt x="1605" y="2041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64"/>
            <p:cNvSpPr/>
            <p:nvPr/>
          </p:nvSpPr>
          <p:spPr>
            <a:xfrm>
              <a:off x="2142425" y="385677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8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64"/>
            <p:cNvSpPr/>
            <p:nvPr/>
          </p:nvSpPr>
          <p:spPr>
            <a:xfrm>
              <a:off x="2142425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2" y="2139"/>
                    <a:pt x="1611" y="2040"/>
                    <a:pt x="1830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64"/>
            <p:cNvSpPr/>
            <p:nvPr/>
          </p:nvSpPr>
          <p:spPr>
            <a:xfrm>
              <a:off x="2142425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64"/>
            <p:cNvSpPr/>
            <p:nvPr/>
          </p:nvSpPr>
          <p:spPr>
            <a:xfrm>
              <a:off x="2142425" y="36279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64"/>
            <p:cNvSpPr/>
            <p:nvPr/>
          </p:nvSpPr>
          <p:spPr>
            <a:xfrm>
              <a:off x="2142425" y="35519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8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64"/>
            <p:cNvSpPr/>
            <p:nvPr/>
          </p:nvSpPr>
          <p:spPr>
            <a:xfrm>
              <a:off x="2142425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64"/>
            <p:cNvSpPr/>
            <p:nvPr/>
          </p:nvSpPr>
          <p:spPr>
            <a:xfrm>
              <a:off x="2142425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64"/>
            <p:cNvSpPr/>
            <p:nvPr/>
          </p:nvSpPr>
          <p:spPr>
            <a:xfrm>
              <a:off x="2142425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64"/>
            <p:cNvSpPr/>
            <p:nvPr/>
          </p:nvSpPr>
          <p:spPr>
            <a:xfrm>
              <a:off x="2142425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64"/>
            <p:cNvSpPr/>
            <p:nvPr/>
          </p:nvSpPr>
          <p:spPr>
            <a:xfrm>
              <a:off x="2142425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64"/>
            <p:cNvSpPr/>
            <p:nvPr/>
          </p:nvSpPr>
          <p:spPr>
            <a:xfrm>
              <a:off x="214242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64"/>
            <p:cNvSpPr/>
            <p:nvPr/>
          </p:nvSpPr>
          <p:spPr>
            <a:xfrm>
              <a:off x="214242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64"/>
            <p:cNvSpPr/>
            <p:nvPr/>
          </p:nvSpPr>
          <p:spPr>
            <a:xfrm>
              <a:off x="214242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64"/>
            <p:cNvSpPr/>
            <p:nvPr/>
          </p:nvSpPr>
          <p:spPr>
            <a:xfrm>
              <a:off x="214242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64"/>
            <p:cNvSpPr/>
            <p:nvPr/>
          </p:nvSpPr>
          <p:spPr>
            <a:xfrm>
              <a:off x="214242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64"/>
            <p:cNvSpPr/>
            <p:nvPr/>
          </p:nvSpPr>
          <p:spPr>
            <a:xfrm>
              <a:off x="214242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64"/>
            <p:cNvSpPr/>
            <p:nvPr/>
          </p:nvSpPr>
          <p:spPr>
            <a:xfrm>
              <a:off x="214242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64"/>
            <p:cNvSpPr/>
            <p:nvPr/>
          </p:nvSpPr>
          <p:spPr>
            <a:xfrm>
              <a:off x="2142425" y="1038125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64"/>
            <p:cNvSpPr/>
            <p:nvPr/>
          </p:nvSpPr>
          <p:spPr>
            <a:xfrm>
              <a:off x="2066425" y="46183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64"/>
            <p:cNvSpPr/>
            <p:nvPr/>
          </p:nvSpPr>
          <p:spPr>
            <a:xfrm>
              <a:off x="2066425" y="454230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64"/>
            <p:cNvSpPr/>
            <p:nvPr/>
          </p:nvSpPr>
          <p:spPr>
            <a:xfrm>
              <a:off x="2066425" y="44660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64"/>
            <p:cNvSpPr/>
            <p:nvPr/>
          </p:nvSpPr>
          <p:spPr>
            <a:xfrm>
              <a:off x="2066425" y="43898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7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64"/>
            <p:cNvSpPr/>
            <p:nvPr/>
          </p:nvSpPr>
          <p:spPr>
            <a:xfrm>
              <a:off x="2066425" y="43136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64"/>
            <p:cNvSpPr/>
            <p:nvPr/>
          </p:nvSpPr>
          <p:spPr>
            <a:xfrm>
              <a:off x="2066425" y="42374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55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64"/>
            <p:cNvSpPr/>
            <p:nvPr/>
          </p:nvSpPr>
          <p:spPr>
            <a:xfrm>
              <a:off x="2066425" y="41614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64"/>
            <p:cNvSpPr/>
            <p:nvPr/>
          </p:nvSpPr>
          <p:spPr>
            <a:xfrm>
              <a:off x="206642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64"/>
            <p:cNvSpPr/>
            <p:nvPr/>
          </p:nvSpPr>
          <p:spPr>
            <a:xfrm>
              <a:off x="206642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64"/>
            <p:cNvSpPr/>
            <p:nvPr/>
          </p:nvSpPr>
          <p:spPr>
            <a:xfrm>
              <a:off x="2066425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64"/>
            <p:cNvSpPr/>
            <p:nvPr/>
          </p:nvSpPr>
          <p:spPr>
            <a:xfrm>
              <a:off x="2066425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64"/>
            <p:cNvSpPr/>
            <p:nvPr/>
          </p:nvSpPr>
          <p:spPr>
            <a:xfrm>
              <a:off x="2066275" y="3399500"/>
              <a:ext cx="62375" cy="53350"/>
            </a:xfrm>
            <a:custGeom>
              <a:avLst/>
              <a:gdLst/>
              <a:ahLst/>
              <a:cxnLst/>
              <a:rect l="l" t="t" r="r" b="b"/>
              <a:pathLst>
                <a:path w="2495" h="2134" extrusionOk="0">
                  <a:moveTo>
                    <a:pt x="1071" y="1"/>
                  </a:moveTo>
                  <a:cubicBezTo>
                    <a:pt x="478" y="1"/>
                    <a:pt x="6" y="480"/>
                    <a:pt x="6" y="1066"/>
                  </a:cubicBezTo>
                  <a:cubicBezTo>
                    <a:pt x="1" y="1709"/>
                    <a:pt x="528" y="2134"/>
                    <a:pt x="1076" y="2134"/>
                  </a:cubicBezTo>
                  <a:cubicBezTo>
                    <a:pt x="1338" y="2134"/>
                    <a:pt x="1604" y="2037"/>
                    <a:pt x="1819" y="1822"/>
                  </a:cubicBezTo>
                  <a:cubicBezTo>
                    <a:pt x="2494" y="1147"/>
                    <a:pt x="2014" y="1"/>
                    <a:pt x="1071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64"/>
            <p:cNvSpPr/>
            <p:nvPr/>
          </p:nvSpPr>
          <p:spPr>
            <a:xfrm>
              <a:off x="2066275" y="3323300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1" y="0"/>
                  </a:moveTo>
                  <a:cubicBezTo>
                    <a:pt x="478" y="8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54"/>
                    <a:pt x="2023" y="0"/>
                    <a:pt x="1071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64"/>
            <p:cNvSpPr/>
            <p:nvPr/>
          </p:nvSpPr>
          <p:spPr>
            <a:xfrm>
              <a:off x="2066275" y="3247075"/>
              <a:ext cx="62375" cy="53450"/>
            </a:xfrm>
            <a:custGeom>
              <a:avLst/>
              <a:gdLst/>
              <a:ahLst/>
              <a:cxnLst/>
              <a:rect l="l" t="t" r="r" b="b"/>
              <a:pathLst>
                <a:path w="2495" h="2138" extrusionOk="0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40"/>
                    <a:pt x="1819" y="1822"/>
                  </a:cubicBezTo>
                  <a:cubicBezTo>
                    <a:pt x="2494" y="1155"/>
                    <a:pt x="2023" y="1"/>
                    <a:pt x="1071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64"/>
            <p:cNvSpPr/>
            <p:nvPr/>
          </p:nvSpPr>
          <p:spPr>
            <a:xfrm>
              <a:off x="206642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64"/>
            <p:cNvSpPr/>
            <p:nvPr/>
          </p:nvSpPr>
          <p:spPr>
            <a:xfrm>
              <a:off x="206642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64"/>
            <p:cNvSpPr/>
            <p:nvPr/>
          </p:nvSpPr>
          <p:spPr>
            <a:xfrm>
              <a:off x="206642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64"/>
            <p:cNvSpPr/>
            <p:nvPr/>
          </p:nvSpPr>
          <p:spPr>
            <a:xfrm>
              <a:off x="206642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64"/>
            <p:cNvSpPr/>
            <p:nvPr/>
          </p:nvSpPr>
          <p:spPr>
            <a:xfrm>
              <a:off x="206642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64"/>
            <p:cNvSpPr/>
            <p:nvPr/>
          </p:nvSpPr>
          <p:spPr>
            <a:xfrm>
              <a:off x="206642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64"/>
            <p:cNvSpPr/>
            <p:nvPr/>
          </p:nvSpPr>
          <p:spPr>
            <a:xfrm>
              <a:off x="20664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64"/>
            <p:cNvSpPr/>
            <p:nvPr/>
          </p:nvSpPr>
          <p:spPr>
            <a:xfrm>
              <a:off x="20664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64"/>
            <p:cNvSpPr/>
            <p:nvPr/>
          </p:nvSpPr>
          <p:spPr>
            <a:xfrm>
              <a:off x="20664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64"/>
            <p:cNvSpPr/>
            <p:nvPr/>
          </p:nvSpPr>
          <p:spPr>
            <a:xfrm>
              <a:off x="20664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64"/>
            <p:cNvSpPr/>
            <p:nvPr/>
          </p:nvSpPr>
          <p:spPr>
            <a:xfrm>
              <a:off x="20664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64"/>
            <p:cNvSpPr/>
            <p:nvPr/>
          </p:nvSpPr>
          <p:spPr>
            <a:xfrm>
              <a:off x="20664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64"/>
            <p:cNvSpPr/>
            <p:nvPr/>
          </p:nvSpPr>
          <p:spPr>
            <a:xfrm>
              <a:off x="206642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64"/>
            <p:cNvSpPr/>
            <p:nvPr/>
          </p:nvSpPr>
          <p:spPr>
            <a:xfrm>
              <a:off x="2066425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64"/>
            <p:cNvSpPr/>
            <p:nvPr/>
          </p:nvSpPr>
          <p:spPr>
            <a:xfrm>
              <a:off x="1990200" y="454230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3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64"/>
            <p:cNvSpPr/>
            <p:nvPr/>
          </p:nvSpPr>
          <p:spPr>
            <a:xfrm>
              <a:off x="1990200" y="44660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64"/>
            <p:cNvSpPr/>
            <p:nvPr/>
          </p:nvSpPr>
          <p:spPr>
            <a:xfrm>
              <a:off x="1990200" y="43898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64"/>
            <p:cNvSpPr/>
            <p:nvPr/>
          </p:nvSpPr>
          <p:spPr>
            <a:xfrm>
              <a:off x="1990200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64"/>
            <p:cNvSpPr/>
            <p:nvPr/>
          </p:nvSpPr>
          <p:spPr>
            <a:xfrm>
              <a:off x="1990200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64"/>
            <p:cNvSpPr/>
            <p:nvPr/>
          </p:nvSpPr>
          <p:spPr>
            <a:xfrm>
              <a:off x="19902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64"/>
            <p:cNvSpPr/>
            <p:nvPr/>
          </p:nvSpPr>
          <p:spPr>
            <a:xfrm>
              <a:off x="199020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64"/>
            <p:cNvSpPr/>
            <p:nvPr/>
          </p:nvSpPr>
          <p:spPr>
            <a:xfrm>
              <a:off x="199007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8"/>
                    <a:pt x="6" y="480"/>
                    <a:pt x="6" y="1065"/>
                  </a:cubicBezTo>
                  <a:cubicBezTo>
                    <a:pt x="0" y="1709"/>
                    <a:pt x="528" y="2137"/>
                    <a:pt x="1075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64"/>
            <p:cNvSpPr/>
            <p:nvPr/>
          </p:nvSpPr>
          <p:spPr>
            <a:xfrm>
              <a:off x="1990075" y="3247075"/>
              <a:ext cx="62350" cy="53450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0" y="1709"/>
                    <a:pt x="528" y="2137"/>
                    <a:pt x="1075" y="2137"/>
                  </a:cubicBezTo>
                  <a:cubicBezTo>
                    <a:pt x="1337" y="2137"/>
                    <a:pt x="1603" y="2040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64"/>
            <p:cNvSpPr/>
            <p:nvPr/>
          </p:nvSpPr>
          <p:spPr>
            <a:xfrm>
              <a:off x="1990200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64"/>
            <p:cNvSpPr/>
            <p:nvPr/>
          </p:nvSpPr>
          <p:spPr>
            <a:xfrm>
              <a:off x="199020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64"/>
            <p:cNvSpPr/>
            <p:nvPr/>
          </p:nvSpPr>
          <p:spPr>
            <a:xfrm>
              <a:off x="199020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64"/>
            <p:cNvSpPr/>
            <p:nvPr/>
          </p:nvSpPr>
          <p:spPr>
            <a:xfrm>
              <a:off x="19902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64"/>
            <p:cNvSpPr/>
            <p:nvPr/>
          </p:nvSpPr>
          <p:spPr>
            <a:xfrm>
              <a:off x="1990200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64"/>
            <p:cNvSpPr/>
            <p:nvPr/>
          </p:nvSpPr>
          <p:spPr>
            <a:xfrm>
              <a:off x="19902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64"/>
            <p:cNvSpPr/>
            <p:nvPr/>
          </p:nvSpPr>
          <p:spPr>
            <a:xfrm>
              <a:off x="19902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64"/>
            <p:cNvSpPr/>
            <p:nvPr/>
          </p:nvSpPr>
          <p:spPr>
            <a:xfrm>
              <a:off x="19902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64"/>
            <p:cNvSpPr/>
            <p:nvPr/>
          </p:nvSpPr>
          <p:spPr>
            <a:xfrm>
              <a:off x="19902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64"/>
            <p:cNvSpPr/>
            <p:nvPr/>
          </p:nvSpPr>
          <p:spPr>
            <a:xfrm>
              <a:off x="199020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64"/>
            <p:cNvSpPr/>
            <p:nvPr/>
          </p:nvSpPr>
          <p:spPr>
            <a:xfrm>
              <a:off x="19902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64"/>
            <p:cNvSpPr/>
            <p:nvPr/>
          </p:nvSpPr>
          <p:spPr>
            <a:xfrm>
              <a:off x="19902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64"/>
            <p:cNvSpPr/>
            <p:nvPr/>
          </p:nvSpPr>
          <p:spPr>
            <a:xfrm>
              <a:off x="19902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64"/>
            <p:cNvSpPr/>
            <p:nvPr/>
          </p:nvSpPr>
          <p:spPr>
            <a:xfrm>
              <a:off x="19902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64"/>
            <p:cNvSpPr/>
            <p:nvPr/>
          </p:nvSpPr>
          <p:spPr>
            <a:xfrm>
              <a:off x="19902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64"/>
            <p:cNvSpPr/>
            <p:nvPr/>
          </p:nvSpPr>
          <p:spPr>
            <a:xfrm>
              <a:off x="199020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64"/>
            <p:cNvSpPr/>
            <p:nvPr/>
          </p:nvSpPr>
          <p:spPr>
            <a:xfrm>
              <a:off x="1990200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64"/>
            <p:cNvSpPr/>
            <p:nvPr/>
          </p:nvSpPr>
          <p:spPr>
            <a:xfrm>
              <a:off x="1914000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64"/>
            <p:cNvSpPr/>
            <p:nvPr/>
          </p:nvSpPr>
          <p:spPr>
            <a:xfrm>
              <a:off x="19140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64"/>
            <p:cNvSpPr/>
            <p:nvPr/>
          </p:nvSpPr>
          <p:spPr>
            <a:xfrm>
              <a:off x="191400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64"/>
            <p:cNvSpPr/>
            <p:nvPr/>
          </p:nvSpPr>
          <p:spPr>
            <a:xfrm>
              <a:off x="1914000" y="33233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64"/>
            <p:cNvSpPr/>
            <p:nvPr/>
          </p:nvSpPr>
          <p:spPr>
            <a:xfrm>
              <a:off x="1914000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64"/>
            <p:cNvSpPr/>
            <p:nvPr/>
          </p:nvSpPr>
          <p:spPr>
            <a:xfrm>
              <a:off x="1914000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64"/>
            <p:cNvSpPr/>
            <p:nvPr/>
          </p:nvSpPr>
          <p:spPr>
            <a:xfrm>
              <a:off x="191400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64"/>
            <p:cNvSpPr/>
            <p:nvPr/>
          </p:nvSpPr>
          <p:spPr>
            <a:xfrm>
              <a:off x="191400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64"/>
            <p:cNvSpPr/>
            <p:nvPr/>
          </p:nvSpPr>
          <p:spPr>
            <a:xfrm>
              <a:off x="191400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64"/>
            <p:cNvSpPr/>
            <p:nvPr/>
          </p:nvSpPr>
          <p:spPr>
            <a:xfrm>
              <a:off x="19140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64"/>
            <p:cNvSpPr/>
            <p:nvPr/>
          </p:nvSpPr>
          <p:spPr>
            <a:xfrm>
              <a:off x="191400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30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64"/>
            <p:cNvSpPr/>
            <p:nvPr/>
          </p:nvSpPr>
          <p:spPr>
            <a:xfrm>
              <a:off x="19140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64"/>
            <p:cNvSpPr/>
            <p:nvPr/>
          </p:nvSpPr>
          <p:spPr>
            <a:xfrm>
              <a:off x="19140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64"/>
            <p:cNvSpPr/>
            <p:nvPr/>
          </p:nvSpPr>
          <p:spPr>
            <a:xfrm>
              <a:off x="19140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64"/>
            <p:cNvSpPr/>
            <p:nvPr/>
          </p:nvSpPr>
          <p:spPr>
            <a:xfrm>
              <a:off x="19140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64"/>
            <p:cNvSpPr/>
            <p:nvPr/>
          </p:nvSpPr>
          <p:spPr>
            <a:xfrm>
              <a:off x="19140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64"/>
            <p:cNvSpPr/>
            <p:nvPr/>
          </p:nvSpPr>
          <p:spPr>
            <a:xfrm>
              <a:off x="1914000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64"/>
            <p:cNvSpPr/>
            <p:nvPr/>
          </p:nvSpPr>
          <p:spPr>
            <a:xfrm>
              <a:off x="191400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64"/>
            <p:cNvSpPr/>
            <p:nvPr/>
          </p:nvSpPr>
          <p:spPr>
            <a:xfrm>
              <a:off x="1837775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64"/>
            <p:cNvSpPr/>
            <p:nvPr/>
          </p:nvSpPr>
          <p:spPr>
            <a:xfrm>
              <a:off x="183777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64"/>
            <p:cNvSpPr/>
            <p:nvPr/>
          </p:nvSpPr>
          <p:spPr>
            <a:xfrm>
              <a:off x="183777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64"/>
            <p:cNvSpPr/>
            <p:nvPr/>
          </p:nvSpPr>
          <p:spPr>
            <a:xfrm>
              <a:off x="1837775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64"/>
            <p:cNvSpPr/>
            <p:nvPr/>
          </p:nvSpPr>
          <p:spPr>
            <a:xfrm>
              <a:off x="183777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7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64"/>
            <p:cNvSpPr/>
            <p:nvPr/>
          </p:nvSpPr>
          <p:spPr>
            <a:xfrm>
              <a:off x="183777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64"/>
            <p:cNvSpPr/>
            <p:nvPr/>
          </p:nvSpPr>
          <p:spPr>
            <a:xfrm>
              <a:off x="183777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64"/>
            <p:cNvSpPr/>
            <p:nvPr/>
          </p:nvSpPr>
          <p:spPr>
            <a:xfrm>
              <a:off x="183777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64"/>
            <p:cNvSpPr/>
            <p:nvPr/>
          </p:nvSpPr>
          <p:spPr>
            <a:xfrm>
              <a:off x="1837775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7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64"/>
            <p:cNvSpPr/>
            <p:nvPr/>
          </p:nvSpPr>
          <p:spPr>
            <a:xfrm>
              <a:off x="183777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64"/>
            <p:cNvSpPr/>
            <p:nvPr/>
          </p:nvSpPr>
          <p:spPr>
            <a:xfrm>
              <a:off x="183777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64"/>
            <p:cNvSpPr/>
            <p:nvPr/>
          </p:nvSpPr>
          <p:spPr>
            <a:xfrm>
              <a:off x="183777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64"/>
            <p:cNvSpPr/>
            <p:nvPr/>
          </p:nvSpPr>
          <p:spPr>
            <a:xfrm>
              <a:off x="183777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64"/>
            <p:cNvSpPr/>
            <p:nvPr/>
          </p:nvSpPr>
          <p:spPr>
            <a:xfrm>
              <a:off x="183777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64"/>
            <p:cNvSpPr/>
            <p:nvPr/>
          </p:nvSpPr>
          <p:spPr>
            <a:xfrm>
              <a:off x="183777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64"/>
            <p:cNvSpPr/>
            <p:nvPr/>
          </p:nvSpPr>
          <p:spPr>
            <a:xfrm>
              <a:off x="18377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64"/>
            <p:cNvSpPr/>
            <p:nvPr/>
          </p:nvSpPr>
          <p:spPr>
            <a:xfrm>
              <a:off x="1837775" y="11905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64"/>
            <p:cNvSpPr/>
            <p:nvPr/>
          </p:nvSpPr>
          <p:spPr>
            <a:xfrm>
              <a:off x="1837775" y="11143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64"/>
            <p:cNvSpPr/>
            <p:nvPr/>
          </p:nvSpPr>
          <p:spPr>
            <a:xfrm>
              <a:off x="176177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64"/>
            <p:cNvSpPr/>
            <p:nvPr/>
          </p:nvSpPr>
          <p:spPr>
            <a:xfrm>
              <a:off x="176177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64"/>
            <p:cNvSpPr/>
            <p:nvPr/>
          </p:nvSpPr>
          <p:spPr>
            <a:xfrm>
              <a:off x="176177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64"/>
            <p:cNvSpPr/>
            <p:nvPr/>
          </p:nvSpPr>
          <p:spPr>
            <a:xfrm>
              <a:off x="176177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64"/>
            <p:cNvSpPr/>
            <p:nvPr/>
          </p:nvSpPr>
          <p:spPr>
            <a:xfrm>
              <a:off x="176177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64"/>
            <p:cNvSpPr/>
            <p:nvPr/>
          </p:nvSpPr>
          <p:spPr>
            <a:xfrm>
              <a:off x="176177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64"/>
            <p:cNvSpPr/>
            <p:nvPr/>
          </p:nvSpPr>
          <p:spPr>
            <a:xfrm>
              <a:off x="176177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64"/>
            <p:cNvSpPr/>
            <p:nvPr/>
          </p:nvSpPr>
          <p:spPr>
            <a:xfrm>
              <a:off x="176177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64"/>
            <p:cNvSpPr/>
            <p:nvPr/>
          </p:nvSpPr>
          <p:spPr>
            <a:xfrm>
              <a:off x="176177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64"/>
            <p:cNvSpPr/>
            <p:nvPr/>
          </p:nvSpPr>
          <p:spPr>
            <a:xfrm>
              <a:off x="176177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64"/>
            <p:cNvSpPr/>
            <p:nvPr/>
          </p:nvSpPr>
          <p:spPr>
            <a:xfrm>
              <a:off x="176177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64"/>
            <p:cNvSpPr/>
            <p:nvPr/>
          </p:nvSpPr>
          <p:spPr>
            <a:xfrm>
              <a:off x="176177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64"/>
            <p:cNvSpPr/>
            <p:nvPr/>
          </p:nvSpPr>
          <p:spPr>
            <a:xfrm>
              <a:off x="17617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64"/>
            <p:cNvSpPr/>
            <p:nvPr/>
          </p:nvSpPr>
          <p:spPr>
            <a:xfrm>
              <a:off x="176177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64"/>
            <p:cNvSpPr/>
            <p:nvPr/>
          </p:nvSpPr>
          <p:spPr>
            <a:xfrm>
              <a:off x="1761775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64"/>
            <p:cNvSpPr/>
            <p:nvPr/>
          </p:nvSpPr>
          <p:spPr>
            <a:xfrm>
              <a:off x="176177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64"/>
            <p:cNvSpPr/>
            <p:nvPr/>
          </p:nvSpPr>
          <p:spPr>
            <a:xfrm>
              <a:off x="1685550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64"/>
            <p:cNvSpPr/>
            <p:nvPr/>
          </p:nvSpPr>
          <p:spPr>
            <a:xfrm>
              <a:off x="168555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64"/>
            <p:cNvSpPr/>
            <p:nvPr/>
          </p:nvSpPr>
          <p:spPr>
            <a:xfrm>
              <a:off x="168555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64"/>
            <p:cNvSpPr/>
            <p:nvPr/>
          </p:nvSpPr>
          <p:spPr>
            <a:xfrm>
              <a:off x="168555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64"/>
            <p:cNvSpPr/>
            <p:nvPr/>
          </p:nvSpPr>
          <p:spPr>
            <a:xfrm>
              <a:off x="168555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64"/>
            <p:cNvSpPr/>
            <p:nvPr/>
          </p:nvSpPr>
          <p:spPr>
            <a:xfrm>
              <a:off x="168555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64"/>
            <p:cNvSpPr/>
            <p:nvPr/>
          </p:nvSpPr>
          <p:spPr>
            <a:xfrm>
              <a:off x="168555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64"/>
            <p:cNvSpPr/>
            <p:nvPr/>
          </p:nvSpPr>
          <p:spPr>
            <a:xfrm>
              <a:off x="1685550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64"/>
            <p:cNvSpPr/>
            <p:nvPr/>
          </p:nvSpPr>
          <p:spPr>
            <a:xfrm>
              <a:off x="16855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64"/>
            <p:cNvSpPr/>
            <p:nvPr/>
          </p:nvSpPr>
          <p:spPr>
            <a:xfrm>
              <a:off x="168555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64"/>
            <p:cNvSpPr/>
            <p:nvPr/>
          </p:nvSpPr>
          <p:spPr>
            <a:xfrm>
              <a:off x="168555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64"/>
            <p:cNvSpPr/>
            <p:nvPr/>
          </p:nvSpPr>
          <p:spPr>
            <a:xfrm>
              <a:off x="16855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64"/>
            <p:cNvSpPr/>
            <p:nvPr/>
          </p:nvSpPr>
          <p:spPr>
            <a:xfrm>
              <a:off x="168555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8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64"/>
            <p:cNvSpPr/>
            <p:nvPr/>
          </p:nvSpPr>
          <p:spPr>
            <a:xfrm>
              <a:off x="16855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64"/>
            <p:cNvSpPr/>
            <p:nvPr/>
          </p:nvSpPr>
          <p:spPr>
            <a:xfrm>
              <a:off x="16855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64"/>
            <p:cNvSpPr/>
            <p:nvPr/>
          </p:nvSpPr>
          <p:spPr>
            <a:xfrm>
              <a:off x="168555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64"/>
            <p:cNvSpPr/>
            <p:nvPr/>
          </p:nvSpPr>
          <p:spPr>
            <a:xfrm>
              <a:off x="1609350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64"/>
            <p:cNvSpPr/>
            <p:nvPr/>
          </p:nvSpPr>
          <p:spPr>
            <a:xfrm>
              <a:off x="1609350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64"/>
            <p:cNvSpPr/>
            <p:nvPr/>
          </p:nvSpPr>
          <p:spPr>
            <a:xfrm>
              <a:off x="1609350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64"/>
            <p:cNvSpPr/>
            <p:nvPr/>
          </p:nvSpPr>
          <p:spPr>
            <a:xfrm>
              <a:off x="1609350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64"/>
            <p:cNvSpPr/>
            <p:nvPr/>
          </p:nvSpPr>
          <p:spPr>
            <a:xfrm>
              <a:off x="1609350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64"/>
            <p:cNvSpPr/>
            <p:nvPr/>
          </p:nvSpPr>
          <p:spPr>
            <a:xfrm>
              <a:off x="1609350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64"/>
            <p:cNvSpPr/>
            <p:nvPr/>
          </p:nvSpPr>
          <p:spPr>
            <a:xfrm>
              <a:off x="16093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64"/>
            <p:cNvSpPr/>
            <p:nvPr/>
          </p:nvSpPr>
          <p:spPr>
            <a:xfrm>
              <a:off x="1609350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64"/>
            <p:cNvSpPr/>
            <p:nvPr/>
          </p:nvSpPr>
          <p:spPr>
            <a:xfrm>
              <a:off x="160935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64"/>
            <p:cNvSpPr/>
            <p:nvPr/>
          </p:nvSpPr>
          <p:spPr>
            <a:xfrm>
              <a:off x="160935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64"/>
            <p:cNvSpPr/>
            <p:nvPr/>
          </p:nvSpPr>
          <p:spPr>
            <a:xfrm>
              <a:off x="160935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64"/>
            <p:cNvSpPr/>
            <p:nvPr/>
          </p:nvSpPr>
          <p:spPr>
            <a:xfrm>
              <a:off x="1609350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64"/>
            <p:cNvSpPr/>
            <p:nvPr/>
          </p:nvSpPr>
          <p:spPr>
            <a:xfrm>
              <a:off x="160935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64"/>
            <p:cNvSpPr/>
            <p:nvPr/>
          </p:nvSpPr>
          <p:spPr>
            <a:xfrm>
              <a:off x="160935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64"/>
            <p:cNvSpPr/>
            <p:nvPr/>
          </p:nvSpPr>
          <p:spPr>
            <a:xfrm>
              <a:off x="16093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64"/>
            <p:cNvSpPr/>
            <p:nvPr/>
          </p:nvSpPr>
          <p:spPr>
            <a:xfrm>
              <a:off x="160935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64"/>
            <p:cNvSpPr/>
            <p:nvPr/>
          </p:nvSpPr>
          <p:spPr>
            <a:xfrm>
              <a:off x="1609350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64"/>
            <p:cNvSpPr/>
            <p:nvPr/>
          </p:nvSpPr>
          <p:spPr>
            <a:xfrm>
              <a:off x="1609350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64"/>
            <p:cNvSpPr/>
            <p:nvPr/>
          </p:nvSpPr>
          <p:spPr>
            <a:xfrm>
              <a:off x="1533125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64"/>
            <p:cNvSpPr/>
            <p:nvPr/>
          </p:nvSpPr>
          <p:spPr>
            <a:xfrm>
              <a:off x="153312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64"/>
            <p:cNvSpPr/>
            <p:nvPr/>
          </p:nvSpPr>
          <p:spPr>
            <a:xfrm>
              <a:off x="153312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7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64"/>
            <p:cNvSpPr/>
            <p:nvPr/>
          </p:nvSpPr>
          <p:spPr>
            <a:xfrm>
              <a:off x="153312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64"/>
            <p:cNvSpPr/>
            <p:nvPr/>
          </p:nvSpPr>
          <p:spPr>
            <a:xfrm>
              <a:off x="153312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64"/>
            <p:cNvSpPr/>
            <p:nvPr/>
          </p:nvSpPr>
          <p:spPr>
            <a:xfrm>
              <a:off x="153312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64"/>
            <p:cNvSpPr/>
            <p:nvPr/>
          </p:nvSpPr>
          <p:spPr>
            <a:xfrm>
              <a:off x="1533125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7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64"/>
            <p:cNvSpPr/>
            <p:nvPr/>
          </p:nvSpPr>
          <p:spPr>
            <a:xfrm>
              <a:off x="153312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64"/>
            <p:cNvSpPr/>
            <p:nvPr/>
          </p:nvSpPr>
          <p:spPr>
            <a:xfrm>
              <a:off x="153312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64"/>
            <p:cNvSpPr/>
            <p:nvPr/>
          </p:nvSpPr>
          <p:spPr>
            <a:xfrm>
              <a:off x="153312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64"/>
            <p:cNvSpPr/>
            <p:nvPr/>
          </p:nvSpPr>
          <p:spPr>
            <a:xfrm>
              <a:off x="153312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7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64"/>
            <p:cNvSpPr/>
            <p:nvPr/>
          </p:nvSpPr>
          <p:spPr>
            <a:xfrm>
              <a:off x="153312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64"/>
            <p:cNvSpPr/>
            <p:nvPr/>
          </p:nvSpPr>
          <p:spPr>
            <a:xfrm>
              <a:off x="153312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64"/>
            <p:cNvSpPr/>
            <p:nvPr/>
          </p:nvSpPr>
          <p:spPr>
            <a:xfrm>
              <a:off x="153312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64"/>
            <p:cNvSpPr/>
            <p:nvPr/>
          </p:nvSpPr>
          <p:spPr>
            <a:xfrm>
              <a:off x="153312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64"/>
            <p:cNvSpPr/>
            <p:nvPr/>
          </p:nvSpPr>
          <p:spPr>
            <a:xfrm>
              <a:off x="1533125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64"/>
            <p:cNvSpPr/>
            <p:nvPr/>
          </p:nvSpPr>
          <p:spPr>
            <a:xfrm>
              <a:off x="145692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5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64"/>
            <p:cNvSpPr/>
            <p:nvPr/>
          </p:nvSpPr>
          <p:spPr>
            <a:xfrm>
              <a:off x="1456925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64"/>
            <p:cNvSpPr/>
            <p:nvPr/>
          </p:nvSpPr>
          <p:spPr>
            <a:xfrm>
              <a:off x="145692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64"/>
            <p:cNvSpPr/>
            <p:nvPr/>
          </p:nvSpPr>
          <p:spPr>
            <a:xfrm>
              <a:off x="1456925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8" y="2137"/>
                    <a:pt x="1077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64"/>
            <p:cNvSpPr/>
            <p:nvPr/>
          </p:nvSpPr>
          <p:spPr>
            <a:xfrm>
              <a:off x="145692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8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64"/>
            <p:cNvSpPr/>
            <p:nvPr/>
          </p:nvSpPr>
          <p:spPr>
            <a:xfrm>
              <a:off x="145692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64"/>
            <p:cNvSpPr/>
            <p:nvPr/>
          </p:nvSpPr>
          <p:spPr>
            <a:xfrm>
              <a:off x="145692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64"/>
            <p:cNvSpPr/>
            <p:nvPr/>
          </p:nvSpPr>
          <p:spPr>
            <a:xfrm>
              <a:off x="145692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64"/>
            <p:cNvSpPr/>
            <p:nvPr/>
          </p:nvSpPr>
          <p:spPr>
            <a:xfrm>
              <a:off x="1456925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64"/>
            <p:cNvSpPr/>
            <p:nvPr/>
          </p:nvSpPr>
          <p:spPr>
            <a:xfrm>
              <a:off x="145692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64"/>
            <p:cNvSpPr/>
            <p:nvPr/>
          </p:nvSpPr>
          <p:spPr>
            <a:xfrm>
              <a:off x="145692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64"/>
            <p:cNvSpPr/>
            <p:nvPr/>
          </p:nvSpPr>
          <p:spPr>
            <a:xfrm>
              <a:off x="145692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64"/>
            <p:cNvSpPr/>
            <p:nvPr/>
          </p:nvSpPr>
          <p:spPr>
            <a:xfrm>
              <a:off x="145692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8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64"/>
            <p:cNvSpPr/>
            <p:nvPr/>
          </p:nvSpPr>
          <p:spPr>
            <a:xfrm>
              <a:off x="145692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64"/>
            <p:cNvSpPr/>
            <p:nvPr/>
          </p:nvSpPr>
          <p:spPr>
            <a:xfrm>
              <a:off x="145692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64"/>
            <p:cNvSpPr/>
            <p:nvPr/>
          </p:nvSpPr>
          <p:spPr>
            <a:xfrm>
              <a:off x="145692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64"/>
            <p:cNvSpPr/>
            <p:nvPr/>
          </p:nvSpPr>
          <p:spPr>
            <a:xfrm>
              <a:off x="145692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64"/>
            <p:cNvSpPr/>
            <p:nvPr/>
          </p:nvSpPr>
          <p:spPr>
            <a:xfrm>
              <a:off x="145692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64"/>
            <p:cNvSpPr/>
            <p:nvPr/>
          </p:nvSpPr>
          <p:spPr>
            <a:xfrm>
              <a:off x="1456925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8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64"/>
            <p:cNvSpPr/>
            <p:nvPr/>
          </p:nvSpPr>
          <p:spPr>
            <a:xfrm>
              <a:off x="138090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64"/>
            <p:cNvSpPr/>
            <p:nvPr/>
          </p:nvSpPr>
          <p:spPr>
            <a:xfrm>
              <a:off x="138090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64"/>
            <p:cNvSpPr/>
            <p:nvPr/>
          </p:nvSpPr>
          <p:spPr>
            <a:xfrm>
              <a:off x="138090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64"/>
            <p:cNvSpPr/>
            <p:nvPr/>
          </p:nvSpPr>
          <p:spPr>
            <a:xfrm>
              <a:off x="138090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8" y="1154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64"/>
            <p:cNvSpPr/>
            <p:nvPr/>
          </p:nvSpPr>
          <p:spPr>
            <a:xfrm>
              <a:off x="138090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64"/>
            <p:cNvSpPr/>
            <p:nvPr/>
          </p:nvSpPr>
          <p:spPr>
            <a:xfrm>
              <a:off x="138090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4"/>
            <p:cNvSpPr/>
            <p:nvPr/>
          </p:nvSpPr>
          <p:spPr>
            <a:xfrm>
              <a:off x="13809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64"/>
            <p:cNvSpPr/>
            <p:nvPr/>
          </p:nvSpPr>
          <p:spPr>
            <a:xfrm>
              <a:off x="1380900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64"/>
            <p:cNvSpPr/>
            <p:nvPr/>
          </p:nvSpPr>
          <p:spPr>
            <a:xfrm>
              <a:off x="13809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64"/>
            <p:cNvSpPr/>
            <p:nvPr/>
          </p:nvSpPr>
          <p:spPr>
            <a:xfrm>
              <a:off x="13809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64"/>
            <p:cNvSpPr/>
            <p:nvPr/>
          </p:nvSpPr>
          <p:spPr>
            <a:xfrm>
              <a:off x="13809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64"/>
            <p:cNvSpPr/>
            <p:nvPr/>
          </p:nvSpPr>
          <p:spPr>
            <a:xfrm>
              <a:off x="13809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8" y="1155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4"/>
            <p:cNvSpPr/>
            <p:nvPr/>
          </p:nvSpPr>
          <p:spPr>
            <a:xfrm>
              <a:off x="138090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64"/>
            <p:cNvSpPr/>
            <p:nvPr/>
          </p:nvSpPr>
          <p:spPr>
            <a:xfrm>
              <a:off x="13809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64"/>
            <p:cNvSpPr/>
            <p:nvPr/>
          </p:nvSpPr>
          <p:spPr>
            <a:xfrm>
              <a:off x="13809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64"/>
            <p:cNvSpPr/>
            <p:nvPr/>
          </p:nvSpPr>
          <p:spPr>
            <a:xfrm>
              <a:off x="13809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64"/>
            <p:cNvSpPr/>
            <p:nvPr/>
          </p:nvSpPr>
          <p:spPr>
            <a:xfrm>
              <a:off x="13809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64"/>
            <p:cNvSpPr/>
            <p:nvPr/>
          </p:nvSpPr>
          <p:spPr>
            <a:xfrm>
              <a:off x="13809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64"/>
            <p:cNvSpPr/>
            <p:nvPr/>
          </p:nvSpPr>
          <p:spPr>
            <a:xfrm>
              <a:off x="1304700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64"/>
            <p:cNvSpPr/>
            <p:nvPr/>
          </p:nvSpPr>
          <p:spPr>
            <a:xfrm>
              <a:off x="1304700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64"/>
            <p:cNvSpPr/>
            <p:nvPr/>
          </p:nvSpPr>
          <p:spPr>
            <a:xfrm>
              <a:off x="1304700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64"/>
            <p:cNvSpPr/>
            <p:nvPr/>
          </p:nvSpPr>
          <p:spPr>
            <a:xfrm>
              <a:off x="1304700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64"/>
            <p:cNvSpPr/>
            <p:nvPr/>
          </p:nvSpPr>
          <p:spPr>
            <a:xfrm>
              <a:off x="130470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64"/>
            <p:cNvSpPr/>
            <p:nvPr/>
          </p:nvSpPr>
          <p:spPr>
            <a:xfrm>
              <a:off x="1304700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64"/>
            <p:cNvSpPr/>
            <p:nvPr/>
          </p:nvSpPr>
          <p:spPr>
            <a:xfrm>
              <a:off x="130470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64"/>
            <p:cNvSpPr/>
            <p:nvPr/>
          </p:nvSpPr>
          <p:spPr>
            <a:xfrm>
              <a:off x="130470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64"/>
            <p:cNvSpPr/>
            <p:nvPr/>
          </p:nvSpPr>
          <p:spPr>
            <a:xfrm>
              <a:off x="130470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64"/>
            <p:cNvSpPr/>
            <p:nvPr/>
          </p:nvSpPr>
          <p:spPr>
            <a:xfrm>
              <a:off x="1304700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64"/>
            <p:cNvSpPr/>
            <p:nvPr/>
          </p:nvSpPr>
          <p:spPr>
            <a:xfrm>
              <a:off x="130470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64"/>
            <p:cNvSpPr/>
            <p:nvPr/>
          </p:nvSpPr>
          <p:spPr>
            <a:xfrm>
              <a:off x="130470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64"/>
            <p:cNvSpPr/>
            <p:nvPr/>
          </p:nvSpPr>
          <p:spPr>
            <a:xfrm>
              <a:off x="13047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64"/>
            <p:cNvSpPr/>
            <p:nvPr/>
          </p:nvSpPr>
          <p:spPr>
            <a:xfrm>
              <a:off x="130470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64"/>
            <p:cNvSpPr/>
            <p:nvPr/>
          </p:nvSpPr>
          <p:spPr>
            <a:xfrm>
              <a:off x="130470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64"/>
            <p:cNvSpPr/>
            <p:nvPr/>
          </p:nvSpPr>
          <p:spPr>
            <a:xfrm>
              <a:off x="130470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64"/>
            <p:cNvSpPr/>
            <p:nvPr/>
          </p:nvSpPr>
          <p:spPr>
            <a:xfrm>
              <a:off x="1304700" y="11905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64"/>
            <p:cNvSpPr/>
            <p:nvPr/>
          </p:nvSpPr>
          <p:spPr>
            <a:xfrm>
              <a:off x="122847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64"/>
            <p:cNvSpPr/>
            <p:nvPr/>
          </p:nvSpPr>
          <p:spPr>
            <a:xfrm>
              <a:off x="122847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64"/>
            <p:cNvSpPr/>
            <p:nvPr/>
          </p:nvSpPr>
          <p:spPr>
            <a:xfrm>
              <a:off x="122847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64"/>
            <p:cNvSpPr/>
            <p:nvPr/>
          </p:nvSpPr>
          <p:spPr>
            <a:xfrm>
              <a:off x="122847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64"/>
            <p:cNvSpPr/>
            <p:nvPr/>
          </p:nvSpPr>
          <p:spPr>
            <a:xfrm>
              <a:off x="122847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64"/>
            <p:cNvSpPr/>
            <p:nvPr/>
          </p:nvSpPr>
          <p:spPr>
            <a:xfrm>
              <a:off x="122847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64"/>
            <p:cNvSpPr/>
            <p:nvPr/>
          </p:nvSpPr>
          <p:spPr>
            <a:xfrm>
              <a:off x="1228475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64"/>
            <p:cNvSpPr/>
            <p:nvPr/>
          </p:nvSpPr>
          <p:spPr>
            <a:xfrm>
              <a:off x="122847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64"/>
            <p:cNvSpPr/>
            <p:nvPr/>
          </p:nvSpPr>
          <p:spPr>
            <a:xfrm>
              <a:off x="122847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64"/>
            <p:cNvSpPr/>
            <p:nvPr/>
          </p:nvSpPr>
          <p:spPr>
            <a:xfrm>
              <a:off x="122847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64"/>
            <p:cNvSpPr/>
            <p:nvPr/>
          </p:nvSpPr>
          <p:spPr>
            <a:xfrm>
              <a:off x="122847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64"/>
            <p:cNvSpPr/>
            <p:nvPr/>
          </p:nvSpPr>
          <p:spPr>
            <a:xfrm>
              <a:off x="122847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64"/>
            <p:cNvSpPr/>
            <p:nvPr/>
          </p:nvSpPr>
          <p:spPr>
            <a:xfrm>
              <a:off x="122847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64"/>
            <p:cNvSpPr/>
            <p:nvPr/>
          </p:nvSpPr>
          <p:spPr>
            <a:xfrm>
              <a:off x="122847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64"/>
            <p:cNvSpPr/>
            <p:nvPr/>
          </p:nvSpPr>
          <p:spPr>
            <a:xfrm>
              <a:off x="12284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64"/>
            <p:cNvSpPr/>
            <p:nvPr/>
          </p:nvSpPr>
          <p:spPr>
            <a:xfrm>
              <a:off x="122847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64"/>
            <p:cNvSpPr/>
            <p:nvPr/>
          </p:nvSpPr>
          <p:spPr>
            <a:xfrm>
              <a:off x="122847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64"/>
            <p:cNvSpPr/>
            <p:nvPr/>
          </p:nvSpPr>
          <p:spPr>
            <a:xfrm>
              <a:off x="1228475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64"/>
            <p:cNvSpPr/>
            <p:nvPr/>
          </p:nvSpPr>
          <p:spPr>
            <a:xfrm>
              <a:off x="1152275" y="25615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8"/>
                    <a:pt x="8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64"/>
            <p:cNvSpPr/>
            <p:nvPr/>
          </p:nvSpPr>
          <p:spPr>
            <a:xfrm>
              <a:off x="1152275" y="2485550"/>
              <a:ext cx="62400" cy="53300"/>
            </a:xfrm>
            <a:custGeom>
              <a:avLst/>
              <a:gdLst/>
              <a:ahLst/>
              <a:cxnLst/>
              <a:rect l="l" t="t" r="r" b="b"/>
              <a:pathLst>
                <a:path w="2496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64"/>
            <p:cNvSpPr/>
            <p:nvPr/>
          </p:nvSpPr>
          <p:spPr>
            <a:xfrm>
              <a:off x="1152275" y="240935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64"/>
            <p:cNvSpPr/>
            <p:nvPr/>
          </p:nvSpPr>
          <p:spPr>
            <a:xfrm>
              <a:off x="1152275" y="233312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64"/>
            <p:cNvSpPr/>
            <p:nvPr/>
          </p:nvSpPr>
          <p:spPr>
            <a:xfrm>
              <a:off x="1152275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64"/>
            <p:cNvSpPr/>
            <p:nvPr/>
          </p:nvSpPr>
          <p:spPr>
            <a:xfrm>
              <a:off x="1152275" y="21807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64"/>
            <p:cNvSpPr/>
            <p:nvPr/>
          </p:nvSpPr>
          <p:spPr>
            <a:xfrm>
              <a:off x="1152275" y="21045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64"/>
            <p:cNvSpPr/>
            <p:nvPr/>
          </p:nvSpPr>
          <p:spPr>
            <a:xfrm>
              <a:off x="1152275" y="202827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64"/>
            <p:cNvSpPr/>
            <p:nvPr/>
          </p:nvSpPr>
          <p:spPr>
            <a:xfrm>
              <a:off x="1152275" y="19520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64"/>
            <p:cNvSpPr/>
            <p:nvPr/>
          </p:nvSpPr>
          <p:spPr>
            <a:xfrm>
              <a:off x="1152275" y="1876050"/>
              <a:ext cx="62400" cy="53275"/>
            </a:xfrm>
            <a:custGeom>
              <a:avLst/>
              <a:gdLst/>
              <a:ahLst/>
              <a:cxnLst/>
              <a:rect l="l" t="t" r="r" b="b"/>
              <a:pathLst>
                <a:path w="2496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64"/>
            <p:cNvSpPr/>
            <p:nvPr/>
          </p:nvSpPr>
          <p:spPr>
            <a:xfrm>
              <a:off x="1152275" y="17998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64"/>
            <p:cNvSpPr/>
            <p:nvPr/>
          </p:nvSpPr>
          <p:spPr>
            <a:xfrm>
              <a:off x="1152275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64"/>
            <p:cNvSpPr/>
            <p:nvPr/>
          </p:nvSpPr>
          <p:spPr>
            <a:xfrm>
              <a:off x="1152275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64"/>
            <p:cNvSpPr/>
            <p:nvPr/>
          </p:nvSpPr>
          <p:spPr>
            <a:xfrm>
              <a:off x="1152275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64"/>
            <p:cNvSpPr/>
            <p:nvPr/>
          </p:nvSpPr>
          <p:spPr>
            <a:xfrm>
              <a:off x="1152275" y="13427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64"/>
            <p:cNvSpPr/>
            <p:nvPr/>
          </p:nvSpPr>
          <p:spPr>
            <a:xfrm>
              <a:off x="1076050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64"/>
            <p:cNvSpPr/>
            <p:nvPr/>
          </p:nvSpPr>
          <p:spPr>
            <a:xfrm>
              <a:off x="107605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64"/>
            <p:cNvSpPr/>
            <p:nvPr/>
          </p:nvSpPr>
          <p:spPr>
            <a:xfrm>
              <a:off x="1076050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0" y="0"/>
                    <a:pt x="1077" y="0"/>
                    <a:pt x="1074" y="0"/>
                  </a:cubicBez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64"/>
            <p:cNvSpPr/>
            <p:nvPr/>
          </p:nvSpPr>
          <p:spPr>
            <a:xfrm>
              <a:off x="107605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64"/>
            <p:cNvSpPr/>
            <p:nvPr/>
          </p:nvSpPr>
          <p:spPr>
            <a:xfrm>
              <a:off x="107605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64"/>
            <p:cNvSpPr/>
            <p:nvPr/>
          </p:nvSpPr>
          <p:spPr>
            <a:xfrm>
              <a:off x="107605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64"/>
            <p:cNvSpPr/>
            <p:nvPr/>
          </p:nvSpPr>
          <p:spPr>
            <a:xfrm>
              <a:off x="107605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64"/>
            <p:cNvSpPr/>
            <p:nvPr/>
          </p:nvSpPr>
          <p:spPr>
            <a:xfrm>
              <a:off x="1076050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64"/>
            <p:cNvSpPr/>
            <p:nvPr/>
          </p:nvSpPr>
          <p:spPr>
            <a:xfrm>
              <a:off x="107605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64"/>
            <p:cNvSpPr/>
            <p:nvPr/>
          </p:nvSpPr>
          <p:spPr>
            <a:xfrm>
              <a:off x="107605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64"/>
            <p:cNvSpPr/>
            <p:nvPr/>
          </p:nvSpPr>
          <p:spPr>
            <a:xfrm>
              <a:off x="107605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64"/>
            <p:cNvSpPr/>
            <p:nvPr/>
          </p:nvSpPr>
          <p:spPr>
            <a:xfrm>
              <a:off x="107605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64"/>
            <p:cNvSpPr/>
            <p:nvPr/>
          </p:nvSpPr>
          <p:spPr>
            <a:xfrm>
              <a:off x="107605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64"/>
            <p:cNvSpPr/>
            <p:nvPr/>
          </p:nvSpPr>
          <p:spPr>
            <a:xfrm>
              <a:off x="107605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64"/>
            <p:cNvSpPr/>
            <p:nvPr/>
          </p:nvSpPr>
          <p:spPr>
            <a:xfrm>
              <a:off x="1076050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6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64"/>
            <p:cNvSpPr/>
            <p:nvPr/>
          </p:nvSpPr>
          <p:spPr>
            <a:xfrm>
              <a:off x="100005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64"/>
            <p:cNvSpPr/>
            <p:nvPr/>
          </p:nvSpPr>
          <p:spPr>
            <a:xfrm>
              <a:off x="100005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64"/>
            <p:cNvSpPr/>
            <p:nvPr/>
          </p:nvSpPr>
          <p:spPr>
            <a:xfrm>
              <a:off x="100005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0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64"/>
            <p:cNvSpPr/>
            <p:nvPr/>
          </p:nvSpPr>
          <p:spPr>
            <a:xfrm>
              <a:off x="1000050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64"/>
            <p:cNvSpPr/>
            <p:nvPr/>
          </p:nvSpPr>
          <p:spPr>
            <a:xfrm>
              <a:off x="100005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64"/>
            <p:cNvSpPr/>
            <p:nvPr/>
          </p:nvSpPr>
          <p:spPr>
            <a:xfrm>
              <a:off x="100005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64"/>
            <p:cNvSpPr/>
            <p:nvPr/>
          </p:nvSpPr>
          <p:spPr>
            <a:xfrm>
              <a:off x="100005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64"/>
            <p:cNvSpPr/>
            <p:nvPr/>
          </p:nvSpPr>
          <p:spPr>
            <a:xfrm>
              <a:off x="10000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2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64"/>
            <p:cNvSpPr/>
            <p:nvPr/>
          </p:nvSpPr>
          <p:spPr>
            <a:xfrm>
              <a:off x="1000050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64"/>
            <p:cNvSpPr/>
            <p:nvPr/>
          </p:nvSpPr>
          <p:spPr>
            <a:xfrm>
              <a:off x="9238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64"/>
            <p:cNvSpPr/>
            <p:nvPr/>
          </p:nvSpPr>
          <p:spPr>
            <a:xfrm>
              <a:off x="9238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64"/>
            <p:cNvSpPr/>
            <p:nvPr/>
          </p:nvSpPr>
          <p:spPr>
            <a:xfrm>
              <a:off x="923825" y="18760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64"/>
            <p:cNvSpPr/>
            <p:nvPr/>
          </p:nvSpPr>
          <p:spPr>
            <a:xfrm>
              <a:off x="9238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64"/>
            <p:cNvSpPr/>
            <p:nvPr/>
          </p:nvSpPr>
          <p:spPr>
            <a:xfrm>
              <a:off x="9238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64"/>
            <p:cNvSpPr/>
            <p:nvPr/>
          </p:nvSpPr>
          <p:spPr>
            <a:xfrm>
              <a:off x="9238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64"/>
            <p:cNvSpPr/>
            <p:nvPr/>
          </p:nvSpPr>
          <p:spPr>
            <a:xfrm>
              <a:off x="9238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64"/>
            <p:cNvSpPr/>
            <p:nvPr/>
          </p:nvSpPr>
          <p:spPr>
            <a:xfrm>
              <a:off x="84762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64"/>
            <p:cNvSpPr/>
            <p:nvPr/>
          </p:nvSpPr>
          <p:spPr>
            <a:xfrm>
              <a:off x="847625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64"/>
            <p:cNvSpPr/>
            <p:nvPr/>
          </p:nvSpPr>
          <p:spPr>
            <a:xfrm>
              <a:off x="84762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64"/>
            <p:cNvSpPr/>
            <p:nvPr/>
          </p:nvSpPr>
          <p:spPr>
            <a:xfrm>
              <a:off x="84762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64"/>
            <p:cNvSpPr/>
            <p:nvPr/>
          </p:nvSpPr>
          <p:spPr>
            <a:xfrm>
              <a:off x="8476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64"/>
            <p:cNvSpPr/>
            <p:nvPr/>
          </p:nvSpPr>
          <p:spPr>
            <a:xfrm>
              <a:off x="84762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64"/>
            <p:cNvSpPr/>
            <p:nvPr/>
          </p:nvSpPr>
          <p:spPr>
            <a:xfrm>
              <a:off x="77140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64"/>
            <p:cNvSpPr/>
            <p:nvPr/>
          </p:nvSpPr>
          <p:spPr>
            <a:xfrm>
              <a:off x="77140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64"/>
            <p:cNvSpPr/>
            <p:nvPr/>
          </p:nvSpPr>
          <p:spPr>
            <a:xfrm>
              <a:off x="7714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64"/>
            <p:cNvSpPr/>
            <p:nvPr/>
          </p:nvSpPr>
          <p:spPr>
            <a:xfrm>
              <a:off x="77140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64"/>
            <p:cNvSpPr/>
            <p:nvPr/>
          </p:nvSpPr>
          <p:spPr>
            <a:xfrm>
              <a:off x="69520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64"/>
            <p:cNvSpPr/>
            <p:nvPr/>
          </p:nvSpPr>
          <p:spPr>
            <a:xfrm>
              <a:off x="69520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64"/>
            <p:cNvSpPr/>
            <p:nvPr/>
          </p:nvSpPr>
          <p:spPr>
            <a:xfrm>
              <a:off x="6952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64"/>
            <p:cNvSpPr/>
            <p:nvPr/>
          </p:nvSpPr>
          <p:spPr>
            <a:xfrm>
              <a:off x="69520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64"/>
            <p:cNvSpPr/>
            <p:nvPr/>
          </p:nvSpPr>
          <p:spPr>
            <a:xfrm>
              <a:off x="61897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64"/>
            <p:cNvSpPr/>
            <p:nvPr/>
          </p:nvSpPr>
          <p:spPr>
            <a:xfrm>
              <a:off x="61897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64"/>
            <p:cNvSpPr/>
            <p:nvPr/>
          </p:nvSpPr>
          <p:spPr>
            <a:xfrm>
              <a:off x="6189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64"/>
            <p:cNvSpPr/>
            <p:nvPr/>
          </p:nvSpPr>
          <p:spPr>
            <a:xfrm>
              <a:off x="61897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64"/>
            <p:cNvSpPr/>
            <p:nvPr/>
          </p:nvSpPr>
          <p:spPr>
            <a:xfrm>
              <a:off x="542775" y="17998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64"/>
            <p:cNvSpPr/>
            <p:nvPr/>
          </p:nvSpPr>
          <p:spPr>
            <a:xfrm>
              <a:off x="542775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64"/>
            <p:cNvSpPr/>
            <p:nvPr/>
          </p:nvSpPr>
          <p:spPr>
            <a:xfrm>
              <a:off x="542775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64"/>
            <p:cNvSpPr/>
            <p:nvPr/>
          </p:nvSpPr>
          <p:spPr>
            <a:xfrm>
              <a:off x="542775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64"/>
            <p:cNvSpPr/>
            <p:nvPr/>
          </p:nvSpPr>
          <p:spPr>
            <a:xfrm>
              <a:off x="46655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64"/>
            <p:cNvSpPr/>
            <p:nvPr/>
          </p:nvSpPr>
          <p:spPr>
            <a:xfrm>
              <a:off x="46655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64"/>
            <p:cNvSpPr/>
            <p:nvPr/>
          </p:nvSpPr>
          <p:spPr>
            <a:xfrm>
              <a:off x="46655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64"/>
            <p:cNvSpPr/>
            <p:nvPr/>
          </p:nvSpPr>
          <p:spPr>
            <a:xfrm>
              <a:off x="46655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64"/>
            <p:cNvSpPr/>
            <p:nvPr/>
          </p:nvSpPr>
          <p:spPr>
            <a:xfrm>
              <a:off x="390550" y="1876050"/>
              <a:ext cx="62350" cy="53275"/>
            </a:xfrm>
            <a:custGeom>
              <a:avLst/>
              <a:gdLst/>
              <a:ahLst/>
              <a:cxnLst/>
              <a:rect l="l" t="t" r="r" b="b"/>
              <a:pathLst>
                <a:path w="2494" h="2131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80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3" y="1149"/>
                    <a:pt x="2020" y="1"/>
                    <a:pt x="107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64"/>
            <p:cNvSpPr/>
            <p:nvPr/>
          </p:nvSpPr>
          <p:spPr>
            <a:xfrm>
              <a:off x="390550" y="1799825"/>
              <a:ext cx="62350" cy="53300"/>
            </a:xfrm>
            <a:custGeom>
              <a:avLst/>
              <a:gdLst/>
              <a:ahLst/>
              <a:cxnLst/>
              <a:rect l="l" t="t" r="r" b="b"/>
              <a:pathLst>
                <a:path w="2494" h="2132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81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93" y="1150"/>
                    <a:pt x="2020" y="1"/>
                    <a:pt x="107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64"/>
            <p:cNvSpPr/>
            <p:nvPr/>
          </p:nvSpPr>
          <p:spPr>
            <a:xfrm>
              <a:off x="390550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39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64"/>
            <p:cNvSpPr/>
            <p:nvPr/>
          </p:nvSpPr>
          <p:spPr>
            <a:xfrm>
              <a:off x="390550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64"/>
            <p:cNvSpPr/>
            <p:nvPr/>
          </p:nvSpPr>
          <p:spPr>
            <a:xfrm>
              <a:off x="390550" y="1571400"/>
              <a:ext cx="62350" cy="53275"/>
            </a:xfrm>
            <a:custGeom>
              <a:avLst/>
              <a:gdLst/>
              <a:ahLst/>
              <a:cxnLst/>
              <a:rect l="l" t="t" r="r" b="b"/>
              <a:pathLst>
                <a:path w="2494" h="2131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3" y="1141"/>
                    <a:pt x="2020" y="1"/>
                    <a:pt x="107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64"/>
            <p:cNvSpPr/>
            <p:nvPr/>
          </p:nvSpPr>
          <p:spPr>
            <a:xfrm>
              <a:off x="3143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64"/>
            <p:cNvSpPr/>
            <p:nvPr/>
          </p:nvSpPr>
          <p:spPr>
            <a:xfrm>
              <a:off x="3143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64"/>
            <p:cNvSpPr/>
            <p:nvPr/>
          </p:nvSpPr>
          <p:spPr>
            <a:xfrm>
              <a:off x="3143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64"/>
            <p:cNvSpPr/>
            <p:nvPr/>
          </p:nvSpPr>
          <p:spPr>
            <a:xfrm>
              <a:off x="3143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64"/>
            <p:cNvSpPr/>
            <p:nvPr/>
          </p:nvSpPr>
          <p:spPr>
            <a:xfrm>
              <a:off x="3143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64"/>
            <p:cNvSpPr/>
            <p:nvPr/>
          </p:nvSpPr>
          <p:spPr>
            <a:xfrm>
              <a:off x="314325" y="1571400"/>
              <a:ext cx="62150" cy="53250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86" y="1149"/>
                    <a:pt x="2020" y="1"/>
                    <a:pt x="107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64"/>
            <p:cNvSpPr/>
            <p:nvPr/>
          </p:nvSpPr>
          <p:spPr>
            <a:xfrm>
              <a:off x="23812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4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64"/>
            <p:cNvSpPr/>
            <p:nvPr/>
          </p:nvSpPr>
          <p:spPr>
            <a:xfrm>
              <a:off x="23812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64"/>
            <p:cNvSpPr/>
            <p:nvPr/>
          </p:nvSpPr>
          <p:spPr>
            <a:xfrm>
              <a:off x="23812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64"/>
            <p:cNvSpPr/>
            <p:nvPr/>
          </p:nvSpPr>
          <p:spPr>
            <a:xfrm>
              <a:off x="2381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64"/>
            <p:cNvSpPr/>
            <p:nvPr/>
          </p:nvSpPr>
          <p:spPr>
            <a:xfrm>
              <a:off x="4427825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64"/>
            <p:cNvSpPr/>
            <p:nvPr/>
          </p:nvSpPr>
          <p:spPr>
            <a:xfrm>
              <a:off x="442782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64"/>
            <p:cNvSpPr/>
            <p:nvPr/>
          </p:nvSpPr>
          <p:spPr>
            <a:xfrm>
              <a:off x="4504050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64"/>
            <p:cNvSpPr/>
            <p:nvPr/>
          </p:nvSpPr>
          <p:spPr>
            <a:xfrm>
              <a:off x="4504050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64"/>
            <p:cNvSpPr/>
            <p:nvPr/>
          </p:nvSpPr>
          <p:spPr>
            <a:xfrm>
              <a:off x="458025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64"/>
            <p:cNvSpPr/>
            <p:nvPr/>
          </p:nvSpPr>
          <p:spPr>
            <a:xfrm>
              <a:off x="4504050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64"/>
            <p:cNvSpPr/>
            <p:nvPr/>
          </p:nvSpPr>
          <p:spPr>
            <a:xfrm>
              <a:off x="5113350" y="14952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64"/>
            <p:cNvSpPr/>
            <p:nvPr/>
          </p:nvSpPr>
          <p:spPr>
            <a:xfrm>
              <a:off x="5113350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64"/>
            <p:cNvSpPr/>
            <p:nvPr/>
          </p:nvSpPr>
          <p:spPr>
            <a:xfrm>
              <a:off x="5113350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64"/>
            <p:cNvSpPr/>
            <p:nvPr/>
          </p:nvSpPr>
          <p:spPr>
            <a:xfrm>
              <a:off x="5113350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64"/>
            <p:cNvSpPr/>
            <p:nvPr/>
          </p:nvSpPr>
          <p:spPr>
            <a:xfrm>
              <a:off x="5113350" y="17998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64"/>
            <p:cNvSpPr/>
            <p:nvPr/>
          </p:nvSpPr>
          <p:spPr>
            <a:xfrm>
              <a:off x="5113350" y="187605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64"/>
            <p:cNvSpPr/>
            <p:nvPr/>
          </p:nvSpPr>
          <p:spPr>
            <a:xfrm>
              <a:off x="5113350" y="19520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9"/>
                    <a:pt x="8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64"/>
            <p:cNvSpPr/>
            <p:nvPr/>
          </p:nvSpPr>
          <p:spPr>
            <a:xfrm>
              <a:off x="5113350" y="202827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64"/>
            <p:cNvSpPr/>
            <p:nvPr/>
          </p:nvSpPr>
          <p:spPr>
            <a:xfrm>
              <a:off x="5113350" y="21045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64"/>
            <p:cNvSpPr/>
            <p:nvPr/>
          </p:nvSpPr>
          <p:spPr>
            <a:xfrm>
              <a:off x="5113350" y="21807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64"/>
            <p:cNvSpPr/>
            <p:nvPr/>
          </p:nvSpPr>
          <p:spPr>
            <a:xfrm>
              <a:off x="5113350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83" y="0"/>
                  </a:moveTo>
                  <a:cubicBezTo>
                    <a:pt x="1080" y="0"/>
                    <a:pt x="1077" y="0"/>
                    <a:pt x="1073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83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64"/>
            <p:cNvSpPr/>
            <p:nvPr/>
          </p:nvSpPr>
          <p:spPr>
            <a:xfrm>
              <a:off x="5113350" y="233312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64"/>
            <p:cNvSpPr/>
            <p:nvPr/>
          </p:nvSpPr>
          <p:spPr>
            <a:xfrm>
              <a:off x="5113350" y="240935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64"/>
            <p:cNvSpPr/>
            <p:nvPr/>
          </p:nvSpPr>
          <p:spPr>
            <a:xfrm>
              <a:off x="5113350" y="2485550"/>
              <a:ext cx="62400" cy="53300"/>
            </a:xfrm>
            <a:custGeom>
              <a:avLst/>
              <a:gdLst/>
              <a:ahLst/>
              <a:cxnLst/>
              <a:rect l="l" t="t" r="r" b="b"/>
              <a:pathLst>
                <a:path w="2496" h="2132" extrusionOk="0">
                  <a:moveTo>
                    <a:pt x="1073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64"/>
            <p:cNvSpPr/>
            <p:nvPr/>
          </p:nvSpPr>
          <p:spPr>
            <a:xfrm>
              <a:off x="473247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64"/>
            <p:cNvSpPr/>
            <p:nvPr/>
          </p:nvSpPr>
          <p:spPr>
            <a:xfrm>
              <a:off x="473247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64"/>
            <p:cNvSpPr/>
            <p:nvPr/>
          </p:nvSpPr>
          <p:spPr>
            <a:xfrm>
              <a:off x="473247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64"/>
            <p:cNvSpPr/>
            <p:nvPr/>
          </p:nvSpPr>
          <p:spPr>
            <a:xfrm>
              <a:off x="473247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64"/>
            <p:cNvSpPr/>
            <p:nvPr/>
          </p:nvSpPr>
          <p:spPr>
            <a:xfrm>
              <a:off x="473247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64"/>
            <p:cNvSpPr/>
            <p:nvPr/>
          </p:nvSpPr>
          <p:spPr>
            <a:xfrm>
              <a:off x="4732475" y="18760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64"/>
            <p:cNvSpPr/>
            <p:nvPr/>
          </p:nvSpPr>
          <p:spPr>
            <a:xfrm>
              <a:off x="473247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64"/>
            <p:cNvSpPr/>
            <p:nvPr/>
          </p:nvSpPr>
          <p:spPr>
            <a:xfrm>
              <a:off x="473247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64"/>
            <p:cNvSpPr/>
            <p:nvPr/>
          </p:nvSpPr>
          <p:spPr>
            <a:xfrm>
              <a:off x="473247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64"/>
            <p:cNvSpPr/>
            <p:nvPr/>
          </p:nvSpPr>
          <p:spPr>
            <a:xfrm>
              <a:off x="473247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64"/>
            <p:cNvSpPr/>
            <p:nvPr/>
          </p:nvSpPr>
          <p:spPr>
            <a:xfrm>
              <a:off x="4732475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0" y="0"/>
                    <a:pt x="1077" y="0"/>
                    <a:pt x="1074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80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64"/>
            <p:cNvSpPr/>
            <p:nvPr/>
          </p:nvSpPr>
          <p:spPr>
            <a:xfrm>
              <a:off x="473247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64"/>
            <p:cNvSpPr/>
            <p:nvPr/>
          </p:nvSpPr>
          <p:spPr>
            <a:xfrm>
              <a:off x="4351600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1" y="0"/>
                    <a:pt x="1077" y="0"/>
                    <a:pt x="1074" y="0"/>
                  </a:cubicBez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8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64"/>
            <p:cNvSpPr/>
            <p:nvPr/>
          </p:nvSpPr>
          <p:spPr>
            <a:xfrm>
              <a:off x="435160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64"/>
            <p:cNvSpPr/>
            <p:nvPr/>
          </p:nvSpPr>
          <p:spPr>
            <a:xfrm>
              <a:off x="4351600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64"/>
            <p:cNvSpPr/>
            <p:nvPr/>
          </p:nvSpPr>
          <p:spPr>
            <a:xfrm>
              <a:off x="435160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64"/>
            <p:cNvSpPr/>
            <p:nvPr/>
          </p:nvSpPr>
          <p:spPr>
            <a:xfrm>
              <a:off x="4427825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7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64"/>
            <p:cNvSpPr/>
            <p:nvPr/>
          </p:nvSpPr>
          <p:spPr>
            <a:xfrm>
              <a:off x="442782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64"/>
            <p:cNvSpPr/>
            <p:nvPr/>
          </p:nvSpPr>
          <p:spPr>
            <a:xfrm>
              <a:off x="45040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64"/>
            <p:cNvSpPr/>
            <p:nvPr/>
          </p:nvSpPr>
          <p:spPr>
            <a:xfrm>
              <a:off x="450405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64"/>
            <p:cNvSpPr/>
            <p:nvPr/>
          </p:nvSpPr>
          <p:spPr>
            <a:xfrm>
              <a:off x="450405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64"/>
            <p:cNvSpPr/>
            <p:nvPr/>
          </p:nvSpPr>
          <p:spPr>
            <a:xfrm>
              <a:off x="450405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64"/>
            <p:cNvSpPr/>
            <p:nvPr/>
          </p:nvSpPr>
          <p:spPr>
            <a:xfrm>
              <a:off x="4504050" y="18760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64"/>
            <p:cNvSpPr/>
            <p:nvPr/>
          </p:nvSpPr>
          <p:spPr>
            <a:xfrm>
              <a:off x="450405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64"/>
            <p:cNvSpPr/>
            <p:nvPr/>
          </p:nvSpPr>
          <p:spPr>
            <a:xfrm>
              <a:off x="450405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64"/>
            <p:cNvSpPr/>
            <p:nvPr/>
          </p:nvSpPr>
          <p:spPr>
            <a:xfrm>
              <a:off x="450405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64"/>
            <p:cNvSpPr/>
            <p:nvPr/>
          </p:nvSpPr>
          <p:spPr>
            <a:xfrm>
              <a:off x="4504050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64"/>
            <p:cNvSpPr/>
            <p:nvPr/>
          </p:nvSpPr>
          <p:spPr>
            <a:xfrm>
              <a:off x="45040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493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64"/>
            <p:cNvSpPr/>
            <p:nvPr/>
          </p:nvSpPr>
          <p:spPr>
            <a:xfrm>
              <a:off x="4504050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64"/>
            <p:cNvSpPr/>
            <p:nvPr/>
          </p:nvSpPr>
          <p:spPr>
            <a:xfrm>
              <a:off x="4504050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64"/>
            <p:cNvSpPr/>
            <p:nvPr/>
          </p:nvSpPr>
          <p:spPr>
            <a:xfrm>
              <a:off x="458025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64"/>
            <p:cNvSpPr/>
            <p:nvPr/>
          </p:nvSpPr>
          <p:spPr>
            <a:xfrm>
              <a:off x="45802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64"/>
            <p:cNvSpPr/>
            <p:nvPr/>
          </p:nvSpPr>
          <p:spPr>
            <a:xfrm>
              <a:off x="458025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64"/>
            <p:cNvSpPr/>
            <p:nvPr/>
          </p:nvSpPr>
          <p:spPr>
            <a:xfrm>
              <a:off x="458025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64"/>
            <p:cNvSpPr/>
            <p:nvPr/>
          </p:nvSpPr>
          <p:spPr>
            <a:xfrm>
              <a:off x="458025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64"/>
            <p:cNvSpPr/>
            <p:nvPr/>
          </p:nvSpPr>
          <p:spPr>
            <a:xfrm>
              <a:off x="45802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64"/>
            <p:cNvSpPr/>
            <p:nvPr/>
          </p:nvSpPr>
          <p:spPr>
            <a:xfrm>
              <a:off x="458025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64"/>
            <p:cNvSpPr/>
            <p:nvPr/>
          </p:nvSpPr>
          <p:spPr>
            <a:xfrm>
              <a:off x="458025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64"/>
            <p:cNvSpPr/>
            <p:nvPr/>
          </p:nvSpPr>
          <p:spPr>
            <a:xfrm>
              <a:off x="45802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64"/>
            <p:cNvSpPr/>
            <p:nvPr/>
          </p:nvSpPr>
          <p:spPr>
            <a:xfrm>
              <a:off x="45802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64"/>
            <p:cNvSpPr/>
            <p:nvPr/>
          </p:nvSpPr>
          <p:spPr>
            <a:xfrm>
              <a:off x="458025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64"/>
            <p:cNvSpPr/>
            <p:nvPr/>
          </p:nvSpPr>
          <p:spPr>
            <a:xfrm>
              <a:off x="458025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64"/>
            <p:cNvSpPr/>
            <p:nvPr/>
          </p:nvSpPr>
          <p:spPr>
            <a:xfrm>
              <a:off x="465647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64"/>
            <p:cNvSpPr/>
            <p:nvPr/>
          </p:nvSpPr>
          <p:spPr>
            <a:xfrm>
              <a:off x="465647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64"/>
            <p:cNvSpPr/>
            <p:nvPr/>
          </p:nvSpPr>
          <p:spPr>
            <a:xfrm>
              <a:off x="465647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64"/>
            <p:cNvSpPr/>
            <p:nvPr/>
          </p:nvSpPr>
          <p:spPr>
            <a:xfrm>
              <a:off x="465647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64"/>
            <p:cNvSpPr/>
            <p:nvPr/>
          </p:nvSpPr>
          <p:spPr>
            <a:xfrm>
              <a:off x="4656475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64"/>
            <p:cNvSpPr/>
            <p:nvPr/>
          </p:nvSpPr>
          <p:spPr>
            <a:xfrm>
              <a:off x="465647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0" y="2138"/>
                  </a:cubicBezTo>
                  <a:cubicBezTo>
                    <a:pt x="1331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64"/>
            <p:cNvSpPr/>
            <p:nvPr/>
          </p:nvSpPr>
          <p:spPr>
            <a:xfrm>
              <a:off x="4656475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64"/>
            <p:cNvSpPr/>
            <p:nvPr/>
          </p:nvSpPr>
          <p:spPr>
            <a:xfrm>
              <a:off x="4656475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64"/>
            <p:cNvSpPr/>
            <p:nvPr/>
          </p:nvSpPr>
          <p:spPr>
            <a:xfrm>
              <a:off x="4656475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64"/>
            <p:cNvSpPr/>
            <p:nvPr/>
          </p:nvSpPr>
          <p:spPr>
            <a:xfrm>
              <a:off x="465647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64"/>
            <p:cNvSpPr/>
            <p:nvPr/>
          </p:nvSpPr>
          <p:spPr>
            <a:xfrm>
              <a:off x="4656475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64"/>
            <p:cNvSpPr/>
            <p:nvPr/>
          </p:nvSpPr>
          <p:spPr>
            <a:xfrm>
              <a:off x="4656475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64"/>
            <p:cNvSpPr/>
            <p:nvPr/>
          </p:nvSpPr>
          <p:spPr>
            <a:xfrm>
              <a:off x="473247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64"/>
            <p:cNvSpPr/>
            <p:nvPr/>
          </p:nvSpPr>
          <p:spPr>
            <a:xfrm>
              <a:off x="473247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64"/>
            <p:cNvSpPr/>
            <p:nvPr/>
          </p:nvSpPr>
          <p:spPr>
            <a:xfrm>
              <a:off x="4808700" y="14952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64"/>
            <p:cNvSpPr/>
            <p:nvPr/>
          </p:nvSpPr>
          <p:spPr>
            <a:xfrm>
              <a:off x="4808700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64"/>
            <p:cNvSpPr/>
            <p:nvPr/>
          </p:nvSpPr>
          <p:spPr>
            <a:xfrm>
              <a:off x="4808700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64"/>
            <p:cNvSpPr/>
            <p:nvPr/>
          </p:nvSpPr>
          <p:spPr>
            <a:xfrm>
              <a:off x="4808700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64"/>
            <p:cNvSpPr/>
            <p:nvPr/>
          </p:nvSpPr>
          <p:spPr>
            <a:xfrm>
              <a:off x="4808700" y="17998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64"/>
            <p:cNvSpPr/>
            <p:nvPr/>
          </p:nvSpPr>
          <p:spPr>
            <a:xfrm>
              <a:off x="4808700" y="1876050"/>
              <a:ext cx="62400" cy="53275"/>
            </a:xfrm>
            <a:custGeom>
              <a:avLst/>
              <a:gdLst/>
              <a:ahLst/>
              <a:cxnLst/>
              <a:rect l="l" t="t" r="r" b="b"/>
              <a:pathLst>
                <a:path w="2496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64"/>
            <p:cNvSpPr/>
            <p:nvPr/>
          </p:nvSpPr>
          <p:spPr>
            <a:xfrm>
              <a:off x="4808700" y="19520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64"/>
            <p:cNvSpPr/>
            <p:nvPr/>
          </p:nvSpPr>
          <p:spPr>
            <a:xfrm>
              <a:off x="4808700" y="202827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64"/>
            <p:cNvSpPr/>
            <p:nvPr/>
          </p:nvSpPr>
          <p:spPr>
            <a:xfrm>
              <a:off x="4808700" y="21045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64"/>
            <p:cNvSpPr/>
            <p:nvPr/>
          </p:nvSpPr>
          <p:spPr>
            <a:xfrm>
              <a:off x="4808700" y="21807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64"/>
            <p:cNvSpPr/>
            <p:nvPr/>
          </p:nvSpPr>
          <p:spPr>
            <a:xfrm>
              <a:off x="4808700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64"/>
            <p:cNvSpPr/>
            <p:nvPr/>
          </p:nvSpPr>
          <p:spPr>
            <a:xfrm>
              <a:off x="4808700" y="233312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64"/>
            <p:cNvSpPr/>
            <p:nvPr/>
          </p:nvSpPr>
          <p:spPr>
            <a:xfrm>
              <a:off x="4808700" y="240935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64"/>
            <p:cNvSpPr/>
            <p:nvPr/>
          </p:nvSpPr>
          <p:spPr>
            <a:xfrm>
              <a:off x="4808700" y="2485550"/>
              <a:ext cx="62400" cy="53300"/>
            </a:xfrm>
            <a:custGeom>
              <a:avLst/>
              <a:gdLst/>
              <a:ahLst/>
              <a:cxnLst/>
              <a:rect l="l" t="t" r="r" b="b"/>
              <a:pathLst>
                <a:path w="2496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64"/>
            <p:cNvSpPr/>
            <p:nvPr/>
          </p:nvSpPr>
          <p:spPr>
            <a:xfrm>
              <a:off x="48849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64"/>
            <p:cNvSpPr/>
            <p:nvPr/>
          </p:nvSpPr>
          <p:spPr>
            <a:xfrm>
              <a:off x="48849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64"/>
            <p:cNvSpPr/>
            <p:nvPr/>
          </p:nvSpPr>
          <p:spPr>
            <a:xfrm>
              <a:off x="48849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64"/>
            <p:cNvSpPr/>
            <p:nvPr/>
          </p:nvSpPr>
          <p:spPr>
            <a:xfrm>
              <a:off x="48849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64"/>
            <p:cNvSpPr/>
            <p:nvPr/>
          </p:nvSpPr>
          <p:spPr>
            <a:xfrm>
              <a:off x="48849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64"/>
            <p:cNvSpPr/>
            <p:nvPr/>
          </p:nvSpPr>
          <p:spPr>
            <a:xfrm>
              <a:off x="4884900" y="18760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64"/>
            <p:cNvSpPr/>
            <p:nvPr/>
          </p:nvSpPr>
          <p:spPr>
            <a:xfrm>
              <a:off x="48849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64"/>
            <p:cNvSpPr/>
            <p:nvPr/>
          </p:nvSpPr>
          <p:spPr>
            <a:xfrm>
              <a:off x="48849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64"/>
            <p:cNvSpPr/>
            <p:nvPr/>
          </p:nvSpPr>
          <p:spPr>
            <a:xfrm>
              <a:off x="48849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64"/>
            <p:cNvSpPr/>
            <p:nvPr/>
          </p:nvSpPr>
          <p:spPr>
            <a:xfrm>
              <a:off x="48849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64"/>
            <p:cNvSpPr/>
            <p:nvPr/>
          </p:nvSpPr>
          <p:spPr>
            <a:xfrm>
              <a:off x="4884900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64"/>
            <p:cNvSpPr/>
            <p:nvPr/>
          </p:nvSpPr>
          <p:spPr>
            <a:xfrm>
              <a:off x="48849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64"/>
            <p:cNvSpPr/>
            <p:nvPr/>
          </p:nvSpPr>
          <p:spPr>
            <a:xfrm>
              <a:off x="488490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64"/>
            <p:cNvSpPr/>
            <p:nvPr/>
          </p:nvSpPr>
          <p:spPr>
            <a:xfrm>
              <a:off x="488490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64"/>
            <p:cNvSpPr/>
            <p:nvPr/>
          </p:nvSpPr>
          <p:spPr>
            <a:xfrm>
              <a:off x="488490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64"/>
            <p:cNvSpPr/>
            <p:nvPr/>
          </p:nvSpPr>
          <p:spPr>
            <a:xfrm>
              <a:off x="496112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64"/>
            <p:cNvSpPr/>
            <p:nvPr/>
          </p:nvSpPr>
          <p:spPr>
            <a:xfrm>
              <a:off x="49611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64"/>
            <p:cNvSpPr/>
            <p:nvPr/>
          </p:nvSpPr>
          <p:spPr>
            <a:xfrm>
              <a:off x="496112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64"/>
            <p:cNvSpPr/>
            <p:nvPr/>
          </p:nvSpPr>
          <p:spPr>
            <a:xfrm>
              <a:off x="496112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64"/>
            <p:cNvSpPr/>
            <p:nvPr/>
          </p:nvSpPr>
          <p:spPr>
            <a:xfrm>
              <a:off x="4961125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64"/>
            <p:cNvSpPr/>
            <p:nvPr/>
          </p:nvSpPr>
          <p:spPr>
            <a:xfrm>
              <a:off x="496112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64"/>
            <p:cNvSpPr/>
            <p:nvPr/>
          </p:nvSpPr>
          <p:spPr>
            <a:xfrm>
              <a:off x="4961125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64"/>
            <p:cNvSpPr/>
            <p:nvPr/>
          </p:nvSpPr>
          <p:spPr>
            <a:xfrm>
              <a:off x="4961125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64"/>
            <p:cNvSpPr/>
            <p:nvPr/>
          </p:nvSpPr>
          <p:spPr>
            <a:xfrm>
              <a:off x="4961125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64"/>
            <p:cNvSpPr/>
            <p:nvPr/>
          </p:nvSpPr>
          <p:spPr>
            <a:xfrm>
              <a:off x="496112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64"/>
            <p:cNvSpPr/>
            <p:nvPr/>
          </p:nvSpPr>
          <p:spPr>
            <a:xfrm>
              <a:off x="4961125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64"/>
            <p:cNvSpPr/>
            <p:nvPr/>
          </p:nvSpPr>
          <p:spPr>
            <a:xfrm>
              <a:off x="4961125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64"/>
            <p:cNvSpPr/>
            <p:nvPr/>
          </p:nvSpPr>
          <p:spPr>
            <a:xfrm>
              <a:off x="4961125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64"/>
            <p:cNvSpPr/>
            <p:nvPr/>
          </p:nvSpPr>
          <p:spPr>
            <a:xfrm>
              <a:off x="4961125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64"/>
            <p:cNvSpPr/>
            <p:nvPr/>
          </p:nvSpPr>
          <p:spPr>
            <a:xfrm>
              <a:off x="50373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64"/>
            <p:cNvSpPr/>
            <p:nvPr/>
          </p:nvSpPr>
          <p:spPr>
            <a:xfrm>
              <a:off x="50373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64"/>
            <p:cNvSpPr/>
            <p:nvPr/>
          </p:nvSpPr>
          <p:spPr>
            <a:xfrm>
              <a:off x="50373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64"/>
            <p:cNvSpPr/>
            <p:nvPr/>
          </p:nvSpPr>
          <p:spPr>
            <a:xfrm>
              <a:off x="50373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64"/>
            <p:cNvSpPr/>
            <p:nvPr/>
          </p:nvSpPr>
          <p:spPr>
            <a:xfrm>
              <a:off x="50373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64"/>
            <p:cNvSpPr/>
            <p:nvPr/>
          </p:nvSpPr>
          <p:spPr>
            <a:xfrm>
              <a:off x="50373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8" y="1155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64"/>
            <p:cNvSpPr/>
            <p:nvPr/>
          </p:nvSpPr>
          <p:spPr>
            <a:xfrm>
              <a:off x="50373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64"/>
            <p:cNvSpPr/>
            <p:nvPr/>
          </p:nvSpPr>
          <p:spPr>
            <a:xfrm>
              <a:off x="503732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64"/>
            <p:cNvSpPr/>
            <p:nvPr/>
          </p:nvSpPr>
          <p:spPr>
            <a:xfrm>
              <a:off x="503732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64"/>
            <p:cNvSpPr/>
            <p:nvPr/>
          </p:nvSpPr>
          <p:spPr>
            <a:xfrm>
              <a:off x="5037325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64"/>
            <p:cNvSpPr/>
            <p:nvPr/>
          </p:nvSpPr>
          <p:spPr>
            <a:xfrm>
              <a:off x="503732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64"/>
            <p:cNvSpPr/>
            <p:nvPr/>
          </p:nvSpPr>
          <p:spPr>
            <a:xfrm>
              <a:off x="503732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64"/>
            <p:cNvSpPr/>
            <p:nvPr/>
          </p:nvSpPr>
          <p:spPr>
            <a:xfrm>
              <a:off x="503732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64"/>
            <p:cNvSpPr/>
            <p:nvPr/>
          </p:nvSpPr>
          <p:spPr>
            <a:xfrm>
              <a:off x="503732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8" y="1154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64"/>
            <p:cNvSpPr/>
            <p:nvPr/>
          </p:nvSpPr>
          <p:spPr>
            <a:xfrm>
              <a:off x="5113350" y="25615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73" y="0"/>
                  </a:moveTo>
                  <a:cubicBezTo>
                    <a:pt x="480" y="8"/>
                    <a:pt x="8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64"/>
            <p:cNvSpPr/>
            <p:nvPr/>
          </p:nvSpPr>
          <p:spPr>
            <a:xfrm>
              <a:off x="5113350" y="263777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8" y="2137"/>
                    <a:pt x="1076" y="2137"/>
                  </a:cubicBezTo>
                  <a:cubicBezTo>
                    <a:pt x="1339" y="2137"/>
                    <a:pt x="1605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64"/>
            <p:cNvSpPr/>
            <p:nvPr/>
          </p:nvSpPr>
          <p:spPr>
            <a:xfrm>
              <a:off x="51895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64"/>
            <p:cNvSpPr/>
            <p:nvPr/>
          </p:nvSpPr>
          <p:spPr>
            <a:xfrm>
              <a:off x="51895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6"/>
                    <a:pt x="1814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64"/>
            <p:cNvSpPr/>
            <p:nvPr/>
          </p:nvSpPr>
          <p:spPr>
            <a:xfrm>
              <a:off x="5189550" y="157140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51" y="0"/>
                  </a:moveTo>
                  <a:cubicBezTo>
                    <a:pt x="472" y="0"/>
                    <a:pt x="1" y="477"/>
                    <a:pt x="1" y="1066"/>
                  </a:cubicBezTo>
                  <a:cubicBezTo>
                    <a:pt x="1" y="1705"/>
                    <a:pt x="524" y="2132"/>
                    <a:pt x="1072" y="2132"/>
                  </a:cubicBezTo>
                  <a:cubicBezTo>
                    <a:pt x="1332" y="2132"/>
                    <a:pt x="1597" y="2036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ubicBezTo>
                    <a:pt x="1061" y="1"/>
                    <a:pt x="1056" y="0"/>
                    <a:pt x="1051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64"/>
            <p:cNvSpPr/>
            <p:nvPr/>
          </p:nvSpPr>
          <p:spPr>
            <a:xfrm>
              <a:off x="51895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2" y="2138"/>
                    <a:pt x="1068" y="2138"/>
                  </a:cubicBezTo>
                  <a:cubicBezTo>
                    <a:pt x="1329" y="2138"/>
                    <a:pt x="1596" y="2040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64"/>
            <p:cNvSpPr/>
            <p:nvPr/>
          </p:nvSpPr>
          <p:spPr>
            <a:xfrm>
              <a:off x="518955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64"/>
            <p:cNvSpPr/>
            <p:nvPr/>
          </p:nvSpPr>
          <p:spPr>
            <a:xfrm>
              <a:off x="518955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64"/>
            <p:cNvSpPr/>
            <p:nvPr/>
          </p:nvSpPr>
          <p:spPr>
            <a:xfrm>
              <a:off x="5189550" y="18760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5"/>
                    <a:pt x="524" y="2132"/>
                    <a:pt x="1072" y="2132"/>
                  </a:cubicBezTo>
                  <a:cubicBezTo>
                    <a:pt x="1332" y="2132"/>
                    <a:pt x="1597" y="2036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64"/>
            <p:cNvSpPr/>
            <p:nvPr/>
          </p:nvSpPr>
          <p:spPr>
            <a:xfrm>
              <a:off x="51895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64"/>
            <p:cNvSpPr/>
            <p:nvPr/>
          </p:nvSpPr>
          <p:spPr>
            <a:xfrm>
              <a:off x="5189550" y="20282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64"/>
            <p:cNvSpPr/>
            <p:nvPr/>
          </p:nvSpPr>
          <p:spPr>
            <a:xfrm>
              <a:off x="518955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6"/>
                    <a:pt x="1814" y="1821"/>
                  </a:cubicBezTo>
                  <a:cubicBezTo>
                    <a:pt x="2488" y="1154"/>
                    <a:pt x="2017" y="8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64"/>
            <p:cNvSpPr/>
            <p:nvPr/>
          </p:nvSpPr>
          <p:spPr>
            <a:xfrm>
              <a:off x="51895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7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64"/>
            <p:cNvSpPr/>
            <p:nvPr/>
          </p:nvSpPr>
          <p:spPr>
            <a:xfrm>
              <a:off x="5189550" y="225692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64"/>
            <p:cNvSpPr/>
            <p:nvPr/>
          </p:nvSpPr>
          <p:spPr>
            <a:xfrm>
              <a:off x="5189550" y="23331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2" y="2134"/>
                    <a:pt x="1069" y="2134"/>
                  </a:cubicBezTo>
                  <a:cubicBezTo>
                    <a:pt x="1329" y="2134"/>
                    <a:pt x="1596" y="2037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64"/>
            <p:cNvSpPr/>
            <p:nvPr/>
          </p:nvSpPr>
          <p:spPr>
            <a:xfrm>
              <a:off x="518955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64"/>
            <p:cNvSpPr/>
            <p:nvPr/>
          </p:nvSpPr>
          <p:spPr>
            <a:xfrm>
              <a:off x="518955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64"/>
            <p:cNvSpPr/>
            <p:nvPr/>
          </p:nvSpPr>
          <p:spPr>
            <a:xfrm>
              <a:off x="518955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1" y="1711"/>
                    <a:pt x="521" y="2137"/>
                    <a:pt x="1067" y="2137"/>
                  </a:cubicBezTo>
                  <a:cubicBezTo>
                    <a:pt x="1328" y="2137"/>
                    <a:pt x="1595" y="2039"/>
                    <a:pt x="1814" y="1821"/>
                  </a:cubicBezTo>
                  <a:cubicBezTo>
                    <a:pt x="2488" y="1154"/>
                    <a:pt x="2017" y="8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64"/>
            <p:cNvSpPr/>
            <p:nvPr/>
          </p:nvSpPr>
          <p:spPr>
            <a:xfrm>
              <a:off x="518955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6"/>
                    <a:pt x="1814" y="1821"/>
                  </a:cubicBezTo>
                  <a:cubicBezTo>
                    <a:pt x="2488" y="1155"/>
                    <a:pt x="2017" y="8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64"/>
            <p:cNvSpPr/>
            <p:nvPr/>
          </p:nvSpPr>
          <p:spPr>
            <a:xfrm>
              <a:off x="518955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64"/>
            <p:cNvSpPr/>
            <p:nvPr/>
          </p:nvSpPr>
          <p:spPr>
            <a:xfrm>
              <a:off x="5265775" y="13427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2" y="2134"/>
                    <a:pt x="1068" y="2134"/>
                  </a:cubicBezTo>
                  <a:cubicBezTo>
                    <a:pt x="1329" y="2134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64"/>
            <p:cNvSpPr/>
            <p:nvPr/>
          </p:nvSpPr>
          <p:spPr>
            <a:xfrm>
              <a:off x="526577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64"/>
            <p:cNvSpPr/>
            <p:nvPr/>
          </p:nvSpPr>
          <p:spPr>
            <a:xfrm>
              <a:off x="526577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64"/>
            <p:cNvSpPr/>
            <p:nvPr/>
          </p:nvSpPr>
          <p:spPr>
            <a:xfrm>
              <a:off x="5265775" y="157140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51" y="0"/>
                  </a:moveTo>
                  <a:cubicBezTo>
                    <a:pt x="472" y="0"/>
                    <a:pt x="0" y="477"/>
                    <a:pt x="0" y="1066"/>
                  </a:cubicBezTo>
                  <a:cubicBezTo>
                    <a:pt x="0" y="1705"/>
                    <a:pt x="524" y="2132"/>
                    <a:pt x="1072" y="2132"/>
                  </a:cubicBezTo>
                  <a:cubicBezTo>
                    <a:pt x="1331" y="2132"/>
                    <a:pt x="1596" y="2036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ubicBezTo>
                    <a:pt x="1060" y="1"/>
                    <a:pt x="1055" y="0"/>
                    <a:pt x="1051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64"/>
            <p:cNvSpPr/>
            <p:nvPr/>
          </p:nvSpPr>
          <p:spPr>
            <a:xfrm>
              <a:off x="526577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2" y="2138"/>
                    <a:pt x="1068" y="2138"/>
                  </a:cubicBezTo>
                  <a:cubicBezTo>
                    <a:pt x="1329" y="2138"/>
                    <a:pt x="1595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64"/>
            <p:cNvSpPr/>
            <p:nvPr/>
          </p:nvSpPr>
          <p:spPr>
            <a:xfrm>
              <a:off x="526577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64"/>
            <p:cNvSpPr/>
            <p:nvPr/>
          </p:nvSpPr>
          <p:spPr>
            <a:xfrm>
              <a:off x="526577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64"/>
            <p:cNvSpPr/>
            <p:nvPr/>
          </p:nvSpPr>
          <p:spPr>
            <a:xfrm>
              <a:off x="5265775" y="18760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5"/>
                    <a:pt x="524" y="2132"/>
                    <a:pt x="1072" y="2132"/>
                  </a:cubicBezTo>
                  <a:cubicBezTo>
                    <a:pt x="1331" y="2132"/>
                    <a:pt x="1596" y="2036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64"/>
            <p:cNvSpPr/>
            <p:nvPr/>
          </p:nvSpPr>
          <p:spPr>
            <a:xfrm>
              <a:off x="526577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74"/>
                  </a:cubicBezTo>
                  <a:cubicBezTo>
                    <a:pt x="0" y="1712"/>
                    <a:pt x="521" y="2138"/>
                    <a:pt x="1067" y="2138"/>
                  </a:cubicBezTo>
                  <a:cubicBezTo>
                    <a:pt x="1328" y="2138"/>
                    <a:pt x="1595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64"/>
            <p:cNvSpPr/>
            <p:nvPr/>
          </p:nvSpPr>
          <p:spPr>
            <a:xfrm>
              <a:off x="5265775" y="20282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1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64"/>
            <p:cNvSpPr/>
            <p:nvPr/>
          </p:nvSpPr>
          <p:spPr>
            <a:xfrm>
              <a:off x="5265775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4"/>
                    <a:pt x="2016" y="8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64"/>
            <p:cNvSpPr/>
            <p:nvPr/>
          </p:nvSpPr>
          <p:spPr>
            <a:xfrm>
              <a:off x="5265775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64"/>
            <p:cNvSpPr/>
            <p:nvPr/>
          </p:nvSpPr>
          <p:spPr>
            <a:xfrm>
              <a:off x="5265775" y="225692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64"/>
            <p:cNvSpPr/>
            <p:nvPr/>
          </p:nvSpPr>
          <p:spPr>
            <a:xfrm>
              <a:off x="5265775" y="23331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2" y="2134"/>
                    <a:pt x="1068" y="2134"/>
                  </a:cubicBezTo>
                  <a:cubicBezTo>
                    <a:pt x="1329" y="2134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64"/>
            <p:cNvSpPr/>
            <p:nvPr/>
          </p:nvSpPr>
          <p:spPr>
            <a:xfrm>
              <a:off x="5265775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64"/>
            <p:cNvSpPr/>
            <p:nvPr/>
          </p:nvSpPr>
          <p:spPr>
            <a:xfrm>
              <a:off x="5265775" y="24855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64"/>
            <p:cNvSpPr/>
            <p:nvPr/>
          </p:nvSpPr>
          <p:spPr>
            <a:xfrm>
              <a:off x="5265775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0" y="1711"/>
                    <a:pt x="521" y="2137"/>
                    <a:pt x="1067" y="2137"/>
                  </a:cubicBezTo>
                  <a:cubicBezTo>
                    <a:pt x="1328" y="2137"/>
                    <a:pt x="1595" y="2039"/>
                    <a:pt x="1813" y="1821"/>
                  </a:cubicBezTo>
                  <a:cubicBezTo>
                    <a:pt x="2488" y="1154"/>
                    <a:pt x="2016" y="8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64"/>
            <p:cNvSpPr/>
            <p:nvPr/>
          </p:nvSpPr>
          <p:spPr>
            <a:xfrm>
              <a:off x="5265775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64"/>
            <p:cNvSpPr/>
            <p:nvPr/>
          </p:nvSpPr>
          <p:spPr>
            <a:xfrm>
              <a:off x="5341975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64"/>
            <p:cNvSpPr/>
            <p:nvPr/>
          </p:nvSpPr>
          <p:spPr>
            <a:xfrm>
              <a:off x="53419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64"/>
            <p:cNvSpPr/>
            <p:nvPr/>
          </p:nvSpPr>
          <p:spPr>
            <a:xfrm>
              <a:off x="534197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64"/>
            <p:cNvSpPr/>
            <p:nvPr/>
          </p:nvSpPr>
          <p:spPr>
            <a:xfrm>
              <a:off x="5341975" y="1571400"/>
              <a:ext cx="62375" cy="53250"/>
            </a:xfrm>
            <a:custGeom>
              <a:avLst/>
              <a:gdLst/>
              <a:ahLst/>
              <a:cxnLst/>
              <a:rect l="l" t="t" r="r" b="b"/>
              <a:pathLst>
                <a:path w="2495" h="2130" extrusionOk="0">
                  <a:moveTo>
                    <a:pt x="1084" y="1"/>
                  </a:moveTo>
                  <a:cubicBezTo>
                    <a:pt x="1080" y="1"/>
                    <a:pt x="1077" y="1"/>
                    <a:pt x="1074" y="1"/>
                  </a:cubicBez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4" y="1149"/>
                    <a:pt x="2020" y="1"/>
                    <a:pt x="108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64"/>
            <p:cNvSpPr/>
            <p:nvPr/>
          </p:nvSpPr>
          <p:spPr>
            <a:xfrm>
              <a:off x="534197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64"/>
            <p:cNvSpPr/>
            <p:nvPr/>
          </p:nvSpPr>
          <p:spPr>
            <a:xfrm>
              <a:off x="534197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64"/>
            <p:cNvSpPr/>
            <p:nvPr/>
          </p:nvSpPr>
          <p:spPr>
            <a:xfrm>
              <a:off x="534197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64"/>
            <p:cNvSpPr/>
            <p:nvPr/>
          </p:nvSpPr>
          <p:spPr>
            <a:xfrm>
              <a:off x="534197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64"/>
            <p:cNvSpPr/>
            <p:nvPr/>
          </p:nvSpPr>
          <p:spPr>
            <a:xfrm>
              <a:off x="534197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64"/>
            <p:cNvSpPr/>
            <p:nvPr/>
          </p:nvSpPr>
          <p:spPr>
            <a:xfrm>
              <a:off x="534197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64"/>
            <p:cNvSpPr/>
            <p:nvPr/>
          </p:nvSpPr>
          <p:spPr>
            <a:xfrm>
              <a:off x="534197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64"/>
            <p:cNvSpPr/>
            <p:nvPr/>
          </p:nvSpPr>
          <p:spPr>
            <a:xfrm>
              <a:off x="534197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64"/>
            <p:cNvSpPr/>
            <p:nvPr/>
          </p:nvSpPr>
          <p:spPr>
            <a:xfrm>
              <a:off x="5341975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1" y="0"/>
                    <a:pt x="1077" y="0"/>
                    <a:pt x="1074" y="0"/>
                  </a:cubicBez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64"/>
            <p:cNvSpPr/>
            <p:nvPr/>
          </p:nvSpPr>
          <p:spPr>
            <a:xfrm>
              <a:off x="534197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64"/>
            <p:cNvSpPr/>
            <p:nvPr/>
          </p:nvSpPr>
          <p:spPr>
            <a:xfrm>
              <a:off x="534197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64"/>
            <p:cNvSpPr/>
            <p:nvPr/>
          </p:nvSpPr>
          <p:spPr>
            <a:xfrm>
              <a:off x="534197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64"/>
            <p:cNvSpPr/>
            <p:nvPr/>
          </p:nvSpPr>
          <p:spPr>
            <a:xfrm>
              <a:off x="5341975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64"/>
            <p:cNvSpPr/>
            <p:nvPr/>
          </p:nvSpPr>
          <p:spPr>
            <a:xfrm>
              <a:off x="541820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64"/>
            <p:cNvSpPr/>
            <p:nvPr/>
          </p:nvSpPr>
          <p:spPr>
            <a:xfrm>
              <a:off x="541820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64"/>
            <p:cNvSpPr/>
            <p:nvPr/>
          </p:nvSpPr>
          <p:spPr>
            <a:xfrm>
              <a:off x="5418200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64"/>
            <p:cNvSpPr/>
            <p:nvPr/>
          </p:nvSpPr>
          <p:spPr>
            <a:xfrm>
              <a:off x="541820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64"/>
            <p:cNvSpPr/>
            <p:nvPr/>
          </p:nvSpPr>
          <p:spPr>
            <a:xfrm>
              <a:off x="54182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64"/>
            <p:cNvSpPr/>
            <p:nvPr/>
          </p:nvSpPr>
          <p:spPr>
            <a:xfrm>
              <a:off x="541820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64"/>
            <p:cNvSpPr/>
            <p:nvPr/>
          </p:nvSpPr>
          <p:spPr>
            <a:xfrm>
              <a:off x="541820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64"/>
            <p:cNvSpPr/>
            <p:nvPr/>
          </p:nvSpPr>
          <p:spPr>
            <a:xfrm>
              <a:off x="5418200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64"/>
            <p:cNvSpPr/>
            <p:nvPr/>
          </p:nvSpPr>
          <p:spPr>
            <a:xfrm>
              <a:off x="541820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64"/>
            <p:cNvSpPr/>
            <p:nvPr/>
          </p:nvSpPr>
          <p:spPr>
            <a:xfrm>
              <a:off x="541820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64"/>
            <p:cNvSpPr/>
            <p:nvPr/>
          </p:nvSpPr>
          <p:spPr>
            <a:xfrm>
              <a:off x="541820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64"/>
            <p:cNvSpPr/>
            <p:nvPr/>
          </p:nvSpPr>
          <p:spPr>
            <a:xfrm>
              <a:off x="541820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64"/>
            <p:cNvSpPr/>
            <p:nvPr/>
          </p:nvSpPr>
          <p:spPr>
            <a:xfrm>
              <a:off x="5418200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64"/>
            <p:cNvSpPr/>
            <p:nvPr/>
          </p:nvSpPr>
          <p:spPr>
            <a:xfrm>
              <a:off x="541820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64"/>
            <p:cNvSpPr/>
            <p:nvPr/>
          </p:nvSpPr>
          <p:spPr>
            <a:xfrm>
              <a:off x="541820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64"/>
            <p:cNvSpPr/>
            <p:nvPr/>
          </p:nvSpPr>
          <p:spPr>
            <a:xfrm>
              <a:off x="5418200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64"/>
            <p:cNvSpPr/>
            <p:nvPr/>
          </p:nvSpPr>
          <p:spPr>
            <a:xfrm>
              <a:off x="541820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8" y="2137"/>
                    <a:pt x="1077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64"/>
            <p:cNvSpPr/>
            <p:nvPr/>
          </p:nvSpPr>
          <p:spPr>
            <a:xfrm>
              <a:off x="5418200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64"/>
            <p:cNvSpPr/>
            <p:nvPr/>
          </p:nvSpPr>
          <p:spPr>
            <a:xfrm>
              <a:off x="5494400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64"/>
            <p:cNvSpPr/>
            <p:nvPr/>
          </p:nvSpPr>
          <p:spPr>
            <a:xfrm>
              <a:off x="549440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64"/>
            <p:cNvSpPr/>
            <p:nvPr/>
          </p:nvSpPr>
          <p:spPr>
            <a:xfrm>
              <a:off x="54944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64"/>
            <p:cNvSpPr/>
            <p:nvPr/>
          </p:nvSpPr>
          <p:spPr>
            <a:xfrm>
              <a:off x="54944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64"/>
            <p:cNvSpPr/>
            <p:nvPr/>
          </p:nvSpPr>
          <p:spPr>
            <a:xfrm>
              <a:off x="54944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64"/>
            <p:cNvSpPr/>
            <p:nvPr/>
          </p:nvSpPr>
          <p:spPr>
            <a:xfrm>
              <a:off x="63323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64"/>
            <p:cNvSpPr/>
            <p:nvPr/>
          </p:nvSpPr>
          <p:spPr>
            <a:xfrm>
              <a:off x="63323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64"/>
            <p:cNvSpPr/>
            <p:nvPr/>
          </p:nvSpPr>
          <p:spPr>
            <a:xfrm>
              <a:off x="640835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64"/>
            <p:cNvSpPr/>
            <p:nvPr/>
          </p:nvSpPr>
          <p:spPr>
            <a:xfrm>
              <a:off x="6408350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64"/>
            <p:cNvSpPr/>
            <p:nvPr/>
          </p:nvSpPr>
          <p:spPr>
            <a:xfrm>
              <a:off x="6484575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64"/>
            <p:cNvSpPr/>
            <p:nvPr/>
          </p:nvSpPr>
          <p:spPr>
            <a:xfrm>
              <a:off x="64845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64"/>
            <p:cNvSpPr/>
            <p:nvPr/>
          </p:nvSpPr>
          <p:spPr>
            <a:xfrm>
              <a:off x="648457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64"/>
            <p:cNvSpPr/>
            <p:nvPr/>
          </p:nvSpPr>
          <p:spPr>
            <a:xfrm>
              <a:off x="656080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64"/>
            <p:cNvSpPr/>
            <p:nvPr/>
          </p:nvSpPr>
          <p:spPr>
            <a:xfrm>
              <a:off x="656080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64"/>
            <p:cNvSpPr/>
            <p:nvPr/>
          </p:nvSpPr>
          <p:spPr>
            <a:xfrm>
              <a:off x="66370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64"/>
            <p:cNvSpPr/>
            <p:nvPr/>
          </p:nvSpPr>
          <p:spPr>
            <a:xfrm>
              <a:off x="709407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64"/>
            <p:cNvSpPr/>
            <p:nvPr/>
          </p:nvSpPr>
          <p:spPr>
            <a:xfrm>
              <a:off x="671322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64"/>
            <p:cNvSpPr/>
            <p:nvPr/>
          </p:nvSpPr>
          <p:spPr>
            <a:xfrm>
              <a:off x="678922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64"/>
            <p:cNvSpPr/>
            <p:nvPr/>
          </p:nvSpPr>
          <p:spPr>
            <a:xfrm>
              <a:off x="686565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64"/>
            <p:cNvSpPr/>
            <p:nvPr/>
          </p:nvSpPr>
          <p:spPr>
            <a:xfrm>
              <a:off x="7017875" y="14952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64"/>
            <p:cNvSpPr/>
            <p:nvPr/>
          </p:nvSpPr>
          <p:spPr>
            <a:xfrm>
              <a:off x="69418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64"/>
            <p:cNvSpPr/>
            <p:nvPr/>
          </p:nvSpPr>
          <p:spPr>
            <a:xfrm>
              <a:off x="686565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64"/>
            <p:cNvSpPr/>
            <p:nvPr/>
          </p:nvSpPr>
          <p:spPr>
            <a:xfrm>
              <a:off x="678922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64"/>
            <p:cNvSpPr/>
            <p:nvPr/>
          </p:nvSpPr>
          <p:spPr>
            <a:xfrm>
              <a:off x="671322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64"/>
            <p:cNvSpPr/>
            <p:nvPr/>
          </p:nvSpPr>
          <p:spPr>
            <a:xfrm>
              <a:off x="66370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64"/>
            <p:cNvSpPr/>
            <p:nvPr/>
          </p:nvSpPr>
          <p:spPr>
            <a:xfrm>
              <a:off x="66370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64"/>
            <p:cNvSpPr/>
            <p:nvPr/>
          </p:nvSpPr>
          <p:spPr>
            <a:xfrm>
              <a:off x="656080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64"/>
            <p:cNvSpPr/>
            <p:nvPr/>
          </p:nvSpPr>
          <p:spPr>
            <a:xfrm>
              <a:off x="648457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64"/>
            <p:cNvSpPr/>
            <p:nvPr/>
          </p:nvSpPr>
          <p:spPr>
            <a:xfrm>
              <a:off x="640835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64"/>
            <p:cNvSpPr/>
            <p:nvPr/>
          </p:nvSpPr>
          <p:spPr>
            <a:xfrm>
              <a:off x="633235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64"/>
            <p:cNvSpPr/>
            <p:nvPr/>
          </p:nvSpPr>
          <p:spPr>
            <a:xfrm>
              <a:off x="587527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64"/>
            <p:cNvSpPr/>
            <p:nvPr/>
          </p:nvSpPr>
          <p:spPr>
            <a:xfrm>
              <a:off x="587527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64"/>
            <p:cNvSpPr/>
            <p:nvPr/>
          </p:nvSpPr>
          <p:spPr>
            <a:xfrm>
              <a:off x="595147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64"/>
            <p:cNvSpPr/>
            <p:nvPr/>
          </p:nvSpPr>
          <p:spPr>
            <a:xfrm>
              <a:off x="595147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64"/>
            <p:cNvSpPr/>
            <p:nvPr/>
          </p:nvSpPr>
          <p:spPr>
            <a:xfrm>
              <a:off x="595147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64"/>
            <p:cNvSpPr/>
            <p:nvPr/>
          </p:nvSpPr>
          <p:spPr>
            <a:xfrm>
              <a:off x="59514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64"/>
            <p:cNvSpPr/>
            <p:nvPr/>
          </p:nvSpPr>
          <p:spPr>
            <a:xfrm>
              <a:off x="595147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64"/>
            <p:cNvSpPr/>
            <p:nvPr/>
          </p:nvSpPr>
          <p:spPr>
            <a:xfrm>
              <a:off x="595147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64"/>
            <p:cNvSpPr/>
            <p:nvPr/>
          </p:nvSpPr>
          <p:spPr>
            <a:xfrm>
              <a:off x="595147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8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64"/>
            <p:cNvSpPr/>
            <p:nvPr/>
          </p:nvSpPr>
          <p:spPr>
            <a:xfrm>
              <a:off x="595147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64"/>
            <p:cNvSpPr/>
            <p:nvPr/>
          </p:nvSpPr>
          <p:spPr>
            <a:xfrm>
              <a:off x="595147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64"/>
            <p:cNvSpPr/>
            <p:nvPr/>
          </p:nvSpPr>
          <p:spPr>
            <a:xfrm>
              <a:off x="602750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64"/>
            <p:cNvSpPr/>
            <p:nvPr/>
          </p:nvSpPr>
          <p:spPr>
            <a:xfrm>
              <a:off x="6027500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64"/>
            <p:cNvSpPr/>
            <p:nvPr/>
          </p:nvSpPr>
          <p:spPr>
            <a:xfrm>
              <a:off x="602750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64"/>
            <p:cNvSpPr/>
            <p:nvPr/>
          </p:nvSpPr>
          <p:spPr>
            <a:xfrm>
              <a:off x="60275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64"/>
            <p:cNvSpPr/>
            <p:nvPr/>
          </p:nvSpPr>
          <p:spPr>
            <a:xfrm>
              <a:off x="602750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64"/>
            <p:cNvSpPr/>
            <p:nvPr/>
          </p:nvSpPr>
          <p:spPr>
            <a:xfrm>
              <a:off x="602750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64"/>
            <p:cNvSpPr/>
            <p:nvPr/>
          </p:nvSpPr>
          <p:spPr>
            <a:xfrm>
              <a:off x="6027500" y="18760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64"/>
            <p:cNvSpPr/>
            <p:nvPr/>
          </p:nvSpPr>
          <p:spPr>
            <a:xfrm>
              <a:off x="602750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9"/>
                    <a:pt x="9" y="481"/>
                    <a:pt x="0" y="1074"/>
                  </a:cubicBezTo>
                  <a:cubicBezTo>
                    <a:pt x="0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64"/>
            <p:cNvSpPr/>
            <p:nvPr/>
          </p:nvSpPr>
          <p:spPr>
            <a:xfrm>
              <a:off x="610370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64"/>
            <p:cNvSpPr/>
            <p:nvPr/>
          </p:nvSpPr>
          <p:spPr>
            <a:xfrm>
              <a:off x="6103700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64"/>
            <p:cNvSpPr/>
            <p:nvPr/>
          </p:nvSpPr>
          <p:spPr>
            <a:xfrm>
              <a:off x="610370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64"/>
            <p:cNvSpPr/>
            <p:nvPr/>
          </p:nvSpPr>
          <p:spPr>
            <a:xfrm>
              <a:off x="61037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64"/>
            <p:cNvSpPr/>
            <p:nvPr/>
          </p:nvSpPr>
          <p:spPr>
            <a:xfrm>
              <a:off x="610370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64"/>
            <p:cNvSpPr/>
            <p:nvPr/>
          </p:nvSpPr>
          <p:spPr>
            <a:xfrm>
              <a:off x="610370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64"/>
            <p:cNvSpPr/>
            <p:nvPr/>
          </p:nvSpPr>
          <p:spPr>
            <a:xfrm>
              <a:off x="6103700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64"/>
            <p:cNvSpPr/>
            <p:nvPr/>
          </p:nvSpPr>
          <p:spPr>
            <a:xfrm>
              <a:off x="610370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64"/>
            <p:cNvSpPr/>
            <p:nvPr/>
          </p:nvSpPr>
          <p:spPr>
            <a:xfrm>
              <a:off x="61799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64"/>
            <p:cNvSpPr/>
            <p:nvPr/>
          </p:nvSpPr>
          <p:spPr>
            <a:xfrm>
              <a:off x="61799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64"/>
            <p:cNvSpPr/>
            <p:nvPr/>
          </p:nvSpPr>
          <p:spPr>
            <a:xfrm>
              <a:off x="61799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64"/>
            <p:cNvSpPr/>
            <p:nvPr/>
          </p:nvSpPr>
          <p:spPr>
            <a:xfrm>
              <a:off x="625615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64"/>
            <p:cNvSpPr/>
            <p:nvPr/>
          </p:nvSpPr>
          <p:spPr>
            <a:xfrm>
              <a:off x="625615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64"/>
            <p:cNvSpPr/>
            <p:nvPr/>
          </p:nvSpPr>
          <p:spPr>
            <a:xfrm>
              <a:off x="62561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64"/>
            <p:cNvSpPr/>
            <p:nvPr/>
          </p:nvSpPr>
          <p:spPr>
            <a:xfrm>
              <a:off x="625615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64"/>
            <p:cNvSpPr/>
            <p:nvPr/>
          </p:nvSpPr>
          <p:spPr>
            <a:xfrm>
              <a:off x="61799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64"/>
            <p:cNvSpPr/>
            <p:nvPr/>
          </p:nvSpPr>
          <p:spPr>
            <a:xfrm>
              <a:off x="61799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64"/>
            <p:cNvSpPr/>
            <p:nvPr/>
          </p:nvSpPr>
          <p:spPr>
            <a:xfrm>
              <a:off x="61799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64"/>
            <p:cNvSpPr/>
            <p:nvPr/>
          </p:nvSpPr>
          <p:spPr>
            <a:xfrm>
              <a:off x="61799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64"/>
            <p:cNvSpPr/>
            <p:nvPr/>
          </p:nvSpPr>
          <p:spPr>
            <a:xfrm>
              <a:off x="61799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64"/>
            <p:cNvSpPr/>
            <p:nvPr/>
          </p:nvSpPr>
          <p:spPr>
            <a:xfrm>
              <a:off x="61799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64"/>
            <p:cNvSpPr/>
            <p:nvPr/>
          </p:nvSpPr>
          <p:spPr>
            <a:xfrm>
              <a:off x="610370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64"/>
            <p:cNvSpPr/>
            <p:nvPr/>
          </p:nvSpPr>
          <p:spPr>
            <a:xfrm>
              <a:off x="602750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40"/>
                    <a:pt x="1821" y="1821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64"/>
            <p:cNvSpPr/>
            <p:nvPr/>
          </p:nvSpPr>
          <p:spPr>
            <a:xfrm>
              <a:off x="602750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64"/>
            <p:cNvSpPr/>
            <p:nvPr/>
          </p:nvSpPr>
          <p:spPr>
            <a:xfrm>
              <a:off x="595147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64"/>
            <p:cNvSpPr/>
            <p:nvPr/>
          </p:nvSpPr>
          <p:spPr>
            <a:xfrm>
              <a:off x="54944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64"/>
            <p:cNvSpPr/>
            <p:nvPr/>
          </p:nvSpPr>
          <p:spPr>
            <a:xfrm>
              <a:off x="54944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64"/>
            <p:cNvSpPr/>
            <p:nvPr/>
          </p:nvSpPr>
          <p:spPr>
            <a:xfrm>
              <a:off x="54944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64"/>
            <p:cNvSpPr/>
            <p:nvPr/>
          </p:nvSpPr>
          <p:spPr>
            <a:xfrm>
              <a:off x="5494400" y="18760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5"/>
                    <a:pt x="525" y="2132"/>
                    <a:pt x="1072" y="2132"/>
                  </a:cubicBezTo>
                  <a:cubicBezTo>
                    <a:pt x="1332" y="2132"/>
                    <a:pt x="1597" y="2036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64"/>
            <p:cNvSpPr/>
            <p:nvPr/>
          </p:nvSpPr>
          <p:spPr>
            <a:xfrm>
              <a:off x="54944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64"/>
            <p:cNvSpPr/>
            <p:nvPr/>
          </p:nvSpPr>
          <p:spPr>
            <a:xfrm>
              <a:off x="54944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64"/>
            <p:cNvSpPr/>
            <p:nvPr/>
          </p:nvSpPr>
          <p:spPr>
            <a:xfrm>
              <a:off x="54944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64"/>
            <p:cNvSpPr/>
            <p:nvPr/>
          </p:nvSpPr>
          <p:spPr>
            <a:xfrm>
              <a:off x="54944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64"/>
            <p:cNvSpPr/>
            <p:nvPr/>
          </p:nvSpPr>
          <p:spPr>
            <a:xfrm>
              <a:off x="5494400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64"/>
            <p:cNvSpPr/>
            <p:nvPr/>
          </p:nvSpPr>
          <p:spPr>
            <a:xfrm>
              <a:off x="54944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64"/>
            <p:cNvSpPr/>
            <p:nvPr/>
          </p:nvSpPr>
          <p:spPr>
            <a:xfrm>
              <a:off x="549440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64"/>
            <p:cNvSpPr/>
            <p:nvPr/>
          </p:nvSpPr>
          <p:spPr>
            <a:xfrm>
              <a:off x="549440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1" y="1711"/>
                    <a:pt x="522" y="2137"/>
                    <a:pt x="1067" y="2137"/>
                  </a:cubicBezTo>
                  <a:cubicBezTo>
                    <a:pt x="1329" y="2137"/>
                    <a:pt x="1595" y="2039"/>
                    <a:pt x="1814" y="1821"/>
                  </a:cubicBezTo>
                  <a:cubicBezTo>
                    <a:pt x="2488" y="1154"/>
                    <a:pt x="2017" y="8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64"/>
            <p:cNvSpPr/>
            <p:nvPr/>
          </p:nvSpPr>
          <p:spPr>
            <a:xfrm>
              <a:off x="549440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64"/>
            <p:cNvSpPr/>
            <p:nvPr/>
          </p:nvSpPr>
          <p:spPr>
            <a:xfrm>
              <a:off x="549440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64"/>
            <p:cNvSpPr/>
            <p:nvPr/>
          </p:nvSpPr>
          <p:spPr>
            <a:xfrm>
              <a:off x="549440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64"/>
            <p:cNvSpPr/>
            <p:nvPr/>
          </p:nvSpPr>
          <p:spPr>
            <a:xfrm>
              <a:off x="557062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55"/>
                    <a:pt x="2016" y="9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64"/>
            <p:cNvSpPr/>
            <p:nvPr/>
          </p:nvSpPr>
          <p:spPr>
            <a:xfrm>
              <a:off x="557062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64"/>
            <p:cNvSpPr/>
            <p:nvPr/>
          </p:nvSpPr>
          <p:spPr>
            <a:xfrm>
              <a:off x="557062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64"/>
            <p:cNvSpPr/>
            <p:nvPr/>
          </p:nvSpPr>
          <p:spPr>
            <a:xfrm>
              <a:off x="557062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64"/>
            <p:cNvSpPr/>
            <p:nvPr/>
          </p:nvSpPr>
          <p:spPr>
            <a:xfrm>
              <a:off x="557062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64"/>
            <p:cNvSpPr/>
            <p:nvPr/>
          </p:nvSpPr>
          <p:spPr>
            <a:xfrm>
              <a:off x="55706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64"/>
            <p:cNvSpPr/>
            <p:nvPr/>
          </p:nvSpPr>
          <p:spPr>
            <a:xfrm>
              <a:off x="557062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64"/>
            <p:cNvSpPr/>
            <p:nvPr/>
          </p:nvSpPr>
          <p:spPr>
            <a:xfrm>
              <a:off x="557062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64"/>
            <p:cNvSpPr/>
            <p:nvPr/>
          </p:nvSpPr>
          <p:spPr>
            <a:xfrm>
              <a:off x="5570625" y="18760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64"/>
            <p:cNvSpPr/>
            <p:nvPr/>
          </p:nvSpPr>
          <p:spPr>
            <a:xfrm>
              <a:off x="557062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64"/>
            <p:cNvSpPr/>
            <p:nvPr/>
          </p:nvSpPr>
          <p:spPr>
            <a:xfrm>
              <a:off x="5570625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64"/>
            <p:cNvSpPr/>
            <p:nvPr/>
          </p:nvSpPr>
          <p:spPr>
            <a:xfrm>
              <a:off x="5570625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64"/>
            <p:cNvSpPr/>
            <p:nvPr/>
          </p:nvSpPr>
          <p:spPr>
            <a:xfrm>
              <a:off x="5570625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64"/>
            <p:cNvSpPr/>
            <p:nvPr/>
          </p:nvSpPr>
          <p:spPr>
            <a:xfrm>
              <a:off x="5570625" y="225692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64"/>
            <p:cNvSpPr/>
            <p:nvPr/>
          </p:nvSpPr>
          <p:spPr>
            <a:xfrm>
              <a:off x="5570625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64"/>
            <p:cNvSpPr/>
            <p:nvPr/>
          </p:nvSpPr>
          <p:spPr>
            <a:xfrm>
              <a:off x="5570625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64"/>
            <p:cNvSpPr/>
            <p:nvPr/>
          </p:nvSpPr>
          <p:spPr>
            <a:xfrm>
              <a:off x="5570625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6" y="8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64"/>
            <p:cNvSpPr/>
            <p:nvPr/>
          </p:nvSpPr>
          <p:spPr>
            <a:xfrm>
              <a:off x="5570625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64"/>
            <p:cNvSpPr/>
            <p:nvPr/>
          </p:nvSpPr>
          <p:spPr>
            <a:xfrm>
              <a:off x="5570625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64"/>
            <p:cNvSpPr/>
            <p:nvPr/>
          </p:nvSpPr>
          <p:spPr>
            <a:xfrm>
              <a:off x="5570625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64"/>
            <p:cNvSpPr/>
            <p:nvPr/>
          </p:nvSpPr>
          <p:spPr>
            <a:xfrm>
              <a:off x="5570625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64"/>
            <p:cNvSpPr/>
            <p:nvPr/>
          </p:nvSpPr>
          <p:spPr>
            <a:xfrm>
              <a:off x="56468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64"/>
            <p:cNvSpPr/>
            <p:nvPr/>
          </p:nvSpPr>
          <p:spPr>
            <a:xfrm>
              <a:off x="56468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64"/>
            <p:cNvSpPr/>
            <p:nvPr/>
          </p:nvSpPr>
          <p:spPr>
            <a:xfrm>
              <a:off x="56468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64"/>
            <p:cNvSpPr/>
            <p:nvPr/>
          </p:nvSpPr>
          <p:spPr>
            <a:xfrm>
              <a:off x="56468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64"/>
            <p:cNvSpPr/>
            <p:nvPr/>
          </p:nvSpPr>
          <p:spPr>
            <a:xfrm>
              <a:off x="56468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64"/>
            <p:cNvSpPr/>
            <p:nvPr/>
          </p:nvSpPr>
          <p:spPr>
            <a:xfrm>
              <a:off x="56468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64"/>
            <p:cNvSpPr/>
            <p:nvPr/>
          </p:nvSpPr>
          <p:spPr>
            <a:xfrm>
              <a:off x="5646825" y="18760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64"/>
            <p:cNvSpPr/>
            <p:nvPr/>
          </p:nvSpPr>
          <p:spPr>
            <a:xfrm>
              <a:off x="56468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64"/>
            <p:cNvSpPr/>
            <p:nvPr/>
          </p:nvSpPr>
          <p:spPr>
            <a:xfrm>
              <a:off x="56468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64"/>
            <p:cNvSpPr/>
            <p:nvPr/>
          </p:nvSpPr>
          <p:spPr>
            <a:xfrm>
              <a:off x="564682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64"/>
            <p:cNvSpPr/>
            <p:nvPr/>
          </p:nvSpPr>
          <p:spPr>
            <a:xfrm>
              <a:off x="564682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64"/>
            <p:cNvSpPr/>
            <p:nvPr/>
          </p:nvSpPr>
          <p:spPr>
            <a:xfrm>
              <a:off x="5646825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64"/>
            <p:cNvSpPr/>
            <p:nvPr/>
          </p:nvSpPr>
          <p:spPr>
            <a:xfrm>
              <a:off x="564682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64"/>
            <p:cNvSpPr/>
            <p:nvPr/>
          </p:nvSpPr>
          <p:spPr>
            <a:xfrm>
              <a:off x="564682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68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64"/>
            <p:cNvSpPr/>
            <p:nvPr/>
          </p:nvSpPr>
          <p:spPr>
            <a:xfrm>
              <a:off x="564682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64"/>
            <p:cNvSpPr/>
            <p:nvPr/>
          </p:nvSpPr>
          <p:spPr>
            <a:xfrm>
              <a:off x="564682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64"/>
            <p:cNvSpPr/>
            <p:nvPr/>
          </p:nvSpPr>
          <p:spPr>
            <a:xfrm>
              <a:off x="564682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64"/>
            <p:cNvSpPr/>
            <p:nvPr/>
          </p:nvSpPr>
          <p:spPr>
            <a:xfrm>
              <a:off x="57230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64"/>
            <p:cNvSpPr/>
            <p:nvPr/>
          </p:nvSpPr>
          <p:spPr>
            <a:xfrm>
              <a:off x="57230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64"/>
            <p:cNvSpPr/>
            <p:nvPr/>
          </p:nvSpPr>
          <p:spPr>
            <a:xfrm>
              <a:off x="5723050" y="1571400"/>
              <a:ext cx="62150" cy="53250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6" y="1149"/>
                    <a:pt x="2012" y="1"/>
                    <a:pt x="107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64"/>
            <p:cNvSpPr/>
            <p:nvPr/>
          </p:nvSpPr>
          <p:spPr>
            <a:xfrm>
              <a:off x="57230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64"/>
            <p:cNvSpPr/>
            <p:nvPr/>
          </p:nvSpPr>
          <p:spPr>
            <a:xfrm>
              <a:off x="572305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64"/>
            <p:cNvSpPr/>
            <p:nvPr/>
          </p:nvSpPr>
          <p:spPr>
            <a:xfrm>
              <a:off x="572305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64"/>
            <p:cNvSpPr/>
            <p:nvPr/>
          </p:nvSpPr>
          <p:spPr>
            <a:xfrm>
              <a:off x="572305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64"/>
            <p:cNvSpPr/>
            <p:nvPr/>
          </p:nvSpPr>
          <p:spPr>
            <a:xfrm>
              <a:off x="57230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64"/>
            <p:cNvSpPr/>
            <p:nvPr/>
          </p:nvSpPr>
          <p:spPr>
            <a:xfrm>
              <a:off x="572305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64"/>
            <p:cNvSpPr/>
            <p:nvPr/>
          </p:nvSpPr>
          <p:spPr>
            <a:xfrm>
              <a:off x="572305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64"/>
            <p:cNvSpPr/>
            <p:nvPr/>
          </p:nvSpPr>
          <p:spPr>
            <a:xfrm>
              <a:off x="57230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64"/>
            <p:cNvSpPr/>
            <p:nvPr/>
          </p:nvSpPr>
          <p:spPr>
            <a:xfrm>
              <a:off x="57230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64"/>
            <p:cNvSpPr/>
            <p:nvPr/>
          </p:nvSpPr>
          <p:spPr>
            <a:xfrm>
              <a:off x="572305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64"/>
            <p:cNvSpPr/>
            <p:nvPr/>
          </p:nvSpPr>
          <p:spPr>
            <a:xfrm>
              <a:off x="572285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64"/>
            <p:cNvSpPr/>
            <p:nvPr/>
          </p:nvSpPr>
          <p:spPr>
            <a:xfrm>
              <a:off x="572305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64"/>
            <p:cNvSpPr/>
            <p:nvPr/>
          </p:nvSpPr>
          <p:spPr>
            <a:xfrm>
              <a:off x="572285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9"/>
                    <a:pt x="8" y="480"/>
                    <a:pt x="0" y="1074"/>
                  </a:cubicBezTo>
                  <a:cubicBezTo>
                    <a:pt x="0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64"/>
            <p:cNvSpPr/>
            <p:nvPr/>
          </p:nvSpPr>
          <p:spPr>
            <a:xfrm>
              <a:off x="579927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57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64"/>
            <p:cNvSpPr/>
            <p:nvPr/>
          </p:nvSpPr>
          <p:spPr>
            <a:xfrm>
              <a:off x="5799275" y="1495200"/>
              <a:ext cx="62150" cy="53275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0"/>
                  </a:moveTo>
                  <a:cubicBezTo>
                    <a:pt x="1064" y="0"/>
                    <a:pt x="1060" y="0"/>
                    <a:pt x="1057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7"/>
                    <a:pt x="522" y="2130"/>
                    <a:pt x="1067" y="2130"/>
                  </a:cubicBezTo>
                  <a:cubicBezTo>
                    <a:pt x="1329" y="2130"/>
                    <a:pt x="1596" y="2032"/>
                    <a:pt x="1813" y="1813"/>
                  </a:cubicBezTo>
                  <a:cubicBezTo>
                    <a:pt x="2485" y="1149"/>
                    <a:pt x="2011" y="0"/>
                    <a:pt x="1067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64"/>
            <p:cNvSpPr/>
            <p:nvPr/>
          </p:nvSpPr>
          <p:spPr>
            <a:xfrm>
              <a:off x="5799275" y="1571400"/>
              <a:ext cx="62150" cy="53275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5" y="1141"/>
                    <a:pt x="2011" y="1"/>
                    <a:pt x="1067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64"/>
            <p:cNvSpPr/>
            <p:nvPr/>
          </p:nvSpPr>
          <p:spPr>
            <a:xfrm>
              <a:off x="579927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64"/>
            <p:cNvSpPr/>
            <p:nvPr/>
          </p:nvSpPr>
          <p:spPr>
            <a:xfrm>
              <a:off x="579927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57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64"/>
            <p:cNvSpPr/>
            <p:nvPr/>
          </p:nvSpPr>
          <p:spPr>
            <a:xfrm>
              <a:off x="5799275" y="1799825"/>
              <a:ext cx="62150" cy="53300"/>
            </a:xfrm>
            <a:custGeom>
              <a:avLst/>
              <a:gdLst/>
              <a:ahLst/>
              <a:cxnLst/>
              <a:rect l="l" t="t" r="r" b="b"/>
              <a:pathLst>
                <a:path w="2486" h="2132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81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5" y="1150"/>
                    <a:pt x="2011" y="1"/>
                    <a:pt x="1067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64"/>
            <p:cNvSpPr/>
            <p:nvPr/>
          </p:nvSpPr>
          <p:spPr>
            <a:xfrm>
              <a:off x="5799275" y="1876050"/>
              <a:ext cx="62150" cy="53275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80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5" y="1149"/>
                    <a:pt x="2011" y="1"/>
                    <a:pt x="1067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64"/>
            <p:cNvSpPr/>
            <p:nvPr/>
          </p:nvSpPr>
          <p:spPr>
            <a:xfrm>
              <a:off x="5799275" y="1952050"/>
              <a:ext cx="62200" cy="53500"/>
            </a:xfrm>
            <a:custGeom>
              <a:avLst/>
              <a:gdLst/>
              <a:ahLst/>
              <a:cxnLst/>
              <a:rect l="l" t="t" r="r" b="b"/>
              <a:pathLst>
                <a:path w="2488" h="2140" extrusionOk="0">
                  <a:moveTo>
                    <a:pt x="1057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6"/>
                    <a:pt x="522" y="2139"/>
                    <a:pt x="1069" y="2139"/>
                  </a:cubicBezTo>
                  <a:cubicBezTo>
                    <a:pt x="1333" y="2139"/>
                    <a:pt x="1602" y="2041"/>
                    <a:pt x="1821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64"/>
            <p:cNvSpPr/>
            <p:nvPr/>
          </p:nvSpPr>
          <p:spPr>
            <a:xfrm>
              <a:off x="5799275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64"/>
            <p:cNvSpPr/>
            <p:nvPr/>
          </p:nvSpPr>
          <p:spPr>
            <a:xfrm>
              <a:off x="587527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64"/>
            <p:cNvSpPr/>
            <p:nvPr/>
          </p:nvSpPr>
          <p:spPr>
            <a:xfrm>
              <a:off x="587527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64"/>
            <p:cNvSpPr/>
            <p:nvPr/>
          </p:nvSpPr>
          <p:spPr>
            <a:xfrm>
              <a:off x="587527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64"/>
            <p:cNvSpPr/>
            <p:nvPr/>
          </p:nvSpPr>
          <p:spPr>
            <a:xfrm>
              <a:off x="58752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64"/>
            <p:cNvSpPr/>
            <p:nvPr/>
          </p:nvSpPr>
          <p:spPr>
            <a:xfrm>
              <a:off x="587527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64"/>
            <p:cNvSpPr/>
            <p:nvPr/>
          </p:nvSpPr>
          <p:spPr>
            <a:xfrm>
              <a:off x="587527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64"/>
            <p:cNvSpPr/>
            <p:nvPr/>
          </p:nvSpPr>
          <p:spPr>
            <a:xfrm>
              <a:off x="5875275" y="18760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64"/>
            <p:cNvSpPr/>
            <p:nvPr/>
          </p:nvSpPr>
          <p:spPr>
            <a:xfrm>
              <a:off x="587527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64"/>
            <p:cNvSpPr/>
            <p:nvPr/>
          </p:nvSpPr>
          <p:spPr>
            <a:xfrm>
              <a:off x="587527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64"/>
            <p:cNvSpPr/>
            <p:nvPr/>
          </p:nvSpPr>
          <p:spPr>
            <a:xfrm>
              <a:off x="587527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64"/>
            <p:cNvSpPr/>
            <p:nvPr/>
          </p:nvSpPr>
          <p:spPr>
            <a:xfrm>
              <a:off x="5799275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57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57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64"/>
            <p:cNvSpPr/>
            <p:nvPr/>
          </p:nvSpPr>
          <p:spPr>
            <a:xfrm>
              <a:off x="5799275" y="2180700"/>
              <a:ext cx="62150" cy="53275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80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5" y="1149"/>
                    <a:pt x="2011" y="1"/>
                    <a:pt x="1067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64"/>
            <p:cNvSpPr/>
            <p:nvPr/>
          </p:nvSpPr>
          <p:spPr>
            <a:xfrm>
              <a:off x="579927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67" y="0"/>
                  </a:moveTo>
                  <a:cubicBezTo>
                    <a:pt x="1064" y="0"/>
                    <a:pt x="1060" y="0"/>
                    <a:pt x="1057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3" y="1149"/>
                    <a:pt x="2019" y="0"/>
                    <a:pt x="1067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64"/>
            <p:cNvSpPr/>
            <p:nvPr/>
          </p:nvSpPr>
          <p:spPr>
            <a:xfrm>
              <a:off x="5799275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40"/>
                    <a:pt x="1813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64"/>
            <p:cNvSpPr/>
            <p:nvPr/>
          </p:nvSpPr>
          <p:spPr>
            <a:xfrm>
              <a:off x="579905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64"/>
            <p:cNvSpPr/>
            <p:nvPr/>
          </p:nvSpPr>
          <p:spPr>
            <a:xfrm>
              <a:off x="5799275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57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0" y="2137"/>
                  </a:cubicBezTo>
                  <a:cubicBezTo>
                    <a:pt x="1331" y="2137"/>
                    <a:pt x="1597" y="2039"/>
                    <a:pt x="1813" y="1821"/>
                  </a:cubicBezTo>
                  <a:cubicBezTo>
                    <a:pt x="2488" y="1146"/>
                    <a:pt x="2008" y="0"/>
                    <a:pt x="1057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64"/>
            <p:cNvSpPr/>
            <p:nvPr/>
          </p:nvSpPr>
          <p:spPr>
            <a:xfrm>
              <a:off x="579905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64"/>
            <p:cNvSpPr/>
            <p:nvPr/>
          </p:nvSpPr>
          <p:spPr>
            <a:xfrm>
              <a:off x="5799275" y="2409350"/>
              <a:ext cx="62150" cy="53275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0"/>
                  </a:moveTo>
                  <a:cubicBezTo>
                    <a:pt x="1064" y="0"/>
                    <a:pt x="1060" y="0"/>
                    <a:pt x="1057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5" y="1149"/>
                    <a:pt x="2011" y="0"/>
                    <a:pt x="1067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64"/>
            <p:cNvSpPr/>
            <p:nvPr/>
          </p:nvSpPr>
          <p:spPr>
            <a:xfrm>
              <a:off x="572305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64"/>
            <p:cNvSpPr/>
            <p:nvPr/>
          </p:nvSpPr>
          <p:spPr>
            <a:xfrm>
              <a:off x="564682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64"/>
            <p:cNvSpPr/>
            <p:nvPr/>
          </p:nvSpPr>
          <p:spPr>
            <a:xfrm>
              <a:off x="5570625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64"/>
            <p:cNvSpPr/>
            <p:nvPr/>
          </p:nvSpPr>
          <p:spPr>
            <a:xfrm>
              <a:off x="549440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64"/>
            <p:cNvSpPr/>
            <p:nvPr/>
          </p:nvSpPr>
          <p:spPr>
            <a:xfrm>
              <a:off x="5418200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64"/>
            <p:cNvSpPr/>
            <p:nvPr/>
          </p:nvSpPr>
          <p:spPr>
            <a:xfrm>
              <a:off x="534197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64"/>
            <p:cNvSpPr/>
            <p:nvPr/>
          </p:nvSpPr>
          <p:spPr>
            <a:xfrm>
              <a:off x="6027500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9" y="2134"/>
                    <a:pt x="1078" y="2134"/>
                  </a:cubicBezTo>
                  <a:cubicBezTo>
                    <a:pt x="1340" y="2134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64"/>
            <p:cNvSpPr/>
            <p:nvPr/>
          </p:nvSpPr>
          <p:spPr>
            <a:xfrm>
              <a:off x="6027500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54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64"/>
            <p:cNvSpPr/>
            <p:nvPr/>
          </p:nvSpPr>
          <p:spPr>
            <a:xfrm>
              <a:off x="6103700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64"/>
            <p:cNvSpPr/>
            <p:nvPr/>
          </p:nvSpPr>
          <p:spPr>
            <a:xfrm>
              <a:off x="6103700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64"/>
            <p:cNvSpPr/>
            <p:nvPr/>
          </p:nvSpPr>
          <p:spPr>
            <a:xfrm>
              <a:off x="595147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64"/>
            <p:cNvSpPr/>
            <p:nvPr/>
          </p:nvSpPr>
          <p:spPr>
            <a:xfrm>
              <a:off x="595147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64"/>
            <p:cNvSpPr/>
            <p:nvPr/>
          </p:nvSpPr>
          <p:spPr>
            <a:xfrm>
              <a:off x="5875275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64"/>
            <p:cNvSpPr/>
            <p:nvPr/>
          </p:nvSpPr>
          <p:spPr>
            <a:xfrm>
              <a:off x="5875275" y="33233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64"/>
            <p:cNvSpPr/>
            <p:nvPr/>
          </p:nvSpPr>
          <p:spPr>
            <a:xfrm>
              <a:off x="5875275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64"/>
            <p:cNvSpPr/>
            <p:nvPr/>
          </p:nvSpPr>
          <p:spPr>
            <a:xfrm>
              <a:off x="5799125" y="3399500"/>
              <a:ext cx="62350" cy="53450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63" y="1"/>
                  </a:moveTo>
                  <a:cubicBezTo>
                    <a:pt x="478" y="1"/>
                    <a:pt x="6" y="480"/>
                    <a:pt x="6" y="1066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3" y="2040"/>
                    <a:pt x="1819" y="1822"/>
                  </a:cubicBezTo>
                  <a:cubicBezTo>
                    <a:pt x="2494" y="1147"/>
                    <a:pt x="2014" y="1"/>
                    <a:pt x="106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64"/>
            <p:cNvSpPr/>
            <p:nvPr/>
          </p:nvSpPr>
          <p:spPr>
            <a:xfrm>
              <a:off x="579912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63" y="0"/>
                  </a:moveTo>
                  <a:cubicBezTo>
                    <a:pt x="478" y="8"/>
                    <a:pt x="6" y="480"/>
                    <a:pt x="6" y="1065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46"/>
                    <a:pt x="2014" y="0"/>
                    <a:pt x="1063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64"/>
            <p:cNvSpPr/>
            <p:nvPr/>
          </p:nvSpPr>
          <p:spPr>
            <a:xfrm>
              <a:off x="6027500" y="355192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64"/>
            <p:cNvSpPr/>
            <p:nvPr/>
          </p:nvSpPr>
          <p:spPr>
            <a:xfrm>
              <a:off x="5951475" y="35519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64"/>
            <p:cNvSpPr/>
            <p:nvPr/>
          </p:nvSpPr>
          <p:spPr>
            <a:xfrm>
              <a:off x="5875275" y="35519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64"/>
            <p:cNvSpPr/>
            <p:nvPr/>
          </p:nvSpPr>
          <p:spPr>
            <a:xfrm>
              <a:off x="5799050" y="3551925"/>
              <a:ext cx="62375" cy="53300"/>
            </a:xfrm>
            <a:custGeom>
              <a:avLst/>
              <a:gdLst/>
              <a:ahLst/>
              <a:cxnLst/>
              <a:rect l="l" t="t" r="r" b="b"/>
              <a:pathLst>
                <a:path w="2495" h="2132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80"/>
                    <a:pt x="9" y="1066"/>
                  </a:cubicBezTo>
                  <a:cubicBezTo>
                    <a:pt x="9" y="1708"/>
                    <a:pt x="531" y="2131"/>
                    <a:pt x="1078" y="2131"/>
                  </a:cubicBezTo>
                  <a:cubicBezTo>
                    <a:pt x="1342" y="2131"/>
                    <a:pt x="1611" y="2033"/>
                    <a:pt x="1830" y="1814"/>
                  </a:cubicBezTo>
                  <a:cubicBezTo>
                    <a:pt x="2494" y="1141"/>
                    <a:pt x="2020" y="1"/>
                    <a:pt x="107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64"/>
            <p:cNvSpPr/>
            <p:nvPr/>
          </p:nvSpPr>
          <p:spPr>
            <a:xfrm>
              <a:off x="5723050" y="3551925"/>
              <a:ext cx="62150" cy="53300"/>
            </a:xfrm>
            <a:custGeom>
              <a:avLst/>
              <a:gdLst/>
              <a:ahLst/>
              <a:cxnLst/>
              <a:rect l="l" t="t" r="r" b="b"/>
              <a:pathLst>
                <a:path w="2486" h="2132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6" y="1141"/>
                    <a:pt x="2012" y="1"/>
                    <a:pt x="107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64"/>
            <p:cNvSpPr/>
            <p:nvPr/>
          </p:nvSpPr>
          <p:spPr>
            <a:xfrm>
              <a:off x="572305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64"/>
            <p:cNvSpPr/>
            <p:nvPr/>
          </p:nvSpPr>
          <p:spPr>
            <a:xfrm>
              <a:off x="5646825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64"/>
            <p:cNvSpPr/>
            <p:nvPr/>
          </p:nvSpPr>
          <p:spPr>
            <a:xfrm>
              <a:off x="5646700" y="3399500"/>
              <a:ext cx="62350" cy="53350"/>
            </a:xfrm>
            <a:custGeom>
              <a:avLst/>
              <a:gdLst/>
              <a:ahLst/>
              <a:cxnLst/>
              <a:rect l="l" t="t" r="r" b="b"/>
              <a:pathLst>
                <a:path w="2494" h="2134" extrusionOk="0">
                  <a:moveTo>
                    <a:pt x="1071" y="1"/>
                  </a:moveTo>
                  <a:cubicBezTo>
                    <a:pt x="477" y="1"/>
                    <a:pt x="6" y="480"/>
                    <a:pt x="6" y="1066"/>
                  </a:cubicBezTo>
                  <a:cubicBezTo>
                    <a:pt x="0" y="1709"/>
                    <a:pt x="528" y="2134"/>
                    <a:pt x="1076" y="2134"/>
                  </a:cubicBezTo>
                  <a:cubicBezTo>
                    <a:pt x="1337" y="2134"/>
                    <a:pt x="1603" y="2037"/>
                    <a:pt x="1819" y="1822"/>
                  </a:cubicBezTo>
                  <a:cubicBezTo>
                    <a:pt x="2494" y="1147"/>
                    <a:pt x="2022" y="1"/>
                    <a:pt x="1071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64"/>
            <p:cNvSpPr/>
            <p:nvPr/>
          </p:nvSpPr>
          <p:spPr>
            <a:xfrm>
              <a:off x="5570475" y="3399500"/>
              <a:ext cx="62350" cy="53350"/>
            </a:xfrm>
            <a:custGeom>
              <a:avLst/>
              <a:gdLst/>
              <a:ahLst/>
              <a:cxnLst/>
              <a:rect l="l" t="t" r="r" b="b"/>
              <a:pathLst>
                <a:path w="2494" h="2134" extrusionOk="0">
                  <a:moveTo>
                    <a:pt x="1071" y="1"/>
                  </a:moveTo>
                  <a:cubicBezTo>
                    <a:pt x="486" y="1"/>
                    <a:pt x="6" y="480"/>
                    <a:pt x="6" y="1066"/>
                  </a:cubicBezTo>
                  <a:cubicBezTo>
                    <a:pt x="1" y="1709"/>
                    <a:pt x="528" y="2134"/>
                    <a:pt x="1076" y="2134"/>
                  </a:cubicBezTo>
                  <a:cubicBezTo>
                    <a:pt x="1338" y="2134"/>
                    <a:pt x="1604" y="2037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64"/>
            <p:cNvSpPr/>
            <p:nvPr/>
          </p:nvSpPr>
          <p:spPr>
            <a:xfrm>
              <a:off x="557047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64"/>
            <p:cNvSpPr/>
            <p:nvPr/>
          </p:nvSpPr>
          <p:spPr>
            <a:xfrm>
              <a:off x="549427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5" y="0"/>
                    <a:pt x="6" y="480"/>
                    <a:pt x="6" y="1065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39"/>
                    <a:pt x="1819" y="1821"/>
                  </a:cubicBezTo>
                  <a:cubicBezTo>
                    <a:pt x="2493" y="1154"/>
                    <a:pt x="2022" y="8"/>
                    <a:pt x="1071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64"/>
            <p:cNvSpPr/>
            <p:nvPr/>
          </p:nvSpPr>
          <p:spPr>
            <a:xfrm>
              <a:off x="5494275" y="3247075"/>
              <a:ext cx="62350" cy="53500"/>
            </a:xfrm>
            <a:custGeom>
              <a:avLst/>
              <a:gdLst/>
              <a:ahLst/>
              <a:cxnLst/>
              <a:rect l="l" t="t" r="r" b="b"/>
              <a:pathLst>
                <a:path w="2494" h="2140" extrusionOk="0">
                  <a:moveTo>
                    <a:pt x="1071" y="1"/>
                  </a:moveTo>
                  <a:cubicBezTo>
                    <a:pt x="485" y="1"/>
                    <a:pt x="6" y="480"/>
                    <a:pt x="6" y="1066"/>
                  </a:cubicBezTo>
                  <a:cubicBezTo>
                    <a:pt x="0" y="1711"/>
                    <a:pt x="527" y="2140"/>
                    <a:pt x="1077" y="2140"/>
                  </a:cubicBezTo>
                  <a:cubicBezTo>
                    <a:pt x="1337" y="2140"/>
                    <a:pt x="1602" y="2044"/>
                    <a:pt x="1819" y="1830"/>
                  </a:cubicBezTo>
                  <a:cubicBezTo>
                    <a:pt x="2493" y="1155"/>
                    <a:pt x="2022" y="9"/>
                    <a:pt x="1071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64"/>
            <p:cNvSpPr/>
            <p:nvPr/>
          </p:nvSpPr>
          <p:spPr>
            <a:xfrm>
              <a:off x="5646700" y="3247075"/>
              <a:ext cx="62350" cy="53450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40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64"/>
            <p:cNvSpPr/>
            <p:nvPr/>
          </p:nvSpPr>
          <p:spPr>
            <a:xfrm>
              <a:off x="5570625" y="31710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64"/>
            <p:cNvSpPr/>
            <p:nvPr/>
          </p:nvSpPr>
          <p:spPr>
            <a:xfrm>
              <a:off x="5494400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64"/>
            <p:cNvSpPr/>
            <p:nvPr/>
          </p:nvSpPr>
          <p:spPr>
            <a:xfrm>
              <a:off x="7322525" y="14952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64"/>
            <p:cNvSpPr/>
            <p:nvPr/>
          </p:nvSpPr>
          <p:spPr>
            <a:xfrm>
              <a:off x="72465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64"/>
            <p:cNvSpPr/>
            <p:nvPr/>
          </p:nvSpPr>
          <p:spPr>
            <a:xfrm>
              <a:off x="72465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64"/>
            <p:cNvSpPr/>
            <p:nvPr/>
          </p:nvSpPr>
          <p:spPr>
            <a:xfrm>
              <a:off x="717030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64"/>
            <p:cNvSpPr/>
            <p:nvPr/>
          </p:nvSpPr>
          <p:spPr>
            <a:xfrm>
              <a:off x="717030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64"/>
            <p:cNvSpPr/>
            <p:nvPr/>
          </p:nvSpPr>
          <p:spPr>
            <a:xfrm>
              <a:off x="709407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64"/>
            <p:cNvSpPr/>
            <p:nvPr/>
          </p:nvSpPr>
          <p:spPr>
            <a:xfrm>
              <a:off x="70940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64"/>
            <p:cNvSpPr/>
            <p:nvPr/>
          </p:nvSpPr>
          <p:spPr>
            <a:xfrm>
              <a:off x="7017875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8" y="2129"/>
                    <a:pt x="1076" y="2129"/>
                  </a:cubicBezTo>
                  <a:cubicBezTo>
                    <a:pt x="1339" y="2129"/>
                    <a:pt x="1605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64"/>
            <p:cNvSpPr/>
            <p:nvPr/>
          </p:nvSpPr>
          <p:spPr>
            <a:xfrm>
              <a:off x="7017875" y="141897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64"/>
            <p:cNvSpPr/>
            <p:nvPr/>
          </p:nvSpPr>
          <p:spPr>
            <a:xfrm>
              <a:off x="69418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64"/>
            <p:cNvSpPr/>
            <p:nvPr/>
          </p:nvSpPr>
          <p:spPr>
            <a:xfrm>
              <a:off x="694185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64"/>
            <p:cNvSpPr/>
            <p:nvPr/>
          </p:nvSpPr>
          <p:spPr>
            <a:xfrm>
              <a:off x="69418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64"/>
            <p:cNvSpPr/>
            <p:nvPr/>
          </p:nvSpPr>
          <p:spPr>
            <a:xfrm>
              <a:off x="69418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64"/>
            <p:cNvSpPr/>
            <p:nvPr/>
          </p:nvSpPr>
          <p:spPr>
            <a:xfrm>
              <a:off x="686565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64"/>
            <p:cNvSpPr/>
            <p:nvPr/>
          </p:nvSpPr>
          <p:spPr>
            <a:xfrm>
              <a:off x="686565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64"/>
            <p:cNvSpPr/>
            <p:nvPr/>
          </p:nvSpPr>
          <p:spPr>
            <a:xfrm>
              <a:off x="68656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64"/>
            <p:cNvSpPr/>
            <p:nvPr/>
          </p:nvSpPr>
          <p:spPr>
            <a:xfrm>
              <a:off x="6865650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64"/>
            <p:cNvSpPr/>
            <p:nvPr/>
          </p:nvSpPr>
          <p:spPr>
            <a:xfrm>
              <a:off x="678922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64"/>
            <p:cNvSpPr/>
            <p:nvPr/>
          </p:nvSpPr>
          <p:spPr>
            <a:xfrm>
              <a:off x="678922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64"/>
            <p:cNvSpPr/>
            <p:nvPr/>
          </p:nvSpPr>
          <p:spPr>
            <a:xfrm>
              <a:off x="678922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64"/>
            <p:cNvSpPr/>
            <p:nvPr/>
          </p:nvSpPr>
          <p:spPr>
            <a:xfrm>
              <a:off x="6789225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55"/>
                    <a:pt x="2025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64"/>
            <p:cNvSpPr/>
            <p:nvPr/>
          </p:nvSpPr>
          <p:spPr>
            <a:xfrm>
              <a:off x="6713225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64"/>
            <p:cNvSpPr/>
            <p:nvPr/>
          </p:nvSpPr>
          <p:spPr>
            <a:xfrm>
              <a:off x="671322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64"/>
            <p:cNvSpPr/>
            <p:nvPr/>
          </p:nvSpPr>
          <p:spPr>
            <a:xfrm>
              <a:off x="67132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64"/>
            <p:cNvSpPr/>
            <p:nvPr/>
          </p:nvSpPr>
          <p:spPr>
            <a:xfrm>
              <a:off x="671322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64"/>
            <p:cNvSpPr/>
            <p:nvPr/>
          </p:nvSpPr>
          <p:spPr>
            <a:xfrm>
              <a:off x="671322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64"/>
            <p:cNvSpPr/>
            <p:nvPr/>
          </p:nvSpPr>
          <p:spPr>
            <a:xfrm>
              <a:off x="66370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64"/>
            <p:cNvSpPr/>
            <p:nvPr/>
          </p:nvSpPr>
          <p:spPr>
            <a:xfrm>
              <a:off x="663700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64"/>
            <p:cNvSpPr/>
            <p:nvPr/>
          </p:nvSpPr>
          <p:spPr>
            <a:xfrm>
              <a:off x="65608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64"/>
            <p:cNvSpPr/>
            <p:nvPr/>
          </p:nvSpPr>
          <p:spPr>
            <a:xfrm>
              <a:off x="6560800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64"/>
            <p:cNvSpPr/>
            <p:nvPr/>
          </p:nvSpPr>
          <p:spPr>
            <a:xfrm>
              <a:off x="6560800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4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64"/>
            <p:cNvSpPr/>
            <p:nvPr/>
          </p:nvSpPr>
          <p:spPr>
            <a:xfrm>
              <a:off x="648457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64"/>
            <p:cNvSpPr/>
            <p:nvPr/>
          </p:nvSpPr>
          <p:spPr>
            <a:xfrm>
              <a:off x="6484575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64"/>
            <p:cNvSpPr/>
            <p:nvPr/>
          </p:nvSpPr>
          <p:spPr>
            <a:xfrm>
              <a:off x="640835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64"/>
            <p:cNvSpPr/>
            <p:nvPr/>
          </p:nvSpPr>
          <p:spPr>
            <a:xfrm>
              <a:off x="6408350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1" y="0"/>
                    <a:pt x="1077" y="0"/>
                    <a:pt x="1074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8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64"/>
            <p:cNvSpPr/>
            <p:nvPr/>
          </p:nvSpPr>
          <p:spPr>
            <a:xfrm>
              <a:off x="640835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64"/>
            <p:cNvSpPr/>
            <p:nvPr/>
          </p:nvSpPr>
          <p:spPr>
            <a:xfrm>
              <a:off x="640835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64"/>
            <p:cNvSpPr/>
            <p:nvPr/>
          </p:nvSpPr>
          <p:spPr>
            <a:xfrm>
              <a:off x="640835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64"/>
            <p:cNvSpPr/>
            <p:nvPr/>
          </p:nvSpPr>
          <p:spPr>
            <a:xfrm>
              <a:off x="640835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64"/>
            <p:cNvSpPr/>
            <p:nvPr/>
          </p:nvSpPr>
          <p:spPr>
            <a:xfrm>
              <a:off x="6408350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64"/>
            <p:cNvSpPr/>
            <p:nvPr/>
          </p:nvSpPr>
          <p:spPr>
            <a:xfrm>
              <a:off x="633235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64"/>
            <p:cNvSpPr/>
            <p:nvPr/>
          </p:nvSpPr>
          <p:spPr>
            <a:xfrm>
              <a:off x="633235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64"/>
            <p:cNvSpPr/>
            <p:nvPr/>
          </p:nvSpPr>
          <p:spPr>
            <a:xfrm>
              <a:off x="63323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64"/>
            <p:cNvSpPr/>
            <p:nvPr/>
          </p:nvSpPr>
          <p:spPr>
            <a:xfrm>
              <a:off x="633235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64"/>
            <p:cNvSpPr/>
            <p:nvPr/>
          </p:nvSpPr>
          <p:spPr>
            <a:xfrm>
              <a:off x="633235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64"/>
            <p:cNvSpPr/>
            <p:nvPr/>
          </p:nvSpPr>
          <p:spPr>
            <a:xfrm>
              <a:off x="63323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64"/>
            <p:cNvSpPr/>
            <p:nvPr/>
          </p:nvSpPr>
          <p:spPr>
            <a:xfrm>
              <a:off x="63323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64"/>
            <p:cNvSpPr/>
            <p:nvPr/>
          </p:nvSpPr>
          <p:spPr>
            <a:xfrm>
              <a:off x="6256150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64"/>
            <p:cNvSpPr/>
            <p:nvPr/>
          </p:nvSpPr>
          <p:spPr>
            <a:xfrm>
              <a:off x="6256150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64"/>
            <p:cNvSpPr/>
            <p:nvPr/>
          </p:nvSpPr>
          <p:spPr>
            <a:xfrm>
              <a:off x="625615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64"/>
            <p:cNvSpPr/>
            <p:nvPr/>
          </p:nvSpPr>
          <p:spPr>
            <a:xfrm>
              <a:off x="625615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4" y="2138"/>
                    <a:pt x="1070" y="2138"/>
                  </a:cubicBezTo>
                  <a:cubicBezTo>
                    <a:pt x="1331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64"/>
            <p:cNvSpPr/>
            <p:nvPr/>
          </p:nvSpPr>
          <p:spPr>
            <a:xfrm>
              <a:off x="6256150" y="18760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64"/>
            <p:cNvSpPr/>
            <p:nvPr/>
          </p:nvSpPr>
          <p:spPr>
            <a:xfrm>
              <a:off x="625615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64"/>
            <p:cNvSpPr/>
            <p:nvPr/>
          </p:nvSpPr>
          <p:spPr>
            <a:xfrm>
              <a:off x="625615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64"/>
            <p:cNvSpPr/>
            <p:nvPr/>
          </p:nvSpPr>
          <p:spPr>
            <a:xfrm>
              <a:off x="6256150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64"/>
            <p:cNvSpPr/>
            <p:nvPr/>
          </p:nvSpPr>
          <p:spPr>
            <a:xfrm>
              <a:off x="617992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64"/>
            <p:cNvSpPr/>
            <p:nvPr/>
          </p:nvSpPr>
          <p:spPr>
            <a:xfrm>
              <a:off x="617992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64"/>
            <p:cNvSpPr/>
            <p:nvPr/>
          </p:nvSpPr>
          <p:spPr>
            <a:xfrm>
              <a:off x="617992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64"/>
            <p:cNvSpPr/>
            <p:nvPr/>
          </p:nvSpPr>
          <p:spPr>
            <a:xfrm>
              <a:off x="617992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64"/>
            <p:cNvSpPr/>
            <p:nvPr/>
          </p:nvSpPr>
          <p:spPr>
            <a:xfrm>
              <a:off x="610370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64"/>
            <p:cNvSpPr/>
            <p:nvPr/>
          </p:nvSpPr>
          <p:spPr>
            <a:xfrm>
              <a:off x="6103700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7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64"/>
            <p:cNvSpPr/>
            <p:nvPr/>
          </p:nvSpPr>
          <p:spPr>
            <a:xfrm>
              <a:off x="610370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64"/>
            <p:cNvSpPr/>
            <p:nvPr/>
          </p:nvSpPr>
          <p:spPr>
            <a:xfrm>
              <a:off x="610370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64"/>
            <p:cNvSpPr/>
            <p:nvPr/>
          </p:nvSpPr>
          <p:spPr>
            <a:xfrm>
              <a:off x="610370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64"/>
            <p:cNvSpPr/>
            <p:nvPr/>
          </p:nvSpPr>
          <p:spPr>
            <a:xfrm>
              <a:off x="602750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64"/>
            <p:cNvSpPr/>
            <p:nvPr/>
          </p:nvSpPr>
          <p:spPr>
            <a:xfrm>
              <a:off x="602750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64"/>
            <p:cNvSpPr/>
            <p:nvPr/>
          </p:nvSpPr>
          <p:spPr>
            <a:xfrm>
              <a:off x="595147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64"/>
            <p:cNvSpPr/>
            <p:nvPr/>
          </p:nvSpPr>
          <p:spPr>
            <a:xfrm>
              <a:off x="595147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64"/>
            <p:cNvSpPr/>
            <p:nvPr/>
          </p:nvSpPr>
          <p:spPr>
            <a:xfrm>
              <a:off x="595147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64"/>
            <p:cNvSpPr/>
            <p:nvPr/>
          </p:nvSpPr>
          <p:spPr>
            <a:xfrm>
              <a:off x="595147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64"/>
            <p:cNvSpPr/>
            <p:nvPr/>
          </p:nvSpPr>
          <p:spPr>
            <a:xfrm>
              <a:off x="595147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64"/>
            <p:cNvSpPr/>
            <p:nvPr/>
          </p:nvSpPr>
          <p:spPr>
            <a:xfrm>
              <a:off x="587527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64"/>
            <p:cNvSpPr/>
            <p:nvPr/>
          </p:nvSpPr>
          <p:spPr>
            <a:xfrm>
              <a:off x="587527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64"/>
            <p:cNvSpPr/>
            <p:nvPr/>
          </p:nvSpPr>
          <p:spPr>
            <a:xfrm>
              <a:off x="587527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64"/>
            <p:cNvSpPr/>
            <p:nvPr/>
          </p:nvSpPr>
          <p:spPr>
            <a:xfrm>
              <a:off x="587527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64"/>
            <p:cNvSpPr/>
            <p:nvPr/>
          </p:nvSpPr>
          <p:spPr>
            <a:xfrm>
              <a:off x="587527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64"/>
            <p:cNvSpPr/>
            <p:nvPr/>
          </p:nvSpPr>
          <p:spPr>
            <a:xfrm>
              <a:off x="587527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64"/>
            <p:cNvSpPr/>
            <p:nvPr/>
          </p:nvSpPr>
          <p:spPr>
            <a:xfrm>
              <a:off x="587527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64"/>
            <p:cNvSpPr/>
            <p:nvPr/>
          </p:nvSpPr>
          <p:spPr>
            <a:xfrm>
              <a:off x="5799275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57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57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64"/>
            <p:cNvSpPr/>
            <p:nvPr/>
          </p:nvSpPr>
          <p:spPr>
            <a:xfrm>
              <a:off x="579927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64"/>
            <p:cNvSpPr/>
            <p:nvPr/>
          </p:nvSpPr>
          <p:spPr>
            <a:xfrm>
              <a:off x="5799125" y="119055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63" y="0"/>
                  </a:moveTo>
                  <a:cubicBezTo>
                    <a:pt x="478" y="0"/>
                    <a:pt x="6" y="480"/>
                    <a:pt x="6" y="1065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46"/>
                    <a:pt x="2014" y="0"/>
                    <a:pt x="1063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64"/>
            <p:cNvSpPr/>
            <p:nvPr/>
          </p:nvSpPr>
          <p:spPr>
            <a:xfrm>
              <a:off x="5723050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64"/>
            <p:cNvSpPr/>
            <p:nvPr/>
          </p:nvSpPr>
          <p:spPr>
            <a:xfrm>
              <a:off x="5723050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64"/>
            <p:cNvSpPr/>
            <p:nvPr/>
          </p:nvSpPr>
          <p:spPr>
            <a:xfrm>
              <a:off x="572305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64"/>
            <p:cNvSpPr/>
            <p:nvPr/>
          </p:nvSpPr>
          <p:spPr>
            <a:xfrm>
              <a:off x="572305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64"/>
            <p:cNvSpPr/>
            <p:nvPr/>
          </p:nvSpPr>
          <p:spPr>
            <a:xfrm>
              <a:off x="57230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64"/>
            <p:cNvSpPr/>
            <p:nvPr/>
          </p:nvSpPr>
          <p:spPr>
            <a:xfrm>
              <a:off x="5722900" y="1190550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1" y="0"/>
                  </a:moveTo>
                  <a:cubicBezTo>
                    <a:pt x="478" y="0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46"/>
                    <a:pt x="2014" y="0"/>
                    <a:pt x="1071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64"/>
            <p:cNvSpPr/>
            <p:nvPr/>
          </p:nvSpPr>
          <p:spPr>
            <a:xfrm>
              <a:off x="564682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64"/>
            <p:cNvSpPr/>
            <p:nvPr/>
          </p:nvSpPr>
          <p:spPr>
            <a:xfrm>
              <a:off x="564682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8" y="2131"/>
                  </a:cubicBezTo>
                  <a:cubicBezTo>
                    <a:pt x="1330" y="2131"/>
                    <a:pt x="1597" y="2032"/>
                    <a:pt x="1814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64"/>
            <p:cNvSpPr/>
            <p:nvPr/>
          </p:nvSpPr>
          <p:spPr>
            <a:xfrm>
              <a:off x="564682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64"/>
            <p:cNvSpPr/>
            <p:nvPr/>
          </p:nvSpPr>
          <p:spPr>
            <a:xfrm>
              <a:off x="564682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64"/>
            <p:cNvSpPr/>
            <p:nvPr/>
          </p:nvSpPr>
          <p:spPr>
            <a:xfrm>
              <a:off x="5646825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64"/>
            <p:cNvSpPr/>
            <p:nvPr/>
          </p:nvSpPr>
          <p:spPr>
            <a:xfrm>
              <a:off x="5646700" y="119055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64"/>
            <p:cNvSpPr/>
            <p:nvPr/>
          </p:nvSpPr>
          <p:spPr>
            <a:xfrm>
              <a:off x="5570625" y="30186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64"/>
            <p:cNvSpPr/>
            <p:nvPr/>
          </p:nvSpPr>
          <p:spPr>
            <a:xfrm>
              <a:off x="5570625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64"/>
            <p:cNvSpPr/>
            <p:nvPr/>
          </p:nvSpPr>
          <p:spPr>
            <a:xfrm>
              <a:off x="5570475" y="1190550"/>
              <a:ext cx="62350" cy="53325"/>
            </a:xfrm>
            <a:custGeom>
              <a:avLst/>
              <a:gdLst/>
              <a:ahLst/>
              <a:cxnLst/>
              <a:rect l="l" t="t" r="r" b="b"/>
              <a:pathLst>
                <a:path w="2494" h="2133" extrusionOk="0">
                  <a:moveTo>
                    <a:pt x="1071" y="0"/>
                  </a:moveTo>
                  <a:cubicBezTo>
                    <a:pt x="486" y="0"/>
                    <a:pt x="6" y="472"/>
                    <a:pt x="6" y="1065"/>
                  </a:cubicBezTo>
                  <a:cubicBezTo>
                    <a:pt x="1" y="1709"/>
                    <a:pt x="524" y="2133"/>
                    <a:pt x="1073" y="2133"/>
                  </a:cubicBezTo>
                  <a:cubicBezTo>
                    <a:pt x="1334" y="2133"/>
                    <a:pt x="1601" y="2036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64"/>
            <p:cNvSpPr/>
            <p:nvPr/>
          </p:nvSpPr>
          <p:spPr>
            <a:xfrm>
              <a:off x="549440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64"/>
            <p:cNvSpPr/>
            <p:nvPr/>
          </p:nvSpPr>
          <p:spPr>
            <a:xfrm>
              <a:off x="549440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64"/>
            <p:cNvSpPr/>
            <p:nvPr/>
          </p:nvSpPr>
          <p:spPr>
            <a:xfrm>
              <a:off x="5494275" y="1190550"/>
              <a:ext cx="62350" cy="53325"/>
            </a:xfrm>
            <a:custGeom>
              <a:avLst/>
              <a:gdLst/>
              <a:ahLst/>
              <a:cxnLst/>
              <a:rect l="l" t="t" r="r" b="b"/>
              <a:pathLst>
                <a:path w="2494" h="2133" extrusionOk="0">
                  <a:moveTo>
                    <a:pt x="1071" y="0"/>
                  </a:moveTo>
                  <a:cubicBezTo>
                    <a:pt x="485" y="0"/>
                    <a:pt x="6" y="472"/>
                    <a:pt x="6" y="1065"/>
                  </a:cubicBezTo>
                  <a:cubicBezTo>
                    <a:pt x="0" y="1709"/>
                    <a:pt x="524" y="2133"/>
                    <a:pt x="1072" y="2133"/>
                  </a:cubicBezTo>
                  <a:cubicBezTo>
                    <a:pt x="1334" y="2133"/>
                    <a:pt x="1601" y="2036"/>
                    <a:pt x="1819" y="1821"/>
                  </a:cubicBezTo>
                  <a:cubicBezTo>
                    <a:pt x="2493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64"/>
            <p:cNvSpPr/>
            <p:nvPr/>
          </p:nvSpPr>
          <p:spPr>
            <a:xfrm>
              <a:off x="5418200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5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64"/>
            <p:cNvSpPr/>
            <p:nvPr/>
          </p:nvSpPr>
          <p:spPr>
            <a:xfrm>
              <a:off x="5418200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64"/>
            <p:cNvSpPr/>
            <p:nvPr/>
          </p:nvSpPr>
          <p:spPr>
            <a:xfrm>
              <a:off x="5418200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64"/>
            <p:cNvSpPr/>
            <p:nvPr/>
          </p:nvSpPr>
          <p:spPr>
            <a:xfrm>
              <a:off x="5418200" y="11905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64"/>
            <p:cNvSpPr/>
            <p:nvPr/>
          </p:nvSpPr>
          <p:spPr>
            <a:xfrm>
              <a:off x="534197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64"/>
            <p:cNvSpPr/>
            <p:nvPr/>
          </p:nvSpPr>
          <p:spPr>
            <a:xfrm>
              <a:off x="5341975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64"/>
            <p:cNvSpPr/>
            <p:nvPr/>
          </p:nvSpPr>
          <p:spPr>
            <a:xfrm>
              <a:off x="5265775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2" y="2134"/>
                    <a:pt x="1068" y="2134"/>
                  </a:cubicBezTo>
                  <a:cubicBezTo>
                    <a:pt x="1329" y="2134"/>
                    <a:pt x="1595" y="2037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64"/>
            <p:cNvSpPr/>
            <p:nvPr/>
          </p:nvSpPr>
          <p:spPr>
            <a:xfrm>
              <a:off x="5265775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5"/>
                    <a:pt x="2016" y="8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64"/>
            <p:cNvSpPr/>
            <p:nvPr/>
          </p:nvSpPr>
          <p:spPr>
            <a:xfrm>
              <a:off x="526577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0"/>
                    <a:pt x="0" y="480"/>
                    <a:pt x="0" y="1074"/>
                  </a:cubicBezTo>
                  <a:cubicBezTo>
                    <a:pt x="0" y="1711"/>
                    <a:pt x="521" y="2137"/>
                    <a:pt x="1067" y="2137"/>
                  </a:cubicBezTo>
                  <a:cubicBezTo>
                    <a:pt x="1328" y="2137"/>
                    <a:pt x="1595" y="2040"/>
                    <a:pt x="1813" y="1821"/>
                  </a:cubicBezTo>
                  <a:cubicBezTo>
                    <a:pt x="2488" y="1155"/>
                    <a:pt x="2016" y="9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64"/>
            <p:cNvSpPr/>
            <p:nvPr/>
          </p:nvSpPr>
          <p:spPr>
            <a:xfrm>
              <a:off x="5189550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64"/>
            <p:cNvSpPr/>
            <p:nvPr/>
          </p:nvSpPr>
          <p:spPr>
            <a:xfrm>
              <a:off x="518955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2" y="2134"/>
                    <a:pt x="1069" y="2134"/>
                  </a:cubicBezTo>
                  <a:cubicBezTo>
                    <a:pt x="1329" y="2134"/>
                    <a:pt x="1596" y="2037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64"/>
            <p:cNvSpPr/>
            <p:nvPr/>
          </p:nvSpPr>
          <p:spPr>
            <a:xfrm>
              <a:off x="5189550" y="13427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2" y="2134"/>
                    <a:pt x="1069" y="2134"/>
                  </a:cubicBezTo>
                  <a:cubicBezTo>
                    <a:pt x="1329" y="2134"/>
                    <a:pt x="1596" y="2037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64"/>
            <p:cNvSpPr/>
            <p:nvPr/>
          </p:nvSpPr>
          <p:spPr>
            <a:xfrm>
              <a:off x="5113350" y="309485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64"/>
            <p:cNvSpPr/>
            <p:nvPr/>
          </p:nvSpPr>
          <p:spPr>
            <a:xfrm>
              <a:off x="5113350" y="3018650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73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64"/>
            <p:cNvSpPr/>
            <p:nvPr/>
          </p:nvSpPr>
          <p:spPr>
            <a:xfrm>
              <a:off x="5113350" y="294242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64"/>
            <p:cNvSpPr/>
            <p:nvPr/>
          </p:nvSpPr>
          <p:spPr>
            <a:xfrm>
              <a:off x="5113350" y="2866425"/>
              <a:ext cx="62400" cy="53275"/>
            </a:xfrm>
            <a:custGeom>
              <a:avLst/>
              <a:gdLst/>
              <a:ahLst/>
              <a:cxnLst/>
              <a:rect l="l" t="t" r="r" b="b"/>
              <a:pathLst>
                <a:path w="2496" h="2131" extrusionOk="0">
                  <a:moveTo>
                    <a:pt x="1073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4" y="2032"/>
                    <a:pt x="1821" y="1813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64"/>
            <p:cNvSpPr/>
            <p:nvPr/>
          </p:nvSpPr>
          <p:spPr>
            <a:xfrm>
              <a:off x="5113350" y="27902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64"/>
            <p:cNvSpPr/>
            <p:nvPr/>
          </p:nvSpPr>
          <p:spPr>
            <a:xfrm>
              <a:off x="5113350" y="27140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64"/>
            <p:cNvSpPr/>
            <p:nvPr/>
          </p:nvSpPr>
          <p:spPr>
            <a:xfrm>
              <a:off x="5113350" y="141897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64"/>
            <p:cNvSpPr/>
            <p:nvPr/>
          </p:nvSpPr>
          <p:spPr>
            <a:xfrm>
              <a:off x="5113350" y="13427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64"/>
            <p:cNvSpPr/>
            <p:nvPr/>
          </p:nvSpPr>
          <p:spPr>
            <a:xfrm>
              <a:off x="503732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64"/>
            <p:cNvSpPr/>
            <p:nvPr/>
          </p:nvSpPr>
          <p:spPr>
            <a:xfrm>
              <a:off x="503732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64"/>
            <p:cNvSpPr/>
            <p:nvPr/>
          </p:nvSpPr>
          <p:spPr>
            <a:xfrm>
              <a:off x="503732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30" y="2131"/>
                    <a:pt x="1597" y="2032"/>
                    <a:pt x="1814" y="1813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64"/>
            <p:cNvSpPr/>
            <p:nvPr/>
          </p:nvSpPr>
          <p:spPr>
            <a:xfrm>
              <a:off x="503732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64"/>
            <p:cNvSpPr/>
            <p:nvPr/>
          </p:nvSpPr>
          <p:spPr>
            <a:xfrm>
              <a:off x="503732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64"/>
            <p:cNvSpPr/>
            <p:nvPr/>
          </p:nvSpPr>
          <p:spPr>
            <a:xfrm>
              <a:off x="503732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64"/>
            <p:cNvSpPr/>
            <p:nvPr/>
          </p:nvSpPr>
          <p:spPr>
            <a:xfrm>
              <a:off x="50373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64"/>
            <p:cNvSpPr/>
            <p:nvPr/>
          </p:nvSpPr>
          <p:spPr>
            <a:xfrm>
              <a:off x="4961125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64"/>
            <p:cNvSpPr/>
            <p:nvPr/>
          </p:nvSpPr>
          <p:spPr>
            <a:xfrm>
              <a:off x="4961125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64"/>
            <p:cNvSpPr/>
            <p:nvPr/>
          </p:nvSpPr>
          <p:spPr>
            <a:xfrm>
              <a:off x="496112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64"/>
            <p:cNvSpPr/>
            <p:nvPr/>
          </p:nvSpPr>
          <p:spPr>
            <a:xfrm>
              <a:off x="496112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64"/>
            <p:cNvSpPr/>
            <p:nvPr/>
          </p:nvSpPr>
          <p:spPr>
            <a:xfrm>
              <a:off x="496112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64"/>
            <p:cNvSpPr/>
            <p:nvPr/>
          </p:nvSpPr>
          <p:spPr>
            <a:xfrm>
              <a:off x="496112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64"/>
            <p:cNvSpPr/>
            <p:nvPr/>
          </p:nvSpPr>
          <p:spPr>
            <a:xfrm>
              <a:off x="488490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64"/>
            <p:cNvSpPr/>
            <p:nvPr/>
          </p:nvSpPr>
          <p:spPr>
            <a:xfrm>
              <a:off x="48849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64"/>
            <p:cNvSpPr/>
            <p:nvPr/>
          </p:nvSpPr>
          <p:spPr>
            <a:xfrm>
              <a:off x="488490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64"/>
            <p:cNvSpPr/>
            <p:nvPr/>
          </p:nvSpPr>
          <p:spPr>
            <a:xfrm>
              <a:off x="4884900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64"/>
            <p:cNvSpPr/>
            <p:nvPr/>
          </p:nvSpPr>
          <p:spPr>
            <a:xfrm>
              <a:off x="4808700" y="263777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64"/>
            <p:cNvSpPr/>
            <p:nvPr/>
          </p:nvSpPr>
          <p:spPr>
            <a:xfrm>
              <a:off x="4808700" y="25615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64"/>
            <p:cNvSpPr/>
            <p:nvPr/>
          </p:nvSpPr>
          <p:spPr>
            <a:xfrm>
              <a:off x="4808700" y="141897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64"/>
            <p:cNvSpPr/>
            <p:nvPr/>
          </p:nvSpPr>
          <p:spPr>
            <a:xfrm>
              <a:off x="4808700" y="13427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64"/>
            <p:cNvSpPr/>
            <p:nvPr/>
          </p:nvSpPr>
          <p:spPr>
            <a:xfrm>
              <a:off x="4808700" y="11905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64"/>
            <p:cNvSpPr/>
            <p:nvPr/>
          </p:nvSpPr>
          <p:spPr>
            <a:xfrm>
              <a:off x="4808700" y="1038125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64"/>
            <p:cNvSpPr/>
            <p:nvPr/>
          </p:nvSpPr>
          <p:spPr>
            <a:xfrm>
              <a:off x="4732475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64"/>
            <p:cNvSpPr/>
            <p:nvPr/>
          </p:nvSpPr>
          <p:spPr>
            <a:xfrm>
              <a:off x="473247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64"/>
            <p:cNvSpPr/>
            <p:nvPr/>
          </p:nvSpPr>
          <p:spPr>
            <a:xfrm>
              <a:off x="473247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2" y="1821"/>
                  </a:cubicBezTo>
                  <a:cubicBezTo>
                    <a:pt x="2496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64"/>
            <p:cNvSpPr/>
            <p:nvPr/>
          </p:nvSpPr>
          <p:spPr>
            <a:xfrm>
              <a:off x="47324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64"/>
            <p:cNvSpPr/>
            <p:nvPr/>
          </p:nvSpPr>
          <p:spPr>
            <a:xfrm>
              <a:off x="4732475" y="11905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64"/>
            <p:cNvSpPr/>
            <p:nvPr/>
          </p:nvSpPr>
          <p:spPr>
            <a:xfrm>
              <a:off x="4656475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64"/>
            <p:cNvSpPr/>
            <p:nvPr/>
          </p:nvSpPr>
          <p:spPr>
            <a:xfrm>
              <a:off x="4656475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64"/>
            <p:cNvSpPr/>
            <p:nvPr/>
          </p:nvSpPr>
          <p:spPr>
            <a:xfrm>
              <a:off x="4656475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64"/>
            <p:cNvSpPr/>
            <p:nvPr/>
          </p:nvSpPr>
          <p:spPr>
            <a:xfrm>
              <a:off x="4656475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64"/>
            <p:cNvSpPr/>
            <p:nvPr/>
          </p:nvSpPr>
          <p:spPr>
            <a:xfrm>
              <a:off x="465647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64"/>
            <p:cNvSpPr/>
            <p:nvPr/>
          </p:nvSpPr>
          <p:spPr>
            <a:xfrm>
              <a:off x="465647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64"/>
            <p:cNvSpPr/>
            <p:nvPr/>
          </p:nvSpPr>
          <p:spPr>
            <a:xfrm>
              <a:off x="465647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64"/>
            <p:cNvSpPr/>
            <p:nvPr/>
          </p:nvSpPr>
          <p:spPr>
            <a:xfrm>
              <a:off x="4656475" y="1038125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64"/>
            <p:cNvSpPr/>
            <p:nvPr/>
          </p:nvSpPr>
          <p:spPr>
            <a:xfrm>
              <a:off x="458025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64"/>
            <p:cNvSpPr/>
            <p:nvPr/>
          </p:nvSpPr>
          <p:spPr>
            <a:xfrm>
              <a:off x="458025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64"/>
            <p:cNvSpPr/>
            <p:nvPr/>
          </p:nvSpPr>
          <p:spPr>
            <a:xfrm>
              <a:off x="458025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64"/>
            <p:cNvSpPr/>
            <p:nvPr/>
          </p:nvSpPr>
          <p:spPr>
            <a:xfrm>
              <a:off x="458025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64"/>
            <p:cNvSpPr/>
            <p:nvPr/>
          </p:nvSpPr>
          <p:spPr>
            <a:xfrm>
              <a:off x="458025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64"/>
            <p:cNvSpPr/>
            <p:nvPr/>
          </p:nvSpPr>
          <p:spPr>
            <a:xfrm>
              <a:off x="45802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64"/>
            <p:cNvSpPr/>
            <p:nvPr/>
          </p:nvSpPr>
          <p:spPr>
            <a:xfrm>
              <a:off x="45802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64"/>
            <p:cNvSpPr/>
            <p:nvPr/>
          </p:nvSpPr>
          <p:spPr>
            <a:xfrm>
              <a:off x="4580250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64"/>
            <p:cNvSpPr/>
            <p:nvPr/>
          </p:nvSpPr>
          <p:spPr>
            <a:xfrm>
              <a:off x="4504050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64"/>
            <p:cNvSpPr/>
            <p:nvPr/>
          </p:nvSpPr>
          <p:spPr>
            <a:xfrm>
              <a:off x="4504050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64"/>
            <p:cNvSpPr/>
            <p:nvPr/>
          </p:nvSpPr>
          <p:spPr>
            <a:xfrm>
              <a:off x="4504050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64"/>
            <p:cNvSpPr/>
            <p:nvPr/>
          </p:nvSpPr>
          <p:spPr>
            <a:xfrm>
              <a:off x="4504050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64"/>
            <p:cNvSpPr/>
            <p:nvPr/>
          </p:nvSpPr>
          <p:spPr>
            <a:xfrm>
              <a:off x="450405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64"/>
            <p:cNvSpPr/>
            <p:nvPr/>
          </p:nvSpPr>
          <p:spPr>
            <a:xfrm>
              <a:off x="4504050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64"/>
            <p:cNvSpPr/>
            <p:nvPr/>
          </p:nvSpPr>
          <p:spPr>
            <a:xfrm>
              <a:off x="4427825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64"/>
            <p:cNvSpPr/>
            <p:nvPr/>
          </p:nvSpPr>
          <p:spPr>
            <a:xfrm>
              <a:off x="442782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6" y="2131"/>
                    <a:pt x="1073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64"/>
            <p:cNvSpPr/>
            <p:nvPr/>
          </p:nvSpPr>
          <p:spPr>
            <a:xfrm>
              <a:off x="4427825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64"/>
            <p:cNvSpPr/>
            <p:nvPr/>
          </p:nvSpPr>
          <p:spPr>
            <a:xfrm>
              <a:off x="442782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2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64"/>
            <p:cNvSpPr/>
            <p:nvPr/>
          </p:nvSpPr>
          <p:spPr>
            <a:xfrm>
              <a:off x="442782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64"/>
            <p:cNvSpPr/>
            <p:nvPr/>
          </p:nvSpPr>
          <p:spPr>
            <a:xfrm>
              <a:off x="442782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64"/>
            <p:cNvSpPr/>
            <p:nvPr/>
          </p:nvSpPr>
          <p:spPr>
            <a:xfrm>
              <a:off x="4351600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64"/>
            <p:cNvSpPr/>
            <p:nvPr/>
          </p:nvSpPr>
          <p:spPr>
            <a:xfrm>
              <a:off x="4351600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64"/>
            <p:cNvSpPr/>
            <p:nvPr/>
          </p:nvSpPr>
          <p:spPr>
            <a:xfrm>
              <a:off x="435160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64"/>
            <p:cNvSpPr/>
            <p:nvPr/>
          </p:nvSpPr>
          <p:spPr>
            <a:xfrm>
              <a:off x="4351600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64"/>
            <p:cNvSpPr/>
            <p:nvPr/>
          </p:nvSpPr>
          <p:spPr>
            <a:xfrm>
              <a:off x="427560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64"/>
            <p:cNvSpPr/>
            <p:nvPr/>
          </p:nvSpPr>
          <p:spPr>
            <a:xfrm>
              <a:off x="427560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64"/>
            <p:cNvSpPr/>
            <p:nvPr/>
          </p:nvSpPr>
          <p:spPr>
            <a:xfrm>
              <a:off x="427560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64"/>
            <p:cNvSpPr/>
            <p:nvPr/>
          </p:nvSpPr>
          <p:spPr>
            <a:xfrm>
              <a:off x="427560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64"/>
            <p:cNvSpPr/>
            <p:nvPr/>
          </p:nvSpPr>
          <p:spPr>
            <a:xfrm>
              <a:off x="42756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64"/>
            <p:cNvSpPr/>
            <p:nvPr/>
          </p:nvSpPr>
          <p:spPr>
            <a:xfrm>
              <a:off x="427560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64"/>
            <p:cNvSpPr/>
            <p:nvPr/>
          </p:nvSpPr>
          <p:spPr>
            <a:xfrm>
              <a:off x="4199400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64"/>
            <p:cNvSpPr/>
            <p:nvPr/>
          </p:nvSpPr>
          <p:spPr>
            <a:xfrm>
              <a:off x="4199400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64"/>
            <p:cNvSpPr/>
            <p:nvPr/>
          </p:nvSpPr>
          <p:spPr>
            <a:xfrm>
              <a:off x="419940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493" y="1149"/>
                    <a:pt x="2019" y="0"/>
                    <a:pt x="1075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64"/>
            <p:cNvSpPr/>
            <p:nvPr/>
          </p:nvSpPr>
          <p:spPr>
            <a:xfrm>
              <a:off x="412317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64"/>
            <p:cNvSpPr/>
            <p:nvPr/>
          </p:nvSpPr>
          <p:spPr>
            <a:xfrm>
              <a:off x="412317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494" y="1149"/>
                    <a:pt x="2028" y="0"/>
                    <a:pt x="1076" y="0"/>
                  </a:cubicBezTo>
                  <a:close/>
                </a:path>
              </a:pathLst>
            </a:custGeom>
            <a:solidFill>
              <a:srgbClr val="5F81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64"/>
          <p:cNvGrpSpPr/>
          <p:nvPr/>
        </p:nvGrpSpPr>
        <p:grpSpPr>
          <a:xfrm>
            <a:off x="5857556" y="1206552"/>
            <a:ext cx="2590840" cy="1380235"/>
            <a:chOff x="233350" y="949250"/>
            <a:chExt cx="7137300" cy="3802300"/>
          </a:xfrm>
        </p:grpSpPr>
        <p:sp>
          <p:nvSpPr>
            <p:cNvPr id="2899" name="Google Shape;2899;p64"/>
            <p:cNvSpPr/>
            <p:nvPr/>
          </p:nvSpPr>
          <p:spPr>
            <a:xfrm>
              <a:off x="4428450" y="2808675"/>
              <a:ext cx="1478900" cy="330100"/>
            </a:xfrm>
            <a:custGeom>
              <a:avLst/>
              <a:gdLst/>
              <a:ahLst/>
              <a:cxnLst/>
              <a:rect l="l" t="t" r="r" b="b"/>
              <a:pathLst>
                <a:path w="59156" h="13204" extrusionOk="0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59155" y="13203"/>
                  </a:move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64"/>
            <p:cNvSpPr/>
            <p:nvPr/>
          </p:nvSpPr>
          <p:spPr>
            <a:xfrm>
              <a:off x="2909400" y="1076125"/>
              <a:ext cx="4118650" cy="3109225"/>
            </a:xfrm>
            <a:custGeom>
              <a:avLst/>
              <a:gdLst/>
              <a:ahLst/>
              <a:cxnLst/>
              <a:rect l="l" t="t" r="r" b="b"/>
              <a:pathLst>
                <a:path w="164746" h="124369" extrusionOk="0">
                  <a:moveTo>
                    <a:pt x="49520" y="11070"/>
                  </a:moveTo>
                  <a:cubicBezTo>
                    <a:pt x="49737" y="11070"/>
                    <a:pt x="49861" y="11136"/>
                    <a:pt x="49875" y="11358"/>
                  </a:cubicBezTo>
                  <a:cubicBezTo>
                    <a:pt x="49875" y="11575"/>
                    <a:pt x="49818" y="11698"/>
                    <a:pt x="49684" y="11698"/>
                  </a:cubicBezTo>
                  <a:cubicBezTo>
                    <a:pt x="49636" y="11698"/>
                    <a:pt x="49580" y="11683"/>
                    <a:pt x="49512" y="11651"/>
                  </a:cubicBezTo>
                  <a:cubicBezTo>
                    <a:pt x="49305" y="11565"/>
                    <a:pt x="49115" y="11444"/>
                    <a:pt x="48925" y="11323"/>
                  </a:cubicBezTo>
                  <a:lnTo>
                    <a:pt x="49339" y="11081"/>
                  </a:lnTo>
                  <a:cubicBezTo>
                    <a:pt x="49405" y="11074"/>
                    <a:pt x="49465" y="11070"/>
                    <a:pt x="49520" y="11070"/>
                  </a:cubicBezTo>
                  <a:close/>
                  <a:moveTo>
                    <a:pt x="46983" y="11081"/>
                  </a:moveTo>
                  <a:cubicBezTo>
                    <a:pt x="47014" y="11081"/>
                    <a:pt x="47051" y="11087"/>
                    <a:pt x="47093" y="11098"/>
                  </a:cubicBezTo>
                  <a:cubicBezTo>
                    <a:pt x="47369" y="11185"/>
                    <a:pt x="47870" y="11168"/>
                    <a:pt x="47767" y="11686"/>
                  </a:cubicBezTo>
                  <a:cubicBezTo>
                    <a:pt x="47732" y="11893"/>
                    <a:pt x="47888" y="12274"/>
                    <a:pt x="47490" y="12343"/>
                  </a:cubicBezTo>
                  <a:cubicBezTo>
                    <a:pt x="47110" y="12222"/>
                    <a:pt x="46834" y="11893"/>
                    <a:pt x="46799" y="11496"/>
                  </a:cubicBezTo>
                  <a:cubicBezTo>
                    <a:pt x="46784" y="11302"/>
                    <a:pt x="46782" y="11081"/>
                    <a:pt x="46983" y="11081"/>
                  </a:cubicBezTo>
                  <a:close/>
                  <a:moveTo>
                    <a:pt x="38158" y="11530"/>
                  </a:moveTo>
                  <a:cubicBezTo>
                    <a:pt x="38279" y="11530"/>
                    <a:pt x="38417" y="11703"/>
                    <a:pt x="38642" y="11876"/>
                  </a:cubicBezTo>
                  <a:cubicBezTo>
                    <a:pt x="38366" y="12118"/>
                    <a:pt x="38089" y="12360"/>
                    <a:pt x="37778" y="12585"/>
                  </a:cubicBezTo>
                  <a:cubicBezTo>
                    <a:pt x="35549" y="13967"/>
                    <a:pt x="35514" y="15903"/>
                    <a:pt x="37692" y="17268"/>
                  </a:cubicBezTo>
                  <a:cubicBezTo>
                    <a:pt x="38003" y="17458"/>
                    <a:pt x="38227" y="17631"/>
                    <a:pt x="38158" y="18080"/>
                  </a:cubicBezTo>
                  <a:cubicBezTo>
                    <a:pt x="38106" y="18529"/>
                    <a:pt x="37951" y="18599"/>
                    <a:pt x="37553" y="18737"/>
                  </a:cubicBezTo>
                  <a:cubicBezTo>
                    <a:pt x="36568" y="19117"/>
                    <a:pt x="36309" y="19981"/>
                    <a:pt x="36378" y="20949"/>
                  </a:cubicBezTo>
                  <a:cubicBezTo>
                    <a:pt x="36427" y="21679"/>
                    <a:pt x="36279" y="22143"/>
                    <a:pt x="35819" y="22143"/>
                  </a:cubicBezTo>
                  <a:cubicBezTo>
                    <a:pt x="35625" y="22143"/>
                    <a:pt x="35377" y="22061"/>
                    <a:pt x="35065" y="21882"/>
                  </a:cubicBezTo>
                  <a:cubicBezTo>
                    <a:pt x="34913" y="21798"/>
                    <a:pt x="34745" y="21754"/>
                    <a:pt x="34578" y="21754"/>
                  </a:cubicBezTo>
                  <a:cubicBezTo>
                    <a:pt x="34403" y="21754"/>
                    <a:pt x="34230" y="21802"/>
                    <a:pt x="34080" y="21899"/>
                  </a:cubicBezTo>
                  <a:cubicBezTo>
                    <a:pt x="33134" y="22372"/>
                    <a:pt x="32094" y="22613"/>
                    <a:pt x="31041" y="22613"/>
                  </a:cubicBezTo>
                  <a:cubicBezTo>
                    <a:pt x="30747" y="22613"/>
                    <a:pt x="30451" y="22594"/>
                    <a:pt x="30157" y="22556"/>
                  </a:cubicBezTo>
                  <a:cubicBezTo>
                    <a:pt x="29915" y="22521"/>
                    <a:pt x="29759" y="22608"/>
                    <a:pt x="29829" y="22262"/>
                  </a:cubicBezTo>
                  <a:lnTo>
                    <a:pt x="29829" y="22262"/>
                  </a:lnTo>
                  <a:lnTo>
                    <a:pt x="29829" y="22279"/>
                  </a:lnTo>
                  <a:cubicBezTo>
                    <a:pt x="29898" y="21986"/>
                    <a:pt x="29984" y="21882"/>
                    <a:pt x="30364" y="21830"/>
                  </a:cubicBezTo>
                  <a:cubicBezTo>
                    <a:pt x="31505" y="21675"/>
                    <a:pt x="32836" y="21467"/>
                    <a:pt x="33354" y="20361"/>
                  </a:cubicBezTo>
                  <a:cubicBezTo>
                    <a:pt x="33821" y="19342"/>
                    <a:pt x="33872" y="18184"/>
                    <a:pt x="34927" y="17458"/>
                  </a:cubicBezTo>
                  <a:cubicBezTo>
                    <a:pt x="35238" y="17216"/>
                    <a:pt x="34978" y="16836"/>
                    <a:pt x="34667" y="16594"/>
                  </a:cubicBezTo>
                  <a:cubicBezTo>
                    <a:pt x="33216" y="15436"/>
                    <a:pt x="33907" y="14572"/>
                    <a:pt x="35099" y="13846"/>
                  </a:cubicBezTo>
                  <a:cubicBezTo>
                    <a:pt x="35860" y="13380"/>
                    <a:pt x="36724" y="13086"/>
                    <a:pt x="37018" y="12066"/>
                  </a:cubicBezTo>
                  <a:cubicBezTo>
                    <a:pt x="37156" y="11582"/>
                    <a:pt x="37709" y="11548"/>
                    <a:pt x="38158" y="11530"/>
                  </a:cubicBezTo>
                  <a:close/>
                  <a:moveTo>
                    <a:pt x="46802" y="32066"/>
                  </a:moveTo>
                  <a:cubicBezTo>
                    <a:pt x="47245" y="32066"/>
                    <a:pt x="47720" y="32469"/>
                    <a:pt x="47888" y="33080"/>
                  </a:cubicBezTo>
                  <a:cubicBezTo>
                    <a:pt x="48059" y="33754"/>
                    <a:pt x="48393" y="34225"/>
                    <a:pt x="48918" y="34225"/>
                  </a:cubicBezTo>
                  <a:cubicBezTo>
                    <a:pt x="49080" y="34225"/>
                    <a:pt x="49261" y="34181"/>
                    <a:pt x="49460" y="34083"/>
                  </a:cubicBezTo>
                  <a:cubicBezTo>
                    <a:pt x="50103" y="33764"/>
                    <a:pt x="50701" y="33627"/>
                    <a:pt x="51269" y="33627"/>
                  </a:cubicBezTo>
                  <a:cubicBezTo>
                    <a:pt x="52489" y="33627"/>
                    <a:pt x="53566" y="34260"/>
                    <a:pt x="54628" y="35085"/>
                  </a:cubicBezTo>
                  <a:cubicBezTo>
                    <a:pt x="54818" y="35223"/>
                    <a:pt x="55008" y="35396"/>
                    <a:pt x="55163" y="35586"/>
                  </a:cubicBezTo>
                  <a:cubicBezTo>
                    <a:pt x="55543" y="36053"/>
                    <a:pt x="56684" y="36070"/>
                    <a:pt x="56321" y="36917"/>
                  </a:cubicBezTo>
                  <a:lnTo>
                    <a:pt x="56321" y="36934"/>
                  </a:lnTo>
                  <a:cubicBezTo>
                    <a:pt x="56149" y="37350"/>
                    <a:pt x="55751" y="37415"/>
                    <a:pt x="55318" y="37415"/>
                  </a:cubicBezTo>
                  <a:cubicBezTo>
                    <a:pt x="55122" y="37415"/>
                    <a:pt x="54919" y="37401"/>
                    <a:pt x="54727" y="37401"/>
                  </a:cubicBezTo>
                  <a:cubicBezTo>
                    <a:pt x="54620" y="37401"/>
                    <a:pt x="54517" y="37405"/>
                    <a:pt x="54420" y="37418"/>
                  </a:cubicBezTo>
                  <a:cubicBezTo>
                    <a:pt x="54278" y="37432"/>
                    <a:pt x="54136" y="37440"/>
                    <a:pt x="53995" y="37440"/>
                  </a:cubicBezTo>
                  <a:cubicBezTo>
                    <a:pt x="53292" y="37440"/>
                    <a:pt x="52602" y="37262"/>
                    <a:pt x="51983" y="36917"/>
                  </a:cubicBezTo>
                  <a:cubicBezTo>
                    <a:pt x="51332" y="36539"/>
                    <a:pt x="50680" y="36418"/>
                    <a:pt x="50028" y="36418"/>
                  </a:cubicBezTo>
                  <a:cubicBezTo>
                    <a:pt x="48867" y="36418"/>
                    <a:pt x="47706" y="36802"/>
                    <a:pt x="46545" y="36802"/>
                  </a:cubicBezTo>
                  <a:cubicBezTo>
                    <a:pt x="46302" y="36802"/>
                    <a:pt x="46058" y="36785"/>
                    <a:pt x="45814" y="36744"/>
                  </a:cubicBezTo>
                  <a:cubicBezTo>
                    <a:pt x="44881" y="36588"/>
                    <a:pt x="44552" y="36105"/>
                    <a:pt x="44673" y="35241"/>
                  </a:cubicBezTo>
                  <a:cubicBezTo>
                    <a:pt x="44846" y="34083"/>
                    <a:pt x="45537" y="33115"/>
                    <a:pt x="46263" y="32320"/>
                  </a:cubicBezTo>
                  <a:cubicBezTo>
                    <a:pt x="46417" y="32145"/>
                    <a:pt x="46607" y="32066"/>
                    <a:pt x="46802" y="32066"/>
                  </a:cubicBezTo>
                  <a:close/>
                  <a:moveTo>
                    <a:pt x="64554" y="31370"/>
                  </a:moveTo>
                  <a:cubicBezTo>
                    <a:pt x="64860" y="31370"/>
                    <a:pt x="65185" y="31437"/>
                    <a:pt x="65532" y="31594"/>
                  </a:cubicBezTo>
                  <a:cubicBezTo>
                    <a:pt x="65878" y="31767"/>
                    <a:pt x="65930" y="32251"/>
                    <a:pt x="65636" y="32493"/>
                  </a:cubicBezTo>
                  <a:cubicBezTo>
                    <a:pt x="64063" y="34065"/>
                    <a:pt x="64184" y="35085"/>
                    <a:pt x="65895" y="36588"/>
                  </a:cubicBezTo>
                  <a:cubicBezTo>
                    <a:pt x="67243" y="37815"/>
                    <a:pt x="67762" y="39544"/>
                    <a:pt x="68211" y="41237"/>
                  </a:cubicBezTo>
                  <a:cubicBezTo>
                    <a:pt x="68364" y="41802"/>
                    <a:pt x="68057" y="41990"/>
                    <a:pt x="67435" y="41990"/>
                  </a:cubicBezTo>
                  <a:cubicBezTo>
                    <a:pt x="67353" y="41990"/>
                    <a:pt x="67266" y="41986"/>
                    <a:pt x="67174" y="41980"/>
                  </a:cubicBezTo>
                  <a:cubicBezTo>
                    <a:pt x="66517" y="41064"/>
                    <a:pt x="64271" y="41825"/>
                    <a:pt x="64547" y="39146"/>
                  </a:cubicBezTo>
                  <a:lnTo>
                    <a:pt x="64547" y="39146"/>
                  </a:lnTo>
                  <a:lnTo>
                    <a:pt x="64547" y="39181"/>
                  </a:lnTo>
                  <a:cubicBezTo>
                    <a:pt x="64685" y="37885"/>
                    <a:pt x="63113" y="36295"/>
                    <a:pt x="62076" y="35050"/>
                  </a:cubicBezTo>
                  <a:cubicBezTo>
                    <a:pt x="61281" y="34100"/>
                    <a:pt x="61385" y="33288"/>
                    <a:pt x="62076" y="32683"/>
                  </a:cubicBezTo>
                  <a:cubicBezTo>
                    <a:pt x="62786" y="32052"/>
                    <a:pt x="63577" y="31370"/>
                    <a:pt x="64554" y="31370"/>
                  </a:cubicBezTo>
                  <a:close/>
                  <a:moveTo>
                    <a:pt x="30705" y="33465"/>
                  </a:moveTo>
                  <a:cubicBezTo>
                    <a:pt x="30874" y="33465"/>
                    <a:pt x="31043" y="33637"/>
                    <a:pt x="31090" y="33720"/>
                  </a:cubicBezTo>
                  <a:cubicBezTo>
                    <a:pt x="31920" y="35120"/>
                    <a:pt x="33579" y="35258"/>
                    <a:pt x="34719" y="36226"/>
                  </a:cubicBezTo>
                  <a:cubicBezTo>
                    <a:pt x="36205" y="37487"/>
                    <a:pt x="36275" y="39354"/>
                    <a:pt x="37191" y="40822"/>
                  </a:cubicBezTo>
                  <a:cubicBezTo>
                    <a:pt x="37484" y="41289"/>
                    <a:pt x="37571" y="41980"/>
                    <a:pt x="37968" y="42274"/>
                  </a:cubicBezTo>
                  <a:cubicBezTo>
                    <a:pt x="38403" y="42594"/>
                    <a:pt x="39075" y="43217"/>
                    <a:pt x="39556" y="43217"/>
                  </a:cubicBezTo>
                  <a:cubicBezTo>
                    <a:pt x="39725" y="43217"/>
                    <a:pt x="39870" y="43141"/>
                    <a:pt x="39973" y="42948"/>
                  </a:cubicBezTo>
                  <a:cubicBezTo>
                    <a:pt x="40336" y="42274"/>
                    <a:pt x="41234" y="41289"/>
                    <a:pt x="40543" y="40183"/>
                  </a:cubicBezTo>
                  <a:cubicBezTo>
                    <a:pt x="40301" y="39803"/>
                    <a:pt x="39610" y="39215"/>
                    <a:pt x="40284" y="38904"/>
                  </a:cubicBezTo>
                  <a:cubicBezTo>
                    <a:pt x="40592" y="38765"/>
                    <a:pt x="41024" y="38302"/>
                    <a:pt x="41439" y="38302"/>
                  </a:cubicBezTo>
                  <a:cubicBezTo>
                    <a:pt x="41746" y="38302"/>
                    <a:pt x="42043" y="38557"/>
                    <a:pt x="42271" y="39388"/>
                  </a:cubicBezTo>
                  <a:cubicBezTo>
                    <a:pt x="42782" y="41200"/>
                    <a:pt x="43748" y="43327"/>
                    <a:pt x="46038" y="43327"/>
                  </a:cubicBezTo>
                  <a:cubicBezTo>
                    <a:pt x="46150" y="43327"/>
                    <a:pt x="46266" y="43321"/>
                    <a:pt x="46384" y="43311"/>
                  </a:cubicBezTo>
                  <a:cubicBezTo>
                    <a:pt x="46463" y="43304"/>
                    <a:pt x="46542" y="43300"/>
                    <a:pt x="46620" y="43300"/>
                  </a:cubicBezTo>
                  <a:cubicBezTo>
                    <a:pt x="47585" y="43300"/>
                    <a:pt x="48526" y="43802"/>
                    <a:pt x="49487" y="43802"/>
                  </a:cubicBezTo>
                  <a:cubicBezTo>
                    <a:pt x="49955" y="43802"/>
                    <a:pt x="50429" y="43683"/>
                    <a:pt x="50912" y="43328"/>
                  </a:cubicBezTo>
                  <a:cubicBezTo>
                    <a:pt x="51106" y="43191"/>
                    <a:pt x="51242" y="43135"/>
                    <a:pt x="51336" y="43135"/>
                  </a:cubicBezTo>
                  <a:cubicBezTo>
                    <a:pt x="51643" y="43135"/>
                    <a:pt x="51508" y="43736"/>
                    <a:pt x="51534" y="44054"/>
                  </a:cubicBezTo>
                  <a:cubicBezTo>
                    <a:pt x="51845" y="45488"/>
                    <a:pt x="50843" y="46629"/>
                    <a:pt x="50618" y="47942"/>
                  </a:cubicBezTo>
                  <a:cubicBezTo>
                    <a:pt x="50585" y="48144"/>
                    <a:pt x="50240" y="48444"/>
                    <a:pt x="50046" y="48444"/>
                  </a:cubicBezTo>
                  <a:cubicBezTo>
                    <a:pt x="50041" y="48444"/>
                    <a:pt x="50036" y="48444"/>
                    <a:pt x="50031" y="48444"/>
                  </a:cubicBezTo>
                  <a:cubicBezTo>
                    <a:pt x="49523" y="48389"/>
                    <a:pt x="49010" y="48372"/>
                    <a:pt x="48494" y="48372"/>
                  </a:cubicBezTo>
                  <a:cubicBezTo>
                    <a:pt x="47534" y="48372"/>
                    <a:pt x="46564" y="48433"/>
                    <a:pt x="45600" y="48433"/>
                  </a:cubicBezTo>
                  <a:cubicBezTo>
                    <a:pt x="43779" y="48433"/>
                    <a:pt x="41984" y="48215"/>
                    <a:pt x="40336" y="46957"/>
                  </a:cubicBezTo>
                  <a:cubicBezTo>
                    <a:pt x="40033" y="46726"/>
                    <a:pt x="39675" y="46623"/>
                    <a:pt x="39308" y="46623"/>
                  </a:cubicBezTo>
                  <a:cubicBezTo>
                    <a:pt x="38250" y="46623"/>
                    <a:pt x="37116" y="47478"/>
                    <a:pt x="37000" y="48582"/>
                  </a:cubicBezTo>
                  <a:cubicBezTo>
                    <a:pt x="36972" y="48947"/>
                    <a:pt x="36796" y="49426"/>
                    <a:pt x="36527" y="49426"/>
                  </a:cubicBezTo>
                  <a:cubicBezTo>
                    <a:pt x="36465" y="49426"/>
                    <a:pt x="36398" y="49400"/>
                    <a:pt x="36326" y="49342"/>
                  </a:cubicBezTo>
                  <a:cubicBezTo>
                    <a:pt x="35376" y="48582"/>
                    <a:pt x="34045" y="48772"/>
                    <a:pt x="33147" y="47752"/>
                  </a:cubicBezTo>
                  <a:cubicBezTo>
                    <a:pt x="32334" y="46819"/>
                    <a:pt x="30900" y="46785"/>
                    <a:pt x="29673" y="46525"/>
                  </a:cubicBezTo>
                  <a:cubicBezTo>
                    <a:pt x="28913" y="46370"/>
                    <a:pt x="27807" y="46422"/>
                    <a:pt x="28567" y="44953"/>
                  </a:cubicBezTo>
                  <a:cubicBezTo>
                    <a:pt x="28982" y="44158"/>
                    <a:pt x="29034" y="43000"/>
                    <a:pt x="28515" y="42257"/>
                  </a:cubicBezTo>
                  <a:cubicBezTo>
                    <a:pt x="28230" y="41853"/>
                    <a:pt x="27848" y="41722"/>
                    <a:pt x="27412" y="41722"/>
                  </a:cubicBezTo>
                  <a:cubicBezTo>
                    <a:pt x="27028" y="41722"/>
                    <a:pt x="26602" y="41823"/>
                    <a:pt x="26165" y="41928"/>
                  </a:cubicBezTo>
                  <a:cubicBezTo>
                    <a:pt x="25497" y="42091"/>
                    <a:pt x="24818" y="42128"/>
                    <a:pt x="24133" y="42128"/>
                  </a:cubicBezTo>
                  <a:cubicBezTo>
                    <a:pt x="23569" y="42128"/>
                    <a:pt x="23001" y="42103"/>
                    <a:pt x="22432" y="42103"/>
                  </a:cubicBezTo>
                  <a:cubicBezTo>
                    <a:pt x="21707" y="42103"/>
                    <a:pt x="20980" y="42143"/>
                    <a:pt x="20255" y="42326"/>
                  </a:cubicBezTo>
                  <a:cubicBezTo>
                    <a:pt x="19287" y="42585"/>
                    <a:pt x="18319" y="42862"/>
                    <a:pt x="17559" y="43380"/>
                  </a:cubicBezTo>
                  <a:cubicBezTo>
                    <a:pt x="17082" y="43705"/>
                    <a:pt x="16613" y="43798"/>
                    <a:pt x="16149" y="43798"/>
                  </a:cubicBezTo>
                  <a:cubicBezTo>
                    <a:pt x="15538" y="43798"/>
                    <a:pt x="14935" y="43638"/>
                    <a:pt x="14326" y="43638"/>
                  </a:cubicBezTo>
                  <a:cubicBezTo>
                    <a:pt x="14292" y="43638"/>
                    <a:pt x="14258" y="43638"/>
                    <a:pt x="14223" y="43639"/>
                  </a:cubicBezTo>
                  <a:cubicBezTo>
                    <a:pt x="14120" y="43622"/>
                    <a:pt x="14016" y="43570"/>
                    <a:pt x="13930" y="43466"/>
                  </a:cubicBezTo>
                  <a:cubicBezTo>
                    <a:pt x="14043" y="43169"/>
                    <a:pt x="14308" y="43115"/>
                    <a:pt x="14562" y="43115"/>
                  </a:cubicBezTo>
                  <a:cubicBezTo>
                    <a:pt x="14617" y="43115"/>
                    <a:pt x="14672" y="43118"/>
                    <a:pt x="14725" y="43121"/>
                  </a:cubicBezTo>
                  <a:cubicBezTo>
                    <a:pt x="14838" y="43129"/>
                    <a:pt x="14949" y="43134"/>
                    <a:pt x="15058" y="43134"/>
                  </a:cubicBezTo>
                  <a:cubicBezTo>
                    <a:pt x="16723" y="43134"/>
                    <a:pt x="17967" y="42165"/>
                    <a:pt x="18388" y="40771"/>
                  </a:cubicBezTo>
                  <a:cubicBezTo>
                    <a:pt x="18976" y="38921"/>
                    <a:pt x="20808" y="38282"/>
                    <a:pt x="21482" y="37090"/>
                  </a:cubicBezTo>
                  <a:cubicBezTo>
                    <a:pt x="22174" y="35865"/>
                    <a:pt x="22770" y="35535"/>
                    <a:pt x="23579" y="35535"/>
                  </a:cubicBezTo>
                  <a:cubicBezTo>
                    <a:pt x="23899" y="35535"/>
                    <a:pt x="24254" y="35587"/>
                    <a:pt x="24661" y="35655"/>
                  </a:cubicBezTo>
                  <a:cubicBezTo>
                    <a:pt x="24682" y="35658"/>
                    <a:pt x="24703" y="35660"/>
                    <a:pt x="24725" y="35660"/>
                  </a:cubicBezTo>
                  <a:cubicBezTo>
                    <a:pt x="25065" y="35660"/>
                    <a:pt x="25513" y="35293"/>
                    <a:pt x="25854" y="35033"/>
                  </a:cubicBezTo>
                  <a:cubicBezTo>
                    <a:pt x="26267" y="34730"/>
                    <a:pt x="26584" y="34570"/>
                    <a:pt x="26849" y="34570"/>
                  </a:cubicBezTo>
                  <a:cubicBezTo>
                    <a:pt x="27249" y="34570"/>
                    <a:pt x="27529" y="34935"/>
                    <a:pt x="27841" y="35724"/>
                  </a:cubicBezTo>
                  <a:cubicBezTo>
                    <a:pt x="28325" y="36969"/>
                    <a:pt x="29742" y="37574"/>
                    <a:pt x="30952" y="38161"/>
                  </a:cubicBezTo>
                  <a:cubicBezTo>
                    <a:pt x="31712" y="38524"/>
                    <a:pt x="32732" y="38852"/>
                    <a:pt x="32680" y="39716"/>
                  </a:cubicBezTo>
                  <a:cubicBezTo>
                    <a:pt x="32594" y="40753"/>
                    <a:pt x="31488" y="40546"/>
                    <a:pt x="30710" y="40615"/>
                  </a:cubicBezTo>
                  <a:cubicBezTo>
                    <a:pt x="30312" y="40650"/>
                    <a:pt x="29794" y="40598"/>
                    <a:pt x="29673" y="41134"/>
                  </a:cubicBezTo>
                  <a:cubicBezTo>
                    <a:pt x="29552" y="41669"/>
                    <a:pt x="30036" y="41825"/>
                    <a:pt x="30382" y="42032"/>
                  </a:cubicBezTo>
                  <a:cubicBezTo>
                    <a:pt x="30898" y="42336"/>
                    <a:pt x="31474" y="42934"/>
                    <a:pt x="32011" y="42934"/>
                  </a:cubicBezTo>
                  <a:cubicBezTo>
                    <a:pt x="32175" y="42934"/>
                    <a:pt x="32336" y="42878"/>
                    <a:pt x="32490" y="42741"/>
                  </a:cubicBezTo>
                  <a:cubicBezTo>
                    <a:pt x="33354" y="41963"/>
                    <a:pt x="33890" y="40788"/>
                    <a:pt x="34512" y="39751"/>
                  </a:cubicBezTo>
                  <a:cubicBezTo>
                    <a:pt x="34586" y="39617"/>
                    <a:pt x="34289" y="39329"/>
                    <a:pt x="34602" y="39329"/>
                  </a:cubicBezTo>
                  <a:cubicBezTo>
                    <a:pt x="34653" y="39329"/>
                    <a:pt x="34719" y="39337"/>
                    <a:pt x="34806" y="39354"/>
                  </a:cubicBezTo>
                  <a:cubicBezTo>
                    <a:pt x="34890" y="39373"/>
                    <a:pt x="34965" y="39381"/>
                    <a:pt x="35031" y="39381"/>
                  </a:cubicBezTo>
                  <a:cubicBezTo>
                    <a:pt x="35567" y="39381"/>
                    <a:pt x="35557" y="38814"/>
                    <a:pt x="35341" y="38507"/>
                  </a:cubicBezTo>
                  <a:cubicBezTo>
                    <a:pt x="34806" y="37781"/>
                    <a:pt x="34546" y="36658"/>
                    <a:pt x="33561" y="36468"/>
                  </a:cubicBezTo>
                  <a:cubicBezTo>
                    <a:pt x="32248" y="36208"/>
                    <a:pt x="31591" y="35206"/>
                    <a:pt x="30727" y="34411"/>
                  </a:cubicBezTo>
                  <a:cubicBezTo>
                    <a:pt x="30468" y="34169"/>
                    <a:pt x="30278" y="33910"/>
                    <a:pt x="30485" y="33599"/>
                  </a:cubicBezTo>
                  <a:cubicBezTo>
                    <a:pt x="30551" y="33501"/>
                    <a:pt x="30628" y="33465"/>
                    <a:pt x="30705" y="33465"/>
                  </a:cubicBezTo>
                  <a:close/>
                  <a:moveTo>
                    <a:pt x="65829" y="50622"/>
                  </a:moveTo>
                  <a:cubicBezTo>
                    <a:pt x="66138" y="50622"/>
                    <a:pt x="66376" y="50877"/>
                    <a:pt x="66569" y="51209"/>
                  </a:cubicBezTo>
                  <a:cubicBezTo>
                    <a:pt x="67601" y="52923"/>
                    <a:pt x="68767" y="54401"/>
                    <a:pt x="70703" y="54401"/>
                  </a:cubicBezTo>
                  <a:cubicBezTo>
                    <a:pt x="71167" y="54401"/>
                    <a:pt x="71676" y="54316"/>
                    <a:pt x="72237" y="54129"/>
                  </a:cubicBezTo>
                  <a:cubicBezTo>
                    <a:pt x="72263" y="54119"/>
                    <a:pt x="72291" y="54114"/>
                    <a:pt x="72320" y="54114"/>
                  </a:cubicBezTo>
                  <a:cubicBezTo>
                    <a:pt x="72487" y="54114"/>
                    <a:pt x="72701" y="54260"/>
                    <a:pt x="72877" y="54319"/>
                  </a:cubicBezTo>
                  <a:cubicBezTo>
                    <a:pt x="72687" y="54406"/>
                    <a:pt x="72514" y="54527"/>
                    <a:pt x="72358" y="54665"/>
                  </a:cubicBezTo>
                  <a:lnTo>
                    <a:pt x="72358" y="54682"/>
                  </a:lnTo>
                  <a:cubicBezTo>
                    <a:pt x="71675" y="55659"/>
                    <a:pt x="71022" y="56681"/>
                    <a:pt x="69648" y="56681"/>
                  </a:cubicBezTo>
                  <a:cubicBezTo>
                    <a:pt x="69564" y="56681"/>
                    <a:pt x="69476" y="56678"/>
                    <a:pt x="69386" y="56669"/>
                  </a:cubicBezTo>
                  <a:cubicBezTo>
                    <a:pt x="69196" y="56600"/>
                    <a:pt x="68850" y="56549"/>
                    <a:pt x="68850" y="56445"/>
                  </a:cubicBezTo>
                  <a:cubicBezTo>
                    <a:pt x="68660" y="54216"/>
                    <a:pt x="66258" y="53559"/>
                    <a:pt x="65532" y="51727"/>
                  </a:cubicBezTo>
                  <a:cubicBezTo>
                    <a:pt x="65394" y="51381"/>
                    <a:pt x="64945" y="50932"/>
                    <a:pt x="65584" y="50673"/>
                  </a:cubicBezTo>
                  <a:cubicBezTo>
                    <a:pt x="65670" y="50638"/>
                    <a:pt x="65752" y="50622"/>
                    <a:pt x="65829" y="50622"/>
                  </a:cubicBezTo>
                  <a:close/>
                  <a:moveTo>
                    <a:pt x="50497" y="52695"/>
                  </a:moveTo>
                  <a:lnTo>
                    <a:pt x="50497" y="52695"/>
                  </a:lnTo>
                  <a:cubicBezTo>
                    <a:pt x="51016" y="52885"/>
                    <a:pt x="51863" y="52937"/>
                    <a:pt x="52001" y="53265"/>
                  </a:cubicBezTo>
                  <a:cubicBezTo>
                    <a:pt x="53055" y="55840"/>
                    <a:pt x="55734" y="57464"/>
                    <a:pt x="56114" y="60420"/>
                  </a:cubicBezTo>
                  <a:cubicBezTo>
                    <a:pt x="56252" y="61439"/>
                    <a:pt x="57323" y="61802"/>
                    <a:pt x="57859" y="62580"/>
                  </a:cubicBezTo>
                  <a:cubicBezTo>
                    <a:pt x="59294" y="64654"/>
                    <a:pt x="60106" y="66952"/>
                    <a:pt x="60763" y="69337"/>
                  </a:cubicBezTo>
                  <a:cubicBezTo>
                    <a:pt x="58533" y="67643"/>
                    <a:pt x="56615" y="65656"/>
                    <a:pt x="55336" y="63133"/>
                  </a:cubicBezTo>
                  <a:cubicBezTo>
                    <a:pt x="55198" y="62874"/>
                    <a:pt x="55008" y="62614"/>
                    <a:pt x="55008" y="62355"/>
                  </a:cubicBezTo>
                  <a:cubicBezTo>
                    <a:pt x="54990" y="58916"/>
                    <a:pt x="52139" y="56739"/>
                    <a:pt x="51189" y="53697"/>
                  </a:cubicBezTo>
                  <a:cubicBezTo>
                    <a:pt x="51085" y="53334"/>
                    <a:pt x="50739" y="53040"/>
                    <a:pt x="50497" y="52695"/>
                  </a:cubicBezTo>
                  <a:close/>
                  <a:moveTo>
                    <a:pt x="87976" y="1"/>
                  </a:moveTo>
                  <a:cubicBezTo>
                    <a:pt x="87018" y="1"/>
                    <a:pt x="85745" y="1010"/>
                    <a:pt x="84455" y="1127"/>
                  </a:cubicBezTo>
                  <a:cubicBezTo>
                    <a:pt x="83776" y="1176"/>
                    <a:pt x="83111" y="1512"/>
                    <a:pt x="82448" y="1512"/>
                  </a:cubicBezTo>
                  <a:cubicBezTo>
                    <a:pt x="82403" y="1512"/>
                    <a:pt x="82358" y="1511"/>
                    <a:pt x="82313" y="1507"/>
                  </a:cubicBezTo>
                  <a:cubicBezTo>
                    <a:pt x="82281" y="1506"/>
                    <a:pt x="82250" y="1506"/>
                    <a:pt x="82218" y="1506"/>
                  </a:cubicBezTo>
                  <a:cubicBezTo>
                    <a:pt x="80376" y="1506"/>
                    <a:pt x="79245" y="3375"/>
                    <a:pt x="77443" y="3375"/>
                  </a:cubicBezTo>
                  <a:cubicBezTo>
                    <a:pt x="77340" y="3375"/>
                    <a:pt x="77235" y="3369"/>
                    <a:pt x="77128" y="3356"/>
                  </a:cubicBezTo>
                  <a:cubicBezTo>
                    <a:pt x="77026" y="3344"/>
                    <a:pt x="76928" y="3335"/>
                    <a:pt x="76837" y="3335"/>
                  </a:cubicBezTo>
                  <a:cubicBezTo>
                    <a:pt x="76434" y="3335"/>
                    <a:pt x="76136" y="3491"/>
                    <a:pt x="75953" y="4082"/>
                  </a:cubicBezTo>
                  <a:cubicBezTo>
                    <a:pt x="75843" y="4459"/>
                    <a:pt x="75132" y="4980"/>
                    <a:pt x="74758" y="4980"/>
                  </a:cubicBezTo>
                  <a:cubicBezTo>
                    <a:pt x="74720" y="4980"/>
                    <a:pt x="74687" y="4974"/>
                    <a:pt x="74657" y="4964"/>
                  </a:cubicBezTo>
                  <a:cubicBezTo>
                    <a:pt x="73910" y="4715"/>
                    <a:pt x="73366" y="4590"/>
                    <a:pt x="73013" y="4590"/>
                  </a:cubicBezTo>
                  <a:cubicBezTo>
                    <a:pt x="72190" y="4590"/>
                    <a:pt x="72409" y="5268"/>
                    <a:pt x="73534" y="6623"/>
                  </a:cubicBezTo>
                  <a:cubicBezTo>
                    <a:pt x="73585" y="6692"/>
                    <a:pt x="73499" y="6882"/>
                    <a:pt x="73482" y="7003"/>
                  </a:cubicBezTo>
                  <a:cubicBezTo>
                    <a:pt x="73413" y="6968"/>
                    <a:pt x="73292" y="6951"/>
                    <a:pt x="73240" y="6882"/>
                  </a:cubicBezTo>
                  <a:cubicBezTo>
                    <a:pt x="72877" y="6381"/>
                    <a:pt x="72324" y="5914"/>
                    <a:pt x="72220" y="5344"/>
                  </a:cubicBezTo>
                  <a:cubicBezTo>
                    <a:pt x="72065" y="4531"/>
                    <a:pt x="71961" y="3840"/>
                    <a:pt x="71010" y="3650"/>
                  </a:cubicBezTo>
                  <a:cubicBezTo>
                    <a:pt x="70839" y="3615"/>
                    <a:pt x="70680" y="3599"/>
                    <a:pt x="70533" y="3599"/>
                  </a:cubicBezTo>
                  <a:cubicBezTo>
                    <a:pt x="69359" y="3599"/>
                    <a:pt x="68898" y="4626"/>
                    <a:pt x="68315" y="5517"/>
                  </a:cubicBezTo>
                  <a:cubicBezTo>
                    <a:pt x="67865" y="6208"/>
                    <a:pt x="68349" y="6536"/>
                    <a:pt x="68729" y="6934"/>
                  </a:cubicBezTo>
                  <a:cubicBezTo>
                    <a:pt x="68798" y="7003"/>
                    <a:pt x="68850" y="7089"/>
                    <a:pt x="68902" y="7176"/>
                  </a:cubicBezTo>
                  <a:cubicBezTo>
                    <a:pt x="68817" y="7188"/>
                    <a:pt x="68731" y="7200"/>
                    <a:pt x="68645" y="7200"/>
                  </a:cubicBezTo>
                  <a:cubicBezTo>
                    <a:pt x="68610" y="7200"/>
                    <a:pt x="68575" y="7198"/>
                    <a:pt x="68539" y="7193"/>
                  </a:cubicBezTo>
                  <a:cubicBezTo>
                    <a:pt x="67376" y="7024"/>
                    <a:pt x="66212" y="6691"/>
                    <a:pt x="65033" y="6691"/>
                  </a:cubicBezTo>
                  <a:cubicBezTo>
                    <a:pt x="65003" y="6691"/>
                    <a:pt x="64974" y="6691"/>
                    <a:pt x="64945" y="6692"/>
                  </a:cubicBezTo>
                  <a:cubicBezTo>
                    <a:pt x="64584" y="6692"/>
                    <a:pt x="63909" y="6196"/>
                    <a:pt x="63437" y="6196"/>
                  </a:cubicBezTo>
                  <a:cubicBezTo>
                    <a:pt x="63072" y="6196"/>
                    <a:pt x="62827" y="6492"/>
                    <a:pt x="62940" y="7538"/>
                  </a:cubicBezTo>
                  <a:cubicBezTo>
                    <a:pt x="62940" y="7608"/>
                    <a:pt x="62525" y="7711"/>
                    <a:pt x="62283" y="7798"/>
                  </a:cubicBezTo>
                  <a:cubicBezTo>
                    <a:pt x="61879" y="7955"/>
                    <a:pt x="61464" y="8005"/>
                    <a:pt x="61043" y="8005"/>
                  </a:cubicBezTo>
                  <a:cubicBezTo>
                    <a:pt x="60325" y="8005"/>
                    <a:pt x="59591" y="7860"/>
                    <a:pt x="58870" y="7860"/>
                  </a:cubicBezTo>
                  <a:cubicBezTo>
                    <a:pt x="58295" y="7860"/>
                    <a:pt x="57729" y="7952"/>
                    <a:pt x="57185" y="8282"/>
                  </a:cubicBezTo>
                  <a:cubicBezTo>
                    <a:pt x="56736" y="8610"/>
                    <a:pt x="56304" y="8938"/>
                    <a:pt x="55837" y="9267"/>
                  </a:cubicBezTo>
                  <a:cubicBezTo>
                    <a:pt x="55671" y="9381"/>
                    <a:pt x="55417" y="9527"/>
                    <a:pt x="55226" y="9527"/>
                  </a:cubicBezTo>
                  <a:cubicBezTo>
                    <a:pt x="55100" y="9527"/>
                    <a:pt x="55001" y="9463"/>
                    <a:pt x="54973" y="9284"/>
                  </a:cubicBezTo>
                  <a:cubicBezTo>
                    <a:pt x="54819" y="8258"/>
                    <a:pt x="54209" y="8003"/>
                    <a:pt x="53545" y="8003"/>
                  </a:cubicBezTo>
                  <a:cubicBezTo>
                    <a:pt x="53313" y="8003"/>
                    <a:pt x="53075" y="8034"/>
                    <a:pt x="52848" y="8074"/>
                  </a:cubicBezTo>
                  <a:cubicBezTo>
                    <a:pt x="51897" y="8264"/>
                    <a:pt x="52416" y="9232"/>
                    <a:pt x="52295" y="9854"/>
                  </a:cubicBezTo>
                  <a:cubicBezTo>
                    <a:pt x="52156" y="10615"/>
                    <a:pt x="51344" y="10096"/>
                    <a:pt x="50998" y="10545"/>
                  </a:cubicBezTo>
                  <a:cubicBezTo>
                    <a:pt x="50949" y="10609"/>
                    <a:pt x="50910" y="10635"/>
                    <a:pt x="50880" y="10635"/>
                  </a:cubicBezTo>
                  <a:cubicBezTo>
                    <a:pt x="50805" y="10635"/>
                    <a:pt x="50789" y="10469"/>
                    <a:pt x="50826" y="10321"/>
                  </a:cubicBezTo>
                  <a:cubicBezTo>
                    <a:pt x="51033" y="8990"/>
                    <a:pt x="50221" y="8541"/>
                    <a:pt x="49115" y="8161"/>
                  </a:cubicBezTo>
                  <a:cubicBezTo>
                    <a:pt x="46903" y="7400"/>
                    <a:pt x="44535" y="7176"/>
                    <a:pt x="42392" y="6070"/>
                  </a:cubicBezTo>
                  <a:cubicBezTo>
                    <a:pt x="41667" y="5697"/>
                    <a:pt x="40852" y="5536"/>
                    <a:pt x="40032" y="5536"/>
                  </a:cubicBezTo>
                  <a:cubicBezTo>
                    <a:pt x="39367" y="5536"/>
                    <a:pt x="38699" y="5642"/>
                    <a:pt x="38072" y="5828"/>
                  </a:cubicBezTo>
                  <a:cubicBezTo>
                    <a:pt x="36033" y="6432"/>
                    <a:pt x="33838" y="6502"/>
                    <a:pt x="31989" y="7642"/>
                  </a:cubicBezTo>
                  <a:cubicBezTo>
                    <a:pt x="31263" y="8074"/>
                    <a:pt x="29206" y="7296"/>
                    <a:pt x="30226" y="9457"/>
                  </a:cubicBezTo>
                  <a:cubicBezTo>
                    <a:pt x="30278" y="9578"/>
                    <a:pt x="29984" y="9854"/>
                    <a:pt x="29863" y="10079"/>
                  </a:cubicBezTo>
                  <a:cubicBezTo>
                    <a:pt x="28653" y="12412"/>
                    <a:pt x="26234" y="13224"/>
                    <a:pt x="24229" y="14555"/>
                  </a:cubicBezTo>
                  <a:cubicBezTo>
                    <a:pt x="22536" y="15661"/>
                    <a:pt x="23486" y="17112"/>
                    <a:pt x="24022" y="18236"/>
                  </a:cubicBezTo>
                  <a:cubicBezTo>
                    <a:pt x="24328" y="18880"/>
                    <a:pt x="24972" y="19241"/>
                    <a:pt x="25627" y="19241"/>
                  </a:cubicBezTo>
                  <a:cubicBezTo>
                    <a:pt x="26008" y="19241"/>
                    <a:pt x="26393" y="19119"/>
                    <a:pt x="26718" y="18858"/>
                  </a:cubicBezTo>
                  <a:cubicBezTo>
                    <a:pt x="27228" y="18470"/>
                    <a:pt x="27609" y="18306"/>
                    <a:pt x="27903" y="18306"/>
                  </a:cubicBezTo>
                  <a:cubicBezTo>
                    <a:pt x="28524" y="18306"/>
                    <a:pt x="28748" y="19042"/>
                    <a:pt x="28947" y="19946"/>
                  </a:cubicBezTo>
                  <a:cubicBezTo>
                    <a:pt x="28982" y="20223"/>
                    <a:pt x="28999" y="20499"/>
                    <a:pt x="28982" y="20776"/>
                  </a:cubicBezTo>
                  <a:cubicBezTo>
                    <a:pt x="28774" y="20551"/>
                    <a:pt x="28446" y="20396"/>
                    <a:pt x="28342" y="20119"/>
                  </a:cubicBezTo>
                  <a:cubicBezTo>
                    <a:pt x="28124" y="19474"/>
                    <a:pt x="27849" y="19234"/>
                    <a:pt x="27528" y="19234"/>
                  </a:cubicBezTo>
                  <a:cubicBezTo>
                    <a:pt x="27212" y="19234"/>
                    <a:pt x="26853" y="19465"/>
                    <a:pt x="26459" y="19774"/>
                  </a:cubicBezTo>
                  <a:cubicBezTo>
                    <a:pt x="25646" y="20379"/>
                    <a:pt x="25958" y="21260"/>
                    <a:pt x="26130" y="21899"/>
                  </a:cubicBezTo>
                  <a:cubicBezTo>
                    <a:pt x="26459" y="23092"/>
                    <a:pt x="25802" y="23420"/>
                    <a:pt x="24938" y="23627"/>
                  </a:cubicBezTo>
                  <a:cubicBezTo>
                    <a:pt x="23901" y="23852"/>
                    <a:pt x="23072" y="24267"/>
                    <a:pt x="22553" y="25269"/>
                  </a:cubicBezTo>
                  <a:cubicBezTo>
                    <a:pt x="22273" y="25790"/>
                    <a:pt x="21682" y="26043"/>
                    <a:pt x="21157" y="26043"/>
                  </a:cubicBezTo>
                  <a:cubicBezTo>
                    <a:pt x="21003" y="26043"/>
                    <a:pt x="20855" y="26021"/>
                    <a:pt x="20721" y="25978"/>
                  </a:cubicBezTo>
                  <a:cubicBezTo>
                    <a:pt x="20116" y="25788"/>
                    <a:pt x="20963" y="25390"/>
                    <a:pt x="20946" y="24993"/>
                  </a:cubicBezTo>
                  <a:cubicBezTo>
                    <a:pt x="20929" y="24543"/>
                    <a:pt x="20738" y="24129"/>
                    <a:pt x="20410" y="23835"/>
                  </a:cubicBezTo>
                  <a:cubicBezTo>
                    <a:pt x="19477" y="22798"/>
                    <a:pt x="18354" y="21709"/>
                    <a:pt x="18215" y="20327"/>
                  </a:cubicBezTo>
                  <a:cubicBezTo>
                    <a:pt x="18098" y="19205"/>
                    <a:pt x="17332" y="17921"/>
                    <a:pt x="16200" y="17921"/>
                  </a:cubicBezTo>
                  <a:cubicBezTo>
                    <a:pt x="16163" y="17921"/>
                    <a:pt x="16127" y="17922"/>
                    <a:pt x="16090" y="17925"/>
                  </a:cubicBezTo>
                  <a:cubicBezTo>
                    <a:pt x="15105" y="17976"/>
                    <a:pt x="14068" y="18391"/>
                    <a:pt x="13930" y="19221"/>
                  </a:cubicBezTo>
                  <a:cubicBezTo>
                    <a:pt x="13670" y="20430"/>
                    <a:pt x="14137" y="21709"/>
                    <a:pt x="15122" y="22470"/>
                  </a:cubicBezTo>
                  <a:cubicBezTo>
                    <a:pt x="15952" y="23109"/>
                    <a:pt x="15952" y="23161"/>
                    <a:pt x="15589" y="23489"/>
                  </a:cubicBezTo>
                  <a:cubicBezTo>
                    <a:pt x="14448" y="24526"/>
                    <a:pt x="14915" y="26116"/>
                    <a:pt x="14292" y="27377"/>
                  </a:cubicBezTo>
                  <a:cubicBezTo>
                    <a:pt x="14143" y="27687"/>
                    <a:pt x="14420" y="27822"/>
                    <a:pt x="14760" y="27822"/>
                  </a:cubicBezTo>
                  <a:cubicBezTo>
                    <a:pt x="14932" y="27822"/>
                    <a:pt x="15121" y="27787"/>
                    <a:pt x="15278" y="27723"/>
                  </a:cubicBezTo>
                  <a:cubicBezTo>
                    <a:pt x="16510" y="27249"/>
                    <a:pt x="17772" y="26919"/>
                    <a:pt x="19089" y="26919"/>
                  </a:cubicBezTo>
                  <a:cubicBezTo>
                    <a:pt x="19212" y="26919"/>
                    <a:pt x="19336" y="26922"/>
                    <a:pt x="19460" y="26928"/>
                  </a:cubicBezTo>
                  <a:lnTo>
                    <a:pt x="19874" y="26928"/>
                  </a:lnTo>
                  <a:cubicBezTo>
                    <a:pt x="19840" y="26997"/>
                    <a:pt x="19823" y="27136"/>
                    <a:pt x="19753" y="27153"/>
                  </a:cubicBezTo>
                  <a:cubicBezTo>
                    <a:pt x="18630" y="27585"/>
                    <a:pt x="17507" y="28138"/>
                    <a:pt x="16349" y="28414"/>
                  </a:cubicBezTo>
                  <a:cubicBezTo>
                    <a:pt x="15692" y="28570"/>
                    <a:pt x="14915" y="28432"/>
                    <a:pt x="14707" y="29209"/>
                  </a:cubicBezTo>
                  <a:cubicBezTo>
                    <a:pt x="14500" y="30004"/>
                    <a:pt x="15260" y="30194"/>
                    <a:pt x="15813" y="30505"/>
                  </a:cubicBezTo>
                  <a:cubicBezTo>
                    <a:pt x="17161" y="31318"/>
                    <a:pt x="17369" y="32493"/>
                    <a:pt x="16867" y="33910"/>
                  </a:cubicBezTo>
                  <a:cubicBezTo>
                    <a:pt x="16664" y="34503"/>
                    <a:pt x="16349" y="34660"/>
                    <a:pt x="15995" y="34660"/>
                  </a:cubicBezTo>
                  <a:cubicBezTo>
                    <a:pt x="15626" y="34660"/>
                    <a:pt x="15216" y="34489"/>
                    <a:pt x="14846" y="34463"/>
                  </a:cubicBezTo>
                  <a:cubicBezTo>
                    <a:pt x="13916" y="34396"/>
                    <a:pt x="12987" y="34203"/>
                    <a:pt x="12042" y="34203"/>
                  </a:cubicBezTo>
                  <a:cubicBezTo>
                    <a:pt x="12003" y="34203"/>
                    <a:pt x="11964" y="34203"/>
                    <a:pt x="11925" y="34204"/>
                  </a:cubicBezTo>
                  <a:cubicBezTo>
                    <a:pt x="10957" y="34221"/>
                    <a:pt x="9834" y="34446"/>
                    <a:pt x="9989" y="35759"/>
                  </a:cubicBezTo>
                  <a:cubicBezTo>
                    <a:pt x="10128" y="37072"/>
                    <a:pt x="9834" y="38196"/>
                    <a:pt x="9592" y="39440"/>
                  </a:cubicBezTo>
                  <a:cubicBezTo>
                    <a:pt x="9385" y="40425"/>
                    <a:pt x="8693" y="42136"/>
                    <a:pt x="10542" y="42464"/>
                  </a:cubicBezTo>
                  <a:cubicBezTo>
                    <a:pt x="12305" y="42758"/>
                    <a:pt x="12668" y="43173"/>
                    <a:pt x="11735" y="44693"/>
                  </a:cubicBezTo>
                  <a:cubicBezTo>
                    <a:pt x="11389" y="45298"/>
                    <a:pt x="10888" y="45817"/>
                    <a:pt x="10300" y="46180"/>
                  </a:cubicBezTo>
                  <a:cubicBezTo>
                    <a:pt x="9108" y="46871"/>
                    <a:pt x="8175" y="47752"/>
                    <a:pt x="8313" y="49342"/>
                  </a:cubicBezTo>
                  <a:cubicBezTo>
                    <a:pt x="8365" y="49964"/>
                    <a:pt x="8140" y="50707"/>
                    <a:pt x="7535" y="50967"/>
                  </a:cubicBezTo>
                  <a:cubicBezTo>
                    <a:pt x="5168" y="52021"/>
                    <a:pt x="3768" y="53991"/>
                    <a:pt x="2662" y="56168"/>
                  </a:cubicBezTo>
                  <a:cubicBezTo>
                    <a:pt x="1781" y="57931"/>
                    <a:pt x="122" y="59469"/>
                    <a:pt x="1279" y="61888"/>
                  </a:cubicBezTo>
                  <a:cubicBezTo>
                    <a:pt x="1936" y="63236"/>
                    <a:pt x="1573" y="64792"/>
                    <a:pt x="830" y="66209"/>
                  </a:cubicBezTo>
                  <a:cubicBezTo>
                    <a:pt x="1" y="67781"/>
                    <a:pt x="744" y="70477"/>
                    <a:pt x="2126" y="71687"/>
                  </a:cubicBezTo>
                  <a:cubicBezTo>
                    <a:pt x="2420" y="71946"/>
                    <a:pt x="2662" y="72240"/>
                    <a:pt x="2818" y="72586"/>
                  </a:cubicBezTo>
                  <a:cubicBezTo>
                    <a:pt x="4027" y="75040"/>
                    <a:pt x="5462" y="77303"/>
                    <a:pt x="7881" y="78755"/>
                  </a:cubicBezTo>
                  <a:cubicBezTo>
                    <a:pt x="8455" y="79100"/>
                    <a:pt x="9053" y="79742"/>
                    <a:pt x="9645" y="79742"/>
                  </a:cubicBezTo>
                  <a:cubicBezTo>
                    <a:pt x="9766" y="79742"/>
                    <a:pt x="9887" y="79715"/>
                    <a:pt x="10007" y="79654"/>
                  </a:cubicBezTo>
                  <a:cubicBezTo>
                    <a:pt x="12824" y="78254"/>
                    <a:pt x="16142" y="79844"/>
                    <a:pt x="18889" y="77874"/>
                  </a:cubicBezTo>
                  <a:cubicBezTo>
                    <a:pt x="19326" y="77562"/>
                    <a:pt x="19938" y="77352"/>
                    <a:pt x="20558" y="77352"/>
                  </a:cubicBezTo>
                  <a:cubicBezTo>
                    <a:pt x="21313" y="77352"/>
                    <a:pt x="22079" y="77663"/>
                    <a:pt x="22553" y="78479"/>
                  </a:cubicBezTo>
                  <a:cubicBezTo>
                    <a:pt x="23034" y="79313"/>
                    <a:pt x="23538" y="79650"/>
                    <a:pt x="24283" y="79650"/>
                  </a:cubicBezTo>
                  <a:cubicBezTo>
                    <a:pt x="24448" y="79650"/>
                    <a:pt x="24626" y="79633"/>
                    <a:pt x="24817" y="79602"/>
                  </a:cubicBezTo>
                  <a:cubicBezTo>
                    <a:pt x="24994" y="79574"/>
                    <a:pt x="25161" y="79561"/>
                    <a:pt x="25317" y="79561"/>
                  </a:cubicBezTo>
                  <a:cubicBezTo>
                    <a:pt x="26715" y="79561"/>
                    <a:pt x="27271" y="80640"/>
                    <a:pt x="26960" y="82194"/>
                  </a:cubicBezTo>
                  <a:cubicBezTo>
                    <a:pt x="26683" y="83611"/>
                    <a:pt x="25750" y="85218"/>
                    <a:pt x="26545" y="86480"/>
                  </a:cubicBezTo>
                  <a:cubicBezTo>
                    <a:pt x="27461" y="87966"/>
                    <a:pt x="28515" y="89400"/>
                    <a:pt x="29206" y="90973"/>
                  </a:cubicBezTo>
                  <a:cubicBezTo>
                    <a:pt x="30416" y="93721"/>
                    <a:pt x="31298" y="96641"/>
                    <a:pt x="29777" y="99631"/>
                  </a:cubicBezTo>
                  <a:cubicBezTo>
                    <a:pt x="28809" y="101515"/>
                    <a:pt x="28619" y="103502"/>
                    <a:pt x="29535" y="105369"/>
                  </a:cubicBezTo>
                  <a:cubicBezTo>
                    <a:pt x="30503" y="107321"/>
                    <a:pt x="31228" y="109274"/>
                    <a:pt x="31488" y="111469"/>
                  </a:cubicBezTo>
                  <a:cubicBezTo>
                    <a:pt x="31712" y="113456"/>
                    <a:pt x="31695" y="115599"/>
                    <a:pt x="33371" y="117172"/>
                  </a:cubicBezTo>
                  <a:cubicBezTo>
                    <a:pt x="34322" y="118088"/>
                    <a:pt x="34581" y="119436"/>
                    <a:pt x="35013" y="120645"/>
                  </a:cubicBezTo>
                  <a:cubicBezTo>
                    <a:pt x="35393" y="121717"/>
                    <a:pt x="34546" y="123065"/>
                    <a:pt x="35843" y="123998"/>
                  </a:cubicBezTo>
                  <a:cubicBezTo>
                    <a:pt x="36206" y="124270"/>
                    <a:pt x="36549" y="124368"/>
                    <a:pt x="36881" y="124368"/>
                  </a:cubicBezTo>
                  <a:cubicBezTo>
                    <a:pt x="37735" y="124368"/>
                    <a:pt x="38515" y="123721"/>
                    <a:pt x="39372" y="123721"/>
                  </a:cubicBezTo>
                  <a:cubicBezTo>
                    <a:pt x="39388" y="123721"/>
                    <a:pt x="39404" y="123721"/>
                    <a:pt x="39420" y="123721"/>
                  </a:cubicBezTo>
                  <a:cubicBezTo>
                    <a:pt x="39526" y="123724"/>
                    <a:pt x="39630" y="123725"/>
                    <a:pt x="39734" y="123725"/>
                  </a:cubicBezTo>
                  <a:cubicBezTo>
                    <a:pt x="44937" y="123725"/>
                    <a:pt x="47636" y="120353"/>
                    <a:pt x="49754" y="116100"/>
                  </a:cubicBezTo>
                  <a:cubicBezTo>
                    <a:pt x="50186" y="115236"/>
                    <a:pt x="49720" y="113957"/>
                    <a:pt x="50826" y="113508"/>
                  </a:cubicBezTo>
                  <a:cubicBezTo>
                    <a:pt x="52761" y="112713"/>
                    <a:pt x="53193" y="111175"/>
                    <a:pt x="52692" y="109499"/>
                  </a:cubicBezTo>
                  <a:cubicBezTo>
                    <a:pt x="51949" y="107028"/>
                    <a:pt x="53297" y="106112"/>
                    <a:pt x="55181" y="105282"/>
                  </a:cubicBezTo>
                  <a:cubicBezTo>
                    <a:pt x="57773" y="104107"/>
                    <a:pt x="59449" y="98370"/>
                    <a:pt x="57963" y="96071"/>
                  </a:cubicBezTo>
                  <a:cubicBezTo>
                    <a:pt x="56770" y="94239"/>
                    <a:pt x="57099" y="92217"/>
                    <a:pt x="57444" y="90316"/>
                  </a:cubicBezTo>
                  <a:cubicBezTo>
                    <a:pt x="57911" y="87621"/>
                    <a:pt x="59933" y="85823"/>
                    <a:pt x="61851" y="84164"/>
                  </a:cubicBezTo>
                  <a:cubicBezTo>
                    <a:pt x="65601" y="80915"/>
                    <a:pt x="68055" y="76992"/>
                    <a:pt x="69109" y="72171"/>
                  </a:cubicBezTo>
                  <a:cubicBezTo>
                    <a:pt x="69271" y="71459"/>
                    <a:pt x="69266" y="70656"/>
                    <a:pt x="68371" y="70656"/>
                  </a:cubicBezTo>
                  <a:cubicBezTo>
                    <a:pt x="68311" y="70656"/>
                    <a:pt x="68246" y="70660"/>
                    <a:pt x="68176" y="70667"/>
                  </a:cubicBezTo>
                  <a:cubicBezTo>
                    <a:pt x="67157" y="70788"/>
                    <a:pt x="66154" y="71151"/>
                    <a:pt x="65152" y="71462"/>
                  </a:cubicBezTo>
                  <a:cubicBezTo>
                    <a:pt x="63960" y="71826"/>
                    <a:pt x="63201" y="72060"/>
                    <a:pt x="62664" y="72060"/>
                  </a:cubicBezTo>
                  <a:cubicBezTo>
                    <a:pt x="61727" y="72060"/>
                    <a:pt x="61469" y="71346"/>
                    <a:pt x="60772" y="69363"/>
                  </a:cubicBezTo>
                  <a:lnTo>
                    <a:pt x="60772" y="69363"/>
                  </a:lnTo>
                  <a:cubicBezTo>
                    <a:pt x="61180" y="69747"/>
                    <a:pt x="61467" y="70422"/>
                    <a:pt x="62074" y="70422"/>
                  </a:cubicBezTo>
                  <a:cubicBezTo>
                    <a:pt x="62180" y="70422"/>
                    <a:pt x="62295" y="70402"/>
                    <a:pt x="62422" y="70356"/>
                  </a:cubicBezTo>
                  <a:cubicBezTo>
                    <a:pt x="63925" y="69769"/>
                    <a:pt x="65359" y="68957"/>
                    <a:pt x="66897" y="68455"/>
                  </a:cubicBezTo>
                  <a:cubicBezTo>
                    <a:pt x="68660" y="67868"/>
                    <a:pt x="69732" y="66209"/>
                    <a:pt x="71391" y="65639"/>
                  </a:cubicBezTo>
                  <a:cubicBezTo>
                    <a:pt x="73706" y="64844"/>
                    <a:pt x="76713" y="61716"/>
                    <a:pt x="76852" y="59383"/>
                  </a:cubicBezTo>
                  <a:cubicBezTo>
                    <a:pt x="76834" y="59072"/>
                    <a:pt x="76713" y="58778"/>
                    <a:pt x="76506" y="58553"/>
                  </a:cubicBezTo>
                  <a:cubicBezTo>
                    <a:pt x="75918" y="57810"/>
                    <a:pt x="75279" y="57153"/>
                    <a:pt x="74294" y="56894"/>
                  </a:cubicBezTo>
                  <a:cubicBezTo>
                    <a:pt x="73724" y="56739"/>
                    <a:pt x="73378" y="56151"/>
                    <a:pt x="73516" y="55581"/>
                  </a:cubicBezTo>
                  <a:cubicBezTo>
                    <a:pt x="73547" y="55481"/>
                    <a:pt x="73596" y="55443"/>
                    <a:pt x="73658" y="55443"/>
                  </a:cubicBezTo>
                  <a:cubicBezTo>
                    <a:pt x="73842" y="55443"/>
                    <a:pt x="74139" y="55775"/>
                    <a:pt x="74398" y="55788"/>
                  </a:cubicBezTo>
                  <a:cubicBezTo>
                    <a:pt x="75366" y="55855"/>
                    <a:pt x="76333" y="56083"/>
                    <a:pt x="77301" y="56083"/>
                  </a:cubicBezTo>
                  <a:cubicBezTo>
                    <a:pt x="77336" y="56083"/>
                    <a:pt x="77370" y="56083"/>
                    <a:pt x="77405" y="56082"/>
                  </a:cubicBezTo>
                  <a:cubicBezTo>
                    <a:pt x="77727" y="56077"/>
                    <a:pt x="78047" y="56073"/>
                    <a:pt x="78365" y="56073"/>
                  </a:cubicBezTo>
                  <a:cubicBezTo>
                    <a:pt x="81373" y="56073"/>
                    <a:pt x="84145" y="56432"/>
                    <a:pt x="85786" y="59746"/>
                  </a:cubicBezTo>
                  <a:cubicBezTo>
                    <a:pt x="86136" y="60461"/>
                    <a:pt x="86996" y="61297"/>
                    <a:pt x="88011" y="61297"/>
                  </a:cubicBezTo>
                  <a:cubicBezTo>
                    <a:pt x="88148" y="61297"/>
                    <a:pt x="88288" y="61282"/>
                    <a:pt x="88430" y="61249"/>
                  </a:cubicBezTo>
                  <a:cubicBezTo>
                    <a:pt x="88585" y="61214"/>
                    <a:pt x="88707" y="61197"/>
                    <a:pt x="88805" y="61197"/>
                  </a:cubicBezTo>
                  <a:cubicBezTo>
                    <a:pt x="89186" y="61197"/>
                    <a:pt x="89184" y="61451"/>
                    <a:pt x="89225" y="61837"/>
                  </a:cubicBezTo>
                  <a:cubicBezTo>
                    <a:pt x="89830" y="66554"/>
                    <a:pt x="91990" y="70685"/>
                    <a:pt x="94133" y="74832"/>
                  </a:cubicBezTo>
                  <a:cubicBezTo>
                    <a:pt x="94475" y="75487"/>
                    <a:pt x="94875" y="75911"/>
                    <a:pt x="95290" y="75911"/>
                  </a:cubicBezTo>
                  <a:cubicBezTo>
                    <a:pt x="95652" y="75911"/>
                    <a:pt x="96025" y="75588"/>
                    <a:pt x="96380" y="74815"/>
                  </a:cubicBezTo>
                  <a:cubicBezTo>
                    <a:pt x="96622" y="74297"/>
                    <a:pt x="97036" y="73847"/>
                    <a:pt x="97382" y="73381"/>
                  </a:cubicBezTo>
                  <a:lnTo>
                    <a:pt x="97538" y="73225"/>
                  </a:lnTo>
                  <a:cubicBezTo>
                    <a:pt x="98212" y="71618"/>
                    <a:pt x="98056" y="69993"/>
                    <a:pt x="97831" y="68317"/>
                  </a:cubicBezTo>
                  <a:cubicBezTo>
                    <a:pt x="97762" y="67833"/>
                    <a:pt x="97589" y="67211"/>
                    <a:pt x="98194" y="67073"/>
                  </a:cubicBezTo>
                  <a:cubicBezTo>
                    <a:pt x="99784" y="66693"/>
                    <a:pt x="100268" y="65258"/>
                    <a:pt x="101149" y="64187"/>
                  </a:cubicBezTo>
                  <a:cubicBezTo>
                    <a:pt x="102117" y="63029"/>
                    <a:pt x="103137" y="61629"/>
                    <a:pt x="104243" y="60903"/>
                  </a:cubicBezTo>
                  <a:cubicBezTo>
                    <a:pt x="104825" y="60515"/>
                    <a:pt x="105739" y="59942"/>
                    <a:pt x="106690" y="59942"/>
                  </a:cubicBezTo>
                  <a:cubicBezTo>
                    <a:pt x="107432" y="59942"/>
                    <a:pt x="108196" y="60292"/>
                    <a:pt x="108840" y="61353"/>
                  </a:cubicBezTo>
                  <a:cubicBezTo>
                    <a:pt x="109600" y="62632"/>
                    <a:pt x="110965" y="63565"/>
                    <a:pt x="111017" y="65258"/>
                  </a:cubicBezTo>
                  <a:cubicBezTo>
                    <a:pt x="111034" y="65777"/>
                    <a:pt x="110793" y="66433"/>
                    <a:pt x="111536" y="66693"/>
                  </a:cubicBezTo>
                  <a:cubicBezTo>
                    <a:pt x="111822" y="66788"/>
                    <a:pt x="112112" y="66862"/>
                    <a:pt x="112391" y="66862"/>
                  </a:cubicBezTo>
                  <a:cubicBezTo>
                    <a:pt x="112769" y="66862"/>
                    <a:pt x="113129" y="66727"/>
                    <a:pt x="113437" y="66330"/>
                  </a:cubicBezTo>
                  <a:cubicBezTo>
                    <a:pt x="113540" y="66205"/>
                    <a:pt x="113700" y="66031"/>
                    <a:pt x="113856" y="66031"/>
                  </a:cubicBezTo>
                  <a:cubicBezTo>
                    <a:pt x="113960" y="66031"/>
                    <a:pt x="114062" y="66109"/>
                    <a:pt x="114145" y="66330"/>
                  </a:cubicBezTo>
                  <a:cubicBezTo>
                    <a:pt x="114543" y="67470"/>
                    <a:pt x="114802" y="68663"/>
                    <a:pt x="115286" y="69769"/>
                  </a:cubicBezTo>
                  <a:cubicBezTo>
                    <a:pt x="116271" y="72033"/>
                    <a:pt x="114940" y="74677"/>
                    <a:pt x="116858" y="76871"/>
                  </a:cubicBezTo>
                  <a:cubicBezTo>
                    <a:pt x="118241" y="78461"/>
                    <a:pt x="118362" y="80915"/>
                    <a:pt x="119900" y="82540"/>
                  </a:cubicBezTo>
                  <a:cubicBezTo>
                    <a:pt x="120401" y="82799"/>
                    <a:pt x="120885" y="83058"/>
                    <a:pt x="121386" y="83300"/>
                  </a:cubicBezTo>
                  <a:cubicBezTo>
                    <a:pt x="121538" y="83368"/>
                    <a:pt x="121699" y="83403"/>
                    <a:pt x="121846" y="83403"/>
                  </a:cubicBezTo>
                  <a:cubicBezTo>
                    <a:pt x="122184" y="83403"/>
                    <a:pt x="122445" y="83219"/>
                    <a:pt x="122337" y="82834"/>
                  </a:cubicBezTo>
                  <a:cubicBezTo>
                    <a:pt x="121818" y="80915"/>
                    <a:pt x="121991" y="78790"/>
                    <a:pt x="119969" y="77355"/>
                  </a:cubicBezTo>
                  <a:cubicBezTo>
                    <a:pt x="118414" y="76249"/>
                    <a:pt x="117239" y="74521"/>
                    <a:pt x="117463" y="72378"/>
                  </a:cubicBezTo>
                  <a:cubicBezTo>
                    <a:pt x="117528" y="71821"/>
                    <a:pt x="116912" y="70437"/>
                    <a:pt x="117695" y="70437"/>
                  </a:cubicBezTo>
                  <a:cubicBezTo>
                    <a:pt x="117955" y="70437"/>
                    <a:pt x="118371" y="70590"/>
                    <a:pt x="119019" y="70979"/>
                  </a:cubicBezTo>
                  <a:cubicBezTo>
                    <a:pt x="120194" y="71704"/>
                    <a:pt x="121386" y="72655"/>
                    <a:pt x="121749" y="73605"/>
                  </a:cubicBezTo>
                  <a:cubicBezTo>
                    <a:pt x="122096" y="74553"/>
                    <a:pt x="122434" y="74868"/>
                    <a:pt x="122776" y="74868"/>
                  </a:cubicBezTo>
                  <a:cubicBezTo>
                    <a:pt x="123251" y="74868"/>
                    <a:pt x="123732" y="74261"/>
                    <a:pt x="124255" y="73899"/>
                  </a:cubicBezTo>
                  <a:cubicBezTo>
                    <a:pt x="124531" y="73709"/>
                    <a:pt x="124721" y="73363"/>
                    <a:pt x="125015" y="73208"/>
                  </a:cubicBezTo>
                  <a:cubicBezTo>
                    <a:pt x="126743" y="72292"/>
                    <a:pt x="127210" y="70961"/>
                    <a:pt x="126743" y="69043"/>
                  </a:cubicBezTo>
                  <a:cubicBezTo>
                    <a:pt x="126294" y="67159"/>
                    <a:pt x="125292" y="65725"/>
                    <a:pt x="123892" y="64533"/>
                  </a:cubicBezTo>
                  <a:cubicBezTo>
                    <a:pt x="122596" y="63409"/>
                    <a:pt x="122285" y="62459"/>
                    <a:pt x="123546" y="61059"/>
                  </a:cubicBezTo>
                  <a:cubicBezTo>
                    <a:pt x="123952" y="60621"/>
                    <a:pt x="124332" y="60388"/>
                    <a:pt x="124705" y="60388"/>
                  </a:cubicBezTo>
                  <a:cubicBezTo>
                    <a:pt x="124936" y="60388"/>
                    <a:pt x="125164" y="60477"/>
                    <a:pt x="125395" y="60661"/>
                  </a:cubicBezTo>
                  <a:cubicBezTo>
                    <a:pt x="126000" y="61145"/>
                    <a:pt x="125810" y="61750"/>
                    <a:pt x="125119" y="62234"/>
                  </a:cubicBezTo>
                  <a:cubicBezTo>
                    <a:pt x="124618" y="62580"/>
                    <a:pt x="124445" y="63219"/>
                    <a:pt x="125050" y="63651"/>
                  </a:cubicBezTo>
                  <a:cubicBezTo>
                    <a:pt x="125442" y="63952"/>
                    <a:pt x="125858" y="64171"/>
                    <a:pt x="126268" y="64171"/>
                  </a:cubicBezTo>
                  <a:cubicBezTo>
                    <a:pt x="126635" y="64171"/>
                    <a:pt x="126996" y="63996"/>
                    <a:pt x="127331" y="63547"/>
                  </a:cubicBezTo>
                  <a:cubicBezTo>
                    <a:pt x="127694" y="63046"/>
                    <a:pt x="128247" y="62407"/>
                    <a:pt x="127469" y="61940"/>
                  </a:cubicBezTo>
                  <a:cubicBezTo>
                    <a:pt x="126398" y="61318"/>
                    <a:pt x="127037" y="61042"/>
                    <a:pt x="127590" y="60696"/>
                  </a:cubicBezTo>
                  <a:cubicBezTo>
                    <a:pt x="130061" y="59210"/>
                    <a:pt x="133449" y="59106"/>
                    <a:pt x="134693" y="55788"/>
                  </a:cubicBezTo>
                  <a:cubicBezTo>
                    <a:pt x="135298" y="54146"/>
                    <a:pt x="136093" y="52591"/>
                    <a:pt x="135851" y="50725"/>
                  </a:cubicBezTo>
                  <a:cubicBezTo>
                    <a:pt x="135522" y="48288"/>
                    <a:pt x="133932" y="46629"/>
                    <a:pt x="132498" y="44918"/>
                  </a:cubicBezTo>
                  <a:cubicBezTo>
                    <a:pt x="131772" y="44054"/>
                    <a:pt x="131859" y="43622"/>
                    <a:pt x="132775" y="43173"/>
                  </a:cubicBezTo>
                  <a:cubicBezTo>
                    <a:pt x="133120" y="43017"/>
                    <a:pt x="133397" y="42793"/>
                    <a:pt x="133362" y="42378"/>
                  </a:cubicBezTo>
                  <a:cubicBezTo>
                    <a:pt x="133345" y="41980"/>
                    <a:pt x="133051" y="41635"/>
                    <a:pt x="132671" y="41548"/>
                  </a:cubicBezTo>
                  <a:cubicBezTo>
                    <a:pt x="132227" y="41462"/>
                    <a:pt x="131713" y="41297"/>
                    <a:pt x="131292" y="41297"/>
                  </a:cubicBezTo>
                  <a:cubicBezTo>
                    <a:pt x="131122" y="41297"/>
                    <a:pt x="130968" y="41323"/>
                    <a:pt x="130839" y="41393"/>
                  </a:cubicBezTo>
                  <a:cubicBezTo>
                    <a:pt x="130667" y="41486"/>
                    <a:pt x="130517" y="41524"/>
                    <a:pt x="130385" y="41524"/>
                  </a:cubicBezTo>
                  <a:cubicBezTo>
                    <a:pt x="129751" y="41524"/>
                    <a:pt x="129496" y="40648"/>
                    <a:pt x="128935" y="40648"/>
                  </a:cubicBezTo>
                  <a:cubicBezTo>
                    <a:pt x="128871" y="40648"/>
                    <a:pt x="128804" y="40659"/>
                    <a:pt x="128731" y="40684"/>
                  </a:cubicBezTo>
                  <a:cubicBezTo>
                    <a:pt x="129025" y="40425"/>
                    <a:pt x="129336" y="40166"/>
                    <a:pt x="129612" y="39889"/>
                  </a:cubicBezTo>
                  <a:cubicBezTo>
                    <a:pt x="129699" y="39786"/>
                    <a:pt x="129768" y="39647"/>
                    <a:pt x="129802" y="39509"/>
                  </a:cubicBezTo>
                  <a:cubicBezTo>
                    <a:pt x="129896" y="39229"/>
                    <a:pt x="130059" y="38963"/>
                    <a:pt x="130355" y="38963"/>
                  </a:cubicBezTo>
                  <a:cubicBezTo>
                    <a:pt x="130388" y="38963"/>
                    <a:pt x="130423" y="38966"/>
                    <a:pt x="130459" y="38973"/>
                  </a:cubicBezTo>
                  <a:cubicBezTo>
                    <a:pt x="130822" y="39025"/>
                    <a:pt x="130718" y="39405"/>
                    <a:pt x="130753" y="39665"/>
                  </a:cubicBezTo>
                  <a:cubicBezTo>
                    <a:pt x="130885" y="40368"/>
                    <a:pt x="131150" y="40680"/>
                    <a:pt x="131522" y="40680"/>
                  </a:cubicBezTo>
                  <a:cubicBezTo>
                    <a:pt x="131781" y="40680"/>
                    <a:pt x="132092" y="40529"/>
                    <a:pt x="132446" y="40252"/>
                  </a:cubicBezTo>
                  <a:cubicBezTo>
                    <a:pt x="132816" y="39963"/>
                    <a:pt x="133198" y="39825"/>
                    <a:pt x="133552" y="39825"/>
                  </a:cubicBezTo>
                  <a:cubicBezTo>
                    <a:pt x="134190" y="39825"/>
                    <a:pt x="134735" y="40276"/>
                    <a:pt x="134935" y="41099"/>
                  </a:cubicBezTo>
                  <a:cubicBezTo>
                    <a:pt x="135004" y="41410"/>
                    <a:pt x="135246" y="41911"/>
                    <a:pt x="135436" y="41928"/>
                  </a:cubicBezTo>
                  <a:cubicBezTo>
                    <a:pt x="136836" y="42067"/>
                    <a:pt x="137130" y="43259"/>
                    <a:pt x="137441" y="44192"/>
                  </a:cubicBezTo>
                  <a:cubicBezTo>
                    <a:pt x="137757" y="45176"/>
                    <a:pt x="138205" y="45491"/>
                    <a:pt x="138710" y="45491"/>
                  </a:cubicBezTo>
                  <a:cubicBezTo>
                    <a:pt x="139226" y="45491"/>
                    <a:pt x="139803" y="45163"/>
                    <a:pt x="140361" y="44884"/>
                  </a:cubicBezTo>
                  <a:cubicBezTo>
                    <a:pt x="141813" y="44175"/>
                    <a:pt x="140586" y="43363"/>
                    <a:pt x="140327" y="42654"/>
                  </a:cubicBezTo>
                  <a:cubicBezTo>
                    <a:pt x="140188" y="42188"/>
                    <a:pt x="139739" y="41773"/>
                    <a:pt x="139324" y="41479"/>
                  </a:cubicBezTo>
                  <a:cubicBezTo>
                    <a:pt x="137717" y="40356"/>
                    <a:pt x="137648" y="38921"/>
                    <a:pt x="138305" y="37245"/>
                  </a:cubicBezTo>
                  <a:cubicBezTo>
                    <a:pt x="138533" y="36644"/>
                    <a:pt x="138753" y="36160"/>
                    <a:pt x="139216" y="36160"/>
                  </a:cubicBezTo>
                  <a:cubicBezTo>
                    <a:pt x="139418" y="36160"/>
                    <a:pt x="139666" y="36252"/>
                    <a:pt x="139981" y="36468"/>
                  </a:cubicBezTo>
                  <a:cubicBezTo>
                    <a:pt x="140121" y="36569"/>
                    <a:pt x="140268" y="36617"/>
                    <a:pt x="140413" y="36617"/>
                  </a:cubicBezTo>
                  <a:cubicBezTo>
                    <a:pt x="140661" y="36617"/>
                    <a:pt x="140902" y="36477"/>
                    <a:pt x="141087" y="36226"/>
                  </a:cubicBezTo>
                  <a:cubicBezTo>
                    <a:pt x="142573" y="34255"/>
                    <a:pt x="142850" y="29797"/>
                    <a:pt x="141640" y="27706"/>
                  </a:cubicBezTo>
                  <a:cubicBezTo>
                    <a:pt x="141485" y="27447"/>
                    <a:pt x="141104" y="27187"/>
                    <a:pt x="141398" y="26807"/>
                  </a:cubicBezTo>
                  <a:lnTo>
                    <a:pt x="141398" y="26807"/>
                  </a:lnTo>
                  <a:cubicBezTo>
                    <a:pt x="141623" y="26997"/>
                    <a:pt x="141917" y="27153"/>
                    <a:pt x="142072" y="27395"/>
                  </a:cubicBezTo>
                  <a:cubicBezTo>
                    <a:pt x="142988" y="28812"/>
                    <a:pt x="143869" y="30229"/>
                    <a:pt x="144733" y="31663"/>
                  </a:cubicBezTo>
                  <a:cubicBezTo>
                    <a:pt x="144984" y="32062"/>
                    <a:pt x="145261" y="32460"/>
                    <a:pt x="145713" y="32460"/>
                  </a:cubicBezTo>
                  <a:cubicBezTo>
                    <a:pt x="145790" y="32460"/>
                    <a:pt x="145872" y="32449"/>
                    <a:pt x="145960" y="32424"/>
                  </a:cubicBezTo>
                  <a:cubicBezTo>
                    <a:pt x="146323" y="32320"/>
                    <a:pt x="146825" y="32043"/>
                    <a:pt x="146928" y="31750"/>
                  </a:cubicBezTo>
                  <a:cubicBezTo>
                    <a:pt x="147118" y="31197"/>
                    <a:pt x="146496" y="30972"/>
                    <a:pt x="146151" y="30644"/>
                  </a:cubicBezTo>
                  <a:cubicBezTo>
                    <a:pt x="145805" y="30298"/>
                    <a:pt x="144889" y="29935"/>
                    <a:pt x="145511" y="29348"/>
                  </a:cubicBezTo>
                  <a:cubicBezTo>
                    <a:pt x="146220" y="28674"/>
                    <a:pt x="145701" y="28363"/>
                    <a:pt x="145373" y="27982"/>
                  </a:cubicBezTo>
                  <a:cubicBezTo>
                    <a:pt x="144924" y="27464"/>
                    <a:pt x="144353" y="27049"/>
                    <a:pt x="143904" y="26513"/>
                  </a:cubicBezTo>
                  <a:cubicBezTo>
                    <a:pt x="142452" y="24803"/>
                    <a:pt x="140309" y="24008"/>
                    <a:pt x="138927" y="23455"/>
                  </a:cubicBezTo>
                  <a:cubicBezTo>
                    <a:pt x="137233" y="22781"/>
                    <a:pt x="135350" y="23368"/>
                    <a:pt x="133794" y="22349"/>
                  </a:cubicBezTo>
                  <a:cubicBezTo>
                    <a:pt x="133621" y="22228"/>
                    <a:pt x="133120" y="22141"/>
                    <a:pt x="133379" y="21934"/>
                  </a:cubicBezTo>
                  <a:cubicBezTo>
                    <a:pt x="134416" y="21156"/>
                    <a:pt x="134192" y="19843"/>
                    <a:pt x="134814" y="18910"/>
                  </a:cubicBezTo>
                  <a:cubicBezTo>
                    <a:pt x="135183" y="18357"/>
                    <a:pt x="137525" y="17996"/>
                    <a:pt x="139389" y="17996"/>
                  </a:cubicBezTo>
                  <a:cubicBezTo>
                    <a:pt x="140321" y="17996"/>
                    <a:pt x="141133" y="18086"/>
                    <a:pt x="141519" y="18287"/>
                  </a:cubicBezTo>
                  <a:cubicBezTo>
                    <a:pt x="141913" y="18491"/>
                    <a:pt x="142318" y="18567"/>
                    <a:pt x="142722" y="18567"/>
                  </a:cubicBezTo>
                  <a:cubicBezTo>
                    <a:pt x="143310" y="18567"/>
                    <a:pt x="143896" y="18407"/>
                    <a:pt x="144440" y="18253"/>
                  </a:cubicBezTo>
                  <a:cubicBezTo>
                    <a:pt x="145183" y="18028"/>
                    <a:pt x="144301" y="17320"/>
                    <a:pt x="144440" y="16905"/>
                  </a:cubicBezTo>
                  <a:cubicBezTo>
                    <a:pt x="144595" y="16473"/>
                    <a:pt x="144232" y="15764"/>
                    <a:pt x="144803" y="15626"/>
                  </a:cubicBezTo>
                  <a:cubicBezTo>
                    <a:pt x="144894" y="15602"/>
                    <a:pt x="144986" y="15590"/>
                    <a:pt x="145078" y="15590"/>
                  </a:cubicBezTo>
                  <a:cubicBezTo>
                    <a:pt x="145503" y="15590"/>
                    <a:pt x="145922" y="15838"/>
                    <a:pt x="146306" y="16179"/>
                  </a:cubicBezTo>
                  <a:cubicBezTo>
                    <a:pt x="146709" y="16532"/>
                    <a:pt x="147171" y="16997"/>
                    <a:pt x="147617" y="16997"/>
                  </a:cubicBezTo>
                  <a:cubicBezTo>
                    <a:pt x="147935" y="16997"/>
                    <a:pt x="148244" y="16760"/>
                    <a:pt x="148518" y="16075"/>
                  </a:cubicBezTo>
                  <a:cubicBezTo>
                    <a:pt x="148584" y="15900"/>
                    <a:pt x="148692" y="15801"/>
                    <a:pt x="148828" y="15801"/>
                  </a:cubicBezTo>
                  <a:cubicBezTo>
                    <a:pt x="148906" y="15801"/>
                    <a:pt x="148994" y="15833"/>
                    <a:pt x="149088" y="15903"/>
                  </a:cubicBezTo>
                  <a:cubicBezTo>
                    <a:pt x="149348" y="16110"/>
                    <a:pt x="149348" y="16335"/>
                    <a:pt x="149192" y="16646"/>
                  </a:cubicBezTo>
                  <a:cubicBezTo>
                    <a:pt x="148743" y="17596"/>
                    <a:pt x="147965" y="18547"/>
                    <a:pt x="147965" y="19497"/>
                  </a:cubicBezTo>
                  <a:cubicBezTo>
                    <a:pt x="147931" y="21122"/>
                    <a:pt x="148708" y="22677"/>
                    <a:pt x="150022" y="23627"/>
                  </a:cubicBezTo>
                  <a:cubicBezTo>
                    <a:pt x="151231" y="24561"/>
                    <a:pt x="152631" y="25269"/>
                    <a:pt x="153582" y="26513"/>
                  </a:cubicBezTo>
                  <a:cubicBezTo>
                    <a:pt x="153835" y="26852"/>
                    <a:pt x="154112" y="27339"/>
                    <a:pt x="154580" y="27339"/>
                  </a:cubicBezTo>
                  <a:cubicBezTo>
                    <a:pt x="154686" y="27339"/>
                    <a:pt x="154802" y="27314"/>
                    <a:pt x="154930" y="27257"/>
                  </a:cubicBezTo>
                  <a:cubicBezTo>
                    <a:pt x="155621" y="26928"/>
                    <a:pt x="155673" y="26271"/>
                    <a:pt x="155604" y="25615"/>
                  </a:cubicBezTo>
                  <a:cubicBezTo>
                    <a:pt x="155448" y="24025"/>
                    <a:pt x="155863" y="22435"/>
                    <a:pt x="154739" y="20845"/>
                  </a:cubicBezTo>
                  <a:cubicBezTo>
                    <a:pt x="154065" y="19877"/>
                    <a:pt x="153772" y="18823"/>
                    <a:pt x="152406" y="18737"/>
                  </a:cubicBezTo>
                  <a:cubicBezTo>
                    <a:pt x="152044" y="18720"/>
                    <a:pt x="151940" y="18478"/>
                    <a:pt x="151888" y="18201"/>
                  </a:cubicBezTo>
                  <a:cubicBezTo>
                    <a:pt x="151820" y="17931"/>
                    <a:pt x="151918" y="17578"/>
                    <a:pt x="152229" y="17578"/>
                  </a:cubicBezTo>
                  <a:cubicBezTo>
                    <a:pt x="152236" y="17578"/>
                    <a:pt x="152243" y="17579"/>
                    <a:pt x="152251" y="17579"/>
                  </a:cubicBezTo>
                  <a:cubicBezTo>
                    <a:pt x="152284" y="17581"/>
                    <a:pt x="152317" y="17582"/>
                    <a:pt x="152350" y="17582"/>
                  </a:cubicBezTo>
                  <a:cubicBezTo>
                    <a:pt x="153000" y="17582"/>
                    <a:pt x="153628" y="17254"/>
                    <a:pt x="154277" y="17254"/>
                  </a:cubicBezTo>
                  <a:cubicBezTo>
                    <a:pt x="154558" y="17254"/>
                    <a:pt x="154844" y="17316"/>
                    <a:pt x="155137" y="17493"/>
                  </a:cubicBezTo>
                  <a:cubicBezTo>
                    <a:pt x="155393" y="17649"/>
                    <a:pt x="155627" y="17726"/>
                    <a:pt x="155836" y="17726"/>
                  </a:cubicBezTo>
                  <a:cubicBezTo>
                    <a:pt x="156249" y="17726"/>
                    <a:pt x="156566" y="17427"/>
                    <a:pt x="156761" y="16853"/>
                  </a:cubicBezTo>
                  <a:cubicBezTo>
                    <a:pt x="157072" y="15920"/>
                    <a:pt x="157954" y="15505"/>
                    <a:pt x="158662" y="15039"/>
                  </a:cubicBezTo>
                  <a:cubicBezTo>
                    <a:pt x="158771" y="14969"/>
                    <a:pt x="158912" y="14953"/>
                    <a:pt x="159064" y="14953"/>
                  </a:cubicBezTo>
                  <a:cubicBezTo>
                    <a:pt x="159192" y="14953"/>
                    <a:pt x="159327" y="14964"/>
                    <a:pt x="159458" y="14964"/>
                  </a:cubicBezTo>
                  <a:cubicBezTo>
                    <a:pt x="159792" y="14964"/>
                    <a:pt x="160100" y="14892"/>
                    <a:pt x="160183" y="14382"/>
                  </a:cubicBezTo>
                  <a:cubicBezTo>
                    <a:pt x="160304" y="13501"/>
                    <a:pt x="159475" y="13310"/>
                    <a:pt x="158887" y="12965"/>
                  </a:cubicBezTo>
                  <a:cubicBezTo>
                    <a:pt x="158662" y="12827"/>
                    <a:pt x="158334" y="12550"/>
                    <a:pt x="158351" y="12395"/>
                  </a:cubicBezTo>
                  <a:cubicBezTo>
                    <a:pt x="158404" y="12154"/>
                    <a:pt x="158582" y="12097"/>
                    <a:pt x="158776" y="12097"/>
                  </a:cubicBezTo>
                  <a:cubicBezTo>
                    <a:pt x="158903" y="12097"/>
                    <a:pt x="159037" y="12122"/>
                    <a:pt x="159146" y="12135"/>
                  </a:cubicBezTo>
                  <a:cubicBezTo>
                    <a:pt x="160460" y="12308"/>
                    <a:pt x="161652" y="12999"/>
                    <a:pt x="163017" y="12999"/>
                  </a:cubicBezTo>
                  <a:cubicBezTo>
                    <a:pt x="163570" y="12999"/>
                    <a:pt x="163795" y="12913"/>
                    <a:pt x="164002" y="12274"/>
                  </a:cubicBezTo>
                  <a:cubicBezTo>
                    <a:pt x="164745" y="10182"/>
                    <a:pt x="163311" y="10010"/>
                    <a:pt x="161998" y="9923"/>
                  </a:cubicBezTo>
                  <a:cubicBezTo>
                    <a:pt x="160218" y="9820"/>
                    <a:pt x="158438" y="9543"/>
                    <a:pt x="156710" y="9076"/>
                  </a:cubicBezTo>
                  <a:cubicBezTo>
                    <a:pt x="153313" y="8169"/>
                    <a:pt x="149984" y="6872"/>
                    <a:pt x="146431" y="6872"/>
                  </a:cubicBezTo>
                  <a:cubicBezTo>
                    <a:pt x="145249" y="6872"/>
                    <a:pt x="144041" y="7016"/>
                    <a:pt x="142798" y="7366"/>
                  </a:cubicBezTo>
                  <a:cubicBezTo>
                    <a:pt x="142441" y="7468"/>
                    <a:pt x="142044" y="7507"/>
                    <a:pt x="141624" y="7507"/>
                  </a:cubicBezTo>
                  <a:cubicBezTo>
                    <a:pt x="140475" y="7507"/>
                    <a:pt x="139148" y="7211"/>
                    <a:pt x="137959" y="7072"/>
                  </a:cubicBezTo>
                  <a:cubicBezTo>
                    <a:pt x="135760" y="6810"/>
                    <a:pt x="133765" y="5577"/>
                    <a:pt x="131513" y="5577"/>
                  </a:cubicBezTo>
                  <a:cubicBezTo>
                    <a:pt x="131235" y="5577"/>
                    <a:pt x="130953" y="5596"/>
                    <a:pt x="130666" y="5637"/>
                  </a:cubicBezTo>
                  <a:cubicBezTo>
                    <a:pt x="130197" y="5701"/>
                    <a:pt x="129713" y="5752"/>
                    <a:pt x="129231" y="5752"/>
                  </a:cubicBezTo>
                  <a:cubicBezTo>
                    <a:pt x="128525" y="5752"/>
                    <a:pt x="127823" y="5641"/>
                    <a:pt x="127175" y="5292"/>
                  </a:cubicBezTo>
                  <a:cubicBezTo>
                    <a:pt x="124583" y="3857"/>
                    <a:pt x="121352" y="4808"/>
                    <a:pt x="118811" y="3097"/>
                  </a:cubicBezTo>
                  <a:cubicBezTo>
                    <a:pt x="118623" y="2965"/>
                    <a:pt x="118385" y="2894"/>
                    <a:pt x="118144" y="2894"/>
                  </a:cubicBezTo>
                  <a:cubicBezTo>
                    <a:pt x="117786" y="2894"/>
                    <a:pt x="117421" y="3050"/>
                    <a:pt x="117204" y="3391"/>
                  </a:cubicBezTo>
                  <a:cubicBezTo>
                    <a:pt x="116737" y="4117"/>
                    <a:pt x="117601" y="4134"/>
                    <a:pt x="117930" y="4462"/>
                  </a:cubicBezTo>
                  <a:cubicBezTo>
                    <a:pt x="118103" y="4670"/>
                    <a:pt x="118154" y="4946"/>
                    <a:pt x="118068" y="5188"/>
                  </a:cubicBezTo>
                  <a:cubicBezTo>
                    <a:pt x="117958" y="5398"/>
                    <a:pt x="116241" y="5510"/>
                    <a:pt x="114740" y="5510"/>
                  </a:cubicBezTo>
                  <a:cubicBezTo>
                    <a:pt x="113645" y="5510"/>
                    <a:pt x="112664" y="5450"/>
                    <a:pt x="112503" y="5326"/>
                  </a:cubicBezTo>
                  <a:cubicBezTo>
                    <a:pt x="111242" y="4410"/>
                    <a:pt x="109825" y="3719"/>
                    <a:pt x="108321" y="3287"/>
                  </a:cubicBezTo>
                  <a:cubicBezTo>
                    <a:pt x="108108" y="3224"/>
                    <a:pt x="107902" y="3198"/>
                    <a:pt x="107703" y="3198"/>
                  </a:cubicBezTo>
                  <a:cubicBezTo>
                    <a:pt x="106742" y="3198"/>
                    <a:pt x="105934" y="3807"/>
                    <a:pt x="105084" y="3807"/>
                  </a:cubicBezTo>
                  <a:cubicBezTo>
                    <a:pt x="105000" y="3807"/>
                    <a:pt x="104915" y="3801"/>
                    <a:pt x="104830" y="3788"/>
                  </a:cubicBezTo>
                  <a:cubicBezTo>
                    <a:pt x="102083" y="3391"/>
                    <a:pt x="99266" y="3909"/>
                    <a:pt x="96760" y="1559"/>
                  </a:cubicBezTo>
                  <a:cubicBezTo>
                    <a:pt x="95295" y="185"/>
                    <a:pt x="93272" y="50"/>
                    <a:pt x="91223" y="50"/>
                  </a:cubicBezTo>
                  <a:cubicBezTo>
                    <a:pt x="90718" y="50"/>
                    <a:pt x="90212" y="58"/>
                    <a:pt x="89713" y="58"/>
                  </a:cubicBezTo>
                  <a:cubicBezTo>
                    <a:pt x="89152" y="58"/>
                    <a:pt x="88600" y="48"/>
                    <a:pt x="88067" y="4"/>
                  </a:cubicBezTo>
                  <a:cubicBezTo>
                    <a:pt x="88037" y="2"/>
                    <a:pt x="88007" y="1"/>
                    <a:pt x="87976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64"/>
            <p:cNvSpPr/>
            <p:nvPr/>
          </p:nvSpPr>
          <p:spPr>
            <a:xfrm>
              <a:off x="5913800" y="3523050"/>
              <a:ext cx="1109075" cy="813875"/>
            </a:xfrm>
            <a:custGeom>
              <a:avLst/>
              <a:gdLst/>
              <a:ahLst/>
              <a:cxnLst/>
              <a:rect l="l" t="t" r="r" b="b"/>
              <a:pathLst>
                <a:path w="44363" h="32555" extrusionOk="0">
                  <a:moveTo>
                    <a:pt x="28245" y="1"/>
                  </a:moveTo>
                  <a:cubicBezTo>
                    <a:pt x="27747" y="1"/>
                    <a:pt x="27602" y="373"/>
                    <a:pt x="27634" y="804"/>
                  </a:cubicBezTo>
                  <a:cubicBezTo>
                    <a:pt x="27737" y="2117"/>
                    <a:pt x="27979" y="3482"/>
                    <a:pt x="27996" y="4778"/>
                  </a:cubicBezTo>
                  <a:cubicBezTo>
                    <a:pt x="28014" y="5660"/>
                    <a:pt x="28567" y="7094"/>
                    <a:pt x="27634" y="7267"/>
                  </a:cubicBezTo>
                  <a:cubicBezTo>
                    <a:pt x="27521" y="7286"/>
                    <a:pt x="27406" y="7295"/>
                    <a:pt x="27290" y="7295"/>
                  </a:cubicBezTo>
                  <a:cubicBezTo>
                    <a:pt x="25431" y="7295"/>
                    <a:pt x="23230" y="4918"/>
                    <a:pt x="23555" y="3275"/>
                  </a:cubicBezTo>
                  <a:cubicBezTo>
                    <a:pt x="23754" y="2264"/>
                    <a:pt x="23333" y="1317"/>
                    <a:pt x="22034" y="1317"/>
                  </a:cubicBezTo>
                  <a:cubicBezTo>
                    <a:pt x="21978" y="1317"/>
                    <a:pt x="21920" y="1318"/>
                    <a:pt x="21862" y="1322"/>
                  </a:cubicBezTo>
                  <a:cubicBezTo>
                    <a:pt x="21814" y="1325"/>
                    <a:pt x="21765" y="1327"/>
                    <a:pt x="21716" y="1327"/>
                  </a:cubicBezTo>
                  <a:cubicBezTo>
                    <a:pt x="20777" y="1327"/>
                    <a:pt x="19668" y="752"/>
                    <a:pt x="18692" y="752"/>
                  </a:cubicBezTo>
                  <a:cubicBezTo>
                    <a:pt x="18107" y="752"/>
                    <a:pt x="17570" y="958"/>
                    <a:pt x="17144" y="1616"/>
                  </a:cubicBezTo>
                  <a:cubicBezTo>
                    <a:pt x="16642" y="2376"/>
                    <a:pt x="15295" y="2826"/>
                    <a:pt x="15191" y="4035"/>
                  </a:cubicBezTo>
                  <a:cubicBezTo>
                    <a:pt x="15162" y="4430"/>
                    <a:pt x="15144" y="4616"/>
                    <a:pt x="15002" y="4616"/>
                  </a:cubicBezTo>
                  <a:cubicBezTo>
                    <a:pt x="14889" y="4616"/>
                    <a:pt x="14698" y="4499"/>
                    <a:pt x="14361" y="4277"/>
                  </a:cubicBezTo>
                  <a:cubicBezTo>
                    <a:pt x="13724" y="3844"/>
                    <a:pt x="13113" y="3612"/>
                    <a:pt x="12606" y="3612"/>
                  </a:cubicBezTo>
                  <a:cubicBezTo>
                    <a:pt x="12042" y="3612"/>
                    <a:pt x="11607" y="3900"/>
                    <a:pt x="11406" y="4519"/>
                  </a:cubicBezTo>
                  <a:cubicBezTo>
                    <a:pt x="10784" y="6334"/>
                    <a:pt x="8710" y="7215"/>
                    <a:pt x="8624" y="9392"/>
                  </a:cubicBezTo>
                  <a:cubicBezTo>
                    <a:pt x="8607" y="10153"/>
                    <a:pt x="7933" y="10619"/>
                    <a:pt x="7086" y="10879"/>
                  </a:cubicBezTo>
                  <a:cubicBezTo>
                    <a:pt x="5669" y="11311"/>
                    <a:pt x="4355" y="11864"/>
                    <a:pt x="3007" y="12382"/>
                  </a:cubicBezTo>
                  <a:cubicBezTo>
                    <a:pt x="1003" y="13160"/>
                    <a:pt x="0" y="16910"/>
                    <a:pt x="1538" y="19018"/>
                  </a:cubicBezTo>
                  <a:cubicBezTo>
                    <a:pt x="2835" y="20798"/>
                    <a:pt x="3128" y="22595"/>
                    <a:pt x="3992" y="24375"/>
                  </a:cubicBezTo>
                  <a:cubicBezTo>
                    <a:pt x="4494" y="25360"/>
                    <a:pt x="4424" y="26276"/>
                    <a:pt x="3750" y="26950"/>
                  </a:cubicBezTo>
                  <a:cubicBezTo>
                    <a:pt x="3353" y="27348"/>
                    <a:pt x="3509" y="27797"/>
                    <a:pt x="4148" y="28298"/>
                  </a:cubicBezTo>
                  <a:cubicBezTo>
                    <a:pt x="5020" y="28962"/>
                    <a:pt x="5824" y="29302"/>
                    <a:pt x="6549" y="29302"/>
                  </a:cubicBezTo>
                  <a:cubicBezTo>
                    <a:pt x="7089" y="29302"/>
                    <a:pt x="7586" y="29114"/>
                    <a:pt x="8036" y="28730"/>
                  </a:cubicBezTo>
                  <a:cubicBezTo>
                    <a:pt x="8740" y="28095"/>
                    <a:pt x="9643" y="27747"/>
                    <a:pt x="10576" y="27747"/>
                  </a:cubicBezTo>
                  <a:cubicBezTo>
                    <a:pt x="10811" y="27747"/>
                    <a:pt x="11049" y="27769"/>
                    <a:pt x="11285" y="27814"/>
                  </a:cubicBezTo>
                  <a:cubicBezTo>
                    <a:pt x="11420" y="27836"/>
                    <a:pt x="11551" y="27846"/>
                    <a:pt x="11676" y="27846"/>
                  </a:cubicBezTo>
                  <a:cubicBezTo>
                    <a:pt x="12065" y="27846"/>
                    <a:pt x="12402" y="27743"/>
                    <a:pt x="12650" y="27521"/>
                  </a:cubicBezTo>
                  <a:cubicBezTo>
                    <a:pt x="14551" y="25793"/>
                    <a:pt x="17368" y="25343"/>
                    <a:pt x="20047" y="24790"/>
                  </a:cubicBezTo>
                  <a:cubicBezTo>
                    <a:pt x="20247" y="24746"/>
                    <a:pt x="20464" y="24721"/>
                    <a:pt x="20691" y="24721"/>
                  </a:cubicBezTo>
                  <a:cubicBezTo>
                    <a:pt x="21623" y="24721"/>
                    <a:pt x="22712" y="25150"/>
                    <a:pt x="23365" y="26484"/>
                  </a:cubicBezTo>
                  <a:cubicBezTo>
                    <a:pt x="23667" y="27105"/>
                    <a:pt x="23855" y="28198"/>
                    <a:pt x="25083" y="28198"/>
                  </a:cubicBezTo>
                  <a:cubicBezTo>
                    <a:pt x="25120" y="28198"/>
                    <a:pt x="25158" y="28197"/>
                    <a:pt x="25197" y="28195"/>
                  </a:cubicBezTo>
                  <a:cubicBezTo>
                    <a:pt x="25345" y="28183"/>
                    <a:pt x="25455" y="28022"/>
                    <a:pt x="25593" y="28022"/>
                  </a:cubicBezTo>
                  <a:cubicBezTo>
                    <a:pt x="25664" y="28022"/>
                    <a:pt x="25742" y="28065"/>
                    <a:pt x="25836" y="28195"/>
                  </a:cubicBezTo>
                  <a:cubicBezTo>
                    <a:pt x="25923" y="28298"/>
                    <a:pt x="25767" y="28592"/>
                    <a:pt x="25612" y="28713"/>
                  </a:cubicBezTo>
                  <a:cubicBezTo>
                    <a:pt x="25318" y="28938"/>
                    <a:pt x="24903" y="29128"/>
                    <a:pt x="25283" y="29646"/>
                  </a:cubicBezTo>
                  <a:cubicBezTo>
                    <a:pt x="25508" y="29871"/>
                    <a:pt x="25802" y="30026"/>
                    <a:pt x="26113" y="30078"/>
                  </a:cubicBezTo>
                  <a:cubicBezTo>
                    <a:pt x="26172" y="30086"/>
                    <a:pt x="26229" y="30090"/>
                    <a:pt x="26283" y="30090"/>
                  </a:cubicBezTo>
                  <a:cubicBezTo>
                    <a:pt x="26710" y="30090"/>
                    <a:pt x="27006" y="29856"/>
                    <a:pt x="27098" y="29473"/>
                  </a:cubicBezTo>
                  <a:cubicBezTo>
                    <a:pt x="27115" y="29335"/>
                    <a:pt x="27098" y="29197"/>
                    <a:pt x="27029" y="29076"/>
                  </a:cubicBezTo>
                  <a:cubicBezTo>
                    <a:pt x="26976" y="28903"/>
                    <a:pt x="26992" y="28848"/>
                    <a:pt x="27041" y="28848"/>
                  </a:cubicBezTo>
                  <a:cubicBezTo>
                    <a:pt x="27105" y="28848"/>
                    <a:pt x="27225" y="28941"/>
                    <a:pt x="27322" y="28990"/>
                  </a:cubicBezTo>
                  <a:cubicBezTo>
                    <a:pt x="27824" y="29266"/>
                    <a:pt x="28463" y="29473"/>
                    <a:pt x="28169" y="30113"/>
                  </a:cubicBezTo>
                  <a:cubicBezTo>
                    <a:pt x="27945" y="30597"/>
                    <a:pt x="28117" y="31029"/>
                    <a:pt x="28809" y="31461"/>
                  </a:cubicBezTo>
                  <a:cubicBezTo>
                    <a:pt x="30199" y="32318"/>
                    <a:pt x="31628" y="32554"/>
                    <a:pt x="32898" y="32554"/>
                  </a:cubicBezTo>
                  <a:cubicBezTo>
                    <a:pt x="33522" y="32554"/>
                    <a:pt x="34108" y="32497"/>
                    <a:pt x="34633" y="32429"/>
                  </a:cubicBezTo>
                  <a:cubicBezTo>
                    <a:pt x="36672" y="32135"/>
                    <a:pt x="39299" y="31824"/>
                    <a:pt x="39299" y="29145"/>
                  </a:cubicBezTo>
                  <a:cubicBezTo>
                    <a:pt x="39299" y="28938"/>
                    <a:pt x="39541" y="28799"/>
                    <a:pt x="39592" y="28575"/>
                  </a:cubicBezTo>
                  <a:cubicBezTo>
                    <a:pt x="40024" y="26968"/>
                    <a:pt x="41804" y="26363"/>
                    <a:pt x="42496" y="24998"/>
                  </a:cubicBezTo>
                  <a:cubicBezTo>
                    <a:pt x="44224" y="21559"/>
                    <a:pt x="44362" y="17722"/>
                    <a:pt x="40232" y="13661"/>
                  </a:cubicBezTo>
                  <a:cubicBezTo>
                    <a:pt x="38953" y="12399"/>
                    <a:pt x="38037" y="10671"/>
                    <a:pt x="36309" y="9859"/>
                  </a:cubicBezTo>
                  <a:cubicBezTo>
                    <a:pt x="34494" y="9012"/>
                    <a:pt x="34080" y="7716"/>
                    <a:pt x="33509" y="6472"/>
                  </a:cubicBezTo>
                  <a:cubicBezTo>
                    <a:pt x="33388" y="5608"/>
                    <a:pt x="33008" y="4761"/>
                    <a:pt x="32213" y="4346"/>
                  </a:cubicBezTo>
                  <a:cubicBezTo>
                    <a:pt x="30658" y="3465"/>
                    <a:pt x="30278" y="2100"/>
                    <a:pt x="29414" y="942"/>
                  </a:cubicBezTo>
                  <a:cubicBezTo>
                    <a:pt x="29120" y="544"/>
                    <a:pt x="28947" y="78"/>
                    <a:pt x="28377" y="9"/>
                  </a:cubicBezTo>
                  <a:cubicBezTo>
                    <a:pt x="28330" y="3"/>
                    <a:pt x="28287" y="1"/>
                    <a:pt x="28245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64"/>
            <p:cNvSpPr/>
            <p:nvPr/>
          </p:nvSpPr>
          <p:spPr>
            <a:xfrm>
              <a:off x="6442175" y="3238700"/>
              <a:ext cx="571625" cy="311800"/>
            </a:xfrm>
            <a:custGeom>
              <a:avLst/>
              <a:gdLst/>
              <a:ahLst/>
              <a:cxnLst/>
              <a:rect l="l" t="t" r="r" b="b"/>
              <a:pathLst>
                <a:path w="22865" h="12472" extrusionOk="0">
                  <a:moveTo>
                    <a:pt x="3070" y="1"/>
                  </a:moveTo>
                  <a:cubicBezTo>
                    <a:pt x="2939" y="1"/>
                    <a:pt x="2792" y="15"/>
                    <a:pt x="2627" y="46"/>
                  </a:cubicBezTo>
                  <a:cubicBezTo>
                    <a:pt x="1833" y="202"/>
                    <a:pt x="830" y="29"/>
                    <a:pt x="415" y="927"/>
                  </a:cubicBezTo>
                  <a:cubicBezTo>
                    <a:pt x="1" y="1826"/>
                    <a:pt x="934" y="1861"/>
                    <a:pt x="1400" y="2189"/>
                  </a:cubicBezTo>
                  <a:cubicBezTo>
                    <a:pt x="1504" y="2258"/>
                    <a:pt x="1366" y="2569"/>
                    <a:pt x="1435" y="2742"/>
                  </a:cubicBezTo>
                  <a:cubicBezTo>
                    <a:pt x="1757" y="3623"/>
                    <a:pt x="1963" y="4886"/>
                    <a:pt x="3062" y="4886"/>
                  </a:cubicBezTo>
                  <a:cubicBezTo>
                    <a:pt x="3084" y="4886"/>
                    <a:pt x="3106" y="4886"/>
                    <a:pt x="3129" y="4885"/>
                  </a:cubicBezTo>
                  <a:cubicBezTo>
                    <a:pt x="3207" y="4880"/>
                    <a:pt x="3284" y="4878"/>
                    <a:pt x="3360" y="4878"/>
                  </a:cubicBezTo>
                  <a:cubicBezTo>
                    <a:pt x="4698" y="4878"/>
                    <a:pt x="5731" y="5570"/>
                    <a:pt x="6810" y="6077"/>
                  </a:cubicBezTo>
                  <a:cubicBezTo>
                    <a:pt x="7328" y="6319"/>
                    <a:pt x="8019" y="7322"/>
                    <a:pt x="7207" y="8203"/>
                  </a:cubicBezTo>
                  <a:cubicBezTo>
                    <a:pt x="6913" y="8531"/>
                    <a:pt x="6948" y="8911"/>
                    <a:pt x="7121" y="9292"/>
                  </a:cubicBezTo>
                  <a:cubicBezTo>
                    <a:pt x="7274" y="9613"/>
                    <a:pt x="7597" y="9810"/>
                    <a:pt x="7934" y="9810"/>
                  </a:cubicBezTo>
                  <a:cubicBezTo>
                    <a:pt x="8014" y="9810"/>
                    <a:pt x="8095" y="9799"/>
                    <a:pt x="8175" y="9775"/>
                  </a:cubicBezTo>
                  <a:cubicBezTo>
                    <a:pt x="8275" y="9755"/>
                    <a:pt x="8368" y="9745"/>
                    <a:pt x="8457" y="9745"/>
                  </a:cubicBezTo>
                  <a:cubicBezTo>
                    <a:pt x="8811" y="9745"/>
                    <a:pt x="9087" y="9900"/>
                    <a:pt x="9419" y="10121"/>
                  </a:cubicBezTo>
                  <a:cubicBezTo>
                    <a:pt x="10079" y="10569"/>
                    <a:pt x="10930" y="10787"/>
                    <a:pt x="11688" y="10787"/>
                  </a:cubicBezTo>
                  <a:cubicBezTo>
                    <a:pt x="12538" y="10787"/>
                    <a:pt x="13270" y="10513"/>
                    <a:pt x="13480" y="9983"/>
                  </a:cubicBezTo>
                  <a:cubicBezTo>
                    <a:pt x="13648" y="9563"/>
                    <a:pt x="13555" y="9014"/>
                    <a:pt x="14230" y="9014"/>
                  </a:cubicBezTo>
                  <a:cubicBezTo>
                    <a:pt x="14250" y="9014"/>
                    <a:pt x="14271" y="9014"/>
                    <a:pt x="14293" y="9015"/>
                  </a:cubicBezTo>
                  <a:cubicBezTo>
                    <a:pt x="15036" y="9050"/>
                    <a:pt x="15381" y="9516"/>
                    <a:pt x="15450" y="10138"/>
                  </a:cubicBezTo>
                  <a:cubicBezTo>
                    <a:pt x="15640" y="11486"/>
                    <a:pt x="16522" y="11953"/>
                    <a:pt x="17697" y="11988"/>
                  </a:cubicBezTo>
                  <a:cubicBezTo>
                    <a:pt x="18224" y="11988"/>
                    <a:pt x="18870" y="12472"/>
                    <a:pt x="19366" y="12472"/>
                  </a:cubicBezTo>
                  <a:cubicBezTo>
                    <a:pt x="19602" y="12472"/>
                    <a:pt x="19804" y="12362"/>
                    <a:pt x="19944" y="12039"/>
                  </a:cubicBezTo>
                  <a:cubicBezTo>
                    <a:pt x="20289" y="11210"/>
                    <a:pt x="19287" y="10398"/>
                    <a:pt x="18596" y="9758"/>
                  </a:cubicBezTo>
                  <a:cubicBezTo>
                    <a:pt x="18164" y="9361"/>
                    <a:pt x="17420" y="8825"/>
                    <a:pt x="17749" y="8272"/>
                  </a:cubicBezTo>
                  <a:cubicBezTo>
                    <a:pt x="17984" y="7884"/>
                    <a:pt x="18253" y="7197"/>
                    <a:pt x="18937" y="7197"/>
                  </a:cubicBezTo>
                  <a:cubicBezTo>
                    <a:pt x="19107" y="7197"/>
                    <a:pt x="19302" y="7239"/>
                    <a:pt x="19529" y="7339"/>
                  </a:cubicBezTo>
                  <a:cubicBezTo>
                    <a:pt x="19732" y="7429"/>
                    <a:pt x="19935" y="7468"/>
                    <a:pt x="20135" y="7468"/>
                  </a:cubicBezTo>
                  <a:cubicBezTo>
                    <a:pt x="20854" y="7468"/>
                    <a:pt x="21544" y="6970"/>
                    <a:pt x="22138" y="6578"/>
                  </a:cubicBezTo>
                  <a:cubicBezTo>
                    <a:pt x="22795" y="6146"/>
                    <a:pt x="22864" y="5248"/>
                    <a:pt x="22311" y="4643"/>
                  </a:cubicBezTo>
                  <a:cubicBezTo>
                    <a:pt x="22115" y="4425"/>
                    <a:pt x="21948" y="4340"/>
                    <a:pt x="21799" y="4340"/>
                  </a:cubicBezTo>
                  <a:cubicBezTo>
                    <a:pt x="21465" y="4340"/>
                    <a:pt x="21227" y="4774"/>
                    <a:pt x="20963" y="5110"/>
                  </a:cubicBezTo>
                  <a:cubicBezTo>
                    <a:pt x="20756" y="5334"/>
                    <a:pt x="20479" y="5472"/>
                    <a:pt x="20168" y="5507"/>
                  </a:cubicBezTo>
                  <a:cubicBezTo>
                    <a:pt x="20112" y="5512"/>
                    <a:pt x="20051" y="5514"/>
                    <a:pt x="19986" y="5514"/>
                  </a:cubicBezTo>
                  <a:cubicBezTo>
                    <a:pt x="18639" y="5514"/>
                    <a:pt x="15548" y="4518"/>
                    <a:pt x="14344" y="3727"/>
                  </a:cubicBezTo>
                  <a:cubicBezTo>
                    <a:pt x="13999" y="3485"/>
                    <a:pt x="13636" y="3295"/>
                    <a:pt x="13238" y="3139"/>
                  </a:cubicBezTo>
                  <a:cubicBezTo>
                    <a:pt x="11925" y="2690"/>
                    <a:pt x="10473" y="2465"/>
                    <a:pt x="9298" y="1774"/>
                  </a:cubicBezTo>
                  <a:cubicBezTo>
                    <a:pt x="8770" y="1458"/>
                    <a:pt x="8301" y="1322"/>
                    <a:pt x="7877" y="1322"/>
                  </a:cubicBezTo>
                  <a:cubicBezTo>
                    <a:pt x="7093" y="1322"/>
                    <a:pt x="6459" y="1787"/>
                    <a:pt x="5876" y="2448"/>
                  </a:cubicBezTo>
                  <a:cubicBezTo>
                    <a:pt x="5497" y="2886"/>
                    <a:pt x="5240" y="3062"/>
                    <a:pt x="5050" y="3062"/>
                  </a:cubicBezTo>
                  <a:cubicBezTo>
                    <a:pt x="4739" y="3062"/>
                    <a:pt x="4614" y="2586"/>
                    <a:pt x="4442" y="2016"/>
                  </a:cubicBezTo>
                  <a:cubicBezTo>
                    <a:pt x="4193" y="1191"/>
                    <a:pt x="4266" y="1"/>
                    <a:pt x="3070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64"/>
            <p:cNvSpPr/>
            <p:nvPr/>
          </p:nvSpPr>
          <p:spPr>
            <a:xfrm>
              <a:off x="5898675" y="3029225"/>
              <a:ext cx="282150" cy="318450"/>
            </a:xfrm>
            <a:custGeom>
              <a:avLst/>
              <a:gdLst/>
              <a:ahLst/>
              <a:cxnLst/>
              <a:rect l="l" t="t" r="r" b="b"/>
              <a:pathLst>
                <a:path w="11286" h="12738" extrusionOk="0">
                  <a:moveTo>
                    <a:pt x="8163" y="0"/>
                  </a:moveTo>
                  <a:cubicBezTo>
                    <a:pt x="7646" y="0"/>
                    <a:pt x="7307" y="634"/>
                    <a:pt x="7121" y="1115"/>
                  </a:cubicBezTo>
                  <a:cubicBezTo>
                    <a:pt x="6498" y="2618"/>
                    <a:pt x="5081" y="3362"/>
                    <a:pt x="4027" y="4450"/>
                  </a:cubicBezTo>
                  <a:cubicBezTo>
                    <a:pt x="3562" y="4916"/>
                    <a:pt x="2753" y="5709"/>
                    <a:pt x="2170" y="5709"/>
                  </a:cubicBezTo>
                  <a:cubicBezTo>
                    <a:pt x="2125" y="5709"/>
                    <a:pt x="2082" y="5704"/>
                    <a:pt x="2040" y="5695"/>
                  </a:cubicBezTo>
                  <a:cubicBezTo>
                    <a:pt x="1767" y="5631"/>
                    <a:pt x="1536" y="5602"/>
                    <a:pt x="1339" y="5602"/>
                  </a:cubicBezTo>
                  <a:cubicBezTo>
                    <a:pt x="150" y="5602"/>
                    <a:pt x="215" y="6659"/>
                    <a:pt x="52" y="7475"/>
                  </a:cubicBezTo>
                  <a:cubicBezTo>
                    <a:pt x="1" y="9410"/>
                    <a:pt x="1625" y="11518"/>
                    <a:pt x="3267" y="12123"/>
                  </a:cubicBezTo>
                  <a:cubicBezTo>
                    <a:pt x="3638" y="12262"/>
                    <a:pt x="4019" y="12277"/>
                    <a:pt x="4389" y="12277"/>
                  </a:cubicBezTo>
                  <a:cubicBezTo>
                    <a:pt x="4488" y="12277"/>
                    <a:pt x="4586" y="12276"/>
                    <a:pt x="4683" y="12276"/>
                  </a:cubicBezTo>
                  <a:cubicBezTo>
                    <a:pt x="5034" y="12276"/>
                    <a:pt x="5369" y="12290"/>
                    <a:pt x="5669" y="12417"/>
                  </a:cubicBezTo>
                  <a:cubicBezTo>
                    <a:pt x="6156" y="12630"/>
                    <a:pt x="6559" y="12738"/>
                    <a:pt x="6895" y="12738"/>
                  </a:cubicBezTo>
                  <a:cubicBezTo>
                    <a:pt x="7678" y="12738"/>
                    <a:pt x="8093" y="12148"/>
                    <a:pt x="8348" y="10914"/>
                  </a:cubicBezTo>
                  <a:cubicBezTo>
                    <a:pt x="8572" y="9773"/>
                    <a:pt x="9073" y="8235"/>
                    <a:pt x="9937" y="7786"/>
                  </a:cubicBezTo>
                  <a:cubicBezTo>
                    <a:pt x="11268" y="7094"/>
                    <a:pt x="10577" y="6697"/>
                    <a:pt x="10231" y="6023"/>
                  </a:cubicBezTo>
                  <a:cubicBezTo>
                    <a:pt x="9782" y="5124"/>
                    <a:pt x="8797" y="4278"/>
                    <a:pt x="10058" y="3189"/>
                  </a:cubicBezTo>
                  <a:cubicBezTo>
                    <a:pt x="10404" y="2895"/>
                    <a:pt x="11285" y="2618"/>
                    <a:pt x="10853" y="1945"/>
                  </a:cubicBezTo>
                  <a:cubicBezTo>
                    <a:pt x="10266" y="1063"/>
                    <a:pt x="9402" y="286"/>
                    <a:pt x="8348" y="26"/>
                  </a:cubicBezTo>
                  <a:cubicBezTo>
                    <a:pt x="8284" y="9"/>
                    <a:pt x="8222" y="0"/>
                    <a:pt x="8163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64"/>
            <p:cNvSpPr/>
            <p:nvPr/>
          </p:nvSpPr>
          <p:spPr>
            <a:xfrm>
              <a:off x="5544400" y="3065225"/>
              <a:ext cx="541800" cy="430700"/>
            </a:xfrm>
            <a:custGeom>
              <a:avLst/>
              <a:gdLst/>
              <a:ahLst/>
              <a:cxnLst/>
              <a:rect l="l" t="t" r="r" b="b"/>
              <a:pathLst>
                <a:path w="21672" h="17228" extrusionOk="0">
                  <a:moveTo>
                    <a:pt x="7484" y="4583"/>
                  </a:moveTo>
                  <a:lnTo>
                    <a:pt x="7484" y="4583"/>
                  </a:lnTo>
                  <a:cubicBezTo>
                    <a:pt x="7486" y="4586"/>
                    <a:pt x="7488" y="4589"/>
                    <a:pt x="7491" y="4592"/>
                  </a:cubicBezTo>
                  <a:lnTo>
                    <a:pt x="7491" y="4592"/>
                  </a:lnTo>
                  <a:cubicBezTo>
                    <a:pt x="7494" y="4595"/>
                    <a:pt x="7498" y="4597"/>
                    <a:pt x="7501" y="4600"/>
                  </a:cubicBezTo>
                  <a:lnTo>
                    <a:pt x="7484" y="4583"/>
                  </a:lnTo>
                  <a:close/>
                  <a:moveTo>
                    <a:pt x="1210" y="0"/>
                  </a:moveTo>
                  <a:cubicBezTo>
                    <a:pt x="910" y="0"/>
                    <a:pt x="646" y="84"/>
                    <a:pt x="415" y="314"/>
                  </a:cubicBezTo>
                  <a:cubicBezTo>
                    <a:pt x="1" y="712"/>
                    <a:pt x="260" y="1127"/>
                    <a:pt x="571" y="1403"/>
                  </a:cubicBezTo>
                  <a:cubicBezTo>
                    <a:pt x="1833" y="2561"/>
                    <a:pt x="2939" y="3874"/>
                    <a:pt x="3872" y="5309"/>
                  </a:cubicBezTo>
                  <a:cubicBezTo>
                    <a:pt x="5894" y="8264"/>
                    <a:pt x="6948" y="12014"/>
                    <a:pt x="10663" y="13552"/>
                  </a:cubicBezTo>
                  <a:cubicBezTo>
                    <a:pt x="10715" y="13587"/>
                    <a:pt x="10733" y="13656"/>
                    <a:pt x="10733" y="13725"/>
                  </a:cubicBezTo>
                  <a:cubicBezTo>
                    <a:pt x="10007" y="15522"/>
                    <a:pt x="11579" y="15401"/>
                    <a:pt x="12478" y="15660"/>
                  </a:cubicBezTo>
                  <a:cubicBezTo>
                    <a:pt x="14932" y="16334"/>
                    <a:pt x="17420" y="16801"/>
                    <a:pt x="19961" y="17043"/>
                  </a:cubicBezTo>
                  <a:cubicBezTo>
                    <a:pt x="20276" y="17079"/>
                    <a:pt x="20618" y="17227"/>
                    <a:pt x="20904" y="17227"/>
                  </a:cubicBezTo>
                  <a:cubicBezTo>
                    <a:pt x="21167" y="17227"/>
                    <a:pt x="21382" y="17101"/>
                    <a:pt x="21482" y="16645"/>
                  </a:cubicBezTo>
                  <a:cubicBezTo>
                    <a:pt x="21672" y="15816"/>
                    <a:pt x="20842" y="15626"/>
                    <a:pt x="20306" y="15280"/>
                  </a:cubicBezTo>
                  <a:cubicBezTo>
                    <a:pt x="18129" y="13932"/>
                    <a:pt x="15502" y="14347"/>
                    <a:pt x="13204" y="13448"/>
                  </a:cubicBezTo>
                  <a:cubicBezTo>
                    <a:pt x="13103" y="13410"/>
                    <a:pt x="12986" y="13400"/>
                    <a:pt x="12863" y="13400"/>
                  </a:cubicBezTo>
                  <a:cubicBezTo>
                    <a:pt x="12726" y="13400"/>
                    <a:pt x="12582" y="13412"/>
                    <a:pt x="12448" y="13412"/>
                  </a:cubicBezTo>
                  <a:cubicBezTo>
                    <a:pt x="12162" y="13412"/>
                    <a:pt x="11919" y="13355"/>
                    <a:pt x="11873" y="12999"/>
                  </a:cubicBezTo>
                  <a:cubicBezTo>
                    <a:pt x="11769" y="12221"/>
                    <a:pt x="11614" y="11288"/>
                    <a:pt x="12409" y="10666"/>
                  </a:cubicBezTo>
                  <a:cubicBezTo>
                    <a:pt x="12979" y="10199"/>
                    <a:pt x="12806" y="9836"/>
                    <a:pt x="12478" y="9249"/>
                  </a:cubicBezTo>
                  <a:cubicBezTo>
                    <a:pt x="11908" y="8195"/>
                    <a:pt x="10352" y="8558"/>
                    <a:pt x="10076" y="7849"/>
                  </a:cubicBezTo>
                  <a:cubicBezTo>
                    <a:pt x="9542" y="6419"/>
                    <a:pt x="8354" y="5659"/>
                    <a:pt x="7491" y="4592"/>
                  </a:cubicBezTo>
                  <a:lnTo>
                    <a:pt x="7491" y="4592"/>
                  </a:lnTo>
                  <a:cubicBezTo>
                    <a:pt x="6993" y="4179"/>
                    <a:pt x="6512" y="3733"/>
                    <a:pt x="5980" y="3339"/>
                  </a:cubicBezTo>
                  <a:cubicBezTo>
                    <a:pt x="4563" y="2285"/>
                    <a:pt x="3682" y="522"/>
                    <a:pt x="1763" y="72"/>
                  </a:cubicBezTo>
                  <a:cubicBezTo>
                    <a:pt x="1567" y="28"/>
                    <a:pt x="1383" y="0"/>
                    <a:pt x="1210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64"/>
            <p:cNvSpPr/>
            <p:nvPr/>
          </p:nvSpPr>
          <p:spPr>
            <a:xfrm>
              <a:off x="4388700" y="3530600"/>
              <a:ext cx="227275" cy="395425"/>
            </a:xfrm>
            <a:custGeom>
              <a:avLst/>
              <a:gdLst/>
              <a:ahLst/>
              <a:cxnLst/>
              <a:rect l="l" t="t" r="r" b="b"/>
              <a:pathLst>
                <a:path w="9091" h="15817" extrusionOk="0">
                  <a:moveTo>
                    <a:pt x="7622" y="0"/>
                  </a:moveTo>
                  <a:cubicBezTo>
                    <a:pt x="7155" y="0"/>
                    <a:pt x="6965" y="363"/>
                    <a:pt x="6740" y="761"/>
                  </a:cubicBezTo>
                  <a:cubicBezTo>
                    <a:pt x="5963" y="2212"/>
                    <a:pt x="5323" y="3802"/>
                    <a:pt x="3405" y="4200"/>
                  </a:cubicBezTo>
                  <a:cubicBezTo>
                    <a:pt x="2645" y="4338"/>
                    <a:pt x="2247" y="4891"/>
                    <a:pt x="2109" y="5738"/>
                  </a:cubicBezTo>
                  <a:cubicBezTo>
                    <a:pt x="1781" y="7587"/>
                    <a:pt x="1971" y="9471"/>
                    <a:pt x="917" y="11285"/>
                  </a:cubicBezTo>
                  <a:cubicBezTo>
                    <a:pt x="1" y="12910"/>
                    <a:pt x="1660" y="15813"/>
                    <a:pt x="3077" y="15813"/>
                  </a:cubicBezTo>
                  <a:cubicBezTo>
                    <a:pt x="3125" y="15815"/>
                    <a:pt x="3172" y="15816"/>
                    <a:pt x="3219" y="15816"/>
                  </a:cubicBezTo>
                  <a:cubicBezTo>
                    <a:pt x="4640" y="15816"/>
                    <a:pt x="5279" y="14808"/>
                    <a:pt x="5496" y="13670"/>
                  </a:cubicBezTo>
                  <a:cubicBezTo>
                    <a:pt x="6049" y="11095"/>
                    <a:pt x="7034" y="8676"/>
                    <a:pt x="8002" y="6256"/>
                  </a:cubicBezTo>
                  <a:cubicBezTo>
                    <a:pt x="8745" y="4373"/>
                    <a:pt x="9091" y="2645"/>
                    <a:pt x="8192" y="778"/>
                  </a:cubicBezTo>
                  <a:cubicBezTo>
                    <a:pt x="8054" y="467"/>
                    <a:pt x="8106" y="18"/>
                    <a:pt x="7622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64"/>
            <p:cNvSpPr/>
            <p:nvPr/>
          </p:nvSpPr>
          <p:spPr>
            <a:xfrm>
              <a:off x="6438300" y="1893850"/>
              <a:ext cx="267450" cy="418275"/>
            </a:xfrm>
            <a:custGeom>
              <a:avLst/>
              <a:gdLst/>
              <a:ahLst/>
              <a:cxnLst/>
              <a:rect l="l" t="t" r="r" b="b"/>
              <a:pathLst>
                <a:path w="10698" h="16731" extrusionOk="0">
                  <a:moveTo>
                    <a:pt x="4909" y="1"/>
                  </a:moveTo>
                  <a:cubicBezTo>
                    <a:pt x="4667" y="1"/>
                    <a:pt x="4504" y="61"/>
                    <a:pt x="4562" y="216"/>
                  </a:cubicBezTo>
                  <a:cubicBezTo>
                    <a:pt x="5064" y="1633"/>
                    <a:pt x="3992" y="3465"/>
                    <a:pt x="5444" y="4502"/>
                  </a:cubicBezTo>
                  <a:cubicBezTo>
                    <a:pt x="6654" y="5366"/>
                    <a:pt x="6515" y="6627"/>
                    <a:pt x="6913" y="7647"/>
                  </a:cubicBezTo>
                  <a:cubicBezTo>
                    <a:pt x="6804" y="8207"/>
                    <a:pt x="6835" y="9062"/>
                    <a:pt x="6426" y="9062"/>
                  </a:cubicBezTo>
                  <a:cubicBezTo>
                    <a:pt x="6380" y="9062"/>
                    <a:pt x="6330" y="9052"/>
                    <a:pt x="6273" y="9029"/>
                  </a:cubicBezTo>
                  <a:cubicBezTo>
                    <a:pt x="6019" y="8928"/>
                    <a:pt x="5817" y="8884"/>
                    <a:pt x="5657" y="8884"/>
                  </a:cubicBezTo>
                  <a:cubicBezTo>
                    <a:pt x="5131" y="8884"/>
                    <a:pt x="5047" y="9360"/>
                    <a:pt x="4995" y="9876"/>
                  </a:cubicBezTo>
                  <a:cubicBezTo>
                    <a:pt x="4925" y="10533"/>
                    <a:pt x="4614" y="10757"/>
                    <a:pt x="4044" y="10896"/>
                  </a:cubicBezTo>
                  <a:cubicBezTo>
                    <a:pt x="726" y="11673"/>
                    <a:pt x="0" y="13229"/>
                    <a:pt x="1659" y="16028"/>
                  </a:cubicBezTo>
                  <a:cubicBezTo>
                    <a:pt x="1834" y="16314"/>
                    <a:pt x="1935" y="16730"/>
                    <a:pt x="2351" y="16730"/>
                  </a:cubicBezTo>
                  <a:cubicBezTo>
                    <a:pt x="2389" y="16730"/>
                    <a:pt x="2429" y="16727"/>
                    <a:pt x="2471" y="16720"/>
                  </a:cubicBezTo>
                  <a:cubicBezTo>
                    <a:pt x="3007" y="16633"/>
                    <a:pt x="3197" y="16236"/>
                    <a:pt x="3301" y="15752"/>
                  </a:cubicBezTo>
                  <a:cubicBezTo>
                    <a:pt x="3405" y="15251"/>
                    <a:pt x="3301" y="14784"/>
                    <a:pt x="4009" y="14542"/>
                  </a:cubicBezTo>
                  <a:cubicBezTo>
                    <a:pt x="5651" y="13955"/>
                    <a:pt x="7241" y="13194"/>
                    <a:pt x="8866" y="12555"/>
                  </a:cubicBezTo>
                  <a:cubicBezTo>
                    <a:pt x="9298" y="12399"/>
                    <a:pt x="9643" y="12261"/>
                    <a:pt x="9799" y="11829"/>
                  </a:cubicBezTo>
                  <a:cubicBezTo>
                    <a:pt x="10300" y="10308"/>
                    <a:pt x="8866" y="5746"/>
                    <a:pt x="7604" y="4709"/>
                  </a:cubicBezTo>
                  <a:cubicBezTo>
                    <a:pt x="7397" y="4536"/>
                    <a:pt x="6809" y="4571"/>
                    <a:pt x="7016" y="4139"/>
                  </a:cubicBezTo>
                  <a:cubicBezTo>
                    <a:pt x="7082" y="4008"/>
                    <a:pt x="7166" y="3963"/>
                    <a:pt x="7262" y="3963"/>
                  </a:cubicBezTo>
                  <a:cubicBezTo>
                    <a:pt x="7468" y="3963"/>
                    <a:pt x="7725" y="4173"/>
                    <a:pt x="7950" y="4173"/>
                  </a:cubicBezTo>
                  <a:cubicBezTo>
                    <a:pt x="7979" y="4174"/>
                    <a:pt x="8009" y="4175"/>
                    <a:pt x="8039" y="4175"/>
                  </a:cubicBezTo>
                  <a:cubicBezTo>
                    <a:pt x="9008" y="4175"/>
                    <a:pt x="9913" y="3634"/>
                    <a:pt x="10265" y="2946"/>
                  </a:cubicBezTo>
                  <a:cubicBezTo>
                    <a:pt x="10697" y="2117"/>
                    <a:pt x="9695" y="1667"/>
                    <a:pt x="8987" y="1581"/>
                  </a:cubicBezTo>
                  <a:cubicBezTo>
                    <a:pt x="7811" y="1443"/>
                    <a:pt x="6930" y="786"/>
                    <a:pt x="5962" y="250"/>
                  </a:cubicBezTo>
                  <a:cubicBezTo>
                    <a:pt x="5704" y="111"/>
                    <a:pt x="5235" y="1"/>
                    <a:pt x="4909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64"/>
            <p:cNvSpPr/>
            <p:nvPr/>
          </p:nvSpPr>
          <p:spPr>
            <a:xfrm>
              <a:off x="6901875" y="4220725"/>
              <a:ext cx="468775" cy="354550"/>
            </a:xfrm>
            <a:custGeom>
              <a:avLst/>
              <a:gdLst/>
              <a:ahLst/>
              <a:cxnLst/>
              <a:rect l="l" t="t" r="r" b="b"/>
              <a:pathLst>
                <a:path w="18751" h="14182" extrusionOk="0">
                  <a:moveTo>
                    <a:pt x="15666" y="0"/>
                  </a:moveTo>
                  <a:cubicBezTo>
                    <a:pt x="15588" y="0"/>
                    <a:pt x="15504" y="9"/>
                    <a:pt x="15415" y="28"/>
                  </a:cubicBezTo>
                  <a:cubicBezTo>
                    <a:pt x="14690" y="184"/>
                    <a:pt x="14759" y="772"/>
                    <a:pt x="14897" y="1290"/>
                  </a:cubicBezTo>
                  <a:cubicBezTo>
                    <a:pt x="15294" y="2845"/>
                    <a:pt x="14880" y="4038"/>
                    <a:pt x="13463" y="4850"/>
                  </a:cubicBezTo>
                  <a:cubicBezTo>
                    <a:pt x="13013" y="5109"/>
                    <a:pt x="12823" y="5472"/>
                    <a:pt x="13065" y="5991"/>
                  </a:cubicBezTo>
                  <a:cubicBezTo>
                    <a:pt x="13324" y="6578"/>
                    <a:pt x="12823" y="6803"/>
                    <a:pt x="12512" y="7097"/>
                  </a:cubicBezTo>
                  <a:cubicBezTo>
                    <a:pt x="12410" y="7191"/>
                    <a:pt x="12303" y="7233"/>
                    <a:pt x="12200" y="7233"/>
                  </a:cubicBezTo>
                  <a:cubicBezTo>
                    <a:pt x="12041" y="7233"/>
                    <a:pt x="11891" y="7133"/>
                    <a:pt x="11786" y="6976"/>
                  </a:cubicBezTo>
                  <a:cubicBezTo>
                    <a:pt x="11531" y="6610"/>
                    <a:pt x="11284" y="6477"/>
                    <a:pt x="11039" y="6477"/>
                  </a:cubicBezTo>
                  <a:cubicBezTo>
                    <a:pt x="10705" y="6477"/>
                    <a:pt x="10373" y="6726"/>
                    <a:pt x="10024" y="6976"/>
                  </a:cubicBezTo>
                  <a:cubicBezTo>
                    <a:pt x="8797" y="7891"/>
                    <a:pt x="7811" y="9188"/>
                    <a:pt x="6308" y="9637"/>
                  </a:cubicBezTo>
                  <a:cubicBezTo>
                    <a:pt x="4303" y="10242"/>
                    <a:pt x="2696" y="11572"/>
                    <a:pt x="812" y="12385"/>
                  </a:cubicBezTo>
                  <a:cubicBezTo>
                    <a:pt x="242" y="12627"/>
                    <a:pt x="0" y="13214"/>
                    <a:pt x="692" y="13577"/>
                  </a:cubicBezTo>
                  <a:cubicBezTo>
                    <a:pt x="1262" y="13888"/>
                    <a:pt x="1936" y="13992"/>
                    <a:pt x="2610" y="14182"/>
                  </a:cubicBezTo>
                  <a:cubicBezTo>
                    <a:pt x="3819" y="13854"/>
                    <a:pt x="4943" y="13249"/>
                    <a:pt x="5893" y="12436"/>
                  </a:cubicBezTo>
                  <a:cubicBezTo>
                    <a:pt x="7829" y="10743"/>
                    <a:pt x="10144" y="9447"/>
                    <a:pt x="12357" y="8496"/>
                  </a:cubicBezTo>
                  <a:cubicBezTo>
                    <a:pt x="14396" y="7615"/>
                    <a:pt x="15847" y="6042"/>
                    <a:pt x="17817" y="5213"/>
                  </a:cubicBezTo>
                  <a:cubicBezTo>
                    <a:pt x="18301" y="4988"/>
                    <a:pt x="18751" y="4452"/>
                    <a:pt x="18612" y="3848"/>
                  </a:cubicBezTo>
                  <a:cubicBezTo>
                    <a:pt x="18539" y="3538"/>
                    <a:pt x="18402" y="3442"/>
                    <a:pt x="18239" y="3442"/>
                  </a:cubicBezTo>
                  <a:cubicBezTo>
                    <a:pt x="18019" y="3442"/>
                    <a:pt x="17752" y="3615"/>
                    <a:pt x="17524" y="3675"/>
                  </a:cubicBezTo>
                  <a:cubicBezTo>
                    <a:pt x="17487" y="3682"/>
                    <a:pt x="17451" y="3686"/>
                    <a:pt x="17417" y="3686"/>
                  </a:cubicBezTo>
                  <a:cubicBezTo>
                    <a:pt x="17207" y="3686"/>
                    <a:pt x="17050" y="3554"/>
                    <a:pt x="17109" y="3346"/>
                  </a:cubicBezTo>
                  <a:cubicBezTo>
                    <a:pt x="17385" y="2431"/>
                    <a:pt x="16625" y="1791"/>
                    <a:pt x="16556" y="962"/>
                  </a:cubicBezTo>
                  <a:cubicBezTo>
                    <a:pt x="16526" y="461"/>
                    <a:pt x="16229" y="0"/>
                    <a:pt x="15666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64"/>
            <p:cNvSpPr/>
            <p:nvPr/>
          </p:nvSpPr>
          <p:spPr>
            <a:xfrm>
              <a:off x="6306100" y="2654825"/>
              <a:ext cx="232875" cy="385425"/>
            </a:xfrm>
            <a:custGeom>
              <a:avLst/>
              <a:gdLst/>
              <a:ahLst/>
              <a:cxnLst/>
              <a:rect l="l" t="t" r="r" b="b"/>
              <a:pathLst>
                <a:path w="9315" h="15417" extrusionOk="0">
                  <a:moveTo>
                    <a:pt x="6907" y="9941"/>
                  </a:moveTo>
                  <a:cubicBezTo>
                    <a:pt x="6738" y="10523"/>
                    <a:pt x="6645" y="11167"/>
                    <a:pt x="5910" y="11304"/>
                  </a:cubicBezTo>
                  <a:cubicBezTo>
                    <a:pt x="5905" y="11305"/>
                    <a:pt x="5899" y="11305"/>
                    <a:pt x="5892" y="11305"/>
                  </a:cubicBezTo>
                  <a:cubicBezTo>
                    <a:pt x="5767" y="11305"/>
                    <a:pt x="5547" y="11146"/>
                    <a:pt x="5547" y="11097"/>
                  </a:cubicBezTo>
                  <a:cubicBezTo>
                    <a:pt x="5616" y="10270"/>
                    <a:pt x="6304" y="10147"/>
                    <a:pt x="6907" y="9941"/>
                  </a:cubicBezTo>
                  <a:close/>
                  <a:moveTo>
                    <a:pt x="2345" y="1"/>
                  </a:moveTo>
                  <a:cubicBezTo>
                    <a:pt x="2049" y="1"/>
                    <a:pt x="1708" y="93"/>
                    <a:pt x="1419" y="93"/>
                  </a:cubicBezTo>
                  <a:cubicBezTo>
                    <a:pt x="1383" y="93"/>
                    <a:pt x="1348" y="92"/>
                    <a:pt x="1313" y="88"/>
                  </a:cubicBezTo>
                  <a:cubicBezTo>
                    <a:pt x="1306" y="88"/>
                    <a:pt x="1299" y="88"/>
                    <a:pt x="1292" y="88"/>
                  </a:cubicBezTo>
                  <a:cubicBezTo>
                    <a:pt x="885" y="88"/>
                    <a:pt x="504" y="561"/>
                    <a:pt x="639" y="883"/>
                  </a:cubicBezTo>
                  <a:cubicBezTo>
                    <a:pt x="1244" y="2283"/>
                    <a:pt x="0" y="3977"/>
                    <a:pt x="1348" y="5273"/>
                  </a:cubicBezTo>
                  <a:cubicBezTo>
                    <a:pt x="1538" y="5446"/>
                    <a:pt x="1383" y="5964"/>
                    <a:pt x="1538" y="6241"/>
                  </a:cubicBezTo>
                  <a:cubicBezTo>
                    <a:pt x="1851" y="6738"/>
                    <a:pt x="1941" y="7889"/>
                    <a:pt x="2501" y="7889"/>
                  </a:cubicBezTo>
                  <a:cubicBezTo>
                    <a:pt x="2623" y="7889"/>
                    <a:pt x="2766" y="7836"/>
                    <a:pt x="2938" y="7710"/>
                  </a:cubicBezTo>
                  <a:cubicBezTo>
                    <a:pt x="3345" y="7411"/>
                    <a:pt x="3664" y="7306"/>
                    <a:pt x="3951" y="7306"/>
                  </a:cubicBezTo>
                  <a:cubicBezTo>
                    <a:pt x="4345" y="7306"/>
                    <a:pt x="4678" y="7505"/>
                    <a:pt x="5098" y="7675"/>
                  </a:cubicBezTo>
                  <a:cubicBezTo>
                    <a:pt x="5375" y="7796"/>
                    <a:pt x="5651" y="7848"/>
                    <a:pt x="5668" y="8176"/>
                  </a:cubicBezTo>
                  <a:cubicBezTo>
                    <a:pt x="5668" y="8297"/>
                    <a:pt x="5547" y="8401"/>
                    <a:pt x="5478" y="8504"/>
                  </a:cubicBezTo>
                  <a:cubicBezTo>
                    <a:pt x="5288" y="8384"/>
                    <a:pt x="5098" y="8263"/>
                    <a:pt x="4908" y="8107"/>
                  </a:cubicBezTo>
                  <a:cubicBezTo>
                    <a:pt x="4670" y="7869"/>
                    <a:pt x="4349" y="7740"/>
                    <a:pt x="4020" y="7740"/>
                  </a:cubicBezTo>
                  <a:cubicBezTo>
                    <a:pt x="3895" y="7740"/>
                    <a:pt x="3770" y="7758"/>
                    <a:pt x="3646" y="7796"/>
                  </a:cubicBezTo>
                  <a:cubicBezTo>
                    <a:pt x="3059" y="7951"/>
                    <a:pt x="3284" y="8470"/>
                    <a:pt x="3249" y="8850"/>
                  </a:cubicBezTo>
                  <a:cubicBezTo>
                    <a:pt x="3180" y="10008"/>
                    <a:pt x="4701" y="11270"/>
                    <a:pt x="4580" y="11408"/>
                  </a:cubicBezTo>
                  <a:cubicBezTo>
                    <a:pt x="3042" y="13170"/>
                    <a:pt x="4251" y="13205"/>
                    <a:pt x="5599" y="13758"/>
                  </a:cubicBezTo>
                  <a:cubicBezTo>
                    <a:pt x="6014" y="13948"/>
                    <a:pt x="6429" y="15244"/>
                    <a:pt x="7379" y="15400"/>
                  </a:cubicBezTo>
                  <a:cubicBezTo>
                    <a:pt x="7454" y="15411"/>
                    <a:pt x="7523" y="15417"/>
                    <a:pt x="7586" y="15417"/>
                  </a:cubicBezTo>
                  <a:cubicBezTo>
                    <a:pt x="8462" y="15417"/>
                    <a:pt x="8316" y="14362"/>
                    <a:pt x="8606" y="13879"/>
                  </a:cubicBezTo>
                  <a:cubicBezTo>
                    <a:pt x="9315" y="12687"/>
                    <a:pt x="8554" y="11529"/>
                    <a:pt x="8105" y="10423"/>
                  </a:cubicBezTo>
                  <a:cubicBezTo>
                    <a:pt x="7967" y="10058"/>
                    <a:pt x="7709" y="9812"/>
                    <a:pt x="7353" y="9812"/>
                  </a:cubicBezTo>
                  <a:cubicBezTo>
                    <a:pt x="7222" y="9812"/>
                    <a:pt x="7078" y="9845"/>
                    <a:pt x="6922" y="9917"/>
                  </a:cubicBezTo>
                  <a:lnTo>
                    <a:pt x="6922" y="9917"/>
                  </a:lnTo>
                  <a:cubicBezTo>
                    <a:pt x="7290" y="9072"/>
                    <a:pt x="8114" y="7913"/>
                    <a:pt x="7103" y="7433"/>
                  </a:cubicBezTo>
                  <a:cubicBezTo>
                    <a:pt x="5789" y="6828"/>
                    <a:pt x="5530" y="5048"/>
                    <a:pt x="3854" y="4927"/>
                  </a:cubicBezTo>
                  <a:cubicBezTo>
                    <a:pt x="3335" y="4893"/>
                    <a:pt x="2886" y="4167"/>
                    <a:pt x="3318" y="3424"/>
                  </a:cubicBezTo>
                  <a:cubicBezTo>
                    <a:pt x="3975" y="2318"/>
                    <a:pt x="3353" y="1298"/>
                    <a:pt x="2955" y="348"/>
                  </a:cubicBezTo>
                  <a:cubicBezTo>
                    <a:pt x="2833" y="73"/>
                    <a:pt x="2607" y="1"/>
                    <a:pt x="2345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64"/>
            <p:cNvSpPr/>
            <p:nvPr/>
          </p:nvSpPr>
          <p:spPr>
            <a:xfrm>
              <a:off x="6139750" y="3178550"/>
              <a:ext cx="185375" cy="227425"/>
            </a:xfrm>
            <a:custGeom>
              <a:avLst/>
              <a:gdLst/>
              <a:ahLst/>
              <a:cxnLst/>
              <a:rect l="l" t="t" r="r" b="b"/>
              <a:pathLst>
                <a:path w="7415" h="9097" extrusionOk="0">
                  <a:moveTo>
                    <a:pt x="6576" y="0"/>
                  </a:moveTo>
                  <a:cubicBezTo>
                    <a:pt x="6440" y="0"/>
                    <a:pt x="6314" y="46"/>
                    <a:pt x="6222" y="154"/>
                  </a:cubicBezTo>
                  <a:cubicBezTo>
                    <a:pt x="5928" y="483"/>
                    <a:pt x="5611" y="592"/>
                    <a:pt x="5290" y="592"/>
                  </a:cubicBezTo>
                  <a:cubicBezTo>
                    <a:pt x="4988" y="592"/>
                    <a:pt x="4683" y="496"/>
                    <a:pt x="4390" y="396"/>
                  </a:cubicBezTo>
                  <a:cubicBezTo>
                    <a:pt x="3964" y="242"/>
                    <a:pt x="3597" y="173"/>
                    <a:pt x="3279" y="173"/>
                  </a:cubicBezTo>
                  <a:cubicBezTo>
                    <a:pt x="1986" y="173"/>
                    <a:pt x="1492" y="1318"/>
                    <a:pt x="1020" y="2608"/>
                  </a:cubicBezTo>
                  <a:cubicBezTo>
                    <a:pt x="364" y="4353"/>
                    <a:pt x="1" y="6064"/>
                    <a:pt x="796" y="7360"/>
                  </a:cubicBezTo>
                  <a:cubicBezTo>
                    <a:pt x="847" y="8362"/>
                    <a:pt x="761" y="8984"/>
                    <a:pt x="1470" y="9088"/>
                  </a:cubicBezTo>
                  <a:cubicBezTo>
                    <a:pt x="1519" y="9094"/>
                    <a:pt x="1568" y="9097"/>
                    <a:pt x="1614" y="9097"/>
                  </a:cubicBezTo>
                  <a:cubicBezTo>
                    <a:pt x="2117" y="9097"/>
                    <a:pt x="2435" y="8762"/>
                    <a:pt x="2593" y="8224"/>
                  </a:cubicBezTo>
                  <a:cubicBezTo>
                    <a:pt x="2634" y="8075"/>
                    <a:pt x="2578" y="7743"/>
                    <a:pt x="2746" y="7743"/>
                  </a:cubicBezTo>
                  <a:cubicBezTo>
                    <a:pt x="2792" y="7743"/>
                    <a:pt x="2854" y="7768"/>
                    <a:pt x="2938" y="7827"/>
                  </a:cubicBezTo>
                  <a:cubicBezTo>
                    <a:pt x="3173" y="7995"/>
                    <a:pt x="3380" y="8062"/>
                    <a:pt x="3567" y="8062"/>
                  </a:cubicBezTo>
                  <a:cubicBezTo>
                    <a:pt x="4013" y="8062"/>
                    <a:pt x="4340" y="7677"/>
                    <a:pt x="4632" y="7360"/>
                  </a:cubicBezTo>
                  <a:cubicBezTo>
                    <a:pt x="5116" y="6842"/>
                    <a:pt x="4563" y="6358"/>
                    <a:pt x="4373" y="5839"/>
                  </a:cubicBezTo>
                  <a:cubicBezTo>
                    <a:pt x="4183" y="5321"/>
                    <a:pt x="3491" y="4750"/>
                    <a:pt x="4442" y="4249"/>
                  </a:cubicBezTo>
                  <a:cubicBezTo>
                    <a:pt x="4943" y="3990"/>
                    <a:pt x="5790" y="3852"/>
                    <a:pt x="5427" y="3057"/>
                  </a:cubicBezTo>
                  <a:cubicBezTo>
                    <a:pt x="5274" y="2713"/>
                    <a:pt x="5030" y="2616"/>
                    <a:pt x="4752" y="2616"/>
                  </a:cubicBezTo>
                  <a:cubicBezTo>
                    <a:pt x="4400" y="2616"/>
                    <a:pt x="3994" y="2771"/>
                    <a:pt x="3647" y="2780"/>
                  </a:cubicBezTo>
                  <a:cubicBezTo>
                    <a:pt x="3388" y="2815"/>
                    <a:pt x="3129" y="2850"/>
                    <a:pt x="2887" y="2919"/>
                  </a:cubicBezTo>
                  <a:cubicBezTo>
                    <a:pt x="2887" y="2746"/>
                    <a:pt x="2800" y="2487"/>
                    <a:pt x="2887" y="2435"/>
                  </a:cubicBezTo>
                  <a:cubicBezTo>
                    <a:pt x="3111" y="2262"/>
                    <a:pt x="3405" y="2037"/>
                    <a:pt x="3664" y="2037"/>
                  </a:cubicBezTo>
                  <a:cubicBezTo>
                    <a:pt x="4321" y="2055"/>
                    <a:pt x="4995" y="2262"/>
                    <a:pt x="5634" y="2262"/>
                  </a:cubicBezTo>
                  <a:cubicBezTo>
                    <a:pt x="6481" y="2262"/>
                    <a:pt x="6861" y="1553"/>
                    <a:pt x="7242" y="931"/>
                  </a:cubicBezTo>
                  <a:cubicBezTo>
                    <a:pt x="7414" y="689"/>
                    <a:pt x="7328" y="344"/>
                    <a:pt x="7086" y="188"/>
                  </a:cubicBezTo>
                  <a:cubicBezTo>
                    <a:pt x="6932" y="73"/>
                    <a:pt x="6746" y="0"/>
                    <a:pt x="6576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64"/>
            <p:cNvSpPr/>
            <p:nvPr/>
          </p:nvSpPr>
          <p:spPr>
            <a:xfrm>
              <a:off x="4320000" y="1079225"/>
              <a:ext cx="260125" cy="163000"/>
            </a:xfrm>
            <a:custGeom>
              <a:avLst/>
              <a:gdLst/>
              <a:ahLst/>
              <a:cxnLst/>
              <a:rect l="l" t="t" r="r" b="b"/>
              <a:pathLst>
                <a:path w="10405" h="6520" extrusionOk="0">
                  <a:moveTo>
                    <a:pt x="8970" y="1"/>
                  </a:moveTo>
                  <a:cubicBezTo>
                    <a:pt x="6620" y="778"/>
                    <a:pt x="3786" y="294"/>
                    <a:pt x="1764" y="2576"/>
                  </a:cubicBezTo>
                  <a:cubicBezTo>
                    <a:pt x="502" y="3993"/>
                    <a:pt x="1" y="5410"/>
                    <a:pt x="1038" y="5876"/>
                  </a:cubicBezTo>
                  <a:cubicBezTo>
                    <a:pt x="2057" y="6274"/>
                    <a:pt x="3146" y="6499"/>
                    <a:pt x="4252" y="6516"/>
                  </a:cubicBezTo>
                  <a:cubicBezTo>
                    <a:pt x="4303" y="6518"/>
                    <a:pt x="4355" y="6520"/>
                    <a:pt x="4406" y="6520"/>
                  </a:cubicBezTo>
                  <a:cubicBezTo>
                    <a:pt x="4717" y="6520"/>
                    <a:pt x="5012" y="6455"/>
                    <a:pt x="5116" y="6084"/>
                  </a:cubicBezTo>
                  <a:cubicBezTo>
                    <a:pt x="5237" y="5652"/>
                    <a:pt x="4892" y="5479"/>
                    <a:pt x="4563" y="5323"/>
                  </a:cubicBezTo>
                  <a:cubicBezTo>
                    <a:pt x="3094" y="4598"/>
                    <a:pt x="3630" y="3924"/>
                    <a:pt x="4598" y="3198"/>
                  </a:cubicBezTo>
                  <a:cubicBezTo>
                    <a:pt x="5980" y="2144"/>
                    <a:pt x="7726" y="2126"/>
                    <a:pt x="9264" y="1487"/>
                  </a:cubicBezTo>
                  <a:cubicBezTo>
                    <a:pt x="9696" y="1331"/>
                    <a:pt x="10404" y="1556"/>
                    <a:pt x="10352" y="796"/>
                  </a:cubicBezTo>
                  <a:cubicBezTo>
                    <a:pt x="10301" y="35"/>
                    <a:pt x="9627" y="70"/>
                    <a:pt x="8970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64"/>
            <p:cNvSpPr/>
            <p:nvPr/>
          </p:nvSpPr>
          <p:spPr>
            <a:xfrm>
              <a:off x="3605850" y="1017225"/>
              <a:ext cx="246275" cy="88775"/>
            </a:xfrm>
            <a:custGeom>
              <a:avLst/>
              <a:gdLst/>
              <a:ahLst/>
              <a:cxnLst/>
              <a:rect l="l" t="t" r="r" b="b"/>
              <a:pathLst>
                <a:path w="9851" h="3551" extrusionOk="0">
                  <a:moveTo>
                    <a:pt x="3896" y="1"/>
                  </a:moveTo>
                  <a:cubicBezTo>
                    <a:pt x="2951" y="1"/>
                    <a:pt x="1998" y="113"/>
                    <a:pt x="1055" y="130"/>
                  </a:cubicBezTo>
                  <a:cubicBezTo>
                    <a:pt x="674" y="130"/>
                    <a:pt x="260" y="217"/>
                    <a:pt x="121" y="649"/>
                  </a:cubicBezTo>
                  <a:cubicBezTo>
                    <a:pt x="0" y="1046"/>
                    <a:pt x="173" y="1461"/>
                    <a:pt x="536" y="1651"/>
                  </a:cubicBezTo>
                  <a:cubicBezTo>
                    <a:pt x="1487" y="2256"/>
                    <a:pt x="2489" y="2792"/>
                    <a:pt x="3474" y="3345"/>
                  </a:cubicBezTo>
                  <a:cubicBezTo>
                    <a:pt x="3715" y="3472"/>
                    <a:pt x="3939" y="3551"/>
                    <a:pt x="4149" y="3551"/>
                  </a:cubicBezTo>
                  <a:cubicBezTo>
                    <a:pt x="4450" y="3551"/>
                    <a:pt x="4723" y="3389"/>
                    <a:pt x="4978" y="2982"/>
                  </a:cubicBezTo>
                  <a:cubicBezTo>
                    <a:pt x="5203" y="2650"/>
                    <a:pt x="5511" y="2104"/>
                    <a:pt x="5931" y="2104"/>
                  </a:cubicBezTo>
                  <a:cubicBezTo>
                    <a:pt x="6058" y="2104"/>
                    <a:pt x="6195" y="2153"/>
                    <a:pt x="6343" y="2273"/>
                  </a:cubicBezTo>
                  <a:cubicBezTo>
                    <a:pt x="6982" y="2809"/>
                    <a:pt x="7673" y="2826"/>
                    <a:pt x="8365" y="2895"/>
                  </a:cubicBezTo>
                  <a:cubicBezTo>
                    <a:pt x="8588" y="2920"/>
                    <a:pt x="8869" y="3004"/>
                    <a:pt x="9118" y="3004"/>
                  </a:cubicBezTo>
                  <a:cubicBezTo>
                    <a:pt x="9390" y="3004"/>
                    <a:pt x="9623" y="2904"/>
                    <a:pt x="9695" y="2515"/>
                  </a:cubicBezTo>
                  <a:cubicBezTo>
                    <a:pt x="9851" y="1789"/>
                    <a:pt x="9142" y="1668"/>
                    <a:pt x="8641" y="1478"/>
                  </a:cubicBezTo>
                  <a:lnTo>
                    <a:pt x="6585" y="493"/>
                  </a:lnTo>
                  <a:cubicBezTo>
                    <a:pt x="5704" y="104"/>
                    <a:pt x="4803" y="1"/>
                    <a:pt x="3896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64"/>
            <p:cNvSpPr/>
            <p:nvPr/>
          </p:nvSpPr>
          <p:spPr>
            <a:xfrm>
              <a:off x="3161275" y="1612775"/>
              <a:ext cx="115825" cy="115825"/>
            </a:xfrm>
            <a:custGeom>
              <a:avLst/>
              <a:gdLst/>
              <a:ahLst/>
              <a:cxnLst/>
              <a:rect l="l" t="t" r="r" b="b"/>
              <a:pathLst>
                <a:path w="4633" h="4633" extrusionOk="0">
                  <a:moveTo>
                    <a:pt x="2966" y="1"/>
                  </a:moveTo>
                  <a:cubicBezTo>
                    <a:pt x="2951" y="1"/>
                    <a:pt x="2936" y="1"/>
                    <a:pt x="2921" y="1"/>
                  </a:cubicBezTo>
                  <a:cubicBezTo>
                    <a:pt x="1729" y="36"/>
                    <a:pt x="1" y="2421"/>
                    <a:pt x="139" y="3803"/>
                  </a:cubicBezTo>
                  <a:cubicBezTo>
                    <a:pt x="139" y="4252"/>
                    <a:pt x="502" y="4615"/>
                    <a:pt x="951" y="4633"/>
                  </a:cubicBezTo>
                  <a:cubicBezTo>
                    <a:pt x="2956" y="4581"/>
                    <a:pt x="4632" y="3026"/>
                    <a:pt x="4529" y="1297"/>
                  </a:cubicBezTo>
                  <a:cubicBezTo>
                    <a:pt x="4478" y="482"/>
                    <a:pt x="3809" y="1"/>
                    <a:pt x="2966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64"/>
            <p:cNvSpPr/>
            <p:nvPr/>
          </p:nvSpPr>
          <p:spPr>
            <a:xfrm>
              <a:off x="6082850" y="3458350"/>
              <a:ext cx="215350" cy="82375"/>
            </a:xfrm>
            <a:custGeom>
              <a:avLst/>
              <a:gdLst/>
              <a:ahLst/>
              <a:cxnLst/>
              <a:rect l="l" t="t" r="r" b="b"/>
              <a:pathLst>
                <a:path w="8614" h="3295" extrusionOk="0">
                  <a:moveTo>
                    <a:pt x="8412" y="834"/>
                  </a:moveTo>
                  <a:lnTo>
                    <a:pt x="8412" y="834"/>
                  </a:lnTo>
                  <a:cubicBezTo>
                    <a:pt x="8408" y="835"/>
                    <a:pt x="8404" y="836"/>
                    <a:pt x="8401" y="837"/>
                  </a:cubicBezTo>
                  <a:lnTo>
                    <a:pt x="8401" y="837"/>
                  </a:lnTo>
                  <a:cubicBezTo>
                    <a:pt x="8399" y="842"/>
                    <a:pt x="8396" y="846"/>
                    <a:pt x="8394" y="851"/>
                  </a:cubicBezTo>
                  <a:lnTo>
                    <a:pt x="8412" y="834"/>
                  </a:lnTo>
                  <a:close/>
                  <a:moveTo>
                    <a:pt x="6441" y="1"/>
                  </a:moveTo>
                  <a:cubicBezTo>
                    <a:pt x="5426" y="1"/>
                    <a:pt x="4424" y="103"/>
                    <a:pt x="3504" y="557"/>
                  </a:cubicBezTo>
                  <a:cubicBezTo>
                    <a:pt x="3268" y="683"/>
                    <a:pt x="3156" y="756"/>
                    <a:pt x="3064" y="756"/>
                  </a:cubicBezTo>
                  <a:cubicBezTo>
                    <a:pt x="2968" y="756"/>
                    <a:pt x="2895" y="675"/>
                    <a:pt x="2726" y="488"/>
                  </a:cubicBezTo>
                  <a:cubicBezTo>
                    <a:pt x="2440" y="160"/>
                    <a:pt x="2158" y="41"/>
                    <a:pt x="1882" y="41"/>
                  </a:cubicBezTo>
                  <a:cubicBezTo>
                    <a:pt x="1373" y="41"/>
                    <a:pt x="881" y="443"/>
                    <a:pt x="410" y="678"/>
                  </a:cubicBezTo>
                  <a:cubicBezTo>
                    <a:pt x="0" y="866"/>
                    <a:pt x="164" y="1612"/>
                    <a:pt x="452" y="1612"/>
                  </a:cubicBezTo>
                  <a:cubicBezTo>
                    <a:pt x="455" y="1612"/>
                    <a:pt x="459" y="1612"/>
                    <a:pt x="462" y="1612"/>
                  </a:cubicBezTo>
                  <a:cubicBezTo>
                    <a:pt x="518" y="1607"/>
                    <a:pt x="572" y="1605"/>
                    <a:pt x="625" y="1605"/>
                  </a:cubicBezTo>
                  <a:cubicBezTo>
                    <a:pt x="1895" y="1605"/>
                    <a:pt x="2508" y="2753"/>
                    <a:pt x="3504" y="3184"/>
                  </a:cubicBezTo>
                  <a:cubicBezTo>
                    <a:pt x="3665" y="3259"/>
                    <a:pt x="3818" y="3295"/>
                    <a:pt x="3955" y="3295"/>
                  </a:cubicBezTo>
                  <a:cubicBezTo>
                    <a:pt x="4389" y="3295"/>
                    <a:pt x="4667" y="2934"/>
                    <a:pt x="4575" y="2303"/>
                  </a:cubicBezTo>
                  <a:cubicBezTo>
                    <a:pt x="4523" y="1905"/>
                    <a:pt x="4541" y="1784"/>
                    <a:pt x="4973" y="1698"/>
                  </a:cubicBezTo>
                  <a:cubicBezTo>
                    <a:pt x="6127" y="1457"/>
                    <a:pt x="7264" y="1130"/>
                    <a:pt x="8401" y="837"/>
                  </a:cubicBezTo>
                  <a:lnTo>
                    <a:pt x="8401" y="837"/>
                  </a:lnTo>
                  <a:cubicBezTo>
                    <a:pt x="8535" y="525"/>
                    <a:pt x="8613" y="56"/>
                    <a:pt x="8256" y="56"/>
                  </a:cubicBezTo>
                  <a:cubicBezTo>
                    <a:pt x="7656" y="37"/>
                    <a:pt x="7046" y="1"/>
                    <a:pt x="6441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64"/>
            <p:cNvSpPr/>
            <p:nvPr/>
          </p:nvSpPr>
          <p:spPr>
            <a:xfrm>
              <a:off x="5726825" y="1103850"/>
              <a:ext cx="262175" cy="54825"/>
            </a:xfrm>
            <a:custGeom>
              <a:avLst/>
              <a:gdLst/>
              <a:ahLst/>
              <a:cxnLst/>
              <a:rect l="l" t="t" r="r" b="b"/>
              <a:pathLst>
                <a:path w="10487" h="2193" extrusionOk="0">
                  <a:moveTo>
                    <a:pt x="2675" y="1"/>
                  </a:moveTo>
                  <a:cubicBezTo>
                    <a:pt x="2260" y="122"/>
                    <a:pt x="1984" y="208"/>
                    <a:pt x="1707" y="260"/>
                  </a:cubicBezTo>
                  <a:cubicBezTo>
                    <a:pt x="1625" y="276"/>
                    <a:pt x="1533" y="281"/>
                    <a:pt x="1436" y="281"/>
                  </a:cubicBezTo>
                  <a:cubicBezTo>
                    <a:pt x="1238" y="281"/>
                    <a:pt x="1018" y="259"/>
                    <a:pt x="814" y="259"/>
                  </a:cubicBezTo>
                  <a:cubicBezTo>
                    <a:pt x="370" y="259"/>
                    <a:pt x="1" y="367"/>
                    <a:pt x="83" y="1055"/>
                  </a:cubicBezTo>
                  <a:cubicBezTo>
                    <a:pt x="160" y="1671"/>
                    <a:pt x="629" y="1783"/>
                    <a:pt x="1147" y="1783"/>
                  </a:cubicBezTo>
                  <a:cubicBezTo>
                    <a:pt x="1443" y="1783"/>
                    <a:pt x="1754" y="1746"/>
                    <a:pt x="2018" y="1746"/>
                  </a:cubicBezTo>
                  <a:cubicBezTo>
                    <a:pt x="3176" y="1729"/>
                    <a:pt x="4334" y="1625"/>
                    <a:pt x="5488" y="1625"/>
                  </a:cubicBezTo>
                  <a:cubicBezTo>
                    <a:pt x="6641" y="1625"/>
                    <a:pt x="7790" y="1729"/>
                    <a:pt x="8931" y="2126"/>
                  </a:cubicBezTo>
                  <a:cubicBezTo>
                    <a:pt x="9064" y="2171"/>
                    <a:pt x="9201" y="2192"/>
                    <a:pt x="9336" y="2192"/>
                  </a:cubicBezTo>
                  <a:cubicBezTo>
                    <a:pt x="9780" y="2192"/>
                    <a:pt x="10194" y="1955"/>
                    <a:pt x="10314" y="1504"/>
                  </a:cubicBezTo>
                  <a:cubicBezTo>
                    <a:pt x="10486" y="813"/>
                    <a:pt x="9761" y="744"/>
                    <a:pt x="9294" y="606"/>
                  </a:cubicBezTo>
                  <a:cubicBezTo>
                    <a:pt x="8746" y="426"/>
                    <a:pt x="8189" y="370"/>
                    <a:pt x="7630" y="370"/>
                  </a:cubicBezTo>
                  <a:cubicBezTo>
                    <a:pt x="6715" y="370"/>
                    <a:pt x="5795" y="519"/>
                    <a:pt x="4900" y="519"/>
                  </a:cubicBezTo>
                  <a:cubicBezTo>
                    <a:pt x="4133" y="519"/>
                    <a:pt x="3384" y="409"/>
                    <a:pt x="2675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64"/>
            <p:cNvSpPr/>
            <p:nvPr/>
          </p:nvSpPr>
          <p:spPr>
            <a:xfrm>
              <a:off x="6497925" y="4391525"/>
              <a:ext cx="125725" cy="97375"/>
            </a:xfrm>
            <a:custGeom>
              <a:avLst/>
              <a:gdLst/>
              <a:ahLst/>
              <a:cxnLst/>
              <a:rect l="l" t="t" r="r" b="b"/>
              <a:pathLst>
                <a:path w="5029" h="3895" extrusionOk="0">
                  <a:moveTo>
                    <a:pt x="4062" y="0"/>
                  </a:moveTo>
                  <a:cubicBezTo>
                    <a:pt x="3557" y="0"/>
                    <a:pt x="2937" y="491"/>
                    <a:pt x="2445" y="491"/>
                  </a:cubicBezTo>
                  <a:cubicBezTo>
                    <a:pt x="2234" y="491"/>
                    <a:pt x="2046" y="401"/>
                    <a:pt x="1901" y="144"/>
                  </a:cubicBezTo>
                  <a:cubicBezTo>
                    <a:pt x="0" y="403"/>
                    <a:pt x="570" y="1975"/>
                    <a:pt x="225" y="2960"/>
                  </a:cubicBezTo>
                  <a:cubicBezTo>
                    <a:pt x="38" y="3485"/>
                    <a:pt x="566" y="3894"/>
                    <a:pt x="1172" y="3894"/>
                  </a:cubicBezTo>
                  <a:cubicBezTo>
                    <a:pt x="1185" y="3894"/>
                    <a:pt x="1197" y="3894"/>
                    <a:pt x="1210" y="3894"/>
                  </a:cubicBezTo>
                  <a:cubicBezTo>
                    <a:pt x="2298" y="3876"/>
                    <a:pt x="5029" y="1630"/>
                    <a:pt x="4804" y="783"/>
                  </a:cubicBezTo>
                  <a:cubicBezTo>
                    <a:pt x="4638" y="185"/>
                    <a:pt x="4372" y="0"/>
                    <a:pt x="4062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64"/>
            <p:cNvSpPr/>
            <p:nvPr/>
          </p:nvSpPr>
          <p:spPr>
            <a:xfrm>
              <a:off x="5334875" y="2906300"/>
              <a:ext cx="82100" cy="128050"/>
            </a:xfrm>
            <a:custGeom>
              <a:avLst/>
              <a:gdLst/>
              <a:ahLst/>
              <a:cxnLst/>
              <a:rect l="l" t="t" r="r" b="b"/>
              <a:pathLst>
                <a:path w="3284" h="5122" extrusionOk="0">
                  <a:moveTo>
                    <a:pt x="519" y="1"/>
                  </a:moveTo>
                  <a:lnTo>
                    <a:pt x="380" y="139"/>
                  </a:lnTo>
                  <a:cubicBezTo>
                    <a:pt x="104" y="1452"/>
                    <a:pt x="0" y="2766"/>
                    <a:pt x="380" y="4062"/>
                  </a:cubicBezTo>
                  <a:cubicBezTo>
                    <a:pt x="534" y="4660"/>
                    <a:pt x="796" y="5122"/>
                    <a:pt x="1420" y="5122"/>
                  </a:cubicBezTo>
                  <a:cubicBezTo>
                    <a:pt x="1500" y="5122"/>
                    <a:pt x="1585" y="5114"/>
                    <a:pt x="1676" y="5099"/>
                  </a:cubicBezTo>
                  <a:cubicBezTo>
                    <a:pt x="2471" y="4978"/>
                    <a:pt x="3284" y="4408"/>
                    <a:pt x="3111" y="3734"/>
                  </a:cubicBezTo>
                  <a:cubicBezTo>
                    <a:pt x="2748" y="2213"/>
                    <a:pt x="2108" y="744"/>
                    <a:pt x="519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64"/>
            <p:cNvSpPr/>
            <p:nvPr/>
          </p:nvSpPr>
          <p:spPr>
            <a:xfrm>
              <a:off x="4869125" y="997550"/>
              <a:ext cx="160750" cy="66150"/>
            </a:xfrm>
            <a:custGeom>
              <a:avLst/>
              <a:gdLst/>
              <a:ahLst/>
              <a:cxnLst/>
              <a:rect l="l" t="t" r="r" b="b"/>
              <a:pathLst>
                <a:path w="6430" h="2646" extrusionOk="0">
                  <a:moveTo>
                    <a:pt x="1040" y="1"/>
                  </a:moveTo>
                  <a:cubicBezTo>
                    <a:pt x="589" y="1"/>
                    <a:pt x="239" y="358"/>
                    <a:pt x="104" y="814"/>
                  </a:cubicBezTo>
                  <a:cubicBezTo>
                    <a:pt x="1" y="1108"/>
                    <a:pt x="191" y="1419"/>
                    <a:pt x="502" y="1470"/>
                  </a:cubicBezTo>
                  <a:cubicBezTo>
                    <a:pt x="1971" y="1885"/>
                    <a:pt x="3440" y="2283"/>
                    <a:pt x="4736" y="2646"/>
                  </a:cubicBezTo>
                  <a:cubicBezTo>
                    <a:pt x="5427" y="2611"/>
                    <a:pt x="5928" y="2611"/>
                    <a:pt x="6239" y="2127"/>
                  </a:cubicBezTo>
                  <a:cubicBezTo>
                    <a:pt x="6429" y="1851"/>
                    <a:pt x="6308" y="1470"/>
                    <a:pt x="6066" y="1419"/>
                  </a:cubicBezTo>
                  <a:cubicBezTo>
                    <a:pt x="4373" y="1021"/>
                    <a:pt x="2852" y="36"/>
                    <a:pt x="1072" y="2"/>
                  </a:cubicBezTo>
                  <a:cubicBezTo>
                    <a:pt x="1061" y="1"/>
                    <a:pt x="1051" y="1"/>
                    <a:pt x="1040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64"/>
            <p:cNvSpPr/>
            <p:nvPr/>
          </p:nvSpPr>
          <p:spPr>
            <a:xfrm>
              <a:off x="3763550" y="998475"/>
              <a:ext cx="117975" cy="55725"/>
            </a:xfrm>
            <a:custGeom>
              <a:avLst/>
              <a:gdLst/>
              <a:ahLst/>
              <a:cxnLst/>
              <a:rect l="l" t="t" r="r" b="b"/>
              <a:pathLst>
                <a:path w="4719" h="2229" extrusionOk="0">
                  <a:moveTo>
                    <a:pt x="747" y="0"/>
                  </a:moveTo>
                  <a:cubicBezTo>
                    <a:pt x="407" y="0"/>
                    <a:pt x="65" y="161"/>
                    <a:pt x="18" y="690"/>
                  </a:cubicBezTo>
                  <a:cubicBezTo>
                    <a:pt x="0" y="863"/>
                    <a:pt x="190" y="1053"/>
                    <a:pt x="277" y="1243"/>
                  </a:cubicBezTo>
                  <a:lnTo>
                    <a:pt x="2333" y="2228"/>
                  </a:lnTo>
                  <a:cubicBezTo>
                    <a:pt x="2437" y="2220"/>
                    <a:pt x="2541" y="2220"/>
                    <a:pt x="2644" y="2220"/>
                  </a:cubicBezTo>
                  <a:cubicBezTo>
                    <a:pt x="2748" y="2220"/>
                    <a:pt x="2852" y="2220"/>
                    <a:pt x="2955" y="2211"/>
                  </a:cubicBezTo>
                  <a:cubicBezTo>
                    <a:pt x="3647" y="2142"/>
                    <a:pt x="4718" y="2090"/>
                    <a:pt x="4511" y="1261"/>
                  </a:cubicBezTo>
                  <a:cubicBezTo>
                    <a:pt x="4255" y="308"/>
                    <a:pt x="3582" y="187"/>
                    <a:pt x="2842" y="187"/>
                  </a:cubicBezTo>
                  <a:cubicBezTo>
                    <a:pt x="2589" y="187"/>
                    <a:pt x="2328" y="201"/>
                    <a:pt x="2074" y="201"/>
                  </a:cubicBezTo>
                  <a:cubicBezTo>
                    <a:pt x="1762" y="201"/>
                    <a:pt x="1460" y="180"/>
                    <a:pt x="1193" y="85"/>
                  </a:cubicBezTo>
                  <a:cubicBezTo>
                    <a:pt x="1066" y="36"/>
                    <a:pt x="907" y="0"/>
                    <a:pt x="747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64"/>
            <p:cNvSpPr/>
            <p:nvPr/>
          </p:nvSpPr>
          <p:spPr>
            <a:xfrm>
              <a:off x="6244750" y="3463175"/>
              <a:ext cx="127900" cy="76650"/>
            </a:xfrm>
            <a:custGeom>
              <a:avLst/>
              <a:gdLst/>
              <a:ahLst/>
              <a:cxnLst/>
              <a:rect l="l" t="t" r="r" b="b"/>
              <a:pathLst>
                <a:path w="5116" h="3066" extrusionOk="0">
                  <a:moveTo>
                    <a:pt x="4184" y="1"/>
                  </a:moveTo>
                  <a:cubicBezTo>
                    <a:pt x="4093" y="1"/>
                    <a:pt x="4000" y="13"/>
                    <a:pt x="3906" y="36"/>
                  </a:cubicBezTo>
                  <a:cubicBezTo>
                    <a:pt x="3232" y="209"/>
                    <a:pt x="2575" y="416"/>
                    <a:pt x="1918" y="641"/>
                  </a:cubicBezTo>
                  <a:lnTo>
                    <a:pt x="1936" y="641"/>
                  </a:lnTo>
                  <a:cubicBezTo>
                    <a:pt x="1659" y="848"/>
                    <a:pt x="1383" y="1038"/>
                    <a:pt x="1089" y="1194"/>
                  </a:cubicBezTo>
                  <a:cubicBezTo>
                    <a:pt x="432" y="1505"/>
                    <a:pt x="0" y="2093"/>
                    <a:pt x="311" y="2680"/>
                  </a:cubicBezTo>
                  <a:cubicBezTo>
                    <a:pt x="460" y="2964"/>
                    <a:pt x="650" y="3065"/>
                    <a:pt x="856" y="3065"/>
                  </a:cubicBezTo>
                  <a:cubicBezTo>
                    <a:pt x="1178" y="3065"/>
                    <a:pt x="1537" y="2818"/>
                    <a:pt x="1832" y="2628"/>
                  </a:cubicBezTo>
                  <a:cubicBezTo>
                    <a:pt x="2558" y="2093"/>
                    <a:pt x="3370" y="1695"/>
                    <a:pt x="4234" y="1436"/>
                  </a:cubicBezTo>
                  <a:cubicBezTo>
                    <a:pt x="4631" y="1332"/>
                    <a:pt x="5115" y="1108"/>
                    <a:pt x="4994" y="606"/>
                  </a:cubicBezTo>
                  <a:cubicBezTo>
                    <a:pt x="4883" y="203"/>
                    <a:pt x="4559" y="1"/>
                    <a:pt x="4184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64"/>
            <p:cNvSpPr/>
            <p:nvPr/>
          </p:nvSpPr>
          <p:spPr>
            <a:xfrm>
              <a:off x="6286725" y="2464325"/>
              <a:ext cx="67775" cy="93850"/>
            </a:xfrm>
            <a:custGeom>
              <a:avLst/>
              <a:gdLst/>
              <a:ahLst/>
              <a:cxnLst/>
              <a:rect l="l" t="t" r="r" b="b"/>
              <a:pathLst>
                <a:path w="2711" h="3754" extrusionOk="0">
                  <a:moveTo>
                    <a:pt x="1532" y="0"/>
                  </a:moveTo>
                  <a:cubicBezTo>
                    <a:pt x="1516" y="0"/>
                    <a:pt x="1500" y="0"/>
                    <a:pt x="1484" y="1"/>
                  </a:cubicBezTo>
                  <a:cubicBezTo>
                    <a:pt x="187" y="53"/>
                    <a:pt x="239" y="1332"/>
                    <a:pt x="101" y="2265"/>
                  </a:cubicBezTo>
                  <a:cubicBezTo>
                    <a:pt x="1" y="3066"/>
                    <a:pt x="465" y="3754"/>
                    <a:pt x="1243" y="3754"/>
                  </a:cubicBezTo>
                  <a:cubicBezTo>
                    <a:pt x="1271" y="3754"/>
                    <a:pt x="1299" y="3753"/>
                    <a:pt x="1328" y="3751"/>
                  </a:cubicBezTo>
                  <a:cubicBezTo>
                    <a:pt x="2711" y="3682"/>
                    <a:pt x="1967" y="2403"/>
                    <a:pt x="2313" y="1815"/>
                  </a:cubicBezTo>
                  <a:cubicBezTo>
                    <a:pt x="2228" y="1050"/>
                    <a:pt x="2528" y="0"/>
                    <a:pt x="1532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64"/>
            <p:cNvSpPr/>
            <p:nvPr/>
          </p:nvSpPr>
          <p:spPr>
            <a:xfrm>
              <a:off x="6279300" y="2861375"/>
              <a:ext cx="75625" cy="97275"/>
            </a:xfrm>
            <a:custGeom>
              <a:avLst/>
              <a:gdLst/>
              <a:ahLst/>
              <a:cxnLst/>
              <a:rect l="l" t="t" r="r" b="b"/>
              <a:pathLst>
                <a:path w="3025" h="3891" extrusionOk="0">
                  <a:moveTo>
                    <a:pt x="2403" y="1"/>
                  </a:moveTo>
                  <a:cubicBezTo>
                    <a:pt x="2178" y="1"/>
                    <a:pt x="1971" y="104"/>
                    <a:pt x="1850" y="277"/>
                  </a:cubicBezTo>
                  <a:cubicBezTo>
                    <a:pt x="1504" y="1193"/>
                    <a:pt x="882" y="1884"/>
                    <a:pt x="277" y="2610"/>
                  </a:cubicBezTo>
                  <a:cubicBezTo>
                    <a:pt x="35" y="2869"/>
                    <a:pt x="1" y="3284"/>
                    <a:pt x="208" y="3578"/>
                  </a:cubicBezTo>
                  <a:cubicBezTo>
                    <a:pt x="326" y="3766"/>
                    <a:pt x="507" y="3890"/>
                    <a:pt x="682" y="3890"/>
                  </a:cubicBezTo>
                  <a:cubicBezTo>
                    <a:pt x="764" y="3890"/>
                    <a:pt x="845" y="3863"/>
                    <a:pt x="916" y="3802"/>
                  </a:cubicBezTo>
                  <a:cubicBezTo>
                    <a:pt x="1815" y="3128"/>
                    <a:pt x="2731" y="2420"/>
                    <a:pt x="3025" y="1452"/>
                  </a:cubicBezTo>
                  <a:cubicBezTo>
                    <a:pt x="2973" y="744"/>
                    <a:pt x="2921" y="225"/>
                    <a:pt x="2403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64"/>
            <p:cNvSpPr/>
            <p:nvPr/>
          </p:nvSpPr>
          <p:spPr>
            <a:xfrm>
              <a:off x="4145025" y="994975"/>
              <a:ext cx="111500" cy="47325"/>
            </a:xfrm>
            <a:custGeom>
              <a:avLst/>
              <a:gdLst/>
              <a:ahLst/>
              <a:cxnLst/>
              <a:rect l="l" t="t" r="r" b="b"/>
              <a:pathLst>
                <a:path w="4460" h="1893" extrusionOk="0">
                  <a:moveTo>
                    <a:pt x="1539" y="105"/>
                  </a:moveTo>
                  <a:cubicBezTo>
                    <a:pt x="969" y="243"/>
                    <a:pt x="139" y="1"/>
                    <a:pt x="70" y="744"/>
                  </a:cubicBezTo>
                  <a:cubicBezTo>
                    <a:pt x="1" y="1418"/>
                    <a:pt x="813" y="1418"/>
                    <a:pt x="1332" y="1556"/>
                  </a:cubicBezTo>
                  <a:cubicBezTo>
                    <a:pt x="1764" y="1677"/>
                    <a:pt x="2213" y="1764"/>
                    <a:pt x="2645" y="1815"/>
                  </a:cubicBezTo>
                  <a:cubicBezTo>
                    <a:pt x="2898" y="1847"/>
                    <a:pt x="3179" y="1893"/>
                    <a:pt x="3440" y="1893"/>
                  </a:cubicBezTo>
                  <a:cubicBezTo>
                    <a:pt x="3890" y="1893"/>
                    <a:pt x="4279" y="1756"/>
                    <a:pt x="4356" y="1176"/>
                  </a:cubicBezTo>
                  <a:cubicBezTo>
                    <a:pt x="4459" y="346"/>
                    <a:pt x="3561" y="416"/>
                    <a:pt x="2956" y="329"/>
                  </a:cubicBezTo>
                  <a:lnTo>
                    <a:pt x="1539" y="105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64"/>
            <p:cNvSpPr/>
            <p:nvPr/>
          </p:nvSpPr>
          <p:spPr>
            <a:xfrm>
              <a:off x="7213625" y="3803350"/>
              <a:ext cx="74075" cy="80050"/>
            </a:xfrm>
            <a:custGeom>
              <a:avLst/>
              <a:gdLst/>
              <a:ahLst/>
              <a:cxnLst/>
              <a:rect l="l" t="t" r="r" b="b"/>
              <a:pathLst>
                <a:path w="2963" h="3202" extrusionOk="0">
                  <a:moveTo>
                    <a:pt x="573" y="1"/>
                  </a:moveTo>
                  <a:cubicBezTo>
                    <a:pt x="233" y="1"/>
                    <a:pt x="0" y="333"/>
                    <a:pt x="59" y="704"/>
                  </a:cubicBezTo>
                  <a:cubicBezTo>
                    <a:pt x="284" y="1965"/>
                    <a:pt x="1096" y="2777"/>
                    <a:pt x="2289" y="3175"/>
                  </a:cubicBezTo>
                  <a:cubicBezTo>
                    <a:pt x="2343" y="3193"/>
                    <a:pt x="2395" y="3202"/>
                    <a:pt x="2445" y="3202"/>
                  </a:cubicBezTo>
                  <a:cubicBezTo>
                    <a:pt x="2729" y="3202"/>
                    <a:pt x="2933" y="2914"/>
                    <a:pt x="2963" y="2414"/>
                  </a:cubicBezTo>
                  <a:cubicBezTo>
                    <a:pt x="2341" y="1619"/>
                    <a:pt x="1960" y="427"/>
                    <a:pt x="751" y="30"/>
                  </a:cubicBezTo>
                  <a:cubicBezTo>
                    <a:pt x="689" y="10"/>
                    <a:pt x="630" y="1"/>
                    <a:pt x="573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64"/>
            <p:cNvSpPr/>
            <p:nvPr/>
          </p:nvSpPr>
          <p:spPr>
            <a:xfrm>
              <a:off x="6542025" y="3118350"/>
              <a:ext cx="66075" cy="79800"/>
            </a:xfrm>
            <a:custGeom>
              <a:avLst/>
              <a:gdLst/>
              <a:ahLst/>
              <a:cxnLst/>
              <a:rect l="l" t="t" r="r" b="b"/>
              <a:pathLst>
                <a:path w="2643" h="3192" extrusionOk="0">
                  <a:moveTo>
                    <a:pt x="1295" y="1"/>
                  </a:moveTo>
                  <a:cubicBezTo>
                    <a:pt x="1273" y="1"/>
                    <a:pt x="1250" y="2"/>
                    <a:pt x="1226" y="4"/>
                  </a:cubicBezTo>
                  <a:cubicBezTo>
                    <a:pt x="275" y="108"/>
                    <a:pt x="51" y="954"/>
                    <a:pt x="33" y="1732"/>
                  </a:cubicBezTo>
                  <a:cubicBezTo>
                    <a:pt x="1" y="2354"/>
                    <a:pt x="200" y="3192"/>
                    <a:pt x="910" y="3192"/>
                  </a:cubicBezTo>
                  <a:cubicBezTo>
                    <a:pt x="950" y="3192"/>
                    <a:pt x="992" y="3189"/>
                    <a:pt x="1036" y="3184"/>
                  </a:cubicBezTo>
                  <a:cubicBezTo>
                    <a:pt x="2643" y="2959"/>
                    <a:pt x="1640" y="1767"/>
                    <a:pt x="1640" y="1110"/>
                  </a:cubicBezTo>
                  <a:cubicBezTo>
                    <a:pt x="1740" y="547"/>
                    <a:pt x="1792" y="1"/>
                    <a:pt x="1295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64"/>
            <p:cNvSpPr/>
            <p:nvPr/>
          </p:nvSpPr>
          <p:spPr>
            <a:xfrm>
              <a:off x="4278100" y="987200"/>
              <a:ext cx="87225" cy="50150"/>
            </a:xfrm>
            <a:custGeom>
              <a:avLst/>
              <a:gdLst/>
              <a:ahLst/>
              <a:cxnLst/>
              <a:rect l="l" t="t" r="r" b="b"/>
              <a:pathLst>
                <a:path w="3489" h="2006" extrusionOk="0">
                  <a:moveTo>
                    <a:pt x="2519" y="46"/>
                  </a:moveTo>
                  <a:cubicBezTo>
                    <a:pt x="2407" y="46"/>
                    <a:pt x="2296" y="60"/>
                    <a:pt x="2195" y="87"/>
                  </a:cubicBezTo>
                  <a:cubicBezTo>
                    <a:pt x="1435" y="312"/>
                    <a:pt x="191" y="1"/>
                    <a:pt x="87" y="1107"/>
                  </a:cubicBezTo>
                  <a:cubicBezTo>
                    <a:pt x="1" y="1798"/>
                    <a:pt x="986" y="1746"/>
                    <a:pt x="1642" y="1781"/>
                  </a:cubicBezTo>
                  <a:cubicBezTo>
                    <a:pt x="2299" y="1556"/>
                    <a:pt x="3422" y="2005"/>
                    <a:pt x="3474" y="813"/>
                  </a:cubicBezTo>
                  <a:cubicBezTo>
                    <a:pt x="3488" y="284"/>
                    <a:pt x="2986" y="46"/>
                    <a:pt x="2519" y="46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64"/>
            <p:cNvSpPr/>
            <p:nvPr/>
          </p:nvSpPr>
          <p:spPr>
            <a:xfrm>
              <a:off x="6595650" y="1204100"/>
              <a:ext cx="81075" cy="41800"/>
            </a:xfrm>
            <a:custGeom>
              <a:avLst/>
              <a:gdLst/>
              <a:ahLst/>
              <a:cxnLst/>
              <a:rect l="l" t="t" r="r" b="b"/>
              <a:pathLst>
                <a:path w="3243" h="1672" extrusionOk="0">
                  <a:moveTo>
                    <a:pt x="1466" y="121"/>
                  </a:moveTo>
                  <a:cubicBezTo>
                    <a:pt x="1366" y="163"/>
                    <a:pt x="1241" y="173"/>
                    <a:pt x="1106" y="173"/>
                  </a:cubicBezTo>
                  <a:cubicBezTo>
                    <a:pt x="987" y="173"/>
                    <a:pt x="861" y="165"/>
                    <a:pt x="738" y="165"/>
                  </a:cubicBezTo>
                  <a:cubicBezTo>
                    <a:pt x="371" y="165"/>
                    <a:pt x="34" y="234"/>
                    <a:pt x="14" y="778"/>
                  </a:cubicBezTo>
                  <a:cubicBezTo>
                    <a:pt x="0" y="1593"/>
                    <a:pt x="628" y="1660"/>
                    <a:pt x="1232" y="1660"/>
                  </a:cubicBezTo>
                  <a:cubicBezTo>
                    <a:pt x="1352" y="1660"/>
                    <a:pt x="1472" y="1658"/>
                    <a:pt x="1585" y="1658"/>
                  </a:cubicBezTo>
                  <a:cubicBezTo>
                    <a:pt x="1627" y="1658"/>
                    <a:pt x="1668" y="1658"/>
                    <a:pt x="1708" y="1659"/>
                  </a:cubicBezTo>
                  <a:cubicBezTo>
                    <a:pt x="1826" y="1666"/>
                    <a:pt x="1954" y="1672"/>
                    <a:pt x="2085" y="1672"/>
                  </a:cubicBezTo>
                  <a:cubicBezTo>
                    <a:pt x="2644" y="1672"/>
                    <a:pt x="3242" y="1563"/>
                    <a:pt x="3228" y="933"/>
                  </a:cubicBezTo>
                  <a:cubicBezTo>
                    <a:pt x="3194" y="0"/>
                    <a:pt x="2209" y="207"/>
                    <a:pt x="1466" y="12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64"/>
            <p:cNvSpPr/>
            <p:nvPr/>
          </p:nvSpPr>
          <p:spPr>
            <a:xfrm>
              <a:off x="5040350" y="1034625"/>
              <a:ext cx="81550" cy="46975"/>
            </a:xfrm>
            <a:custGeom>
              <a:avLst/>
              <a:gdLst/>
              <a:ahLst/>
              <a:cxnLst/>
              <a:rect l="l" t="t" r="r" b="b"/>
              <a:pathLst>
                <a:path w="3262" h="1879" extrusionOk="0">
                  <a:moveTo>
                    <a:pt x="1625" y="1"/>
                  </a:moveTo>
                  <a:cubicBezTo>
                    <a:pt x="803" y="1"/>
                    <a:pt x="279" y="461"/>
                    <a:pt x="99" y="1249"/>
                  </a:cubicBezTo>
                  <a:cubicBezTo>
                    <a:pt x="0" y="1616"/>
                    <a:pt x="339" y="1879"/>
                    <a:pt x="645" y="1879"/>
                  </a:cubicBezTo>
                  <a:cubicBezTo>
                    <a:pt x="714" y="1879"/>
                    <a:pt x="781" y="1865"/>
                    <a:pt x="842" y="1837"/>
                  </a:cubicBezTo>
                  <a:cubicBezTo>
                    <a:pt x="1620" y="1474"/>
                    <a:pt x="2829" y="1750"/>
                    <a:pt x="3106" y="800"/>
                  </a:cubicBezTo>
                  <a:cubicBezTo>
                    <a:pt x="3261" y="229"/>
                    <a:pt x="2363" y="22"/>
                    <a:pt x="1758" y="5"/>
                  </a:cubicBezTo>
                  <a:cubicBezTo>
                    <a:pt x="1713" y="2"/>
                    <a:pt x="1668" y="1"/>
                    <a:pt x="1625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64"/>
            <p:cNvSpPr/>
            <p:nvPr/>
          </p:nvSpPr>
          <p:spPr>
            <a:xfrm>
              <a:off x="6380950" y="3302475"/>
              <a:ext cx="77800" cy="40225"/>
            </a:xfrm>
            <a:custGeom>
              <a:avLst/>
              <a:gdLst/>
              <a:ahLst/>
              <a:cxnLst/>
              <a:rect l="l" t="t" r="r" b="b"/>
              <a:pathLst>
                <a:path w="3112" h="1609" extrusionOk="0">
                  <a:moveTo>
                    <a:pt x="843" y="80"/>
                  </a:moveTo>
                  <a:cubicBezTo>
                    <a:pt x="352" y="80"/>
                    <a:pt x="1" y="466"/>
                    <a:pt x="65" y="882"/>
                  </a:cubicBezTo>
                  <a:cubicBezTo>
                    <a:pt x="161" y="1545"/>
                    <a:pt x="602" y="1578"/>
                    <a:pt x="1054" y="1578"/>
                  </a:cubicBezTo>
                  <a:cubicBezTo>
                    <a:pt x="1103" y="1578"/>
                    <a:pt x="1152" y="1577"/>
                    <a:pt x="1201" y="1577"/>
                  </a:cubicBezTo>
                  <a:cubicBezTo>
                    <a:pt x="1347" y="1577"/>
                    <a:pt x="1491" y="1581"/>
                    <a:pt x="1620" y="1608"/>
                  </a:cubicBezTo>
                  <a:cubicBezTo>
                    <a:pt x="1746" y="1549"/>
                    <a:pt x="1903" y="1535"/>
                    <a:pt x="2065" y="1535"/>
                  </a:cubicBezTo>
                  <a:cubicBezTo>
                    <a:pt x="2212" y="1535"/>
                    <a:pt x="2363" y="1547"/>
                    <a:pt x="2502" y="1547"/>
                  </a:cubicBezTo>
                  <a:cubicBezTo>
                    <a:pt x="2845" y="1547"/>
                    <a:pt x="3112" y="1478"/>
                    <a:pt x="3037" y="1003"/>
                  </a:cubicBezTo>
                  <a:cubicBezTo>
                    <a:pt x="2882" y="1"/>
                    <a:pt x="1741" y="191"/>
                    <a:pt x="963" y="87"/>
                  </a:cubicBezTo>
                  <a:cubicBezTo>
                    <a:pt x="923" y="82"/>
                    <a:pt x="882" y="80"/>
                    <a:pt x="843" y="8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64"/>
            <p:cNvSpPr/>
            <p:nvPr/>
          </p:nvSpPr>
          <p:spPr>
            <a:xfrm>
              <a:off x="4384825" y="996700"/>
              <a:ext cx="62025" cy="39775"/>
            </a:xfrm>
            <a:custGeom>
              <a:avLst/>
              <a:gdLst/>
              <a:ahLst/>
              <a:cxnLst/>
              <a:rect l="l" t="t" r="r" b="b"/>
              <a:pathLst>
                <a:path w="2481" h="1591" extrusionOk="0">
                  <a:moveTo>
                    <a:pt x="1811" y="155"/>
                  </a:moveTo>
                  <a:cubicBezTo>
                    <a:pt x="1713" y="155"/>
                    <a:pt x="1613" y="168"/>
                    <a:pt x="1521" y="191"/>
                  </a:cubicBezTo>
                  <a:cubicBezTo>
                    <a:pt x="985" y="312"/>
                    <a:pt x="121" y="1"/>
                    <a:pt x="52" y="917"/>
                  </a:cubicBezTo>
                  <a:cubicBezTo>
                    <a:pt x="0" y="1487"/>
                    <a:pt x="536" y="1574"/>
                    <a:pt x="1054" y="1591"/>
                  </a:cubicBezTo>
                  <a:cubicBezTo>
                    <a:pt x="1573" y="1418"/>
                    <a:pt x="2385" y="1556"/>
                    <a:pt x="2454" y="727"/>
                  </a:cubicBezTo>
                  <a:cubicBezTo>
                    <a:pt x="2481" y="311"/>
                    <a:pt x="2153" y="155"/>
                    <a:pt x="1811" y="155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64"/>
            <p:cNvSpPr/>
            <p:nvPr/>
          </p:nvSpPr>
          <p:spPr>
            <a:xfrm>
              <a:off x="2100625" y="1004500"/>
              <a:ext cx="520200" cy="95050"/>
            </a:xfrm>
            <a:custGeom>
              <a:avLst/>
              <a:gdLst/>
              <a:ahLst/>
              <a:cxnLst/>
              <a:rect l="l" t="t" r="r" b="b"/>
              <a:pathLst>
                <a:path w="20808" h="3802" extrusionOk="0">
                  <a:moveTo>
                    <a:pt x="20756" y="0"/>
                  </a:moveTo>
                  <a:lnTo>
                    <a:pt x="20738" y="17"/>
                  </a:lnTo>
                  <a:lnTo>
                    <a:pt x="20773" y="17"/>
                  </a:lnTo>
                  <a:lnTo>
                    <a:pt x="20808" y="0"/>
                  </a:lnTo>
                  <a:close/>
                  <a:moveTo>
                    <a:pt x="1" y="3785"/>
                  </a:moveTo>
                  <a:lnTo>
                    <a:pt x="1" y="3802"/>
                  </a:lnTo>
                  <a:lnTo>
                    <a:pt x="18" y="3802"/>
                  </a:lnTo>
                  <a:lnTo>
                    <a:pt x="18" y="3785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64"/>
            <p:cNvSpPr/>
            <p:nvPr/>
          </p:nvSpPr>
          <p:spPr>
            <a:xfrm>
              <a:off x="233350" y="949250"/>
              <a:ext cx="3232550" cy="3802300"/>
            </a:xfrm>
            <a:custGeom>
              <a:avLst/>
              <a:gdLst/>
              <a:ahLst/>
              <a:cxnLst/>
              <a:rect l="l" t="t" r="r" b="b"/>
              <a:pathLst>
                <a:path w="129302" h="152092" extrusionOk="0">
                  <a:moveTo>
                    <a:pt x="97270" y="1644"/>
                  </a:moveTo>
                  <a:cubicBezTo>
                    <a:pt x="97347" y="1644"/>
                    <a:pt x="97424" y="1648"/>
                    <a:pt x="97503" y="1657"/>
                  </a:cubicBezTo>
                  <a:cubicBezTo>
                    <a:pt x="97555" y="1674"/>
                    <a:pt x="97607" y="1692"/>
                    <a:pt x="97642" y="1709"/>
                  </a:cubicBezTo>
                  <a:lnTo>
                    <a:pt x="95601" y="2170"/>
                  </a:lnTo>
                  <a:lnTo>
                    <a:pt x="95601" y="2170"/>
                  </a:lnTo>
                  <a:cubicBezTo>
                    <a:pt x="96129" y="1917"/>
                    <a:pt x="96661" y="1644"/>
                    <a:pt x="97270" y="1644"/>
                  </a:cubicBezTo>
                  <a:close/>
                  <a:moveTo>
                    <a:pt x="95473" y="2210"/>
                  </a:moveTo>
                  <a:lnTo>
                    <a:pt x="95447" y="2227"/>
                  </a:lnTo>
                  <a:lnTo>
                    <a:pt x="95429" y="2227"/>
                  </a:lnTo>
                  <a:lnTo>
                    <a:pt x="95464" y="2210"/>
                  </a:lnTo>
                  <a:close/>
                  <a:moveTo>
                    <a:pt x="68358" y="8951"/>
                  </a:moveTo>
                  <a:cubicBezTo>
                    <a:pt x="68553" y="8951"/>
                    <a:pt x="68761" y="9049"/>
                    <a:pt x="68989" y="9313"/>
                  </a:cubicBezTo>
                  <a:cubicBezTo>
                    <a:pt x="69208" y="9280"/>
                    <a:pt x="69420" y="9268"/>
                    <a:pt x="69634" y="9268"/>
                  </a:cubicBezTo>
                  <a:cubicBezTo>
                    <a:pt x="69758" y="9268"/>
                    <a:pt x="69882" y="9272"/>
                    <a:pt x="70008" y="9278"/>
                  </a:cubicBezTo>
                  <a:cubicBezTo>
                    <a:pt x="70061" y="9286"/>
                    <a:pt x="70117" y="9289"/>
                    <a:pt x="70177" y="9289"/>
                  </a:cubicBezTo>
                  <a:cubicBezTo>
                    <a:pt x="70522" y="9289"/>
                    <a:pt x="70965" y="9176"/>
                    <a:pt x="71318" y="9176"/>
                  </a:cubicBezTo>
                  <a:cubicBezTo>
                    <a:pt x="71841" y="9176"/>
                    <a:pt x="72167" y="9425"/>
                    <a:pt x="71685" y="10661"/>
                  </a:cubicBezTo>
                  <a:cubicBezTo>
                    <a:pt x="71581" y="10937"/>
                    <a:pt x="71823" y="11265"/>
                    <a:pt x="72151" y="11386"/>
                  </a:cubicBezTo>
                  <a:cubicBezTo>
                    <a:pt x="72428" y="11438"/>
                    <a:pt x="72722" y="11490"/>
                    <a:pt x="72998" y="11507"/>
                  </a:cubicBezTo>
                  <a:cubicBezTo>
                    <a:pt x="72652" y="11922"/>
                    <a:pt x="72359" y="12406"/>
                    <a:pt x="71927" y="12717"/>
                  </a:cubicBezTo>
                  <a:cubicBezTo>
                    <a:pt x="71831" y="12786"/>
                    <a:pt x="71741" y="12813"/>
                    <a:pt x="71654" y="12813"/>
                  </a:cubicBezTo>
                  <a:cubicBezTo>
                    <a:pt x="71349" y="12813"/>
                    <a:pt x="71090" y="12473"/>
                    <a:pt x="70821" y="12406"/>
                  </a:cubicBezTo>
                  <a:cubicBezTo>
                    <a:pt x="69127" y="11939"/>
                    <a:pt x="69334" y="10488"/>
                    <a:pt x="68989" y="9313"/>
                  </a:cubicBezTo>
                  <a:lnTo>
                    <a:pt x="67330" y="9520"/>
                  </a:lnTo>
                  <a:cubicBezTo>
                    <a:pt x="67668" y="9295"/>
                    <a:pt x="67992" y="8951"/>
                    <a:pt x="68358" y="8951"/>
                  </a:cubicBezTo>
                  <a:close/>
                  <a:moveTo>
                    <a:pt x="51546" y="12467"/>
                  </a:moveTo>
                  <a:cubicBezTo>
                    <a:pt x="51593" y="12467"/>
                    <a:pt x="51647" y="12470"/>
                    <a:pt x="51707" y="12475"/>
                  </a:cubicBezTo>
                  <a:cubicBezTo>
                    <a:pt x="51897" y="12648"/>
                    <a:pt x="52157" y="12890"/>
                    <a:pt x="52433" y="13115"/>
                  </a:cubicBezTo>
                  <a:cubicBezTo>
                    <a:pt x="52260" y="13270"/>
                    <a:pt x="52053" y="13374"/>
                    <a:pt x="51845" y="13460"/>
                  </a:cubicBezTo>
                  <a:cubicBezTo>
                    <a:pt x="51802" y="13467"/>
                    <a:pt x="51764" y="13470"/>
                    <a:pt x="51729" y="13470"/>
                  </a:cubicBezTo>
                  <a:cubicBezTo>
                    <a:pt x="51300" y="13470"/>
                    <a:pt x="51439" y="13007"/>
                    <a:pt x="51327" y="12752"/>
                  </a:cubicBezTo>
                  <a:cubicBezTo>
                    <a:pt x="51225" y="12548"/>
                    <a:pt x="51295" y="12467"/>
                    <a:pt x="51546" y="12467"/>
                  </a:cubicBezTo>
                  <a:close/>
                  <a:moveTo>
                    <a:pt x="55481" y="12549"/>
                  </a:moveTo>
                  <a:cubicBezTo>
                    <a:pt x="55526" y="12549"/>
                    <a:pt x="55570" y="12553"/>
                    <a:pt x="55613" y="12562"/>
                  </a:cubicBezTo>
                  <a:lnTo>
                    <a:pt x="54576" y="13789"/>
                  </a:lnTo>
                  <a:lnTo>
                    <a:pt x="53954" y="13184"/>
                  </a:lnTo>
                  <a:cubicBezTo>
                    <a:pt x="54420" y="12976"/>
                    <a:pt x="54870" y="12752"/>
                    <a:pt x="55336" y="12562"/>
                  </a:cubicBezTo>
                  <a:cubicBezTo>
                    <a:pt x="55388" y="12553"/>
                    <a:pt x="55436" y="12549"/>
                    <a:pt x="55481" y="12549"/>
                  </a:cubicBezTo>
                  <a:close/>
                  <a:moveTo>
                    <a:pt x="116966" y="0"/>
                  </a:moveTo>
                  <a:cubicBezTo>
                    <a:pt x="112339" y="0"/>
                    <a:pt x="107712" y="747"/>
                    <a:pt x="103085" y="1035"/>
                  </a:cubicBezTo>
                  <a:cubicBezTo>
                    <a:pt x="101910" y="1104"/>
                    <a:pt x="100735" y="983"/>
                    <a:pt x="99542" y="1260"/>
                  </a:cubicBezTo>
                  <a:cubicBezTo>
                    <a:pt x="99533" y="1262"/>
                    <a:pt x="99523" y="1263"/>
                    <a:pt x="99512" y="1263"/>
                  </a:cubicBezTo>
                  <a:cubicBezTo>
                    <a:pt x="99194" y="1263"/>
                    <a:pt x="98389" y="307"/>
                    <a:pt x="97503" y="240"/>
                  </a:cubicBezTo>
                  <a:cubicBezTo>
                    <a:pt x="96554" y="172"/>
                    <a:pt x="95607" y="143"/>
                    <a:pt x="94661" y="143"/>
                  </a:cubicBezTo>
                  <a:cubicBezTo>
                    <a:pt x="91541" y="143"/>
                    <a:pt x="88432" y="459"/>
                    <a:pt x="85303" y="724"/>
                  </a:cubicBezTo>
                  <a:cubicBezTo>
                    <a:pt x="83379" y="875"/>
                    <a:pt x="81549" y="1637"/>
                    <a:pt x="79578" y="1637"/>
                  </a:cubicBezTo>
                  <a:cubicBezTo>
                    <a:pt x="79300" y="1637"/>
                    <a:pt x="79020" y="1622"/>
                    <a:pt x="78736" y="1588"/>
                  </a:cubicBezTo>
                  <a:cubicBezTo>
                    <a:pt x="78573" y="1568"/>
                    <a:pt x="78403" y="1557"/>
                    <a:pt x="78229" y="1557"/>
                  </a:cubicBezTo>
                  <a:cubicBezTo>
                    <a:pt x="77349" y="1557"/>
                    <a:pt x="76386" y="1840"/>
                    <a:pt x="75953" y="2677"/>
                  </a:cubicBezTo>
                  <a:cubicBezTo>
                    <a:pt x="75538" y="3489"/>
                    <a:pt x="76333" y="4163"/>
                    <a:pt x="76956" y="4750"/>
                  </a:cubicBezTo>
                  <a:cubicBezTo>
                    <a:pt x="77215" y="4992"/>
                    <a:pt x="77232" y="5511"/>
                    <a:pt x="77370" y="5891"/>
                  </a:cubicBezTo>
                  <a:cubicBezTo>
                    <a:pt x="77348" y="5890"/>
                    <a:pt x="77325" y="5889"/>
                    <a:pt x="77301" y="5889"/>
                  </a:cubicBezTo>
                  <a:cubicBezTo>
                    <a:pt x="77154" y="5889"/>
                    <a:pt x="76988" y="5912"/>
                    <a:pt x="76844" y="5912"/>
                  </a:cubicBezTo>
                  <a:cubicBezTo>
                    <a:pt x="76726" y="5912"/>
                    <a:pt x="76623" y="5896"/>
                    <a:pt x="76558" y="5839"/>
                  </a:cubicBezTo>
                  <a:cubicBezTo>
                    <a:pt x="76285" y="5586"/>
                    <a:pt x="76034" y="5489"/>
                    <a:pt x="75796" y="5489"/>
                  </a:cubicBezTo>
                  <a:cubicBezTo>
                    <a:pt x="75417" y="5489"/>
                    <a:pt x="75070" y="5733"/>
                    <a:pt x="74709" y="5977"/>
                  </a:cubicBezTo>
                  <a:lnTo>
                    <a:pt x="74709" y="5995"/>
                  </a:lnTo>
                  <a:lnTo>
                    <a:pt x="74692" y="5995"/>
                  </a:lnTo>
                  <a:cubicBezTo>
                    <a:pt x="74415" y="6358"/>
                    <a:pt x="73707" y="6479"/>
                    <a:pt x="73897" y="7066"/>
                  </a:cubicBezTo>
                  <a:cubicBezTo>
                    <a:pt x="74104" y="7654"/>
                    <a:pt x="74761" y="7671"/>
                    <a:pt x="75331" y="7723"/>
                  </a:cubicBezTo>
                  <a:lnTo>
                    <a:pt x="75625" y="7723"/>
                  </a:lnTo>
                  <a:lnTo>
                    <a:pt x="77146" y="7982"/>
                  </a:lnTo>
                  <a:cubicBezTo>
                    <a:pt x="76904" y="8068"/>
                    <a:pt x="76662" y="8120"/>
                    <a:pt x="76403" y="8120"/>
                  </a:cubicBezTo>
                  <a:cubicBezTo>
                    <a:pt x="76178" y="8103"/>
                    <a:pt x="75970" y="7930"/>
                    <a:pt x="75729" y="7861"/>
                  </a:cubicBezTo>
                  <a:cubicBezTo>
                    <a:pt x="75594" y="7823"/>
                    <a:pt x="75464" y="7807"/>
                    <a:pt x="75337" y="7807"/>
                  </a:cubicBezTo>
                  <a:cubicBezTo>
                    <a:pt x="74777" y="7807"/>
                    <a:pt x="74273" y="8116"/>
                    <a:pt x="73724" y="8172"/>
                  </a:cubicBezTo>
                  <a:cubicBezTo>
                    <a:pt x="73717" y="8173"/>
                    <a:pt x="73710" y="8174"/>
                    <a:pt x="73702" y="8174"/>
                  </a:cubicBezTo>
                  <a:cubicBezTo>
                    <a:pt x="73450" y="8174"/>
                    <a:pt x="72913" y="7613"/>
                    <a:pt x="72946" y="7394"/>
                  </a:cubicBezTo>
                  <a:cubicBezTo>
                    <a:pt x="73102" y="6479"/>
                    <a:pt x="73810" y="6098"/>
                    <a:pt x="74674" y="5995"/>
                  </a:cubicBezTo>
                  <a:lnTo>
                    <a:pt x="74674" y="5977"/>
                  </a:lnTo>
                  <a:cubicBezTo>
                    <a:pt x="74726" y="5545"/>
                    <a:pt x="74830" y="5113"/>
                    <a:pt x="74951" y="4681"/>
                  </a:cubicBezTo>
                  <a:cubicBezTo>
                    <a:pt x="75072" y="4370"/>
                    <a:pt x="75435" y="4076"/>
                    <a:pt x="75124" y="3748"/>
                  </a:cubicBezTo>
                  <a:cubicBezTo>
                    <a:pt x="74832" y="3467"/>
                    <a:pt x="74483" y="3396"/>
                    <a:pt x="74119" y="3396"/>
                  </a:cubicBezTo>
                  <a:cubicBezTo>
                    <a:pt x="73856" y="3396"/>
                    <a:pt x="73587" y="3433"/>
                    <a:pt x="73326" y="3454"/>
                  </a:cubicBezTo>
                  <a:cubicBezTo>
                    <a:pt x="72946" y="3506"/>
                    <a:pt x="72756" y="3748"/>
                    <a:pt x="72704" y="4180"/>
                  </a:cubicBezTo>
                  <a:cubicBezTo>
                    <a:pt x="72601" y="5252"/>
                    <a:pt x="72134" y="6098"/>
                    <a:pt x="70959" y="6340"/>
                  </a:cubicBezTo>
                  <a:cubicBezTo>
                    <a:pt x="70855" y="6427"/>
                    <a:pt x="70769" y="6513"/>
                    <a:pt x="70665" y="6617"/>
                  </a:cubicBezTo>
                  <a:cubicBezTo>
                    <a:pt x="70786" y="6859"/>
                    <a:pt x="70924" y="7083"/>
                    <a:pt x="71097" y="7291"/>
                  </a:cubicBezTo>
                  <a:cubicBezTo>
                    <a:pt x="71304" y="7412"/>
                    <a:pt x="71546" y="7515"/>
                    <a:pt x="71788" y="7567"/>
                  </a:cubicBezTo>
                  <a:cubicBezTo>
                    <a:pt x="71650" y="7550"/>
                    <a:pt x="71512" y="7541"/>
                    <a:pt x="71374" y="7541"/>
                  </a:cubicBezTo>
                  <a:cubicBezTo>
                    <a:pt x="71235" y="7541"/>
                    <a:pt x="71097" y="7550"/>
                    <a:pt x="70959" y="7567"/>
                  </a:cubicBezTo>
                  <a:cubicBezTo>
                    <a:pt x="70569" y="7671"/>
                    <a:pt x="70173" y="7708"/>
                    <a:pt x="69775" y="7708"/>
                  </a:cubicBezTo>
                  <a:cubicBezTo>
                    <a:pt x="68812" y="7708"/>
                    <a:pt x="67832" y="7494"/>
                    <a:pt x="66868" y="7494"/>
                  </a:cubicBezTo>
                  <a:cubicBezTo>
                    <a:pt x="66108" y="7494"/>
                    <a:pt x="65357" y="7627"/>
                    <a:pt x="64634" y="8103"/>
                  </a:cubicBezTo>
                  <a:cubicBezTo>
                    <a:pt x="64271" y="8345"/>
                    <a:pt x="63580" y="8379"/>
                    <a:pt x="63666" y="8863"/>
                  </a:cubicBezTo>
                  <a:cubicBezTo>
                    <a:pt x="63752" y="9382"/>
                    <a:pt x="64167" y="9900"/>
                    <a:pt x="64547" y="10315"/>
                  </a:cubicBezTo>
                  <a:cubicBezTo>
                    <a:pt x="64666" y="10447"/>
                    <a:pt x="64798" y="10498"/>
                    <a:pt x="64939" y="10498"/>
                  </a:cubicBezTo>
                  <a:cubicBezTo>
                    <a:pt x="65148" y="10498"/>
                    <a:pt x="65375" y="10387"/>
                    <a:pt x="65602" y="10263"/>
                  </a:cubicBezTo>
                  <a:cubicBezTo>
                    <a:pt x="66124" y="9977"/>
                    <a:pt x="66711" y="9789"/>
                    <a:pt x="67269" y="9556"/>
                  </a:cubicBezTo>
                  <a:lnTo>
                    <a:pt x="67269" y="9556"/>
                  </a:lnTo>
                  <a:cubicBezTo>
                    <a:pt x="66173" y="11022"/>
                    <a:pt x="64072" y="10911"/>
                    <a:pt x="62975" y="11974"/>
                  </a:cubicBezTo>
                  <a:cubicBezTo>
                    <a:pt x="62086" y="12850"/>
                    <a:pt x="61268" y="13162"/>
                    <a:pt x="60357" y="13162"/>
                  </a:cubicBezTo>
                  <a:cubicBezTo>
                    <a:pt x="59993" y="13162"/>
                    <a:pt x="59613" y="13112"/>
                    <a:pt x="59207" y="13028"/>
                  </a:cubicBezTo>
                  <a:cubicBezTo>
                    <a:pt x="58430" y="12873"/>
                    <a:pt x="57687" y="12510"/>
                    <a:pt x="56926" y="12233"/>
                  </a:cubicBezTo>
                  <a:cubicBezTo>
                    <a:pt x="57173" y="12050"/>
                    <a:pt x="57402" y="11981"/>
                    <a:pt x="57619" y="11981"/>
                  </a:cubicBezTo>
                  <a:cubicBezTo>
                    <a:pt x="58162" y="11981"/>
                    <a:pt x="58632" y="12416"/>
                    <a:pt x="59138" y="12613"/>
                  </a:cubicBezTo>
                  <a:cubicBezTo>
                    <a:pt x="59332" y="12687"/>
                    <a:pt x="59512" y="12718"/>
                    <a:pt x="59680" y="12718"/>
                  </a:cubicBezTo>
                  <a:cubicBezTo>
                    <a:pt x="60502" y="12718"/>
                    <a:pt x="61062" y="11967"/>
                    <a:pt x="61765" y="11680"/>
                  </a:cubicBezTo>
                  <a:cubicBezTo>
                    <a:pt x="62404" y="11421"/>
                    <a:pt x="61903" y="10851"/>
                    <a:pt x="61661" y="10384"/>
                  </a:cubicBezTo>
                  <a:cubicBezTo>
                    <a:pt x="61454" y="9987"/>
                    <a:pt x="61921" y="9745"/>
                    <a:pt x="62249" y="9537"/>
                  </a:cubicBezTo>
                  <a:cubicBezTo>
                    <a:pt x="62664" y="9295"/>
                    <a:pt x="63441" y="9226"/>
                    <a:pt x="63182" y="8518"/>
                  </a:cubicBezTo>
                  <a:cubicBezTo>
                    <a:pt x="63018" y="8098"/>
                    <a:pt x="62703" y="8030"/>
                    <a:pt x="62354" y="8030"/>
                  </a:cubicBezTo>
                  <a:cubicBezTo>
                    <a:pt x="62187" y="8030"/>
                    <a:pt x="62013" y="8045"/>
                    <a:pt x="61845" y="8045"/>
                  </a:cubicBezTo>
                  <a:cubicBezTo>
                    <a:pt x="61771" y="8045"/>
                    <a:pt x="61698" y="8042"/>
                    <a:pt x="61627" y="8034"/>
                  </a:cubicBezTo>
                  <a:cubicBezTo>
                    <a:pt x="61564" y="8027"/>
                    <a:pt x="61502" y="8024"/>
                    <a:pt x="61440" y="8024"/>
                  </a:cubicBezTo>
                  <a:cubicBezTo>
                    <a:pt x="60620" y="8024"/>
                    <a:pt x="59973" y="8583"/>
                    <a:pt x="59080" y="8583"/>
                  </a:cubicBezTo>
                  <a:cubicBezTo>
                    <a:pt x="59004" y="8583"/>
                    <a:pt x="58925" y="8579"/>
                    <a:pt x="58844" y="8570"/>
                  </a:cubicBezTo>
                  <a:cubicBezTo>
                    <a:pt x="57410" y="8414"/>
                    <a:pt x="56391" y="7671"/>
                    <a:pt x="55181" y="7187"/>
                  </a:cubicBezTo>
                  <a:cubicBezTo>
                    <a:pt x="54440" y="6892"/>
                    <a:pt x="53723" y="6767"/>
                    <a:pt x="53025" y="6767"/>
                  </a:cubicBezTo>
                  <a:cubicBezTo>
                    <a:pt x="51022" y="6767"/>
                    <a:pt x="49177" y="7799"/>
                    <a:pt x="47370" y="8812"/>
                  </a:cubicBezTo>
                  <a:cubicBezTo>
                    <a:pt x="46903" y="9071"/>
                    <a:pt x="46765" y="9434"/>
                    <a:pt x="46972" y="9969"/>
                  </a:cubicBezTo>
                  <a:cubicBezTo>
                    <a:pt x="47155" y="10426"/>
                    <a:pt x="47351" y="10748"/>
                    <a:pt x="47819" y="10748"/>
                  </a:cubicBezTo>
                  <a:cubicBezTo>
                    <a:pt x="47883" y="10748"/>
                    <a:pt x="47952" y="10742"/>
                    <a:pt x="48026" y="10730"/>
                  </a:cubicBezTo>
                  <a:lnTo>
                    <a:pt x="50498" y="10280"/>
                  </a:lnTo>
                  <a:cubicBezTo>
                    <a:pt x="50618" y="10263"/>
                    <a:pt x="50739" y="10229"/>
                    <a:pt x="50878" y="10194"/>
                  </a:cubicBezTo>
                  <a:lnTo>
                    <a:pt x="50878" y="10194"/>
                  </a:lnTo>
                  <a:cubicBezTo>
                    <a:pt x="50878" y="10298"/>
                    <a:pt x="50860" y="10401"/>
                    <a:pt x="50860" y="10505"/>
                  </a:cubicBezTo>
                  <a:cubicBezTo>
                    <a:pt x="50614" y="11663"/>
                    <a:pt x="50148" y="12321"/>
                    <a:pt x="49280" y="12321"/>
                  </a:cubicBezTo>
                  <a:cubicBezTo>
                    <a:pt x="48931" y="12321"/>
                    <a:pt x="48517" y="12214"/>
                    <a:pt x="48026" y="11991"/>
                  </a:cubicBezTo>
                  <a:cubicBezTo>
                    <a:pt x="46374" y="11254"/>
                    <a:pt x="44693" y="10979"/>
                    <a:pt x="42955" y="10979"/>
                  </a:cubicBezTo>
                  <a:cubicBezTo>
                    <a:pt x="42002" y="10979"/>
                    <a:pt x="41033" y="11062"/>
                    <a:pt x="40042" y="11196"/>
                  </a:cubicBezTo>
                  <a:cubicBezTo>
                    <a:pt x="38536" y="11404"/>
                    <a:pt x="37062" y="12285"/>
                    <a:pt x="35569" y="12285"/>
                  </a:cubicBezTo>
                  <a:cubicBezTo>
                    <a:pt x="35195" y="12285"/>
                    <a:pt x="34820" y="12230"/>
                    <a:pt x="34443" y="12095"/>
                  </a:cubicBezTo>
                  <a:cubicBezTo>
                    <a:pt x="32698" y="11490"/>
                    <a:pt x="30900" y="11110"/>
                    <a:pt x="29068" y="10920"/>
                  </a:cubicBezTo>
                  <a:cubicBezTo>
                    <a:pt x="27080" y="10698"/>
                    <a:pt x="25171" y="10202"/>
                    <a:pt x="23146" y="10202"/>
                  </a:cubicBezTo>
                  <a:cubicBezTo>
                    <a:pt x="22337" y="10202"/>
                    <a:pt x="21510" y="10281"/>
                    <a:pt x="20652" y="10488"/>
                  </a:cubicBezTo>
                  <a:cubicBezTo>
                    <a:pt x="18383" y="11055"/>
                    <a:pt x="16215" y="12269"/>
                    <a:pt x="13793" y="12269"/>
                  </a:cubicBezTo>
                  <a:cubicBezTo>
                    <a:pt x="13559" y="12269"/>
                    <a:pt x="13322" y="12258"/>
                    <a:pt x="13083" y="12233"/>
                  </a:cubicBezTo>
                  <a:cubicBezTo>
                    <a:pt x="13049" y="12230"/>
                    <a:pt x="13015" y="12229"/>
                    <a:pt x="12982" y="12229"/>
                  </a:cubicBezTo>
                  <a:cubicBezTo>
                    <a:pt x="12473" y="12229"/>
                    <a:pt x="12176" y="12605"/>
                    <a:pt x="12323" y="13287"/>
                  </a:cubicBezTo>
                  <a:cubicBezTo>
                    <a:pt x="12498" y="14071"/>
                    <a:pt x="12325" y="14707"/>
                    <a:pt x="11687" y="14707"/>
                  </a:cubicBezTo>
                  <a:cubicBezTo>
                    <a:pt x="11510" y="14707"/>
                    <a:pt x="11296" y="14658"/>
                    <a:pt x="11044" y="14549"/>
                  </a:cubicBezTo>
                  <a:cubicBezTo>
                    <a:pt x="10655" y="14378"/>
                    <a:pt x="10292" y="14308"/>
                    <a:pt x="9947" y="14308"/>
                  </a:cubicBezTo>
                  <a:cubicBezTo>
                    <a:pt x="9034" y="14308"/>
                    <a:pt x="8242" y="14801"/>
                    <a:pt x="7415" y="15240"/>
                  </a:cubicBezTo>
                  <a:cubicBezTo>
                    <a:pt x="6965" y="15482"/>
                    <a:pt x="6672" y="15914"/>
                    <a:pt x="6879" y="16467"/>
                  </a:cubicBezTo>
                  <a:cubicBezTo>
                    <a:pt x="7027" y="16886"/>
                    <a:pt x="7334" y="16988"/>
                    <a:pt x="7700" y="16988"/>
                  </a:cubicBezTo>
                  <a:cubicBezTo>
                    <a:pt x="7802" y="16988"/>
                    <a:pt x="7910" y="16980"/>
                    <a:pt x="8020" y="16968"/>
                  </a:cubicBezTo>
                  <a:cubicBezTo>
                    <a:pt x="8305" y="16929"/>
                    <a:pt x="8590" y="16910"/>
                    <a:pt x="8875" y="16910"/>
                  </a:cubicBezTo>
                  <a:cubicBezTo>
                    <a:pt x="8970" y="16910"/>
                    <a:pt x="9065" y="16912"/>
                    <a:pt x="9160" y="16917"/>
                  </a:cubicBezTo>
                  <a:cubicBezTo>
                    <a:pt x="9186" y="16919"/>
                    <a:pt x="9214" y="16920"/>
                    <a:pt x="9242" y="16920"/>
                  </a:cubicBezTo>
                  <a:cubicBezTo>
                    <a:pt x="9458" y="16920"/>
                    <a:pt x="9735" y="16862"/>
                    <a:pt x="9947" y="16862"/>
                  </a:cubicBezTo>
                  <a:cubicBezTo>
                    <a:pt x="10131" y="16862"/>
                    <a:pt x="10266" y="16906"/>
                    <a:pt x="10266" y="17072"/>
                  </a:cubicBezTo>
                  <a:cubicBezTo>
                    <a:pt x="10266" y="17498"/>
                    <a:pt x="9728" y="17637"/>
                    <a:pt x="9291" y="17637"/>
                  </a:cubicBezTo>
                  <a:cubicBezTo>
                    <a:pt x="9214" y="17637"/>
                    <a:pt x="9141" y="17633"/>
                    <a:pt x="9074" y="17625"/>
                  </a:cubicBezTo>
                  <a:cubicBezTo>
                    <a:pt x="8873" y="17604"/>
                    <a:pt x="8677" y="17594"/>
                    <a:pt x="8484" y="17594"/>
                  </a:cubicBezTo>
                  <a:cubicBezTo>
                    <a:pt x="6314" y="17594"/>
                    <a:pt x="4587" y="18859"/>
                    <a:pt x="2714" y="19716"/>
                  </a:cubicBezTo>
                  <a:cubicBezTo>
                    <a:pt x="1193" y="20407"/>
                    <a:pt x="2351" y="21548"/>
                    <a:pt x="2282" y="22429"/>
                  </a:cubicBezTo>
                  <a:cubicBezTo>
                    <a:pt x="2264" y="22814"/>
                    <a:pt x="2455" y="22907"/>
                    <a:pt x="2706" y="22907"/>
                  </a:cubicBezTo>
                  <a:cubicBezTo>
                    <a:pt x="2939" y="22907"/>
                    <a:pt x="3223" y="22827"/>
                    <a:pt x="3440" y="22827"/>
                  </a:cubicBezTo>
                  <a:cubicBezTo>
                    <a:pt x="3665" y="22827"/>
                    <a:pt x="3872" y="22982"/>
                    <a:pt x="4079" y="23069"/>
                  </a:cubicBezTo>
                  <a:cubicBezTo>
                    <a:pt x="3924" y="23242"/>
                    <a:pt x="3751" y="23380"/>
                    <a:pt x="3544" y="23501"/>
                  </a:cubicBezTo>
                  <a:cubicBezTo>
                    <a:pt x="2610" y="23881"/>
                    <a:pt x="1643" y="24192"/>
                    <a:pt x="709" y="24589"/>
                  </a:cubicBezTo>
                  <a:cubicBezTo>
                    <a:pt x="329" y="24745"/>
                    <a:pt x="1" y="25142"/>
                    <a:pt x="226" y="25609"/>
                  </a:cubicBezTo>
                  <a:cubicBezTo>
                    <a:pt x="325" y="25816"/>
                    <a:pt x="462" y="25880"/>
                    <a:pt x="615" y="25880"/>
                  </a:cubicBezTo>
                  <a:cubicBezTo>
                    <a:pt x="807" y="25880"/>
                    <a:pt x="1026" y="25778"/>
                    <a:pt x="1228" y="25730"/>
                  </a:cubicBezTo>
                  <a:cubicBezTo>
                    <a:pt x="2248" y="25454"/>
                    <a:pt x="3354" y="25350"/>
                    <a:pt x="4252" y="24866"/>
                  </a:cubicBezTo>
                  <a:cubicBezTo>
                    <a:pt x="4601" y="24679"/>
                    <a:pt x="4965" y="24620"/>
                    <a:pt x="5336" y="24620"/>
                  </a:cubicBezTo>
                  <a:cubicBezTo>
                    <a:pt x="5952" y="24620"/>
                    <a:pt x="6585" y="24782"/>
                    <a:pt x="7191" y="24782"/>
                  </a:cubicBezTo>
                  <a:cubicBezTo>
                    <a:pt x="7702" y="24782"/>
                    <a:pt x="8195" y="24667"/>
                    <a:pt x="8642" y="24244"/>
                  </a:cubicBezTo>
                  <a:cubicBezTo>
                    <a:pt x="9143" y="23760"/>
                    <a:pt x="9627" y="23276"/>
                    <a:pt x="10128" y="22809"/>
                  </a:cubicBezTo>
                  <a:cubicBezTo>
                    <a:pt x="10518" y="22438"/>
                    <a:pt x="10935" y="22335"/>
                    <a:pt x="11366" y="22335"/>
                  </a:cubicBezTo>
                  <a:cubicBezTo>
                    <a:pt x="11904" y="22335"/>
                    <a:pt x="12465" y="22495"/>
                    <a:pt x="13026" y="22495"/>
                  </a:cubicBezTo>
                  <a:cubicBezTo>
                    <a:pt x="13270" y="22495"/>
                    <a:pt x="13515" y="22465"/>
                    <a:pt x="13757" y="22377"/>
                  </a:cubicBezTo>
                  <a:cubicBezTo>
                    <a:pt x="14876" y="21972"/>
                    <a:pt x="15968" y="21278"/>
                    <a:pt x="17215" y="21278"/>
                  </a:cubicBezTo>
                  <a:cubicBezTo>
                    <a:pt x="17721" y="21278"/>
                    <a:pt x="18252" y="21392"/>
                    <a:pt x="18820" y="21686"/>
                  </a:cubicBezTo>
                  <a:cubicBezTo>
                    <a:pt x="20272" y="22429"/>
                    <a:pt x="22242" y="22343"/>
                    <a:pt x="21966" y="24780"/>
                  </a:cubicBezTo>
                  <a:cubicBezTo>
                    <a:pt x="21914" y="25212"/>
                    <a:pt x="22104" y="25868"/>
                    <a:pt x="22415" y="26127"/>
                  </a:cubicBezTo>
                  <a:cubicBezTo>
                    <a:pt x="23746" y="27251"/>
                    <a:pt x="23659" y="29411"/>
                    <a:pt x="23210" y="29981"/>
                  </a:cubicBezTo>
                  <a:cubicBezTo>
                    <a:pt x="22052" y="31485"/>
                    <a:pt x="22484" y="32573"/>
                    <a:pt x="22985" y="33973"/>
                  </a:cubicBezTo>
                  <a:cubicBezTo>
                    <a:pt x="23124" y="34405"/>
                    <a:pt x="22795" y="35045"/>
                    <a:pt x="22553" y="35529"/>
                  </a:cubicBezTo>
                  <a:cubicBezTo>
                    <a:pt x="21447" y="37844"/>
                    <a:pt x="19356" y="39469"/>
                    <a:pt x="18233" y="41802"/>
                  </a:cubicBezTo>
                  <a:cubicBezTo>
                    <a:pt x="17455" y="43409"/>
                    <a:pt x="17058" y="48783"/>
                    <a:pt x="18354" y="49734"/>
                  </a:cubicBezTo>
                  <a:cubicBezTo>
                    <a:pt x="20220" y="51116"/>
                    <a:pt x="19927" y="52862"/>
                    <a:pt x="20238" y="54659"/>
                  </a:cubicBezTo>
                  <a:cubicBezTo>
                    <a:pt x="20428" y="55748"/>
                    <a:pt x="20410" y="57528"/>
                    <a:pt x="20687" y="57752"/>
                  </a:cubicBezTo>
                  <a:cubicBezTo>
                    <a:pt x="22380" y="59083"/>
                    <a:pt x="22242" y="61364"/>
                    <a:pt x="23625" y="62764"/>
                  </a:cubicBezTo>
                  <a:cubicBezTo>
                    <a:pt x="23915" y="63066"/>
                    <a:pt x="24197" y="63258"/>
                    <a:pt x="24508" y="63258"/>
                  </a:cubicBezTo>
                  <a:cubicBezTo>
                    <a:pt x="24660" y="63258"/>
                    <a:pt x="24820" y="63212"/>
                    <a:pt x="24990" y="63110"/>
                  </a:cubicBezTo>
                  <a:cubicBezTo>
                    <a:pt x="25508" y="62816"/>
                    <a:pt x="25526" y="62246"/>
                    <a:pt x="25197" y="61831"/>
                  </a:cubicBezTo>
                  <a:cubicBezTo>
                    <a:pt x="23607" y="59671"/>
                    <a:pt x="23746" y="56888"/>
                    <a:pt x="22536" y="54590"/>
                  </a:cubicBezTo>
                  <a:cubicBezTo>
                    <a:pt x="22415" y="54348"/>
                    <a:pt x="22605" y="53933"/>
                    <a:pt x="22692" y="53605"/>
                  </a:cubicBezTo>
                  <a:cubicBezTo>
                    <a:pt x="22704" y="53568"/>
                    <a:pt x="22878" y="53539"/>
                    <a:pt x="22981" y="53539"/>
                  </a:cubicBezTo>
                  <a:cubicBezTo>
                    <a:pt x="23021" y="53539"/>
                    <a:pt x="23050" y="53543"/>
                    <a:pt x="23054" y="53553"/>
                  </a:cubicBezTo>
                  <a:cubicBezTo>
                    <a:pt x="23175" y="53812"/>
                    <a:pt x="23366" y="54106"/>
                    <a:pt x="23366" y="54400"/>
                  </a:cubicBezTo>
                  <a:cubicBezTo>
                    <a:pt x="23383" y="56819"/>
                    <a:pt x="24973" y="58617"/>
                    <a:pt x="26027" y="60569"/>
                  </a:cubicBezTo>
                  <a:cubicBezTo>
                    <a:pt x="26977" y="62297"/>
                    <a:pt x="28654" y="63663"/>
                    <a:pt x="27720" y="65978"/>
                  </a:cubicBezTo>
                  <a:cubicBezTo>
                    <a:pt x="27530" y="66445"/>
                    <a:pt x="27928" y="66791"/>
                    <a:pt x="28273" y="67136"/>
                  </a:cubicBezTo>
                  <a:cubicBezTo>
                    <a:pt x="29138" y="68000"/>
                    <a:pt x="30226" y="68536"/>
                    <a:pt x="31246" y="69193"/>
                  </a:cubicBezTo>
                  <a:cubicBezTo>
                    <a:pt x="32910" y="70222"/>
                    <a:pt x="34447" y="71516"/>
                    <a:pt x="36422" y="71516"/>
                  </a:cubicBezTo>
                  <a:cubicBezTo>
                    <a:pt x="36867" y="71516"/>
                    <a:pt x="37334" y="71451"/>
                    <a:pt x="37830" y="71301"/>
                  </a:cubicBezTo>
                  <a:cubicBezTo>
                    <a:pt x="37930" y="71272"/>
                    <a:pt x="38022" y="71258"/>
                    <a:pt x="38107" y="71258"/>
                  </a:cubicBezTo>
                  <a:cubicBezTo>
                    <a:pt x="38527" y="71258"/>
                    <a:pt x="38793" y="71582"/>
                    <a:pt x="39023" y="71941"/>
                  </a:cubicBezTo>
                  <a:cubicBezTo>
                    <a:pt x="39748" y="73098"/>
                    <a:pt x="40768" y="73721"/>
                    <a:pt x="42116" y="74032"/>
                  </a:cubicBezTo>
                  <a:cubicBezTo>
                    <a:pt x="43585" y="74360"/>
                    <a:pt x="45296" y="74775"/>
                    <a:pt x="45745" y="76399"/>
                  </a:cubicBezTo>
                  <a:cubicBezTo>
                    <a:pt x="46194" y="78110"/>
                    <a:pt x="47439" y="79112"/>
                    <a:pt x="48648" y="79907"/>
                  </a:cubicBezTo>
                  <a:cubicBezTo>
                    <a:pt x="49237" y="80296"/>
                    <a:pt x="50039" y="81326"/>
                    <a:pt x="50895" y="81326"/>
                  </a:cubicBezTo>
                  <a:cubicBezTo>
                    <a:pt x="51372" y="81326"/>
                    <a:pt x="51865" y="81007"/>
                    <a:pt x="52347" y="80080"/>
                  </a:cubicBezTo>
                  <a:cubicBezTo>
                    <a:pt x="52462" y="79850"/>
                    <a:pt x="52631" y="79714"/>
                    <a:pt x="52813" y="79714"/>
                  </a:cubicBezTo>
                  <a:cubicBezTo>
                    <a:pt x="53013" y="79714"/>
                    <a:pt x="53228" y="79880"/>
                    <a:pt x="53401" y="80270"/>
                  </a:cubicBezTo>
                  <a:cubicBezTo>
                    <a:pt x="54593" y="83156"/>
                    <a:pt x="53919" y="85697"/>
                    <a:pt x="51621" y="87943"/>
                  </a:cubicBezTo>
                  <a:cubicBezTo>
                    <a:pt x="50498" y="89049"/>
                    <a:pt x="49806" y="90604"/>
                    <a:pt x="50774" y="92194"/>
                  </a:cubicBezTo>
                  <a:cubicBezTo>
                    <a:pt x="51085" y="92730"/>
                    <a:pt x="51068" y="92886"/>
                    <a:pt x="50688" y="93283"/>
                  </a:cubicBezTo>
                  <a:cubicBezTo>
                    <a:pt x="49685" y="94337"/>
                    <a:pt x="49703" y="95875"/>
                    <a:pt x="50567" y="96636"/>
                  </a:cubicBezTo>
                  <a:cubicBezTo>
                    <a:pt x="52208" y="98087"/>
                    <a:pt x="52986" y="99971"/>
                    <a:pt x="53971" y="101803"/>
                  </a:cubicBezTo>
                  <a:cubicBezTo>
                    <a:pt x="55440" y="104516"/>
                    <a:pt x="56771" y="107281"/>
                    <a:pt x="59933" y="108629"/>
                  </a:cubicBezTo>
                  <a:cubicBezTo>
                    <a:pt x="61661" y="109372"/>
                    <a:pt x="62629" y="111014"/>
                    <a:pt x="62664" y="113122"/>
                  </a:cubicBezTo>
                  <a:cubicBezTo>
                    <a:pt x="62716" y="116319"/>
                    <a:pt x="62871" y="119516"/>
                    <a:pt x="63096" y="122713"/>
                  </a:cubicBezTo>
                  <a:cubicBezTo>
                    <a:pt x="63251" y="125115"/>
                    <a:pt x="64426" y="127431"/>
                    <a:pt x="63631" y="129920"/>
                  </a:cubicBezTo>
                  <a:cubicBezTo>
                    <a:pt x="63303" y="130922"/>
                    <a:pt x="63459" y="131907"/>
                    <a:pt x="63839" y="132875"/>
                  </a:cubicBezTo>
                  <a:cubicBezTo>
                    <a:pt x="64323" y="134067"/>
                    <a:pt x="64461" y="135363"/>
                    <a:pt x="64288" y="136642"/>
                  </a:cubicBezTo>
                  <a:cubicBezTo>
                    <a:pt x="64184" y="137593"/>
                    <a:pt x="64582" y="138664"/>
                    <a:pt x="65653" y="139148"/>
                  </a:cubicBezTo>
                  <a:cubicBezTo>
                    <a:pt x="65680" y="139159"/>
                    <a:pt x="65711" y="139163"/>
                    <a:pt x="65743" y="139163"/>
                  </a:cubicBezTo>
                  <a:cubicBezTo>
                    <a:pt x="65886" y="139163"/>
                    <a:pt x="66069" y="139076"/>
                    <a:pt x="66205" y="139076"/>
                  </a:cubicBezTo>
                  <a:cubicBezTo>
                    <a:pt x="66332" y="139076"/>
                    <a:pt x="66419" y="139151"/>
                    <a:pt x="66397" y="139442"/>
                  </a:cubicBezTo>
                  <a:cubicBezTo>
                    <a:pt x="66362" y="139995"/>
                    <a:pt x="67071" y="140565"/>
                    <a:pt x="66293" y="141135"/>
                  </a:cubicBezTo>
                  <a:cubicBezTo>
                    <a:pt x="65895" y="141412"/>
                    <a:pt x="65360" y="142259"/>
                    <a:pt x="65774" y="142414"/>
                  </a:cubicBezTo>
                  <a:cubicBezTo>
                    <a:pt x="66898" y="142846"/>
                    <a:pt x="66500" y="143797"/>
                    <a:pt x="66777" y="144488"/>
                  </a:cubicBezTo>
                  <a:cubicBezTo>
                    <a:pt x="67468" y="146164"/>
                    <a:pt x="68505" y="147668"/>
                    <a:pt x="69801" y="148929"/>
                  </a:cubicBezTo>
                  <a:cubicBezTo>
                    <a:pt x="71823" y="150906"/>
                    <a:pt x="74091" y="152091"/>
                    <a:pt x="76808" y="152091"/>
                  </a:cubicBezTo>
                  <a:cubicBezTo>
                    <a:pt x="77226" y="152091"/>
                    <a:pt x="77656" y="152063"/>
                    <a:pt x="78096" y="152005"/>
                  </a:cubicBezTo>
                  <a:cubicBezTo>
                    <a:pt x="78355" y="151953"/>
                    <a:pt x="78580" y="151781"/>
                    <a:pt x="78718" y="151556"/>
                  </a:cubicBezTo>
                  <a:cubicBezTo>
                    <a:pt x="78874" y="151262"/>
                    <a:pt x="78615" y="151038"/>
                    <a:pt x="78355" y="150882"/>
                  </a:cubicBezTo>
                  <a:cubicBezTo>
                    <a:pt x="77595" y="150415"/>
                    <a:pt x="76835" y="149914"/>
                    <a:pt x="76040" y="149482"/>
                  </a:cubicBezTo>
                  <a:cubicBezTo>
                    <a:pt x="73914" y="148342"/>
                    <a:pt x="73551" y="146648"/>
                    <a:pt x="74899" y="144695"/>
                  </a:cubicBezTo>
                  <a:cubicBezTo>
                    <a:pt x="75608" y="143658"/>
                    <a:pt x="75694" y="142570"/>
                    <a:pt x="74173" y="142017"/>
                  </a:cubicBezTo>
                  <a:cubicBezTo>
                    <a:pt x="73707" y="141861"/>
                    <a:pt x="72929" y="141550"/>
                    <a:pt x="73551" y="140997"/>
                  </a:cubicBezTo>
                  <a:cubicBezTo>
                    <a:pt x="74260" y="140340"/>
                    <a:pt x="74260" y="139597"/>
                    <a:pt x="74415" y="138837"/>
                  </a:cubicBezTo>
                  <a:cubicBezTo>
                    <a:pt x="74605" y="137783"/>
                    <a:pt x="73534" y="136193"/>
                    <a:pt x="75677" y="135985"/>
                  </a:cubicBezTo>
                  <a:cubicBezTo>
                    <a:pt x="75746" y="135985"/>
                    <a:pt x="75850" y="135588"/>
                    <a:pt x="75798" y="135432"/>
                  </a:cubicBezTo>
                  <a:cubicBezTo>
                    <a:pt x="75444" y="134260"/>
                    <a:pt x="75867" y="133923"/>
                    <a:pt x="76900" y="133923"/>
                  </a:cubicBezTo>
                  <a:cubicBezTo>
                    <a:pt x="76978" y="133923"/>
                    <a:pt x="77060" y="133925"/>
                    <a:pt x="77146" y="133929"/>
                  </a:cubicBezTo>
                  <a:cubicBezTo>
                    <a:pt x="77188" y="133931"/>
                    <a:pt x="77231" y="133932"/>
                    <a:pt x="77272" y="133932"/>
                  </a:cubicBezTo>
                  <a:cubicBezTo>
                    <a:pt x="78202" y="133932"/>
                    <a:pt x="78980" y="133388"/>
                    <a:pt x="79427" y="132512"/>
                  </a:cubicBezTo>
                  <a:cubicBezTo>
                    <a:pt x="79859" y="131648"/>
                    <a:pt x="79738" y="130836"/>
                    <a:pt x="79047" y="130110"/>
                  </a:cubicBezTo>
                  <a:cubicBezTo>
                    <a:pt x="78857" y="129902"/>
                    <a:pt x="78822" y="129557"/>
                    <a:pt x="78701" y="129280"/>
                  </a:cubicBezTo>
                  <a:lnTo>
                    <a:pt x="78701" y="129280"/>
                  </a:lnTo>
                  <a:cubicBezTo>
                    <a:pt x="78977" y="129298"/>
                    <a:pt x="79237" y="129332"/>
                    <a:pt x="79513" y="129384"/>
                  </a:cubicBezTo>
                  <a:cubicBezTo>
                    <a:pt x="79669" y="129427"/>
                    <a:pt x="79830" y="129448"/>
                    <a:pt x="79991" y="129448"/>
                  </a:cubicBezTo>
                  <a:cubicBezTo>
                    <a:pt x="80347" y="129448"/>
                    <a:pt x="80702" y="129344"/>
                    <a:pt x="80999" y="129142"/>
                  </a:cubicBezTo>
                  <a:cubicBezTo>
                    <a:pt x="82900" y="128001"/>
                    <a:pt x="83350" y="125841"/>
                    <a:pt x="84473" y="124148"/>
                  </a:cubicBezTo>
                  <a:cubicBezTo>
                    <a:pt x="85216" y="123024"/>
                    <a:pt x="86149" y="121815"/>
                    <a:pt x="85544" y="120225"/>
                  </a:cubicBezTo>
                  <a:cubicBezTo>
                    <a:pt x="85026" y="118808"/>
                    <a:pt x="85959" y="118186"/>
                    <a:pt x="86927" y="117356"/>
                  </a:cubicBezTo>
                  <a:cubicBezTo>
                    <a:pt x="88258" y="116233"/>
                    <a:pt x="90314" y="116371"/>
                    <a:pt x="91230" y="115213"/>
                  </a:cubicBezTo>
                  <a:cubicBezTo>
                    <a:pt x="93096" y="112846"/>
                    <a:pt x="93788" y="109908"/>
                    <a:pt x="93874" y="106866"/>
                  </a:cubicBezTo>
                  <a:cubicBezTo>
                    <a:pt x="93909" y="105743"/>
                    <a:pt x="93563" y="104637"/>
                    <a:pt x="94635" y="103635"/>
                  </a:cubicBezTo>
                  <a:cubicBezTo>
                    <a:pt x="95637" y="102650"/>
                    <a:pt x="96432" y="101492"/>
                    <a:pt x="97002" y="100213"/>
                  </a:cubicBezTo>
                  <a:cubicBezTo>
                    <a:pt x="98350" y="97189"/>
                    <a:pt x="97555" y="95668"/>
                    <a:pt x="93770" y="93404"/>
                  </a:cubicBezTo>
                  <a:cubicBezTo>
                    <a:pt x="92864" y="92866"/>
                    <a:pt x="92012" y="92178"/>
                    <a:pt x="90923" y="92178"/>
                  </a:cubicBezTo>
                  <a:cubicBezTo>
                    <a:pt x="90787" y="92178"/>
                    <a:pt x="90648" y="92189"/>
                    <a:pt x="90504" y="92212"/>
                  </a:cubicBezTo>
                  <a:cubicBezTo>
                    <a:pt x="90375" y="92232"/>
                    <a:pt x="90250" y="92241"/>
                    <a:pt x="90128" y="92241"/>
                  </a:cubicBezTo>
                  <a:cubicBezTo>
                    <a:pt x="89316" y="92241"/>
                    <a:pt x="88640" y="91827"/>
                    <a:pt x="87964" y="91451"/>
                  </a:cubicBezTo>
                  <a:cubicBezTo>
                    <a:pt x="86720" y="90760"/>
                    <a:pt x="85423" y="90190"/>
                    <a:pt x="84076" y="89740"/>
                  </a:cubicBezTo>
                  <a:cubicBezTo>
                    <a:pt x="83419" y="89533"/>
                    <a:pt x="82365" y="89412"/>
                    <a:pt x="82226" y="88306"/>
                  </a:cubicBezTo>
                  <a:cubicBezTo>
                    <a:pt x="81898" y="85511"/>
                    <a:pt x="80349" y="82231"/>
                    <a:pt x="77208" y="82231"/>
                  </a:cubicBezTo>
                  <a:cubicBezTo>
                    <a:pt x="77047" y="82231"/>
                    <a:pt x="76883" y="82240"/>
                    <a:pt x="76714" y="82258"/>
                  </a:cubicBezTo>
                  <a:cubicBezTo>
                    <a:pt x="76610" y="82274"/>
                    <a:pt x="76507" y="82282"/>
                    <a:pt x="76405" y="82282"/>
                  </a:cubicBezTo>
                  <a:cubicBezTo>
                    <a:pt x="75873" y="82282"/>
                    <a:pt x="75365" y="82061"/>
                    <a:pt x="75003" y="81670"/>
                  </a:cubicBezTo>
                  <a:cubicBezTo>
                    <a:pt x="73810" y="80478"/>
                    <a:pt x="72722" y="79147"/>
                    <a:pt x="71356" y="78179"/>
                  </a:cubicBezTo>
                  <a:cubicBezTo>
                    <a:pt x="70652" y="77672"/>
                    <a:pt x="69937" y="76844"/>
                    <a:pt x="68958" y="76844"/>
                  </a:cubicBezTo>
                  <a:cubicBezTo>
                    <a:pt x="68735" y="76844"/>
                    <a:pt x="68499" y="76887"/>
                    <a:pt x="68246" y="76987"/>
                  </a:cubicBezTo>
                  <a:cubicBezTo>
                    <a:pt x="68013" y="77081"/>
                    <a:pt x="67785" y="77113"/>
                    <a:pt x="67562" y="77113"/>
                  </a:cubicBezTo>
                  <a:cubicBezTo>
                    <a:pt x="67089" y="77113"/>
                    <a:pt x="66635" y="76969"/>
                    <a:pt x="66189" y="76969"/>
                  </a:cubicBezTo>
                  <a:cubicBezTo>
                    <a:pt x="64783" y="76969"/>
                    <a:pt x="63941" y="75706"/>
                    <a:pt x="62605" y="75706"/>
                  </a:cubicBezTo>
                  <a:cubicBezTo>
                    <a:pt x="62579" y="75706"/>
                    <a:pt x="62552" y="75707"/>
                    <a:pt x="62525" y="75708"/>
                  </a:cubicBezTo>
                  <a:cubicBezTo>
                    <a:pt x="62280" y="75708"/>
                    <a:pt x="61828" y="76012"/>
                    <a:pt x="61511" y="76012"/>
                  </a:cubicBezTo>
                  <a:cubicBezTo>
                    <a:pt x="61248" y="76012"/>
                    <a:pt x="61077" y="75802"/>
                    <a:pt x="61195" y="75034"/>
                  </a:cubicBezTo>
                  <a:cubicBezTo>
                    <a:pt x="61232" y="74788"/>
                    <a:pt x="60883" y="74612"/>
                    <a:pt x="60617" y="74612"/>
                  </a:cubicBezTo>
                  <a:cubicBezTo>
                    <a:pt x="60509" y="74612"/>
                    <a:pt x="60415" y="74641"/>
                    <a:pt x="60365" y="74706"/>
                  </a:cubicBezTo>
                  <a:cubicBezTo>
                    <a:pt x="59225" y="76088"/>
                    <a:pt x="57099" y="76071"/>
                    <a:pt x="56166" y="77747"/>
                  </a:cubicBezTo>
                  <a:cubicBezTo>
                    <a:pt x="55842" y="78325"/>
                    <a:pt x="55457" y="78771"/>
                    <a:pt x="54917" y="78771"/>
                  </a:cubicBezTo>
                  <a:cubicBezTo>
                    <a:pt x="54649" y="78771"/>
                    <a:pt x="54343" y="78661"/>
                    <a:pt x="53988" y="78404"/>
                  </a:cubicBezTo>
                  <a:cubicBezTo>
                    <a:pt x="53637" y="78125"/>
                    <a:pt x="53206" y="77982"/>
                    <a:pt x="52772" y="77982"/>
                  </a:cubicBezTo>
                  <a:cubicBezTo>
                    <a:pt x="52480" y="77982"/>
                    <a:pt x="52186" y="78047"/>
                    <a:pt x="51915" y="78179"/>
                  </a:cubicBezTo>
                  <a:cubicBezTo>
                    <a:pt x="51373" y="78410"/>
                    <a:pt x="50918" y="78527"/>
                    <a:pt x="50541" y="78527"/>
                  </a:cubicBezTo>
                  <a:cubicBezTo>
                    <a:pt x="49618" y="78527"/>
                    <a:pt x="49166" y="77825"/>
                    <a:pt x="49080" y="76365"/>
                  </a:cubicBezTo>
                  <a:cubicBezTo>
                    <a:pt x="49046" y="75397"/>
                    <a:pt x="49184" y="74446"/>
                    <a:pt x="49478" y="73530"/>
                  </a:cubicBezTo>
                  <a:cubicBezTo>
                    <a:pt x="50012" y="71861"/>
                    <a:pt x="49095" y="70692"/>
                    <a:pt x="47366" y="70692"/>
                  </a:cubicBezTo>
                  <a:cubicBezTo>
                    <a:pt x="47305" y="70692"/>
                    <a:pt x="47243" y="70693"/>
                    <a:pt x="47179" y="70696"/>
                  </a:cubicBezTo>
                  <a:cubicBezTo>
                    <a:pt x="46730" y="70714"/>
                    <a:pt x="46281" y="70765"/>
                    <a:pt x="45814" y="70783"/>
                  </a:cubicBezTo>
                  <a:cubicBezTo>
                    <a:pt x="45755" y="70784"/>
                    <a:pt x="45699" y="70786"/>
                    <a:pt x="45645" y="70786"/>
                  </a:cubicBezTo>
                  <a:cubicBezTo>
                    <a:pt x="45148" y="70786"/>
                    <a:pt x="44886" y="70683"/>
                    <a:pt x="45088" y="69919"/>
                  </a:cubicBezTo>
                  <a:cubicBezTo>
                    <a:pt x="45469" y="68484"/>
                    <a:pt x="46143" y="67240"/>
                    <a:pt x="46886" y="65996"/>
                  </a:cubicBezTo>
                  <a:cubicBezTo>
                    <a:pt x="47214" y="65443"/>
                    <a:pt x="47231" y="64993"/>
                    <a:pt x="46747" y="64613"/>
                  </a:cubicBezTo>
                  <a:cubicBezTo>
                    <a:pt x="46406" y="64334"/>
                    <a:pt x="45929" y="64209"/>
                    <a:pt x="45417" y="64209"/>
                  </a:cubicBezTo>
                  <a:cubicBezTo>
                    <a:pt x="44221" y="64209"/>
                    <a:pt x="42833" y="64889"/>
                    <a:pt x="42531" y="65857"/>
                  </a:cubicBezTo>
                  <a:cubicBezTo>
                    <a:pt x="42161" y="67044"/>
                    <a:pt x="40793" y="67929"/>
                    <a:pt x="39553" y="67929"/>
                  </a:cubicBezTo>
                  <a:cubicBezTo>
                    <a:pt x="39113" y="67929"/>
                    <a:pt x="38689" y="67817"/>
                    <a:pt x="38331" y="67568"/>
                  </a:cubicBezTo>
                  <a:cubicBezTo>
                    <a:pt x="36966" y="66601"/>
                    <a:pt x="35998" y="64872"/>
                    <a:pt x="36517" y="63455"/>
                  </a:cubicBezTo>
                  <a:cubicBezTo>
                    <a:pt x="37571" y="60569"/>
                    <a:pt x="37986" y="56802"/>
                    <a:pt x="41822" y="56093"/>
                  </a:cubicBezTo>
                  <a:cubicBezTo>
                    <a:pt x="44259" y="55627"/>
                    <a:pt x="46696" y="55299"/>
                    <a:pt x="49167" y="55126"/>
                  </a:cubicBezTo>
                  <a:cubicBezTo>
                    <a:pt x="49252" y="55120"/>
                    <a:pt x="49338" y="55117"/>
                    <a:pt x="49425" y="55117"/>
                  </a:cubicBezTo>
                  <a:cubicBezTo>
                    <a:pt x="50819" y="55117"/>
                    <a:pt x="52364" y="55920"/>
                    <a:pt x="51811" y="58133"/>
                  </a:cubicBezTo>
                  <a:cubicBezTo>
                    <a:pt x="51707" y="58582"/>
                    <a:pt x="52087" y="59204"/>
                    <a:pt x="52329" y="59688"/>
                  </a:cubicBezTo>
                  <a:cubicBezTo>
                    <a:pt x="52602" y="60250"/>
                    <a:pt x="52992" y="60846"/>
                    <a:pt x="53666" y="60846"/>
                  </a:cubicBezTo>
                  <a:cubicBezTo>
                    <a:pt x="53675" y="60846"/>
                    <a:pt x="53685" y="60846"/>
                    <a:pt x="53695" y="60846"/>
                  </a:cubicBezTo>
                  <a:cubicBezTo>
                    <a:pt x="54455" y="60811"/>
                    <a:pt x="54628" y="60085"/>
                    <a:pt x="54852" y="59498"/>
                  </a:cubicBezTo>
                  <a:cubicBezTo>
                    <a:pt x="55146" y="58703"/>
                    <a:pt x="55146" y="57822"/>
                    <a:pt x="54887" y="57027"/>
                  </a:cubicBezTo>
                  <a:cubicBezTo>
                    <a:pt x="54127" y="54642"/>
                    <a:pt x="54922" y="53017"/>
                    <a:pt x="57116" y="51894"/>
                  </a:cubicBezTo>
                  <a:cubicBezTo>
                    <a:pt x="58291" y="51307"/>
                    <a:pt x="59328" y="50442"/>
                    <a:pt x="60469" y="49786"/>
                  </a:cubicBezTo>
                  <a:cubicBezTo>
                    <a:pt x="62128" y="48818"/>
                    <a:pt x="61575" y="46641"/>
                    <a:pt x="63096" y="45448"/>
                  </a:cubicBezTo>
                  <a:cubicBezTo>
                    <a:pt x="64720" y="44169"/>
                    <a:pt x="65757" y="42113"/>
                    <a:pt x="68194" y="42061"/>
                  </a:cubicBezTo>
                  <a:cubicBezTo>
                    <a:pt x="68574" y="42044"/>
                    <a:pt x="69006" y="41888"/>
                    <a:pt x="69075" y="41456"/>
                  </a:cubicBezTo>
                  <a:cubicBezTo>
                    <a:pt x="69369" y="39711"/>
                    <a:pt x="70924" y="39417"/>
                    <a:pt x="72151" y="38760"/>
                  </a:cubicBezTo>
                  <a:cubicBezTo>
                    <a:pt x="72321" y="38667"/>
                    <a:pt x="72565" y="38512"/>
                    <a:pt x="72753" y="38512"/>
                  </a:cubicBezTo>
                  <a:cubicBezTo>
                    <a:pt x="72950" y="38512"/>
                    <a:pt x="73086" y="38680"/>
                    <a:pt x="73015" y="39261"/>
                  </a:cubicBezTo>
                  <a:cubicBezTo>
                    <a:pt x="72956" y="39796"/>
                    <a:pt x="73330" y="40078"/>
                    <a:pt x="73743" y="40078"/>
                  </a:cubicBezTo>
                  <a:cubicBezTo>
                    <a:pt x="73931" y="40078"/>
                    <a:pt x="74127" y="40020"/>
                    <a:pt x="74294" y="39901"/>
                  </a:cubicBezTo>
                  <a:cubicBezTo>
                    <a:pt x="75746" y="38898"/>
                    <a:pt x="77457" y="38501"/>
                    <a:pt x="78995" y="37723"/>
                  </a:cubicBezTo>
                  <a:cubicBezTo>
                    <a:pt x="79738" y="37326"/>
                    <a:pt x="80291" y="36773"/>
                    <a:pt x="79790" y="35995"/>
                  </a:cubicBezTo>
                  <a:cubicBezTo>
                    <a:pt x="79597" y="35708"/>
                    <a:pt x="79414" y="35603"/>
                    <a:pt x="79239" y="35603"/>
                  </a:cubicBezTo>
                  <a:cubicBezTo>
                    <a:pt x="78865" y="35603"/>
                    <a:pt x="78524" y="36083"/>
                    <a:pt x="78183" y="36306"/>
                  </a:cubicBezTo>
                  <a:cubicBezTo>
                    <a:pt x="77820" y="36545"/>
                    <a:pt x="77447" y="36741"/>
                    <a:pt x="77083" y="36741"/>
                  </a:cubicBezTo>
                  <a:cubicBezTo>
                    <a:pt x="76789" y="36741"/>
                    <a:pt x="76501" y="36612"/>
                    <a:pt x="76230" y="36272"/>
                  </a:cubicBezTo>
                  <a:cubicBezTo>
                    <a:pt x="75677" y="35563"/>
                    <a:pt x="76126" y="35148"/>
                    <a:pt x="76731" y="34751"/>
                  </a:cubicBezTo>
                  <a:cubicBezTo>
                    <a:pt x="77318" y="34371"/>
                    <a:pt x="77284" y="33818"/>
                    <a:pt x="77025" y="33196"/>
                  </a:cubicBezTo>
                  <a:cubicBezTo>
                    <a:pt x="76921" y="32919"/>
                    <a:pt x="76161" y="33023"/>
                    <a:pt x="76593" y="32643"/>
                  </a:cubicBezTo>
                  <a:cubicBezTo>
                    <a:pt x="76708" y="32536"/>
                    <a:pt x="76805" y="32492"/>
                    <a:pt x="76888" y="32492"/>
                  </a:cubicBezTo>
                  <a:cubicBezTo>
                    <a:pt x="77143" y="32492"/>
                    <a:pt x="77279" y="32892"/>
                    <a:pt x="77474" y="33126"/>
                  </a:cubicBezTo>
                  <a:cubicBezTo>
                    <a:pt x="77830" y="33563"/>
                    <a:pt x="78559" y="33892"/>
                    <a:pt x="79019" y="33892"/>
                  </a:cubicBezTo>
                  <a:cubicBezTo>
                    <a:pt x="79251" y="33892"/>
                    <a:pt x="79415" y="33808"/>
                    <a:pt x="79427" y="33610"/>
                  </a:cubicBezTo>
                  <a:cubicBezTo>
                    <a:pt x="79485" y="32639"/>
                    <a:pt x="79866" y="32465"/>
                    <a:pt x="80317" y="32465"/>
                  </a:cubicBezTo>
                  <a:cubicBezTo>
                    <a:pt x="80569" y="32465"/>
                    <a:pt x="80843" y="32519"/>
                    <a:pt x="81095" y="32519"/>
                  </a:cubicBezTo>
                  <a:cubicBezTo>
                    <a:pt x="81194" y="32519"/>
                    <a:pt x="81290" y="32511"/>
                    <a:pt x="81380" y="32487"/>
                  </a:cubicBezTo>
                  <a:cubicBezTo>
                    <a:pt x="81894" y="32340"/>
                    <a:pt x="82271" y="31830"/>
                    <a:pt x="82830" y="31830"/>
                  </a:cubicBezTo>
                  <a:cubicBezTo>
                    <a:pt x="82928" y="31830"/>
                    <a:pt x="83031" y="31846"/>
                    <a:pt x="83142" y="31882"/>
                  </a:cubicBezTo>
                  <a:cubicBezTo>
                    <a:pt x="82658" y="32470"/>
                    <a:pt x="82192" y="33075"/>
                    <a:pt x="81708" y="33679"/>
                  </a:cubicBezTo>
                  <a:cubicBezTo>
                    <a:pt x="81604" y="33766"/>
                    <a:pt x="81483" y="33835"/>
                    <a:pt x="81362" y="33904"/>
                  </a:cubicBezTo>
                  <a:cubicBezTo>
                    <a:pt x="81034" y="34129"/>
                    <a:pt x="80775" y="34423"/>
                    <a:pt x="80878" y="34872"/>
                  </a:cubicBezTo>
                  <a:cubicBezTo>
                    <a:pt x="80999" y="35304"/>
                    <a:pt x="81380" y="35252"/>
                    <a:pt x="81673" y="35425"/>
                  </a:cubicBezTo>
                  <a:cubicBezTo>
                    <a:pt x="81973" y="35596"/>
                    <a:pt x="82292" y="35648"/>
                    <a:pt x="82615" y="35648"/>
                  </a:cubicBezTo>
                  <a:cubicBezTo>
                    <a:pt x="83130" y="35648"/>
                    <a:pt x="83658" y="35514"/>
                    <a:pt x="84141" y="35514"/>
                  </a:cubicBezTo>
                  <a:cubicBezTo>
                    <a:pt x="84489" y="35514"/>
                    <a:pt x="84814" y="35584"/>
                    <a:pt x="85095" y="35822"/>
                  </a:cubicBezTo>
                  <a:cubicBezTo>
                    <a:pt x="85535" y="36187"/>
                    <a:pt x="85875" y="36332"/>
                    <a:pt x="86134" y="36332"/>
                  </a:cubicBezTo>
                  <a:cubicBezTo>
                    <a:pt x="86710" y="36332"/>
                    <a:pt x="86887" y="35618"/>
                    <a:pt x="86875" y="35010"/>
                  </a:cubicBezTo>
                  <a:cubicBezTo>
                    <a:pt x="86858" y="34215"/>
                    <a:pt x="87601" y="32729"/>
                    <a:pt x="85665" y="32625"/>
                  </a:cubicBezTo>
                  <a:cubicBezTo>
                    <a:pt x="84991" y="32591"/>
                    <a:pt x="85130" y="31986"/>
                    <a:pt x="85596" y="31485"/>
                  </a:cubicBezTo>
                  <a:cubicBezTo>
                    <a:pt x="87186" y="29791"/>
                    <a:pt x="86650" y="27527"/>
                    <a:pt x="84508" y="26767"/>
                  </a:cubicBezTo>
                  <a:cubicBezTo>
                    <a:pt x="84006" y="26594"/>
                    <a:pt x="83557" y="26214"/>
                    <a:pt x="83661" y="25834"/>
                  </a:cubicBezTo>
                  <a:cubicBezTo>
                    <a:pt x="83972" y="24503"/>
                    <a:pt x="83039" y="23432"/>
                    <a:pt x="83090" y="22170"/>
                  </a:cubicBezTo>
                  <a:cubicBezTo>
                    <a:pt x="83108" y="21773"/>
                    <a:pt x="83073" y="21375"/>
                    <a:pt x="82624" y="21220"/>
                  </a:cubicBezTo>
                  <a:cubicBezTo>
                    <a:pt x="82529" y="21188"/>
                    <a:pt x="82437" y="21174"/>
                    <a:pt x="82348" y="21174"/>
                  </a:cubicBezTo>
                  <a:cubicBezTo>
                    <a:pt x="82049" y="21174"/>
                    <a:pt x="81787" y="21339"/>
                    <a:pt x="81587" y="21565"/>
                  </a:cubicBezTo>
                  <a:cubicBezTo>
                    <a:pt x="81086" y="22135"/>
                    <a:pt x="80464" y="22602"/>
                    <a:pt x="79755" y="22913"/>
                  </a:cubicBezTo>
                  <a:cubicBezTo>
                    <a:pt x="79583" y="22995"/>
                    <a:pt x="79411" y="23071"/>
                    <a:pt x="79247" y="23071"/>
                  </a:cubicBezTo>
                  <a:cubicBezTo>
                    <a:pt x="79097" y="23071"/>
                    <a:pt x="78954" y="23008"/>
                    <a:pt x="78822" y="22827"/>
                  </a:cubicBezTo>
                  <a:cubicBezTo>
                    <a:pt x="78563" y="22498"/>
                    <a:pt x="78753" y="22274"/>
                    <a:pt x="78960" y="22015"/>
                  </a:cubicBezTo>
                  <a:cubicBezTo>
                    <a:pt x="79496" y="21254"/>
                    <a:pt x="79254" y="20736"/>
                    <a:pt x="78459" y="20338"/>
                  </a:cubicBezTo>
                  <a:cubicBezTo>
                    <a:pt x="78131" y="20165"/>
                    <a:pt x="77837" y="19941"/>
                    <a:pt x="77578" y="19664"/>
                  </a:cubicBezTo>
                  <a:cubicBezTo>
                    <a:pt x="77168" y="19146"/>
                    <a:pt x="76356" y="18913"/>
                    <a:pt x="75491" y="18913"/>
                  </a:cubicBezTo>
                  <a:cubicBezTo>
                    <a:pt x="74278" y="18913"/>
                    <a:pt x="72961" y="19371"/>
                    <a:pt x="72497" y="20148"/>
                  </a:cubicBezTo>
                  <a:cubicBezTo>
                    <a:pt x="72065" y="20874"/>
                    <a:pt x="71788" y="21824"/>
                    <a:pt x="70803" y="22170"/>
                  </a:cubicBezTo>
                  <a:cubicBezTo>
                    <a:pt x="70354" y="22326"/>
                    <a:pt x="70043" y="22792"/>
                    <a:pt x="70337" y="23276"/>
                  </a:cubicBezTo>
                  <a:cubicBezTo>
                    <a:pt x="71356" y="25004"/>
                    <a:pt x="70043" y="25488"/>
                    <a:pt x="68902" y="26024"/>
                  </a:cubicBezTo>
                  <a:cubicBezTo>
                    <a:pt x="67693" y="26577"/>
                    <a:pt x="66241" y="26801"/>
                    <a:pt x="66345" y="28685"/>
                  </a:cubicBezTo>
                  <a:cubicBezTo>
                    <a:pt x="66379" y="29117"/>
                    <a:pt x="65895" y="29601"/>
                    <a:pt x="65584" y="30016"/>
                  </a:cubicBezTo>
                  <a:cubicBezTo>
                    <a:pt x="65442" y="30197"/>
                    <a:pt x="65232" y="30465"/>
                    <a:pt x="64983" y="30465"/>
                  </a:cubicBezTo>
                  <a:cubicBezTo>
                    <a:pt x="64899" y="30465"/>
                    <a:pt x="64811" y="30435"/>
                    <a:pt x="64720" y="30361"/>
                  </a:cubicBezTo>
                  <a:cubicBezTo>
                    <a:pt x="64409" y="30120"/>
                    <a:pt x="64288" y="29705"/>
                    <a:pt x="64409" y="29342"/>
                  </a:cubicBezTo>
                  <a:cubicBezTo>
                    <a:pt x="64893" y="27596"/>
                    <a:pt x="65083" y="25989"/>
                    <a:pt x="62508" y="25903"/>
                  </a:cubicBezTo>
                  <a:cubicBezTo>
                    <a:pt x="62249" y="25903"/>
                    <a:pt x="61938" y="25644"/>
                    <a:pt x="61748" y="25436"/>
                  </a:cubicBezTo>
                  <a:cubicBezTo>
                    <a:pt x="61084" y="24759"/>
                    <a:pt x="60400" y="24243"/>
                    <a:pt x="59552" y="24243"/>
                  </a:cubicBezTo>
                  <a:cubicBezTo>
                    <a:pt x="59252" y="24243"/>
                    <a:pt x="58932" y="24307"/>
                    <a:pt x="58585" y="24451"/>
                  </a:cubicBezTo>
                  <a:cubicBezTo>
                    <a:pt x="58566" y="24457"/>
                    <a:pt x="58545" y="24459"/>
                    <a:pt x="58523" y="24459"/>
                  </a:cubicBezTo>
                  <a:cubicBezTo>
                    <a:pt x="58409" y="24459"/>
                    <a:pt x="58269" y="24394"/>
                    <a:pt x="58153" y="24365"/>
                  </a:cubicBezTo>
                  <a:cubicBezTo>
                    <a:pt x="58758" y="23501"/>
                    <a:pt x="57687" y="22429"/>
                    <a:pt x="58827" y="21462"/>
                  </a:cubicBezTo>
                  <a:cubicBezTo>
                    <a:pt x="61800" y="18990"/>
                    <a:pt x="65757" y="18558"/>
                    <a:pt x="68781" y="16294"/>
                  </a:cubicBezTo>
                  <a:lnTo>
                    <a:pt x="69455" y="15828"/>
                  </a:lnTo>
                  <a:cubicBezTo>
                    <a:pt x="70337" y="15586"/>
                    <a:pt x="71218" y="15206"/>
                    <a:pt x="72117" y="15119"/>
                  </a:cubicBezTo>
                  <a:cubicBezTo>
                    <a:pt x="74346" y="14912"/>
                    <a:pt x="75331" y="13910"/>
                    <a:pt x="75262" y="11767"/>
                  </a:cubicBezTo>
                  <a:cubicBezTo>
                    <a:pt x="75262" y="11596"/>
                    <a:pt x="75299" y="11543"/>
                    <a:pt x="75353" y="11543"/>
                  </a:cubicBezTo>
                  <a:cubicBezTo>
                    <a:pt x="75441" y="11543"/>
                    <a:pt x="75574" y="11687"/>
                    <a:pt x="75659" y="11698"/>
                  </a:cubicBezTo>
                  <a:cubicBezTo>
                    <a:pt x="76835" y="11749"/>
                    <a:pt x="77733" y="12683"/>
                    <a:pt x="78943" y="12752"/>
                  </a:cubicBezTo>
                  <a:cubicBezTo>
                    <a:pt x="79461" y="12769"/>
                    <a:pt x="79945" y="13391"/>
                    <a:pt x="80412" y="13789"/>
                  </a:cubicBezTo>
                  <a:cubicBezTo>
                    <a:pt x="80395" y="13944"/>
                    <a:pt x="80325" y="14082"/>
                    <a:pt x="80204" y="14203"/>
                  </a:cubicBezTo>
                  <a:cubicBezTo>
                    <a:pt x="79099" y="14649"/>
                    <a:pt x="78211" y="15599"/>
                    <a:pt x="76924" y="15599"/>
                  </a:cubicBezTo>
                  <a:cubicBezTo>
                    <a:pt x="76763" y="15599"/>
                    <a:pt x="76595" y="15584"/>
                    <a:pt x="76420" y="15551"/>
                  </a:cubicBezTo>
                  <a:cubicBezTo>
                    <a:pt x="76325" y="15534"/>
                    <a:pt x="76229" y="15525"/>
                    <a:pt x="76135" y="15525"/>
                  </a:cubicBezTo>
                  <a:cubicBezTo>
                    <a:pt x="75478" y="15525"/>
                    <a:pt x="74895" y="15947"/>
                    <a:pt x="74985" y="16778"/>
                  </a:cubicBezTo>
                  <a:cubicBezTo>
                    <a:pt x="75041" y="17437"/>
                    <a:pt x="75422" y="17620"/>
                    <a:pt x="75866" y="17620"/>
                  </a:cubicBezTo>
                  <a:cubicBezTo>
                    <a:pt x="76109" y="17620"/>
                    <a:pt x="76372" y="17565"/>
                    <a:pt x="76610" y="17504"/>
                  </a:cubicBezTo>
                  <a:cubicBezTo>
                    <a:pt x="76822" y="17451"/>
                    <a:pt x="77015" y="17425"/>
                    <a:pt x="77193" y="17425"/>
                  </a:cubicBezTo>
                  <a:cubicBezTo>
                    <a:pt x="77828" y="17425"/>
                    <a:pt x="78286" y="17750"/>
                    <a:pt x="78839" y="18316"/>
                  </a:cubicBezTo>
                  <a:cubicBezTo>
                    <a:pt x="79617" y="19094"/>
                    <a:pt x="80723" y="19612"/>
                    <a:pt x="81794" y="19993"/>
                  </a:cubicBezTo>
                  <a:cubicBezTo>
                    <a:pt x="81906" y="20034"/>
                    <a:pt x="82005" y="20053"/>
                    <a:pt x="82094" y="20053"/>
                  </a:cubicBezTo>
                  <a:cubicBezTo>
                    <a:pt x="82595" y="20053"/>
                    <a:pt x="82747" y="19445"/>
                    <a:pt x="82762" y="18887"/>
                  </a:cubicBezTo>
                  <a:cubicBezTo>
                    <a:pt x="82805" y="18878"/>
                    <a:pt x="82849" y="18874"/>
                    <a:pt x="82892" y="18874"/>
                  </a:cubicBezTo>
                  <a:cubicBezTo>
                    <a:pt x="82935" y="18874"/>
                    <a:pt x="82978" y="18878"/>
                    <a:pt x="83021" y="18887"/>
                  </a:cubicBezTo>
                  <a:cubicBezTo>
                    <a:pt x="83375" y="18985"/>
                    <a:pt x="83662" y="19030"/>
                    <a:pt x="83892" y="19030"/>
                  </a:cubicBezTo>
                  <a:cubicBezTo>
                    <a:pt x="85038" y="19030"/>
                    <a:pt x="84816" y="17932"/>
                    <a:pt x="84629" y="16882"/>
                  </a:cubicBezTo>
                  <a:cubicBezTo>
                    <a:pt x="84577" y="16588"/>
                    <a:pt x="84404" y="16122"/>
                    <a:pt x="84525" y="16018"/>
                  </a:cubicBezTo>
                  <a:cubicBezTo>
                    <a:pt x="84606" y="15948"/>
                    <a:pt x="84680" y="15920"/>
                    <a:pt x="84749" y="15920"/>
                  </a:cubicBezTo>
                  <a:cubicBezTo>
                    <a:pt x="84985" y="15920"/>
                    <a:pt x="85161" y="16252"/>
                    <a:pt x="85389" y="16346"/>
                  </a:cubicBezTo>
                  <a:cubicBezTo>
                    <a:pt x="85637" y="16436"/>
                    <a:pt x="85876" y="16474"/>
                    <a:pt x="86110" y="16474"/>
                  </a:cubicBezTo>
                  <a:cubicBezTo>
                    <a:pt x="86771" y="16474"/>
                    <a:pt x="87381" y="16174"/>
                    <a:pt x="87981" y="15931"/>
                  </a:cubicBezTo>
                  <a:cubicBezTo>
                    <a:pt x="88344" y="15793"/>
                    <a:pt x="88500" y="15275"/>
                    <a:pt x="88258" y="15033"/>
                  </a:cubicBezTo>
                  <a:cubicBezTo>
                    <a:pt x="87065" y="13754"/>
                    <a:pt x="85976" y="12406"/>
                    <a:pt x="84819" y="11110"/>
                  </a:cubicBezTo>
                  <a:cubicBezTo>
                    <a:pt x="84162" y="10350"/>
                    <a:pt x="83160" y="9779"/>
                    <a:pt x="82537" y="8915"/>
                  </a:cubicBezTo>
                  <a:cubicBezTo>
                    <a:pt x="82209" y="8379"/>
                    <a:pt x="81639" y="8034"/>
                    <a:pt x="81017" y="7999"/>
                  </a:cubicBezTo>
                  <a:cubicBezTo>
                    <a:pt x="80983" y="7995"/>
                    <a:pt x="80950" y="7994"/>
                    <a:pt x="80916" y="7994"/>
                  </a:cubicBezTo>
                  <a:cubicBezTo>
                    <a:pt x="80688" y="7994"/>
                    <a:pt x="80453" y="8074"/>
                    <a:pt x="80228" y="8074"/>
                  </a:cubicBezTo>
                  <a:cubicBezTo>
                    <a:pt x="80056" y="8074"/>
                    <a:pt x="79890" y="8027"/>
                    <a:pt x="79738" y="7861"/>
                  </a:cubicBezTo>
                  <a:cubicBezTo>
                    <a:pt x="80170" y="7757"/>
                    <a:pt x="80602" y="7654"/>
                    <a:pt x="81017" y="7585"/>
                  </a:cubicBezTo>
                  <a:cubicBezTo>
                    <a:pt x="81518" y="7481"/>
                    <a:pt x="82192" y="7567"/>
                    <a:pt x="82226" y="6859"/>
                  </a:cubicBezTo>
                  <a:cubicBezTo>
                    <a:pt x="82278" y="6202"/>
                    <a:pt x="81673" y="6167"/>
                    <a:pt x="81207" y="6046"/>
                  </a:cubicBezTo>
                  <a:cubicBezTo>
                    <a:pt x="81086" y="6012"/>
                    <a:pt x="80948" y="5960"/>
                    <a:pt x="80844" y="5891"/>
                  </a:cubicBezTo>
                  <a:cubicBezTo>
                    <a:pt x="80958" y="5878"/>
                    <a:pt x="81101" y="5837"/>
                    <a:pt x="81223" y="5837"/>
                  </a:cubicBezTo>
                  <a:cubicBezTo>
                    <a:pt x="81267" y="5837"/>
                    <a:pt x="81309" y="5843"/>
                    <a:pt x="81345" y="5856"/>
                  </a:cubicBezTo>
                  <a:cubicBezTo>
                    <a:pt x="81816" y="6065"/>
                    <a:pt x="82272" y="6151"/>
                    <a:pt x="82714" y="6151"/>
                  </a:cubicBezTo>
                  <a:cubicBezTo>
                    <a:pt x="83993" y="6151"/>
                    <a:pt x="85157" y="5437"/>
                    <a:pt x="86236" y="4923"/>
                  </a:cubicBezTo>
                  <a:cubicBezTo>
                    <a:pt x="89182" y="3528"/>
                    <a:pt x="92334" y="3094"/>
                    <a:pt x="95401" y="2235"/>
                  </a:cubicBezTo>
                  <a:lnTo>
                    <a:pt x="95401" y="2235"/>
                  </a:lnTo>
                  <a:cubicBezTo>
                    <a:pt x="93986" y="3267"/>
                    <a:pt x="92263" y="3834"/>
                    <a:pt x="90504" y="3834"/>
                  </a:cubicBezTo>
                  <a:cubicBezTo>
                    <a:pt x="90401" y="3834"/>
                    <a:pt x="90295" y="3831"/>
                    <a:pt x="90191" y="3831"/>
                  </a:cubicBezTo>
                  <a:cubicBezTo>
                    <a:pt x="89827" y="3831"/>
                    <a:pt x="89479" y="3873"/>
                    <a:pt x="89277" y="4249"/>
                  </a:cubicBezTo>
                  <a:cubicBezTo>
                    <a:pt x="89018" y="4802"/>
                    <a:pt x="89467" y="5113"/>
                    <a:pt x="89744" y="5528"/>
                  </a:cubicBezTo>
                  <a:cubicBezTo>
                    <a:pt x="90251" y="6307"/>
                    <a:pt x="90887" y="6586"/>
                    <a:pt x="91608" y="6586"/>
                  </a:cubicBezTo>
                  <a:cubicBezTo>
                    <a:pt x="91943" y="6586"/>
                    <a:pt x="92297" y="6525"/>
                    <a:pt x="92664" y="6427"/>
                  </a:cubicBezTo>
                  <a:cubicBezTo>
                    <a:pt x="93037" y="6322"/>
                    <a:pt x="93404" y="6272"/>
                    <a:pt x="93755" y="6272"/>
                  </a:cubicBezTo>
                  <a:cubicBezTo>
                    <a:pt x="95314" y="6272"/>
                    <a:pt x="96561" y="7243"/>
                    <a:pt x="96518" y="8639"/>
                  </a:cubicBezTo>
                  <a:cubicBezTo>
                    <a:pt x="96501" y="9123"/>
                    <a:pt x="96000" y="9710"/>
                    <a:pt x="96155" y="10073"/>
                  </a:cubicBezTo>
                  <a:cubicBezTo>
                    <a:pt x="96656" y="11300"/>
                    <a:pt x="95758" y="12302"/>
                    <a:pt x="95378" y="13045"/>
                  </a:cubicBezTo>
                  <a:cubicBezTo>
                    <a:pt x="94393" y="15016"/>
                    <a:pt x="93649" y="16709"/>
                    <a:pt x="95412" y="18541"/>
                  </a:cubicBezTo>
                  <a:cubicBezTo>
                    <a:pt x="95602" y="18714"/>
                    <a:pt x="95723" y="18938"/>
                    <a:pt x="95758" y="19180"/>
                  </a:cubicBezTo>
                  <a:cubicBezTo>
                    <a:pt x="95810" y="21358"/>
                    <a:pt x="97901" y="20788"/>
                    <a:pt x="99007" y="21479"/>
                  </a:cubicBezTo>
                  <a:cubicBezTo>
                    <a:pt x="99192" y="21597"/>
                    <a:pt x="99367" y="21648"/>
                    <a:pt x="99531" y="21648"/>
                  </a:cubicBezTo>
                  <a:cubicBezTo>
                    <a:pt x="100207" y="21648"/>
                    <a:pt x="100708" y="20784"/>
                    <a:pt x="101098" y="20200"/>
                  </a:cubicBezTo>
                  <a:cubicBezTo>
                    <a:pt x="102256" y="18472"/>
                    <a:pt x="104088" y="17055"/>
                    <a:pt x="105729" y="16536"/>
                  </a:cubicBezTo>
                  <a:cubicBezTo>
                    <a:pt x="109220" y="15396"/>
                    <a:pt x="112486" y="13547"/>
                    <a:pt x="116254" y="13115"/>
                  </a:cubicBezTo>
                  <a:cubicBezTo>
                    <a:pt x="117965" y="12907"/>
                    <a:pt x="119935" y="12320"/>
                    <a:pt x="120021" y="9883"/>
                  </a:cubicBezTo>
                  <a:cubicBezTo>
                    <a:pt x="120021" y="9693"/>
                    <a:pt x="120349" y="9485"/>
                    <a:pt x="120557" y="9330"/>
                  </a:cubicBezTo>
                  <a:cubicBezTo>
                    <a:pt x="121663" y="8552"/>
                    <a:pt x="123132" y="8034"/>
                    <a:pt x="122631" y="6202"/>
                  </a:cubicBezTo>
                  <a:cubicBezTo>
                    <a:pt x="122594" y="6055"/>
                    <a:pt x="122626" y="6020"/>
                    <a:pt x="122682" y="6020"/>
                  </a:cubicBezTo>
                  <a:cubicBezTo>
                    <a:pt x="122731" y="6020"/>
                    <a:pt x="122799" y="6046"/>
                    <a:pt x="122855" y="6046"/>
                  </a:cubicBezTo>
                  <a:cubicBezTo>
                    <a:pt x="122928" y="6051"/>
                    <a:pt x="122998" y="6053"/>
                    <a:pt x="123064" y="6053"/>
                  </a:cubicBezTo>
                  <a:cubicBezTo>
                    <a:pt x="124269" y="6053"/>
                    <a:pt x="124381" y="5321"/>
                    <a:pt x="123840" y="4387"/>
                  </a:cubicBezTo>
                  <a:cubicBezTo>
                    <a:pt x="123581" y="3921"/>
                    <a:pt x="123875" y="3955"/>
                    <a:pt x="124048" y="3817"/>
                  </a:cubicBezTo>
                  <a:cubicBezTo>
                    <a:pt x="125240" y="2867"/>
                    <a:pt x="126640" y="2728"/>
                    <a:pt x="128092" y="2659"/>
                  </a:cubicBezTo>
                  <a:cubicBezTo>
                    <a:pt x="128575" y="2625"/>
                    <a:pt x="129180" y="2521"/>
                    <a:pt x="129249" y="1934"/>
                  </a:cubicBezTo>
                  <a:cubicBezTo>
                    <a:pt x="129301" y="1363"/>
                    <a:pt x="128714" y="1242"/>
                    <a:pt x="128299" y="1190"/>
                  </a:cubicBezTo>
                  <a:cubicBezTo>
                    <a:pt x="125707" y="948"/>
                    <a:pt x="123132" y="430"/>
                    <a:pt x="120557" y="171"/>
                  </a:cubicBezTo>
                  <a:cubicBezTo>
                    <a:pt x="119360" y="50"/>
                    <a:pt x="118163" y="0"/>
                    <a:pt x="116966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64"/>
            <p:cNvSpPr/>
            <p:nvPr/>
          </p:nvSpPr>
          <p:spPr>
            <a:xfrm>
              <a:off x="1581325" y="1051125"/>
              <a:ext cx="283000" cy="91675"/>
            </a:xfrm>
            <a:custGeom>
              <a:avLst/>
              <a:gdLst/>
              <a:ahLst/>
              <a:cxnLst/>
              <a:rect l="l" t="t" r="r" b="b"/>
              <a:pathLst>
                <a:path w="11320" h="3667" extrusionOk="0">
                  <a:moveTo>
                    <a:pt x="6214" y="0"/>
                  </a:moveTo>
                  <a:cubicBezTo>
                    <a:pt x="5926" y="0"/>
                    <a:pt x="5584" y="48"/>
                    <a:pt x="5219" y="71"/>
                  </a:cubicBezTo>
                  <a:cubicBezTo>
                    <a:pt x="5082" y="56"/>
                    <a:pt x="4943" y="49"/>
                    <a:pt x="4804" y="49"/>
                  </a:cubicBezTo>
                  <a:cubicBezTo>
                    <a:pt x="3493" y="49"/>
                    <a:pt x="2115" y="667"/>
                    <a:pt x="709" y="1073"/>
                  </a:cubicBezTo>
                  <a:cubicBezTo>
                    <a:pt x="432" y="1177"/>
                    <a:pt x="208" y="1401"/>
                    <a:pt x="69" y="1678"/>
                  </a:cubicBezTo>
                  <a:cubicBezTo>
                    <a:pt x="0" y="1781"/>
                    <a:pt x="242" y="2213"/>
                    <a:pt x="363" y="2231"/>
                  </a:cubicBezTo>
                  <a:cubicBezTo>
                    <a:pt x="2163" y="2438"/>
                    <a:pt x="3786" y="3667"/>
                    <a:pt x="5640" y="3667"/>
                  </a:cubicBezTo>
                  <a:cubicBezTo>
                    <a:pt x="6100" y="3667"/>
                    <a:pt x="6574" y="3591"/>
                    <a:pt x="7068" y="3406"/>
                  </a:cubicBezTo>
                  <a:cubicBezTo>
                    <a:pt x="7396" y="3281"/>
                    <a:pt x="7767" y="3236"/>
                    <a:pt x="8142" y="3236"/>
                  </a:cubicBezTo>
                  <a:cubicBezTo>
                    <a:pt x="8439" y="3236"/>
                    <a:pt x="8738" y="3264"/>
                    <a:pt x="9021" y="3302"/>
                  </a:cubicBezTo>
                  <a:cubicBezTo>
                    <a:pt x="9277" y="3340"/>
                    <a:pt x="9523" y="3370"/>
                    <a:pt x="9759" y="3370"/>
                  </a:cubicBezTo>
                  <a:cubicBezTo>
                    <a:pt x="10271" y="3370"/>
                    <a:pt x="10728" y="3229"/>
                    <a:pt x="11095" y="2732"/>
                  </a:cubicBezTo>
                  <a:cubicBezTo>
                    <a:pt x="11320" y="2473"/>
                    <a:pt x="11268" y="2075"/>
                    <a:pt x="10991" y="1885"/>
                  </a:cubicBezTo>
                  <a:cubicBezTo>
                    <a:pt x="10479" y="1524"/>
                    <a:pt x="10006" y="1077"/>
                    <a:pt x="9430" y="1077"/>
                  </a:cubicBezTo>
                  <a:cubicBezTo>
                    <a:pt x="9151" y="1077"/>
                    <a:pt x="8847" y="1182"/>
                    <a:pt x="8503" y="1453"/>
                  </a:cubicBezTo>
                  <a:cubicBezTo>
                    <a:pt x="8280" y="1626"/>
                    <a:pt x="7919" y="1737"/>
                    <a:pt x="7612" y="1737"/>
                  </a:cubicBezTo>
                  <a:cubicBezTo>
                    <a:pt x="7277" y="1737"/>
                    <a:pt x="7006" y="1605"/>
                    <a:pt x="7051" y="1280"/>
                  </a:cubicBezTo>
                  <a:cubicBezTo>
                    <a:pt x="7179" y="207"/>
                    <a:pt x="6812" y="0"/>
                    <a:pt x="6214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64"/>
            <p:cNvSpPr/>
            <p:nvPr/>
          </p:nvSpPr>
          <p:spPr>
            <a:xfrm>
              <a:off x="3144425" y="1319375"/>
              <a:ext cx="213450" cy="95575"/>
            </a:xfrm>
            <a:custGeom>
              <a:avLst/>
              <a:gdLst/>
              <a:ahLst/>
              <a:cxnLst/>
              <a:rect l="l" t="t" r="r" b="b"/>
              <a:pathLst>
                <a:path w="8538" h="3823" extrusionOk="0">
                  <a:moveTo>
                    <a:pt x="6155" y="1"/>
                  </a:moveTo>
                  <a:cubicBezTo>
                    <a:pt x="6054" y="1"/>
                    <a:pt x="5950" y="7"/>
                    <a:pt x="5842" y="20"/>
                  </a:cubicBezTo>
                  <a:cubicBezTo>
                    <a:pt x="4846" y="139"/>
                    <a:pt x="3874" y="469"/>
                    <a:pt x="2859" y="469"/>
                  </a:cubicBezTo>
                  <a:cubicBezTo>
                    <a:pt x="2396" y="469"/>
                    <a:pt x="1923" y="400"/>
                    <a:pt x="1435" y="211"/>
                  </a:cubicBezTo>
                  <a:cubicBezTo>
                    <a:pt x="1292" y="150"/>
                    <a:pt x="1133" y="113"/>
                    <a:pt x="974" y="113"/>
                  </a:cubicBezTo>
                  <a:cubicBezTo>
                    <a:pt x="501" y="113"/>
                    <a:pt x="35" y="441"/>
                    <a:pt x="35" y="1438"/>
                  </a:cubicBezTo>
                  <a:cubicBezTo>
                    <a:pt x="1" y="3771"/>
                    <a:pt x="1573" y="3580"/>
                    <a:pt x="3025" y="3822"/>
                  </a:cubicBezTo>
                  <a:cubicBezTo>
                    <a:pt x="4338" y="3753"/>
                    <a:pt x="5617" y="3408"/>
                    <a:pt x="6792" y="2837"/>
                  </a:cubicBezTo>
                  <a:cubicBezTo>
                    <a:pt x="7415" y="2526"/>
                    <a:pt x="8538" y="2474"/>
                    <a:pt x="8192" y="1541"/>
                  </a:cubicBezTo>
                  <a:cubicBezTo>
                    <a:pt x="7892" y="720"/>
                    <a:pt x="7218" y="1"/>
                    <a:pt x="6155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64"/>
            <p:cNvSpPr/>
            <p:nvPr/>
          </p:nvSpPr>
          <p:spPr>
            <a:xfrm>
              <a:off x="1453000" y="2509000"/>
              <a:ext cx="263575" cy="113100"/>
            </a:xfrm>
            <a:custGeom>
              <a:avLst/>
              <a:gdLst/>
              <a:ahLst/>
              <a:cxnLst/>
              <a:rect l="l" t="t" r="r" b="b"/>
              <a:pathLst>
                <a:path w="10543" h="4524" extrusionOk="0">
                  <a:moveTo>
                    <a:pt x="3451" y="1"/>
                  </a:moveTo>
                  <a:cubicBezTo>
                    <a:pt x="2445" y="1"/>
                    <a:pt x="1486" y="228"/>
                    <a:pt x="761" y="702"/>
                  </a:cubicBezTo>
                  <a:cubicBezTo>
                    <a:pt x="398" y="927"/>
                    <a:pt x="1" y="1186"/>
                    <a:pt x="243" y="1687"/>
                  </a:cubicBezTo>
                  <a:cubicBezTo>
                    <a:pt x="390" y="1972"/>
                    <a:pt x="609" y="2083"/>
                    <a:pt x="855" y="2083"/>
                  </a:cubicBezTo>
                  <a:cubicBezTo>
                    <a:pt x="1012" y="2083"/>
                    <a:pt x="1180" y="2038"/>
                    <a:pt x="1349" y="1964"/>
                  </a:cubicBezTo>
                  <a:cubicBezTo>
                    <a:pt x="1677" y="1828"/>
                    <a:pt x="1990" y="1776"/>
                    <a:pt x="2298" y="1776"/>
                  </a:cubicBezTo>
                  <a:cubicBezTo>
                    <a:pt x="2932" y="1776"/>
                    <a:pt x="3543" y="1997"/>
                    <a:pt x="4217" y="2171"/>
                  </a:cubicBezTo>
                  <a:cubicBezTo>
                    <a:pt x="5708" y="2540"/>
                    <a:pt x="6405" y="4523"/>
                    <a:pt x="7868" y="4523"/>
                  </a:cubicBezTo>
                  <a:cubicBezTo>
                    <a:pt x="8118" y="4523"/>
                    <a:pt x="8391" y="4465"/>
                    <a:pt x="8693" y="4332"/>
                  </a:cubicBezTo>
                  <a:cubicBezTo>
                    <a:pt x="8824" y="4337"/>
                    <a:pt x="8947" y="4340"/>
                    <a:pt x="9062" y="4340"/>
                  </a:cubicBezTo>
                  <a:cubicBezTo>
                    <a:pt x="10032" y="4340"/>
                    <a:pt x="10475" y="4144"/>
                    <a:pt x="10491" y="3727"/>
                  </a:cubicBezTo>
                  <a:cubicBezTo>
                    <a:pt x="10542" y="2897"/>
                    <a:pt x="9817" y="2724"/>
                    <a:pt x="9264" y="2517"/>
                  </a:cubicBezTo>
                  <a:cubicBezTo>
                    <a:pt x="8711" y="2292"/>
                    <a:pt x="8209" y="1964"/>
                    <a:pt x="7777" y="1567"/>
                  </a:cubicBezTo>
                  <a:cubicBezTo>
                    <a:pt x="6685" y="547"/>
                    <a:pt x="5011" y="1"/>
                    <a:pt x="3451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64"/>
            <p:cNvSpPr/>
            <p:nvPr/>
          </p:nvSpPr>
          <p:spPr>
            <a:xfrm>
              <a:off x="1880725" y="1020350"/>
              <a:ext cx="162025" cy="112025"/>
            </a:xfrm>
            <a:custGeom>
              <a:avLst/>
              <a:gdLst/>
              <a:ahLst/>
              <a:cxnLst/>
              <a:rect l="l" t="t" r="r" b="b"/>
              <a:pathLst>
                <a:path w="6481" h="4481" extrusionOk="0">
                  <a:moveTo>
                    <a:pt x="4294" y="0"/>
                  </a:moveTo>
                  <a:cubicBezTo>
                    <a:pt x="4062" y="0"/>
                    <a:pt x="3818" y="44"/>
                    <a:pt x="3560" y="144"/>
                  </a:cubicBezTo>
                  <a:cubicBezTo>
                    <a:pt x="3094" y="317"/>
                    <a:pt x="2593" y="541"/>
                    <a:pt x="2886" y="1198"/>
                  </a:cubicBezTo>
                  <a:cubicBezTo>
                    <a:pt x="3042" y="1509"/>
                    <a:pt x="3232" y="1820"/>
                    <a:pt x="3457" y="2114"/>
                  </a:cubicBezTo>
                  <a:cubicBezTo>
                    <a:pt x="3147" y="2260"/>
                    <a:pt x="2851" y="2348"/>
                    <a:pt x="2545" y="2348"/>
                  </a:cubicBezTo>
                  <a:cubicBezTo>
                    <a:pt x="2270" y="2348"/>
                    <a:pt x="1987" y="2277"/>
                    <a:pt x="1677" y="2114"/>
                  </a:cubicBezTo>
                  <a:cubicBezTo>
                    <a:pt x="1531" y="2037"/>
                    <a:pt x="1393" y="2002"/>
                    <a:pt x="1262" y="2002"/>
                  </a:cubicBezTo>
                  <a:cubicBezTo>
                    <a:pt x="867" y="2002"/>
                    <a:pt x="545" y="2320"/>
                    <a:pt x="311" y="2736"/>
                  </a:cubicBezTo>
                  <a:cubicBezTo>
                    <a:pt x="0" y="3289"/>
                    <a:pt x="467" y="3479"/>
                    <a:pt x="813" y="3807"/>
                  </a:cubicBezTo>
                  <a:cubicBezTo>
                    <a:pt x="1327" y="4309"/>
                    <a:pt x="1837" y="4480"/>
                    <a:pt x="2344" y="4480"/>
                  </a:cubicBezTo>
                  <a:cubicBezTo>
                    <a:pt x="3164" y="4480"/>
                    <a:pt x="3976" y="4032"/>
                    <a:pt x="4787" y="3807"/>
                  </a:cubicBezTo>
                  <a:lnTo>
                    <a:pt x="5081" y="3514"/>
                  </a:lnTo>
                  <a:cubicBezTo>
                    <a:pt x="5237" y="2788"/>
                    <a:pt x="5098" y="1924"/>
                    <a:pt x="6204" y="1734"/>
                  </a:cubicBezTo>
                  <a:cubicBezTo>
                    <a:pt x="6464" y="1699"/>
                    <a:pt x="6481" y="1129"/>
                    <a:pt x="6222" y="921"/>
                  </a:cubicBezTo>
                  <a:cubicBezTo>
                    <a:pt x="5644" y="436"/>
                    <a:pt x="5027" y="0"/>
                    <a:pt x="4294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64"/>
            <p:cNvSpPr/>
            <p:nvPr/>
          </p:nvSpPr>
          <p:spPr>
            <a:xfrm>
              <a:off x="1688900" y="2603450"/>
              <a:ext cx="165050" cy="73950"/>
            </a:xfrm>
            <a:custGeom>
              <a:avLst/>
              <a:gdLst/>
              <a:ahLst/>
              <a:cxnLst/>
              <a:rect l="l" t="t" r="r" b="b"/>
              <a:pathLst>
                <a:path w="6602" h="2958" extrusionOk="0">
                  <a:moveTo>
                    <a:pt x="2842" y="0"/>
                  </a:moveTo>
                  <a:cubicBezTo>
                    <a:pt x="2588" y="0"/>
                    <a:pt x="2332" y="28"/>
                    <a:pt x="2074" y="87"/>
                  </a:cubicBezTo>
                  <a:cubicBezTo>
                    <a:pt x="1452" y="225"/>
                    <a:pt x="1055" y="1331"/>
                    <a:pt x="225" y="1694"/>
                  </a:cubicBezTo>
                  <a:cubicBezTo>
                    <a:pt x="0" y="1798"/>
                    <a:pt x="277" y="2247"/>
                    <a:pt x="536" y="2454"/>
                  </a:cubicBezTo>
                  <a:cubicBezTo>
                    <a:pt x="957" y="2789"/>
                    <a:pt x="2162" y="2958"/>
                    <a:pt x="3373" y="2958"/>
                  </a:cubicBezTo>
                  <a:cubicBezTo>
                    <a:pt x="4599" y="2958"/>
                    <a:pt x="5830" y="2785"/>
                    <a:pt x="6256" y="2437"/>
                  </a:cubicBezTo>
                  <a:cubicBezTo>
                    <a:pt x="6395" y="2282"/>
                    <a:pt x="6515" y="2109"/>
                    <a:pt x="6602" y="1919"/>
                  </a:cubicBezTo>
                  <a:cubicBezTo>
                    <a:pt x="6481" y="1711"/>
                    <a:pt x="6429" y="1469"/>
                    <a:pt x="6291" y="1366"/>
                  </a:cubicBezTo>
                  <a:cubicBezTo>
                    <a:pt x="5231" y="636"/>
                    <a:pt x="4065" y="0"/>
                    <a:pt x="2842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64"/>
            <p:cNvSpPr/>
            <p:nvPr/>
          </p:nvSpPr>
          <p:spPr>
            <a:xfrm>
              <a:off x="1922200" y="1344925"/>
              <a:ext cx="129625" cy="64525"/>
            </a:xfrm>
            <a:custGeom>
              <a:avLst/>
              <a:gdLst/>
              <a:ahLst/>
              <a:cxnLst/>
              <a:rect l="l" t="t" r="r" b="b"/>
              <a:pathLst>
                <a:path w="5185" h="2581" extrusionOk="0">
                  <a:moveTo>
                    <a:pt x="1901" y="1"/>
                  </a:moveTo>
                  <a:lnTo>
                    <a:pt x="1227" y="467"/>
                  </a:lnTo>
                  <a:cubicBezTo>
                    <a:pt x="934" y="1020"/>
                    <a:pt x="0" y="1383"/>
                    <a:pt x="415" y="2144"/>
                  </a:cubicBezTo>
                  <a:cubicBezTo>
                    <a:pt x="602" y="2475"/>
                    <a:pt x="838" y="2581"/>
                    <a:pt x="1096" y="2581"/>
                  </a:cubicBezTo>
                  <a:cubicBezTo>
                    <a:pt x="1482" y="2581"/>
                    <a:pt x="1915" y="2344"/>
                    <a:pt x="2299" y="2282"/>
                  </a:cubicBezTo>
                  <a:cubicBezTo>
                    <a:pt x="2552" y="2236"/>
                    <a:pt x="2806" y="2213"/>
                    <a:pt x="3064" y="2213"/>
                  </a:cubicBezTo>
                  <a:cubicBezTo>
                    <a:pt x="3194" y="2213"/>
                    <a:pt x="3324" y="2219"/>
                    <a:pt x="3457" y="2230"/>
                  </a:cubicBezTo>
                  <a:cubicBezTo>
                    <a:pt x="3730" y="2245"/>
                    <a:pt x="4039" y="2324"/>
                    <a:pt x="4314" y="2324"/>
                  </a:cubicBezTo>
                  <a:cubicBezTo>
                    <a:pt x="4665" y="2324"/>
                    <a:pt x="4959" y="2195"/>
                    <a:pt x="5047" y="1643"/>
                  </a:cubicBezTo>
                  <a:cubicBezTo>
                    <a:pt x="5185" y="744"/>
                    <a:pt x="4563" y="277"/>
                    <a:pt x="3768" y="122"/>
                  </a:cubicBezTo>
                  <a:cubicBezTo>
                    <a:pt x="3146" y="35"/>
                    <a:pt x="2523" y="1"/>
                    <a:pt x="1901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64"/>
            <p:cNvSpPr/>
            <p:nvPr/>
          </p:nvSpPr>
          <p:spPr>
            <a:xfrm>
              <a:off x="1787825" y="1030550"/>
              <a:ext cx="94250" cy="44825"/>
            </a:xfrm>
            <a:custGeom>
              <a:avLst/>
              <a:gdLst/>
              <a:ahLst/>
              <a:cxnLst/>
              <a:rect l="l" t="t" r="r" b="b"/>
              <a:pathLst>
                <a:path w="3770" h="1793" extrusionOk="0">
                  <a:moveTo>
                    <a:pt x="2929" y="0"/>
                  </a:moveTo>
                  <a:cubicBezTo>
                    <a:pt x="2800" y="0"/>
                    <a:pt x="2676" y="17"/>
                    <a:pt x="2576" y="47"/>
                  </a:cubicBezTo>
                  <a:cubicBezTo>
                    <a:pt x="2412" y="93"/>
                    <a:pt x="2229" y="105"/>
                    <a:pt x="2039" y="105"/>
                  </a:cubicBezTo>
                  <a:cubicBezTo>
                    <a:pt x="1817" y="105"/>
                    <a:pt x="1584" y="88"/>
                    <a:pt x="1360" y="88"/>
                  </a:cubicBezTo>
                  <a:cubicBezTo>
                    <a:pt x="763" y="88"/>
                    <a:pt x="227" y="208"/>
                    <a:pt x="105" y="1084"/>
                  </a:cubicBezTo>
                  <a:cubicBezTo>
                    <a:pt x="1" y="1792"/>
                    <a:pt x="865" y="1688"/>
                    <a:pt x="1504" y="1740"/>
                  </a:cubicBezTo>
                  <a:cubicBezTo>
                    <a:pt x="2265" y="1568"/>
                    <a:pt x="3405" y="1792"/>
                    <a:pt x="3665" y="652"/>
                  </a:cubicBezTo>
                  <a:cubicBezTo>
                    <a:pt x="3769" y="167"/>
                    <a:pt x="3329" y="0"/>
                    <a:pt x="2929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64"/>
            <p:cNvSpPr/>
            <p:nvPr/>
          </p:nvSpPr>
          <p:spPr>
            <a:xfrm>
              <a:off x="1870350" y="2639275"/>
              <a:ext cx="59225" cy="44325"/>
            </a:xfrm>
            <a:custGeom>
              <a:avLst/>
              <a:gdLst/>
              <a:ahLst/>
              <a:cxnLst/>
              <a:rect l="l" t="t" r="r" b="b"/>
              <a:pathLst>
                <a:path w="2369" h="1773" extrusionOk="0">
                  <a:moveTo>
                    <a:pt x="922" y="1"/>
                  </a:moveTo>
                  <a:cubicBezTo>
                    <a:pt x="435" y="1"/>
                    <a:pt x="1" y="156"/>
                    <a:pt x="1" y="762"/>
                  </a:cubicBezTo>
                  <a:cubicBezTo>
                    <a:pt x="1" y="1414"/>
                    <a:pt x="337" y="1773"/>
                    <a:pt x="982" y="1773"/>
                  </a:cubicBezTo>
                  <a:cubicBezTo>
                    <a:pt x="1038" y="1773"/>
                    <a:pt x="1097" y="1770"/>
                    <a:pt x="1158" y="1765"/>
                  </a:cubicBezTo>
                  <a:cubicBezTo>
                    <a:pt x="1711" y="1730"/>
                    <a:pt x="2368" y="1678"/>
                    <a:pt x="2299" y="901"/>
                  </a:cubicBezTo>
                  <a:cubicBezTo>
                    <a:pt x="2264" y="175"/>
                    <a:pt x="1642" y="2"/>
                    <a:pt x="1003" y="2"/>
                  </a:cubicBezTo>
                  <a:cubicBezTo>
                    <a:pt x="976" y="1"/>
                    <a:pt x="949" y="1"/>
                    <a:pt x="922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64"/>
            <p:cNvSpPr/>
            <p:nvPr/>
          </p:nvSpPr>
          <p:spPr>
            <a:xfrm>
              <a:off x="2264800" y="4630125"/>
              <a:ext cx="62675" cy="39225"/>
            </a:xfrm>
            <a:custGeom>
              <a:avLst/>
              <a:gdLst/>
              <a:ahLst/>
              <a:cxnLst/>
              <a:rect l="l" t="t" r="r" b="b"/>
              <a:pathLst>
                <a:path w="2507" h="1569" extrusionOk="0">
                  <a:moveTo>
                    <a:pt x="1176" y="52"/>
                  </a:moveTo>
                  <a:cubicBezTo>
                    <a:pt x="675" y="87"/>
                    <a:pt x="1" y="1"/>
                    <a:pt x="1" y="813"/>
                  </a:cubicBezTo>
                  <a:cubicBezTo>
                    <a:pt x="1" y="1241"/>
                    <a:pt x="341" y="1568"/>
                    <a:pt x="742" y="1568"/>
                  </a:cubicBezTo>
                  <a:cubicBezTo>
                    <a:pt x="811" y="1568"/>
                    <a:pt x="881" y="1559"/>
                    <a:pt x="951" y="1539"/>
                  </a:cubicBezTo>
                  <a:cubicBezTo>
                    <a:pt x="1077" y="1515"/>
                    <a:pt x="1221" y="1513"/>
                    <a:pt x="1369" y="1513"/>
                  </a:cubicBezTo>
                  <a:cubicBezTo>
                    <a:pt x="1403" y="1513"/>
                    <a:pt x="1437" y="1513"/>
                    <a:pt x="1471" y="1513"/>
                  </a:cubicBezTo>
                  <a:cubicBezTo>
                    <a:pt x="1947" y="1513"/>
                    <a:pt x="2434" y="1491"/>
                    <a:pt x="2472" y="830"/>
                  </a:cubicBezTo>
                  <a:cubicBezTo>
                    <a:pt x="2506" y="52"/>
                    <a:pt x="1781" y="87"/>
                    <a:pt x="1176" y="52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64"/>
            <p:cNvSpPr/>
            <p:nvPr/>
          </p:nvSpPr>
          <p:spPr>
            <a:xfrm>
              <a:off x="1604225" y="2645350"/>
              <a:ext cx="56175" cy="38275"/>
            </a:xfrm>
            <a:custGeom>
              <a:avLst/>
              <a:gdLst/>
              <a:ahLst/>
              <a:cxnLst/>
              <a:rect l="l" t="t" r="r" b="b"/>
              <a:pathLst>
                <a:path w="2247" h="1531" extrusionOk="0">
                  <a:moveTo>
                    <a:pt x="1003" y="1"/>
                  </a:moveTo>
                  <a:cubicBezTo>
                    <a:pt x="536" y="35"/>
                    <a:pt x="0" y="1"/>
                    <a:pt x="17" y="554"/>
                  </a:cubicBezTo>
                  <a:cubicBezTo>
                    <a:pt x="17" y="1297"/>
                    <a:pt x="640" y="1452"/>
                    <a:pt x="1262" y="1522"/>
                  </a:cubicBezTo>
                  <a:cubicBezTo>
                    <a:pt x="1319" y="1528"/>
                    <a:pt x="1377" y="1531"/>
                    <a:pt x="1434" y="1531"/>
                  </a:cubicBezTo>
                  <a:cubicBezTo>
                    <a:pt x="1857" y="1531"/>
                    <a:pt x="2247" y="1352"/>
                    <a:pt x="2247" y="865"/>
                  </a:cubicBezTo>
                  <a:cubicBezTo>
                    <a:pt x="2247" y="18"/>
                    <a:pt x="1504" y="139"/>
                    <a:pt x="1003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64"/>
            <p:cNvSpPr/>
            <p:nvPr/>
          </p:nvSpPr>
          <p:spPr>
            <a:xfrm>
              <a:off x="7045475" y="3384250"/>
              <a:ext cx="47375" cy="53550"/>
            </a:xfrm>
            <a:custGeom>
              <a:avLst/>
              <a:gdLst/>
              <a:ahLst/>
              <a:cxnLst/>
              <a:rect l="l" t="t" r="r" b="b"/>
              <a:pathLst>
                <a:path w="1895" h="2142" extrusionOk="0">
                  <a:moveTo>
                    <a:pt x="416" y="1"/>
                  </a:moveTo>
                  <a:cubicBezTo>
                    <a:pt x="93" y="1"/>
                    <a:pt x="0" y="338"/>
                    <a:pt x="63" y="618"/>
                  </a:cubicBezTo>
                  <a:cubicBezTo>
                    <a:pt x="201" y="1292"/>
                    <a:pt x="339" y="2035"/>
                    <a:pt x="1203" y="2139"/>
                  </a:cubicBezTo>
                  <a:cubicBezTo>
                    <a:pt x="1224" y="2141"/>
                    <a:pt x="1245" y="2142"/>
                    <a:pt x="1265" y="2142"/>
                  </a:cubicBezTo>
                  <a:cubicBezTo>
                    <a:pt x="1645" y="2142"/>
                    <a:pt x="1895" y="1835"/>
                    <a:pt x="1895" y="1327"/>
                  </a:cubicBezTo>
                  <a:cubicBezTo>
                    <a:pt x="1670" y="705"/>
                    <a:pt x="1273" y="169"/>
                    <a:pt x="529" y="13"/>
                  </a:cubicBezTo>
                  <a:cubicBezTo>
                    <a:pt x="489" y="5"/>
                    <a:pt x="451" y="1"/>
                    <a:pt x="416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64"/>
            <p:cNvSpPr/>
            <p:nvPr/>
          </p:nvSpPr>
          <p:spPr>
            <a:xfrm>
              <a:off x="4291500" y="1250400"/>
              <a:ext cx="54900" cy="37900"/>
            </a:xfrm>
            <a:custGeom>
              <a:avLst/>
              <a:gdLst/>
              <a:ahLst/>
              <a:cxnLst/>
              <a:rect l="l" t="t" r="r" b="b"/>
              <a:pathLst>
                <a:path w="2196" h="1516" extrusionOk="0">
                  <a:moveTo>
                    <a:pt x="1013" y="0"/>
                  </a:moveTo>
                  <a:cubicBezTo>
                    <a:pt x="676" y="0"/>
                    <a:pt x="369" y="181"/>
                    <a:pt x="190" y="464"/>
                  </a:cubicBezTo>
                  <a:cubicBezTo>
                    <a:pt x="0" y="706"/>
                    <a:pt x="35" y="1034"/>
                    <a:pt x="259" y="1224"/>
                  </a:cubicBezTo>
                  <a:cubicBezTo>
                    <a:pt x="466" y="1444"/>
                    <a:pt x="678" y="1515"/>
                    <a:pt x="892" y="1515"/>
                  </a:cubicBezTo>
                  <a:cubicBezTo>
                    <a:pt x="1233" y="1515"/>
                    <a:pt x="1579" y="1336"/>
                    <a:pt x="1919" y="1293"/>
                  </a:cubicBezTo>
                  <a:cubicBezTo>
                    <a:pt x="2195" y="567"/>
                    <a:pt x="1901" y="153"/>
                    <a:pt x="1175" y="14"/>
                  </a:cubicBezTo>
                  <a:cubicBezTo>
                    <a:pt x="1121" y="5"/>
                    <a:pt x="1066" y="0"/>
                    <a:pt x="1013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64"/>
            <p:cNvSpPr/>
            <p:nvPr/>
          </p:nvSpPr>
          <p:spPr>
            <a:xfrm>
              <a:off x="6323375" y="3314875"/>
              <a:ext cx="50125" cy="37325"/>
            </a:xfrm>
            <a:custGeom>
              <a:avLst/>
              <a:gdLst/>
              <a:ahLst/>
              <a:cxnLst/>
              <a:rect l="l" t="t" r="r" b="b"/>
              <a:pathLst>
                <a:path w="2005" h="1493" extrusionOk="0">
                  <a:moveTo>
                    <a:pt x="754" y="1"/>
                  </a:moveTo>
                  <a:cubicBezTo>
                    <a:pt x="409" y="1"/>
                    <a:pt x="93" y="129"/>
                    <a:pt x="52" y="542"/>
                  </a:cubicBezTo>
                  <a:cubicBezTo>
                    <a:pt x="0" y="1198"/>
                    <a:pt x="536" y="1371"/>
                    <a:pt x="1106" y="1492"/>
                  </a:cubicBezTo>
                  <a:cubicBezTo>
                    <a:pt x="1504" y="1475"/>
                    <a:pt x="1988" y="1440"/>
                    <a:pt x="1988" y="905"/>
                  </a:cubicBezTo>
                  <a:cubicBezTo>
                    <a:pt x="2005" y="317"/>
                    <a:pt x="1504" y="110"/>
                    <a:pt x="1020" y="23"/>
                  </a:cubicBezTo>
                  <a:cubicBezTo>
                    <a:pt x="932" y="9"/>
                    <a:pt x="842" y="1"/>
                    <a:pt x="754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64"/>
            <p:cNvSpPr/>
            <p:nvPr/>
          </p:nvSpPr>
          <p:spPr>
            <a:xfrm>
              <a:off x="6680225" y="1890750"/>
              <a:ext cx="46075" cy="42200"/>
            </a:xfrm>
            <a:custGeom>
              <a:avLst/>
              <a:gdLst/>
              <a:ahLst/>
              <a:cxnLst/>
              <a:rect l="l" t="t" r="r" b="b"/>
              <a:pathLst>
                <a:path w="1843" h="1688" extrusionOk="0">
                  <a:moveTo>
                    <a:pt x="1376" y="1"/>
                  </a:moveTo>
                  <a:cubicBezTo>
                    <a:pt x="1345" y="1"/>
                    <a:pt x="1312" y="4"/>
                    <a:pt x="1280" y="11"/>
                  </a:cubicBezTo>
                  <a:cubicBezTo>
                    <a:pt x="675" y="29"/>
                    <a:pt x="156" y="478"/>
                    <a:pt x="70" y="1083"/>
                  </a:cubicBezTo>
                  <a:cubicBezTo>
                    <a:pt x="1" y="1446"/>
                    <a:pt x="208" y="1670"/>
                    <a:pt x="675" y="1688"/>
                  </a:cubicBezTo>
                  <a:cubicBezTo>
                    <a:pt x="1193" y="1480"/>
                    <a:pt x="1643" y="1135"/>
                    <a:pt x="1781" y="513"/>
                  </a:cubicBezTo>
                  <a:cubicBezTo>
                    <a:pt x="1843" y="250"/>
                    <a:pt x="1642" y="1"/>
                    <a:pt x="1376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64"/>
            <p:cNvSpPr/>
            <p:nvPr/>
          </p:nvSpPr>
          <p:spPr>
            <a:xfrm>
              <a:off x="3550975" y="1955400"/>
              <a:ext cx="53600" cy="126175"/>
            </a:xfrm>
            <a:custGeom>
              <a:avLst/>
              <a:gdLst/>
              <a:ahLst/>
              <a:cxnLst/>
              <a:rect l="l" t="t" r="r" b="b"/>
              <a:pathLst>
                <a:path w="2144" h="5047" extrusionOk="0">
                  <a:moveTo>
                    <a:pt x="1297" y="0"/>
                  </a:moveTo>
                  <a:cubicBezTo>
                    <a:pt x="778" y="0"/>
                    <a:pt x="260" y="363"/>
                    <a:pt x="364" y="795"/>
                  </a:cubicBezTo>
                  <a:cubicBezTo>
                    <a:pt x="640" y="1850"/>
                    <a:pt x="122" y="2731"/>
                    <a:pt x="1" y="3491"/>
                  </a:cubicBezTo>
                  <a:cubicBezTo>
                    <a:pt x="70" y="4338"/>
                    <a:pt x="1" y="5047"/>
                    <a:pt x="951" y="5047"/>
                  </a:cubicBezTo>
                  <a:cubicBezTo>
                    <a:pt x="1781" y="5047"/>
                    <a:pt x="1971" y="4476"/>
                    <a:pt x="2040" y="3785"/>
                  </a:cubicBezTo>
                  <a:cubicBezTo>
                    <a:pt x="2144" y="2748"/>
                    <a:pt x="1642" y="1746"/>
                    <a:pt x="1936" y="692"/>
                  </a:cubicBezTo>
                  <a:cubicBezTo>
                    <a:pt x="2023" y="381"/>
                    <a:pt x="1712" y="0"/>
                    <a:pt x="1297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64"/>
            <p:cNvSpPr/>
            <p:nvPr/>
          </p:nvSpPr>
          <p:spPr>
            <a:xfrm>
              <a:off x="3910000" y="2161475"/>
              <a:ext cx="93775" cy="45400"/>
            </a:xfrm>
            <a:custGeom>
              <a:avLst/>
              <a:gdLst/>
              <a:ahLst/>
              <a:cxnLst/>
              <a:rect l="l" t="t" r="r" b="b"/>
              <a:pathLst>
                <a:path w="3751" h="1816" extrusionOk="0">
                  <a:moveTo>
                    <a:pt x="1383" y="1"/>
                  </a:moveTo>
                  <a:cubicBezTo>
                    <a:pt x="778" y="87"/>
                    <a:pt x="1" y="18"/>
                    <a:pt x="122" y="640"/>
                  </a:cubicBezTo>
                  <a:cubicBezTo>
                    <a:pt x="329" y="1625"/>
                    <a:pt x="1297" y="1815"/>
                    <a:pt x="2195" y="1815"/>
                  </a:cubicBezTo>
                  <a:cubicBezTo>
                    <a:pt x="2835" y="1815"/>
                    <a:pt x="3751" y="1712"/>
                    <a:pt x="3613" y="951"/>
                  </a:cubicBezTo>
                  <a:cubicBezTo>
                    <a:pt x="3466" y="240"/>
                    <a:pt x="2970" y="188"/>
                    <a:pt x="2455" y="188"/>
                  </a:cubicBezTo>
                  <a:cubicBezTo>
                    <a:pt x="2366" y="188"/>
                    <a:pt x="2276" y="189"/>
                    <a:pt x="2187" y="189"/>
                  </a:cubicBezTo>
                  <a:cubicBezTo>
                    <a:pt x="1880" y="189"/>
                    <a:pt x="1588" y="170"/>
                    <a:pt x="1383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64"/>
            <p:cNvSpPr/>
            <p:nvPr/>
          </p:nvSpPr>
          <p:spPr>
            <a:xfrm>
              <a:off x="4125600" y="2173875"/>
              <a:ext cx="50575" cy="37600"/>
            </a:xfrm>
            <a:custGeom>
              <a:avLst/>
              <a:gdLst/>
              <a:ahLst/>
              <a:cxnLst/>
              <a:rect l="l" t="t" r="r" b="b"/>
              <a:pathLst>
                <a:path w="2023" h="1504" extrusionOk="0">
                  <a:moveTo>
                    <a:pt x="1294" y="1"/>
                  </a:moveTo>
                  <a:cubicBezTo>
                    <a:pt x="1249" y="1"/>
                    <a:pt x="1204" y="3"/>
                    <a:pt x="1158" y="6"/>
                  </a:cubicBezTo>
                  <a:cubicBezTo>
                    <a:pt x="691" y="144"/>
                    <a:pt x="0" y="109"/>
                    <a:pt x="17" y="904"/>
                  </a:cubicBezTo>
                  <a:cubicBezTo>
                    <a:pt x="17" y="1352"/>
                    <a:pt x="364" y="1503"/>
                    <a:pt x="748" y="1503"/>
                  </a:cubicBezTo>
                  <a:cubicBezTo>
                    <a:pt x="809" y="1503"/>
                    <a:pt x="872" y="1499"/>
                    <a:pt x="933" y="1492"/>
                  </a:cubicBezTo>
                  <a:cubicBezTo>
                    <a:pt x="1486" y="1440"/>
                    <a:pt x="2022" y="1233"/>
                    <a:pt x="2022" y="593"/>
                  </a:cubicBezTo>
                  <a:cubicBezTo>
                    <a:pt x="2022" y="156"/>
                    <a:pt x="1711" y="1"/>
                    <a:pt x="1294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64"/>
            <p:cNvSpPr/>
            <p:nvPr/>
          </p:nvSpPr>
          <p:spPr>
            <a:xfrm>
              <a:off x="3415775" y="2038325"/>
              <a:ext cx="44925" cy="38175"/>
            </a:xfrm>
            <a:custGeom>
              <a:avLst/>
              <a:gdLst/>
              <a:ahLst/>
              <a:cxnLst/>
              <a:rect l="l" t="t" r="r" b="b"/>
              <a:pathLst>
                <a:path w="1797" h="1527" extrusionOk="0">
                  <a:moveTo>
                    <a:pt x="812" y="0"/>
                  </a:moveTo>
                  <a:cubicBezTo>
                    <a:pt x="383" y="0"/>
                    <a:pt x="1" y="211"/>
                    <a:pt x="34" y="710"/>
                  </a:cubicBezTo>
                  <a:cubicBezTo>
                    <a:pt x="34" y="1164"/>
                    <a:pt x="400" y="1527"/>
                    <a:pt x="845" y="1527"/>
                  </a:cubicBezTo>
                  <a:cubicBezTo>
                    <a:pt x="874" y="1527"/>
                    <a:pt x="903" y="1525"/>
                    <a:pt x="933" y="1522"/>
                  </a:cubicBezTo>
                  <a:cubicBezTo>
                    <a:pt x="1382" y="1522"/>
                    <a:pt x="1745" y="1315"/>
                    <a:pt x="1797" y="796"/>
                  </a:cubicBezTo>
                  <a:cubicBezTo>
                    <a:pt x="1745" y="226"/>
                    <a:pt x="1330" y="19"/>
                    <a:pt x="864" y="1"/>
                  </a:cubicBezTo>
                  <a:cubicBezTo>
                    <a:pt x="847" y="1"/>
                    <a:pt x="829" y="0"/>
                    <a:pt x="812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0" name="Google Shape;2950;p64"/>
          <p:cNvGrpSpPr/>
          <p:nvPr/>
        </p:nvGrpSpPr>
        <p:grpSpPr>
          <a:xfrm>
            <a:off x="7671985" y="3251325"/>
            <a:ext cx="104231" cy="320340"/>
            <a:chOff x="7564426" y="3224343"/>
            <a:chExt cx="119985" cy="368801"/>
          </a:xfrm>
        </p:grpSpPr>
        <p:sp>
          <p:nvSpPr>
            <p:cNvPr id="2951" name="Google Shape;2951;p64"/>
            <p:cNvSpPr/>
            <p:nvPr/>
          </p:nvSpPr>
          <p:spPr>
            <a:xfrm>
              <a:off x="7564426" y="3224379"/>
              <a:ext cx="119985" cy="368765"/>
            </a:xfrm>
            <a:custGeom>
              <a:avLst/>
              <a:gdLst/>
              <a:ahLst/>
              <a:cxnLst/>
              <a:rect l="l" t="t" r="r" b="b"/>
              <a:pathLst>
                <a:path w="13196" h="40557" extrusionOk="0">
                  <a:moveTo>
                    <a:pt x="2529" y="1"/>
                  </a:moveTo>
                  <a:lnTo>
                    <a:pt x="2547" y="1348"/>
                  </a:lnTo>
                  <a:lnTo>
                    <a:pt x="10244" y="1459"/>
                  </a:lnTo>
                  <a:lnTo>
                    <a:pt x="10227" y="108"/>
                  </a:lnTo>
                  <a:lnTo>
                    <a:pt x="2529" y="1"/>
                  </a:lnTo>
                  <a:close/>
                  <a:moveTo>
                    <a:pt x="3107" y="1850"/>
                  </a:moveTo>
                  <a:lnTo>
                    <a:pt x="556" y="15262"/>
                  </a:lnTo>
                  <a:lnTo>
                    <a:pt x="12617" y="15439"/>
                  </a:lnTo>
                  <a:lnTo>
                    <a:pt x="9489" y="1872"/>
                  </a:lnTo>
                  <a:lnTo>
                    <a:pt x="3107" y="1850"/>
                  </a:lnTo>
                  <a:close/>
                  <a:moveTo>
                    <a:pt x="1" y="15688"/>
                  </a:moveTo>
                  <a:lnTo>
                    <a:pt x="23" y="17035"/>
                  </a:lnTo>
                  <a:lnTo>
                    <a:pt x="13195" y="17226"/>
                  </a:lnTo>
                  <a:lnTo>
                    <a:pt x="13177" y="15879"/>
                  </a:lnTo>
                  <a:lnTo>
                    <a:pt x="1" y="15688"/>
                  </a:lnTo>
                  <a:close/>
                  <a:moveTo>
                    <a:pt x="4658" y="17528"/>
                  </a:moveTo>
                  <a:lnTo>
                    <a:pt x="4658" y="17528"/>
                  </a:lnTo>
                  <a:cubicBezTo>
                    <a:pt x="4685" y="21359"/>
                    <a:pt x="6027" y="32838"/>
                    <a:pt x="6902" y="40557"/>
                  </a:cubicBezTo>
                  <a:cubicBezTo>
                    <a:pt x="6902" y="40557"/>
                    <a:pt x="8813" y="21274"/>
                    <a:pt x="8560" y="17586"/>
                  </a:cubicBezTo>
                  <a:lnTo>
                    <a:pt x="4658" y="17528"/>
                  </a:ln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64"/>
            <p:cNvSpPr/>
            <p:nvPr/>
          </p:nvSpPr>
          <p:spPr>
            <a:xfrm>
              <a:off x="7564426" y="3224343"/>
              <a:ext cx="119985" cy="368801"/>
            </a:xfrm>
            <a:custGeom>
              <a:avLst/>
              <a:gdLst/>
              <a:ahLst/>
              <a:cxnLst/>
              <a:rect l="l" t="t" r="r" b="b"/>
              <a:pathLst>
                <a:path w="13196" h="40561" extrusionOk="0">
                  <a:moveTo>
                    <a:pt x="2529" y="1"/>
                  </a:moveTo>
                  <a:lnTo>
                    <a:pt x="2529" y="5"/>
                  </a:lnTo>
                  <a:lnTo>
                    <a:pt x="2547" y="1352"/>
                  </a:lnTo>
                  <a:lnTo>
                    <a:pt x="10244" y="1463"/>
                  </a:lnTo>
                  <a:lnTo>
                    <a:pt x="10227" y="112"/>
                  </a:lnTo>
                  <a:lnTo>
                    <a:pt x="2529" y="1"/>
                  </a:lnTo>
                  <a:close/>
                  <a:moveTo>
                    <a:pt x="3107" y="1854"/>
                  </a:moveTo>
                  <a:lnTo>
                    <a:pt x="556" y="15266"/>
                  </a:lnTo>
                  <a:lnTo>
                    <a:pt x="12617" y="15443"/>
                  </a:lnTo>
                  <a:lnTo>
                    <a:pt x="9489" y="1876"/>
                  </a:lnTo>
                  <a:lnTo>
                    <a:pt x="3107" y="1854"/>
                  </a:lnTo>
                  <a:close/>
                  <a:moveTo>
                    <a:pt x="1" y="15692"/>
                  </a:moveTo>
                  <a:lnTo>
                    <a:pt x="23" y="17039"/>
                  </a:lnTo>
                  <a:lnTo>
                    <a:pt x="13195" y="17230"/>
                  </a:lnTo>
                  <a:lnTo>
                    <a:pt x="13177" y="15883"/>
                  </a:lnTo>
                  <a:lnTo>
                    <a:pt x="1" y="15692"/>
                  </a:lnTo>
                  <a:close/>
                  <a:moveTo>
                    <a:pt x="4658" y="17532"/>
                  </a:moveTo>
                  <a:lnTo>
                    <a:pt x="4658" y="17532"/>
                  </a:lnTo>
                  <a:cubicBezTo>
                    <a:pt x="4685" y="21363"/>
                    <a:pt x="6027" y="32842"/>
                    <a:pt x="6902" y="40561"/>
                  </a:cubicBezTo>
                  <a:cubicBezTo>
                    <a:pt x="6902" y="40561"/>
                    <a:pt x="8813" y="21278"/>
                    <a:pt x="8560" y="17590"/>
                  </a:cubicBezTo>
                  <a:lnTo>
                    <a:pt x="4658" y="17532"/>
                  </a:ln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3" name="Google Shape;2953;p64"/>
          <p:cNvGrpSpPr/>
          <p:nvPr/>
        </p:nvGrpSpPr>
        <p:grpSpPr>
          <a:xfrm>
            <a:off x="7371473" y="3245427"/>
            <a:ext cx="189489" cy="332132"/>
            <a:chOff x="8370831" y="3202002"/>
            <a:chExt cx="218129" cy="382376"/>
          </a:xfrm>
        </p:grpSpPr>
        <p:sp>
          <p:nvSpPr>
            <p:cNvPr id="2954" name="Google Shape;2954;p64"/>
            <p:cNvSpPr/>
            <p:nvPr/>
          </p:nvSpPr>
          <p:spPr>
            <a:xfrm>
              <a:off x="8370831" y="3202002"/>
              <a:ext cx="218129" cy="382376"/>
            </a:xfrm>
            <a:custGeom>
              <a:avLst/>
              <a:gdLst/>
              <a:ahLst/>
              <a:cxnLst/>
              <a:rect l="l" t="t" r="r" b="b"/>
              <a:pathLst>
                <a:path w="23990" h="42054" extrusionOk="0">
                  <a:moveTo>
                    <a:pt x="11991" y="0"/>
                  </a:moveTo>
                  <a:cubicBezTo>
                    <a:pt x="11992" y="0"/>
                    <a:pt x="11992" y="0"/>
                    <a:pt x="11993" y="0"/>
                  </a:cubicBezTo>
                  <a:lnTo>
                    <a:pt x="11993" y="0"/>
                  </a:lnTo>
                  <a:cubicBezTo>
                    <a:pt x="11994" y="0"/>
                    <a:pt x="11995" y="0"/>
                    <a:pt x="11995" y="0"/>
                  </a:cubicBezTo>
                  <a:close/>
                  <a:moveTo>
                    <a:pt x="11993" y="0"/>
                  </a:moveTo>
                  <a:cubicBezTo>
                    <a:pt x="5373" y="1"/>
                    <a:pt x="1" y="4974"/>
                    <a:pt x="1" y="11110"/>
                  </a:cubicBezTo>
                  <a:cubicBezTo>
                    <a:pt x="1" y="14754"/>
                    <a:pt x="1894" y="17985"/>
                    <a:pt x="4823" y="20011"/>
                  </a:cubicBezTo>
                  <a:lnTo>
                    <a:pt x="12062" y="42054"/>
                  </a:lnTo>
                  <a:lnTo>
                    <a:pt x="18950" y="20154"/>
                  </a:lnTo>
                  <a:cubicBezTo>
                    <a:pt x="21999" y="18136"/>
                    <a:pt x="23990" y="14843"/>
                    <a:pt x="23990" y="11110"/>
                  </a:cubicBezTo>
                  <a:cubicBezTo>
                    <a:pt x="23990" y="4978"/>
                    <a:pt x="18618" y="1"/>
                    <a:pt x="11993" y="0"/>
                  </a:cubicBezTo>
                  <a:close/>
                </a:path>
              </a:pathLst>
            </a:custGeom>
            <a:solidFill>
              <a:srgbClr val="92A9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64"/>
            <p:cNvSpPr/>
            <p:nvPr/>
          </p:nvSpPr>
          <p:spPr>
            <a:xfrm>
              <a:off x="8397745" y="3226607"/>
              <a:ext cx="164347" cy="152181"/>
            </a:xfrm>
            <a:custGeom>
              <a:avLst/>
              <a:gdLst/>
              <a:ahLst/>
              <a:cxnLst/>
              <a:rect l="l" t="t" r="r" b="b"/>
              <a:pathLst>
                <a:path w="18075" h="16737" extrusionOk="0">
                  <a:moveTo>
                    <a:pt x="9035" y="0"/>
                  </a:moveTo>
                  <a:cubicBezTo>
                    <a:pt x="4045" y="0"/>
                    <a:pt x="1" y="3747"/>
                    <a:pt x="1" y="8368"/>
                  </a:cubicBezTo>
                  <a:cubicBezTo>
                    <a:pt x="1" y="12990"/>
                    <a:pt x="4045" y="16736"/>
                    <a:pt x="9035" y="16736"/>
                  </a:cubicBezTo>
                  <a:cubicBezTo>
                    <a:pt x="14026" y="16736"/>
                    <a:pt x="18075" y="12990"/>
                    <a:pt x="18075" y="8368"/>
                  </a:cubicBezTo>
                  <a:cubicBezTo>
                    <a:pt x="18075" y="3747"/>
                    <a:pt x="14030" y="0"/>
                    <a:pt x="90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6" name="Google Shape;2956;p64"/>
          <p:cNvGrpSpPr/>
          <p:nvPr/>
        </p:nvGrpSpPr>
        <p:grpSpPr>
          <a:xfrm>
            <a:off x="8094863" y="3656559"/>
            <a:ext cx="309429" cy="267000"/>
            <a:chOff x="6742064" y="3750480"/>
            <a:chExt cx="399315" cy="344560"/>
          </a:xfrm>
        </p:grpSpPr>
        <p:sp>
          <p:nvSpPr>
            <p:cNvPr id="2957" name="Google Shape;2957;p64"/>
            <p:cNvSpPr/>
            <p:nvPr/>
          </p:nvSpPr>
          <p:spPr>
            <a:xfrm>
              <a:off x="6742064" y="3750480"/>
              <a:ext cx="399315" cy="344560"/>
            </a:xfrm>
            <a:custGeom>
              <a:avLst/>
              <a:gdLst/>
              <a:ahLst/>
              <a:cxnLst/>
              <a:rect l="l" t="t" r="r" b="b"/>
              <a:pathLst>
                <a:path w="43917" h="37895" extrusionOk="0">
                  <a:moveTo>
                    <a:pt x="37846" y="1"/>
                  </a:moveTo>
                  <a:lnTo>
                    <a:pt x="6071" y="1"/>
                  </a:lnTo>
                  <a:cubicBezTo>
                    <a:pt x="2729" y="1"/>
                    <a:pt x="0" y="2734"/>
                    <a:pt x="0" y="6071"/>
                  </a:cubicBezTo>
                  <a:lnTo>
                    <a:pt x="0" y="18212"/>
                  </a:lnTo>
                  <a:cubicBezTo>
                    <a:pt x="0" y="21550"/>
                    <a:pt x="2729" y="24278"/>
                    <a:pt x="6071" y="24278"/>
                  </a:cubicBezTo>
                  <a:lnTo>
                    <a:pt x="18927" y="24278"/>
                  </a:lnTo>
                  <a:cubicBezTo>
                    <a:pt x="19332" y="24278"/>
                    <a:pt x="19754" y="24705"/>
                    <a:pt x="19821" y="25105"/>
                  </a:cubicBezTo>
                  <a:lnTo>
                    <a:pt x="21958" y="37895"/>
                  </a:lnTo>
                  <a:lnTo>
                    <a:pt x="24096" y="25101"/>
                  </a:lnTo>
                  <a:cubicBezTo>
                    <a:pt x="24162" y="24687"/>
                    <a:pt x="24629" y="24278"/>
                    <a:pt x="25051" y="24278"/>
                  </a:cubicBezTo>
                  <a:lnTo>
                    <a:pt x="37846" y="24278"/>
                  </a:lnTo>
                  <a:cubicBezTo>
                    <a:pt x="41183" y="24278"/>
                    <a:pt x="43916" y="21550"/>
                    <a:pt x="43916" y="18212"/>
                  </a:cubicBezTo>
                  <a:lnTo>
                    <a:pt x="43916" y="6071"/>
                  </a:lnTo>
                  <a:cubicBezTo>
                    <a:pt x="43916" y="2734"/>
                    <a:pt x="41183" y="1"/>
                    <a:pt x="37846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64"/>
            <p:cNvSpPr/>
            <p:nvPr/>
          </p:nvSpPr>
          <p:spPr>
            <a:xfrm>
              <a:off x="6764168" y="3772584"/>
              <a:ext cx="355108" cy="176549"/>
            </a:xfrm>
            <a:custGeom>
              <a:avLst/>
              <a:gdLst/>
              <a:ahLst/>
              <a:cxnLst/>
              <a:rect l="l" t="t" r="r" b="b"/>
              <a:pathLst>
                <a:path w="39055" h="19417" extrusionOk="0">
                  <a:moveTo>
                    <a:pt x="3755" y="1"/>
                  </a:moveTo>
                  <a:lnTo>
                    <a:pt x="35295" y="1"/>
                  </a:lnTo>
                  <a:cubicBezTo>
                    <a:pt x="37370" y="10"/>
                    <a:pt x="39045" y="1685"/>
                    <a:pt x="39054" y="3756"/>
                  </a:cubicBezTo>
                  <a:lnTo>
                    <a:pt x="39054" y="15666"/>
                  </a:lnTo>
                  <a:cubicBezTo>
                    <a:pt x="39045" y="17737"/>
                    <a:pt x="37370" y="19412"/>
                    <a:pt x="35295" y="19417"/>
                  </a:cubicBezTo>
                  <a:lnTo>
                    <a:pt x="3755" y="19417"/>
                  </a:lnTo>
                  <a:cubicBezTo>
                    <a:pt x="1680" y="19412"/>
                    <a:pt x="5" y="17737"/>
                    <a:pt x="0" y="15666"/>
                  </a:cubicBezTo>
                  <a:lnTo>
                    <a:pt x="0" y="3756"/>
                  </a:lnTo>
                  <a:cubicBezTo>
                    <a:pt x="5" y="1685"/>
                    <a:pt x="1680" y="10"/>
                    <a:pt x="37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9" name="Google Shape;2959;p64"/>
          <p:cNvGrpSpPr/>
          <p:nvPr/>
        </p:nvGrpSpPr>
        <p:grpSpPr>
          <a:xfrm>
            <a:off x="7633882" y="4007606"/>
            <a:ext cx="180437" cy="281608"/>
            <a:chOff x="7248525" y="3739696"/>
            <a:chExt cx="230531" cy="359790"/>
          </a:xfrm>
        </p:grpSpPr>
        <p:sp>
          <p:nvSpPr>
            <p:cNvPr id="2960" name="Google Shape;2960;p64"/>
            <p:cNvSpPr/>
            <p:nvPr/>
          </p:nvSpPr>
          <p:spPr>
            <a:xfrm>
              <a:off x="7248525" y="3739696"/>
              <a:ext cx="230531" cy="359790"/>
            </a:xfrm>
            <a:custGeom>
              <a:avLst/>
              <a:gdLst/>
              <a:ahLst/>
              <a:cxnLst/>
              <a:rect l="l" t="t" r="r" b="b"/>
              <a:pathLst>
                <a:path w="25354" h="39570" extrusionOk="0">
                  <a:moveTo>
                    <a:pt x="19434" y="18"/>
                  </a:moveTo>
                  <a:lnTo>
                    <a:pt x="6338" y="5"/>
                  </a:lnTo>
                  <a:cubicBezTo>
                    <a:pt x="2854" y="0"/>
                    <a:pt x="1" y="2858"/>
                    <a:pt x="1" y="6342"/>
                  </a:cubicBezTo>
                  <a:lnTo>
                    <a:pt x="1" y="19016"/>
                  </a:lnTo>
                  <a:cubicBezTo>
                    <a:pt x="1" y="29006"/>
                    <a:pt x="6280" y="22820"/>
                    <a:pt x="12679" y="39570"/>
                  </a:cubicBezTo>
                  <a:cubicBezTo>
                    <a:pt x="19074" y="22820"/>
                    <a:pt x="25354" y="29006"/>
                    <a:pt x="25354" y="19016"/>
                  </a:cubicBezTo>
                  <a:lnTo>
                    <a:pt x="25354" y="6342"/>
                  </a:lnTo>
                  <a:cubicBezTo>
                    <a:pt x="25354" y="2858"/>
                    <a:pt x="22923" y="18"/>
                    <a:pt x="19434" y="18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64"/>
            <p:cNvSpPr/>
            <p:nvPr/>
          </p:nvSpPr>
          <p:spPr>
            <a:xfrm>
              <a:off x="7271639" y="3762810"/>
              <a:ext cx="184350" cy="184387"/>
            </a:xfrm>
            <a:custGeom>
              <a:avLst/>
              <a:gdLst/>
              <a:ahLst/>
              <a:cxnLst/>
              <a:rect l="l" t="t" r="r" b="b"/>
              <a:pathLst>
                <a:path w="20275" h="20279" extrusionOk="0">
                  <a:moveTo>
                    <a:pt x="3738" y="0"/>
                  </a:moveTo>
                  <a:lnTo>
                    <a:pt x="16532" y="0"/>
                  </a:lnTo>
                  <a:cubicBezTo>
                    <a:pt x="18594" y="5"/>
                    <a:pt x="20270" y="1680"/>
                    <a:pt x="20274" y="3742"/>
                  </a:cubicBezTo>
                  <a:lnTo>
                    <a:pt x="20274" y="16536"/>
                  </a:lnTo>
                  <a:cubicBezTo>
                    <a:pt x="20270" y="18598"/>
                    <a:pt x="18594" y="20274"/>
                    <a:pt x="16532" y="20278"/>
                  </a:cubicBezTo>
                  <a:lnTo>
                    <a:pt x="3738" y="20278"/>
                  </a:lnTo>
                  <a:cubicBezTo>
                    <a:pt x="1676" y="20274"/>
                    <a:pt x="5" y="18598"/>
                    <a:pt x="1" y="16536"/>
                  </a:cubicBezTo>
                  <a:lnTo>
                    <a:pt x="1" y="3742"/>
                  </a:lnTo>
                  <a:cubicBezTo>
                    <a:pt x="5" y="1680"/>
                    <a:pt x="1676" y="5"/>
                    <a:pt x="37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2" name="Google Shape;2962;p64"/>
          <p:cNvGrpSpPr/>
          <p:nvPr/>
        </p:nvGrpSpPr>
        <p:grpSpPr>
          <a:xfrm>
            <a:off x="7879801" y="3650830"/>
            <a:ext cx="162896" cy="278710"/>
            <a:chOff x="7601242" y="3729267"/>
            <a:chExt cx="222566" cy="380803"/>
          </a:xfrm>
        </p:grpSpPr>
        <p:sp>
          <p:nvSpPr>
            <p:cNvPr id="2963" name="Google Shape;2963;p64"/>
            <p:cNvSpPr/>
            <p:nvPr/>
          </p:nvSpPr>
          <p:spPr>
            <a:xfrm>
              <a:off x="7601242" y="3729267"/>
              <a:ext cx="222566" cy="380803"/>
            </a:xfrm>
            <a:custGeom>
              <a:avLst/>
              <a:gdLst/>
              <a:ahLst/>
              <a:cxnLst/>
              <a:rect l="l" t="t" r="r" b="b"/>
              <a:pathLst>
                <a:path w="24478" h="41881" extrusionOk="0">
                  <a:moveTo>
                    <a:pt x="12239" y="1"/>
                  </a:moveTo>
                  <a:cubicBezTo>
                    <a:pt x="5480" y="1"/>
                    <a:pt x="0" y="5320"/>
                    <a:pt x="0" y="11875"/>
                  </a:cubicBezTo>
                  <a:cubicBezTo>
                    <a:pt x="0" y="17537"/>
                    <a:pt x="4080" y="22270"/>
                    <a:pt x="9537" y="23461"/>
                  </a:cubicBezTo>
                  <a:cubicBezTo>
                    <a:pt x="10235" y="23616"/>
                    <a:pt x="10190" y="24114"/>
                    <a:pt x="10270" y="24825"/>
                  </a:cubicBezTo>
                  <a:lnTo>
                    <a:pt x="12239" y="41881"/>
                  </a:lnTo>
                  <a:lnTo>
                    <a:pt x="14181" y="25065"/>
                  </a:lnTo>
                  <a:cubicBezTo>
                    <a:pt x="14257" y="24385"/>
                    <a:pt x="14230" y="23612"/>
                    <a:pt x="14897" y="23469"/>
                  </a:cubicBezTo>
                  <a:cubicBezTo>
                    <a:pt x="20381" y="22296"/>
                    <a:pt x="24478" y="17550"/>
                    <a:pt x="24478" y="11875"/>
                  </a:cubicBezTo>
                  <a:cubicBezTo>
                    <a:pt x="24478" y="5320"/>
                    <a:pt x="18998" y="1"/>
                    <a:pt x="12239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64"/>
            <p:cNvSpPr/>
            <p:nvPr/>
          </p:nvSpPr>
          <p:spPr>
            <a:xfrm>
              <a:off x="7621200" y="3748625"/>
              <a:ext cx="182696" cy="177276"/>
            </a:xfrm>
            <a:custGeom>
              <a:avLst/>
              <a:gdLst/>
              <a:ahLst/>
              <a:cxnLst/>
              <a:rect l="l" t="t" r="r" b="b"/>
              <a:pathLst>
                <a:path w="20093" h="19497" extrusionOk="0">
                  <a:moveTo>
                    <a:pt x="10044" y="19496"/>
                  </a:moveTo>
                  <a:cubicBezTo>
                    <a:pt x="15577" y="19496"/>
                    <a:pt x="20092" y="15119"/>
                    <a:pt x="20092" y="9751"/>
                  </a:cubicBezTo>
                  <a:cubicBezTo>
                    <a:pt x="20092" y="4378"/>
                    <a:pt x="15577" y="0"/>
                    <a:pt x="10044" y="0"/>
                  </a:cubicBezTo>
                  <a:cubicBezTo>
                    <a:pt x="4511" y="0"/>
                    <a:pt x="1" y="4378"/>
                    <a:pt x="1" y="9751"/>
                  </a:cubicBezTo>
                  <a:cubicBezTo>
                    <a:pt x="1" y="15119"/>
                    <a:pt x="4511" y="19496"/>
                    <a:pt x="10044" y="194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65" name="Google Shape;2965;p64"/>
          <p:cNvSpPr/>
          <p:nvPr/>
        </p:nvSpPr>
        <p:spPr>
          <a:xfrm>
            <a:off x="7845827" y="3263187"/>
            <a:ext cx="230844" cy="296575"/>
          </a:xfrm>
          <a:custGeom>
            <a:avLst/>
            <a:gdLst/>
            <a:ahLst/>
            <a:cxnLst/>
            <a:rect l="l" t="t" r="r" b="b"/>
            <a:pathLst>
              <a:path w="29230" h="37553" extrusionOk="0">
                <a:moveTo>
                  <a:pt x="9655" y="0"/>
                </a:moveTo>
                <a:cubicBezTo>
                  <a:pt x="7693" y="0"/>
                  <a:pt x="5983" y="1692"/>
                  <a:pt x="5974" y="3671"/>
                </a:cubicBezTo>
                <a:cubicBezTo>
                  <a:pt x="5974" y="4182"/>
                  <a:pt x="6085" y="4693"/>
                  <a:pt x="6245" y="5036"/>
                </a:cubicBezTo>
                <a:cubicBezTo>
                  <a:pt x="7169" y="7653"/>
                  <a:pt x="7369" y="9675"/>
                  <a:pt x="6863" y="11515"/>
                </a:cubicBezTo>
                <a:lnTo>
                  <a:pt x="6716" y="11933"/>
                </a:lnTo>
                <a:cubicBezTo>
                  <a:pt x="6089" y="13821"/>
                  <a:pt x="5018" y="16181"/>
                  <a:pt x="1850" y="19345"/>
                </a:cubicBezTo>
                <a:cubicBezTo>
                  <a:pt x="1" y="21194"/>
                  <a:pt x="623" y="24331"/>
                  <a:pt x="3041" y="25340"/>
                </a:cubicBezTo>
                <a:cubicBezTo>
                  <a:pt x="3475" y="25523"/>
                  <a:pt x="3948" y="25620"/>
                  <a:pt x="4422" y="25620"/>
                </a:cubicBezTo>
                <a:cubicBezTo>
                  <a:pt x="4433" y="25620"/>
                  <a:pt x="4443" y="25620"/>
                  <a:pt x="4454" y="25620"/>
                </a:cubicBezTo>
                <a:lnTo>
                  <a:pt x="12866" y="25620"/>
                </a:lnTo>
                <a:lnTo>
                  <a:pt x="14862" y="37552"/>
                </a:lnTo>
                <a:lnTo>
                  <a:pt x="16848" y="25625"/>
                </a:lnTo>
                <a:lnTo>
                  <a:pt x="25243" y="25625"/>
                </a:lnTo>
                <a:cubicBezTo>
                  <a:pt x="25254" y="25625"/>
                  <a:pt x="25264" y="25625"/>
                  <a:pt x="25275" y="25625"/>
                </a:cubicBezTo>
                <a:cubicBezTo>
                  <a:pt x="25753" y="25625"/>
                  <a:pt x="26230" y="25527"/>
                  <a:pt x="26669" y="25345"/>
                </a:cubicBezTo>
                <a:cubicBezTo>
                  <a:pt x="27576" y="24976"/>
                  <a:pt x="28292" y="24256"/>
                  <a:pt x="28660" y="23354"/>
                </a:cubicBezTo>
                <a:cubicBezTo>
                  <a:pt x="29229" y="21980"/>
                  <a:pt x="28914" y="20398"/>
                  <a:pt x="27865" y="19345"/>
                </a:cubicBezTo>
                <a:cubicBezTo>
                  <a:pt x="24701" y="16177"/>
                  <a:pt x="23630" y="13821"/>
                  <a:pt x="22999" y="11933"/>
                </a:cubicBezTo>
                <a:cubicBezTo>
                  <a:pt x="22354" y="9999"/>
                  <a:pt x="22505" y="7880"/>
                  <a:pt x="23443" y="5213"/>
                </a:cubicBezTo>
                <a:cubicBezTo>
                  <a:pt x="23661" y="4733"/>
                  <a:pt x="23772" y="4218"/>
                  <a:pt x="23772" y="3693"/>
                </a:cubicBezTo>
                <a:cubicBezTo>
                  <a:pt x="23759" y="1670"/>
                  <a:pt x="22105" y="27"/>
                  <a:pt x="20100" y="27"/>
                </a:cubicBezTo>
                <a:cubicBezTo>
                  <a:pt x="20098" y="27"/>
                  <a:pt x="20095" y="27"/>
                  <a:pt x="20092" y="27"/>
                </a:cubicBezTo>
                <a:lnTo>
                  <a:pt x="9662" y="0"/>
                </a:lnTo>
                <a:cubicBezTo>
                  <a:pt x="9660" y="0"/>
                  <a:pt x="9657" y="0"/>
                  <a:pt x="9655" y="0"/>
                </a:cubicBezTo>
                <a:close/>
              </a:path>
            </a:pathLst>
          </a:custGeom>
          <a:solidFill>
            <a:srgbClr val="A5B7C6">
              <a:alpha val="72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66" name="Google Shape;2966;p64"/>
          <p:cNvGrpSpPr/>
          <p:nvPr/>
        </p:nvGrpSpPr>
        <p:grpSpPr>
          <a:xfrm>
            <a:off x="7369446" y="3651971"/>
            <a:ext cx="193543" cy="275990"/>
            <a:chOff x="8304647" y="3738687"/>
            <a:chExt cx="225076" cy="320956"/>
          </a:xfrm>
        </p:grpSpPr>
        <p:sp>
          <p:nvSpPr>
            <p:cNvPr id="2967" name="Google Shape;2967;p64"/>
            <p:cNvSpPr/>
            <p:nvPr/>
          </p:nvSpPr>
          <p:spPr>
            <a:xfrm>
              <a:off x="8335725" y="3738687"/>
              <a:ext cx="12248" cy="309245"/>
            </a:xfrm>
            <a:custGeom>
              <a:avLst/>
              <a:gdLst/>
              <a:ahLst/>
              <a:cxnLst/>
              <a:rect l="l" t="t" r="r" b="b"/>
              <a:pathLst>
                <a:path w="1347" h="34011" extrusionOk="0">
                  <a:moveTo>
                    <a:pt x="0" y="0"/>
                  </a:moveTo>
                  <a:lnTo>
                    <a:pt x="0" y="34010"/>
                  </a:lnTo>
                  <a:lnTo>
                    <a:pt x="1347" y="34010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E1E7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64"/>
            <p:cNvSpPr/>
            <p:nvPr/>
          </p:nvSpPr>
          <p:spPr>
            <a:xfrm>
              <a:off x="8337943" y="3738687"/>
              <a:ext cx="191779" cy="86151"/>
            </a:xfrm>
            <a:custGeom>
              <a:avLst/>
              <a:gdLst/>
              <a:ahLst/>
              <a:cxnLst/>
              <a:rect l="l" t="t" r="r" b="b"/>
              <a:pathLst>
                <a:path w="21092" h="9475" extrusionOk="0">
                  <a:moveTo>
                    <a:pt x="1" y="0"/>
                  </a:moveTo>
                  <a:lnTo>
                    <a:pt x="432" y="9475"/>
                  </a:lnTo>
                  <a:lnTo>
                    <a:pt x="21092" y="9475"/>
                  </a:lnTo>
                  <a:lnTo>
                    <a:pt x="17648" y="4524"/>
                  </a:lnTo>
                  <a:lnTo>
                    <a:pt x="21092" y="0"/>
                  </a:lnTo>
                  <a:close/>
                </a:path>
              </a:pathLst>
            </a:custGeom>
            <a:solidFill>
              <a:srgbClr val="E1E7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64"/>
            <p:cNvSpPr/>
            <p:nvPr/>
          </p:nvSpPr>
          <p:spPr>
            <a:xfrm>
              <a:off x="8304647" y="4044004"/>
              <a:ext cx="76341" cy="15639"/>
            </a:xfrm>
            <a:custGeom>
              <a:avLst/>
              <a:gdLst/>
              <a:ahLst/>
              <a:cxnLst/>
              <a:rect l="l" t="t" r="r" b="b"/>
              <a:pathLst>
                <a:path w="8396" h="1720" extrusionOk="0">
                  <a:moveTo>
                    <a:pt x="4200" y="0"/>
                  </a:moveTo>
                  <a:cubicBezTo>
                    <a:pt x="1881" y="0"/>
                    <a:pt x="1" y="382"/>
                    <a:pt x="1" y="862"/>
                  </a:cubicBezTo>
                  <a:cubicBezTo>
                    <a:pt x="1" y="1338"/>
                    <a:pt x="1881" y="1720"/>
                    <a:pt x="4200" y="1720"/>
                  </a:cubicBezTo>
                  <a:cubicBezTo>
                    <a:pt x="6516" y="1720"/>
                    <a:pt x="8395" y="1338"/>
                    <a:pt x="8395" y="862"/>
                  </a:cubicBezTo>
                  <a:cubicBezTo>
                    <a:pt x="8395" y="382"/>
                    <a:pt x="6516" y="0"/>
                    <a:pt x="4200" y="0"/>
                  </a:cubicBezTo>
                  <a:close/>
                </a:path>
              </a:pathLst>
            </a:custGeom>
            <a:solidFill>
              <a:srgbClr val="E1E7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0" name="Google Shape;2970;p64"/>
          <p:cNvGrpSpPr/>
          <p:nvPr/>
        </p:nvGrpSpPr>
        <p:grpSpPr>
          <a:xfrm>
            <a:off x="7641939" y="3651971"/>
            <a:ext cx="178492" cy="275990"/>
            <a:chOff x="8615101" y="3738687"/>
            <a:chExt cx="207573" cy="320956"/>
          </a:xfrm>
        </p:grpSpPr>
        <p:sp>
          <p:nvSpPr>
            <p:cNvPr id="2971" name="Google Shape;2971;p64"/>
            <p:cNvSpPr/>
            <p:nvPr/>
          </p:nvSpPr>
          <p:spPr>
            <a:xfrm>
              <a:off x="8646134" y="3738687"/>
              <a:ext cx="12248" cy="309245"/>
            </a:xfrm>
            <a:custGeom>
              <a:avLst/>
              <a:gdLst/>
              <a:ahLst/>
              <a:cxnLst/>
              <a:rect l="l" t="t" r="r" b="b"/>
              <a:pathLst>
                <a:path w="1347" h="34011" extrusionOk="0">
                  <a:moveTo>
                    <a:pt x="0" y="0"/>
                  </a:moveTo>
                  <a:lnTo>
                    <a:pt x="0" y="34010"/>
                  </a:lnTo>
                  <a:lnTo>
                    <a:pt x="1347" y="34010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64"/>
            <p:cNvSpPr/>
            <p:nvPr/>
          </p:nvSpPr>
          <p:spPr>
            <a:xfrm>
              <a:off x="8615101" y="4044004"/>
              <a:ext cx="76332" cy="15639"/>
            </a:xfrm>
            <a:custGeom>
              <a:avLst/>
              <a:gdLst/>
              <a:ahLst/>
              <a:cxnLst/>
              <a:rect l="l" t="t" r="r" b="b"/>
              <a:pathLst>
                <a:path w="8395" h="1720" extrusionOk="0">
                  <a:moveTo>
                    <a:pt x="4195" y="0"/>
                  </a:moveTo>
                  <a:cubicBezTo>
                    <a:pt x="1875" y="0"/>
                    <a:pt x="0" y="382"/>
                    <a:pt x="0" y="862"/>
                  </a:cubicBezTo>
                  <a:cubicBezTo>
                    <a:pt x="0" y="1338"/>
                    <a:pt x="1875" y="1720"/>
                    <a:pt x="4195" y="1720"/>
                  </a:cubicBezTo>
                  <a:cubicBezTo>
                    <a:pt x="6515" y="1720"/>
                    <a:pt x="8395" y="1338"/>
                    <a:pt x="8395" y="862"/>
                  </a:cubicBezTo>
                  <a:cubicBezTo>
                    <a:pt x="8395" y="382"/>
                    <a:pt x="6515" y="0"/>
                    <a:pt x="4195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64"/>
            <p:cNvSpPr/>
            <p:nvPr/>
          </p:nvSpPr>
          <p:spPr>
            <a:xfrm>
              <a:off x="8651953" y="3738687"/>
              <a:ext cx="170721" cy="99808"/>
            </a:xfrm>
            <a:custGeom>
              <a:avLst/>
              <a:gdLst/>
              <a:ahLst/>
              <a:cxnLst/>
              <a:rect l="l" t="t" r="r" b="b"/>
              <a:pathLst>
                <a:path w="18776" h="10977" extrusionOk="0">
                  <a:moveTo>
                    <a:pt x="707" y="0"/>
                  </a:moveTo>
                  <a:lnTo>
                    <a:pt x="0" y="10977"/>
                  </a:lnTo>
                  <a:lnTo>
                    <a:pt x="18776" y="4360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74" name="Google Shape;2974;p64"/>
          <p:cNvSpPr/>
          <p:nvPr/>
        </p:nvSpPr>
        <p:spPr>
          <a:xfrm>
            <a:off x="8138379" y="3241854"/>
            <a:ext cx="222397" cy="288694"/>
          </a:xfrm>
          <a:custGeom>
            <a:avLst/>
            <a:gdLst/>
            <a:ahLst/>
            <a:cxnLst/>
            <a:rect l="l" t="t" r="r" b="b"/>
            <a:pathLst>
              <a:path w="2810" h="3648" extrusionOk="0">
                <a:moveTo>
                  <a:pt x="1365" y="241"/>
                </a:moveTo>
                <a:cubicBezTo>
                  <a:pt x="1630" y="241"/>
                  <a:pt x="1899" y="338"/>
                  <a:pt x="2120" y="555"/>
                </a:cubicBezTo>
                <a:cubicBezTo>
                  <a:pt x="2810" y="1245"/>
                  <a:pt x="2329" y="2416"/>
                  <a:pt x="1356" y="2416"/>
                </a:cubicBezTo>
                <a:cubicBezTo>
                  <a:pt x="764" y="2416"/>
                  <a:pt x="272" y="1935"/>
                  <a:pt x="272" y="1344"/>
                </a:cubicBezTo>
                <a:cubicBezTo>
                  <a:pt x="263" y="681"/>
                  <a:pt x="802" y="241"/>
                  <a:pt x="1365" y="241"/>
                </a:cubicBezTo>
                <a:close/>
                <a:moveTo>
                  <a:pt x="1356" y="1"/>
                </a:moveTo>
                <a:cubicBezTo>
                  <a:pt x="604" y="1"/>
                  <a:pt x="0" y="604"/>
                  <a:pt x="0" y="1356"/>
                </a:cubicBezTo>
                <a:cubicBezTo>
                  <a:pt x="0" y="2391"/>
                  <a:pt x="1183" y="3512"/>
                  <a:pt x="1331" y="3648"/>
                </a:cubicBezTo>
                <a:lnTo>
                  <a:pt x="1368" y="3648"/>
                </a:lnTo>
                <a:cubicBezTo>
                  <a:pt x="1528" y="3512"/>
                  <a:pt x="2711" y="2453"/>
                  <a:pt x="2711" y="1356"/>
                </a:cubicBezTo>
                <a:cubicBezTo>
                  <a:pt x="2711" y="604"/>
                  <a:pt x="2095" y="1"/>
                  <a:pt x="1356" y="1"/>
                </a:cubicBezTo>
                <a:close/>
              </a:path>
            </a:pathLst>
          </a:custGeom>
          <a:solidFill>
            <a:srgbClr val="E3E9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5" name="Google Shape;2975;p64"/>
          <p:cNvGrpSpPr/>
          <p:nvPr/>
        </p:nvGrpSpPr>
        <p:grpSpPr>
          <a:xfrm>
            <a:off x="6036644" y="3773459"/>
            <a:ext cx="557670" cy="511283"/>
            <a:chOff x="6015419" y="3716859"/>
            <a:chExt cx="557671" cy="511283"/>
          </a:xfrm>
        </p:grpSpPr>
        <p:sp>
          <p:nvSpPr>
            <p:cNvPr id="2976" name="Google Shape;2976;p64"/>
            <p:cNvSpPr/>
            <p:nvPr/>
          </p:nvSpPr>
          <p:spPr>
            <a:xfrm>
              <a:off x="6015419" y="3716859"/>
              <a:ext cx="557671" cy="511283"/>
            </a:xfrm>
            <a:custGeom>
              <a:avLst/>
              <a:gdLst/>
              <a:ahLst/>
              <a:cxnLst/>
              <a:rect l="l" t="t" r="r" b="b"/>
              <a:pathLst>
                <a:path w="96650" h="88649" extrusionOk="0">
                  <a:moveTo>
                    <a:pt x="48692" y="0"/>
                  </a:moveTo>
                  <a:cubicBezTo>
                    <a:pt x="46526" y="0"/>
                    <a:pt x="44332" y="152"/>
                    <a:pt x="42124" y="465"/>
                  </a:cubicBezTo>
                  <a:cubicBezTo>
                    <a:pt x="17336" y="3960"/>
                    <a:pt x="1" y="26441"/>
                    <a:pt x="3443" y="50679"/>
                  </a:cubicBezTo>
                  <a:cubicBezTo>
                    <a:pt x="6564" y="72751"/>
                    <a:pt x="25836" y="88649"/>
                    <a:pt x="48004" y="88649"/>
                  </a:cubicBezTo>
                  <a:cubicBezTo>
                    <a:pt x="50160" y="88649"/>
                    <a:pt x="52345" y="88498"/>
                    <a:pt x="54544" y="88188"/>
                  </a:cubicBezTo>
                  <a:cubicBezTo>
                    <a:pt x="79332" y="84675"/>
                    <a:pt x="96649" y="62194"/>
                    <a:pt x="93225" y="37975"/>
                  </a:cubicBezTo>
                  <a:cubicBezTo>
                    <a:pt x="90105" y="15895"/>
                    <a:pt x="70848" y="0"/>
                    <a:pt x="48692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77" name="Google Shape;2977;p64"/>
            <p:cNvGrpSpPr/>
            <p:nvPr/>
          </p:nvGrpSpPr>
          <p:grpSpPr>
            <a:xfrm>
              <a:off x="6036094" y="3716980"/>
              <a:ext cx="529860" cy="510468"/>
              <a:chOff x="6036094" y="3716980"/>
              <a:chExt cx="529860" cy="510468"/>
            </a:xfrm>
          </p:grpSpPr>
          <p:sp>
            <p:nvSpPr>
              <p:cNvPr id="2978" name="Google Shape;2978;p64"/>
              <p:cNvSpPr/>
              <p:nvPr/>
            </p:nvSpPr>
            <p:spPr>
              <a:xfrm>
                <a:off x="6220140" y="3716980"/>
                <a:ext cx="80065" cy="64273"/>
              </a:xfrm>
              <a:custGeom>
                <a:avLst/>
                <a:gdLst/>
                <a:ahLst/>
                <a:cxnLst/>
                <a:rect l="l" t="t" r="r" b="b"/>
                <a:pathLst>
                  <a:path w="13876" h="11144" extrusionOk="0">
                    <a:moveTo>
                      <a:pt x="11055" y="0"/>
                    </a:moveTo>
                    <a:cubicBezTo>
                      <a:pt x="9600" y="71"/>
                      <a:pt x="8127" y="213"/>
                      <a:pt x="6654" y="426"/>
                    </a:cubicBezTo>
                    <a:cubicBezTo>
                      <a:pt x="4401" y="746"/>
                      <a:pt x="2165" y="1225"/>
                      <a:pt x="1" y="1863"/>
                    </a:cubicBezTo>
                    <a:lnTo>
                      <a:pt x="54" y="2307"/>
                    </a:lnTo>
                    <a:lnTo>
                      <a:pt x="2165" y="2396"/>
                    </a:lnTo>
                    <a:lnTo>
                      <a:pt x="1739" y="4117"/>
                    </a:lnTo>
                    <a:lnTo>
                      <a:pt x="3194" y="4401"/>
                    </a:lnTo>
                    <a:lnTo>
                      <a:pt x="1828" y="5146"/>
                    </a:lnTo>
                    <a:cubicBezTo>
                      <a:pt x="2893" y="6015"/>
                      <a:pt x="1207" y="7417"/>
                      <a:pt x="2538" y="8393"/>
                    </a:cubicBezTo>
                    <a:cubicBezTo>
                      <a:pt x="3088" y="8783"/>
                      <a:pt x="3088" y="9937"/>
                      <a:pt x="3301" y="10611"/>
                    </a:cubicBezTo>
                    <a:lnTo>
                      <a:pt x="6335" y="11143"/>
                    </a:lnTo>
                    <a:cubicBezTo>
                      <a:pt x="6583" y="10611"/>
                      <a:pt x="6832" y="10061"/>
                      <a:pt x="7098" y="9493"/>
                    </a:cubicBezTo>
                    <a:cubicBezTo>
                      <a:pt x="7670" y="8245"/>
                      <a:pt x="7649" y="6456"/>
                      <a:pt x="9632" y="6456"/>
                    </a:cubicBezTo>
                    <a:cubicBezTo>
                      <a:pt x="9679" y="6456"/>
                      <a:pt x="9728" y="6457"/>
                      <a:pt x="9777" y="6459"/>
                    </a:cubicBezTo>
                    <a:cubicBezTo>
                      <a:pt x="10380" y="5217"/>
                      <a:pt x="11410" y="4791"/>
                      <a:pt x="12723" y="4685"/>
                    </a:cubicBezTo>
                    <a:cubicBezTo>
                      <a:pt x="13113" y="4649"/>
                      <a:pt x="13450" y="3939"/>
                      <a:pt x="13876" y="3443"/>
                    </a:cubicBezTo>
                    <a:cubicBezTo>
                      <a:pt x="13166" y="2378"/>
                      <a:pt x="12687" y="1012"/>
                      <a:pt x="11729" y="391"/>
                    </a:cubicBezTo>
                    <a:cubicBezTo>
                      <a:pt x="11516" y="249"/>
                      <a:pt x="11285" y="125"/>
                      <a:pt x="11055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9" name="Google Shape;2979;p64"/>
              <p:cNvSpPr/>
              <p:nvPr/>
            </p:nvSpPr>
            <p:spPr>
              <a:xfrm>
                <a:off x="6368562" y="3771936"/>
                <a:ext cx="39115" cy="36745"/>
              </a:xfrm>
              <a:custGeom>
                <a:avLst/>
                <a:gdLst/>
                <a:ahLst/>
                <a:cxnLst/>
                <a:rect l="l" t="t" r="r" b="b"/>
                <a:pathLst>
                  <a:path w="6779" h="6371" extrusionOk="0">
                    <a:moveTo>
                      <a:pt x="870" y="1"/>
                    </a:moveTo>
                    <a:lnTo>
                      <a:pt x="1" y="1154"/>
                    </a:lnTo>
                    <a:lnTo>
                      <a:pt x="1509" y="2698"/>
                    </a:lnTo>
                    <a:lnTo>
                      <a:pt x="2272" y="3283"/>
                    </a:lnTo>
                    <a:cubicBezTo>
                      <a:pt x="3567" y="3922"/>
                      <a:pt x="3301" y="5625"/>
                      <a:pt x="4436" y="6370"/>
                    </a:cubicBezTo>
                    <a:cubicBezTo>
                      <a:pt x="4880" y="5341"/>
                      <a:pt x="5838" y="5554"/>
                      <a:pt x="6654" y="5377"/>
                    </a:cubicBezTo>
                    <a:cubicBezTo>
                      <a:pt x="6778" y="4117"/>
                      <a:pt x="5732" y="3549"/>
                      <a:pt x="4933" y="3265"/>
                    </a:cubicBezTo>
                    <a:cubicBezTo>
                      <a:pt x="3762" y="2875"/>
                      <a:pt x="2928" y="2360"/>
                      <a:pt x="2325" y="1278"/>
                    </a:cubicBezTo>
                    <a:cubicBezTo>
                      <a:pt x="2023" y="746"/>
                      <a:pt x="1367" y="426"/>
                      <a:pt x="870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0" name="Google Shape;2980;p64"/>
              <p:cNvSpPr/>
              <p:nvPr/>
            </p:nvSpPr>
            <p:spPr>
              <a:xfrm>
                <a:off x="6304793" y="3747169"/>
                <a:ext cx="25088" cy="13311"/>
              </a:xfrm>
              <a:custGeom>
                <a:avLst/>
                <a:gdLst/>
                <a:ahLst/>
                <a:cxnLst/>
                <a:rect l="l" t="t" r="r" b="b"/>
                <a:pathLst>
                  <a:path w="4348" h="2308" extrusionOk="0">
                    <a:moveTo>
                      <a:pt x="3957" y="1"/>
                    </a:moveTo>
                    <a:cubicBezTo>
                      <a:pt x="2680" y="355"/>
                      <a:pt x="1296" y="143"/>
                      <a:pt x="0" y="906"/>
                    </a:cubicBezTo>
                    <a:cubicBezTo>
                      <a:pt x="728" y="1651"/>
                      <a:pt x="728" y="1615"/>
                      <a:pt x="1544" y="1757"/>
                    </a:cubicBezTo>
                    <a:cubicBezTo>
                      <a:pt x="2147" y="1917"/>
                      <a:pt x="2733" y="2094"/>
                      <a:pt x="3318" y="2307"/>
                    </a:cubicBezTo>
                    <a:lnTo>
                      <a:pt x="4348" y="639"/>
                    </a:lnTo>
                    <a:lnTo>
                      <a:pt x="3957" y="1"/>
                    </a:ln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1" name="Google Shape;2981;p64"/>
              <p:cNvSpPr/>
              <p:nvPr/>
            </p:nvSpPr>
            <p:spPr>
              <a:xfrm>
                <a:off x="6365182" y="3787492"/>
                <a:ext cx="18025" cy="16582"/>
              </a:xfrm>
              <a:custGeom>
                <a:avLst/>
                <a:gdLst/>
                <a:ahLst/>
                <a:cxnLst/>
                <a:rect l="l" t="t" r="r" b="b"/>
                <a:pathLst>
                  <a:path w="3124" h="2875" extrusionOk="0">
                    <a:moveTo>
                      <a:pt x="2095" y="1"/>
                    </a:moveTo>
                    <a:lnTo>
                      <a:pt x="1" y="1030"/>
                    </a:lnTo>
                    <a:cubicBezTo>
                      <a:pt x="498" y="1455"/>
                      <a:pt x="782" y="1615"/>
                      <a:pt x="941" y="1864"/>
                    </a:cubicBezTo>
                    <a:cubicBezTo>
                      <a:pt x="1119" y="2112"/>
                      <a:pt x="1154" y="2449"/>
                      <a:pt x="1279" y="2875"/>
                    </a:cubicBezTo>
                    <a:lnTo>
                      <a:pt x="3124" y="2467"/>
                    </a:lnTo>
                    <a:lnTo>
                      <a:pt x="2858" y="586"/>
                    </a:lnTo>
                    <a:lnTo>
                      <a:pt x="2095" y="1"/>
                    </a:ln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2" name="Google Shape;2982;p64"/>
              <p:cNvSpPr/>
              <p:nvPr/>
            </p:nvSpPr>
            <p:spPr>
              <a:xfrm>
                <a:off x="6367131" y="3727108"/>
                <a:ext cx="198823" cy="438001"/>
              </a:xfrm>
              <a:custGeom>
                <a:avLst/>
                <a:gdLst/>
                <a:ahLst/>
                <a:cxnLst/>
                <a:rect l="l" t="t" r="r" b="b"/>
                <a:pathLst>
                  <a:path w="34458" h="75943" extrusionOk="0">
                    <a:moveTo>
                      <a:pt x="8836" y="6211"/>
                    </a:moveTo>
                    <a:cubicBezTo>
                      <a:pt x="10061" y="6371"/>
                      <a:pt x="10061" y="6371"/>
                      <a:pt x="12438" y="9352"/>
                    </a:cubicBezTo>
                    <a:lnTo>
                      <a:pt x="10930" y="10416"/>
                    </a:lnTo>
                    <a:cubicBezTo>
                      <a:pt x="10646" y="10044"/>
                      <a:pt x="9244" y="10079"/>
                      <a:pt x="10309" y="8997"/>
                    </a:cubicBezTo>
                    <a:lnTo>
                      <a:pt x="8836" y="6211"/>
                    </a:lnTo>
                    <a:close/>
                    <a:moveTo>
                      <a:pt x="13237" y="17585"/>
                    </a:moveTo>
                    <a:cubicBezTo>
                      <a:pt x="14213" y="18330"/>
                      <a:pt x="14976" y="19235"/>
                      <a:pt x="15951" y="19572"/>
                    </a:cubicBezTo>
                    <a:cubicBezTo>
                      <a:pt x="17034" y="19945"/>
                      <a:pt x="17548" y="20761"/>
                      <a:pt x="18294" y="21506"/>
                    </a:cubicBezTo>
                    <a:lnTo>
                      <a:pt x="16892" y="22216"/>
                    </a:lnTo>
                    <a:lnTo>
                      <a:pt x="19092" y="23440"/>
                    </a:lnTo>
                    <a:lnTo>
                      <a:pt x="18826" y="19359"/>
                    </a:lnTo>
                    <a:lnTo>
                      <a:pt x="18826" y="19359"/>
                    </a:lnTo>
                    <a:cubicBezTo>
                      <a:pt x="19500" y="20264"/>
                      <a:pt x="19890" y="20867"/>
                      <a:pt x="20352" y="21382"/>
                    </a:cubicBezTo>
                    <a:cubicBezTo>
                      <a:pt x="20813" y="21914"/>
                      <a:pt x="21328" y="22340"/>
                      <a:pt x="22091" y="23050"/>
                    </a:cubicBezTo>
                    <a:lnTo>
                      <a:pt x="22587" y="21346"/>
                    </a:lnTo>
                    <a:lnTo>
                      <a:pt x="25267" y="23742"/>
                    </a:lnTo>
                    <a:lnTo>
                      <a:pt x="26402" y="22713"/>
                    </a:lnTo>
                    <a:lnTo>
                      <a:pt x="27999" y="26261"/>
                    </a:lnTo>
                    <a:cubicBezTo>
                      <a:pt x="27384" y="26597"/>
                      <a:pt x="26823" y="26720"/>
                      <a:pt x="26292" y="26720"/>
                    </a:cubicBezTo>
                    <a:cubicBezTo>
                      <a:pt x="24969" y="26720"/>
                      <a:pt x="23833" y="25957"/>
                      <a:pt x="22516" y="25818"/>
                    </a:cubicBezTo>
                    <a:cubicBezTo>
                      <a:pt x="22516" y="26527"/>
                      <a:pt x="22499" y="27131"/>
                      <a:pt x="22499" y="27787"/>
                    </a:cubicBezTo>
                    <a:cubicBezTo>
                      <a:pt x="22392" y="27787"/>
                      <a:pt x="22270" y="27819"/>
                      <a:pt x="22169" y="27819"/>
                    </a:cubicBezTo>
                    <a:cubicBezTo>
                      <a:pt x="22118" y="27819"/>
                      <a:pt x="22073" y="27811"/>
                      <a:pt x="22037" y="27787"/>
                    </a:cubicBezTo>
                    <a:cubicBezTo>
                      <a:pt x="21133" y="27288"/>
                      <a:pt x="20502" y="26308"/>
                      <a:pt x="19338" y="26308"/>
                    </a:cubicBezTo>
                    <a:cubicBezTo>
                      <a:pt x="19178" y="26308"/>
                      <a:pt x="19008" y="26327"/>
                      <a:pt x="18826" y="26368"/>
                    </a:cubicBezTo>
                    <a:cubicBezTo>
                      <a:pt x="18808" y="26372"/>
                      <a:pt x="18788" y="26375"/>
                      <a:pt x="18768" y="26375"/>
                    </a:cubicBezTo>
                    <a:cubicBezTo>
                      <a:pt x="18417" y="26375"/>
                      <a:pt x="17797" y="25667"/>
                      <a:pt x="17495" y="25197"/>
                    </a:cubicBezTo>
                    <a:cubicBezTo>
                      <a:pt x="16998" y="24416"/>
                      <a:pt x="16661" y="23529"/>
                      <a:pt x="16360" y="22925"/>
                    </a:cubicBezTo>
                    <a:cubicBezTo>
                      <a:pt x="16129" y="22764"/>
                      <a:pt x="15928" y="22701"/>
                      <a:pt x="15748" y="22701"/>
                    </a:cubicBezTo>
                    <a:cubicBezTo>
                      <a:pt x="15114" y="22701"/>
                      <a:pt x="14724" y="23479"/>
                      <a:pt x="14110" y="23479"/>
                    </a:cubicBezTo>
                    <a:cubicBezTo>
                      <a:pt x="13959" y="23479"/>
                      <a:pt x="13794" y="23432"/>
                      <a:pt x="13609" y="23316"/>
                    </a:cubicBezTo>
                    <a:cubicBezTo>
                      <a:pt x="13398" y="23182"/>
                      <a:pt x="13213" y="23127"/>
                      <a:pt x="13048" y="23127"/>
                    </a:cubicBezTo>
                    <a:cubicBezTo>
                      <a:pt x="12310" y="23127"/>
                      <a:pt x="11952" y="24236"/>
                      <a:pt x="11285" y="24540"/>
                    </a:cubicBezTo>
                    <a:cubicBezTo>
                      <a:pt x="10309" y="24984"/>
                      <a:pt x="9475" y="24913"/>
                      <a:pt x="8357" y="25126"/>
                    </a:cubicBezTo>
                    <a:cubicBezTo>
                      <a:pt x="8712" y="23440"/>
                      <a:pt x="10007" y="23263"/>
                      <a:pt x="10877" y="22588"/>
                    </a:cubicBezTo>
                    <a:cubicBezTo>
                      <a:pt x="9333" y="21453"/>
                      <a:pt x="11161" y="20583"/>
                      <a:pt x="11107" y="19732"/>
                    </a:cubicBezTo>
                    <a:cubicBezTo>
                      <a:pt x="10966" y="17815"/>
                      <a:pt x="13183" y="19075"/>
                      <a:pt x="13237" y="17585"/>
                    </a:cubicBezTo>
                    <a:close/>
                    <a:moveTo>
                      <a:pt x="444" y="1"/>
                    </a:moveTo>
                    <a:lnTo>
                      <a:pt x="444" y="1"/>
                    </a:lnTo>
                    <a:cubicBezTo>
                      <a:pt x="373" y="746"/>
                      <a:pt x="0" y="1438"/>
                      <a:pt x="1278" y="1758"/>
                    </a:cubicBezTo>
                    <a:cubicBezTo>
                      <a:pt x="2147" y="1953"/>
                      <a:pt x="2662" y="2929"/>
                      <a:pt x="2857" y="3869"/>
                    </a:cubicBezTo>
                    <a:cubicBezTo>
                      <a:pt x="3034" y="4756"/>
                      <a:pt x="3123" y="5643"/>
                      <a:pt x="3247" y="6530"/>
                    </a:cubicBezTo>
                    <a:lnTo>
                      <a:pt x="3549" y="6140"/>
                    </a:lnTo>
                    <a:lnTo>
                      <a:pt x="5412" y="8145"/>
                    </a:lnTo>
                    <a:lnTo>
                      <a:pt x="6654" y="6903"/>
                    </a:lnTo>
                    <a:lnTo>
                      <a:pt x="8393" y="10505"/>
                    </a:lnTo>
                    <a:lnTo>
                      <a:pt x="6654" y="14426"/>
                    </a:lnTo>
                    <a:lnTo>
                      <a:pt x="5944" y="14036"/>
                    </a:lnTo>
                    <a:cubicBezTo>
                      <a:pt x="5678" y="14338"/>
                      <a:pt x="5447" y="14657"/>
                      <a:pt x="5252" y="14976"/>
                    </a:cubicBezTo>
                    <a:cubicBezTo>
                      <a:pt x="5163" y="15154"/>
                      <a:pt x="5217" y="15402"/>
                      <a:pt x="5199" y="15615"/>
                    </a:cubicBezTo>
                    <a:cubicBezTo>
                      <a:pt x="7346" y="16591"/>
                      <a:pt x="7701" y="17017"/>
                      <a:pt x="8162" y="19004"/>
                    </a:cubicBezTo>
                    <a:lnTo>
                      <a:pt x="4471" y="18827"/>
                    </a:lnTo>
                    <a:lnTo>
                      <a:pt x="4471" y="18827"/>
                    </a:lnTo>
                    <a:cubicBezTo>
                      <a:pt x="4755" y="21754"/>
                      <a:pt x="5057" y="22606"/>
                      <a:pt x="6193" y="24114"/>
                    </a:cubicBezTo>
                    <a:lnTo>
                      <a:pt x="7754" y="24061"/>
                    </a:lnTo>
                    <a:lnTo>
                      <a:pt x="7754" y="24061"/>
                    </a:lnTo>
                    <a:cubicBezTo>
                      <a:pt x="8073" y="25480"/>
                      <a:pt x="7914" y="26740"/>
                      <a:pt x="6920" y="27379"/>
                    </a:cubicBezTo>
                    <a:cubicBezTo>
                      <a:pt x="5518" y="28319"/>
                      <a:pt x="7026" y="29703"/>
                      <a:pt x="5962" y="30857"/>
                    </a:cubicBezTo>
                    <a:cubicBezTo>
                      <a:pt x="4241" y="32720"/>
                      <a:pt x="3850" y="35399"/>
                      <a:pt x="2644" y="37812"/>
                    </a:cubicBezTo>
                    <a:lnTo>
                      <a:pt x="4471" y="38380"/>
                    </a:lnTo>
                    <a:cubicBezTo>
                      <a:pt x="4400" y="39161"/>
                      <a:pt x="4436" y="40012"/>
                      <a:pt x="4259" y="40829"/>
                    </a:cubicBezTo>
                    <a:cubicBezTo>
                      <a:pt x="3939" y="42319"/>
                      <a:pt x="4329" y="43579"/>
                      <a:pt x="5252" y="44732"/>
                    </a:cubicBezTo>
                    <a:cubicBezTo>
                      <a:pt x="5838" y="45460"/>
                      <a:pt x="6370" y="46240"/>
                      <a:pt x="7026" y="46932"/>
                    </a:cubicBezTo>
                    <a:cubicBezTo>
                      <a:pt x="7789" y="47731"/>
                      <a:pt x="9209" y="47678"/>
                      <a:pt x="9670" y="48920"/>
                    </a:cubicBezTo>
                    <a:cubicBezTo>
                      <a:pt x="9723" y="49026"/>
                      <a:pt x="9812" y="49097"/>
                      <a:pt x="9919" y="49132"/>
                    </a:cubicBezTo>
                    <a:cubicBezTo>
                      <a:pt x="10191" y="49213"/>
                      <a:pt x="10478" y="49350"/>
                      <a:pt x="10740" y="49350"/>
                    </a:cubicBezTo>
                    <a:cubicBezTo>
                      <a:pt x="10768" y="49350"/>
                      <a:pt x="10796" y="49349"/>
                      <a:pt x="10824" y="49345"/>
                    </a:cubicBezTo>
                    <a:cubicBezTo>
                      <a:pt x="11569" y="49257"/>
                      <a:pt x="12279" y="49257"/>
                      <a:pt x="12917" y="48547"/>
                    </a:cubicBezTo>
                    <a:cubicBezTo>
                      <a:pt x="12958" y="48500"/>
                      <a:pt x="13033" y="48481"/>
                      <a:pt x="13131" y="48481"/>
                    </a:cubicBezTo>
                    <a:cubicBezTo>
                      <a:pt x="13526" y="48481"/>
                      <a:pt x="14291" y="48790"/>
                      <a:pt x="14670" y="48790"/>
                    </a:cubicBezTo>
                    <a:cubicBezTo>
                      <a:pt x="14764" y="48790"/>
                      <a:pt x="14834" y="48771"/>
                      <a:pt x="14869" y="48724"/>
                    </a:cubicBezTo>
                    <a:cubicBezTo>
                      <a:pt x="15721" y="47642"/>
                      <a:pt x="16892" y="47944"/>
                      <a:pt x="17921" y="47695"/>
                    </a:cubicBezTo>
                    <a:cubicBezTo>
                      <a:pt x="17948" y="47687"/>
                      <a:pt x="17976" y="47684"/>
                      <a:pt x="18005" y="47684"/>
                    </a:cubicBezTo>
                    <a:cubicBezTo>
                      <a:pt x="18165" y="47684"/>
                      <a:pt x="18357" y="47795"/>
                      <a:pt x="18613" y="47855"/>
                    </a:cubicBezTo>
                    <a:cubicBezTo>
                      <a:pt x="18550" y="48716"/>
                      <a:pt x="18847" y="48890"/>
                      <a:pt x="19260" y="48890"/>
                    </a:cubicBezTo>
                    <a:cubicBezTo>
                      <a:pt x="19540" y="48890"/>
                      <a:pt x="19874" y="48810"/>
                      <a:pt x="20185" y="48810"/>
                    </a:cubicBezTo>
                    <a:cubicBezTo>
                      <a:pt x="20457" y="48810"/>
                      <a:pt x="20713" y="48871"/>
                      <a:pt x="20902" y="49097"/>
                    </a:cubicBezTo>
                    <a:cubicBezTo>
                      <a:pt x="20831" y="49558"/>
                      <a:pt x="20902" y="50233"/>
                      <a:pt x="20636" y="50765"/>
                    </a:cubicBezTo>
                    <a:cubicBezTo>
                      <a:pt x="20228" y="51546"/>
                      <a:pt x="21150" y="52592"/>
                      <a:pt x="20068" y="53178"/>
                    </a:cubicBezTo>
                    <a:cubicBezTo>
                      <a:pt x="21771" y="55112"/>
                      <a:pt x="20955" y="57649"/>
                      <a:pt x="21594" y="59424"/>
                    </a:cubicBezTo>
                    <a:cubicBezTo>
                      <a:pt x="20742" y="61713"/>
                      <a:pt x="19589" y="63327"/>
                      <a:pt x="19624" y="65776"/>
                    </a:cubicBezTo>
                    <a:cubicBezTo>
                      <a:pt x="19678" y="68597"/>
                      <a:pt x="18453" y="71436"/>
                      <a:pt x="17406" y="74168"/>
                    </a:cubicBezTo>
                    <a:cubicBezTo>
                      <a:pt x="17247" y="74577"/>
                      <a:pt x="17158" y="75002"/>
                      <a:pt x="16910" y="75943"/>
                    </a:cubicBezTo>
                    <a:cubicBezTo>
                      <a:pt x="28177" y="66379"/>
                      <a:pt x="34458" y="51617"/>
                      <a:pt x="32258" y="36144"/>
                    </a:cubicBezTo>
                    <a:cubicBezTo>
                      <a:pt x="29756" y="18472"/>
                      <a:pt x="16874" y="4756"/>
                      <a:pt x="444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3" name="Google Shape;2983;p64"/>
              <p:cNvSpPr/>
              <p:nvPr/>
            </p:nvSpPr>
            <p:spPr>
              <a:xfrm>
                <a:off x="6036094" y="3734681"/>
                <a:ext cx="181628" cy="303024"/>
              </a:xfrm>
              <a:custGeom>
                <a:avLst/>
                <a:gdLst/>
                <a:ahLst/>
                <a:cxnLst/>
                <a:rect l="l" t="t" r="r" b="b"/>
                <a:pathLst>
                  <a:path w="31478" h="52540" extrusionOk="0">
                    <a:moveTo>
                      <a:pt x="28337" y="1"/>
                    </a:moveTo>
                    <a:cubicBezTo>
                      <a:pt x="13326" y="5785"/>
                      <a:pt x="2556" y="18986"/>
                      <a:pt x="1" y="34405"/>
                    </a:cubicBezTo>
                    <a:cubicBezTo>
                      <a:pt x="516" y="36961"/>
                      <a:pt x="764" y="39569"/>
                      <a:pt x="1154" y="42159"/>
                    </a:cubicBezTo>
                    <a:cubicBezTo>
                      <a:pt x="1172" y="42266"/>
                      <a:pt x="1438" y="42355"/>
                      <a:pt x="1687" y="42496"/>
                    </a:cubicBezTo>
                    <a:cubicBezTo>
                      <a:pt x="1687" y="41574"/>
                      <a:pt x="1704" y="40704"/>
                      <a:pt x="1704" y="39835"/>
                    </a:cubicBezTo>
                    <a:lnTo>
                      <a:pt x="2112" y="39817"/>
                    </a:lnTo>
                    <a:lnTo>
                      <a:pt x="3905" y="45513"/>
                    </a:lnTo>
                    <a:cubicBezTo>
                      <a:pt x="4490" y="45956"/>
                      <a:pt x="5289" y="46595"/>
                      <a:pt x="6122" y="47145"/>
                    </a:cubicBezTo>
                    <a:cubicBezTo>
                      <a:pt x="6548" y="47465"/>
                      <a:pt x="7045" y="47678"/>
                      <a:pt x="7560" y="47784"/>
                    </a:cubicBezTo>
                    <a:cubicBezTo>
                      <a:pt x="9813" y="48068"/>
                      <a:pt x="12492" y="48884"/>
                      <a:pt x="13557" y="50481"/>
                    </a:cubicBezTo>
                    <a:cubicBezTo>
                      <a:pt x="14515" y="51971"/>
                      <a:pt x="15810" y="52202"/>
                      <a:pt x="16751" y="52539"/>
                    </a:cubicBezTo>
                    <a:lnTo>
                      <a:pt x="18827" y="51652"/>
                    </a:lnTo>
                    <a:cubicBezTo>
                      <a:pt x="18720" y="51475"/>
                      <a:pt x="18632" y="51155"/>
                      <a:pt x="18525" y="51138"/>
                    </a:cubicBezTo>
                    <a:cubicBezTo>
                      <a:pt x="15367" y="50960"/>
                      <a:pt x="15367" y="50978"/>
                      <a:pt x="14905" y="48015"/>
                    </a:cubicBezTo>
                    <a:cubicBezTo>
                      <a:pt x="14870" y="47695"/>
                      <a:pt x="14799" y="47376"/>
                      <a:pt x="14675" y="46755"/>
                    </a:cubicBezTo>
                    <a:lnTo>
                      <a:pt x="11818" y="46152"/>
                    </a:lnTo>
                    <a:lnTo>
                      <a:pt x="12031" y="42461"/>
                    </a:lnTo>
                    <a:cubicBezTo>
                      <a:pt x="12009" y="42460"/>
                      <a:pt x="11988" y="42460"/>
                      <a:pt x="11967" y="42460"/>
                    </a:cubicBezTo>
                    <a:cubicBezTo>
                      <a:pt x="9761" y="42460"/>
                      <a:pt x="10756" y="45214"/>
                      <a:pt x="9157" y="45531"/>
                    </a:cubicBezTo>
                    <a:cubicBezTo>
                      <a:pt x="7577" y="44537"/>
                      <a:pt x="7577" y="44537"/>
                      <a:pt x="6832" y="39036"/>
                    </a:cubicBezTo>
                    <a:cubicBezTo>
                      <a:pt x="7471" y="36162"/>
                      <a:pt x="10807" y="37120"/>
                      <a:pt x="11570" y="34867"/>
                    </a:cubicBezTo>
                    <a:lnTo>
                      <a:pt x="13876" y="35683"/>
                    </a:lnTo>
                    <a:cubicBezTo>
                      <a:pt x="13930" y="37014"/>
                      <a:pt x="14213" y="38274"/>
                      <a:pt x="15651" y="39090"/>
                    </a:cubicBezTo>
                    <a:lnTo>
                      <a:pt x="14870" y="33554"/>
                    </a:lnTo>
                    <a:cubicBezTo>
                      <a:pt x="15012" y="33305"/>
                      <a:pt x="15189" y="33092"/>
                      <a:pt x="15367" y="32880"/>
                    </a:cubicBezTo>
                    <a:cubicBezTo>
                      <a:pt x="16733" y="31584"/>
                      <a:pt x="18720" y="30662"/>
                      <a:pt x="18277" y="28231"/>
                    </a:cubicBezTo>
                    <a:cubicBezTo>
                      <a:pt x="19217" y="27148"/>
                      <a:pt x="19501" y="25569"/>
                      <a:pt x="20903" y="24824"/>
                    </a:cubicBezTo>
                    <a:cubicBezTo>
                      <a:pt x="21169" y="24664"/>
                      <a:pt x="21701" y="24540"/>
                      <a:pt x="21701" y="24416"/>
                    </a:cubicBezTo>
                    <a:cubicBezTo>
                      <a:pt x="21701" y="22606"/>
                      <a:pt x="23298" y="22375"/>
                      <a:pt x="24345" y="21453"/>
                    </a:cubicBezTo>
                    <a:cubicBezTo>
                      <a:pt x="24698" y="21969"/>
                      <a:pt x="25002" y="22149"/>
                      <a:pt x="25280" y="22149"/>
                    </a:cubicBezTo>
                    <a:cubicBezTo>
                      <a:pt x="25925" y="22149"/>
                      <a:pt x="26432" y="21185"/>
                      <a:pt x="27082" y="21185"/>
                    </a:cubicBezTo>
                    <a:cubicBezTo>
                      <a:pt x="27098" y="21185"/>
                      <a:pt x="27114" y="21185"/>
                      <a:pt x="27131" y="21187"/>
                    </a:cubicBezTo>
                    <a:cubicBezTo>
                      <a:pt x="27184" y="21187"/>
                      <a:pt x="27237" y="20867"/>
                      <a:pt x="27255" y="20832"/>
                    </a:cubicBezTo>
                    <a:lnTo>
                      <a:pt x="25250" y="19909"/>
                    </a:lnTo>
                    <a:lnTo>
                      <a:pt x="25835" y="18348"/>
                    </a:lnTo>
                    <a:lnTo>
                      <a:pt x="24274" y="17851"/>
                    </a:lnTo>
                    <a:cubicBezTo>
                      <a:pt x="25161" y="17514"/>
                      <a:pt x="26048" y="17727"/>
                      <a:pt x="26829" y="17531"/>
                    </a:cubicBezTo>
                    <a:cubicBezTo>
                      <a:pt x="27610" y="17336"/>
                      <a:pt x="28266" y="16751"/>
                      <a:pt x="28976" y="16325"/>
                    </a:cubicBezTo>
                    <a:cubicBezTo>
                      <a:pt x="29774" y="15846"/>
                      <a:pt x="30573" y="15349"/>
                      <a:pt x="31478" y="14781"/>
                    </a:cubicBezTo>
                    <a:cubicBezTo>
                      <a:pt x="30466" y="12723"/>
                      <a:pt x="27769" y="12049"/>
                      <a:pt x="27698" y="9565"/>
                    </a:cubicBezTo>
                    <a:lnTo>
                      <a:pt x="25143" y="11836"/>
                    </a:lnTo>
                    <a:cubicBezTo>
                      <a:pt x="25764" y="8571"/>
                      <a:pt x="23600" y="8908"/>
                      <a:pt x="22269" y="8465"/>
                    </a:cubicBezTo>
                    <a:cubicBezTo>
                      <a:pt x="21932" y="8855"/>
                      <a:pt x="21559" y="9032"/>
                      <a:pt x="21027" y="9316"/>
                    </a:cubicBezTo>
                    <a:lnTo>
                      <a:pt x="21825" y="10132"/>
                    </a:lnTo>
                    <a:lnTo>
                      <a:pt x="20353" y="11197"/>
                    </a:lnTo>
                    <a:cubicBezTo>
                      <a:pt x="21772" y="12244"/>
                      <a:pt x="20956" y="13628"/>
                      <a:pt x="20690" y="13734"/>
                    </a:cubicBezTo>
                    <a:cubicBezTo>
                      <a:pt x="18756" y="14444"/>
                      <a:pt x="19217" y="16396"/>
                      <a:pt x="18401" y="17620"/>
                    </a:cubicBezTo>
                    <a:lnTo>
                      <a:pt x="17460" y="16910"/>
                    </a:lnTo>
                    <a:cubicBezTo>
                      <a:pt x="17052" y="16502"/>
                      <a:pt x="17886" y="16360"/>
                      <a:pt x="17851" y="16023"/>
                    </a:cubicBezTo>
                    <a:cubicBezTo>
                      <a:pt x="17833" y="15580"/>
                      <a:pt x="17744" y="15136"/>
                      <a:pt x="17673" y="14639"/>
                    </a:cubicBezTo>
                    <a:lnTo>
                      <a:pt x="14781" y="13805"/>
                    </a:lnTo>
                    <a:cubicBezTo>
                      <a:pt x="14391" y="10558"/>
                      <a:pt x="17727" y="10026"/>
                      <a:pt x="19075" y="8056"/>
                    </a:cubicBezTo>
                    <a:cubicBezTo>
                      <a:pt x="19476" y="8451"/>
                      <a:pt x="19895" y="8555"/>
                      <a:pt x="20323" y="8555"/>
                    </a:cubicBezTo>
                    <a:cubicBezTo>
                      <a:pt x="20808" y="8555"/>
                      <a:pt x="21305" y="8420"/>
                      <a:pt x="21802" y="8420"/>
                    </a:cubicBezTo>
                    <a:cubicBezTo>
                      <a:pt x="21952" y="8420"/>
                      <a:pt x="22102" y="8433"/>
                      <a:pt x="22251" y="8465"/>
                    </a:cubicBezTo>
                    <a:cubicBezTo>
                      <a:pt x="22127" y="7702"/>
                      <a:pt x="22056" y="7152"/>
                      <a:pt x="21967" y="6495"/>
                    </a:cubicBezTo>
                    <a:cubicBezTo>
                      <a:pt x="23198" y="6481"/>
                      <a:pt x="23566" y="4540"/>
                      <a:pt x="24952" y="4540"/>
                    </a:cubicBezTo>
                    <a:cubicBezTo>
                      <a:pt x="25264" y="4540"/>
                      <a:pt x="25629" y="4639"/>
                      <a:pt x="26066" y="4880"/>
                    </a:cubicBezTo>
                    <a:cubicBezTo>
                      <a:pt x="25374" y="5963"/>
                      <a:pt x="24274" y="6335"/>
                      <a:pt x="23458" y="7010"/>
                    </a:cubicBezTo>
                    <a:lnTo>
                      <a:pt x="26243" y="8376"/>
                    </a:lnTo>
                    <a:lnTo>
                      <a:pt x="28089" y="7205"/>
                    </a:lnTo>
                    <a:lnTo>
                      <a:pt x="28160" y="5324"/>
                    </a:lnTo>
                    <a:cubicBezTo>
                      <a:pt x="28332" y="5383"/>
                      <a:pt x="28506" y="5414"/>
                      <a:pt x="28690" y="5414"/>
                    </a:cubicBezTo>
                    <a:cubicBezTo>
                      <a:pt x="29226" y="5414"/>
                      <a:pt x="29853" y="5151"/>
                      <a:pt x="30804" y="4543"/>
                    </a:cubicBezTo>
                    <a:lnTo>
                      <a:pt x="29029" y="3621"/>
                    </a:lnTo>
                    <a:lnTo>
                      <a:pt x="29561" y="2733"/>
                    </a:lnTo>
                    <a:lnTo>
                      <a:pt x="28231" y="1722"/>
                    </a:lnTo>
                    <a:cubicBezTo>
                      <a:pt x="28355" y="1190"/>
                      <a:pt x="28692" y="586"/>
                      <a:pt x="28515" y="232"/>
                    </a:cubicBezTo>
                    <a:cubicBezTo>
                      <a:pt x="28479" y="161"/>
                      <a:pt x="28408" y="72"/>
                      <a:pt x="28337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4" name="Google Shape;2984;p64"/>
              <p:cNvSpPr/>
              <p:nvPr/>
            </p:nvSpPr>
            <p:spPr>
              <a:xfrm>
                <a:off x="6143575" y="4010833"/>
                <a:ext cx="186233" cy="216616"/>
              </a:xfrm>
              <a:custGeom>
                <a:avLst/>
                <a:gdLst/>
                <a:ahLst/>
                <a:cxnLst/>
                <a:rect l="l" t="t" r="r" b="b"/>
                <a:pathLst>
                  <a:path w="32276" h="37558" extrusionOk="0">
                    <a:moveTo>
                      <a:pt x="3376" y="1"/>
                    </a:moveTo>
                    <a:cubicBezTo>
                      <a:pt x="3358" y="1"/>
                      <a:pt x="3345" y="4"/>
                      <a:pt x="3336" y="12"/>
                    </a:cubicBezTo>
                    <a:cubicBezTo>
                      <a:pt x="905" y="2621"/>
                      <a:pt x="905" y="2621"/>
                      <a:pt x="1243" y="6400"/>
                    </a:cubicBezTo>
                    <a:cubicBezTo>
                      <a:pt x="1260" y="6595"/>
                      <a:pt x="1118" y="6790"/>
                      <a:pt x="1065" y="7003"/>
                    </a:cubicBezTo>
                    <a:cubicBezTo>
                      <a:pt x="693" y="8405"/>
                      <a:pt x="338" y="9807"/>
                      <a:pt x="1" y="11155"/>
                    </a:cubicBezTo>
                    <a:lnTo>
                      <a:pt x="1118" y="14012"/>
                    </a:lnTo>
                    <a:cubicBezTo>
                      <a:pt x="2147" y="15148"/>
                      <a:pt x="3106" y="16283"/>
                      <a:pt x="4188" y="17330"/>
                    </a:cubicBezTo>
                    <a:cubicBezTo>
                      <a:pt x="5271" y="18413"/>
                      <a:pt x="5677" y="20424"/>
                      <a:pt x="7592" y="20424"/>
                    </a:cubicBezTo>
                    <a:cubicBezTo>
                      <a:pt x="7779" y="20424"/>
                      <a:pt x="7980" y="20405"/>
                      <a:pt x="8198" y="20364"/>
                    </a:cubicBezTo>
                    <a:cubicBezTo>
                      <a:pt x="9263" y="21234"/>
                      <a:pt x="10735" y="21553"/>
                      <a:pt x="11179" y="23221"/>
                    </a:cubicBezTo>
                    <a:cubicBezTo>
                      <a:pt x="11587" y="24711"/>
                      <a:pt x="12669" y="26024"/>
                      <a:pt x="13024" y="27515"/>
                    </a:cubicBezTo>
                    <a:cubicBezTo>
                      <a:pt x="13361" y="28863"/>
                      <a:pt x="14461" y="29662"/>
                      <a:pt x="14834" y="30780"/>
                    </a:cubicBezTo>
                    <a:cubicBezTo>
                      <a:pt x="15278" y="32128"/>
                      <a:pt x="15970" y="33246"/>
                      <a:pt x="16573" y="34470"/>
                    </a:cubicBezTo>
                    <a:cubicBezTo>
                      <a:pt x="17070" y="35428"/>
                      <a:pt x="18223" y="35038"/>
                      <a:pt x="18525" y="36191"/>
                    </a:cubicBezTo>
                    <a:cubicBezTo>
                      <a:pt x="18631" y="36564"/>
                      <a:pt x="18844" y="36901"/>
                      <a:pt x="19146" y="37185"/>
                    </a:cubicBezTo>
                    <a:cubicBezTo>
                      <a:pt x="20299" y="37345"/>
                      <a:pt x="21470" y="37469"/>
                      <a:pt x="22659" y="37558"/>
                    </a:cubicBezTo>
                    <a:cubicBezTo>
                      <a:pt x="22559" y="37158"/>
                      <a:pt x="22490" y="36790"/>
                      <a:pt x="21808" y="36790"/>
                    </a:cubicBezTo>
                    <a:cubicBezTo>
                      <a:pt x="21763" y="36790"/>
                      <a:pt x="21716" y="36791"/>
                      <a:pt x="21665" y="36795"/>
                    </a:cubicBezTo>
                    <a:cubicBezTo>
                      <a:pt x="21645" y="36796"/>
                      <a:pt x="21626" y="36796"/>
                      <a:pt x="21608" y="36796"/>
                    </a:cubicBezTo>
                    <a:cubicBezTo>
                      <a:pt x="20725" y="36796"/>
                      <a:pt x="22437" y="35547"/>
                      <a:pt x="21115" y="35251"/>
                    </a:cubicBezTo>
                    <a:cubicBezTo>
                      <a:pt x="20388" y="35073"/>
                      <a:pt x="22109" y="33707"/>
                      <a:pt x="20725" y="33246"/>
                    </a:cubicBezTo>
                    <a:lnTo>
                      <a:pt x="20920" y="32980"/>
                    </a:lnTo>
                    <a:lnTo>
                      <a:pt x="22783" y="32394"/>
                    </a:lnTo>
                    <a:lnTo>
                      <a:pt x="21860" y="30017"/>
                    </a:lnTo>
                    <a:lnTo>
                      <a:pt x="23191" y="29839"/>
                    </a:lnTo>
                    <a:cubicBezTo>
                      <a:pt x="23599" y="29041"/>
                      <a:pt x="24007" y="28313"/>
                      <a:pt x="24380" y="27550"/>
                    </a:cubicBezTo>
                    <a:cubicBezTo>
                      <a:pt x="24646" y="26982"/>
                      <a:pt x="25178" y="26308"/>
                      <a:pt x="25036" y="25829"/>
                    </a:cubicBezTo>
                    <a:cubicBezTo>
                      <a:pt x="24451" y="23718"/>
                      <a:pt x="26083" y="22972"/>
                      <a:pt x="27343" y="22529"/>
                    </a:cubicBezTo>
                    <a:cubicBezTo>
                      <a:pt x="28603" y="22068"/>
                      <a:pt x="29082" y="21482"/>
                      <a:pt x="29242" y="20311"/>
                    </a:cubicBezTo>
                    <a:cubicBezTo>
                      <a:pt x="29419" y="19069"/>
                      <a:pt x="29809" y="17862"/>
                      <a:pt x="29898" y="16620"/>
                    </a:cubicBezTo>
                    <a:cubicBezTo>
                      <a:pt x="29987" y="15467"/>
                      <a:pt x="30005" y="14438"/>
                      <a:pt x="31087" y="13675"/>
                    </a:cubicBezTo>
                    <a:cubicBezTo>
                      <a:pt x="31442" y="13444"/>
                      <a:pt x="31531" y="12788"/>
                      <a:pt x="31655" y="12309"/>
                    </a:cubicBezTo>
                    <a:cubicBezTo>
                      <a:pt x="32276" y="10144"/>
                      <a:pt x="31868" y="9612"/>
                      <a:pt x="29490" y="9133"/>
                    </a:cubicBezTo>
                    <a:cubicBezTo>
                      <a:pt x="29100" y="9062"/>
                      <a:pt x="28816" y="8494"/>
                      <a:pt x="28266" y="7926"/>
                    </a:cubicBezTo>
                    <a:lnTo>
                      <a:pt x="24895" y="8778"/>
                    </a:lnTo>
                    <a:cubicBezTo>
                      <a:pt x="24522" y="7678"/>
                      <a:pt x="23315" y="7678"/>
                      <a:pt x="22215" y="7465"/>
                    </a:cubicBezTo>
                    <a:lnTo>
                      <a:pt x="21647" y="8157"/>
                    </a:lnTo>
                    <a:lnTo>
                      <a:pt x="18063" y="3597"/>
                    </a:lnTo>
                    <a:cubicBezTo>
                      <a:pt x="16840" y="3528"/>
                      <a:pt x="15905" y="3374"/>
                      <a:pt x="15067" y="3374"/>
                    </a:cubicBezTo>
                    <a:cubicBezTo>
                      <a:pt x="14823" y="3374"/>
                      <a:pt x="14587" y="3387"/>
                      <a:pt x="14355" y="3419"/>
                    </a:cubicBezTo>
                    <a:cubicBezTo>
                      <a:pt x="14295" y="3427"/>
                      <a:pt x="14238" y="3430"/>
                      <a:pt x="14183" y="3430"/>
                    </a:cubicBezTo>
                    <a:cubicBezTo>
                      <a:pt x="13092" y="3430"/>
                      <a:pt x="13035" y="1981"/>
                      <a:pt x="11835" y="1964"/>
                    </a:cubicBezTo>
                    <a:cubicBezTo>
                      <a:pt x="11108" y="1964"/>
                      <a:pt x="9901" y="1467"/>
                      <a:pt x="9582" y="438"/>
                    </a:cubicBezTo>
                    <a:cubicBezTo>
                      <a:pt x="8677" y="793"/>
                      <a:pt x="7914" y="1361"/>
                      <a:pt x="7133" y="1361"/>
                    </a:cubicBezTo>
                    <a:cubicBezTo>
                      <a:pt x="7119" y="1361"/>
                      <a:pt x="7105" y="1361"/>
                      <a:pt x="7091" y="1361"/>
                    </a:cubicBezTo>
                    <a:cubicBezTo>
                      <a:pt x="6288" y="1361"/>
                      <a:pt x="5470" y="877"/>
                      <a:pt x="4703" y="616"/>
                    </a:cubicBezTo>
                    <a:lnTo>
                      <a:pt x="4170" y="1184"/>
                    </a:lnTo>
                    <a:lnTo>
                      <a:pt x="3585" y="48"/>
                    </a:lnTo>
                    <a:cubicBezTo>
                      <a:pt x="3517" y="34"/>
                      <a:pt x="3429" y="1"/>
                      <a:pt x="3376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5" name="Google Shape;2985;p64"/>
              <p:cNvSpPr/>
              <p:nvPr/>
            </p:nvSpPr>
            <p:spPr>
              <a:xfrm>
                <a:off x="6110513" y="3969114"/>
                <a:ext cx="33997" cy="13957"/>
              </a:xfrm>
              <a:custGeom>
                <a:avLst/>
                <a:gdLst/>
                <a:ahLst/>
                <a:cxnLst/>
                <a:rect l="l" t="t" r="r" b="b"/>
                <a:pathLst>
                  <a:path w="5892" h="2420" extrusionOk="0">
                    <a:moveTo>
                      <a:pt x="2076" y="1"/>
                    </a:moveTo>
                    <a:cubicBezTo>
                      <a:pt x="1454" y="1"/>
                      <a:pt x="791" y="230"/>
                      <a:pt x="0" y="592"/>
                    </a:cubicBezTo>
                    <a:cubicBezTo>
                      <a:pt x="564" y="957"/>
                      <a:pt x="1113" y="1415"/>
                      <a:pt x="1254" y="1415"/>
                    </a:cubicBezTo>
                    <a:cubicBezTo>
                      <a:pt x="1264" y="1415"/>
                      <a:pt x="1272" y="1412"/>
                      <a:pt x="1278" y="1408"/>
                    </a:cubicBezTo>
                    <a:cubicBezTo>
                      <a:pt x="1606" y="1108"/>
                      <a:pt x="1874" y="952"/>
                      <a:pt x="2167" y="952"/>
                    </a:cubicBezTo>
                    <a:cubicBezTo>
                      <a:pt x="2429" y="952"/>
                      <a:pt x="2710" y="1077"/>
                      <a:pt x="3070" y="1337"/>
                    </a:cubicBezTo>
                    <a:cubicBezTo>
                      <a:pt x="3815" y="1869"/>
                      <a:pt x="4773" y="2011"/>
                      <a:pt x="5838" y="2419"/>
                    </a:cubicBezTo>
                    <a:lnTo>
                      <a:pt x="5891" y="1071"/>
                    </a:lnTo>
                    <a:cubicBezTo>
                      <a:pt x="5040" y="893"/>
                      <a:pt x="4170" y="964"/>
                      <a:pt x="3656" y="574"/>
                    </a:cubicBezTo>
                    <a:cubicBezTo>
                      <a:pt x="3121" y="171"/>
                      <a:pt x="2614" y="1"/>
                      <a:pt x="2076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6" name="Google Shape;2986;p64"/>
              <p:cNvSpPr/>
              <p:nvPr/>
            </p:nvSpPr>
            <p:spPr>
              <a:xfrm>
                <a:off x="6151865" y="3979381"/>
                <a:ext cx="35739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194" h="2059" extrusionOk="0">
                    <a:moveTo>
                      <a:pt x="6193" y="0"/>
                    </a:moveTo>
                    <a:lnTo>
                      <a:pt x="6193" y="0"/>
                    </a:lnTo>
                    <a:cubicBezTo>
                      <a:pt x="4801" y="195"/>
                      <a:pt x="3970" y="433"/>
                      <a:pt x="3202" y="433"/>
                    </a:cubicBezTo>
                    <a:cubicBezTo>
                      <a:pt x="3128" y="433"/>
                      <a:pt x="3055" y="431"/>
                      <a:pt x="2982" y="426"/>
                    </a:cubicBezTo>
                    <a:cubicBezTo>
                      <a:pt x="2453" y="395"/>
                      <a:pt x="1944" y="74"/>
                      <a:pt x="1353" y="74"/>
                    </a:cubicBezTo>
                    <a:cubicBezTo>
                      <a:pt x="951" y="74"/>
                      <a:pt x="511" y="222"/>
                      <a:pt x="1" y="710"/>
                    </a:cubicBezTo>
                    <a:lnTo>
                      <a:pt x="1473" y="2059"/>
                    </a:lnTo>
                    <a:cubicBezTo>
                      <a:pt x="2432" y="409"/>
                      <a:pt x="4472" y="1526"/>
                      <a:pt x="6193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7" name="Google Shape;2987;p64"/>
              <p:cNvSpPr/>
              <p:nvPr/>
            </p:nvSpPr>
            <p:spPr>
              <a:xfrm>
                <a:off x="6203762" y="3831292"/>
                <a:ext cx="19768" cy="12285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2130" extrusionOk="0">
                    <a:moveTo>
                      <a:pt x="1473" y="1"/>
                    </a:moveTo>
                    <a:lnTo>
                      <a:pt x="1" y="1828"/>
                    </a:lnTo>
                    <a:lnTo>
                      <a:pt x="3372" y="2130"/>
                    </a:lnTo>
                    <a:cubicBezTo>
                      <a:pt x="3407" y="1917"/>
                      <a:pt x="3425" y="1704"/>
                      <a:pt x="3425" y="1509"/>
                    </a:cubicBezTo>
                    <a:cubicBezTo>
                      <a:pt x="3390" y="1172"/>
                      <a:pt x="3301" y="870"/>
                      <a:pt x="3248" y="586"/>
                    </a:cubicBezTo>
                    <a:lnTo>
                      <a:pt x="1473" y="1"/>
                    </a:ln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88" name="Google Shape;2988;p64"/>
          <p:cNvGrpSpPr/>
          <p:nvPr/>
        </p:nvGrpSpPr>
        <p:grpSpPr>
          <a:xfrm>
            <a:off x="6665529" y="3130228"/>
            <a:ext cx="576302" cy="511871"/>
            <a:chOff x="6644304" y="3073628"/>
            <a:chExt cx="576302" cy="511871"/>
          </a:xfrm>
        </p:grpSpPr>
        <p:sp>
          <p:nvSpPr>
            <p:cNvPr id="2989" name="Google Shape;2989;p64"/>
            <p:cNvSpPr/>
            <p:nvPr/>
          </p:nvSpPr>
          <p:spPr>
            <a:xfrm>
              <a:off x="6644304" y="3073628"/>
              <a:ext cx="576302" cy="511871"/>
            </a:xfrm>
            <a:custGeom>
              <a:avLst/>
              <a:gdLst/>
              <a:ahLst/>
              <a:cxnLst/>
              <a:rect l="l" t="t" r="r" b="b"/>
              <a:pathLst>
                <a:path w="99879" h="88751" extrusionOk="0">
                  <a:moveTo>
                    <a:pt x="50483" y="1"/>
                  </a:moveTo>
                  <a:cubicBezTo>
                    <a:pt x="46751" y="1"/>
                    <a:pt x="42953" y="456"/>
                    <a:pt x="39160" y="1409"/>
                  </a:cubicBezTo>
                  <a:cubicBezTo>
                    <a:pt x="14870" y="7513"/>
                    <a:pt x="1" y="31697"/>
                    <a:pt x="5963" y="55420"/>
                  </a:cubicBezTo>
                  <a:cubicBezTo>
                    <a:pt x="10993" y="75452"/>
                    <a:pt x="29236" y="88750"/>
                    <a:pt x="49406" y="88750"/>
                  </a:cubicBezTo>
                  <a:cubicBezTo>
                    <a:pt x="53141" y="88750"/>
                    <a:pt x="56941" y="88294"/>
                    <a:pt x="60736" y="87341"/>
                  </a:cubicBezTo>
                  <a:cubicBezTo>
                    <a:pt x="85027" y="81237"/>
                    <a:pt x="99878" y="57053"/>
                    <a:pt x="93917" y="33330"/>
                  </a:cubicBezTo>
                  <a:cubicBezTo>
                    <a:pt x="88901" y="13311"/>
                    <a:pt x="70655" y="1"/>
                    <a:pt x="50483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90" name="Google Shape;2990;p64"/>
            <p:cNvGrpSpPr/>
            <p:nvPr/>
          </p:nvGrpSpPr>
          <p:grpSpPr>
            <a:xfrm>
              <a:off x="6712169" y="3085440"/>
              <a:ext cx="481622" cy="494913"/>
              <a:chOff x="6712169" y="3085440"/>
              <a:chExt cx="481622" cy="494913"/>
            </a:xfrm>
          </p:grpSpPr>
          <p:sp>
            <p:nvSpPr>
              <p:cNvPr id="2991" name="Google Shape;2991;p64"/>
              <p:cNvSpPr/>
              <p:nvPr/>
            </p:nvSpPr>
            <p:spPr>
              <a:xfrm>
                <a:off x="6712169" y="3085440"/>
                <a:ext cx="238757" cy="315615"/>
              </a:xfrm>
              <a:custGeom>
                <a:avLst/>
                <a:gdLst/>
                <a:ahLst/>
                <a:cxnLst/>
                <a:rect l="l" t="t" r="r" b="b"/>
                <a:pathLst>
                  <a:path w="41379" h="54723" extrusionOk="0">
                    <a:moveTo>
                      <a:pt x="20938" y="3904"/>
                    </a:moveTo>
                    <a:lnTo>
                      <a:pt x="22677" y="6583"/>
                    </a:lnTo>
                    <a:lnTo>
                      <a:pt x="22091" y="7097"/>
                    </a:lnTo>
                    <a:lnTo>
                      <a:pt x="18951" y="4400"/>
                    </a:lnTo>
                    <a:lnTo>
                      <a:pt x="20938" y="3904"/>
                    </a:lnTo>
                    <a:close/>
                    <a:moveTo>
                      <a:pt x="25072" y="0"/>
                    </a:moveTo>
                    <a:lnTo>
                      <a:pt x="25072" y="0"/>
                    </a:lnTo>
                    <a:cubicBezTo>
                      <a:pt x="24433" y="195"/>
                      <a:pt x="23812" y="408"/>
                      <a:pt x="23191" y="621"/>
                    </a:cubicBezTo>
                    <a:lnTo>
                      <a:pt x="23493" y="1047"/>
                    </a:lnTo>
                    <a:lnTo>
                      <a:pt x="21861" y="1136"/>
                    </a:lnTo>
                    <a:cubicBezTo>
                      <a:pt x="20920" y="1491"/>
                      <a:pt x="19980" y="1899"/>
                      <a:pt x="19075" y="2307"/>
                    </a:cubicBezTo>
                    <a:lnTo>
                      <a:pt x="17709" y="4489"/>
                    </a:lnTo>
                    <a:lnTo>
                      <a:pt x="19341" y="6778"/>
                    </a:lnTo>
                    <a:lnTo>
                      <a:pt x="19341" y="6778"/>
                    </a:lnTo>
                    <a:lnTo>
                      <a:pt x="16697" y="6086"/>
                    </a:lnTo>
                    <a:lnTo>
                      <a:pt x="17017" y="4542"/>
                    </a:lnTo>
                    <a:lnTo>
                      <a:pt x="15473" y="4205"/>
                    </a:lnTo>
                    <a:cubicBezTo>
                      <a:pt x="14124" y="4968"/>
                      <a:pt x="12811" y="5820"/>
                      <a:pt x="11552" y="6725"/>
                    </a:cubicBezTo>
                    <a:lnTo>
                      <a:pt x="12581" y="6920"/>
                    </a:lnTo>
                    <a:lnTo>
                      <a:pt x="11836" y="8091"/>
                    </a:lnTo>
                    <a:cubicBezTo>
                      <a:pt x="11392" y="7967"/>
                      <a:pt x="10842" y="7772"/>
                      <a:pt x="10363" y="7612"/>
                    </a:cubicBezTo>
                    <a:cubicBezTo>
                      <a:pt x="6300" y="10753"/>
                      <a:pt x="2804" y="14567"/>
                      <a:pt x="1" y="18897"/>
                    </a:cubicBezTo>
                    <a:cubicBezTo>
                      <a:pt x="356" y="19536"/>
                      <a:pt x="498" y="20299"/>
                      <a:pt x="373" y="21026"/>
                    </a:cubicBezTo>
                    <a:cubicBezTo>
                      <a:pt x="285" y="21895"/>
                      <a:pt x="870" y="22800"/>
                      <a:pt x="977" y="23723"/>
                    </a:cubicBezTo>
                    <a:cubicBezTo>
                      <a:pt x="1101" y="24681"/>
                      <a:pt x="835" y="25710"/>
                      <a:pt x="1048" y="26633"/>
                    </a:cubicBezTo>
                    <a:cubicBezTo>
                      <a:pt x="1580" y="28922"/>
                      <a:pt x="1651" y="28904"/>
                      <a:pt x="1314" y="30696"/>
                    </a:cubicBezTo>
                    <a:cubicBezTo>
                      <a:pt x="1260" y="30998"/>
                      <a:pt x="1243" y="31335"/>
                      <a:pt x="1189" y="31654"/>
                    </a:cubicBezTo>
                    <a:cubicBezTo>
                      <a:pt x="906" y="33943"/>
                      <a:pt x="852" y="36090"/>
                      <a:pt x="2378" y="38184"/>
                    </a:cubicBezTo>
                    <a:cubicBezTo>
                      <a:pt x="3194" y="39302"/>
                      <a:pt x="4490" y="39461"/>
                      <a:pt x="5217" y="40473"/>
                    </a:cubicBezTo>
                    <a:cubicBezTo>
                      <a:pt x="5377" y="41147"/>
                      <a:pt x="5679" y="41821"/>
                      <a:pt x="5679" y="42496"/>
                    </a:cubicBezTo>
                    <a:cubicBezTo>
                      <a:pt x="5679" y="43170"/>
                      <a:pt x="7311" y="43347"/>
                      <a:pt x="6406" y="44146"/>
                    </a:cubicBezTo>
                    <a:lnTo>
                      <a:pt x="8429" y="45122"/>
                    </a:lnTo>
                    <a:lnTo>
                      <a:pt x="8429" y="45122"/>
                    </a:lnTo>
                    <a:lnTo>
                      <a:pt x="8269" y="43170"/>
                    </a:lnTo>
                    <a:lnTo>
                      <a:pt x="8269" y="43170"/>
                    </a:lnTo>
                    <a:cubicBezTo>
                      <a:pt x="8872" y="43613"/>
                      <a:pt x="9298" y="43826"/>
                      <a:pt x="9600" y="44146"/>
                    </a:cubicBezTo>
                    <a:cubicBezTo>
                      <a:pt x="10345" y="44909"/>
                      <a:pt x="10948" y="45849"/>
                      <a:pt x="11765" y="46523"/>
                    </a:cubicBezTo>
                    <a:cubicBezTo>
                      <a:pt x="12652" y="47251"/>
                      <a:pt x="13734" y="47730"/>
                      <a:pt x="13255" y="49167"/>
                    </a:cubicBezTo>
                    <a:cubicBezTo>
                      <a:pt x="15142" y="50239"/>
                      <a:pt x="17068" y="51273"/>
                      <a:pt x="19240" y="51273"/>
                    </a:cubicBezTo>
                    <a:cubicBezTo>
                      <a:pt x="19621" y="51273"/>
                      <a:pt x="20009" y="51241"/>
                      <a:pt x="20406" y="51172"/>
                    </a:cubicBezTo>
                    <a:cubicBezTo>
                      <a:pt x="21066" y="51051"/>
                      <a:pt x="21687" y="50867"/>
                      <a:pt x="22299" y="50867"/>
                    </a:cubicBezTo>
                    <a:cubicBezTo>
                      <a:pt x="22856" y="50867"/>
                      <a:pt x="23406" y="51019"/>
                      <a:pt x="23972" y="51509"/>
                    </a:cubicBezTo>
                    <a:cubicBezTo>
                      <a:pt x="24575" y="52042"/>
                      <a:pt x="25551" y="52219"/>
                      <a:pt x="26403" y="52414"/>
                    </a:cubicBezTo>
                    <a:cubicBezTo>
                      <a:pt x="26412" y="52417"/>
                      <a:pt x="26421" y="52418"/>
                      <a:pt x="26431" y="52418"/>
                    </a:cubicBezTo>
                    <a:cubicBezTo>
                      <a:pt x="26612" y="52418"/>
                      <a:pt x="26911" y="51958"/>
                      <a:pt x="27130" y="51722"/>
                    </a:cubicBezTo>
                    <a:cubicBezTo>
                      <a:pt x="29563" y="53875"/>
                      <a:pt x="30553" y="54722"/>
                      <a:pt x="31970" y="54722"/>
                    </a:cubicBezTo>
                    <a:cubicBezTo>
                      <a:pt x="32888" y="54722"/>
                      <a:pt x="33985" y="54367"/>
                      <a:pt x="35771" y="53780"/>
                    </a:cubicBezTo>
                    <a:cubicBezTo>
                      <a:pt x="35754" y="53674"/>
                      <a:pt x="35736" y="53568"/>
                      <a:pt x="35700" y="53461"/>
                    </a:cubicBezTo>
                    <a:cubicBezTo>
                      <a:pt x="35026" y="53479"/>
                      <a:pt x="34387" y="53550"/>
                      <a:pt x="33731" y="53568"/>
                    </a:cubicBezTo>
                    <a:cubicBezTo>
                      <a:pt x="33590" y="53572"/>
                      <a:pt x="33456" y="53574"/>
                      <a:pt x="33329" y="53574"/>
                    </a:cubicBezTo>
                    <a:cubicBezTo>
                      <a:pt x="31461" y="53574"/>
                      <a:pt x="31079" y="53047"/>
                      <a:pt x="30697" y="50871"/>
                    </a:cubicBezTo>
                    <a:cubicBezTo>
                      <a:pt x="30590" y="50179"/>
                      <a:pt x="30005" y="49575"/>
                      <a:pt x="29650" y="48972"/>
                    </a:cubicBezTo>
                    <a:lnTo>
                      <a:pt x="26030" y="49628"/>
                    </a:lnTo>
                    <a:lnTo>
                      <a:pt x="26030" y="49628"/>
                    </a:lnTo>
                    <a:lnTo>
                      <a:pt x="26385" y="45406"/>
                    </a:lnTo>
                    <a:lnTo>
                      <a:pt x="24167" y="45956"/>
                    </a:lnTo>
                    <a:cubicBezTo>
                      <a:pt x="23812" y="46931"/>
                      <a:pt x="24007" y="48085"/>
                      <a:pt x="22553" y="48564"/>
                    </a:cubicBezTo>
                    <a:cubicBezTo>
                      <a:pt x="22259" y="48659"/>
                      <a:pt x="21992" y="48700"/>
                      <a:pt x="21745" y="48700"/>
                    </a:cubicBezTo>
                    <a:cubicBezTo>
                      <a:pt x="20706" y="48700"/>
                      <a:pt x="20016" y="47976"/>
                      <a:pt x="19199" y="47517"/>
                    </a:cubicBezTo>
                    <a:lnTo>
                      <a:pt x="17851" y="42123"/>
                    </a:lnTo>
                    <a:cubicBezTo>
                      <a:pt x="19459" y="40109"/>
                      <a:pt x="19754" y="39740"/>
                      <a:pt x="21393" y="39740"/>
                    </a:cubicBezTo>
                    <a:cubicBezTo>
                      <a:pt x="21761" y="39740"/>
                      <a:pt x="22197" y="39758"/>
                      <a:pt x="22730" y="39781"/>
                    </a:cubicBezTo>
                    <a:lnTo>
                      <a:pt x="22890" y="38237"/>
                    </a:lnTo>
                    <a:lnTo>
                      <a:pt x="27042" y="38113"/>
                    </a:lnTo>
                    <a:lnTo>
                      <a:pt x="30324" y="41786"/>
                    </a:lnTo>
                    <a:cubicBezTo>
                      <a:pt x="30679" y="39550"/>
                      <a:pt x="29064" y="38290"/>
                      <a:pt x="28532" y="36374"/>
                    </a:cubicBezTo>
                    <a:cubicBezTo>
                      <a:pt x="29366" y="35363"/>
                      <a:pt x="30324" y="34280"/>
                      <a:pt x="31229" y="33163"/>
                    </a:cubicBezTo>
                    <a:cubicBezTo>
                      <a:pt x="32045" y="32133"/>
                      <a:pt x="31974" y="31885"/>
                      <a:pt x="30644" y="30359"/>
                    </a:cubicBezTo>
                    <a:cubicBezTo>
                      <a:pt x="31105" y="29916"/>
                      <a:pt x="31886" y="29490"/>
                      <a:pt x="31957" y="28993"/>
                    </a:cubicBezTo>
                    <a:cubicBezTo>
                      <a:pt x="32152" y="27378"/>
                      <a:pt x="33411" y="26757"/>
                      <a:pt x="34441" y="25906"/>
                    </a:cubicBezTo>
                    <a:lnTo>
                      <a:pt x="34245" y="24273"/>
                    </a:lnTo>
                    <a:lnTo>
                      <a:pt x="36588" y="22996"/>
                    </a:lnTo>
                    <a:lnTo>
                      <a:pt x="37120" y="24096"/>
                    </a:lnTo>
                    <a:lnTo>
                      <a:pt x="40438" y="20849"/>
                    </a:lnTo>
                    <a:lnTo>
                      <a:pt x="40048" y="20387"/>
                    </a:lnTo>
                    <a:lnTo>
                      <a:pt x="38184" y="21700"/>
                    </a:lnTo>
                    <a:lnTo>
                      <a:pt x="36410" y="20547"/>
                    </a:lnTo>
                    <a:cubicBezTo>
                      <a:pt x="37315" y="19429"/>
                      <a:pt x="38309" y="18631"/>
                      <a:pt x="38752" y="17584"/>
                    </a:cubicBezTo>
                    <a:cubicBezTo>
                      <a:pt x="39285" y="16377"/>
                      <a:pt x="40686" y="16271"/>
                      <a:pt x="41378" y="15295"/>
                    </a:cubicBezTo>
                    <a:cubicBezTo>
                      <a:pt x="40314" y="14177"/>
                      <a:pt x="39285" y="13663"/>
                      <a:pt x="37989" y="13521"/>
                    </a:cubicBezTo>
                    <a:cubicBezTo>
                      <a:pt x="37031" y="13467"/>
                      <a:pt x="36162" y="12971"/>
                      <a:pt x="35647" y="12154"/>
                    </a:cubicBezTo>
                    <a:cubicBezTo>
                      <a:pt x="35257" y="11622"/>
                      <a:pt x="34813" y="11161"/>
                      <a:pt x="34281" y="10770"/>
                    </a:cubicBezTo>
                    <a:cubicBezTo>
                      <a:pt x="34068" y="10593"/>
                      <a:pt x="33678" y="10628"/>
                      <a:pt x="33323" y="10557"/>
                    </a:cubicBezTo>
                    <a:lnTo>
                      <a:pt x="32773" y="12509"/>
                    </a:lnTo>
                    <a:cubicBezTo>
                      <a:pt x="31022" y="12013"/>
                      <a:pt x="29978" y="9739"/>
                      <a:pt x="28235" y="9739"/>
                    </a:cubicBezTo>
                    <a:cubicBezTo>
                      <a:pt x="27735" y="9739"/>
                      <a:pt x="27176" y="9927"/>
                      <a:pt x="26527" y="10398"/>
                    </a:cubicBezTo>
                    <a:cubicBezTo>
                      <a:pt x="26793" y="11711"/>
                      <a:pt x="25942" y="13290"/>
                      <a:pt x="27343" y="14479"/>
                    </a:cubicBezTo>
                    <a:cubicBezTo>
                      <a:pt x="27538" y="14638"/>
                      <a:pt x="27609" y="15295"/>
                      <a:pt x="27485" y="15419"/>
                    </a:cubicBezTo>
                    <a:cubicBezTo>
                      <a:pt x="26154" y="16590"/>
                      <a:pt x="27095" y="18169"/>
                      <a:pt x="26935" y="19447"/>
                    </a:cubicBezTo>
                    <a:cubicBezTo>
                      <a:pt x="26757" y="19471"/>
                      <a:pt x="26594" y="19483"/>
                      <a:pt x="26444" y="19483"/>
                    </a:cubicBezTo>
                    <a:cubicBezTo>
                      <a:pt x="24534" y="19483"/>
                      <a:pt x="24803" y="17604"/>
                      <a:pt x="24309" y="16732"/>
                    </a:cubicBezTo>
                    <a:cubicBezTo>
                      <a:pt x="23538" y="16756"/>
                      <a:pt x="22881" y="16829"/>
                      <a:pt x="22272" y="16829"/>
                    </a:cubicBezTo>
                    <a:cubicBezTo>
                      <a:pt x="21985" y="16829"/>
                      <a:pt x="21708" y="16813"/>
                      <a:pt x="21435" y="16768"/>
                    </a:cubicBezTo>
                    <a:cubicBezTo>
                      <a:pt x="20583" y="16626"/>
                      <a:pt x="19767" y="16235"/>
                      <a:pt x="18968" y="15880"/>
                    </a:cubicBezTo>
                    <a:cubicBezTo>
                      <a:pt x="18099" y="15508"/>
                      <a:pt x="17904" y="14745"/>
                      <a:pt x="18117" y="13929"/>
                    </a:cubicBezTo>
                    <a:cubicBezTo>
                      <a:pt x="18489" y="12562"/>
                      <a:pt x="19820" y="11799"/>
                      <a:pt x="20317" y="10433"/>
                    </a:cubicBezTo>
                    <a:cubicBezTo>
                      <a:pt x="20420" y="10159"/>
                      <a:pt x="20643" y="10069"/>
                      <a:pt x="20926" y="10069"/>
                    </a:cubicBezTo>
                    <a:cubicBezTo>
                      <a:pt x="21466" y="10069"/>
                      <a:pt x="22224" y="10398"/>
                      <a:pt x="22783" y="10398"/>
                    </a:cubicBezTo>
                    <a:cubicBezTo>
                      <a:pt x="23422" y="10398"/>
                      <a:pt x="24078" y="10114"/>
                      <a:pt x="25445" y="9777"/>
                    </a:cubicBezTo>
                    <a:lnTo>
                      <a:pt x="22925" y="8836"/>
                    </a:lnTo>
                    <a:cubicBezTo>
                      <a:pt x="23351" y="8002"/>
                      <a:pt x="23759" y="7435"/>
                      <a:pt x="23972" y="6796"/>
                    </a:cubicBezTo>
                    <a:cubicBezTo>
                      <a:pt x="24489" y="5333"/>
                      <a:pt x="24808" y="4715"/>
                      <a:pt x="25467" y="4715"/>
                    </a:cubicBezTo>
                    <a:cubicBezTo>
                      <a:pt x="25870" y="4715"/>
                      <a:pt x="26401" y="4947"/>
                      <a:pt x="27184" y="5359"/>
                    </a:cubicBezTo>
                    <a:cubicBezTo>
                      <a:pt x="27485" y="5518"/>
                      <a:pt x="27787" y="5713"/>
                      <a:pt x="28177" y="5944"/>
                    </a:cubicBezTo>
                    <a:lnTo>
                      <a:pt x="26012" y="8694"/>
                    </a:lnTo>
                    <a:cubicBezTo>
                      <a:pt x="26754" y="8600"/>
                      <a:pt x="27262" y="8535"/>
                      <a:pt x="27696" y="8535"/>
                    </a:cubicBezTo>
                    <a:cubicBezTo>
                      <a:pt x="28642" y="8535"/>
                      <a:pt x="29231" y="8844"/>
                      <a:pt x="31105" y="9830"/>
                    </a:cubicBezTo>
                    <a:lnTo>
                      <a:pt x="32844" y="8304"/>
                    </a:lnTo>
                    <a:lnTo>
                      <a:pt x="31886" y="7346"/>
                    </a:lnTo>
                    <a:lnTo>
                      <a:pt x="32861" y="5341"/>
                    </a:lnTo>
                    <a:lnTo>
                      <a:pt x="25232" y="2005"/>
                    </a:lnTo>
                    <a:lnTo>
                      <a:pt x="21577" y="2733"/>
                    </a:lnTo>
                    <a:lnTo>
                      <a:pt x="21452" y="2218"/>
                    </a:lnTo>
                    <a:lnTo>
                      <a:pt x="24540" y="1437"/>
                    </a:lnTo>
                    <a:lnTo>
                      <a:pt x="25072" y="0"/>
                    </a:ln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2" name="Google Shape;2992;p64"/>
              <p:cNvSpPr/>
              <p:nvPr/>
            </p:nvSpPr>
            <p:spPr>
              <a:xfrm>
                <a:off x="6913100" y="3367694"/>
                <a:ext cx="190537" cy="212659"/>
              </a:xfrm>
              <a:custGeom>
                <a:avLst/>
                <a:gdLst/>
                <a:ahLst/>
                <a:cxnLst/>
                <a:rect l="l" t="t" r="r" b="b"/>
                <a:pathLst>
                  <a:path w="33022" h="36872" extrusionOk="0">
                    <a:moveTo>
                      <a:pt x="11233" y="0"/>
                    </a:moveTo>
                    <a:cubicBezTo>
                      <a:pt x="10639" y="505"/>
                      <a:pt x="10418" y="1084"/>
                      <a:pt x="9687" y="1084"/>
                    </a:cubicBezTo>
                    <a:cubicBezTo>
                      <a:pt x="9544" y="1084"/>
                      <a:pt x="9381" y="1061"/>
                      <a:pt x="9192" y="1012"/>
                    </a:cubicBezTo>
                    <a:cubicBezTo>
                      <a:pt x="8542" y="845"/>
                      <a:pt x="7805" y="576"/>
                      <a:pt x="7089" y="576"/>
                    </a:cubicBezTo>
                    <a:cubicBezTo>
                      <a:pt x="6437" y="576"/>
                      <a:pt x="5804" y="799"/>
                      <a:pt x="5271" y="1526"/>
                    </a:cubicBezTo>
                    <a:lnTo>
                      <a:pt x="4632" y="231"/>
                    </a:lnTo>
                    <a:cubicBezTo>
                      <a:pt x="3940" y="1030"/>
                      <a:pt x="3780" y="2165"/>
                      <a:pt x="2591" y="2325"/>
                    </a:cubicBezTo>
                    <a:cubicBezTo>
                      <a:pt x="1208" y="2502"/>
                      <a:pt x="2538" y="4649"/>
                      <a:pt x="959" y="4844"/>
                    </a:cubicBezTo>
                    <a:lnTo>
                      <a:pt x="2006" y="8961"/>
                    </a:lnTo>
                    <a:lnTo>
                      <a:pt x="1" y="12190"/>
                    </a:lnTo>
                    <a:cubicBezTo>
                      <a:pt x="1190" y="12935"/>
                      <a:pt x="143" y="14302"/>
                      <a:pt x="640" y="15153"/>
                    </a:cubicBezTo>
                    <a:cubicBezTo>
                      <a:pt x="1882" y="15987"/>
                      <a:pt x="3071" y="16697"/>
                      <a:pt x="4135" y="17531"/>
                    </a:cubicBezTo>
                    <a:cubicBezTo>
                      <a:pt x="5058" y="18276"/>
                      <a:pt x="5732" y="19359"/>
                      <a:pt x="6726" y="19980"/>
                    </a:cubicBezTo>
                    <a:cubicBezTo>
                      <a:pt x="7808" y="20654"/>
                      <a:pt x="9121" y="20973"/>
                      <a:pt x="10044" y="21364"/>
                    </a:cubicBezTo>
                    <a:cubicBezTo>
                      <a:pt x="11250" y="25161"/>
                      <a:pt x="11587" y="28638"/>
                      <a:pt x="10878" y="32152"/>
                    </a:cubicBezTo>
                    <a:cubicBezTo>
                      <a:pt x="11091" y="32506"/>
                      <a:pt x="11623" y="32968"/>
                      <a:pt x="11605" y="33394"/>
                    </a:cubicBezTo>
                    <a:cubicBezTo>
                      <a:pt x="11552" y="34405"/>
                      <a:pt x="11605" y="35416"/>
                      <a:pt x="11783" y="36428"/>
                    </a:cubicBezTo>
                    <a:cubicBezTo>
                      <a:pt x="11800" y="36587"/>
                      <a:pt x="11836" y="36729"/>
                      <a:pt x="11871" y="36871"/>
                    </a:cubicBezTo>
                    <a:cubicBezTo>
                      <a:pt x="12634" y="36712"/>
                      <a:pt x="13379" y="36552"/>
                      <a:pt x="14125" y="36357"/>
                    </a:cubicBezTo>
                    <a:lnTo>
                      <a:pt x="14568" y="36233"/>
                    </a:lnTo>
                    <a:cubicBezTo>
                      <a:pt x="15172" y="34139"/>
                      <a:pt x="15828" y="32045"/>
                      <a:pt x="17798" y="30785"/>
                    </a:cubicBezTo>
                    <a:cubicBezTo>
                      <a:pt x="18543" y="30324"/>
                      <a:pt x="18951" y="29845"/>
                      <a:pt x="19235" y="29117"/>
                    </a:cubicBezTo>
                    <a:cubicBezTo>
                      <a:pt x="19377" y="28763"/>
                      <a:pt x="19465" y="28230"/>
                      <a:pt x="19732" y="28124"/>
                    </a:cubicBezTo>
                    <a:cubicBezTo>
                      <a:pt x="22233" y="27059"/>
                      <a:pt x="23334" y="24930"/>
                      <a:pt x="24008" y="22535"/>
                    </a:cubicBezTo>
                    <a:cubicBezTo>
                      <a:pt x="24345" y="21346"/>
                      <a:pt x="25232" y="20423"/>
                      <a:pt x="26403" y="20051"/>
                    </a:cubicBezTo>
                    <a:cubicBezTo>
                      <a:pt x="28550" y="19447"/>
                      <a:pt x="29065" y="17904"/>
                      <a:pt x="29615" y="16147"/>
                    </a:cubicBezTo>
                    <a:cubicBezTo>
                      <a:pt x="30449" y="13503"/>
                      <a:pt x="30999" y="10735"/>
                      <a:pt x="32844" y="8517"/>
                    </a:cubicBezTo>
                    <a:cubicBezTo>
                      <a:pt x="32933" y="8429"/>
                      <a:pt x="32986" y="8340"/>
                      <a:pt x="33021" y="8216"/>
                    </a:cubicBezTo>
                    <a:cubicBezTo>
                      <a:pt x="33021" y="7683"/>
                      <a:pt x="33021" y="7133"/>
                      <a:pt x="33021" y="6424"/>
                    </a:cubicBezTo>
                    <a:cubicBezTo>
                      <a:pt x="32898" y="6449"/>
                      <a:pt x="32778" y="6461"/>
                      <a:pt x="32662" y="6461"/>
                    </a:cubicBezTo>
                    <a:cubicBezTo>
                      <a:pt x="31610" y="6461"/>
                      <a:pt x="30838" y="5512"/>
                      <a:pt x="29835" y="5512"/>
                    </a:cubicBezTo>
                    <a:cubicBezTo>
                      <a:pt x="29647" y="5512"/>
                      <a:pt x="29450" y="5546"/>
                      <a:pt x="29242" y="5625"/>
                    </a:cubicBezTo>
                    <a:cubicBezTo>
                      <a:pt x="28763" y="5810"/>
                      <a:pt x="28295" y="5881"/>
                      <a:pt x="27833" y="5881"/>
                    </a:cubicBezTo>
                    <a:cubicBezTo>
                      <a:pt x="27010" y="5881"/>
                      <a:pt x="26203" y="5659"/>
                      <a:pt x="25374" y="5465"/>
                    </a:cubicBezTo>
                    <a:cubicBezTo>
                      <a:pt x="25322" y="5454"/>
                      <a:pt x="25270" y="5449"/>
                      <a:pt x="25215" y="5449"/>
                    </a:cubicBezTo>
                    <a:cubicBezTo>
                      <a:pt x="24767" y="5449"/>
                      <a:pt x="24231" y="5812"/>
                      <a:pt x="23582" y="6033"/>
                    </a:cubicBezTo>
                    <a:lnTo>
                      <a:pt x="20637" y="2112"/>
                    </a:lnTo>
                    <a:lnTo>
                      <a:pt x="16467" y="2201"/>
                    </a:lnTo>
                    <a:lnTo>
                      <a:pt x="11233" y="0"/>
                    </a:ln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3" name="Google Shape;2993;p64"/>
              <p:cNvSpPr/>
              <p:nvPr/>
            </p:nvSpPr>
            <p:spPr>
              <a:xfrm>
                <a:off x="7135734" y="3186037"/>
                <a:ext cx="58058" cy="152383"/>
              </a:xfrm>
              <a:custGeom>
                <a:avLst/>
                <a:gdLst/>
                <a:ahLst/>
                <a:cxnLst/>
                <a:rect l="l" t="t" r="r" b="b"/>
                <a:pathLst>
                  <a:path w="10062" h="26421" extrusionOk="0">
                    <a:moveTo>
                      <a:pt x="2520" y="1"/>
                    </a:moveTo>
                    <a:lnTo>
                      <a:pt x="2254" y="19"/>
                    </a:lnTo>
                    <a:cubicBezTo>
                      <a:pt x="2077" y="515"/>
                      <a:pt x="2041" y="1474"/>
                      <a:pt x="1545" y="1864"/>
                    </a:cubicBezTo>
                    <a:cubicBezTo>
                      <a:pt x="107" y="3035"/>
                      <a:pt x="214" y="4401"/>
                      <a:pt x="586" y="5927"/>
                    </a:cubicBezTo>
                    <a:cubicBezTo>
                      <a:pt x="746" y="6566"/>
                      <a:pt x="1012" y="7311"/>
                      <a:pt x="835" y="7897"/>
                    </a:cubicBezTo>
                    <a:cubicBezTo>
                      <a:pt x="1" y="10523"/>
                      <a:pt x="799" y="13202"/>
                      <a:pt x="72" y="15917"/>
                    </a:cubicBezTo>
                    <a:lnTo>
                      <a:pt x="1686" y="15846"/>
                    </a:lnTo>
                    <a:cubicBezTo>
                      <a:pt x="1811" y="17177"/>
                      <a:pt x="2698" y="18241"/>
                      <a:pt x="1970" y="19590"/>
                    </a:cubicBezTo>
                    <a:cubicBezTo>
                      <a:pt x="1740" y="20051"/>
                      <a:pt x="2024" y="21293"/>
                      <a:pt x="2414" y="21506"/>
                    </a:cubicBezTo>
                    <a:cubicBezTo>
                      <a:pt x="4596" y="22642"/>
                      <a:pt x="4632" y="25587"/>
                      <a:pt x="6885" y="26421"/>
                    </a:cubicBezTo>
                    <a:lnTo>
                      <a:pt x="10061" y="24079"/>
                    </a:lnTo>
                    <a:cubicBezTo>
                      <a:pt x="9973" y="15491"/>
                      <a:pt x="7364" y="7098"/>
                      <a:pt x="2520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4" name="Google Shape;2994;p64"/>
              <p:cNvSpPr/>
              <p:nvPr/>
            </p:nvSpPr>
            <p:spPr>
              <a:xfrm>
                <a:off x="6870416" y="3332822"/>
                <a:ext cx="47510" cy="11685"/>
              </a:xfrm>
              <a:custGeom>
                <a:avLst/>
                <a:gdLst/>
                <a:ahLst/>
                <a:cxnLst/>
                <a:rect l="l" t="t" r="r" b="b"/>
                <a:pathLst>
                  <a:path w="8234" h="2026" extrusionOk="0">
                    <a:moveTo>
                      <a:pt x="3405" y="1"/>
                    </a:moveTo>
                    <a:cubicBezTo>
                      <a:pt x="2255" y="1"/>
                      <a:pt x="1201" y="655"/>
                      <a:pt x="1" y="919"/>
                    </a:cubicBezTo>
                    <a:cubicBezTo>
                      <a:pt x="371" y="1711"/>
                      <a:pt x="675" y="1974"/>
                      <a:pt x="943" y="1974"/>
                    </a:cubicBezTo>
                    <a:cubicBezTo>
                      <a:pt x="1419" y="1974"/>
                      <a:pt x="1781" y="1142"/>
                      <a:pt x="2201" y="972"/>
                    </a:cubicBezTo>
                    <a:cubicBezTo>
                      <a:pt x="2266" y="967"/>
                      <a:pt x="2330" y="964"/>
                      <a:pt x="2394" y="964"/>
                    </a:cubicBezTo>
                    <a:cubicBezTo>
                      <a:pt x="3717" y="964"/>
                      <a:pt x="4976" y="2025"/>
                      <a:pt x="6356" y="2025"/>
                    </a:cubicBezTo>
                    <a:cubicBezTo>
                      <a:pt x="6954" y="2025"/>
                      <a:pt x="7575" y="1826"/>
                      <a:pt x="8234" y="1256"/>
                    </a:cubicBezTo>
                    <a:cubicBezTo>
                      <a:pt x="7932" y="936"/>
                      <a:pt x="7684" y="440"/>
                      <a:pt x="7400" y="422"/>
                    </a:cubicBezTo>
                    <a:cubicBezTo>
                      <a:pt x="7374" y="421"/>
                      <a:pt x="7348" y="420"/>
                      <a:pt x="7322" y="420"/>
                    </a:cubicBezTo>
                    <a:cubicBezTo>
                      <a:pt x="6763" y="420"/>
                      <a:pt x="6090" y="679"/>
                      <a:pt x="5591" y="679"/>
                    </a:cubicBezTo>
                    <a:cubicBezTo>
                      <a:pt x="5418" y="679"/>
                      <a:pt x="5266" y="648"/>
                      <a:pt x="5147" y="564"/>
                    </a:cubicBezTo>
                    <a:cubicBezTo>
                      <a:pt x="4527" y="150"/>
                      <a:pt x="3955" y="1"/>
                      <a:pt x="3405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5" name="Google Shape;2995;p64"/>
              <p:cNvSpPr/>
              <p:nvPr/>
            </p:nvSpPr>
            <p:spPr>
              <a:xfrm>
                <a:off x="6925590" y="3336277"/>
                <a:ext cx="38094" cy="14228"/>
              </a:xfrm>
              <a:custGeom>
                <a:avLst/>
                <a:gdLst/>
                <a:ahLst/>
                <a:cxnLst/>
                <a:rect l="l" t="t" r="r" b="b"/>
                <a:pathLst>
                  <a:path w="6602" h="2467" extrusionOk="0">
                    <a:moveTo>
                      <a:pt x="6601" y="0"/>
                    </a:moveTo>
                    <a:cubicBezTo>
                      <a:pt x="4188" y="231"/>
                      <a:pt x="2254" y="391"/>
                      <a:pt x="338" y="604"/>
                    </a:cubicBezTo>
                    <a:cubicBezTo>
                      <a:pt x="231" y="621"/>
                      <a:pt x="160" y="976"/>
                      <a:pt x="1" y="1384"/>
                    </a:cubicBezTo>
                    <a:lnTo>
                      <a:pt x="1438" y="2467"/>
                    </a:lnTo>
                    <a:cubicBezTo>
                      <a:pt x="2573" y="621"/>
                      <a:pt x="4862" y="1491"/>
                      <a:pt x="6601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96" name="Google Shape;2996;p64"/>
            <p:cNvSpPr/>
            <p:nvPr/>
          </p:nvSpPr>
          <p:spPr>
            <a:xfrm>
              <a:off x="6867451" y="3073651"/>
              <a:ext cx="102383" cy="56919"/>
            </a:xfrm>
            <a:custGeom>
              <a:avLst/>
              <a:gdLst/>
              <a:ahLst/>
              <a:cxnLst/>
              <a:rect l="l" t="t" r="r" b="b"/>
              <a:pathLst>
                <a:path w="17744" h="9869" extrusionOk="0">
                  <a:moveTo>
                    <a:pt x="11775" y="1"/>
                  </a:moveTo>
                  <a:cubicBezTo>
                    <a:pt x="7969" y="1"/>
                    <a:pt x="4175" y="474"/>
                    <a:pt x="479" y="1405"/>
                  </a:cubicBezTo>
                  <a:lnTo>
                    <a:pt x="0" y="1530"/>
                  </a:lnTo>
                  <a:cubicBezTo>
                    <a:pt x="266" y="1749"/>
                    <a:pt x="570" y="1886"/>
                    <a:pt x="955" y="1886"/>
                  </a:cubicBezTo>
                  <a:cubicBezTo>
                    <a:pt x="1161" y="1886"/>
                    <a:pt x="1391" y="1847"/>
                    <a:pt x="1651" y="1760"/>
                  </a:cubicBezTo>
                  <a:cubicBezTo>
                    <a:pt x="2029" y="1630"/>
                    <a:pt x="2392" y="1564"/>
                    <a:pt x="2739" y="1564"/>
                  </a:cubicBezTo>
                  <a:cubicBezTo>
                    <a:pt x="3580" y="1564"/>
                    <a:pt x="4337" y="1950"/>
                    <a:pt x="5040" y="2754"/>
                  </a:cubicBezTo>
                  <a:cubicBezTo>
                    <a:pt x="5749" y="3588"/>
                    <a:pt x="7204" y="3428"/>
                    <a:pt x="7967" y="4422"/>
                  </a:cubicBezTo>
                  <a:cubicBezTo>
                    <a:pt x="8017" y="4486"/>
                    <a:pt x="8125" y="4504"/>
                    <a:pt x="8257" y="4504"/>
                  </a:cubicBezTo>
                  <a:cubicBezTo>
                    <a:pt x="8429" y="4504"/>
                    <a:pt x="8642" y="4473"/>
                    <a:pt x="8821" y="4473"/>
                  </a:cubicBezTo>
                  <a:cubicBezTo>
                    <a:pt x="8844" y="4473"/>
                    <a:pt x="8868" y="4474"/>
                    <a:pt x="8890" y="4475"/>
                  </a:cubicBezTo>
                  <a:lnTo>
                    <a:pt x="8233" y="6054"/>
                  </a:lnTo>
                  <a:cubicBezTo>
                    <a:pt x="9475" y="6533"/>
                    <a:pt x="11019" y="6640"/>
                    <a:pt x="11605" y="7420"/>
                  </a:cubicBezTo>
                  <a:cubicBezTo>
                    <a:pt x="13095" y="9479"/>
                    <a:pt x="15065" y="9745"/>
                    <a:pt x="17744" y="9869"/>
                  </a:cubicBezTo>
                  <a:cubicBezTo>
                    <a:pt x="17105" y="8982"/>
                    <a:pt x="16271" y="8325"/>
                    <a:pt x="16342" y="7828"/>
                  </a:cubicBezTo>
                  <a:cubicBezTo>
                    <a:pt x="16502" y="6888"/>
                    <a:pt x="16892" y="6125"/>
                    <a:pt x="15632" y="5717"/>
                  </a:cubicBezTo>
                  <a:lnTo>
                    <a:pt x="16857" y="4706"/>
                  </a:lnTo>
                  <a:lnTo>
                    <a:pt x="16484" y="3215"/>
                  </a:lnTo>
                  <a:cubicBezTo>
                    <a:pt x="16786" y="3073"/>
                    <a:pt x="17123" y="3002"/>
                    <a:pt x="17336" y="2772"/>
                  </a:cubicBezTo>
                  <a:cubicBezTo>
                    <a:pt x="17531" y="2559"/>
                    <a:pt x="17549" y="2222"/>
                    <a:pt x="17744" y="1689"/>
                  </a:cubicBezTo>
                  <a:cubicBezTo>
                    <a:pt x="16928" y="1441"/>
                    <a:pt x="16218" y="1281"/>
                    <a:pt x="15579" y="660"/>
                  </a:cubicBezTo>
                  <a:cubicBezTo>
                    <a:pt x="15384" y="465"/>
                    <a:pt x="15171" y="270"/>
                    <a:pt x="14940" y="110"/>
                  </a:cubicBezTo>
                  <a:cubicBezTo>
                    <a:pt x="13885" y="37"/>
                    <a:pt x="12830" y="1"/>
                    <a:pt x="11775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64"/>
            <p:cNvSpPr/>
            <p:nvPr/>
          </p:nvSpPr>
          <p:spPr>
            <a:xfrm>
              <a:off x="7069097" y="3119476"/>
              <a:ext cx="78535" cy="76898"/>
            </a:xfrm>
            <a:custGeom>
              <a:avLst/>
              <a:gdLst/>
              <a:ahLst/>
              <a:cxnLst/>
              <a:rect l="l" t="t" r="r" b="b"/>
              <a:pathLst>
                <a:path w="13611" h="13333" extrusionOk="0">
                  <a:moveTo>
                    <a:pt x="1947" y="1"/>
                  </a:moveTo>
                  <a:cubicBezTo>
                    <a:pt x="1321" y="1"/>
                    <a:pt x="678" y="263"/>
                    <a:pt x="1" y="842"/>
                  </a:cubicBezTo>
                  <a:lnTo>
                    <a:pt x="1420" y="2634"/>
                  </a:lnTo>
                  <a:lnTo>
                    <a:pt x="5856" y="2829"/>
                  </a:lnTo>
                  <a:lnTo>
                    <a:pt x="5342" y="5224"/>
                  </a:lnTo>
                  <a:lnTo>
                    <a:pt x="8802" y="7105"/>
                  </a:lnTo>
                  <a:lnTo>
                    <a:pt x="7453" y="8702"/>
                  </a:lnTo>
                  <a:lnTo>
                    <a:pt x="9884" y="12925"/>
                  </a:lnTo>
                  <a:lnTo>
                    <a:pt x="12386" y="13333"/>
                  </a:lnTo>
                  <a:cubicBezTo>
                    <a:pt x="11889" y="12109"/>
                    <a:pt x="13610" y="10813"/>
                    <a:pt x="11694" y="9891"/>
                  </a:cubicBezTo>
                  <a:cubicBezTo>
                    <a:pt x="11605" y="9181"/>
                    <a:pt x="11232" y="8436"/>
                    <a:pt x="11179" y="7726"/>
                  </a:cubicBezTo>
                  <a:cubicBezTo>
                    <a:pt x="8713" y="4852"/>
                    <a:pt x="5892" y="2297"/>
                    <a:pt x="2769" y="150"/>
                  </a:cubicBezTo>
                  <a:cubicBezTo>
                    <a:pt x="2497" y="52"/>
                    <a:pt x="2224" y="1"/>
                    <a:pt x="1947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64"/>
            <p:cNvSpPr/>
            <p:nvPr/>
          </p:nvSpPr>
          <p:spPr>
            <a:xfrm>
              <a:off x="6946266" y="3181844"/>
              <a:ext cx="21095" cy="14742"/>
            </a:xfrm>
            <a:custGeom>
              <a:avLst/>
              <a:gdLst/>
              <a:ahLst/>
              <a:cxnLst/>
              <a:rect l="l" t="t" r="r" b="b"/>
              <a:pathLst>
                <a:path w="3656" h="2556" extrusionOk="0">
                  <a:moveTo>
                    <a:pt x="498" y="0"/>
                  </a:moveTo>
                  <a:cubicBezTo>
                    <a:pt x="444" y="426"/>
                    <a:pt x="373" y="852"/>
                    <a:pt x="302" y="1278"/>
                  </a:cubicBezTo>
                  <a:cubicBezTo>
                    <a:pt x="231" y="1686"/>
                    <a:pt x="107" y="2076"/>
                    <a:pt x="1" y="2555"/>
                  </a:cubicBezTo>
                  <a:lnTo>
                    <a:pt x="3656" y="2467"/>
                  </a:lnTo>
                  <a:lnTo>
                    <a:pt x="3319" y="1100"/>
                  </a:lnTo>
                  <a:lnTo>
                    <a:pt x="498" y="0"/>
                  </a:ln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99" name="Google Shape;2999;p64"/>
          <p:cNvSpPr/>
          <p:nvPr/>
        </p:nvSpPr>
        <p:spPr>
          <a:xfrm>
            <a:off x="7009563" y="3146856"/>
            <a:ext cx="24269" cy="11004"/>
          </a:xfrm>
          <a:custGeom>
            <a:avLst/>
            <a:gdLst/>
            <a:ahLst/>
            <a:cxnLst/>
            <a:rect l="l" t="t" r="r" b="b"/>
            <a:pathLst>
              <a:path w="4206" h="1908" extrusionOk="0">
                <a:moveTo>
                  <a:pt x="2533" y="1"/>
                </a:moveTo>
                <a:cubicBezTo>
                  <a:pt x="1985" y="1"/>
                  <a:pt x="1354" y="226"/>
                  <a:pt x="0" y="709"/>
                </a:cubicBezTo>
                <a:cubicBezTo>
                  <a:pt x="1204" y="1500"/>
                  <a:pt x="1825" y="1908"/>
                  <a:pt x="2340" y="1908"/>
                </a:cubicBezTo>
                <a:cubicBezTo>
                  <a:pt x="2889" y="1908"/>
                  <a:pt x="3319" y="1447"/>
                  <a:pt x="4206" y="496"/>
                </a:cubicBezTo>
                <a:cubicBezTo>
                  <a:pt x="3427" y="173"/>
                  <a:pt x="3012" y="1"/>
                  <a:pt x="2533" y="1"/>
                </a:cubicBezTo>
                <a:close/>
              </a:path>
            </a:pathLst>
          </a:custGeom>
          <a:solidFill>
            <a:srgbClr val="869F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00" name="Google Shape;3000;p64"/>
          <p:cNvGrpSpPr/>
          <p:nvPr/>
        </p:nvGrpSpPr>
        <p:grpSpPr>
          <a:xfrm>
            <a:off x="6673379" y="3773223"/>
            <a:ext cx="560631" cy="511352"/>
            <a:chOff x="6652154" y="3716623"/>
            <a:chExt cx="560631" cy="511352"/>
          </a:xfrm>
        </p:grpSpPr>
        <p:sp>
          <p:nvSpPr>
            <p:cNvPr id="3001" name="Google Shape;3001;p64"/>
            <p:cNvSpPr/>
            <p:nvPr/>
          </p:nvSpPr>
          <p:spPr>
            <a:xfrm>
              <a:off x="6652154" y="3716623"/>
              <a:ext cx="560631" cy="511352"/>
            </a:xfrm>
            <a:custGeom>
              <a:avLst/>
              <a:gdLst/>
              <a:ahLst/>
              <a:cxnLst/>
              <a:rect l="l" t="t" r="r" b="b"/>
              <a:pathLst>
                <a:path w="97163" h="88661" extrusionOk="0">
                  <a:moveTo>
                    <a:pt x="48942" y="1"/>
                  </a:moveTo>
                  <a:cubicBezTo>
                    <a:pt x="46560" y="1"/>
                    <a:pt x="44145" y="185"/>
                    <a:pt x="41715" y="565"/>
                  </a:cubicBezTo>
                  <a:cubicBezTo>
                    <a:pt x="16981" y="4433"/>
                    <a:pt x="0" y="27180"/>
                    <a:pt x="3779" y="51346"/>
                  </a:cubicBezTo>
                  <a:cubicBezTo>
                    <a:pt x="7187" y="73133"/>
                    <a:pt x="26312" y="88661"/>
                    <a:pt x="48182" y="88661"/>
                  </a:cubicBezTo>
                  <a:cubicBezTo>
                    <a:pt x="50571" y="88661"/>
                    <a:pt x="52993" y="88476"/>
                    <a:pt x="55431" y="88093"/>
                  </a:cubicBezTo>
                  <a:cubicBezTo>
                    <a:pt x="80165" y="84225"/>
                    <a:pt x="97163" y="61496"/>
                    <a:pt x="93366" y="37311"/>
                  </a:cubicBezTo>
                  <a:cubicBezTo>
                    <a:pt x="89958" y="15517"/>
                    <a:pt x="70820" y="1"/>
                    <a:pt x="48942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02" name="Google Shape;3002;p64"/>
            <p:cNvGrpSpPr/>
            <p:nvPr/>
          </p:nvGrpSpPr>
          <p:grpSpPr>
            <a:xfrm>
              <a:off x="6669657" y="3716715"/>
              <a:ext cx="466779" cy="464290"/>
              <a:chOff x="6669657" y="3716715"/>
              <a:chExt cx="466779" cy="464290"/>
            </a:xfrm>
          </p:grpSpPr>
          <p:sp>
            <p:nvSpPr>
              <p:cNvPr id="3003" name="Google Shape;3003;p64"/>
              <p:cNvSpPr/>
              <p:nvPr/>
            </p:nvSpPr>
            <p:spPr>
              <a:xfrm>
                <a:off x="6669657" y="3716715"/>
                <a:ext cx="386382" cy="464290"/>
              </a:xfrm>
              <a:custGeom>
                <a:avLst/>
                <a:gdLst/>
                <a:ahLst/>
                <a:cxnLst/>
                <a:rect l="l" t="t" r="r" b="b"/>
                <a:pathLst>
                  <a:path w="66964" h="80501" extrusionOk="0">
                    <a:moveTo>
                      <a:pt x="45863" y="0"/>
                    </a:moveTo>
                    <a:cubicBezTo>
                      <a:pt x="43461" y="0"/>
                      <a:pt x="41054" y="188"/>
                      <a:pt x="38663" y="566"/>
                    </a:cubicBezTo>
                    <a:cubicBezTo>
                      <a:pt x="20352" y="3441"/>
                      <a:pt x="6281" y="16660"/>
                      <a:pt x="1757" y="33161"/>
                    </a:cubicBezTo>
                    <a:lnTo>
                      <a:pt x="4081" y="32487"/>
                    </a:lnTo>
                    <a:lnTo>
                      <a:pt x="4081" y="32487"/>
                    </a:lnTo>
                    <a:cubicBezTo>
                      <a:pt x="4756" y="33871"/>
                      <a:pt x="3939" y="34971"/>
                      <a:pt x="3496" y="36213"/>
                    </a:cubicBezTo>
                    <a:cubicBezTo>
                      <a:pt x="3088" y="37384"/>
                      <a:pt x="2129" y="37207"/>
                      <a:pt x="1384" y="37295"/>
                    </a:cubicBezTo>
                    <a:cubicBezTo>
                      <a:pt x="1207" y="37313"/>
                      <a:pt x="1012" y="37348"/>
                      <a:pt x="816" y="37366"/>
                    </a:cubicBezTo>
                    <a:cubicBezTo>
                      <a:pt x="36" y="41997"/>
                      <a:pt x="0" y="46717"/>
                      <a:pt x="728" y="51348"/>
                    </a:cubicBezTo>
                    <a:cubicBezTo>
                      <a:pt x="2644" y="63591"/>
                      <a:pt x="9528" y="73847"/>
                      <a:pt x="19057" y="80501"/>
                    </a:cubicBezTo>
                    <a:cubicBezTo>
                      <a:pt x="18897" y="80217"/>
                      <a:pt x="18737" y="79950"/>
                      <a:pt x="18560" y="79684"/>
                    </a:cubicBezTo>
                    <a:cubicBezTo>
                      <a:pt x="18099" y="79010"/>
                      <a:pt x="17069" y="77928"/>
                      <a:pt x="17194" y="77768"/>
                    </a:cubicBezTo>
                    <a:cubicBezTo>
                      <a:pt x="18081" y="76703"/>
                      <a:pt x="16094" y="76632"/>
                      <a:pt x="16626" y="75834"/>
                    </a:cubicBezTo>
                    <a:cubicBezTo>
                      <a:pt x="15206" y="74876"/>
                      <a:pt x="14816" y="73652"/>
                      <a:pt x="15277" y="71948"/>
                    </a:cubicBezTo>
                    <a:cubicBezTo>
                      <a:pt x="15455" y="71292"/>
                      <a:pt x="15100" y="70529"/>
                      <a:pt x="14426" y="69854"/>
                    </a:cubicBezTo>
                    <a:cubicBezTo>
                      <a:pt x="13468" y="68896"/>
                      <a:pt x="12811" y="67601"/>
                      <a:pt x="12101" y="66394"/>
                    </a:cubicBezTo>
                    <a:cubicBezTo>
                      <a:pt x="11782" y="65862"/>
                      <a:pt x="11338" y="65152"/>
                      <a:pt x="11463" y="64620"/>
                    </a:cubicBezTo>
                    <a:cubicBezTo>
                      <a:pt x="11871" y="62739"/>
                      <a:pt x="12172" y="60734"/>
                      <a:pt x="13095" y="59102"/>
                    </a:cubicBezTo>
                    <a:cubicBezTo>
                      <a:pt x="14337" y="56919"/>
                      <a:pt x="14284" y="54914"/>
                      <a:pt x="13343" y="51969"/>
                    </a:cubicBezTo>
                    <a:lnTo>
                      <a:pt x="13343" y="51969"/>
                    </a:lnTo>
                    <a:cubicBezTo>
                      <a:pt x="12811" y="53619"/>
                      <a:pt x="11888" y="53229"/>
                      <a:pt x="11090" y="53353"/>
                    </a:cubicBezTo>
                    <a:cubicBezTo>
                      <a:pt x="10814" y="53401"/>
                      <a:pt x="10612" y="53439"/>
                      <a:pt x="10447" y="53439"/>
                    </a:cubicBezTo>
                    <a:cubicBezTo>
                      <a:pt x="9997" y="53439"/>
                      <a:pt x="9823" y="53151"/>
                      <a:pt x="9174" y="51969"/>
                    </a:cubicBezTo>
                    <a:cubicBezTo>
                      <a:pt x="7861" y="50763"/>
                      <a:pt x="6619" y="49485"/>
                      <a:pt x="5447" y="48136"/>
                    </a:cubicBezTo>
                    <a:cubicBezTo>
                      <a:pt x="5270" y="47853"/>
                      <a:pt x="5146" y="47551"/>
                      <a:pt x="5110" y="47214"/>
                    </a:cubicBezTo>
                    <a:cubicBezTo>
                      <a:pt x="4862" y="45759"/>
                      <a:pt x="4649" y="44304"/>
                      <a:pt x="4773" y="42796"/>
                    </a:cubicBezTo>
                    <a:lnTo>
                      <a:pt x="4773" y="42796"/>
                    </a:lnTo>
                    <a:lnTo>
                      <a:pt x="9653" y="51756"/>
                    </a:lnTo>
                    <a:cubicBezTo>
                      <a:pt x="11924" y="50745"/>
                      <a:pt x="13680" y="49201"/>
                      <a:pt x="15650" y="47995"/>
                    </a:cubicBezTo>
                    <a:cubicBezTo>
                      <a:pt x="17034" y="47161"/>
                      <a:pt x="17584" y="45954"/>
                      <a:pt x="18045" y="44606"/>
                    </a:cubicBezTo>
                    <a:cubicBezTo>
                      <a:pt x="18205" y="44109"/>
                      <a:pt x="18329" y="43594"/>
                      <a:pt x="18436" y="43080"/>
                    </a:cubicBezTo>
                    <a:lnTo>
                      <a:pt x="15597" y="40542"/>
                    </a:lnTo>
                    <a:lnTo>
                      <a:pt x="15224" y="41749"/>
                    </a:lnTo>
                    <a:cubicBezTo>
                      <a:pt x="14000" y="41092"/>
                      <a:pt x="12793" y="40507"/>
                      <a:pt x="11640" y="39833"/>
                    </a:cubicBezTo>
                    <a:cubicBezTo>
                      <a:pt x="10593" y="39212"/>
                      <a:pt x="10433" y="38395"/>
                      <a:pt x="11374" y="37082"/>
                    </a:cubicBezTo>
                    <a:lnTo>
                      <a:pt x="11374" y="37082"/>
                    </a:lnTo>
                    <a:cubicBezTo>
                      <a:pt x="12448" y="38789"/>
                      <a:pt x="13681" y="39825"/>
                      <a:pt x="15346" y="39825"/>
                    </a:cubicBezTo>
                    <a:cubicBezTo>
                      <a:pt x="15689" y="39825"/>
                      <a:pt x="16049" y="39781"/>
                      <a:pt x="16431" y="39691"/>
                    </a:cubicBezTo>
                    <a:cubicBezTo>
                      <a:pt x="16437" y="39689"/>
                      <a:pt x="16444" y="39688"/>
                      <a:pt x="16450" y="39688"/>
                    </a:cubicBezTo>
                    <a:cubicBezTo>
                      <a:pt x="16592" y="39688"/>
                      <a:pt x="16795" y="40029"/>
                      <a:pt x="16998" y="40063"/>
                    </a:cubicBezTo>
                    <a:cubicBezTo>
                      <a:pt x="17810" y="40257"/>
                      <a:pt x="18605" y="40492"/>
                      <a:pt x="19428" y="40492"/>
                    </a:cubicBezTo>
                    <a:cubicBezTo>
                      <a:pt x="19811" y="40492"/>
                      <a:pt x="20200" y="40441"/>
                      <a:pt x="20600" y="40312"/>
                    </a:cubicBezTo>
                    <a:cubicBezTo>
                      <a:pt x="21150" y="40152"/>
                      <a:pt x="21718" y="40045"/>
                      <a:pt x="22304" y="40010"/>
                    </a:cubicBezTo>
                    <a:cubicBezTo>
                      <a:pt x="24003" y="41489"/>
                      <a:pt x="25144" y="42940"/>
                      <a:pt x="27015" y="42940"/>
                    </a:cubicBezTo>
                    <a:cubicBezTo>
                      <a:pt x="27253" y="42940"/>
                      <a:pt x="27504" y="42917"/>
                      <a:pt x="27769" y="42867"/>
                    </a:cubicBezTo>
                    <a:cubicBezTo>
                      <a:pt x="27999" y="44251"/>
                      <a:pt x="27875" y="45564"/>
                      <a:pt x="28407" y="46486"/>
                    </a:cubicBezTo>
                    <a:cubicBezTo>
                      <a:pt x="29614" y="48616"/>
                      <a:pt x="31158" y="50532"/>
                      <a:pt x="32701" y="52732"/>
                    </a:cubicBezTo>
                    <a:lnTo>
                      <a:pt x="34600" y="50425"/>
                    </a:lnTo>
                    <a:lnTo>
                      <a:pt x="34103" y="47196"/>
                    </a:lnTo>
                    <a:cubicBezTo>
                      <a:pt x="34972" y="46096"/>
                      <a:pt x="36268" y="45173"/>
                      <a:pt x="36286" y="44251"/>
                    </a:cubicBezTo>
                    <a:cubicBezTo>
                      <a:pt x="36303" y="42707"/>
                      <a:pt x="38503" y="42955"/>
                      <a:pt x="38202" y="41394"/>
                    </a:cubicBezTo>
                    <a:cubicBezTo>
                      <a:pt x="38184" y="41305"/>
                      <a:pt x="39604" y="40986"/>
                      <a:pt x="40313" y="40702"/>
                    </a:cubicBezTo>
                    <a:cubicBezTo>
                      <a:pt x="40650" y="40560"/>
                      <a:pt x="40899" y="40223"/>
                      <a:pt x="41378" y="39797"/>
                    </a:cubicBezTo>
                    <a:lnTo>
                      <a:pt x="44785" y="44978"/>
                    </a:lnTo>
                    <a:lnTo>
                      <a:pt x="46630" y="43914"/>
                    </a:lnTo>
                    <a:cubicBezTo>
                      <a:pt x="47553" y="45102"/>
                      <a:pt x="46754" y="46699"/>
                      <a:pt x="48067" y="47480"/>
                    </a:cubicBezTo>
                    <a:cubicBezTo>
                      <a:pt x="47020" y="50124"/>
                      <a:pt x="48741" y="51508"/>
                      <a:pt x="50445" y="52980"/>
                    </a:cubicBezTo>
                    <a:cubicBezTo>
                      <a:pt x="50764" y="53247"/>
                      <a:pt x="50640" y="54010"/>
                      <a:pt x="50746" y="54684"/>
                    </a:cubicBezTo>
                    <a:cubicBezTo>
                      <a:pt x="49546" y="54279"/>
                      <a:pt x="48739" y="53108"/>
                      <a:pt x="47515" y="53108"/>
                    </a:cubicBezTo>
                    <a:cubicBezTo>
                      <a:pt x="47074" y="53108"/>
                      <a:pt x="46579" y="53260"/>
                      <a:pt x="45991" y="53655"/>
                    </a:cubicBezTo>
                    <a:cubicBezTo>
                      <a:pt x="46130" y="53637"/>
                      <a:pt x="46261" y="53629"/>
                      <a:pt x="46385" y="53629"/>
                    </a:cubicBezTo>
                    <a:cubicBezTo>
                      <a:pt x="47902" y="53629"/>
                      <a:pt x="48314" y="54868"/>
                      <a:pt x="48954" y="55606"/>
                    </a:cubicBezTo>
                    <a:cubicBezTo>
                      <a:pt x="49646" y="56387"/>
                      <a:pt x="51119" y="56937"/>
                      <a:pt x="50782" y="58712"/>
                    </a:cubicBezTo>
                    <a:cubicBezTo>
                      <a:pt x="50925" y="58653"/>
                      <a:pt x="51063" y="58628"/>
                      <a:pt x="51196" y="58628"/>
                    </a:cubicBezTo>
                    <a:cubicBezTo>
                      <a:pt x="52116" y="58628"/>
                      <a:pt x="52822" y="59846"/>
                      <a:pt x="53828" y="59846"/>
                    </a:cubicBezTo>
                    <a:cubicBezTo>
                      <a:pt x="54135" y="59846"/>
                      <a:pt x="54469" y="59733"/>
                      <a:pt x="54845" y="59439"/>
                    </a:cubicBezTo>
                    <a:lnTo>
                      <a:pt x="55431" y="57026"/>
                    </a:lnTo>
                    <a:cubicBezTo>
                      <a:pt x="55147" y="56955"/>
                      <a:pt x="54863" y="56902"/>
                      <a:pt x="54579" y="56849"/>
                    </a:cubicBezTo>
                    <a:cubicBezTo>
                      <a:pt x="53053" y="56760"/>
                      <a:pt x="51385" y="55819"/>
                      <a:pt x="51793" y="55269"/>
                    </a:cubicBezTo>
                    <a:lnTo>
                      <a:pt x="52787" y="54844"/>
                    </a:lnTo>
                    <a:lnTo>
                      <a:pt x="52414" y="52501"/>
                    </a:lnTo>
                    <a:cubicBezTo>
                      <a:pt x="48866" y="49893"/>
                      <a:pt x="48440" y="48917"/>
                      <a:pt x="49770" y="46291"/>
                    </a:cubicBezTo>
                    <a:lnTo>
                      <a:pt x="49770" y="46291"/>
                    </a:lnTo>
                    <a:cubicBezTo>
                      <a:pt x="50462" y="46859"/>
                      <a:pt x="51208" y="47338"/>
                      <a:pt x="51775" y="47977"/>
                    </a:cubicBezTo>
                    <a:cubicBezTo>
                      <a:pt x="52326" y="48562"/>
                      <a:pt x="52698" y="49325"/>
                      <a:pt x="53088" y="49929"/>
                    </a:cubicBezTo>
                    <a:lnTo>
                      <a:pt x="55821" y="46948"/>
                    </a:lnTo>
                    <a:lnTo>
                      <a:pt x="55200" y="42955"/>
                    </a:lnTo>
                    <a:lnTo>
                      <a:pt x="52805" y="41447"/>
                    </a:lnTo>
                    <a:lnTo>
                      <a:pt x="53585" y="38253"/>
                    </a:lnTo>
                    <a:lnTo>
                      <a:pt x="55111" y="39229"/>
                    </a:lnTo>
                    <a:cubicBezTo>
                      <a:pt x="55111" y="40045"/>
                      <a:pt x="55111" y="40542"/>
                      <a:pt x="55111" y="41039"/>
                    </a:cubicBezTo>
                    <a:lnTo>
                      <a:pt x="56300" y="41021"/>
                    </a:lnTo>
                    <a:lnTo>
                      <a:pt x="56034" y="38466"/>
                    </a:lnTo>
                    <a:cubicBezTo>
                      <a:pt x="59778" y="37011"/>
                      <a:pt x="60754" y="35876"/>
                      <a:pt x="62546" y="30925"/>
                    </a:cubicBezTo>
                    <a:lnTo>
                      <a:pt x="59370" y="25407"/>
                    </a:lnTo>
                    <a:lnTo>
                      <a:pt x="60754" y="24609"/>
                    </a:lnTo>
                    <a:cubicBezTo>
                      <a:pt x="60620" y="24079"/>
                      <a:pt x="60336" y="23926"/>
                      <a:pt x="59999" y="23926"/>
                    </a:cubicBezTo>
                    <a:cubicBezTo>
                      <a:pt x="59536" y="23926"/>
                      <a:pt x="58975" y="24215"/>
                      <a:pt x="58567" y="24215"/>
                    </a:cubicBezTo>
                    <a:cubicBezTo>
                      <a:pt x="58326" y="24215"/>
                      <a:pt x="58138" y="24114"/>
                      <a:pt x="58057" y="23792"/>
                    </a:cubicBezTo>
                    <a:lnTo>
                      <a:pt x="59316" y="21344"/>
                    </a:lnTo>
                    <a:lnTo>
                      <a:pt x="60062" y="22692"/>
                    </a:lnTo>
                    <a:lnTo>
                      <a:pt x="61286" y="21858"/>
                    </a:lnTo>
                    <a:lnTo>
                      <a:pt x="63504" y="23775"/>
                    </a:lnTo>
                    <a:lnTo>
                      <a:pt x="64178" y="27040"/>
                    </a:lnTo>
                    <a:cubicBezTo>
                      <a:pt x="64959" y="25993"/>
                      <a:pt x="65598" y="25478"/>
                      <a:pt x="65775" y="24822"/>
                    </a:cubicBezTo>
                    <a:cubicBezTo>
                      <a:pt x="66201" y="23367"/>
                      <a:pt x="64356" y="23225"/>
                      <a:pt x="64089" y="22515"/>
                    </a:cubicBezTo>
                    <a:lnTo>
                      <a:pt x="64444" y="18647"/>
                    </a:lnTo>
                    <a:cubicBezTo>
                      <a:pt x="66520" y="17955"/>
                      <a:pt x="66538" y="17902"/>
                      <a:pt x="66609" y="16305"/>
                    </a:cubicBezTo>
                    <a:cubicBezTo>
                      <a:pt x="66698" y="14229"/>
                      <a:pt x="66840" y="12171"/>
                      <a:pt x="66964" y="10059"/>
                    </a:cubicBezTo>
                    <a:cubicBezTo>
                      <a:pt x="65951" y="8994"/>
                      <a:pt x="64617" y="8884"/>
                      <a:pt x="63235" y="8884"/>
                    </a:cubicBezTo>
                    <a:cubicBezTo>
                      <a:pt x="62876" y="8884"/>
                      <a:pt x="62514" y="8891"/>
                      <a:pt x="62153" y="8891"/>
                    </a:cubicBezTo>
                    <a:cubicBezTo>
                      <a:pt x="62029" y="8891"/>
                      <a:pt x="61906" y="8890"/>
                      <a:pt x="61783" y="8888"/>
                    </a:cubicBezTo>
                    <a:cubicBezTo>
                      <a:pt x="61978" y="8001"/>
                      <a:pt x="62209" y="7362"/>
                      <a:pt x="62262" y="6741"/>
                    </a:cubicBezTo>
                    <a:cubicBezTo>
                      <a:pt x="62297" y="6102"/>
                      <a:pt x="62173" y="5464"/>
                      <a:pt x="62120" y="4701"/>
                    </a:cubicBezTo>
                    <a:lnTo>
                      <a:pt x="65119" y="4239"/>
                    </a:lnTo>
                    <a:cubicBezTo>
                      <a:pt x="59052" y="1427"/>
                      <a:pt x="52479" y="0"/>
                      <a:pt x="45863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4" name="Google Shape;3004;p64"/>
              <p:cNvSpPr/>
              <p:nvPr/>
            </p:nvSpPr>
            <p:spPr>
              <a:xfrm>
                <a:off x="7010819" y="4061082"/>
                <a:ext cx="117645" cy="102137"/>
              </a:xfrm>
              <a:custGeom>
                <a:avLst/>
                <a:gdLst/>
                <a:ahLst/>
                <a:cxnLst/>
                <a:rect l="l" t="t" r="r" b="b"/>
                <a:pathLst>
                  <a:path w="20389" h="17709" extrusionOk="0">
                    <a:moveTo>
                      <a:pt x="17567" y="0"/>
                    </a:moveTo>
                    <a:lnTo>
                      <a:pt x="17567" y="0"/>
                    </a:lnTo>
                    <a:cubicBezTo>
                      <a:pt x="17070" y="1331"/>
                      <a:pt x="16644" y="2697"/>
                      <a:pt x="16307" y="4081"/>
                    </a:cubicBezTo>
                    <a:cubicBezTo>
                      <a:pt x="16278" y="4199"/>
                      <a:pt x="16114" y="4268"/>
                      <a:pt x="16100" y="4268"/>
                    </a:cubicBezTo>
                    <a:cubicBezTo>
                      <a:pt x="16097" y="4268"/>
                      <a:pt x="16100" y="4265"/>
                      <a:pt x="16112" y="4259"/>
                    </a:cubicBezTo>
                    <a:lnTo>
                      <a:pt x="13912" y="3034"/>
                    </a:lnTo>
                    <a:lnTo>
                      <a:pt x="14391" y="1437"/>
                    </a:lnTo>
                    <a:lnTo>
                      <a:pt x="12617" y="337"/>
                    </a:lnTo>
                    <a:cubicBezTo>
                      <a:pt x="12563" y="2112"/>
                      <a:pt x="10416" y="1970"/>
                      <a:pt x="10523" y="3655"/>
                    </a:cubicBezTo>
                    <a:cubicBezTo>
                      <a:pt x="10523" y="3709"/>
                      <a:pt x="10239" y="3797"/>
                      <a:pt x="10079" y="3815"/>
                    </a:cubicBezTo>
                    <a:cubicBezTo>
                      <a:pt x="8287" y="4028"/>
                      <a:pt x="8553" y="4418"/>
                      <a:pt x="7276" y="5305"/>
                    </a:cubicBezTo>
                    <a:cubicBezTo>
                      <a:pt x="5785" y="6352"/>
                      <a:pt x="5466" y="8730"/>
                      <a:pt x="3017" y="8765"/>
                    </a:cubicBezTo>
                    <a:cubicBezTo>
                      <a:pt x="2166" y="8783"/>
                      <a:pt x="1154" y="9919"/>
                      <a:pt x="569" y="10770"/>
                    </a:cubicBezTo>
                    <a:cubicBezTo>
                      <a:pt x="178" y="11356"/>
                      <a:pt x="1" y="12705"/>
                      <a:pt x="374" y="13095"/>
                    </a:cubicBezTo>
                    <a:cubicBezTo>
                      <a:pt x="1687" y="14443"/>
                      <a:pt x="746" y="15810"/>
                      <a:pt x="569" y="17708"/>
                    </a:cubicBezTo>
                    <a:cubicBezTo>
                      <a:pt x="3337" y="16519"/>
                      <a:pt x="5839" y="15668"/>
                      <a:pt x="8074" y="14213"/>
                    </a:cubicBezTo>
                    <a:lnTo>
                      <a:pt x="10558" y="15934"/>
                    </a:lnTo>
                    <a:lnTo>
                      <a:pt x="9866" y="17336"/>
                    </a:lnTo>
                    <a:cubicBezTo>
                      <a:pt x="11960" y="17300"/>
                      <a:pt x="13592" y="16998"/>
                      <a:pt x="14710" y="15508"/>
                    </a:cubicBezTo>
                    <a:cubicBezTo>
                      <a:pt x="16094" y="13645"/>
                      <a:pt x="17585" y="11835"/>
                      <a:pt x="18773" y="9866"/>
                    </a:cubicBezTo>
                    <a:cubicBezTo>
                      <a:pt x="19590" y="8482"/>
                      <a:pt x="20388" y="6885"/>
                      <a:pt x="18862" y="5305"/>
                    </a:cubicBezTo>
                    <a:cubicBezTo>
                      <a:pt x="18596" y="5039"/>
                      <a:pt x="18330" y="4330"/>
                      <a:pt x="18472" y="4099"/>
                    </a:cubicBezTo>
                    <a:cubicBezTo>
                      <a:pt x="19732" y="2307"/>
                      <a:pt x="17372" y="1491"/>
                      <a:pt x="17567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5" name="Google Shape;3005;p64"/>
              <p:cNvSpPr/>
              <p:nvPr/>
            </p:nvSpPr>
            <p:spPr>
              <a:xfrm>
                <a:off x="6995058" y="4000087"/>
                <a:ext cx="41059" cy="51071"/>
              </a:xfrm>
              <a:custGeom>
                <a:avLst/>
                <a:gdLst/>
                <a:ahLst/>
                <a:cxnLst/>
                <a:rect l="l" t="t" r="r" b="b"/>
                <a:pathLst>
                  <a:path w="7116" h="8855" extrusionOk="0">
                    <a:moveTo>
                      <a:pt x="5359" y="0"/>
                    </a:moveTo>
                    <a:cubicBezTo>
                      <a:pt x="4649" y="976"/>
                      <a:pt x="3993" y="1774"/>
                      <a:pt x="3460" y="2644"/>
                    </a:cubicBezTo>
                    <a:cubicBezTo>
                      <a:pt x="2910" y="3513"/>
                      <a:pt x="1455" y="3638"/>
                      <a:pt x="1828" y="5181"/>
                    </a:cubicBezTo>
                    <a:cubicBezTo>
                      <a:pt x="1354" y="4803"/>
                      <a:pt x="1037" y="4660"/>
                      <a:pt x="815" y="4660"/>
                    </a:cubicBezTo>
                    <a:cubicBezTo>
                      <a:pt x="256" y="4660"/>
                      <a:pt x="305" y="5571"/>
                      <a:pt x="1" y="5926"/>
                    </a:cubicBezTo>
                    <a:cubicBezTo>
                      <a:pt x="1136" y="7417"/>
                      <a:pt x="1438" y="7577"/>
                      <a:pt x="5412" y="8854"/>
                    </a:cubicBezTo>
                    <a:cubicBezTo>
                      <a:pt x="5590" y="7896"/>
                      <a:pt x="5625" y="7239"/>
                      <a:pt x="5820" y="6636"/>
                    </a:cubicBezTo>
                    <a:cubicBezTo>
                      <a:pt x="6033" y="6015"/>
                      <a:pt x="6335" y="5430"/>
                      <a:pt x="6708" y="4880"/>
                    </a:cubicBezTo>
                    <a:cubicBezTo>
                      <a:pt x="7116" y="4294"/>
                      <a:pt x="5696" y="4170"/>
                      <a:pt x="6459" y="3354"/>
                    </a:cubicBezTo>
                    <a:cubicBezTo>
                      <a:pt x="6849" y="2928"/>
                      <a:pt x="6637" y="1686"/>
                      <a:pt x="6778" y="1384"/>
                    </a:cubicBezTo>
                    <a:cubicBezTo>
                      <a:pt x="6832" y="1224"/>
                      <a:pt x="6867" y="1047"/>
                      <a:pt x="6885" y="870"/>
                    </a:cubicBezTo>
                    <a:lnTo>
                      <a:pt x="5359" y="0"/>
                    </a:ln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6" name="Google Shape;3006;p64"/>
              <p:cNvSpPr/>
              <p:nvPr/>
            </p:nvSpPr>
            <p:spPr>
              <a:xfrm>
                <a:off x="7078892" y="4018504"/>
                <a:ext cx="57544" cy="36030"/>
              </a:xfrm>
              <a:custGeom>
                <a:avLst/>
                <a:gdLst/>
                <a:ahLst/>
                <a:cxnLst/>
                <a:rect l="l" t="t" r="r" b="b"/>
                <a:pathLst>
                  <a:path w="9973" h="6247" extrusionOk="0">
                    <a:moveTo>
                      <a:pt x="0" y="1"/>
                    </a:moveTo>
                    <a:lnTo>
                      <a:pt x="266" y="1722"/>
                    </a:lnTo>
                    <a:lnTo>
                      <a:pt x="1668" y="1970"/>
                    </a:lnTo>
                    <a:lnTo>
                      <a:pt x="870" y="3177"/>
                    </a:lnTo>
                    <a:cubicBezTo>
                      <a:pt x="1300" y="3058"/>
                      <a:pt x="1704" y="3001"/>
                      <a:pt x="2079" y="3001"/>
                    </a:cubicBezTo>
                    <a:cubicBezTo>
                      <a:pt x="3221" y="3001"/>
                      <a:pt x="4106" y="3533"/>
                      <a:pt x="4720" y="4508"/>
                    </a:cubicBezTo>
                    <a:cubicBezTo>
                      <a:pt x="5319" y="5452"/>
                      <a:pt x="5558" y="5867"/>
                      <a:pt x="5945" y="5867"/>
                    </a:cubicBezTo>
                    <a:cubicBezTo>
                      <a:pt x="6235" y="5867"/>
                      <a:pt x="6607" y="5635"/>
                      <a:pt x="7275" y="5218"/>
                    </a:cubicBezTo>
                    <a:cubicBezTo>
                      <a:pt x="7453" y="5111"/>
                      <a:pt x="7648" y="5058"/>
                      <a:pt x="7861" y="5022"/>
                    </a:cubicBezTo>
                    <a:lnTo>
                      <a:pt x="9564" y="6247"/>
                    </a:lnTo>
                    <a:lnTo>
                      <a:pt x="9972" y="5679"/>
                    </a:lnTo>
                    <a:cubicBezTo>
                      <a:pt x="9582" y="4809"/>
                      <a:pt x="9262" y="3887"/>
                      <a:pt x="8819" y="3035"/>
                    </a:cubicBezTo>
                    <a:cubicBezTo>
                      <a:pt x="8151" y="1821"/>
                      <a:pt x="7070" y="1194"/>
                      <a:pt x="5857" y="1194"/>
                    </a:cubicBezTo>
                    <a:cubicBezTo>
                      <a:pt x="5138" y="1194"/>
                      <a:pt x="4373" y="1415"/>
                      <a:pt x="3620" y="1864"/>
                    </a:cubicBezTo>
                    <a:cubicBezTo>
                      <a:pt x="3336" y="2024"/>
                      <a:pt x="3052" y="2166"/>
                      <a:pt x="2644" y="2396"/>
                    </a:cubicBezTo>
                    <a:lnTo>
                      <a:pt x="1970" y="46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7" name="Google Shape;3007;p64"/>
              <p:cNvSpPr/>
              <p:nvPr/>
            </p:nvSpPr>
            <p:spPr>
              <a:xfrm>
                <a:off x="7051663" y="3806456"/>
                <a:ext cx="38503" cy="70819"/>
              </a:xfrm>
              <a:custGeom>
                <a:avLst/>
                <a:gdLst/>
                <a:ahLst/>
                <a:cxnLst/>
                <a:rect l="l" t="t" r="r" b="b"/>
                <a:pathLst>
                  <a:path w="6673" h="12279" extrusionOk="0">
                    <a:moveTo>
                      <a:pt x="6672" y="1"/>
                    </a:moveTo>
                    <a:lnTo>
                      <a:pt x="6672" y="1"/>
                    </a:lnTo>
                    <a:cubicBezTo>
                      <a:pt x="6223" y="198"/>
                      <a:pt x="5784" y="260"/>
                      <a:pt x="5357" y="260"/>
                    </a:cubicBezTo>
                    <a:cubicBezTo>
                      <a:pt x="4670" y="260"/>
                      <a:pt x="4013" y="100"/>
                      <a:pt x="3390" y="89"/>
                    </a:cubicBezTo>
                    <a:lnTo>
                      <a:pt x="3088" y="2786"/>
                    </a:lnTo>
                    <a:lnTo>
                      <a:pt x="4809" y="5164"/>
                    </a:lnTo>
                    <a:lnTo>
                      <a:pt x="1" y="10771"/>
                    </a:lnTo>
                    <a:lnTo>
                      <a:pt x="1083" y="12279"/>
                    </a:lnTo>
                    <a:lnTo>
                      <a:pt x="6388" y="7772"/>
                    </a:lnTo>
                    <a:cubicBezTo>
                      <a:pt x="4454" y="6495"/>
                      <a:pt x="6175" y="3709"/>
                      <a:pt x="4383" y="2502"/>
                    </a:cubicBezTo>
                    <a:lnTo>
                      <a:pt x="6672" y="1"/>
                    </a:ln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8" name="Google Shape;3008;p64"/>
              <p:cNvSpPr/>
              <p:nvPr/>
            </p:nvSpPr>
            <p:spPr>
              <a:xfrm>
                <a:off x="6984824" y="4061618"/>
                <a:ext cx="42081" cy="8893"/>
              </a:xfrm>
              <a:custGeom>
                <a:avLst/>
                <a:gdLst/>
                <a:ahLst/>
                <a:cxnLst/>
                <a:rect l="l" t="t" r="r" b="b"/>
                <a:pathLst>
                  <a:path w="7293" h="1542" extrusionOk="0">
                    <a:moveTo>
                      <a:pt x="4286" y="0"/>
                    </a:moveTo>
                    <a:cubicBezTo>
                      <a:pt x="2949" y="0"/>
                      <a:pt x="1596" y="367"/>
                      <a:pt x="0" y="510"/>
                    </a:cubicBezTo>
                    <a:cubicBezTo>
                      <a:pt x="787" y="973"/>
                      <a:pt x="1302" y="1542"/>
                      <a:pt x="1738" y="1542"/>
                    </a:cubicBezTo>
                    <a:cubicBezTo>
                      <a:pt x="1970" y="1542"/>
                      <a:pt x="2179" y="1380"/>
                      <a:pt x="2396" y="954"/>
                    </a:cubicBezTo>
                    <a:cubicBezTo>
                      <a:pt x="2708" y="1325"/>
                      <a:pt x="3056" y="1432"/>
                      <a:pt x="3417" y="1432"/>
                    </a:cubicBezTo>
                    <a:cubicBezTo>
                      <a:pt x="3816" y="1432"/>
                      <a:pt x="4231" y="1302"/>
                      <a:pt x="4631" y="1256"/>
                    </a:cubicBezTo>
                    <a:cubicBezTo>
                      <a:pt x="5394" y="1149"/>
                      <a:pt x="6157" y="1025"/>
                      <a:pt x="7293" y="830"/>
                    </a:cubicBezTo>
                    <a:cubicBezTo>
                      <a:pt x="6240" y="198"/>
                      <a:pt x="5268" y="0"/>
                      <a:pt x="4286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9" name="Google Shape;3009;p64"/>
              <p:cNvSpPr/>
              <p:nvPr/>
            </p:nvSpPr>
            <p:spPr>
              <a:xfrm>
                <a:off x="7035181" y="4030478"/>
                <a:ext cx="15469" cy="21703"/>
              </a:xfrm>
              <a:custGeom>
                <a:avLst/>
                <a:gdLst/>
                <a:ahLst/>
                <a:cxnLst/>
                <a:rect l="l" t="t" r="r" b="b"/>
                <a:pathLst>
                  <a:path w="2681" h="3763" extrusionOk="0">
                    <a:moveTo>
                      <a:pt x="2662" y="1"/>
                    </a:moveTo>
                    <a:cubicBezTo>
                      <a:pt x="19" y="675"/>
                      <a:pt x="1" y="764"/>
                      <a:pt x="1012" y="3763"/>
                    </a:cubicBezTo>
                    <a:lnTo>
                      <a:pt x="1491" y="2148"/>
                    </a:lnTo>
                    <a:lnTo>
                      <a:pt x="2201" y="3408"/>
                    </a:lnTo>
                    <a:lnTo>
                      <a:pt x="2680" y="3372"/>
                    </a:lnTo>
                    <a:cubicBezTo>
                      <a:pt x="2574" y="2840"/>
                      <a:pt x="2485" y="2308"/>
                      <a:pt x="2450" y="1758"/>
                    </a:cubicBezTo>
                    <a:cubicBezTo>
                      <a:pt x="2485" y="1172"/>
                      <a:pt x="2556" y="586"/>
                      <a:pt x="2662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0" name="Google Shape;3010;p64"/>
              <p:cNvSpPr/>
              <p:nvPr/>
            </p:nvSpPr>
            <p:spPr>
              <a:xfrm>
                <a:off x="7045011" y="3983609"/>
                <a:ext cx="19047" cy="18121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3142" extrusionOk="0">
                    <a:moveTo>
                      <a:pt x="3301" y="0"/>
                    </a:moveTo>
                    <a:lnTo>
                      <a:pt x="0" y="1455"/>
                    </a:lnTo>
                    <a:lnTo>
                      <a:pt x="550" y="2520"/>
                    </a:lnTo>
                    <a:lnTo>
                      <a:pt x="1154" y="1793"/>
                    </a:lnTo>
                    <a:lnTo>
                      <a:pt x="2804" y="3141"/>
                    </a:lnTo>
                    <a:lnTo>
                      <a:pt x="3301" y="0"/>
                    </a:ln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1" name="Google Shape;3011;p64"/>
              <p:cNvSpPr/>
              <p:nvPr/>
            </p:nvSpPr>
            <p:spPr>
              <a:xfrm>
                <a:off x="7034362" y="3943182"/>
                <a:ext cx="9734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4260" extrusionOk="0">
                    <a:moveTo>
                      <a:pt x="249" y="1"/>
                    </a:moveTo>
                    <a:cubicBezTo>
                      <a:pt x="1" y="2627"/>
                      <a:pt x="1" y="2627"/>
                      <a:pt x="977" y="4259"/>
                    </a:cubicBezTo>
                    <a:cubicBezTo>
                      <a:pt x="1687" y="1261"/>
                      <a:pt x="1687" y="1261"/>
                      <a:pt x="249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2" name="Google Shape;3012;p64"/>
              <p:cNvSpPr/>
              <p:nvPr/>
            </p:nvSpPr>
            <p:spPr>
              <a:xfrm>
                <a:off x="6724214" y="4015234"/>
                <a:ext cx="1131" cy="513"/>
              </a:xfrm>
              <a:custGeom>
                <a:avLst/>
                <a:gdLst/>
                <a:ahLst/>
                <a:cxnLst/>
                <a:rect l="l" t="t" r="r" b="b"/>
                <a:pathLst>
                  <a:path w="196" h="89" extrusionOk="0">
                    <a:moveTo>
                      <a:pt x="196" y="0"/>
                    </a:moveTo>
                    <a:lnTo>
                      <a:pt x="1" y="89"/>
                    </a:lnTo>
                    <a:lnTo>
                      <a:pt x="1" y="89"/>
                    </a:lnTo>
                    <a:lnTo>
                      <a:pt x="196" y="1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3" name="Google Shape;3013;p64"/>
              <p:cNvSpPr/>
              <p:nvPr/>
            </p:nvSpPr>
            <p:spPr>
              <a:xfrm>
                <a:off x="7071623" y="3755083"/>
                <a:ext cx="16589" cy="16380"/>
              </a:xfrm>
              <a:custGeom>
                <a:avLst/>
                <a:gdLst/>
                <a:ahLst/>
                <a:cxnLst/>
                <a:rect l="l" t="t" r="r" b="b"/>
                <a:pathLst>
                  <a:path w="2875" h="284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835" y="1029"/>
                      <a:pt x="1739" y="1970"/>
                      <a:pt x="2733" y="2839"/>
                    </a:cubicBezTo>
                    <a:cubicBezTo>
                      <a:pt x="2840" y="2520"/>
                      <a:pt x="2875" y="2201"/>
                      <a:pt x="2822" y="1881"/>
                    </a:cubicBezTo>
                    <a:cubicBezTo>
                      <a:pt x="1899" y="1225"/>
                      <a:pt x="959" y="604"/>
                      <a:pt x="1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4" name="Google Shape;3014;p64"/>
              <p:cNvSpPr/>
              <p:nvPr/>
            </p:nvSpPr>
            <p:spPr>
              <a:xfrm>
                <a:off x="6722575" y="4015741"/>
                <a:ext cx="1541" cy="727"/>
              </a:xfrm>
              <a:custGeom>
                <a:avLst/>
                <a:gdLst/>
                <a:ahLst/>
                <a:cxnLst/>
                <a:rect l="l" t="t" r="r" b="b"/>
                <a:pathLst>
                  <a:path w="267" h="126" extrusionOk="0">
                    <a:moveTo>
                      <a:pt x="267" y="1"/>
                    </a:moveTo>
                    <a:cubicBezTo>
                      <a:pt x="178" y="36"/>
                      <a:pt x="89" y="72"/>
                      <a:pt x="1" y="125"/>
                    </a:cubicBezTo>
                    <a:cubicBezTo>
                      <a:pt x="107" y="90"/>
                      <a:pt x="178" y="36"/>
                      <a:pt x="267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" name="Google Shape;3015;p64"/>
              <p:cNvSpPr/>
              <p:nvPr/>
            </p:nvSpPr>
            <p:spPr>
              <a:xfrm>
                <a:off x="6772321" y="4116142"/>
                <a:ext cx="30927" cy="46769"/>
              </a:xfrm>
              <a:custGeom>
                <a:avLst/>
                <a:gdLst/>
                <a:ahLst/>
                <a:cxnLst/>
                <a:rect l="l" t="t" r="r" b="b"/>
                <a:pathLst>
                  <a:path w="5360" h="8109" extrusionOk="0">
                    <a:moveTo>
                      <a:pt x="1828" y="0"/>
                    </a:moveTo>
                    <a:lnTo>
                      <a:pt x="1" y="2946"/>
                    </a:lnTo>
                    <a:cubicBezTo>
                      <a:pt x="444" y="3762"/>
                      <a:pt x="1030" y="4738"/>
                      <a:pt x="1527" y="5785"/>
                    </a:cubicBezTo>
                    <a:cubicBezTo>
                      <a:pt x="2308" y="7328"/>
                      <a:pt x="3479" y="8091"/>
                      <a:pt x="5359" y="8109"/>
                    </a:cubicBezTo>
                    <a:cubicBezTo>
                      <a:pt x="4667" y="6689"/>
                      <a:pt x="3993" y="5625"/>
                      <a:pt x="3798" y="4205"/>
                    </a:cubicBezTo>
                    <a:cubicBezTo>
                      <a:pt x="3621" y="2768"/>
                      <a:pt x="2574" y="1491"/>
                      <a:pt x="1828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16" name="Google Shape;3016;p64"/>
          <p:cNvGrpSpPr/>
          <p:nvPr/>
        </p:nvGrpSpPr>
        <p:grpSpPr>
          <a:xfrm>
            <a:off x="7867470" y="4054631"/>
            <a:ext cx="187557" cy="187557"/>
            <a:chOff x="8565775" y="671075"/>
            <a:chExt cx="441000" cy="441000"/>
          </a:xfrm>
        </p:grpSpPr>
        <p:sp>
          <p:nvSpPr>
            <p:cNvPr id="3017" name="Google Shape;3017;p64"/>
            <p:cNvSpPr/>
            <p:nvPr/>
          </p:nvSpPr>
          <p:spPr>
            <a:xfrm>
              <a:off x="8565775" y="671075"/>
              <a:ext cx="441000" cy="441000"/>
            </a:xfrm>
            <a:prstGeom prst="ellipse">
              <a:avLst/>
            </a:prstGeom>
            <a:gradFill>
              <a:gsLst>
                <a:gs pos="0">
                  <a:srgbClr val="869FB1">
                    <a:alpha val="65920"/>
                  </a:srgbClr>
                </a:gs>
                <a:gs pos="100000">
                  <a:srgbClr val="FFFFFF">
                    <a:alpha val="0"/>
                    <a:alpha val="6592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64"/>
            <p:cNvSpPr/>
            <p:nvPr/>
          </p:nvSpPr>
          <p:spPr>
            <a:xfrm>
              <a:off x="8706625" y="811925"/>
              <a:ext cx="159300" cy="159300"/>
            </a:xfrm>
            <a:prstGeom prst="ellipse">
              <a:avLst/>
            </a:prstGeom>
            <a:solidFill>
              <a:srgbClr val="D7D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19" name="Google Shape;3019;p64"/>
          <p:cNvSpPr/>
          <p:nvPr/>
        </p:nvSpPr>
        <p:spPr>
          <a:xfrm>
            <a:off x="8168685" y="4050552"/>
            <a:ext cx="193683" cy="195716"/>
          </a:xfrm>
          <a:custGeom>
            <a:avLst/>
            <a:gdLst/>
            <a:ahLst/>
            <a:cxnLst/>
            <a:rect l="l" t="t" r="r" b="b"/>
            <a:pathLst>
              <a:path w="194168" h="196207" extrusionOk="0">
                <a:moveTo>
                  <a:pt x="11576" y="0"/>
                </a:moveTo>
                <a:cubicBezTo>
                  <a:pt x="8883" y="0"/>
                  <a:pt x="6181" y="987"/>
                  <a:pt x="4103" y="3065"/>
                </a:cubicBezTo>
                <a:cubicBezTo>
                  <a:pt x="1026" y="5799"/>
                  <a:pt x="1" y="10243"/>
                  <a:pt x="1368" y="14004"/>
                </a:cubicBezTo>
                <a:lnTo>
                  <a:pt x="65293" y="189369"/>
                </a:lnTo>
                <a:cubicBezTo>
                  <a:pt x="67002" y="193471"/>
                  <a:pt x="70762" y="196206"/>
                  <a:pt x="74864" y="196206"/>
                </a:cubicBezTo>
                <a:cubicBezTo>
                  <a:pt x="79308" y="196206"/>
                  <a:pt x="83410" y="193813"/>
                  <a:pt x="85120" y="190053"/>
                </a:cubicBezTo>
                <a:lnTo>
                  <a:pt x="114176" y="124077"/>
                </a:lnTo>
                <a:cubicBezTo>
                  <a:pt x="115202" y="121342"/>
                  <a:pt x="117595" y="119291"/>
                  <a:pt x="119988" y="118266"/>
                </a:cubicBezTo>
                <a:lnTo>
                  <a:pt x="187331" y="92286"/>
                </a:lnTo>
                <a:cubicBezTo>
                  <a:pt x="191433" y="90577"/>
                  <a:pt x="193826" y="86816"/>
                  <a:pt x="193826" y="82714"/>
                </a:cubicBezTo>
                <a:cubicBezTo>
                  <a:pt x="194168" y="78270"/>
                  <a:pt x="191433" y="74510"/>
                  <a:pt x="187673" y="72801"/>
                </a:cubicBezTo>
                <a:lnTo>
                  <a:pt x="15384" y="672"/>
                </a:lnTo>
                <a:cubicBezTo>
                  <a:pt x="14163" y="228"/>
                  <a:pt x="12871" y="0"/>
                  <a:pt x="11576" y="0"/>
                </a:cubicBezTo>
                <a:close/>
              </a:path>
            </a:pathLst>
          </a:custGeom>
          <a:solidFill>
            <a:srgbClr val="7994A9">
              <a:alpha val="647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0" name="Google Shape;3020;p64"/>
          <p:cNvSpPr/>
          <p:nvPr/>
        </p:nvSpPr>
        <p:spPr>
          <a:xfrm flipH="1">
            <a:off x="7376923" y="4017007"/>
            <a:ext cx="178589" cy="262805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C9D4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21" name="Google Shape;3021;p64"/>
          <p:cNvGrpSpPr/>
          <p:nvPr/>
        </p:nvGrpSpPr>
        <p:grpSpPr>
          <a:xfrm>
            <a:off x="6021325" y="3132850"/>
            <a:ext cx="587871" cy="512373"/>
            <a:chOff x="6000100" y="3076250"/>
            <a:chExt cx="587871" cy="512373"/>
          </a:xfrm>
        </p:grpSpPr>
        <p:sp>
          <p:nvSpPr>
            <p:cNvPr id="3022" name="Google Shape;3022;p64"/>
            <p:cNvSpPr/>
            <p:nvPr/>
          </p:nvSpPr>
          <p:spPr>
            <a:xfrm>
              <a:off x="6000100" y="3076250"/>
              <a:ext cx="587871" cy="512373"/>
            </a:xfrm>
            <a:custGeom>
              <a:avLst/>
              <a:gdLst/>
              <a:ahLst/>
              <a:cxnLst/>
              <a:rect l="l" t="t" r="r" b="b"/>
              <a:pathLst>
                <a:path w="101884" h="88838" extrusionOk="0">
                  <a:moveTo>
                    <a:pt x="50272" y="0"/>
                  </a:moveTo>
                  <a:cubicBezTo>
                    <a:pt x="31897" y="0"/>
                    <a:pt x="14791" y="11087"/>
                    <a:pt x="8322" y="29000"/>
                  </a:cubicBezTo>
                  <a:cubicBezTo>
                    <a:pt x="1" y="51995"/>
                    <a:pt x="12332" y="77546"/>
                    <a:pt x="35878" y="86063"/>
                  </a:cubicBezTo>
                  <a:cubicBezTo>
                    <a:pt x="41078" y="87945"/>
                    <a:pt x="46391" y="88838"/>
                    <a:pt x="51602" y="88838"/>
                  </a:cubicBezTo>
                  <a:cubicBezTo>
                    <a:pt x="69970" y="88838"/>
                    <a:pt x="87079" y="77751"/>
                    <a:pt x="93562" y="59838"/>
                  </a:cubicBezTo>
                  <a:cubicBezTo>
                    <a:pt x="101883" y="36843"/>
                    <a:pt x="89534" y="11292"/>
                    <a:pt x="66006" y="2775"/>
                  </a:cubicBezTo>
                  <a:cubicBezTo>
                    <a:pt x="60802" y="893"/>
                    <a:pt x="55486" y="0"/>
                    <a:pt x="50272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23" name="Google Shape;3023;p64"/>
            <p:cNvGrpSpPr/>
            <p:nvPr/>
          </p:nvGrpSpPr>
          <p:grpSpPr>
            <a:xfrm>
              <a:off x="6031360" y="3076713"/>
              <a:ext cx="539107" cy="480965"/>
              <a:chOff x="6031360" y="3076713"/>
              <a:chExt cx="539107" cy="480965"/>
            </a:xfrm>
          </p:grpSpPr>
          <p:sp>
            <p:nvSpPr>
              <p:cNvPr id="3024" name="Google Shape;3024;p64"/>
              <p:cNvSpPr/>
              <p:nvPr/>
            </p:nvSpPr>
            <p:spPr>
              <a:xfrm>
                <a:off x="6160232" y="3107767"/>
                <a:ext cx="410235" cy="449911"/>
              </a:xfrm>
              <a:custGeom>
                <a:avLst/>
                <a:gdLst/>
                <a:ahLst/>
                <a:cxnLst/>
                <a:rect l="l" t="t" r="r" b="b"/>
                <a:pathLst>
                  <a:path w="71098" h="78008" extrusionOk="0">
                    <a:moveTo>
                      <a:pt x="36108" y="3531"/>
                    </a:moveTo>
                    <a:lnTo>
                      <a:pt x="36835" y="4631"/>
                    </a:lnTo>
                    <a:cubicBezTo>
                      <a:pt x="36551" y="4826"/>
                      <a:pt x="36268" y="5039"/>
                      <a:pt x="35948" y="5217"/>
                    </a:cubicBezTo>
                    <a:cubicBezTo>
                      <a:pt x="35043" y="5749"/>
                      <a:pt x="34635" y="6459"/>
                      <a:pt x="35132" y="7488"/>
                    </a:cubicBezTo>
                    <a:cubicBezTo>
                      <a:pt x="35486" y="8208"/>
                      <a:pt x="35984" y="8561"/>
                      <a:pt x="36635" y="8561"/>
                    </a:cubicBezTo>
                    <a:cubicBezTo>
                      <a:pt x="36866" y="8561"/>
                      <a:pt x="37116" y="8517"/>
                      <a:pt x="37385" y="8428"/>
                    </a:cubicBezTo>
                    <a:cubicBezTo>
                      <a:pt x="37776" y="8304"/>
                      <a:pt x="38184" y="8198"/>
                      <a:pt x="38752" y="8056"/>
                    </a:cubicBezTo>
                    <a:lnTo>
                      <a:pt x="38752" y="8056"/>
                    </a:lnTo>
                    <a:cubicBezTo>
                      <a:pt x="38412" y="9075"/>
                      <a:pt x="37909" y="9331"/>
                      <a:pt x="37373" y="9331"/>
                    </a:cubicBezTo>
                    <a:cubicBezTo>
                      <a:pt x="36833" y="9331"/>
                      <a:pt x="36258" y="9072"/>
                      <a:pt x="35779" y="9072"/>
                    </a:cubicBezTo>
                    <a:cubicBezTo>
                      <a:pt x="35690" y="9072"/>
                      <a:pt x="35604" y="9081"/>
                      <a:pt x="35522" y="9102"/>
                    </a:cubicBezTo>
                    <a:lnTo>
                      <a:pt x="33162" y="11977"/>
                    </a:lnTo>
                    <a:lnTo>
                      <a:pt x="28585" y="11037"/>
                    </a:lnTo>
                    <a:lnTo>
                      <a:pt x="31832" y="10238"/>
                    </a:lnTo>
                    <a:cubicBezTo>
                      <a:pt x="32825" y="8162"/>
                      <a:pt x="33127" y="7062"/>
                      <a:pt x="32914" y="6228"/>
                    </a:cubicBezTo>
                    <a:lnTo>
                      <a:pt x="36108" y="3531"/>
                    </a:lnTo>
                    <a:close/>
                    <a:moveTo>
                      <a:pt x="38947" y="36232"/>
                    </a:moveTo>
                    <a:lnTo>
                      <a:pt x="38947" y="36232"/>
                    </a:lnTo>
                    <a:cubicBezTo>
                      <a:pt x="40402" y="36374"/>
                      <a:pt x="40561" y="37705"/>
                      <a:pt x="41253" y="38486"/>
                    </a:cubicBezTo>
                    <a:cubicBezTo>
                      <a:pt x="40278" y="40029"/>
                      <a:pt x="42194" y="41076"/>
                      <a:pt x="41963" y="42673"/>
                    </a:cubicBezTo>
                    <a:cubicBezTo>
                      <a:pt x="41786" y="43862"/>
                      <a:pt x="42833" y="45264"/>
                      <a:pt x="43241" y="46648"/>
                    </a:cubicBezTo>
                    <a:cubicBezTo>
                      <a:pt x="43560" y="47641"/>
                      <a:pt x="43507" y="48741"/>
                      <a:pt x="43046" y="49699"/>
                    </a:cubicBezTo>
                    <a:lnTo>
                      <a:pt x="40473" y="45760"/>
                    </a:lnTo>
                    <a:cubicBezTo>
                      <a:pt x="41449" y="42726"/>
                      <a:pt x="39160" y="39728"/>
                      <a:pt x="38947" y="36232"/>
                    </a:cubicBezTo>
                    <a:close/>
                    <a:moveTo>
                      <a:pt x="36430" y="1"/>
                    </a:moveTo>
                    <a:cubicBezTo>
                      <a:pt x="35873" y="1"/>
                      <a:pt x="35316" y="87"/>
                      <a:pt x="34759" y="284"/>
                    </a:cubicBezTo>
                    <a:cubicBezTo>
                      <a:pt x="33659" y="657"/>
                      <a:pt x="32346" y="870"/>
                      <a:pt x="31885" y="2005"/>
                    </a:cubicBezTo>
                    <a:cubicBezTo>
                      <a:pt x="31264" y="3567"/>
                      <a:pt x="29809" y="3549"/>
                      <a:pt x="28656" y="3992"/>
                    </a:cubicBezTo>
                    <a:cubicBezTo>
                      <a:pt x="26331" y="4826"/>
                      <a:pt x="26012" y="5465"/>
                      <a:pt x="27006" y="7683"/>
                    </a:cubicBezTo>
                    <a:lnTo>
                      <a:pt x="29791" y="7736"/>
                    </a:lnTo>
                    <a:lnTo>
                      <a:pt x="29046" y="10327"/>
                    </a:lnTo>
                    <a:lnTo>
                      <a:pt x="28425" y="7736"/>
                    </a:lnTo>
                    <a:lnTo>
                      <a:pt x="26633" y="11143"/>
                    </a:lnTo>
                    <a:cubicBezTo>
                      <a:pt x="25746" y="11374"/>
                      <a:pt x="24734" y="11391"/>
                      <a:pt x="24113" y="11870"/>
                    </a:cubicBezTo>
                    <a:cubicBezTo>
                      <a:pt x="22960" y="12775"/>
                      <a:pt x="21328" y="12509"/>
                      <a:pt x="20352" y="13680"/>
                    </a:cubicBezTo>
                    <a:lnTo>
                      <a:pt x="19695" y="12900"/>
                    </a:lnTo>
                    <a:lnTo>
                      <a:pt x="18808" y="14106"/>
                    </a:lnTo>
                    <a:cubicBezTo>
                      <a:pt x="18523" y="13971"/>
                      <a:pt x="18518" y="13452"/>
                      <a:pt x="18160" y="13452"/>
                    </a:cubicBezTo>
                    <a:cubicBezTo>
                      <a:pt x="18049" y="13452"/>
                      <a:pt x="17905" y="13501"/>
                      <a:pt x="17708" y="13627"/>
                    </a:cubicBezTo>
                    <a:lnTo>
                      <a:pt x="18560" y="17193"/>
                    </a:lnTo>
                    <a:cubicBezTo>
                      <a:pt x="17972" y="17718"/>
                      <a:pt x="17385" y="18062"/>
                      <a:pt x="16823" y="18062"/>
                    </a:cubicBezTo>
                    <a:cubicBezTo>
                      <a:pt x="16435" y="18062"/>
                      <a:pt x="16059" y="17897"/>
                      <a:pt x="15703" y="17513"/>
                    </a:cubicBezTo>
                    <a:cubicBezTo>
                      <a:pt x="14869" y="16626"/>
                      <a:pt x="13929" y="16750"/>
                      <a:pt x="13112" y="16643"/>
                    </a:cubicBezTo>
                    <a:lnTo>
                      <a:pt x="11196" y="21381"/>
                    </a:lnTo>
                    <a:cubicBezTo>
                      <a:pt x="11922" y="22616"/>
                      <a:pt x="12753" y="22986"/>
                      <a:pt x="13632" y="22986"/>
                    </a:cubicBezTo>
                    <a:cubicBezTo>
                      <a:pt x="14835" y="22986"/>
                      <a:pt x="16130" y="22292"/>
                      <a:pt x="17371" y="22179"/>
                    </a:cubicBezTo>
                    <a:lnTo>
                      <a:pt x="17868" y="20618"/>
                    </a:lnTo>
                    <a:cubicBezTo>
                      <a:pt x="19961" y="20600"/>
                      <a:pt x="19961" y="20600"/>
                      <a:pt x="21594" y="18879"/>
                    </a:cubicBezTo>
                    <a:lnTo>
                      <a:pt x="22587" y="19784"/>
                    </a:lnTo>
                    <a:lnTo>
                      <a:pt x="24646" y="19181"/>
                    </a:lnTo>
                    <a:lnTo>
                      <a:pt x="28762" y="24788"/>
                    </a:lnTo>
                    <a:lnTo>
                      <a:pt x="24930" y="23971"/>
                    </a:lnTo>
                    <a:lnTo>
                      <a:pt x="24930" y="23971"/>
                    </a:lnTo>
                    <a:lnTo>
                      <a:pt x="26544" y="25746"/>
                    </a:lnTo>
                    <a:cubicBezTo>
                      <a:pt x="28177" y="25604"/>
                      <a:pt x="29507" y="24930"/>
                      <a:pt x="30182" y="23209"/>
                    </a:cubicBezTo>
                    <a:cubicBezTo>
                      <a:pt x="29738" y="22747"/>
                      <a:pt x="29365" y="22321"/>
                      <a:pt x="28957" y="21949"/>
                    </a:cubicBezTo>
                    <a:cubicBezTo>
                      <a:pt x="28017" y="21150"/>
                      <a:pt x="27165" y="20352"/>
                      <a:pt x="27502" y="18400"/>
                    </a:cubicBezTo>
                    <a:lnTo>
                      <a:pt x="27502" y="18400"/>
                    </a:lnTo>
                    <a:cubicBezTo>
                      <a:pt x="28336" y="19678"/>
                      <a:pt x="28709" y="20902"/>
                      <a:pt x="29472" y="21239"/>
                    </a:cubicBezTo>
                    <a:cubicBezTo>
                      <a:pt x="30678" y="21771"/>
                      <a:pt x="30785" y="22641"/>
                      <a:pt x="30927" y="23617"/>
                    </a:cubicBezTo>
                    <a:cubicBezTo>
                      <a:pt x="31016" y="24255"/>
                      <a:pt x="30874" y="24965"/>
                      <a:pt x="31087" y="25551"/>
                    </a:cubicBezTo>
                    <a:cubicBezTo>
                      <a:pt x="31282" y="26083"/>
                      <a:pt x="31832" y="26473"/>
                      <a:pt x="32187" y="26952"/>
                    </a:cubicBezTo>
                    <a:cubicBezTo>
                      <a:pt x="32275" y="27077"/>
                      <a:pt x="32329" y="27236"/>
                      <a:pt x="32329" y="27396"/>
                    </a:cubicBezTo>
                    <a:lnTo>
                      <a:pt x="34369" y="26225"/>
                    </a:lnTo>
                    <a:cubicBezTo>
                      <a:pt x="33860" y="25322"/>
                      <a:pt x="33670" y="24632"/>
                      <a:pt x="34867" y="24632"/>
                    </a:cubicBezTo>
                    <a:cubicBezTo>
                      <a:pt x="34964" y="24632"/>
                      <a:pt x="35070" y="24636"/>
                      <a:pt x="35185" y="24646"/>
                    </a:cubicBezTo>
                    <a:cubicBezTo>
                      <a:pt x="35416" y="25462"/>
                      <a:pt x="35718" y="26189"/>
                      <a:pt x="35753" y="26917"/>
                    </a:cubicBezTo>
                    <a:cubicBezTo>
                      <a:pt x="35859" y="28390"/>
                      <a:pt x="37013" y="29011"/>
                      <a:pt x="38024" y="29224"/>
                    </a:cubicBezTo>
                    <a:cubicBezTo>
                      <a:pt x="38126" y="29247"/>
                      <a:pt x="38227" y="29254"/>
                      <a:pt x="38330" y="29254"/>
                    </a:cubicBezTo>
                    <a:cubicBezTo>
                      <a:pt x="38476" y="29254"/>
                      <a:pt x="38623" y="29240"/>
                      <a:pt x="38773" y="29240"/>
                    </a:cubicBezTo>
                    <a:cubicBezTo>
                      <a:pt x="39073" y="29240"/>
                      <a:pt x="39384" y="29296"/>
                      <a:pt x="39710" y="29632"/>
                    </a:cubicBezTo>
                    <a:cubicBezTo>
                      <a:pt x="39812" y="29734"/>
                      <a:pt x="39986" y="29769"/>
                      <a:pt x="40202" y="29769"/>
                    </a:cubicBezTo>
                    <a:cubicBezTo>
                      <a:pt x="40620" y="29769"/>
                      <a:pt x="41193" y="29637"/>
                      <a:pt x="41697" y="29614"/>
                    </a:cubicBezTo>
                    <a:lnTo>
                      <a:pt x="41697" y="29614"/>
                    </a:lnTo>
                    <a:cubicBezTo>
                      <a:pt x="41182" y="31175"/>
                      <a:pt x="41608" y="32825"/>
                      <a:pt x="39657" y="33517"/>
                    </a:cubicBezTo>
                    <a:cubicBezTo>
                      <a:pt x="37368" y="32683"/>
                      <a:pt x="34369" y="33198"/>
                      <a:pt x="32488" y="30608"/>
                    </a:cubicBezTo>
                    <a:cubicBezTo>
                      <a:pt x="32240" y="30253"/>
                      <a:pt x="31388" y="30306"/>
                      <a:pt x="30820" y="30217"/>
                    </a:cubicBezTo>
                    <a:cubicBezTo>
                      <a:pt x="30607" y="30217"/>
                      <a:pt x="30395" y="30270"/>
                      <a:pt x="30182" y="30324"/>
                    </a:cubicBezTo>
                    <a:lnTo>
                      <a:pt x="29507" y="32151"/>
                    </a:lnTo>
                    <a:cubicBezTo>
                      <a:pt x="27875" y="31246"/>
                      <a:pt x="26686" y="29969"/>
                      <a:pt x="25373" y="29259"/>
                    </a:cubicBezTo>
                    <a:cubicBezTo>
                      <a:pt x="23918" y="28496"/>
                      <a:pt x="23794" y="27431"/>
                      <a:pt x="23794" y="26456"/>
                    </a:cubicBezTo>
                    <a:cubicBezTo>
                      <a:pt x="23808" y="24745"/>
                      <a:pt x="23906" y="24354"/>
                      <a:pt x="23055" y="24354"/>
                    </a:cubicBezTo>
                    <a:cubicBezTo>
                      <a:pt x="22802" y="24354"/>
                      <a:pt x="22466" y="24388"/>
                      <a:pt x="22020" y="24433"/>
                    </a:cubicBezTo>
                    <a:cubicBezTo>
                      <a:pt x="21712" y="24458"/>
                      <a:pt x="21377" y="24558"/>
                      <a:pt x="21074" y="24558"/>
                    </a:cubicBezTo>
                    <a:cubicBezTo>
                      <a:pt x="20958" y="24558"/>
                      <a:pt x="20846" y="24543"/>
                      <a:pt x="20742" y="24504"/>
                    </a:cubicBezTo>
                    <a:cubicBezTo>
                      <a:pt x="20157" y="24291"/>
                      <a:pt x="19678" y="23670"/>
                      <a:pt x="19092" y="23546"/>
                    </a:cubicBezTo>
                    <a:cubicBezTo>
                      <a:pt x="19019" y="23530"/>
                      <a:pt x="18944" y="23524"/>
                      <a:pt x="18868" y="23524"/>
                    </a:cubicBezTo>
                    <a:cubicBezTo>
                      <a:pt x="18388" y="23524"/>
                      <a:pt x="17849" y="23788"/>
                      <a:pt x="17363" y="23788"/>
                    </a:cubicBezTo>
                    <a:cubicBezTo>
                      <a:pt x="17305" y="23788"/>
                      <a:pt x="17249" y="23784"/>
                      <a:pt x="17193" y="23776"/>
                    </a:cubicBezTo>
                    <a:cubicBezTo>
                      <a:pt x="17025" y="23751"/>
                      <a:pt x="16855" y="23741"/>
                      <a:pt x="16686" y="23741"/>
                    </a:cubicBezTo>
                    <a:cubicBezTo>
                      <a:pt x="15885" y="23741"/>
                      <a:pt x="15077" y="23971"/>
                      <a:pt x="14280" y="23971"/>
                    </a:cubicBezTo>
                    <a:cubicBezTo>
                      <a:pt x="13809" y="23971"/>
                      <a:pt x="13342" y="23890"/>
                      <a:pt x="12882" y="23634"/>
                    </a:cubicBezTo>
                    <a:cubicBezTo>
                      <a:pt x="12688" y="23891"/>
                      <a:pt x="12389" y="23939"/>
                      <a:pt x="12067" y="23939"/>
                    </a:cubicBezTo>
                    <a:cubicBezTo>
                      <a:pt x="11878" y="23939"/>
                      <a:pt x="11682" y="23923"/>
                      <a:pt x="11494" y="23923"/>
                    </a:cubicBezTo>
                    <a:cubicBezTo>
                      <a:pt x="11005" y="23923"/>
                      <a:pt x="10573" y="24032"/>
                      <a:pt x="10486" y="24823"/>
                    </a:cubicBezTo>
                    <a:cubicBezTo>
                      <a:pt x="8943" y="25125"/>
                      <a:pt x="8925" y="26935"/>
                      <a:pt x="7594" y="27644"/>
                    </a:cubicBezTo>
                    <a:cubicBezTo>
                      <a:pt x="6636" y="28159"/>
                      <a:pt x="5270" y="28461"/>
                      <a:pt x="4720" y="29365"/>
                    </a:cubicBezTo>
                    <a:cubicBezTo>
                      <a:pt x="3992" y="30554"/>
                      <a:pt x="2733" y="30874"/>
                      <a:pt x="1899" y="31779"/>
                    </a:cubicBezTo>
                    <a:cubicBezTo>
                      <a:pt x="1420" y="32311"/>
                      <a:pt x="1100" y="33021"/>
                      <a:pt x="692" y="33695"/>
                    </a:cubicBezTo>
                    <a:lnTo>
                      <a:pt x="2058" y="34529"/>
                    </a:lnTo>
                    <a:lnTo>
                      <a:pt x="0" y="40331"/>
                    </a:lnTo>
                    <a:cubicBezTo>
                      <a:pt x="568" y="41839"/>
                      <a:pt x="1828" y="42460"/>
                      <a:pt x="1579" y="43844"/>
                    </a:cubicBezTo>
                    <a:cubicBezTo>
                      <a:pt x="1526" y="44093"/>
                      <a:pt x="4542" y="47659"/>
                      <a:pt x="4720" y="47677"/>
                    </a:cubicBezTo>
                    <a:cubicBezTo>
                      <a:pt x="6407" y="47823"/>
                      <a:pt x="7973" y="48589"/>
                      <a:pt x="9698" y="48589"/>
                    </a:cubicBezTo>
                    <a:cubicBezTo>
                      <a:pt x="10059" y="48589"/>
                      <a:pt x="10428" y="48555"/>
                      <a:pt x="10806" y="48475"/>
                    </a:cubicBezTo>
                    <a:cubicBezTo>
                      <a:pt x="10987" y="48438"/>
                      <a:pt x="11194" y="48420"/>
                      <a:pt x="11413" y="48420"/>
                    </a:cubicBezTo>
                    <a:cubicBezTo>
                      <a:pt x="12352" y="48420"/>
                      <a:pt x="13516" y="48748"/>
                      <a:pt x="13875" y="49309"/>
                    </a:cubicBezTo>
                    <a:cubicBezTo>
                      <a:pt x="14692" y="50587"/>
                      <a:pt x="15916" y="50622"/>
                      <a:pt x="17140" y="51048"/>
                    </a:cubicBezTo>
                    <a:lnTo>
                      <a:pt x="16076" y="56140"/>
                    </a:lnTo>
                    <a:cubicBezTo>
                      <a:pt x="17477" y="57542"/>
                      <a:pt x="16874" y="59405"/>
                      <a:pt x="17513" y="60896"/>
                    </a:cubicBezTo>
                    <a:cubicBezTo>
                      <a:pt x="17939" y="61907"/>
                      <a:pt x="17566" y="62439"/>
                      <a:pt x="17105" y="63291"/>
                    </a:cubicBezTo>
                    <a:cubicBezTo>
                      <a:pt x="16484" y="64409"/>
                      <a:pt x="14922" y="65544"/>
                      <a:pt x="15526" y="66751"/>
                    </a:cubicBezTo>
                    <a:cubicBezTo>
                      <a:pt x="16359" y="68454"/>
                      <a:pt x="16218" y="70264"/>
                      <a:pt x="16218" y="71879"/>
                    </a:cubicBezTo>
                    <a:cubicBezTo>
                      <a:pt x="16218" y="73795"/>
                      <a:pt x="17726" y="75427"/>
                      <a:pt x="16697" y="77361"/>
                    </a:cubicBezTo>
                    <a:cubicBezTo>
                      <a:pt x="17566" y="77539"/>
                      <a:pt x="18134" y="77610"/>
                      <a:pt x="18684" y="77787"/>
                    </a:cubicBezTo>
                    <a:cubicBezTo>
                      <a:pt x="19160" y="77941"/>
                      <a:pt x="19615" y="78007"/>
                      <a:pt x="20054" y="78007"/>
                    </a:cubicBezTo>
                    <a:cubicBezTo>
                      <a:pt x="21942" y="78007"/>
                      <a:pt x="23543" y="76798"/>
                      <a:pt x="25284" y="76208"/>
                    </a:cubicBezTo>
                    <a:cubicBezTo>
                      <a:pt x="25497" y="74416"/>
                      <a:pt x="27183" y="74310"/>
                      <a:pt x="28336" y="73671"/>
                    </a:cubicBezTo>
                    <a:cubicBezTo>
                      <a:pt x="29472" y="73032"/>
                      <a:pt x="29064" y="71826"/>
                      <a:pt x="29436" y="71240"/>
                    </a:cubicBezTo>
                    <a:cubicBezTo>
                      <a:pt x="30359" y="70814"/>
                      <a:pt x="31051" y="70495"/>
                      <a:pt x="31761" y="70175"/>
                    </a:cubicBezTo>
                    <a:cubicBezTo>
                      <a:pt x="32701" y="69750"/>
                      <a:pt x="34032" y="69998"/>
                      <a:pt x="34351" y="68472"/>
                    </a:cubicBezTo>
                    <a:cubicBezTo>
                      <a:pt x="34564" y="67407"/>
                      <a:pt x="35593" y="66680"/>
                      <a:pt x="35682" y="65456"/>
                    </a:cubicBezTo>
                    <a:cubicBezTo>
                      <a:pt x="35789" y="64196"/>
                      <a:pt x="36179" y="62972"/>
                      <a:pt x="36427" y="61783"/>
                    </a:cubicBezTo>
                    <a:cubicBezTo>
                      <a:pt x="38255" y="60576"/>
                      <a:pt x="39869" y="58979"/>
                      <a:pt x="41786" y="58376"/>
                    </a:cubicBezTo>
                    <a:cubicBezTo>
                      <a:pt x="44997" y="57365"/>
                      <a:pt x="46843" y="55306"/>
                      <a:pt x="48156" y="52432"/>
                    </a:cubicBezTo>
                    <a:cubicBezTo>
                      <a:pt x="47847" y="52304"/>
                      <a:pt x="47534" y="52259"/>
                      <a:pt x="47221" y="52259"/>
                    </a:cubicBezTo>
                    <a:cubicBezTo>
                      <a:pt x="46487" y="52259"/>
                      <a:pt x="45750" y="52505"/>
                      <a:pt x="45050" y="52505"/>
                    </a:cubicBezTo>
                    <a:cubicBezTo>
                      <a:pt x="44519" y="52505"/>
                      <a:pt x="44011" y="52363"/>
                      <a:pt x="43542" y="51864"/>
                    </a:cubicBezTo>
                    <a:cubicBezTo>
                      <a:pt x="44838" y="50108"/>
                      <a:pt x="44909" y="50037"/>
                      <a:pt x="46293" y="49859"/>
                    </a:cubicBezTo>
                    <a:cubicBezTo>
                      <a:pt x="49646" y="49451"/>
                      <a:pt x="52822" y="48599"/>
                      <a:pt x="55395" y="46222"/>
                    </a:cubicBezTo>
                    <a:cubicBezTo>
                      <a:pt x="55484" y="45760"/>
                      <a:pt x="55697" y="45281"/>
                      <a:pt x="55643" y="44838"/>
                    </a:cubicBezTo>
                    <a:cubicBezTo>
                      <a:pt x="55519" y="44022"/>
                      <a:pt x="55359" y="43205"/>
                      <a:pt x="55164" y="42389"/>
                    </a:cubicBezTo>
                    <a:lnTo>
                      <a:pt x="54224" y="42886"/>
                    </a:lnTo>
                    <a:lnTo>
                      <a:pt x="53887" y="41254"/>
                    </a:lnTo>
                    <a:lnTo>
                      <a:pt x="53017" y="42655"/>
                    </a:lnTo>
                    <a:cubicBezTo>
                      <a:pt x="51775" y="40810"/>
                      <a:pt x="49327" y="39763"/>
                      <a:pt x="49735" y="36906"/>
                    </a:cubicBezTo>
                    <a:lnTo>
                      <a:pt x="49735" y="36906"/>
                    </a:lnTo>
                    <a:cubicBezTo>
                      <a:pt x="51738" y="37643"/>
                      <a:pt x="51709" y="40841"/>
                      <a:pt x="54224" y="40841"/>
                    </a:cubicBezTo>
                    <a:cubicBezTo>
                      <a:pt x="54315" y="40841"/>
                      <a:pt x="54410" y="40836"/>
                      <a:pt x="54508" y="40828"/>
                    </a:cubicBezTo>
                    <a:cubicBezTo>
                      <a:pt x="55927" y="42620"/>
                      <a:pt x="57968" y="43134"/>
                      <a:pt x="59831" y="43365"/>
                    </a:cubicBezTo>
                    <a:lnTo>
                      <a:pt x="61091" y="47286"/>
                    </a:lnTo>
                    <a:lnTo>
                      <a:pt x="62244" y="46683"/>
                    </a:lnTo>
                    <a:lnTo>
                      <a:pt x="61215" y="57010"/>
                    </a:lnTo>
                    <a:cubicBezTo>
                      <a:pt x="61641" y="57382"/>
                      <a:pt x="62102" y="57613"/>
                      <a:pt x="62208" y="57950"/>
                    </a:cubicBezTo>
                    <a:cubicBezTo>
                      <a:pt x="62350" y="58411"/>
                      <a:pt x="62226" y="58944"/>
                      <a:pt x="62226" y="59547"/>
                    </a:cubicBezTo>
                    <a:cubicBezTo>
                      <a:pt x="64054" y="58323"/>
                      <a:pt x="61783" y="56531"/>
                      <a:pt x="63397" y="55164"/>
                    </a:cubicBezTo>
                    <a:cubicBezTo>
                      <a:pt x="64338" y="54348"/>
                      <a:pt x="63894" y="52503"/>
                      <a:pt x="65420" y="51421"/>
                    </a:cubicBezTo>
                    <a:cubicBezTo>
                      <a:pt x="66236" y="50835"/>
                      <a:pt x="66627" y="49575"/>
                      <a:pt x="67407" y="48670"/>
                    </a:cubicBezTo>
                    <a:cubicBezTo>
                      <a:pt x="71098" y="31370"/>
                      <a:pt x="63805" y="13556"/>
                      <a:pt x="49451" y="3265"/>
                    </a:cubicBezTo>
                    <a:lnTo>
                      <a:pt x="47836" y="4223"/>
                    </a:lnTo>
                    <a:lnTo>
                      <a:pt x="47286" y="3425"/>
                    </a:lnTo>
                    <a:lnTo>
                      <a:pt x="45068" y="5465"/>
                    </a:lnTo>
                    <a:lnTo>
                      <a:pt x="44802" y="2963"/>
                    </a:lnTo>
                    <a:cubicBezTo>
                      <a:pt x="44483" y="4383"/>
                      <a:pt x="44412" y="5554"/>
                      <a:pt x="43383" y="6193"/>
                    </a:cubicBezTo>
                    <a:lnTo>
                      <a:pt x="41094" y="4844"/>
                    </a:lnTo>
                    <a:lnTo>
                      <a:pt x="41253" y="4702"/>
                    </a:lnTo>
                    <a:lnTo>
                      <a:pt x="43436" y="4525"/>
                    </a:lnTo>
                    <a:cubicBezTo>
                      <a:pt x="43312" y="3975"/>
                      <a:pt x="43329" y="3673"/>
                      <a:pt x="43205" y="3567"/>
                    </a:cubicBezTo>
                    <a:cubicBezTo>
                      <a:pt x="41857" y="2502"/>
                      <a:pt x="40153" y="1934"/>
                      <a:pt x="38929" y="657"/>
                    </a:cubicBezTo>
                    <a:cubicBezTo>
                      <a:pt x="38787" y="497"/>
                      <a:pt x="38592" y="390"/>
                      <a:pt x="38379" y="319"/>
                    </a:cubicBezTo>
                    <a:cubicBezTo>
                      <a:pt x="37729" y="119"/>
                      <a:pt x="37080" y="1"/>
                      <a:pt x="36430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5" name="Google Shape;3025;p64"/>
              <p:cNvSpPr/>
              <p:nvPr/>
            </p:nvSpPr>
            <p:spPr>
              <a:xfrm>
                <a:off x="6031360" y="3319580"/>
                <a:ext cx="62149" cy="151155"/>
              </a:xfrm>
              <a:custGeom>
                <a:avLst/>
                <a:gdLst/>
                <a:ahLst/>
                <a:cxnLst/>
                <a:rect l="l" t="t" r="r" b="b"/>
                <a:pathLst>
                  <a:path w="10771" h="26208" extrusionOk="0">
                    <a:moveTo>
                      <a:pt x="266" y="1"/>
                    </a:moveTo>
                    <a:lnTo>
                      <a:pt x="266" y="1"/>
                    </a:lnTo>
                    <a:cubicBezTo>
                      <a:pt x="0" y="9316"/>
                      <a:pt x="2679" y="18489"/>
                      <a:pt x="7914" y="26208"/>
                    </a:cubicBezTo>
                    <a:lnTo>
                      <a:pt x="9014" y="25995"/>
                    </a:lnTo>
                    <a:cubicBezTo>
                      <a:pt x="9954" y="24078"/>
                      <a:pt x="9617" y="22073"/>
                      <a:pt x="9475" y="20068"/>
                    </a:cubicBezTo>
                    <a:cubicBezTo>
                      <a:pt x="9422" y="19412"/>
                      <a:pt x="9120" y="18347"/>
                      <a:pt x="9386" y="18188"/>
                    </a:cubicBezTo>
                    <a:cubicBezTo>
                      <a:pt x="10753" y="17336"/>
                      <a:pt x="10274" y="15881"/>
                      <a:pt x="10770" y="14834"/>
                    </a:cubicBezTo>
                    <a:cubicBezTo>
                      <a:pt x="9777" y="13415"/>
                      <a:pt x="8890" y="12137"/>
                      <a:pt x="7328" y="11161"/>
                    </a:cubicBezTo>
                    <a:cubicBezTo>
                      <a:pt x="5270" y="9901"/>
                      <a:pt x="3194" y="8216"/>
                      <a:pt x="3247" y="5235"/>
                    </a:cubicBezTo>
                    <a:cubicBezTo>
                      <a:pt x="3265" y="4649"/>
                      <a:pt x="2999" y="3709"/>
                      <a:pt x="2591" y="3514"/>
                    </a:cubicBezTo>
                    <a:cubicBezTo>
                      <a:pt x="1295" y="2893"/>
                      <a:pt x="479" y="1562"/>
                      <a:pt x="408" y="604"/>
                    </a:cubicBezTo>
                    <a:cubicBezTo>
                      <a:pt x="373" y="391"/>
                      <a:pt x="337" y="196"/>
                      <a:pt x="266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6" name="Google Shape;3026;p64"/>
              <p:cNvSpPr/>
              <p:nvPr/>
            </p:nvSpPr>
            <p:spPr>
              <a:xfrm>
                <a:off x="6189159" y="3076713"/>
                <a:ext cx="117131" cy="35868"/>
              </a:xfrm>
              <a:custGeom>
                <a:avLst/>
                <a:gdLst/>
                <a:ahLst/>
                <a:cxnLst/>
                <a:rect l="l" t="t" r="r" b="b"/>
                <a:pathLst>
                  <a:path w="20300" h="6219" extrusionOk="0">
                    <a:moveTo>
                      <a:pt x="17629" y="0"/>
                    </a:moveTo>
                    <a:cubicBezTo>
                      <a:pt x="12187" y="0"/>
                      <a:pt x="6775" y="976"/>
                      <a:pt x="1651" y="2882"/>
                    </a:cubicBezTo>
                    <a:cubicBezTo>
                      <a:pt x="1207" y="3344"/>
                      <a:pt x="764" y="3823"/>
                      <a:pt x="302" y="4266"/>
                    </a:cubicBezTo>
                    <a:cubicBezTo>
                      <a:pt x="1" y="4568"/>
                      <a:pt x="231" y="5402"/>
                      <a:pt x="214" y="6218"/>
                    </a:cubicBezTo>
                    <a:cubicBezTo>
                      <a:pt x="1402" y="5473"/>
                      <a:pt x="2201" y="4834"/>
                      <a:pt x="3141" y="4408"/>
                    </a:cubicBezTo>
                    <a:cubicBezTo>
                      <a:pt x="5525" y="3347"/>
                      <a:pt x="8003" y="2632"/>
                      <a:pt x="10607" y="2632"/>
                    </a:cubicBezTo>
                    <a:cubicBezTo>
                      <a:pt x="11182" y="2632"/>
                      <a:pt x="11763" y="2666"/>
                      <a:pt x="12350" y="2740"/>
                    </a:cubicBezTo>
                    <a:cubicBezTo>
                      <a:pt x="12586" y="2362"/>
                      <a:pt x="12876" y="2257"/>
                      <a:pt x="13186" y="2257"/>
                    </a:cubicBezTo>
                    <a:cubicBezTo>
                      <a:pt x="13571" y="2257"/>
                      <a:pt x="13986" y="2419"/>
                      <a:pt x="14364" y="2419"/>
                    </a:cubicBezTo>
                    <a:cubicBezTo>
                      <a:pt x="14550" y="2419"/>
                      <a:pt x="14727" y="2379"/>
                      <a:pt x="14887" y="2261"/>
                    </a:cubicBezTo>
                    <a:cubicBezTo>
                      <a:pt x="16502" y="1072"/>
                      <a:pt x="18472" y="718"/>
                      <a:pt x="20299" y="79"/>
                    </a:cubicBezTo>
                    <a:cubicBezTo>
                      <a:pt x="19409" y="26"/>
                      <a:pt x="18519" y="0"/>
                      <a:pt x="17629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7" name="Google Shape;3027;p64"/>
              <p:cNvSpPr/>
              <p:nvPr/>
            </p:nvSpPr>
            <p:spPr>
              <a:xfrm>
                <a:off x="6350006" y="3503923"/>
                <a:ext cx="45156" cy="42581"/>
              </a:xfrm>
              <a:custGeom>
                <a:avLst/>
                <a:gdLst/>
                <a:ahLst/>
                <a:cxnLst/>
                <a:rect l="l" t="t" r="r" b="b"/>
                <a:pathLst>
                  <a:path w="7826" h="7383" extrusionOk="0">
                    <a:moveTo>
                      <a:pt x="7648" y="1"/>
                    </a:moveTo>
                    <a:lnTo>
                      <a:pt x="7648" y="1"/>
                    </a:lnTo>
                    <a:cubicBezTo>
                      <a:pt x="6488" y="417"/>
                      <a:pt x="5728" y="1543"/>
                      <a:pt x="4541" y="1543"/>
                    </a:cubicBezTo>
                    <a:cubicBezTo>
                      <a:pt x="4311" y="1543"/>
                      <a:pt x="4065" y="1501"/>
                      <a:pt x="3797" y="1403"/>
                    </a:cubicBezTo>
                    <a:cubicBezTo>
                      <a:pt x="3766" y="1397"/>
                      <a:pt x="3735" y="1395"/>
                      <a:pt x="3704" y="1395"/>
                    </a:cubicBezTo>
                    <a:cubicBezTo>
                      <a:pt x="3523" y="1395"/>
                      <a:pt x="3348" y="1482"/>
                      <a:pt x="3212" y="1633"/>
                    </a:cubicBezTo>
                    <a:cubicBezTo>
                      <a:pt x="2520" y="3567"/>
                      <a:pt x="142" y="4490"/>
                      <a:pt x="0" y="7045"/>
                    </a:cubicBezTo>
                    <a:lnTo>
                      <a:pt x="1633" y="7382"/>
                    </a:lnTo>
                    <a:cubicBezTo>
                      <a:pt x="2662" y="6353"/>
                      <a:pt x="3655" y="5306"/>
                      <a:pt x="4844" y="4419"/>
                    </a:cubicBezTo>
                    <a:cubicBezTo>
                      <a:pt x="6211" y="3390"/>
                      <a:pt x="7825" y="2219"/>
                      <a:pt x="7648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8" name="Google Shape;3028;p64"/>
              <p:cNvSpPr/>
              <p:nvPr/>
            </p:nvSpPr>
            <p:spPr>
              <a:xfrm>
                <a:off x="6262180" y="3141947"/>
                <a:ext cx="28469" cy="38688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6708" extrusionOk="0">
                    <a:moveTo>
                      <a:pt x="2094" y="0"/>
                    </a:moveTo>
                    <a:lnTo>
                      <a:pt x="2094" y="0"/>
                    </a:lnTo>
                    <a:cubicBezTo>
                      <a:pt x="0" y="1420"/>
                      <a:pt x="3052" y="2467"/>
                      <a:pt x="1988" y="4454"/>
                    </a:cubicBezTo>
                    <a:lnTo>
                      <a:pt x="817" y="4756"/>
                    </a:lnTo>
                    <a:cubicBezTo>
                      <a:pt x="1243" y="6707"/>
                      <a:pt x="2822" y="6228"/>
                      <a:pt x="3851" y="6619"/>
                    </a:cubicBezTo>
                    <a:lnTo>
                      <a:pt x="4933" y="5430"/>
                    </a:lnTo>
                    <a:cubicBezTo>
                      <a:pt x="4685" y="3993"/>
                      <a:pt x="2768" y="2875"/>
                      <a:pt x="4206" y="1207"/>
                    </a:cubicBezTo>
                    <a:cubicBezTo>
                      <a:pt x="3883" y="979"/>
                      <a:pt x="3846" y="221"/>
                      <a:pt x="3400" y="221"/>
                    </a:cubicBezTo>
                    <a:cubicBezTo>
                      <a:pt x="3257" y="221"/>
                      <a:pt x="3072" y="299"/>
                      <a:pt x="2822" y="497"/>
                    </a:cubicBezTo>
                    <a:cubicBezTo>
                      <a:pt x="2815" y="502"/>
                      <a:pt x="2807" y="505"/>
                      <a:pt x="2796" y="505"/>
                    </a:cubicBezTo>
                    <a:cubicBezTo>
                      <a:pt x="2667" y="505"/>
                      <a:pt x="2259" y="115"/>
                      <a:pt x="2094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9" name="Google Shape;3029;p64"/>
              <p:cNvSpPr/>
              <p:nvPr/>
            </p:nvSpPr>
            <p:spPr>
              <a:xfrm>
                <a:off x="6251907" y="3101042"/>
                <a:ext cx="26011" cy="13686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373" extrusionOk="0">
                    <a:moveTo>
                      <a:pt x="1606" y="0"/>
                    </a:moveTo>
                    <a:cubicBezTo>
                      <a:pt x="1091" y="0"/>
                      <a:pt x="558" y="171"/>
                      <a:pt x="0" y="723"/>
                    </a:cubicBezTo>
                    <a:cubicBezTo>
                      <a:pt x="430" y="1555"/>
                      <a:pt x="972" y="2195"/>
                      <a:pt x="1679" y="2195"/>
                    </a:cubicBezTo>
                    <a:cubicBezTo>
                      <a:pt x="1906" y="2195"/>
                      <a:pt x="2151" y="2129"/>
                      <a:pt x="2414" y="1982"/>
                    </a:cubicBezTo>
                    <a:cubicBezTo>
                      <a:pt x="2981" y="1663"/>
                      <a:pt x="4507" y="2373"/>
                      <a:pt x="4064" y="456"/>
                    </a:cubicBezTo>
                    <a:lnTo>
                      <a:pt x="4064" y="456"/>
                    </a:lnTo>
                    <a:cubicBezTo>
                      <a:pt x="4046" y="457"/>
                      <a:pt x="4028" y="457"/>
                      <a:pt x="4010" y="457"/>
                    </a:cubicBezTo>
                    <a:cubicBezTo>
                      <a:pt x="3239" y="457"/>
                      <a:pt x="2447" y="0"/>
                      <a:pt x="1606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0" name="Google Shape;3030;p64"/>
              <p:cNvSpPr/>
              <p:nvPr/>
            </p:nvSpPr>
            <p:spPr>
              <a:xfrm>
                <a:off x="6250613" y="3155645"/>
                <a:ext cx="21609" cy="17008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2949" extrusionOk="0">
                    <a:moveTo>
                      <a:pt x="1345" y="1"/>
                    </a:moveTo>
                    <a:cubicBezTo>
                      <a:pt x="985" y="1"/>
                      <a:pt x="770" y="142"/>
                      <a:pt x="568" y="429"/>
                    </a:cubicBezTo>
                    <a:cubicBezTo>
                      <a:pt x="213" y="943"/>
                      <a:pt x="249" y="1706"/>
                      <a:pt x="0" y="2948"/>
                    </a:cubicBezTo>
                    <a:lnTo>
                      <a:pt x="3744" y="695"/>
                    </a:lnTo>
                    <a:cubicBezTo>
                      <a:pt x="2515" y="235"/>
                      <a:pt x="1810" y="1"/>
                      <a:pt x="1345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31" name="Google Shape;3031;p64"/>
          <p:cNvGrpSpPr/>
          <p:nvPr/>
        </p:nvGrpSpPr>
        <p:grpSpPr>
          <a:xfrm>
            <a:off x="3597785" y="3065882"/>
            <a:ext cx="2241344" cy="1330656"/>
            <a:chOff x="3597785" y="3065882"/>
            <a:chExt cx="2241344" cy="1330656"/>
          </a:xfrm>
        </p:grpSpPr>
        <p:grpSp>
          <p:nvGrpSpPr>
            <p:cNvPr id="3032" name="Google Shape;3032;p64"/>
            <p:cNvGrpSpPr/>
            <p:nvPr/>
          </p:nvGrpSpPr>
          <p:grpSpPr>
            <a:xfrm>
              <a:off x="5296908" y="3937355"/>
              <a:ext cx="143198" cy="32380"/>
              <a:chOff x="5296908" y="3937355"/>
              <a:chExt cx="143198" cy="32380"/>
            </a:xfrm>
          </p:grpSpPr>
          <p:sp>
            <p:nvSpPr>
              <p:cNvPr id="3033" name="Google Shape;3033;p64"/>
              <p:cNvSpPr/>
              <p:nvPr/>
            </p:nvSpPr>
            <p:spPr>
              <a:xfrm>
                <a:off x="5319457" y="3952794"/>
                <a:ext cx="111895" cy="8"/>
              </a:xfrm>
              <a:custGeom>
                <a:avLst/>
                <a:gdLst/>
                <a:ahLst/>
                <a:cxnLst/>
                <a:rect l="l" t="t" r="r" b="b"/>
                <a:pathLst>
                  <a:path w="14227" h="1" fill="none" extrusionOk="0">
                    <a:moveTo>
                      <a:pt x="1" y="0"/>
                    </a:moveTo>
                    <a:lnTo>
                      <a:pt x="14227" y="0"/>
                    </a:lnTo>
                  </a:path>
                </a:pathLst>
              </a:custGeom>
              <a:noFill/>
              <a:ln w="1825" cap="flat" cmpd="sng">
                <a:solidFill>
                  <a:srgbClr val="A5B7C5"/>
                </a:solidFill>
                <a:prstDash val="solid"/>
                <a:miter lim="1209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034" name="Google Shape;3034;p64"/>
              <p:cNvGrpSpPr/>
              <p:nvPr/>
            </p:nvGrpSpPr>
            <p:grpSpPr>
              <a:xfrm>
                <a:off x="5402331" y="3937355"/>
                <a:ext cx="37776" cy="32380"/>
                <a:chOff x="5402331" y="3937355"/>
                <a:chExt cx="37776" cy="32380"/>
              </a:xfrm>
            </p:grpSpPr>
            <p:sp>
              <p:nvSpPr>
                <p:cNvPr id="3035" name="Google Shape;3035;p64"/>
                <p:cNvSpPr/>
                <p:nvPr/>
              </p:nvSpPr>
              <p:spPr>
                <a:xfrm>
                  <a:off x="5402331" y="3937355"/>
                  <a:ext cx="37776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7" extrusionOk="0">
                      <a:moveTo>
                        <a:pt x="2737" y="1"/>
                      </a:moveTo>
                      <a:cubicBezTo>
                        <a:pt x="2231" y="1"/>
                        <a:pt x="1714" y="189"/>
                        <a:pt x="1294" y="609"/>
                      </a:cubicBezTo>
                      <a:cubicBezTo>
                        <a:pt x="0" y="1903"/>
                        <a:pt x="919" y="4117"/>
                        <a:pt x="2746" y="4117"/>
                      </a:cubicBezTo>
                      <a:cubicBezTo>
                        <a:pt x="3883" y="4117"/>
                        <a:pt x="4802" y="3185"/>
                        <a:pt x="4802" y="2060"/>
                      </a:cubicBezTo>
                      <a:cubicBezTo>
                        <a:pt x="4802" y="818"/>
                        <a:pt x="3792" y="1"/>
                        <a:pt x="2737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6" name="Google Shape;3036;p64"/>
                <p:cNvSpPr/>
                <p:nvPr/>
              </p:nvSpPr>
              <p:spPr>
                <a:xfrm>
                  <a:off x="5415174" y="3946990"/>
                  <a:ext cx="15321" cy="1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8" h="1661" extrusionOk="0">
                      <a:moveTo>
                        <a:pt x="1113" y="1"/>
                      </a:moveTo>
                      <a:cubicBezTo>
                        <a:pt x="375" y="1"/>
                        <a:pt x="0" y="896"/>
                        <a:pt x="532" y="1416"/>
                      </a:cubicBezTo>
                      <a:cubicBezTo>
                        <a:pt x="701" y="1585"/>
                        <a:pt x="910" y="1661"/>
                        <a:pt x="1114" y="1661"/>
                      </a:cubicBezTo>
                      <a:cubicBezTo>
                        <a:pt x="1540" y="1661"/>
                        <a:pt x="1948" y="1333"/>
                        <a:pt x="1948" y="835"/>
                      </a:cubicBezTo>
                      <a:cubicBezTo>
                        <a:pt x="1948" y="376"/>
                        <a:pt x="1573" y="1"/>
                        <a:pt x="111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37" name="Google Shape;3037;p64"/>
              <p:cNvGrpSpPr/>
              <p:nvPr/>
            </p:nvGrpSpPr>
            <p:grpSpPr>
              <a:xfrm>
                <a:off x="5296908" y="3937355"/>
                <a:ext cx="37783" cy="32380"/>
                <a:chOff x="5296908" y="3937355"/>
                <a:chExt cx="37783" cy="32380"/>
              </a:xfrm>
            </p:grpSpPr>
            <p:sp>
              <p:nvSpPr>
                <p:cNvPr id="3038" name="Google Shape;3038;p64"/>
                <p:cNvSpPr/>
                <p:nvPr/>
              </p:nvSpPr>
              <p:spPr>
                <a:xfrm>
                  <a:off x="5296908" y="3937355"/>
                  <a:ext cx="37783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7" extrusionOk="0">
                      <a:moveTo>
                        <a:pt x="2738" y="1"/>
                      </a:moveTo>
                      <a:cubicBezTo>
                        <a:pt x="2231" y="1"/>
                        <a:pt x="1715" y="189"/>
                        <a:pt x="1295" y="609"/>
                      </a:cubicBezTo>
                      <a:cubicBezTo>
                        <a:pt x="1" y="1903"/>
                        <a:pt x="920" y="4117"/>
                        <a:pt x="2747" y="4117"/>
                      </a:cubicBezTo>
                      <a:cubicBezTo>
                        <a:pt x="3884" y="4117"/>
                        <a:pt x="4803" y="3185"/>
                        <a:pt x="4803" y="2060"/>
                      </a:cubicBezTo>
                      <a:cubicBezTo>
                        <a:pt x="4803" y="818"/>
                        <a:pt x="3792" y="1"/>
                        <a:pt x="2738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9" name="Google Shape;3039;p64"/>
                <p:cNvSpPr/>
                <p:nvPr/>
              </p:nvSpPr>
              <p:spPr>
                <a:xfrm>
                  <a:off x="5309846" y="3946990"/>
                  <a:ext cx="15235" cy="1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1661" extrusionOk="0">
                      <a:moveTo>
                        <a:pt x="1102" y="1"/>
                      </a:moveTo>
                      <a:cubicBezTo>
                        <a:pt x="364" y="1"/>
                        <a:pt x="1" y="896"/>
                        <a:pt x="521" y="1416"/>
                      </a:cubicBezTo>
                      <a:cubicBezTo>
                        <a:pt x="690" y="1585"/>
                        <a:pt x="899" y="1661"/>
                        <a:pt x="1103" y="1661"/>
                      </a:cubicBezTo>
                      <a:cubicBezTo>
                        <a:pt x="1528" y="1661"/>
                        <a:pt x="1936" y="1333"/>
                        <a:pt x="1936" y="835"/>
                      </a:cubicBezTo>
                      <a:cubicBezTo>
                        <a:pt x="1936" y="376"/>
                        <a:pt x="1561" y="1"/>
                        <a:pt x="1102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040" name="Google Shape;3040;p64"/>
            <p:cNvGrpSpPr/>
            <p:nvPr/>
          </p:nvGrpSpPr>
          <p:grpSpPr>
            <a:xfrm>
              <a:off x="4724163" y="3119631"/>
              <a:ext cx="120838" cy="84218"/>
              <a:chOff x="4724163" y="3119631"/>
              <a:chExt cx="120838" cy="84218"/>
            </a:xfrm>
          </p:grpSpPr>
          <p:grpSp>
            <p:nvGrpSpPr>
              <p:cNvPr id="3041" name="Google Shape;3041;p64"/>
              <p:cNvGrpSpPr/>
              <p:nvPr/>
            </p:nvGrpSpPr>
            <p:grpSpPr>
              <a:xfrm>
                <a:off x="4746712" y="3132773"/>
                <a:ext cx="86869" cy="56424"/>
                <a:chOff x="4746712" y="3132773"/>
                <a:chExt cx="86869" cy="56424"/>
              </a:xfrm>
            </p:grpSpPr>
            <p:sp>
              <p:nvSpPr>
                <p:cNvPr id="3042" name="Google Shape;3042;p64"/>
                <p:cNvSpPr/>
                <p:nvPr/>
              </p:nvSpPr>
              <p:spPr>
                <a:xfrm>
                  <a:off x="4746712" y="3132773"/>
                  <a:ext cx="86869" cy="56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5" h="7174" fill="none" extrusionOk="0">
                      <a:moveTo>
                        <a:pt x="0" y="1597"/>
                      </a:moveTo>
                      <a:cubicBezTo>
                        <a:pt x="242" y="1743"/>
                        <a:pt x="3532" y="7174"/>
                        <a:pt x="3532" y="7174"/>
                      </a:cubicBezTo>
                      <a:lnTo>
                        <a:pt x="6290" y="3315"/>
                      </a:lnTo>
                      <a:lnTo>
                        <a:pt x="11044" y="1"/>
                      </a:lnTo>
                      <a:close/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3" name="Google Shape;3043;p64"/>
                <p:cNvSpPr/>
                <p:nvPr/>
              </p:nvSpPr>
              <p:spPr>
                <a:xfrm>
                  <a:off x="4746712" y="3145334"/>
                  <a:ext cx="49479" cy="13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91" h="1719" fill="none" extrusionOk="0">
                      <a:moveTo>
                        <a:pt x="0" y="0"/>
                      </a:moveTo>
                      <a:lnTo>
                        <a:pt x="6290" y="1718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44" name="Google Shape;3044;p64"/>
              <p:cNvGrpSpPr/>
              <p:nvPr/>
            </p:nvGrpSpPr>
            <p:grpSpPr>
              <a:xfrm>
                <a:off x="4773634" y="3143336"/>
                <a:ext cx="37776" cy="32451"/>
                <a:chOff x="4773634" y="3143336"/>
                <a:chExt cx="37776" cy="32451"/>
              </a:xfrm>
            </p:grpSpPr>
            <p:sp>
              <p:nvSpPr>
                <p:cNvPr id="3045" name="Google Shape;3045;p64"/>
                <p:cNvSpPr/>
                <p:nvPr/>
              </p:nvSpPr>
              <p:spPr>
                <a:xfrm>
                  <a:off x="4773634" y="3143336"/>
                  <a:ext cx="37776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26" extrusionOk="0">
                      <a:moveTo>
                        <a:pt x="2730" y="0"/>
                      </a:moveTo>
                      <a:cubicBezTo>
                        <a:pt x="2226" y="0"/>
                        <a:pt x="1713" y="187"/>
                        <a:pt x="1295" y="605"/>
                      </a:cubicBezTo>
                      <a:cubicBezTo>
                        <a:pt x="1" y="1900"/>
                        <a:pt x="920" y="4125"/>
                        <a:pt x="2746" y="4125"/>
                      </a:cubicBezTo>
                      <a:cubicBezTo>
                        <a:pt x="3884" y="4125"/>
                        <a:pt x="4803" y="3206"/>
                        <a:pt x="4803" y="2069"/>
                      </a:cubicBezTo>
                      <a:cubicBezTo>
                        <a:pt x="4803" y="824"/>
                        <a:pt x="3788" y="0"/>
                        <a:pt x="273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6" name="Google Shape;3046;p64"/>
                <p:cNvSpPr/>
                <p:nvPr/>
              </p:nvSpPr>
              <p:spPr>
                <a:xfrm>
                  <a:off x="4788664" y="3153041"/>
                  <a:ext cx="13048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58" extrusionOk="0">
                      <a:moveTo>
                        <a:pt x="835" y="0"/>
                      </a:moveTo>
                      <a:cubicBezTo>
                        <a:pt x="376" y="0"/>
                        <a:pt x="1" y="375"/>
                        <a:pt x="1" y="835"/>
                      </a:cubicBezTo>
                      <a:cubicBezTo>
                        <a:pt x="1" y="1295"/>
                        <a:pt x="376" y="1657"/>
                        <a:pt x="835" y="1657"/>
                      </a:cubicBezTo>
                      <a:cubicBezTo>
                        <a:pt x="1295" y="1657"/>
                        <a:pt x="1658" y="1295"/>
                        <a:pt x="1658" y="835"/>
                      </a:cubicBezTo>
                      <a:cubicBezTo>
                        <a:pt x="1658" y="375"/>
                        <a:pt x="1295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47" name="Google Shape;3047;p64"/>
              <p:cNvGrpSpPr/>
              <p:nvPr/>
            </p:nvGrpSpPr>
            <p:grpSpPr>
              <a:xfrm>
                <a:off x="4724163" y="3131248"/>
                <a:ext cx="37776" cy="32459"/>
                <a:chOff x="4724163" y="3131248"/>
                <a:chExt cx="37776" cy="32459"/>
              </a:xfrm>
            </p:grpSpPr>
            <p:sp>
              <p:nvSpPr>
                <p:cNvPr id="3048" name="Google Shape;3048;p64"/>
                <p:cNvSpPr/>
                <p:nvPr/>
              </p:nvSpPr>
              <p:spPr>
                <a:xfrm>
                  <a:off x="4724163" y="3131248"/>
                  <a:ext cx="37776" cy="32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27" extrusionOk="0">
                      <a:moveTo>
                        <a:pt x="2730" y="1"/>
                      </a:moveTo>
                      <a:cubicBezTo>
                        <a:pt x="2226" y="1"/>
                        <a:pt x="1712" y="188"/>
                        <a:pt x="1295" y="606"/>
                      </a:cubicBezTo>
                      <a:cubicBezTo>
                        <a:pt x="0" y="1900"/>
                        <a:pt x="920" y="4114"/>
                        <a:pt x="2746" y="4126"/>
                      </a:cubicBezTo>
                      <a:cubicBezTo>
                        <a:pt x="3883" y="4114"/>
                        <a:pt x="4803" y="3195"/>
                        <a:pt x="4803" y="2070"/>
                      </a:cubicBezTo>
                      <a:cubicBezTo>
                        <a:pt x="4803" y="824"/>
                        <a:pt x="3787" y="1"/>
                        <a:pt x="2730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9" name="Google Shape;3049;p64"/>
                <p:cNvSpPr/>
                <p:nvPr/>
              </p:nvSpPr>
              <p:spPr>
                <a:xfrm>
                  <a:off x="4739288" y="3140953"/>
                  <a:ext cx="13040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9" extrusionOk="0">
                      <a:moveTo>
                        <a:pt x="823" y="1"/>
                      </a:moveTo>
                      <a:cubicBezTo>
                        <a:pt x="363" y="1"/>
                        <a:pt x="1" y="376"/>
                        <a:pt x="1" y="823"/>
                      </a:cubicBezTo>
                      <a:cubicBezTo>
                        <a:pt x="1" y="1283"/>
                        <a:pt x="363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76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50" name="Google Shape;3050;p64"/>
              <p:cNvGrpSpPr/>
              <p:nvPr/>
            </p:nvGrpSpPr>
            <p:grpSpPr>
              <a:xfrm>
                <a:off x="4755081" y="3176054"/>
                <a:ext cx="32357" cy="27795"/>
                <a:chOff x="4755081" y="3176054"/>
                <a:chExt cx="32357" cy="27795"/>
              </a:xfrm>
            </p:grpSpPr>
            <p:sp>
              <p:nvSpPr>
                <p:cNvPr id="3051" name="Google Shape;3051;p64"/>
                <p:cNvSpPr/>
                <p:nvPr/>
              </p:nvSpPr>
              <p:spPr>
                <a:xfrm>
                  <a:off x="4755081" y="3176054"/>
                  <a:ext cx="32357" cy="27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3534" extrusionOk="0">
                      <a:moveTo>
                        <a:pt x="2338" y="0"/>
                      </a:moveTo>
                      <a:cubicBezTo>
                        <a:pt x="1904" y="0"/>
                        <a:pt x="1462" y="162"/>
                        <a:pt x="1101" y="522"/>
                      </a:cubicBezTo>
                      <a:cubicBezTo>
                        <a:pt x="1" y="1635"/>
                        <a:pt x="787" y="3534"/>
                        <a:pt x="2360" y="3534"/>
                      </a:cubicBezTo>
                      <a:cubicBezTo>
                        <a:pt x="3327" y="3534"/>
                        <a:pt x="4114" y="2735"/>
                        <a:pt x="4114" y="1768"/>
                      </a:cubicBezTo>
                      <a:cubicBezTo>
                        <a:pt x="4114" y="704"/>
                        <a:pt x="3245" y="0"/>
                        <a:pt x="2338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2" name="Google Shape;3052;p64"/>
                <p:cNvSpPr/>
                <p:nvPr/>
              </p:nvSpPr>
              <p:spPr>
                <a:xfrm>
                  <a:off x="4767924" y="3185768"/>
                  <a:ext cx="9902" cy="8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9" h="1067" extrusionOk="0">
                      <a:moveTo>
                        <a:pt x="714" y="0"/>
                      </a:moveTo>
                      <a:cubicBezTo>
                        <a:pt x="243" y="0"/>
                        <a:pt x="1" y="569"/>
                        <a:pt x="339" y="908"/>
                      </a:cubicBezTo>
                      <a:cubicBezTo>
                        <a:pt x="449" y="1017"/>
                        <a:pt x="584" y="1066"/>
                        <a:pt x="716" y="1066"/>
                      </a:cubicBezTo>
                      <a:cubicBezTo>
                        <a:pt x="993" y="1066"/>
                        <a:pt x="1259" y="852"/>
                        <a:pt x="1259" y="533"/>
                      </a:cubicBezTo>
                      <a:cubicBezTo>
                        <a:pt x="1259" y="230"/>
                        <a:pt x="1017" y="0"/>
                        <a:pt x="71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53" name="Google Shape;3053;p64"/>
              <p:cNvGrpSpPr/>
              <p:nvPr/>
            </p:nvGrpSpPr>
            <p:grpSpPr>
              <a:xfrm>
                <a:off x="4812550" y="3119631"/>
                <a:ext cx="32451" cy="27803"/>
                <a:chOff x="4812550" y="3119631"/>
                <a:chExt cx="32451" cy="27803"/>
              </a:xfrm>
            </p:grpSpPr>
            <p:sp>
              <p:nvSpPr>
                <p:cNvPr id="3054" name="Google Shape;3054;p64"/>
                <p:cNvSpPr/>
                <p:nvPr/>
              </p:nvSpPr>
              <p:spPr>
                <a:xfrm>
                  <a:off x="4812550" y="3119631"/>
                  <a:ext cx="32451" cy="27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6" h="3535" extrusionOk="0">
                      <a:moveTo>
                        <a:pt x="2350" y="1"/>
                      </a:moveTo>
                      <a:cubicBezTo>
                        <a:pt x="1916" y="1"/>
                        <a:pt x="1473" y="162"/>
                        <a:pt x="1113" y="522"/>
                      </a:cubicBezTo>
                      <a:cubicBezTo>
                        <a:pt x="0" y="1635"/>
                        <a:pt x="798" y="3534"/>
                        <a:pt x="2371" y="3534"/>
                      </a:cubicBezTo>
                      <a:cubicBezTo>
                        <a:pt x="3339" y="3534"/>
                        <a:pt x="4125" y="2748"/>
                        <a:pt x="4125" y="1768"/>
                      </a:cubicBezTo>
                      <a:cubicBezTo>
                        <a:pt x="4125" y="705"/>
                        <a:pt x="3256" y="1"/>
                        <a:pt x="2350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5" name="Google Shape;3055;p64"/>
                <p:cNvSpPr/>
                <p:nvPr/>
              </p:nvSpPr>
              <p:spPr>
                <a:xfrm>
                  <a:off x="4826912" y="3129352"/>
                  <a:ext cx="8478" cy="8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1065" extrusionOk="0">
                      <a:moveTo>
                        <a:pt x="533" y="0"/>
                      </a:moveTo>
                      <a:cubicBezTo>
                        <a:pt x="243" y="0"/>
                        <a:pt x="1" y="242"/>
                        <a:pt x="1" y="532"/>
                      </a:cubicBezTo>
                      <a:cubicBezTo>
                        <a:pt x="1" y="835"/>
                        <a:pt x="243" y="1065"/>
                        <a:pt x="533" y="1065"/>
                      </a:cubicBezTo>
                      <a:cubicBezTo>
                        <a:pt x="835" y="1065"/>
                        <a:pt x="1077" y="835"/>
                        <a:pt x="1077" y="532"/>
                      </a:cubicBezTo>
                      <a:cubicBezTo>
                        <a:pt x="1077" y="242"/>
                        <a:pt x="835" y="0"/>
                        <a:pt x="53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056" name="Google Shape;3056;p64"/>
            <p:cNvGrpSpPr/>
            <p:nvPr/>
          </p:nvGrpSpPr>
          <p:grpSpPr>
            <a:xfrm>
              <a:off x="5382826" y="4027197"/>
              <a:ext cx="268967" cy="250422"/>
              <a:chOff x="5382826" y="4027197"/>
              <a:chExt cx="268967" cy="250422"/>
            </a:xfrm>
          </p:grpSpPr>
          <p:grpSp>
            <p:nvGrpSpPr>
              <p:cNvPr id="3057" name="Google Shape;3057;p64"/>
              <p:cNvGrpSpPr/>
              <p:nvPr/>
            </p:nvGrpSpPr>
            <p:grpSpPr>
              <a:xfrm>
                <a:off x="5405280" y="4042510"/>
                <a:ext cx="237570" cy="218647"/>
                <a:chOff x="5405280" y="4042510"/>
                <a:chExt cx="237570" cy="218647"/>
              </a:xfrm>
            </p:grpSpPr>
            <p:sp>
              <p:nvSpPr>
                <p:cNvPr id="3058" name="Google Shape;3058;p64"/>
                <p:cNvSpPr/>
                <p:nvPr/>
              </p:nvSpPr>
              <p:spPr>
                <a:xfrm>
                  <a:off x="5405280" y="4042510"/>
                  <a:ext cx="144999" cy="173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36" h="22102" fill="none" extrusionOk="0">
                      <a:moveTo>
                        <a:pt x="0" y="12037"/>
                      </a:moveTo>
                      <a:cubicBezTo>
                        <a:pt x="702" y="12073"/>
                        <a:pt x="12302" y="22101"/>
                        <a:pt x="12302" y="22101"/>
                      </a:cubicBezTo>
                      <a:lnTo>
                        <a:pt x="11819" y="13005"/>
                      </a:lnTo>
                      <a:lnTo>
                        <a:pt x="18435" y="1"/>
                      </a:lnTo>
                      <a:lnTo>
                        <a:pt x="0" y="1252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9" name="Google Shape;3059;p64"/>
                <p:cNvSpPr/>
                <p:nvPr/>
              </p:nvSpPr>
              <p:spPr>
                <a:xfrm>
                  <a:off x="5502036" y="4125093"/>
                  <a:ext cx="134350" cy="135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2" h="17239" fill="none" extrusionOk="0">
                      <a:moveTo>
                        <a:pt x="13513" y="17239"/>
                      </a:moveTo>
                      <a:lnTo>
                        <a:pt x="12690" y="8614"/>
                      </a:lnTo>
                      <a:lnTo>
                        <a:pt x="17081" y="1"/>
                      </a:lnTo>
                      <a:lnTo>
                        <a:pt x="0" y="2021"/>
                      </a:lnTo>
                      <a:close/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0" name="Google Shape;3060;p64"/>
                <p:cNvSpPr/>
                <p:nvPr/>
              </p:nvSpPr>
              <p:spPr>
                <a:xfrm>
                  <a:off x="5543704" y="4042990"/>
                  <a:ext cx="99146" cy="81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6" h="10380" fill="none" extrusionOk="0">
                      <a:moveTo>
                        <a:pt x="1" y="0"/>
                      </a:moveTo>
                      <a:lnTo>
                        <a:pt x="12606" y="10379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1" name="Google Shape;3061;p64"/>
                <p:cNvSpPr/>
                <p:nvPr/>
              </p:nvSpPr>
              <p:spPr>
                <a:xfrm>
                  <a:off x="5501941" y="4140980"/>
                  <a:ext cx="103708" cy="51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6" h="6594" fill="none" extrusionOk="0">
                      <a:moveTo>
                        <a:pt x="13186" y="6594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2" name="Google Shape;3062;p64"/>
                <p:cNvSpPr/>
                <p:nvPr/>
              </p:nvSpPr>
              <p:spPr>
                <a:xfrm>
                  <a:off x="5495854" y="4211010"/>
                  <a:ext cx="105989" cy="50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6" h="6376" fill="none" extrusionOk="0">
                      <a:moveTo>
                        <a:pt x="0" y="0"/>
                      </a:moveTo>
                      <a:lnTo>
                        <a:pt x="13476" y="6375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3" name="Google Shape;3063;p64"/>
                <p:cNvSpPr/>
                <p:nvPr/>
              </p:nvSpPr>
              <p:spPr>
                <a:xfrm>
                  <a:off x="5405280" y="4134420"/>
                  <a:ext cx="96669" cy="6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1" h="835" fill="none" extrusionOk="0">
                      <a:moveTo>
                        <a:pt x="12290" y="835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64" name="Google Shape;3064;p64"/>
              <p:cNvGrpSpPr/>
              <p:nvPr/>
            </p:nvGrpSpPr>
            <p:grpSpPr>
              <a:xfrm>
                <a:off x="5382826" y="4125549"/>
                <a:ext cx="37776" cy="32380"/>
                <a:chOff x="5382826" y="4125549"/>
                <a:chExt cx="37776" cy="32380"/>
              </a:xfrm>
            </p:grpSpPr>
            <p:sp>
              <p:nvSpPr>
                <p:cNvPr id="3065" name="Google Shape;3065;p64"/>
                <p:cNvSpPr/>
                <p:nvPr/>
              </p:nvSpPr>
              <p:spPr>
                <a:xfrm>
                  <a:off x="5382826" y="4125549"/>
                  <a:ext cx="37776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7" extrusionOk="0">
                      <a:moveTo>
                        <a:pt x="2734" y="0"/>
                      </a:moveTo>
                      <a:cubicBezTo>
                        <a:pt x="2229" y="0"/>
                        <a:pt x="1714" y="188"/>
                        <a:pt x="1295" y="608"/>
                      </a:cubicBezTo>
                      <a:cubicBezTo>
                        <a:pt x="0" y="1902"/>
                        <a:pt x="907" y="4116"/>
                        <a:pt x="2746" y="4116"/>
                      </a:cubicBezTo>
                      <a:cubicBezTo>
                        <a:pt x="3871" y="4116"/>
                        <a:pt x="4790" y="3197"/>
                        <a:pt x="4803" y="2060"/>
                      </a:cubicBezTo>
                      <a:cubicBezTo>
                        <a:pt x="4794" y="817"/>
                        <a:pt x="3787" y="0"/>
                        <a:pt x="2734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6" name="Google Shape;3066;p64"/>
                <p:cNvSpPr/>
                <p:nvPr/>
              </p:nvSpPr>
              <p:spPr>
                <a:xfrm>
                  <a:off x="5395669" y="4135176"/>
                  <a:ext cx="15227" cy="13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1662" extrusionOk="0">
                      <a:moveTo>
                        <a:pt x="1113" y="1"/>
                      </a:moveTo>
                      <a:cubicBezTo>
                        <a:pt x="375" y="1"/>
                        <a:pt x="0" y="896"/>
                        <a:pt x="520" y="1416"/>
                      </a:cubicBezTo>
                      <a:cubicBezTo>
                        <a:pt x="689" y="1585"/>
                        <a:pt x="898" y="1661"/>
                        <a:pt x="1103" y="1661"/>
                      </a:cubicBezTo>
                      <a:cubicBezTo>
                        <a:pt x="1528" y="1661"/>
                        <a:pt x="1936" y="1334"/>
                        <a:pt x="1936" y="836"/>
                      </a:cubicBezTo>
                      <a:cubicBezTo>
                        <a:pt x="1936" y="376"/>
                        <a:pt x="1561" y="1"/>
                        <a:pt x="111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67" name="Google Shape;3067;p64"/>
              <p:cNvGrpSpPr/>
              <p:nvPr/>
            </p:nvGrpSpPr>
            <p:grpSpPr>
              <a:xfrm>
                <a:off x="5475680" y="4195587"/>
                <a:ext cx="37783" cy="32364"/>
                <a:chOff x="5475680" y="4195587"/>
                <a:chExt cx="37783" cy="32364"/>
              </a:xfrm>
            </p:grpSpPr>
            <p:sp>
              <p:nvSpPr>
                <p:cNvPr id="3068" name="Google Shape;3068;p64"/>
                <p:cNvSpPr/>
                <p:nvPr/>
              </p:nvSpPr>
              <p:spPr>
                <a:xfrm>
                  <a:off x="5475680" y="4195587"/>
                  <a:ext cx="37783" cy="32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5" extrusionOk="0">
                      <a:moveTo>
                        <a:pt x="2732" y="1"/>
                      </a:moveTo>
                      <a:cubicBezTo>
                        <a:pt x="2228" y="1"/>
                        <a:pt x="1713" y="188"/>
                        <a:pt x="1295" y="606"/>
                      </a:cubicBezTo>
                      <a:cubicBezTo>
                        <a:pt x="1" y="1901"/>
                        <a:pt x="920" y="4114"/>
                        <a:pt x="2747" y="4114"/>
                      </a:cubicBezTo>
                      <a:cubicBezTo>
                        <a:pt x="3884" y="4114"/>
                        <a:pt x="4803" y="3195"/>
                        <a:pt x="4803" y="2058"/>
                      </a:cubicBezTo>
                      <a:cubicBezTo>
                        <a:pt x="4803" y="821"/>
                        <a:pt x="3789" y="1"/>
                        <a:pt x="273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9" name="Google Shape;3069;p64"/>
                <p:cNvSpPr/>
                <p:nvPr/>
              </p:nvSpPr>
              <p:spPr>
                <a:xfrm>
                  <a:off x="5488523" y="4205300"/>
                  <a:ext cx="15329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9" h="1658" extrusionOk="0">
                      <a:moveTo>
                        <a:pt x="1114" y="0"/>
                      </a:moveTo>
                      <a:cubicBezTo>
                        <a:pt x="376" y="0"/>
                        <a:pt x="1" y="883"/>
                        <a:pt x="533" y="1416"/>
                      </a:cubicBezTo>
                      <a:cubicBezTo>
                        <a:pt x="700" y="1583"/>
                        <a:pt x="905" y="1657"/>
                        <a:pt x="1106" y="1657"/>
                      </a:cubicBezTo>
                      <a:cubicBezTo>
                        <a:pt x="1531" y="1657"/>
                        <a:pt x="1940" y="1324"/>
                        <a:pt x="1948" y="823"/>
                      </a:cubicBezTo>
                      <a:cubicBezTo>
                        <a:pt x="1948" y="363"/>
                        <a:pt x="1573" y="0"/>
                        <a:pt x="111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70" name="Google Shape;3070;p64"/>
              <p:cNvGrpSpPr/>
              <p:nvPr/>
            </p:nvGrpSpPr>
            <p:grpSpPr>
              <a:xfrm>
                <a:off x="5532575" y="4027197"/>
                <a:ext cx="33308" cy="32262"/>
                <a:chOff x="5532575" y="4027197"/>
                <a:chExt cx="33308" cy="32262"/>
              </a:xfrm>
            </p:grpSpPr>
            <p:sp>
              <p:nvSpPr>
                <p:cNvPr id="3071" name="Google Shape;3071;p64"/>
                <p:cNvSpPr/>
                <p:nvPr/>
              </p:nvSpPr>
              <p:spPr>
                <a:xfrm>
                  <a:off x="5532575" y="4027197"/>
                  <a:ext cx="33308" cy="32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" h="4102" extrusionOk="0">
                      <a:moveTo>
                        <a:pt x="1984" y="0"/>
                      </a:moveTo>
                      <a:cubicBezTo>
                        <a:pt x="871" y="49"/>
                        <a:pt x="0" y="1004"/>
                        <a:pt x="37" y="2117"/>
                      </a:cubicBezTo>
                      <a:cubicBezTo>
                        <a:pt x="73" y="3227"/>
                        <a:pt x="980" y="4101"/>
                        <a:pt x="2084" y="4101"/>
                      </a:cubicBezTo>
                      <a:cubicBezTo>
                        <a:pt x="2099" y="4101"/>
                        <a:pt x="2114" y="4101"/>
                        <a:pt x="2130" y="4101"/>
                      </a:cubicBezTo>
                      <a:lnTo>
                        <a:pt x="2275" y="4101"/>
                      </a:lnTo>
                      <a:cubicBezTo>
                        <a:pt x="3375" y="4028"/>
                        <a:pt x="4234" y="3085"/>
                        <a:pt x="4186" y="1984"/>
                      </a:cubicBezTo>
                      <a:cubicBezTo>
                        <a:pt x="4150" y="871"/>
                        <a:pt x="3242" y="0"/>
                        <a:pt x="213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2" name="Google Shape;3072;p64"/>
                <p:cNvSpPr/>
                <p:nvPr/>
              </p:nvSpPr>
              <p:spPr>
                <a:xfrm>
                  <a:off x="5540661" y="4036792"/>
                  <a:ext cx="15502" cy="1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1" h="1661" extrusionOk="0">
                      <a:moveTo>
                        <a:pt x="1098" y="1"/>
                      </a:moveTo>
                      <a:cubicBezTo>
                        <a:pt x="1083" y="1"/>
                        <a:pt x="1068" y="1"/>
                        <a:pt x="1053" y="2"/>
                      </a:cubicBezTo>
                      <a:cubicBezTo>
                        <a:pt x="315" y="50"/>
                        <a:pt x="1" y="970"/>
                        <a:pt x="557" y="1453"/>
                      </a:cubicBezTo>
                      <a:cubicBezTo>
                        <a:pt x="721" y="1596"/>
                        <a:pt x="913" y="1660"/>
                        <a:pt x="1100" y="1660"/>
                      </a:cubicBezTo>
                      <a:cubicBezTo>
                        <a:pt x="1548" y="1660"/>
                        <a:pt x="1970" y="1296"/>
                        <a:pt x="1936" y="776"/>
                      </a:cubicBezTo>
                      <a:cubicBezTo>
                        <a:pt x="1901" y="332"/>
                        <a:pt x="1527" y="1"/>
                        <a:pt x="1098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73" name="Google Shape;3073;p64"/>
              <p:cNvGrpSpPr/>
              <p:nvPr/>
            </p:nvGrpSpPr>
            <p:grpSpPr>
              <a:xfrm>
                <a:off x="5590706" y="4245348"/>
                <a:ext cx="33497" cy="32270"/>
                <a:chOff x="5590706" y="4245348"/>
                <a:chExt cx="33497" cy="32270"/>
              </a:xfrm>
            </p:grpSpPr>
            <p:sp>
              <p:nvSpPr>
                <p:cNvPr id="3074" name="Google Shape;3074;p64"/>
                <p:cNvSpPr/>
                <p:nvPr/>
              </p:nvSpPr>
              <p:spPr>
                <a:xfrm>
                  <a:off x="5590706" y="4245348"/>
                  <a:ext cx="33497" cy="32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9" h="4103" extrusionOk="0">
                      <a:moveTo>
                        <a:pt x="2175" y="0"/>
                      </a:moveTo>
                      <a:cubicBezTo>
                        <a:pt x="2160" y="0"/>
                        <a:pt x="2145" y="1"/>
                        <a:pt x="2130" y="1"/>
                      </a:cubicBezTo>
                      <a:lnTo>
                        <a:pt x="1984" y="1"/>
                      </a:lnTo>
                      <a:cubicBezTo>
                        <a:pt x="872" y="49"/>
                        <a:pt x="1" y="993"/>
                        <a:pt x="37" y="2118"/>
                      </a:cubicBezTo>
                      <a:cubicBezTo>
                        <a:pt x="73" y="3228"/>
                        <a:pt x="980" y="4102"/>
                        <a:pt x="2085" y="4102"/>
                      </a:cubicBezTo>
                      <a:cubicBezTo>
                        <a:pt x="2100" y="4102"/>
                        <a:pt x="2115" y="4102"/>
                        <a:pt x="2130" y="4102"/>
                      </a:cubicBezTo>
                      <a:lnTo>
                        <a:pt x="2275" y="4102"/>
                      </a:lnTo>
                      <a:cubicBezTo>
                        <a:pt x="3388" y="4041"/>
                        <a:pt x="4259" y="3098"/>
                        <a:pt x="4222" y="1985"/>
                      </a:cubicBezTo>
                      <a:cubicBezTo>
                        <a:pt x="4175" y="875"/>
                        <a:pt x="3279" y="0"/>
                        <a:pt x="2175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5" name="Google Shape;3075;p64"/>
                <p:cNvSpPr/>
                <p:nvPr/>
              </p:nvSpPr>
              <p:spPr>
                <a:xfrm>
                  <a:off x="5598791" y="4254944"/>
                  <a:ext cx="15408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9" h="1659" extrusionOk="0">
                      <a:moveTo>
                        <a:pt x="1106" y="0"/>
                      </a:moveTo>
                      <a:cubicBezTo>
                        <a:pt x="1085" y="0"/>
                        <a:pt x="1063" y="1"/>
                        <a:pt x="1041" y="3"/>
                      </a:cubicBezTo>
                      <a:cubicBezTo>
                        <a:pt x="303" y="51"/>
                        <a:pt x="1" y="970"/>
                        <a:pt x="557" y="1454"/>
                      </a:cubicBezTo>
                      <a:cubicBezTo>
                        <a:pt x="720" y="1596"/>
                        <a:pt x="909" y="1659"/>
                        <a:pt x="1093" y="1659"/>
                      </a:cubicBezTo>
                      <a:cubicBezTo>
                        <a:pt x="1538" y="1659"/>
                        <a:pt x="1958" y="1290"/>
                        <a:pt x="1924" y="777"/>
                      </a:cubicBezTo>
                      <a:cubicBezTo>
                        <a:pt x="1901" y="339"/>
                        <a:pt x="1538" y="0"/>
                        <a:pt x="1106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76" name="Google Shape;3076;p64"/>
              <p:cNvGrpSpPr/>
              <p:nvPr/>
            </p:nvGrpSpPr>
            <p:grpSpPr>
              <a:xfrm>
                <a:off x="5618681" y="4109677"/>
                <a:ext cx="33112" cy="32357"/>
                <a:chOff x="5618681" y="4109677"/>
                <a:chExt cx="33112" cy="32357"/>
              </a:xfrm>
            </p:grpSpPr>
            <p:sp>
              <p:nvSpPr>
                <p:cNvPr id="3077" name="Google Shape;3077;p64"/>
                <p:cNvSpPr/>
                <p:nvPr/>
              </p:nvSpPr>
              <p:spPr>
                <a:xfrm>
                  <a:off x="5618681" y="4109677"/>
                  <a:ext cx="33112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0" h="4114" extrusionOk="0">
                      <a:moveTo>
                        <a:pt x="1984" y="1"/>
                      </a:moveTo>
                      <a:cubicBezTo>
                        <a:pt x="871" y="61"/>
                        <a:pt x="0" y="1005"/>
                        <a:pt x="36" y="2130"/>
                      </a:cubicBezTo>
                      <a:cubicBezTo>
                        <a:pt x="84" y="3235"/>
                        <a:pt x="992" y="4114"/>
                        <a:pt x="2106" y="4114"/>
                      </a:cubicBezTo>
                      <a:cubicBezTo>
                        <a:pt x="2114" y="4114"/>
                        <a:pt x="2121" y="4114"/>
                        <a:pt x="2129" y="4114"/>
                      </a:cubicBezTo>
                      <a:lnTo>
                        <a:pt x="2274" y="4114"/>
                      </a:lnTo>
                      <a:cubicBezTo>
                        <a:pt x="3375" y="4029"/>
                        <a:pt x="4210" y="3086"/>
                        <a:pt x="4173" y="1985"/>
                      </a:cubicBezTo>
                      <a:cubicBezTo>
                        <a:pt x="4137" y="884"/>
                        <a:pt x="3230" y="13"/>
                        <a:pt x="2129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8" name="Google Shape;3078;p64"/>
                <p:cNvSpPr/>
                <p:nvPr/>
              </p:nvSpPr>
              <p:spPr>
                <a:xfrm>
                  <a:off x="5626767" y="4119280"/>
                  <a:ext cx="15494" cy="1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0" h="1660" extrusionOk="0">
                      <a:moveTo>
                        <a:pt x="1098" y="1"/>
                      </a:moveTo>
                      <a:cubicBezTo>
                        <a:pt x="1083" y="1"/>
                        <a:pt x="1068" y="1"/>
                        <a:pt x="1053" y="2"/>
                      </a:cubicBezTo>
                      <a:cubicBezTo>
                        <a:pt x="315" y="62"/>
                        <a:pt x="0" y="970"/>
                        <a:pt x="557" y="1453"/>
                      </a:cubicBezTo>
                      <a:cubicBezTo>
                        <a:pt x="721" y="1596"/>
                        <a:pt x="913" y="1660"/>
                        <a:pt x="1100" y="1660"/>
                      </a:cubicBezTo>
                      <a:cubicBezTo>
                        <a:pt x="1547" y="1660"/>
                        <a:pt x="1970" y="1296"/>
                        <a:pt x="1936" y="776"/>
                      </a:cubicBezTo>
                      <a:cubicBezTo>
                        <a:pt x="1901" y="332"/>
                        <a:pt x="1527" y="1"/>
                        <a:pt x="1098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79" name="Google Shape;3079;p64"/>
              <p:cNvGrpSpPr/>
              <p:nvPr/>
            </p:nvGrpSpPr>
            <p:grpSpPr>
              <a:xfrm>
                <a:off x="5479298" y="4128262"/>
                <a:ext cx="31405" cy="26906"/>
                <a:chOff x="5479298" y="4128262"/>
                <a:chExt cx="31405" cy="26906"/>
              </a:xfrm>
            </p:grpSpPr>
            <p:sp>
              <p:nvSpPr>
                <p:cNvPr id="3080" name="Google Shape;3080;p64"/>
                <p:cNvSpPr/>
                <p:nvPr/>
              </p:nvSpPr>
              <p:spPr>
                <a:xfrm>
                  <a:off x="5479298" y="4128262"/>
                  <a:ext cx="31405" cy="26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1" extrusionOk="0">
                      <a:moveTo>
                        <a:pt x="2273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0" y="1582"/>
                        <a:pt x="762" y="3420"/>
                        <a:pt x="2287" y="3420"/>
                      </a:cubicBezTo>
                      <a:cubicBezTo>
                        <a:pt x="3230" y="3420"/>
                        <a:pt x="3992" y="2658"/>
                        <a:pt x="3992" y="1715"/>
                      </a:cubicBezTo>
                      <a:cubicBezTo>
                        <a:pt x="3992" y="683"/>
                        <a:pt x="3150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1" name="Google Shape;3081;p64"/>
                <p:cNvSpPr/>
                <p:nvPr/>
              </p:nvSpPr>
              <p:spPr>
                <a:xfrm>
                  <a:off x="5493471" y="4137936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5" y="1"/>
                      </a:moveTo>
                      <a:cubicBezTo>
                        <a:pt x="218" y="1"/>
                        <a:pt x="1" y="218"/>
                        <a:pt x="1" y="485"/>
                      </a:cubicBezTo>
                      <a:cubicBezTo>
                        <a:pt x="1" y="751"/>
                        <a:pt x="218" y="968"/>
                        <a:pt x="485" y="968"/>
                      </a:cubicBezTo>
                      <a:cubicBezTo>
                        <a:pt x="751" y="968"/>
                        <a:pt x="968" y="751"/>
                        <a:pt x="968" y="485"/>
                      </a:cubicBezTo>
                      <a:cubicBezTo>
                        <a:pt x="968" y="218"/>
                        <a:pt x="751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82" name="Google Shape;3082;p64"/>
              <p:cNvGrpSpPr/>
              <p:nvPr/>
            </p:nvGrpSpPr>
            <p:grpSpPr>
              <a:xfrm>
                <a:off x="5582903" y="4180116"/>
                <a:ext cx="31499" cy="26898"/>
                <a:chOff x="5582903" y="4180116"/>
                <a:chExt cx="31499" cy="26898"/>
              </a:xfrm>
            </p:grpSpPr>
            <p:sp>
              <p:nvSpPr>
                <p:cNvPr id="3083" name="Google Shape;3083;p64"/>
                <p:cNvSpPr/>
                <p:nvPr/>
              </p:nvSpPr>
              <p:spPr>
                <a:xfrm>
                  <a:off x="5582903" y="4180116"/>
                  <a:ext cx="31499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0" extrusionOk="0">
                      <a:moveTo>
                        <a:pt x="2276" y="1"/>
                      </a:moveTo>
                      <a:cubicBezTo>
                        <a:pt x="1855" y="1"/>
                        <a:pt x="1425" y="156"/>
                        <a:pt x="1077" y="505"/>
                      </a:cubicBezTo>
                      <a:cubicBezTo>
                        <a:pt x="1" y="1581"/>
                        <a:pt x="763" y="3420"/>
                        <a:pt x="2287" y="3420"/>
                      </a:cubicBezTo>
                      <a:cubicBezTo>
                        <a:pt x="3231" y="3420"/>
                        <a:pt x="4005" y="2658"/>
                        <a:pt x="4005" y="1714"/>
                      </a:cubicBezTo>
                      <a:cubicBezTo>
                        <a:pt x="4005" y="683"/>
                        <a:pt x="3157" y="1"/>
                        <a:pt x="227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4" name="Google Shape;3084;p64"/>
                <p:cNvSpPr/>
                <p:nvPr/>
              </p:nvSpPr>
              <p:spPr>
                <a:xfrm>
                  <a:off x="5597084" y="4189790"/>
                  <a:ext cx="7613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969" extrusionOk="0">
                      <a:moveTo>
                        <a:pt x="484" y="0"/>
                      </a:moveTo>
                      <a:cubicBezTo>
                        <a:pt x="218" y="0"/>
                        <a:pt x="0" y="218"/>
                        <a:pt x="0" y="484"/>
                      </a:cubicBezTo>
                      <a:cubicBezTo>
                        <a:pt x="0" y="750"/>
                        <a:pt x="218" y="968"/>
                        <a:pt x="484" y="968"/>
                      </a:cubicBezTo>
                      <a:cubicBezTo>
                        <a:pt x="750" y="968"/>
                        <a:pt x="968" y="750"/>
                        <a:pt x="968" y="484"/>
                      </a:cubicBezTo>
                      <a:cubicBezTo>
                        <a:pt x="968" y="218"/>
                        <a:pt x="750" y="0"/>
                        <a:pt x="48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085" name="Google Shape;3085;p64"/>
            <p:cNvGrpSpPr/>
            <p:nvPr/>
          </p:nvGrpSpPr>
          <p:grpSpPr>
            <a:xfrm>
              <a:off x="3977681" y="3230323"/>
              <a:ext cx="94584" cy="84085"/>
              <a:chOff x="3977681" y="3230323"/>
              <a:chExt cx="94584" cy="84085"/>
            </a:xfrm>
          </p:grpSpPr>
          <p:grpSp>
            <p:nvGrpSpPr>
              <p:cNvPr id="3086" name="Google Shape;3086;p64"/>
              <p:cNvGrpSpPr/>
              <p:nvPr/>
            </p:nvGrpSpPr>
            <p:grpSpPr>
              <a:xfrm>
                <a:off x="4000135" y="3243041"/>
                <a:ext cx="59570" cy="57186"/>
                <a:chOff x="4000135" y="3243041"/>
                <a:chExt cx="59570" cy="57186"/>
              </a:xfrm>
            </p:grpSpPr>
            <p:sp>
              <p:nvSpPr>
                <p:cNvPr id="3087" name="Google Shape;3087;p64"/>
                <p:cNvSpPr/>
                <p:nvPr/>
              </p:nvSpPr>
              <p:spPr>
                <a:xfrm>
                  <a:off x="4000135" y="3243041"/>
                  <a:ext cx="59570" cy="57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4" h="7259" fill="none" extrusionOk="0">
                      <a:moveTo>
                        <a:pt x="1" y="2323"/>
                      </a:moveTo>
                      <a:lnTo>
                        <a:pt x="2577" y="7259"/>
                      </a:lnTo>
                      <a:lnTo>
                        <a:pt x="7573" y="4114"/>
                      </a:lnTo>
                      <a:lnTo>
                        <a:pt x="5541" y="1"/>
                      </a:lnTo>
                      <a:lnTo>
                        <a:pt x="352" y="2323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8" name="Google Shape;3088;p64"/>
                <p:cNvSpPr/>
                <p:nvPr/>
              </p:nvSpPr>
              <p:spPr>
                <a:xfrm>
                  <a:off x="4024210" y="3246847"/>
                  <a:ext cx="15706" cy="53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7" h="6787" fill="none" extrusionOk="0">
                      <a:moveTo>
                        <a:pt x="0" y="6787"/>
                      </a:moveTo>
                      <a:lnTo>
                        <a:pt x="1996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9" name="Google Shape;3089;p64"/>
                <p:cNvSpPr/>
                <p:nvPr/>
              </p:nvSpPr>
              <p:spPr>
                <a:xfrm>
                  <a:off x="4002896" y="3261311"/>
                  <a:ext cx="56809" cy="14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3" h="1791" fill="none" extrusionOk="0">
                      <a:moveTo>
                        <a:pt x="7222" y="1791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90" name="Google Shape;3090;p64"/>
              <p:cNvGrpSpPr/>
              <p:nvPr/>
            </p:nvGrpSpPr>
            <p:grpSpPr>
              <a:xfrm>
                <a:off x="3977681" y="3245872"/>
                <a:ext cx="37783" cy="32380"/>
                <a:chOff x="3977681" y="3245872"/>
                <a:chExt cx="37783" cy="32380"/>
              </a:xfrm>
            </p:grpSpPr>
            <p:sp>
              <p:nvSpPr>
                <p:cNvPr id="3091" name="Google Shape;3091;p64"/>
                <p:cNvSpPr/>
                <p:nvPr/>
              </p:nvSpPr>
              <p:spPr>
                <a:xfrm>
                  <a:off x="3977681" y="3245872"/>
                  <a:ext cx="37783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7" extrusionOk="0">
                      <a:moveTo>
                        <a:pt x="2726" y="1"/>
                      </a:moveTo>
                      <a:cubicBezTo>
                        <a:pt x="2219" y="1"/>
                        <a:pt x="1703" y="189"/>
                        <a:pt x="1283" y="608"/>
                      </a:cubicBezTo>
                      <a:cubicBezTo>
                        <a:pt x="1" y="1903"/>
                        <a:pt x="908" y="4117"/>
                        <a:pt x="2747" y="4117"/>
                      </a:cubicBezTo>
                      <a:cubicBezTo>
                        <a:pt x="3872" y="4104"/>
                        <a:pt x="4791" y="3185"/>
                        <a:pt x="4803" y="2060"/>
                      </a:cubicBezTo>
                      <a:cubicBezTo>
                        <a:pt x="4795" y="818"/>
                        <a:pt x="3782" y="1"/>
                        <a:pt x="272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2" name="Google Shape;3092;p64"/>
                <p:cNvSpPr/>
                <p:nvPr/>
              </p:nvSpPr>
              <p:spPr>
                <a:xfrm>
                  <a:off x="3992718" y="3255507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0"/>
                      </a:moveTo>
                      <a:cubicBezTo>
                        <a:pt x="375" y="0"/>
                        <a:pt x="0" y="375"/>
                        <a:pt x="0" y="835"/>
                      </a:cubicBezTo>
                      <a:cubicBezTo>
                        <a:pt x="0" y="1295"/>
                        <a:pt x="375" y="1658"/>
                        <a:pt x="835" y="1658"/>
                      </a:cubicBezTo>
                      <a:cubicBezTo>
                        <a:pt x="1282" y="1658"/>
                        <a:pt x="1657" y="1295"/>
                        <a:pt x="1657" y="835"/>
                      </a:cubicBezTo>
                      <a:cubicBezTo>
                        <a:pt x="1657" y="375"/>
                        <a:pt x="1282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93" name="Google Shape;3093;p64"/>
              <p:cNvGrpSpPr/>
              <p:nvPr/>
            </p:nvGrpSpPr>
            <p:grpSpPr>
              <a:xfrm>
                <a:off x="4040860" y="3262672"/>
                <a:ext cx="31405" cy="27001"/>
                <a:chOff x="4040860" y="3262672"/>
                <a:chExt cx="31405" cy="27001"/>
              </a:xfrm>
            </p:grpSpPr>
            <p:sp>
              <p:nvSpPr>
                <p:cNvPr id="3094" name="Google Shape;3094;p64"/>
                <p:cNvSpPr/>
                <p:nvPr/>
              </p:nvSpPr>
              <p:spPr>
                <a:xfrm>
                  <a:off x="4040860" y="3262672"/>
                  <a:ext cx="31405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33" extrusionOk="0">
                      <a:moveTo>
                        <a:pt x="2272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0" y="1581"/>
                        <a:pt x="762" y="3420"/>
                        <a:pt x="2286" y="3432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0" y="1"/>
                        <a:pt x="227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5" name="Google Shape;3095;p64"/>
                <p:cNvSpPr/>
                <p:nvPr/>
              </p:nvSpPr>
              <p:spPr>
                <a:xfrm>
                  <a:off x="4054938" y="3272346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4" y="1"/>
                      </a:moveTo>
                      <a:cubicBezTo>
                        <a:pt x="218" y="1"/>
                        <a:pt x="0" y="218"/>
                        <a:pt x="0" y="484"/>
                      </a:cubicBezTo>
                      <a:cubicBezTo>
                        <a:pt x="0" y="751"/>
                        <a:pt x="218" y="968"/>
                        <a:pt x="484" y="968"/>
                      </a:cubicBezTo>
                      <a:cubicBezTo>
                        <a:pt x="763" y="968"/>
                        <a:pt x="968" y="751"/>
                        <a:pt x="968" y="484"/>
                      </a:cubicBezTo>
                      <a:cubicBezTo>
                        <a:pt x="968" y="218"/>
                        <a:pt x="763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96" name="Google Shape;3096;p64"/>
              <p:cNvGrpSpPr/>
              <p:nvPr/>
            </p:nvGrpSpPr>
            <p:grpSpPr>
              <a:xfrm>
                <a:off x="4021072" y="3230323"/>
                <a:ext cx="31397" cy="26906"/>
                <a:chOff x="4021072" y="3230323"/>
                <a:chExt cx="31397" cy="26906"/>
              </a:xfrm>
            </p:grpSpPr>
            <p:sp>
              <p:nvSpPr>
                <p:cNvPr id="3097" name="Google Shape;3097;p64"/>
                <p:cNvSpPr/>
                <p:nvPr/>
              </p:nvSpPr>
              <p:spPr>
                <a:xfrm>
                  <a:off x="4021072" y="3230323"/>
                  <a:ext cx="31397" cy="26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2" h="3421" extrusionOk="0">
                      <a:moveTo>
                        <a:pt x="2272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0" y="1581"/>
                        <a:pt x="762" y="3420"/>
                        <a:pt x="2286" y="3420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0" y="1"/>
                        <a:pt x="227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8" name="Google Shape;3098;p64"/>
                <p:cNvSpPr/>
                <p:nvPr/>
              </p:nvSpPr>
              <p:spPr>
                <a:xfrm>
                  <a:off x="4035245" y="3239997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4" y="1"/>
                      </a:moveTo>
                      <a:cubicBezTo>
                        <a:pt x="218" y="1"/>
                        <a:pt x="0" y="218"/>
                        <a:pt x="0" y="484"/>
                      </a:cubicBezTo>
                      <a:cubicBezTo>
                        <a:pt x="0" y="751"/>
                        <a:pt x="218" y="968"/>
                        <a:pt x="484" y="968"/>
                      </a:cubicBezTo>
                      <a:cubicBezTo>
                        <a:pt x="750" y="968"/>
                        <a:pt x="968" y="751"/>
                        <a:pt x="968" y="484"/>
                      </a:cubicBezTo>
                      <a:cubicBezTo>
                        <a:pt x="968" y="218"/>
                        <a:pt x="750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99" name="Google Shape;3099;p64"/>
              <p:cNvGrpSpPr/>
              <p:nvPr/>
            </p:nvGrpSpPr>
            <p:grpSpPr>
              <a:xfrm>
                <a:off x="4001472" y="3287462"/>
                <a:ext cx="31499" cy="26945"/>
                <a:chOff x="4001472" y="3287462"/>
                <a:chExt cx="31499" cy="26945"/>
              </a:xfrm>
            </p:grpSpPr>
            <p:sp>
              <p:nvSpPr>
                <p:cNvPr id="3100" name="Google Shape;3100;p64"/>
                <p:cNvSpPr/>
                <p:nvPr/>
              </p:nvSpPr>
              <p:spPr>
                <a:xfrm>
                  <a:off x="4001472" y="3287462"/>
                  <a:ext cx="31499" cy="26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6" extrusionOk="0">
                      <a:moveTo>
                        <a:pt x="2276" y="1"/>
                      </a:moveTo>
                      <a:cubicBezTo>
                        <a:pt x="1854" y="1"/>
                        <a:pt x="1425" y="158"/>
                        <a:pt x="1077" y="510"/>
                      </a:cubicBezTo>
                      <a:cubicBezTo>
                        <a:pt x="0" y="1587"/>
                        <a:pt x="762" y="3425"/>
                        <a:pt x="2286" y="3425"/>
                      </a:cubicBezTo>
                      <a:cubicBezTo>
                        <a:pt x="3230" y="3425"/>
                        <a:pt x="3992" y="2663"/>
                        <a:pt x="4004" y="1720"/>
                      </a:cubicBezTo>
                      <a:cubicBezTo>
                        <a:pt x="4004" y="688"/>
                        <a:pt x="3157" y="1"/>
                        <a:pt x="227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1" name="Google Shape;3101;p64"/>
                <p:cNvSpPr/>
                <p:nvPr/>
              </p:nvSpPr>
              <p:spPr>
                <a:xfrm>
                  <a:off x="4014410" y="3297175"/>
                  <a:ext cx="8856" cy="7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5" extrusionOk="0">
                      <a:moveTo>
                        <a:pt x="641" y="1"/>
                      </a:moveTo>
                      <a:cubicBezTo>
                        <a:pt x="218" y="1"/>
                        <a:pt x="0" y="521"/>
                        <a:pt x="303" y="823"/>
                      </a:cubicBezTo>
                      <a:cubicBezTo>
                        <a:pt x="400" y="921"/>
                        <a:pt x="520" y="964"/>
                        <a:pt x="638" y="964"/>
                      </a:cubicBezTo>
                      <a:cubicBezTo>
                        <a:pt x="886" y="964"/>
                        <a:pt x="1125" y="772"/>
                        <a:pt x="1125" y="485"/>
                      </a:cubicBezTo>
                      <a:cubicBezTo>
                        <a:pt x="1125" y="206"/>
                        <a:pt x="908" y="1"/>
                        <a:pt x="641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102" name="Google Shape;3102;p64"/>
            <p:cNvGrpSpPr/>
            <p:nvPr/>
          </p:nvGrpSpPr>
          <p:grpSpPr>
            <a:xfrm>
              <a:off x="4084715" y="3258865"/>
              <a:ext cx="184961" cy="137268"/>
              <a:chOff x="4084715" y="3258865"/>
              <a:chExt cx="184961" cy="137268"/>
            </a:xfrm>
          </p:grpSpPr>
          <p:grpSp>
            <p:nvGrpSpPr>
              <p:cNvPr id="3103" name="Google Shape;3103;p64"/>
              <p:cNvGrpSpPr/>
              <p:nvPr/>
            </p:nvGrpSpPr>
            <p:grpSpPr>
              <a:xfrm>
                <a:off x="4107453" y="3271583"/>
                <a:ext cx="153470" cy="110275"/>
                <a:chOff x="4107453" y="3271583"/>
                <a:chExt cx="153470" cy="110275"/>
              </a:xfrm>
            </p:grpSpPr>
            <p:sp>
              <p:nvSpPr>
                <p:cNvPr id="3104" name="Google Shape;3104;p64"/>
                <p:cNvSpPr/>
                <p:nvPr/>
              </p:nvSpPr>
              <p:spPr>
                <a:xfrm>
                  <a:off x="4107453" y="3271583"/>
                  <a:ext cx="153470" cy="11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13" h="14021" fill="none" extrusionOk="0">
                      <a:moveTo>
                        <a:pt x="19513" y="14021"/>
                      </a:moveTo>
                      <a:lnTo>
                        <a:pt x="14844" y="968"/>
                      </a:lnTo>
                      <a:lnTo>
                        <a:pt x="5674" y="1"/>
                      </a:lnTo>
                      <a:lnTo>
                        <a:pt x="1" y="968"/>
                      </a:lnTo>
                      <a:lnTo>
                        <a:pt x="8977" y="2674"/>
                      </a:lnTo>
                      <a:lnTo>
                        <a:pt x="14360" y="10102"/>
                      </a:lnTo>
                      <a:lnTo>
                        <a:pt x="19029" y="1402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5" name="Google Shape;3105;p64"/>
                <p:cNvSpPr/>
                <p:nvPr/>
              </p:nvSpPr>
              <p:spPr>
                <a:xfrm>
                  <a:off x="4155886" y="3271968"/>
                  <a:ext cx="22171" cy="205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9" h="2614" fill="none" extrusionOk="0">
                      <a:moveTo>
                        <a:pt x="2819" y="2613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6" name="Google Shape;3106;p64"/>
                <p:cNvSpPr/>
                <p:nvPr/>
              </p:nvSpPr>
              <p:spPr>
                <a:xfrm>
                  <a:off x="4178049" y="3279196"/>
                  <a:ext cx="42345" cy="13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4" h="1695" fill="none" extrusionOk="0">
                      <a:moveTo>
                        <a:pt x="1" y="1694"/>
                      </a:moveTo>
                      <a:lnTo>
                        <a:pt x="5384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7" name="Google Shape;3107;p64"/>
                <p:cNvSpPr/>
                <p:nvPr/>
              </p:nvSpPr>
              <p:spPr>
                <a:xfrm>
                  <a:off x="4220387" y="3279196"/>
                  <a:ext cx="8" cy="71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22" fill="none" extrusionOk="0">
                      <a:moveTo>
                        <a:pt x="1" y="0"/>
                      </a:moveTo>
                      <a:lnTo>
                        <a:pt x="1" y="912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08" name="Google Shape;3108;p64"/>
              <p:cNvGrpSpPr/>
              <p:nvPr/>
            </p:nvGrpSpPr>
            <p:grpSpPr>
              <a:xfrm>
                <a:off x="4136947" y="3258865"/>
                <a:ext cx="31499" cy="27001"/>
                <a:chOff x="4136947" y="3258865"/>
                <a:chExt cx="31499" cy="27001"/>
              </a:xfrm>
            </p:grpSpPr>
            <p:sp>
              <p:nvSpPr>
                <p:cNvPr id="3109" name="Google Shape;3109;p64"/>
                <p:cNvSpPr/>
                <p:nvPr/>
              </p:nvSpPr>
              <p:spPr>
                <a:xfrm>
                  <a:off x="4136947" y="3258865"/>
                  <a:ext cx="31499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3" extrusionOk="0">
                      <a:moveTo>
                        <a:pt x="2285" y="1"/>
                      </a:moveTo>
                      <a:cubicBezTo>
                        <a:pt x="1866" y="1"/>
                        <a:pt x="1438" y="157"/>
                        <a:pt x="1090" y="505"/>
                      </a:cubicBezTo>
                      <a:cubicBezTo>
                        <a:pt x="1" y="1581"/>
                        <a:pt x="775" y="3432"/>
                        <a:pt x="2299" y="3432"/>
                      </a:cubicBezTo>
                      <a:cubicBezTo>
                        <a:pt x="3243" y="3420"/>
                        <a:pt x="4005" y="2658"/>
                        <a:pt x="4005" y="1715"/>
                      </a:cubicBezTo>
                      <a:cubicBezTo>
                        <a:pt x="4005" y="683"/>
                        <a:pt x="3163" y="1"/>
                        <a:pt x="2285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0" name="Google Shape;3110;p64"/>
                <p:cNvSpPr/>
                <p:nvPr/>
              </p:nvSpPr>
              <p:spPr>
                <a:xfrm>
                  <a:off x="4151222" y="3268539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4" y="1"/>
                      </a:moveTo>
                      <a:cubicBezTo>
                        <a:pt x="206" y="1"/>
                        <a:pt x="0" y="218"/>
                        <a:pt x="0" y="485"/>
                      </a:cubicBezTo>
                      <a:cubicBezTo>
                        <a:pt x="0" y="751"/>
                        <a:pt x="206" y="968"/>
                        <a:pt x="484" y="968"/>
                      </a:cubicBezTo>
                      <a:cubicBezTo>
                        <a:pt x="750" y="968"/>
                        <a:pt x="968" y="751"/>
                        <a:pt x="968" y="485"/>
                      </a:cubicBezTo>
                      <a:cubicBezTo>
                        <a:pt x="968" y="218"/>
                        <a:pt x="750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11" name="Google Shape;3111;p64"/>
              <p:cNvGrpSpPr/>
              <p:nvPr/>
            </p:nvGrpSpPr>
            <p:grpSpPr>
              <a:xfrm>
                <a:off x="4084715" y="3266478"/>
                <a:ext cx="31468" cy="26898"/>
                <a:chOff x="4084715" y="3266478"/>
                <a:chExt cx="31468" cy="26898"/>
              </a:xfrm>
            </p:grpSpPr>
            <p:sp>
              <p:nvSpPr>
                <p:cNvPr id="3112" name="Google Shape;3112;p64"/>
                <p:cNvSpPr/>
                <p:nvPr/>
              </p:nvSpPr>
              <p:spPr>
                <a:xfrm>
                  <a:off x="4084715" y="3266478"/>
                  <a:ext cx="31468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1" h="3420" extrusionOk="0">
                      <a:moveTo>
                        <a:pt x="2279" y="1"/>
                      </a:moveTo>
                      <a:cubicBezTo>
                        <a:pt x="1859" y="1"/>
                        <a:pt x="1429" y="157"/>
                        <a:pt x="1077" y="505"/>
                      </a:cubicBezTo>
                      <a:cubicBezTo>
                        <a:pt x="1" y="1581"/>
                        <a:pt x="763" y="3420"/>
                        <a:pt x="2287" y="3420"/>
                      </a:cubicBezTo>
                      <a:cubicBezTo>
                        <a:pt x="3231" y="3420"/>
                        <a:pt x="3993" y="2658"/>
                        <a:pt x="3993" y="1726"/>
                      </a:cubicBezTo>
                      <a:cubicBezTo>
                        <a:pt x="4001" y="686"/>
                        <a:pt x="3161" y="1"/>
                        <a:pt x="2279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3" name="Google Shape;3113;p64"/>
                <p:cNvSpPr/>
                <p:nvPr/>
              </p:nvSpPr>
              <p:spPr>
                <a:xfrm>
                  <a:off x="4098896" y="3276152"/>
                  <a:ext cx="7613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969" extrusionOk="0">
                      <a:moveTo>
                        <a:pt x="484" y="0"/>
                      </a:moveTo>
                      <a:cubicBezTo>
                        <a:pt x="218" y="0"/>
                        <a:pt x="0" y="218"/>
                        <a:pt x="0" y="484"/>
                      </a:cubicBezTo>
                      <a:cubicBezTo>
                        <a:pt x="0" y="750"/>
                        <a:pt x="218" y="968"/>
                        <a:pt x="484" y="968"/>
                      </a:cubicBezTo>
                      <a:cubicBezTo>
                        <a:pt x="750" y="968"/>
                        <a:pt x="968" y="750"/>
                        <a:pt x="968" y="484"/>
                      </a:cubicBezTo>
                      <a:cubicBezTo>
                        <a:pt x="968" y="218"/>
                        <a:pt x="750" y="0"/>
                        <a:pt x="48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14" name="Google Shape;3114;p64"/>
              <p:cNvGrpSpPr/>
              <p:nvPr/>
            </p:nvGrpSpPr>
            <p:grpSpPr>
              <a:xfrm>
                <a:off x="4159213" y="3279849"/>
                <a:ext cx="31405" cy="26945"/>
                <a:chOff x="4159213" y="3279849"/>
                <a:chExt cx="31405" cy="26945"/>
              </a:xfrm>
            </p:grpSpPr>
            <p:sp>
              <p:nvSpPr>
                <p:cNvPr id="3115" name="Google Shape;3115;p64"/>
                <p:cNvSpPr/>
                <p:nvPr/>
              </p:nvSpPr>
              <p:spPr>
                <a:xfrm>
                  <a:off x="4159213" y="3279849"/>
                  <a:ext cx="31405" cy="26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6" extrusionOk="0">
                      <a:moveTo>
                        <a:pt x="2273" y="1"/>
                      </a:moveTo>
                      <a:cubicBezTo>
                        <a:pt x="1853" y="1"/>
                        <a:pt x="1425" y="158"/>
                        <a:pt x="1077" y="510"/>
                      </a:cubicBezTo>
                      <a:cubicBezTo>
                        <a:pt x="1" y="1587"/>
                        <a:pt x="763" y="3426"/>
                        <a:pt x="2287" y="3426"/>
                      </a:cubicBezTo>
                      <a:cubicBezTo>
                        <a:pt x="3230" y="3426"/>
                        <a:pt x="3992" y="2663"/>
                        <a:pt x="3992" y="1720"/>
                      </a:cubicBezTo>
                      <a:cubicBezTo>
                        <a:pt x="3992" y="689"/>
                        <a:pt x="3151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6" name="Google Shape;3116;p64"/>
                <p:cNvSpPr/>
                <p:nvPr/>
              </p:nvSpPr>
              <p:spPr>
                <a:xfrm>
                  <a:off x="4173385" y="3289570"/>
                  <a:ext cx="7621" cy="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485" y="0"/>
                      </a:moveTo>
                      <a:cubicBezTo>
                        <a:pt x="219" y="0"/>
                        <a:pt x="1" y="218"/>
                        <a:pt x="1" y="484"/>
                      </a:cubicBezTo>
                      <a:cubicBezTo>
                        <a:pt x="1" y="750"/>
                        <a:pt x="219" y="968"/>
                        <a:pt x="485" y="968"/>
                      </a:cubicBezTo>
                      <a:cubicBezTo>
                        <a:pt x="751" y="968"/>
                        <a:pt x="969" y="750"/>
                        <a:pt x="969" y="484"/>
                      </a:cubicBezTo>
                      <a:cubicBezTo>
                        <a:pt x="969" y="218"/>
                        <a:pt x="751" y="0"/>
                        <a:pt x="48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17" name="Google Shape;3117;p64"/>
              <p:cNvGrpSpPr/>
              <p:nvPr/>
            </p:nvGrpSpPr>
            <p:grpSpPr>
              <a:xfrm>
                <a:off x="4201550" y="3266502"/>
                <a:ext cx="31405" cy="26883"/>
                <a:chOff x="4201550" y="3266502"/>
                <a:chExt cx="31405" cy="26883"/>
              </a:xfrm>
            </p:grpSpPr>
            <p:sp>
              <p:nvSpPr>
                <p:cNvPr id="3118" name="Google Shape;3118;p64"/>
                <p:cNvSpPr/>
                <p:nvPr/>
              </p:nvSpPr>
              <p:spPr>
                <a:xfrm>
                  <a:off x="4201550" y="3266502"/>
                  <a:ext cx="31405" cy="2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18" extrusionOk="0">
                      <a:moveTo>
                        <a:pt x="2266" y="1"/>
                      </a:moveTo>
                      <a:cubicBezTo>
                        <a:pt x="1849" y="1"/>
                        <a:pt x="1423" y="155"/>
                        <a:pt x="1077" y="502"/>
                      </a:cubicBezTo>
                      <a:cubicBezTo>
                        <a:pt x="1" y="1566"/>
                        <a:pt x="751" y="3417"/>
                        <a:pt x="2275" y="3417"/>
                      </a:cubicBezTo>
                      <a:cubicBezTo>
                        <a:pt x="2282" y="3417"/>
                        <a:pt x="2290" y="3417"/>
                        <a:pt x="2297" y="3417"/>
                      </a:cubicBezTo>
                      <a:cubicBezTo>
                        <a:pt x="3230" y="3417"/>
                        <a:pt x="3993" y="2660"/>
                        <a:pt x="3993" y="1723"/>
                      </a:cubicBezTo>
                      <a:cubicBezTo>
                        <a:pt x="3993" y="689"/>
                        <a:pt x="3146" y="1"/>
                        <a:pt x="226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9" name="Google Shape;3119;p64"/>
                <p:cNvSpPr/>
                <p:nvPr/>
              </p:nvSpPr>
              <p:spPr>
                <a:xfrm>
                  <a:off x="4214331" y="3276247"/>
                  <a:ext cx="8919" cy="7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" h="964" extrusionOk="0">
                      <a:moveTo>
                        <a:pt x="635" y="0"/>
                      </a:moveTo>
                      <a:cubicBezTo>
                        <a:pt x="209" y="0"/>
                        <a:pt x="0" y="512"/>
                        <a:pt x="311" y="823"/>
                      </a:cubicBezTo>
                      <a:cubicBezTo>
                        <a:pt x="408" y="920"/>
                        <a:pt x="528" y="964"/>
                        <a:pt x="646" y="964"/>
                      </a:cubicBezTo>
                      <a:cubicBezTo>
                        <a:pt x="895" y="964"/>
                        <a:pt x="1134" y="771"/>
                        <a:pt x="1134" y="484"/>
                      </a:cubicBezTo>
                      <a:cubicBezTo>
                        <a:pt x="1134" y="206"/>
                        <a:pt x="916" y="0"/>
                        <a:pt x="650" y="0"/>
                      </a:cubicBezTo>
                      <a:cubicBezTo>
                        <a:pt x="645" y="0"/>
                        <a:pt x="640" y="0"/>
                        <a:pt x="6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20" name="Google Shape;3120;p64"/>
              <p:cNvGrpSpPr/>
              <p:nvPr/>
            </p:nvGrpSpPr>
            <p:grpSpPr>
              <a:xfrm>
                <a:off x="4201550" y="3338278"/>
                <a:ext cx="31405" cy="26930"/>
                <a:chOff x="4201550" y="3338278"/>
                <a:chExt cx="31405" cy="26930"/>
              </a:xfrm>
            </p:grpSpPr>
            <p:sp>
              <p:nvSpPr>
                <p:cNvPr id="3121" name="Google Shape;3121;p64"/>
                <p:cNvSpPr/>
                <p:nvPr/>
              </p:nvSpPr>
              <p:spPr>
                <a:xfrm>
                  <a:off x="4201550" y="3338278"/>
                  <a:ext cx="31405" cy="2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4" extrusionOk="0">
                      <a:moveTo>
                        <a:pt x="2266" y="1"/>
                      </a:moveTo>
                      <a:cubicBezTo>
                        <a:pt x="1848" y="1"/>
                        <a:pt x="1423" y="154"/>
                        <a:pt x="1077" y="497"/>
                      </a:cubicBezTo>
                      <a:cubicBezTo>
                        <a:pt x="1" y="1573"/>
                        <a:pt x="751" y="3412"/>
                        <a:pt x="2275" y="3424"/>
                      </a:cubicBezTo>
                      <a:cubicBezTo>
                        <a:pt x="3218" y="3424"/>
                        <a:pt x="3993" y="2662"/>
                        <a:pt x="3993" y="1718"/>
                      </a:cubicBezTo>
                      <a:cubicBezTo>
                        <a:pt x="3993" y="684"/>
                        <a:pt x="3146" y="1"/>
                        <a:pt x="226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2" name="Google Shape;3122;p64"/>
                <p:cNvSpPr/>
                <p:nvPr/>
              </p:nvSpPr>
              <p:spPr>
                <a:xfrm>
                  <a:off x="4214331" y="3347976"/>
                  <a:ext cx="8919" cy="7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" h="965" extrusionOk="0">
                      <a:moveTo>
                        <a:pt x="671" y="1"/>
                      </a:moveTo>
                      <a:cubicBezTo>
                        <a:pt x="664" y="1"/>
                        <a:pt x="657" y="1"/>
                        <a:pt x="650" y="1"/>
                      </a:cubicBezTo>
                      <a:cubicBezTo>
                        <a:pt x="645" y="1"/>
                        <a:pt x="640" y="1"/>
                        <a:pt x="635" y="1"/>
                      </a:cubicBezTo>
                      <a:cubicBezTo>
                        <a:pt x="209" y="1"/>
                        <a:pt x="0" y="513"/>
                        <a:pt x="311" y="824"/>
                      </a:cubicBezTo>
                      <a:cubicBezTo>
                        <a:pt x="408" y="921"/>
                        <a:pt x="528" y="965"/>
                        <a:pt x="646" y="965"/>
                      </a:cubicBezTo>
                      <a:cubicBezTo>
                        <a:pt x="895" y="965"/>
                        <a:pt x="1134" y="772"/>
                        <a:pt x="1134" y="485"/>
                      </a:cubicBezTo>
                      <a:cubicBezTo>
                        <a:pt x="1134" y="214"/>
                        <a:pt x="927" y="1"/>
                        <a:pt x="671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23" name="Google Shape;3123;p64"/>
              <p:cNvGrpSpPr/>
              <p:nvPr/>
            </p:nvGrpSpPr>
            <p:grpSpPr>
              <a:xfrm>
                <a:off x="4238272" y="3369132"/>
                <a:ext cx="31405" cy="27001"/>
                <a:chOff x="4238272" y="3369132"/>
                <a:chExt cx="31405" cy="27001"/>
              </a:xfrm>
            </p:grpSpPr>
            <p:sp>
              <p:nvSpPr>
                <p:cNvPr id="3124" name="Google Shape;3124;p64"/>
                <p:cNvSpPr/>
                <p:nvPr/>
              </p:nvSpPr>
              <p:spPr>
                <a:xfrm>
                  <a:off x="4238272" y="3369132"/>
                  <a:ext cx="31405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33" extrusionOk="0">
                      <a:moveTo>
                        <a:pt x="2273" y="1"/>
                      </a:moveTo>
                      <a:cubicBezTo>
                        <a:pt x="1854" y="1"/>
                        <a:pt x="1426" y="157"/>
                        <a:pt x="1078" y="505"/>
                      </a:cubicBezTo>
                      <a:cubicBezTo>
                        <a:pt x="1" y="1582"/>
                        <a:pt x="763" y="3432"/>
                        <a:pt x="2287" y="3432"/>
                      </a:cubicBezTo>
                      <a:cubicBezTo>
                        <a:pt x="3231" y="3432"/>
                        <a:pt x="3993" y="2658"/>
                        <a:pt x="3993" y="1715"/>
                      </a:cubicBezTo>
                      <a:cubicBezTo>
                        <a:pt x="3993" y="683"/>
                        <a:pt x="3151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5" name="Google Shape;3125;p64"/>
                <p:cNvSpPr/>
                <p:nvPr/>
              </p:nvSpPr>
              <p:spPr>
                <a:xfrm>
                  <a:off x="4251217" y="3378806"/>
                  <a:ext cx="8856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7" extrusionOk="0">
                      <a:moveTo>
                        <a:pt x="641" y="1"/>
                      </a:moveTo>
                      <a:cubicBezTo>
                        <a:pt x="206" y="1"/>
                        <a:pt x="0" y="521"/>
                        <a:pt x="303" y="823"/>
                      </a:cubicBezTo>
                      <a:cubicBezTo>
                        <a:pt x="401" y="922"/>
                        <a:pt x="524" y="967"/>
                        <a:pt x="643" y="967"/>
                      </a:cubicBezTo>
                      <a:cubicBezTo>
                        <a:pt x="889" y="967"/>
                        <a:pt x="1125" y="778"/>
                        <a:pt x="1125" y="485"/>
                      </a:cubicBezTo>
                      <a:cubicBezTo>
                        <a:pt x="1125" y="219"/>
                        <a:pt x="907" y="1"/>
                        <a:pt x="641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126" name="Google Shape;3126;p64"/>
            <p:cNvGrpSpPr/>
            <p:nvPr/>
          </p:nvGrpSpPr>
          <p:grpSpPr>
            <a:xfrm>
              <a:off x="4068639" y="3200169"/>
              <a:ext cx="77643" cy="37272"/>
              <a:chOff x="4068639" y="3200169"/>
              <a:chExt cx="77643" cy="37272"/>
            </a:xfrm>
          </p:grpSpPr>
          <p:sp>
            <p:nvSpPr>
              <p:cNvPr id="3127" name="Google Shape;3127;p64"/>
              <p:cNvSpPr/>
              <p:nvPr/>
            </p:nvSpPr>
            <p:spPr>
              <a:xfrm>
                <a:off x="4087570" y="3212886"/>
                <a:ext cx="49958" cy="10374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1319" fill="none" extrusionOk="0">
                    <a:moveTo>
                      <a:pt x="1" y="1319"/>
                    </a:moveTo>
                    <a:lnTo>
                      <a:pt x="6351" y="0"/>
                    </a:lnTo>
                  </a:path>
                </a:pathLst>
              </a:custGeom>
              <a:noFill/>
              <a:ln w="1825" cap="flat" cmpd="sng">
                <a:solidFill>
                  <a:srgbClr val="A5B7C5"/>
                </a:solidFill>
                <a:prstDash val="solid"/>
                <a:miter lim="1209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28" name="Google Shape;3128;p64"/>
              <p:cNvGrpSpPr/>
              <p:nvPr/>
            </p:nvGrpSpPr>
            <p:grpSpPr>
              <a:xfrm>
                <a:off x="4114878" y="3200169"/>
                <a:ext cx="31405" cy="26993"/>
                <a:chOff x="4114878" y="3200169"/>
                <a:chExt cx="31405" cy="26993"/>
              </a:xfrm>
            </p:grpSpPr>
            <p:sp>
              <p:nvSpPr>
                <p:cNvPr id="3129" name="Google Shape;3129;p64"/>
                <p:cNvSpPr/>
                <p:nvPr/>
              </p:nvSpPr>
              <p:spPr>
                <a:xfrm>
                  <a:off x="4114878" y="3200169"/>
                  <a:ext cx="31405" cy="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32" extrusionOk="0">
                      <a:moveTo>
                        <a:pt x="2273" y="0"/>
                      </a:moveTo>
                      <a:cubicBezTo>
                        <a:pt x="1853" y="0"/>
                        <a:pt x="1425" y="156"/>
                        <a:pt x="1077" y="504"/>
                      </a:cubicBezTo>
                      <a:cubicBezTo>
                        <a:pt x="0" y="1581"/>
                        <a:pt x="763" y="3432"/>
                        <a:pt x="2287" y="3432"/>
                      </a:cubicBezTo>
                      <a:cubicBezTo>
                        <a:pt x="3230" y="3432"/>
                        <a:pt x="3992" y="2657"/>
                        <a:pt x="3992" y="1714"/>
                      </a:cubicBezTo>
                      <a:cubicBezTo>
                        <a:pt x="3992" y="683"/>
                        <a:pt x="3151" y="0"/>
                        <a:pt x="2273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0" name="Google Shape;3130;p64"/>
                <p:cNvSpPr/>
                <p:nvPr/>
              </p:nvSpPr>
              <p:spPr>
                <a:xfrm>
                  <a:off x="4127721" y="3209835"/>
                  <a:ext cx="8950" cy="76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77" extrusionOk="0">
                      <a:moveTo>
                        <a:pt x="654" y="1"/>
                      </a:moveTo>
                      <a:cubicBezTo>
                        <a:pt x="218" y="1"/>
                        <a:pt x="1" y="521"/>
                        <a:pt x="303" y="836"/>
                      </a:cubicBezTo>
                      <a:cubicBezTo>
                        <a:pt x="400" y="933"/>
                        <a:pt x="519" y="976"/>
                        <a:pt x="637" y="976"/>
                      </a:cubicBezTo>
                      <a:cubicBezTo>
                        <a:pt x="887" y="976"/>
                        <a:pt x="1129" y="781"/>
                        <a:pt x="1138" y="485"/>
                      </a:cubicBezTo>
                      <a:cubicBezTo>
                        <a:pt x="1138" y="219"/>
                        <a:pt x="920" y="1"/>
                        <a:pt x="65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31" name="Google Shape;3131;p64"/>
              <p:cNvGrpSpPr/>
              <p:nvPr/>
            </p:nvGrpSpPr>
            <p:grpSpPr>
              <a:xfrm>
                <a:off x="4068639" y="3210535"/>
                <a:ext cx="31499" cy="26906"/>
                <a:chOff x="4068639" y="3210535"/>
                <a:chExt cx="31499" cy="26906"/>
              </a:xfrm>
            </p:grpSpPr>
            <p:sp>
              <p:nvSpPr>
                <p:cNvPr id="3132" name="Google Shape;3132;p64"/>
                <p:cNvSpPr/>
                <p:nvPr/>
              </p:nvSpPr>
              <p:spPr>
                <a:xfrm>
                  <a:off x="4068639" y="3210535"/>
                  <a:ext cx="31499" cy="26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1" extrusionOk="0">
                      <a:moveTo>
                        <a:pt x="2285" y="1"/>
                      </a:moveTo>
                      <a:cubicBezTo>
                        <a:pt x="1865" y="1"/>
                        <a:pt x="1437" y="157"/>
                        <a:pt x="1089" y="505"/>
                      </a:cubicBezTo>
                      <a:cubicBezTo>
                        <a:pt x="0" y="1581"/>
                        <a:pt x="775" y="3420"/>
                        <a:pt x="2299" y="3420"/>
                      </a:cubicBezTo>
                      <a:cubicBezTo>
                        <a:pt x="3242" y="3420"/>
                        <a:pt x="4004" y="2658"/>
                        <a:pt x="4004" y="1714"/>
                      </a:cubicBezTo>
                      <a:cubicBezTo>
                        <a:pt x="4004" y="683"/>
                        <a:pt x="3163" y="1"/>
                        <a:pt x="2285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3" name="Google Shape;3133;p64"/>
                <p:cNvSpPr/>
                <p:nvPr/>
              </p:nvSpPr>
              <p:spPr>
                <a:xfrm>
                  <a:off x="4081577" y="3220209"/>
                  <a:ext cx="8856" cy="7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4" extrusionOk="0">
                      <a:moveTo>
                        <a:pt x="642" y="1"/>
                      </a:moveTo>
                      <a:cubicBezTo>
                        <a:pt x="218" y="1"/>
                        <a:pt x="1" y="521"/>
                        <a:pt x="303" y="823"/>
                      </a:cubicBezTo>
                      <a:cubicBezTo>
                        <a:pt x="400" y="920"/>
                        <a:pt x="520" y="964"/>
                        <a:pt x="638" y="964"/>
                      </a:cubicBezTo>
                      <a:cubicBezTo>
                        <a:pt x="887" y="964"/>
                        <a:pt x="1126" y="771"/>
                        <a:pt x="1126" y="484"/>
                      </a:cubicBezTo>
                      <a:cubicBezTo>
                        <a:pt x="1126" y="218"/>
                        <a:pt x="908" y="1"/>
                        <a:pt x="642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134" name="Google Shape;3134;p64"/>
            <p:cNvGrpSpPr/>
            <p:nvPr/>
          </p:nvGrpSpPr>
          <p:grpSpPr>
            <a:xfrm>
              <a:off x="3869702" y="3066935"/>
              <a:ext cx="382664" cy="190294"/>
              <a:chOff x="3869702" y="3066935"/>
              <a:chExt cx="382664" cy="190294"/>
            </a:xfrm>
          </p:grpSpPr>
          <p:grpSp>
            <p:nvGrpSpPr>
              <p:cNvPr id="3135" name="Google Shape;3135;p64"/>
              <p:cNvGrpSpPr/>
              <p:nvPr/>
            </p:nvGrpSpPr>
            <p:grpSpPr>
              <a:xfrm>
                <a:off x="3888633" y="3082351"/>
                <a:ext cx="351172" cy="160698"/>
                <a:chOff x="3888633" y="3082351"/>
                <a:chExt cx="351172" cy="160698"/>
              </a:xfrm>
            </p:grpSpPr>
            <p:sp>
              <p:nvSpPr>
                <p:cNvPr id="3136" name="Google Shape;3136;p64"/>
                <p:cNvSpPr/>
                <p:nvPr/>
              </p:nvSpPr>
              <p:spPr>
                <a:xfrm>
                  <a:off x="3892440" y="3082351"/>
                  <a:ext cx="347366" cy="160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66" h="20432" fill="none" extrusionOk="0">
                      <a:moveTo>
                        <a:pt x="7041" y="11529"/>
                      </a:moveTo>
                      <a:lnTo>
                        <a:pt x="22440" y="4162"/>
                      </a:lnTo>
                      <a:lnTo>
                        <a:pt x="34815" y="0"/>
                      </a:lnTo>
                      <a:lnTo>
                        <a:pt x="44166" y="484"/>
                      </a:lnTo>
                      <a:lnTo>
                        <a:pt x="38964" y="8565"/>
                      </a:lnTo>
                      <a:lnTo>
                        <a:pt x="33012" y="10065"/>
                      </a:lnTo>
                      <a:lnTo>
                        <a:pt x="22440" y="4839"/>
                      </a:lnTo>
                      <a:lnTo>
                        <a:pt x="18750" y="15424"/>
                      </a:lnTo>
                      <a:cubicBezTo>
                        <a:pt x="18750" y="15424"/>
                        <a:pt x="6206" y="11154"/>
                        <a:pt x="6557" y="11516"/>
                      </a:cubicBezTo>
                      <a:lnTo>
                        <a:pt x="0" y="20432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7" name="Google Shape;3137;p64"/>
                <p:cNvSpPr/>
                <p:nvPr/>
              </p:nvSpPr>
              <p:spPr>
                <a:xfrm>
                  <a:off x="3888633" y="3172924"/>
                  <a:ext cx="72979" cy="7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9" h="8916" fill="none" extrusionOk="0">
                      <a:moveTo>
                        <a:pt x="0" y="8916"/>
                      </a:moveTo>
                      <a:lnTo>
                        <a:pt x="9279" y="6883"/>
                      </a:lnTo>
                      <a:lnTo>
                        <a:pt x="7041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8" name="Google Shape;3138;p64"/>
                <p:cNvSpPr/>
                <p:nvPr/>
              </p:nvSpPr>
              <p:spPr>
                <a:xfrm>
                  <a:off x="3960370" y="3203653"/>
                  <a:ext cx="79547" cy="19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14" h="2493" fill="none" extrusionOk="0">
                      <a:moveTo>
                        <a:pt x="0" y="2493"/>
                      </a:moveTo>
                      <a:lnTo>
                        <a:pt x="10113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9" name="Google Shape;3139;p64"/>
                <p:cNvSpPr/>
                <p:nvPr/>
              </p:nvSpPr>
              <p:spPr>
                <a:xfrm>
                  <a:off x="4043613" y="3161504"/>
                  <a:ext cx="108474" cy="42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92" h="5360" fill="none" extrusionOk="0">
                      <a:moveTo>
                        <a:pt x="1" y="5360"/>
                      </a:moveTo>
                      <a:lnTo>
                        <a:pt x="13791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0" name="Google Shape;3140;p64"/>
                <p:cNvSpPr/>
                <p:nvPr/>
              </p:nvSpPr>
              <p:spPr>
                <a:xfrm>
                  <a:off x="4152079" y="3082351"/>
                  <a:ext cx="17224" cy="82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0" h="10549" fill="none" extrusionOk="0">
                      <a:moveTo>
                        <a:pt x="0" y="10549"/>
                      </a:moveTo>
                      <a:lnTo>
                        <a:pt x="2190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1" name="Google Shape;3141;p64"/>
                <p:cNvSpPr/>
                <p:nvPr/>
              </p:nvSpPr>
              <p:spPr>
                <a:xfrm>
                  <a:off x="4169296" y="3082351"/>
                  <a:ext cx="25797" cy="635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0" h="8081" fill="none" extrusionOk="0">
                      <a:moveTo>
                        <a:pt x="1" y="0"/>
                      </a:moveTo>
                      <a:lnTo>
                        <a:pt x="3279" y="808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42" name="Google Shape;3142;p64"/>
              <p:cNvGrpSpPr/>
              <p:nvPr/>
            </p:nvGrpSpPr>
            <p:grpSpPr>
              <a:xfrm>
                <a:off x="4143703" y="3066935"/>
                <a:ext cx="37783" cy="32357"/>
                <a:chOff x="4143703" y="3066935"/>
                <a:chExt cx="37783" cy="32357"/>
              </a:xfrm>
            </p:grpSpPr>
            <p:sp>
              <p:nvSpPr>
                <p:cNvPr id="3143" name="Google Shape;3143;p64"/>
                <p:cNvSpPr/>
                <p:nvPr/>
              </p:nvSpPr>
              <p:spPr>
                <a:xfrm>
                  <a:off x="4143703" y="3066935"/>
                  <a:ext cx="37783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4" extrusionOk="0">
                      <a:moveTo>
                        <a:pt x="2731" y="0"/>
                      </a:moveTo>
                      <a:cubicBezTo>
                        <a:pt x="2227" y="0"/>
                        <a:pt x="1713" y="188"/>
                        <a:pt x="1295" y="605"/>
                      </a:cubicBezTo>
                      <a:cubicBezTo>
                        <a:pt x="1" y="1900"/>
                        <a:pt x="920" y="4114"/>
                        <a:pt x="2747" y="4114"/>
                      </a:cubicBezTo>
                      <a:cubicBezTo>
                        <a:pt x="3884" y="4114"/>
                        <a:pt x="4803" y="3194"/>
                        <a:pt x="4803" y="2069"/>
                      </a:cubicBezTo>
                      <a:cubicBezTo>
                        <a:pt x="4803" y="824"/>
                        <a:pt x="3788" y="0"/>
                        <a:pt x="2731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4" name="Google Shape;3144;p64"/>
                <p:cNvSpPr/>
                <p:nvPr/>
              </p:nvSpPr>
              <p:spPr>
                <a:xfrm>
                  <a:off x="4158741" y="3076641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1"/>
                      </a:moveTo>
                      <a:cubicBezTo>
                        <a:pt x="375" y="1"/>
                        <a:pt x="0" y="376"/>
                        <a:pt x="0" y="823"/>
                      </a:cubicBezTo>
                      <a:cubicBezTo>
                        <a:pt x="0" y="1283"/>
                        <a:pt x="375" y="1658"/>
                        <a:pt x="835" y="1658"/>
                      </a:cubicBezTo>
                      <a:cubicBezTo>
                        <a:pt x="1294" y="1658"/>
                        <a:pt x="1657" y="1283"/>
                        <a:pt x="1657" y="823"/>
                      </a:cubicBezTo>
                      <a:cubicBezTo>
                        <a:pt x="1657" y="376"/>
                        <a:pt x="1294" y="1"/>
                        <a:pt x="83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45" name="Google Shape;3145;p64"/>
              <p:cNvGrpSpPr/>
              <p:nvPr/>
            </p:nvGrpSpPr>
            <p:grpSpPr>
              <a:xfrm>
                <a:off x="4044565" y="3103563"/>
                <a:ext cx="37783" cy="32451"/>
                <a:chOff x="4044565" y="3103563"/>
                <a:chExt cx="37783" cy="32451"/>
              </a:xfrm>
            </p:grpSpPr>
            <p:sp>
              <p:nvSpPr>
                <p:cNvPr id="3146" name="Google Shape;3146;p64"/>
                <p:cNvSpPr/>
                <p:nvPr/>
              </p:nvSpPr>
              <p:spPr>
                <a:xfrm>
                  <a:off x="4044565" y="3103563"/>
                  <a:ext cx="37783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26" extrusionOk="0">
                      <a:moveTo>
                        <a:pt x="2731" y="1"/>
                      </a:moveTo>
                      <a:cubicBezTo>
                        <a:pt x="2227" y="1"/>
                        <a:pt x="1713" y="188"/>
                        <a:pt x="1295" y="606"/>
                      </a:cubicBezTo>
                      <a:cubicBezTo>
                        <a:pt x="1" y="1900"/>
                        <a:pt x="908" y="4114"/>
                        <a:pt x="2747" y="4126"/>
                      </a:cubicBezTo>
                      <a:cubicBezTo>
                        <a:pt x="3884" y="4114"/>
                        <a:pt x="4803" y="3194"/>
                        <a:pt x="4803" y="2069"/>
                      </a:cubicBezTo>
                      <a:cubicBezTo>
                        <a:pt x="4803" y="824"/>
                        <a:pt x="3788" y="1"/>
                        <a:pt x="2731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7" name="Google Shape;3147;p64"/>
                <p:cNvSpPr/>
                <p:nvPr/>
              </p:nvSpPr>
              <p:spPr>
                <a:xfrm>
                  <a:off x="4059602" y="3113268"/>
                  <a:ext cx="13040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9" extrusionOk="0">
                      <a:moveTo>
                        <a:pt x="835" y="1"/>
                      </a:moveTo>
                      <a:cubicBezTo>
                        <a:pt x="375" y="1"/>
                        <a:pt x="0" y="376"/>
                        <a:pt x="0" y="835"/>
                      </a:cubicBezTo>
                      <a:cubicBezTo>
                        <a:pt x="0" y="1283"/>
                        <a:pt x="375" y="1658"/>
                        <a:pt x="835" y="1658"/>
                      </a:cubicBezTo>
                      <a:cubicBezTo>
                        <a:pt x="1295" y="1658"/>
                        <a:pt x="1657" y="1283"/>
                        <a:pt x="1657" y="835"/>
                      </a:cubicBezTo>
                      <a:cubicBezTo>
                        <a:pt x="1657" y="376"/>
                        <a:pt x="1295" y="1"/>
                        <a:pt x="83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48" name="Google Shape;3148;p64"/>
              <p:cNvGrpSpPr/>
              <p:nvPr/>
            </p:nvGrpSpPr>
            <p:grpSpPr>
              <a:xfrm>
                <a:off x="4017454" y="3188237"/>
                <a:ext cx="37776" cy="32357"/>
                <a:chOff x="4017454" y="3188237"/>
                <a:chExt cx="37776" cy="32357"/>
              </a:xfrm>
            </p:grpSpPr>
            <p:sp>
              <p:nvSpPr>
                <p:cNvPr id="3149" name="Google Shape;3149;p64"/>
                <p:cNvSpPr/>
                <p:nvPr/>
              </p:nvSpPr>
              <p:spPr>
                <a:xfrm>
                  <a:off x="4017454" y="3188237"/>
                  <a:ext cx="37776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4" extrusionOk="0">
                      <a:moveTo>
                        <a:pt x="2732" y="0"/>
                      </a:moveTo>
                      <a:cubicBezTo>
                        <a:pt x="2227" y="0"/>
                        <a:pt x="1713" y="188"/>
                        <a:pt x="1295" y="606"/>
                      </a:cubicBezTo>
                      <a:cubicBezTo>
                        <a:pt x="0" y="1900"/>
                        <a:pt x="908" y="4114"/>
                        <a:pt x="2746" y="4114"/>
                      </a:cubicBezTo>
                      <a:cubicBezTo>
                        <a:pt x="3883" y="4114"/>
                        <a:pt x="4803" y="3195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0" name="Google Shape;3150;p64"/>
                <p:cNvSpPr/>
                <p:nvPr/>
              </p:nvSpPr>
              <p:spPr>
                <a:xfrm>
                  <a:off x="4032484" y="3197943"/>
                  <a:ext cx="13040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9" extrusionOk="0">
                      <a:moveTo>
                        <a:pt x="835" y="1"/>
                      </a:moveTo>
                      <a:cubicBezTo>
                        <a:pt x="376" y="1"/>
                        <a:pt x="1" y="376"/>
                        <a:pt x="1" y="823"/>
                      </a:cubicBezTo>
                      <a:cubicBezTo>
                        <a:pt x="1" y="1283"/>
                        <a:pt x="376" y="1658"/>
                        <a:pt x="835" y="1658"/>
                      </a:cubicBezTo>
                      <a:cubicBezTo>
                        <a:pt x="1295" y="1658"/>
                        <a:pt x="1658" y="1283"/>
                        <a:pt x="1658" y="823"/>
                      </a:cubicBezTo>
                      <a:cubicBezTo>
                        <a:pt x="1658" y="376"/>
                        <a:pt x="1295" y="1"/>
                        <a:pt x="83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51" name="Google Shape;3151;p64"/>
              <p:cNvGrpSpPr/>
              <p:nvPr/>
            </p:nvGrpSpPr>
            <p:grpSpPr>
              <a:xfrm>
                <a:off x="3921548" y="3157509"/>
                <a:ext cx="37783" cy="32357"/>
                <a:chOff x="3921548" y="3157509"/>
                <a:chExt cx="37783" cy="32357"/>
              </a:xfrm>
            </p:grpSpPr>
            <p:sp>
              <p:nvSpPr>
                <p:cNvPr id="3152" name="Google Shape;3152;p64"/>
                <p:cNvSpPr/>
                <p:nvPr/>
              </p:nvSpPr>
              <p:spPr>
                <a:xfrm>
                  <a:off x="3921548" y="3157509"/>
                  <a:ext cx="37783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4" extrusionOk="0">
                      <a:moveTo>
                        <a:pt x="2732" y="0"/>
                      </a:moveTo>
                      <a:cubicBezTo>
                        <a:pt x="2228" y="0"/>
                        <a:pt x="1713" y="187"/>
                        <a:pt x="1295" y="606"/>
                      </a:cubicBezTo>
                      <a:cubicBezTo>
                        <a:pt x="1" y="1900"/>
                        <a:pt x="908" y="4114"/>
                        <a:pt x="2747" y="4114"/>
                      </a:cubicBezTo>
                      <a:cubicBezTo>
                        <a:pt x="3872" y="4114"/>
                        <a:pt x="4803" y="3194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3" name="Google Shape;3153;p64"/>
                <p:cNvSpPr/>
                <p:nvPr/>
              </p:nvSpPr>
              <p:spPr>
                <a:xfrm>
                  <a:off x="3936586" y="3167214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1"/>
                      </a:moveTo>
                      <a:cubicBezTo>
                        <a:pt x="375" y="1"/>
                        <a:pt x="0" y="364"/>
                        <a:pt x="0" y="823"/>
                      </a:cubicBezTo>
                      <a:cubicBezTo>
                        <a:pt x="0" y="1283"/>
                        <a:pt x="375" y="1658"/>
                        <a:pt x="835" y="1658"/>
                      </a:cubicBezTo>
                      <a:cubicBezTo>
                        <a:pt x="1282" y="1658"/>
                        <a:pt x="1657" y="1283"/>
                        <a:pt x="1657" y="823"/>
                      </a:cubicBezTo>
                      <a:cubicBezTo>
                        <a:pt x="1657" y="364"/>
                        <a:pt x="1282" y="1"/>
                        <a:pt x="83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54" name="Google Shape;3154;p64"/>
              <p:cNvGrpSpPr/>
              <p:nvPr/>
            </p:nvGrpSpPr>
            <p:grpSpPr>
              <a:xfrm>
                <a:off x="3939056" y="3211620"/>
                <a:ext cx="37783" cy="32380"/>
                <a:chOff x="3939056" y="3211620"/>
                <a:chExt cx="37783" cy="32380"/>
              </a:xfrm>
            </p:grpSpPr>
            <p:sp>
              <p:nvSpPr>
                <p:cNvPr id="3155" name="Google Shape;3155;p64"/>
                <p:cNvSpPr/>
                <p:nvPr/>
              </p:nvSpPr>
              <p:spPr>
                <a:xfrm>
                  <a:off x="3939056" y="3211620"/>
                  <a:ext cx="37783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7" extrusionOk="0">
                      <a:moveTo>
                        <a:pt x="2737" y="1"/>
                      </a:moveTo>
                      <a:cubicBezTo>
                        <a:pt x="2231" y="1"/>
                        <a:pt x="1715" y="189"/>
                        <a:pt x="1295" y="609"/>
                      </a:cubicBezTo>
                      <a:cubicBezTo>
                        <a:pt x="1" y="1903"/>
                        <a:pt x="920" y="4117"/>
                        <a:pt x="2759" y="4117"/>
                      </a:cubicBezTo>
                      <a:cubicBezTo>
                        <a:pt x="3884" y="4117"/>
                        <a:pt x="4803" y="3197"/>
                        <a:pt x="4803" y="2060"/>
                      </a:cubicBezTo>
                      <a:cubicBezTo>
                        <a:pt x="4803" y="818"/>
                        <a:pt x="3792" y="1"/>
                        <a:pt x="2737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6" name="Google Shape;3156;p64"/>
                <p:cNvSpPr/>
                <p:nvPr/>
              </p:nvSpPr>
              <p:spPr>
                <a:xfrm>
                  <a:off x="3954188" y="3221255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23" y="1"/>
                      </a:moveTo>
                      <a:cubicBezTo>
                        <a:pt x="375" y="1"/>
                        <a:pt x="0" y="376"/>
                        <a:pt x="0" y="835"/>
                      </a:cubicBezTo>
                      <a:cubicBezTo>
                        <a:pt x="0" y="1295"/>
                        <a:pt x="375" y="1658"/>
                        <a:pt x="823" y="1658"/>
                      </a:cubicBezTo>
                      <a:cubicBezTo>
                        <a:pt x="1282" y="1658"/>
                        <a:pt x="1657" y="1295"/>
                        <a:pt x="1657" y="835"/>
                      </a:cubicBezTo>
                      <a:cubicBezTo>
                        <a:pt x="1657" y="376"/>
                        <a:pt x="1282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57" name="Google Shape;3157;p64"/>
              <p:cNvGrpSpPr/>
              <p:nvPr/>
            </p:nvGrpSpPr>
            <p:grpSpPr>
              <a:xfrm>
                <a:off x="4176240" y="3136965"/>
                <a:ext cx="31405" cy="26930"/>
                <a:chOff x="4176240" y="3136965"/>
                <a:chExt cx="31405" cy="26930"/>
              </a:xfrm>
            </p:grpSpPr>
            <p:sp>
              <p:nvSpPr>
                <p:cNvPr id="3158" name="Google Shape;3158;p64"/>
                <p:cNvSpPr/>
                <p:nvPr/>
              </p:nvSpPr>
              <p:spPr>
                <a:xfrm>
                  <a:off x="4176240" y="3136965"/>
                  <a:ext cx="31405" cy="2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4" extrusionOk="0">
                      <a:moveTo>
                        <a:pt x="2268" y="1"/>
                      </a:moveTo>
                      <a:cubicBezTo>
                        <a:pt x="1846" y="1"/>
                        <a:pt x="1415" y="158"/>
                        <a:pt x="1065" y="508"/>
                      </a:cubicBezTo>
                      <a:cubicBezTo>
                        <a:pt x="1" y="1585"/>
                        <a:pt x="763" y="3423"/>
                        <a:pt x="2275" y="3423"/>
                      </a:cubicBezTo>
                      <a:cubicBezTo>
                        <a:pt x="3231" y="3423"/>
                        <a:pt x="3993" y="2649"/>
                        <a:pt x="3993" y="1705"/>
                      </a:cubicBezTo>
                      <a:cubicBezTo>
                        <a:pt x="3985" y="677"/>
                        <a:pt x="3145" y="1"/>
                        <a:pt x="2268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9" name="Google Shape;3159;p64"/>
                <p:cNvSpPr/>
                <p:nvPr/>
              </p:nvSpPr>
              <p:spPr>
                <a:xfrm>
                  <a:off x="4190327" y="3146663"/>
                  <a:ext cx="7613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969" extrusionOk="0">
                      <a:moveTo>
                        <a:pt x="484" y="1"/>
                      </a:moveTo>
                      <a:cubicBezTo>
                        <a:pt x="218" y="1"/>
                        <a:pt x="0" y="218"/>
                        <a:pt x="0" y="485"/>
                      </a:cubicBezTo>
                      <a:cubicBezTo>
                        <a:pt x="0" y="751"/>
                        <a:pt x="218" y="968"/>
                        <a:pt x="484" y="968"/>
                      </a:cubicBezTo>
                      <a:cubicBezTo>
                        <a:pt x="750" y="968"/>
                        <a:pt x="968" y="751"/>
                        <a:pt x="968" y="485"/>
                      </a:cubicBezTo>
                      <a:cubicBezTo>
                        <a:pt x="968" y="218"/>
                        <a:pt x="750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60" name="Google Shape;3160;p64"/>
              <p:cNvGrpSpPr/>
              <p:nvPr/>
            </p:nvGrpSpPr>
            <p:grpSpPr>
              <a:xfrm>
                <a:off x="4133148" y="3152593"/>
                <a:ext cx="31499" cy="27001"/>
                <a:chOff x="4133148" y="3152593"/>
                <a:chExt cx="31499" cy="27001"/>
              </a:xfrm>
            </p:grpSpPr>
            <p:sp>
              <p:nvSpPr>
                <p:cNvPr id="3161" name="Google Shape;3161;p64"/>
                <p:cNvSpPr/>
                <p:nvPr/>
              </p:nvSpPr>
              <p:spPr>
                <a:xfrm>
                  <a:off x="4133148" y="3152593"/>
                  <a:ext cx="31499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3" extrusionOk="0">
                      <a:moveTo>
                        <a:pt x="2284" y="1"/>
                      </a:moveTo>
                      <a:cubicBezTo>
                        <a:pt x="1865" y="1"/>
                        <a:pt x="1437" y="157"/>
                        <a:pt x="1089" y="505"/>
                      </a:cubicBezTo>
                      <a:cubicBezTo>
                        <a:pt x="0" y="1581"/>
                        <a:pt x="774" y="3432"/>
                        <a:pt x="2298" y="3432"/>
                      </a:cubicBezTo>
                      <a:cubicBezTo>
                        <a:pt x="3242" y="3432"/>
                        <a:pt x="4004" y="2658"/>
                        <a:pt x="4004" y="1714"/>
                      </a:cubicBezTo>
                      <a:cubicBezTo>
                        <a:pt x="4004" y="683"/>
                        <a:pt x="3162" y="1"/>
                        <a:pt x="2284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62" name="Google Shape;3162;p64"/>
                <p:cNvSpPr/>
                <p:nvPr/>
              </p:nvSpPr>
              <p:spPr>
                <a:xfrm>
                  <a:off x="4147321" y="3162267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4" y="1"/>
                      </a:moveTo>
                      <a:cubicBezTo>
                        <a:pt x="218" y="1"/>
                        <a:pt x="0" y="218"/>
                        <a:pt x="0" y="484"/>
                      </a:cubicBezTo>
                      <a:cubicBezTo>
                        <a:pt x="0" y="751"/>
                        <a:pt x="218" y="968"/>
                        <a:pt x="484" y="968"/>
                      </a:cubicBezTo>
                      <a:cubicBezTo>
                        <a:pt x="763" y="968"/>
                        <a:pt x="968" y="751"/>
                        <a:pt x="968" y="484"/>
                      </a:cubicBezTo>
                      <a:cubicBezTo>
                        <a:pt x="968" y="218"/>
                        <a:pt x="763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63" name="Google Shape;3163;p64"/>
              <p:cNvGrpSpPr/>
              <p:nvPr/>
            </p:nvGrpSpPr>
            <p:grpSpPr>
              <a:xfrm>
                <a:off x="4220866" y="3073534"/>
                <a:ext cx="31499" cy="26898"/>
                <a:chOff x="4220866" y="3073534"/>
                <a:chExt cx="31499" cy="26898"/>
              </a:xfrm>
            </p:grpSpPr>
            <p:sp>
              <p:nvSpPr>
                <p:cNvPr id="3164" name="Google Shape;3164;p64"/>
                <p:cNvSpPr/>
                <p:nvPr/>
              </p:nvSpPr>
              <p:spPr>
                <a:xfrm>
                  <a:off x="4220866" y="3073534"/>
                  <a:ext cx="31499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0" extrusionOk="0">
                      <a:moveTo>
                        <a:pt x="2285" y="0"/>
                      </a:moveTo>
                      <a:cubicBezTo>
                        <a:pt x="1865" y="0"/>
                        <a:pt x="1437" y="156"/>
                        <a:pt x="1089" y="504"/>
                      </a:cubicBezTo>
                      <a:cubicBezTo>
                        <a:pt x="0" y="1581"/>
                        <a:pt x="774" y="3420"/>
                        <a:pt x="2299" y="3420"/>
                      </a:cubicBezTo>
                      <a:cubicBezTo>
                        <a:pt x="3242" y="3420"/>
                        <a:pt x="4004" y="2658"/>
                        <a:pt x="4004" y="1714"/>
                      </a:cubicBezTo>
                      <a:cubicBezTo>
                        <a:pt x="4004" y="683"/>
                        <a:pt x="3163" y="0"/>
                        <a:pt x="2285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65" name="Google Shape;3165;p64"/>
                <p:cNvSpPr/>
                <p:nvPr/>
              </p:nvSpPr>
              <p:spPr>
                <a:xfrm>
                  <a:off x="4235039" y="3083114"/>
                  <a:ext cx="7621" cy="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485" y="0"/>
                      </a:moveTo>
                      <a:cubicBezTo>
                        <a:pt x="218" y="0"/>
                        <a:pt x="1" y="218"/>
                        <a:pt x="1" y="484"/>
                      </a:cubicBezTo>
                      <a:cubicBezTo>
                        <a:pt x="1" y="750"/>
                        <a:pt x="218" y="968"/>
                        <a:pt x="485" y="968"/>
                      </a:cubicBezTo>
                      <a:cubicBezTo>
                        <a:pt x="751" y="968"/>
                        <a:pt x="968" y="750"/>
                        <a:pt x="968" y="484"/>
                      </a:cubicBezTo>
                      <a:cubicBezTo>
                        <a:pt x="968" y="218"/>
                        <a:pt x="751" y="0"/>
                        <a:pt x="48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66" name="Google Shape;3166;p64"/>
              <p:cNvGrpSpPr/>
              <p:nvPr/>
            </p:nvGrpSpPr>
            <p:grpSpPr>
              <a:xfrm>
                <a:off x="3869702" y="3230323"/>
                <a:ext cx="31499" cy="26906"/>
                <a:chOff x="3869702" y="3230323"/>
                <a:chExt cx="31499" cy="26906"/>
              </a:xfrm>
            </p:grpSpPr>
            <p:sp>
              <p:nvSpPr>
                <p:cNvPr id="3167" name="Google Shape;3167;p64"/>
                <p:cNvSpPr/>
                <p:nvPr/>
              </p:nvSpPr>
              <p:spPr>
                <a:xfrm>
                  <a:off x="3869702" y="3230323"/>
                  <a:ext cx="31499" cy="26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1" extrusionOk="0">
                      <a:moveTo>
                        <a:pt x="2275" y="1"/>
                      </a:moveTo>
                      <a:cubicBezTo>
                        <a:pt x="1854" y="1"/>
                        <a:pt x="1425" y="157"/>
                        <a:pt x="1077" y="505"/>
                      </a:cubicBezTo>
                      <a:cubicBezTo>
                        <a:pt x="0" y="1581"/>
                        <a:pt x="762" y="3420"/>
                        <a:pt x="2286" y="3420"/>
                      </a:cubicBezTo>
                      <a:cubicBezTo>
                        <a:pt x="3230" y="3420"/>
                        <a:pt x="3992" y="2658"/>
                        <a:pt x="4004" y="1714"/>
                      </a:cubicBezTo>
                      <a:cubicBezTo>
                        <a:pt x="4004" y="683"/>
                        <a:pt x="3157" y="1"/>
                        <a:pt x="2275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68" name="Google Shape;3168;p64"/>
                <p:cNvSpPr/>
                <p:nvPr/>
              </p:nvSpPr>
              <p:spPr>
                <a:xfrm>
                  <a:off x="3883875" y="3239997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4" y="1"/>
                      </a:moveTo>
                      <a:cubicBezTo>
                        <a:pt x="218" y="1"/>
                        <a:pt x="0" y="218"/>
                        <a:pt x="0" y="484"/>
                      </a:cubicBezTo>
                      <a:cubicBezTo>
                        <a:pt x="0" y="751"/>
                        <a:pt x="218" y="968"/>
                        <a:pt x="484" y="968"/>
                      </a:cubicBezTo>
                      <a:cubicBezTo>
                        <a:pt x="750" y="968"/>
                        <a:pt x="968" y="751"/>
                        <a:pt x="968" y="484"/>
                      </a:cubicBezTo>
                      <a:cubicBezTo>
                        <a:pt x="968" y="218"/>
                        <a:pt x="750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169" name="Google Shape;3169;p64"/>
            <p:cNvGrpSpPr/>
            <p:nvPr/>
          </p:nvGrpSpPr>
          <p:grpSpPr>
            <a:xfrm>
              <a:off x="4271383" y="3065882"/>
              <a:ext cx="304556" cy="341663"/>
              <a:chOff x="4271383" y="3065882"/>
              <a:chExt cx="304556" cy="341663"/>
            </a:xfrm>
          </p:grpSpPr>
          <p:grpSp>
            <p:nvGrpSpPr>
              <p:cNvPr id="3170" name="Google Shape;3170;p64"/>
              <p:cNvGrpSpPr/>
              <p:nvPr/>
            </p:nvGrpSpPr>
            <p:grpSpPr>
              <a:xfrm>
                <a:off x="4293838" y="3078639"/>
                <a:ext cx="269353" cy="311973"/>
                <a:chOff x="4293838" y="3078639"/>
                <a:chExt cx="269353" cy="311973"/>
              </a:xfrm>
            </p:grpSpPr>
            <p:sp>
              <p:nvSpPr>
                <p:cNvPr id="3171" name="Google Shape;3171;p64"/>
                <p:cNvSpPr/>
                <p:nvPr/>
              </p:nvSpPr>
              <p:spPr>
                <a:xfrm>
                  <a:off x="4293838" y="3078639"/>
                  <a:ext cx="269353" cy="311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47" h="39666" fill="none" extrusionOk="0">
                      <a:moveTo>
                        <a:pt x="13" y="16730"/>
                      </a:moveTo>
                      <a:lnTo>
                        <a:pt x="7162" y="27690"/>
                      </a:lnTo>
                      <a:lnTo>
                        <a:pt x="8480" y="39666"/>
                      </a:lnTo>
                      <a:lnTo>
                        <a:pt x="18182" y="34138"/>
                      </a:lnTo>
                      <a:lnTo>
                        <a:pt x="26371" y="29807"/>
                      </a:lnTo>
                      <a:cubicBezTo>
                        <a:pt x="26371" y="29807"/>
                        <a:pt x="33605" y="34694"/>
                        <a:pt x="33932" y="35456"/>
                      </a:cubicBezTo>
                      <a:cubicBezTo>
                        <a:pt x="34246" y="36218"/>
                        <a:pt x="32263" y="18388"/>
                        <a:pt x="32263" y="18388"/>
                      </a:cubicBezTo>
                      <a:lnTo>
                        <a:pt x="28428" y="2928"/>
                      </a:lnTo>
                      <a:lnTo>
                        <a:pt x="12932" y="1"/>
                      </a:lnTo>
                      <a:lnTo>
                        <a:pt x="1670" y="2650"/>
                      </a:lnTo>
                      <a:lnTo>
                        <a:pt x="0" y="17142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2" name="Google Shape;3172;p64"/>
                <p:cNvSpPr/>
                <p:nvPr/>
              </p:nvSpPr>
              <p:spPr>
                <a:xfrm>
                  <a:off x="4306965" y="3099473"/>
                  <a:ext cx="62519" cy="69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9" h="8856" fill="none" extrusionOk="0">
                      <a:moveTo>
                        <a:pt x="1" y="1"/>
                      </a:moveTo>
                      <a:lnTo>
                        <a:pt x="7948" y="8856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3" name="Google Shape;3173;p64"/>
                <p:cNvSpPr/>
                <p:nvPr/>
              </p:nvSpPr>
              <p:spPr>
                <a:xfrm>
                  <a:off x="4369476" y="3169118"/>
                  <a:ext cx="26072" cy="98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5" h="12545" fill="none" extrusionOk="0">
                      <a:moveTo>
                        <a:pt x="0" y="1"/>
                      </a:moveTo>
                      <a:lnTo>
                        <a:pt x="3315" y="12545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4" name="Google Shape;3174;p64"/>
                <p:cNvSpPr/>
                <p:nvPr/>
              </p:nvSpPr>
              <p:spPr>
                <a:xfrm>
                  <a:off x="4399347" y="3078639"/>
                  <a:ext cx="60041" cy="110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34" h="14057" fill="none" extrusionOk="0">
                      <a:moveTo>
                        <a:pt x="7634" y="14057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5" name="Google Shape;3175;p64"/>
                <p:cNvSpPr/>
                <p:nvPr/>
              </p:nvSpPr>
              <p:spPr>
                <a:xfrm>
                  <a:off x="4373282" y="3169118"/>
                  <a:ext cx="82299" cy="200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4" h="2553" fill="none" extrusionOk="0">
                      <a:moveTo>
                        <a:pt x="0" y="1"/>
                      </a:moveTo>
                      <a:lnTo>
                        <a:pt x="10464" y="2553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6" name="Google Shape;3176;p64"/>
                <p:cNvSpPr/>
                <p:nvPr/>
              </p:nvSpPr>
              <p:spPr>
                <a:xfrm>
                  <a:off x="4369476" y="3078639"/>
                  <a:ext cx="29879" cy="90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9" h="11505" fill="none" extrusionOk="0">
                      <a:moveTo>
                        <a:pt x="0" y="11505"/>
                      </a:moveTo>
                      <a:lnTo>
                        <a:pt x="3799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7" name="Google Shape;3177;p64"/>
                <p:cNvSpPr/>
                <p:nvPr/>
              </p:nvSpPr>
              <p:spPr>
                <a:xfrm>
                  <a:off x="4293932" y="3169118"/>
                  <a:ext cx="75551" cy="41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06" h="5227" fill="none" extrusionOk="0">
                      <a:moveTo>
                        <a:pt x="1" y="5226"/>
                      </a:moveTo>
                      <a:lnTo>
                        <a:pt x="9605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8" name="Google Shape;3178;p64"/>
                <p:cNvSpPr/>
                <p:nvPr/>
              </p:nvSpPr>
              <p:spPr>
                <a:xfrm>
                  <a:off x="4350159" y="3267776"/>
                  <a:ext cx="45389" cy="270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1" h="3437" fill="none" extrusionOk="0">
                      <a:moveTo>
                        <a:pt x="1" y="3436"/>
                      </a:moveTo>
                      <a:lnTo>
                        <a:pt x="5771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9" name="Google Shape;3179;p64"/>
                <p:cNvSpPr/>
                <p:nvPr/>
              </p:nvSpPr>
              <p:spPr>
                <a:xfrm>
                  <a:off x="4395540" y="3267776"/>
                  <a:ext cx="38830" cy="760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7" h="9667" fill="none" extrusionOk="0">
                      <a:moveTo>
                        <a:pt x="1" y="1"/>
                      </a:moveTo>
                      <a:lnTo>
                        <a:pt x="4936" y="9666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0" name="Google Shape;3180;p64"/>
                <p:cNvSpPr/>
                <p:nvPr/>
              </p:nvSpPr>
              <p:spPr>
                <a:xfrm>
                  <a:off x="4360439" y="3267776"/>
                  <a:ext cx="35109" cy="1219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4" h="15509" fill="none" extrusionOk="0">
                      <a:moveTo>
                        <a:pt x="0" y="15509"/>
                      </a:moveTo>
                      <a:lnTo>
                        <a:pt x="4464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1" name="Google Shape;3181;p64"/>
                <p:cNvSpPr/>
                <p:nvPr/>
              </p:nvSpPr>
              <p:spPr>
                <a:xfrm>
                  <a:off x="4293932" y="3210220"/>
                  <a:ext cx="101616" cy="57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20" h="7319" fill="none" extrusionOk="0">
                      <a:moveTo>
                        <a:pt x="1" y="0"/>
                      </a:moveTo>
                      <a:lnTo>
                        <a:pt x="12920" y="7319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2" name="Google Shape;3182;p64"/>
                <p:cNvSpPr/>
                <p:nvPr/>
              </p:nvSpPr>
              <p:spPr>
                <a:xfrm>
                  <a:off x="4395540" y="3186436"/>
                  <a:ext cx="66420" cy="79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45" h="10138" fill="none" extrusionOk="0">
                      <a:moveTo>
                        <a:pt x="8444" y="0"/>
                      </a:moveTo>
                      <a:lnTo>
                        <a:pt x="1" y="10137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3" name="Google Shape;3183;p64"/>
                <p:cNvSpPr/>
                <p:nvPr/>
              </p:nvSpPr>
              <p:spPr>
                <a:xfrm>
                  <a:off x="4459380" y="3189669"/>
                  <a:ext cx="41873" cy="123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4" h="15690" fill="none" extrusionOk="0">
                      <a:moveTo>
                        <a:pt x="1" y="0"/>
                      </a:moveTo>
                      <a:lnTo>
                        <a:pt x="5323" y="1569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4" name="Google Shape;3184;p64"/>
                <p:cNvSpPr/>
                <p:nvPr/>
              </p:nvSpPr>
              <p:spPr>
                <a:xfrm>
                  <a:off x="4395540" y="3267776"/>
                  <a:ext cx="105713" cy="45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41" h="5759" fill="none" extrusionOk="0">
                      <a:moveTo>
                        <a:pt x="1" y="1"/>
                      </a:moveTo>
                      <a:lnTo>
                        <a:pt x="13440" y="5759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5" name="Google Shape;3185;p64"/>
                <p:cNvSpPr/>
                <p:nvPr/>
              </p:nvSpPr>
              <p:spPr>
                <a:xfrm>
                  <a:off x="4501246" y="3223252"/>
                  <a:ext cx="46435" cy="89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" h="11420" fill="none" extrusionOk="0">
                      <a:moveTo>
                        <a:pt x="0" y="11420"/>
                      </a:moveTo>
                      <a:lnTo>
                        <a:pt x="5904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6" name="Google Shape;3186;p64"/>
                <p:cNvSpPr/>
                <p:nvPr/>
              </p:nvSpPr>
              <p:spPr>
                <a:xfrm>
                  <a:off x="4459671" y="3104231"/>
                  <a:ext cx="58421" cy="84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8" h="10803" fill="none" extrusionOk="0">
                      <a:moveTo>
                        <a:pt x="0" y="10803"/>
                      </a:moveTo>
                      <a:lnTo>
                        <a:pt x="7428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7" name="Google Shape;3187;p64"/>
                <p:cNvSpPr/>
                <p:nvPr/>
              </p:nvSpPr>
              <p:spPr>
                <a:xfrm>
                  <a:off x="4459671" y="3189189"/>
                  <a:ext cx="86586" cy="36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9" h="4671" fill="none" extrusionOk="0">
                      <a:moveTo>
                        <a:pt x="0" y="1"/>
                      </a:moveTo>
                      <a:lnTo>
                        <a:pt x="11008" y="467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88" name="Google Shape;3188;p64"/>
              <p:cNvGrpSpPr/>
              <p:nvPr/>
            </p:nvGrpSpPr>
            <p:grpSpPr>
              <a:xfrm>
                <a:off x="4538164" y="3342061"/>
                <a:ext cx="37776" cy="32380"/>
                <a:chOff x="4538164" y="3342061"/>
                <a:chExt cx="37776" cy="32380"/>
              </a:xfrm>
            </p:grpSpPr>
            <p:sp>
              <p:nvSpPr>
                <p:cNvPr id="3189" name="Google Shape;3189;p64"/>
                <p:cNvSpPr/>
                <p:nvPr/>
              </p:nvSpPr>
              <p:spPr>
                <a:xfrm>
                  <a:off x="4538164" y="3342061"/>
                  <a:ext cx="37776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7" extrusionOk="0">
                      <a:moveTo>
                        <a:pt x="2737" y="0"/>
                      </a:moveTo>
                      <a:cubicBezTo>
                        <a:pt x="2231" y="0"/>
                        <a:pt x="1714" y="189"/>
                        <a:pt x="1294" y="608"/>
                      </a:cubicBezTo>
                      <a:cubicBezTo>
                        <a:pt x="0" y="1903"/>
                        <a:pt x="919" y="4116"/>
                        <a:pt x="2746" y="4116"/>
                      </a:cubicBezTo>
                      <a:cubicBezTo>
                        <a:pt x="3883" y="4116"/>
                        <a:pt x="4802" y="3197"/>
                        <a:pt x="4802" y="2060"/>
                      </a:cubicBezTo>
                      <a:cubicBezTo>
                        <a:pt x="4802" y="817"/>
                        <a:pt x="3792" y="0"/>
                        <a:pt x="2737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0" name="Google Shape;3190;p64"/>
                <p:cNvSpPr/>
                <p:nvPr/>
              </p:nvSpPr>
              <p:spPr>
                <a:xfrm>
                  <a:off x="4553194" y="3351790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0"/>
                      </a:moveTo>
                      <a:cubicBezTo>
                        <a:pt x="375" y="0"/>
                        <a:pt x="0" y="363"/>
                        <a:pt x="0" y="823"/>
                      </a:cubicBezTo>
                      <a:cubicBezTo>
                        <a:pt x="0" y="1283"/>
                        <a:pt x="375" y="1658"/>
                        <a:pt x="835" y="1658"/>
                      </a:cubicBezTo>
                      <a:cubicBezTo>
                        <a:pt x="1295" y="1658"/>
                        <a:pt x="1658" y="1283"/>
                        <a:pt x="1658" y="823"/>
                      </a:cubicBezTo>
                      <a:cubicBezTo>
                        <a:pt x="1658" y="363"/>
                        <a:pt x="1295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91" name="Google Shape;3191;p64"/>
              <p:cNvGrpSpPr/>
              <p:nvPr/>
            </p:nvGrpSpPr>
            <p:grpSpPr>
              <a:xfrm>
                <a:off x="4271383" y="3194742"/>
                <a:ext cx="37783" cy="32420"/>
                <a:chOff x="4271383" y="3194742"/>
                <a:chExt cx="37783" cy="32420"/>
              </a:xfrm>
            </p:grpSpPr>
            <p:sp>
              <p:nvSpPr>
                <p:cNvPr id="3192" name="Google Shape;3192;p64"/>
                <p:cNvSpPr/>
                <p:nvPr/>
              </p:nvSpPr>
              <p:spPr>
                <a:xfrm>
                  <a:off x="4271383" y="3194742"/>
                  <a:ext cx="37783" cy="32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22" extrusionOk="0">
                      <a:moveTo>
                        <a:pt x="2738" y="0"/>
                      </a:moveTo>
                      <a:cubicBezTo>
                        <a:pt x="2231" y="0"/>
                        <a:pt x="1715" y="190"/>
                        <a:pt x="1295" y="614"/>
                      </a:cubicBezTo>
                      <a:cubicBezTo>
                        <a:pt x="1" y="1908"/>
                        <a:pt x="920" y="4122"/>
                        <a:pt x="2747" y="4122"/>
                      </a:cubicBezTo>
                      <a:cubicBezTo>
                        <a:pt x="3884" y="4122"/>
                        <a:pt x="4803" y="3202"/>
                        <a:pt x="4803" y="2065"/>
                      </a:cubicBezTo>
                      <a:cubicBezTo>
                        <a:pt x="4803" y="823"/>
                        <a:pt x="3793" y="0"/>
                        <a:pt x="2738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3" name="Google Shape;3193;p64"/>
                <p:cNvSpPr/>
                <p:nvPr/>
              </p:nvSpPr>
              <p:spPr>
                <a:xfrm>
                  <a:off x="4286516" y="3204416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23" y="0"/>
                      </a:moveTo>
                      <a:cubicBezTo>
                        <a:pt x="363" y="0"/>
                        <a:pt x="0" y="375"/>
                        <a:pt x="0" y="835"/>
                      </a:cubicBezTo>
                      <a:cubicBezTo>
                        <a:pt x="0" y="1295"/>
                        <a:pt x="363" y="1658"/>
                        <a:pt x="823" y="1658"/>
                      </a:cubicBezTo>
                      <a:cubicBezTo>
                        <a:pt x="1282" y="1658"/>
                        <a:pt x="1657" y="1295"/>
                        <a:pt x="1657" y="835"/>
                      </a:cubicBezTo>
                      <a:cubicBezTo>
                        <a:pt x="1657" y="375"/>
                        <a:pt x="1282" y="0"/>
                        <a:pt x="82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94" name="Google Shape;3194;p64"/>
              <p:cNvGrpSpPr/>
              <p:nvPr/>
            </p:nvGrpSpPr>
            <p:grpSpPr>
              <a:xfrm>
                <a:off x="4284416" y="3084058"/>
                <a:ext cx="37783" cy="32357"/>
                <a:chOff x="4284416" y="3084058"/>
                <a:chExt cx="37783" cy="32357"/>
              </a:xfrm>
            </p:grpSpPr>
            <p:sp>
              <p:nvSpPr>
                <p:cNvPr id="3195" name="Google Shape;3195;p64"/>
                <p:cNvSpPr/>
                <p:nvPr/>
              </p:nvSpPr>
              <p:spPr>
                <a:xfrm>
                  <a:off x="4284416" y="3084058"/>
                  <a:ext cx="37783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4" extrusionOk="0">
                      <a:moveTo>
                        <a:pt x="2732" y="1"/>
                      </a:moveTo>
                      <a:cubicBezTo>
                        <a:pt x="2228" y="1"/>
                        <a:pt x="1714" y="188"/>
                        <a:pt x="1295" y="606"/>
                      </a:cubicBezTo>
                      <a:cubicBezTo>
                        <a:pt x="1" y="1900"/>
                        <a:pt x="920" y="4114"/>
                        <a:pt x="2747" y="4114"/>
                      </a:cubicBezTo>
                      <a:cubicBezTo>
                        <a:pt x="3884" y="4114"/>
                        <a:pt x="4803" y="3195"/>
                        <a:pt x="4803" y="2058"/>
                      </a:cubicBezTo>
                      <a:cubicBezTo>
                        <a:pt x="4803" y="821"/>
                        <a:pt x="3789" y="1"/>
                        <a:pt x="273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6" name="Google Shape;3196;p64"/>
                <p:cNvSpPr/>
                <p:nvPr/>
              </p:nvSpPr>
              <p:spPr>
                <a:xfrm>
                  <a:off x="4299548" y="3093763"/>
                  <a:ext cx="13040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9" extrusionOk="0">
                      <a:moveTo>
                        <a:pt x="823" y="1"/>
                      </a:moveTo>
                      <a:cubicBezTo>
                        <a:pt x="363" y="1"/>
                        <a:pt x="0" y="364"/>
                        <a:pt x="0" y="824"/>
                      </a:cubicBezTo>
                      <a:cubicBezTo>
                        <a:pt x="0" y="1283"/>
                        <a:pt x="363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4"/>
                      </a:cubicBezTo>
                      <a:cubicBezTo>
                        <a:pt x="1658" y="364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97" name="Google Shape;3197;p64"/>
              <p:cNvGrpSpPr/>
              <p:nvPr/>
            </p:nvGrpSpPr>
            <p:grpSpPr>
              <a:xfrm>
                <a:off x="4478697" y="3297561"/>
                <a:ext cx="37776" cy="32451"/>
                <a:chOff x="4478697" y="3297561"/>
                <a:chExt cx="37776" cy="32451"/>
              </a:xfrm>
            </p:grpSpPr>
            <p:sp>
              <p:nvSpPr>
                <p:cNvPr id="3198" name="Google Shape;3198;p64"/>
                <p:cNvSpPr/>
                <p:nvPr/>
              </p:nvSpPr>
              <p:spPr>
                <a:xfrm>
                  <a:off x="4478697" y="3297561"/>
                  <a:ext cx="37776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26" extrusionOk="0">
                      <a:moveTo>
                        <a:pt x="2730" y="0"/>
                      </a:moveTo>
                      <a:cubicBezTo>
                        <a:pt x="2226" y="0"/>
                        <a:pt x="1713" y="187"/>
                        <a:pt x="1295" y="605"/>
                      </a:cubicBezTo>
                      <a:cubicBezTo>
                        <a:pt x="1" y="1899"/>
                        <a:pt x="920" y="4125"/>
                        <a:pt x="2746" y="4125"/>
                      </a:cubicBezTo>
                      <a:cubicBezTo>
                        <a:pt x="3884" y="4113"/>
                        <a:pt x="4803" y="3194"/>
                        <a:pt x="4803" y="2069"/>
                      </a:cubicBezTo>
                      <a:cubicBezTo>
                        <a:pt x="4803" y="824"/>
                        <a:pt x="3788" y="0"/>
                        <a:pt x="273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9" name="Google Shape;3199;p64"/>
                <p:cNvSpPr/>
                <p:nvPr/>
              </p:nvSpPr>
              <p:spPr>
                <a:xfrm>
                  <a:off x="4493727" y="3307361"/>
                  <a:ext cx="13048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58" extrusionOk="0">
                      <a:moveTo>
                        <a:pt x="835" y="0"/>
                      </a:moveTo>
                      <a:cubicBezTo>
                        <a:pt x="376" y="0"/>
                        <a:pt x="1" y="363"/>
                        <a:pt x="1" y="823"/>
                      </a:cubicBezTo>
                      <a:cubicBezTo>
                        <a:pt x="1" y="1282"/>
                        <a:pt x="376" y="1657"/>
                        <a:pt x="835" y="1657"/>
                      </a:cubicBezTo>
                      <a:cubicBezTo>
                        <a:pt x="1295" y="1657"/>
                        <a:pt x="1658" y="1282"/>
                        <a:pt x="1658" y="823"/>
                      </a:cubicBezTo>
                      <a:cubicBezTo>
                        <a:pt x="1658" y="363"/>
                        <a:pt x="1295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00" name="Google Shape;3200;p64"/>
              <p:cNvGrpSpPr/>
              <p:nvPr/>
            </p:nvGrpSpPr>
            <p:grpSpPr>
              <a:xfrm>
                <a:off x="4411813" y="3331711"/>
                <a:ext cx="37776" cy="32451"/>
                <a:chOff x="4411813" y="3331711"/>
                <a:chExt cx="37776" cy="32451"/>
              </a:xfrm>
            </p:grpSpPr>
            <p:sp>
              <p:nvSpPr>
                <p:cNvPr id="3201" name="Google Shape;3201;p64"/>
                <p:cNvSpPr/>
                <p:nvPr/>
              </p:nvSpPr>
              <p:spPr>
                <a:xfrm>
                  <a:off x="4411813" y="3331711"/>
                  <a:ext cx="37776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26" extrusionOk="0">
                      <a:moveTo>
                        <a:pt x="2730" y="1"/>
                      </a:moveTo>
                      <a:cubicBezTo>
                        <a:pt x="2226" y="1"/>
                        <a:pt x="1713" y="188"/>
                        <a:pt x="1295" y="606"/>
                      </a:cubicBezTo>
                      <a:cubicBezTo>
                        <a:pt x="0" y="1900"/>
                        <a:pt x="920" y="4126"/>
                        <a:pt x="2759" y="4126"/>
                      </a:cubicBezTo>
                      <a:cubicBezTo>
                        <a:pt x="3884" y="4114"/>
                        <a:pt x="4803" y="3194"/>
                        <a:pt x="4803" y="2069"/>
                      </a:cubicBezTo>
                      <a:cubicBezTo>
                        <a:pt x="4803" y="824"/>
                        <a:pt x="3788" y="1"/>
                        <a:pt x="2730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2" name="Google Shape;3202;p64"/>
                <p:cNvSpPr/>
                <p:nvPr/>
              </p:nvSpPr>
              <p:spPr>
                <a:xfrm>
                  <a:off x="4426937" y="3341416"/>
                  <a:ext cx="13048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59" extrusionOk="0">
                      <a:moveTo>
                        <a:pt x="823" y="1"/>
                      </a:moveTo>
                      <a:cubicBezTo>
                        <a:pt x="376" y="1"/>
                        <a:pt x="1" y="376"/>
                        <a:pt x="1" y="823"/>
                      </a:cubicBezTo>
                      <a:cubicBezTo>
                        <a:pt x="1" y="1283"/>
                        <a:pt x="376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76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03" name="Google Shape;3203;p64"/>
              <p:cNvGrpSpPr/>
              <p:nvPr/>
            </p:nvGrpSpPr>
            <p:grpSpPr>
              <a:xfrm>
                <a:off x="4337984" y="3375188"/>
                <a:ext cx="37776" cy="32357"/>
                <a:chOff x="4337984" y="3375188"/>
                <a:chExt cx="37776" cy="32357"/>
              </a:xfrm>
            </p:grpSpPr>
            <p:sp>
              <p:nvSpPr>
                <p:cNvPr id="3204" name="Google Shape;3204;p64"/>
                <p:cNvSpPr/>
                <p:nvPr/>
              </p:nvSpPr>
              <p:spPr>
                <a:xfrm>
                  <a:off x="4337984" y="3375188"/>
                  <a:ext cx="37776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4" extrusionOk="0">
                      <a:moveTo>
                        <a:pt x="2732" y="1"/>
                      </a:moveTo>
                      <a:cubicBezTo>
                        <a:pt x="2227" y="1"/>
                        <a:pt x="1713" y="188"/>
                        <a:pt x="1295" y="606"/>
                      </a:cubicBezTo>
                      <a:cubicBezTo>
                        <a:pt x="0" y="1900"/>
                        <a:pt x="920" y="4114"/>
                        <a:pt x="2746" y="4114"/>
                      </a:cubicBezTo>
                      <a:cubicBezTo>
                        <a:pt x="3883" y="4114"/>
                        <a:pt x="4803" y="3195"/>
                        <a:pt x="4803" y="2058"/>
                      </a:cubicBezTo>
                      <a:cubicBezTo>
                        <a:pt x="4803" y="821"/>
                        <a:pt x="3789" y="1"/>
                        <a:pt x="273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5" name="Google Shape;3205;p64"/>
                <p:cNvSpPr/>
                <p:nvPr/>
              </p:nvSpPr>
              <p:spPr>
                <a:xfrm>
                  <a:off x="4353108" y="3384894"/>
                  <a:ext cx="13048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59" extrusionOk="0">
                      <a:moveTo>
                        <a:pt x="823" y="1"/>
                      </a:moveTo>
                      <a:cubicBezTo>
                        <a:pt x="364" y="1"/>
                        <a:pt x="1" y="364"/>
                        <a:pt x="1" y="824"/>
                      </a:cubicBezTo>
                      <a:cubicBezTo>
                        <a:pt x="1" y="1283"/>
                        <a:pt x="364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4"/>
                      </a:cubicBezTo>
                      <a:cubicBezTo>
                        <a:pt x="1658" y="364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06" name="Google Shape;3206;p64"/>
              <p:cNvGrpSpPr/>
              <p:nvPr/>
            </p:nvGrpSpPr>
            <p:grpSpPr>
              <a:xfrm>
                <a:off x="4494867" y="3090530"/>
                <a:ext cx="37878" cy="32451"/>
                <a:chOff x="4494867" y="3090530"/>
                <a:chExt cx="37878" cy="32451"/>
              </a:xfrm>
            </p:grpSpPr>
            <p:sp>
              <p:nvSpPr>
                <p:cNvPr id="3207" name="Google Shape;3207;p64"/>
                <p:cNvSpPr/>
                <p:nvPr/>
              </p:nvSpPr>
              <p:spPr>
                <a:xfrm>
                  <a:off x="4494867" y="3090530"/>
                  <a:ext cx="37878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6" h="4126" extrusionOk="0">
                      <a:moveTo>
                        <a:pt x="2739" y="0"/>
                      </a:moveTo>
                      <a:cubicBezTo>
                        <a:pt x="2233" y="0"/>
                        <a:pt x="1717" y="188"/>
                        <a:pt x="1295" y="605"/>
                      </a:cubicBezTo>
                      <a:cubicBezTo>
                        <a:pt x="1" y="1900"/>
                        <a:pt x="920" y="4126"/>
                        <a:pt x="2759" y="4126"/>
                      </a:cubicBezTo>
                      <a:cubicBezTo>
                        <a:pt x="3896" y="4114"/>
                        <a:pt x="4803" y="3194"/>
                        <a:pt x="4815" y="2069"/>
                      </a:cubicBezTo>
                      <a:cubicBezTo>
                        <a:pt x="4815" y="824"/>
                        <a:pt x="3800" y="0"/>
                        <a:pt x="2739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8" name="Google Shape;3208;p64"/>
                <p:cNvSpPr/>
                <p:nvPr/>
              </p:nvSpPr>
              <p:spPr>
                <a:xfrm>
                  <a:off x="4510000" y="3100236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1"/>
                      </a:moveTo>
                      <a:cubicBezTo>
                        <a:pt x="375" y="1"/>
                        <a:pt x="0" y="376"/>
                        <a:pt x="0" y="835"/>
                      </a:cubicBezTo>
                      <a:cubicBezTo>
                        <a:pt x="0" y="1283"/>
                        <a:pt x="375" y="1658"/>
                        <a:pt x="835" y="1658"/>
                      </a:cubicBezTo>
                      <a:cubicBezTo>
                        <a:pt x="1295" y="1658"/>
                        <a:pt x="1658" y="1283"/>
                        <a:pt x="1658" y="835"/>
                      </a:cubicBezTo>
                      <a:cubicBezTo>
                        <a:pt x="1658" y="376"/>
                        <a:pt x="1295" y="1"/>
                        <a:pt x="83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09" name="Google Shape;3209;p64"/>
              <p:cNvGrpSpPr/>
              <p:nvPr/>
            </p:nvGrpSpPr>
            <p:grpSpPr>
              <a:xfrm>
                <a:off x="4525124" y="3207774"/>
                <a:ext cx="37783" cy="32420"/>
                <a:chOff x="4525124" y="3207774"/>
                <a:chExt cx="37783" cy="32420"/>
              </a:xfrm>
            </p:grpSpPr>
            <p:sp>
              <p:nvSpPr>
                <p:cNvPr id="3210" name="Google Shape;3210;p64"/>
                <p:cNvSpPr/>
                <p:nvPr/>
              </p:nvSpPr>
              <p:spPr>
                <a:xfrm>
                  <a:off x="4525124" y="3207774"/>
                  <a:ext cx="37783" cy="32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22" extrusionOk="0">
                      <a:moveTo>
                        <a:pt x="2738" y="0"/>
                      </a:moveTo>
                      <a:cubicBezTo>
                        <a:pt x="2231" y="0"/>
                        <a:pt x="1715" y="190"/>
                        <a:pt x="1295" y="614"/>
                      </a:cubicBezTo>
                      <a:cubicBezTo>
                        <a:pt x="1" y="1908"/>
                        <a:pt x="920" y="4122"/>
                        <a:pt x="2747" y="4122"/>
                      </a:cubicBezTo>
                      <a:cubicBezTo>
                        <a:pt x="3884" y="4122"/>
                        <a:pt x="4803" y="3202"/>
                        <a:pt x="4803" y="2065"/>
                      </a:cubicBezTo>
                      <a:cubicBezTo>
                        <a:pt x="4803" y="823"/>
                        <a:pt x="3793" y="0"/>
                        <a:pt x="2738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1" name="Google Shape;3211;p64"/>
                <p:cNvSpPr/>
                <p:nvPr/>
              </p:nvSpPr>
              <p:spPr>
                <a:xfrm>
                  <a:off x="4540256" y="3217448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23" y="1"/>
                      </a:moveTo>
                      <a:cubicBezTo>
                        <a:pt x="363" y="1"/>
                        <a:pt x="0" y="376"/>
                        <a:pt x="0" y="835"/>
                      </a:cubicBezTo>
                      <a:cubicBezTo>
                        <a:pt x="0" y="1295"/>
                        <a:pt x="363" y="1658"/>
                        <a:pt x="823" y="1658"/>
                      </a:cubicBezTo>
                      <a:cubicBezTo>
                        <a:pt x="1282" y="1658"/>
                        <a:pt x="1657" y="1295"/>
                        <a:pt x="1657" y="835"/>
                      </a:cubicBezTo>
                      <a:cubicBezTo>
                        <a:pt x="1657" y="376"/>
                        <a:pt x="1282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12" name="Google Shape;3212;p64"/>
              <p:cNvGrpSpPr/>
              <p:nvPr/>
            </p:nvGrpSpPr>
            <p:grpSpPr>
              <a:xfrm>
                <a:off x="4440544" y="3176479"/>
                <a:ext cx="31499" cy="26898"/>
                <a:chOff x="4440544" y="3176479"/>
                <a:chExt cx="31499" cy="26898"/>
              </a:xfrm>
            </p:grpSpPr>
            <p:sp>
              <p:nvSpPr>
                <p:cNvPr id="3213" name="Google Shape;3213;p64"/>
                <p:cNvSpPr/>
                <p:nvPr/>
              </p:nvSpPr>
              <p:spPr>
                <a:xfrm>
                  <a:off x="4440544" y="3176479"/>
                  <a:ext cx="31499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0" extrusionOk="0">
                      <a:moveTo>
                        <a:pt x="2281" y="0"/>
                      </a:moveTo>
                      <a:cubicBezTo>
                        <a:pt x="1860" y="0"/>
                        <a:pt x="1429" y="156"/>
                        <a:pt x="1077" y="504"/>
                      </a:cubicBezTo>
                      <a:cubicBezTo>
                        <a:pt x="1" y="1581"/>
                        <a:pt x="763" y="3419"/>
                        <a:pt x="2287" y="3419"/>
                      </a:cubicBezTo>
                      <a:cubicBezTo>
                        <a:pt x="3231" y="3419"/>
                        <a:pt x="3993" y="2657"/>
                        <a:pt x="4005" y="1714"/>
                      </a:cubicBezTo>
                      <a:cubicBezTo>
                        <a:pt x="4005" y="682"/>
                        <a:pt x="3163" y="0"/>
                        <a:pt x="2281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4" name="Google Shape;3214;p64"/>
                <p:cNvSpPr/>
                <p:nvPr/>
              </p:nvSpPr>
              <p:spPr>
                <a:xfrm>
                  <a:off x="4454724" y="3186145"/>
                  <a:ext cx="7613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969" extrusionOk="0">
                      <a:moveTo>
                        <a:pt x="484" y="1"/>
                      </a:moveTo>
                      <a:cubicBezTo>
                        <a:pt x="218" y="1"/>
                        <a:pt x="0" y="219"/>
                        <a:pt x="0" y="485"/>
                      </a:cubicBezTo>
                      <a:cubicBezTo>
                        <a:pt x="0" y="751"/>
                        <a:pt x="218" y="969"/>
                        <a:pt x="484" y="969"/>
                      </a:cubicBezTo>
                      <a:cubicBezTo>
                        <a:pt x="750" y="969"/>
                        <a:pt x="968" y="751"/>
                        <a:pt x="968" y="485"/>
                      </a:cubicBezTo>
                      <a:cubicBezTo>
                        <a:pt x="968" y="219"/>
                        <a:pt x="750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15" name="Google Shape;3215;p64"/>
              <p:cNvGrpSpPr/>
              <p:nvPr/>
            </p:nvGrpSpPr>
            <p:grpSpPr>
              <a:xfrm>
                <a:off x="4350545" y="3156400"/>
                <a:ext cx="31405" cy="27001"/>
                <a:chOff x="4350545" y="3156400"/>
                <a:chExt cx="31405" cy="27001"/>
              </a:xfrm>
            </p:grpSpPr>
            <p:sp>
              <p:nvSpPr>
                <p:cNvPr id="3216" name="Google Shape;3216;p64"/>
                <p:cNvSpPr/>
                <p:nvPr/>
              </p:nvSpPr>
              <p:spPr>
                <a:xfrm>
                  <a:off x="4350545" y="3156400"/>
                  <a:ext cx="31405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33" extrusionOk="0">
                      <a:moveTo>
                        <a:pt x="2272" y="1"/>
                      </a:moveTo>
                      <a:cubicBezTo>
                        <a:pt x="1853" y="1"/>
                        <a:pt x="1425" y="156"/>
                        <a:pt x="1077" y="505"/>
                      </a:cubicBezTo>
                      <a:cubicBezTo>
                        <a:pt x="0" y="1581"/>
                        <a:pt x="762" y="3432"/>
                        <a:pt x="2286" y="3432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0" y="1"/>
                        <a:pt x="227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7" name="Google Shape;3217;p64"/>
                <p:cNvSpPr/>
                <p:nvPr/>
              </p:nvSpPr>
              <p:spPr>
                <a:xfrm>
                  <a:off x="4364717" y="3166074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4" y="0"/>
                      </a:moveTo>
                      <a:cubicBezTo>
                        <a:pt x="218" y="0"/>
                        <a:pt x="1" y="218"/>
                        <a:pt x="1" y="484"/>
                      </a:cubicBezTo>
                      <a:cubicBezTo>
                        <a:pt x="1" y="750"/>
                        <a:pt x="218" y="968"/>
                        <a:pt x="484" y="968"/>
                      </a:cubicBezTo>
                      <a:cubicBezTo>
                        <a:pt x="751" y="968"/>
                        <a:pt x="968" y="750"/>
                        <a:pt x="968" y="484"/>
                      </a:cubicBezTo>
                      <a:cubicBezTo>
                        <a:pt x="968" y="218"/>
                        <a:pt x="751" y="0"/>
                        <a:pt x="48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18" name="Google Shape;3218;p64"/>
              <p:cNvGrpSpPr/>
              <p:nvPr/>
            </p:nvGrpSpPr>
            <p:grpSpPr>
              <a:xfrm>
                <a:off x="4376703" y="3255058"/>
                <a:ext cx="31405" cy="27001"/>
                <a:chOff x="4376703" y="3255058"/>
                <a:chExt cx="31405" cy="27001"/>
              </a:xfrm>
            </p:grpSpPr>
            <p:sp>
              <p:nvSpPr>
                <p:cNvPr id="3219" name="Google Shape;3219;p64"/>
                <p:cNvSpPr/>
                <p:nvPr/>
              </p:nvSpPr>
              <p:spPr>
                <a:xfrm>
                  <a:off x="4376703" y="3255058"/>
                  <a:ext cx="31405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33" extrusionOk="0">
                      <a:moveTo>
                        <a:pt x="2273" y="1"/>
                      </a:moveTo>
                      <a:cubicBezTo>
                        <a:pt x="1853" y="1"/>
                        <a:pt x="1426" y="157"/>
                        <a:pt x="1077" y="505"/>
                      </a:cubicBezTo>
                      <a:cubicBezTo>
                        <a:pt x="1" y="1582"/>
                        <a:pt x="763" y="3432"/>
                        <a:pt x="2287" y="3432"/>
                      </a:cubicBezTo>
                      <a:cubicBezTo>
                        <a:pt x="3231" y="3432"/>
                        <a:pt x="3993" y="2658"/>
                        <a:pt x="3993" y="1715"/>
                      </a:cubicBezTo>
                      <a:cubicBezTo>
                        <a:pt x="3993" y="683"/>
                        <a:pt x="3151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0" name="Google Shape;3220;p64"/>
                <p:cNvSpPr/>
                <p:nvPr/>
              </p:nvSpPr>
              <p:spPr>
                <a:xfrm>
                  <a:off x="4390884" y="3264732"/>
                  <a:ext cx="7613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969" extrusionOk="0">
                      <a:moveTo>
                        <a:pt x="484" y="1"/>
                      </a:moveTo>
                      <a:cubicBezTo>
                        <a:pt x="218" y="1"/>
                        <a:pt x="0" y="219"/>
                        <a:pt x="0" y="485"/>
                      </a:cubicBezTo>
                      <a:cubicBezTo>
                        <a:pt x="0" y="751"/>
                        <a:pt x="218" y="969"/>
                        <a:pt x="484" y="969"/>
                      </a:cubicBezTo>
                      <a:cubicBezTo>
                        <a:pt x="750" y="969"/>
                        <a:pt x="968" y="751"/>
                        <a:pt x="968" y="485"/>
                      </a:cubicBezTo>
                      <a:cubicBezTo>
                        <a:pt x="968" y="219"/>
                        <a:pt x="750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21" name="Google Shape;3221;p64"/>
              <p:cNvGrpSpPr/>
              <p:nvPr/>
            </p:nvGrpSpPr>
            <p:grpSpPr>
              <a:xfrm>
                <a:off x="4331322" y="3283656"/>
                <a:ext cx="31405" cy="26945"/>
                <a:chOff x="4331322" y="3283656"/>
                <a:chExt cx="31405" cy="26945"/>
              </a:xfrm>
            </p:grpSpPr>
            <p:sp>
              <p:nvSpPr>
                <p:cNvPr id="3222" name="Google Shape;3222;p64"/>
                <p:cNvSpPr/>
                <p:nvPr/>
              </p:nvSpPr>
              <p:spPr>
                <a:xfrm>
                  <a:off x="4331322" y="3283656"/>
                  <a:ext cx="31405" cy="26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6" extrusionOk="0">
                      <a:moveTo>
                        <a:pt x="2273" y="1"/>
                      </a:moveTo>
                      <a:cubicBezTo>
                        <a:pt x="1853" y="1"/>
                        <a:pt x="1425" y="158"/>
                        <a:pt x="1077" y="510"/>
                      </a:cubicBezTo>
                      <a:cubicBezTo>
                        <a:pt x="1" y="1587"/>
                        <a:pt x="763" y="3425"/>
                        <a:pt x="2287" y="3425"/>
                      </a:cubicBezTo>
                      <a:cubicBezTo>
                        <a:pt x="3230" y="3425"/>
                        <a:pt x="3993" y="2663"/>
                        <a:pt x="3993" y="1720"/>
                      </a:cubicBezTo>
                      <a:cubicBezTo>
                        <a:pt x="3993" y="689"/>
                        <a:pt x="3151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3" name="Google Shape;3223;p64"/>
                <p:cNvSpPr/>
                <p:nvPr/>
              </p:nvSpPr>
              <p:spPr>
                <a:xfrm>
                  <a:off x="4345503" y="3293274"/>
                  <a:ext cx="7613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969" extrusionOk="0">
                      <a:moveTo>
                        <a:pt x="484" y="1"/>
                      </a:moveTo>
                      <a:cubicBezTo>
                        <a:pt x="218" y="1"/>
                        <a:pt x="0" y="219"/>
                        <a:pt x="0" y="485"/>
                      </a:cubicBezTo>
                      <a:cubicBezTo>
                        <a:pt x="0" y="763"/>
                        <a:pt x="218" y="969"/>
                        <a:pt x="484" y="969"/>
                      </a:cubicBezTo>
                      <a:cubicBezTo>
                        <a:pt x="750" y="969"/>
                        <a:pt x="968" y="763"/>
                        <a:pt x="968" y="485"/>
                      </a:cubicBezTo>
                      <a:cubicBezTo>
                        <a:pt x="968" y="219"/>
                        <a:pt x="750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24" name="Google Shape;3224;p64"/>
              <p:cNvGrpSpPr/>
              <p:nvPr/>
            </p:nvGrpSpPr>
            <p:grpSpPr>
              <a:xfrm>
                <a:off x="4380510" y="3065882"/>
                <a:ext cx="31405" cy="26938"/>
                <a:chOff x="4380510" y="3065882"/>
                <a:chExt cx="31405" cy="26938"/>
              </a:xfrm>
            </p:grpSpPr>
            <p:sp>
              <p:nvSpPr>
                <p:cNvPr id="3225" name="Google Shape;3225;p64"/>
                <p:cNvSpPr/>
                <p:nvPr/>
              </p:nvSpPr>
              <p:spPr>
                <a:xfrm>
                  <a:off x="4380510" y="3065882"/>
                  <a:ext cx="31405" cy="26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5" extrusionOk="0">
                      <a:moveTo>
                        <a:pt x="2273" y="0"/>
                      </a:moveTo>
                      <a:cubicBezTo>
                        <a:pt x="1853" y="0"/>
                        <a:pt x="1426" y="157"/>
                        <a:pt x="1077" y="510"/>
                      </a:cubicBezTo>
                      <a:cubicBezTo>
                        <a:pt x="1" y="1586"/>
                        <a:pt x="763" y="3425"/>
                        <a:pt x="2287" y="3425"/>
                      </a:cubicBezTo>
                      <a:cubicBezTo>
                        <a:pt x="3230" y="3425"/>
                        <a:pt x="3993" y="2663"/>
                        <a:pt x="3993" y="1719"/>
                      </a:cubicBezTo>
                      <a:cubicBezTo>
                        <a:pt x="3993" y="688"/>
                        <a:pt x="3151" y="0"/>
                        <a:pt x="2273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6" name="Google Shape;3226;p64"/>
                <p:cNvSpPr/>
                <p:nvPr/>
              </p:nvSpPr>
              <p:spPr>
                <a:xfrm>
                  <a:off x="4393354" y="3075500"/>
                  <a:ext cx="8950" cy="7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76" extrusionOk="0">
                      <a:moveTo>
                        <a:pt x="654" y="0"/>
                      </a:moveTo>
                      <a:cubicBezTo>
                        <a:pt x="218" y="0"/>
                        <a:pt x="1" y="521"/>
                        <a:pt x="303" y="835"/>
                      </a:cubicBezTo>
                      <a:cubicBezTo>
                        <a:pt x="401" y="932"/>
                        <a:pt x="522" y="976"/>
                        <a:pt x="641" y="976"/>
                      </a:cubicBezTo>
                      <a:cubicBezTo>
                        <a:pt x="893" y="976"/>
                        <a:pt x="1138" y="783"/>
                        <a:pt x="1138" y="496"/>
                      </a:cubicBezTo>
                      <a:cubicBezTo>
                        <a:pt x="1138" y="218"/>
                        <a:pt x="920" y="12"/>
                        <a:pt x="65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227" name="Google Shape;3227;p64"/>
            <p:cNvGrpSpPr/>
            <p:nvPr/>
          </p:nvGrpSpPr>
          <p:grpSpPr>
            <a:xfrm>
              <a:off x="4558998" y="3188237"/>
              <a:ext cx="1280131" cy="1052746"/>
              <a:chOff x="4558998" y="3188237"/>
              <a:chExt cx="1280131" cy="1052746"/>
            </a:xfrm>
          </p:grpSpPr>
          <p:sp>
            <p:nvSpPr>
              <p:cNvPr id="3228" name="Google Shape;3228;p64"/>
              <p:cNvSpPr/>
              <p:nvPr/>
            </p:nvSpPr>
            <p:spPr>
              <a:xfrm>
                <a:off x="4916156" y="3750813"/>
                <a:ext cx="8" cy="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1825" cap="flat" cmpd="sng">
                <a:solidFill>
                  <a:srgbClr val="A5B7C5"/>
                </a:solidFill>
                <a:prstDash val="solid"/>
                <a:miter lim="1209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229" name="Google Shape;3229;p64"/>
              <p:cNvGrpSpPr/>
              <p:nvPr/>
            </p:nvGrpSpPr>
            <p:grpSpPr>
              <a:xfrm>
                <a:off x="4579164" y="3203653"/>
                <a:ext cx="1244833" cy="1020397"/>
                <a:chOff x="4579164" y="3203653"/>
                <a:chExt cx="1244833" cy="1020397"/>
              </a:xfrm>
            </p:grpSpPr>
            <p:sp>
              <p:nvSpPr>
                <p:cNvPr id="3230" name="Google Shape;3230;p64"/>
                <p:cNvSpPr/>
                <p:nvPr/>
              </p:nvSpPr>
              <p:spPr>
                <a:xfrm>
                  <a:off x="5490144" y="3482892"/>
                  <a:ext cx="58995" cy="4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1" h="630" fill="none" extrusionOk="0">
                      <a:moveTo>
                        <a:pt x="0" y="630"/>
                      </a:moveTo>
                      <a:lnTo>
                        <a:pt x="7500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1" name="Google Shape;3231;p64"/>
                <p:cNvSpPr/>
                <p:nvPr/>
              </p:nvSpPr>
              <p:spPr>
                <a:xfrm>
                  <a:off x="5490616" y="3482892"/>
                  <a:ext cx="66137" cy="77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9" h="9836" fill="none" extrusionOk="0">
                      <a:moveTo>
                        <a:pt x="1" y="1"/>
                      </a:moveTo>
                      <a:lnTo>
                        <a:pt x="8408" y="9835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3232" name="Google Shape;3232;p64"/>
                <p:cNvGrpSpPr/>
                <p:nvPr/>
              </p:nvGrpSpPr>
              <p:grpSpPr>
                <a:xfrm>
                  <a:off x="4579164" y="3203653"/>
                  <a:ext cx="1244833" cy="1020397"/>
                  <a:chOff x="4579164" y="3203653"/>
                  <a:chExt cx="1244833" cy="1020397"/>
                </a:xfrm>
              </p:grpSpPr>
              <p:sp>
                <p:nvSpPr>
                  <p:cNvPr id="3233" name="Google Shape;3233;p64"/>
                  <p:cNvSpPr/>
                  <p:nvPr/>
                </p:nvSpPr>
                <p:spPr>
                  <a:xfrm>
                    <a:off x="4787909" y="3833395"/>
                    <a:ext cx="69267" cy="222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07" h="2831" fill="none" extrusionOk="0">
                        <a:moveTo>
                          <a:pt x="8806" y="0"/>
                        </a:moveTo>
                        <a:lnTo>
                          <a:pt x="0" y="2831"/>
                        </a:lnTo>
                      </a:path>
                    </a:pathLst>
                  </a:custGeom>
                  <a:noFill/>
                  <a:ln w="1825" cap="flat" cmpd="sng">
                    <a:solidFill>
                      <a:srgbClr val="A5B7C5"/>
                    </a:solidFill>
                    <a:prstDash val="solid"/>
                    <a:miter lim="12096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34" name="Google Shape;3234;p64"/>
                  <p:cNvSpPr/>
                  <p:nvPr/>
                </p:nvSpPr>
                <p:spPr>
                  <a:xfrm>
                    <a:off x="4857263" y="3819695"/>
                    <a:ext cx="69936" cy="141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92" h="1803" fill="none" extrusionOk="0">
                        <a:moveTo>
                          <a:pt x="1" y="1803"/>
                        </a:moveTo>
                        <a:lnTo>
                          <a:pt x="8892" y="0"/>
                        </a:lnTo>
                      </a:path>
                    </a:pathLst>
                  </a:custGeom>
                  <a:noFill/>
                  <a:ln w="1825" cap="flat" cmpd="sng">
                    <a:solidFill>
                      <a:srgbClr val="A5B7C5"/>
                    </a:solidFill>
                    <a:prstDash val="solid"/>
                    <a:miter lim="12096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3235" name="Google Shape;3235;p64"/>
                  <p:cNvGrpSpPr/>
                  <p:nvPr/>
                </p:nvGrpSpPr>
                <p:grpSpPr>
                  <a:xfrm>
                    <a:off x="4579164" y="3203653"/>
                    <a:ext cx="1244833" cy="1020397"/>
                    <a:chOff x="4579164" y="3203653"/>
                    <a:chExt cx="1244833" cy="1020397"/>
                  </a:xfrm>
                </p:grpSpPr>
                <p:sp>
                  <p:nvSpPr>
                    <p:cNvPr id="3236" name="Google Shape;3236;p64"/>
                    <p:cNvSpPr/>
                    <p:nvPr/>
                  </p:nvSpPr>
                  <p:spPr>
                    <a:xfrm>
                      <a:off x="4930329" y="3363965"/>
                      <a:ext cx="23894" cy="10276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038" h="13066" fill="none" extrusionOk="0">
                          <a:moveTo>
                            <a:pt x="3037" y="13065"/>
                          </a:moveTo>
                          <a:lnTo>
                            <a:pt x="1" y="1"/>
                          </a:lnTo>
                        </a:path>
                      </a:pathLst>
                    </a:custGeom>
                    <a:noFill/>
                    <a:ln w="1825" cap="flat" cmpd="sng">
                      <a:solidFill>
                        <a:srgbClr val="A5B7C5"/>
                      </a:solidFill>
                      <a:prstDash val="solid"/>
                      <a:miter lim="1209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237" name="Google Shape;3237;p64"/>
                    <p:cNvSpPr/>
                    <p:nvPr/>
                  </p:nvSpPr>
                  <p:spPr>
                    <a:xfrm>
                      <a:off x="4849846" y="3385948"/>
                      <a:ext cx="104085" cy="792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234" h="10077" fill="none" extrusionOk="0">
                          <a:moveTo>
                            <a:pt x="0" y="0"/>
                          </a:moveTo>
                          <a:lnTo>
                            <a:pt x="13234" y="10077"/>
                          </a:lnTo>
                        </a:path>
                      </a:pathLst>
                    </a:custGeom>
                    <a:noFill/>
                    <a:ln w="1825" cap="flat" cmpd="sng">
                      <a:solidFill>
                        <a:srgbClr val="A5B7C5"/>
                      </a:solidFill>
                      <a:prstDash val="solid"/>
                      <a:miter lim="1209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238" name="Google Shape;3238;p64"/>
                    <p:cNvSpPr/>
                    <p:nvPr/>
                  </p:nvSpPr>
                  <p:spPr>
                    <a:xfrm>
                      <a:off x="4849650" y="3306598"/>
                      <a:ext cx="45869" cy="793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832" h="10090" fill="none" extrusionOk="0">
                          <a:moveTo>
                            <a:pt x="5831" y="0"/>
                          </a:moveTo>
                          <a:lnTo>
                            <a:pt x="1" y="10089"/>
                          </a:lnTo>
                        </a:path>
                      </a:pathLst>
                    </a:custGeom>
                    <a:noFill/>
                    <a:ln w="1825" cap="flat" cmpd="sng">
                      <a:solidFill>
                        <a:srgbClr val="A5B7C5"/>
                      </a:solidFill>
                      <a:prstDash val="solid"/>
                      <a:miter lim="1209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239" name="Google Shape;3239;p64"/>
                    <p:cNvSpPr/>
                    <p:nvPr/>
                  </p:nvSpPr>
                  <p:spPr>
                    <a:xfrm>
                      <a:off x="4849650" y="3361299"/>
                      <a:ext cx="84305" cy="246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19" h="3135" fill="none" extrusionOk="0">
                          <a:moveTo>
                            <a:pt x="1" y="3134"/>
                          </a:moveTo>
                          <a:lnTo>
                            <a:pt x="10719" y="1"/>
                          </a:lnTo>
                        </a:path>
                      </a:pathLst>
                    </a:custGeom>
                    <a:noFill/>
                    <a:ln w="1825" cap="flat" cmpd="sng">
                      <a:solidFill>
                        <a:srgbClr val="A5B7C5"/>
                      </a:solidFill>
                      <a:prstDash val="solid"/>
                      <a:miter lim="1209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240" name="Google Shape;3240;p64"/>
                    <p:cNvSpPr/>
                    <p:nvPr/>
                  </p:nvSpPr>
                  <p:spPr>
                    <a:xfrm>
                      <a:off x="4789616" y="3306598"/>
                      <a:ext cx="19702" cy="547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05" h="6956" fill="none" extrusionOk="0">
                          <a:moveTo>
                            <a:pt x="2505" y="6956"/>
                          </a:moveTo>
                          <a:lnTo>
                            <a:pt x="1" y="0"/>
                          </a:lnTo>
                        </a:path>
                      </a:pathLst>
                    </a:custGeom>
                    <a:noFill/>
                    <a:ln w="1825" cap="flat" cmpd="sng">
                      <a:solidFill>
                        <a:srgbClr val="A5B7C5"/>
                      </a:solidFill>
                      <a:prstDash val="solid"/>
                      <a:miter lim="1209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241" name="Google Shape;3241;p64"/>
                    <p:cNvSpPr/>
                    <p:nvPr/>
                  </p:nvSpPr>
                  <p:spPr>
                    <a:xfrm>
                      <a:off x="4738242" y="3357500"/>
                      <a:ext cx="74883" cy="102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521" h="1307" fill="none" extrusionOk="0">
                          <a:moveTo>
                            <a:pt x="1" y="1307"/>
                          </a:moveTo>
                          <a:lnTo>
                            <a:pt x="9521" y="0"/>
                          </a:lnTo>
                        </a:path>
                      </a:pathLst>
                    </a:custGeom>
                    <a:noFill/>
                    <a:ln w="1825" cap="flat" cmpd="sng">
                      <a:solidFill>
                        <a:srgbClr val="A5B7C5"/>
                      </a:solidFill>
                      <a:prstDash val="solid"/>
                      <a:miter lim="1209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242" name="Google Shape;3242;p64"/>
                    <p:cNvSpPr/>
                    <p:nvPr/>
                  </p:nvSpPr>
                  <p:spPr>
                    <a:xfrm>
                      <a:off x="4710274" y="3357500"/>
                      <a:ext cx="99044" cy="635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93" h="8081" fill="none" extrusionOk="0">
                          <a:moveTo>
                            <a:pt x="0" y="8081"/>
                          </a:moveTo>
                          <a:lnTo>
                            <a:pt x="12593" y="0"/>
                          </a:lnTo>
                        </a:path>
                      </a:pathLst>
                    </a:custGeom>
                    <a:noFill/>
                    <a:ln w="1825" cap="flat" cmpd="sng">
                      <a:solidFill>
                        <a:srgbClr val="A5B7C5"/>
                      </a:solidFill>
                      <a:prstDash val="solid"/>
                      <a:miter lim="1209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243" name="Google Shape;3243;p64"/>
                    <p:cNvSpPr/>
                    <p:nvPr/>
                  </p:nvSpPr>
                  <p:spPr>
                    <a:xfrm>
                      <a:off x="4809310" y="3306598"/>
                      <a:ext cx="87443" cy="5091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118" h="6473" fill="none" extrusionOk="0">
                          <a:moveTo>
                            <a:pt x="1" y="6472"/>
                          </a:moveTo>
                          <a:lnTo>
                            <a:pt x="11118" y="0"/>
                          </a:lnTo>
                        </a:path>
                      </a:pathLst>
                    </a:custGeom>
                    <a:noFill/>
                    <a:ln w="1825" cap="flat" cmpd="sng">
                      <a:solidFill>
                        <a:srgbClr val="A5B7C5"/>
                      </a:solidFill>
                      <a:prstDash val="solid"/>
                      <a:miter lim="12096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grpSp>
                  <p:nvGrpSpPr>
                    <p:cNvPr id="3244" name="Google Shape;3244;p64"/>
                    <p:cNvGrpSpPr/>
                    <p:nvPr/>
                  </p:nvGrpSpPr>
                  <p:grpSpPr>
                    <a:xfrm>
                      <a:off x="4579164" y="3203653"/>
                      <a:ext cx="1244833" cy="1020397"/>
                      <a:chOff x="4579164" y="3203653"/>
                      <a:chExt cx="1244833" cy="1020397"/>
                    </a:xfrm>
                  </p:grpSpPr>
                  <p:sp>
                    <p:nvSpPr>
                      <p:cNvPr id="3245" name="Google Shape;3245;p64"/>
                      <p:cNvSpPr/>
                      <p:nvPr/>
                    </p:nvSpPr>
                    <p:spPr>
                      <a:xfrm>
                        <a:off x="4617986" y="3614284"/>
                        <a:ext cx="53002" cy="2103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739" h="2674" fill="none" extrusionOk="0">
                            <a:moveTo>
                              <a:pt x="0" y="0"/>
                            </a:moveTo>
                            <a:lnTo>
                              <a:pt x="6738" y="2674"/>
                            </a:lnTo>
                          </a:path>
                        </a:pathLst>
                      </a:custGeom>
                      <a:noFill/>
                      <a:ln w="1825" cap="flat" cmpd="sng">
                        <a:solidFill>
                          <a:srgbClr val="A5B7C5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3246" name="Google Shape;3246;p64"/>
                      <p:cNvSpPr/>
                      <p:nvPr/>
                    </p:nvSpPr>
                    <p:spPr>
                      <a:xfrm>
                        <a:off x="4624545" y="3589069"/>
                        <a:ext cx="43682" cy="6318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54" h="8033" fill="none" extrusionOk="0">
                            <a:moveTo>
                              <a:pt x="1" y="8033"/>
                            </a:moveTo>
                            <a:lnTo>
                              <a:pt x="5553" y="1"/>
                            </a:lnTo>
                          </a:path>
                        </a:pathLst>
                      </a:custGeom>
                      <a:noFill/>
                      <a:ln w="1825" cap="flat" cmpd="sng">
                        <a:solidFill>
                          <a:srgbClr val="A5B7C5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3247" name="Google Shape;3247;p64"/>
                      <p:cNvSpPr/>
                      <p:nvPr/>
                    </p:nvSpPr>
                    <p:spPr>
                      <a:xfrm>
                        <a:off x="4668220" y="3517907"/>
                        <a:ext cx="112178" cy="7117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4263" h="9049" fill="none" extrusionOk="0">
                            <a:moveTo>
                              <a:pt x="0" y="9049"/>
                            </a:moveTo>
                            <a:lnTo>
                              <a:pt x="14262" y="0"/>
                            </a:lnTo>
                          </a:path>
                        </a:pathLst>
                      </a:custGeom>
                      <a:noFill/>
                      <a:ln w="1825" cap="flat" cmpd="sng">
                        <a:solidFill>
                          <a:srgbClr val="A5B7C5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3248" name="Google Shape;3248;p64"/>
                      <p:cNvSpPr/>
                      <p:nvPr/>
                    </p:nvSpPr>
                    <p:spPr>
                      <a:xfrm>
                        <a:off x="4706562" y="3516766"/>
                        <a:ext cx="77455" cy="7992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9848" h="10162" fill="none" extrusionOk="0">
                            <a:moveTo>
                              <a:pt x="0" y="10161"/>
                            </a:moveTo>
                            <a:lnTo>
                              <a:pt x="9847" y="0"/>
                            </a:lnTo>
                          </a:path>
                        </a:pathLst>
                      </a:custGeom>
                      <a:noFill/>
                      <a:ln w="1825" cap="flat" cmpd="sng">
                        <a:solidFill>
                          <a:srgbClr val="A5B7C5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3249" name="Google Shape;3249;p64"/>
                      <p:cNvSpPr/>
                      <p:nvPr/>
                    </p:nvSpPr>
                    <p:spPr>
                      <a:xfrm>
                        <a:off x="4763646" y="3516766"/>
                        <a:ext cx="20370" cy="5280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590" h="6714" fill="none" extrusionOk="0">
                            <a:moveTo>
                              <a:pt x="0" y="6714"/>
                            </a:moveTo>
                            <a:lnTo>
                              <a:pt x="2589" y="0"/>
                            </a:lnTo>
                          </a:path>
                        </a:pathLst>
                      </a:custGeom>
                      <a:noFill/>
                      <a:ln w="1825" cap="flat" cmpd="sng">
                        <a:solidFill>
                          <a:srgbClr val="A5B7C5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3250" name="Google Shape;3250;p64"/>
                      <p:cNvSpPr/>
                      <p:nvPr/>
                    </p:nvSpPr>
                    <p:spPr>
                      <a:xfrm>
                        <a:off x="4783151" y="3520565"/>
                        <a:ext cx="45861" cy="9743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831" h="12388" fill="none" extrusionOk="0">
                            <a:moveTo>
                              <a:pt x="5831" y="12388"/>
                            </a:moveTo>
                            <a:lnTo>
                              <a:pt x="0" y="1"/>
                            </a:lnTo>
                          </a:path>
                        </a:pathLst>
                      </a:custGeom>
                      <a:noFill/>
                      <a:ln w="1825" cap="flat" cmpd="sng">
                        <a:solidFill>
                          <a:srgbClr val="A5B7C5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3251" name="Google Shape;3251;p64"/>
                      <p:cNvSpPr/>
                      <p:nvPr/>
                    </p:nvSpPr>
                    <p:spPr>
                      <a:xfrm>
                        <a:off x="4738242" y="3483175"/>
                        <a:ext cx="44917" cy="3739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711" h="4755" fill="none" extrusionOk="0">
                            <a:moveTo>
                              <a:pt x="1" y="1"/>
                            </a:moveTo>
                            <a:lnTo>
                              <a:pt x="5710" y="4755"/>
                            </a:lnTo>
                          </a:path>
                        </a:pathLst>
                      </a:custGeom>
                      <a:noFill/>
                      <a:ln w="1825" cap="flat" cmpd="sng">
                        <a:solidFill>
                          <a:srgbClr val="A5B7C5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3252" name="Google Shape;3252;p64"/>
                      <p:cNvSpPr/>
                      <p:nvPr/>
                    </p:nvSpPr>
                    <p:spPr>
                      <a:xfrm>
                        <a:off x="4704941" y="3501823"/>
                        <a:ext cx="78217" cy="187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9945" h="2384" fill="none" extrusionOk="0">
                            <a:moveTo>
                              <a:pt x="1" y="1"/>
                            </a:moveTo>
                            <a:lnTo>
                              <a:pt x="9944" y="2384"/>
                            </a:lnTo>
                          </a:path>
                        </a:pathLst>
                      </a:custGeom>
                      <a:noFill/>
                      <a:ln w="1825" cap="flat" cmpd="sng">
                        <a:solidFill>
                          <a:srgbClr val="A5B7C5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3253" name="Google Shape;3253;p64"/>
                      <p:cNvSpPr/>
                      <p:nvPr/>
                    </p:nvSpPr>
                    <p:spPr>
                      <a:xfrm>
                        <a:off x="4668220" y="3520565"/>
                        <a:ext cx="115796" cy="1932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4723" h="2457" fill="none" extrusionOk="0">
                            <a:moveTo>
                              <a:pt x="0" y="2457"/>
                            </a:moveTo>
                            <a:lnTo>
                              <a:pt x="14722" y="1"/>
                            </a:lnTo>
                          </a:path>
                        </a:pathLst>
                      </a:custGeom>
                      <a:noFill/>
                      <a:ln w="1825" cap="flat" cmpd="sng">
                        <a:solidFill>
                          <a:srgbClr val="A5B7C5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3254" name="Google Shape;3254;p64"/>
                      <p:cNvSpPr/>
                      <p:nvPr/>
                    </p:nvSpPr>
                    <p:spPr>
                      <a:xfrm>
                        <a:off x="4813117" y="3462915"/>
                        <a:ext cx="40347" cy="5119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130" h="6509" fill="none" extrusionOk="0">
                            <a:moveTo>
                              <a:pt x="5130" y="6508"/>
                            </a:moveTo>
                            <a:lnTo>
                              <a:pt x="1" y="0"/>
                            </a:lnTo>
                          </a:path>
                        </a:pathLst>
                      </a:custGeom>
                      <a:noFill/>
                      <a:ln w="1825" cap="flat" cmpd="sng">
                        <a:solidFill>
                          <a:srgbClr val="A5B7C5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3255" name="Google Shape;3255;p64"/>
                      <p:cNvSpPr/>
                      <p:nvPr/>
                    </p:nvSpPr>
                    <p:spPr>
                      <a:xfrm>
                        <a:off x="4787807" y="3462915"/>
                        <a:ext cx="25317" cy="550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219" h="6993" fill="none" extrusionOk="0">
                            <a:moveTo>
                              <a:pt x="1" y="6992"/>
                            </a:moveTo>
                            <a:lnTo>
                              <a:pt x="3219" y="0"/>
                            </a:lnTo>
                          </a:path>
                        </a:pathLst>
                      </a:custGeom>
                      <a:noFill/>
                      <a:ln w="1825" cap="flat" cmpd="sng">
                        <a:solidFill>
                          <a:srgbClr val="A5B7C5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3256" name="Google Shape;3256;p64"/>
                      <p:cNvSpPr/>
                      <p:nvPr/>
                    </p:nvSpPr>
                    <p:spPr>
                      <a:xfrm>
                        <a:off x="4781342" y="3514100"/>
                        <a:ext cx="72311" cy="695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9194" h="884" fill="none" extrusionOk="0">
                            <a:moveTo>
                              <a:pt x="0" y="883"/>
                            </a:moveTo>
                            <a:lnTo>
                              <a:pt x="9194" y="0"/>
                            </a:lnTo>
                          </a:path>
                        </a:pathLst>
                      </a:custGeom>
                      <a:noFill/>
                      <a:ln w="1825" cap="flat" cmpd="sng">
                        <a:solidFill>
                          <a:srgbClr val="A5B7C5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3257" name="Google Shape;3257;p64"/>
                      <p:cNvSpPr/>
                      <p:nvPr/>
                    </p:nvSpPr>
                    <p:spPr>
                      <a:xfrm>
                        <a:off x="4853645" y="3514100"/>
                        <a:ext cx="26175" cy="5918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328" h="7525" fill="none" extrusionOk="0">
                            <a:moveTo>
                              <a:pt x="1" y="0"/>
                            </a:moveTo>
                            <a:lnTo>
                              <a:pt x="3328" y="7525"/>
                            </a:lnTo>
                          </a:path>
                        </a:pathLst>
                      </a:custGeom>
                      <a:noFill/>
                      <a:ln w="1825" cap="flat" cmpd="sng">
                        <a:solidFill>
                          <a:srgbClr val="A5B7C5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3258" name="Google Shape;3258;p64"/>
                      <p:cNvSpPr/>
                      <p:nvPr/>
                    </p:nvSpPr>
                    <p:spPr>
                      <a:xfrm>
                        <a:off x="4827392" y="3514100"/>
                        <a:ext cx="26261" cy="10038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339" h="12763" fill="none" extrusionOk="0">
                            <a:moveTo>
                              <a:pt x="3339" y="0"/>
                            </a:moveTo>
                            <a:lnTo>
                              <a:pt x="0" y="12762"/>
                            </a:lnTo>
                          </a:path>
                        </a:pathLst>
                      </a:custGeom>
                      <a:noFill/>
                      <a:ln w="1825" cap="flat" cmpd="sng">
                        <a:solidFill>
                          <a:srgbClr val="A5B7C5"/>
                        </a:solidFill>
                        <a:prstDash val="solid"/>
                        <a:miter lim="12096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grpSp>
                    <p:nvGrpSpPr>
                      <p:cNvPr id="3259" name="Google Shape;3259;p64"/>
                      <p:cNvGrpSpPr/>
                      <p:nvPr/>
                    </p:nvGrpSpPr>
                    <p:grpSpPr>
                      <a:xfrm>
                        <a:off x="4579164" y="3203653"/>
                        <a:ext cx="1244833" cy="1020397"/>
                        <a:chOff x="4579164" y="3203653"/>
                        <a:chExt cx="1244833" cy="1020397"/>
                      </a:xfrm>
                    </p:grpSpPr>
                    <p:sp>
                      <p:nvSpPr>
                        <p:cNvPr id="3260" name="Google Shape;3260;p64"/>
                        <p:cNvSpPr/>
                        <p:nvPr/>
                      </p:nvSpPr>
                      <p:spPr>
                        <a:xfrm>
                          <a:off x="4879812" y="3466721"/>
                          <a:ext cx="74411" cy="106563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9461" h="13549" fill="none" extrusionOk="0">
                              <a:moveTo>
                                <a:pt x="1" y="13549"/>
                              </a:moveTo>
                              <a:lnTo>
                                <a:pt x="9460" y="0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261" name="Google Shape;3261;p64"/>
                        <p:cNvSpPr/>
                        <p:nvPr/>
                      </p:nvSpPr>
                      <p:spPr>
                        <a:xfrm>
                          <a:off x="4954215" y="3408017"/>
                          <a:ext cx="105989" cy="58712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3476" h="7465" fill="none" extrusionOk="0">
                              <a:moveTo>
                                <a:pt x="0" y="7464"/>
                              </a:moveTo>
                              <a:lnTo>
                                <a:pt x="13476" y="0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262" name="Google Shape;3262;p64"/>
                        <p:cNvSpPr/>
                        <p:nvPr/>
                      </p:nvSpPr>
                      <p:spPr>
                        <a:xfrm>
                          <a:off x="4953924" y="3465195"/>
                          <a:ext cx="119792" cy="5481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5231" h="6969" fill="none" extrusionOk="0">
                              <a:moveTo>
                                <a:pt x="1" y="1"/>
                              </a:moveTo>
                              <a:lnTo>
                                <a:pt x="15231" y="6968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263" name="Google Shape;3263;p64"/>
                        <p:cNvSpPr/>
                        <p:nvPr/>
                      </p:nvSpPr>
                      <p:spPr>
                        <a:xfrm>
                          <a:off x="5073708" y="3521045"/>
                          <a:ext cx="26938" cy="7183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3425" h="9134" fill="none" extrusionOk="0">
                              <a:moveTo>
                                <a:pt x="1" y="0"/>
                              </a:moveTo>
                              <a:lnTo>
                                <a:pt x="3424" y="9133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264" name="Google Shape;3264;p64"/>
                        <p:cNvSpPr/>
                        <p:nvPr/>
                      </p:nvSpPr>
                      <p:spPr>
                        <a:xfrm>
                          <a:off x="5100637" y="3586309"/>
                          <a:ext cx="26741" cy="8116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3400" h="10320" fill="none" extrusionOk="0">
                              <a:moveTo>
                                <a:pt x="3399" y="10319"/>
                              </a:moveTo>
                              <a:lnTo>
                                <a:pt x="0" y="1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265" name="Google Shape;3265;p64"/>
                        <p:cNvSpPr/>
                        <p:nvPr/>
                      </p:nvSpPr>
                      <p:spPr>
                        <a:xfrm>
                          <a:off x="5088549" y="3252840"/>
                          <a:ext cx="693968" cy="52062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88235" h="66195" fill="none" extrusionOk="0">
                              <a:moveTo>
                                <a:pt x="1" y="63509"/>
                              </a:moveTo>
                              <a:lnTo>
                                <a:pt x="1537" y="42400"/>
                              </a:lnTo>
                              <a:lnTo>
                                <a:pt x="10077" y="22210"/>
                              </a:lnTo>
                              <a:cubicBezTo>
                                <a:pt x="10077" y="22210"/>
                                <a:pt x="14202" y="33218"/>
                                <a:pt x="14202" y="32384"/>
                              </a:cubicBezTo>
                              <a:cubicBezTo>
                                <a:pt x="14202" y="31561"/>
                                <a:pt x="26009" y="8976"/>
                                <a:pt x="26009" y="8976"/>
                              </a:cubicBezTo>
                              <a:lnTo>
                                <a:pt x="33618" y="31077"/>
                              </a:lnTo>
                              <a:lnTo>
                                <a:pt x="15025" y="46779"/>
                              </a:lnTo>
                              <a:lnTo>
                                <a:pt x="36037" y="48944"/>
                              </a:lnTo>
                              <a:lnTo>
                                <a:pt x="27557" y="58863"/>
                              </a:lnTo>
                              <a:lnTo>
                                <a:pt x="40803" y="66194"/>
                              </a:lnTo>
                              <a:lnTo>
                                <a:pt x="43586" y="48448"/>
                              </a:lnTo>
                              <a:lnTo>
                                <a:pt x="51122" y="29734"/>
                              </a:lnTo>
                              <a:lnTo>
                                <a:pt x="49670" y="16694"/>
                              </a:lnTo>
                              <a:lnTo>
                                <a:pt x="65263" y="21376"/>
                              </a:lnTo>
                              <a:lnTo>
                                <a:pt x="68819" y="9448"/>
                              </a:lnTo>
                              <a:lnTo>
                                <a:pt x="66098" y="1"/>
                              </a:lnTo>
                              <a:lnTo>
                                <a:pt x="88235" y="20069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266" name="Google Shape;3266;p64"/>
                        <p:cNvSpPr/>
                        <p:nvPr/>
                      </p:nvSpPr>
                      <p:spPr>
                        <a:xfrm>
                          <a:off x="5060203" y="3203653"/>
                          <a:ext cx="544588" cy="31635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69242" h="40223" fill="none" extrusionOk="0">
                              <a:moveTo>
                                <a:pt x="69242" y="6255"/>
                              </a:moveTo>
                              <a:lnTo>
                                <a:pt x="53274" y="22948"/>
                              </a:lnTo>
                              <a:lnTo>
                                <a:pt x="45532" y="5432"/>
                              </a:lnTo>
                              <a:lnTo>
                                <a:pt x="29613" y="14747"/>
                              </a:lnTo>
                              <a:lnTo>
                                <a:pt x="28790" y="1"/>
                              </a:lnTo>
                              <a:lnTo>
                                <a:pt x="13500" y="28912"/>
                              </a:lnTo>
                              <a:lnTo>
                                <a:pt x="4306" y="13089"/>
                              </a:lnTo>
                              <a:lnTo>
                                <a:pt x="0" y="25984"/>
                              </a:lnTo>
                              <a:lnTo>
                                <a:pt x="1718" y="40222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267" name="Google Shape;3267;p64"/>
                        <p:cNvSpPr/>
                        <p:nvPr/>
                      </p:nvSpPr>
                      <p:spPr>
                        <a:xfrm>
                          <a:off x="5127371" y="3507533"/>
                          <a:ext cx="124739" cy="26783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5860" h="34054" fill="none" extrusionOk="0">
                              <a:moveTo>
                                <a:pt x="9266" y="1"/>
                              </a:moveTo>
                              <a:lnTo>
                                <a:pt x="10101" y="14396"/>
                              </a:lnTo>
                              <a:lnTo>
                                <a:pt x="15859" y="34053"/>
                              </a:lnTo>
                              <a:lnTo>
                                <a:pt x="0" y="19851"/>
                              </a:lnTo>
                              <a:lnTo>
                                <a:pt x="1234" y="33642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268" name="Google Shape;3268;p64"/>
                        <p:cNvSpPr/>
                        <p:nvPr/>
                      </p:nvSpPr>
                      <p:spPr>
                        <a:xfrm>
                          <a:off x="5100637" y="3507533"/>
                          <a:ext cx="99618" cy="7878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2666" h="10017" fill="none" extrusionOk="0">
                              <a:moveTo>
                                <a:pt x="0" y="10017"/>
                              </a:moveTo>
                              <a:lnTo>
                                <a:pt x="12665" y="1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269" name="Google Shape;3269;p64"/>
                        <p:cNvSpPr/>
                        <p:nvPr/>
                      </p:nvSpPr>
                      <p:spPr>
                        <a:xfrm>
                          <a:off x="5200248" y="3501068"/>
                          <a:ext cx="156514" cy="6473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9900" h="823" fill="none" extrusionOk="0">
                              <a:moveTo>
                                <a:pt x="0" y="823"/>
                              </a:moveTo>
                              <a:lnTo>
                                <a:pt x="19900" y="0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270" name="Google Shape;3270;p64"/>
                        <p:cNvSpPr/>
                        <p:nvPr/>
                      </p:nvSpPr>
                      <p:spPr>
                        <a:xfrm>
                          <a:off x="5127371" y="3507533"/>
                          <a:ext cx="72885" cy="155853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9267" h="19816" fill="none" extrusionOk="0">
                              <a:moveTo>
                                <a:pt x="9266" y="1"/>
                              </a:moveTo>
                              <a:lnTo>
                                <a:pt x="0" y="19815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271" name="Google Shape;3271;p64"/>
                        <p:cNvSpPr/>
                        <p:nvPr/>
                      </p:nvSpPr>
                      <p:spPr>
                        <a:xfrm>
                          <a:off x="5352947" y="3384139"/>
                          <a:ext cx="126265" cy="117692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054" h="14964" fill="none" extrusionOk="0">
                              <a:moveTo>
                                <a:pt x="1" y="14964"/>
                              </a:moveTo>
                              <a:lnTo>
                                <a:pt x="16053" y="0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272" name="Google Shape;3272;p64"/>
                        <p:cNvSpPr/>
                        <p:nvPr/>
                      </p:nvSpPr>
                      <p:spPr>
                        <a:xfrm>
                          <a:off x="5356753" y="3246375"/>
                          <a:ext cx="61567" cy="2547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7828" h="32384" fill="none" extrusionOk="0">
                              <a:moveTo>
                                <a:pt x="1" y="32383"/>
                              </a:moveTo>
                              <a:lnTo>
                                <a:pt x="7827" y="0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273" name="Google Shape;3273;p64"/>
                        <p:cNvSpPr/>
                        <p:nvPr/>
                      </p:nvSpPr>
                      <p:spPr>
                        <a:xfrm>
                          <a:off x="5352947" y="3486698"/>
                          <a:ext cx="141483" cy="1057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7989" h="1344" fill="none" extrusionOk="0">
                              <a:moveTo>
                                <a:pt x="1" y="1343"/>
                              </a:moveTo>
                              <a:lnTo>
                                <a:pt x="17989" y="0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274" name="Google Shape;3274;p64"/>
                        <p:cNvSpPr/>
                        <p:nvPr/>
                      </p:nvSpPr>
                      <p:spPr>
                        <a:xfrm>
                          <a:off x="5353898" y="3501068"/>
                          <a:ext cx="18089" cy="1367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300" h="17384" fill="none" extrusionOk="0">
                              <a:moveTo>
                                <a:pt x="1" y="0"/>
                              </a:moveTo>
                              <a:lnTo>
                                <a:pt x="2299" y="17383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275" name="Google Shape;3275;p64"/>
                        <p:cNvSpPr/>
                        <p:nvPr/>
                      </p:nvSpPr>
                      <p:spPr>
                        <a:xfrm>
                          <a:off x="5206721" y="3620749"/>
                          <a:ext cx="102379" cy="98863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3017" h="12570" fill="none" extrusionOk="0">
                              <a:moveTo>
                                <a:pt x="0" y="1"/>
                              </a:moveTo>
                              <a:lnTo>
                                <a:pt x="13016" y="12569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276" name="Google Shape;3276;p64"/>
                        <p:cNvSpPr/>
                        <p:nvPr/>
                      </p:nvSpPr>
                      <p:spPr>
                        <a:xfrm>
                          <a:off x="5293102" y="3715798"/>
                          <a:ext cx="15997" cy="101238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034" h="12872" fill="none" extrusionOk="0">
                              <a:moveTo>
                                <a:pt x="2033" y="0"/>
                              </a:moveTo>
                              <a:lnTo>
                                <a:pt x="1" y="12871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277" name="Google Shape;3277;p64"/>
                        <p:cNvSpPr/>
                        <p:nvPr/>
                      </p:nvSpPr>
                      <p:spPr>
                        <a:xfrm>
                          <a:off x="5127371" y="3659854"/>
                          <a:ext cx="92862" cy="13453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1807" h="17106" fill="none" extrusionOk="0">
                              <a:moveTo>
                                <a:pt x="11807" y="17105"/>
                              </a:moveTo>
                              <a:lnTo>
                                <a:pt x="0" y="1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278" name="Google Shape;3278;p64"/>
                        <p:cNvSpPr/>
                        <p:nvPr/>
                      </p:nvSpPr>
                      <p:spPr>
                        <a:xfrm>
                          <a:off x="5479203" y="3327149"/>
                          <a:ext cx="150615" cy="56998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9150" h="7247" fill="none" extrusionOk="0">
                              <a:moveTo>
                                <a:pt x="19149" y="0"/>
                              </a:moveTo>
                              <a:lnTo>
                                <a:pt x="0" y="7246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279" name="Google Shape;3279;p64"/>
                        <p:cNvSpPr/>
                        <p:nvPr/>
                      </p:nvSpPr>
                      <p:spPr>
                        <a:xfrm>
                          <a:off x="5371980" y="3633790"/>
                          <a:ext cx="59373" cy="4003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7549" h="509" fill="none" extrusionOk="0">
                              <a:moveTo>
                                <a:pt x="0" y="508"/>
                              </a:moveTo>
                              <a:lnTo>
                                <a:pt x="7549" y="0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280" name="Google Shape;3280;p64"/>
                        <p:cNvSpPr/>
                        <p:nvPr/>
                      </p:nvSpPr>
                      <p:spPr>
                        <a:xfrm>
                          <a:off x="5352947" y="3497261"/>
                          <a:ext cx="78406" cy="136536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9969" h="17360" fill="none" extrusionOk="0">
                              <a:moveTo>
                                <a:pt x="9969" y="17359"/>
                              </a:moveTo>
                              <a:lnTo>
                                <a:pt x="1" y="0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281" name="Google Shape;3281;p64"/>
                        <p:cNvSpPr/>
                        <p:nvPr/>
                      </p:nvSpPr>
                      <p:spPr>
                        <a:xfrm>
                          <a:off x="4917296" y="3466721"/>
                          <a:ext cx="40733" cy="122356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179" h="15557" fill="none" extrusionOk="0">
                              <a:moveTo>
                                <a:pt x="1" y="15557"/>
                              </a:moveTo>
                              <a:lnTo>
                                <a:pt x="5178" y="0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282" name="Google Shape;3282;p64"/>
                        <p:cNvSpPr/>
                        <p:nvPr/>
                      </p:nvSpPr>
                      <p:spPr>
                        <a:xfrm>
                          <a:off x="5060203" y="3408017"/>
                          <a:ext cx="111416" cy="19513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4166" h="2481" fill="none" extrusionOk="0">
                              <a:moveTo>
                                <a:pt x="0" y="0"/>
                              </a:moveTo>
                              <a:lnTo>
                                <a:pt x="14165" y="2480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sp>
                      <p:nvSpPr>
                        <p:cNvPr id="3283" name="Google Shape;3283;p64"/>
                        <p:cNvSpPr/>
                        <p:nvPr/>
                      </p:nvSpPr>
                      <p:spPr>
                        <a:xfrm>
                          <a:off x="5127371" y="3620749"/>
                          <a:ext cx="79358" cy="42636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90" h="5421" fill="none" extrusionOk="0">
                              <a:moveTo>
                                <a:pt x="0" y="5420"/>
                              </a:moveTo>
                              <a:lnTo>
                                <a:pt x="10089" y="1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  <p:grpSp>
                      <p:nvGrpSpPr>
                        <p:cNvPr id="3284" name="Google Shape;3284;p64"/>
                        <p:cNvGrpSpPr/>
                        <p:nvPr/>
                      </p:nvGrpSpPr>
                      <p:grpSpPr>
                        <a:xfrm>
                          <a:off x="4579164" y="3203653"/>
                          <a:ext cx="1244833" cy="1020397"/>
                          <a:chOff x="4579164" y="3203653"/>
                          <a:chExt cx="1244833" cy="1020397"/>
                        </a:xfrm>
                      </p:grpSpPr>
                      <p:sp>
                        <p:nvSpPr>
                          <p:cNvPr id="3285" name="Google Shape;3285;p64"/>
                          <p:cNvSpPr/>
                          <p:nvPr/>
                        </p:nvSpPr>
                        <p:spPr>
                          <a:xfrm>
                            <a:off x="4949551" y="3708185"/>
                            <a:ext cx="37972" cy="381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4828" h="485" fill="none" extrusionOk="0">
                                <a:moveTo>
                                  <a:pt x="0" y="1"/>
                                </a:moveTo>
                                <a:lnTo>
                                  <a:pt x="4827" y="485"/>
                                </a:lnTo>
                              </a:path>
                            </a:pathLst>
                          </a:custGeom>
                          <a:noFill/>
                          <a:ln w="1825" cap="flat" cmpd="sng">
                            <a:solidFill>
                              <a:srgbClr val="A5B7C5"/>
                            </a:solidFill>
                            <a:prstDash val="solid"/>
                            <a:miter lim="12096"/>
                            <a:headEnd type="none" w="sm" len="sm"/>
                            <a:tailEnd type="none" w="sm" len="sm"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/>
                          </a:p>
                        </p:txBody>
                      </p:sp>
                      <p:grpSp>
                        <p:nvGrpSpPr>
                          <p:cNvPr id="3286" name="Google Shape;3286;p64"/>
                          <p:cNvGrpSpPr/>
                          <p:nvPr/>
                        </p:nvGrpSpPr>
                        <p:grpSpPr>
                          <a:xfrm>
                            <a:off x="4579164" y="3203653"/>
                            <a:ext cx="1244833" cy="1020397"/>
                            <a:chOff x="4579164" y="3203653"/>
                            <a:chExt cx="1244833" cy="1020397"/>
                          </a:xfrm>
                        </p:grpSpPr>
                        <p:sp>
                          <p:nvSpPr>
                            <p:cNvPr id="3287" name="Google Shape;3287;p64"/>
                            <p:cNvSpPr/>
                            <p:nvPr/>
                          </p:nvSpPr>
                          <p:spPr>
                            <a:xfrm>
                              <a:off x="4953357" y="3586309"/>
                              <a:ext cx="147288" cy="121884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18727" h="15497" fill="none" extrusionOk="0">
                                  <a:moveTo>
                                    <a:pt x="18726" y="1"/>
                                  </a:moveTo>
                                  <a:lnTo>
                                    <a:pt x="0" y="15497"/>
                                  </a:lnTo>
                                </a:path>
                              </a:pathLst>
                            </a:custGeom>
                            <a:noFill/>
                            <a:ln w="1825" cap="flat" cmpd="sng">
                              <a:solidFill>
                                <a:srgbClr val="A5B7C5"/>
                              </a:solidFill>
                              <a:prstDash val="solid"/>
                              <a:miter lim="12096"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 spcFirstLastPara="1" wrap="square" lIns="91425" tIns="91425" rIns="91425" bIns="91425" anchor="ctr" anchorCtr="0">
                              <a:noAutofit/>
                            </a:bodyPr>
                            <a:lstStyle/>
                            <a:p>
                              <a:pPr marL="0" lvl="0" indent="0" algn="l" rtl="0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endParaRPr/>
                            </a:p>
                          </p:txBody>
                        </p:sp>
                        <p:sp>
                          <p:nvSpPr>
                            <p:cNvPr id="3288" name="Google Shape;3288;p64"/>
                            <p:cNvSpPr/>
                            <p:nvPr/>
                          </p:nvSpPr>
                          <p:spPr>
                            <a:xfrm>
                              <a:off x="4987515" y="3592876"/>
                              <a:ext cx="113130" cy="119123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14384" h="15146" fill="none" extrusionOk="0">
                                  <a:moveTo>
                                    <a:pt x="0" y="15146"/>
                                  </a:moveTo>
                                  <a:lnTo>
                                    <a:pt x="14383" y="0"/>
                                  </a:lnTo>
                                </a:path>
                              </a:pathLst>
                            </a:custGeom>
                            <a:noFill/>
                            <a:ln w="1825" cap="flat" cmpd="sng">
                              <a:solidFill>
                                <a:srgbClr val="A5B7C5"/>
                              </a:solidFill>
                              <a:prstDash val="solid"/>
                              <a:miter lim="12096"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 spcFirstLastPara="1" wrap="square" lIns="91425" tIns="91425" rIns="91425" bIns="91425" anchor="ctr" anchorCtr="0">
                              <a:noAutofit/>
                            </a:bodyPr>
                            <a:lstStyle/>
                            <a:p>
                              <a:pPr marL="0" lvl="0" indent="0" algn="l" rtl="0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endParaRPr/>
                            </a:p>
                          </p:txBody>
                        </p:sp>
                        <p:sp>
                          <p:nvSpPr>
                            <p:cNvPr id="3289" name="Google Shape;3289;p64"/>
                            <p:cNvSpPr/>
                            <p:nvPr/>
                          </p:nvSpPr>
                          <p:spPr>
                            <a:xfrm>
                              <a:off x="4913395" y="3708185"/>
                              <a:ext cx="39970" cy="45389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5082" h="5771" fill="none" extrusionOk="0">
                                  <a:moveTo>
                                    <a:pt x="1" y="5771"/>
                                  </a:moveTo>
                                  <a:lnTo>
                                    <a:pt x="5081" y="1"/>
                                  </a:lnTo>
                                </a:path>
                              </a:pathLst>
                            </a:custGeom>
                            <a:noFill/>
                            <a:ln w="1825" cap="flat" cmpd="sng">
                              <a:solidFill>
                                <a:srgbClr val="A5B7C5"/>
                              </a:solidFill>
                              <a:prstDash val="solid"/>
                              <a:miter lim="12096"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 spcFirstLastPara="1" wrap="square" lIns="91425" tIns="91425" rIns="91425" bIns="91425" anchor="ctr" anchorCtr="0">
                              <a:noAutofit/>
                            </a:bodyPr>
                            <a:lstStyle/>
                            <a:p>
                              <a:pPr marL="0" lvl="0" indent="0" algn="l" rtl="0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endParaRPr/>
                            </a:p>
                          </p:txBody>
                        </p:sp>
                        <p:sp>
                          <p:nvSpPr>
                            <p:cNvPr id="3290" name="Google Shape;3290;p64"/>
                            <p:cNvSpPr/>
                            <p:nvPr/>
                          </p:nvSpPr>
                          <p:spPr>
                            <a:xfrm>
                              <a:off x="4888943" y="3704378"/>
                              <a:ext cx="60616" cy="26080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7707" h="3316" fill="none" extrusionOk="0">
                                  <a:moveTo>
                                    <a:pt x="1" y="3315"/>
                                  </a:moveTo>
                                  <a:lnTo>
                                    <a:pt x="7706" y="1"/>
                                  </a:lnTo>
                                </a:path>
                              </a:pathLst>
                            </a:custGeom>
                            <a:noFill/>
                            <a:ln w="1825" cap="flat" cmpd="sng">
                              <a:solidFill>
                                <a:srgbClr val="A5B7C5"/>
                              </a:solidFill>
                              <a:prstDash val="solid"/>
                              <a:miter lim="12096"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 spcFirstLastPara="1" wrap="square" lIns="91425" tIns="91425" rIns="91425" bIns="91425" anchor="ctr" anchorCtr="0">
                              <a:noAutofit/>
                            </a:bodyPr>
                            <a:lstStyle/>
                            <a:p>
                              <a:pPr marL="0" lvl="0" indent="0" algn="l" rtl="0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endParaRPr/>
                            </a:p>
                          </p:txBody>
                        </p:sp>
                        <p:sp>
                          <p:nvSpPr>
                            <p:cNvPr id="3291" name="Google Shape;3291;p64"/>
                            <p:cNvSpPr/>
                            <p:nvPr/>
                          </p:nvSpPr>
                          <p:spPr>
                            <a:xfrm>
                              <a:off x="4917296" y="3589069"/>
                              <a:ext cx="32262" cy="119123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4102" h="15146" fill="none" extrusionOk="0">
                                  <a:moveTo>
                                    <a:pt x="1" y="1"/>
                                  </a:moveTo>
                                  <a:lnTo>
                                    <a:pt x="4101" y="15146"/>
                                  </a:lnTo>
                                </a:path>
                              </a:pathLst>
                            </a:custGeom>
                            <a:noFill/>
                            <a:ln w="1825" cap="flat" cmpd="sng">
                              <a:solidFill>
                                <a:srgbClr val="A5B7C5"/>
                              </a:solidFill>
                              <a:prstDash val="solid"/>
                              <a:miter lim="12096"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 spcFirstLastPara="1" wrap="square" lIns="91425" tIns="91425" rIns="91425" bIns="91425" anchor="ctr" anchorCtr="0">
                              <a:noAutofit/>
                            </a:bodyPr>
                            <a:lstStyle/>
                            <a:p>
                              <a:pPr marL="0" lvl="0" indent="0" algn="l" rtl="0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endParaRPr/>
                            </a:p>
                          </p:txBody>
                        </p:sp>
                        <p:sp>
                          <p:nvSpPr>
                            <p:cNvPr id="3292" name="Google Shape;3292;p64"/>
                            <p:cNvSpPr/>
                            <p:nvPr/>
                          </p:nvSpPr>
                          <p:spPr>
                            <a:xfrm>
                              <a:off x="4949551" y="3708185"/>
                              <a:ext cx="22840" cy="72885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2904" h="9267" fill="none" extrusionOk="0">
                                  <a:moveTo>
                                    <a:pt x="0" y="1"/>
                                  </a:moveTo>
                                  <a:lnTo>
                                    <a:pt x="2904" y="9267"/>
                                  </a:lnTo>
                                </a:path>
                              </a:pathLst>
                            </a:custGeom>
                            <a:noFill/>
                            <a:ln w="1825" cap="flat" cmpd="sng">
                              <a:solidFill>
                                <a:srgbClr val="A5B7C5"/>
                              </a:solidFill>
                              <a:prstDash val="solid"/>
                              <a:miter lim="12096"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 spcFirstLastPara="1" wrap="square" lIns="91425" tIns="91425" rIns="91425" bIns="91425" anchor="ctr" anchorCtr="0">
                              <a:noAutofit/>
                            </a:bodyPr>
                            <a:lstStyle/>
                            <a:p>
                              <a:pPr marL="0" lvl="0" indent="0" algn="l" rtl="0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endParaRPr/>
                            </a:p>
                          </p:txBody>
                        </p:sp>
                        <p:sp>
                          <p:nvSpPr>
                            <p:cNvPr id="3293" name="Google Shape;3293;p64"/>
                            <p:cNvSpPr/>
                            <p:nvPr/>
                          </p:nvSpPr>
                          <p:spPr>
                            <a:xfrm>
                              <a:off x="4912066" y="3752237"/>
                              <a:ext cx="60325" cy="28833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7670" h="3666" fill="none" extrusionOk="0">
                                  <a:moveTo>
                                    <a:pt x="0" y="1"/>
                                  </a:moveTo>
                                  <a:lnTo>
                                    <a:pt x="7670" y="3666"/>
                                  </a:lnTo>
                                </a:path>
                              </a:pathLst>
                            </a:custGeom>
                            <a:noFill/>
                            <a:ln w="1825" cap="flat" cmpd="sng">
                              <a:solidFill>
                                <a:srgbClr val="A5B7C5"/>
                              </a:solidFill>
                              <a:prstDash val="solid"/>
                              <a:miter lim="12096"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 spcFirstLastPara="1" wrap="square" lIns="91425" tIns="91425" rIns="91425" bIns="91425" anchor="ctr" anchorCtr="0">
                              <a:noAutofit/>
                            </a:bodyPr>
                            <a:lstStyle/>
                            <a:p>
                              <a:pPr marL="0" lvl="0" indent="0" algn="l" rtl="0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endParaRPr/>
                            </a:p>
                          </p:txBody>
                        </p:sp>
                        <p:grpSp>
                          <p:nvGrpSpPr>
                            <p:cNvPr id="3294" name="Google Shape;3294;p64"/>
                            <p:cNvGrpSpPr/>
                            <p:nvPr/>
                          </p:nvGrpSpPr>
                          <p:grpSpPr>
                            <a:xfrm>
                              <a:off x="4579164" y="3203653"/>
                              <a:ext cx="1244833" cy="1020397"/>
                              <a:chOff x="4579164" y="3203653"/>
                              <a:chExt cx="1244833" cy="1020397"/>
                            </a:xfrm>
                          </p:grpSpPr>
                          <p:sp>
                            <p:nvSpPr>
                              <p:cNvPr id="3295" name="Google Shape;3295;p64"/>
                              <p:cNvSpPr/>
                              <p:nvPr/>
                            </p:nvSpPr>
                            <p:spPr>
                              <a:xfrm>
                                <a:off x="4590301" y="3738347"/>
                                <a:ext cx="92956" cy="91722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11819" h="11662" fill="none" extrusionOk="0">
                                    <a:moveTo>
                                      <a:pt x="0" y="0"/>
                                    </a:moveTo>
                                    <a:lnTo>
                                      <a:pt x="11819" y="11662"/>
                                    </a:lnTo>
                                  </a:path>
                                </a:pathLst>
                              </a:custGeom>
                              <a:noFill/>
                              <a:ln w="1825" cap="flat" cmpd="sng">
                                <a:solidFill>
                                  <a:srgbClr val="A5B7C5"/>
                                </a:solidFill>
                                <a:prstDash val="solid"/>
                                <a:miter lim="12096"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wrap="square" lIns="91425" tIns="91425" rIns="91425" bIns="91425" anchor="ctr" anchorCtr="0">
                                <a:noAutofit/>
                              </a:bodyPr>
                              <a:lstStyle/>
                              <a:p>
                                <a:pPr marL="0" lvl="0" indent="0" algn="l" rtl="0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endParaRPr/>
                              </a:p>
                            </p:txBody>
                          </p:sp>
                          <p:sp>
                            <p:nvSpPr>
                              <p:cNvPr id="3296" name="Google Shape;3296;p64"/>
                              <p:cNvSpPr/>
                              <p:nvPr/>
                            </p:nvSpPr>
                            <p:spPr>
                              <a:xfrm>
                                <a:off x="4683250" y="3652241"/>
                                <a:ext cx="33591" cy="177828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4271" h="22610" fill="none" extrusionOk="0">
                                    <a:moveTo>
                                      <a:pt x="1" y="22610"/>
                                    </a:moveTo>
                                    <a:lnTo>
                                      <a:pt x="4271" y="1"/>
                                    </a:lnTo>
                                  </a:path>
                                </a:pathLst>
                              </a:custGeom>
                              <a:noFill/>
                              <a:ln w="1825" cap="flat" cmpd="sng">
                                <a:solidFill>
                                  <a:srgbClr val="A5B7C5"/>
                                </a:solidFill>
                                <a:prstDash val="solid"/>
                                <a:miter lim="12096"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wrap="square" lIns="91425" tIns="91425" rIns="91425" bIns="91425" anchor="ctr" anchorCtr="0">
                                <a:noAutofit/>
                              </a:bodyPr>
                              <a:lstStyle/>
                              <a:p>
                                <a:pPr marL="0" lvl="0" indent="0" algn="l" rtl="0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endParaRPr/>
                              </a:p>
                            </p:txBody>
                          </p:sp>
                          <p:sp>
                            <p:nvSpPr>
                              <p:cNvPr id="3297" name="Google Shape;3297;p64"/>
                              <p:cNvSpPr/>
                              <p:nvPr/>
                            </p:nvSpPr>
                            <p:spPr>
                              <a:xfrm>
                                <a:off x="4716833" y="3652241"/>
                                <a:ext cx="70982" cy="207707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9025" h="26409" fill="none" extrusionOk="0">
                                    <a:moveTo>
                                      <a:pt x="1" y="1"/>
                                    </a:moveTo>
                                    <a:lnTo>
                                      <a:pt x="9025" y="26408"/>
                                    </a:lnTo>
                                  </a:path>
                                </a:pathLst>
                              </a:custGeom>
                              <a:noFill/>
                              <a:ln w="1825" cap="flat" cmpd="sng">
                                <a:solidFill>
                                  <a:srgbClr val="A5B7C5"/>
                                </a:solidFill>
                                <a:prstDash val="solid"/>
                                <a:miter lim="12096"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wrap="square" lIns="91425" tIns="91425" rIns="91425" bIns="91425" anchor="ctr" anchorCtr="0">
                                <a:noAutofit/>
                              </a:bodyPr>
                              <a:lstStyle/>
                              <a:p>
                                <a:pPr marL="0" lvl="0" indent="0" algn="l" rtl="0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endParaRPr/>
                              </a:p>
                            </p:txBody>
                          </p:sp>
                          <p:sp>
                            <p:nvSpPr>
                              <p:cNvPr id="3298" name="Google Shape;3298;p64"/>
                              <p:cNvSpPr/>
                              <p:nvPr/>
                            </p:nvSpPr>
                            <p:spPr>
                              <a:xfrm>
                                <a:off x="4813117" y="3694578"/>
                                <a:ext cx="44154" cy="139297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5614" h="17711" fill="none" extrusionOk="0">
                                    <a:moveTo>
                                      <a:pt x="5614" y="17711"/>
                                    </a:moveTo>
                                    <a:lnTo>
                                      <a:pt x="1" y="1"/>
                                    </a:lnTo>
                                  </a:path>
                                </a:pathLst>
                              </a:custGeom>
                              <a:noFill/>
                              <a:ln w="1825" cap="flat" cmpd="sng">
                                <a:solidFill>
                                  <a:srgbClr val="A5B7C5"/>
                                </a:solidFill>
                                <a:prstDash val="solid"/>
                                <a:miter lim="12096"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wrap="square" lIns="91425" tIns="91425" rIns="91425" bIns="91425" anchor="ctr" anchorCtr="0">
                                <a:noAutofit/>
                              </a:bodyPr>
                              <a:lstStyle/>
                              <a:p>
                                <a:pPr marL="0" lvl="0" indent="0" algn="l" rtl="0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endParaRPr/>
                              </a:p>
                            </p:txBody>
                          </p:sp>
                          <p:sp>
                            <p:nvSpPr>
                              <p:cNvPr id="3299" name="Google Shape;3299;p64"/>
                              <p:cNvSpPr/>
                              <p:nvPr/>
                            </p:nvSpPr>
                            <p:spPr>
                              <a:xfrm>
                                <a:off x="4787807" y="3694578"/>
                                <a:ext cx="25317" cy="165369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3219" h="21026" fill="none" extrusionOk="0">
                                    <a:moveTo>
                                      <a:pt x="3219" y="1"/>
                                    </a:moveTo>
                                    <a:lnTo>
                                      <a:pt x="1" y="21025"/>
                                    </a:lnTo>
                                  </a:path>
                                </a:pathLst>
                              </a:custGeom>
                              <a:noFill/>
                              <a:ln w="1825" cap="flat" cmpd="sng">
                                <a:solidFill>
                                  <a:srgbClr val="A5B7C5"/>
                                </a:solidFill>
                                <a:prstDash val="solid"/>
                                <a:miter lim="12096"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wrap="square" lIns="91425" tIns="91425" rIns="91425" bIns="91425" anchor="ctr" anchorCtr="0">
                                <a:noAutofit/>
                              </a:bodyPr>
                              <a:lstStyle/>
                              <a:p>
                                <a:pPr marL="0" lvl="0" indent="0" algn="l" rtl="0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endParaRPr/>
                              </a:p>
                            </p:txBody>
                          </p:sp>
                          <p:sp>
                            <p:nvSpPr>
                              <p:cNvPr id="3300" name="Google Shape;3300;p64"/>
                              <p:cNvSpPr/>
                              <p:nvPr/>
                            </p:nvSpPr>
                            <p:spPr>
                              <a:xfrm>
                                <a:off x="4683250" y="3830061"/>
                                <a:ext cx="106374" cy="25223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13525" h="3207" fill="none" extrusionOk="0">
                                    <a:moveTo>
                                      <a:pt x="1" y="1"/>
                                    </a:moveTo>
                                    <a:lnTo>
                                      <a:pt x="13525" y="3206"/>
                                    </a:lnTo>
                                  </a:path>
                                </a:pathLst>
                              </a:custGeom>
                              <a:noFill/>
                              <a:ln w="1825" cap="flat" cmpd="sng">
                                <a:solidFill>
                                  <a:srgbClr val="A5B7C5"/>
                                </a:solidFill>
                                <a:prstDash val="solid"/>
                                <a:miter lim="12096"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wrap="square" lIns="91425" tIns="91425" rIns="91425" bIns="91425" anchor="ctr" anchorCtr="0">
                                <a:noAutofit/>
                              </a:bodyPr>
                              <a:lstStyle/>
                              <a:p>
                                <a:pPr marL="0" lvl="0" indent="0" algn="l" rtl="0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endParaRPr/>
                              </a:p>
                            </p:txBody>
                          </p:sp>
                          <p:sp>
                            <p:nvSpPr>
                              <p:cNvPr id="3301" name="Google Shape;3301;p64"/>
                              <p:cNvSpPr/>
                              <p:nvPr/>
                            </p:nvSpPr>
                            <p:spPr>
                              <a:xfrm>
                                <a:off x="4670980" y="3830061"/>
                                <a:ext cx="12277" cy="79263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1561" h="10078" fill="none" extrusionOk="0">
                                    <a:moveTo>
                                      <a:pt x="1561" y="1"/>
                                    </a:moveTo>
                                    <a:lnTo>
                                      <a:pt x="0" y="10077"/>
                                    </a:lnTo>
                                  </a:path>
                                </a:pathLst>
                              </a:custGeom>
                              <a:noFill/>
                              <a:ln w="1825" cap="flat" cmpd="sng">
                                <a:solidFill>
                                  <a:srgbClr val="A5B7C5"/>
                                </a:solidFill>
                                <a:prstDash val="solid"/>
                                <a:miter lim="12096"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wrap="square" lIns="91425" tIns="91425" rIns="91425" bIns="91425" anchor="ctr" anchorCtr="0">
                                <a:noAutofit/>
                              </a:bodyPr>
                              <a:lstStyle/>
                              <a:p>
                                <a:pPr marL="0" lvl="0" indent="0" algn="l" rtl="0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endParaRPr/>
                              </a:p>
                            </p:txBody>
                          </p:sp>
                          <p:sp>
                            <p:nvSpPr>
                              <p:cNvPr id="3302" name="Google Shape;3302;p64"/>
                              <p:cNvSpPr/>
                              <p:nvPr/>
                            </p:nvSpPr>
                            <p:spPr>
                              <a:xfrm>
                                <a:off x="4583828" y="3830061"/>
                                <a:ext cx="99429" cy="34543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12642" h="4392" fill="none" extrusionOk="0">
                                    <a:moveTo>
                                      <a:pt x="0" y="4392"/>
                                    </a:moveTo>
                                    <a:lnTo>
                                      <a:pt x="12642" y="1"/>
                                    </a:lnTo>
                                  </a:path>
                                </a:pathLst>
                              </a:custGeom>
                              <a:noFill/>
                              <a:ln w="1825" cap="flat" cmpd="sng">
                                <a:solidFill>
                                  <a:srgbClr val="A5B7C5"/>
                                </a:solidFill>
                                <a:prstDash val="solid"/>
                                <a:miter lim="12096"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wrap="square" lIns="91425" tIns="91425" rIns="91425" bIns="91425" anchor="ctr" anchorCtr="0">
                                <a:noAutofit/>
                              </a:bodyPr>
                              <a:lstStyle/>
                              <a:p>
                                <a:pPr marL="0" lvl="0" indent="0" algn="l" rtl="0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endParaRPr/>
                              </a:p>
                            </p:txBody>
                          </p:sp>
                          <p:sp>
                            <p:nvSpPr>
                              <p:cNvPr id="3303" name="Google Shape;3303;p64"/>
                              <p:cNvSpPr/>
                              <p:nvPr/>
                            </p:nvSpPr>
                            <p:spPr>
                              <a:xfrm>
                                <a:off x="4683250" y="3830061"/>
                                <a:ext cx="50336" cy="117983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6400" h="15001" fill="none" extrusionOk="0">
                                    <a:moveTo>
                                      <a:pt x="1" y="1"/>
                                    </a:moveTo>
                                    <a:lnTo>
                                      <a:pt x="6400" y="15001"/>
                                    </a:lnTo>
                                  </a:path>
                                </a:pathLst>
                              </a:custGeom>
                              <a:noFill/>
                              <a:ln w="1825" cap="flat" cmpd="sng">
                                <a:solidFill>
                                  <a:srgbClr val="A5B7C5"/>
                                </a:solidFill>
                                <a:prstDash val="solid"/>
                                <a:miter lim="12096"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wrap="square" lIns="91425" tIns="91425" rIns="91425" bIns="91425" anchor="ctr" anchorCtr="0">
                                <a:noAutofit/>
                              </a:bodyPr>
                              <a:lstStyle/>
                              <a:p>
                                <a:pPr marL="0" lvl="0" indent="0" algn="l" rtl="0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endParaRPr/>
                              </a:p>
                            </p:txBody>
                          </p:sp>
                          <p:sp>
                            <p:nvSpPr>
                              <p:cNvPr id="3304" name="Google Shape;3304;p64"/>
                              <p:cNvSpPr/>
                              <p:nvPr/>
                            </p:nvSpPr>
                            <p:spPr>
                              <a:xfrm>
                                <a:off x="4733578" y="3855276"/>
                                <a:ext cx="56046" cy="92768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7126" h="11795" fill="none" extrusionOk="0">
                                    <a:moveTo>
                                      <a:pt x="1" y="11795"/>
                                    </a:moveTo>
                                    <a:lnTo>
                                      <a:pt x="7126" y="0"/>
                                    </a:lnTo>
                                  </a:path>
                                </a:pathLst>
                              </a:custGeom>
                              <a:noFill/>
                              <a:ln w="1825" cap="flat" cmpd="sng">
                                <a:solidFill>
                                  <a:srgbClr val="A5B7C5"/>
                                </a:solidFill>
                                <a:prstDash val="solid"/>
                                <a:miter lim="12096"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wrap="square" lIns="91425" tIns="91425" rIns="91425" bIns="91425" anchor="ctr" anchorCtr="0">
                                <a:noAutofit/>
                              </a:bodyPr>
                              <a:lstStyle/>
                              <a:p>
                                <a:pPr marL="0" lvl="0" indent="0" algn="l" rtl="0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endParaRPr/>
                              </a:p>
                            </p:txBody>
                          </p:sp>
                          <p:sp>
                            <p:nvSpPr>
                              <p:cNvPr id="3305" name="Google Shape;3305;p64"/>
                              <p:cNvSpPr/>
                              <p:nvPr/>
                            </p:nvSpPr>
                            <p:spPr>
                              <a:xfrm>
                                <a:off x="4888943" y="3730450"/>
                                <a:ext cx="34928" cy="89252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4441" h="11348" fill="none" extrusionOk="0">
                                    <a:moveTo>
                                      <a:pt x="4440" y="11347"/>
                                    </a:moveTo>
                                    <a:lnTo>
                                      <a:pt x="1" y="0"/>
                                    </a:lnTo>
                                  </a:path>
                                </a:pathLst>
                              </a:custGeom>
                              <a:noFill/>
                              <a:ln w="1825" cap="flat" cmpd="sng">
                                <a:solidFill>
                                  <a:srgbClr val="A5B7C5"/>
                                </a:solidFill>
                                <a:prstDash val="solid"/>
                                <a:miter lim="12096"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wrap="square" lIns="91425" tIns="91425" rIns="91425" bIns="91425" anchor="ctr" anchorCtr="0">
                                <a:noAutofit/>
                              </a:bodyPr>
                              <a:lstStyle/>
                              <a:p>
                                <a:pPr marL="0" lvl="0" indent="0" algn="l" rtl="0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endParaRPr/>
                              </a:p>
                            </p:txBody>
                          </p:sp>
                          <p:sp>
                            <p:nvSpPr>
                              <p:cNvPr id="3306" name="Google Shape;3306;p64"/>
                              <p:cNvSpPr/>
                              <p:nvPr/>
                            </p:nvSpPr>
                            <p:spPr>
                              <a:xfrm>
                                <a:off x="4590301" y="3667468"/>
                                <a:ext cx="49762" cy="70887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6327" h="9013" fill="none" extrusionOk="0">
                                    <a:moveTo>
                                      <a:pt x="0" y="9012"/>
                                    </a:moveTo>
                                    <a:lnTo>
                                      <a:pt x="6327" y="0"/>
                                    </a:lnTo>
                                  </a:path>
                                </a:pathLst>
                              </a:custGeom>
                              <a:noFill/>
                              <a:ln w="1825" cap="flat" cmpd="sng">
                                <a:solidFill>
                                  <a:srgbClr val="A5B7C5"/>
                                </a:solidFill>
                                <a:prstDash val="solid"/>
                                <a:miter lim="12096"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wrap="square" lIns="91425" tIns="91425" rIns="91425" bIns="91425" anchor="ctr" anchorCtr="0">
                                <a:noAutofit/>
                              </a:bodyPr>
                              <a:lstStyle/>
                              <a:p>
                                <a:pPr marL="0" lvl="0" indent="0" algn="l" rtl="0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endParaRPr/>
                              </a:p>
                            </p:txBody>
                          </p:sp>
                          <p:sp>
                            <p:nvSpPr>
                              <p:cNvPr id="3307" name="Google Shape;3307;p64"/>
                              <p:cNvSpPr/>
                              <p:nvPr/>
                            </p:nvSpPr>
                            <p:spPr>
                              <a:xfrm>
                                <a:off x="4640338" y="3648536"/>
                                <a:ext cx="80593" cy="20268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rect l="l" t="t" r="r" b="b"/>
                                <a:pathLst>
                                  <a:path w="10247" h="2577" fill="none" extrusionOk="0">
                                    <a:moveTo>
                                      <a:pt x="1" y="2577"/>
                                    </a:moveTo>
                                    <a:lnTo>
                                      <a:pt x="10247" y="0"/>
                                    </a:lnTo>
                                  </a:path>
                                </a:pathLst>
                              </a:custGeom>
                              <a:noFill/>
                              <a:ln w="1825" cap="flat" cmpd="sng">
                                <a:solidFill>
                                  <a:srgbClr val="A5B7C5"/>
                                </a:solidFill>
                                <a:prstDash val="solid"/>
                                <a:miter lim="12096"/>
                                <a:headEnd type="none" w="sm" len="sm"/>
                                <a:tailEnd type="none" w="sm" len="sm"/>
                              </a:ln>
                            </p:spPr>
                            <p:txBody>
                              <a:bodyPr spcFirstLastPara="1" wrap="square" lIns="91425" tIns="91425" rIns="91425" bIns="91425" anchor="ctr" anchorCtr="0">
                                <a:noAutofit/>
                              </a:bodyPr>
                              <a:lstStyle/>
                              <a:p>
                                <a:pPr marL="0" lvl="0" indent="0" algn="l" rtl="0"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</a:pPr>
                                <a:endParaRPr/>
                              </a:p>
                            </p:txBody>
                          </p:sp>
                          <p:grpSp>
                            <p:nvGrpSpPr>
                              <p:cNvPr id="3308" name="Google Shape;3308;p64"/>
                              <p:cNvGrpSpPr/>
                              <p:nvPr/>
                            </p:nvGrpSpPr>
                            <p:grpSpPr>
                              <a:xfrm>
                                <a:off x="4579164" y="3203653"/>
                                <a:ext cx="1244833" cy="1020397"/>
                                <a:chOff x="4579164" y="3203653"/>
                                <a:chExt cx="1244833" cy="1020397"/>
                              </a:xfrm>
                            </p:grpSpPr>
                            <p:sp>
                              <p:nvSpPr>
                                <p:cNvPr id="3309" name="Google Shape;3309;p64"/>
                                <p:cNvSpPr/>
                                <p:nvPr/>
                              </p:nvSpPr>
                              <p:spPr>
                                <a:xfrm>
                                  <a:off x="4753083" y="3966015"/>
                                  <a:ext cx="92964" cy="53765"/>
                                </a:xfrm>
                                <a:custGeom>
                                  <a:avLst/>
                                  <a:gdLst/>
                                  <a:ahLst/>
                                  <a:cxnLst/>
                                  <a:rect l="l" t="t" r="r" b="b"/>
                                  <a:pathLst>
                                    <a:path w="11820" h="6836" fill="none" extrusionOk="0">
                                      <a:moveTo>
                                        <a:pt x="1" y="6836"/>
                                      </a:moveTo>
                                      <a:lnTo>
                                        <a:pt x="11819" y="1"/>
                                      </a:lnTo>
                                    </a:path>
                                  </a:pathLst>
                                </a:custGeom>
                                <a:noFill/>
                                <a:ln w="1825" cap="flat" cmpd="sng">
                                  <a:solidFill>
                                    <a:srgbClr val="A5B7C5"/>
                                  </a:solidFill>
                                  <a:prstDash val="solid"/>
                                  <a:miter lim="12096"/>
                                  <a:headEnd type="none" w="sm" len="sm"/>
                                  <a:tailEnd type="none" w="sm" len="sm"/>
                                </a:ln>
                              </p:spPr>
                              <p:txBody>
                                <a:bodyPr spcFirstLastPara="1" wrap="square" lIns="91425" tIns="91425" rIns="91425" bIns="91425" anchor="ctr" anchorCtr="0">
                                  <a:noAutofit/>
                                </a:bodyPr>
                                <a:lstStyle/>
                                <a:p>
                                  <a:pPr marL="0" lvl="0" indent="0" algn="l" rtl="0"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</a:pPr>
                                  <a:endParaRPr/>
                                </a:p>
                              </p:txBody>
                            </p:sp>
                            <p:sp>
                              <p:nvSpPr>
                                <p:cNvPr id="3310" name="Google Shape;3310;p64"/>
                                <p:cNvSpPr/>
                                <p:nvPr/>
                              </p:nvSpPr>
                              <p:spPr>
                                <a:xfrm>
                                  <a:off x="4846040" y="3952794"/>
                                  <a:ext cx="103519" cy="13135"/>
                                </a:xfrm>
                                <a:custGeom>
                                  <a:avLst/>
                                  <a:gdLst/>
                                  <a:ahLst/>
                                  <a:cxnLst/>
                                  <a:rect l="l" t="t" r="r" b="b"/>
                                  <a:pathLst>
                                    <a:path w="13162" h="1670" fill="none" extrusionOk="0">
                                      <a:moveTo>
                                        <a:pt x="13161" y="0"/>
                                      </a:moveTo>
                                      <a:lnTo>
                                        <a:pt x="0" y="1670"/>
                                      </a:lnTo>
                                    </a:path>
                                  </a:pathLst>
                                </a:custGeom>
                                <a:noFill/>
                                <a:ln w="1825" cap="flat" cmpd="sng">
                                  <a:solidFill>
                                    <a:srgbClr val="A5B7C5"/>
                                  </a:solidFill>
                                  <a:prstDash val="solid"/>
                                  <a:miter lim="12096"/>
                                  <a:headEnd type="none" w="sm" len="sm"/>
                                  <a:tailEnd type="none" w="sm" len="sm"/>
                                </a:ln>
                              </p:spPr>
                              <p:txBody>
                                <a:bodyPr spcFirstLastPara="1" wrap="square" lIns="91425" tIns="91425" rIns="91425" bIns="91425" anchor="ctr" anchorCtr="0">
                                  <a:noAutofit/>
                                </a:bodyPr>
                                <a:lstStyle/>
                                <a:p>
                                  <a:pPr marL="0" lvl="0" indent="0" algn="l" rtl="0"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</a:pPr>
                                  <a:endParaRPr/>
                                </a:p>
                              </p:txBody>
                            </p:sp>
                            <p:sp>
                              <p:nvSpPr>
                                <p:cNvPr id="3311" name="Google Shape;3311;p64"/>
                                <p:cNvSpPr/>
                                <p:nvPr/>
                              </p:nvSpPr>
                              <p:spPr>
                                <a:xfrm>
                                  <a:off x="4846040" y="3962216"/>
                                  <a:ext cx="64800" cy="128066"/>
                                </a:xfrm>
                                <a:custGeom>
                                  <a:avLst/>
                                  <a:gdLst/>
                                  <a:ahLst/>
                                  <a:cxnLst/>
                                  <a:rect l="l" t="t" r="r" b="b"/>
                                  <a:pathLst>
                                    <a:path w="8239" h="16283" fill="none" extrusionOk="0">
                                      <a:moveTo>
                                        <a:pt x="0" y="0"/>
                                      </a:moveTo>
                                      <a:lnTo>
                                        <a:pt x="8238" y="16282"/>
                                      </a:lnTo>
                                    </a:path>
                                  </a:pathLst>
                                </a:custGeom>
                                <a:noFill/>
                                <a:ln w="1825" cap="flat" cmpd="sng">
                                  <a:solidFill>
                                    <a:srgbClr val="A5B7C5"/>
                                  </a:solidFill>
                                  <a:prstDash val="solid"/>
                                  <a:miter lim="12096"/>
                                  <a:headEnd type="none" w="sm" len="sm"/>
                                  <a:tailEnd type="none" w="sm" len="sm"/>
                                </a:ln>
                              </p:spPr>
                              <p:txBody>
                                <a:bodyPr spcFirstLastPara="1" wrap="square" lIns="91425" tIns="91425" rIns="91425" bIns="91425" anchor="ctr" anchorCtr="0">
                                  <a:noAutofit/>
                                </a:bodyPr>
                                <a:lstStyle/>
                                <a:p>
                                  <a:pPr marL="0" lvl="0" indent="0" algn="l" rtl="0"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</a:pPr>
                                  <a:endParaRPr/>
                                </a:p>
                              </p:txBody>
                            </p:sp>
                            <p:sp>
                              <p:nvSpPr>
                                <p:cNvPr id="3312" name="Google Shape;3312;p64"/>
                                <p:cNvSpPr/>
                                <p:nvPr/>
                              </p:nvSpPr>
                              <p:spPr>
                                <a:xfrm>
                                  <a:off x="4842233" y="3962216"/>
                                  <a:ext cx="3815" cy="164787"/>
                                </a:xfrm>
                                <a:custGeom>
                                  <a:avLst/>
                                  <a:gdLst/>
                                  <a:ahLst/>
                                  <a:cxnLst/>
                                  <a:rect l="l" t="t" r="r" b="b"/>
                                  <a:pathLst>
                                    <a:path w="485" h="20952" fill="none" extrusionOk="0">
                                      <a:moveTo>
                                        <a:pt x="0" y="20952"/>
                                      </a:moveTo>
                                      <a:lnTo>
                                        <a:pt x="484" y="0"/>
                                      </a:lnTo>
                                    </a:path>
                                  </a:pathLst>
                                </a:custGeom>
                                <a:noFill/>
                                <a:ln w="1825" cap="flat" cmpd="sng">
                                  <a:solidFill>
                                    <a:srgbClr val="A5B7C5"/>
                                  </a:solidFill>
                                  <a:prstDash val="solid"/>
                                  <a:miter lim="12096"/>
                                  <a:headEnd type="none" w="sm" len="sm"/>
                                  <a:tailEnd type="none" w="sm" len="sm"/>
                                </a:ln>
                              </p:spPr>
                              <p:txBody>
                                <a:bodyPr spcFirstLastPara="1" wrap="square" lIns="91425" tIns="91425" rIns="91425" bIns="91425" anchor="ctr" anchorCtr="0">
                                  <a:noAutofit/>
                                </a:bodyPr>
                                <a:lstStyle/>
                                <a:p>
                                  <a:pPr marL="0" lvl="0" indent="0" algn="l" rtl="0"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</a:pPr>
                                  <a:endParaRPr/>
                                </a:p>
                              </p:txBody>
                            </p:sp>
                            <p:sp>
                              <p:nvSpPr>
                                <p:cNvPr id="3313" name="Google Shape;3313;p64"/>
                                <p:cNvSpPr/>
                                <p:nvPr/>
                              </p:nvSpPr>
                              <p:spPr>
                                <a:xfrm>
                                  <a:off x="4842233" y="4123189"/>
                                  <a:ext cx="37587" cy="53002"/>
                                </a:xfrm>
                                <a:custGeom>
                                  <a:avLst/>
                                  <a:gdLst/>
                                  <a:ahLst/>
                                  <a:cxnLst/>
                                  <a:rect l="l" t="t" r="r" b="b"/>
                                  <a:pathLst>
                                    <a:path w="4779" h="6739" fill="none" extrusionOk="0">
                                      <a:moveTo>
                                        <a:pt x="4779" y="6739"/>
                                      </a:moveTo>
                                      <a:lnTo>
                                        <a:pt x="0" y="1"/>
                                      </a:lnTo>
                                    </a:path>
                                  </a:pathLst>
                                </a:custGeom>
                                <a:noFill/>
                                <a:ln w="1825" cap="flat" cmpd="sng">
                                  <a:solidFill>
                                    <a:srgbClr val="A5B7C5"/>
                                  </a:solidFill>
                                  <a:prstDash val="solid"/>
                                  <a:miter lim="12096"/>
                                  <a:headEnd type="none" w="sm" len="sm"/>
                                  <a:tailEnd type="none" w="sm" len="sm"/>
                                </a:ln>
                              </p:spPr>
                              <p:txBody>
                                <a:bodyPr spcFirstLastPara="1" wrap="square" lIns="91425" tIns="91425" rIns="91425" bIns="91425" anchor="ctr" anchorCtr="0">
                                  <a:noAutofit/>
                                </a:bodyPr>
                                <a:lstStyle/>
                                <a:p>
                                  <a:pPr marL="0" lvl="0" indent="0" algn="l" rtl="0"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</a:pPr>
                                  <a:endParaRPr/>
                                </a:p>
                              </p:txBody>
                            </p:sp>
                            <p:sp>
                              <p:nvSpPr>
                                <p:cNvPr id="3314" name="Google Shape;3314;p64"/>
                                <p:cNvSpPr/>
                                <p:nvPr/>
                              </p:nvSpPr>
                              <p:spPr>
                                <a:xfrm>
                                  <a:off x="4770779" y="4118525"/>
                                  <a:ext cx="71461" cy="4672"/>
                                </a:xfrm>
                                <a:custGeom>
                                  <a:avLst/>
                                  <a:gdLst/>
                                  <a:ahLst/>
                                  <a:cxnLst/>
                                  <a:rect l="l" t="t" r="r" b="b"/>
                                  <a:pathLst>
                                    <a:path w="9086" h="594" fill="none" extrusionOk="0">
                                      <a:moveTo>
                                        <a:pt x="9085" y="594"/>
                                      </a:moveTo>
                                      <a:lnTo>
                                        <a:pt x="1" y="1"/>
                                      </a:lnTo>
                                    </a:path>
                                  </a:pathLst>
                                </a:custGeom>
                                <a:noFill/>
                                <a:ln w="1825" cap="flat" cmpd="sng">
                                  <a:solidFill>
                                    <a:srgbClr val="A5B7C5"/>
                                  </a:solidFill>
                                  <a:prstDash val="solid"/>
                                  <a:miter lim="12096"/>
                                  <a:headEnd type="none" w="sm" len="sm"/>
                                  <a:tailEnd type="none" w="sm" len="sm"/>
                                </a:ln>
                              </p:spPr>
                              <p:txBody>
                                <a:bodyPr spcFirstLastPara="1" wrap="square" lIns="91425" tIns="91425" rIns="91425" bIns="91425" anchor="ctr" anchorCtr="0">
                                  <a:noAutofit/>
                                </a:bodyPr>
                                <a:lstStyle/>
                                <a:p>
                                  <a:pPr marL="0" lvl="0" indent="0" algn="l" rtl="0"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</a:pPr>
                                  <a:endParaRPr/>
                                </a:p>
                              </p:txBody>
                            </p:sp>
                            <p:sp>
                              <p:nvSpPr>
                                <p:cNvPr id="3315" name="Google Shape;3315;p64"/>
                                <p:cNvSpPr/>
                                <p:nvPr/>
                              </p:nvSpPr>
                              <p:spPr>
                                <a:xfrm>
                                  <a:off x="4842233" y="4090274"/>
                                  <a:ext cx="68606" cy="32923"/>
                                </a:xfrm>
                                <a:custGeom>
                                  <a:avLst/>
                                  <a:gdLst/>
                                  <a:ahLst/>
                                  <a:cxnLst/>
                                  <a:rect l="l" t="t" r="r" b="b"/>
                                  <a:pathLst>
                                    <a:path w="8723" h="4186" fill="none" extrusionOk="0">
                                      <a:moveTo>
                                        <a:pt x="0" y="4186"/>
                                      </a:moveTo>
                                      <a:lnTo>
                                        <a:pt x="8722" y="0"/>
                                      </a:lnTo>
                                    </a:path>
                                  </a:pathLst>
                                </a:custGeom>
                                <a:noFill/>
                                <a:ln w="1825" cap="flat" cmpd="sng">
                                  <a:solidFill>
                                    <a:srgbClr val="A5B7C5"/>
                                  </a:solidFill>
                                  <a:prstDash val="solid"/>
                                  <a:miter lim="12096"/>
                                  <a:headEnd type="none" w="sm" len="sm"/>
                                  <a:tailEnd type="none" w="sm" len="sm"/>
                                </a:ln>
                              </p:spPr>
                              <p:txBody>
                                <a:bodyPr spcFirstLastPara="1" wrap="square" lIns="91425" tIns="91425" rIns="91425" bIns="91425" anchor="ctr" anchorCtr="0">
                                  <a:noAutofit/>
                                </a:bodyPr>
                                <a:lstStyle/>
                                <a:p>
                                  <a:pPr marL="0" lvl="0" indent="0" algn="l" rtl="0"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</a:pPr>
                                  <a:endParaRPr/>
                                </a:p>
                              </p:txBody>
                            </p:sp>
                            <p:grpSp>
                              <p:nvGrpSpPr>
                                <p:cNvPr id="3316" name="Google Shape;3316;p64"/>
                                <p:cNvGrpSpPr/>
                                <p:nvPr/>
                              </p:nvGrpSpPr>
                              <p:grpSpPr>
                                <a:xfrm>
                                  <a:off x="4579164" y="3203653"/>
                                  <a:ext cx="1244833" cy="1020397"/>
                                  <a:chOff x="4579164" y="3203653"/>
                                  <a:chExt cx="1244833" cy="1020397"/>
                                </a:xfrm>
                              </p:grpSpPr>
                              <p:sp>
                                <p:nvSpPr>
                                  <p:cNvPr id="3317" name="Google Shape;3317;p64"/>
                                  <p:cNvSpPr/>
                                  <p:nvPr/>
                                </p:nvSpPr>
                                <p:spPr>
                                  <a:xfrm>
                                    <a:off x="4788476" y="3855276"/>
                                    <a:ext cx="57572" cy="110747"/>
                                  </a:xfrm>
                                  <a:custGeom>
                                    <a:avLst/>
                                    <a:gdLst/>
                                    <a:ahLst/>
                                    <a:cxnLst/>
                                    <a:rect l="l" t="t" r="r" b="b"/>
                                    <a:pathLst>
                                      <a:path w="7320" h="14081" fill="none" extrusionOk="0">
                                        <a:moveTo>
                                          <a:pt x="7319" y="14081"/>
                                        </a:moveTo>
                                        <a:lnTo>
                                          <a:pt x="1" y="0"/>
                                        </a:lnTo>
                                      </a:path>
                                    </a:pathLst>
                                  </a:custGeom>
                                  <a:noFill/>
                                  <a:ln w="1825" cap="flat" cmpd="sng">
                                    <a:solidFill>
                                      <a:srgbClr val="A5B7C5"/>
                                    </a:solidFill>
                                    <a:prstDash val="solid"/>
                                    <a:miter lim="12096"/>
                                    <a:headEnd type="none" w="sm" len="sm"/>
                                    <a:tailEnd type="none" w="sm" len="sm"/>
                                  </a:ln>
                                </p:spPr>
                                <p:txBody>
                                  <a:bodyPr spcFirstLastPara="1" wrap="square" lIns="91425" tIns="91425" rIns="91425" bIns="91425" anchor="ctr" anchorCtr="0">
                                    <a:noAutofit/>
                                  </a:bodyPr>
                                  <a:lstStyle/>
                                  <a:p>
                                    <a:pPr marL="0" lvl="0" indent="0" algn="l" rtl="0">
                                      <a:spcBef>
                                        <a:spcPts val="0"/>
                                      </a:spcBef>
                                      <a:spcAft>
                                        <a:spcPts val="0"/>
                                      </a:spcAft>
                                      <a:buNone/>
                                    </a:pPr>
                                    <a:endParaRPr/>
                                  </a:p>
                                </p:txBody>
                              </p:sp>
                              <p:sp>
                                <p:nvSpPr>
                                  <p:cNvPr id="3318" name="Google Shape;3318;p64"/>
                                  <p:cNvSpPr/>
                                  <p:nvPr/>
                                </p:nvSpPr>
                                <p:spPr>
                                  <a:xfrm>
                                    <a:off x="4846040" y="3833867"/>
                                    <a:ext cx="11231" cy="132156"/>
                                  </a:xfrm>
                                  <a:custGeom>
                                    <a:avLst/>
                                    <a:gdLst/>
                                    <a:ahLst/>
                                    <a:cxnLst/>
                                    <a:rect l="l" t="t" r="r" b="b"/>
                                    <a:pathLst>
                                      <a:path w="1428" h="16803" fill="none" extrusionOk="0">
                                        <a:moveTo>
                                          <a:pt x="0" y="16803"/>
                                        </a:moveTo>
                                        <a:lnTo>
                                          <a:pt x="1428" y="1"/>
                                        </a:lnTo>
                                      </a:path>
                                    </a:pathLst>
                                  </a:custGeom>
                                  <a:noFill/>
                                  <a:ln w="1825" cap="flat" cmpd="sng">
                                    <a:solidFill>
                                      <a:srgbClr val="A5B7C5"/>
                                    </a:solidFill>
                                    <a:prstDash val="solid"/>
                                    <a:miter lim="12096"/>
                                    <a:headEnd type="none" w="sm" len="sm"/>
                                    <a:tailEnd type="none" w="sm" len="sm"/>
                                  </a:ln>
                                </p:spPr>
                                <p:txBody>
                                  <a:bodyPr spcFirstLastPara="1" wrap="square" lIns="91425" tIns="91425" rIns="91425" bIns="91425" anchor="ctr" anchorCtr="0">
                                    <a:noAutofit/>
                                  </a:bodyPr>
                                  <a:lstStyle/>
                                  <a:p>
                                    <a:pPr marL="0" lvl="0" indent="0" algn="l" rtl="0">
                                      <a:spcBef>
                                        <a:spcPts val="0"/>
                                      </a:spcBef>
                                      <a:spcAft>
                                        <a:spcPts val="0"/>
                                      </a:spcAft>
                                      <a:buNone/>
                                    </a:pPr>
                                    <a:endParaRPr/>
                                  </a:p>
                                </p:txBody>
                              </p:sp>
                              <p:sp>
                                <p:nvSpPr>
                                  <p:cNvPr id="3319" name="Google Shape;3319;p64"/>
                                  <p:cNvSpPr/>
                                  <p:nvPr/>
                                </p:nvSpPr>
                                <p:spPr>
                                  <a:xfrm>
                                    <a:off x="4761554" y="3854796"/>
                                    <a:ext cx="26261" cy="164984"/>
                                  </a:xfrm>
                                  <a:custGeom>
                                    <a:avLst/>
                                    <a:gdLst/>
                                    <a:ahLst/>
                                    <a:cxnLst/>
                                    <a:rect l="l" t="t" r="r" b="b"/>
                                    <a:pathLst>
                                      <a:path w="3339" h="20977" fill="none" extrusionOk="0">
                                        <a:moveTo>
                                          <a:pt x="0" y="20977"/>
                                        </a:moveTo>
                                        <a:lnTo>
                                          <a:pt x="3339" y="1"/>
                                        </a:lnTo>
                                      </a:path>
                                    </a:pathLst>
                                  </a:custGeom>
                                  <a:noFill/>
                                  <a:ln w="1825" cap="flat" cmpd="sng">
                                    <a:solidFill>
                                      <a:srgbClr val="A5B7C5"/>
                                    </a:solidFill>
                                    <a:prstDash val="solid"/>
                                    <a:miter lim="12096"/>
                                    <a:headEnd type="none" w="sm" len="sm"/>
                                    <a:tailEnd type="none" w="sm" len="sm"/>
                                  </a:ln>
                                </p:spPr>
                                <p:txBody>
                                  <a:bodyPr spcFirstLastPara="1" wrap="square" lIns="91425" tIns="91425" rIns="91425" bIns="91425" anchor="ctr" anchorCtr="0">
                                    <a:noAutofit/>
                                  </a:bodyPr>
                                  <a:lstStyle/>
                                  <a:p>
                                    <a:pPr marL="0" lvl="0" indent="0" algn="l" rtl="0">
                                      <a:spcBef>
                                        <a:spcPts val="0"/>
                                      </a:spcBef>
                                      <a:spcAft>
                                        <a:spcPts val="0"/>
                                      </a:spcAft>
                                      <a:buNone/>
                                    </a:pPr>
                                    <a:endParaRPr/>
                                  </a:p>
                                </p:txBody>
                              </p:sp>
                              <p:sp>
                                <p:nvSpPr>
                                  <p:cNvPr id="3320" name="Google Shape;3320;p64"/>
                                  <p:cNvSpPr/>
                                  <p:nvPr/>
                                </p:nvSpPr>
                                <p:spPr>
                                  <a:xfrm>
                                    <a:off x="4846991" y="3818263"/>
                                    <a:ext cx="74025" cy="146242"/>
                                  </a:xfrm>
                                  <a:custGeom>
                                    <a:avLst/>
                                    <a:gdLst/>
                                    <a:ahLst/>
                                    <a:cxnLst/>
                                    <a:rect l="l" t="t" r="r" b="b"/>
                                    <a:pathLst>
                                      <a:path w="9412" h="18594" fill="none" extrusionOk="0">
                                        <a:moveTo>
                                          <a:pt x="0" y="18593"/>
                                        </a:moveTo>
                                        <a:lnTo>
                                          <a:pt x="9411" y="1"/>
                                        </a:lnTo>
                                      </a:path>
                                    </a:pathLst>
                                  </a:custGeom>
                                  <a:noFill/>
                                  <a:ln w="1825" cap="flat" cmpd="sng">
                                    <a:solidFill>
                                      <a:srgbClr val="A5B7C5"/>
                                    </a:solidFill>
                                    <a:prstDash val="solid"/>
                                    <a:miter lim="12096"/>
                                    <a:headEnd type="none" w="sm" len="sm"/>
                                    <a:tailEnd type="none" w="sm" len="sm"/>
                                  </a:ln>
                                </p:spPr>
                                <p:txBody>
                                  <a:bodyPr spcFirstLastPara="1" wrap="square" lIns="91425" tIns="91425" rIns="91425" bIns="91425" anchor="ctr" anchorCtr="0">
                                    <a:noAutofit/>
                                  </a:bodyPr>
                                  <a:lstStyle/>
                                  <a:p>
                                    <a:pPr marL="0" lvl="0" indent="0" algn="l" rtl="0">
                                      <a:spcBef>
                                        <a:spcPts val="0"/>
                                      </a:spcBef>
                                      <a:spcAft>
                                        <a:spcPts val="0"/>
                                      </a:spcAft>
                                      <a:buNone/>
                                    </a:pPr>
                                    <a:endParaRPr/>
                                  </a:p>
                                </p:txBody>
                              </p:sp>
                              <p:sp>
                                <p:nvSpPr>
                                  <p:cNvPr id="3321" name="Google Shape;3321;p64"/>
                                  <p:cNvSpPr/>
                                  <p:nvPr/>
                                </p:nvSpPr>
                                <p:spPr>
                                  <a:xfrm>
                                    <a:off x="4927191" y="3823305"/>
                                    <a:ext cx="22368" cy="129497"/>
                                  </a:xfrm>
                                  <a:custGeom>
                                    <a:avLst/>
                                    <a:gdLst/>
                                    <a:ahLst/>
                                    <a:cxnLst/>
                                    <a:rect l="l" t="t" r="r" b="b"/>
                                    <a:pathLst>
                                      <a:path w="2844" h="16465" fill="none" extrusionOk="0">
                                        <a:moveTo>
                                          <a:pt x="1" y="1"/>
                                        </a:moveTo>
                                        <a:lnTo>
                                          <a:pt x="2843" y="16464"/>
                                        </a:lnTo>
                                      </a:path>
                                    </a:pathLst>
                                  </a:custGeom>
                                  <a:noFill/>
                                  <a:ln w="1825" cap="flat" cmpd="sng">
                                    <a:solidFill>
                                      <a:srgbClr val="A5B7C5"/>
                                    </a:solidFill>
                                    <a:prstDash val="solid"/>
                                    <a:miter lim="12096"/>
                                    <a:headEnd type="none" w="sm" len="sm"/>
                                    <a:tailEnd type="none" w="sm" len="sm"/>
                                  </a:ln>
                                </p:spPr>
                                <p:txBody>
                                  <a:bodyPr spcFirstLastPara="1" wrap="square" lIns="91425" tIns="91425" rIns="91425" bIns="91425" anchor="ctr" anchorCtr="0">
                                    <a:noAutofit/>
                                  </a:bodyPr>
                                  <a:lstStyle/>
                                  <a:p>
                                    <a:pPr marL="0" lvl="0" indent="0" algn="l" rtl="0">
                                      <a:spcBef>
                                        <a:spcPts val="0"/>
                                      </a:spcBef>
                                      <a:spcAft>
                                        <a:spcPts val="0"/>
                                      </a:spcAft>
                                      <a:buNone/>
                                    </a:pPr>
                                    <a:endParaRPr/>
                                  </a:p>
                                </p:txBody>
                              </p:sp>
                              <p:grpSp>
                                <p:nvGrpSpPr>
                                  <p:cNvPr id="3322" name="Google Shape;3322;p64"/>
                                  <p:cNvGrpSpPr/>
                                  <p:nvPr/>
                                </p:nvGrpSpPr>
                                <p:grpSpPr>
                                  <a:xfrm>
                                    <a:off x="4579164" y="3203653"/>
                                    <a:ext cx="1244833" cy="1020397"/>
                                    <a:chOff x="4579164" y="3203653"/>
                                    <a:chExt cx="1244833" cy="1020397"/>
                                  </a:xfrm>
                                </p:grpSpPr>
                                <p:sp>
                                  <p:nvSpPr>
                                    <p:cNvPr id="3323" name="Google Shape;3323;p64"/>
                                    <p:cNvSpPr/>
                                    <p:nvPr/>
                                  </p:nvSpPr>
                                  <p:spPr>
                                    <a:xfrm>
                                      <a:off x="4579164" y="3652241"/>
                                      <a:ext cx="422626" cy="571809"/>
                                    </a:xfrm>
                                    <a:custGeom>
                                      <a:avLst/>
                                      <a:gdLst/>
                                      <a:ahLst/>
                                      <a:cxnLst/>
                                      <a:rect l="l" t="t" r="r" b="b"/>
                                      <a:pathLst>
                                        <a:path w="53735" h="72703" fill="none" extrusionOk="0">
                                          <a:moveTo>
                                            <a:pt x="27593" y="71880"/>
                                          </a:moveTo>
                                          <a:lnTo>
                                            <a:pt x="23771" y="58694"/>
                                          </a:lnTo>
                                          <a:lnTo>
                                            <a:pt x="22936" y="46731"/>
                                          </a:lnTo>
                                          <a:lnTo>
                                            <a:pt x="19972" y="37380"/>
                                          </a:lnTo>
                                          <a:lnTo>
                                            <a:pt x="11674" y="32686"/>
                                          </a:lnTo>
                                          <a:lnTo>
                                            <a:pt x="1" y="27001"/>
                                          </a:lnTo>
                                          <a:lnTo>
                                            <a:pt x="1392" y="10610"/>
                                          </a:lnTo>
                                          <a:lnTo>
                                            <a:pt x="17517" y="1"/>
                                          </a:lnTo>
                                          <a:lnTo>
                                            <a:pt x="29747" y="5384"/>
                                          </a:lnTo>
                                          <a:lnTo>
                                            <a:pt x="43827" y="21291"/>
                                          </a:lnTo>
                                          <a:lnTo>
                                            <a:pt x="49343" y="27122"/>
                                          </a:lnTo>
                                          <a:lnTo>
                                            <a:pt x="53735" y="25815"/>
                                          </a:lnTo>
                                          <a:lnTo>
                                            <a:pt x="50347" y="35940"/>
                                          </a:lnTo>
                                          <a:lnTo>
                                            <a:pt x="47093" y="38214"/>
                                          </a:lnTo>
                                          <a:lnTo>
                                            <a:pt x="44069" y="44275"/>
                                          </a:lnTo>
                                          <a:lnTo>
                                            <a:pt x="45073" y="51944"/>
                                          </a:lnTo>
                                          <a:lnTo>
                                            <a:pt x="42170" y="55694"/>
                                          </a:lnTo>
                                          <a:lnTo>
                                            <a:pt x="38227" y="66025"/>
                                          </a:lnTo>
                                          <a:lnTo>
                                            <a:pt x="27593" y="72702"/>
                                          </a:lnTo>
                                        </a:path>
                                      </a:pathLst>
                                    </a:custGeom>
                                    <a:noFill/>
                                    <a:ln w="1825" cap="flat" cmpd="sng">
                                      <a:solidFill>
                                        <a:srgbClr val="A5B7C5"/>
                                      </a:solidFill>
                                      <a:prstDash val="solid"/>
                                      <a:miter lim="12096"/>
                                      <a:headEnd type="none" w="sm" len="sm"/>
                                      <a:tailEnd type="none" w="sm" len="sm"/>
                                    </a:ln>
                                  </p:spPr>
                                  <p:txBody>
                                    <a:bodyPr spcFirstLastPara="1" wrap="square" lIns="91425" tIns="91425" rIns="91425" bIns="91425" anchor="ctr" anchorCtr="0">
                                      <a:noAutofit/>
                                    </a:bodyPr>
                                    <a:lstStyle/>
                                    <a:p>
                                      <a:pPr marL="0" lvl="0" indent="0" algn="l" rtl="0">
                                        <a:spcBef>
                                          <a:spcPts val="0"/>
                                        </a:spcBef>
                                        <a:spcAft>
                                          <a:spcPts val="0"/>
                                        </a:spcAft>
                                        <a:buNone/>
                                      </a:pPr>
                                      <a:endParaRPr/>
                                    </a:p>
                                  </p:txBody>
                                </p:sp>
                                <p:sp>
                                  <p:nvSpPr>
                                    <p:cNvPr id="3324" name="Google Shape;3324;p64"/>
                                    <p:cNvSpPr/>
                                    <p:nvPr/>
                                  </p:nvSpPr>
                                  <p:spPr>
                                    <a:xfrm>
                                      <a:off x="4617986" y="3203653"/>
                                      <a:ext cx="1206011" cy="684357"/>
                                    </a:xfrm>
                                    <a:custGeom>
                                      <a:avLst/>
                                      <a:gdLst/>
                                      <a:ahLst/>
                                      <a:cxnLst/>
                                      <a:rect l="l" t="t" r="r" b="b"/>
                                      <a:pathLst>
                                        <a:path w="153339" h="87013" fill="none" extrusionOk="0">
                                          <a:moveTo>
                                            <a:pt x="24811" y="62214"/>
                                          </a:moveTo>
                                          <a:lnTo>
                                            <a:pt x="34452" y="66980"/>
                                          </a:lnTo>
                                          <a:lnTo>
                                            <a:pt x="37549" y="69920"/>
                                          </a:lnTo>
                                          <a:lnTo>
                                            <a:pt x="41274" y="77698"/>
                                          </a:lnTo>
                                          <a:lnTo>
                                            <a:pt x="46270" y="79222"/>
                                          </a:lnTo>
                                          <a:lnTo>
                                            <a:pt x="55899" y="72775"/>
                                          </a:lnTo>
                                          <a:lnTo>
                                            <a:pt x="52645" y="69085"/>
                                          </a:lnTo>
                                          <a:lnTo>
                                            <a:pt x="48291" y="70234"/>
                                          </a:lnTo>
                                          <a:lnTo>
                                            <a:pt x="46585" y="64634"/>
                                          </a:lnTo>
                                          <a:lnTo>
                                            <a:pt x="48774" y="66097"/>
                                          </a:lnTo>
                                          <a:lnTo>
                                            <a:pt x="59698" y="70234"/>
                                          </a:lnTo>
                                          <a:lnTo>
                                            <a:pt x="65988" y="72279"/>
                                          </a:lnTo>
                                          <a:lnTo>
                                            <a:pt x="66315" y="75944"/>
                                          </a:lnTo>
                                          <a:lnTo>
                                            <a:pt x="70960" y="87013"/>
                                          </a:lnTo>
                                          <a:lnTo>
                                            <a:pt x="76573" y="75944"/>
                                          </a:lnTo>
                                          <a:lnTo>
                                            <a:pt x="80831" y="72932"/>
                                          </a:lnTo>
                                          <a:lnTo>
                                            <a:pt x="86069" y="78146"/>
                                          </a:lnTo>
                                          <a:lnTo>
                                            <a:pt x="88355" y="83928"/>
                                          </a:lnTo>
                                          <a:lnTo>
                                            <a:pt x="94633" y="84037"/>
                                          </a:lnTo>
                                          <a:lnTo>
                                            <a:pt x="94270" y="74299"/>
                                          </a:lnTo>
                                          <a:lnTo>
                                            <a:pt x="100936" y="72690"/>
                                          </a:lnTo>
                                          <a:lnTo>
                                            <a:pt x="106682" y="64307"/>
                                          </a:lnTo>
                                          <a:lnTo>
                                            <a:pt x="106319" y="56553"/>
                                          </a:lnTo>
                                          <a:lnTo>
                                            <a:pt x="103416" y="54690"/>
                                          </a:lnTo>
                                          <a:lnTo>
                                            <a:pt x="106827" y="53105"/>
                                          </a:lnTo>
                                          <a:lnTo>
                                            <a:pt x="120194" y="45339"/>
                                          </a:lnTo>
                                          <a:lnTo>
                                            <a:pt x="122528" y="36859"/>
                                          </a:lnTo>
                                          <a:lnTo>
                                            <a:pt x="118851" y="35493"/>
                                          </a:lnTo>
                                          <a:lnTo>
                                            <a:pt x="125093" y="28464"/>
                                          </a:lnTo>
                                          <a:lnTo>
                                            <a:pt x="148536" y="25972"/>
                                          </a:lnTo>
                                          <a:lnTo>
                                            <a:pt x="153339" y="12255"/>
                                          </a:lnTo>
                                          <a:lnTo>
                                            <a:pt x="125468" y="6255"/>
                                          </a:lnTo>
                                          <a:lnTo>
                                            <a:pt x="101758" y="5432"/>
                                          </a:lnTo>
                                          <a:lnTo>
                                            <a:pt x="85016" y="1"/>
                                          </a:lnTo>
                                          <a:lnTo>
                                            <a:pt x="60532" y="12255"/>
                                          </a:lnTo>
                                          <a:lnTo>
                                            <a:pt x="39714" y="20214"/>
                                          </a:lnTo>
                                          <a:lnTo>
                                            <a:pt x="35444" y="13089"/>
                                          </a:lnTo>
                                          <a:lnTo>
                                            <a:pt x="22186" y="13464"/>
                                          </a:lnTo>
                                          <a:lnTo>
                                            <a:pt x="15291" y="21351"/>
                                          </a:lnTo>
                                          <a:lnTo>
                                            <a:pt x="11831" y="27484"/>
                                          </a:lnTo>
                                          <a:lnTo>
                                            <a:pt x="21581" y="26614"/>
                                          </a:lnTo>
                                          <a:lnTo>
                                            <a:pt x="24532" y="19561"/>
                                          </a:lnTo>
                                          <a:lnTo>
                                            <a:pt x="29480" y="22694"/>
                                          </a:lnTo>
                                          <a:lnTo>
                                            <a:pt x="24811" y="32964"/>
                                          </a:lnTo>
                                          <a:lnTo>
                                            <a:pt x="20262" y="35541"/>
                                          </a:lnTo>
                                          <a:lnTo>
                                            <a:pt x="15569" y="31368"/>
                                          </a:lnTo>
                                          <a:lnTo>
                                            <a:pt x="15061" y="35650"/>
                                          </a:lnTo>
                                          <a:lnTo>
                                            <a:pt x="11057" y="37924"/>
                                          </a:lnTo>
                                          <a:lnTo>
                                            <a:pt x="6024" y="43089"/>
                                          </a:lnTo>
                                          <a:lnTo>
                                            <a:pt x="6387" y="49210"/>
                                          </a:lnTo>
                                          <a:lnTo>
                                            <a:pt x="992" y="49210"/>
                                          </a:lnTo>
                                          <a:lnTo>
                                            <a:pt x="0" y="52198"/>
                                          </a:lnTo>
                                          <a:lnTo>
                                            <a:pt x="835" y="57037"/>
                                          </a:lnTo>
                                          <a:lnTo>
                                            <a:pt x="6726" y="55198"/>
                                          </a:lnTo>
                                          <a:lnTo>
                                            <a:pt x="10924" y="50069"/>
                                          </a:lnTo>
                                          <a:lnTo>
                                            <a:pt x="16367" y="50686"/>
                                          </a:lnTo>
                                          <a:lnTo>
                                            <a:pt x="18049" y="46670"/>
                                          </a:lnTo>
                                          <a:lnTo>
                                            <a:pt x="23093" y="54363"/>
                                          </a:lnTo>
                                          <a:lnTo>
                                            <a:pt x="26528" y="56105"/>
                                          </a:lnTo>
                                          <a:lnTo>
                                            <a:pt x="26734" y="52210"/>
                                          </a:lnTo>
                                          <a:lnTo>
                                            <a:pt x="33835" y="47069"/>
                                          </a:lnTo>
                                          <a:lnTo>
                                            <a:pt x="38069" y="49488"/>
                                          </a:lnTo>
                                          <a:lnTo>
                                            <a:pt x="36278" y="53045"/>
                                          </a:lnTo>
                                          <a:lnTo>
                                            <a:pt x="28343" y="55392"/>
                                          </a:lnTo>
                                          <a:cubicBezTo>
                                            <a:pt x="28343" y="55392"/>
                                            <a:pt x="31041" y="58888"/>
                                            <a:pt x="31319" y="58984"/>
                                          </a:cubicBezTo>
                                          <a:cubicBezTo>
                                            <a:pt x="31597" y="59069"/>
                                            <a:pt x="36278" y="58150"/>
                                            <a:pt x="36278" y="58150"/>
                                          </a:cubicBezTo>
                                          <a:lnTo>
                                            <a:pt x="35456" y="61948"/>
                                          </a:lnTo>
                                          <a:lnTo>
                                            <a:pt x="30920" y="63255"/>
                                          </a:lnTo>
                                          <a:lnTo>
                                            <a:pt x="24823" y="62142"/>
                                          </a:lnTo>
                                        </a:path>
                                      </a:pathLst>
                                    </a:custGeom>
                                    <a:noFill/>
                                    <a:ln w="1825" cap="flat" cmpd="sng">
                                      <a:solidFill>
                                        <a:srgbClr val="A5B7C5"/>
                                      </a:solidFill>
                                      <a:prstDash val="solid"/>
                                      <a:miter lim="12096"/>
                                      <a:headEnd type="none" w="sm" len="sm"/>
                                      <a:tailEnd type="none" w="sm" len="sm"/>
                                    </a:ln>
                                  </p:spPr>
                                  <p:txBody>
                                    <a:bodyPr spcFirstLastPara="1" wrap="square" lIns="91425" tIns="91425" rIns="91425" bIns="91425" anchor="ctr" anchorCtr="0">
                                      <a:noAutofit/>
                                    </a:bodyPr>
                                    <a:lstStyle/>
                                    <a:p>
                                      <a:pPr marL="0" lvl="0" indent="0" algn="l" rtl="0">
                                        <a:spcBef>
                                          <a:spcPts val="0"/>
                                        </a:spcBef>
                                        <a:spcAft>
                                          <a:spcPts val="0"/>
                                        </a:spcAft>
                                        <a:buNone/>
                                      </a:pPr>
                                      <a:endParaRPr/>
                                    </a:p>
                                  </p:txBody>
                                </p:sp>
                                <p:sp>
                                  <p:nvSpPr>
                                    <p:cNvPr id="3325" name="Google Shape;3325;p64"/>
                                    <p:cNvSpPr/>
                                    <p:nvPr/>
                                  </p:nvSpPr>
                                  <p:spPr>
                                    <a:xfrm>
                                      <a:off x="4906356" y="3466721"/>
                                      <a:ext cx="194289" cy="358880"/>
                                    </a:xfrm>
                                    <a:custGeom>
                                      <a:avLst/>
                                      <a:gdLst/>
                                      <a:ahLst/>
                                      <a:cxnLst/>
                                      <a:rect l="l" t="t" r="r" b="b"/>
                                      <a:pathLst>
                                        <a:path w="24703" h="45630" fill="none" extrusionOk="0">
                                          <a:moveTo>
                                            <a:pt x="8396" y="39968"/>
                                          </a:moveTo>
                                          <a:lnTo>
                                            <a:pt x="9835" y="45629"/>
                                          </a:lnTo>
                                          <a:lnTo>
                                            <a:pt x="11626" y="36786"/>
                                          </a:lnTo>
                                          <a:lnTo>
                                            <a:pt x="5492" y="30218"/>
                                          </a:lnTo>
                                          <a:lnTo>
                                            <a:pt x="1" y="25016"/>
                                          </a:lnTo>
                                          <a:lnTo>
                                            <a:pt x="1392" y="16040"/>
                                          </a:lnTo>
                                          <a:lnTo>
                                            <a:pt x="24702" y="15206"/>
                                          </a:lnTo>
                                          <a:lnTo>
                                            <a:pt x="6472" y="0"/>
                                          </a:lnTo>
                                        </a:path>
                                      </a:pathLst>
                                    </a:custGeom>
                                    <a:noFill/>
                                    <a:ln w="1825" cap="flat" cmpd="sng">
                                      <a:solidFill>
                                        <a:srgbClr val="A5B7C5"/>
                                      </a:solidFill>
                                      <a:prstDash val="solid"/>
                                      <a:miter lim="12096"/>
                                      <a:headEnd type="none" w="sm" len="sm"/>
                                      <a:tailEnd type="none" w="sm" len="sm"/>
                                    </a:ln>
                                  </p:spPr>
                                  <p:txBody>
                                    <a:bodyPr spcFirstLastPara="1" wrap="square" lIns="91425" tIns="91425" rIns="91425" bIns="91425" anchor="ctr" anchorCtr="0">
                                      <a:noAutofit/>
                                    </a:bodyPr>
                                    <a:lstStyle/>
                                    <a:p>
                                      <a:pPr marL="0" lvl="0" indent="0" algn="l" rtl="0">
                                        <a:spcBef>
                                          <a:spcPts val="0"/>
                                        </a:spcBef>
                                        <a:spcAft>
                                          <a:spcPts val="0"/>
                                        </a:spcAft>
                                        <a:buNone/>
                                      </a:pPr>
                                      <a:endParaRPr/>
                                    </a:p>
                                  </p:txBody>
                                </p:sp>
                                <p:sp>
                                  <p:nvSpPr>
                                    <p:cNvPr id="3326" name="Google Shape;3326;p64"/>
                                    <p:cNvSpPr/>
                                    <p:nvPr/>
                                  </p:nvSpPr>
                                  <p:spPr>
                                    <a:xfrm>
                                      <a:off x="4972383" y="3756043"/>
                                      <a:ext cx="25412" cy="25026"/>
                                    </a:xfrm>
                                    <a:custGeom>
                                      <a:avLst/>
                                      <a:gdLst/>
                                      <a:ahLst/>
                                      <a:cxnLst/>
                                      <a:rect l="l" t="t" r="r" b="b"/>
                                      <a:pathLst>
                                        <a:path w="3231" h="3182" fill="none" extrusionOk="0">
                                          <a:moveTo>
                                            <a:pt x="1" y="3182"/>
                                          </a:moveTo>
                                          <a:lnTo>
                                            <a:pt x="3231" y="0"/>
                                          </a:lnTo>
                                        </a:path>
                                      </a:pathLst>
                                    </a:custGeom>
                                    <a:noFill/>
                                    <a:ln w="1825" cap="flat" cmpd="sng">
                                      <a:solidFill>
                                        <a:srgbClr val="A5B7C5"/>
                                      </a:solidFill>
                                      <a:prstDash val="solid"/>
                                      <a:miter lim="12096"/>
                                      <a:headEnd type="none" w="sm" len="sm"/>
                                      <a:tailEnd type="none" w="sm" len="sm"/>
                                    </a:ln>
                                  </p:spPr>
                                  <p:txBody>
                                    <a:bodyPr spcFirstLastPara="1" wrap="square" lIns="91425" tIns="91425" rIns="91425" bIns="91425" anchor="ctr" anchorCtr="0">
                                      <a:noAutofit/>
                                    </a:bodyPr>
                                    <a:lstStyle/>
                                    <a:p>
                                      <a:pPr marL="0" lvl="0" indent="0" algn="l" rtl="0">
                                        <a:spcBef>
                                          <a:spcPts val="0"/>
                                        </a:spcBef>
                                        <a:spcAft>
                                          <a:spcPts val="0"/>
                                        </a:spcAft>
                                        <a:buNone/>
                                      </a:pPr>
                                      <a:endParaRPr/>
                                    </a:p>
                                  </p:txBody>
                                </p:sp>
                              </p:grpSp>
                            </p:grpSp>
                          </p:grpSp>
                        </p:grpSp>
                        <p:sp>
                          <p:nvSpPr>
                            <p:cNvPr id="3327" name="Google Shape;3327;p64"/>
                            <p:cNvSpPr/>
                            <p:nvPr/>
                          </p:nvSpPr>
                          <p:spPr>
                            <a:xfrm>
                              <a:off x="4890375" y="3688019"/>
                              <a:ext cx="5144" cy="43769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654" h="5565" fill="none" extrusionOk="0">
                                  <a:moveTo>
                                    <a:pt x="653" y="0"/>
                                  </a:moveTo>
                                  <a:lnTo>
                                    <a:pt x="0" y="5565"/>
                                  </a:lnTo>
                                </a:path>
                              </a:pathLst>
                            </a:custGeom>
                            <a:noFill/>
                            <a:ln w="1825" cap="flat" cmpd="sng">
                              <a:solidFill>
                                <a:srgbClr val="A5B7C5"/>
                              </a:solidFill>
                              <a:prstDash val="solid"/>
                              <a:miter lim="12096"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 spcFirstLastPara="1" wrap="square" lIns="91425" tIns="91425" rIns="91425" bIns="91425" anchor="ctr" anchorCtr="0">
                              <a:noAutofit/>
                            </a:bodyPr>
                            <a:lstStyle/>
                            <a:p>
                              <a:pPr marL="0" lvl="0" indent="0" algn="l" rtl="0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endParaRPr/>
                            </a:p>
                          </p:txBody>
                        </p:sp>
                        <p:sp>
                          <p:nvSpPr>
                            <p:cNvPr id="3328" name="Google Shape;3328;p64"/>
                            <p:cNvSpPr/>
                            <p:nvPr/>
                          </p:nvSpPr>
                          <p:spPr>
                            <a:xfrm>
                              <a:off x="4899317" y="3688019"/>
                              <a:ext cx="54048" cy="20174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6872" h="2565" fill="none" extrusionOk="0">
                                  <a:moveTo>
                                    <a:pt x="0" y="0"/>
                                  </a:moveTo>
                                  <a:lnTo>
                                    <a:pt x="6871" y="2565"/>
                                  </a:lnTo>
                                </a:path>
                              </a:pathLst>
                            </a:custGeom>
                            <a:noFill/>
                            <a:ln w="1825" cap="flat" cmpd="sng">
                              <a:solidFill>
                                <a:srgbClr val="A5B7C5"/>
                              </a:solidFill>
                              <a:prstDash val="solid"/>
                              <a:miter lim="12096"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 spcFirstLastPara="1" wrap="square" lIns="91425" tIns="91425" rIns="91425" bIns="91425" anchor="ctr" anchorCtr="0">
                              <a:noAutofit/>
                            </a:bodyPr>
                            <a:lstStyle/>
                            <a:p>
                              <a:pPr marL="0" lvl="0" indent="0" algn="l" rtl="0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endParaRPr/>
                            </a:p>
                          </p:txBody>
                        </p:sp>
                        <p:sp>
                          <p:nvSpPr>
                            <p:cNvPr id="3329" name="Google Shape;3329;p64"/>
                            <p:cNvSpPr/>
                            <p:nvPr/>
                          </p:nvSpPr>
                          <p:spPr>
                            <a:xfrm>
                              <a:off x="4862690" y="3700571"/>
                              <a:ext cx="27693" cy="31216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rect l="l" t="t" r="r" b="b"/>
                              <a:pathLst>
                                <a:path w="3521" h="3969" fill="none" extrusionOk="0">
                                  <a:moveTo>
                                    <a:pt x="0" y="1"/>
                                  </a:moveTo>
                                  <a:lnTo>
                                    <a:pt x="3520" y="3969"/>
                                  </a:lnTo>
                                </a:path>
                              </a:pathLst>
                            </a:custGeom>
                            <a:noFill/>
                            <a:ln w="1825" cap="flat" cmpd="sng">
                              <a:solidFill>
                                <a:srgbClr val="A5B7C5"/>
                              </a:solidFill>
                              <a:prstDash val="solid"/>
                              <a:miter lim="12096"/>
                              <a:headEnd type="none" w="sm" len="sm"/>
                              <a:tailEnd type="none" w="sm" len="sm"/>
                            </a:ln>
                          </p:spPr>
                          <p:txBody>
                            <a:bodyPr spcFirstLastPara="1" wrap="square" lIns="91425" tIns="91425" rIns="91425" bIns="91425" anchor="ctr" anchorCtr="0">
                              <a:noAutofit/>
                            </a:bodyPr>
                            <a:lstStyle/>
                            <a:p>
                              <a:pPr marL="0" lvl="0" indent="0" algn="l" rtl="0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</a:pPr>
                              <a:endParaRPr/>
                            </a:p>
                          </p:txBody>
                        </p:sp>
                      </p:grpSp>
                    </p:grpSp>
                    <p:sp>
                      <p:nvSpPr>
                        <p:cNvPr id="3330" name="Google Shape;3330;p64"/>
                        <p:cNvSpPr/>
                        <p:nvPr/>
                      </p:nvSpPr>
                      <p:spPr>
                        <a:xfrm>
                          <a:off x="4953924" y="3297081"/>
                          <a:ext cx="146053" cy="168122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8570" h="21376" fill="none" extrusionOk="0">
                              <a:moveTo>
                                <a:pt x="1" y="21376"/>
                              </a:moveTo>
                              <a:lnTo>
                                <a:pt x="18569" y="1"/>
                              </a:lnTo>
                            </a:path>
                          </a:pathLst>
                        </a:custGeom>
                        <a:noFill/>
                        <a:ln w="1825" cap="flat" cmpd="sng">
                          <a:solidFill>
                            <a:srgbClr val="A5B7C5"/>
                          </a:solidFill>
                          <a:prstDash val="solid"/>
                          <a:miter lim="12096"/>
                          <a:headEnd type="none" w="sm" len="sm"/>
                          <a:tailEnd type="none" w="sm" len="sm"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/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3331" name="Google Shape;3331;p64"/>
              <p:cNvGrpSpPr/>
              <p:nvPr/>
            </p:nvGrpSpPr>
            <p:grpSpPr>
              <a:xfrm>
                <a:off x="4595437" y="3598775"/>
                <a:ext cx="37776" cy="32451"/>
                <a:chOff x="4595437" y="3598775"/>
                <a:chExt cx="37776" cy="32451"/>
              </a:xfrm>
            </p:grpSpPr>
            <p:sp>
              <p:nvSpPr>
                <p:cNvPr id="3332" name="Google Shape;3332;p64"/>
                <p:cNvSpPr/>
                <p:nvPr/>
              </p:nvSpPr>
              <p:spPr>
                <a:xfrm>
                  <a:off x="4595437" y="3598775"/>
                  <a:ext cx="37776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26" extrusionOk="0">
                      <a:moveTo>
                        <a:pt x="2730" y="0"/>
                      </a:moveTo>
                      <a:cubicBezTo>
                        <a:pt x="2226" y="0"/>
                        <a:pt x="1712" y="187"/>
                        <a:pt x="1295" y="605"/>
                      </a:cubicBezTo>
                      <a:cubicBezTo>
                        <a:pt x="0" y="1900"/>
                        <a:pt x="920" y="4125"/>
                        <a:pt x="2758" y="4125"/>
                      </a:cubicBezTo>
                      <a:cubicBezTo>
                        <a:pt x="3883" y="4113"/>
                        <a:pt x="4803" y="3194"/>
                        <a:pt x="4803" y="2069"/>
                      </a:cubicBezTo>
                      <a:cubicBezTo>
                        <a:pt x="4803" y="824"/>
                        <a:pt x="3788" y="0"/>
                        <a:pt x="273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3" name="Google Shape;3333;p64"/>
                <p:cNvSpPr/>
                <p:nvPr/>
              </p:nvSpPr>
              <p:spPr>
                <a:xfrm>
                  <a:off x="4610561" y="3608480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0"/>
                      </a:moveTo>
                      <a:cubicBezTo>
                        <a:pt x="376" y="0"/>
                        <a:pt x="1" y="375"/>
                        <a:pt x="1" y="835"/>
                      </a:cubicBezTo>
                      <a:cubicBezTo>
                        <a:pt x="1" y="1283"/>
                        <a:pt x="376" y="1658"/>
                        <a:pt x="835" y="1658"/>
                      </a:cubicBezTo>
                      <a:cubicBezTo>
                        <a:pt x="1283" y="1658"/>
                        <a:pt x="1658" y="1283"/>
                        <a:pt x="1658" y="835"/>
                      </a:cubicBezTo>
                      <a:cubicBezTo>
                        <a:pt x="1658" y="375"/>
                        <a:pt x="1283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34" name="Google Shape;3334;p64"/>
              <p:cNvGrpSpPr/>
              <p:nvPr/>
            </p:nvGrpSpPr>
            <p:grpSpPr>
              <a:xfrm>
                <a:off x="4641864" y="3524443"/>
                <a:ext cx="37776" cy="32380"/>
                <a:chOff x="4641864" y="3524443"/>
                <a:chExt cx="37776" cy="32380"/>
              </a:xfrm>
            </p:grpSpPr>
            <p:sp>
              <p:nvSpPr>
                <p:cNvPr id="3335" name="Google Shape;3335;p64"/>
                <p:cNvSpPr/>
                <p:nvPr/>
              </p:nvSpPr>
              <p:spPr>
                <a:xfrm>
                  <a:off x="4641864" y="3524443"/>
                  <a:ext cx="37776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7" extrusionOk="0">
                      <a:moveTo>
                        <a:pt x="2737" y="1"/>
                      </a:moveTo>
                      <a:cubicBezTo>
                        <a:pt x="2231" y="1"/>
                        <a:pt x="1715" y="189"/>
                        <a:pt x="1295" y="609"/>
                      </a:cubicBezTo>
                      <a:cubicBezTo>
                        <a:pt x="0" y="1903"/>
                        <a:pt x="908" y="4117"/>
                        <a:pt x="2746" y="4117"/>
                      </a:cubicBezTo>
                      <a:cubicBezTo>
                        <a:pt x="3884" y="4117"/>
                        <a:pt x="4803" y="3197"/>
                        <a:pt x="4803" y="2060"/>
                      </a:cubicBezTo>
                      <a:cubicBezTo>
                        <a:pt x="4803" y="818"/>
                        <a:pt x="3792" y="1"/>
                        <a:pt x="2737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6" name="Google Shape;3336;p64"/>
                <p:cNvSpPr/>
                <p:nvPr/>
              </p:nvSpPr>
              <p:spPr>
                <a:xfrm>
                  <a:off x="4656988" y="3534077"/>
                  <a:ext cx="13048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58" extrusionOk="0">
                      <a:moveTo>
                        <a:pt x="823" y="1"/>
                      </a:moveTo>
                      <a:cubicBezTo>
                        <a:pt x="376" y="1"/>
                        <a:pt x="1" y="376"/>
                        <a:pt x="1" y="835"/>
                      </a:cubicBezTo>
                      <a:cubicBezTo>
                        <a:pt x="1" y="1295"/>
                        <a:pt x="376" y="1658"/>
                        <a:pt x="823" y="1658"/>
                      </a:cubicBezTo>
                      <a:cubicBezTo>
                        <a:pt x="1283" y="1658"/>
                        <a:pt x="1658" y="1295"/>
                        <a:pt x="1658" y="835"/>
                      </a:cubicBezTo>
                      <a:cubicBezTo>
                        <a:pt x="1658" y="376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37" name="Google Shape;3337;p64"/>
              <p:cNvGrpSpPr/>
              <p:nvPr/>
            </p:nvGrpSpPr>
            <p:grpSpPr>
              <a:xfrm>
                <a:off x="4648431" y="3893901"/>
                <a:ext cx="37776" cy="32357"/>
                <a:chOff x="4648431" y="3893901"/>
                <a:chExt cx="37776" cy="32357"/>
              </a:xfrm>
            </p:grpSpPr>
            <p:sp>
              <p:nvSpPr>
                <p:cNvPr id="3338" name="Google Shape;3338;p64"/>
                <p:cNvSpPr/>
                <p:nvPr/>
              </p:nvSpPr>
              <p:spPr>
                <a:xfrm>
                  <a:off x="4648431" y="3893901"/>
                  <a:ext cx="37776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4" extrusionOk="0">
                      <a:moveTo>
                        <a:pt x="2732" y="0"/>
                      </a:moveTo>
                      <a:cubicBezTo>
                        <a:pt x="2227" y="0"/>
                        <a:pt x="1713" y="187"/>
                        <a:pt x="1295" y="605"/>
                      </a:cubicBezTo>
                      <a:cubicBezTo>
                        <a:pt x="0" y="1900"/>
                        <a:pt x="920" y="4113"/>
                        <a:pt x="2746" y="4113"/>
                      </a:cubicBezTo>
                      <a:cubicBezTo>
                        <a:pt x="3883" y="4113"/>
                        <a:pt x="4803" y="3194"/>
                        <a:pt x="4803" y="2057"/>
                      </a:cubicBezTo>
                      <a:cubicBezTo>
                        <a:pt x="4803" y="821"/>
                        <a:pt x="3788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9" name="Google Shape;3339;p64"/>
                <p:cNvSpPr/>
                <p:nvPr/>
              </p:nvSpPr>
              <p:spPr>
                <a:xfrm>
                  <a:off x="4663556" y="3903606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23" y="0"/>
                      </a:moveTo>
                      <a:cubicBezTo>
                        <a:pt x="363" y="0"/>
                        <a:pt x="1" y="375"/>
                        <a:pt x="1" y="823"/>
                      </a:cubicBezTo>
                      <a:cubicBezTo>
                        <a:pt x="1" y="1283"/>
                        <a:pt x="363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75"/>
                        <a:pt x="1283" y="0"/>
                        <a:pt x="82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40" name="Google Shape;3340;p64"/>
              <p:cNvGrpSpPr/>
              <p:nvPr/>
            </p:nvGrpSpPr>
            <p:grpSpPr>
              <a:xfrm>
                <a:off x="4567752" y="3722908"/>
                <a:ext cx="37870" cy="32380"/>
                <a:chOff x="4567752" y="3722908"/>
                <a:chExt cx="37870" cy="32380"/>
              </a:xfrm>
            </p:grpSpPr>
            <p:sp>
              <p:nvSpPr>
                <p:cNvPr id="3341" name="Google Shape;3341;p64"/>
                <p:cNvSpPr/>
                <p:nvPr/>
              </p:nvSpPr>
              <p:spPr>
                <a:xfrm>
                  <a:off x="4567752" y="3722908"/>
                  <a:ext cx="37870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5" h="4117" extrusionOk="0">
                      <a:moveTo>
                        <a:pt x="2749" y="1"/>
                      </a:moveTo>
                      <a:cubicBezTo>
                        <a:pt x="2243" y="1"/>
                        <a:pt x="1726" y="189"/>
                        <a:pt x="1307" y="609"/>
                      </a:cubicBezTo>
                      <a:cubicBezTo>
                        <a:pt x="0" y="1903"/>
                        <a:pt x="919" y="4117"/>
                        <a:pt x="2758" y="4117"/>
                      </a:cubicBezTo>
                      <a:cubicBezTo>
                        <a:pt x="3895" y="4117"/>
                        <a:pt x="4815" y="3197"/>
                        <a:pt x="4815" y="2060"/>
                      </a:cubicBezTo>
                      <a:cubicBezTo>
                        <a:pt x="4815" y="818"/>
                        <a:pt x="3804" y="1"/>
                        <a:pt x="2749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2" name="Google Shape;3342;p64"/>
                <p:cNvSpPr/>
                <p:nvPr/>
              </p:nvSpPr>
              <p:spPr>
                <a:xfrm>
                  <a:off x="4580690" y="3732543"/>
                  <a:ext cx="15227" cy="1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1661" extrusionOk="0">
                      <a:moveTo>
                        <a:pt x="1113" y="0"/>
                      </a:moveTo>
                      <a:cubicBezTo>
                        <a:pt x="375" y="0"/>
                        <a:pt x="0" y="896"/>
                        <a:pt x="520" y="1416"/>
                      </a:cubicBezTo>
                      <a:cubicBezTo>
                        <a:pt x="689" y="1585"/>
                        <a:pt x="898" y="1661"/>
                        <a:pt x="1103" y="1661"/>
                      </a:cubicBezTo>
                      <a:cubicBezTo>
                        <a:pt x="1528" y="1661"/>
                        <a:pt x="1936" y="1333"/>
                        <a:pt x="1936" y="835"/>
                      </a:cubicBezTo>
                      <a:cubicBezTo>
                        <a:pt x="1936" y="375"/>
                        <a:pt x="1573" y="0"/>
                        <a:pt x="111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43" name="Google Shape;3343;p64"/>
              <p:cNvGrpSpPr/>
              <p:nvPr/>
            </p:nvGrpSpPr>
            <p:grpSpPr>
              <a:xfrm>
                <a:off x="4617506" y="3652052"/>
                <a:ext cx="37783" cy="32357"/>
                <a:chOff x="4617506" y="3652052"/>
                <a:chExt cx="37783" cy="32357"/>
              </a:xfrm>
            </p:grpSpPr>
            <p:sp>
              <p:nvSpPr>
                <p:cNvPr id="3344" name="Google Shape;3344;p64"/>
                <p:cNvSpPr/>
                <p:nvPr/>
              </p:nvSpPr>
              <p:spPr>
                <a:xfrm>
                  <a:off x="4617506" y="3652052"/>
                  <a:ext cx="37783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4" extrusionOk="0">
                      <a:moveTo>
                        <a:pt x="2732" y="0"/>
                      </a:moveTo>
                      <a:cubicBezTo>
                        <a:pt x="2228" y="0"/>
                        <a:pt x="1713" y="187"/>
                        <a:pt x="1295" y="605"/>
                      </a:cubicBezTo>
                      <a:cubicBezTo>
                        <a:pt x="1" y="1900"/>
                        <a:pt x="920" y="4114"/>
                        <a:pt x="2747" y="4114"/>
                      </a:cubicBezTo>
                      <a:cubicBezTo>
                        <a:pt x="3884" y="4114"/>
                        <a:pt x="4803" y="3194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5" name="Google Shape;3345;p64"/>
                <p:cNvSpPr/>
                <p:nvPr/>
              </p:nvSpPr>
              <p:spPr>
                <a:xfrm>
                  <a:off x="4632638" y="3661758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23" y="1"/>
                      </a:moveTo>
                      <a:cubicBezTo>
                        <a:pt x="363" y="1"/>
                        <a:pt x="0" y="363"/>
                        <a:pt x="0" y="823"/>
                      </a:cubicBezTo>
                      <a:cubicBezTo>
                        <a:pt x="0" y="1283"/>
                        <a:pt x="363" y="1658"/>
                        <a:pt x="823" y="1658"/>
                      </a:cubicBezTo>
                      <a:cubicBezTo>
                        <a:pt x="1282" y="1658"/>
                        <a:pt x="1657" y="1283"/>
                        <a:pt x="1657" y="823"/>
                      </a:cubicBezTo>
                      <a:cubicBezTo>
                        <a:pt x="1657" y="363"/>
                        <a:pt x="1282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46" name="Google Shape;3346;p64"/>
              <p:cNvGrpSpPr/>
              <p:nvPr/>
            </p:nvGrpSpPr>
            <p:grpSpPr>
              <a:xfrm>
                <a:off x="4739005" y="3554149"/>
                <a:ext cx="37870" cy="32357"/>
                <a:chOff x="4739005" y="3554149"/>
                <a:chExt cx="37870" cy="32357"/>
              </a:xfrm>
            </p:grpSpPr>
            <p:sp>
              <p:nvSpPr>
                <p:cNvPr id="3347" name="Google Shape;3347;p64"/>
                <p:cNvSpPr/>
                <p:nvPr/>
              </p:nvSpPr>
              <p:spPr>
                <a:xfrm>
                  <a:off x="4739005" y="3554149"/>
                  <a:ext cx="37870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5" h="4114" extrusionOk="0">
                      <a:moveTo>
                        <a:pt x="2744" y="1"/>
                      </a:moveTo>
                      <a:cubicBezTo>
                        <a:pt x="2239" y="1"/>
                        <a:pt x="1725" y="188"/>
                        <a:pt x="1307" y="606"/>
                      </a:cubicBezTo>
                      <a:cubicBezTo>
                        <a:pt x="0" y="1900"/>
                        <a:pt x="920" y="4114"/>
                        <a:pt x="2758" y="4114"/>
                      </a:cubicBezTo>
                      <a:cubicBezTo>
                        <a:pt x="3895" y="4114"/>
                        <a:pt x="4815" y="3195"/>
                        <a:pt x="4815" y="2058"/>
                      </a:cubicBezTo>
                      <a:cubicBezTo>
                        <a:pt x="4815" y="821"/>
                        <a:pt x="3801" y="1"/>
                        <a:pt x="2744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8" name="Google Shape;3348;p64"/>
                <p:cNvSpPr/>
                <p:nvPr/>
              </p:nvSpPr>
              <p:spPr>
                <a:xfrm>
                  <a:off x="4751943" y="3563854"/>
                  <a:ext cx="15227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1659" extrusionOk="0">
                      <a:moveTo>
                        <a:pt x="1113" y="1"/>
                      </a:moveTo>
                      <a:cubicBezTo>
                        <a:pt x="375" y="1"/>
                        <a:pt x="0" y="896"/>
                        <a:pt x="521" y="1416"/>
                      </a:cubicBezTo>
                      <a:cubicBezTo>
                        <a:pt x="692" y="1583"/>
                        <a:pt x="899" y="1658"/>
                        <a:pt x="1101" y="1658"/>
                      </a:cubicBezTo>
                      <a:cubicBezTo>
                        <a:pt x="1529" y="1658"/>
                        <a:pt x="1936" y="1324"/>
                        <a:pt x="1936" y="824"/>
                      </a:cubicBezTo>
                      <a:cubicBezTo>
                        <a:pt x="1936" y="364"/>
                        <a:pt x="1573" y="1"/>
                        <a:pt x="111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49" name="Google Shape;3349;p64"/>
              <p:cNvGrpSpPr/>
              <p:nvPr/>
            </p:nvGrpSpPr>
            <p:grpSpPr>
              <a:xfrm>
                <a:off x="4806557" y="3630258"/>
                <a:ext cx="37776" cy="32364"/>
                <a:chOff x="4806557" y="3630258"/>
                <a:chExt cx="37776" cy="32364"/>
              </a:xfrm>
            </p:grpSpPr>
            <p:sp>
              <p:nvSpPr>
                <p:cNvPr id="3350" name="Google Shape;3350;p64"/>
                <p:cNvSpPr/>
                <p:nvPr/>
              </p:nvSpPr>
              <p:spPr>
                <a:xfrm>
                  <a:off x="4806557" y="3630258"/>
                  <a:ext cx="37776" cy="32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5" extrusionOk="0">
                      <a:moveTo>
                        <a:pt x="2732" y="1"/>
                      </a:moveTo>
                      <a:cubicBezTo>
                        <a:pt x="2227" y="1"/>
                        <a:pt x="1713" y="188"/>
                        <a:pt x="1294" y="606"/>
                      </a:cubicBezTo>
                      <a:cubicBezTo>
                        <a:pt x="0" y="1901"/>
                        <a:pt x="907" y="4114"/>
                        <a:pt x="2746" y="4114"/>
                      </a:cubicBezTo>
                      <a:cubicBezTo>
                        <a:pt x="3883" y="4114"/>
                        <a:pt x="4802" y="3195"/>
                        <a:pt x="4802" y="2058"/>
                      </a:cubicBezTo>
                      <a:cubicBezTo>
                        <a:pt x="4802" y="822"/>
                        <a:pt x="3788" y="1"/>
                        <a:pt x="273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1" name="Google Shape;3351;p64"/>
                <p:cNvSpPr/>
                <p:nvPr/>
              </p:nvSpPr>
              <p:spPr>
                <a:xfrm>
                  <a:off x="4819495" y="3639972"/>
                  <a:ext cx="15227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1658" extrusionOk="0">
                      <a:moveTo>
                        <a:pt x="1113" y="0"/>
                      </a:moveTo>
                      <a:cubicBezTo>
                        <a:pt x="363" y="0"/>
                        <a:pt x="0" y="896"/>
                        <a:pt x="520" y="1416"/>
                      </a:cubicBezTo>
                      <a:cubicBezTo>
                        <a:pt x="687" y="1583"/>
                        <a:pt x="893" y="1657"/>
                        <a:pt x="1096" y="1657"/>
                      </a:cubicBezTo>
                      <a:cubicBezTo>
                        <a:pt x="1523" y="1657"/>
                        <a:pt x="1936" y="1324"/>
                        <a:pt x="1936" y="823"/>
                      </a:cubicBezTo>
                      <a:cubicBezTo>
                        <a:pt x="1936" y="363"/>
                        <a:pt x="1561" y="0"/>
                        <a:pt x="111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52" name="Google Shape;3352;p64"/>
              <p:cNvGrpSpPr/>
              <p:nvPr/>
            </p:nvGrpSpPr>
            <p:grpSpPr>
              <a:xfrm>
                <a:off x="4737007" y="4004357"/>
                <a:ext cx="37870" cy="32357"/>
                <a:chOff x="4737007" y="4004357"/>
                <a:chExt cx="37870" cy="32357"/>
              </a:xfrm>
            </p:grpSpPr>
            <p:sp>
              <p:nvSpPr>
                <p:cNvPr id="3353" name="Google Shape;3353;p64"/>
                <p:cNvSpPr/>
                <p:nvPr/>
              </p:nvSpPr>
              <p:spPr>
                <a:xfrm>
                  <a:off x="4737007" y="4004357"/>
                  <a:ext cx="37870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5" h="4114" extrusionOk="0">
                      <a:moveTo>
                        <a:pt x="2740" y="0"/>
                      </a:moveTo>
                      <a:cubicBezTo>
                        <a:pt x="2234" y="0"/>
                        <a:pt x="1717" y="187"/>
                        <a:pt x="1295" y="606"/>
                      </a:cubicBezTo>
                      <a:cubicBezTo>
                        <a:pt x="0" y="1900"/>
                        <a:pt x="920" y="4114"/>
                        <a:pt x="2758" y="4114"/>
                      </a:cubicBezTo>
                      <a:cubicBezTo>
                        <a:pt x="3895" y="4114"/>
                        <a:pt x="4803" y="3194"/>
                        <a:pt x="4815" y="2057"/>
                      </a:cubicBezTo>
                      <a:cubicBezTo>
                        <a:pt x="4815" y="821"/>
                        <a:pt x="3801" y="0"/>
                        <a:pt x="274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4" name="Google Shape;3354;p64"/>
                <p:cNvSpPr/>
                <p:nvPr/>
              </p:nvSpPr>
              <p:spPr>
                <a:xfrm>
                  <a:off x="4752131" y="4014062"/>
                  <a:ext cx="13040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9" extrusionOk="0">
                      <a:moveTo>
                        <a:pt x="835" y="1"/>
                      </a:moveTo>
                      <a:cubicBezTo>
                        <a:pt x="376" y="1"/>
                        <a:pt x="1" y="364"/>
                        <a:pt x="1" y="823"/>
                      </a:cubicBezTo>
                      <a:cubicBezTo>
                        <a:pt x="1" y="1283"/>
                        <a:pt x="376" y="1658"/>
                        <a:pt x="835" y="1658"/>
                      </a:cubicBezTo>
                      <a:cubicBezTo>
                        <a:pt x="1295" y="1658"/>
                        <a:pt x="1658" y="1283"/>
                        <a:pt x="1658" y="823"/>
                      </a:cubicBezTo>
                      <a:cubicBezTo>
                        <a:pt x="1658" y="364"/>
                        <a:pt x="1295" y="1"/>
                        <a:pt x="83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55" name="Google Shape;3355;p64"/>
              <p:cNvGrpSpPr/>
              <p:nvPr/>
            </p:nvGrpSpPr>
            <p:grpSpPr>
              <a:xfrm>
                <a:off x="4773634" y="4208627"/>
                <a:ext cx="37776" cy="32357"/>
                <a:chOff x="4773634" y="4208627"/>
                <a:chExt cx="37776" cy="32357"/>
              </a:xfrm>
            </p:grpSpPr>
            <p:sp>
              <p:nvSpPr>
                <p:cNvPr id="3356" name="Google Shape;3356;p64"/>
                <p:cNvSpPr/>
                <p:nvPr/>
              </p:nvSpPr>
              <p:spPr>
                <a:xfrm>
                  <a:off x="4773634" y="4208627"/>
                  <a:ext cx="37776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4" extrusionOk="0">
                      <a:moveTo>
                        <a:pt x="2732" y="0"/>
                      </a:moveTo>
                      <a:cubicBezTo>
                        <a:pt x="2227" y="0"/>
                        <a:pt x="1713" y="187"/>
                        <a:pt x="1295" y="605"/>
                      </a:cubicBezTo>
                      <a:cubicBezTo>
                        <a:pt x="1" y="1900"/>
                        <a:pt x="920" y="4114"/>
                        <a:pt x="2746" y="4114"/>
                      </a:cubicBezTo>
                      <a:cubicBezTo>
                        <a:pt x="3884" y="4114"/>
                        <a:pt x="4803" y="3194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7" name="Google Shape;3357;p64"/>
                <p:cNvSpPr/>
                <p:nvPr/>
              </p:nvSpPr>
              <p:spPr>
                <a:xfrm>
                  <a:off x="4788664" y="4218332"/>
                  <a:ext cx="13048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58" extrusionOk="0">
                      <a:moveTo>
                        <a:pt x="835" y="0"/>
                      </a:moveTo>
                      <a:cubicBezTo>
                        <a:pt x="376" y="0"/>
                        <a:pt x="1" y="363"/>
                        <a:pt x="1" y="823"/>
                      </a:cubicBezTo>
                      <a:cubicBezTo>
                        <a:pt x="1" y="1283"/>
                        <a:pt x="376" y="1658"/>
                        <a:pt x="835" y="1658"/>
                      </a:cubicBezTo>
                      <a:cubicBezTo>
                        <a:pt x="1295" y="1658"/>
                        <a:pt x="1658" y="1283"/>
                        <a:pt x="1658" y="823"/>
                      </a:cubicBezTo>
                      <a:cubicBezTo>
                        <a:pt x="1658" y="363"/>
                        <a:pt x="1295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58" name="Google Shape;3358;p64"/>
              <p:cNvGrpSpPr/>
              <p:nvPr/>
            </p:nvGrpSpPr>
            <p:grpSpPr>
              <a:xfrm>
                <a:off x="4888282" y="4074764"/>
                <a:ext cx="37776" cy="32451"/>
                <a:chOff x="4888282" y="4074764"/>
                <a:chExt cx="37776" cy="32451"/>
              </a:xfrm>
            </p:grpSpPr>
            <p:sp>
              <p:nvSpPr>
                <p:cNvPr id="3359" name="Google Shape;3359;p64"/>
                <p:cNvSpPr/>
                <p:nvPr/>
              </p:nvSpPr>
              <p:spPr>
                <a:xfrm>
                  <a:off x="4888282" y="4074764"/>
                  <a:ext cx="37776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26" extrusionOk="0">
                      <a:moveTo>
                        <a:pt x="2730" y="0"/>
                      </a:moveTo>
                      <a:cubicBezTo>
                        <a:pt x="2226" y="0"/>
                        <a:pt x="1712" y="187"/>
                        <a:pt x="1294" y="605"/>
                      </a:cubicBezTo>
                      <a:cubicBezTo>
                        <a:pt x="0" y="1912"/>
                        <a:pt x="919" y="4125"/>
                        <a:pt x="2746" y="4125"/>
                      </a:cubicBezTo>
                      <a:cubicBezTo>
                        <a:pt x="3883" y="4125"/>
                        <a:pt x="4803" y="3206"/>
                        <a:pt x="4803" y="2069"/>
                      </a:cubicBezTo>
                      <a:cubicBezTo>
                        <a:pt x="4803" y="824"/>
                        <a:pt x="3787" y="0"/>
                        <a:pt x="273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0" name="Google Shape;3360;p64"/>
                <p:cNvSpPr/>
                <p:nvPr/>
              </p:nvSpPr>
              <p:spPr>
                <a:xfrm>
                  <a:off x="4901220" y="4084470"/>
                  <a:ext cx="15227" cy="1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1661" extrusionOk="0">
                      <a:moveTo>
                        <a:pt x="1101" y="0"/>
                      </a:moveTo>
                      <a:cubicBezTo>
                        <a:pt x="363" y="0"/>
                        <a:pt x="0" y="896"/>
                        <a:pt x="520" y="1416"/>
                      </a:cubicBezTo>
                      <a:cubicBezTo>
                        <a:pt x="689" y="1585"/>
                        <a:pt x="898" y="1660"/>
                        <a:pt x="1103" y="1660"/>
                      </a:cubicBezTo>
                      <a:cubicBezTo>
                        <a:pt x="1528" y="1660"/>
                        <a:pt x="1936" y="1333"/>
                        <a:pt x="1936" y="835"/>
                      </a:cubicBezTo>
                      <a:cubicBezTo>
                        <a:pt x="1936" y="375"/>
                        <a:pt x="1561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61" name="Google Shape;3361;p64"/>
              <p:cNvGrpSpPr/>
              <p:nvPr/>
            </p:nvGrpSpPr>
            <p:grpSpPr>
              <a:xfrm>
                <a:off x="4901315" y="3804271"/>
                <a:ext cx="37776" cy="32364"/>
                <a:chOff x="4901315" y="3804271"/>
                <a:chExt cx="37776" cy="32364"/>
              </a:xfrm>
            </p:grpSpPr>
            <p:sp>
              <p:nvSpPr>
                <p:cNvPr id="3362" name="Google Shape;3362;p64"/>
                <p:cNvSpPr/>
                <p:nvPr/>
              </p:nvSpPr>
              <p:spPr>
                <a:xfrm>
                  <a:off x="4901315" y="3804271"/>
                  <a:ext cx="37776" cy="32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5" extrusionOk="0">
                      <a:moveTo>
                        <a:pt x="2732" y="1"/>
                      </a:moveTo>
                      <a:cubicBezTo>
                        <a:pt x="2227" y="1"/>
                        <a:pt x="1713" y="188"/>
                        <a:pt x="1295" y="606"/>
                      </a:cubicBezTo>
                      <a:cubicBezTo>
                        <a:pt x="0" y="1901"/>
                        <a:pt x="920" y="4114"/>
                        <a:pt x="2746" y="4114"/>
                      </a:cubicBezTo>
                      <a:cubicBezTo>
                        <a:pt x="3883" y="4114"/>
                        <a:pt x="4803" y="3195"/>
                        <a:pt x="4803" y="2058"/>
                      </a:cubicBezTo>
                      <a:cubicBezTo>
                        <a:pt x="4803" y="822"/>
                        <a:pt x="3789" y="1"/>
                        <a:pt x="273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3" name="Google Shape;3363;p64"/>
                <p:cNvSpPr/>
                <p:nvPr/>
              </p:nvSpPr>
              <p:spPr>
                <a:xfrm>
                  <a:off x="4914253" y="3813985"/>
                  <a:ext cx="15235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1658" extrusionOk="0">
                      <a:moveTo>
                        <a:pt x="1101" y="0"/>
                      </a:moveTo>
                      <a:cubicBezTo>
                        <a:pt x="363" y="0"/>
                        <a:pt x="1" y="895"/>
                        <a:pt x="521" y="1416"/>
                      </a:cubicBezTo>
                      <a:cubicBezTo>
                        <a:pt x="688" y="1583"/>
                        <a:pt x="894" y="1657"/>
                        <a:pt x="1096" y="1657"/>
                      </a:cubicBezTo>
                      <a:cubicBezTo>
                        <a:pt x="1524" y="1657"/>
                        <a:pt x="1936" y="1324"/>
                        <a:pt x="1936" y="823"/>
                      </a:cubicBezTo>
                      <a:cubicBezTo>
                        <a:pt x="1936" y="363"/>
                        <a:pt x="1561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64" name="Google Shape;3364;p64"/>
              <p:cNvGrpSpPr/>
              <p:nvPr/>
            </p:nvGrpSpPr>
            <p:grpSpPr>
              <a:xfrm>
                <a:off x="4866394" y="3715035"/>
                <a:ext cx="37846" cy="32357"/>
                <a:chOff x="4866394" y="3715035"/>
                <a:chExt cx="37846" cy="32357"/>
              </a:xfrm>
            </p:grpSpPr>
            <p:sp>
              <p:nvSpPr>
                <p:cNvPr id="3365" name="Google Shape;3365;p64"/>
                <p:cNvSpPr/>
                <p:nvPr/>
              </p:nvSpPr>
              <p:spPr>
                <a:xfrm>
                  <a:off x="4866394" y="3715035"/>
                  <a:ext cx="37846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2" h="4114" extrusionOk="0">
                      <a:moveTo>
                        <a:pt x="2735" y="0"/>
                      </a:moveTo>
                      <a:cubicBezTo>
                        <a:pt x="2229" y="0"/>
                        <a:pt x="1714" y="187"/>
                        <a:pt x="1295" y="606"/>
                      </a:cubicBezTo>
                      <a:cubicBezTo>
                        <a:pt x="1" y="1900"/>
                        <a:pt x="920" y="4114"/>
                        <a:pt x="2747" y="4114"/>
                      </a:cubicBezTo>
                      <a:cubicBezTo>
                        <a:pt x="3884" y="4114"/>
                        <a:pt x="4803" y="3194"/>
                        <a:pt x="4803" y="2057"/>
                      </a:cubicBezTo>
                      <a:cubicBezTo>
                        <a:pt x="4811" y="821"/>
                        <a:pt x="3794" y="0"/>
                        <a:pt x="2735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6" name="Google Shape;3366;p64"/>
                <p:cNvSpPr/>
                <p:nvPr/>
              </p:nvSpPr>
              <p:spPr>
                <a:xfrm>
                  <a:off x="4879340" y="3724646"/>
                  <a:ext cx="15227" cy="13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1666" extrusionOk="0">
                      <a:moveTo>
                        <a:pt x="1101" y="0"/>
                      </a:moveTo>
                      <a:cubicBezTo>
                        <a:pt x="363" y="0"/>
                        <a:pt x="0" y="896"/>
                        <a:pt x="520" y="1416"/>
                      </a:cubicBezTo>
                      <a:cubicBezTo>
                        <a:pt x="689" y="1589"/>
                        <a:pt x="898" y="1666"/>
                        <a:pt x="1103" y="1666"/>
                      </a:cubicBezTo>
                      <a:cubicBezTo>
                        <a:pt x="1528" y="1666"/>
                        <a:pt x="1936" y="1333"/>
                        <a:pt x="1936" y="835"/>
                      </a:cubicBezTo>
                      <a:cubicBezTo>
                        <a:pt x="1936" y="375"/>
                        <a:pt x="1561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67" name="Google Shape;3367;p64"/>
              <p:cNvGrpSpPr/>
              <p:nvPr/>
            </p:nvGrpSpPr>
            <p:grpSpPr>
              <a:xfrm>
                <a:off x="4979233" y="3839798"/>
                <a:ext cx="37878" cy="32420"/>
                <a:chOff x="4979233" y="3839798"/>
                <a:chExt cx="37878" cy="32420"/>
              </a:xfrm>
            </p:grpSpPr>
            <p:sp>
              <p:nvSpPr>
                <p:cNvPr id="3368" name="Google Shape;3368;p64"/>
                <p:cNvSpPr/>
                <p:nvPr/>
              </p:nvSpPr>
              <p:spPr>
                <a:xfrm>
                  <a:off x="4979233" y="3839798"/>
                  <a:ext cx="37878" cy="32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6" h="4122" extrusionOk="0">
                      <a:moveTo>
                        <a:pt x="2738" y="0"/>
                      </a:moveTo>
                      <a:cubicBezTo>
                        <a:pt x="2231" y="0"/>
                        <a:pt x="1715" y="190"/>
                        <a:pt x="1295" y="613"/>
                      </a:cubicBezTo>
                      <a:cubicBezTo>
                        <a:pt x="1" y="1908"/>
                        <a:pt x="920" y="4122"/>
                        <a:pt x="2759" y="4122"/>
                      </a:cubicBezTo>
                      <a:cubicBezTo>
                        <a:pt x="3884" y="4122"/>
                        <a:pt x="4803" y="3202"/>
                        <a:pt x="4815" y="2065"/>
                      </a:cubicBezTo>
                      <a:cubicBezTo>
                        <a:pt x="4807" y="823"/>
                        <a:pt x="3794" y="0"/>
                        <a:pt x="2738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9" name="Google Shape;3369;p64"/>
                <p:cNvSpPr/>
                <p:nvPr/>
              </p:nvSpPr>
              <p:spPr>
                <a:xfrm>
                  <a:off x="4994366" y="3849472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0"/>
                      </a:moveTo>
                      <a:cubicBezTo>
                        <a:pt x="375" y="0"/>
                        <a:pt x="0" y="375"/>
                        <a:pt x="0" y="835"/>
                      </a:cubicBezTo>
                      <a:cubicBezTo>
                        <a:pt x="0" y="1295"/>
                        <a:pt x="375" y="1658"/>
                        <a:pt x="835" y="1658"/>
                      </a:cubicBezTo>
                      <a:cubicBezTo>
                        <a:pt x="1282" y="1658"/>
                        <a:pt x="1657" y="1295"/>
                        <a:pt x="1657" y="835"/>
                      </a:cubicBezTo>
                      <a:cubicBezTo>
                        <a:pt x="1657" y="375"/>
                        <a:pt x="1282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70" name="Google Shape;3370;p64"/>
              <p:cNvGrpSpPr/>
              <p:nvPr/>
            </p:nvGrpSpPr>
            <p:grpSpPr>
              <a:xfrm>
                <a:off x="4790662" y="3679147"/>
                <a:ext cx="37783" cy="32380"/>
                <a:chOff x="4790662" y="3679147"/>
                <a:chExt cx="37783" cy="32380"/>
              </a:xfrm>
            </p:grpSpPr>
            <p:sp>
              <p:nvSpPr>
                <p:cNvPr id="3371" name="Google Shape;3371;p64"/>
                <p:cNvSpPr/>
                <p:nvPr/>
              </p:nvSpPr>
              <p:spPr>
                <a:xfrm>
                  <a:off x="4790662" y="3679147"/>
                  <a:ext cx="37783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7" extrusionOk="0">
                      <a:moveTo>
                        <a:pt x="2738" y="0"/>
                      </a:moveTo>
                      <a:cubicBezTo>
                        <a:pt x="2231" y="0"/>
                        <a:pt x="1715" y="188"/>
                        <a:pt x="1295" y="608"/>
                      </a:cubicBezTo>
                      <a:cubicBezTo>
                        <a:pt x="1" y="1902"/>
                        <a:pt x="908" y="4116"/>
                        <a:pt x="2747" y="4116"/>
                      </a:cubicBezTo>
                      <a:cubicBezTo>
                        <a:pt x="3884" y="4116"/>
                        <a:pt x="4803" y="3197"/>
                        <a:pt x="4803" y="2060"/>
                      </a:cubicBezTo>
                      <a:cubicBezTo>
                        <a:pt x="4803" y="817"/>
                        <a:pt x="3793" y="0"/>
                        <a:pt x="2738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2" name="Google Shape;3372;p64"/>
                <p:cNvSpPr/>
                <p:nvPr/>
              </p:nvSpPr>
              <p:spPr>
                <a:xfrm>
                  <a:off x="4803506" y="3688774"/>
                  <a:ext cx="15235" cy="13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1662" extrusionOk="0">
                      <a:moveTo>
                        <a:pt x="1114" y="1"/>
                      </a:moveTo>
                      <a:cubicBezTo>
                        <a:pt x="376" y="1"/>
                        <a:pt x="1" y="896"/>
                        <a:pt x="521" y="1416"/>
                      </a:cubicBezTo>
                      <a:cubicBezTo>
                        <a:pt x="694" y="1585"/>
                        <a:pt x="904" y="1661"/>
                        <a:pt x="1109" y="1661"/>
                      </a:cubicBezTo>
                      <a:cubicBezTo>
                        <a:pt x="1534" y="1661"/>
                        <a:pt x="1936" y="1334"/>
                        <a:pt x="1936" y="836"/>
                      </a:cubicBezTo>
                      <a:cubicBezTo>
                        <a:pt x="1936" y="376"/>
                        <a:pt x="1573" y="1"/>
                        <a:pt x="111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73" name="Google Shape;3373;p64"/>
              <p:cNvGrpSpPr/>
              <p:nvPr/>
            </p:nvGrpSpPr>
            <p:grpSpPr>
              <a:xfrm>
                <a:off x="4857263" y="3557861"/>
                <a:ext cx="37776" cy="32357"/>
                <a:chOff x="4857263" y="3557861"/>
                <a:chExt cx="37776" cy="32357"/>
              </a:xfrm>
            </p:grpSpPr>
            <p:sp>
              <p:nvSpPr>
                <p:cNvPr id="3374" name="Google Shape;3374;p64"/>
                <p:cNvSpPr/>
                <p:nvPr/>
              </p:nvSpPr>
              <p:spPr>
                <a:xfrm>
                  <a:off x="4857263" y="3557861"/>
                  <a:ext cx="37776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4" extrusionOk="0">
                      <a:moveTo>
                        <a:pt x="2732" y="0"/>
                      </a:moveTo>
                      <a:cubicBezTo>
                        <a:pt x="2228" y="0"/>
                        <a:pt x="1713" y="187"/>
                        <a:pt x="1295" y="606"/>
                      </a:cubicBezTo>
                      <a:cubicBezTo>
                        <a:pt x="1" y="1900"/>
                        <a:pt x="908" y="4114"/>
                        <a:pt x="2747" y="4114"/>
                      </a:cubicBezTo>
                      <a:cubicBezTo>
                        <a:pt x="3884" y="4114"/>
                        <a:pt x="4803" y="3194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5" name="Google Shape;3375;p64"/>
                <p:cNvSpPr/>
                <p:nvPr/>
              </p:nvSpPr>
              <p:spPr>
                <a:xfrm>
                  <a:off x="4870106" y="3567566"/>
                  <a:ext cx="15329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9" h="1658" extrusionOk="0">
                      <a:moveTo>
                        <a:pt x="1114" y="1"/>
                      </a:moveTo>
                      <a:cubicBezTo>
                        <a:pt x="376" y="1"/>
                        <a:pt x="1" y="896"/>
                        <a:pt x="533" y="1416"/>
                      </a:cubicBezTo>
                      <a:cubicBezTo>
                        <a:pt x="700" y="1583"/>
                        <a:pt x="905" y="1658"/>
                        <a:pt x="1105" y="1658"/>
                      </a:cubicBezTo>
                      <a:cubicBezTo>
                        <a:pt x="1529" y="1658"/>
                        <a:pt x="1936" y="1324"/>
                        <a:pt x="1936" y="823"/>
                      </a:cubicBezTo>
                      <a:cubicBezTo>
                        <a:pt x="1948" y="364"/>
                        <a:pt x="1573" y="1"/>
                        <a:pt x="111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76" name="Google Shape;3376;p64"/>
              <p:cNvGrpSpPr/>
              <p:nvPr/>
            </p:nvGrpSpPr>
            <p:grpSpPr>
              <a:xfrm>
                <a:off x="4883902" y="3648033"/>
                <a:ext cx="37783" cy="32380"/>
                <a:chOff x="4883902" y="3648033"/>
                <a:chExt cx="37783" cy="32380"/>
              </a:xfrm>
            </p:grpSpPr>
            <p:sp>
              <p:nvSpPr>
                <p:cNvPr id="3377" name="Google Shape;3377;p64"/>
                <p:cNvSpPr/>
                <p:nvPr/>
              </p:nvSpPr>
              <p:spPr>
                <a:xfrm>
                  <a:off x="4883902" y="3648033"/>
                  <a:ext cx="37783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7" extrusionOk="0">
                      <a:moveTo>
                        <a:pt x="2731" y="0"/>
                      </a:moveTo>
                      <a:cubicBezTo>
                        <a:pt x="2226" y="0"/>
                        <a:pt x="1711" y="188"/>
                        <a:pt x="1295" y="608"/>
                      </a:cubicBezTo>
                      <a:cubicBezTo>
                        <a:pt x="1" y="1903"/>
                        <a:pt x="920" y="4104"/>
                        <a:pt x="2747" y="4116"/>
                      </a:cubicBezTo>
                      <a:cubicBezTo>
                        <a:pt x="3884" y="4104"/>
                        <a:pt x="4803" y="3185"/>
                        <a:pt x="4803" y="2048"/>
                      </a:cubicBezTo>
                      <a:cubicBezTo>
                        <a:pt x="4795" y="814"/>
                        <a:pt x="3783" y="0"/>
                        <a:pt x="2731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8" name="Google Shape;3378;p64"/>
                <p:cNvSpPr/>
                <p:nvPr/>
              </p:nvSpPr>
              <p:spPr>
                <a:xfrm>
                  <a:off x="4896745" y="3657668"/>
                  <a:ext cx="15329" cy="13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9" h="1654" extrusionOk="0">
                      <a:moveTo>
                        <a:pt x="1114" y="0"/>
                      </a:moveTo>
                      <a:cubicBezTo>
                        <a:pt x="376" y="0"/>
                        <a:pt x="1" y="883"/>
                        <a:pt x="533" y="1404"/>
                      </a:cubicBezTo>
                      <a:cubicBezTo>
                        <a:pt x="702" y="1577"/>
                        <a:pt x="911" y="1654"/>
                        <a:pt x="1115" y="1654"/>
                      </a:cubicBezTo>
                      <a:cubicBezTo>
                        <a:pt x="1541" y="1654"/>
                        <a:pt x="1948" y="1321"/>
                        <a:pt x="1948" y="823"/>
                      </a:cubicBezTo>
                      <a:cubicBezTo>
                        <a:pt x="1948" y="363"/>
                        <a:pt x="1573" y="0"/>
                        <a:pt x="111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79" name="Google Shape;3379;p64"/>
              <p:cNvGrpSpPr/>
              <p:nvPr/>
            </p:nvGrpSpPr>
            <p:grpSpPr>
              <a:xfrm>
                <a:off x="4907780" y="3347220"/>
                <a:ext cx="37878" cy="32357"/>
                <a:chOff x="4907780" y="3347220"/>
                <a:chExt cx="37878" cy="32357"/>
              </a:xfrm>
            </p:grpSpPr>
            <p:sp>
              <p:nvSpPr>
                <p:cNvPr id="3380" name="Google Shape;3380;p64"/>
                <p:cNvSpPr/>
                <p:nvPr/>
              </p:nvSpPr>
              <p:spPr>
                <a:xfrm>
                  <a:off x="4907780" y="3347220"/>
                  <a:ext cx="37878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6" h="4114" extrusionOk="0">
                      <a:moveTo>
                        <a:pt x="2733" y="0"/>
                      </a:moveTo>
                      <a:cubicBezTo>
                        <a:pt x="2228" y="0"/>
                        <a:pt x="1714" y="187"/>
                        <a:pt x="1295" y="606"/>
                      </a:cubicBezTo>
                      <a:cubicBezTo>
                        <a:pt x="1" y="1900"/>
                        <a:pt x="920" y="4114"/>
                        <a:pt x="2759" y="4114"/>
                      </a:cubicBezTo>
                      <a:cubicBezTo>
                        <a:pt x="3884" y="4114"/>
                        <a:pt x="4803" y="3194"/>
                        <a:pt x="4815" y="2057"/>
                      </a:cubicBezTo>
                      <a:cubicBezTo>
                        <a:pt x="4807" y="821"/>
                        <a:pt x="3791" y="0"/>
                        <a:pt x="2733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1" name="Google Shape;3381;p64"/>
                <p:cNvSpPr/>
                <p:nvPr/>
              </p:nvSpPr>
              <p:spPr>
                <a:xfrm>
                  <a:off x="4922912" y="3356926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1"/>
                      </a:moveTo>
                      <a:cubicBezTo>
                        <a:pt x="375" y="1"/>
                        <a:pt x="0" y="363"/>
                        <a:pt x="0" y="823"/>
                      </a:cubicBezTo>
                      <a:cubicBezTo>
                        <a:pt x="0" y="1283"/>
                        <a:pt x="375" y="1658"/>
                        <a:pt x="835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63"/>
                        <a:pt x="1283" y="1"/>
                        <a:pt x="83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82" name="Google Shape;3382;p64"/>
              <p:cNvGrpSpPr/>
              <p:nvPr/>
            </p:nvGrpSpPr>
            <p:grpSpPr>
              <a:xfrm>
                <a:off x="5065048" y="3738150"/>
                <a:ext cx="37783" cy="32364"/>
                <a:chOff x="5065048" y="3738150"/>
                <a:chExt cx="37783" cy="32364"/>
              </a:xfrm>
            </p:grpSpPr>
            <p:sp>
              <p:nvSpPr>
                <p:cNvPr id="3383" name="Google Shape;3383;p64"/>
                <p:cNvSpPr/>
                <p:nvPr/>
              </p:nvSpPr>
              <p:spPr>
                <a:xfrm>
                  <a:off x="5065048" y="3738150"/>
                  <a:ext cx="37783" cy="32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5" extrusionOk="0">
                      <a:moveTo>
                        <a:pt x="2732" y="1"/>
                      </a:moveTo>
                      <a:cubicBezTo>
                        <a:pt x="2228" y="1"/>
                        <a:pt x="1714" y="188"/>
                        <a:pt x="1295" y="606"/>
                      </a:cubicBezTo>
                      <a:cubicBezTo>
                        <a:pt x="1" y="1900"/>
                        <a:pt x="920" y="4114"/>
                        <a:pt x="2747" y="4114"/>
                      </a:cubicBezTo>
                      <a:cubicBezTo>
                        <a:pt x="3884" y="4114"/>
                        <a:pt x="4803" y="3195"/>
                        <a:pt x="4803" y="2058"/>
                      </a:cubicBezTo>
                      <a:cubicBezTo>
                        <a:pt x="4803" y="821"/>
                        <a:pt x="3789" y="1"/>
                        <a:pt x="273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4" name="Google Shape;3384;p64"/>
                <p:cNvSpPr/>
                <p:nvPr/>
              </p:nvSpPr>
              <p:spPr>
                <a:xfrm>
                  <a:off x="5077994" y="3747761"/>
                  <a:ext cx="15227" cy="13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1662" extrusionOk="0">
                      <a:moveTo>
                        <a:pt x="1101" y="1"/>
                      </a:moveTo>
                      <a:cubicBezTo>
                        <a:pt x="363" y="1"/>
                        <a:pt x="0" y="896"/>
                        <a:pt x="520" y="1416"/>
                      </a:cubicBezTo>
                      <a:cubicBezTo>
                        <a:pt x="689" y="1585"/>
                        <a:pt x="898" y="1661"/>
                        <a:pt x="1102" y="1661"/>
                      </a:cubicBezTo>
                      <a:cubicBezTo>
                        <a:pt x="1528" y="1661"/>
                        <a:pt x="1936" y="1334"/>
                        <a:pt x="1936" y="836"/>
                      </a:cubicBezTo>
                      <a:cubicBezTo>
                        <a:pt x="1936" y="376"/>
                        <a:pt x="1561" y="1"/>
                        <a:pt x="1101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85" name="Google Shape;3385;p64"/>
              <p:cNvGrpSpPr/>
              <p:nvPr/>
            </p:nvGrpSpPr>
            <p:grpSpPr>
              <a:xfrm>
                <a:off x="5071616" y="3284615"/>
                <a:ext cx="37783" cy="32357"/>
                <a:chOff x="5071616" y="3284615"/>
                <a:chExt cx="37783" cy="32357"/>
              </a:xfrm>
            </p:grpSpPr>
            <p:sp>
              <p:nvSpPr>
                <p:cNvPr id="3386" name="Google Shape;3386;p64"/>
                <p:cNvSpPr/>
                <p:nvPr/>
              </p:nvSpPr>
              <p:spPr>
                <a:xfrm>
                  <a:off x="5071616" y="3284615"/>
                  <a:ext cx="37783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4" extrusionOk="0">
                      <a:moveTo>
                        <a:pt x="2732" y="0"/>
                      </a:moveTo>
                      <a:cubicBezTo>
                        <a:pt x="2228" y="0"/>
                        <a:pt x="1713" y="188"/>
                        <a:pt x="1295" y="606"/>
                      </a:cubicBezTo>
                      <a:cubicBezTo>
                        <a:pt x="1" y="1900"/>
                        <a:pt x="908" y="4114"/>
                        <a:pt x="2747" y="4114"/>
                      </a:cubicBezTo>
                      <a:cubicBezTo>
                        <a:pt x="3872" y="4114"/>
                        <a:pt x="4791" y="3195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7" name="Google Shape;3387;p64"/>
                <p:cNvSpPr/>
                <p:nvPr/>
              </p:nvSpPr>
              <p:spPr>
                <a:xfrm>
                  <a:off x="5086646" y="3294320"/>
                  <a:ext cx="13048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59" extrusionOk="0">
                      <a:moveTo>
                        <a:pt x="836" y="1"/>
                      </a:moveTo>
                      <a:cubicBezTo>
                        <a:pt x="376" y="1"/>
                        <a:pt x="1" y="364"/>
                        <a:pt x="1" y="823"/>
                      </a:cubicBezTo>
                      <a:cubicBezTo>
                        <a:pt x="1" y="1283"/>
                        <a:pt x="376" y="1658"/>
                        <a:pt x="836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64"/>
                        <a:pt x="1283" y="1"/>
                        <a:pt x="836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88" name="Google Shape;3388;p64"/>
              <p:cNvGrpSpPr/>
              <p:nvPr/>
            </p:nvGrpSpPr>
            <p:grpSpPr>
              <a:xfrm>
                <a:off x="5389291" y="3759921"/>
                <a:ext cx="37783" cy="32380"/>
                <a:chOff x="5389291" y="3759921"/>
                <a:chExt cx="37783" cy="32380"/>
              </a:xfrm>
            </p:grpSpPr>
            <p:sp>
              <p:nvSpPr>
                <p:cNvPr id="3389" name="Google Shape;3389;p64"/>
                <p:cNvSpPr/>
                <p:nvPr/>
              </p:nvSpPr>
              <p:spPr>
                <a:xfrm>
                  <a:off x="5389291" y="3759921"/>
                  <a:ext cx="37783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7" extrusionOk="0">
                      <a:moveTo>
                        <a:pt x="2738" y="0"/>
                      </a:moveTo>
                      <a:cubicBezTo>
                        <a:pt x="2231" y="0"/>
                        <a:pt x="1715" y="188"/>
                        <a:pt x="1295" y="608"/>
                      </a:cubicBezTo>
                      <a:cubicBezTo>
                        <a:pt x="1" y="1903"/>
                        <a:pt x="920" y="4116"/>
                        <a:pt x="2747" y="4116"/>
                      </a:cubicBezTo>
                      <a:cubicBezTo>
                        <a:pt x="3884" y="4116"/>
                        <a:pt x="4803" y="3197"/>
                        <a:pt x="4803" y="2060"/>
                      </a:cubicBezTo>
                      <a:cubicBezTo>
                        <a:pt x="4803" y="817"/>
                        <a:pt x="3792" y="0"/>
                        <a:pt x="2738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0" name="Google Shape;3390;p64"/>
                <p:cNvSpPr/>
                <p:nvPr/>
              </p:nvSpPr>
              <p:spPr>
                <a:xfrm>
                  <a:off x="5402229" y="3769555"/>
                  <a:ext cx="15235" cy="1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1661" extrusionOk="0">
                      <a:moveTo>
                        <a:pt x="1114" y="0"/>
                      </a:moveTo>
                      <a:cubicBezTo>
                        <a:pt x="364" y="0"/>
                        <a:pt x="1" y="895"/>
                        <a:pt x="521" y="1415"/>
                      </a:cubicBezTo>
                      <a:cubicBezTo>
                        <a:pt x="690" y="1584"/>
                        <a:pt x="899" y="1660"/>
                        <a:pt x="1103" y="1660"/>
                      </a:cubicBezTo>
                      <a:cubicBezTo>
                        <a:pt x="1528" y="1660"/>
                        <a:pt x="1936" y="1333"/>
                        <a:pt x="1936" y="835"/>
                      </a:cubicBezTo>
                      <a:cubicBezTo>
                        <a:pt x="1936" y="375"/>
                        <a:pt x="1561" y="0"/>
                        <a:pt x="111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91" name="Google Shape;3391;p64"/>
              <p:cNvGrpSpPr/>
              <p:nvPr/>
            </p:nvGrpSpPr>
            <p:grpSpPr>
              <a:xfrm>
                <a:off x="5431534" y="3632932"/>
                <a:ext cx="37878" cy="32451"/>
                <a:chOff x="5431534" y="3632932"/>
                <a:chExt cx="37878" cy="32451"/>
              </a:xfrm>
            </p:grpSpPr>
            <p:sp>
              <p:nvSpPr>
                <p:cNvPr id="3392" name="Google Shape;3392;p64"/>
                <p:cNvSpPr/>
                <p:nvPr/>
              </p:nvSpPr>
              <p:spPr>
                <a:xfrm>
                  <a:off x="5431534" y="3632932"/>
                  <a:ext cx="37878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6" h="4126" extrusionOk="0">
                      <a:moveTo>
                        <a:pt x="2734" y="0"/>
                      </a:moveTo>
                      <a:cubicBezTo>
                        <a:pt x="2228" y="0"/>
                        <a:pt x="1713" y="187"/>
                        <a:pt x="1295" y="605"/>
                      </a:cubicBezTo>
                      <a:cubicBezTo>
                        <a:pt x="1" y="1899"/>
                        <a:pt x="920" y="4125"/>
                        <a:pt x="2759" y="4125"/>
                      </a:cubicBezTo>
                      <a:cubicBezTo>
                        <a:pt x="3896" y="4113"/>
                        <a:pt x="4815" y="3194"/>
                        <a:pt x="4815" y="2069"/>
                      </a:cubicBezTo>
                      <a:cubicBezTo>
                        <a:pt x="4815" y="824"/>
                        <a:pt x="3795" y="0"/>
                        <a:pt x="2734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3" name="Google Shape;3393;p64"/>
                <p:cNvSpPr/>
                <p:nvPr/>
              </p:nvSpPr>
              <p:spPr>
                <a:xfrm>
                  <a:off x="5444472" y="3642638"/>
                  <a:ext cx="15235" cy="1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1661" extrusionOk="0">
                      <a:moveTo>
                        <a:pt x="1114" y="0"/>
                      </a:moveTo>
                      <a:cubicBezTo>
                        <a:pt x="376" y="0"/>
                        <a:pt x="1" y="895"/>
                        <a:pt x="521" y="1415"/>
                      </a:cubicBezTo>
                      <a:cubicBezTo>
                        <a:pt x="690" y="1584"/>
                        <a:pt x="899" y="1660"/>
                        <a:pt x="1103" y="1660"/>
                      </a:cubicBezTo>
                      <a:cubicBezTo>
                        <a:pt x="1528" y="1660"/>
                        <a:pt x="1936" y="1333"/>
                        <a:pt x="1936" y="835"/>
                      </a:cubicBezTo>
                      <a:cubicBezTo>
                        <a:pt x="1936" y="375"/>
                        <a:pt x="1573" y="0"/>
                        <a:pt x="111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94" name="Google Shape;3394;p64"/>
              <p:cNvGrpSpPr/>
              <p:nvPr/>
            </p:nvGrpSpPr>
            <p:grpSpPr>
              <a:xfrm>
                <a:off x="5540755" y="3544829"/>
                <a:ext cx="37783" cy="32357"/>
                <a:chOff x="5540755" y="3544829"/>
                <a:chExt cx="37783" cy="32357"/>
              </a:xfrm>
            </p:grpSpPr>
            <p:sp>
              <p:nvSpPr>
                <p:cNvPr id="3395" name="Google Shape;3395;p64"/>
                <p:cNvSpPr/>
                <p:nvPr/>
              </p:nvSpPr>
              <p:spPr>
                <a:xfrm>
                  <a:off x="5540755" y="3544829"/>
                  <a:ext cx="37783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4" extrusionOk="0">
                      <a:moveTo>
                        <a:pt x="2732" y="0"/>
                      </a:moveTo>
                      <a:cubicBezTo>
                        <a:pt x="2228" y="0"/>
                        <a:pt x="1713" y="187"/>
                        <a:pt x="1295" y="605"/>
                      </a:cubicBezTo>
                      <a:cubicBezTo>
                        <a:pt x="1" y="1900"/>
                        <a:pt x="920" y="4114"/>
                        <a:pt x="2747" y="4114"/>
                      </a:cubicBezTo>
                      <a:cubicBezTo>
                        <a:pt x="3884" y="4114"/>
                        <a:pt x="4803" y="3194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6" name="Google Shape;3396;p64"/>
                <p:cNvSpPr/>
                <p:nvPr/>
              </p:nvSpPr>
              <p:spPr>
                <a:xfrm>
                  <a:off x="5553693" y="3554534"/>
                  <a:ext cx="15235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1658" extrusionOk="0">
                      <a:moveTo>
                        <a:pt x="1102" y="0"/>
                      </a:moveTo>
                      <a:cubicBezTo>
                        <a:pt x="364" y="0"/>
                        <a:pt x="1" y="896"/>
                        <a:pt x="521" y="1416"/>
                      </a:cubicBezTo>
                      <a:cubicBezTo>
                        <a:pt x="688" y="1583"/>
                        <a:pt x="894" y="1658"/>
                        <a:pt x="1096" y="1658"/>
                      </a:cubicBezTo>
                      <a:cubicBezTo>
                        <a:pt x="1524" y="1658"/>
                        <a:pt x="1936" y="1324"/>
                        <a:pt x="1936" y="823"/>
                      </a:cubicBezTo>
                      <a:cubicBezTo>
                        <a:pt x="1936" y="363"/>
                        <a:pt x="1561" y="0"/>
                        <a:pt x="1102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97" name="Google Shape;3397;p64"/>
              <p:cNvGrpSpPr/>
              <p:nvPr/>
            </p:nvGrpSpPr>
            <p:grpSpPr>
              <a:xfrm>
                <a:off x="5579293" y="3412107"/>
                <a:ext cx="37776" cy="32357"/>
                <a:chOff x="5579293" y="3412107"/>
                <a:chExt cx="37776" cy="32357"/>
              </a:xfrm>
            </p:grpSpPr>
            <p:sp>
              <p:nvSpPr>
                <p:cNvPr id="3398" name="Google Shape;3398;p64"/>
                <p:cNvSpPr/>
                <p:nvPr/>
              </p:nvSpPr>
              <p:spPr>
                <a:xfrm>
                  <a:off x="5579293" y="3412107"/>
                  <a:ext cx="37776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4" extrusionOk="0">
                      <a:moveTo>
                        <a:pt x="2732" y="0"/>
                      </a:moveTo>
                      <a:cubicBezTo>
                        <a:pt x="2227" y="0"/>
                        <a:pt x="1713" y="187"/>
                        <a:pt x="1294" y="605"/>
                      </a:cubicBezTo>
                      <a:cubicBezTo>
                        <a:pt x="0" y="1900"/>
                        <a:pt x="919" y="4114"/>
                        <a:pt x="2746" y="4114"/>
                      </a:cubicBezTo>
                      <a:cubicBezTo>
                        <a:pt x="3883" y="4114"/>
                        <a:pt x="4802" y="3194"/>
                        <a:pt x="4802" y="2057"/>
                      </a:cubicBezTo>
                      <a:cubicBezTo>
                        <a:pt x="4802" y="821"/>
                        <a:pt x="3788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9" name="Google Shape;3399;p64"/>
                <p:cNvSpPr/>
                <p:nvPr/>
              </p:nvSpPr>
              <p:spPr>
                <a:xfrm>
                  <a:off x="5594418" y="3421812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23" y="1"/>
                      </a:moveTo>
                      <a:cubicBezTo>
                        <a:pt x="375" y="1"/>
                        <a:pt x="0" y="363"/>
                        <a:pt x="0" y="823"/>
                      </a:cubicBezTo>
                      <a:cubicBezTo>
                        <a:pt x="0" y="1283"/>
                        <a:pt x="375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63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00" name="Google Shape;3400;p64"/>
              <p:cNvGrpSpPr/>
              <p:nvPr/>
            </p:nvGrpSpPr>
            <p:grpSpPr>
              <a:xfrm>
                <a:off x="5801346" y="3284615"/>
                <a:ext cx="37783" cy="32357"/>
                <a:chOff x="5801346" y="3284615"/>
                <a:chExt cx="37783" cy="32357"/>
              </a:xfrm>
            </p:grpSpPr>
            <p:sp>
              <p:nvSpPr>
                <p:cNvPr id="3401" name="Google Shape;3401;p64"/>
                <p:cNvSpPr/>
                <p:nvPr/>
              </p:nvSpPr>
              <p:spPr>
                <a:xfrm>
                  <a:off x="5801346" y="3284615"/>
                  <a:ext cx="37783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4" extrusionOk="0">
                      <a:moveTo>
                        <a:pt x="2732" y="0"/>
                      </a:moveTo>
                      <a:cubicBezTo>
                        <a:pt x="2228" y="0"/>
                        <a:pt x="1714" y="188"/>
                        <a:pt x="1295" y="606"/>
                      </a:cubicBezTo>
                      <a:cubicBezTo>
                        <a:pt x="1" y="1900"/>
                        <a:pt x="920" y="4114"/>
                        <a:pt x="2759" y="4114"/>
                      </a:cubicBezTo>
                      <a:cubicBezTo>
                        <a:pt x="3884" y="4114"/>
                        <a:pt x="4803" y="3195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2" name="Google Shape;3402;p64"/>
                <p:cNvSpPr/>
                <p:nvPr/>
              </p:nvSpPr>
              <p:spPr>
                <a:xfrm>
                  <a:off x="5816478" y="3294320"/>
                  <a:ext cx="13040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9" extrusionOk="0">
                      <a:moveTo>
                        <a:pt x="835" y="1"/>
                      </a:moveTo>
                      <a:cubicBezTo>
                        <a:pt x="375" y="1"/>
                        <a:pt x="0" y="364"/>
                        <a:pt x="0" y="823"/>
                      </a:cubicBezTo>
                      <a:cubicBezTo>
                        <a:pt x="0" y="1283"/>
                        <a:pt x="375" y="1658"/>
                        <a:pt x="835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64"/>
                        <a:pt x="1283" y="1"/>
                        <a:pt x="83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03" name="Google Shape;3403;p64"/>
              <p:cNvGrpSpPr/>
              <p:nvPr/>
            </p:nvGrpSpPr>
            <p:grpSpPr>
              <a:xfrm>
                <a:off x="5763578" y="3399067"/>
                <a:ext cx="37776" cy="32364"/>
                <a:chOff x="5763578" y="3399067"/>
                <a:chExt cx="37776" cy="32364"/>
              </a:xfrm>
            </p:grpSpPr>
            <p:sp>
              <p:nvSpPr>
                <p:cNvPr id="3404" name="Google Shape;3404;p64"/>
                <p:cNvSpPr/>
                <p:nvPr/>
              </p:nvSpPr>
              <p:spPr>
                <a:xfrm>
                  <a:off x="5763578" y="3399067"/>
                  <a:ext cx="37776" cy="32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5" extrusionOk="0">
                      <a:moveTo>
                        <a:pt x="2732" y="1"/>
                      </a:moveTo>
                      <a:cubicBezTo>
                        <a:pt x="2227" y="1"/>
                        <a:pt x="1713" y="188"/>
                        <a:pt x="1295" y="606"/>
                      </a:cubicBezTo>
                      <a:cubicBezTo>
                        <a:pt x="0" y="1901"/>
                        <a:pt x="920" y="4114"/>
                        <a:pt x="2746" y="4114"/>
                      </a:cubicBezTo>
                      <a:cubicBezTo>
                        <a:pt x="3884" y="4114"/>
                        <a:pt x="4803" y="3195"/>
                        <a:pt x="4803" y="2058"/>
                      </a:cubicBezTo>
                      <a:cubicBezTo>
                        <a:pt x="4803" y="822"/>
                        <a:pt x="3789" y="1"/>
                        <a:pt x="273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5" name="Google Shape;3405;p64"/>
                <p:cNvSpPr/>
                <p:nvPr/>
              </p:nvSpPr>
              <p:spPr>
                <a:xfrm>
                  <a:off x="5776516" y="3408780"/>
                  <a:ext cx="15235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1658" extrusionOk="0">
                      <a:moveTo>
                        <a:pt x="1101" y="0"/>
                      </a:moveTo>
                      <a:cubicBezTo>
                        <a:pt x="364" y="0"/>
                        <a:pt x="1" y="895"/>
                        <a:pt x="521" y="1416"/>
                      </a:cubicBezTo>
                      <a:cubicBezTo>
                        <a:pt x="688" y="1583"/>
                        <a:pt x="894" y="1657"/>
                        <a:pt x="1096" y="1657"/>
                      </a:cubicBezTo>
                      <a:cubicBezTo>
                        <a:pt x="1524" y="1657"/>
                        <a:pt x="1936" y="1324"/>
                        <a:pt x="1936" y="823"/>
                      </a:cubicBezTo>
                      <a:cubicBezTo>
                        <a:pt x="1936" y="363"/>
                        <a:pt x="1561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06" name="Google Shape;3406;p64"/>
              <p:cNvGrpSpPr/>
              <p:nvPr/>
            </p:nvGrpSpPr>
            <p:grpSpPr>
              <a:xfrm>
                <a:off x="5395858" y="3230952"/>
                <a:ext cx="37776" cy="32364"/>
                <a:chOff x="5395858" y="3230952"/>
                <a:chExt cx="37776" cy="32364"/>
              </a:xfrm>
            </p:grpSpPr>
            <p:sp>
              <p:nvSpPr>
                <p:cNvPr id="3407" name="Google Shape;3407;p64"/>
                <p:cNvSpPr/>
                <p:nvPr/>
              </p:nvSpPr>
              <p:spPr>
                <a:xfrm>
                  <a:off x="5395858" y="3230952"/>
                  <a:ext cx="37776" cy="32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5" extrusionOk="0">
                      <a:moveTo>
                        <a:pt x="2732" y="1"/>
                      </a:moveTo>
                      <a:cubicBezTo>
                        <a:pt x="2227" y="1"/>
                        <a:pt x="1713" y="188"/>
                        <a:pt x="1295" y="606"/>
                      </a:cubicBezTo>
                      <a:cubicBezTo>
                        <a:pt x="0" y="1901"/>
                        <a:pt x="920" y="4114"/>
                        <a:pt x="2746" y="4114"/>
                      </a:cubicBezTo>
                      <a:cubicBezTo>
                        <a:pt x="3883" y="4114"/>
                        <a:pt x="4803" y="3195"/>
                        <a:pt x="4803" y="2058"/>
                      </a:cubicBezTo>
                      <a:cubicBezTo>
                        <a:pt x="4803" y="822"/>
                        <a:pt x="3789" y="1"/>
                        <a:pt x="273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8" name="Google Shape;3408;p64"/>
                <p:cNvSpPr/>
                <p:nvPr/>
              </p:nvSpPr>
              <p:spPr>
                <a:xfrm>
                  <a:off x="5408702" y="3240571"/>
                  <a:ext cx="15227" cy="1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1661" extrusionOk="0">
                      <a:moveTo>
                        <a:pt x="1113" y="0"/>
                      </a:moveTo>
                      <a:cubicBezTo>
                        <a:pt x="375" y="0"/>
                        <a:pt x="0" y="895"/>
                        <a:pt x="521" y="1416"/>
                      </a:cubicBezTo>
                      <a:cubicBezTo>
                        <a:pt x="690" y="1585"/>
                        <a:pt x="898" y="1660"/>
                        <a:pt x="1103" y="1660"/>
                      </a:cubicBezTo>
                      <a:cubicBezTo>
                        <a:pt x="1528" y="1660"/>
                        <a:pt x="1936" y="1333"/>
                        <a:pt x="1936" y="835"/>
                      </a:cubicBezTo>
                      <a:cubicBezTo>
                        <a:pt x="1936" y="375"/>
                        <a:pt x="1561" y="0"/>
                        <a:pt x="111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09" name="Google Shape;3409;p64"/>
              <p:cNvGrpSpPr/>
              <p:nvPr/>
            </p:nvGrpSpPr>
            <p:grpSpPr>
              <a:xfrm>
                <a:off x="5264088" y="3188237"/>
                <a:ext cx="37776" cy="32357"/>
                <a:chOff x="5264088" y="3188237"/>
                <a:chExt cx="37776" cy="32357"/>
              </a:xfrm>
            </p:grpSpPr>
            <p:sp>
              <p:nvSpPr>
                <p:cNvPr id="3410" name="Google Shape;3410;p64"/>
                <p:cNvSpPr/>
                <p:nvPr/>
              </p:nvSpPr>
              <p:spPr>
                <a:xfrm>
                  <a:off x="5264088" y="3188237"/>
                  <a:ext cx="37776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4" extrusionOk="0">
                      <a:moveTo>
                        <a:pt x="2732" y="0"/>
                      </a:moveTo>
                      <a:cubicBezTo>
                        <a:pt x="2227" y="0"/>
                        <a:pt x="1713" y="188"/>
                        <a:pt x="1295" y="606"/>
                      </a:cubicBezTo>
                      <a:cubicBezTo>
                        <a:pt x="0" y="1900"/>
                        <a:pt x="920" y="4114"/>
                        <a:pt x="2746" y="4114"/>
                      </a:cubicBezTo>
                      <a:cubicBezTo>
                        <a:pt x="3883" y="4114"/>
                        <a:pt x="4803" y="3195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1" name="Google Shape;3411;p64"/>
                <p:cNvSpPr/>
                <p:nvPr/>
              </p:nvSpPr>
              <p:spPr>
                <a:xfrm>
                  <a:off x="5279212" y="3197943"/>
                  <a:ext cx="13048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59" extrusionOk="0">
                      <a:moveTo>
                        <a:pt x="823" y="1"/>
                      </a:moveTo>
                      <a:cubicBezTo>
                        <a:pt x="364" y="1"/>
                        <a:pt x="1" y="376"/>
                        <a:pt x="1" y="823"/>
                      </a:cubicBezTo>
                      <a:cubicBezTo>
                        <a:pt x="1" y="1283"/>
                        <a:pt x="364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76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12" name="Google Shape;3412;p64"/>
              <p:cNvGrpSpPr/>
              <p:nvPr/>
            </p:nvGrpSpPr>
            <p:grpSpPr>
              <a:xfrm>
                <a:off x="5585758" y="3237425"/>
                <a:ext cx="37878" cy="32357"/>
                <a:chOff x="5585758" y="3237425"/>
                <a:chExt cx="37878" cy="32357"/>
              </a:xfrm>
            </p:grpSpPr>
            <p:sp>
              <p:nvSpPr>
                <p:cNvPr id="3413" name="Google Shape;3413;p64"/>
                <p:cNvSpPr/>
                <p:nvPr/>
              </p:nvSpPr>
              <p:spPr>
                <a:xfrm>
                  <a:off x="5585758" y="3237425"/>
                  <a:ext cx="37878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6" h="4114" extrusionOk="0">
                      <a:moveTo>
                        <a:pt x="2744" y="0"/>
                      </a:moveTo>
                      <a:cubicBezTo>
                        <a:pt x="2240" y="0"/>
                        <a:pt x="1725" y="188"/>
                        <a:pt x="1307" y="606"/>
                      </a:cubicBezTo>
                      <a:cubicBezTo>
                        <a:pt x="1" y="1900"/>
                        <a:pt x="920" y="4114"/>
                        <a:pt x="2759" y="4114"/>
                      </a:cubicBezTo>
                      <a:cubicBezTo>
                        <a:pt x="3896" y="4114"/>
                        <a:pt x="4815" y="3195"/>
                        <a:pt x="4815" y="2057"/>
                      </a:cubicBezTo>
                      <a:cubicBezTo>
                        <a:pt x="4815" y="821"/>
                        <a:pt x="3801" y="0"/>
                        <a:pt x="2744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4" name="Google Shape;3414;p64"/>
                <p:cNvSpPr/>
                <p:nvPr/>
              </p:nvSpPr>
              <p:spPr>
                <a:xfrm>
                  <a:off x="5598696" y="3247130"/>
                  <a:ext cx="15235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1659" extrusionOk="0">
                      <a:moveTo>
                        <a:pt x="1114" y="1"/>
                      </a:moveTo>
                      <a:cubicBezTo>
                        <a:pt x="376" y="1"/>
                        <a:pt x="1" y="896"/>
                        <a:pt x="521" y="1416"/>
                      </a:cubicBezTo>
                      <a:cubicBezTo>
                        <a:pt x="692" y="1583"/>
                        <a:pt x="899" y="1658"/>
                        <a:pt x="1102" y="1658"/>
                      </a:cubicBezTo>
                      <a:cubicBezTo>
                        <a:pt x="1529" y="1658"/>
                        <a:pt x="1936" y="1324"/>
                        <a:pt x="1936" y="823"/>
                      </a:cubicBezTo>
                      <a:cubicBezTo>
                        <a:pt x="1936" y="376"/>
                        <a:pt x="1573" y="1"/>
                        <a:pt x="111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15" name="Google Shape;3415;p64"/>
              <p:cNvGrpSpPr/>
              <p:nvPr/>
            </p:nvGrpSpPr>
            <p:grpSpPr>
              <a:xfrm>
                <a:off x="4874196" y="3291088"/>
                <a:ext cx="37878" cy="32451"/>
                <a:chOff x="4874196" y="3291088"/>
                <a:chExt cx="37878" cy="32451"/>
              </a:xfrm>
            </p:grpSpPr>
            <p:sp>
              <p:nvSpPr>
                <p:cNvPr id="3416" name="Google Shape;3416;p64"/>
                <p:cNvSpPr/>
                <p:nvPr/>
              </p:nvSpPr>
              <p:spPr>
                <a:xfrm>
                  <a:off x="4874196" y="3291088"/>
                  <a:ext cx="37878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6" h="4126" extrusionOk="0">
                      <a:moveTo>
                        <a:pt x="2739" y="0"/>
                      </a:moveTo>
                      <a:cubicBezTo>
                        <a:pt x="2233" y="0"/>
                        <a:pt x="1717" y="188"/>
                        <a:pt x="1295" y="605"/>
                      </a:cubicBezTo>
                      <a:cubicBezTo>
                        <a:pt x="1" y="1900"/>
                        <a:pt x="920" y="4126"/>
                        <a:pt x="2759" y="4126"/>
                      </a:cubicBezTo>
                      <a:cubicBezTo>
                        <a:pt x="3884" y="4113"/>
                        <a:pt x="4803" y="3206"/>
                        <a:pt x="4815" y="2069"/>
                      </a:cubicBezTo>
                      <a:cubicBezTo>
                        <a:pt x="4815" y="824"/>
                        <a:pt x="3800" y="0"/>
                        <a:pt x="2739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7" name="Google Shape;3417;p64"/>
                <p:cNvSpPr/>
                <p:nvPr/>
              </p:nvSpPr>
              <p:spPr>
                <a:xfrm>
                  <a:off x="4889328" y="3300793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0"/>
                      </a:moveTo>
                      <a:cubicBezTo>
                        <a:pt x="375" y="0"/>
                        <a:pt x="0" y="375"/>
                        <a:pt x="0" y="835"/>
                      </a:cubicBezTo>
                      <a:cubicBezTo>
                        <a:pt x="0" y="1283"/>
                        <a:pt x="375" y="1658"/>
                        <a:pt x="835" y="1658"/>
                      </a:cubicBezTo>
                      <a:cubicBezTo>
                        <a:pt x="1295" y="1658"/>
                        <a:pt x="1657" y="1283"/>
                        <a:pt x="1657" y="835"/>
                      </a:cubicBezTo>
                      <a:cubicBezTo>
                        <a:pt x="1657" y="375"/>
                        <a:pt x="1295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18" name="Google Shape;3418;p64"/>
              <p:cNvGrpSpPr/>
              <p:nvPr/>
            </p:nvGrpSpPr>
            <p:grpSpPr>
              <a:xfrm>
                <a:off x="5197770" y="3785466"/>
                <a:ext cx="37783" cy="32427"/>
                <a:chOff x="5197770" y="3785466"/>
                <a:chExt cx="37783" cy="32427"/>
              </a:xfrm>
            </p:grpSpPr>
            <p:sp>
              <p:nvSpPr>
                <p:cNvPr id="3419" name="Google Shape;3419;p64"/>
                <p:cNvSpPr/>
                <p:nvPr/>
              </p:nvSpPr>
              <p:spPr>
                <a:xfrm>
                  <a:off x="5197770" y="3785466"/>
                  <a:ext cx="37783" cy="324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23" extrusionOk="0">
                      <a:moveTo>
                        <a:pt x="2738" y="1"/>
                      </a:moveTo>
                      <a:cubicBezTo>
                        <a:pt x="2232" y="1"/>
                        <a:pt x="1715" y="190"/>
                        <a:pt x="1295" y="614"/>
                      </a:cubicBezTo>
                      <a:cubicBezTo>
                        <a:pt x="1" y="1909"/>
                        <a:pt x="908" y="4122"/>
                        <a:pt x="2747" y="4122"/>
                      </a:cubicBezTo>
                      <a:cubicBezTo>
                        <a:pt x="3884" y="4122"/>
                        <a:pt x="4803" y="3203"/>
                        <a:pt x="4803" y="2066"/>
                      </a:cubicBezTo>
                      <a:cubicBezTo>
                        <a:pt x="4803" y="824"/>
                        <a:pt x="3793" y="1"/>
                        <a:pt x="2738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0" name="Google Shape;3420;p64"/>
                <p:cNvSpPr/>
                <p:nvPr/>
              </p:nvSpPr>
              <p:spPr>
                <a:xfrm>
                  <a:off x="5212808" y="3795148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0"/>
                      </a:moveTo>
                      <a:cubicBezTo>
                        <a:pt x="375" y="0"/>
                        <a:pt x="0" y="375"/>
                        <a:pt x="0" y="835"/>
                      </a:cubicBezTo>
                      <a:cubicBezTo>
                        <a:pt x="0" y="1294"/>
                        <a:pt x="375" y="1657"/>
                        <a:pt x="835" y="1657"/>
                      </a:cubicBezTo>
                      <a:cubicBezTo>
                        <a:pt x="1295" y="1657"/>
                        <a:pt x="1657" y="1294"/>
                        <a:pt x="1657" y="835"/>
                      </a:cubicBezTo>
                      <a:cubicBezTo>
                        <a:pt x="1657" y="375"/>
                        <a:pt x="1295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21" name="Google Shape;3421;p64"/>
              <p:cNvGrpSpPr/>
              <p:nvPr/>
            </p:nvGrpSpPr>
            <p:grpSpPr>
              <a:xfrm>
                <a:off x="5177699" y="3492117"/>
                <a:ext cx="37776" cy="32357"/>
                <a:chOff x="5177699" y="3492117"/>
                <a:chExt cx="37776" cy="32357"/>
              </a:xfrm>
            </p:grpSpPr>
            <p:sp>
              <p:nvSpPr>
                <p:cNvPr id="3422" name="Google Shape;3422;p64"/>
                <p:cNvSpPr/>
                <p:nvPr/>
              </p:nvSpPr>
              <p:spPr>
                <a:xfrm>
                  <a:off x="5177699" y="3492117"/>
                  <a:ext cx="37776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4" extrusionOk="0">
                      <a:moveTo>
                        <a:pt x="2736" y="1"/>
                      </a:moveTo>
                      <a:cubicBezTo>
                        <a:pt x="2232" y="1"/>
                        <a:pt x="1717" y="188"/>
                        <a:pt x="1295" y="606"/>
                      </a:cubicBezTo>
                      <a:cubicBezTo>
                        <a:pt x="1" y="1900"/>
                        <a:pt x="920" y="4114"/>
                        <a:pt x="2746" y="4114"/>
                      </a:cubicBezTo>
                      <a:cubicBezTo>
                        <a:pt x="3884" y="4114"/>
                        <a:pt x="4803" y="3195"/>
                        <a:pt x="4803" y="2070"/>
                      </a:cubicBezTo>
                      <a:cubicBezTo>
                        <a:pt x="4803" y="824"/>
                        <a:pt x="3793" y="1"/>
                        <a:pt x="273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3" name="Google Shape;3423;p64"/>
                <p:cNvSpPr/>
                <p:nvPr/>
              </p:nvSpPr>
              <p:spPr>
                <a:xfrm>
                  <a:off x="5192823" y="3501823"/>
                  <a:ext cx="13048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59" extrusionOk="0">
                      <a:moveTo>
                        <a:pt x="823" y="1"/>
                      </a:moveTo>
                      <a:cubicBezTo>
                        <a:pt x="376" y="1"/>
                        <a:pt x="1" y="364"/>
                        <a:pt x="1" y="823"/>
                      </a:cubicBezTo>
                      <a:cubicBezTo>
                        <a:pt x="1" y="1283"/>
                        <a:pt x="376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64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24" name="Google Shape;3424;p64"/>
              <p:cNvGrpSpPr/>
              <p:nvPr/>
            </p:nvGrpSpPr>
            <p:grpSpPr>
              <a:xfrm>
                <a:off x="5349431" y="3622346"/>
                <a:ext cx="37870" cy="32380"/>
                <a:chOff x="5349431" y="3622346"/>
                <a:chExt cx="37870" cy="32380"/>
              </a:xfrm>
            </p:grpSpPr>
            <p:sp>
              <p:nvSpPr>
                <p:cNvPr id="3425" name="Google Shape;3425;p64"/>
                <p:cNvSpPr/>
                <p:nvPr/>
              </p:nvSpPr>
              <p:spPr>
                <a:xfrm>
                  <a:off x="5349431" y="3622346"/>
                  <a:ext cx="37870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5" h="4117" extrusionOk="0">
                      <a:moveTo>
                        <a:pt x="2740" y="0"/>
                      </a:moveTo>
                      <a:cubicBezTo>
                        <a:pt x="2232" y="0"/>
                        <a:pt x="1714" y="189"/>
                        <a:pt x="1295" y="608"/>
                      </a:cubicBezTo>
                      <a:cubicBezTo>
                        <a:pt x="0" y="1903"/>
                        <a:pt x="920" y="4116"/>
                        <a:pt x="2758" y="4116"/>
                      </a:cubicBezTo>
                      <a:cubicBezTo>
                        <a:pt x="3883" y="4116"/>
                        <a:pt x="4815" y="3197"/>
                        <a:pt x="4815" y="2060"/>
                      </a:cubicBezTo>
                      <a:cubicBezTo>
                        <a:pt x="4815" y="817"/>
                        <a:pt x="3798" y="0"/>
                        <a:pt x="274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6" name="Google Shape;3426;p64"/>
                <p:cNvSpPr/>
                <p:nvPr/>
              </p:nvSpPr>
              <p:spPr>
                <a:xfrm>
                  <a:off x="5362369" y="3632075"/>
                  <a:ext cx="15227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1658" extrusionOk="0">
                      <a:moveTo>
                        <a:pt x="1134" y="0"/>
                      </a:moveTo>
                      <a:cubicBezTo>
                        <a:pt x="1127" y="0"/>
                        <a:pt x="1120" y="0"/>
                        <a:pt x="1113" y="0"/>
                      </a:cubicBezTo>
                      <a:cubicBezTo>
                        <a:pt x="363" y="0"/>
                        <a:pt x="0" y="883"/>
                        <a:pt x="521" y="1416"/>
                      </a:cubicBezTo>
                      <a:cubicBezTo>
                        <a:pt x="691" y="1583"/>
                        <a:pt x="899" y="1657"/>
                        <a:pt x="1101" y="1657"/>
                      </a:cubicBezTo>
                      <a:cubicBezTo>
                        <a:pt x="1529" y="1657"/>
                        <a:pt x="1936" y="1324"/>
                        <a:pt x="1936" y="823"/>
                      </a:cubicBezTo>
                      <a:cubicBezTo>
                        <a:pt x="1936" y="370"/>
                        <a:pt x="1573" y="0"/>
                        <a:pt x="113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27" name="Google Shape;3427;p64"/>
              <p:cNvGrpSpPr/>
              <p:nvPr/>
            </p:nvGrpSpPr>
            <p:grpSpPr>
              <a:xfrm>
                <a:off x="5068855" y="3563980"/>
                <a:ext cx="53954" cy="46223"/>
                <a:chOff x="5068855" y="3563980"/>
                <a:chExt cx="53954" cy="46223"/>
              </a:xfrm>
            </p:grpSpPr>
            <p:sp>
              <p:nvSpPr>
                <p:cNvPr id="3428" name="Google Shape;3428;p64"/>
                <p:cNvSpPr/>
                <p:nvPr/>
              </p:nvSpPr>
              <p:spPr>
                <a:xfrm>
                  <a:off x="5068855" y="3563980"/>
                  <a:ext cx="53954" cy="462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0" h="5877" extrusionOk="0">
                      <a:moveTo>
                        <a:pt x="3909" y="0"/>
                      </a:moveTo>
                      <a:cubicBezTo>
                        <a:pt x="3187" y="0"/>
                        <a:pt x="2451" y="269"/>
                        <a:pt x="1852" y="868"/>
                      </a:cubicBezTo>
                      <a:cubicBezTo>
                        <a:pt x="1" y="2719"/>
                        <a:pt x="1307" y="5876"/>
                        <a:pt x="3920" y="5876"/>
                      </a:cubicBezTo>
                      <a:cubicBezTo>
                        <a:pt x="5541" y="5876"/>
                        <a:pt x="6848" y="4558"/>
                        <a:pt x="6860" y="2937"/>
                      </a:cubicBezTo>
                      <a:cubicBezTo>
                        <a:pt x="6860" y="1170"/>
                        <a:pt x="5416" y="0"/>
                        <a:pt x="3909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9" name="Google Shape;3429;p64"/>
                <p:cNvSpPr/>
                <p:nvPr/>
              </p:nvSpPr>
              <p:spPr>
                <a:xfrm>
                  <a:off x="5086268" y="3573654"/>
                  <a:ext cx="26835" cy="26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2" h="3413" extrusionOk="0">
                      <a:moveTo>
                        <a:pt x="1706" y="1"/>
                      </a:moveTo>
                      <a:cubicBezTo>
                        <a:pt x="763" y="1"/>
                        <a:pt x="1" y="763"/>
                        <a:pt x="1" y="1707"/>
                      </a:cubicBezTo>
                      <a:cubicBezTo>
                        <a:pt x="1" y="2650"/>
                        <a:pt x="763" y="3412"/>
                        <a:pt x="1706" y="3412"/>
                      </a:cubicBezTo>
                      <a:cubicBezTo>
                        <a:pt x="2650" y="3412"/>
                        <a:pt x="3412" y="2650"/>
                        <a:pt x="3412" y="1707"/>
                      </a:cubicBezTo>
                      <a:cubicBezTo>
                        <a:pt x="3412" y="763"/>
                        <a:pt x="2650" y="1"/>
                        <a:pt x="1706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30" name="Google Shape;3430;p64"/>
              <p:cNvGrpSpPr/>
              <p:nvPr/>
            </p:nvGrpSpPr>
            <p:grpSpPr>
              <a:xfrm>
                <a:off x="5037654" y="3392507"/>
                <a:ext cx="37870" cy="32451"/>
                <a:chOff x="5037654" y="3392507"/>
                <a:chExt cx="37870" cy="32451"/>
              </a:xfrm>
            </p:grpSpPr>
            <p:sp>
              <p:nvSpPr>
                <p:cNvPr id="3431" name="Google Shape;3431;p64"/>
                <p:cNvSpPr/>
                <p:nvPr/>
              </p:nvSpPr>
              <p:spPr>
                <a:xfrm>
                  <a:off x="5037654" y="3392507"/>
                  <a:ext cx="37870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5" h="4126" extrusionOk="0">
                      <a:moveTo>
                        <a:pt x="2742" y="1"/>
                      </a:moveTo>
                      <a:cubicBezTo>
                        <a:pt x="2238" y="1"/>
                        <a:pt x="1724" y="188"/>
                        <a:pt x="1307" y="606"/>
                      </a:cubicBezTo>
                      <a:cubicBezTo>
                        <a:pt x="0" y="1912"/>
                        <a:pt x="919" y="4126"/>
                        <a:pt x="2758" y="4126"/>
                      </a:cubicBezTo>
                      <a:cubicBezTo>
                        <a:pt x="3895" y="4114"/>
                        <a:pt x="4815" y="3194"/>
                        <a:pt x="4815" y="2069"/>
                      </a:cubicBezTo>
                      <a:cubicBezTo>
                        <a:pt x="4815" y="824"/>
                        <a:pt x="3799" y="1"/>
                        <a:pt x="274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2" name="Google Shape;3432;p64"/>
                <p:cNvSpPr/>
                <p:nvPr/>
              </p:nvSpPr>
              <p:spPr>
                <a:xfrm>
                  <a:off x="5050592" y="3402213"/>
                  <a:ext cx="15227" cy="1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1661" extrusionOk="0">
                      <a:moveTo>
                        <a:pt x="1113" y="1"/>
                      </a:moveTo>
                      <a:cubicBezTo>
                        <a:pt x="375" y="1"/>
                        <a:pt x="0" y="896"/>
                        <a:pt x="520" y="1416"/>
                      </a:cubicBezTo>
                      <a:cubicBezTo>
                        <a:pt x="689" y="1585"/>
                        <a:pt x="898" y="1661"/>
                        <a:pt x="1103" y="1661"/>
                      </a:cubicBezTo>
                      <a:cubicBezTo>
                        <a:pt x="1528" y="1661"/>
                        <a:pt x="1936" y="1333"/>
                        <a:pt x="1936" y="835"/>
                      </a:cubicBezTo>
                      <a:cubicBezTo>
                        <a:pt x="1936" y="376"/>
                        <a:pt x="1573" y="1"/>
                        <a:pt x="111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33" name="Google Shape;3433;p64"/>
              <p:cNvGrpSpPr/>
              <p:nvPr/>
            </p:nvGrpSpPr>
            <p:grpSpPr>
              <a:xfrm>
                <a:off x="5456560" y="3368629"/>
                <a:ext cx="37870" cy="32451"/>
                <a:chOff x="5456560" y="3368629"/>
                <a:chExt cx="37870" cy="32451"/>
              </a:xfrm>
            </p:grpSpPr>
            <p:sp>
              <p:nvSpPr>
                <p:cNvPr id="3434" name="Google Shape;3434;p64"/>
                <p:cNvSpPr/>
                <p:nvPr/>
              </p:nvSpPr>
              <p:spPr>
                <a:xfrm>
                  <a:off x="5456560" y="3368629"/>
                  <a:ext cx="37870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5" h="4126" extrusionOk="0">
                      <a:moveTo>
                        <a:pt x="2742" y="0"/>
                      </a:moveTo>
                      <a:cubicBezTo>
                        <a:pt x="2238" y="0"/>
                        <a:pt x="1724" y="187"/>
                        <a:pt x="1307" y="605"/>
                      </a:cubicBezTo>
                      <a:cubicBezTo>
                        <a:pt x="0" y="1912"/>
                        <a:pt x="920" y="4125"/>
                        <a:pt x="2758" y="4125"/>
                      </a:cubicBezTo>
                      <a:cubicBezTo>
                        <a:pt x="3895" y="4113"/>
                        <a:pt x="4815" y="3194"/>
                        <a:pt x="4815" y="2069"/>
                      </a:cubicBezTo>
                      <a:cubicBezTo>
                        <a:pt x="4815" y="824"/>
                        <a:pt x="3800" y="0"/>
                        <a:pt x="274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5" name="Google Shape;3435;p64"/>
                <p:cNvSpPr/>
                <p:nvPr/>
              </p:nvSpPr>
              <p:spPr>
                <a:xfrm>
                  <a:off x="5469498" y="3378334"/>
                  <a:ext cx="15227" cy="1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1661" extrusionOk="0">
                      <a:moveTo>
                        <a:pt x="1113" y="0"/>
                      </a:moveTo>
                      <a:cubicBezTo>
                        <a:pt x="375" y="0"/>
                        <a:pt x="0" y="895"/>
                        <a:pt x="520" y="1416"/>
                      </a:cubicBezTo>
                      <a:cubicBezTo>
                        <a:pt x="693" y="1585"/>
                        <a:pt x="903" y="1660"/>
                        <a:pt x="1108" y="1660"/>
                      </a:cubicBezTo>
                      <a:cubicBezTo>
                        <a:pt x="1533" y="1660"/>
                        <a:pt x="1936" y="1333"/>
                        <a:pt x="1936" y="835"/>
                      </a:cubicBezTo>
                      <a:cubicBezTo>
                        <a:pt x="1936" y="375"/>
                        <a:pt x="1573" y="0"/>
                        <a:pt x="111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36" name="Google Shape;3436;p64"/>
              <p:cNvGrpSpPr/>
              <p:nvPr/>
            </p:nvGrpSpPr>
            <p:grpSpPr>
              <a:xfrm>
                <a:off x="4755749" y="3501516"/>
                <a:ext cx="46246" cy="39608"/>
                <a:chOff x="4755749" y="3501516"/>
                <a:chExt cx="46246" cy="39608"/>
              </a:xfrm>
            </p:grpSpPr>
            <p:sp>
              <p:nvSpPr>
                <p:cNvPr id="3437" name="Google Shape;3437;p64"/>
                <p:cNvSpPr/>
                <p:nvPr/>
              </p:nvSpPr>
              <p:spPr>
                <a:xfrm>
                  <a:off x="4755749" y="3501516"/>
                  <a:ext cx="46246" cy="39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0" h="5036" extrusionOk="0">
                      <a:moveTo>
                        <a:pt x="3345" y="0"/>
                      </a:moveTo>
                      <a:cubicBezTo>
                        <a:pt x="2727" y="0"/>
                        <a:pt x="2097" y="229"/>
                        <a:pt x="1585" y="741"/>
                      </a:cubicBezTo>
                      <a:cubicBezTo>
                        <a:pt x="0" y="2326"/>
                        <a:pt x="1125" y="5036"/>
                        <a:pt x="3363" y="5036"/>
                      </a:cubicBezTo>
                      <a:cubicBezTo>
                        <a:pt x="4754" y="5036"/>
                        <a:pt x="5879" y="3911"/>
                        <a:pt x="5879" y="2520"/>
                      </a:cubicBezTo>
                      <a:cubicBezTo>
                        <a:pt x="5879" y="1005"/>
                        <a:pt x="4638" y="0"/>
                        <a:pt x="3345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8" name="Google Shape;3438;p64"/>
                <p:cNvSpPr/>
                <p:nvPr/>
              </p:nvSpPr>
              <p:spPr>
                <a:xfrm>
                  <a:off x="4768687" y="3511245"/>
                  <a:ext cx="23697" cy="20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3" h="2571" extrusionOk="0">
                      <a:moveTo>
                        <a:pt x="1718" y="0"/>
                      </a:moveTo>
                      <a:cubicBezTo>
                        <a:pt x="569" y="0"/>
                        <a:pt x="0" y="1379"/>
                        <a:pt x="811" y="2190"/>
                      </a:cubicBezTo>
                      <a:cubicBezTo>
                        <a:pt x="1074" y="2453"/>
                        <a:pt x="1398" y="2571"/>
                        <a:pt x="1715" y="2571"/>
                      </a:cubicBezTo>
                      <a:cubicBezTo>
                        <a:pt x="2377" y="2571"/>
                        <a:pt x="3013" y="2059"/>
                        <a:pt x="3013" y="1283"/>
                      </a:cubicBezTo>
                      <a:cubicBezTo>
                        <a:pt x="3013" y="581"/>
                        <a:pt x="2432" y="0"/>
                        <a:pt x="1718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39" name="Google Shape;3439;p64"/>
              <p:cNvGrpSpPr/>
              <p:nvPr/>
            </p:nvGrpSpPr>
            <p:grpSpPr>
              <a:xfrm>
                <a:off x="4681346" y="3485582"/>
                <a:ext cx="37783" cy="32427"/>
                <a:chOff x="4681346" y="3485582"/>
                <a:chExt cx="37783" cy="32427"/>
              </a:xfrm>
            </p:grpSpPr>
            <p:sp>
              <p:nvSpPr>
                <p:cNvPr id="3440" name="Google Shape;3440;p64"/>
                <p:cNvSpPr/>
                <p:nvPr/>
              </p:nvSpPr>
              <p:spPr>
                <a:xfrm>
                  <a:off x="4681346" y="3485582"/>
                  <a:ext cx="37783" cy="324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23" extrusionOk="0">
                      <a:moveTo>
                        <a:pt x="2738" y="1"/>
                      </a:moveTo>
                      <a:cubicBezTo>
                        <a:pt x="2231" y="1"/>
                        <a:pt x="1715" y="191"/>
                        <a:pt x="1295" y="614"/>
                      </a:cubicBezTo>
                      <a:cubicBezTo>
                        <a:pt x="1" y="1909"/>
                        <a:pt x="920" y="4122"/>
                        <a:pt x="2747" y="4122"/>
                      </a:cubicBezTo>
                      <a:cubicBezTo>
                        <a:pt x="3884" y="4122"/>
                        <a:pt x="4803" y="3203"/>
                        <a:pt x="4803" y="2066"/>
                      </a:cubicBezTo>
                      <a:cubicBezTo>
                        <a:pt x="4803" y="824"/>
                        <a:pt x="3793" y="1"/>
                        <a:pt x="2738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1" name="Google Shape;3441;p64"/>
                <p:cNvSpPr/>
                <p:nvPr/>
              </p:nvSpPr>
              <p:spPr>
                <a:xfrm>
                  <a:off x="4696479" y="3495263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23" y="0"/>
                      </a:moveTo>
                      <a:cubicBezTo>
                        <a:pt x="363" y="0"/>
                        <a:pt x="0" y="375"/>
                        <a:pt x="0" y="835"/>
                      </a:cubicBezTo>
                      <a:cubicBezTo>
                        <a:pt x="0" y="1295"/>
                        <a:pt x="363" y="1657"/>
                        <a:pt x="823" y="1657"/>
                      </a:cubicBezTo>
                      <a:cubicBezTo>
                        <a:pt x="1282" y="1657"/>
                        <a:pt x="1657" y="1295"/>
                        <a:pt x="1657" y="835"/>
                      </a:cubicBezTo>
                      <a:cubicBezTo>
                        <a:pt x="1657" y="375"/>
                        <a:pt x="1282" y="0"/>
                        <a:pt x="82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42" name="Google Shape;3442;p64"/>
              <p:cNvGrpSpPr/>
              <p:nvPr/>
            </p:nvGrpSpPr>
            <p:grpSpPr>
              <a:xfrm>
                <a:off x="4767067" y="3291088"/>
                <a:ext cx="37878" cy="32451"/>
                <a:chOff x="4767067" y="3291088"/>
                <a:chExt cx="37878" cy="32451"/>
              </a:xfrm>
            </p:grpSpPr>
            <p:sp>
              <p:nvSpPr>
                <p:cNvPr id="3443" name="Google Shape;3443;p64"/>
                <p:cNvSpPr/>
                <p:nvPr/>
              </p:nvSpPr>
              <p:spPr>
                <a:xfrm>
                  <a:off x="4767067" y="3291088"/>
                  <a:ext cx="37878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6" h="4126" extrusionOk="0">
                      <a:moveTo>
                        <a:pt x="2739" y="0"/>
                      </a:moveTo>
                      <a:cubicBezTo>
                        <a:pt x="2233" y="0"/>
                        <a:pt x="1717" y="188"/>
                        <a:pt x="1295" y="605"/>
                      </a:cubicBezTo>
                      <a:cubicBezTo>
                        <a:pt x="1" y="1900"/>
                        <a:pt x="920" y="4126"/>
                        <a:pt x="2759" y="4126"/>
                      </a:cubicBezTo>
                      <a:cubicBezTo>
                        <a:pt x="3884" y="4113"/>
                        <a:pt x="4803" y="3206"/>
                        <a:pt x="4815" y="2069"/>
                      </a:cubicBezTo>
                      <a:cubicBezTo>
                        <a:pt x="4815" y="824"/>
                        <a:pt x="3800" y="0"/>
                        <a:pt x="2739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4" name="Google Shape;3444;p64"/>
                <p:cNvSpPr/>
                <p:nvPr/>
              </p:nvSpPr>
              <p:spPr>
                <a:xfrm>
                  <a:off x="4780036" y="3300888"/>
                  <a:ext cx="15203" cy="13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1654" extrusionOk="0">
                      <a:moveTo>
                        <a:pt x="1131" y="0"/>
                      </a:moveTo>
                      <a:cubicBezTo>
                        <a:pt x="1124" y="0"/>
                        <a:pt x="1117" y="0"/>
                        <a:pt x="1110" y="1"/>
                      </a:cubicBezTo>
                      <a:cubicBezTo>
                        <a:pt x="1105" y="0"/>
                        <a:pt x="1100" y="0"/>
                        <a:pt x="1095" y="0"/>
                      </a:cubicBezTo>
                      <a:cubicBezTo>
                        <a:pt x="367" y="0"/>
                        <a:pt x="0" y="887"/>
                        <a:pt x="517" y="1404"/>
                      </a:cubicBezTo>
                      <a:cubicBezTo>
                        <a:pt x="686" y="1577"/>
                        <a:pt x="895" y="1654"/>
                        <a:pt x="1100" y="1654"/>
                      </a:cubicBezTo>
                      <a:cubicBezTo>
                        <a:pt x="1525" y="1654"/>
                        <a:pt x="1932" y="1321"/>
                        <a:pt x="1932" y="823"/>
                      </a:cubicBezTo>
                      <a:cubicBezTo>
                        <a:pt x="1932" y="371"/>
                        <a:pt x="1569" y="0"/>
                        <a:pt x="1131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45" name="Google Shape;3445;p64"/>
              <p:cNvGrpSpPr/>
              <p:nvPr/>
            </p:nvGrpSpPr>
            <p:grpSpPr>
              <a:xfrm>
                <a:off x="4687819" y="3405539"/>
                <a:ext cx="37776" cy="32451"/>
                <a:chOff x="4687819" y="3405539"/>
                <a:chExt cx="37776" cy="32451"/>
              </a:xfrm>
            </p:grpSpPr>
            <p:sp>
              <p:nvSpPr>
                <p:cNvPr id="3446" name="Google Shape;3446;p64"/>
                <p:cNvSpPr/>
                <p:nvPr/>
              </p:nvSpPr>
              <p:spPr>
                <a:xfrm>
                  <a:off x="4687819" y="3405539"/>
                  <a:ext cx="37776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26" extrusionOk="0">
                      <a:moveTo>
                        <a:pt x="2730" y="1"/>
                      </a:moveTo>
                      <a:cubicBezTo>
                        <a:pt x="2226" y="1"/>
                        <a:pt x="1712" y="188"/>
                        <a:pt x="1295" y="606"/>
                      </a:cubicBezTo>
                      <a:cubicBezTo>
                        <a:pt x="0" y="1912"/>
                        <a:pt x="920" y="4126"/>
                        <a:pt x="2758" y="4126"/>
                      </a:cubicBezTo>
                      <a:cubicBezTo>
                        <a:pt x="3883" y="4114"/>
                        <a:pt x="4803" y="3195"/>
                        <a:pt x="4803" y="2070"/>
                      </a:cubicBezTo>
                      <a:cubicBezTo>
                        <a:pt x="4803" y="824"/>
                        <a:pt x="3787" y="1"/>
                        <a:pt x="2730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7" name="Google Shape;3447;p64"/>
                <p:cNvSpPr/>
                <p:nvPr/>
              </p:nvSpPr>
              <p:spPr>
                <a:xfrm>
                  <a:off x="4702944" y="3415245"/>
                  <a:ext cx="13040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9" extrusionOk="0">
                      <a:moveTo>
                        <a:pt x="823" y="1"/>
                      </a:moveTo>
                      <a:cubicBezTo>
                        <a:pt x="376" y="1"/>
                        <a:pt x="1" y="376"/>
                        <a:pt x="1" y="836"/>
                      </a:cubicBezTo>
                      <a:cubicBezTo>
                        <a:pt x="1" y="1295"/>
                        <a:pt x="376" y="1658"/>
                        <a:pt x="823" y="1658"/>
                      </a:cubicBezTo>
                      <a:cubicBezTo>
                        <a:pt x="1283" y="1658"/>
                        <a:pt x="1658" y="1295"/>
                        <a:pt x="1658" y="836"/>
                      </a:cubicBezTo>
                      <a:cubicBezTo>
                        <a:pt x="1658" y="376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48" name="Google Shape;3448;p64"/>
              <p:cNvGrpSpPr/>
              <p:nvPr/>
            </p:nvGrpSpPr>
            <p:grpSpPr>
              <a:xfrm>
                <a:off x="4923101" y="3444809"/>
                <a:ext cx="52813" cy="45318"/>
                <a:chOff x="4923101" y="3444809"/>
                <a:chExt cx="52813" cy="45318"/>
              </a:xfrm>
            </p:grpSpPr>
            <p:sp>
              <p:nvSpPr>
                <p:cNvPr id="3449" name="Google Shape;3449;p64"/>
                <p:cNvSpPr/>
                <p:nvPr/>
              </p:nvSpPr>
              <p:spPr>
                <a:xfrm>
                  <a:off x="4923101" y="3444809"/>
                  <a:ext cx="52813" cy="45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5" h="5762" extrusionOk="0">
                      <a:moveTo>
                        <a:pt x="3823" y="1"/>
                      </a:moveTo>
                      <a:cubicBezTo>
                        <a:pt x="3117" y="1"/>
                        <a:pt x="2398" y="263"/>
                        <a:pt x="1815" y="851"/>
                      </a:cubicBezTo>
                      <a:cubicBezTo>
                        <a:pt x="1" y="2665"/>
                        <a:pt x="1283" y="5762"/>
                        <a:pt x="3847" y="5762"/>
                      </a:cubicBezTo>
                      <a:cubicBezTo>
                        <a:pt x="5432" y="5762"/>
                        <a:pt x="6714" y="4468"/>
                        <a:pt x="6714" y="2883"/>
                      </a:cubicBezTo>
                      <a:cubicBezTo>
                        <a:pt x="6714" y="1148"/>
                        <a:pt x="5298" y="1"/>
                        <a:pt x="382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0" name="Google Shape;3450;p64"/>
                <p:cNvSpPr/>
                <p:nvPr/>
              </p:nvSpPr>
              <p:spPr>
                <a:xfrm>
                  <a:off x="4936039" y="3454538"/>
                  <a:ext cx="30265" cy="25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" h="3295" extrusionOk="0">
                      <a:moveTo>
                        <a:pt x="2202" y="1"/>
                      </a:moveTo>
                      <a:cubicBezTo>
                        <a:pt x="727" y="1"/>
                        <a:pt x="1" y="1779"/>
                        <a:pt x="1029" y="2807"/>
                      </a:cubicBezTo>
                      <a:cubicBezTo>
                        <a:pt x="1365" y="3144"/>
                        <a:pt x="1779" y="3294"/>
                        <a:pt x="2185" y="3294"/>
                      </a:cubicBezTo>
                      <a:cubicBezTo>
                        <a:pt x="3034" y="3294"/>
                        <a:pt x="3847" y="2636"/>
                        <a:pt x="3847" y="1646"/>
                      </a:cubicBezTo>
                      <a:cubicBezTo>
                        <a:pt x="3847" y="739"/>
                        <a:pt x="3110" y="1"/>
                        <a:pt x="2202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51" name="Google Shape;3451;p64"/>
              <p:cNvGrpSpPr/>
              <p:nvPr/>
            </p:nvGrpSpPr>
            <p:grpSpPr>
              <a:xfrm>
                <a:off x="4846040" y="3654750"/>
                <a:ext cx="31405" cy="26993"/>
                <a:chOff x="4846040" y="3654750"/>
                <a:chExt cx="31405" cy="26993"/>
              </a:xfrm>
            </p:grpSpPr>
            <p:sp>
              <p:nvSpPr>
                <p:cNvPr id="3452" name="Google Shape;3452;p64"/>
                <p:cNvSpPr/>
                <p:nvPr/>
              </p:nvSpPr>
              <p:spPr>
                <a:xfrm>
                  <a:off x="4846040" y="3654750"/>
                  <a:ext cx="31405" cy="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32" extrusionOk="0">
                      <a:moveTo>
                        <a:pt x="2272" y="0"/>
                      </a:moveTo>
                      <a:cubicBezTo>
                        <a:pt x="1853" y="0"/>
                        <a:pt x="1425" y="156"/>
                        <a:pt x="1077" y="504"/>
                      </a:cubicBezTo>
                      <a:cubicBezTo>
                        <a:pt x="0" y="1581"/>
                        <a:pt x="750" y="3432"/>
                        <a:pt x="2274" y="3432"/>
                      </a:cubicBezTo>
                      <a:cubicBezTo>
                        <a:pt x="3218" y="3432"/>
                        <a:pt x="3992" y="2658"/>
                        <a:pt x="3992" y="1714"/>
                      </a:cubicBezTo>
                      <a:cubicBezTo>
                        <a:pt x="3992" y="683"/>
                        <a:pt x="3150" y="0"/>
                        <a:pt x="227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3" name="Google Shape;3453;p64"/>
                <p:cNvSpPr/>
                <p:nvPr/>
              </p:nvSpPr>
              <p:spPr>
                <a:xfrm>
                  <a:off x="4858883" y="3664424"/>
                  <a:ext cx="8856" cy="7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76" extrusionOk="0">
                      <a:moveTo>
                        <a:pt x="641" y="0"/>
                      </a:moveTo>
                      <a:cubicBezTo>
                        <a:pt x="218" y="0"/>
                        <a:pt x="0" y="520"/>
                        <a:pt x="303" y="835"/>
                      </a:cubicBezTo>
                      <a:cubicBezTo>
                        <a:pt x="400" y="932"/>
                        <a:pt x="519" y="975"/>
                        <a:pt x="636" y="975"/>
                      </a:cubicBezTo>
                      <a:cubicBezTo>
                        <a:pt x="885" y="975"/>
                        <a:pt x="1125" y="780"/>
                        <a:pt x="1125" y="484"/>
                      </a:cubicBezTo>
                      <a:cubicBezTo>
                        <a:pt x="1125" y="218"/>
                        <a:pt x="907" y="0"/>
                        <a:pt x="641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54" name="Google Shape;3454;p64"/>
              <p:cNvGrpSpPr/>
              <p:nvPr/>
            </p:nvGrpSpPr>
            <p:grpSpPr>
              <a:xfrm>
                <a:off x="4925673" y="3691700"/>
                <a:ext cx="40253" cy="34472"/>
                <a:chOff x="4925673" y="3691700"/>
                <a:chExt cx="40253" cy="34472"/>
              </a:xfrm>
            </p:grpSpPr>
            <p:sp>
              <p:nvSpPr>
                <p:cNvPr id="3455" name="Google Shape;3455;p64"/>
                <p:cNvSpPr/>
                <p:nvPr/>
              </p:nvSpPr>
              <p:spPr>
                <a:xfrm>
                  <a:off x="4925673" y="3691700"/>
                  <a:ext cx="40253" cy="34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" h="4383" extrusionOk="0">
                      <a:moveTo>
                        <a:pt x="2908" y="0"/>
                      </a:moveTo>
                      <a:cubicBezTo>
                        <a:pt x="2371" y="0"/>
                        <a:pt x="1825" y="200"/>
                        <a:pt x="1379" y="645"/>
                      </a:cubicBezTo>
                      <a:cubicBezTo>
                        <a:pt x="0" y="2024"/>
                        <a:pt x="968" y="4383"/>
                        <a:pt x="2915" y="4383"/>
                      </a:cubicBezTo>
                      <a:cubicBezTo>
                        <a:pt x="4125" y="4383"/>
                        <a:pt x="5105" y="3403"/>
                        <a:pt x="5117" y="2193"/>
                      </a:cubicBezTo>
                      <a:cubicBezTo>
                        <a:pt x="5109" y="875"/>
                        <a:pt x="4031" y="0"/>
                        <a:pt x="2908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6" name="Google Shape;3456;p64"/>
                <p:cNvSpPr/>
                <p:nvPr/>
              </p:nvSpPr>
              <p:spPr>
                <a:xfrm>
                  <a:off x="4938516" y="3701334"/>
                  <a:ext cx="17704" cy="151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1" h="1931" extrusionOk="0">
                      <a:moveTo>
                        <a:pt x="1295" y="1"/>
                      </a:moveTo>
                      <a:cubicBezTo>
                        <a:pt x="436" y="1"/>
                        <a:pt x="0" y="1041"/>
                        <a:pt x="605" y="1646"/>
                      </a:cubicBezTo>
                      <a:cubicBezTo>
                        <a:pt x="801" y="1842"/>
                        <a:pt x="1043" y="1930"/>
                        <a:pt x="1281" y="1930"/>
                      </a:cubicBezTo>
                      <a:cubicBezTo>
                        <a:pt x="1775" y="1930"/>
                        <a:pt x="2250" y="1549"/>
                        <a:pt x="2250" y="968"/>
                      </a:cubicBezTo>
                      <a:cubicBezTo>
                        <a:pt x="2250" y="436"/>
                        <a:pt x="1827" y="1"/>
                        <a:pt x="129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57" name="Google Shape;3457;p64"/>
              <p:cNvGrpSpPr/>
              <p:nvPr/>
            </p:nvGrpSpPr>
            <p:grpSpPr>
              <a:xfrm>
                <a:off x="4894653" y="3740848"/>
                <a:ext cx="31405" cy="26906"/>
                <a:chOff x="4894653" y="3740848"/>
                <a:chExt cx="31405" cy="26906"/>
              </a:xfrm>
            </p:grpSpPr>
            <p:sp>
              <p:nvSpPr>
                <p:cNvPr id="3458" name="Google Shape;3458;p64"/>
                <p:cNvSpPr/>
                <p:nvPr/>
              </p:nvSpPr>
              <p:spPr>
                <a:xfrm>
                  <a:off x="4894653" y="3740848"/>
                  <a:ext cx="31405" cy="26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1" extrusionOk="0">
                      <a:moveTo>
                        <a:pt x="2273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1" y="1582"/>
                        <a:pt x="763" y="3420"/>
                        <a:pt x="2287" y="3420"/>
                      </a:cubicBezTo>
                      <a:cubicBezTo>
                        <a:pt x="3230" y="3420"/>
                        <a:pt x="3993" y="2658"/>
                        <a:pt x="3993" y="1715"/>
                      </a:cubicBezTo>
                      <a:cubicBezTo>
                        <a:pt x="3993" y="683"/>
                        <a:pt x="3151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9" name="Google Shape;3459;p64"/>
                <p:cNvSpPr/>
                <p:nvPr/>
              </p:nvSpPr>
              <p:spPr>
                <a:xfrm>
                  <a:off x="4907497" y="3750522"/>
                  <a:ext cx="8950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67" extrusionOk="0">
                      <a:moveTo>
                        <a:pt x="654" y="1"/>
                      </a:moveTo>
                      <a:cubicBezTo>
                        <a:pt x="218" y="1"/>
                        <a:pt x="1" y="521"/>
                        <a:pt x="303" y="823"/>
                      </a:cubicBezTo>
                      <a:cubicBezTo>
                        <a:pt x="406" y="922"/>
                        <a:pt x="531" y="967"/>
                        <a:pt x="652" y="967"/>
                      </a:cubicBezTo>
                      <a:cubicBezTo>
                        <a:pt x="902" y="967"/>
                        <a:pt x="1138" y="778"/>
                        <a:pt x="1138" y="485"/>
                      </a:cubicBezTo>
                      <a:cubicBezTo>
                        <a:pt x="1138" y="219"/>
                        <a:pt x="920" y="1"/>
                        <a:pt x="65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60" name="Google Shape;3460;p64"/>
              <p:cNvGrpSpPr/>
              <p:nvPr/>
            </p:nvGrpSpPr>
            <p:grpSpPr>
              <a:xfrm>
                <a:off x="4962300" y="3696348"/>
                <a:ext cx="38255" cy="32773"/>
                <a:chOff x="4962300" y="3696348"/>
                <a:chExt cx="38255" cy="32773"/>
              </a:xfrm>
            </p:grpSpPr>
            <p:sp>
              <p:nvSpPr>
                <p:cNvPr id="3461" name="Google Shape;3461;p64"/>
                <p:cNvSpPr/>
                <p:nvPr/>
              </p:nvSpPr>
              <p:spPr>
                <a:xfrm>
                  <a:off x="4962300" y="3696348"/>
                  <a:ext cx="38255" cy="32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4" h="4167" extrusionOk="0">
                      <a:moveTo>
                        <a:pt x="2767" y="1"/>
                      </a:moveTo>
                      <a:cubicBezTo>
                        <a:pt x="2259" y="1"/>
                        <a:pt x="1740" y="189"/>
                        <a:pt x="1319" y="611"/>
                      </a:cubicBezTo>
                      <a:cubicBezTo>
                        <a:pt x="0" y="1929"/>
                        <a:pt x="932" y="4167"/>
                        <a:pt x="2783" y="4167"/>
                      </a:cubicBezTo>
                      <a:cubicBezTo>
                        <a:pt x="3932" y="4167"/>
                        <a:pt x="4863" y="3236"/>
                        <a:pt x="4863" y="2086"/>
                      </a:cubicBezTo>
                      <a:cubicBezTo>
                        <a:pt x="4863" y="833"/>
                        <a:pt x="3836" y="1"/>
                        <a:pt x="2767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2" name="Google Shape;3462;p64"/>
                <p:cNvSpPr/>
                <p:nvPr/>
              </p:nvSpPr>
              <p:spPr>
                <a:xfrm>
                  <a:off x="4975238" y="3706093"/>
                  <a:ext cx="15612" cy="13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5" h="1702" extrusionOk="0">
                      <a:moveTo>
                        <a:pt x="1138" y="1"/>
                      </a:moveTo>
                      <a:cubicBezTo>
                        <a:pt x="388" y="1"/>
                        <a:pt x="1" y="908"/>
                        <a:pt x="533" y="1452"/>
                      </a:cubicBezTo>
                      <a:cubicBezTo>
                        <a:pt x="709" y="1624"/>
                        <a:pt x="923" y="1702"/>
                        <a:pt x="1132" y="1702"/>
                      </a:cubicBezTo>
                      <a:cubicBezTo>
                        <a:pt x="1569" y="1702"/>
                        <a:pt x="1984" y="1363"/>
                        <a:pt x="1984" y="847"/>
                      </a:cubicBezTo>
                      <a:cubicBezTo>
                        <a:pt x="1984" y="376"/>
                        <a:pt x="1609" y="1"/>
                        <a:pt x="1138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63" name="Google Shape;3463;p64"/>
              <p:cNvGrpSpPr/>
              <p:nvPr/>
            </p:nvGrpSpPr>
            <p:grpSpPr>
              <a:xfrm>
                <a:off x="4980185" y="3743349"/>
                <a:ext cx="31499" cy="26969"/>
                <a:chOff x="4980185" y="3743349"/>
                <a:chExt cx="31499" cy="26969"/>
              </a:xfrm>
            </p:grpSpPr>
            <p:sp>
              <p:nvSpPr>
                <p:cNvPr id="3464" name="Google Shape;3464;p64"/>
                <p:cNvSpPr/>
                <p:nvPr/>
              </p:nvSpPr>
              <p:spPr>
                <a:xfrm>
                  <a:off x="4980185" y="3743349"/>
                  <a:ext cx="31499" cy="269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9" extrusionOk="0">
                      <a:moveTo>
                        <a:pt x="2274" y="0"/>
                      </a:moveTo>
                      <a:cubicBezTo>
                        <a:pt x="1855" y="0"/>
                        <a:pt x="1427" y="155"/>
                        <a:pt x="1077" y="501"/>
                      </a:cubicBezTo>
                      <a:cubicBezTo>
                        <a:pt x="1" y="1578"/>
                        <a:pt x="763" y="3429"/>
                        <a:pt x="2287" y="3429"/>
                      </a:cubicBezTo>
                      <a:cubicBezTo>
                        <a:pt x="3230" y="3429"/>
                        <a:pt x="3993" y="2667"/>
                        <a:pt x="4005" y="1723"/>
                      </a:cubicBezTo>
                      <a:cubicBezTo>
                        <a:pt x="4005" y="689"/>
                        <a:pt x="3158" y="0"/>
                        <a:pt x="2274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5" name="Google Shape;3465;p64"/>
                <p:cNvSpPr/>
                <p:nvPr/>
              </p:nvSpPr>
              <p:spPr>
                <a:xfrm>
                  <a:off x="4993123" y="3753094"/>
                  <a:ext cx="8856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7" extrusionOk="0">
                      <a:moveTo>
                        <a:pt x="642" y="0"/>
                      </a:moveTo>
                      <a:cubicBezTo>
                        <a:pt x="206" y="0"/>
                        <a:pt x="1" y="521"/>
                        <a:pt x="303" y="823"/>
                      </a:cubicBezTo>
                      <a:cubicBezTo>
                        <a:pt x="402" y="922"/>
                        <a:pt x="524" y="966"/>
                        <a:pt x="644" y="966"/>
                      </a:cubicBezTo>
                      <a:cubicBezTo>
                        <a:pt x="890" y="966"/>
                        <a:pt x="1126" y="777"/>
                        <a:pt x="1126" y="484"/>
                      </a:cubicBezTo>
                      <a:cubicBezTo>
                        <a:pt x="1126" y="218"/>
                        <a:pt x="908" y="0"/>
                        <a:pt x="642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66" name="Google Shape;3466;p64"/>
              <p:cNvGrpSpPr/>
              <p:nvPr/>
            </p:nvGrpSpPr>
            <p:grpSpPr>
              <a:xfrm>
                <a:off x="5013768" y="3734312"/>
                <a:ext cx="31499" cy="26969"/>
                <a:chOff x="5013768" y="3734312"/>
                <a:chExt cx="31499" cy="26969"/>
              </a:xfrm>
            </p:grpSpPr>
            <p:sp>
              <p:nvSpPr>
                <p:cNvPr id="3467" name="Google Shape;3467;p64"/>
                <p:cNvSpPr/>
                <p:nvPr/>
              </p:nvSpPr>
              <p:spPr>
                <a:xfrm>
                  <a:off x="5013768" y="3734312"/>
                  <a:ext cx="31499" cy="269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9" extrusionOk="0">
                      <a:moveTo>
                        <a:pt x="2281" y="1"/>
                      </a:moveTo>
                      <a:cubicBezTo>
                        <a:pt x="1858" y="1"/>
                        <a:pt x="1428" y="159"/>
                        <a:pt x="1077" y="513"/>
                      </a:cubicBezTo>
                      <a:cubicBezTo>
                        <a:pt x="1" y="1590"/>
                        <a:pt x="775" y="3429"/>
                        <a:pt x="2299" y="3429"/>
                      </a:cubicBezTo>
                      <a:cubicBezTo>
                        <a:pt x="3231" y="3417"/>
                        <a:pt x="3993" y="2655"/>
                        <a:pt x="4005" y="1711"/>
                      </a:cubicBezTo>
                      <a:cubicBezTo>
                        <a:pt x="3997" y="682"/>
                        <a:pt x="3157" y="1"/>
                        <a:pt x="2281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8" name="Google Shape;3468;p64"/>
                <p:cNvSpPr/>
                <p:nvPr/>
              </p:nvSpPr>
              <p:spPr>
                <a:xfrm>
                  <a:off x="5028043" y="3743963"/>
                  <a:ext cx="7621" cy="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484" y="0"/>
                      </a:moveTo>
                      <a:cubicBezTo>
                        <a:pt x="218" y="0"/>
                        <a:pt x="0" y="218"/>
                        <a:pt x="0" y="484"/>
                      </a:cubicBezTo>
                      <a:cubicBezTo>
                        <a:pt x="0" y="750"/>
                        <a:pt x="218" y="968"/>
                        <a:pt x="484" y="968"/>
                      </a:cubicBezTo>
                      <a:cubicBezTo>
                        <a:pt x="750" y="968"/>
                        <a:pt x="968" y="750"/>
                        <a:pt x="968" y="484"/>
                      </a:cubicBezTo>
                      <a:cubicBezTo>
                        <a:pt x="968" y="218"/>
                        <a:pt x="750" y="0"/>
                        <a:pt x="48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69" name="Google Shape;3469;p64"/>
              <p:cNvGrpSpPr/>
              <p:nvPr/>
            </p:nvGrpSpPr>
            <p:grpSpPr>
              <a:xfrm>
                <a:off x="5036703" y="3764545"/>
                <a:ext cx="31499" cy="26898"/>
                <a:chOff x="5036703" y="3764545"/>
                <a:chExt cx="31499" cy="26898"/>
              </a:xfrm>
            </p:grpSpPr>
            <p:sp>
              <p:nvSpPr>
                <p:cNvPr id="3470" name="Google Shape;3470;p64"/>
                <p:cNvSpPr/>
                <p:nvPr/>
              </p:nvSpPr>
              <p:spPr>
                <a:xfrm>
                  <a:off x="5036703" y="3764545"/>
                  <a:ext cx="31499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0" extrusionOk="0">
                      <a:moveTo>
                        <a:pt x="2284" y="0"/>
                      </a:moveTo>
                      <a:cubicBezTo>
                        <a:pt x="1865" y="0"/>
                        <a:pt x="1437" y="156"/>
                        <a:pt x="1089" y="504"/>
                      </a:cubicBezTo>
                      <a:cubicBezTo>
                        <a:pt x="0" y="1581"/>
                        <a:pt x="774" y="3419"/>
                        <a:pt x="2298" y="3419"/>
                      </a:cubicBezTo>
                      <a:cubicBezTo>
                        <a:pt x="3242" y="3419"/>
                        <a:pt x="4004" y="2657"/>
                        <a:pt x="4004" y="1714"/>
                      </a:cubicBezTo>
                      <a:cubicBezTo>
                        <a:pt x="4004" y="682"/>
                        <a:pt x="3162" y="0"/>
                        <a:pt x="2284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1" name="Google Shape;3471;p64"/>
                <p:cNvSpPr/>
                <p:nvPr/>
              </p:nvSpPr>
              <p:spPr>
                <a:xfrm>
                  <a:off x="5049641" y="3774211"/>
                  <a:ext cx="8856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7" extrusionOk="0">
                      <a:moveTo>
                        <a:pt x="653" y="1"/>
                      </a:moveTo>
                      <a:cubicBezTo>
                        <a:pt x="218" y="1"/>
                        <a:pt x="0" y="521"/>
                        <a:pt x="303" y="823"/>
                      </a:cubicBezTo>
                      <a:cubicBezTo>
                        <a:pt x="402" y="922"/>
                        <a:pt x="524" y="967"/>
                        <a:pt x="643" y="967"/>
                      </a:cubicBezTo>
                      <a:cubicBezTo>
                        <a:pt x="890" y="967"/>
                        <a:pt x="1125" y="778"/>
                        <a:pt x="1125" y="485"/>
                      </a:cubicBezTo>
                      <a:cubicBezTo>
                        <a:pt x="1125" y="219"/>
                        <a:pt x="920" y="1"/>
                        <a:pt x="65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72" name="Google Shape;3472;p64"/>
              <p:cNvGrpSpPr/>
              <p:nvPr/>
            </p:nvGrpSpPr>
            <p:grpSpPr>
              <a:xfrm>
                <a:off x="4953546" y="3768352"/>
                <a:ext cx="31405" cy="26898"/>
                <a:chOff x="4953546" y="3768352"/>
                <a:chExt cx="31405" cy="26898"/>
              </a:xfrm>
            </p:grpSpPr>
            <p:sp>
              <p:nvSpPr>
                <p:cNvPr id="3473" name="Google Shape;3473;p64"/>
                <p:cNvSpPr/>
                <p:nvPr/>
              </p:nvSpPr>
              <p:spPr>
                <a:xfrm>
                  <a:off x="4953546" y="3768352"/>
                  <a:ext cx="31405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0" extrusionOk="0">
                      <a:moveTo>
                        <a:pt x="2271" y="0"/>
                      </a:moveTo>
                      <a:cubicBezTo>
                        <a:pt x="1852" y="0"/>
                        <a:pt x="1425" y="156"/>
                        <a:pt x="1077" y="504"/>
                      </a:cubicBezTo>
                      <a:cubicBezTo>
                        <a:pt x="1" y="1581"/>
                        <a:pt x="751" y="3419"/>
                        <a:pt x="2287" y="3419"/>
                      </a:cubicBezTo>
                      <a:cubicBezTo>
                        <a:pt x="3218" y="3419"/>
                        <a:pt x="3992" y="2657"/>
                        <a:pt x="3992" y="1726"/>
                      </a:cubicBezTo>
                      <a:cubicBezTo>
                        <a:pt x="3992" y="686"/>
                        <a:pt x="3150" y="0"/>
                        <a:pt x="2271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4" name="Google Shape;3474;p64"/>
                <p:cNvSpPr/>
                <p:nvPr/>
              </p:nvSpPr>
              <p:spPr>
                <a:xfrm>
                  <a:off x="4966390" y="3778018"/>
                  <a:ext cx="8950" cy="76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77" extrusionOk="0">
                      <a:moveTo>
                        <a:pt x="654" y="1"/>
                      </a:moveTo>
                      <a:cubicBezTo>
                        <a:pt x="218" y="1"/>
                        <a:pt x="1" y="533"/>
                        <a:pt x="303" y="835"/>
                      </a:cubicBezTo>
                      <a:cubicBezTo>
                        <a:pt x="404" y="933"/>
                        <a:pt x="527" y="976"/>
                        <a:pt x="647" y="976"/>
                      </a:cubicBezTo>
                      <a:cubicBezTo>
                        <a:pt x="899" y="976"/>
                        <a:pt x="1138" y="784"/>
                        <a:pt x="1138" y="497"/>
                      </a:cubicBezTo>
                      <a:cubicBezTo>
                        <a:pt x="1138" y="218"/>
                        <a:pt x="920" y="1"/>
                        <a:pt x="65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75" name="Google Shape;3475;p64"/>
              <p:cNvGrpSpPr/>
              <p:nvPr/>
            </p:nvGrpSpPr>
            <p:grpSpPr>
              <a:xfrm>
                <a:off x="4964770" y="3814016"/>
                <a:ext cx="31499" cy="26993"/>
                <a:chOff x="4964770" y="3814016"/>
                <a:chExt cx="31499" cy="26993"/>
              </a:xfrm>
            </p:grpSpPr>
            <p:sp>
              <p:nvSpPr>
                <p:cNvPr id="3476" name="Google Shape;3476;p64"/>
                <p:cNvSpPr/>
                <p:nvPr/>
              </p:nvSpPr>
              <p:spPr>
                <a:xfrm>
                  <a:off x="4964770" y="3814016"/>
                  <a:ext cx="31499" cy="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2" extrusionOk="0">
                      <a:moveTo>
                        <a:pt x="2276" y="0"/>
                      </a:moveTo>
                      <a:cubicBezTo>
                        <a:pt x="1855" y="0"/>
                        <a:pt x="1426" y="156"/>
                        <a:pt x="1078" y="504"/>
                      </a:cubicBezTo>
                      <a:cubicBezTo>
                        <a:pt x="1" y="1581"/>
                        <a:pt x="763" y="3432"/>
                        <a:pt x="2287" y="3432"/>
                      </a:cubicBezTo>
                      <a:cubicBezTo>
                        <a:pt x="3231" y="3432"/>
                        <a:pt x="3993" y="2658"/>
                        <a:pt x="4005" y="1714"/>
                      </a:cubicBezTo>
                      <a:cubicBezTo>
                        <a:pt x="4005" y="683"/>
                        <a:pt x="3158" y="0"/>
                        <a:pt x="2276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7" name="Google Shape;3477;p64"/>
                <p:cNvSpPr/>
                <p:nvPr/>
              </p:nvSpPr>
              <p:spPr>
                <a:xfrm>
                  <a:off x="4977715" y="3823690"/>
                  <a:ext cx="8856" cy="7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76" extrusionOk="0">
                      <a:moveTo>
                        <a:pt x="641" y="0"/>
                      </a:moveTo>
                      <a:cubicBezTo>
                        <a:pt x="206" y="0"/>
                        <a:pt x="0" y="520"/>
                        <a:pt x="303" y="835"/>
                      </a:cubicBezTo>
                      <a:cubicBezTo>
                        <a:pt x="399" y="932"/>
                        <a:pt x="519" y="975"/>
                        <a:pt x="636" y="975"/>
                      </a:cubicBezTo>
                      <a:cubicBezTo>
                        <a:pt x="885" y="975"/>
                        <a:pt x="1125" y="780"/>
                        <a:pt x="1125" y="484"/>
                      </a:cubicBezTo>
                      <a:cubicBezTo>
                        <a:pt x="1125" y="218"/>
                        <a:pt x="907" y="0"/>
                        <a:pt x="641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78" name="Google Shape;3478;p64"/>
              <p:cNvGrpSpPr/>
              <p:nvPr/>
            </p:nvGrpSpPr>
            <p:grpSpPr>
              <a:xfrm>
                <a:off x="4923290" y="3800504"/>
                <a:ext cx="31468" cy="26898"/>
                <a:chOff x="4923290" y="3800504"/>
                <a:chExt cx="31468" cy="26898"/>
              </a:xfrm>
            </p:grpSpPr>
            <p:sp>
              <p:nvSpPr>
                <p:cNvPr id="3479" name="Google Shape;3479;p64"/>
                <p:cNvSpPr/>
                <p:nvPr/>
              </p:nvSpPr>
              <p:spPr>
                <a:xfrm>
                  <a:off x="4923290" y="3800504"/>
                  <a:ext cx="31468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1" h="3420" extrusionOk="0">
                      <a:moveTo>
                        <a:pt x="2276" y="1"/>
                      </a:moveTo>
                      <a:cubicBezTo>
                        <a:pt x="1855" y="1"/>
                        <a:pt x="1426" y="156"/>
                        <a:pt x="1077" y="505"/>
                      </a:cubicBezTo>
                      <a:cubicBezTo>
                        <a:pt x="1" y="1581"/>
                        <a:pt x="763" y="3420"/>
                        <a:pt x="2287" y="3420"/>
                      </a:cubicBezTo>
                      <a:cubicBezTo>
                        <a:pt x="3231" y="3420"/>
                        <a:pt x="3993" y="2658"/>
                        <a:pt x="3993" y="1714"/>
                      </a:cubicBezTo>
                      <a:cubicBezTo>
                        <a:pt x="4001" y="683"/>
                        <a:pt x="3156" y="1"/>
                        <a:pt x="227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0" name="Google Shape;3480;p64"/>
                <p:cNvSpPr/>
                <p:nvPr/>
              </p:nvSpPr>
              <p:spPr>
                <a:xfrm>
                  <a:off x="4937470" y="3810178"/>
                  <a:ext cx="7613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969" extrusionOk="0">
                      <a:moveTo>
                        <a:pt x="484" y="0"/>
                      </a:moveTo>
                      <a:cubicBezTo>
                        <a:pt x="218" y="0"/>
                        <a:pt x="0" y="218"/>
                        <a:pt x="0" y="484"/>
                      </a:cubicBezTo>
                      <a:cubicBezTo>
                        <a:pt x="0" y="750"/>
                        <a:pt x="218" y="968"/>
                        <a:pt x="484" y="968"/>
                      </a:cubicBezTo>
                      <a:cubicBezTo>
                        <a:pt x="750" y="968"/>
                        <a:pt x="968" y="750"/>
                        <a:pt x="968" y="484"/>
                      </a:cubicBezTo>
                      <a:cubicBezTo>
                        <a:pt x="968" y="218"/>
                        <a:pt x="750" y="0"/>
                        <a:pt x="48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81" name="Google Shape;3481;p64"/>
              <p:cNvGrpSpPr/>
              <p:nvPr/>
            </p:nvGrpSpPr>
            <p:grpSpPr>
              <a:xfrm>
                <a:off x="5108534" y="3650943"/>
                <a:ext cx="31405" cy="26993"/>
                <a:chOff x="5108534" y="3650943"/>
                <a:chExt cx="31405" cy="26993"/>
              </a:xfrm>
            </p:grpSpPr>
            <p:sp>
              <p:nvSpPr>
                <p:cNvPr id="3482" name="Google Shape;3482;p64"/>
                <p:cNvSpPr/>
                <p:nvPr/>
              </p:nvSpPr>
              <p:spPr>
                <a:xfrm>
                  <a:off x="5108534" y="3650943"/>
                  <a:ext cx="31405" cy="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32" extrusionOk="0">
                      <a:moveTo>
                        <a:pt x="2272" y="1"/>
                      </a:moveTo>
                      <a:cubicBezTo>
                        <a:pt x="1853" y="1"/>
                        <a:pt x="1425" y="156"/>
                        <a:pt x="1077" y="505"/>
                      </a:cubicBezTo>
                      <a:cubicBezTo>
                        <a:pt x="0" y="1581"/>
                        <a:pt x="762" y="3432"/>
                        <a:pt x="2286" y="3432"/>
                      </a:cubicBezTo>
                      <a:cubicBezTo>
                        <a:pt x="3230" y="3432"/>
                        <a:pt x="3992" y="2658"/>
                        <a:pt x="3992" y="1714"/>
                      </a:cubicBezTo>
                      <a:cubicBezTo>
                        <a:pt x="3992" y="683"/>
                        <a:pt x="3150" y="1"/>
                        <a:pt x="227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3" name="Google Shape;3483;p64"/>
                <p:cNvSpPr/>
                <p:nvPr/>
              </p:nvSpPr>
              <p:spPr>
                <a:xfrm>
                  <a:off x="5122707" y="3660617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4" y="0"/>
                      </a:moveTo>
                      <a:cubicBezTo>
                        <a:pt x="218" y="0"/>
                        <a:pt x="1" y="218"/>
                        <a:pt x="1" y="484"/>
                      </a:cubicBezTo>
                      <a:cubicBezTo>
                        <a:pt x="1" y="750"/>
                        <a:pt x="218" y="968"/>
                        <a:pt x="484" y="968"/>
                      </a:cubicBezTo>
                      <a:cubicBezTo>
                        <a:pt x="751" y="968"/>
                        <a:pt x="968" y="750"/>
                        <a:pt x="968" y="484"/>
                      </a:cubicBezTo>
                      <a:cubicBezTo>
                        <a:pt x="968" y="218"/>
                        <a:pt x="751" y="0"/>
                        <a:pt x="48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84" name="Google Shape;3484;p64"/>
              <p:cNvGrpSpPr/>
              <p:nvPr/>
            </p:nvGrpSpPr>
            <p:grpSpPr>
              <a:xfrm>
                <a:off x="5119380" y="3760739"/>
                <a:ext cx="31499" cy="26993"/>
                <a:chOff x="5119380" y="3760739"/>
                <a:chExt cx="31499" cy="26993"/>
              </a:xfrm>
            </p:grpSpPr>
            <p:sp>
              <p:nvSpPr>
                <p:cNvPr id="3485" name="Google Shape;3485;p64"/>
                <p:cNvSpPr/>
                <p:nvPr/>
              </p:nvSpPr>
              <p:spPr>
                <a:xfrm>
                  <a:off x="5119380" y="3760739"/>
                  <a:ext cx="31499" cy="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2" extrusionOk="0">
                      <a:moveTo>
                        <a:pt x="2275" y="0"/>
                      </a:moveTo>
                      <a:cubicBezTo>
                        <a:pt x="1854" y="0"/>
                        <a:pt x="1425" y="156"/>
                        <a:pt x="1077" y="504"/>
                      </a:cubicBezTo>
                      <a:cubicBezTo>
                        <a:pt x="0" y="1581"/>
                        <a:pt x="762" y="3432"/>
                        <a:pt x="2286" y="3432"/>
                      </a:cubicBezTo>
                      <a:cubicBezTo>
                        <a:pt x="3230" y="3420"/>
                        <a:pt x="3992" y="2657"/>
                        <a:pt x="4004" y="1714"/>
                      </a:cubicBezTo>
                      <a:cubicBezTo>
                        <a:pt x="4004" y="683"/>
                        <a:pt x="3157" y="0"/>
                        <a:pt x="2275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6" name="Google Shape;3486;p64"/>
                <p:cNvSpPr/>
                <p:nvPr/>
              </p:nvSpPr>
              <p:spPr>
                <a:xfrm>
                  <a:off x="5132318" y="3770405"/>
                  <a:ext cx="8856" cy="7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73" extrusionOk="0">
                      <a:moveTo>
                        <a:pt x="641" y="1"/>
                      </a:moveTo>
                      <a:cubicBezTo>
                        <a:pt x="206" y="1"/>
                        <a:pt x="0" y="521"/>
                        <a:pt x="303" y="824"/>
                      </a:cubicBezTo>
                      <a:cubicBezTo>
                        <a:pt x="402" y="926"/>
                        <a:pt x="524" y="972"/>
                        <a:pt x="644" y="972"/>
                      </a:cubicBezTo>
                      <a:cubicBezTo>
                        <a:pt x="890" y="972"/>
                        <a:pt x="1125" y="778"/>
                        <a:pt x="1125" y="485"/>
                      </a:cubicBezTo>
                      <a:cubicBezTo>
                        <a:pt x="1125" y="219"/>
                        <a:pt x="908" y="1"/>
                        <a:pt x="641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87" name="Google Shape;3487;p64"/>
              <p:cNvGrpSpPr/>
              <p:nvPr/>
            </p:nvGrpSpPr>
            <p:grpSpPr>
              <a:xfrm>
                <a:off x="5119380" y="3788235"/>
                <a:ext cx="31499" cy="26993"/>
                <a:chOff x="5119380" y="3788235"/>
                <a:chExt cx="31499" cy="26993"/>
              </a:xfrm>
            </p:grpSpPr>
            <p:sp>
              <p:nvSpPr>
                <p:cNvPr id="3488" name="Google Shape;3488;p64"/>
                <p:cNvSpPr/>
                <p:nvPr/>
              </p:nvSpPr>
              <p:spPr>
                <a:xfrm>
                  <a:off x="5119380" y="3788235"/>
                  <a:ext cx="31499" cy="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2" extrusionOk="0">
                      <a:moveTo>
                        <a:pt x="2275" y="0"/>
                      </a:moveTo>
                      <a:cubicBezTo>
                        <a:pt x="1854" y="0"/>
                        <a:pt x="1425" y="156"/>
                        <a:pt x="1077" y="504"/>
                      </a:cubicBezTo>
                      <a:cubicBezTo>
                        <a:pt x="0" y="1581"/>
                        <a:pt x="762" y="3432"/>
                        <a:pt x="2286" y="3432"/>
                      </a:cubicBezTo>
                      <a:cubicBezTo>
                        <a:pt x="3230" y="3419"/>
                        <a:pt x="3992" y="2657"/>
                        <a:pt x="4004" y="1714"/>
                      </a:cubicBezTo>
                      <a:cubicBezTo>
                        <a:pt x="4004" y="683"/>
                        <a:pt x="3157" y="0"/>
                        <a:pt x="2275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9" name="Google Shape;3489;p64"/>
                <p:cNvSpPr/>
                <p:nvPr/>
              </p:nvSpPr>
              <p:spPr>
                <a:xfrm>
                  <a:off x="5132318" y="3797901"/>
                  <a:ext cx="8856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7" extrusionOk="0">
                      <a:moveTo>
                        <a:pt x="641" y="1"/>
                      </a:moveTo>
                      <a:cubicBezTo>
                        <a:pt x="206" y="1"/>
                        <a:pt x="0" y="521"/>
                        <a:pt x="303" y="824"/>
                      </a:cubicBezTo>
                      <a:cubicBezTo>
                        <a:pt x="402" y="922"/>
                        <a:pt x="524" y="967"/>
                        <a:pt x="643" y="967"/>
                      </a:cubicBezTo>
                      <a:cubicBezTo>
                        <a:pt x="890" y="967"/>
                        <a:pt x="1125" y="778"/>
                        <a:pt x="1125" y="485"/>
                      </a:cubicBezTo>
                      <a:cubicBezTo>
                        <a:pt x="1125" y="219"/>
                        <a:pt x="908" y="1"/>
                        <a:pt x="641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90" name="Google Shape;3490;p64"/>
              <p:cNvGrpSpPr/>
              <p:nvPr/>
            </p:nvGrpSpPr>
            <p:grpSpPr>
              <a:xfrm>
                <a:off x="5158005" y="3875284"/>
                <a:ext cx="31405" cy="27001"/>
                <a:chOff x="5158005" y="3875284"/>
                <a:chExt cx="31405" cy="27001"/>
              </a:xfrm>
            </p:grpSpPr>
            <p:sp>
              <p:nvSpPr>
                <p:cNvPr id="3491" name="Google Shape;3491;p64"/>
                <p:cNvSpPr/>
                <p:nvPr/>
              </p:nvSpPr>
              <p:spPr>
                <a:xfrm>
                  <a:off x="5158005" y="3875284"/>
                  <a:ext cx="31405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33" extrusionOk="0">
                      <a:moveTo>
                        <a:pt x="2273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0" y="1581"/>
                        <a:pt x="763" y="3432"/>
                        <a:pt x="2287" y="3432"/>
                      </a:cubicBezTo>
                      <a:cubicBezTo>
                        <a:pt x="3230" y="3432"/>
                        <a:pt x="3992" y="2658"/>
                        <a:pt x="3992" y="1714"/>
                      </a:cubicBezTo>
                      <a:cubicBezTo>
                        <a:pt x="3992" y="683"/>
                        <a:pt x="3151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2" name="Google Shape;3492;p64"/>
                <p:cNvSpPr/>
                <p:nvPr/>
              </p:nvSpPr>
              <p:spPr>
                <a:xfrm>
                  <a:off x="5170848" y="3884958"/>
                  <a:ext cx="8950" cy="7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72" extrusionOk="0">
                      <a:moveTo>
                        <a:pt x="654" y="0"/>
                      </a:moveTo>
                      <a:cubicBezTo>
                        <a:pt x="218" y="0"/>
                        <a:pt x="1" y="521"/>
                        <a:pt x="303" y="823"/>
                      </a:cubicBezTo>
                      <a:cubicBezTo>
                        <a:pt x="406" y="926"/>
                        <a:pt x="531" y="972"/>
                        <a:pt x="652" y="972"/>
                      </a:cubicBezTo>
                      <a:cubicBezTo>
                        <a:pt x="902" y="972"/>
                        <a:pt x="1138" y="777"/>
                        <a:pt x="1138" y="484"/>
                      </a:cubicBezTo>
                      <a:cubicBezTo>
                        <a:pt x="1138" y="218"/>
                        <a:pt x="920" y="0"/>
                        <a:pt x="65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93" name="Google Shape;3493;p64"/>
              <p:cNvGrpSpPr/>
              <p:nvPr/>
            </p:nvGrpSpPr>
            <p:grpSpPr>
              <a:xfrm>
                <a:off x="5233163" y="3764545"/>
                <a:ext cx="31499" cy="26898"/>
                <a:chOff x="5233163" y="3764545"/>
                <a:chExt cx="31499" cy="26898"/>
              </a:xfrm>
            </p:grpSpPr>
            <p:sp>
              <p:nvSpPr>
                <p:cNvPr id="3494" name="Google Shape;3494;p64"/>
                <p:cNvSpPr/>
                <p:nvPr/>
              </p:nvSpPr>
              <p:spPr>
                <a:xfrm>
                  <a:off x="5233163" y="3764545"/>
                  <a:ext cx="31499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0" extrusionOk="0">
                      <a:moveTo>
                        <a:pt x="2276" y="0"/>
                      </a:moveTo>
                      <a:cubicBezTo>
                        <a:pt x="1855" y="0"/>
                        <a:pt x="1426" y="156"/>
                        <a:pt x="1078" y="504"/>
                      </a:cubicBezTo>
                      <a:cubicBezTo>
                        <a:pt x="1" y="1581"/>
                        <a:pt x="763" y="3419"/>
                        <a:pt x="2287" y="3419"/>
                      </a:cubicBezTo>
                      <a:cubicBezTo>
                        <a:pt x="3231" y="3419"/>
                        <a:pt x="4005" y="2657"/>
                        <a:pt x="4005" y="1714"/>
                      </a:cubicBezTo>
                      <a:cubicBezTo>
                        <a:pt x="4005" y="682"/>
                        <a:pt x="3158" y="0"/>
                        <a:pt x="2276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5" name="Google Shape;3495;p64"/>
                <p:cNvSpPr/>
                <p:nvPr/>
              </p:nvSpPr>
              <p:spPr>
                <a:xfrm>
                  <a:off x="5246108" y="3774211"/>
                  <a:ext cx="8856" cy="7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5" extrusionOk="0">
                      <a:moveTo>
                        <a:pt x="641" y="1"/>
                      </a:moveTo>
                      <a:cubicBezTo>
                        <a:pt x="218" y="1"/>
                        <a:pt x="0" y="521"/>
                        <a:pt x="303" y="823"/>
                      </a:cubicBezTo>
                      <a:cubicBezTo>
                        <a:pt x="400" y="921"/>
                        <a:pt x="520" y="964"/>
                        <a:pt x="638" y="964"/>
                      </a:cubicBezTo>
                      <a:cubicBezTo>
                        <a:pt x="886" y="964"/>
                        <a:pt x="1125" y="772"/>
                        <a:pt x="1125" y="485"/>
                      </a:cubicBezTo>
                      <a:cubicBezTo>
                        <a:pt x="1125" y="219"/>
                        <a:pt x="907" y="1"/>
                        <a:pt x="641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96" name="Google Shape;3496;p64"/>
              <p:cNvGrpSpPr/>
              <p:nvPr/>
            </p:nvGrpSpPr>
            <p:grpSpPr>
              <a:xfrm>
                <a:off x="5276168" y="3805545"/>
                <a:ext cx="31499" cy="26906"/>
                <a:chOff x="5276168" y="3805545"/>
                <a:chExt cx="31499" cy="26906"/>
              </a:xfrm>
            </p:grpSpPr>
            <p:sp>
              <p:nvSpPr>
                <p:cNvPr id="3497" name="Google Shape;3497;p64"/>
                <p:cNvSpPr/>
                <p:nvPr/>
              </p:nvSpPr>
              <p:spPr>
                <a:xfrm>
                  <a:off x="5276168" y="3805545"/>
                  <a:ext cx="31499" cy="26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1" extrusionOk="0">
                      <a:moveTo>
                        <a:pt x="2281" y="1"/>
                      </a:moveTo>
                      <a:cubicBezTo>
                        <a:pt x="1860" y="1"/>
                        <a:pt x="1429" y="157"/>
                        <a:pt x="1077" y="505"/>
                      </a:cubicBezTo>
                      <a:cubicBezTo>
                        <a:pt x="1" y="1581"/>
                        <a:pt x="763" y="3420"/>
                        <a:pt x="2287" y="3420"/>
                      </a:cubicBezTo>
                      <a:cubicBezTo>
                        <a:pt x="3231" y="3420"/>
                        <a:pt x="4005" y="2658"/>
                        <a:pt x="4005" y="1714"/>
                      </a:cubicBezTo>
                      <a:cubicBezTo>
                        <a:pt x="4005" y="683"/>
                        <a:pt x="3163" y="1"/>
                        <a:pt x="2281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8" name="Google Shape;3498;p64"/>
                <p:cNvSpPr/>
                <p:nvPr/>
              </p:nvSpPr>
              <p:spPr>
                <a:xfrm>
                  <a:off x="5289106" y="3815219"/>
                  <a:ext cx="8856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7" extrusionOk="0">
                      <a:moveTo>
                        <a:pt x="642" y="1"/>
                      </a:moveTo>
                      <a:cubicBezTo>
                        <a:pt x="219" y="1"/>
                        <a:pt x="1" y="521"/>
                        <a:pt x="303" y="823"/>
                      </a:cubicBezTo>
                      <a:cubicBezTo>
                        <a:pt x="402" y="922"/>
                        <a:pt x="524" y="967"/>
                        <a:pt x="644" y="967"/>
                      </a:cubicBezTo>
                      <a:cubicBezTo>
                        <a:pt x="890" y="967"/>
                        <a:pt x="1126" y="778"/>
                        <a:pt x="1126" y="484"/>
                      </a:cubicBezTo>
                      <a:cubicBezTo>
                        <a:pt x="1126" y="218"/>
                        <a:pt x="908" y="1"/>
                        <a:pt x="642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99" name="Google Shape;3499;p64"/>
              <p:cNvGrpSpPr/>
              <p:nvPr/>
            </p:nvGrpSpPr>
            <p:grpSpPr>
              <a:xfrm>
                <a:off x="5294053" y="3851933"/>
                <a:ext cx="31405" cy="26945"/>
                <a:chOff x="5294053" y="3851933"/>
                <a:chExt cx="31405" cy="26945"/>
              </a:xfrm>
            </p:grpSpPr>
            <p:sp>
              <p:nvSpPr>
                <p:cNvPr id="3500" name="Google Shape;3500;p64"/>
                <p:cNvSpPr/>
                <p:nvPr/>
              </p:nvSpPr>
              <p:spPr>
                <a:xfrm>
                  <a:off x="5294053" y="3851933"/>
                  <a:ext cx="31405" cy="26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6" extrusionOk="0">
                      <a:moveTo>
                        <a:pt x="2273" y="1"/>
                      </a:moveTo>
                      <a:cubicBezTo>
                        <a:pt x="1854" y="1"/>
                        <a:pt x="1426" y="158"/>
                        <a:pt x="1077" y="510"/>
                      </a:cubicBezTo>
                      <a:cubicBezTo>
                        <a:pt x="1" y="1587"/>
                        <a:pt x="763" y="3425"/>
                        <a:pt x="2287" y="3425"/>
                      </a:cubicBezTo>
                      <a:cubicBezTo>
                        <a:pt x="3231" y="3425"/>
                        <a:pt x="3993" y="2663"/>
                        <a:pt x="3993" y="1720"/>
                      </a:cubicBezTo>
                      <a:cubicBezTo>
                        <a:pt x="3993" y="688"/>
                        <a:pt x="3151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01" name="Google Shape;3501;p64"/>
                <p:cNvSpPr/>
                <p:nvPr/>
              </p:nvSpPr>
              <p:spPr>
                <a:xfrm>
                  <a:off x="5308234" y="3861552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4" y="1"/>
                      </a:moveTo>
                      <a:cubicBezTo>
                        <a:pt x="218" y="1"/>
                        <a:pt x="0" y="218"/>
                        <a:pt x="0" y="485"/>
                      </a:cubicBezTo>
                      <a:cubicBezTo>
                        <a:pt x="0" y="763"/>
                        <a:pt x="218" y="968"/>
                        <a:pt x="484" y="968"/>
                      </a:cubicBezTo>
                      <a:cubicBezTo>
                        <a:pt x="750" y="968"/>
                        <a:pt x="968" y="763"/>
                        <a:pt x="968" y="485"/>
                      </a:cubicBezTo>
                      <a:cubicBezTo>
                        <a:pt x="968" y="218"/>
                        <a:pt x="750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02" name="Google Shape;3502;p64"/>
              <p:cNvGrpSpPr/>
              <p:nvPr/>
            </p:nvGrpSpPr>
            <p:grpSpPr>
              <a:xfrm>
                <a:off x="5341723" y="3851902"/>
                <a:ext cx="31405" cy="26977"/>
                <a:chOff x="5341723" y="3851902"/>
                <a:chExt cx="31405" cy="26977"/>
              </a:xfrm>
            </p:grpSpPr>
            <p:sp>
              <p:nvSpPr>
                <p:cNvPr id="3503" name="Google Shape;3503;p64"/>
                <p:cNvSpPr/>
                <p:nvPr/>
              </p:nvSpPr>
              <p:spPr>
                <a:xfrm>
                  <a:off x="5341723" y="3851902"/>
                  <a:ext cx="31405" cy="26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30" extrusionOk="0">
                      <a:moveTo>
                        <a:pt x="2266" y="1"/>
                      </a:moveTo>
                      <a:cubicBezTo>
                        <a:pt x="1848" y="1"/>
                        <a:pt x="1423" y="156"/>
                        <a:pt x="1077" y="502"/>
                      </a:cubicBezTo>
                      <a:cubicBezTo>
                        <a:pt x="0" y="1578"/>
                        <a:pt x="762" y="3429"/>
                        <a:pt x="2287" y="3429"/>
                      </a:cubicBezTo>
                      <a:cubicBezTo>
                        <a:pt x="3230" y="3429"/>
                        <a:pt x="3992" y="2667"/>
                        <a:pt x="3992" y="1724"/>
                      </a:cubicBezTo>
                      <a:cubicBezTo>
                        <a:pt x="3992" y="690"/>
                        <a:pt x="3146" y="1"/>
                        <a:pt x="226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04" name="Google Shape;3504;p64"/>
                <p:cNvSpPr/>
                <p:nvPr/>
              </p:nvSpPr>
              <p:spPr>
                <a:xfrm>
                  <a:off x="5354567" y="3861647"/>
                  <a:ext cx="8950" cy="7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65" extrusionOk="0">
                      <a:moveTo>
                        <a:pt x="654" y="1"/>
                      </a:moveTo>
                      <a:cubicBezTo>
                        <a:pt x="218" y="1"/>
                        <a:pt x="0" y="521"/>
                        <a:pt x="303" y="823"/>
                      </a:cubicBezTo>
                      <a:cubicBezTo>
                        <a:pt x="404" y="921"/>
                        <a:pt x="527" y="964"/>
                        <a:pt x="646" y="964"/>
                      </a:cubicBezTo>
                      <a:cubicBezTo>
                        <a:pt x="898" y="964"/>
                        <a:pt x="1138" y="772"/>
                        <a:pt x="1138" y="485"/>
                      </a:cubicBezTo>
                      <a:cubicBezTo>
                        <a:pt x="1138" y="206"/>
                        <a:pt x="920" y="1"/>
                        <a:pt x="65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05" name="Google Shape;3505;p64"/>
              <p:cNvGrpSpPr/>
              <p:nvPr/>
            </p:nvGrpSpPr>
            <p:grpSpPr>
              <a:xfrm>
                <a:off x="5054871" y="3507855"/>
                <a:ext cx="31405" cy="26993"/>
                <a:chOff x="5054871" y="3507855"/>
                <a:chExt cx="31405" cy="26993"/>
              </a:xfrm>
            </p:grpSpPr>
            <p:sp>
              <p:nvSpPr>
                <p:cNvPr id="3506" name="Google Shape;3506;p64"/>
                <p:cNvSpPr/>
                <p:nvPr/>
              </p:nvSpPr>
              <p:spPr>
                <a:xfrm>
                  <a:off x="5054871" y="3507855"/>
                  <a:ext cx="31405" cy="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32" extrusionOk="0">
                      <a:moveTo>
                        <a:pt x="2273" y="0"/>
                      </a:moveTo>
                      <a:cubicBezTo>
                        <a:pt x="1853" y="0"/>
                        <a:pt x="1425" y="156"/>
                        <a:pt x="1077" y="504"/>
                      </a:cubicBezTo>
                      <a:cubicBezTo>
                        <a:pt x="1" y="1581"/>
                        <a:pt x="763" y="3431"/>
                        <a:pt x="2287" y="3431"/>
                      </a:cubicBezTo>
                      <a:cubicBezTo>
                        <a:pt x="3230" y="3431"/>
                        <a:pt x="3993" y="2657"/>
                        <a:pt x="3993" y="1714"/>
                      </a:cubicBezTo>
                      <a:cubicBezTo>
                        <a:pt x="3993" y="682"/>
                        <a:pt x="3151" y="0"/>
                        <a:pt x="2273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07" name="Google Shape;3507;p64"/>
                <p:cNvSpPr/>
                <p:nvPr/>
              </p:nvSpPr>
              <p:spPr>
                <a:xfrm>
                  <a:off x="5067715" y="3517521"/>
                  <a:ext cx="8950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67" extrusionOk="0">
                      <a:moveTo>
                        <a:pt x="654" y="1"/>
                      </a:moveTo>
                      <a:cubicBezTo>
                        <a:pt x="218" y="1"/>
                        <a:pt x="1" y="521"/>
                        <a:pt x="315" y="823"/>
                      </a:cubicBezTo>
                      <a:cubicBezTo>
                        <a:pt x="414" y="922"/>
                        <a:pt x="536" y="967"/>
                        <a:pt x="656" y="967"/>
                      </a:cubicBezTo>
                      <a:cubicBezTo>
                        <a:pt x="902" y="967"/>
                        <a:pt x="1138" y="778"/>
                        <a:pt x="1138" y="485"/>
                      </a:cubicBezTo>
                      <a:cubicBezTo>
                        <a:pt x="1138" y="219"/>
                        <a:pt x="920" y="1"/>
                        <a:pt x="65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08" name="Google Shape;3508;p64"/>
              <p:cNvGrpSpPr/>
              <p:nvPr/>
            </p:nvGrpSpPr>
            <p:grpSpPr>
              <a:xfrm>
                <a:off x="4876579" y="3675325"/>
                <a:ext cx="31405" cy="26969"/>
                <a:chOff x="4876579" y="3675325"/>
                <a:chExt cx="31405" cy="26969"/>
              </a:xfrm>
            </p:grpSpPr>
            <p:sp>
              <p:nvSpPr>
                <p:cNvPr id="3509" name="Google Shape;3509;p64"/>
                <p:cNvSpPr/>
                <p:nvPr/>
              </p:nvSpPr>
              <p:spPr>
                <a:xfrm>
                  <a:off x="4876579" y="3675325"/>
                  <a:ext cx="31405" cy="269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9" extrusionOk="0">
                      <a:moveTo>
                        <a:pt x="2266" y="0"/>
                      </a:moveTo>
                      <a:cubicBezTo>
                        <a:pt x="1848" y="0"/>
                        <a:pt x="1423" y="155"/>
                        <a:pt x="1077" y="501"/>
                      </a:cubicBezTo>
                      <a:cubicBezTo>
                        <a:pt x="0" y="1578"/>
                        <a:pt x="762" y="3429"/>
                        <a:pt x="2287" y="3429"/>
                      </a:cubicBezTo>
                      <a:cubicBezTo>
                        <a:pt x="3230" y="3429"/>
                        <a:pt x="3992" y="2667"/>
                        <a:pt x="3992" y="1723"/>
                      </a:cubicBezTo>
                      <a:cubicBezTo>
                        <a:pt x="3992" y="689"/>
                        <a:pt x="3146" y="0"/>
                        <a:pt x="2266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10" name="Google Shape;3510;p64"/>
                <p:cNvSpPr/>
                <p:nvPr/>
              </p:nvSpPr>
              <p:spPr>
                <a:xfrm>
                  <a:off x="4889517" y="3684975"/>
                  <a:ext cx="8856" cy="7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76" extrusionOk="0">
                      <a:moveTo>
                        <a:pt x="642" y="0"/>
                      </a:moveTo>
                      <a:cubicBezTo>
                        <a:pt x="218" y="12"/>
                        <a:pt x="0" y="520"/>
                        <a:pt x="303" y="835"/>
                      </a:cubicBezTo>
                      <a:cubicBezTo>
                        <a:pt x="400" y="932"/>
                        <a:pt x="520" y="976"/>
                        <a:pt x="638" y="976"/>
                      </a:cubicBezTo>
                      <a:cubicBezTo>
                        <a:pt x="886" y="976"/>
                        <a:pt x="1125" y="783"/>
                        <a:pt x="1125" y="496"/>
                      </a:cubicBezTo>
                      <a:cubicBezTo>
                        <a:pt x="1125" y="218"/>
                        <a:pt x="908" y="0"/>
                        <a:pt x="642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11" name="Google Shape;3511;p64"/>
              <p:cNvGrpSpPr/>
              <p:nvPr/>
            </p:nvGrpSpPr>
            <p:grpSpPr>
              <a:xfrm>
                <a:off x="4842233" y="3688333"/>
                <a:ext cx="31405" cy="26993"/>
                <a:chOff x="4842233" y="3688333"/>
                <a:chExt cx="31405" cy="26993"/>
              </a:xfrm>
            </p:grpSpPr>
            <p:sp>
              <p:nvSpPr>
                <p:cNvPr id="3512" name="Google Shape;3512;p64"/>
                <p:cNvSpPr/>
                <p:nvPr/>
              </p:nvSpPr>
              <p:spPr>
                <a:xfrm>
                  <a:off x="4842233" y="3688333"/>
                  <a:ext cx="31405" cy="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32" extrusionOk="0">
                      <a:moveTo>
                        <a:pt x="2273" y="1"/>
                      </a:moveTo>
                      <a:cubicBezTo>
                        <a:pt x="1853" y="1"/>
                        <a:pt x="1425" y="156"/>
                        <a:pt x="1077" y="505"/>
                      </a:cubicBezTo>
                      <a:cubicBezTo>
                        <a:pt x="0" y="1581"/>
                        <a:pt x="762" y="3420"/>
                        <a:pt x="2287" y="3432"/>
                      </a:cubicBezTo>
                      <a:cubicBezTo>
                        <a:pt x="3230" y="3432"/>
                        <a:pt x="3992" y="2658"/>
                        <a:pt x="3992" y="1714"/>
                      </a:cubicBezTo>
                      <a:cubicBezTo>
                        <a:pt x="3992" y="683"/>
                        <a:pt x="3150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13" name="Google Shape;3513;p64"/>
                <p:cNvSpPr/>
                <p:nvPr/>
              </p:nvSpPr>
              <p:spPr>
                <a:xfrm>
                  <a:off x="4855076" y="3698094"/>
                  <a:ext cx="8856" cy="7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5" extrusionOk="0">
                      <a:moveTo>
                        <a:pt x="664" y="1"/>
                      </a:moveTo>
                      <a:cubicBezTo>
                        <a:pt x="656" y="1"/>
                        <a:pt x="649" y="1"/>
                        <a:pt x="641" y="1"/>
                      </a:cubicBezTo>
                      <a:cubicBezTo>
                        <a:pt x="218" y="1"/>
                        <a:pt x="0" y="522"/>
                        <a:pt x="303" y="824"/>
                      </a:cubicBezTo>
                      <a:cubicBezTo>
                        <a:pt x="400" y="921"/>
                        <a:pt x="520" y="965"/>
                        <a:pt x="638" y="965"/>
                      </a:cubicBezTo>
                      <a:cubicBezTo>
                        <a:pt x="886" y="965"/>
                        <a:pt x="1125" y="772"/>
                        <a:pt x="1125" y="485"/>
                      </a:cubicBezTo>
                      <a:cubicBezTo>
                        <a:pt x="1125" y="215"/>
                        <a:pt x="931" y="1"/>
                        <a:pt x="66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14" name="Google Shape;3514;p64"/>
              <p:cNvGrpSpPr/>
              <p:nvPr/>
            </p:nvGrpSpPr>
            <p:grpSpPr>
              <a:xfrm>
                <a:off x="5187876" y="3608032"/>
                <a:ext cx="31405" cy="27001"/>
                <a:chOff x="5187876" y="3608032"/>
                <a:chExt cx="31405" cy="27001"/>
              </a:xfrm>
            </p:grpSpPr>
            <p:sp>
              <p:nvSpPr>
                <p:cNvPr id="3515" name="Google Shape;3515;p64"/>
                <p:cNvSpPr/>
                <p:nvPr/>
              </p:nvSpPr>
              <p:spPr>
                <a:xfrm>
                  <a:off x="5187876" y="3608032"/>
                  <a:ext cx="31405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33" extrusionOk="0">
                      <a:moveTo>
                        <a:pt x="2273" y="1"/>
                      </a:moveTo>
                      <a:cubicBezTo>
                        <a:pt x="1853" y="1"/>
                        <a:pt x="1426" y="157"/>
                        <a:pt x="1077" y="505"/>
                      </a:cubicBezTo>
                      <a:cubicBezTo>
                        <a:pt x="1" y="1582"/>
                        <a:pt x="763" y="3432"/>
                        <a:pt x="2287" y="3432"/>
                      </a:cubicBezTo>
                      <a:cubicBezTo>
                        <a:pt x="3231" y="3420"/>
                        <a:pt x="3993" y="2658"/>
                        <a:pt x="3993" y="1715"/>
                      </a:cubicBezTo>
                      <a:cubicBezTo>
                        <a:pt x="3993" y="683"/>
                        <a:pt x="3151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16" name="Google Shape;3516;p64"/>
                <p:cNvSpPr/>
                <p:nvPr/>
              </p:nvSpPr>
              <p:spPr>
                <a:xfrm>
                  <a:off x="5202057" y="3617706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4" y="1"/>
                      </a:moveTo>
                      <a:cubicBezTo>
                        <a:pt x="218" y="1"/>
                        <a:pt x="0" y="218"/>
                        <a:pt x="0" y="485"/>
                      </a:cubicBezTo>
                      <a:cubicBezTo>
                        <a:pt x="0" y="751"/>
                        <a:pt x="218" y="968"/>
                        <a:pt x="484" y="968"/>
                      </a:cubicBezTo>
                      <a:cubicBezTo>
                        <a:pt x="750" y="968"/>
                        <a:pt x="968" y="751"/>
                        <a:pt x="968" y="485"/>
                      </a:cubicBezTo>
                      <a:cubicBezTo>
                        <a:pt x="968" y="218"/>
                        <a:pt x="750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517" name="Google Shape;3517;p64"/>
              <p:cNvSpPr/>
              <p:nvPr/>
            </p:nvSpPr>
            <p:spPr>
              <a:xfrm>
                <a:off x="5142589" y="3410030"/>
                <a:ext cx="42542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4644" extrusionOk="0">
                    <a:moveTo>
                      <a:pt x="3085" y="1"/>
                    </a:moveTo>
                    <a:cubicBezTo>
                      <a:pt x="2516" y="1"/>
                      <a:pt x="1935" y="213"/>
                      <a:pt x="1465" y="688"/>
                    </a:cubicBezTo>
                    <a:cubicBezTo>
                      <a:pt x="1" y="2140"/>
                      <a:pt x="1029" y="4632"/>
                      <a:pt x="3098" y="4644"/>
                    </a:cubicBezTo>
                    <a:cubicBezTo>
                      <a:pt x="4380" y="4632"/>
                      <a:pt x="5408" y="3603"/>
                      <a:pt x="5408" y="2321"/>
                    </a:cubicBezTo>
                    <a:cubicBezTo>
                      <a:pt x="5408" y="923"/>
                      <a:pt x="4270" y="1"/>
                      <a:pt x="3085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8" name="Google Shape;3518;p64"/>
              <p:cNvSpPr/>
              <p:nvPr/>
            </p:nvSpPr>
            <p:spPr>
              <a:xfrm>
                <a:off x="5158382" y="3419720"/>
                <a:ext cx="17138" cy="17130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2178" extrusionOk="0">
                    <a:moveTo>
                      <a:pt x="1090" y="0"/>
                    </a:moveTo>
                    <a:cubicBezTo>
                      <a:pt x="485" y="0"/>
                      <a:pt x="1" y="484"/>
                      <a:pt x="1" y="1089"/>
                    </a:cubicBezTo>
                    <a:cubicBezTo>
                      <a:pt x="1" y="1694"/>
                      <a:pt x="485" y="2178"/>
                      <a:pt x="1090" y="2178"/>
                    </a:cubicBezTo>
                    <a:cubicBezTo>
                      <a:pt x="1694" y="2178"/>
                      <a:pt x="2178" y="1694"/>
                      <a:pt x="2178" y="1089"/>
                    </a:cubicBezTo>
                    <a:cubicBezTo>
                      <a:pt x="2178" y="484"/>
                      <a:pt x="1694" y="0"/>
                      <a:pt x="1090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519" name="Google Shape;3519;p64"/>
              <p:cNvGrpSpPr/>
              <p:nvPr/>
            </p:nvGrpSpPr>
            <p:grpSpPr>
              <a:xfrm>
                <a:off x="5269224" y="3304167"/>
                <a:ext cx="40253" cy="34402"/>
                <a:chOff x="5269224" y="3304167"/>
                <a:chExt cx="40253" cy="34402"/>
              </a:xfrm>
            </p:grpSpPr>
            <p:sp>
              <p:nvSpPr>
                <p:cNvPr id="3520" name="Google Shape;3520;p64"/>
                <p:cNvSpPr/>
                <p:nvPr/>
              </p:nvSpPr>
              <p:spPr>
                <a:xfrm>
                  <a:off x="5269224" y="3304167"/>
                  <a:ext cx="40253" cy="34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" h="4374" extrusionOk="0">
                      <a:moveTo>
                        <a:pt x="2915" y="0"/>
                      </a:moveTo>
                      <a:cubicBezTo>
                        <a:pt x="2376" y="0"/>
                        <a:pt x="1827" y="201"/>
                        <a:pt x="1380" y="648"/>
                      </a:cubicBezTo>
                      <a:cubicBezTo>
                        <a:pt x="1" y="2015"/>
                        <a:pt x="980" y="4374"/>
                        <a:pt x="2928" y="4374"/>
                      </a:cubicBezTo>
                      <a:cubicBezTo>
                        <a:pt x="4126" y="4374"/>
                        <a:pt x="5105" y="3394"/>
                        <a:pt x="5118" y="2184"/>
                      </a:cubicBezTo>
                      <a:cubicBezTo>
                        <a:pt x="5109" y="869"/>
                        <a:pt x="4036" y="0"/>
                        <a:pt x="2915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1" name="Google Shape;3521;p64"/>
                <p:cNvSpPr/>
                <p:nvPr/>
              </p:nvSpPr>
              <p:spPr>
                <a:xfrm>
                  <a:off x="5284639" y="3313826"/>
                  <a:ext cx="15132" cy="15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4" h="1925" extrusionOk="0">
                      <a:moveTo>
                        <a:pt x="968" y="1"/>
                      </a:moveTo>
                      <a:cubicBezTo>
                        <a:pt x="436" y="1"/>
                        <a:pt x="0" y="436"/>
                        <a:pt x="0" y="956"/>
                      </a:cubicBezTo>
                      <a:cubicBezTo>
                        <a:pt x="0" y="1489"/>
                        <a:pt x="436" y="1924"/>
                        <a:pt x="968" y="1924"/>
                      </a:cubicBezTo>
                      <a:cubicBezTo>
                        <a:pt x="1500" y="1924"/>
                        <a:pt x="1924" y="1489"/>
                        <a:pt x="1924" y="956"/>
                      </a:cubicBezTo>
                      <a:cubicBezTo>
                        <a:pt x="1924" y="436"/>
                        <a:pt x="1500" y="1"/>
                        <a:pt x="968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22" name="Google Shape;3522;p64"/>
              <p:cNvGrpSpPr/>
              <p:nvPr/>
            </p:nvGrpSpPr>
            <p:grpSpPr>
              <a:xfrm>
                <a:off x="5327354" y="3476615"/>
                <a:ext cx="49864" cy="42723"/>
                <a:chOff x="5327354" y="3476615"/>
                <a:chExt cx="49864" cy="42723"/>
              </a:xfrm>
            </p:grpSpPr>
            <p:sp>
              <p:nvSpPr>
                <p:cNvPr id="3523" name="Google Shape;3523;p64"/>
                <p:cNvSpPr/>
                <p:nvPr/>
              </p:nvSpPr>
              <p:spPr>
                <a:xfrm>
                  <a:off x="5327354" y="3476615"/>
                  <a:ext cx="49864" cy="42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0" h="5432" extrusionOk="0">
                      <a:moveTo>
                        <a:pt x="3602" y="1"/>
                      </a:moveTo>
                      <a:cubicBezTo>
                        <a:pt x="2936" y="1"/>
                        <a:pt x="2257" y="248"/>
                        <a:pt x="1706" y="799"/>
                      </a:cubicBezTo>
                      <a:cubicBezTo>
                        <a:pt x="1" y="2504"/>
                        <a:pt x="1210" y="5432"/>
                        <a:pt x="3630" y="5432"/>
                      </a:cubicBezTo>
                      <a:cubicBezTo>
                        <a:pt x="5118" y="5432"/>
                        <a:pt x="6339" y="4222"/>
                        <a:pt x="6339" y="2722"/>
                      </a:cubicBezTo>
                      <a:cubicBezTo>
                        <a:pt x="6339" y="1084"/>
                        <a:pt x="4998" y="1"/>
                        <a:pt x="360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4" name="Google Shape;3524;p64"/>
                <p:cNvSpPr/>
                <p:nvPr/>
              </p:nvSpPr>
              <p:spPr>
                <a:xfrm>
                  <a:off x="5340197" y="3486321"/>
                  <a:ext cx="27315" cy="23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3" h="2976" extrusionOk="0">
                      <a:moveTo>
                        <a:pt x="1985" y="0"/>
                      </a:moveTo>
                      <a:cubicBezTo>
                        <a:pt x="666" y="0"/>
                        <a:pt x="1" y="1597"/>
                        <a:pt x="944" y="2540"/>
                      </a:cubicBezTo>
                      <a:cubicBezTo>
                        <a:pt x="1245" y="2841"/>
                        <a:pt x="1614" y="2975"/>
                        <a:pt x="1977" y="2975"/>
                      </a:cubicBezTo>
                      <a:cubicBezTo>
                        <a:pt x="2739" y="2975"/>
                        <a:pt x="3473" y="2381"/>
                        <a:pt x="3473" y="1488"/>
                      </a:cubicBezTo>
                      <a:cubicBezTo>
                        <a:pt x="3473" y="665"/>
                        <a:pt x="2807" y="0"/>
                        <a:pt x="198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525" name="Google Shape;3525;p64"/>
              <p:cNvSpPr/>
              <p:nvPr/>
            </p:nvSpPr>
            <p:spPr>
              <a:xfrm>
                <a:off x="5290255" y="3703080"/>
                <a:ext cx="31397" cy="26898"/>
              </a:xfrm>
              <a:custGeom>
                <a:avLst/>
                <a:gdLst/>
                <a:ahLst/>
                <a:cxnLst/>
                <a:rect l="l" t="t" r="r" b="b"/>
                <a:pathLst>
                  <a:path w="3992" h="3420" extrusionOk="0">
                    <a:moveTo>
                      <a:pt x="2272" y="1"/>
                    </a:moveTo>
                    <a:cubicBezTo>
                      <a:pt x="1853" y="1"/>
                      <a:pt x="1425" y="156"/>
                      <a:pt x="1077" y="505"/>
                    </a:cubicBezTo>
                    <a:cubicBezTo>
                      <a:pt x="0" y="1581"/>
                      <a:pt x="762" y="3420"/>
                      <a:pt x="2286" y="3420"/>
                    </a:cubicBezTo>
                    <a:cubicBezTo>
                      <a:pt x="3230" y="3420"/>
                      <a:pt x="3992" y="2658"/>
                      <a:pt x="3992" y="1714"/>
                    </a:cubicBezTo>
                    <a:cubicBezTo>
                      <a:pt x="3992" y="683"/>
                      <a:pt x="3150" y="1"/>
                      <a:pt x="2272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6" name="Google Shape;3526;p64"/>
              <p:cNvSpPr/>
              <p:nvPr/>
            </p:nvSpPr>
            <p:spPr>
              <a:xfrm>
                <a:off x="5304427" y="3712754"/>
                <a:ext cx="7621" cy="7621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9" extrusionOk="0">
                    <a:moveTo>
                      <a:pt x="484" y="0"/>
                    </a:moveTo>
                    <a:cubicBezTo>
                      <a:pt x="218" y="0"/>
                      <a:pt x="0" y="218"/>
                      <a:pt x="0" y="484"/>
                    </a:cubicBezTo>
                    <a:cubicBezTo>
                      <a:pt x="0" y="750"/>
                      <a:pt x="218" y="968"/>
                      <a:pt x="484" y="968"/>
                    </a:cubicBezTo>
                    <a:cubicBezTo>
                      <a:pt x="750" y="968"/>
                      <a:pt x="968" y="750"/>
                      <a:pt x="968" y="484"/>
                    </a:cubicBezTo>
                    <a:cubicBezTo>
                      <a:pt x="968" y="218"/>
                      <a:pt x="750" y="0"/>
                      <a:pt x="484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527" name="Google Shape;3527;p64"/>
              <p:cNvGrpSpPr/>
              <p:nvPr/>
            </p:nvGrpSpPr>
            <p:grpSpPr>
              <a:xfrm>
                <a:off x="5341723" y="3775957"/>
                <a:ext cx="31405" cy="26898"/>
                <a:chOff x="5341723" y="3775957"/>
                <a:chExt cx="31405" cy="26898"/>
              </a:xfrm>
            </p:grpSpPr>
            <p:sp>
              <p:nvSpPr>
                <p:cNvPr id="3528" name="Google Shape;3528;p64"/>
                <p:cNvSpPr/>
                <p:nvPr/>
              </p:nvSpPr>
              <p:spPr>
                <a:xfrm>
                  <a:off x="5341723" y="3775957"/>
                  <a:ext cx="31405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0" extrusionOk="0">
                      <a:moveTo>
                        <a:pt x="2273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0" y="1581"/>
                        <a:pt x="762" y="3420"/>
                        <a:pt x="2287" y="3420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1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9" name="Google Shape;3529;p64"/>
                <p:cNvSpPr/>
                <p:nvPr/>
              </p:nvSpPr>
              <p:spPr>
                <a:xfrm>
                  <a:off x="5354567" y="3785631"/>
                  <a:ext cx="8950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67" extrusionOk="0">
                      <a:moveTo>
                        <a:pt x="654" y="0"/>
                      </a:moveTo>
                      <a:cubicBezTo>
                        <a:pt x="218" y="0"/>
                        <a:pt x="0" y="521"/>
                        <a:pt x="303" y="823"/>
                      </a:cubicBezTo>
                      <a:cubicBezTo>
                        <a:pt x="402" y="922"/>
                        <a:pt x="525" y="966"/>
                        <a:pt x="646" y="966"/>
                      </a:cubicBezTo>
                      <a:cubicBezTo>
                        <a:pt x="896" y="966"/>
                        <a:pt x="1138" y="777"/>
                        <a:pt x="1138" y="484"/>
                      </a:cubicBezTo>
                      <a:cubicBezTo>
                        <a:pt x="1138" y="218"/>
                        <a:pt x="920" y="0"/>
                        <a:pt x="65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30" name="Google Shape;3530;p64"/>
              <p:cNvGrpSpPr/>
              <p:nvPr/>
            </p:nvGrpSpPr>
            <p:grpSpPr>
              <a:xfrm>
                <a:off x="5439053" y="3699274"/>
                <a:ext cx="31405" cy="26898"/>
                <a:chOff x="5439053" y="3699274"/>
                <a:chExt cx="31405" cy="26898"/>
              </a:xfrm>
            </p:grpSpPr>
            <p:sp>
              <p:nvSpPr>
                <p:cNvPr id="3531" name="Google Shape;3531;p64"/>
                <p:cNvSpPr/>
                <p:nvPr/>
              </p:nvSpPr>
              <p:spPr>
                <a:xfrm>
                  <a:off x="5439053" y="3699274"/>
                  <a:ext cx="31405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0" extrusionOk="0">
                      <a:moveTo>
                        <a:pt x="2273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0" y="1581"/>
                        <a:pt x="762" y="3420"/>
                        <a:pt x="2287" y="3420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1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32" name="Google Shape;3532;p64"/>
                <p:cNvSpPr/>
                <p:nvPr/>
              </p:nvSpPr>
              <p:spPr>
                <a:xfrm>
                  <a:off x="5453225" y="3708948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5" y="0"/>
                      </a:moveTo>
                      <a:cubicBezTo>
                        <a:pt x="219" y="0"/>
                        <a:pt x="1" y="218"/>
                        <a:pt x="1" y="484"/>
                      </a:cubicBezTo>
                      <a:cubicBezTo>
                        <a:pt x="1" y="750"/>
                        <a:pt x="219" y="968"/>
                        <a:pt x="485" y="968"/>
                      </a:cubicBezTo>
                      <a:cubicBezTo>
                        <a:pt x="751" y="968"/>
                        <a:pt x="969" y="750"/>
                        <a:pt x="969" y="484"/>
                      </a:cubicBezTo>
                      <a:cubicBezTo>
                        <a:pt x="969" y="218"/>
                        <a:pt x="751" y="0"/>
                        <a:pt x="48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33" name="Google Shape;3533;p64"/>
              <p:cNvGrpSpPr/>
              <p:nvPr/>
            </p:nvGrpSpPr>
            <p:grpSpPr>
              <a:xfrm>
                <a:off x="5412414" y="3622307"/>
                <a:ext cx="31499" cy="26993"/>
                <a:chOff x="5412414" y="3622307"/>
                <a:chExt cx="31499" cy="26993"/>
              </a:xfrm>
            </p:grpSpPr>
            <p:sp>
              <p:nvSpPr>
                <p:cNvPr id="3534" name="Google Shape;3534;p64"/>
                <p:cNvSpPr/>
                <p:nvPr/>
              </p:nvSpPr>
              <p:spPr>
                <a:xfrm>
                  <a:off x="5412414" y="3622307"/>
                  <a:ext cx="31499" cy="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2" extrusionOk="0">
                      <a:moveTo>
                        <a:pt x="2285" y="0"/>
                      </a:moveTo>
                      <a:cubicBezTo>
                        <a:pt x="1865" y="0"/>
                        <a:pt x="1437" y="156"/>
                        <a:pt x="1089" y="504"/>
                      </a:cubicBezTo>
                      <a:cubicBezTo>
                        <a:pt x="0" y="1581"/>
                        <a:pt x="774" y="3432"/>
                        <a:pt x="2299" y="3432"/>
                      </a:cubicBezTo>
                      <a:cubicBezTo>
                        <a:pt x="3242" y="3432"/>
                        <a:pt x="4004" y="2658"/>
                        <a:pt x="4004" y="1714"/>
                      </a:cubicBezTo>
                      <a:cubicBezTo>
                        <a:pt x="4004" y="683"/>
                        <a:pt x="3163" y="0"/>
                        <a:pt x="2285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35" name="Google Shape;3535;p64"/>
                <p:cNvSpPr/>
                <p:nvPr/>
              </p:nvSpPr>
              <p:spPr>
                <a:xfrm>
                  <a:off x="5426681" y="3632075"/>
                  <a:ext cx="7527" cy="7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" h="956" extrusionOk="0">
                      <a:moveTo>
                        <a:pt x="485" y="0"/>
                      </a:moveTo>
                      <a:cubicBezTo>
                        <a:pt x="206" y="0"/>
                        <a:pt x="1" y="206"/>
                        <a:pt x="1" y="472"/>
                      </a:cubicBezTo>
                      <a:cubicBezTo>
                        <a:pt x="1" y="738"/>
                        <a:pt x="206" y="956"/>
                        <a:pt x="485" y="956"/>
                      </a:cubicBezTo>
                      <a:cubicBezTo>
                        <a:pt x="751" y="956"/>
                        <a:pt x="956" y="738"/>
                        <a:pt x="956" y="472"/>
                      </a:cubicBezTo>
                      <a:cubicBezTo>
                        <a:pt x="956" y="206"/>
                        <a:pt x="751" y="0"/>
                        <a:pt x="48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36" name="Google Shape;3536;p64"/>
              <p:cNvGrpSpPr/>
              <p:nvPr/>
            </p:nvGrpSpPr>
            <p:grpSpPr>
              <a:xfrm>
                <a:off x="5476254" y="3473949"/>
                <a:ext cx="26835" cy="26930"/>
                <a:chOff x="5476254" y="3473949"/>
                <a:chExt cx="26835" cy="26930"/>
              </a:xfrm>
            </p:grpSpPr>
            <p:sp>
              <p:nvSpPr>
                <p:cNvPr id="3537" name="Google Shape;3537;p64"/>
                <p:cNvSpPr/>
                <p:nvPr/>
              </p:nvSpPr>
              <p:spPr>
                <a:xfrm>
                  <a:off x="5476254" y="3473949"/>
                  <a:ext cx="26835" cy="2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2" h="3424" extrusionOk="0">
                      <a:moveTo>
                        <a:pt x="1706" y="1"/>
                      </a:moveTo>
                      <a:cubicBezTo>
                        <a:pt x="762" y="1"/>
                        <a:pt x="0" y="775"/>
                        <a:pt x="0" y="1718"/>
                      </a:cubicBezTo>
                      <a:cubicBezTo>
                        <a:pt x="0" y="2662"/>
                        <a:pt x="762" y="3424"/>
                        <a:pt x="1706" y="3424"/>
                      </a:cubicBezTo>
                      <a:cubicBezTo>
                        <a:pt x="2649" y="3424"/>
                        <a:pt x="3411" y="2662"/>
                        <a:pt x="3411" y="1718"/>
                      </a:cubicBezTo>
                      <a:cubicBezTo>
                        <a:pt x="3411" y="775"/>
                        <a:pt x="2649" y="1"/>
                        <a:pt x="170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38" name="Google Shape;3538;p64"/>
                <p:cNvSpPr/>
                <p:nvPr/>
              </p:nvSpPr>
              <p:spPr>
                <a:xfrm>
                  <a:off x="5485857" y="3483655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5" y="0"/>
                      </a:moveTo>
                      <a:cubicBezTo>
                        <a:pt x="219" y="0"/>
                        <a:pt x="1" y="218"/>
                        <a:pt x="1" y="484"/>
                      </a:cubicBezTo>
                      <a:cubicBezTo>
                        <a:pt x="1" y="750"/>
                        <a:pt x="219" y="968"/>
                        <a:pt x="485" y="968"/>
                      </a:cubicBezTo>
                      <a:cubicBezTo>
                        <a:pt x="751" y="968"/>
                        <a:pt x="969" y="750"/>
                        <a:pt x="969" y="484"/>
                      </a:cubicBezTo>
                      <a:cubicBezTo>
                        <a:pt x="969" y="218"/>
                        <a:pt x="751" y="0"/>
                        <a:pt x="48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39" name="Google Shape;3539;p64"/>
              <p:cNvGrpSpPr/>
              <p:nvPr/>
            </p:nvGrpSpPr>
            <p:grpSpPr>
              <a:xfrm>
                <a:off x="5564547" y="3481594"/>
                <a:ext cx="31397" cy="26898"/>
                <a:chOff x="5564547" y="3481594"/>
                <a:chExt cx="31397" cy="26898"/>
              </a:xfrm>
            </p:grpSpPr>
            <p:sp>
              <p:nvSpPr>
                <p:cNvPr id="3540" name="Google Shape;3540;p64"/>
                <p:cNvSpPr/>
                <p:nvPr/>
              </p:nvSpPr>
              <p:spPr>
                <a:xfrm>
                  <a:off x="5564547" y="3481594"/>
                  <a:ext cx="31397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2" h="3420" extrusionOk="0">
                      <a:moveTo>
                        <a:pt x="2272" y="0"/>
                      </a:moveTo>
                      <a:cubicBezTo>
                        <a:pt x="1853" y="0"/>
                        <a:pt x="1425" y="156"/>
                        <a:pt x="1077" y="504"/>
                      </a:cubicBezTo>
                      <a:cubicBezTo>
                        <a:pt x="0" y="1581"/>
                        <a:pt x="762" y="3420"/>
                        <a:pt x="2286" y="3420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0" y="0"/>
                        <a:pt x="227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1" name="Google Shape;3541;p64"/>
                <p:cNvSpPr/>
                <p:nvPr/>
              </p:nvSpPr>
              <p:spPr>
                <a:xfrm>
                  <a:off x="5578719" y="3491268"/>
                  <a:ext cx="7621" cy="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484" y="0"/>
                      </a:moveTo>
                      <a:cubicBezTo>
                        <a:pt x="218" y="0"/>
                        <a:pt x="0" y="218"/>
                        <a:pt x="0" y="484"/>
                      </a:cubicBezTo>
                      <a:cubicBezTo>
                        <a:pt x="0" y="750"/>
                        <a:pt x="218" y="968"/>
                        <a:pt x="484" y="968"/>
                      </a:cubicBezTo>
                      <a:cubicBezTo>
                        <a:pt x="750" y="968"/>
                        <a:pt x="968" y="750"/>
                        <a:pt x="968" y="484"/>
                      </a:cubicBezTo>
                      <a:cubicBezTo>
                        <a:pt x="968" y="218"/>
                        <a:pt x="750" y="0"/>
                        <a:pt x="48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42" name="Google Shape;3542;p64"/>
              <p:cNvGrpSpPr/>
              <p:nvPr/>
            </p:nvGrpSpPr>
            <p:grpSpPr>
              <a:xfrm>
                <a:off x="5534101" y="3470174"/>
                <a:ext cx="31397" cy="26906"/>
                <a:chOff x="5534101" y="3470174"/>
                <a:chExt cx="31397" cy="26906"/>
              </a:xfrm>
            </p:grpSpPr>
            <p:sp>
              <p:nvSpPr>
                <p:cNvPr id="3543" name="Google Shape;3543;p64"/>
                <p:cNvSpPr/>
                <p:nvPr/>
              </p:nvSpPr>
              <p:spPr>
                <a:xfrm>
                  <a:off x="5534101" y="3470174"/>
                  <a:ext cx="31397" cy="26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2" h="3421" extrusionOk="0">
                      <a:moveTo>
                        <a:pt x="2272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0" y="1581"/>
                        <a:pt x="762" y="3420"/>
                        <a:pt x="2286" y="3420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0" y="1"/>
                        <a:pt x="227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4" name="Google Shape;3544;p64"/>
                <p:cNvSpPr/>
                <p:nvPr/>
              </p:nvSpPr>
              <p:spPr>
                <a:xfrm>
                  <a:off x="5546945" y="3479848"/>
                  <a:ext cx="8950" cy="7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64" extrusionOk="0">
                      <a:moveTo>
                        <a:pt x="653" y="1"/>
                      </a:moveTo>
                      <a:cubicBezTo>
                        <a:pt x="218" y="1"/>
                        <a:pt x="0" y="521"/>
                        <a:pt x="303" y="823"/>
                      </a:cubicBezTo>
                      <a:cubicBezTo>
                        <a:pt x="404" y="921"/>
                        <a:pt x="526" y="964"/>
                        <a:pt x="646" y="964"/>
                      </a:cubicBezTo>
                      <a:cubicBezTo>
                        <a:pt x="898" y="964"/>
                        <a:pt x="1137" y="771"/>
                        <a:pt x="1137" y="484"/>
                      </a:cubicBezTo>
                      <a:cubicBezTo>
                        <a:pt x="1137" y="218"/>
                        <a:pt x="919" y="1"/>
                        <a:pt x="65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45" name="Google Shape;3545;p64"/>
              <p:cNvGrpSpPr/>
              <p:nvPr/>
            </p:nvGrpSpPr>
            <p:grpSpPr>
              <a:xfrm>
                <a:off x="5610879" y="3314486"/>
                <a:ext cx="31499" cy="26938"/>
                <a:chOff x="5610879" y="3314486"/>
                <a:chExt cx="31499" cy="26938"/>
              </a:xfrm>
            </p:grpSpPr>
            <p:sp>
              <p:nvSpPr>
                <p:cNvPr id="3546" name="Google Shape;3546;p64"/>
                <p:cNvSpPr/>
                <p:nvPr/>
              </p:nvSpPr>
              <p:spPr>
                <a:xfrm>
                  <a:off x="5610879" y="3314486"/>
                  <a:ext cx="31499" cy="26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5" extrusionOk="0">
                      <a:moveTo>
                        <a:pt x="2285" y="0"/>
                      </a:moveTo>
                      <a:cubicBezTo>
                        <a:pt x="1865" y="0"/>
                        <a:pt x="1437" y="157"/>
                        <a:pt x="1089" y="509"/>
                      </a:cubicBezTo>
                      <a:cubicBezTo>
                        <a:pt x="0" y="1586"/>
                        <a:pt x="774" y="3425"/>
                        <a:pt x="2299" y="3425"/>
                      </a:cubicBezTo>
                      <a:cubicBezTo>
                        <a:pt x="3242" y="3425"/>
                        <a:pt x="4004" y="2663"/>
                        <a:pt x="4004" y="1719"/>
                      </a:cubicBezTo>
                      <a:cubicBezTo>
                        <a:pt x="4004" y="688"/>
                        <a:pt x="3163" y="0"/>
                        <a:pt x="2285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7" name="Google Shape;3547;p64"/>
                <p:cNvSpPr/>
                <p:nvPr/>
              </p:nvSpPr>
              <p:spPr>
                <a:xfrm>
                  <a:off x="5623817" y="3324192"/>
                  <a:ext cx="8950" cy="7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65" extrusionOk="0">
                      <a:moveTo>
                        <a:pt x="675" y="1"/>
                      </a:moveTo>
                      <a:cubicBezTo>
                        <a:pt x="668" y="1"/>
                        <a:pt x="661" y="1"/>
                        <a:pt x="654" y="1"/>
                      </a:cubicBezTo>
                      <a:cubicBezTo>
                        <a:pt x="218" y="1"/>
                        <a:pt x="0" y="509"/>
                        <a:pt x="303" y="824"/>
                      </a:cubicBezTo>
                      <a:cubicBezTo>
                        <a:pt x="404" y="921"/>
                        <a:pt x="525" y="965"/>
                        <a:pt x="644" y="965"/>
                      </a:cubicBezTo>
                      <a:cubicBezTo>
                        <a:pt x="893" y="965"/>
                        <a:pt x="1129" y="772"/>
                        <a:pt x="1137" y="485"/>
                      </a:cubicBezTo>
                      <a:cubicBezTo>
                        <a:pt x="1137" y="214"/>
                        <a:pt x="931" y="1"/>
                        <a:pt x="67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48" name="Google Shape;3548;p64"/>
              <p:cNvGrpSpPr/>
              <p:nvPr/>
            </p:nvGrpSpPr>
            <p:grpSpPr>
              <a:xfrm>
                <a:off x="4834525" y="3501382"/>
                <a:ext cx="31499" cy="26898"/>
                <a:chOff x="4834525" y="3501382"/>
                <a:chExt cx="31499" cy="26898"/>
              </a:xfrm>
            </p:grpSpPr>
            <p:sp>
              <p:nvSpPr>
                <p:cNvPr id="3549" name="Google Shape;3549;p64"/>
                <p:cNvSpPr/>
                <p:nvPr/>
              </p:nvSpPr>
              <p:spPr>
                <a:xfrm>
                  <a:off x="4834525" y="3501382"/>
                  <a:ext cx="31499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0" extrusionOk="0">
                      <a:moveTo>
                        <a:pt x="2285" y="0"/>
                      </a:moveTo>
                      <a:cubicBezTo>
                        <a:pt x="1865" y="0"/>
                        <a:pt x="1437" y="156"/>
                        <a:pt x="1089" y="504"/>
                      </a:cubicBezTo>
                      <a:cubicBezTo>
                        <a:pt x="0" y="1581"/>
                        <a:pt x="775" y="3420"/>
                        <a:pt x="2299" y="3420"/>
                      </a:cubicBezTo>
                      <a:cubicBezTo>
                        <a:pt x="3242" y="3420"/>
                        <a:pt x="4004" y="2658"/>
                        <a:pt x="4004" y="1714"/>
                      </a:cubicBezTo>
                      <a:cubicBezTo>
                        <a:pt x="4004" y="683"/>
                        <a:pt x="3163" y="0"/>
                        <a:pt x="2285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0" name="Google Shape;3550;p64"/>
                <p:cNvSpPr/>
                <p:nvPr/>
              </p:nvSpPr>
              <p:spPr>
                <a:xfrm>
                  <a:off x="4847463" y="3511056"/>
                  <a:ext cx="8950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67" extrusionOk="0">
                      <a:moveTo>
                        <a:pt x="654" y="0"/>
                      </a:moveTo>
                      <a:cubicBezTo>
                        <a:pt x="218" y="0"/>
                        <a:pt x="1" y="520"/>
                        <a:pt x="303" y="823"/>
                      </a:cubicBezTo>
                      <a:cubicBezTo>
                        <a:pt x="402" y="922"/>
                        <a:pt x="524" y="966"/>
                        <a:pt x="644" y="966"/>
                      </a:cubicBezTo>
                      <a:cubicBezTo>
                        <a:pt x="891" y="966"/>
                        <a:pt x="1130" y="777"/>
                        <a:pt x="1138" y="484"/>
                      </a:cubicBezTo>
                      <a:cubicBezTo>
                        <a:pt x="1138" y="218"/>
                        <a:pt x="920" y="0"/>
                        <a:pt x="65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51" name="Google Shape;3551;p64"/>
              <p:cNvGrpSpPr/>
              <p:nvPr/>
            </p:nvGrpSpPr>
            <p:grpSpPr>
              <a:xfrm>
                <a:off x="4898460" y="3580158"/>
                <a:ext cx="31405" cy="26898"/>
                <a:chOff x="4898460" y="3580158"/>
                <a:chExt cx="31405" cy="26898"/>
              </a:xfrm>
            </p:grpSpPr>
            <p:sp>
              <p:nvSpPr>
                <p:cNvPr id="3552" name="Google Shape;3552;p64"/>
                <p:cNvSpPr/>
                <p:nvPr/>
              </p:nvSpPr>
              <p:spPr>
                <a:xfrm>
                  <a:off x="4898460" y="3580158"/>
                  <a:ext cx="31405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0" extrusionOk="0">
                      <a:moveTo>
                        <a:pt x="2273" y="1"/>
                      </a:moveTo>
                      <a:cubicBezTo>
                        <a:pt x="1853" y="1"/>
                        <a:pt x="1425" y="156"/>
                        <a:pt x="1077" y="505"/>
                      </a:cubicBezTo>
                      <a:cubicBezTo>
                        <a:pt x="0" y="1581"/>
                        <a:pt x="763" y="3420"/>
                        <a:pt x="2287" y="3420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1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3" name="Google Shape;3553;p64"/>
                <p:cNvSpPr/>
                <p:nvPr/>
              </p:nvSpPr>
              <p:spPr>
                <a:xfrm>
                  <a:off x="4911303" y="3589832"/>
                  <a:ext cx="8950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67" extrusionOk="0">
                      <a:moveTo>
                        <a:pt x="654" y="0"/>
                      </a:moveTo>
                      <a:cubicBezTo>
                        <a:pt x="218" y="0"/>
                        <a:pt x="1" y="521"/>
                        <a:pt x="303" y="823"/>
                      </a:cubicBezTo>
                      <a:cubicBezTo>
                        <a:pt x="402" y="922"/>
                        <a:pt x="524" y="966"/>
                        <a:pt x="644" y="966"/>
                      </a:cubicBezTo>
                      <a:cubicBezTo>
                        <a:pt x="891" y="966"/>
                        <a:pt x="1130" y="777"/>
                        <a:pt x="1138" y="484"/>
                      </a:cubicBezTo>
                      <a:cubicBezTo>
                        <a:pt x="1138" y="218"/>
                        <a:pt x="920" y="0"/>
                        <a:pt x="65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54" name="Google Shape;3554;p64"/>
              <p:cNvGrpSpPr/>
              <p:nvPr/>
            </p:nvGrpSpPr>
            <p:grpSpPr>
              <a:xfrm>
                <a:off x="4882667" y="3608032"/>
                <a:ext cx="31499" cy="27001"/>
                <a:chOff x="4882667" y="3608032"/>
                <a:chExt cx="31499" cy="27001"/>
              </a:xfrm>
            </p:grpSpPr>
            <p:sp>
              <p:nvSpPr>
                <p:cNvPr id="3555" name="Google Shape;3555;p64"/>
                <p:cNvSpPr/>
                <p:nvPr/>
              </p:nvSpPr>
              <p:spPr>
                <a:xfrm>
                  <a:off x="4882667" y="3608032"/>
                  <a:ext cx="31499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3" extrusionOk="0">
                      <a:moveTo>
                        <a:pt x="2276" y="1"/>
                      </a:moveTo>
                      <a:cubicBezTo>
                        <a:pt x="1854" y="1"/>
                        <a:pt x="1425" y="157"/>
                        <a:pt x="1077" y="505"/>
                      </a:cubicBezTo>
                      <a:cubicBezTo>
                        <a:pt x="0" y="1582"/>
                        <a:pt x="763" y="3432"/>
                        <a:pt x="2287" y="3432"/>
                      </a:cubicBezTo>
                      <a:cubicBezTo>
                        <a:pt x="3230" y="3420"/>
                        <a:pt x="4004" y="2658"/>
                        <a:pt x="4004" y="1715"/>
                      </a:cubicBezTo>
                      <a:cubicBezTo>
                        <a:pt x="4004" y="683"/>
                        <a:pt x="3157" y="1"/>
                        <a:pt x="227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6" name="Google Shape;3556;p64"/>
                <p:cNvSpPr/>
                <p:nvPr/>
              </p:nvSpPr>
              <p:spPr>
                <a:xfrm>
                  <a:off x="4895605" y="3617706"/>
                  <a:ext cx="8950" cy="7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73" extrusionOk="0">
                      <a:moveTo>
                        <a:pt x="642" y="1"/>
                      </a:moveTo>
                      <a:cubicBezTo>
                        <a:pt x="218" y="1"/>
                        <a:pt x="1" y="521"/>
                        <a:pt x="303" y="823"/>
                      </a:cubicBezTo>
                      <a:cubicBezTo>
                        <a:pt x="402" y="926"/>
                        <a:pt x="524" y="972"/>
                        <a:pt x="644" y="972"/>
                      </a:cubicBezTo>
                      <a:cubicBezTo>
                        <a:pt x="891" y="972"/>
                        <a:pt x="1130" y="778"/>
                        <a:pt x="1138" y="485"/>
                      </a:cubicBezTo>
                      <a:cubicBezTo>
                        <a:pt x="1138" y="218"/>
                        <a:pt x="920" y="1"/>
                        <a:pt x="642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57" name="Google Shape;3557;p64"/>
              <p:cNvGrpSpPr/>
              <p:nvPr/>
            </p:nvGrpSpPr>
            <p:grpSpPr>
              <a:xfrm>
                <a:off x="4843373" y="3631407"/>
                <a:ext cx="16273" cy="16186"/>
                <a:chOff x="4843373" y="3631407"/>
                <a:chExt cx="16273" cy="16186"/>
              </a:xfrm>
            </p:grpSpPr>
            <p:sp>
              <p:nvSpPr>
                <p:cNvPr id="3558" name="Google Shape;3558;p64"/>
                <p:cNvSpPr/>
                <p:nvPr/>
              </p:nvSpPr>
              <p:spPr>
                <a:xfrm>
                  <a:off x="4843373" y="3631407"/>
                  <a:ext cx="16273" cy="16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2058" extrusionOk="0">
                      <a:moveTo>
                        <a:pt x="1029" y="1"/>
                      </a:moveTo>
                      <a:cubicBezTo>
                        <a:pt x="460" y="1"/>
                        <a:pt x="0" y="460"/>
                        <a:pt x="0" y="1029"/>
                      </a:cubicBezTo>
                      <a:cubicBezTo>
                        <a:pt x="0" y="1597"/>
                        <a:pt x="460" y="2057"/>
                        <a:pt x="1029" y="2057"/>
                      </a:cubicBezTo>
                      <a:cubicBezTo>
                        <a:pt x="1609" y="2057"/>
                        <a:pt x="2069" y="1597"/>
                        <a:pt x="2069" y="1029"/>
                      </a:cubicBezTo>
                      <a:cubicBezTo>
                        <a:pt x="2069" y="460"/>
                        <a:pt x="1609" y="1"/>
                        <a:pt x="1029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9" name="Google Shape;3559;p64"/>
                <p:cNvSpPr/>
                <p:nvPr/>
              </p:nvSpPr>
              <p:spPr>
                <a:xfrm>
                  <a:off x="4849178" y="3637211"/>
                  <a:ext cx="4672" cy="4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4" h="582" extrusionOk="0">
                      <a:moveTo>
                        <a:pt x="291" y="1"/>
                      </a:moveTo>
                      <a:cubicBezTo>
                        <a:pt x="133" y="1"/>
                        <a:pt x="0" y="134"/>
                        <a:pt x="0" y="291"/>
                      </a:cubicBezTo>
                      <a:cubicBezTo>
                        <a:pt x="0" y="460"/>
                        <a:pt x="133" y="581"/>
                        <a:pt x="291" y="581"/>
                      </a:cubicBezTo>
                      <a:cubicBezTo>
                        <a:pt x="460" y="581"/>
                        <a:pt x="593" y="460"/>
                        <a:pt x="593" y="291"/>
                      </a:cubicBezTo>
                      <a:cubicBezTo>
                        <a:pt x="593" y="134"/>
                        <a:pt x="460" y="1"/>
                        <a:pt x="291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60" name="Google Shape;3560;p64"/>
              <p:cNvGrpSpPr/>
              <p:nvPr/>
            </p:nvGrpSpPr>
            <p:grpSpPr>
              <a:xfrm>
                <a:off x="4727773" y="3591578"/>
                <a:ext cx="31499" cy="26898"/>
                <a:chOff x="4727773" y="3591578"/>
                <a:chExt cx="31499" cy="26898"/>
              </a:xfrm>
            </p:grpSpPr>
            <p:sp>
              <p:nvSpPr>
                <p:cNvPr id="3561" name="Google Shape;3561;p64"/>
                <p:cNvSpPr/>
                <p:nvPr/>
              </p:nvSpPr>
              <p:spPr>
                <a:xfrm>
                  <a:off x="4727773" y="3591578"/>
                  <a:ext cx="31499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0" extrusionOk="0">
                      <a:moveTo>
                        <a:pt x="2276" y="0"/>
                      </a:moveTo>
                      <a:cubicBezTo>
                        <a:pt x="1855" y="0"/>
                        <a:pt x="1426" y="156"/>
                        <a:pt x="1077" y="504"/>
                      </a:cubicBezTo>
                      <a:cubicBezTo>
                        <a:pt x="1" y="1581"/>
                        <a:pt x="763" y="3419"/>
                        <a:pt x="2287" y="3419"/>
                      </a:cubicBezTo>
                      <a:cubicBezTo>
                        <a:pt x="3231" y="3419"/>
                        <a:pt x="3993" y="2657"/>
                        <a:pt x="4005" y="1714"/>
                      </a:cubicBezTo>
                      <a:cubicBezTo>
                        <a:pt x="4005" y="683"/>
                        <a:pt x="3158" y="0"/>
                        <a:pt x="2276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62" name="Google Shape;3562;p64"/>
                <p:cNvSpPr/>
                <p:nvPr/>
              </p:nvSpPr>
              <p:spPr>
                <a:xfrm>
                  <a:off x="4740719" y="3601244"/>
                  <a:ext cx="8856" cy="7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5" extrusionOk="0">
                      <a:moveTo>
                        <a:pt x="641" y="1"/>
                      </a:moveTo>
                      <a:cubicBezTo>
                        <a:pt x="206" y="1"/>
                        <a:pt x="0" y="521"/>
                        <a:pt x="302" y="824"/>
                      </a:cubicBezTo>
                      <a:cubicBezTo>
                        <a:pt x="400" y="921"/>
                        <a:pt x="520" y="964"/>
                        <a:pt x="638" y="964"/>
                      </a:cubicBezTo>
                      <a:cubicBezTo>
                        <a:pt x="886" y="964"/>
                        <a:pt x="1125" y="772"/>
                        <a:pt x="1125" y="485"/>
                      </a:cubicBezTo>
                      <a:cubicBezTo>
                        <a:pt x="1125" y="219"/>
                        <a:pt x="907" y="1"/>
                        <a:pt x="641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563" name="Google Shape;3563;p64"/>
              <p:cNvSpPr/>
              <p:nvPr/>
            </p:nvSpPr>
            <p:spPr>
              <a:xfrm>
                <a:off x="4652041" y="3622590"/>
                <a:ext cx="31405" cy="26906"/>
              </a:xfrm>
              <a:custGeom>
                <a:avLst/>
                <a:gdLst/>
                <a:ahLst/>
                <a:cxnLst/>
                <a:rect l="l" t="t" r="r" b="b"/>
                <a:pathLst>
                  <a:path w="3993" h="3421" extrusionOk="0">
                    <a:moveTo>
                      <a:pt x="2273" y="1"/>
                    </a:moveTo>
                    <a:cubicBezTo>
                      <a:pt x="1853" y="1"/>
                      <a:pt x="1426" y="157"/>
                      <a:pt x="1077" y="505"/>
                    </a:cubicBezTo>
                    <a:cubicBezTo>
                      <a:pt x="1" y="1581"/>
                      <a:pt x="763" y="3420"/>
                      <a:pt x="2287" y="3420"/>
                    </a:cubicBezTo>
                    <a:cubicBezTo>
                      <a:pt x="3231" y="3420"/>
                      <a:pt x="3993" y="2658"/>
                      <a:pt x="3993" y="1714"/>
                    </a:cubicBezTo>
                    <a:cubicBezTo>
                      <a:pt x="3993" y="683"/>
                      <a:pt x="3151" y="1"/>
                      <a:pt x="2273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4" name="Google Shape;3564;p64"/>
              <p:cNvSpPr/>
              <p:nvPr/>
            </p:nvSpPr>
            <p:spPr>
              <a:xfrm>
                <a:off x="4666222" y="3632264"/>
                <a:ext cx="7613" cy="7621"/>
              </a:xfrm>
              <a:custGeom>
                <a:avLst/>
                <a:gdLst/>
                <a:ahLst/>
                <a:cxnLst/>
                <a:rect l="l" t="t" r="r" b="b"/>
                <a:pathLst>
                  <a:path w="968" h="969" extrusionOk="0">
                    <a:moveTo>
                      <a:pt x="484" y="1"/>
                    </a:moveTo>
                    <a:cubicBezTo>
                      <a:pt x="218" y="1"/>
                      <a:pt x="0" y="218"/>
                      <a:pt x="0" y="484"/>
                    </a:cubicBezTo>
                    <a:cubicBezTo>
                      <a:pt x="0" y="751"/>
                      <a:pt x="218" y="968"/>
                      <a:pt x="484" y="968"/>
                    </a:cubicBezTo>
                    <a:cubicBezTo>
                      <a:pt x="750" y="968"/>
                      <a:pt x="968" y="751"/>
                      <a:pt x="968" y="484"/>
                    </a:cubicBezTo>
                    <a:cubicBezTo>
                      <a:pt x="968" y="218"/>
                      <a:pt x="750" y="1"/>
                      <a:pt x="484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565" name="Google Shape;3565;p64"/>
              <p:cNvGrpSpPr/>
              <p:nvPr/>
            </p:nvGrpSpPr>
            <p:grpSpPr>
              <a:xfrm>
                <a:off x="4609421" y="3577398"/>
                <a:ext cx="31499" cy="27001"/>
                <a:chOff x="4609421" y="3577398"/>
                <a:chExt cx="31499" cy="27001"/>
              </a:xfrm>
            </p:grpSpPr>
            <p:sp>
              <p:nvSpPr>
                <p:cNvPr id="3566" name="Google Shape;3566;p64"/>
                <p:cNvSpPr/>
                <p:nvPr/>
              </p:nvSpPr>
              <p:spPr>
                <a:xfrm>
                  <a:off x="4609421" y="3577398"/>
                  <a:ext cx="31499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3" extrusionOk="0">
                      <a:moveTo>
                        <a:pt x="2273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0" y="1581"/>
                        <a:pt x="763" y="3432"/>
                        <a:pt x="2287" y="3432"/>
                      </a:cubicBezTo>
                      <a:cubicBezTo>
                        <a:pt x="3230" y="3432"/>
                        <a:pt x="3992" y="2658"/>
                        <a:pt x="4005" y="1714"/>
                      </a:cubicBezTo>
                      <a:cubicBezTo>
                        <a:pt x="3996" y="683"/>
                        <a:pt x="3152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67" name="Google Shape;3567;p64"/>
                <p:cNvSpPr/>
                <p:nvPr/>
              </p:nvSpPr>
              <p:spPr>
                <a:xfrm>
                  <a:off x="4623594" y="3587072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5" y="1"/>
                      </a:moveTo>
                      <a:cubicBezTo>
                        <a:pt x="219" y="1"/>
                        <a:pt x="1" y="218"/>
                        <a:pt x="1" y="484"/>
                      </a:cubicBezTo>
                      <a:cubicBezTo>
                        <a:pt x="1" y="751"/>
                        <a:pt x="219" y="968"/>
                        <a:pt x="485" y="968"/>
                      </a:cubicBezTo>
                      <a:cubicBezTo>
                        <a:pt x="751" y="968"/>
                        <a:pt x="969" y="751"/>
                        <a:pt x="969" y="484"/>
                      </a:cubicBezTo>
                      <a:cubicBezTo>
                        <a:pt x="969" y="218"/>
                        <a:pt x="751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68" name="Google Shape;3568;p64"/>
              <p:cNvGrpSpPr/>
              <p:nvPr/>
            </p:nvGrpSpPr>
            <p:grpSpPr>
              <a:xfrm>
                <a:off x="4649289" y="3577398"/>
                <a:ext cx="31499" cy="27001"/>
                <a:chOff x="4649289" y="3577398"/>
                <a:chExt cx="31499" cy="27001"/>
              </a:xfrm>
            </p:grpSpPr>
            <p:sp>
              <p:nvSpPr>
                <p:cNvPr id="3569" name="Google Shape;3569;p64"/>
                <p:cNvSpPr/>
                <p:nvPr/>
              </p:nvSpPr>
              <p:spPr>
                <a:xfrm>
                  <a:off x="4649289" y="3577398"/>
                  <a:ext cx="31499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3" extrusionOk="0">
                      <a:moveTo>
                        <a:pt x="2275" y="1"/>
                      </a:moveTo>
                      <a:cubicBezTo>
                        <a:pt x="1854" y="1"/>
                        <a:pt x="1425" y="157"/>
                        <a:pt x="1077" y="505"/>
                      </a:cubicBezTo>
                      <a:cubicBezTo>
                        <a:pt x="0" y="1581"/>
                        <a:pt x="762" y="3432"/>
                        <a:pt x="2286" y="3432"/>
                      </a:cubicBezTo>
                      <a:cubicBezTo>
                        <a:pt x="3230" y="3432"/>
                        <a:pt x="4004" y="2658"/>
                        <a:pt x="4004" y="1714"/>
                      </a:cubicBezTo>
                      <a:cubicBezTo>
                        <a:pt x="4004" y="683"/>
                        <a:pt x="3157" y="1"/>
                        <a:pt x="2275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70" name="Google Shape;3570;p64"/>
                <p:cNvSpPr/>
                <p:nvPr/>
              </p:nvSpPr>
              <p:spPr>
                <a:xfrm>
                  <a:off x="4662227" y="3587072"/>
                  <a:ext cx="8856" cy="7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76" extrusionOk="0">
                      <a:moveTo>
                        <a:pt x="641" y="1"/>
                      </a:moveTo>
                      <a:cubicBezTo>
                        <a:pt x="218" y="1"/>
                        <a:pt x="0" y="521"/>
                        <a:pt x="303" y="835"/>
                      </a:cubicBezTo>
                      <a:cubicBezTo>
                        <a:pt x="400" y="932"/>
                        <a:pt x="519" y="976"/>
                        <a:pt x="636" y="976"/>
                      </a:cubicBezTo>
                      <a:cubicBezTo>
                        <a:pt x="885" y="976"/>
                        <a:pt x="1125" y="780"/>
                        <a:pt x="1125" y="484"/>
                      </a:cubicBezTo>
                      <a:cubicBezTo>
                        <a:pt x="1125" y="218"/>
                        <a:pt x="907" y="1"/>
                        <a:pt x="641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71" name="Google Shape;3571;p64"/>
              <p:cNvGrpSpPr/>
              <p:nvPr/>
            </p:nvGrpSpPr>
            <p:grpSpPr>
              <a:xfrm>
                <a:off x="4605614" y="3639523"/>
                <a:ext cx="31499" cy="26906"/>
                <a:chOff x="4605614" y="3639523"/>
                <a:chExt cx="31499" cy="26906"/>
              </a:xfrm>
            </p:grpSpPr>
            <p:sp>
              <p:nvSpPr>
                <p:cNvPr id="3572" name="Google Shape;3572;p64"/>
                <p:cNvSpPr/>
                <p:nvPr/>
              </p:nvSpPr>
              <p:spPr>
                <a:xfrm>
                  <a:off x="4605614" y="3639523"/>
                  <a:ext cx="31499" cy="26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1" extrusionOk="0">
                      <a:moveTo>
                        <a:pt x="2276" y="1"/>
                      </a:moveTo>
                      <a:cubicBezTo>
                        <a:pt x="1855" y="1"/>
                        <a:pt x="1425" y="157"/>
                        <a:pt x="1077" y="505"/>
                      </a:cubicBezTo>
                      <a:cubicBezTo>
                        <a:pt x="1" y="1582"/>
                        <a:pt x="763" y="3420"/>
                        <a:pt x="2287" y="3420"/>
                      </a:cubicBezTo>
                      <a:cubicBezTo>
                        <a:pt x="3230" y="3420"/>
                        <a:pt x="3993" y="2658"/>
                        <a:pt x="4005" y="1715"/>
                      </a:cubicBezTo>
                      <a:cubicBezTo>
                        <a:pt x="4005" y="683"/>
                        <a:pt x="3157" y="1"/>
                        <a:pt x="227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73" name="Google Shape;3573;p64"/>
                <p:cNvSpPr/>
                <p:nvPr/>
              </p:nvSpPr>
              <p:spPr>
                <a:xfrm>
                  <a:off x="4619795" y="3649197"/>
                  <a:ext cx="7613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969" extrusionOk="0">
                      <a:moveTo>
                        <a:pt x="484" y="1"/>
                      </a:moveTo>
                      <a:cubicBezTo>
                        <a:pt x="218" y="1"/>
                        <a:pt x="0" y="218"/>
                        <a:pt x="0" y="485"/>
                      </a:cubicBezTo>
                      <a:cubicBezTo>
                        <a:pt x="0" y="751"/>
                        <a:pt x="218" y="968"/>
                        <a:pt x="484" y="968"/>
                      </a:cubicBezTo>
                      <a:cubicBezTo>
                        <a:pt x="750" y="968"/>
                        <a:pt x="968" y="751"/>
                        <a:pt x="968" y="485"/>
                      </a:cubicBezTo>
                      <a:cubicBezTo>
                        <a:pt x="968" y="218"/>
                        <a:pt x="750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74" name="Google Shape;3574;p64"/>
              <p:cNvGrpSpPr/>
              <p:nvPr/>
            </p:nvGrpSpPr>
            <p:grpSpPr>
              <a:xfrm>
                <a:off x="4785149" y="3618846"/>
                <a:ext cx="26930" cy="26843"/>
                <a:chOff x="4785149" y="3618846"/>
                <a:chExt cx="26930" cy="26843"/>
              </a:xfrm>
            </p:grpSpPr>
            <p:sp>
              <p:nvSpPr>
                <p:cNvPr id="3575" name="Google Shape;3575;p64"/>
                <p:cNvSpPr/>
                <p:nvPr/>
              </p:nvSpPr>
              <p:spPr>
                <a:xfrm>
                  <a:off x="4785149" y="3618846"/>
                  <a:ext cx="26930" cy="26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4" h="3413" extrusionOk="0">
                      <a:moveTo>
                        <a:pt x="1718" y="1"/>
                      </a:moveTo>
                      <a:cubicBezTo>
                        <a:pt x="774" y="1"/>
                        <a:pt x="0" y="763"/>
                        <a:pt x="0" y="1707"/>
                      </a:cubicBezTo>
                      <a:cubicBezTo>
                        <a:pt x="0" y="2650"/>
                        <a:pt x="774" y="3412"/>
                        <a:pt x="1718" y="3412"/>
                      </a:cubicBezTo>
                      <a:cubicBezTo>
                        <a:pt x="2662" y="3412"/>
                        <a:pt x="3424" y="2650"/>
                        <a:pt x="3424" y="1707"/>
                      </a:cubicBezTo>
                      <a:cubicBezTo>
                        <a:pt x="3424" y="763"/>
                        <a:pt x="2662" y="1"/>
                        <a:pt x="1718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76" name="Google Shape;3576;p64"/>
                <p:cNvSpPr/>
                <p:nvPr/>
              </p:nvSpPr>
              <p:spPr>
                <a:xfrm>
                  <a:off x="4793611" y="3628457"/>
                  <a:ext cx="8856" cy="7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5" extrusionOk="0">
                      <a:moveTo>
                        <a:pt x="642" y="1"/>
                      </a:moveTo>
                      <a:cubicBezTo>
                        <a:pt x="206" y="1"/>
                        <a:pt x="1" y="521"/>
                        <a:pt x="303" y="823"/>
                      </a:cubicBezTo>
                      <a:cubicBezTo>
                        <a:pt x="401" y="921"/>
                        <a:pt x="521" y="964"/>
                        <a:pt x="639" y="964"/>
                      </a:cubicBezTo>
                      <a:cubicBezTo>
                        <a:pt x="887" y="964"/>
                        <a:pt x="1126" y="772"/>
                        <a:pt x="1126" y="485"/>
                      </a:cubicBezTo>
                      <a:cubicBezTo>
                        <a:pt x="1126" y="218"/>
                        <a:pt x="908" y="1"/>
                        <a:pt x="642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77" name="Google Shape;3577;p64"/>
              <p:cNvGrpSpPr/>
              <p:nvPr/>
            </p:nvGrpSpPr>
            <p:grpSpPr>
              <a:xfrm>
                <a:off x="4810167" y="3601567"/>
                <a:ext cx="31405" cy="26898"/>
                <a:chOff x="4810167" y="3601567"/>
                <a:chExt cx="31405" cy="26898"/>
              </a:xfrm>
            </p:grpSpPr>
            <p:sp>
              <p:nvSpPr>
                <p:cNvPr id="3578" name="Google Shape;3578;p64"/>
                <p:cNvSpPr/>
                <p:nvPr/>
              </p:nvSpPr>
              <p:spPr>
                <a:xfrm>
                  <a:off x="4810167" y="3601567"/>
                  <a:ext cx="31405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0" extrusionOk="0">
                      <a:moveTo>
                        <a:pt x="2273" y="0"/>
                      </a:moveTo>
                      <a:cubicBezTo>
                        <a:pt x="1853" y="0"/>
                        <a:pt x="1425" y="156"/>
                        <a:pt x="1077" y="504"/>
                      </a:cubicBezTo>
                      <a:cubicBezTo>
                        <a:pt x="1" y="1581"/>
                        <a:pt x="763" y="3420"/>
                        <a:pt x="2287" y="3420"/>
                      </a:cubicBezTo>
                      <a:cubicBezTo>
                        <a:pt x="3231" y="3420"/>
                        <a:pt x="3993" y="2658"/>
                        <a:pt x="3993" y="1714"/>
                      </a:cubicBezTo>
                      <a:cubicBezTo>
                        <a:pt x="3993" y="683"/>
                        <a:pt x="3151" y="0"/>
                        <a:pt x="2273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79" name="Google Shape;3579;p64"/>
                <p:cNvSpPr/>
                <p:nvPr/>
              </p:nvSpPr>
              <p:spPr>
                <a:xfrm>
                  <a:off x="4824348" y="3611241"/>
                  <a:ext cx="7613" cy="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968" extrusionOk="0">
                      <a:moveTo>
                        <a:pt x="484" y="0"/>
                      </a:moveTo>
                      <a:cubicBezTo>
                        <a:pt x="218" y="0"/>
                        <a:pt x="0" y="218"/>
                        <a:pt x="0" y="484"/>
                      </a:cubicBezTo>
                      <a:cubicBezTo>
                        <a:pt x="0" y="750"/>
                        <a:pt x="218" y="968"/>
                        <a:pt x="484" y="968"/>
                      </a:cubicBezTo>
                      <a:cubicBezTo>
                        <a:pt x="750" y="968"/>
                        <a:pt x="968" y="750"/>
                        <a:pt x="968" y="484"/>
                      </a:cubicBezTo>
                      <a:cubicBezTo>
                        <a:pt x="968" y="218"/>
                        <a:pt x="750" y="0"/>
                        <a:pt x="48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80" name="Google Shape;3580;p64"/>
              <p:cNvGrpSpPr/>
              <p:nvPr/>
            </p:nvGrpSpPr>
            <p:grpSpPr>
              <a:xfrm>
                <a:off x="4831002" y="3373230"/>
                <a:ext cx="31405" cy="26898"/>
                <a:chOff x="4831002" y="3373230"/>
                <a:chExt cx="31405" cy="26898"/>
              </a:xfrm>
            </p:grpSpPr>
            <p:sp>
              <p:nvSpPr>
                <p:cNvPr id="3581" name="Google Shape;3581;p64"/>
                <p:cNvSpPr/>
                <p:nvPr/>
              </p:nvSpPr>
              <p:spPr>
                <a:xfrm>
                  <a:off x="4831002" y="3373230"/>
                  <a:ext cx="31405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0" extrusionOk="0">
                      <a:moveTo>
                        <a:pt x="2273" y="0"/>
                      </a:moveTo>
                      <a:cubicBezTo>
                        <a:pt x="1853" y="0"/>
                        <a:pt x="1426" y="156"/>
                        <a:pt x="1077" y="504"/>
                      </a:cubicBezTo>
                      <a:cubicBezTo>
                        <a:pt x="1" y="1581"/>
                        <a:pt x="763" y="3419"/>
                        <a:pt x="2287" y="3419"/>
                      </a:cubicBezTo>
                      <a:cubicBezTo>
                        <a:pt x="3231" y="3419"/>
                        <a:pt x="3993" y="2657"/>
                        <a:pt x="3993" y="1714"/>
                      </a:cubicBezTo>
                      <a:cubicBezTo>
                        <a:pt x="3993" y="683"/>
                        <a:pt x="3151" y="0"/>
                        <a:pt x="2273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82" name="Google Shape;3582;p64"/>
                <p:cNvSpPr/>
                <p:nvPr/>
              </p:nvSpPr>
              <p:spPr>
                <a:xfrm>
                  <a:off x="4845182" y="3382896"/>
                  <a:ext cx="7519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6" h="969" extrusionOk="0">
                      <a:moveTo>
                        <a:pt x="472" y="1"/>
                      </a:moveTo>
                      <a:cubicBezTo>
                        <a:pt x="206" y="1"/>
                        <a:pt x="0" y="219"/>
                        <a:pt x="0" y="485"/>
                      </a:cubicBezTo>
                      <a:cubicBezTo>
                        <a:pt x="0" y="751"/>
                        <a:pt x="206" y="969"/>
                        <a:pt x="472" y="969"/>
                      </a:cubicBezTo>
                      <a:cubicBezTo>
                        <a:pt x="750" y="969"/>
                        <a:pt x="956" y="751"/>
                        <a:pt x="956" y="485"/>
                      </a:cubicBezTo>
                      <a:cubicBezTo>
                        <a:pt x="956" y="219"/>
                        <a:pt x="750" y="1"/>
                        <a:pt x="472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83" name="Google Shape;3583;p64"/>
              <p:cNvGrpSpPr/>
              <p:nvPr/>
            </p:nvGrpSpPr>
            <p:grpSpPr>
              <a:xfrm>
                <a:off x="4719311" y="3355054"/>
                <a:ext cx="31499" cy="27001"/>
                <a:chOff x="4719311" y="3355054"/>
                <a:chExt cx="31499" cy="27001"/>
              </a:xfrm>
            </p:grpSpPr>
            <p:sp>
              <p:nvSpPr>
                <p:cNvPr id="3584" name="Google Shape;3584;p64"/>
                <p:cNvSpPr/>
                <p:nvPr/>
              </p:nvSpPr>
              <p:spPr>
                <a:xfrm>
                  <a:off x="4719311" y="3355054"/>
                  <a:ext cx="31499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3" extrusionOk="0">
                      <a:moveTo>
                        <a:pt x="2275" y="1"/>
                      </a:moveTo>
                      <a:cubicBezTo>
                        <a:pt x="1854" y="1"/>
                        <a:pt x="1425" y="157"/>
                        <a:pt x="1077" y="505"/>
                      </a:cubicBezTo>
                      <a:cubicBezTo>
                        <a:pt x="0" y="1581"/>
                        <a:pt x="762" y="3432"/>
                        <a:pt x="2287" y="3432"/>
                      </a:cubicBezTo>
                      <a:cubicBezTo>
                        <a:pt x="3230" y="3432"/>
                        <a:pt x="4004" y="2658"/>
                        <a:pt x="4004" y="1714"/>
                      </a:cubicBezTo>
                      <a:cubicBezTo>
                        <a:pt x="4004" y="683"/>
                        <a:pt x="3157" y="1"/>
                        <a:pt x="2275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85" name="Google Shape;3585;p64"/>
                <p:cNvSpPr/>
                <p:nvPr/>
              </p:nvSpPr>
              <p:spPr>
                <a:xfrm>
                  <a:off x="4733578" y="3364822"/>
                  <a:ext cx="7527" cy="7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" h="957" extrusionOk="0">
                      <a:moveTo>
                        <a:pt x="473" y="1"/>
                      </a:moveTo>
                      <a:cubicBezTo>
                        <a:pt x="206" y="1"/>
                        <a:pt x="1" y="206"/>
                        <a:pt x="1" y="472"/>
                      </a:cubicBezTo>
                      <a:cubicBezTo>
                        <a:pt x="1" y="738"/>
                        <a:pt x="206" y="956"/>
                        <a:pt x="473" y="956"/>
                      </a:cubicBezTo>
                      <a:cubicBezTo>
                        <a:pt x="751" y="956"/>
                        <a:pt x="956" y="738"/>
                        <a:pt x="956" y="472"/>
                      </a:cubicBezTo>
                      <a:cubicBezTo>
                        <a:pt x="956" y="206"/>
                        <a:pt x="751" y="1"/>
                        <a:pt x="47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86" name="Google Shape;3586;p64"/>
              <p:cNvGrpSpPr/>
              <p:nvPr/>
            </p:nvGrpSpPr>
            <p:grpSpPr>
              <a:xfrm>
                <a:off x="4798755" y="3450260"/>
                <a:ext cx="26930" cy="26930"/>
                <a:chOff x="4798755" y="3450260"/>
                <a:chExt cx="26930" cy="26930"/>
              </a:xfrm>
            </p:grpSpPr>
            <p:sp>
              <p:nvSpPr>
                <p:cNvPr id="3587" name="Google Shape;3587;p64"/>
                <p:cNvSpPr/>
                <p:nvPr/>
              </p:nvSpPr>
              <p:spPr>
                <a:xfrm>
                  <a:off x="4798755" y="3450260"/>
                  <a:ext cx="26930" cy="2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4" h="3424" extrusionOk="0">
                      <a:moveTo>
                        <a:pt x="1718" y="0"/>
                      </a:moveTo>
                      <a:cubicBezTo>
                        <a:pt x="774" y="0"/>
                        <a:pt x="0" y="763"/>
                        <a:pt x="0" y="1706"/>
                      </a:cubicBezTo>
                      <a:cubicBezTo>
                        <a:pt x="0" y="2650"/>
                        <a:pt x="774" y="3424"/>
                        <a:pt x="1718" y="3424"/>
                      </a:cubicBezTo>
                      <a:cubicBezTo>
                        <a:pt x="2661" y="3424"/>
                        <a:pt x="3423" y="2650"/>
                        <a:pt x="3423" y="1706"/>
                      </a:cubicBezTo>
                      <a:cubicBezTo>
                        <a:pt x="3423" y="763"/>
                        <a:pt x="2661" y="0"/>
                        <a:pt x="1718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88" name="Google Shape;3588;p64"/>
                <p:cNvSpPr/>
                <p:nvPr/>
              </p:nvSpPr>
              <p:spPr>
                <a:xfrm>
                  <a:off x="4807218" y="3459871"/>
                  <a:ext cx="8856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7" extrusionOk="0">
                      <a:moveTo>
                        <a:pt x="642" y="0"/>
                      </a:moveTo>
                      <a:cubicBezTo>
                        <a:pt x="206" y="0"/>
                        <a:pt x="1" y="520"/>
                        <a:pt x="303" y="823"/>
                      </a:cubicBezTo>
                      <a:cubicBezTo>
                        <a:pt x="402" y="922"/>
                        <a:pt x="524" y="966"/>
                        <a:pt x="644" y="966"/>
                      </a:cubicBezTo>
                      <a:cubicBezTo>
                        <a:pt x="890" y="966"/>
                        <a:pt x="1126" y="777"/>
                        <a:pt x="1126" y="484"/>
                      </a:cubicBezTo>
                      <a:cubicBezTo>
                        <a:pt x="1126" y="218"/>
                        <a:pt x="908" y="0"/>
                        <a:pt x="642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89" name="Google Shape;3589;p64"/>
              <p:cNvGrpSpPr/>
              <p:nvPr/>
            </p:nvGrpSpPr>
            <p:grpSpPr>
              <a:xfrm>
                <a:off x="4645576" y="3467555"/>
                <a:ext cx="31405" cy="26953"/>
                <a:chOff x="4645576" y="3467555"/>
                <a:chExt cx="31405" cy="26953"/>
              </a:xfrm>
            </p:grpSpPr>
            <p:sp>
              <p:nvSpPr>
                <p:cNvPr id="3590" name="Google Shape;3590;p64"/>
                <p:cNvSpPr/>
                <p:nvPr/>
              </p:nvSpPr>
              <p:spPr>
                <a:xfrm>
                  <a:off x="4645576" y="3467555"/>
                  <a:ext cx="31405" cy="26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7" extrusionOk="0">
                      <a:moveTo>
                        <a:pt x="2272" y="0"/>
                      </a:moveTo>
                      <a:cubicBezTo>
                        <a:pt x="1853" y="0"/>
                        <a:pt x="1425" y="155"/>
                        <a:pt x="1077" y="499"/>
                      </a:cubicBezTo>
                      <a:cubicBezTo>
                        <a:pt x="0" y="1576"/>
                        <a:pt x="750" y="3414"/>
                        <a:pt x="2274" y="3426"/>
                      </a:cubicBezTo>
                      <a:cubicBezTo>
                        <a:pt x="3218" y="3426"/>
                        <a:pt x="3992" y="2652"/>
                        <a:pt x="3992" y="1709"/>
                      </a:cubicBezTo>
                      <a:cubicBezTo>
                        <a:pt x="3992" y="677"/>
                        <a:pt x="3150" y="0"/>
                        <a:pt x="227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91" name="Google Shape;3591;p64"/>
                <p:cNvSpPr/>
                <p:nvPr/>
              </p:nvSpPr>
              <p:spPr>
                <a:xfrm>
                  <a:off x="4659749" y="3477182"/>
                  <a:ext cx="7527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" h="969" extrusionOk="0">
                      <a:moveTo>
                        <a:pt x="472" y="1"/>
                      </a:moveTo>
                      <a:cubicBezTo>
                        <a:pt x="206" y="1"/>
                        <a:pt x="1" y="219"/>
                        <a:pt x="1" y="485"/>
                      </a:cubicBezTo>
                      <a:cubicBezTo>
                        <a:pt x="1" y="751"/>
                        <a:pt x="206" y="969"/>
                        <a:pt x="472" y="969"/>
                      </a:cubicBezTo>
                      <a:cubicBezTo>
                        <a:pt x="751" y="969"/>
                        <a:pt x="956" y="751"/>
                        <a:pt x="956" y="485"/>
                      </a:cubicBezTo>
                      <a:cubicBezTo>
                        <a:pt x="956" y="219"/>
                        <a:pt x="751" y="1"/>
                        <a:pt x="472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92" name="Google Shape;3592;p64"/>
              <p:cNvGrpSpPr/>
              <p:nvPr/>
            </p:nvGrpSpPr>
            <p:grpSpPr>
              <a:xfrm>
                <a:off x="4687631" y="3583965"/>
                <a:ext cx="31499" cy="26898"/>
                <a:chOff x="4687631" y="3583965"/>
                <a:chExt cx="31499" cy="26898"/>
              </a:xfrm>
            </p:grpSpPr>
            <p:sp>
              <p:nvSpPr>
                <p:cNvPr id="3593" name="Google Shape;3593;p64"/>
                <p:cNvSpPr/>
                <p:nvPr/>
              </p:nvSpPr>
              <p:spPr>
                <a:xfrm>
                  <a:off x="4687631" y="3583965"/>
                  <a:ext cx="31499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0" extrusionOk="0">
                      <a:moveTo>
                        <a:pt x="2284" y="0"/>
                      </a:moveTo>
                      <a:cubicBezTo>
                        <a:pt x="1865" y="0"/>
                        <a:pt x="1437" y="156"/>
                        <a:pt x="1089" y="504"/>
                      </a:cubicBezTo>
                      <a:cubicBezTo>
                        <a:pt x="0" y="1581"/>
                        <a:pt x="774" y="3420"/>
                        <a:pt x="2298" y="3420"/>
                      </a:cubicBezTo>
                      <a:cubicBezTo>
                        <a:pt x="3242" y="3420"/>
                        <a:pt x="4004" y="2658"/>
                        <a:pt x="4004" y="1714"/>
                      </a:cubicBezTo>
                      <a:cubicBezTo>
                        <a:pt x="4004" y="683"/>
                        <a:pt x="3162" y="0"/>
                        <a:pt x="2284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94" name="Google Shape;3594;p64"/>
                <p:cNvSpPr/>
                <p:nvPr/>
              </p:nvSpPr>
              <p:spPr>
                <a:xfrm>
                  <a:off x="4700568" y="3593639"/>
                  <a:ext cx="8950" cy="7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64" extrusionOk="0">
                      <a:moveTo>
                        <a:pt x="641" y="0"/>
                      </a:moveTo>
                      <a:cubicBezTo>
                        <a:pt x="218" y="0"/>
                        <a:pt x="0" y="520"/>
                        <a:pt x="303" y="823"/>
                      </a:cubicBezTo>
                      <a:cubicBezTo>
                        <a:pt x="404" y="920"/>
                        <a:pt x="525" y="964"/>
                        <a:pt x="644" y="964"/>
                      </a:cubicBezTo>
                      <a:cubicBezTo>
                        <a:pt x="893" y="964"/>
                        <a:pt x="1129" y="771"/>
                        <a:pt x="1137" y="484"/>
                      </a:cubicBezTo>
                      <a:cubicBezTo>
                        <a:pt x="1137" y="218"/>
                        <a:pt x="920" y="0"/>
                        <a:pt x="641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95" name="Google Shape;3595;p64"/>
              <p:cNvGrpSpPr/>
              <p:nvPr/>
            </p:nvGrpSpPr>
            <p:grpSpPr>
              <a:xfrm>
                <a:off x="4719311" y="3471314"/>
                <a:ext cx="31499" cy="27001"/>
                <a:chOff x="4719311" y="3471314"/>
                <a:chExt cx="31499" cy="27001"/>
              </a:xfrm>
            </p:grpSpPr>
            <p:sp>
              <p:nvSpPr>
                <p:cNvPr id="3596" name="Google Shape;3596;p64"/>
                <p:cNvSpPr/>
                <p:nvPr/>
              </p:nvSpPr>
              <p:spPr>
                <a:xfrm>
                  <a:off x="4719311" y="3471314"/>
                  <a:ext cx="31499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3" extrusionOk="0">
                      <a:moveTo>
                        <a:pt x="2285" y="1"/>
                      </a:moveTo>
                      <a:cubicBezTo>
                        <a:pt x="1865" y="1"/>
                        <a:pt x="1437" y="157"/>
                        <a:pt x="1089" y="505"/>
                      </a:cubicBezTo>
                      <a:cubicBezTo>
                        <a:pt x="0" y="1581"/>
                        <a:pt x="774" y="3432"/>
                        <a:pt x="2299" y="3432"/>
                      </a:cubicBezTo>
                      <a:cubicBezTo>
                        <a:pt x="3242" y="3432"/>
                        <a:pt x="4004" y="2658"/>
                        <a:pt x="4004" y="1715"/>
                      </a:cubicBezTo>
                      <a:cubicBezTo>
                        <a:pt x="4004" y="683"/>
                        <a:pt x="3163" y="1"/>
                        <a:pt x="2285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97" name="Google Shape;3597;p64"/>
                <p:cNvSpPr/>
                <p:nvPr/>
              </p:nvSpPr>
              <p:spPr>
                <a:xfrm>
                  <a:off x="4732249" y="3480988"/>
                  <a:ext cx="8856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7" extrusionOk="0">
                      <a:moveTo>
                        <a:pt x="642" y="1"/>
                      </a:moveTo>
                      <a:cubicBezTo>
                        <a:pt x="218" y="1"/>
                        <a:pt x="0" y="521"/>
                        <a:pt x="303" y="823"/>
                      </a:cubicBezTo>
                      <a:cubicBezTo>
                        <a:pt x="402" y="922"/>
                        <a:pt x="524" y="967"/>
                        <a:pt x="643" y="967"/>
                      </a:cubicBezTo>
                      <a:cubicBezTo>
                        <a:pt x="890" y="967"/>
                        <a:pt x="1125" y="778"/>
                        <a:pt x="1125" y="485"/>
                      </a:cubicBezTo>
                      <a:cubicBezTo>
                        <a:pt x="1125" y="218"/>
                        <a:pt x="920" y="1"/>
                        <a:pt x="642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98" name="Google Shape;3598;p64"/>
              <p:cNvGrpSpPr/>
              <p:nvPr/>
            </p:nvGrpSpPr>
            <p:grpSpPr>
              <a:xfrm>
                <a:off x="4719311" y="3434404"/>
                <a:ext cx="31499" cy="26898"/>
                <a:chOff x="4719311" y="3434404"/>
                <a:chExt cx="31499" cy="26898"/>
              </a:xfrm>
            </p:grpSpPr>
            <p:sp>
              <p:nvSpPr>
                <p:cNvPr id="3599" name="Google Shape;3599;p64"/>
                <p:cNvSpPr/>
                <p:nvPr/>
              </p:nvSpPr>
              <p:spPr>
                <a:xfrm>
                  <a:off x="4719311" y="3434404"/>
                  <a:ext cx="31499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0" extrusionOk="0">
                      <a:moveTo>
                        <a:pt x="2285" y="0"/>
                      </a:moveTo>
                      <a:cubicBezTo>
                        <a:pt x="1865" y="0"/>
                        <a:pt x="1437" y="156"/>
                        <a:pt x="1089" y="504"/>
                      </a:cubicBezTo>
                      <a:cubicBezTo>
                        <a:pt x="0" y="1581"/>
                        <a:pt x="774" y="3420"/>
                        <a:pt x="2299" y="3420"/>
                      </a:cubicBezTo>
                      <a:cubicBezTo>
                        <a:pt x="3242" y="3420"/>
                        <a:pt x="4004" y="2658"/>
                        <a:pt x="4004" y="1714"/>
                      </a:cubicBezTo>
                      <a:cubicBezTo>
                        <a:pt x="4004" y="683"/>
                        <a:pt x="3163" y="0"/>
                        <a:pt x="2285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00" name="Google Shape;3600;p64"/>
                <p:cNvSpPr/>
                <p:nvPr/>
              </p:nvSpPr>
              <p:spPr>
                <a:xfrm>
                  <a:off x="4732249" y="3444078"/>
                  <a:ext cx="8856" cy="7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4" extrusionOk="0">
                      <a:moveTo>
                        <a:pt x="642" y="0"/>
                      </a:moveTo>
                      <a:cubicBezTo>
                        <a:pt x="218" y="0"/>
                        <a:pt x="0" y="520"/>
                        <a:pt x="303" y="823"/>
                      </a:cubicBezTo>
                      <a:cubicBezTo>
                        <a:pt x="400" y="920"/>
                        <a:pt x="520" y="964"/>
                        <a:pt x="638" y="964"/>
                      </a:cubicBezTo>
                      <a:cubicBezTo>
                        <a:pt x="886" y="964"/>
                        <a:pt x="1125" y="771"/>
                        <a:pt x="1125" y="484"/>
                      </a:cubicBezTo>
                      <a:cubicBezTo>
                        <a:pt x="1125" y="218"/>
                        <a:pt x="920" y="0"/>
                        <a:pt x="642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01" name="Google Shape;3601;p64"/>
              <p:cNvGrpSpPr/>
              <p:nvPr/>
            </p:nvGrpSpPr>
            <p:grpSpPr>
              <a:xfrm>
                <a:off x="4768876" y="3401772"/>
                <a:ext cx="31499" cy="26898"/>
                <a:chOff x="4768876" y="3401772"/>
                <a:chExt cx="31499" cy="26898"/>
              </a:xfrm>
            </p:grpSpPr>
            <p:sp>
              <p:nvSpPr>
                <p:cNvPr id="3602" name="Google Shape;3602;p64"/>
                <p:cNvSpPr/>
                <p:nvPr/>
              </p:nvSpPr>
              <p:spPr>
                <a:xfrm>
                  <a:off x="4768876" y="3401772"/>
                  <a:ext cx="31499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0" extrusionOk="0">
                      <a:moveTo>
                        <a:pt x="2276" y="0"/>
                      </a:moveTo>
                      <a:cubicBezTo>
                        <a:pt x="1855" y="0"/>
                        <a:pt x="1425" y="156"/>
                        <a:pt x="1077" y="504"/>
                      </a:cubicBezTo>
                      <a:cubicBezTo>
                        <a:pt x="1" y="1581"/>
                        <a:pt x="763" y="3419"/>
                        <a:pt x="2287" y="3419"/>
                      </a:cubicBezTo>
                      <a:cubicBezTo>
                        <a:pt x="3231" y="3419"/>
                        <a:pt x="4005" y="2657"/>
                        <a:pt x="4005" y="1714"/>
                      </a:cubicBezTo>
                      <a:cubicBezTo>
                        <a:pt x="4005" y="683"/>
                        <a:pt x="3157" y="0"/>
                        <a:pt x="2276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03" name="Google Shape;3603;p64"/>
                <p:cNvSpPr/>
                <p:nvPr/>
              </p:nvSpPr>
              <p:spPr>
                <a:xfrm>
                  <a:off x="4783057" y="3411438"/>
                  <a:ext cx="7613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969" extrusionOk="0">
                      <a:moveTo>
                        <a:pt x="484" y="1"/>
                      </a:moveTo>
                      <a:cubicBezTo>
                        <a:pt x="218" y="1"/>
                        <a:pt x="0" y="219"/>
                        <a:pt x="0" y="485"/>
                      </a:cubicBezTo>
                      <a:cubicBezTo>
                        <a:pt x="0" y="751"/>
                        <a:pt x="218" y="969"/>
                        <a:pt x="484" y="969"/>
                      </a:cubicBezTo>
                      <a:cubicBezTo>
                        <a:pt x="750" y="969"/>
                        <a:pt x="968" y="751"/>
                        <a:pt x="968" y="485"/>
                      </a:cubicBezTo>
                      <a:cubicBezTo>
                        <a:pt x="968" y="219"/>
                        <a:pt x="750" y="1"/>
                        <a:pt x="48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04" name="Google Shape;3604;p64"/>
              <p:cNvGrpSpPr/>
              <p:nvPr/>
            </p:nvGrpSpPr>
            <p:grpSpPr>
              <a:xfrm>
                <a:off x="4762214" y="3471377"/>
                <a:ext cx="26938" cy="26938"/>
                <a:chOff x="4762214" y="3471377"/>
                <a:chExt cx="26938" cy="26938"/>
              </a:xfrm>
            </p:grpSpPr>
            <p:sp>
              <p:nvSpPr>
                <p:cNvPr id="3605" name="Google Shape;3605;p64"/>
                <p:cNvSpPr/>
                <p:nvPr/>
              </p:nvSpPr>
              <p:spPr>
                <a:xfrm>
                  <a:off x="4762214" y="3471377"/>
                  <a:ext cx="26938" cy="26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5" h="3425" extrusionOk="0">
                      <a:moveTo>
                        <a:pt x="1707" y="1"/>
                      </a:moveTo>
                      <a:cubicBezTo>
                        <a:pt x="763" y="1"/>
                        <a:pt x="1" y="763"/>
                        <a:pt x="1" y="1707"/>
                      </a:cubicBezTo>
                      <a:cubicBezTo>
                        <a:pt x="1" y="2650"/>
                        <a:pt x="763" y="3424"/>
                        <a:pt x="1707" y="3424"/>
                      </a:cubicBezTo>
                      <a:cubicBezTo>
                        <a:pt x="2662" y="3424"/>
                        <a:pt x="3424" y="2650"/>
                        <a:pt x="3424" y="1707"/>
                      </a:cubicBezTo>
                      <a:cubicBezTo>
                        <a:pt x="3424" y="763"/>
                        <a:pt x="2662" y="1"/>
                        <a:pt x="1707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06" name="Google Shape;3606;p64"/>
                <p:cNvSpPr/>
                <p:nvPr/>
              </p:nvSpPr>
              <p:spPr>
                <a:xfrm>
                  <a:off x="4770591" y="3480988"/>
                  <a:ext cx="8856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7" extrusionOk="0">
                      <a:moveTo>
                        <a:pt x="642" y="1"/>
                      </a:moveTo>
                      <a:cubicBezTo>
                        <a:pt x="218" y="1"/>
                        <a:pt x="0" y="521"/>
                        <a:pt x="303" y="823"/>
                      </a:cubicBezTo>
                      <a:cubicBezTo>
                        <a:pt x="402" y="922"/>
                        <a:pt x="524" y="967"/>
                        <a:pt x="643" y="967"/>
                      </a:cubicBezTo>
                      <a:cubicBezTo>
                        <a:pt x="890" y="967"/>
                        <a:pt x="1125" y="778"/>
                        <a:pt x="1125" y="485"/>
                      </a:cubicBezTo>
                      <a:cubicBezTo>
                        <a:pt x="1125" y="218"/>
                        <a:pt x="920" y="1"/>
                        <a:pt x="642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07" name="Google Shape;3607;p64"/>
              <p:cNvGrpSpPr/>
              <p:nvPr/>
            </p:nvGrpSpPr>
            <p:grpSpPr>
              <a:xfrm>
                <a:off x="4790473" y="3344782"/>
                <a:ext cx="31405" cy="26898"/>
                <a:chOff x="4790473" y="3344782"/>
                <a:chExt cx="31405" cy="26898"/>
              </a:xfrm>
            </p:grpSpPr>
            <p:sp>
              <p:nvSpPr>
                <p:cNvPr id="3608" name="Google Shape;3608;p64"/>
                <p:cNvSpPr/>
                <p:nvPr/>
              </p:nvSpPr>
              <p:spPr>
                <a:xfrm>
                  <a:off x="4790473" y="3344782"/>
                  <a:ext cx="31405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0" extrusionOk="0">
                      <a:moveTo>
                        <a:pt x="2273" y="0"/>
                      </a:moveTo>
                      <a:cubicBezTo>
                        <a:pt x="1853" y="0"/>
                        <a:pt x="1425" y="156"/>
                        <a:pt x="1077" y="504"/>
                      </a:cubicBezTo>
                      <a:cubicBezTo>
                        <a:pt x="1" y="1581"/>
                        <a:pt x="763" y="3420"/>
                        <a:pt x="2287" y="3420"/>
                      </a:cubicBezTo>
                      <a:cubicBezTo>
                        <a:pt x="3230" y="3420"/>
                        <a:pt x="3993" y="2657"/>
                        <a:pt x="3993" y="1714"/>
                      </a:cubicBezTo>
                      <a:cubicBezTo>
                        <a:pt x="3993" y="683"/>
                        <a:pt x="3151" y="0"/>
                        <a:pt x="2273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09" name="Google Shape;3609;p64"/>
                <p:cNvSpPr/>
                <p:nvPr/>
              </p:nvSpPr>
              <p:spPr>
                <a:xfrm>
                  <a:off x="4804654" y="3354456"/>
                  <a:ext cx="7613" cy="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968" extrusionOk="0">
                      <a:moveTo>
                        <a:pt x="484" y="0"/>
                      </a:moveTo>
                      <a:cubicBezTo>
                        <a:pt x="218" y="0"/>
                        <a:pt x="0" y="218"/>
                        <a:pt x="0" y="484"/>
                      </a:cubicBezTo>
                      <a:cubicBezTo>
                        <a:pt x="0" y="750"/>
                        <a:pt x="218" y="968"/>
                        <a:pt x="484" y="968"/>
                      </a:cubicBezTo>
                      <a:cubicBezTo>
                        <a:pt x="750" y="968"/>
                        <a:pt x="968" y="750"/>
                        <a:pt x="968" y="484"/>
                      </a:cubicBezTo>
                      <a:cubicBezTo>
                        <a:pt x="968" y="218"/>
                        <a:pt x="750" y="0"/>
                        <a:pt x="48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10" name="Google Shape;3610;p64"/>
              <p:cNvGrpSpPr/>
              <p:nvPr/>
            </p:nvGrpSpPr>
            <p:grpSpPr>
              <a:xfrm>
                <a:off x="4823774" y="3950733"/>
                <a:ext cx="37398" cy="32034"/>
                <a:chOff x="4823774" y="3950733"/>
                <a:chExt cx="37398" cy="32034"/>
              </a:xfrm>
            </p:grpSpPr>
            <p:sp>
              <p:nvSpPr>
                <p:cNvPr id="3611" name="Google Shape;3611;p64"/>
                <p:cNvSpPr/>
                <p:nvPr/>
              </p:nvSpPr>
              <p:spPr>
                <a:xfrm>
                  <a:off x="4823774" y="3950733"/>
                  <a:ext cx="37398" cy="32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5" h="4073" extrusionOk="0">
                      <a:moveTo>
                        <a:pt x="2707" y="1"/>
                      </a:moveTo>
                      <a:cubicBezTo>
                        <a:pt x="2207" y="1"/>
                        <a:pt x="1698" y="186"/>
                        <a:pt x="1283" y="601"/>
                      </a:cubicBezTo>
                      <a:cubicBezTo>
                        <a:pt x="1" y="1883"/>
                        <a:pt x="908" y="4073"/>
                        <a:pt x="2722" y="4073"/>
                      </a:cubicBezTo>
                      <a:cubicBezTo>
                        <a:pt x="3835" y="4073"/>
                        <a:pt x="4755" y="3166"/>
                        <a:pt x="4755" y="2041"/>
                      </a:cubicBezTo>
                      <a:cubicBezTo>
                        <a:pt x="4755" y="813"/>
                        <a:pt x="3752" y="1"/>
                        <a:pt x="2707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2" name="Google Shape;3612;p64"/>
                <p:cNvSpPr/>
                <p:nvPr/>
              </p:nvSpPr>
              <p:spPr>
                <a:xfrm>
                  <a:off x="4836617" y="3960407"/>
                  <a:ext cx="14849" cy="12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" h="1617" extrusionOk="0">
                      <a:moveTo>
                        <a:pt x="1089" y="0"/>
                      </a:moveTo>
                      <a:cubicBezTo>
                        <a:pt x="363" y="0"/>
                        <a:pt x="1" y="871"/>
                        <a:pt x="509" y="1379"/>
                      </a:cubicBezTo>
                      <a:cubicBezTo>
                        <a:pt x="673" y="1543"/>
                        <a:pt x="874" y="1616"/>
                        <a:pt x="1073" y="1616"/>
                      </a:cubicBezTo>
                      <a:cubicBezTo>
                        <a:pt x="1488" y="1616"/>
                        <a:pt x="1888" y="1294"/>
                        <a:pt x="1888" y="811"/>
                      </a:cubicBezTo>
                      <a:cubicBezTo>
                        <a:pt x="1888" y="363"/>
                        <a:pt x="1537" y="0"/>
                        <a:pt x="1089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13" name="Google Shape;3613;p64"/>
              <p:cNvGrpSpPr/>
              <p:nvPr/>
            </p:nvGrpSpPr>
            <p:grpSpPr>
              <a:xfrm>
                <a:off x="4823396" y="4110566"/>
                <a:ext cx="31405" cy="26906"/>
                <a:chOff x="4823396" y="4110566"/>
                <a:chExt cx="31405" cy="26906"/>
              </a:xfrm>
            </p:grpSpPr>
            <p:sp>
              <p:nvSpPr>
                <p:cNvPr id="3614" name="Google Shape;3614;p64"/>
                <p:cNvSpPr/>
                <p:nvPr/>
              </p:nvSpPr>
              <p:spPr>
                <a:xfrm>
                  <a:off x="4823396" y="4110566"/>
                  <a:ext cx="31405" cy="26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1" extrusionOk="0">
                      <a:moveTo>
                        <a:pt x="2272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0" y="1582"/>
                        <a:pt x="762" y="3420"/>
                        <a:pt x="2286" y="3420"/>
                      </a:cubicBezTo>
                      <a:cubicBezTo>
                        <a:pt x="3230" y="3420"/>
                        <a:pt x="3992" y="2658"/>
                        <a:pt x="3992" y="1715"/>
                      </a:cubicBezTo>
                      <a:cubicBezTo>
                        <a:pt x="3992" y="683"/>
                        <a:pt x="3150" y="1"/>
                        <a:pt x="227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5" name="Google Shape;3615;p64"/>
                <p:cNvSpPr/>
                <p:nvPr/>
              </p:nvSpPr>
              <p:spPr>
                <a:xfrm>
                  <a:off x="4836240" y="4120145"/>
                  <a:ext cx="8950" cy="76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77" extrusionOk="0">
                      <a:moveTo>
                        <a:pt x="653" y="1"/>
                      </a:moveTo>
                      <a:cubicBezTo>
                        <a:pt x="218" y="1"/>
                        <a:pt x="0" y="533"/>
                        <a:pt x="303" y="835"/>
                      </a:cubicBezTo>
                      <a:cubicBezTo>
                        <a:pt x="404" y="933"/>
                        <a:pt x="527" y="976"/>
                        <a:pt x="646" y="976"/>
                      </a:cubicBezTo>
                      <a:cubicBezTo>
                        <a:pt x="898" y="976"/>
                        <a:pt x="1137" y="784"/>
                        <a:pt x="1137" y="497"/>
                      </a:cubicBezTo>
                      <a:cubicBezTo>
                        <a:pt x="1137" y="218"/>
                        <a:pt x="920" y="1"/>
                        <a:pt x="65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16" name="Google Shape;3616;p64"/>
              <p:cNvGrpSpPr/>
              <p:nvPr/>
            </p:nvGrpSpPr>
            <p:grpSpPr>
              <a:xfrm>
                <a:off x="4838332" y="3821150"/>
                <a:ext cx="31499" cy="26898"/>
                <a:chOff x="4838332" y="3821150"/>
                <a:chExt cx="31499" cy="26898"/>
              </a:xfrm>
            </p:grpSpPr>
            <p:sp>
              <p:nvSpPr>
                <p:cNvPr id="3617" name="Google Shape;3617;p64"/>
                <p:cNvSpPr/>
                <p:nvPr/>
              </p:nvSpPr>
              <p:spPr>
                <a:xfrm>
                  <a:off x="4838332" y="3821150"/>
                  <a:ext cx="31499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0" extrusionOk="0">
                      <a:moveTo>
                        <a:pt x="2285" y="1"/>
                      </a:moveTo>
                      <a:cubicBezTo>
                        <a:pt x="1865" y="1"/>
                        <a:pt x="1437" y="156"/>
                        <a:pt x="1089" y="505"/>
                      </a:cubicBezTo>
                      <a:cubicBezTo>
                        <a:pt x="0" y="1581"/>
                        <a:pt x="775" y="3420"/>
                        <a:pt x="2299" y="3420"/>
                      </a:cubicBezTo>
                      <a:cubicBezTo>
                        <a:pt x="3242" y="3420"/>
                        <a:pt x="4004" y="2658"/>
                        <a:pt x="4004" y="1714"/>
                      </a:cubicBezTo>
                      <a:cubicBezTo>
                        <a:pt x="4004" y="683"/>
                        <a:pt x="3163" y="1"/>
                        <a:pt x="2285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8" name="Google Shape;3618;p64"/>
                <p:cNvSpPr/>
                <p:nvPr/>
              </p:nvSpPr>
              <p:spPr>
                <a:xfrm>
                  <a:off x="4851270" y="3830824"/>
                  <a:ext cx="8950" cy="7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64" extrusionOk="0">
                      <a:moveTo>
                        <a:pt x="654" y="0"/>
                      </a:moveTo>
                      <a:cubicBezTo>
                        <a:pt x="218" y="0"/>
                        <a:pt x="0" y="521"/>
                        <a:pt x="303" y="823"/>
                      </a:cubicBezTo>
                      <a:cubicBezTo>
                        <a:pt x="404" y="920"/>
                        <a:pt x="526" y="964"/>
                        <a:pt x="644" y="964"/>
                      </a:cubicBezTo>
                      <a:cubicBezTo>
                        <a:pt x="893" y="964"/>
                        <a:pt x="1129" y="771"/>
                        <a:pt x="1138" y="484"/>
                      </a:cubicBezTo>
                      <a:cubicBezTo>
                        <a:pt x="1125" y="218"/>
                        <a:pt x="920" y="0"/>
                        <a:pt x="65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19" name="Google Shape;3619;p64"/>
              <p:cNvGrpSpPr/>
              <p:nvPr/>
            </p:nvGrpSpPr>
            <p:grpSpPr>
              <a:xfrm>
                <a:off x="4661275" y="3815007"/>
                <a:ext cx="36824" cy="31523"/>
                <a:chOff x="4661275" y="3815007"/>
                <a:chExt cx="36824" cy="31523"/>
              </a:xfrm>
            </p:grpSpPr>
            <p:sp>
              <p:nvSpPr>
                <p:cNvPr id="3620" name="Google Shape;3620;p64"/>
                <p:cNvSpPr/>
                <p:nvPr/>
              </p:nvSpPr>
              <p:spPr>
                <a:xfrm>
                  <a:off x="4661275" y="3815007"/>
                  <a:ext cx="36824" cy="31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2" h="4008" extrusionOk="0">
                      <a:moveTo>
                        <a:pt x="2663" y="0"/>
                      </a:moveTo>
                      <a:cubicBezTo>
                        <a:pt x="2169" y="0"/>
                        <a:pt x="1666" y="184"/>
                        <a:pt x="1258" y="596"/>
                      </a:cubicBezTo>
                      <a:cubicBezTo>
                        <a:pt x="0" y="1854"/>
                        <a:pt x="895" y="4007"/>
                        <a:pt x="2674" y="4007"/>
                      </a:cubicBezTo>
                      <a:cubicBezTo>
                        <a:pt x="3774" y="4007"/>
                        <a:pt x="4682" y="3112"/>
                        <a:pt x="4682" y="2011"/>
                      </a:cubicBezTo>
                      <a:cubicBezTo>
                        <a:pt x="4682" y="801"/>
                        <a:pt x="3692" y="0"/>
                        <a:pt x="2663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1" name="Google Shape;3621;p64"/>
                <p:cNvSpPr/>
                <p:nvPr/>
              </p:nvSpPr>
              <p:spPr>
                <a:xfrm>
                  <a:off x="4676211" y="3824736"/>
                  <a:ext cx="12183" cy="12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9" h="1549" extrusionOk="0">
                      <a:moveTo>
                        <a:pt x="775" y="0"/>
                      </a:moveTo>
                      <a:cubicBezTo>
                        <a:pt x="351" y="0"/>
                        <a:pt x="0" y="339"/>
                        <a:pt x="0" y="774"/>
                      </a:cubicBezTo>
                      <a:cubicBezTo>
                        <a:pt x="0" y="1198"/>
                        <a:pt x="351" y="1549"/>
                        <a:pt x="775" y="1549"/>
                      </a:cubicBezTo>
                      <a:cubicBezTo>
                        <a:pt x="1210" y="1549"/>
                        <a:pt x="1549" y="1198"/>
                        <a:pt x="1549" y="774"/>
                      </a:cubicBezTo>
                      <a:cubicBezTo>
                        <a:pt x="1549" y="339"/>
                        <a:pt x="1210" y="0"/>
                        <a:pt x="77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22" name="Google Shape;3622;p64"/>
              <p:cNvGrpSpPr/>
              <p:nvPr/>
            </p:nvGrpSpPr>
            <p:grpSpPr>
              <a:xfrm>
                <a:off x="4558998" y="3851037"/>
                <a:ext cx="33591" cy="28699"/>
                <a:chOff x="4558998" y="3851037"/>
                <a:chExt cx="33591" cy="28699"/>
              </a:xfrm>
            </p:grpSpPr>
            <p:sp>
              <p:nvSpPr>
                <p:cNvPr id="3623" name="Google Shape;3623;p64"/>
                <p:cNvSpPr/>
                <p:nvPr/>
              </p:nvSpPr>
              <p:spPr>
                <a:xfrm>
                  <a:off x="4558998" y="3851037"/>
                  <a:ext cx="33591" cy="28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1" h="3649" extrusionOk="0">
                      <a:moveTo>
                        <a:pt x="2430" y="0"/>
                      </a:moveTo>
                      <a:cubicBezTo>
                        <a:pt x="1980" y="0"/>
                        <a:pt x="1522" y="167"/>
                        <a:pt x="1149" y="539"/>
                      </a:cubicBezTo>
                      <a:cubicBezTo>
                        <a:pt x="0" y="1688"/>
                        <a:pt x="823" y="3648"/>
                        <a:pt x="2444" y="3648"/>
                      </a:cubicBezTo>
                      <a:cubicBezTo>
                        <a:pt x="3448" y="3648"/>
                        <a:pt x="4270" y="2838"/>
                        <a:pt x="4270" y="1822"/>
                      </a:cubicBezTo>
                      <a:cubicBezTo>
                        <a:pt x="4270" y="726"/>
                        <a:pt x="3369" y="0"/>
                        <a:pt x="243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4" name="Google Shape;3624;p64"/>
                <p:cNvSpPr/>
                <p:nvPr/>
              </p:nvSpPr>
              <p:spPr>
                <a:xfrm>
                  <a:off x="4573557" y="3860695"/>
                  <a:ext cx="9328" cy="9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6" h="1199" extrusionOk="0">
                      <a:moveTo>
                        <a:pt x="593" y="1"/>
                      </a:moveTo>
                      <a:cubicBezTo>
                        <a:pt x="266" y="1"/>
                        <a:pt x="0" y="267"/>
                        <a:pt x="0" y="594"/>
                      </a:cubicBezTo>
                      <a:cubicBezTo>
                        <a:pt x="0" y="932"/>
                        <a:pt x="266" y="1198"/>
                        <a:pt x="593" y="1198"/>
                      </a:cubicBezTo>
                      <a:cubicBezTo>
                        <a:pt x="919" y="1198"/>
                        <a:pt x="1185" y="932"/>
                        <a:pt x="1185" y="594"/>
                      </a:cubicBezTo>
                      <a:cubicBezTo>
                        <a:pt x="1185" y="267"/>
                        <a:pt x="919" y="1"/>
                        <a:pt x="59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25" name="Google Shape;3625;p64"/>
              <p:cNvGrpSpPr/>
              <p:nvPr/>
            </p:nvGrpSpPr>
            <p:grpSpPr>
              <a:xfrm>
                <a:off x="4696762" y="3638587"/>
                <a:ext cx="33591" cy="28794"/>
                <a:chOff x="4696762" y="3638587"/>
                <a:chExt cx="33591" cy="28794"/>
              </a:xfrm>
            </p:grpSpPr>
            <p:sp>
              <p:nvSpPr>
                <p:cNvPr id="3626" name="Google Shape;3626;p64"/>
                <p:cNvSpPr/>
                <p:nvPr/>
              </p:nvSpPr>
              <p:spPr>
                <a:xfrm>
                  <a:off x="4696762" y="3638587"/>
                  <a:ext cx="33591" cy="28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1" h="3661" extrusionOk="0">
                      <a:moveTo>
                        <a:pt x="2426" y="1"/>
                      </a:moveTo>
                      <a:cubicBezTo>
                        <a:pt x="1978" y="1"/>
                        <a:pt x="1521" y="167"/>
                        <a:pt x="1150" y="539"/>
                      </a:cubicBezTo>
                      <a:cubicBezTo>
                        <a:pt x="0" y="1688"/>
                        <a:pt x="823" y="3660"/>
                        <a:pt x="2444" y="3660"/>
                      </a:cubicBezTo>
                      <a:cubicBezTo>
                        <a:pt x="3448" y="3648"/>
                        <a:pt x="4258" y="2838"/>
                        <a:pt x="4270" y="1834"/>
                      </a:cubicBezTo>
                      <a:cubicBezTo>
                        <a:pt x="4262" y="729"/>
                        <a:pt x="3363" y="1"/>
                        <a:pt x="242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7" name="Google Shape;3627;p64"/>
                <p:cNvSpPr/>
                <p:nvPr/>
              </p:nvSpPr>
              <p:spPr>
                <a:xfrm>
                  <a:off x="4711320" y="3648245"/>
                  <a:ext cx="9328" cy="9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6" h="1199" extrusionOk="0">
                      <a:moveTo>
                        <a:pt x="593" y="1"/>
                      </a:moveTo>
                      <a:cubicBezTo>
                        <a:pt x="266" y="1"/>
                        <a:pt x="0" y="279"/>
                        <a:pt x="0" y="606"/>
                      </a:cubicBezTo>
                      <a:cubicBezTo>
                        <a:pt x="0" y="932"/>
                        <a:pt x="266" y="1198"/>
                        <a:pt x="593" y="1198"/>
                      </a:cubicBezTo>
                      <a:cubicBezTo>
                        <a:pt x="919" y="1198"/>
                        <a:pt x="1186" y="932"/>
                        <a:pt x="1186" y="606"/>
                      </a:cubicBezTo>
                      <a:cubicBezTo>
                        <a:pt x="1186" y="279"/>
                        <a:pt x="919" y="1"/>
                        <a:pt x="59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28" name="Google Shape;3628;p64"/>
              <p:cNvGrpSpPr/>
              <p:nvPr/>
            </p:nvGrpSpPr>
            <p:grpSpPr>
              <a:xfrm>
                <a:off x="4929479" y="3939140"/>
                <a:ext cx="33497" cy="28692"/>
                <a:chOff x="4929479" y="3939140"/>
                <a:chExt cx="33497" cy="28692"/>
              </a:xfrm>
            </p:grpSpPr>
            <p:sp>
              <p:nvSpPr>
                <p:cNvPr id="3629" name="Google Shape;3629;p64"/>
                <p:cNvSpPr/>
                <p:nvPr/>
              </p:nvSpPr>
              <p:spPr>
                <a:xfrm>
                  <a:off x="4929479" y="3939140"/>
                  <a:ext cx="33497" cy="28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9" h="3648" extrusionOk="0">
                      <a:moveTo>
                        <a:pt x="2426" y="0"/>
                      </a:moveTo>
                      <a:cubicBezTo>
                        <a:pt x="1978" y="0"/>
                        <a:pt x="1521" y="167"/>
                        <a:pt x="1149" y="539"/>
                      </a:cubicBezTo>
                      <a:cubicBezTo>
                        <a:pt x="0" y="1688"/>
                        <a:pt x="811" y="3648"/>
                        <a:pt x="2431" y="3648"/>
                      </a:cubicBezTo>
                      <a:cubicBezTo>
                        <a:pt x="3448" y="3648"/>
                        <a:pt x="4258" y="2837"/>
                        <a:pt x="4258" y="1833"/>
                      </a:cubicBezTo>
                      <a:cubicBezTo>
                        <a:pt x="4258" y="729"/>
                        <a:pt x="3361" y="0"/>
                        <a:pt x="2426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0" name="Google Shape;3630;p64"/>
                <p:cNvSpPr/>
                <p:nvPr/>
              </p:nvSpPr>
              <p:spPr>
                <a:xfrm>
                  <a:off x="4943935" y="3948893"/>
                  <a:ext cx="9430" cy="93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9" h="1186" extrusionOk="0">
                      <a:moveTo>
                        <a:pt x="593" y="0"/>
                      </a:moveTo>
                      <a:cubicBezTo>
                        <a:pt x="267" y="0"/>
                        <a:pt x="1" y="267"/>
                        <a:pt x="1" y="593"/>
                      </a:cubicBezTo>
                      <a:cubicBezTo>
                        <a:pt x="1" y="920"/>
                        <a:pt x="267" y="1186"/>
                        <a:pt x="593" y="1186"/>
                      </a:cubicBezTo>
                      <a:cubicBezTo>
                        <a:pt x="932" y="1186"/>
                        <a:pt x="1198" y="920"/>
                        <a:pt x="1198" y="593"/>
                      </a:cubicBezTo>
                      <a:cubicBezTo>
                        <a:pt x="1198" y="267"/>
                        <a:pt x="932" y="0"/>
                        <a:pt x="59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31" name="Google Shape;3631;p64"/>
              <p:cNvGrpSpPr/>
              <p:nvPr/>
            </p:nvGrpSpPr>
            <p:grpSpPr>
              <a:xfrm>
                <a:off x="4907119" y="3986039"/>
                <a:ext cx="33497" cy="28699"/>
                <a:chOff x="4907119" y="3986039"/>
                <a:chExt cx="33497" cy="28699"/>
              </a:xfrm>
            </p:grpSpPr>
            <p:sp>
              <p:nvSpPr>
                <p:cNvPr id="3632" name="Google Shape;3632;p64"/>
                <p:cNvSpPr/>
                <p:nvPr/>
              </p:nvSpPr>
              <p:spPr>
                <a:xfrm>
                  <a:off x="4907119" y="3986039"/>
                  <a:ext cx="33497" cy="28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9" h="3649" extrusionOk="0">
                      <a:moveTo>
                        <a:pt x="2427" y="1"/>
                      </a:moveTo>
                      <a:cubicBezTo>
                        <a:pt x="1979" y="1"/>
                        <a:pt x="1522" y="167"/>
                        <a:pt x="1149" y="540"/>
                      </a:cubicBezTo>
                      <a:cubicBezTo>
                        <a:pt x="0" y="1689"/>
                        <a:pt x="811" y="3648"/>
                        <a:pt x="2444" y="3648"/>
                      </a:cubicBezTo>
                      <a:cubicBezTo>
                        <a:pt x="3448" y="3648"/>
                        <a:pt x="4258" y="2826"/>
                        <a:pt x="4258" y="1822"/>
                      </a:cubicBezTo>
                      <a:cubicBezTo>
                        <a:pt x="4258" y="726"/>
                        <a:pt x="3363" y="1"/>
                        <a:pt x="2427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3" name="Google Shape;3633;p64"/>
                <p:cNvSpPr/>
                <p:nvPr/>
              </p:nvSpPr>
              <p:spPr>
                <a:xfrm>
                  <a:off x="4921583" y="3995705"/>
                  <a:ext cx="9422" cy="93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1186" extrusionOk="0">
                      <a:moveTo>
                        <a:pt x="605" y="0"/>
                      </a:moveTo>
                      <a:cubicBezTo>
                        <a:pt x="266" y="0"/>
                        <a:pt x="0" y="266"/>
                        <a:pt x="0" y="593"/>
                      </a:cubicBezTo>
                      <a:cubicBezTo>
                        <a:pt x="0" y="919"/>
                        <a:pt x="266" y="1186"/>
                        <a:pt x="605" y="1186"/>
                      </a:cubicBezTo>
                      <a:cubicBezTo>
                        <a:pt x="931" y="1186"/>
                        <a:pt x="1198" y="919"/>
                        <a:pt x="1198" y="593"/>
                      </a:cubicBezTo>
                      <a:cubicBezTo>
                        <a:pt x="1198" y="266"/>
                        <a:pt x="931" y="0"/>
                        <a:pt x="60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34" name="Google Shape;3634;p64"/>
              <p:cNvGrpSpPr/>
              <p:nvPr/>
            </p:nvGrpSpPr>
            <p:grpSpPr>
              <a:xfrm>
                <a:off x="4911783" y="4048102"/>
                <a:ext cx="33591" cy="28762"/>
                <a:chOff x="4911783" y="4048102"/>
                <a:chExt cx="33591" cy="28762"/>
              </a:xfrm>
            </p:grpSpPr>
            <p:sp>
              <p:nvSpPr>
                <p:cNvPr id="3635" name="Google Shape;3635;p64"/>
                <p:cNvSpPr/>
                <p:nvPr/>
              </p:nvSpPr>
              <p:spPr>
                <a:xfrm>
                  <a:off x="4911783" y="4048102"/>
                  <a:ext cx="33591" cy="28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1" h="3657" extrusionOk="0">
                      <a:moveTo>
                        <a:pt x="2422" y="0"/>
                      </a:moveTo>
                      <a:cubicBezTo>
                        <a:pt x="1974" y="0"/>
                        <a:pt x="1519" y="166"/>
                        <a:pt x="1149" y="536"/>
                      </a:cubicBezTo>
                      <a:cubicBezTo>
                        <a:pt x="0" y="1685"/>
                        <a:pt x="823" y="3657"/>
                        <a:pt x="2456" y="3657"/>
                      </a:cubicBezTo>
                      <a:cubicBezTo>
                        <a:pt x="3448" y="3645"/>
                        <a:pt x="4258" y="2834"/>
                        <a:pt x="4270" y="1842"/>
                      </a:cubicBezTo>
                      <a:cubicBezTo>
                        <a:pt x="4270" y="735"/>
                        <a:pt x="3364" y="0"/>
                        <a:pt x="242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6" name="Google Shape;3636;p64"/>
                <p:cNvSpPr/>
                <p:nvPr/>
              </p:nvSpPr>
              <p:spPr>
                <a:xfrm>
                  <a:off x="4926333" y="4057831"/>
                  <a:ext cx="9336" cy="93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7" h="1186" extrusionOk="0">
                      <a:moveTo>
                        <a:pt x="594" y="0"/>
                      </a:moveTo>
                      <a:cubicBezTo>
                        <a:pt x="267" y="0"/>
                        <a:pt x="1" y="266"/>
                        <a:pt x="1" y="593"/>
                      </a:cubicBezTo>
                      <a:cubicBezTo>
                        <a:pt x="1" y="920"/>
                        <a:pt x="267" y="1186"/>
                        <a:pt x="594" y="1186"/>
                      </a:cubicBezTo>
                      <a:cubicBezTo>
                        <a:pt x="920" y="1186"/>
                        <a:pt x="1186" y="920"/>
                        <a:pt x="1186" y="593"/>
                      </a:cubicBezTo>
                      <a:cubicBezTo>
                        <a:pt x="1186" y="266"/>
                        <a:pt x="920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637" name="Google Shape;3637;p64"/>
              <p:cNvSpPr/>
              <p:nvPr/>
            </p:nvSpPr>
            <p:spPr>
              <a:xfrm>
                <a:off x="4713506" y="3934476"/>
                <a:ext cx="33497" cy="28692"/>
              </a:xfrm>
              <a:custGeom>
                <a:avLst/>
                <a:gdLst/>
                <a:ahLst/>
                <a:cxnLst/>
                <a:rect l="l" t="t" r="r" b="b"/>
                <a:pathLst>
                  <a:path w="4259" h="3648" extrusionOk="0">
                    <a:moveTo>
                      <a:pt x="2422" y="0"/>
                    </a:moveTo>
                    <a:cubicBezTo>
                      <a:pt x="1974" y="0"/>
                      <a:pt x="1518" y="167"/>
                      <a:pt x="1150" y="539"/>
                    </a:cubicBezTo>
                    <a:cubicBezTo>
                      <a:pt x="0" y="1688"/>
                      <a:pt x="811" y="3648"/>
                      <a:pt x="2432" y="3648"/>
                    </a:cubicBezTo>
                    <a:cubicBezTo>
                      <a:pt x="3436" y="3648"/>
                      <a:pt x="4258" y="2838"/>
                      <a:pt x="4258" y="1821"/>
                    </a:cubicBezTo>
                    <a:cubicBezTo>
                      <a:pt x="4258" y="726"/>
                      <a:pt x="3357" y="0"/>
                      <a:pt x="2422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8" name="Google Shape;3638;p64"/>
              <p:cNvSpPr/>
              <p:nvPr/>
            </p:nvSpPr>
            <p:spPr>
              <a:xfrm>
                <a:off x="4727970" y="3944135"/>
                <a:ext cx="9328" cy="9430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1199" extrusionOk="0">
                    <a:moveTo>
                      <a:pt x="593" y="1"/>
                    </a:moveTo>
                    <a:cubicBezTo>
                      <a:pt x="266" y="1"/>
                      <a:pt x="0" y="267"/>
                      <a:pt x="0" y="593"/>
                    </a:cubicBezTo>
                    <a:cubicBezTo>
                      <a:pt x="0" y="932"/>
                      <a:pt x="266" y="1198"/>
                      <a:pt x="593" y="1198"/>
                    </a:cubicBezTo>
                    <a:cubicBezTo>
                      <a:pt x="919" y="1198"/>
                      <a:pt x="1186" y="932"/>
                      <a:pt x="1186" y="593"/>
                    </a:cubicBezTo>
                    <a:cubicBezTo>
                      <a:pt x="1186" y="267"/>
                      <a:pt x="919" y="1"/>
                      <a:pt x="593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639" name="Google Shape;3639;p64"/>
              <p:cNvGrpSpPr/>
              <p:nvPr/>
            </p:nvGrpSpPr>
            <p:grpSpPr>
              <a:xfrm>
                <a:off x="4762623" y="3837847"/>
                <a:ext cx="42416" cy="36273"/>
                <a:chOff x="4762623" y="3837847"/>
                <a:chExt cx="42416" cy="36273"/>
              </a:xfrm>
            </p:grpSpPr>
            <p:sp>
              <p:nvSpPr>
                <p:cNvPr id="3640" name="Google Shape;3640;p64"/>
                <p:cNvSpPr/>
                <p:nvPr/>
              </p:nvSpPr>
              <p:spPr>
                <a:xfrm>
                  <a:off x="4762623" y="3837847"/>
                  <a:ext cx="42416" cy="36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3" h="4612" extrusionOk="0">
                      <a:moveTo>
                        <a:pt x="3064" y="1"/>
                      </a:moveTo>
                      <a:cubicBezTo>
                        <a:pt x="2496" y="1"/>
                        <a:pt x="1918" y="211"/>
                        <a:pt x="1449" y="680"/>
                      </a:cubicBezTo>
                      <a:cubicBezTo>
                        <a:pt x="1" y="2128"/>
                        <a:pt x="1033" y="4611"/>
                        <a:pt x="3067" y="4611"/>
                      </a:cubicBezTo>
                      <a:cubicBezTo>
                        <a:pt x="3072" y="4611"/>
                        <a:pt x="3077" y="4611"/>
                        <a:pt x="3082" y="4611"/>
                      </a:cubicBezTo>
                      <a:cubicBezTo>
                        <a:pt x="4352" y="4611"/>
                        <a:pt x="5380" y="3583"/>
                        <a:pt x="5392" y="2313"/>
                      </a:cubicBezTo>
                      <a:cubicBezTo>
                        <a:pt x="5392" y="921"/>
                        <a:pt x="4251" y="1"/>
                        <a:pt x="3064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1" name="Google Shape;3641;p64"/>
                <p:cNvSpPr/>
                <p:nvPr/>
              </p:nvSpPr>
              <p:spPr>
                <a:xfrm>
                  <a:off x="4775538" y="3847568"/>
                  <a:ext cx="19796" cy="16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7" h="2156" extrusionOk="0">
                      <a:moveTo>
                        <a:pt x="1440" y="0"/>
                      </a:moveTo>
                      <a:cubicBezTo>
                        <a:pt x="484" y="0"/>
                        <a:pt x="0" y="1162"/>
                        <a:pt x="678" y="1839"/>
                      </a:cubicBezTo>
                      <a:cubicBezTo>
                        <a:pt x="896" y="2058"/>
                        <a:pt x="1165" y="2155"/>
                        <a:pt x="1429" y="2155"/>
                      </a:cubicBezTo>
                      <a:cubicBezTo>
                        <a:pt x="1984" y="2155"/>
                        <a:pt x="2517" y="1724"/>
                        <a:pt x="2517" y="1077"/>
                      </a:cubicBezTo>
                      <a:cubicBezTo>
                        <a:pt x="2517" y="484"/>
                        <a:pt x="2045" y="0"/>
                        <a:pt x="1440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42" name="Google Shape;3642;p64"/>
              <p:cNvGrpSpPr/>
              <p:nvPr/>
            </p:nvGrpSpPr>
            <p:grpSpPr>
              <a:xfrm>
                <a:off x="4746044" y="4104966"/>
                <a:ext cx="33497" cy="28699"/>
                <a:chOff x="4746044" y="4104966"/>
                <a:chExt cx="33497" cy="28699"/>
              </a:xfrm>
            </p:grpSpPr>
            <p:sp>
              <p:nvSpPr>
                <p:cNvPr id="3643" name="Google Shape;3643;p64"/>
                <p:cNvSpPr/>
                <p:nvPr/>
              </p:nvSpPr>
              <p:spPr>
                <a:xfrm>
                  <a:off x="4746044" y="4104966"/>
                  <a:ext cx="33497" cy="28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9" h="3649" extrusionOk="0">
                      <a:moveTo>
                        <a:pt x="2428" y="1"/>
                      </a:moveTo>
                      <a:cubicBezTo>
                        <a:pt x="1979" y="1"/>
                        <a:pt x="1522" y="167"/>
                        <a:pt x="1150" y="540"/>
                      </a:cubicBezTo>
                      <a:cubicBezTo>
                        <a:pt x="0" y="1677"/>
                        <a:pt x="811" y="3648"/>
                        <a:pt x="2432" y="3648"/>
                      </a:cubicBezTo>
                      <a:cubicBezTo>
                        <a:pt x="3436" y="3648"/>
                        <a:pt x="4259" y="2826"/>
                        <a:pt x="4259" y="1822"/>
                      </a:cubicBezTo>
                      <a:cubicBezTo>
                        <a:pt x="4259" y="726"/>
                        <a:pt x="3363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4" name="Google Shape;3644;p64"/>
                <p:cNvSpPr/>
                <p:nvPr/>
              </p:nvSpPr>
              <p:spPr>
                <a:xfrm>
                  <a:off x="4758887" y="4114632"/>
                  <a:ext cx="11042" cy="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" h="1192" extrusionOk="0">
                      <a:moveTo>
                        <a:pt x="799" y="0"/>
                      </a:moveTo>
                      <a:cubicBezTo>
                        <a:pt x="267" y="0"/>
                        <a:pt x="1" y="641"/>
                        <a:pt x="376" y="1016"/>
                      </a:cubicBezTo>
                      <a:cubicBezTo>
                        <a:pt x="497" y="1137"/>
                        <a:pt x="645" y="1191"/>
                        <a:pt x="792" y="1191"/>
                      </a:cubicBezTo>
                      <a:cubicBezTo>
                        <a:pt x="1099" y="1191"/>
                        <a:pt x="1396" y="953"/>
                        <a:pt x="1404" y="593"/>
                      </a:cubicBezTo>
                      <a:cubicBezTo>
                        <a:pt x="1404" y="266"/>
                        <a:pt x="1126" y="0"/>
                        <a:pt x="799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45" name="Google Shape;3645;p64"/>
              <p:cNvGrpSpPr/>
              <p:nvPr/>
            </p:nvGrpSpPr>
            <p:grpSpPr>
              <a:xfrm>
                <a:off x="4859646" y="4162554"/>
                <a:ext cx="33591" cy="28762"/>
                <a:chOff x="4859646" y="4162554"/>
                <a:chExt cx="33591" cy="28762"/>
              </a:xfrm>
            </p:grpSpPr>
            <p:sp>
              <p:nvSpPr>
                <p:cNvPr id="3646" name="Google Shape;3646;p64"/>
                <p:cNvSpPr/>
                <p:nvPr/>
              </p:nvSpPr>
              <p:spPr>
                <a:xfrm>
                  <a:off x="4859646" y="4162554"/>
                  <a:ext cx="33591" cy="28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1" h="3657" extrusionOk="0">
                      <a:moveTo>
                        <a:pt x="2423" y="0"/>
                      </a:moveTo>
                      <a:cubicBezTo>
                        <a:pt x="1975" y="0"/>
                        <a:pt x="1520" y="166"/>
                        <a:pt x="1149" y="536"/>
                      </a:cubicBezTo>
                      <a:cubicBezTo>
                        <a:pt x="0" y="1685"/>
                        <a:pt x="823" y="3657"/>
                        <a:pt x="2444" y="3657"/>
                      </a:cubicBezTo>
                      <a:cubicBezTo>
                        <a:pt x="3448" y="3657"/>
                        <a:pt x="4258" y="2834"/>
                        <a:pt x="4270" y="1830"/>
                      </a:cubicBezTo>
                      <a:cubicBezTo>
                        <a:pt x="4270" y="732"/>
                        <a:pt x="3365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7" name="Google Shape;3647;p64"/>
                <p:cNvSpPr/>
                <p:nvPr/>
              </p:nvSpPr>
              <p:spPr>
                <a:xfrm>
                  <a:off x="4874196" y="4172283"/>
                  <a:ext cx="9336" cy="9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7" h="1187" extrusionOk="0">
                      <a:moveTo>
                        <a:pt x="594" y="1"/>
                      </a:moveTo>
                      <a:cubicBezTo>
                        <a:pt x="267" y="1"/>
                        <a:pt x="1" y="267"/>
                        <a:pt x="1" y="593"/>
                      </a:cubicBezTo>
                      <a:cubicBezTo>
                        <a:pt x="1" y="920"/>
                        <a:pt x="267" y="1186"/>
                        <a:pt x="594" y="1186"/>
                      </a:cubicBezTo>
                      <a:cubicBezTo>
                        <a:pt x="920" y="1186"/>
                        <a:pt x="1186" y="920"/>
                        <a:pt x="1186" y="593"/>
                      </a:cubicBezTo>
                      <a:cubicBezTo>
                        <a:pt x="1186" y="267"/>
                        <a:pt x="920" y="1"/>
                        <a:pt x="59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648" name="Google Shape;3648;p64"/>
            <p:cNvGrpSpPr/>
            <p:nvPr/>
          </p:nvGrpSpPr>
          <p:grpSpPr>
            <a:xfrm>
              <a:off x="3597785" y="3274438"/>
              <a:ext cx="855610" cy="1122100"/>
              <a:chOff x="3597785" y="3274438"/>
              <a:chExt cx="855610" cy="1122100"/>
            </a:xfrm>
          </p:grpSpPr>
          <p:grpSp>
            <p:nvGrpSpPr>
              <p:cNvPr id="3649" name="Google Shape;3649;p64"/>
              <p:cNvGrpSpPr/>
              <p:nvPr/>
            </p:nvGrpSpPr>
            <p:grpSpPr>
              <a:xfrm>
                <a:off x="3617857" y="3284717"/>
                <a:ext cx="826785" cy="1099165"/>
                <a:chOff x="3617857" y="3284717"/>
                <a:chExt cx="826785" cy="1099165"/>
              </a:xfrm>
            </p:grpSpPr>
            <p:sp>
              <p:nvSpPr>
                <p:cNvPr id="3650" name="Google Shape;3650;p64"/>
                <p:cNvSpPr/>
                <p:nvPr/>
              </p:nvSpPr>
              <p:spPr>
                <a:xfrm>
                  <a:off x="4155028" y="3869354"/>
                  <a:ext cx="289613" cy="514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23" h="65420" fill="none" extrusionOk="0">
                      <a:moveTo>
                        <a:pt x="5928" y="64827"/>
                      </a:moveTo>
                      <a:lnTo>
                        <a:pt x="6158" y="49755"/>
                      </a:lnTo>
                      <a:lnTo>
                        <a:pt x="8202" y="42327"/>
                      </a:lnTo>
                      <a:lnTo>
                        <a:pt x="8795" y="36351"/>
                      </a:lnTo>
                      <a:lnTo>
                        <a:pt x="8795" y="28912"/>
                      </a:lnTo>
                      <a:lnTo>
                        <a:pt x="3049" y="23347"/>
                      </a:lnTo>
                      <a:lnTo>
                        <a:pt x="0" y="12291"/>
                      </a:lnTo>
                      <a:lnTo>
                        <a:pt x="11601" y="1"/>
                      </a:lnTo>
                      <a:lnTo>
                        <a:pt x="19319" y="4259"/>
                      </a:lnTo>
                      <a:lnTo>
                        <a:pt x="27266" y="11747"/>
                      </a:lnTo>
                      <a:lnTo>
                        <a:pt x="36823" y="15472"/>
                      </a:lnTo>
                      <a:lnTo>
                        <a:pt x="34827" y="25803"/>
                      </a:lnTo>
                      <a:lnTo>
                        <a:pt x="26722" y="36944"/>
                      </a:lnTo>
                      <a:lnTo>
                        <a:pt x="19924" y="49198"/>
                      </a:lnTo>
                      <a:lnTo>
                        <a:pt x="11008" y="60690"/>
                      </a:lnTo>
                      <a:lnTo>
                        <a:pt x="5335" y="6542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1" name="Google Shape;3651;p64"/>
                <p:cNvSpPr/>
                <p:nvPr/>
              </p:nvSpPr>
              <p:spPr>
                <a:xfrm>
                  <a:off x="3617857" y="3284717"/>
                  <a:ext cx="662957" cy="685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292" h="87218" fill="none" extrusionOk="0">
                      <a:moveTo>
                        <a:pt x="79900" y="75157"/>
                      </a:moveTo>
                      <a:lnTo>
                        <a:pt x="77916" y="83262"/>
                      </a:lnTo>
                      <a:lnTo>
                        <a:pt x="68299" y="87218"/>
                      </a:lnTo>
                      <a:lnTo>
                        <a:pt x="61610" y="72314"/>
                      </a:lnTo>
                      <a:lnTo>
                        <a:pt x="48376" y="64524"/>
                      </a:lnTo>
                      <a:lnTo>
                        <a:pt x="37489" y="50685"/>
                      </a:lnTo>
                      <a:lnTo>
                        <a:pt x="32771" y="39181"/>
                      </a:lnTo>
                      <a:lnTo>
                        <a:pt x="28525" y="27000"/>
                      </a:lnTo>
                      <a:lnTo>
                        <a:pt x="19779" y="19379"/>
                      </a:lnTo>
                      <a:lnTo>
                        <a:pt x="1" y="14057"/>
                      </a:lnTo>
                      <a:lnTo>
                        <a:pt x="5227" y="0"/>
                      </a:lnTo>
                      <a:lnTo>
                        <a:pt x="40380" y="3605"/>
                      </a:lnTo>
                      <a:lnTo>
                        <a:pt x="53662" y="9254"/>
                      </a:lnTo>
                      <a:lnTo>
                        <a:pt x="56711" y="17734"/>
                      </a:lnTo>
                      <a:lnTo>
                        <a:pt x="69727" y="26177"/>
                      </a:lnTo>
                      <a:lnTo>
                        <a:pt x="84291" y="20649"/>
                      </a:lnTo>
                      <a:lnTo>
                        <a:pt x="79465" y="38165"/>
                      </a:lnTo>
                      <a:lnTo>
                        <a:pt x="72207" y="46960"/>
                      </a:lnTo>
                      <a:lnTo>
                        <a:pt x="64791" y="54677"/>
                      </a:lnTo>
                      <a:lnTo>
                        <a:pt x="54497" y="63206"/>
                      </a:lnTo>
                      <a:lnTo>
                        <a:pt x="62094" y="63556"/>
                      </a:lnTo>
                      <a:lnTo>
                        <a:pt x="66098" y="74335"/>
                      </a:lnTo>
                      <a:close/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2" name="Google Shape;3652;p64"/>
                <p:cNvSpPr/>
                <p:nvPr/>
              </p:nvSpPr>
              <p:spPr>
                <a:xfrm>
                  <a:off x="4230666" y="3943372"/>
                  <a:ext cx="15612" cy="77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5" h="9909" fill="none" extrusionOk="0">
                      <a:moveTo>
                        <a:pt x="1984" y="9908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3" name="Google Shape;3653;p64"/>
                <p:cNvSpPr/>
                <p:nvPr/>
              </p:nvSpPr>
              <p:spPr>
                <a:xfrm>
                  <a:off x="4230666" y="3902843"/>
                  <a:ext cx="138817" cy="116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0" h="14868" fill="none" extrusionOk="0">
                      <a:moveTo>
                        <a:pt x="11952" y="14868"/>
                      </a:moveTo>
                      <a:lnTo>
                        <a:pt x="0" y="4670"/>
                      </a:lnTo>
                      <a:lnTo>
                        <a:pt x="9702" y="1"/>
                      </a:lnTo>
                      <a:lnTo>
                        <a:pt x="17649" y="7489"/>
                      </a:lnTo>
                      <a:close/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4" name="Google Shape;3654;p64"/>
                <p:cNvSpPr/>
                <p:nvPr/>
              </p:nvSpPr>
              <p:spPr>
                <a:xfrm>
                  <a:off x="4234473" y="3939573"/>
                  <a:ext cx="143953" cy="22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03" h="2819" fill="none" extrusionOk="0">
                      <a:moveTo>
                        <a:pt x="0" y="0"/>
                      </a:moveTo>
                      <a:lnTo>
                        <a:pt x="18303" y="2819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5" name="Google Shape;3655;p64"/>
                <p:cNvSpPr/>
                <p:nvPr/>
              </p:nvSpPr>
              <p:spPr>
                <a:xfrm>
                  <a:off x="4300405" y="4023579"/>
                  <a:ext cx="24264" cy="11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14323" fill="none" extrusionOk="0">
                      <a:moveTo>
                        <a:pt x="0" y="14323"/>
                      </a:moveTo>
                      <a:lnTo>
                        <a:pt x="3085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6" name="Google Shape;3656;p64"/>
                <p:cNvSpPr/>
                <p:nvPr/>
              </p:nvSpPr>
              <p:spPr>
                <a:xfrm>
                  <a:off x="4324661" y="4019772"/>
                  <a:ext cx="40544" cy="14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5" h="17820" fill="none" extrusionOk="0">
                      <a:moveTo>
                        <a:pt x="1" y="1"/>
                      </a:moveTo>
                      <a:lnTo>
                        <a:pt x="5154" y="17819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7" name="Google Shape;3657;p64"/>
                <p:cNvSpPr/>
                <p:nvPr/>
              </p:nvSpPr>
              <p:spPr>
                <a:xfrm>
                  <a:off x="4324661" y="4019772"/>
                  <a:ext cx="104282" cy="52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9" h="6678" fill="none" extrusionOk="0">
                      <a:moveTo>
                        <a:pt x="1" y="1"/>
                      </a:moveTo>
                      <a:lnTo>
                        <a:pt x="13259" y="6678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8" name="Google Shape;3658;p64"/>
                <p:cNvSpPr/>
                <p:nvPr/>
              </p:nvSpPr>
              <p:spPr>
                <a:xfrm>
                  <a:off x="4328467" y="3989901"/>
                  <a:ext cx="113421" cy="29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21" h="3799" fill="none" extrusionOk="0">
                      <a:moveTo>
                        <a:pt x="14420" y="0"/>
                      </a:moveTo>
                      <a:lnTo>
                        <a:pt x="1" y="3799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9" name="Google Shape;3659;p64"/>
                <p:cNvSpPr/>
                <p:nvPr/>
              </p:nvSpPr>
              <p:spPr>
                <a:xfrm>
                  <a:off x="4224193" y="4019772"/>
                  <a:ext cx="23886" cy="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9787" fill="none" extrusionOk="0">
                      <a:moveTo>
                        <a:pt x="1" y="9787"/>
                      </a:moveTo>
                      <a:lnTo>
                        <a:pt x="3037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0" name="Google Shape;3660;p64"/>
                <p:cNvSpPr/>
                <p:nvPr/>
              </p:nvSpPr>
              <p:spPr>
                <a:xfrm>
                  <a:off x="4248071" y="4019772"/>
                  <a:ext cx="52342" cy="116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5" h="14807" fill="none" extrusionOk="0">
                      <a:moveTo>
                        <a:pt x="1" y="1"/>
                      </a:moveTo>
                      <a:lnTo>
                        <a:pt x="6654" y="14807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1" name="Google Shape;3661;p64"/>
                <p:cNvSpPr/>
                <p:nvPr/>
              </p:nvSpPr>
              <p:spPr>
                <a:xfrm>
                  <a:off x="4300405" y="4138982"/>
                  <a:ext cx="6567" cy="119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15134" fill="none" extrusionOk="0">
                      <a:moveTo>
                        <a:pt x="0" y="1"/>
                      </a:moveTo>
                      <a:lnTo>
                        <a:pt x="835" y="15134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2" name="Google Shape;3662;p64"/>
                <p:cNvSpPr/>
                <p:nvPr/>
              </p:nvSpPr>
              <p:spPr>
                <a:xfrm>
                  <a:off x="4219726" y="4200164"/>
                  <a:ext cx="85343" cy="605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1" h="7694" fill="none" extrusionOk="0">
                      <a:moveTo>
                        <a:pt x="0" y="0"/>
                      </a:moveTo>
                      <a:lnTo>
                        <a:pt x="10851" y="7694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3" name="Google Shape;3663;p64"/>
                <p:cNvSpPr/>
                <p:nvPr/>
              </p:nvSpPr>
              <p:spPr>
                <a:xfrm>
                  <a:off x="4223430" y="4137275"/>
                  <a:ext cx="81930" cy="15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17" h="1924" fill="none" extrusionOk="0">
                      <a:moveTo>
                        <a:pt x="1" y="1923"/>
                      </a:moveTo>
                      <a:lnTo>
                        <a:pt x="10416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4" name="Google Shape;3664;p64"/>
                <p:cNvSpPr/>
                <p:nvPr/>
              </p:nvSpPr>
              <p:spPr>
                <a:xfrm>
                  <a:off x="4303638" y="4138982"/>
                  <a:ext cx="59947" cy="23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2" h="3038" fill="none" extrusionOk="0">
                      <a:moveTo>
                        <a:pt x="7621" y="3037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5" name="Google Shape;3665;p64"/>
                <p:cNvSpPr/>
                <p:nvPr/>
              </p:nvSpPr>
              <p:spPr>
                <a:xfrm>
                  <a:off x="4201644" y="4267237"/>
                  <a:ext cx="39970" cy="77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" h="9811" fill="none" extrusionOk="0">
                      <a:moveTo>
                        <a:pt x="1" y="0"/>
                      </a:moveTo>
                      <a:lnTo>
                        <a:pt x="5081" y="981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6" name="Google Shape;3666;p64"/>
                <p:cNvSpPr/>
                <p:nvPr/>
              </p:nvSpPr>
              <p:spPr>
                <a:xfrm>
                  <a:off x="4203831" y="4258003"/>
                  <a:ext cx="103142" cy="9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4" h="1175" fill="none" extrusionOk="0">
                      <a:moveTo>
                        <a:pt x="1" y="1174"/>
                      </a:moveTo>
                      <a:lnTo>
                        <a:pt x="13114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7" name="Google Shape;3667;p64"/>
                <p:cNvSpPr/>
                <p:nvPr/>
              </p:nvSpPr>
              <p:spPr>
                <a:xfrm>
                  <a:off x="4179001" y="3943372"/>
                  <a:ext cx="51673" cy="104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13344" fill="none" extrusionOk="0">
                      <a:moveTo>
                        <a:pt x="1" y="13344"/>
                      </a:moveTo>
                      <a:lnTo>
                        <a:pt x="6569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8" name="Google Shape;3668;p64"/>
                <p:cNvSpPr/>
                <p:nvPr/>
              </p:nvSpPr>
              <p:spPr>
                <a:xfrm>
                  <a:off x="4248071" y="4019772"/>
                  <a:ext cx="76597" cy="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39" h="1" fill="none" extrusionOk="0">
                      <a:moveTo>
                        <a:pt x="1" y="1"/>
                      </a:moveTo>
                      <a:lnTo>
                        <a:pt x="9739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9" name="Google Shape;3669;p64"/>
                <p:cNvSpPr/>
                <p:nvPr/>
              </p:nvSpPr>
              <p:spPr>
                <a:xfrm>
                  <a:off x="4219529" y="4138982"/>
                  <a:ext cx="84116" cy="63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5" h="8046" fill="none" extrusionOk="0">
                      <a:moveTo>
                        <a:pt x="1" y="8045"/>
                      </a:moveTo>
                      <a:lnTo>
                        <a:pt x="10694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0" name="Google Shape;3670;p64"/>
                <p:cNvSpPr/>
                <p:nvPr/>
              </p:nvSpPr>
              <p:spPr>
                <a:xfrm>
                  <a:off x="3654964" y="3289853"/>
                  <a:ext cx="46820" cy="638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53" h="8118" fill="none" extrusionOk="0">
                      <a:moveTo>
                        <a:pt x="1" y="0"/>
                      </a:moveTo>
                      <a:lnTo>
                        <a:pt x="5952" y="8117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1" name="Google Shape;3671;p64"/>
                <p:cNvSpPr/>
                <p:nvPr/>
              </p:nvSpPr>
              <p:spPr>
                <a:xfrm>
                  <a:off x="3619760" y="3353693"/>
                  <a:ext cx="85736" cy="36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1" h="4670" fill="none" extrusionOk="0">
                      <a:moveTo>
                        <a:pt x="1" y="4670"/>
                      </a:moveTo>
                      <a:lnTo>
                        <a:pt x="10900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2" name="Google Shape;3672;p64"/>
                <p:cNvSpPr/>
                <p:nvPr/>
              </p:nvSpPr>
              <p:spPr>
                <a:xfrm>
                  <a:off x="3703011" y="3354739"/>
                  <a:ext cx="70415" cy="7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3" h="10089" fill="none" extrusionOk="0">
                      <a:moveTo>
                        <a:pt x="1" y="0"/>
                      </a:moveTo>
                      <a:lnTo>
                        <a:pt x="8952" y="10089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3" name="Google Shape;3673;p64"/>
                <p:cNvSpPr/>
                <p:nvPr/>
              </p:nvSpPr>
              <p:spPr>
                <a:xfrm>
                  <a:off x="3779884" y="3366443"/>
                  <a:ext cx="34449" cy="67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8601" fill="none" extrusionOk="0">
                      <a:moveTo>
                        <a:pt x="1" y="8601"/>
                      </a:moveTo>
                      <a:lnTo>
                        <a:pt x="4380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4" name="Google Shape;3674;p64"/>
                <p:cNvSpPr/>
                <p:nvPr/>
              </p:nvSpPr>
              <p:spPr>
                <a:xfrm>
                  <a:off x="3701776" y="3353693"/>
                  <a:ext cx="116363" cy="12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95" h="1622" fill="none" extrusionOk="0">
                      <a:moveTo>
                        <a:pt x="14795" y="1621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5" name="Google Shape;3675;p64"/>
                <p:cNvSpPr/>
                <p:nvPr/>
              </p:nvSpPr>
              <p:spPr>
                <a:xfrm>
                  <a:off x="3701776" y="3313063"/>
                  <a:ext cx="227204" cy="40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88" h="5167" fill="none" extrusionOk="0">
                      <a:moveTo>
                        <a:pt x="28887" y="1"/>
                      </a:moveTo>
                      <a:lnTo>
                        <a:pt x="0" y="5166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6" name="Google Shape;3676;p64"/>
                <p:cNvSpPr/>
                <p:nvPr/>
              </p:nvSpPr>
              <p:spPr>
                <a:xfrm>
                  <a:off x="3888633" y="3313063"/>
                  <a:ext cx="40347" cy="114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0" h="14554" fill="none" extrusionOk="0">
                      <a:moveTo>
                        <a:pt x="5129" y="1"/>
                      </a:moveTo>
                      <a:lnTo>
                        <a:pt x="0" y="14553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7" name="Google Shape;3677;p64"/>
                <p:cNvSpPr/>
                <p:nvPr/>
              </p:nvSpPr>
              <p:spPr>
                <a:xfrm>
                  <a:off x="3814325" y="3366443"/>
                  <a:ext cx="74316" cy="61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9" h="7767" fill="none" extrusionOk="0">
                      <a:moveTo>
                        <a:pt x="1" y="0"/>
                      </a:moveTo>
                      <a:lnTo>
                        <a:pt x="9448" y="7766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8" name="Google Shape;3678;p64"/>
                <p:cNvSpPr/>
                <p:nvPr/>
              </p:nvSpPr>
              <p:spPr>
                <a:xfrm>
                  <a:off x="3838399" y="3427522"/>
                  <a:ext cx="50242" cy="677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8" h="8614" fill="none" extrusionOk="0">
                      <a:moveTo>
                        <a:pt x="0" y="8613"/>
                      </a:moveTo>
                      <a:lnTo>
                        <a:pt x="6387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9" name="Google Shape;3679;p64"/>
                <p:cNvSpPr/>
                <p:nvPr/>
              </p:nvSpPr>
              <p:spPr>
                <a:xfrm>
                  <a:off x="3814325" y="3313063"/>
                  <a:ext cx="114656" cy="53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78" h="6788" fill="none" extrusionOk="0">
                      <a:moveTo>
                        <a:pt x="1" y="6787"/>
                      </a:moveTo>
                      <a:lnTo>
                        <a:pt x="14577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0" name="Google Shape;3680;p64"/>
                <p:cNvSpPr/>
                <p:nvPr/>
              </p:nvSpPr>
              <p:spPr>
                <a:xfrm>
                  <a:off x="3888633" y="3427522"/>
                  <a:ext cx="55377" cy="76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1" h="9690" fill="none" extrusionOk="0">
                      <a:moveTo>
                        <a:pt x="0" y="0"/>
                      </a:moveTo>
                      <a:lnTo>
                        <a:pt x="7041" y="969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1" name="Google Shape;3681;p64"/>
                <p:cNvSpPr/>
                <p:nvPr/>
              </p:nvSpPr>
              <p:spPr>
                <a:xfrm>
                  <a:off x="3944003" y="3406208"/>
                  <a:ext cx="40631" cy="97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6" h="12400" fill="none" extrusionOk="0">
                      <a:moveTo>
                        <a:pt x="1" y="12400"/>
                      </a:moveTo>
                      <a:lnTo>
                        <a:pt x="5166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2" name="Google Shape;3682;p64"/>
                <p:cNvSpPr/>
                <p:nvPr/>
              </p:nvSpPr>
              <p:spPr>
                <a:xfrm>
                  <a:off x="3984625" y="3357500"/>
                  <a:ext cx="55291" cy="487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0" h="6194" fill="none" extrusionOk="0">
                      <a:moveTo>
                        <a:pt x="1" y="6194"/>
                      </a:moveTo>
                      <a:lnTo>
                        <a:pt x="7029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3" name="Google Shape;3683;p64"/>
                <p:cNvSpPr/>
                <p:nvPr/>
              </p:nvSpPr>
              <p:spPr>
                <a:xfrm>
                  <a:off x="3888633" y="3406208"/>
                  <a:ext cx="96000" cy="21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6" h="2711" fill="none" extrusionOk="0">
                      <a:moveTo>
                        <a:pt x="0" y="2710"/>
                      </a:moveTo>
                      <a:lnTo>
                        <a:pt x="12206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4" name="Google Shape;3684;p64"/>
                <p:cNvSpPr/>
                <p:nvPr/>
              </p:nvSpPr>
              <p:spPr>
                <a:xfrm>
                  <a:off x="3984625" y="3406208"/>
                  <a:ext cx="42251" cy="1363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2" h="17336" fill="none" extrusionOk="0">
                      <a:moveTo>
                        <a:pt x="1" y="1"/>
                      </a:moveTo>
                      <a:lnTo>
                        <a:pt x="5372" y="17335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5" name="Google Shape;3685;p64"/>
                <p:cNvSpPr/>
                <p:nvPr/>
              </p:nvSpPr>
              <p:spPr>
                <a:xfrm>
                  <a:off x="4026868" y="3427522"/>
                  <a:ext cx="35597" cy="115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14626" fill="none" extrusionOk="0">
                      <a:moveTo>
                        <a:pt x="1" y="14625"/>
                      </a:moveTo>
                      <a:lnTo>
                        <a:pt x="4525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6" name="Google Shape;3686;p64"/>
                <p:cNvSpPr/>
                <p:nvPr/>
              </p:nvSpPr>
              <p:spPr>
                <a:xfrm>
                  <a:off x="3876261" y="3542548"/>
                  <a:ext cx="150615" cy="52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50" h="6618" fill="none" extrusionOk="0">
                      <a:moveTo>
                        <a:pt x="1" y="6617"/>
                      </a:moveTo>
                      <a:lnTo>
                        <a:pt x="19150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7" name="Google Shape;3687;p64"/>
                <p:cNvSpPr/>
                <p:nvPr/>
              </p:nvSpPr>
              <p:spPr>
                <a:xfrm>
                  <a:off x="4006702" y="3542548"/>
                  <a:ext cx="20174" cy="990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5" h="12593" fill="none" extrusionOk="0">
                      <a:moveTo>
                        <a:pt x="2565" y="0"/>
                      </a:moveTo>
                      <a:lnTo>
                        <a:pt x="0" y="12593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8" name="Google Shape;3688;p64"/>
                <p:cNvSpPr/>
                <p:nvPr/>
              </p:nvSpPr>
              <p:spPr>
                <a:xfrm>
                  <a:off x="3912700" y="3641584"/>
                  <a:ext cx="97817" cy="41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37" h="5312" fill="none" extrusionOk="0">
                      <a:moveTo>
                        <a:pt x="1" y="5311"/>
                      </a:moveTo>
                      <a:lnTo>
                        <a:pt x="12436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9" name="Google Shape;3689;p64"/>
                <p:cNvSpPr/>
                <p:nvPr/>
              </p:nvSpPr>
              <p:spPr>
                <a:xfrm>
                  <a:off x="3875601" y="3503726"/>
                  <a:ext cx="68410" cy="89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8" h="11336" fill="none" extrusionOk="0">
                      <a:moveTo>
                        <a:pt x="8698" y="1"/>
                      </a:moveTo>
                      <a:lnTo>
                        <a:pt x="0" y="11335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0" name="Google Shape;3690;p64"/>
                <p:cNvSpPr/>
                <p:nvPr/>
              </p:nvSpPr>
              <p:spPr>
                <a:xfrm>
                  <a:off x="3944003" y="3503726"/>
                  <a:ext cx="89441" cy="3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72" h="4598" fill="none" extrusionOk="0">
                      <a:moveTo>
                        <a:pt x="1" y="1"/>
                      </a:moveTo>
                      <a:lnTo>
                        <a:pt x="11372" y="4598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1" name="Google Shape;3691;p64"/>
                <p:cNvSpPr/>
                <p:nvPr/>
              </p:nvSpPr>
              <p:spPr>
                <a:xfrm>
                  <a:off x="4033436" y="3490599"/>
                  <a:ext cx="132824" cy="49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88" h="6267" fill="none" extrusionOk="0">
                      <a:moveTo>
                        <a:pt x="1" y="6267"/>
                      </a:moveTo>
                      <a:lnTo>
                        <a:pt x="16888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2" name="Google Shape;3692;p64"/>
                <p:cNvSpPr/>
                <p:nvPr/>
              </p:nvSpPr>
              <p:spPr>
                <a:xfrm>
                  <a:off x="4166252" y="3490599"/>
                  <a:ext cx="73459" cy="95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0" h="12146" fill="none" extrusionOk="0">
                      <a:moveTo>
                        <a:pt x="1" y="0"/>
                      </a:moveTo>
                      <a:lnTo>
                        <a:pt x="9339" y="12146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3" name="Google Shape;3693;p64"/>
                <p:cNvSpPr/>
                <p:nvPr/>
              </p:nvSpPr>
              <p:spPr>
                <a:xfrm>
                  <a:off x="4027726" y="3539882"/>
                  <a:ext cx="211985" cy="39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53" h="5082" fill="none" extrusionOk="0">
                      <a:moveTo>
                        <a:pt x="26952" y="5081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4" name="Google Shape;3694;p64"/>
                <p:cNvSpPr/>
                <p:nvPr/>
              </p:nvSpPr>
              <p:spPr>
                <a:xfrm>
                  <a:off x="4027726" y="3539882"/>
                  <a:ext cx="99720" cy="174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9" h="22235" fill="none" extrusionOk="0">
                      <a:moveTo>
                        <a:pt x="1" y="1"/>
                      </a:moveTo>
                      <a:lnTo>
                        <a:pt x="12678" y="22234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5" name="Google Shape;3695;p64"/>
                <p:cNvSpPr/>
                <p:nvPr/>
              </p:nvSpPr>
              <p:spPr>
                <a:xfrm>
                  <a:off x="4027726" y="3539882"/>
                  <a:ext cx="159754" cy="111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12" h="14203" fill="none" extrusionOk="0">
                      <a:moveTo>
                        <a:pt x="1" y="1"/>
                      </a:moveTo>
                      <a:lnTo>
                        <a:pt x="20311" y="14202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6" name="Google Shape;3696;p64"/>
                <p:cNvSpPr/>
                <p:nvPr/>
              </p:nvSpPr>
              <p:spPr>
                <a:xfrm>
                  <a:off x="4006702" y="3641584"/>
                  <a:ext cx="120743" cy="73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2" h="9304" fill="none" extrusionOk="0">
                      <a:moveTo>
                        <a:pt x="0" y="1"/>
                      </a:moveTo>
                      <a:lnTo>
                        <a:pt x="15351" y="9303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7" name="Google Shape;3697;p64"/>
                <p:cNvSpPr/>
                <p:nvPr/>
              </p:nvSpPr>
              <p:spPr>
                <a:xfrm>
                  <a:off x="4006702" y="3641584"/>
                  <a:ext cx="39773" cy="1402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7" h="17832" fill="none" extrusionOk="0">
                      <a:moveTo>
                        <a:pt x="5057" y="1783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8" name="Google Shape;3698;p64"/>
                <p:cNvSpPr/>
                <p:nvPr/>
              </p:nvSpPr>
              <p:spPr>
                <a:xfrm>
                  <a:off x="3996423" y="3784585"/>
                  <a:ext cx="51862" cy="10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4" h="1307" fill="none" extrusionOk="0">
                      <a:moveTo>
                        <a:pt x="1" y="1307"/>
                      </a:moveTo>
                      <a:lnTo>
                        <a:pt x="6594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9" name="Google Shape;3699;p64"/>
                <p:cNvSpPr/>
                <p:nvPr/>
              </p:nvSpPr>
              <p:spPr>
                <a:xfrm>
                  <a:off x="4048277" y="3784585"/>
                  <a:ext cx="47583" cy="68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8759" fill="none" extrusionOk="0">
                      <a:moveTo>
                        <a:pt x="1" y="0"/>
                      </a:moveTo>
                      <a:lnTo>
                        <a:pt x="6049" y="8758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0" name="Google Shape;3700;p64"/>
                <p:cNvSpPr/>
                <p:nvPr/>
              </p:nvSpPr>
              <p:spPr>
                <a:xfrm>
                  <a:off x="4095947" y="3788392"/>
                  <a:ext cx="10280" cy="6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8251" fill="none" extrusionOk="0">
                      <a:moveTo>
                        <a:pt x="0" y="8250"/>
                      </a:moveTo>
                      <a:lnTo>
                        <a:pt x="1307" y="0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1" name="Google Shape;3701;p64"/>
                <p:cNvSpPr/>
                <p:nvPr/>
              </p:nvSpPr>
              <p:spPr>
                <a:xfrm>
                  <a:off x="4095852" y="3853467"/>
                  <a:ext cx="45672" cy="15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07" h="2021" fill="none" extrusionOk="0">
                      <a:moveTo>
                        <a:pt x="0" y="0"/>
                      </a:moveTo>
                      <a:lnTo>
                        <a:pt x="5807" y="202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2" name="Google Shape;3702;p64"/>
                <p:cNvSpPr/>
                <p:nvPr/>
              </p:nvSpPr>
              <p:spPr>
                <a:xfrm>
                  <a:off x="4138567" y="3868308"/>
                  <a:ext cx="16469" cy="101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12932" fill="none" extrusionOk="0">
                      <a:moveTo>
                        <a:pt x="1" y="1"/>
                      </a:moveTo>
                      <a:lnTo>
                        <a:pt x="2093" y="12932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3" name="Google Shape;3703;p64"/>
                <p:cNvSpPr/>
                <p:nvPr/>
              </p:nvSpPr>
              <p:spPr>
                <a:xfrm>
                  <a:off x="3875601" y="3592876"/>
                  <a:ext cx="131110" cy="487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70" h="6194" fill="none" extrusionOk="0">
                      <a:moveTo>
                        <a:pt x="0" y="0"/>
                      </a:moveTo>
                      <a:lnTo>
                        <a:pt x="16669" y="6194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4" name="Google Shape;3704;p64"/>
                <p:cNvSpPr/>
                <p:nvPr/>
              </p:nvSpPr>
              <p:spPr>
                <a:xfrm>
                  <a:off x="4164828" y="3394410"/>
                  <a:ext cx="26458" cy="93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4" h="11844" fill="none" extrusionOk="0">
                      <a:moveTo>
                        <a:pt x="0" y="11843"/>
                      </a:moveTo>
                      <a:lnTo>
                        <a:pt x="3363" y="1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5" name="Google Shape;3705;p64"/>
                <p:cNvSpPr/>
                <p:nvPr/>
              </p:nvSpPr>
              <p:spPr>
                <a:xfrm>
                  <a:off x="4191278" y="3394410"/>
                  <a:ext cx="86586" cy="52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9" h="6703" fill="none" extrusionOk="0">
                      <a:moveTo>
                        <a:pt x="0" y="1"/>
                      </a:moveTo>
                      <a:lnTo>
                        <a:pt x="11008" y="6702"/>
                      </a:lnTo>
                    </a:path>
                  </a:pathLst>
                </a:custGeom>
                <a:noFill/>
                <a:ln w="1825" cap="flat" cmpd="sng">
                  <a:solidFill>
                    <a:srgbClr val="A5B7C5"/>
                  </a:solidFill>
                  <a:prstDash val="solid"/>
                  <a:miter lim="120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06" name="Google Shape;3706;p64"/>
              <p:cNvGrpSpPr/>
              <p:nvPr/>
            </p:nvGrpSpPr>
            <p:grpSpPr>
              <a:xfrm>
                <a:off x="4180904" y="4251758"/>
                <a:ext cx="37783" cy="32420"/>
                <a:chOff x="4180904" y="4251758"/>
                <a:chExt cx="37783" cy="32420"/>
              </a:xfrm>
            </p:grpSpPr>
            <p:sp>
              <p:nvSpPr>
                <p:cNvPr id="3707" name="Google Shape;3707;p64"/>
                <p:cNvSpPr/>
                <p:nvPr/>
              </p:nvSpPr>
              <p:spPr>
                <a:xfrm>
                  <a:off x="4180904" y="4251758"/>
                  <a:ext cx="37783" cy="32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22" extrusionOk="0">
                      <a:moveTo>
                        <a:pt x="2738" y="0"/>
                      </a:moveTo>
                      <a:cubicBezTo>
                        <a:pt x="2231" y="0"/>
                        <a:pt x="1715" y="190"/>
                        <a:pt x="1295" y="613"/>
                      </a:cubicBezTo>
                      <a:cubicBezTo>
                        <a:pt x="1" y="1908"/>
                        <a:pt x="920" y="4121"/>
                        <a:pt x="2759" y="4121"/>
                      </a:cubicBezTo>
                      <a:cubicBezTo>
                        <a:pt x="3884" y="4109"/>
                        <a:pt x="4803" y="3190"/>
                        <a:pt x="4803" y="2065"/>
                      </a:cubicBezTo>
                      <a:cubicBezTo>
                        <a:pt x="4803" y="823"/>
                        <a:pt x="3792" y="0"/>
                        <a:pt x="2738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8" name="Google Shape;3708;p64"/>
                <p:cNvSpPr/>
                <p:nvPr/>
              </p:nvSpPr>
              <p:spPr>
                <a:xfrm>
                  <a:off x="4196037" y="4261432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0"/>
                      </a:moveTo>
                      <a:cubicBezTo>
                        <a:pt x="375" y="0"/>
                        <a:pt x="0" y="375"/>
                        <a:pt x="0" y="835"/>
                      </a:cubicBezTo>
                      <a:cubicBezTo>
                        <a:pt x="0" y="1295"/>
                        <a:pt x="375" y="1658"/>
                        <a:pt x="835" y="1658"/>
                      </a:cubicBezTo>
                      <a:cubicBezTo>
                        <a:pt x="1282" y="1658"/>
                        <a:pt x="1657" y="1295"/>
                        <a:pt x="1657" y="835"/>
                      </a:cubicBezTo>
                      <a:cubicBezTo>
                        <a:pt x="1657" y="375"/>
                        <a:pt x="1282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09" name="Google Shape;3709;p64"/>
              <p:cNvGrpSpPr/>
              <p:nvPr/>
            </p:nvGrpSpPr>
            <p:grpSpPr>
              <a:xfrm>
                <a:off x="4201644" y="4081324"/>
                <a:ext cx="37783" cy="32364"/>
                <a:chOff x="4201644" y="4081324"/>
                <a:chExt cx="37783" cy="32364"/>
              </a:xfrm>
            </p:grpSpPr>
            <p:sp>
              <p:nvSpPr>
                <p:cNvPr id="3710" name="Google Shape;3710;p64"/>
                <p:cNvSpPr/>
                <p:nvPr/>
              </p:nvSpPr>
              <p:spPr>
                <a:xfrm>
                  <a:off x="4201644" y="4081324"/>
                  <a:ext cx="37783" cy="32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5" extrusionOk="0">
                      <a:moveTo>
                        <a:pt x="2732" y="1"/>
                      </a:moveTo>
                      <a:cubicBezTo>
                        <a:pt x="2228" y="1"/>
                        <a:pt x="1713" y="188"/>
                        <a:pt x="1295" y="606"/>
                      </a:cubicBezTo>
                      <a:cubicBezTo>
                        <a:pt x="1" y="1900"/>
                        <a:pt x="920" y="4114"/>
                        <a:pt x="2747" y="4114"/>
                      </a:cubicBezTo>
                      <a:cubicBezTo>
                        <a:pt x="3884" y="4114"/>
                        <a:pt x="4803" y="3195"/>
                        <a:pt x="4803" y="2058"/>
                      </a:cubicBezTo>
                      <a:cubicBezTo>
                        <a:pt x="4803" y="821"/>
                        <a:pt x="3789" y="1"/>
                        <a:pt x="273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1" name="Google Shape;3711;p64"/>
                <p:cNvSpPr/>
                <p:nvPr/>
              </p:nvSpPr>
              <p:spPr>
                <a:xfrm>
                  <a:off x="4214582" y="4091037"/>
                  <a:ext cx="15235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1658" extrusionOk="0">
                      <a:moveTo>
                        <a:pt x="1102" y="0"/>
                      </a:moveTo>
                      <a:cubicBezTo>
                        <a:pt x="364" y="0"/>
                        <a:pt x="1" y="883"/>
                        <a:pt x="521" y="1415"/>
                      </a:cubicBezTo>
                      <a:cubicBezTo>
                        <a:pt x="688" y="1582"/>
                        <a:pt x="894" y="1657"/>
                        <a:pt x="1096" y="1657"/>
                      </a:cubicBezTo>
                      <a:cubicBezTo>
                        <a:pt x="1524" y="1657"/>
                        <a:pt x="1936" y="1323"/>
                        <a:pt x="1936" y="823"/>
                      </a:cubicBezTo>
                      <a:cubicBezTo>
                        <a:pt x="1936" y="363"/>
                        <a:pt x="1561" y="0"/>
                        <a:pt x="1102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12" name="Google Shape;3712;p64"/>
              <p:cNvGrpSpPr/>
              <p:nvPr/>
            </p:nvGrpSpPr>
            <p:grpSpPr>
              <a:xfrm>
                <a:off x="4284416" y="3887428"/>
                <a:ext cx="37783" cy="32451"/>
                <a:chOff x="4284416" y="3887428"/>
                <a:chExt cx="37783" cy="32451"/>
              </a:xfrm>
            </p:grpSpPr>
            <p:sp>
              <p:nvSpPr>
                <p:cNvPr id="3713" name="Google Shape;3713;p64"/>
                <p:cNvSpPr/>
                <p:nvPr/>
              </p:nvSpPr>
              <p:spPr>
                <a:xfrm>
                  <a:off x="4284416" y="3887428"/>
                  <a:ext cx="37783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26" extrusionOk="0">
                      <a:moveTo>
                        <a:pt x="2731" y="1"/>
                      </a:moveTo>
                      <a:cubicBezTo>
                        <a:pt x="2227" y="1"/>
                        <a:pt x="1713" y="188"/>
                        <a:pt x="1295" y="606"/>
                      </a:cubicBezTo>
                      <a:cubicBezTo>
                        <a:pt x="1" y="1900"/>
                        <a:pt x="920" y="4126"/>
                        <a:pt x="2747" y="4126"/>
                      </a:cubicBezTo>
                      <a:cubicBezTo>
                        <a:pt x="3884" y="4114"/>
                        <a:pt x="4803" y="3195"/>
                        <a:pt x="4803" y="2070"/>
                      </a:cubicBezTo>
                      <a:cubicBezTo>
                        <a:pt x="4803" y="824"/>
                        <a:pt x="3788" y="1"/>
                        <a:pt x="2731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4" name="Google Shape;3714;p64"/>
                <p:cNvSpPr/>
                <p:nvPr/>
              </p:nvSpPr>
              <p:spPr>
                <a:xfrm>
                  <a:off x="4299548" y="3897039"/>
                  <a:ext cx="13040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9" extrusionOk="0">
                      <a:moveTo>
                        <a:pt x="823" y="1"/>
                      </a:moveTo>
                      <a:cubicBezTo>
                        <a:pt x="363" y="1"/>
                        <a:pt x="0" y="376"/>
                        <a:pt x="0" y="835"/>
                      </a:cubicBezTo>
                      <a:cubicBezTo>
                        <a:pt x="0" y="1295"/>
                        <a:pt x="363" y="1658"/>
                        <a:pt x="823" y="1658"/>
                      </a:cubicBezTo>
                      <a:cubicBezTo>
                        <a:pt x="1283" y="1658"/>
                        <a:pt x="1658" y="1295"/>
                        <a:pt x="1658" y="835"/>
                      </a:cubicBezTo>
                      <a:cubicBezTo>
                        <a:pt x="1658" y="376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15" name="Google Shape;3715;p64"/>
              <p:cNvGrpSpPr/>
              <p:nvPr/>
            </p:nvGrpSpPr>
            <p:grpSpPr>
              <a:xfrm>
                <a:off x="4223721" y="3860404"/>
                <a:ext cx="37870" cy="32364"/>
                <a:chOff x="4223721" y="3860404"/>
                <a:chExt cx="37870" cy="32364"/>
              </a:xfrm>
            </p:grpSpPr>
            <p:sp>
              <p:nvSpPr>
                <p:cNvPr id="3716" name="Google Shape;3716;p64"/>
                <p:cNvSpPr/>
                <p:nvPr/>
              </p:nvSpPr>
              <p:spPr>
                <a:xfrm>
                  <a:off x="4223721" y="3860404"/>
                  <a:ext cx="37870" cy="32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5" h="4115" extrusionOk="0">
                      <a:moveTo>
                        <a:pt x="2735" y="1"/>
                      </a:moveTo>
                      <a:cubicBezTo>
                        <a:pt x="2228" y="1"/>
                        <a:pt x="1713" y="188"/>
                        <a:pt x="1295" y="606"/>
                      </a:cubicBezTo>
                      <a:cubicBezTo>
                        <a:pt x="0" y="1901"/>
                        <a:pt x="920" y="4114"/>
                        <a:pt x="2758" y="4114"/>
                      </a:cubicBezTo>
                      <a:cubicBezTo>
                        <a:pt x="3883" y="4114"/>
                        <a:pt x="4803" y="3195"/>
                        <a:pt x="4815" y="2058"/>
                      </a:cubicBezTo>
                      <a:cubicBezTo>
                        <a:pt x="4815" y="822"/>
                        <a:pt x="3795" y="1"/>
                        <a:pt x="2735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7" name="Google Shape;3717;p64"/>
                <p:cNvSpPr/>
                <p:nvPr/>
              </p:nvSpPr>
              <p:spPr>
                <a:xfrm>
                  <a:off x="4238846" y="3870117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0"/>
                      </a:moveTo>
                      <a:cubicBezTo>
                        <a:pt x="376" y="0"/>
                        <a:pt x="1" y="363"/>
                        <a:pt x="1" y="823"/>
                      </a:cubicBezTo>
                      <a:cubicBezTo>
                        <a:pt x="1" y="1283"/>
                        <a:pt x="376" y="1658"/>
                        <a:pt x="835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63"/>
                        <a:pt x="1283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18" name="Google Shape;3718;p64"/>
              <p:cNvGrpSpPr/>
              <p:nvPr/>
            </p:nvGrpSpPr>
            <p:grpSpPr>
              <a:xfrm>
                <a:off x="4104889" y="3699242"/>
                <a:ext cx="37776" cy="32357"/>
                <a:chOff x="4104889" y="3699242"/>
                <a:chExt cx="37776" cy="32357"/>
              </a:xfrm>
            </p:grpSpPr>
            <p:sp>
              <p:nvSpPr>
                <p:cNvPr id="3719" name="Google Shape;3719;p64"/>
                <p:cNvSpPr/>
                <p:nvPr/>
              </p:nvSpPr>
              <p:spPr>
                <a:xfrm>
                  <a:off x="4104889" y="3699242"/>
                  <a:ext cx="37776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4" extrusionOk="0">
                      <a:moveTo>
                        <a:pt x="2730" y="0"/>
                      </a:moveTo>
                      <a:cubicBezTo>
                        <a:pt x="2226" y="0"/>
                        <a:pt x="1712" y="188"/>
                        <a:pt x="1295" y="605"/>
                      </a:cubicBezTo>
                      <a:cubicBezTo>
                        <a:pt x="0" y="1900"/>
                        <a:pt x="920" y="4114"/>
                        <a:pt x="2746" y="4114"/>
                      </a:cubicBezTo>
                      <a:cubicBezTo>
                        <a:pt x="3883" y="4114"/>
                        <a:pt x="4803" y="3194"/>
                        <a:pt x="4803" y="2069"/>
                      </a:cubicBezTo>
                      <a:cubicBezTo>
                        <a:pt x="4803" y="824"/>
                        <a:pt x="3788" y="0"/>
                        <a:pt x="273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0" name="Google Shape;3720;p64"/>
                <p:cNvSpPr/>
                <p:nvPr/>
              </p:nvSpPr>
              <p:spPr>
                <a:xfrm>
                  <a:off x="4120013" y="3708948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23" y="0"/>
                      </a:moveTo>
                      <a:cubicBezTo>
                        <a:pt x="376" y="0"/>
                        <a:pt x="1" y="375"/>
                        <a:pt x="1" y="823"/>
                      </a:cubicBezTo>
                      <a:cubicBezTo>
                        <a:pt x="1" y="1283"/>
                        <a:pt x="376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75"/>
                        <a:pt x="1283" y="0"/>
                        <a:pt x="82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21" name="Google Shape;3721;p64"/>
              <p:cNvGrpSpPr/>
              <p:nvPr/>
            </p:nvGrpSpPr>
            <p:grpSpPr>
              <a:xfrm>
                <a:off x="4143608" y="3475121"/>
                <a:ext cx="37878" cy="32420"/>
                <a:chOff x="4143608" y="3475121"/>
                <a:chExt cx="37878" cy="32420"/>
              </a:xfrm>
            </p:grpSpPr>
            <p:sp>
              <p:nvSpPr>
                <p:cNvPr id="3722" name="Google Shape;3722;p64"/>
                <p:cNvSpPr/>
                <p:nvPr/>
              </p:nvSpPr>
              <p:spPr>
                <a:xfrm>
                  <a:off x="4143608" y="3475121"/>
                  <a:ext cx="37878" cy="32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6" h="4122" extrusionOk="0">
                      <a:moveTo>
                        <a:pt x="2750" y="0"/>
                      </a:moveTo>
                      <a:cubicBezTo>
                        <a:pt x="2244" y="0"/>
                        <a:pt x="1727" y="190"/>
                        <a:pt x="1307" y="614"/>
                      </a:cubicBezTo>
                      <a:cubicBezTo>
                        <a:pt x="1" y="1908"/>
                        <a:pt x="920" y="4122"/>
                        <a:pt x="2759" y="4122"/>
                      </a:cubicBezTo>
                      <a:cubicBezTo>
                        <a:pt x="3896" y="4122"/>
                        <a:pt x="4815" y="3202"/>
                        <a:pt x="4815" y="2065"/>
                      </a:cubicBezTo>
                      <a:cubicBezTo>
                        <a:pt x="4815" y="823"/>
                        <a:pt x="3805" y="0"/>
                        <a:pt x="275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3" name="Google Shape;3723;p64"/>
                <p:cNvSpPr/>
                <p:nvPr/>
              </p:nvSpPr>
              <p:spPr>
                <a:xfrm>
                  <a:off x="4158741" y="3484795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1"/>
                      </a:moveTo>
                      <a:cubicBezTo>
                        <a:pt x="375" y="1"/>
                        <a:pt x="0" y="376"/>
                        <a:pt x="0" y="835"/>
                      </a:cubicBezTo>
                      <a:cubicBezTo>
                        <a:pt x="0" y="1295"/>
                        <a:pt x="375" y="1658"/>
                        <a:pt x="835" y="1658"/>
                      </a:cubicBezTo>
                      <a:cubicBezTo>
                        <a:pt x="1294" y="1658"/>
                        <a:pt x="1657" y="1295"/>
                        <a:pt x="1657" y="835"/>
                      </a:cubicBezTo>
                      <a:cubicBezTo>
                        <a:pt x="1657" y="376"/>
                        <a:pt x="1294" y="1"/>
                        <a:pt x="83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24" name="Google Shape;3724;p64"/>
              <p:cNvGrpSpPr/>
              <p:nvPr/>
            </p:nvGrpSpPr>
            <p:grpSpPr>
              <a:xfrm>
                <a:off x="4217248" y="3570893"/>
                <a:ext cx="37776" cy="32364"/>
                <a:chOff x="4217248" y="3570893"/>
                <a:chExt cx="37776" cy="32364"/>
              </a:xfrm>
            </p:grpSpPr>
            <p:sp>
              <p:nvSpPr>
                <p:cNvPr id="3725" name="Google Shape;3725;p64"/>
                <p:cNvSpPr/>
                <p:nvPr/>
              </p:nvSpPr>
              <p:spPr>
                <a:xfrm>
                  <a:off x="4217248" y="3570893"/>
                  <a:ext cx="37776" cy="32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5" extrusionOk="0">
                      <a:moveTo>
                        <a:pt x="2732" y="1"/>
                      </a:moveTo>
                      <a:cubicBezTo>
                        <a:pt x="2228" y="1"/>
                        <a:pt x="1713" y="188"/>
                        <a:pt x="1295" y="606"/>
                      </a:cubicBezTo>
                      <a:cubicBezTo>
                        <a:pt x="1" y="1900"/>
                        <a:pt x="920" y="4114"/>
                        <a:pt x="2759" y="4114"/>
                      </a:cubicBezTo>
                      <a:cubicBezTo>
                        <a:pt x="3884" y="4114"/>
                        <a:pt x="4803" y="3195"/>
                        <a:pt x="4803" y="2058"/>
                      </a:cubicBezTo>
                      <a:cubicBezTo>
                        <a:pt x="4803" y="821"/>
                        <a:pt x="3789" y="1"/>
                        <a:pt x="273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6" name="Google Shape;3726;p64"/>
                <p:cNvSpPr/>
                <p:nvPr/>
              </p:nvSpPr>
              <p:spPr>
                <a:xfrm>
                  <a:off x="4232373" y="3580599"/>
                  <a:ext cx="13048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59" extrusionOk="0">
                      <a:moveTo>
                        <a:pt x="824" y="1"/>
                      </a:moveTo>
                      <a:cubicBezTo>
                        <a:pt x="364" y="1"/>
                        <a:pt x="1" y="376"/>
                        <a:pt x="1" y="824"/>
                      </a:cubicBezTo>
                      <a:cubicBezTo>
                        <a:pt x="1" y="1283"/>
                        <a:pt x="364" y="1658"/>
                        <a:pt x="824" y="1658"/>
                      </a:cubicBezTo>
                      <a:cubicBezTo>
                        <a:pt x="1283" y="1658"/>
                        <a:pt x="1658" y="1283"/>
                        <a:pt x="1658" y="824"/>
                      </a:cubicBezTo>
                      <a:cubicBezTo>
                        <a:pt x="1658" y="376"/>
                        <a:pt x="1283" y="1"/>
                        <a:pt x="82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27" name="Google Shape;3727;p64"/>
              <p:cNvGrpSpPr/>
              <p:nvPr/>
            </p:nvGrpSpPr>
            <p:grpSpPr>
              <a:xfrm>
                <a:off x="4255307" y="3431612"/>
                <a:ext cx="37776" cy="32451"/>
                <a:chOff x="4255307" y="3431612"/>
                <a:chExt cx="37776" cy="32451"/>
              </a:xfrm>
            </p:grpSpPr>
            <p:sp>
              <p:nvSpPr>
                <p:cNvPr id="3728" name="Google Shape;3728;p64"/>
                <p:cNvSpPr/>
                <p:nvPr/>
              </p:nvSpPr>
              <p:spPr>
                <a:xfrm>
                  <a:off x="4255307" y="3431612"/>
                  <a:ext cx="37776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26" extrusionOk="0">
                      <a:moveTo>
                        <a:pt x="2730" y="0"/>
                      </a:moveTo>
                      <a:cubicBezTo>
                        <a:pt x="2226" y="0"/>
                        <a:pt x="1712" y="187"/>
                        <a:pt x="1295" y="605"/>
                      </a:cubicBezTo>
                      <a:cubicBezTo>
                        <a:pt x="0" y="1912"/>
                        <a:pt x="920" y="4125"/>
                        <a:pt x="2758" y="4125"/>
                      </a:cubicBezTo>
                      <a:cubicBezTo>
                        <a:pt x="3883" y="4113"/>
                        <a:pt x="4803" y="3194"/>
                        <a:pt x="4803" y="2069"/>
                      </a:cubicBezTo>
                      <a:cubicBezTo>
                        <a:pt x="4803" y="824"/>
                        <a:pt x="3788" y="0"/>
                        <a:pt x="273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9" name="Google Shape;3729;p64"/>
                <p:cNvSpPr/>
                <p:nvPr/>
              </p:nvSpPr>
              <p:spPr>
                <a:xfrm>
                  <a:off x="4270432" y="3441317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0"/>
                      </a:moveTo>
                      <a:cubicBezTo>
                        <a:pt x="376" y="0"/>
                        <a:pt x="1" y="375"/>
                        <a:pt x="1" y="835"/>
                      </a:cubicBezTo>
                      <a:cubicBezTo>
                        <a:pt x="1" y="1295"/>
                        <a:pt x="376" y="1658"/>
                        <a:pt x="835" y="1658"/>
                      </a:cubicBezTo>
                      <a:cubicBezTo>
                        <a:pt x="1295" y="1658"/>
                        <a:pt x="1658" y="1295"/>
                        <a:pt x="1658" y="835"/>
                      </a:cubicBezTo>
                      <a:cubicBezTo>
                        <a:pt x="1658" y="375"/>
                        <a:pt x="1295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30" name="Google Shape;3730;p64"/>
              <p:cNvGrpSpPr/>
              <p:nvPr/>
            </p:nvGrpSpPr>
            <p:grpSpPr>
              <a:xfrm>
                <a:off x="3853052" y="3577398"/>
                <a:ext cx="37776" cy="32420"/>
                <a:chOff x="3853052" y="3577398"/>
                <a:chExt cx="37776" cy="32420"/>
              </a:xfrm>
            </p:grpSpPr>
            <p:sp>
              <p:nvSpPr>
                <p:cNvPr id="3731" name="Google Shape;3731;p64"/>
                <p:cNvSpPr/>
                <p:nvPr/>
              </p:nvSpPr>
              <p:spPr>
                <a:xfrm>
                  <a:off x="3853052" y="3577398"/>
                  <a:ext cx="37776" cy="32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22" extrusionOk="0">
                      <a:moveTo>
                        <a:pt x="2737" y="0"/>
                      </a:moveTo>
                      <a:cubicBezTo>
                        <a:pt x="2231" y="0"/>
                        <a:pt x="1714" y="190"/>
                        <a:pt x="1294" y="614"/>
                      </a:cubicBezTo>
                      <a:cubicBezTo>
                        <a:pt x="0" y="1908"/>
                        <a:pt x="919" y="4122"/>
                        <a:pt x="2746" y="4122"/>
                      </a:cubicBezTo>
                      <a:cubicBezTo>
                        <a:pt x="3883" y="4122"/>
                        <a:pt x="4803" y="3202"/>
                        <a:pt x="4803" y="2065"/>
                      </a:cubicBezTo>
                      <a:cubicBezTo>
                        <a:pt x="4803" y="823"/>
                        <a:pt x="3792" y="0"/>
                        <a:pt x="2737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2" name="Google Shape;3732;p64"/>
                <p:cNvSpPr/>
                <p:nvPr/>
              </p:nvSpPr>
              <p:spPr>
                <a:xfrm>
                  <a:off x="3868176" y="3587072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23" y="1"/>
                      </a:moveTo>
                      <a:cubicBezTo>
                        <a:pt x="363" y="1"/>
                        <a:pt x="1" y="376"/>
                        <a:pt x="1" y="835"/>
                      </a:cubicBezTo>
                      <a:cubicBezTo>
                        <a:pt x="1" y="1295"/>
                        <a:pt x="363" y="1658"/>
                        <a:pt x="823" y="1658"/>
                      </a:cubicBezTo>
                      <a:cubicBezTo>
                        <a:pt x="1283" y="1658"/>
                        <a:pt x="1658" y="1295"/>
                        <a:pt x="1658" y="835"/>
                      </a:cubicBezTo>
                      <a:cubicBezTo>
                        <a:pt x="1658" y="376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33" name="Google Shape;3733;p64"/>
              <p:cNvGrpSpPr/>
              <p:nvPr/>
            </p:nvGrpSpPr>
            <p:grpSpPr>
              <a:xfrm>
                <a:off x="4039908" y="3412107"/>
                <a:ext cx="37776" cy="32357"/>
                <a:chOff x="4039908" y="3412107"/>
                <a:chExt cx="37776" cy="32357"/>
              </a:xfrm>
            </p:grpSpPr>
            <p:sp>
              <p:nvSpPr>
                <p:cNvPr id="3734" name="Google Shape;3734;p64"/>
                <p:cNvSpPr/>
                <p:nvPr/>
              </p:nvSpPr>
              <p:spPr>
                <a:xfrm>
                  <a:off x="4039908" y="3412107"/>
                  <a:ext cx="37776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4" extrusionOk="0">
                      <a:moveTo>
                        <a:pt x="2732" y="0"/>
                      </a:moveTo>
                      <a:cubicBezTo>
                        <a:pt x="2227" y="0"/>
                        <a:pt x="1713" y="187"/>
                        <a:pt x="1295" y="605"/>
                      </a:cubicBezTo>
                      <a:cubicBezTo>
                        <a:pt x="0" y="1900"/>
                        <a:pt x="920" y="4114"/>
                        <a:pt x="2746" y="4114"/>
                      </a:cubicBezTo>
                      <a:cubicBezTo>
                        <a:pt x="3883" y="4114"/>
                        <a:pt x="4803" y="3194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5" name="Google Shape;3735;p64"/>
                <p:cNvSpPr/>
                <p:nvPr/>
              </p:nvSpPr>
              <p:spPr>
                <a:xfrm>
                  <a:off x="4055033" y="3421812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23" y="1"/>
                      </a:moveTo>
                      <a:cubicBezTo>
                        <a:pt x="363" y="1"/>
                        <a:pt x="1" y="363"/>
                        <a:pt x="1" y="823"/>
                      </a:cubicBezTo>
                      <a:cubicBezTo>
                        <a:pt x="1" y="1283"/>
                        <a:pt x="363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63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36" name="Google Shape;3736;p64"/>
              <p:cNvGrpSpPr/>
              <p:nvPr/>
            </p:nvGrpSpPr>
            <p:grpSpPr>
              <a:xfrm>
                <a:off x="4017360" y="3342061"/>
                <a:ext cx="37870" cy="32380"/>
                <a:chOff x="4017360" y="3342061"/>
                <a:chExt cx="37870" cy="32380"/>
              </a:xfrm>
            </p:grpSpPr>
            <p:sp>
              <p:nvSpPr>
                <p:cNvPr id="3737" name="Google Shape;3737;p64"/>
                <p:cNvSpPr/>
                <p:nvPr/>
              </p:nvSpPr>
              <p:spPr>
                <a:xfrm>
                  <a:off x="4017360" y="3342061"/>
                  <a:ext cx="37870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5" h="4117" extrusionOk="0">
                      <a:moveTo>
                        <a:pt x="2749" y="0"/>
                      </a:moveTo>
                      <a:cubicBezTo>
                        <a:pt x="2243" y="0"/>
                        <a:pt x="1726" y="189"/>
                        <a:pt x="1307" y="608"/>
                      </a:cubicBezTo>
                      <a:cubicBezTo>
                        <a:pt x="0" y="1903"/>
                        <a:pt x="920" y="4116"/>
                        <a:pt x="2758" y="4116"/>
                      </a:cubicBezTo>
                      <a:cubicBezTo>
                        <a:pt x="3895" y="4116"/>
                        <a:pt x="4815" y="3197"/>
                        <a:pt x="4815" y="2060"/>
                      </a:cubicBezTo>
                      <a:cubicBezTo>
                        <a:pt x="4815" y="817"/>
                        <a:pt x="3804" y="0"/>
                        <a:pt x="2749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8" name="Google Shape;3738;p64"/>
                <p:cNvSpPr/>
                <p:nvPr/>
              </p:nvSpPr>
              <p:spPr>
                <a:xfrm>
                  <a:off x="4032484" y="3351790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0"/>
                      </a:moveTo>
                      <a:cubicBezTo>
                        <a:pt x="376" y="0"/>
                        <a:pt x="1" y="363"/>
                        <a:pt x="1" y="823"/>
                      </a:cubicBezTo>
                      <a:cubicBezTo>
                        <a:pt x="1" y="1283"/>
                        <a:pt x="376" y="1658"/>
                        <a:pt x="835" y="1658"/>
                      </a:cubicBezTo>
                      <a:cubicBezTo>
                        <a:pt x="1295" y="1658"/>
                        <a:pt x="1658" y="1283"/>
                        <a:pt x="1658" y="823"/>
                      </a:cubicBezTo>
                      <a:cubicBezTo>
                        <a:pt x="1658" y="363"/>
                        <a:pt x="1295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739" name="Google Shape;3739;p64"/>
              <p:cNvSpPr/>
              <p:nvPr/>
            </p:nvSpPr>
            <p:spPr>
              <a:xfrm>
                <a:off x="3998712" y="3520180"/>
                <a:ext cx="47764" cy="40929"/>
              </a:xfrm>
              <a:custGeom>
                <a:avLst/>
                <a:gdLst/>
                <a:ahLst/>
                <a:cxnLst/>
                <a:rect l="l" t="t" r="r" b="b"/>
                <a:pathLst>
                  <a:path w="6073" h="5204" extrusionOk="0">
                    <a:moveTo>
                      <a:pt x="3457" y="0"/>
                    </a:moveTo>
                    <a:cubicBezTo>
                      <a:pt x="2821" y="0"/>
                      <a:pt x="2173" y="236"/>
                      <a:pt x="1645" y="764"/>
                    </a:cubicBezTo>
                    <a:cubicBezTo>
                      <a:pt x="0" y="2397"/>
                      <a:pt x="1162" y="5191"/>
                      <a:pt x="3472" y="5203"/>
                    </a:cubicBezTo>
                    <a:cubicBezTo>
                      <a:pt x="4899" y="5191"/>
                      <a:pt x="6061" y="4030"/>
                      <a:pt x="6073" y="2602"/>
                    </a:cubicBezTo>
                    <a:cubicBezTo>
                      <a:pt x="6073" y="1038"/>
                      <a:pt x="4792" y="0"/>
                      <a:pt x="3457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0" name="Google Shape;3740;p64"/>
              <p:cNvSpPr/>
              <p:nvPr/>
            </p:nvSpPr>
            <p:spPr>
              <a:xfrm>
                <a:off x="4011744" y="3529893"/>
                <a:ext cx="25026" cy="21448"/>
              </a:xfrm>
              <a:custGeom>
                <a:avLst/>
                <a:gdLst/>
                <a:ahLst/>
                <a:cxnLst/>
                <a:rect l="l" t="t" r="r" b="b"/>
                <a:pathLst>
                  <a:path w="3182" h="2727" extrusionOk="0">
                    <a:moveTo>
                      <a:pt x="1815" y="0"/>
                    </a:moveTo>
                    <a:cubicBezTo>
                      <a:pt x="605" y="0"/>
                      <a:pt x="1" y="1464"/>
                      <a:pt x="847" y="2323"/>
                    </a:cubicBezTo>
                    <a:cubicBezTo>
                      <a:pt x="1126" y="2601"/>
                      <a:pt x="1468" y="2726"/>
                      <a:pt x="1803" y="2726"/>
                    </a:cubicBezTo>
                    <a:cubicBezTo>
                      <a:pt x="2503" y="2726"/>
                      <a:pt x="3174" y="2185"/>
                      <a:pt x="3182" y="1367"/>
                    </a:cubicBezTo>
                    <a:cubicBezTo>
                      <a:pt x="3182" y="605"/>
                      <a:pt x="2565" y="0"/>
                      <a:pt x="1815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741" name="Google Shape;3741;p64"/>
              <p:cNvGrpSpPr/>
              <p:nvPr/>
            </p:nvGrpSpPr>
            <p:grpSpPr>
              <a:xfrm>
                <a:off x="3750870" y="3418650"/>
                <a:ext cx="37776" cy="32380"/>
                <a:chOff x="3750870" y="3418650"/>
                <a:chExt cx="37776" cy="32380"/>
              </a:xfrm>
            </p:grpSpPr>
            <p:sp>
              <p:nvSpPr>
                <p:cNvPr id="3742" name="Google Shape;3742;p64"/>
                <p:cNvSpPr/>
                <p:nvPr/>
              </p:nvSpPr>
              <p:spPr>
                <a:xfrm>
                  <a:off x="3750870" y="3418650"/>
                  <a:ext cx="37776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7" extrusionOk="0">
                      <a:moveTo>
                        <a:pt x="2737" y="0"/>
                      </a:moveTo>
                      <a:cubicBezTo>
                        <a:pt x="2231" y="0"/>
                        <a:pt x="1714" y="188"/>
                        <a:pt x="1295" y="608"/>
                      </a:cubicBezTo>
                      <a:cubicBezTo>
                        <a:pt x="0" y="1903"/>
                        <a:pt x="920" y="4116"/>
                        <a:pt x="2746" y="4116"/>
                      </a:cubicBezTo>
                      <a:cubicBezTo>
                        <a:pt x="3883" y="4104"/>
                        <a:pt x="4803" y="3185"/>
                        <a:pt x="4803" y="2060"/>
                      </a:cubicBezTo>
                      <a:cubicBezTo>
                        <a:pt x="4803" y="817"/>
                        <a:pt x="3792" y="0"/>
                        <a:pt x="2737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3" name="Google Shape;3743;p64"/>
                <p:cNvSpPr/>
                <p:nvPr/>
              </p:nvSpPr>
              <p:spPr>
                <a:xfrm>
                  <a:off x="3765994" y="3428285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23" y="0"/>
                      </a:moveTo>
                      <a:cubicBezTo>
                        <a:pt x="363" y="0"/>
                        <a:pt x="1" y="375"/>
                        <a:pt x="1" y="835"/>
                      </a:cubicBezTo>
                      <a:cubicBezTo>
                        <a:pt x="1" y="1294"/>
                        <a:pt x="363" y="1657"/>
                        <a:pt x="823" y="1657"/>
                      </a:cubicBezTo>
                      <a:cubicBezTo>
                        <a:pt x="1283" y="1657"/>
                        <a:pt x="1658" y="1294"/>
                        <a:pt x="1658" y="835"/>
                      </a:cubicBezTo>
                      <a:cubicBezTo>
                        <a:pt x="1658" y="375"/>
                        <a:pt x="1283" y="0"/>
                        <a:pt x="82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44" name="Google Shape;3744;p64"/>
              <p:cNvGrpSpPr/>
              <p:nvPr/>
            </p:nvGrpSpPr>
            <p:grpSpPr>
              <a:xfrm>
                <a:off x="3632509" y="3274438"/>
                <a:ext cx="37783" cy="32357"/>
                <a:chOff x="3632509" y="3274438"/>
                <a:chExt cx="37783" cy="32357"/>
              </a:xfrm>
            </p:grpSpPr>
            <p:sp>
              <p:nvSpPr>
                <p:cNvPr id="3745" name="Google Shape;3745;p64"/>
                <p:cNvSpPr/>
                <p:nvPr/>
              </p:nvSpPr>
              <p:spPr>
                <a:xfrm>
                  <a:off x="3632509" y="3274438"/>
                  <a:ext cx="37783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4" extrusionOk="0">
                      <a:moveTo>
                        <a:pt x="2732" y="0"/>
                      </a:moveTo>
                      <a:cubicBezTo>
                        <a:pt x="2228" y="0"/>
                        <a:pt x="1713" y="187"/>
                        <a:pt x="1295" y="605"/>
                      </a:cubicBezTo>
                      <a:cubicBezTo>
                        <a:pt x="1" y="1900"/>
                        <a:pt x="908" y="4114"/>
                        <a:pt x="2747" y="4114"/>
                      </a:cubicBezTo>
                      <a:cubicBezTo>
                        <a:pt x="3872" y="4114"/>
                        <a:pt x="4791" y="3194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6" name="Google Shape;3746;p64"/>
                <p:cNvSpPr/>
                <p:nvPr/>
              </p:nvSpPr>
              <p:spPr>
                <a:xfrm>
                  <a:off x="3647547" y="3284049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0"/>
                      </a:moveTo>
                      <a:cubicBezTo>
                        <a:pt x="375" y="0"/>
                        <a:pt x="0" y="375"/>
                        <a:pt x="0" y="835"/>
                      </a:cubicBezTo>
                      <a:cubicBezTo>
                        <a:pt x="0" y="1295"/>
                        <a:pt x="375" y="1658"/>
                        <a:pt x="835" y="1658"/>
                      </a:cubicBezTo>
                      <a:cubicBezTo>
                        <a:pt x="1282" y="1658"/>
                        <a:pt x="1657" y="1295"/>
                        <a:pt x="1657" y="835"/>
                      </a:cubicBezTo>
                      <a:cubicBezTo>
                        <a:pt x="1657" y="375"/>
                        <a:pt x="1282" y="0"/>
                        <a:pt x="83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47" name="Google Shape;3747;p64"/>
              <p:cNvGrpSpPr/>
              <p:nvPr/>
            </p:nvGrpSpPr>
            <p:grpSpPr>
              <a:xfrm>
                <a:off x="3906424" y="3297561"/>
                <a:ext cx="37776" cy="32451"/>
                <a:chOff x="3906424" y="3297561"/>
                <a:chExt cx="37776" cy="32451"/>
              </a:xfrm>
            </p:grpSpPr>
            <p:sp>
              <p:nvSpPr>
                <p:cNvPr id="3748" name="Google Shape;3748;p64"/>
                <p:cNvSpPr/>
                <p:nvPr/>
              </p:nvSpPr>
              <p:spPr>
                <a:xfrm>
                  <a:off x="3906424" y="3297561"/>
                  <a:ext cx="37776" cy="32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26" extrusionOk="0">
                      <a:moveTo>
                        <a:pt x="2730" y="0"/>
                      </a:moveTo>
                      <a:cubicBezTo>
                        <a:pt x="2226" y="0"/>
                        <a:pt x="1713" y="187"/>
                        <a:pt x="1295" y="605"/>
                      </a:cubicBezTo>
                      <a:cubicBezTo>
                        <a:pt x="0" y="1899"/>
                        <a:pt x="920" y="4125"/>
                        <a:pt x="2746" y="4125"/>
                      </a:cubicBezTo>
                      <a:cubicBezTo>
                        <a:pt x="3883" y="4113"/>
                        <a:pt x="4803" y="3194"/>
                        <a:pt x="4803" y="2069"/>
                      </a:cubicBezTo>
                      <a:cubicBezTo>
                        <a:pt x="4803" y="824"/>
                        <a:pt x="3788" y="0"/>
                        <a:pt x="273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9" name="Google Shape;3749;p64"/>
                <p:cNvSpPr/>
                <p:nvPr/>
              </p:nvSpPr>
              <p:spPr>
                <a:xfrm>
                  <a:off x="3921548" y="3307361"/>
                  <a:ext cx="13048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58" extrusionOk="0">
                      <a:moveTo>
                        <a:pt x="823" y="0"/>
                      </a:moveTo>
                      <a:cubicBezTo>
                        <a:pt x="364" y="0"/>
                        <a:pt x="1" y="363"/>
                        <a:pt x="1" y="823"/>
                      </a:cubicBezTo>
                      <a:cubicBezTo>
                        <a:pt x="1" y="1282"/>
                        <a:pt x="364" y="1657"/>
                        <a:pt x="823" y="1657"/>
                      </a:cubicBezTo>
                      <a:cubicBezTo>
                        <a:pt x="1283" y="1657"/>
                        <a:pt x="1658" y="1282"/>
                        <a:pt x="1658" y="823"/>
                      </a:cubicBezTo>
                      <a:cubicBezTo>
                        <a:pt x="1658" y="363"/>
                        <a:pt x="1283" y="0"/>
                        <a:pt x="82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50" name="Google Shape;3750;p64"/>
              <p:cNvGrpSpPr/>
              <p:nvPr/>
            </p:nvGrpSpPr>
            <p:grpSpPr>
              <a:xfrm>
                <a:off x="3866084" y="3412107"/>
                <a:ext cx="37776" cy="32357"/>
                <a:chOff x="3866084" y="3412107"/>
                <a:chExt cx="37776" cy="32357"/>
              </a:xfrm>
            </p:grpSpPr>
            <p:sp>
              <p:nvSpPr>
                <p:cNvPr id="3751" name="Google Shape;3751;p64"/>
                <p:cNvSpPr/>
                <p:nvPr/>
              </p:nvSpPr>
              <p:spPr>
                <a:xfrm>
                  <a:off x="3866084" y="3412107"/>
                  <a:ext cx="37776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4" extrusionOk="0">
                      <a:moveTo>
                        <a:pt x="2732" y="0"/>
                      </a:moveTo>
                      <a:cubicBezTo>
                        <a:pt x="2227" y="0"/>
                        <a:pt x="1713" y="187"/>
                        <a:pt x="1295" y="605"/>
                      </a:cubicBezTo>
                      <a:cubicBezTo>
                        <a:pt x="0" y="1900"/>
                        <a:pt x="920" y="4114"/>
                        <a:pt x="2746" y="4114"/>
                      </a:cubicBezTo>
                      <a:cubicBezTo>
                        <a:pt x="3883" y="4114"/>
                        <a:pt x="4803" y="3194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2" name="Google Shape;3752;p64"/>
                <p:cNvSpPr/>
                <p:nvPr/>
              </p:nvSpPr>
              <p:spPr>
                <a:xfrm>
                  <a:off x="3881208" y="3421812"/>
                  <a:ext cx="13048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" h="1658" extrusionOk="0">
                      <a:moveTo>
                        <a:pt x="823" y="1"/>
                      </a:moveTo>
                      <a:cubicBezTo>
                        <a:pt x="364" y="1"/>
                        <a:pt x="1" y="363"/>
                        <a:pt x="1" y="823"/>
                      </a:cubicBezTo>
                      <a:cubicBezTo>
                        <a:pt x="1" y="1283"/>
                        <a:pt x="364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63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53" name="Google Shape;3753;p64"/>
              <p:cNvGrpSpPr/>
              <p:nvPr/>
            </p:nvGrpSpPr>
            <p:grpSpPr>
              <a:xfrm>
                <a:off x="4023919" y="3766409"/>
                <a:ext cx="37783" cy="32357"/>
                <a:chOff x="4023919" y="3766409"/>
                <a:chExt cx="37783" cy="32357"/>
              </a:xfrm>
            </p:grpSpPr>
            <p:sp>
              <p:nvSpPr>
                <p:cNvPr id="3754" name="Google Shape;3754;p64"/>
                <p:cNvSpPr/>
                <p:nvPr/>
              </p:nvSpPr>
              <p:spPr>
                <a:xfrm>
                  <a:off x="4023919" y="3766409"/>
                  <a:ext cx="37783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4" extrusionOk="0">
                      <a:moveTo>
                        <a:pt x="2732" y="0"/>
                      </a:moveTo>
                      <a:cubicBezTo>
                        <a:pt x="2228" y="0"/>
                        <a:pt x="1714" y="187"/>
                        <a:pt x="1295" y="606"/>
                      </a:cubicBezTo>
                      <a:cubicBezTo>
                        <a:pt x="1" y="1900"/>
                        <a:pt x="920" y="4114"/>
                        <a:pt x="2747" y="4114"/>
                      </a:cubicBezTo>
                      <a:cubicBezTo>
                        <a:pt x="3884" y="4114"/>
                        <a:pt x="4803" y="3194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5" name="Google Shape;3755;p64"/>
                <p:cNvSpPr/>
                <p:nvPr/>
              </p:nvSpPr>
              <p:spPr>
                <a:xfrm>
                  <a:off x="4039051" y="3776115"/>
                  <a:ext cx="13040" cy="13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9" extrusionOk="0">
                      <a:moveTo>
                        <a:pt x="823" y="1"/>
                      </a:moveTo>
                      <a:cubicBezTo>
                        <a:pt x="363" y="1"/>
                        <a:pt x="0" y="376"/>
                        <a:pt x="0" y="823"/>
                      </a:cubicBezTo>
                      <a:cubicBezTo>
                        <a:pt x="0" y="1283"/>
                        <a:pt x="363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76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56" name="Google Shape;3756;p64"/>
              <p:cNvGrpSpPr/>
              <p:nvPr/>
            </p:nvGrpSpPr>
            <p:grpSpPr>
              <a:xfrm>
                <a:off x="3973882" y="3779449"/>
                <a:ext cx="37776" cy="32357"/>
                <a:chOff x="3973882" y="3779449"/>
                <a:chExt cx="37776" cy="32357"/>
              </a:xfrm>
            </p:grpSpPr>
            <p:sp>
              <p:nvSpPr>
                <p:cNvPr id="3757" name="Google Shape;3757;p64"/>
                <p:cNvSpPr/>
                <p:nvPr/>
              </p:nvSpPr>
              <p:spPr>
                <a:xfrm>
                  <a:off x="3973882" y="3779449"/>
                  <a:ext cx="37776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4" extrusionOk="0">
                      <a:moveTo>
                        <a:pt x="2730" y="0"/>
                      </a:moveTo>
                      <a:cubicBezTo>
                        <a:pt x="2226" y="0"/>
                        <a:pt x="1712" y="187"/>
                        <a:pt x="1294" y="605"/>
                      </a:cubicBezTo>
                      <a:cubicBezTo>
                        <a:pt x="0" y="1899"/>
                        <a:pt x="919" y="4113"/>
                        <a:pt x="2746" y="4113"/>
                      </a:cubicBezTo>
                      <a:cubicBezTo>
                        <a:pt x="3883" y="4113"/>
                        <a:pt x="4802" y="3194"/>
                        <a:pt x="4802" y="2069"/>
                      </a:cubicBezTo>
                      <a:cubicBezTo>
                        <a:pt x="4802" y="824"/>
                        <a:pt x="3787" y="0"/>
                        <a:pt x="273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8" name="Google Shape;3758;p64"/>
                <p:cNvSpPr/>
                <p:nvPr/>
              </p:nvSpPr>
              <p:spPr>
                <a:xfrm>
                  <a:off x="3989006" y="3789155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23" y="0"/>
                      </a:moveTo>
                      <a:cubicBezTo>
                        <a:pt x="363" y="0"/>
                        <a:pt x="0" y="375"/>
                        <a:pt x="0" y="823"/>
                      </a:cubicBezTo>
                      <a:cubicBezTo>
                        <a:pt x="0" y="1282"/>
                        <a:pt x="363" y="1657"/>
                        <a:pt x="823" y="1657"/>
                      </a:cubicBezTo>
                      <a:cubicBezTo>
                        <a:pt x="1283" y="1657"/>
                        <a:pt x="1658" y="1282"/>
                        <a:pt x="1658" y="823"/>
                      </a:cubicBezTo>
                      <a:cubicBezTo>
                        <a:pt x="1658" y="375"/>
                        <a:pt x="1283" y="0"/>
                        <a:pt x="82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59" name="Google Shape;3759;p64"/>
              <p:cNvGrpSpPr/>
              <p:nvPr/>
            </p:nvGrpSpPr>
            <p:grpSpPr>
              <a:xfrm>
                <a:off x="4073398" y="3838028"/>
                <a:ext cx="37776" cy="32380"/>
                <a:chOff x="4073398" y="3838028"/>
                <a:chExt cx="37776" cy="32380"/>
              </a:xfrm>
            </p:grpSpPr>
            <p:sp>
              <p:nvSpPr>
                <p:cNvPr id="3760" name="Google Shape;3760;p64"/>
                <p:cNvSpPr/>
                <p:nvPr/>
              </p:nvSpPr>
              <p:spPr>
                <a:xfrm>
                  <a:off x="4073398" y="3838028"/>
                  <a:ext cx="37776" cy="32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7" extrusionOk="0">
                      <a:moveTo>
                        <a:pt x="2737" y="1"/>
                      </a:moveTo>
                      <a:cubicBezTo>
                        <a:pt x="2231" y="1"/>
                        <a:pt x="1714" y="189"/>
                        <a:pt x="1295" y="609"/>
                      </a:cubicBezTo>
                      <a:cubicBezTo>
                        <a:pt x="0" y="1891"/>
                        <a:pt x="920" y="4105"/>
                        <a:pt x="2746" y="4117"/>
                      </a:cubicBezTo>
                      <a:cubicBezTo>
                        <a:pt x="3883" y="4105"/>
                        <a:pt x="4803" y="3185"/>
                        <a:pt x="4803" y="2060"/>
                      </a:cubicBezTo>
                      <a:cubicBezTo>
                        <a:pt x="4803" y="818"/>
                        <a:pt x="3792" y="1"/>
                        <a:pt x="2737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1" name="Google Shape;3761;p64"/>
                <p:cNvSpPr/>
                <p:nvPr/>
              </p:nvSpPr>
              <p:spPr>
                <a:xfrm>
                  <a:off x="4088428" y="3847663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35" y="1"/>
                      </a:moveTo>
                      <a:cubicBezTo>
                        <a:pt x="376" y="1"/>
                        <a:pt x="1" y="376"/>
                        <a:pt x="1" y="835"/>
                      </a:cubicBezTo>
                      <a:cubicBezTo>
                        <a:pt x="1" y="1283"/>
                        <a:pt x="376" y="1658"/>
                        <a:pt x="835" y="1658"/>
                      </a:cubicBezTo>
                      <a:cubicBezTo>
                        <a:pt x="1295" y="1658"/>
                        <a:pt x="1658" y="1283"/>
                        <a:pt x="1658" y="835"/>
                      </a:cubicBezTo>
                      <a:cubicBezTo>
                        <a:pt x="1658" y="376"/>
                        <a:pt x="1295" y="1"/>
                        <a:pt x="83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62" name="Google Shape;3762;p64"/>
              <p:cNvGrpSpPr/>
              <p:nvPr/>
            </p:nvGrpSpPr>
            <p:grpSpPr>
              <a:xfrm>
                <a:off x="4342672" y="4144496"/>
                <a:ext cx="37752" cy="32364"/>
                <a:chOff x="4342672" y="4144496"/>
                <a:chExt cx="37752" cy="32364"/>
              </a:xfrm>
            </p:grpSpPr>
            <p:sp>
              <p:nvSpPr>
                <p:cNvPr id="3763" name="Google Shape;3763;p64"/>
                <p:cNvSpPr/>
                <p:nvPr/>
              </p:nvSpPr>
              <p:spPr>
                <a:xfrm>
                  <a:off x="4342672" y="4144496"/>
                  <a:ext cx="37752" cy="32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0" h="4115" extrusionOk="0">
                      <a:moveTo>
                        <a:pt x="2729" y="1"/>
                      </a:moveTo>
                      <a:cubicBezTo>
                        <a:pt x="2224" y="1"/>
                        <a:pt x="1710" y="188"/>
                        <a:pt x="1291" y="606"/>
                      </a:cubicBezTo>
                      <a:cubicBezTo>
                        <a:pt x="1" y="1897"/>
                        <a:pt x="912" y="4114"/>
                        <a:pt x="2740" y="4114"/>
                      </a:cubicBezTo>
                      <a:cubicBezTo>
                        <a:pt x="2745" y="4114"/>
                        <a:pt x="2750" y="4114"/>
                        <a:pt x="2755" y="4114"/>
                      </a:cubicBezTo>
                      <a:cubicBezTo>
                        <a:pt x="3880" y="4114"/>
                        <a:pt x="4800" y="3195"/>
                        <a:pt x="4800" y="2058"/>
                      </a:cubicBezTo>
                      <a:cubicBezTo>
                        <a:pt x="4800" y="822"/>
                        <a:pt x="3785" y="1"/>
                        <a:pt x="2729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4" name="Google Shape;3764;p64"/>
                <p:cNvSpPr/>
                <p:nvPr/>
              </p:nvSpPr>
              <p:spPr>
                <a:xfrm>
                  <a:off x="4355586" y="4154209"/>
                  <a:ext cx="15227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1658" extrusionOk="0">
                      <a:moveTo>
                        <a:pt x="1101" y="0"/>
                      </a:moveTo>
                      <a:cubicBezTo>
                        <a:pt x="363" y="0"/>
                        <a:pt x="0" y="895"/>
                        <a:pt x="520" y="1416"/>
                      </a:cubicBezTo>
                      <a:cubicBezTo>
                        <a:pt x="688" y="1583"/>
                        <a:pt x="893" y="1657"/>
                        <a:pt x="1096" y="1657"/>
                      </a:cubicBezTo>
                      <a:cubicBezTo>
                        <a:pt x="1523" y="1657"/>
                        <a:pt x="1936" y="1324"/>
                        <a:pt x="1936" y="823"/>
                      </a:cubicBezTo>
                      <a:cubicBezTo>
                        <a:pt x="1936" y="375"/>
                        <a:pt x="1561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65" name="Google Shape;3765;p64"/>
              <p:cNvGrpSpPr/>
              <p:nvPr/>
            </p:nvGrpSpPr>
            <p:grpSpPr>
              <a:xfrm>
                <a:off x="4406386" y="4056872"/>
                <a:ext cx="37783" cy="32364"/>
                <a:chOff x="4406386" y="4056872"/>
                <a:chExt cx="37783" cy="32364"/>
              </a:xfrm>
            </p:grpSpPr>
            <p:sp>
              <p:nvSpPr>
                <p:cNvPr id="3766" name="Google Shape;3766;p64"/>
                <p:cNvSpPr/>
                <p:nvPr/>
              </p:nvSpPr>
              <p:spPr>
                <a:xfrm>
                  <a:off x="4406386" y="4056872"/>
                  <a:ext cx="37783" cy="32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5" extrusionOk="0">
                      <a:moveTo>
                        <a:pt x="2733" y="1"/>
                      </a:moveTo>
                      <a:cubicBezTo>
                        <a:pt x="2228" y="1"/>
                        <a:pt x="1714" y="188"/>
                        <a:pt x="1295" y="606"/>
                      </a:cubicBezTo>
                      <a:cubicBezTo>
                        <a:pt x="1" y="1900"/>
                        <a:pt x="920" y="4114"/>
                        <a:pt x="2747" y="4114"/>
                      </a:cubicBezTo>
                      <a:cubicBezTo>
                        <a:pt x="3884" y="4114"/>
                        <a:pt x="4803" y="3195"/>
                        <a:pt x="4803" y="2058"/>
                      </a:cubicBezTo>
                      <a:cubicBezTo>
                        <a:pt x="4803" y="821"/>
                        <a:pt x="3789" y="1"/>
                        <a:pt x="273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7" name="Google Shape;3767;p64"/>
                <p:cNvSpPr/>
                <p:nvPr/>
              </p:nvSpPr>
              <p:spPr>
                <a:xfrm>
                  <a:off x="4419332" y="4066577"/>
                  <a:ext cx="15227" cy="13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" h="1655" extrusionOk="0">
                      <a:moveTo>
                        <a:pt x="1123" y="1"/>
                      </a:moveTo>
                      <a:cubicBezTo>
                        <a:pt x="1115" y="1"/>
                        <a:pt x="1108" y="1"/>
                        <a:pt x="1101" y="1"/>
                      </a:cubicBezTo>
                      <a:cubicBezTo>
                        <a:pt x="363" y="1"/>
                        <a:pt x="0" y="884"/>
                        <a:pt x="520" y="1404"/>
                      </a:cubicBezTo>
                      <a:cubicBezTo>
                        <a:pt x="689" y="1577"/>
                        <a:pt x="898" y="1655"/>
                        <a:pt x="1103" y="1655"/>
                      </a:cubicBezTo>
                      <a:cubicBezTo>
                        <a:pt x="1528" y="1655"/>
                        <a:pt x="1936" y="1322"/>
                        <a:pt x="1936" y="824"/>
                      </a:cubicBezTo>
                      <a:cubicBezTo>
                        <a:pt x="1936" y="371"/>
                        <a:pt x="1572" y="1"/>
                        <a:pt x="11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68" name="Google Shape;3768;p64"/>
              <p:cNvGrpSpPr/>
              <p:nvPr/>
            </p:nvGrpSpPr>
            <p:grpSpPr>
              <a:xfrm>
                <a:off x="4284416" y="4245254"/>
                <a:ext cx="37783" cy="32357"/>
                <a:chOff x="4284416" y="4245254"/>
                <a:chExt cx="37783" cy="32357"/>
              </a:xfrm>
            </p:grpSpPr>
            <p:sp>
              <p:nvSpPr>
                <p:cNvPr id="3769" name="Google Shape;3769;p64"/>
                <p:cNvSpPr/>
                <p:nvPr/>
              </p:nvSpPr>
              <p:spPr>
                <a:xfrm>
                  <a:off x="4284416" y="4245254"/>
                  <a:ext cx="37783" cy="3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4114" extrusionOk="0">
                      <a:moveTo>
                        <a:pt x="2732" y="0"/>
                      </a:moveTo>
                      <a:cubicBezTo>
                        <a:pt x="2228" y="0"/>
                        <a:pt x="1714" y="187"/>
                        <a:pt x="1295" y="606"/>
                      </a:cubicBezTo>
                      <a:cubicBezTo>
                        <a:pt x="1" y="1900"/>
                        <a:pt x="920" y="4114"/>
                        <a:pt x="2747" y="4114"/>
                      </a:cubicBezTo>
                      <a:cubicBezTo>
                        <a:pt x="3884" y="4114"/>
                        <a:pt x="4803" y="3194"/>
                        <a:pt x="4803" y="2057"/>
                      </a:cubicBezTo>
                      <a:cubicBezTo>
                        <a:pt x="4803" y="821"/>
                        <a:pt x="3789" y="0"/>
                        <a:pt x="273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0" name="Google Shape;3770;p64"/>
                <p:cNvSpPr/>
                <p:nvPr/>
              </p:nvSpPr>
              <p:spPr>
                <a:xfrm>
                  <a:off x="4299548" y="4254959"/>
                  <a:ext cx="13040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" h="1658" extrusionOk="0">
                      <a:moveTo>
                        <a:pt x="823" y="1"/>
                      </a:moveTo>
                      <a:cubicBezTo>
                        <a:pt x="363" y="1"/>
                        <a:pt x="0" y="364"/>
                        <a:pt x="0" y="823"/>
                      </a:cubicBezTo>
                      <a:cubicBezTo>
                        <a:pt x="0" y="1283"/>
                        <a:pt x="363" y="1658"/>
                        <a:pt x="823" y="1658"/>
                      </a:cubicBezTo>
                      <a:cubicBezTo>
                        <a:pt x="1283" y="1658"/>
                        <a:pt x="1658" y="1283"/>
                        <a:pt x="1658" y="823"/>
                      </a:cubicBezTo>
                      <a:cubicBezTo>
                        <a:pt x="1658" y="364"/>
                        <a:pt x="1283" y="1"/>
                        <a:pt x="82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71" name="Google Shape;3771;p64"/>
              <p:cNvGrpSpPr/>
              <p:nvPr/>
            </p:nvGrpSpPr>
            <p:grpSpPr>
              <a:xfrm>
                <a:off x="4219057" y="4331258"/>
                <a:ext cx="37776" cy="32364"/>
                <a:chOff x="4219057" y="4331258"/>
                <a:chExt cx="37776" cy="32364"/>
              </a:xfrm>
            </p:grpSpPr>
            <p:sp>
              <p:nvSpPr>
                <p:cNvPr id="3772" name="Google Shape;3772;p64"/>
                <p:cNvSpPr/>
                <p:nvPr/>
              </p:nvSpPr>
              <p:spPr>
                <a:xfrm>
                  <a:off x="4219057" y="4331258"/>
                  <a:ext cx="37776" cy="32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3" h="4115" extrusionOk="0">
                      <a:moveTo>
                        <a:pt x="2732" y="1"/>
                      </a:moveTo>
                      <a:cubicBezTo>
                        <a:pt x="2227" y="1"/>
                        <a:pt x="1713" y="188"/>
                        <a:pt x="1295" y="606"/>
                      </a:cubicBezTo>
                      <a:cubicBezTo>
                        <a:pt x="0" y="1901"/>
                        <a:pt x="920" y="4114"/>
                        <a:pt x="2746" y="4114"/>
                      </a:cubicBezTo>
                      <a:cubicBezTo>
                        <a:pt x="3883" y="4114"/>
                        <a:pt x="4803" y="3195"/>
                        <a:pt x="4803" y="2058"/>
                      </a:cubicBezTo>
                      <a:cubicBezTo>
                        <a:pt x="4803" y="821"/>
                        <a:pt x="3789" y="1"/>
                        <a:pt x="2732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3" name="Google Shape;3773;p64"/>
                <p:cNvSpPr/>
                <p:nvPr/>
              </p:nvSpPr>
              <p:spPr>
                <a:xfrm>
                  <a:off x="4231995" y="4340971"/>
                  <a:ext cx="15235" cy="13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1658" extrusionOk="0">
                      <a:moveTo>
                        <a:pt x="1113" y="0"/>
                      </a:moveTo>
                      <a:cubicBezTo>
                        <a:pt x="363" y="0"/>
                        <a:pt x="1" y="895"/>
                        <a:pt x="521" y="1416"/>
                      </a:cubicBezTo>
                      <a:cubicBezTo>
                        <a:pt x="688" y="1583"/>
                        <a:pt x="894" y="1657"/>
                        <a:pt x="1096" y="1657"/>
                      </a:cubicBezTo>
                      <a:cubicBezTo>
                        <a:pt x="1524" y="1657"/>
                        <a:pt x="1936" y="1324"/>
                        <a:pt x="1936" y="823"/>
                      </a:cubicBezTo>
                      <a:cubicBezTo>
                        <a:pt x="1936" y="375"/>
                        <a:pt x="1561" y="0"/>
                        <a:pt x="1113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74" name="Google Shape;3774;p64"/>
              <p:cNvGrpSpPr/>
              <p:nvPr/>
            </p:nvGrpSpPr>
            <p:grpSpPr>
              <a:xfrm>
                <a:off x="4204122" y="4141688"/>
                <a:ext cx="33497" cy="28699"/>
                <a:chOff x="4204122" y="4141688"/>
                <a:chExt cx="33497" cy="28699"/>
              </a:xfrm>
            </p:grpSpPr>
            <p:sp>
              <p:nvSpPr>
                <p:cNvPr id="3775" name="Google Shape;3775;p64"/>
                <p:cNvSpPr/>
                <p:nvPr/>
              </p:nvSpPr>
              <p:spPr>
                <a:xfrm>
                  <a:off x="4204122" y="4141688"/>
                  <a:ext cx="33497" cy="28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9" h="3649" extrusionOk="0">
                      <a:moveTo>
                        <a:pt x="2427" y="1"/>
                      </a:moveTo>
                      <a:cubicBezTo>
                        <a:pt x="1979" y="1"/>
                        <a:pt x="1522" y="168"/>
                        <a:pt x="1149" y="540"/>
                      </a:cubicBezTo>
                      <a:cubicBezTo>
                        <a:pt x="0" y="1677"/>
                        <a:pt x="811" y="3649"/>
                        <a:pt x="2432" y="3649"/>
                      </a:cubicBezTo>
                      <a:cubicBezTo>
                        <a:pt x="3448" y="3649"/>
                        <a:pt x="4258" y="2826"/>
                        <a:pt x="4258" y="1822"/>
                      </a:cubicBezTo>
                      <a:cubicBezTo>
                        <a:pt x="4258" y="726"/>
                        <a:pt x="3363" y="1"/>
                        <a:pt x="2427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6" name="Google Shape;3776;p64"/>
                <p:cNvSpPr/>
                <p:nvPr/>
              </p:nvSpPr>
              <p:spPr>
                <a:xfrm>
                  <a:off x="4216965" y="4151259"/>
                  <a:ext cx="11042" cy="9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" h="1195" extrusionOk="0">
                      <a:moveTo>
                        <a:pt x="799" y="0"/>
                      </a:moveTo>
                      <a:cubicBezTo>
                        <a:pt x="266" y="0"/>
                        <a:pt x="0" y="641"/>
                        <a:pt x="375" y="1016"/>
                      </a:cubicBezTo>
                      <a:cubicBezTo>
                        <a:pt x="498" y="1139"/>
                        <a:pt x="650" y="1195"/>
                        <a:pt x="799" y="1195"/>
                      </a:cubicBezTo>
                      <a:cubicBezTo>
                        <a:pt x="1103" y="1195"/>
                        <a:pt x="1395" y="963"/>
                        <a:pt x="1404" y="605"/>
                      </a:cubicBezTo>
                      <a:cubicBezTo>
                        <a:pt x="1404" y="278"/>
                        <a:pt x="1137" y="0"/>
                        <a:pt x="799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77" name="Google Shape;3777;p64"/>
              <p:cNvGrpSpPr/>
              <p:nvPr/>
            </p:nvGrpSpPr>
            <p:grpSpPr>
              <a:xfrm>
                <a:off x="4301546" y="4003869"/>
                <a:ext cx="38916" cy="33324"/>
                <a:chOff x="4301546" y="4003869"/>
                <a:chExt cx="38916" cy="33324"/>
              </a:xfrm>
            </p:grpSpPr>
            <p:sp>
              <p:nvSpPr>
                <p:cNvPr id="3778" name="Google Shape;3778;p64"/>
                <p:cNvSpPr/>
                <p:nvPr/>
              </p:nvSpPr>
              <p:spPr>
                <a:xfrm>
                  <a:off x="4301546" y="4003869"/>
                  <a:ext cx="38916" cy="33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8" h="4237" extrusionOk="0">
                      <a:moveTo>
                        <a:pt x="2818" y="1"/>
                      </a:moveTo>
                      <a:cubicBezTo>
                        <a:pt x="2295" y="1"/>
                        <a:pt x="1763" y="196"/>
                        <a:pt x="1331" y="631"/>
                      </a:cubicBezTo>
                      <a:cubicBezTo>
                        <a:pt x="0" y="1962"/>
                        <a:pt x="944" y="4236"/>
                        <a:pt x="2831" y="4236"/>
                      </a:cubicBezTo>
                      <a:cubicBezTo>
                        <a:pt x="3992" y="4236"/>
                        <a:pt x="4948" y="3293"/>
                        <a:pt x="4948" y="2119"/>
                      </a:cubicBezTo>
                      <a:cubicBezTo>
                        <a:pt x="4948" y="845"/>
                        <a:pt x="3905" y="1"/>
                        <a:pt x="2818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9" name="Google Shape;3779;p64"/>
                <p:cNvSpPr/>
                <p:nvPr/>
              </p:nvSpPr>
              <p:spPr>
                <a:xfrm>
                  <a:off x="4314389" y="4013590"/>
                  <a:ext cx="16469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1780" extrusionOk="0">
                      <a:moveTo>
                        <a:pt x="1220" y="0"/>
                      </a:moveTo>
                      <a:cubicBezTo>
                        <a:pt x="1213" y="0"/>
                        <a:pt x="1205" y="0"/>
                        <a:pt x="1198" y="0"/>
                      </a:cubicBezTo>
                      <a:cubicBezTo>
                        <a:pt x="400" y="0"/>
                        <a:pt x="0" y="956"/>
                        <a:pt x="569" y="1512"/>
                      </a:cubicBezTo>
                      <a:cubicBezTo>
                        <a:pt x="750" y="1697"/>
                        <a:pt x="974" y="1780"/>
                        <a:pt x="1194" y="1780"/>
                      </a:cubicBezTo>
                      <a:cubicBezTo>
                        <a:pt x="1652" y="1780"/>
                        <a:pt x="2093" y="1422"/>
                        <a:pt x="2093" y="883"/>
                      </a:cubicBezTo>
                      <a:cubicBezTo>
                        <a:pt x="2093" y="395"/>
                        <a:pt x="1706" y="0"/>
                        <a:pt x="1220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80" name="Google Shape;3780;p64"/>
              <p:cNvGrpSpPr/>
              <p:nvPr/>
            </p:nvGrpSpPr>
            <p:grpSpPr>
              <a:xfrm>
                <a:off x="4210681" y="3924669"/>
                <a:ext cx="36549" cy="31366"/>
                <a:chOff x="4210681" y="3924669"/>
                <a:chExt cx="36549" cy="31366"/>
              </a:xfrm>
            </p:grpSpPr>
            <p:sp>
              <p:nvSpPr>
                <p:cNvPr id="3781" name="Google Shape;3781;p64"/>
                <p:cNvSpPr/>
                <p:nvPr/>
              </p:nvSpPr>
              <p:spPr>
                <a:xfrm>
                  <a:off x="4210681" y="3924669"/>
                  <a:ext cx="36549" cy="31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7" h="3988" extrusionOk="0">
                      <a:moveTo>
                        <a:pt x="2642" y="0"/>
                      </a:moveTo>
                      <a:cubicBezTo>
                        <a:pt x="2152" y="0"/>
                        <a:pt x="1654" y="182"/>
                        <a:pt x="1247" y="589"/>
                      </a:cubicBezTo>
                      <a:cubicBezTo>
                        <a:pt x="1" y="1847"/>
                        <a:pt x="884" y="3988"/>
                        <a:pt x="2662" y="3988"/>
                      </a:cubicBezTo>
                      <a:cubicBezTo>
                        <a:pt x="3751" y="3976"/>
                        <a:pt x="4646" y="3093"/>
                        <a:pt x="4646" y="1992"/>
                      </a:cubicBezTo>
                      <a:cubicBezTo>
                        <a:pt x="4646" y="797"/>
                        <a:pt x="3665" y="0"/>
                        <a:pt x="264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2" name="Google Shape;3782;p64"/>
                <p:cNvSpPr/>
                <p:nvPr/>
              </p:nvSpPr>
              <p:spPr>
                <a:xfrm>
                  <a:off x="4225625" y="3934335"/>
                  <a:ext cx="11994" cy="11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1525" extrusionOk="0">
                      <a:moveTo>
                        <a:pt x="762" y="1"/>
                      </a:moveTo>
                      <a:cubicBezTo>
                        <a:pt x="339" y="1"/>
                        <a:pt x="0" y="339"/>
                        <a:pt x="0" y="763"/>
                      </a:cubicBezTo>
                      <a:cubicBezTo>
                        <a:pt x="0" y="1186"/>
                        <a:pt x="339" y="1525"/>
                        <a:pt x="762" y="1525"/>
                      </a:cubicBezTo>
                      <a:cubicBezTo>
                        <a:pt x="1173" y="1525"/>
                        <a:pt x="1524" y="1186"/>
                        <a:pt x="1524" y="763"/>
                      </a:cubicBezTo>
                      <a:cubicBezTo>
                        <a:pt x="1524" y="339"/>
                        <a:pt x="1173" y="1"/>
                        <a:pt x="762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83" name="Google Shape;3783;p64"/>
              <p:cNvGrpSpPr/>
              <p:nvPr/>
            </p:nvGrpSpPr>
            <p:grpSpPr>
              <a:xfrm>
                <a:off x="3987771" y="3628874"/>
                <a:ext cx="31499" cy="26993"/>
                <a:chOff x="3987771" y="3628874"/>
                <a:chExt cx="31499" cy="26993"/>
              </a:xfrm>
            </p:grpSpPr>
            <p:sp>
              <p:nvSpPr>
                <p:cNvPr id="3784" name="Google Shape;3784;p64"/>
                <p:cNvSpPr/>
                <p:nvPr/>
              </p:nvSpPr>
              <p:spPr>
                <a:xfrm>
                  <a:off x="3987771" y="3628874"/>
                  <a:ext cx="31499" cy="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2" extrusionOk="0">
                      <a:moveTo>
                        <a:pt x="2284" y="0"/>
                      </a:moveTo>
                      <a:cubicBezTo>
                        <a:pt x="1865" y="0"/>
                        <a:pt x="1437" y="156"/>
                        <a:pt x="1089" y="504"/>
                      </a:cubicBezTo>
                      <a:cubicBezTo>
                        <a:pt x="0" y="1581"/>
                        <a:pt x="774" y="3432"/>
                        <a:pt x="2299" y="3432"/>
                      </a:cubicBezTo>
                      <a:cubicBezTo>
                        <a:pt x="3242" y="3419"/>
                        <a:pt x="4004" y="2657"/>
                        <a:pt x="4004" y="1714"/>
                      </a:cubicBezTo>
                      <a:cubicBezTo>
                        <a:pt x="4004" y="682"/>
                        <a:pt x="3162" y="0"/>
                        <a:pt x="2284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5" name="Google Shape;3785;p64"/>
                <p:cNvSpPr/>
                <p:nvPr/>
              </p:nvSpPr>
              <p:spPr>
                <a:xfrm>
                  <a:off x="4000709" y="3638540"/>
                  <a:ext cx="8856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7" extrusionOk="0">
                      <a:moveTo>
                        <a:pt x="641" y="1"/>
                      </a:moveTo>
                      <a:cubicBezTo>
                        <a:pt x="218" y="1"/>
                        <a:pt x="0" y="521"/>
                        <a:pt x="303" y="823"/>
                      </a:cubicBezTo>
                      <a:cubicBezTo>
                        <a:pt x="402" y="922"/>
                        <a:pt x="524" y="967"/>
                        <a:pt x="643" y="967"/>
                      </a:cubicBezTo>
                      <a:cubicBezTo>
                        <a:pt x="890" y="967"/>
                        <a:pt x="1125" y="778"/>
                        <a:pt x="1125" y="485"/>
                      </a:cubicBezTo>
                      <a:cubicBezTo>
                        <a:pt x="1125" y="219"/>
                        <a:pt x="908" y="1"/>
                        <a:pt x="641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86" name="Google Shape;3786;p64"/>
              <p:cNvGrpSpPr/>
              <p:nvPr/>
            </p:nvGrpSpPr>
            <p:grpSpPr>
              <a:xfrm>
                <a:off x="4087382" y="3775674"/>
                <a:ext cx="31405" cy="26898"/>
                <a:chOff x="4087382" y="3775674"/>
                <a:chExt cx="31405" cy="26898"/>
              </a:xfrm>
            </p:grpSpPr>
            <p:sp>
              <p:nvSpPr>
                <p:cNvPr id="3787" name="Google Shape;3787;p64"/>
                <p:cNvSpPr/>
                <p:nvPr/>
              </p:nvSpPr>
              <p:spPr>
                <a:xfrm>
                  <a:off x="4087382" y="3775674"/>
                  <a:ext cx="31405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0" extrusionOk="0">
                      <a:moveTo>
                        <a:pt x="2273" y="0"/>
                      </a:moveTo>
                      <a:cubicBezTo>
                        <a:pt x="1853" y="0"/>
                        <a:pt x="1425" y="156"/>
                        <a:pt x="1077" y="504"/>
                      </a:cubicBezTo>
                      <a:cubicBezTo>
                        <a:pt x="0" y="1581"/>
                        <a:pt x="750" y="3420"/>
                        <a:pt x="2275" y="3420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1" y="0"/>
                        <a:pt x="2273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8" name="Google Shape;3788;p64"/>
                <p:cNvSpPr/>
                <p:nvPr/>
              </p:nvSpPr>
              <p:spPr>
                <a:xfrm>
                  <a:off x="4101460" y="3785348"/>
                  <a:ext cx="7621" cy="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485" y="0"/>
                      </a:moveTo>
                      <a:cubicBezTo>
                        <a:pt x="219" y="0"/>
                        <a:pt x="1" y="218"/>
                        <a:pt x="1" y="484"/>
                      </a:cubicBezTo>
                      <a:cubicBezTo>
                        <a:pt x="1" y="750"/>
                        <a:pt x="219" y="968"/>
                        <a:pt x="485" y="968"/>
                      </a:cubicBezTo>
                      <a:cubicBezTo>
                        <a:pt x="751" y="968"/>
                        <a:pt x="969" y="750"/>
                        <a:pt x="969" y="484"/>
                      </a:cubicBezTo>
                      <a:cubicBezTo>
                        <a:pt x="969" y="218"/>
                        <a:pt x="751" y="0"/>
                        <a:pt x="485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89" name="Google Shape;3789;p64"/>
              <p:cNvGrpSpPr/>
              <p:nvPr/>
            </p:nvGrpSpPr>
            <p:grpSpPr>
              <a:xfrm>
                <a:off x="4118873" y="3856637"/>
                <a:ext cx="31405" cy="26906"/>
                <a:chOff x="4118873" y="3856637"/>
                <a:chExt cx="31405" cy="26906"/>
              </a:xfrm>
            </p:grpSpPr>
            <p:sp>
              <p:nvSpPr>
                <p:cNvPr id="3790" name="Google Shape;3790;p64"/>
                <p:cNvSpPr/>
                <p:nvPr/>
              </p:nvSpPr>
              <p:spPr>
                <a:xfrm>
                  <a:off x="4118873" y="3856637"/>
                  <a:ext cx="31405" cy="26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1" extrusionOk="0">
                      <a:moveTo>
                        <a:pt x="2273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1" y="1581"/>
                        <a:pt x="763" y="3420"/>
                        <a:pt x="2287" y="3420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1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1" name="Google Shape;3791;p64"/>
                <p:cNvSpPr/>
                <p:nvPr/>
              </p:nvSpPr>
              <p:spPr>
                <a:xfrm>
                  <a:off x="4133046" y="3866310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5" y="1"/>
                      </a:moveTo>
                      <a:cubicBezTo>
                        <a:pt x="219" y="1"/>
                        <a:pt x="1" y="218"/>
                        <a:pt x="1" y="484"/>
                      </a:cubicBezTo>
                      <a:cubicBezTo>
                        <a:pt x="1" y="751"/>
                        <a:pt x="219" y="968"/>
                        <a:pt x="485" y="968"/>
                      </a:cubicBezTo>
                      <a:cubicBezTo>
                        <a:pt x="751" y="968"/>
                        <a:pt x="969" y="751"/>
                        <a:pt x="969" y="484"/>
                      </a:cubicBezTo>
                      <a:cubicBezTo>
                        <a:pt x="969" y="218"/>
                        <a:pt x="751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92" name="Google Shape;3792;p64"/>
              <p:cNvGrpSpPr/>
              <p:nvPr/>
            </p:nvGrpSpPr>
            <p:grpSpPr>
              <a:xfrm>
                <a:off x="4168541" y="3639523"/>
                <a:ext cx="31499" cy="26906"/>
                <a:chOff x="4168541" y="3639523"/>
                <a:chExt cx="31499" cy="26906"/>
              </a:xfrm>
            </p:grpSpPr>
            <p:sp>
              <p:nvSpPr>
                <p:cNvPr id="3793" name="Google Shape;3793;p64"/>
                <p:cNvSpPr/>
                <p:nvPr/>
              </p:nvSpPr>
              <p:spPr>
                <a:xfrm>
                  <a:off x="4168541" y="3639523"/>
                  <a:ext cx="31499" cy="26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21" extrusionOk="0">
                      <a:moveTo>
                        <a:pt x="2284" y="1"/>
                      </a:moveTo>
                      <a:cubicBezTo>
                        <a:pt x="1865" y="1"/>
                        <a:pt x="1437" y="157"/>
                        <a:pt x="1089" y="505"/>
                      </a:cubicBezTo>
                      <a:cubicBezTo>
                        <a:pt x="0" y="1582"/>
                        <a:pt x="774" y="3420"/>
                        <a:pt x="2298" y="3420"/>
                      </a:cubicBezTo>
                      <a:cubicBezTo>
                        <a:pt x="3242" y="3420"/>
                        <a:pt x="4004" y="2658"/>
                        <a:pt x="4004" y="1715"/>
                      </a:cubicBezTo>
                      <a:cubicBezTo>
                        <a:pt x="4004" y="683"/>
                        <a:pt x="3162" y="1"/>
                        <a:pt x="2284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4" name="Google Shape;3794;p64"/>
                <p:cNvSpPr/>
                <p:nvPr/>
              </p:nvSpPr>
              <p:spPr>
                <a:xfrm>
                  <a:off x="4182713" y="3649197"/>
                  <a:ext cx="7716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" h="969" extrusionOk="0">
                      <a:moveTo>
                        <a:pt x="496" y="1"/>
                      </a:moveTo>
                      <a:cubicBezTo>
                        <a:pt x="218" y="1"/>
                        <a:pt x="0" y="218"/>
                        <a:pt x="0" y="485"/>
                      </a:cubicBezTo>
                      <a:cubicBezTo>
                        <a:pt x="0" y="751"/>
                        <a:pt x="218" y="968"/>
                        <a:pt x="496" y="968"/>
                      </a:cubicBezTo>
                      <a:cubicBezTo>
                        <a:pt x="763" y="968"/>
                        <a:pt x="980" y="751"/>
                        <a:pt x="980" y="485"/>
                      </a:cubicBezTo>
                      <a:cubicBezTo>
                        <a:pt x="980" y="218"/>
                        <a:pt x="763" y="1"/>
                        <a:pt x="496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95" name="Google Shape;3795;p64"/>
              <p:cNvGrpSpPr/>
              <p:nvPr/>
            </p:nvGrpSpPr>
            <p:grpSpPr>
              <a:xfrm>
                <a:off x="3965789" y="3393545"/>
                <a:ext cx="31405" cy="26945"/>
                <a:chOff x="3965789" y="3393545"/>
                <a:chExt cx="31405" cy="26945"/>
              </a:xfrm>
            </p:grpSpPr>
            <p:sp>
              <p:nvSpPr>
                <p:cNvPr id="3796" name="Google Shape;3796;p64"/>
                <p:cNvSpPr/>
                <p:nvPr/>
              </p:nvSpPr>
              <p:spPr>
                <a:xfrm>
                  <a:off x="3965789" y="3393545"/>
                  <a:ext cx="31405" cy="26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26" extrusionOk="0">
                      <a:moveTo>
                        <a:pt x="2273" y="0"/>
                      </a:moveTo>
                      <a:cubicBezTo>
                        <a:pt x="1854" y="0"/>
                        <a:pt x="1426" y="158"/>
                        <a:pt x="1077" y="510"/>
                      </a:cubicBezTo>
                      <a:cubicBezTo>
                        <a:pt x="1" y="1586"/>
                        <a:pt x="763" y="3425"/>
                        <a:pt x="2287" y="3425"/>
                      </a:cubicBezTo>
                      <a:cubicBezTo>
                        <a:pt x="3231" y="3425"/>
                        <a:pt x="3993" y="2663"/>
                        <a:pt x="3993" y="1720"/>
                      </a:cubicBezTo>
                      <a:cubicBezTo>
                        <a:pt x="3993" y="688"/>
                        <a:pt x="3151" y="0"/>
                        <a:pt x="2273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7" name="Google Shape;3797;p64"/>
                <p:cNvSpPr/>
                <p:nvPr/>
              </p:nvSpPr>
              <p:spPr>
                <a:xfrm>
                  <a:off x="3978632" y="3403259"/>
                  <a:ext cx="8950" cy="7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965" extrusionOk="0">
                      <a:moveTo>
                        <a:pt x="654" y="1"/>
                      </a:moveTo>
                      <a:cubicBezTo>
                        <a:pt x="219" y="1"/>
                        <a:pt x="1" y="509"/>
                        <a:pt x="315" y="823"/>
                      </a:cubicBezTo>
                      <a:cubicBezTo>
                        <a:pt x="413" y="921"/>
                        <a:pt x="533" y="964"/>
                        <a:pt x="651" y="964"/>
                      </a:cubicBezTo>
                      <a:cubicBezTo>
                        <a:pt x="899" y="964"/>
                        <a:pt x="1138" y="772"/>
                        <a:pt x="1138" y="485"/>
                      </a:cubicBezTo>
                      <a:cubicBezTo>
                        <a:pt x="1138" y="206"/>
                        <a:pt x="920" y="1"/>
                        <a:pt x="65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98" name="Google Shape;3798;p64"/>
              <p:cNvGrpSpPr/>
              <p:nvPr/>
            </p:nvGrpSpPr>
            <p:grpSpPr>
              <a:xfrm>
                <a:off x="3925166" y="3491008"/>
                <a:ext cx="31405" cy="27001"/>
                <a:chOff x="3925166" y="3491008"/>
                <a:chExt cx="31405" cy="27001"/>
              </a:xfrm>
            </p:grpSpPr>
            <p:sp>
              <p:nvSpPr>
                <p:cNvPr id="3799" name="Google Shape;3799;p64"/>
                <p:cNvSpPr/>
                <p:nvPr/>
              </p:nvSpPr>
              <p:spPr>
                <a:xfrm>
                  <a:off x="3925166" y="3491008"/>
                  <a:ext cx="31405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3" h="3433" extrusionOk="0">
                      <a:moveTo>
                        <a:pt x="2273" y="1"/>
                      </a:moveTo>
                      <a:cubicBezTo>
                        <a:pt x="1853" y="1"/>
                        <a:pt x="1425" y="157"/>
                        <a:pt x="1077" y="505"/>
                      </a:cubicBezTo>
                      <a:cubicBezTo>
                        <a:pt x="0" y="1582"/>
                        <a:pt x="763" y="3432"/>
                        <a:pt x="2287" y="3432"/>
                      </a:cubicBezTo>
                      <a:cubicBezTo>
                        <a:pt x="3230" y="3432"/>
                        <a:pt x="3992" y="2658"/>
                        <a:pt x="3992" y="1715"/>
                      </a:cubicBezTo>
                      <a:cubicBezTo>
                        <a:pt x="3992" y="683"/>
                        <a:pt x="3151" y="1"/>
                        <a:pt x="2273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0" name="Google Shape;3800;p64"/>
                <p:cNvSpPr/>
                <p:nvPr/>
              </p:nvSpPr>
              <p:spPr>
                <a:xfrm>
                  <a:off x="3939339" y="3500682"/>
                  <a:ext cx="7621" cy="7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9" extrusionOk="0">
                      <a:moveTo>
                        <a:pt x="485" y="1"/>
                      </a:moveTo>
                      <a:cubicBezTo>
                        <a:pt x="219" y="1"/>
                        <a:pt x="1" y="218"/>
                        <a:pt x="1" y="485"/>
                      </a:cubicBezTo>
                      <a:cubicBezTo>
                        <a:pt x="1" y="751"/>
                        <a:pt x="219" y="968"/>
                        <a:pt x="485" y="968"/>
                      </a:cubicBezTo>
                      <a:cubicBezTo>
                        <a:pt x="751" y="968"/>
                        <a:pt x="969" y="751"/>
                        <a:pt x="969" y="485"/>
                      </a:cubicBezTo>
                      <a:cubicBezTo>
                        <a:pt x="969" y="218"/>
                        <a:pt x="751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01" name="Google Shape;3801;p64"/>
              <p:cNvGrpSpPr/>
              <p:nvPr/>
            </p:nvGrpSpPr>
            <p:grpSpPr>
              <a:xfrm>
                <a:off x="3682845" y="3340976"/>
                <a:ext cx="31397" cy="26898"/>
                <a:chOff x="3682845" y="3340976"/>
                <a:chExt cx="31397" cy="26898"/>
              </a:xfrm>
            </p:grpSpPr>
            <p:sp>
              <p:nvSpPr>
                <p:cNvPr id="3802" name="Google Shape;3802;p64"/>
                <p:cNvSpPr/>
                <p:nvPr/>
              </p:nvSpPr>
              <p:spPr>
                <a:xfrm>
                  <a:off x="3682845" y="3340976"/>
                  <a:ext cx="31397" cy="2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2" h="3420" extrusionOk="0">
                      <a:moveTo>
                        <a:pt x="2272" y="0"/>
                      </a:moveTo>
                      <a:cubicBezTo>
                        <a:pt x="1853" y="0"/>
                        <a:pt x="1425" y="156"/>
                        <a:pt x="1077" y="504"/>
                      </a:cubicBezTo>
                      <a:cubicBezTo>
                        <a:pt x="0" y="1581"/>
                        <a:pt x="762" y="3420"/>
                        <a:pt x="2286" y="3420"/>
                      </a:cubicBezTo>
                      <a:cubicBezTo>
                        <a:pt x="3230" y="3420"/>
                        <a:pt x="3992" y="2658"/>
                        <a:pt x="3992" y="1714"/>
                      </a:cubicBezTo>
                      <a:cubicBezTo>
                        <a:pt x="3992" y="683"/>
                        <a:pt x="3150" y="0"/>
                        <a:pt x="2272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3" name="Google Shape;3803;p64"/>
                <p:cNvSpPr/>
                <p:nvPr/>
              </p:nvSpPr>
              <p:spPr>
                <a:xfrm>
                  <a:off x="3695783" y="3350650"/>
                  <a:ext cx="8856" cy="7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72" extrusionOk="0">
                      <a:moveTo>
                        <a:pt x="641" y="0"/>
                      </a:moveTo>
                      <a:cubicBezTo>
                        <a:pt x="206" y="0"/>
                        <a:pt x="0" y="520"/>
                        <a:pt x="303" y="823"/>
                      </a:cubicBezTo>
                      <a:cubicBezTo>
                        <a:pt x="401" y="926"/>
                        <a:pt x="524" y="972"/>
                        <a:pt x="643" y="972"/>
                      </a:cubicBezTo>
                      <a:cubicBezTo>
                        <a:pt x="890" y="972"/>
                        <a:pt x="1125" y="777"/>
                        <a:pt x="1125" y="484"/>
                      </a:cubicBezTo>
                      <a:cubicBezTo>
                        <a:pt x="1125" y="218"/>
                        <a:pt x="907" y="0"/>
                        <a:pt x="641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04" name="Google Shape;3804;p64"/>
              <p:cNvGrpSpPr/>
              <p:nvPr/>
            </p:nvGrpSpPr>
            <p:grpSpPr>
              <a:xfrm>
                <a:off x="3795393" y="3353725"/>
                <a:ext cx="31499" cy="26993"/>
                <a:chOff x="3795393" y="3353725"/>
                <a:chExt cx="31499" cy="26993"/>
              </a:xfrm>
            </p:grpSpPr>
            <p:sp>
              <p:nvSpPr>
                <p:cNvPr id="3805" name="Google Shape;3805;p64"/>
                <p:cNvSpPr/>
                <p:nvPr/>
              </p:nvSpPr>
              <p:spPr>
                <a:xfrm>
                  <a:off x="3795393" y="3353725"/>
                  <a:ext cx="31499" cy="26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2" extrusionOk="0">
                      <a:moveTo>
                        <a:pt x="2285" y="0"/>
                      </a:moveTo>
                      <a:cubicBezTo>
                        <a:pt x="1865" y="0"/>
                        <a:pt x="1437" y="156"/>
                        <a:pt x="1089" y="504"/>
                      </a:cubicBezTo>
                      <a:cubicBezTo>
                        <a:pt x="0" y="1581"/>
                        <a:pt x="775" y="3432"/>
                        <a:pt x="2299" y="3432"/>
                      </a:cubicBezTo>
                      <a:cubicBezTo>
                        <a:pt x="3242" y="3432"/>
                        <a:pt x="4005" y="2658"/>
                        <a:pt x="4005" y="1714"/>
                      </a:cubicBezTo>
                      <a:cubicBezTo>
                        <a:pt x="4005" y="683"/>
                        <a:pt x="3163" y="0"/>
                        <a:pt x="2285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6" name="Google Shape;3806;p64"/>
                <p:cNvSpPr/>
                <p:nvPr/>
              </p:nvSpPr>
              <p:spPr>
                <a:xfrm>
                  <a:off x="3809668" y="3363399"/>
                  <a:ext cx="7613" cy="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968" extrusionOk="0">
                      <a:moveTo>
                        <a:pt x="484" y="0"/>
                      </a:moveTo>
                      <a:cubicBezTo>
                        <a:pt x="206" y="0"/>
                        <a:pt x="0" y="218"/>
                        <a:pt x="0" y="484"/>
                      </a:cubicBezTo>
                      <a:cubicBezTo>
                        <a:pt x="0" y="750"/>
                        <a:pt x="206" y="968"/>
                        <a:pt x="484" y="968"/>
                      </a:cubicBezTo>
                      <a:cubicBezTo>
                        <a:pt x="750" y="968"/>
                        <a:pt x="968" y="750"/>
                        <a:pt x="968" y="484"/>
                      </a:cubicBezTo>
                      <a:cubicBezTo>
                        <a:pt x="968" y="218"/>
                        <a:pt x="750" y="0"/>
                        <a:pt x="484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07" name="Google Shape;3807;p64"/>
              <p:cNvGrpSpPr/>
              <p:nvPr/>
            </p:nvGrpSpPr>
            <p:grpSpPr>
              <a:xfrm>
                <a:off x="4176909" y="4363221"/>
                <a:ext cx="38924" cy="33316"/>
                <a:chOff x="4176909" y="4363221"/>
                <a:chExt cx="38924" cy="33316"/>
              </a:xfrm>
            </p:grpSpPr>
            <p:sp>
              <p:nvSpPr>
                <p:cNvPr id="3808" name="Google Shape;3808;p64"/>
                <p:cNvSpPr/>
                <p:nvPr/>
              </p:nvSpPr>
              <p:spPr>
                <a:xfrm>
                  <a:off x="4176909" y="4363221"/>
                  <a:ext cx="38924" cy="33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9" h="4236" extrusionOk="0">
                      <a:moveTo>
                        <a:pt x="2823" y="0"/>
                      </a:moveTo>
                      <a:cubicBezTo>
                        <a:pt x="2301" y="0"/>
                        <a:pt x="1767" y="195"/>
                        <a:pt x="1331" y="631"/>
                      </a:cubicBezTo>
                      <a:cubicBezTo>
                        <a:pt x="1" y="1961"/>
                        <a:pt x="944" y="4236"/>
                        <a:pt x="2831" y="4236"/>
                      </a:cubicBezTo>
                      <a:cubicBezTo>
                        <a:pt x="4005" y="4236"/>
                        <a:pt x="4948" y="3292"/>
                        <a:pt x="4948" y="2119"/>
                      </a:cubicBezTo>
                      <a:cubicBezTo>
                        <a:pt x="4948" y="844"/>
                        <a:pt x="3911" y="0"/>
                        <a:pt x="2823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9" name="Google Shape;3809;p64"/>
                <p:cNvSpPr/>
                <p:nvPr/>
              </p:nvSpPr>
              <p:spPr>
                <a:xfrm>
                  <a:off x="4192230" y="4372934"/>
                  <a:ext cx="13897" cy="13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7" h="1779" extrusionOk="0">
                      <a:moveTo>
                        <a:pt x="883" y="1"/>
                      </a:moveTo>
                      <a:cubicBezTo>
                        <a:pt x="399" y="1"/>
                        <a:pt x="0" y="400"/>
                        <a:pt x="0" y="896"/>
                      </a:cubicBezTo>
                      <a:cubicBezTo>
                        <a:pt x="0" y="1380"/>
                        <a:pt x="399" y="1779"/>
                        <a:pt x="883" y="1779"/>
                      </a:cubicBezTo>
                      <a:cubicBezTo>
                        <a:pt x="1379" y="1779"/>
                        <a:pt x="1766" y="1380"/>
                        <a:pt x="1766" y="896"/>
                      </a:cubicBezTo>
                      <a:cubicBezTo>
                        <a:pt x="1766" y="400"/>
                        <a:pt x="1379" y="1"/>
                        <a:pt x="88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10" name="Google Shape;3810;p64"/>
              <p:cNvGrpSpPr/>
              <p:nvPr/>
            </p:nvGrpSpPr>
            <p:grpSpPr>
              <a:xfrm>
                <a:off x="4226191" y="4007660"/>
                <a:ext cx="33560" cy="28770"/>
                <a:chOff x="4226191" y="4007660"/>
                <a:chExt cx="33560" cy="28770"/>
              </a:xfrm>
            </p:grpSpPr>
            <p:sp>
              <p:nvSpPr>
                <p:cNvPr id="3811" name="Google Shape;3811;p64"/>
                <p:cNvSpPr/>
                <p:nvPr/>
              </p:nvSpPr>
              <p:spPr>
                <a:xfrm>
                  <a:off x="4226191" y="4007660"/>
                  <a:ext cx="33560" cy="28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7" h="3658" extrusionOk="0">
                      <a:moveTo>
                        <a:pt x="2427" y="1"/>
                      </a:moveTo>
                      <a:cubicBezTo>
                        <a:pt x="1980" y="1"/>
                        <a:pt x="1524" y="167"/>
                        <a:pt x="1150" y="537"/>
                      </a:cubicBezTo>
                      <a:cubicBezTo>
                        <a:pt x="1" y="1686"/>
                        <a:pt x="811" y="3645"/>
                        <a:pt x="2444" y="3658"/>
                      </a:cubicBezTo>
                      <a:cubicBezTo>
                        <a:pt x="3436" y="3645"/>
                        <a:pt x="4259" y="2835"/>
                        <a:pt x="4259" y="1843"/>
                      </a:cubicBezTo>
                      <a:cubicBezTo>
                        <a:pt x="4267" y="736"/>
                        <a:pt x="3369" y="1"/>
                        <a:pt x="2427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2" name="Google Shape;3812;p64"/>
                <p:cNvSpPr/>
                <p:nvPr/>
              </p:nvSpPr>
              <p:spPr>
                <a:xfrm>
                  <a:off x="4239129" y="4017397"/>
                  <a:ext cx="10948" cy="9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1193" extrusionOk="0">
                      <a:moveTo>
                        <a:pt x="787" y="0"/>
                      </a:moveTo>
                      <a:cubicBezTo>
                        <a:pt x="267" y="0"/>
                        <a:pt x="1" y="641"/>
                        <a:pt x="376" y="1016"/>
                      </a:cubicBezTo>
                      <a:cubicBezTo>
                        <a:pt x="497" y="1138"/>
                        <a:pt x="647" y="1192"/>
                        <a:pt x="794" y="1192"/>
                      </a:cubicBezTo>
                      <a:cubicBezTo>
                        <a:pt x="1099" y="1192"/>
                        <a:pt x="1392" y="957"/>
                        <a:pt x="1392" y="605"/>
                      </a:cubicBezTo>
                      <a:cubicBezTo>
                        <a:pt x="1392" y="266"/>
                        <a:pt x="1126" y="0"/>
                        <a:pt x="787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13" name="Google Shape;3813;p64"/>
              <p:cNvGrpSpPr/>
              <p:nvPr/>
            </p:nvGrpSpPr>
            <p:grpSpPr>
              <a:xfrm>
                <a:off x="3597785" y="3377045"/>
                <a:ext cx="33591" cy="28699"/>
                <a:chOff x="3597785" y="3377045"/>
                <a:chExt cx="33591" cy="28699"/>
              </a:xfrm>
            </p:grpSpPr>
            <p:sp>
              <p:nvSpPr>
                <p:cNvPr id="3814" name="Google Shape;3814;p64"/>
                <p:cNvSpPr/>
                <p:nvPr/>
              </p:nvSpPr>
              <p:spPr>
                <a:xfrm>
                  <a:off x="3597785" y="3377045"/>
                  <a:ext cx="33591" cy="28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1" h="3649" extrusionOk="0">
                      <a:moveTo>
                        <a:pt x="2428" y="0"/>
                      </a:moveTo>
                      <a:cubicBezTo>
                        <a:pt x="1979" y="0"/>
                        <a:pt x="1522" y="167"/>
                        <a:pt x="1150" y="539"/>
                      </a:cubicBezTo>
                      <a:cubicBezTo>
                        <a:pt x="0" y="1676"/>
                        <a:pt x="811" y="3648"/>
                        <a:pt x="2444" y="3648"/>
                      </a:cubicBezTo>
                      <a:cubicBezTo>
                        <a:pt x="3448" y="3648"/>
                        <a:pt x="4259" y="2826"/>
                        <a:pt x="4271" y="1822"/>
                      </a:cubicBezTo>
                      <a:cubicBezTo>
                        <a:pt x="4262" y="726"/>
                        <a:pt x="3364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5" name="Google Shape;3815;p64"/>
                <p:cNvSpPr/>
                <p:nvPr/>
              </p:nvSpPr>
              <p:spPr>
                <a:xfrm>
                  <a:off x="3612343" y="3386703"/>
                  <a:ext cx="9328" cy="9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6" h="1187" extrusionOk="0">
                      <a:moveTo>
                        <a:pt x="593" y="1"/>
                      </a:moveTo>
                      <a:cubicBezTo>
                        <a:pt x="266" y="1"/>
                        <a:pt x="0" y="267"/>
                        <a:pt x="0" y="594"/>
                      </a:cubicBezTo>
                      <a:cubicBezTo>
                        <a:pt x="0" y="920"/>
                        <a:pt x="266" y="1186"/>
                        <a:pt x="593" y="1186"/>
                      </a:cubicBezTo>
                      <a:cubicBezTo>
                        <a:pt x="920" y="1186"/>
                        <a:pt x="1186" y="920"/>
                        <a:pt x="1186" y="594"/>
                      </a:cubicBezTo>
                      <a:cubicBezTo>
                        <a:pt x="1186" y="267"/>
                        <a:pt x="920" y="1"/>
                        <a:pt x="59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16" name="Google Shape;3816;p64"/>
              <p:cNvGrpSpPr/>
              <p:nvPr/>
            </p:nvGrpSpPr>
            <p:grpSpPr>
              <a:xfrm>
                <a:off x="3887870" y="3669796"/>
                <a:ext cx="33591" cy="28692"/>
                <a:chOff x="3887870" y="3669796"/>
                <a:chExt cx="33591" cy="28692"/>
              </a:xfrm>
            </p:grpSpPr>
            <p:sp>
              <p:nvSpPr>
                <p:cNvPr id="3817" name="Google Shape;3817;p64"/>
                <p:cNvSpPr/>
                <p:nvPr/>
              </p:nvSpPr>
              <p:spPr>
                <a:xfrm>
                  <a:off x="3887870" y="3669796"/>
                  <a:ext cx="33591" cy="28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1" h="3648" extrusionOk="0">
                      <a:moveTo>
                        <a:pt x="2431" y="0"/>
                      </a:moveTo>
                      <a:cubicBezTo>
                        <a:pt x="1981" y="0"/>
                        <a:pt x="1522" y="167"/>
                        <a:pt x="1150" y="539"/>
                      </a:cubicBezTo>
                      <a:cubicBezTo>
                        <a:pt x="1" y="1676"/>
                        <a:pt x="823" y="3648"/>
                        <a:pt x="2444" y="3648"/>
                      </a:cubicBezTo>
                      <a:cubicBezTo>
                        <a:pt x="3448" y="3648"/>
                        <a:pt x="4271" y="2825"/>
                        <a:pt x="4271" y="1821"/>
                      </a:cubicBezTo>
                      <a:cubicBezTo>
                        <a:pt x="4271" y="725"/>
                        <a:pt x="3370" y="0"/>
                        <a:pt x="2431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8" name="Google Shape;3818;p64"/>
                <p:cNvSpPr/>
                <p:nvPr/>
              </p:nvSpPr>
              <p:spPr>
                <a:xfrm>
                  <a:off x="3902428" y="3679454"/>
                  <a:ext cx="9422" cy="93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1186" extrusionOk="0">
                      <a:moveTo>
                        <a:pt x="593" y="1"/>
                      </a:moveTo>
                      <a:cubicBezTo>
                        <a:pt x="266" y="1"/>
                        <a:pt x="0" y="267"/>
                        <a:pt x="0" y="593"/>
                      </a:cubicBezTo>
                      <a:cubicBezTo>
                        <a:pt x="0" y="920"/>
                        <a:pt x="266" y="1186"/>
                        <a:pt x="593" y="1186"/>
                      </a:cubicBezTo>
                      <a:cubicBezTo>
                        <a:pt x="932" y="1186"/>
                        <a:pt x="1198" y="920"/>
                        <a:pt x="1198" y="593"/>
                      </a:cubicBezTo>
                      <a:cubicBezTo>
                        <a:pt x="1198" y="267"/>
                        <a:pt x="932" y="1"/>
                        <a:pt x="59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19" name="Google Shape;3819;p64"/>
              <p:cNvGrpSpPr/>
              <p:nvPr/>
            </p:nvGrpSpPr>
            <p:grpSpPr>
              <a:xfrm>
                <a:off x="3818320" y="3481625"/>
                <a:ext cx="33497" cy="28770"/>
                <a:chOff x="3818320" y="3481625"/>
                <a:chExt cx="33497" cy="28770"/>
              </a:xfrm>
            </p:grpSpPr>
            <p:sp>
              <p:nvSpPr>
                <p:cNvPr id="3820" name="Google Shape;3820;p64"/>
                <p:cNvSpPr/>
                <p:nvPr/>
              </p:nvSpPr>
              <p:spPr>
                <a:xfrm>
                  <a:off x="3818320" y="3481625"/>
                  <a:ext cx="33497" cy="28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9" h="3658" extrusionOk="0">
                      <a:moveTo>
                        <a:pt x="2421" y="1"/>
                      </a:moveTo>
                      <a:cubicBezTo>
                        <a:pt x="1975" y="1"/>
                        <a:pt x="1520" y="166"/>
                        <a:pt x="1150" y="537"/>
                      </a:cubicBezTo>
                      <a:cubicBezTo>
                        <a:pt x="1" y="1686"/>
                        <a:pt x="811" y="3658"/>
                        <a:pt x="2432" y="3658"/>
                      </a:cubicBezTo>
                      <a:cubicBezTo>
                        <a:pt x="3448" y="3658"/>
                        <a:pt x="4259" y="2835"/>
                        <a:pt x="4259" y="1831"/>
                      </a:cubicBezTo>
                      <a:cubicBezTo>
                        <a:pt x="4259" y="732"/>
                        <a:pt x="3359" y="1"/>
                        <a:pt x="2421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1" name="Google Shape;3821;p64"/>
                <p:cNvSpPr/>
                <p:nvPr/>
              </p:nvSpPr>
              <p:spPr>
                <a:xfrm>
                  <a:off x="3831258" y="3491362"/>
                  <a:ext cx="10956" cy="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1192" extrusionOk="0">
                      <a:moveTo>
                        <a:pt x="787" y="0"/>
                      </a:moveTo>
                      <a:cubicBezTo>
                        <a:pt x="267" y="0"/>
                        <a:pt x="1" y="641"/>
                        <a:pt x="376" y="1016"/>
                      </a:cubicBezTo>
                      <a:cubicBezTo>
                        <a:pt x="497" y="1137"/>
                        <a:pt x="646" y="1192"/>
                        <a:pt x="792" y="1192"/>
                      </a:cubicBezTo>
                      <a:cubicBezTo>
                        <a:pt x="1098" y="1192"/>
                        <a:pt x="1392" y="953"/>
                        <a:pt x="1392" y="593"/>
                      </a:cubicBezTo>
                      <a:cubicBezTo>
                        <a:pt x="1392" y="266"/>
                        <a:pt x="1126" y="0"/>
                        <a:pt x="787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22" name="Google Shape;3822;p64"/>
              <p:cNvGrpSpPr/>
              <p:nvPr/>
            </p:nvGrpSpPr>
            <p:grpSpPr>
              <a:xfrm>
                <a:off x="4278139" y="4120948"/>
                <a:ext cx="37492" cy="32129"/>
                <a:chOff x="4278139" y="4120948"/>
                <a:chExt cx="37492" cy="32129"/>
              </a:xfrm>
            </p:grpSpPr>
            <p:sp>
              <p:nvSpPr>
                <p:cNvPr id="3823" name="Google Shape;3823;p64"/>
                <p:cNvSpPr/>
                <p:nvPr/>
              </p:nvSpPr>
              <p:spPr>
                <a:xfrm>
                  <a:off x="4278139" y="4120948"/>
                  <a:ext cx="37492" cy="32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7" h="4085" extrusionOk="0">
                      <a:moveTo>
                        <a:pt x="2708" y="0"/>
                      </a:moveTo>
                      <a:cubicBezTo>
                        <a:pt x="2207" y="0"/>
                        <a:pt x="1697" y="186"/>
                        <a:pt x="1283" y="600"/>
                      </a:cubicBezTo>
                      <a:cubicBezTo>
                        <a:pt x="1" y="1895"/>
                        <a:pt x="908" y="4084"/>
                        <a:pt x="2722" y="4084"/>
                      </a:cubicBezTo>
                      <a:cubicBezTo>
                        <a:pt x="3847" y="4084"/>
                        <a:pt x="4755" y="3177"/>
                        <a:pt x="4767" y="2052"/>
                      </a:cubicBezTo>
                      <a:cubicBezTo>
                        <a:pt x="4767" y="815"/>
                        <a:pt x="3758" y="0"/>
                        <a:pt x="2708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4" name="Google Shape;3824;p64"/>
                <p:cNvSpPr/>
                <p:nvPr/>
              </p:nvSpPr>
              <p:spPr>
                <a:xfrm>
                  <a:off x="4290983" y="4130614"/>
                  <a:ext cx="14943" cy="12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0" h="1629" extrusionOk="0">
                      <a:moveTo>
                        <a:pt x="1089" y="0"/>
                      </a:moveTo>
                      <a:cubicBezTo>
                        <a:pt x="363" y="0"/>
                        <a:pt x="1" y="883"/>
                        <a:pt x="509" y="1391"/>
                      </a:cubicBezTo>
                      <a:cubicBezTo>
                        <a:pt x="673" y="1555"/>
                        <a:pt x="876" y="1629"/>
                        <a:pt x="1076" y="1629"/>
                      </a:cubicBezTo>
                      <a:cubicBezTo>
                        <a:pt x="1495" y="1629"/>
                        <a:pt x="1900" y="1306"/>
                        <a:pt x="1900" y="823"/>
                      </a:cubicBezTo>
                      <a:cubicBezTo>
                        <a:pt x="1900" y="363"/>
                        <a:pt x="1537" y="0"/>
                        <a:pt x="1089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25" name="Google Shape;3825;p64"/>
              <p:cNvGrpSpPr/>
              <p:nvPr/>
            </p:nvGrpSpPr>
            <p:grpSpPr>
              <a:xfrm>
                <a:off x="4419898" y="3977388"/>
                <a:ext cx="33497" cy="28692"/>
                <a:chOff x="4419898" y="3977388"/>
                <a:chExt cx="33497" cy="28692"/>
              </a:xfrm>
            </p:grpSpPr>
            <p:sp>
              <p:nvSpPr>
                <p:cNvPr id="3826" name="Google Shape;3826;p64"/>
                <p:cNvSpPr/>
                <p:nvPr/>
              </p:nvSpPr>
              <p:spPr>
                <a:xfrm>
                  <a:off x="4419898" y="3977388"/>
                  <a:ext cx="33497" cy="28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9" h="3648" extrusionOk="0">
                      <a:moveTo>
                        <a:pt x="2426" y="0"/>
                      </a:moveTo>
                      <a:cubicBezTo>
                        <a:pt x="1979" y="0"/>
                        <a:pt x="1522" y="167"/>
                        <a:pt x="1150" y="539"/>
                      </a:cubicBezTo>
                      <a:cubicBezTo>
                        <a:pt x="1" y="1688"/>
                        <a:pt x="811" y="3648"/>
                        <a:pt x="2432" y="3648"/>
                      </a:cubicBezTo>
                      <a:cubicBezTo>
                        <a:pt x="3448" y="3648"/>
                        <a:pt x="4259" y="2837"/>
                        <a:pt x="4259" y="1833"/>
                      </a:cubicBezTo>
                      <a:cubicBezTo>
                        <a:pt x="4259" y="729"/>
                        <a:pt x="3362" y="0"/>
                        <a:pt x="2426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7" name="Google Shape;3827;p64"/>
                <p:cNvSpPr/>
                <p:nvPr/>
              </p:nvSpPr>
              <p:spPr>
                <a:xfrm>
                  <a:off x="4432742" y="3987046"/>
                  <a:ext cx="11042" cy="9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" h="1195" extrusionOk="0">
                      <a:moveTo>
                        <a:pt x="799" y="0"/>
                      </a:moveTo>
                      <a:cubicBezTo>
                        <a:pt x="267" y="0"/>
                        <a:pt x="1" y="641"/>
                        <a:pt x="376" y="1016"/>
                      </a:cubicBezTo>
                      <a:cubicBezTo>
                        <a:pt x="499" y="1139"/>
                        <a:pt x="650" y="1195"/>
                        <a:pt x="799" y="1195"/>
                      </a:cubicBezTo>
                      <a:cubicBezTo>
                        <a:pt x="1104" y="1195"/>
                        <a:pt x="1396" y="963"/>
                        <a:pt x="1404" y="605"/>
                      </a:cubicBezTo>
                      <a:cubicBezTo>
                        <a:pt x="1404" y="266"/>
                        <a:pt x="1138" y="0"/>
                        <a:pt x="799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28" name="Google Shape;3828;p64"/>
              <p:cNvGrpSpPr/>
              <p:nvPr/>
            </p:nvGrpSpPr>
            <p:grpSpPr>
              <a:xfrm>
                <a:off x="4158930" y="4034684"/>
                <a:ext cx="33497" cy="28762"/>
                <a:chOff x="4158930" y="4034684"/>
                <a:chExt cx="33497" cy="28762"/>
              </a:xfrm>
            </p:grpSpPr>
            <p:sp>
              <p:nvSpPr>
                <p:cNvPr id="3829" name="Google Shape;3829;p64"/>
                <p:cNvSpPr/>
                <p:nvPr/>
              </p:nvSpPr>
              <p:spPr>
                <a:xfrm>
                  <a:off x="4158930" y="4034684"/>
                  <a:ext cx="33497" cy="28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9" h="3657" extrusionOk="0">
                      <a:moveTo>
                        <a:pt x="2421" y="0"/>
                      </a:moveTo>
                      <a:cubicBezTo>
                        <a:pt x="1974" y="0"/>
                        <a:pt x="1520" y="166"/>
                        <a:pt x="1149" y="536"/>
                      </a:cubicBezTo>
                      <a:cubicBezTo>
                        <a:pt x="0" y="1685"/>
                        <a:pt x="811" y="3645"/>
                        <a:pt x="2432" y="3657"/>
                      </a:cubicBezTo>
                      <a:cubicBezTo>
                        <a:pt x="3436" y="3645"/>
                        <a:pt x="4258" y="2834"/>
                        <a:pt x="4258" y="1830"/>
                      </a:cubicBezTo>
                      <a:cubicBezTo>
                        <a:pt x="4258" y="732"/>
                        <a:pt x="3358" y="0"/>
                        <a:pt x="2421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0" name="Google Shape;3830;p64"/>
                <p:cNvSpPr/>
                <p:nvPr/>
              </p:nvSpPr>
              <p:spPr>
                <a:xfrm>
                  <a:off x="4173385" y="4044319"/>
                  <a:ext cx="9336" cy="9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7" h="1199" extrusionOk="0">
                      <a:moveTo>
                        <a:pt x="594" y="1"/>
                      </a:moveTo>
                      <a:cubicBezTo>
                        <a:pt x="267" y="1"/>
                        <a:pt x="1" y="279"/>
                        <a:pt x="1" y="605"/>
                      </a:cubicBezTo>
                      <a:cubicBezTo>
                        <a:pt x="1" y="932"/>
                        <a:pt x="267" y="1198"/>
                        <a:pt x="594" y="1198"/>
                      </a:cubicBezTo>
                      <a:cubicBezTo>
                        <a:pt x="920" y="1198"/>
                        <a:pt x="1186" y="932"/>
                        <a:pt x="1186" y="605"/>
                      </a:cubicBezTo>
                      <a:cubicBezTo>
                        <a:pt x="1186" y="279"/>
                        <a:pt x="920" y="1"/>
                        <a:pt x="594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31" name="Google Shape;3831;p64"/>
              <p:cNvGrpSpPr/>
              <p:nvPr/>
            </p:nvGrpSpPr>
            <p:grpSpPr>
              <a:xfrm>
                <a:off x="4134949" y="3957049"/>
                <a:ext cx="33497" cy="28770"/>
                <a:chOff x="4134949" y="3957049"/>
                <a:chExt cx="33497" cy="28770"/>
              </a:xfrm>
            </p:grpSpPr>
            <p:sp>
              <p:nvSpPr>
                <p:cNvPr id="3832" name="Google Shape;3832;p64"/>
                <p:cNvSpPr/>
                <p:nvPr/>
              </p:nvSpPr>
              <p:spPr>
                <a:xfrm>
                  <a:off x="4134949" y="3957049"/>
                  <a:ext cx="33497" cy="28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9" h="3658" extrusionOk="0">
                      <a:moveTo>
                        <a:pt x="2421" y="0"/>
                      </a:moveTo>
                      <a:cubicBezTo>
                        <a:pt x="1975" y="0"/>
                        <a:pt x="1520" y="166"/>
                        <a:pt x="1150" y="536"/>
                      </a:cubicBezTo>
                      <a:cubicBezTo>
                        <a:pt x="1" y="1685"/>
                        <a:pt x="811" y="3657"/>
                        <a:pt x="2432" y="3657"/>
                      </a:cubicBezTo>
                      <a:cubicBezTo>
                        <a:pt x="3436" y="3657"/>
                        <a:pt x="4259" y="2834"/>
                        <a:pt x="4259" y="1830"/>
                      </a:cubicBezTo>
                      <a:cubicBezTo>
                        <a:pt x="4259" y="732"/>
                        <a:pt x="3359" y="0"/>
                        <a:pt x="2421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3" name="Google Shape;3833;p64"/>
                <p:cNvSpPr/>
                <p:nvPr/>
              </p:nvSpPr>
              <p:spPr>
                <a:xfrm>
                  <a:off x="4147793" y="3966778"/>
                  <a:ext cx="10956" cy="9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1193" extrusionOk="0">
                      <a:moveTo>
                        <a:pt x="799" y="1"/>
                      </a:moveTo>
                      <a:cubicBezTo>
                        <a:pt x="267" y="1"/>
                        <a:pt x="1" y="642"/>
                        <a:pt x="376" y="1017"/>
                      </a:cubicBezTo>
                      <a:cubicBezTo>
                        <a:pt x="497" y="1138"/>
                        <a:pt x="646" y="1192"/>
                        <a:pt x="792" y="1192"/>
                      </a:cubicBezTo>
                      <a:cubicBezTo>
                        <a:pt x="1098" y="1192"/>
                        <a:pt x="1392" y="954"/>
                        <a:pt x="1392" y="593"/>
                      </a:cubicBezTo>
                      <a:cubicBezTo>
                        <a:pt x="1392" y="267"/>
                        <a:pt x="1126" y="1"/>
                        <a:pt x="799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34" name="Google Shape;3834;p64"/>
              <p:cNvGrpSpPr/>
              <p:nvPr/>
            </p:nvGrpSpPr>
            <p:grpSpPr>
              <a:xfrm>
                <a:off x="4193653" y="4184403"/>
                <a:ext cx="43580" cy="37264"/>
                <a:chOff x="4193653" y="4184403"/>
                <a:chExt cx="43580" cy="37264"/>
              </a:xfrm>
            </p:grpSpPr>
            <p:sp>
              <p:nvSpPr>
                <p:cNvPr id="3835" name="Google Shape;3835;p64"/>
                <p:cNvSpPr/>
                <p:nvPr/>
              </p:nvSpPr>
              <p:spPr>
                <a:xfrm>
                  <a:off x="4193653" y="4184403"/>
                  <a:ext cx="43580" cy="37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1" h="4738" extrusionOk="0">
                      <a:moveTo>
                        <a:pt x="3156" y="1"/>
                      </a:moveTo>
                      <a:cubicBezTo>
                        <a:pt x="2575" y="1"/>
                        <a:pt x="1982" y="216"/>
                        <a:pt x="1501" y="698"/>
                      </a:cubicBezTo>
                      <a:cubicBezTo>
                        <a:pt x="1" y="2185"/>
                        <a:pt x="1065" y="4738"/>
                        <a:pt x="3170" y="4738"/>
                      </a:cubicBezTo>
                      <a:cubicBezTo>
                        <a:pt x="4476" y="4738"/>
                        <a:pt x="5529" y="3673"/>
                        <a:pt x="5541" y="2367"/>
                      </a:cubicBezTo>
                      <a:cubicBezTo>
                        <a:pt x="5541" y="943"/>
                        <a:pt x="4373" y="1"/>
                        <a:pt x="315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6" name="Google Shape;3836;p64"/>
                <p:cNvSpPr/>
                <p:nvPr/>
              </p:nvSpPr>
              <p:spPr>
                <a:xfrm>
                  <a:off x="4206591" y="4194069"/>
                  <a:ext cx="20944" cy="17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3" h="2282" extrusionOk="0">
                      <a:moveTo>
                        <a:pt x="1525" y="1"/>
                      </a:moveTo>
                      <a:cubicBezTo>
                        <a:pt x="509" y="1"/>
                        <a:pt x="1" y="1223"/>
                        <a:pt x="714" y="1948"/>
                      </a:cubicBezTo>
                      <a:cubicBezTo>
                        <a:pt x="948" y="2179"/>
                        <a:pt x="1234" y="2282"/>
                        <a:pt x="1514" y="2282"/>
                      </a:cubicBezTo>
                      <a:cubicBezTo>
                        <a:pt x="2101" y="2282"/>
                        <a:pt x="2662" y="1826"/>
                        <a:pt x="2662" y="1138"/>
                      </a:cubicBezTo>
                      <a:cubicBezTo>
                        <a:pt x="2662" y="509"/>
                        <a:pt x="2154" y="1"/>
                        <a:pt x="1525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37" name="Google Shape;3837;p64"/>
              <p:cNvGrpSpPr/>
              <p:nvPr/>
            </p:nvGrpSpPr>
            <p:grpSpPr>
              <a:xfrm>
                <a:off x="4343600" y="3943844"/>
                <a:ext cx="43580" cy="37312"/>
                <a:chOff x="4343600" y="3943844"/>
                <a:chExt cx="43580" cy="37312"/>
              </a:xfrm>
            </p:grpSpPr>
            <p:sp>
              <p:nvSpPr>
                <p:cNvPr id="3838" name="Google Shape;3838;p64"/>
                <p:cNvSpPr/>
                <p:nvPr/>
              </p:nvSpPr>
              <p:spPr>
                <a:xfrm>
                  <a:off x="4343600" y="3943844"/>
                  <a:ext cx="43580" cy="37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1" h="4744" extrusionOk="0">
                      <a:moveTo>
                        <a:pt x="3156" y="1"/>
                      </a:moveTo>
                      <a:cubicBezTo>
                        <a:pt x="2574" y="1"/>
                        <a:pt x="1982" y="218"/>
                        <a:pt x="1500" y="703"/>
                      </a:cubicBezTo>
                      <a:cubicBezTo>
                        <a:pt x="0" y="2191"/>
                        <a:pt x="1065" y="4743"/>
                        <a:pt x="3169" y="4743"/>
                      </a:cubicBezTo>
                      <a:cubicBezTo>
                        <a:pt x="4476" y="4731"/>
                        <a:pt x="5528" y="3679"/>
                        <a:pt x="5540" y="2372"/>
                      </a:cubicBezTo>
                      <a:cubicBezTo>
                        <a:pt x="5540" y="949"/>
                        <a:pt x="4373" y="1"/>
                        <a:pt x="3156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9" name="Google Shape;3839;p64"/>
                <p:cNvSpPr/>
                <p:nvPr/>
              </p:nvSpPr>
              <p:spPr>
                <a:xfrm>
                  <a:off x="4359581" y="3953557"/>
                  <a:ext cx="17893" cy="17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5" h="2275" extrusionOk="0">
                      <a:moveTo>
                        <a:pt x="1137" y="0"/>
                      </a:moveTo>
                      <a:cubicBezTo>
                        <a:pt x="508" y="0"/>
                        <a:pt x="0" y="508"/>
                        <a:pt x="0" y="1137"/>
                      </a:cubicBezTo>
                      <a:cubicBezTo>
                        <a:pt x="0" y="1766"/>
                        <a:pt x="508" y="2274"/>
                        <a:pt x="1137" y="2274"/>
                      </a:cubicBezTo>
                      <a:cubicBezTo>
                        <a:pt x="1766" y="2274"/>
                        <a:pt x="2275" y="1766"/>
                        <a:pt x="2275" y="1137"/>
                      </a:cubicBezTo>
                      <a:cubicBezTo>
                        <a:pt x="2275" y="508"/>
                        <a:pt x="1766" y="0"/>
                        <a:pt x="1137" y="0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40" name="Google Shape;3840;p64"/>
              <p:cNvGrpSpPr/>
              <p:nvPr/>
            </p:nvGrpSpPr>
            <p:grpSpPr>
              <a:xfrm>
                <a:off x="4172339" y="3381693"/>
                <a:ext cx="31499" cy="27001"/>
                <a:chOff x="4172339" y="3381693"/>
                <a:chExt cx="31499" cy="27001"/>
              </a:xfrm>
            </p:grpSpPr>
            <p:sp>
              <p:nvSpPr>
                <p:cNvPr id="3841" name="Google Shape;3841;p64"/>
                <p:cNvSpPr/>
                <p:nvPr/>
              </p:nvSpPr>
              <p:spPr>
                <a:xfrm>
                  <a:off x="4172339" y="3381693"/>
                  <a:ext cx="31499" cy="27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3433" extrusionOk="0">
                      <a:moveTo>
                        <a:pt x="2285" y="1"/>
                      </a:moveTo>
                      <a:cubicBezTo>
                        <a:pt x="1866" y="1"/>
                        <a:pt x="1438" y="157"/>
                        <a:pt x="1090" y="505"/>
                      </a:cubicBezTo>
                      <a:cubicBezTo>
                        <a:pt x="1" y="1581"/>
                        <a:pt x="775" y="3420"/>
                        <a:pt x="2299" y="3432"/>
                      </a:cubicBezTo>
                      <a:cubicBezTo>
                        <a:pt x="3243" y="3420"/>
                        <a:pt x="4005" y="2658"/>
                        <a:pt x="4005" y="1714"/>
                      </a:cubicBezTo>
                      <a:cubicBezTo>
                        <a:pt x="4005" y="683"/>
                        <a:pt x="3163" y="1"/>
                        <a:pt x="2285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2" name="Google Shape;3842;p64"/>
                <p:cNvSpPr/>
                <p:nvPr/>
              </p:nvSpPr>
              <p:spPr>
                <a:xfrm>
                  <a:off x="4185285" y="3391367"/>
                  <a:ext cx="8856" cy="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" h="967" extrusionOk="0">
                      <a:moveTo>
                        <a:pt x="653" y="1"/>
                      </a:moveTo>
                      <a:cubicBezTo>
                        <a:pt x="218" y="1"/>
                        <a:pt x="0" y="521"/>
                        <a:pt x="302" y="823"/>
                      </a:cubicBezTo>
                      <a:cubicBezTo>
                        <a:pt x="401" y="922"/>
                        <a:pt x="523" y="967"/>
                        <a:pt x="643" y="967"/>
                      </a:cubicBezTo>
                      <a:cubicBezTo>
                        <a:pt x="889" y="967"/>
                        <a:pt x="1125" y="778"/>
                        <a:pt x="1125" y="484"/>
                      </a:cubicBezTo>
                      <a:cubicBezTo>
                        <a:pt x="1125" y="218"/>
                        <a:pt x="919" y="1"/>
                        <a:pt x="653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7" name="Google Shape;3847;p65"/>
          <p:cNvGrpSpPr/>
          <p:nvPr/>
        </p:nvGrpSpPr>
        <p:grpSpPr>
          <a:xfrm>
            <a:off x="729274" y="1175734"/>
            <a:ext cx="2507799" cy="206239"/>
            <a:chOff x="106648" y="895722"/>
            <a:chExt cx="4481413" cy="374300"/>
          </a:xfrm>
        </p:grpSpPr>
        <p:grpSp>
          <p:nvGrpSpPr>
            <p:cNvPr id="3848" name="Google Shape;3848;p65"/>
            <p:cNvGrpSpPr/>
            <p:nvPr/>
          </p:nvGrpSpPr>
          <p:grpSpPr>
            <a:xfrm>
              <a:off x="2233276" y="895722"/>
              <a:ext cx="1082667" cy="223591"/>
              <a:chOff x="4808316" y="2800065"/>
              <a:chExt cx="1999386" cy="412910"/>
            </a:xfrm>
          </p:grpSpPr>
          <p:sp>
            <p:nvSpPr>
              <p:cNvPr id="3849" name="Google Shape;3849;p65"/>
              <p:cNvSpPr/>
              <p:nvPr/>
            </p:nvSpPr>
            <p:spPr>
              <a:xfrm>
                <a:off x="4849302" y="3079475"/>
                <a:ext cx="1958400" cy="133500"/>
              </a:xfrm>
              <a:prstGeom prst="rect">
                <a:avLst/>
              </a:pr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850" name="Google Shape;3850;p65"/>
              <p:cNvGrpSpPr/>
              <p:nvPr/>
            </p:nvGrpSpPr>
            <p:grpSpPr>
              <a:xfrm>
                <a:off x="4808316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3851" name="Google Shape;3851;p65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67E9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3852" name="Google Shape;3852;p65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667E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853" name="Google Shape;3853;p65"/>
            <p:cNvGrpSpPr/>
            <p:nvPr/>
          </p:nvGrpSpPr>
          <p:grpSpPr>
            <a:xfrm>
              <a:off x="106648" y="895722"/>
              <a:ext cx="1088401" cy="223591"/>
              <a:chOff x="881025" y="2800065"/>
              <a:chExt cx="2009975" cy="412910"/>
            </a:xfrm>
          </p:grpSpPr>
          <p:sp>
            <p:nvSpPr>
              <p:cNvPr id="3854" name="Google Shape;3854;p65"/>
              <p:cNvSpPr/>
              <p:nvPr/>
            </p:nvSpPr>
            <p:spPr>
              <a:xfrm>
                <a:off x="932600" y="3079475"/>
                <a:ext cx="1958400" cy="133500"/>
              </a:xfrm>
              <a:prstGeom prst="rect">
                <a:avLst/>
              </a:pr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855" name="Google Shape;3855;p65"/>
              <p:cNvGrpSpPr/>
              <p:nvPr/>
            </p:nvGrpSpPr>
            <p:grpSpPr>
              <a:xfrm>
                <a:off x="881025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3856" name="Google Shape;3856;p65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67E9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3857" name="Google Shape;3857;p65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667E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858" name="Google Shape;3858;p65"/>
            <p:cNvGrpSpPr/>
            <p:nvPr/>
          </p:nvGrpSpPr>
          <p:grpSpPr>
            <a:xfrm>
              <a:off x="1172346" y="1047018"/>
              <a:ext cx="1083151" cy="223003"/>
              <a:chOff x="2849073" y="3079467"/>
              <a:chExt cx="2000279" cy="411825"/>
            </a:xfrm>
          </p:grpSpPr>
          <p:sp>
            <p:nvSpPr>
              <p:cNvPr id="3859" name="Google Shape;3859;p65"/>
              <p:cNvSpPr/>
              <p:nvPr/>
            </p:nvSpPr>
            <p:spPr>
              <a:xfrm>
                <a:off x="2890952" y="3079475"/>
                <a:ext cx="1958400" cy="133500"/>
              </a:xfrm>
              <a:prstGeom prst="rect">
                <a:avLst/>
              </a:pr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860" name="Google Shape;3860;p65"/>
              <p:cNvGrpSpPr/>
              <p:nvPr/>
            </p:nvGrpSpPr>
            <p:grpSpPr>
              <a:xfrm rot="10800000">
                <a:off x="2849073" y="3079467"/>
                <a:ext cx="92400" cy="411825"/>
                <a:chOff x="2070100" y="2563700"/>
                <a:chExt cx="92400" cy="411825"/>
              </a:xfrm>
            </p:grpSpPr>
            <p:cxnSp>
              <p:nvCxnSpPr>
                <p:cNvPr id="3861" name="Google Shape;3861;p65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67E9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3862" name="Google Shape;3862;p65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667E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863" name="Google Shape;3863;p65"/>
            <p:cNvGrpSpPr/>
            <p:nvPr/>
          </p:nvGrpSpPr>
          <p:grpSpPr>
            <a:xfrm>
              <a:off x="3290132" y="1047018"/>
              <a:ext cx="1297929" cy="223003"/>
              <a:chOff x="6760035" y="3079467"/>
              <a:chExt cx="2396914" cy="411825"/>
            </a:xfrm>
          </p:grpSpPr>
          <p:sp>
            <p:nvSpPr>
              <p:cNvPr id="3864" name="Google Shape;3864;p65"/>
              <p:cNvSpPr/>
              <p:nvPr/>
            </p:nvSpPr>
            <p:spPr>
              <a:xfrm>
                <a:off x="6807650" y="3079475"/>
                <a:ext cx="2349300" cy="133500"/>
              </a:xfrm>
              <a:prstGeom prst="rect">
                <a:avLst/>
              </a:pr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865" name="Google Shape;3865;p65"/>
              <p:cNvGrpSpPr/>
              <p:nvPr/>
            </p:nvGrpSpPr>
            <p:grpSpPr>
              <a:xfrm rot="10800000">
                <a:off x="6760035" y="3079467"/>
                <a:ext cx="92400" cy="411825"/>
                <a:chOff x="2070100" y="2563700"/>
                <a:chExt cx="92400" cy="411825"/>
              </a:xfrm>
            </p:grpSpPr>
            <p:cxnSp>
              <p:nvCxnSpPr>
                <p:cNvPr id="3866" name="Google Shape;3866;p65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67E9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3867" name="Google Shape;3867;p65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667E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3868" name="Google Shape;3868;p65"/>
          <p:cNvGrpSpPr/>
          <p:nvPr/>
        </p:nvGrpSpPr>
        <p:grpSpPr>
          <a:xfrm>
            <a:off x="2147036" y="3575105"/>
            <a:ext cx="1086701" cy="799429"/>
            <a:chOff x="2183288" y="3555572"/>
            <a:chExt cx="1136241" cy="835873"/>
          </a:xfrm>
        </p:grpSpPr>
        <p:sp>
          <p:nvSpPr>
            <p:cNvPr id="3869" name="Google Shape;3869;p65"/>
            <p:cNvSpPr/>
            <p:nvPr/>
          </p:nvSpPr>
          <p:spPr>
            <a:xfrm>
              <a:off x="2673740" y="4350566"/>
              <a:ext cx="270028" cy="11697"/>
            </a:xfrm>
            <a:custGeom>
              <a:avLst/>
              <a:gdLst/>
              <a:ahLst/>
              <a:cxnLst/>
              <a:rect l="l" t="t" r="r" b="b"/>
              <a:pathLst>
                <a:path w="106520" h="2706" extrusionOk="0">
                  <a:moveTo>
                    <a:pt x="0" y="0"/>
                  </a:moveTo>
                  <a:lnTo>
                    <a:pt x="0" y="2705"/>
                  </a:lnTo>
                  <a:lnTo>
                    <a:pt x="106520" y="2705"/>
                  </a:lnTo>
                  <a:lnTo>
                    <a:pt x="106520" y="0"/>
                  </a:ln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70" name="Google Shape;3870;p65"/>
            <p:cNvGrpSpPr/>
            <p:nvPr/>
          </p:nvGrpSpPr>
          <p:grpSpPr>
            <a:xfrm>
              <a:off x="2205895" y="3637269"/>
              <a:ext cx="1089848" cy="724993"/>
              <a:chOff x="2205895" y="3637269"/>
              <a:chExt cx="1089848" cy="724993"/>
            </a:xfrm>
          </p:grpSpPr>
          <p:sp>
            <p:nvSpPr>
              <p:cNvPr id="3871" name="Google Shape;3871;p65"/>
              <p:cNvSpPr/>
              <p:nvPr/>
            </p:nvSpPr>
            <p:spPr>
              <a:xfrm>
                <a:off x="2205895" y="4204394"/>
                <a:ext cx="555376" cy="157849"/>
              </a:xfrm>
              <a:custGeom>
                <a:avLst/>
                <a:gdLst/>
                <a:ahLst/>
                <a:cxnLst/>
                <a:rect l="l" t="t" r="r" b="b"/>
                <a:pathLst>
                  <a:path w="128485" h="36518" extrusionOk="0">
                    <a:moveTo>
                      <a:pt x="2706" y="1"/>
                    </a:moveTo>
                    <a:lnTo>
                      <a:pt x="1" y="326"/>
                    </a:lnTo>
                    <a:cubicBezTo>
                      <a:pt x="1461" y="10577"/>
                      <a:pt x="6547" y="19612"/>
                      <a:pt x="13850" y="26130"/>
                    </a:cubicBezTo>
                    <a:cubicBezTo>
                      <a:pt x="21288" y="32568"/>
                      <a:pt x="30999" y="36517"/>
                      <a:pt x="41575" y="36517"/>
                    </a:cubicBezTo>
                    <a:lnTo>
                      <a:pt x="128484" y="36517"/>
                    </a:lnTo>
                    <a:lnTo>
                      <a:pt x="128484" y="33812"/>
                    </a:lnTo>
                    <a:lnTo>
                      <a:pt x="41575" y="33812"/>
                    </a:lnTo>
                    <a:cubicBezTo>
                      <a:pt x="31675" y="33812"/>
                      <a:pt x="22641" y="30188"/>
                      <a:pt x="15662" y="24102"/>
                    </a:cubicBezTo>
                    <a:cubicBezTo>
                      <a:pt x="8792" y="18016"/>
                      <a:pt x="4058" y="9468"/>
                      <a:pt x="2706" y="1"/>
                    </a:cubicBez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2" name="Google Shape;3872;p65"/>
              <p:cNvSpPr/>
              <p:nvPr/>
            </p:nvSpPr>
            <p:spPr>
              <a:xfrm>
                <a:off x="2206834" y="3993916"/>
                <a:ext cx="218757" cy="153401"/>
              </a:xfrm>
              <a:custGeom>
                <a:avLst/>
                <a:gdLst/>
                <a:ahLst/>
                <a:cxnLst/>
                <a:rect l="l" t="t" r="r" b="b"/>
                <a:pathLst>
                  <a:path w="50609" h="35489" extrusionOk="0">
                    <a:moveTo>
                      <a:pt x="41358" y="0"/>
                    </a:moveTo>
                    <a:cubicBezTo>
                      <a:pt x="30998" y="0"/>
                      <a:pt x="21423" y="3814"/>
                      <a:pt x="14093" y="10144"/>
                    </a:cubicBezTo>
                    <a:cubicBezTo>
                      <a:pt x="6762" y="16338"/>
                      <a:pt x="1596" y="25129"/>
                      <a:pt x="0" y="35029"/>
                    </a:cubicBezTo>
                    <a:lnTo>
                      <a:pt x="2597" y="35489"/>
                    </a:lnTo>
                    <a:cubicBezTo>
                      <a:pt x="4166" y="26238"/>
                      <a:pt x="9034" y="18015"/>
                      <a:pt x="15905" y="12173"/>
                    </a:cubicBezTo>
                    <a:cubicBezTo>
                      <a:pt x="22775" y="6303"/>
                      <a:pt x="31675" y="2705"/>
                      <a:pt x="41358" y="2705"/>
                    </a:cubicBezTo>
                    <a:lnTo>
                      <a:pt x="50609" y="2705"/>
                    </a:lnTo>
                    <a:lnTo>
                      <a:pt x="50609" y="0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3" name="Google Shape;3873;p65"/>
              <p:cNvSpPr/>
              <p:nvPr/>
            </p:nvSpPr>
            <p:spPr>
              <a:xfrm>
                <a:off x="2487003" y="3847747"/>
                <a:ext cx="808740" cy="157849"/>
              </a:xfrm>
              <a:custGeom>
                <a:avLst/>
                <a:gdLst/>
                <a:ahLst/>
                <a:cxnLst/>
                <a:rect l="l" t="t" r="r" b="b"/>
                <a:pathLst>
                  <a:path w="187100" h="36518" extrusionOk="0">
                    <a:moveTo>
                      <a:pt x="184395" y="1"/>
                    </a:moveTo>
                    <a:cubicBezTo>
                      <a:pt x="183150" y="9468"/>
                      <a:pt x="178309" y="17908"/>
                      <a:pt x="171438" y="23994"/>
                    </a:cubicBezTo>
                    <a:cubicBezTo>
                      <a:pt x="164432" y="30080"/>
                      <a:pt x="155425" y="33812"/>
                      <a:pt x="145498" y="33812"/>
                    </a:cubicBezTo>
                    <a:lnTo>
                      <a:pt x="1" y="33812"/>
                    </a:lnTo>
                    <a:lnTo>
                      <a:pt x="1" y="36517"/>
                    </a:lnTo>
                    <a:lnTo>
                      <a:pt x="145498" y="36517"/>
                    </a:lnTo>
                    <a:cubicBezTo>
                      <a:pt x="156101" y="36517"/>
                      <a:pt x="165785" y="32568"/>
                      <a:pt x="173223" y="26022"/>
                    </a:cubicBezTo>
                    <a:cubicBezTo>
                      <a:pt x="180554" y="19612"/>
                      <a:pt x="185747" y="10469"/>
                      <a:pt x="187100" y="326"/>
                    </a:cubicBezTo>
                    <a:lnTo>
                      <a:pt x="184395" y="1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4" name="Google Shape;3874;p65"/>
              <p:cNvSpPr/>
              <p:nvPr/>
            </p:nvSpPr>
            <p:spPr>
              <a:xfrm>
                <a:off x="2919192" y="3637269"/>
                <a:ext cx="375081" cy="148491"/>
              </a:xfrm>
              <a:custGeom>
                <a:avLst/>
                <a:gdLst/>
                <a:ahLst/>
                <a:cxnLst/>
                <a:rect l="l" t="t" r="r" b="b"/>
                <a:pathLst>
                  <a:path w="86774" h="34353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45524" y="2705"/>
                    </a:lnTo>
                    <a:cubicBezTo>
                      <a:pt x="54991" y="2705"/>
                      <a:pt x="63674" y="6195"/>
                      <a:pt x="70545" y="11821"/>
                    </a:cubicBezTo>
                    <a:cubicBezTo>
                      <a:pt x="77415" y="17582"/>
                      <a:pt x="82284" y="25454"/>
                      <a:pt x="84177" y="34353"/>
                    </a:cubicBezTo>
                    <a:lnTo>
                      <a:pt x="86774" y="33920"/>
                    </a:lnTo>
                    <a:cubicBezTo>
                      <a:pt x="84854" y="24345"/>
                      <a:pt x="79579" y="15878"/>
                      <a:pt x="72249" y="9792"/>
                    </a:cubicBezTo>
                    <a:cubicBezTo>
                      <a:pt x="65027" y="3706"/>
                      <a:pt x="55668" y="0"/>
                      <a:pt x="45524" y="0"/>
                    </a:cubicBez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5" name="Google Shape;3875;p65"/>
              <p:cNvSpPr/>
              <p:nvPr/>
            </p:nvSpPr>
            <p:spPr>
              <a:xfrm>
                <a:off x="2233143" y="3637269"/>
                <a:ext cx="621199" cy="11697"/>
              </a:xfrm>
              <a:custGeom>
                <a:avLst/>
                <a:gdLst/>
                <a:ahLst/>
                <a:cxnLst/>
                <a:rect l="l" t="t" r="r" b="b"/>
                <a:pathLst>
                  <a:path w="143713" h="2706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143712" y="2705"/>
                    </a:lnTo>
                    <a:lnTo>
                      <a:pt x="143712" y="0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6" name="Google Shape;3876;p65"/>
              <p:cNvSpPr/>
              <p:nvPr/>
            </p:nvSpPr>
            <p:spPr>
              <a:xfrm>
                <a:off x="3004568" y="4350566"/>
                <a:ext cx="270028" cy="11697"/>
              </a:xfrm>
              <a:custGeom>
                <a:avLst/>
                <a:gdLst/>
                <a:ahLst/>
                <a:cxnLst/>
                <a:rect l="l" t="t" r="r" b="b"/>
                <a:pathLst>
                  <a:path w="106520" h="2706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106520" y="2705"/>
                    </a:lnTo>
                    <a:lnTo>
                      <a:pt x="106520" y="0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77" name="Google Shape;3877;p65"/>
            <p:cNvSpPr/>
            <p:nvPr/>
          </p:nvSpPr>
          <p:spPr>
            <a:xfrm rot="5400000">
              <a:off x="2852961" y="3612770"/>
              <a:ext cx="70048" cy="60717"/>
            </a:xfrm>
            <a:custGeom>
              <a:avLst/>
              <a:gdLst/>
              <a:ahLst/>
              <a:cxnLst/>
              <a:rect l="l" t="t" r="r" b="b"/>
              <a:pathLst>
                <a:path w="31949" h="27693" extrusionOk="0">
                  <a:moveTo>
                    <a:pt x="7959" y="1"/>
                  </a:moveTo>
                  <a:lnTo>
                    <a:pt x="1" y="13847"/>
                  </a:lnTo>
                  <a:lnTo>
                    <a:pt x="7959" y="27693"/>
                  </a:lnTo>
                  <a:lnTo>
                    <a:pt x="23991" y="27693"/>
                  </a:lnTo>
                  <a:lnTo>
                    <a:pt x="31949" y="13847"/>
                  </a:lnTo>
                  <a:lnTo>
                    <a:pt x="23991" y="1"/>
                  </a:lnTo>
                  <a:close/>
                </a:path>
              </a:pathLst>
            </a:custGeom>
            <a:solidFill>
              <a:srgbClr val="435D74"/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878" name="Google Shape;3878;p65"/>
            <p:cNvCxnSpPr/>
            <p:nvPr/>
          </p:nvCxnSpPr>
          <p:spPr>
            <a:xfrm>
              <a:off x="2887992" y="3555572"/>
              <a:ext cx="0" cy="52500"/>
            </a:xfrm>
            <a:prstGeom prst="straightConnector1">
              <a:avLst/>
            </a:prstGeom>
            <a:noFill/>
            <a:ln w="9525" cap="flat" cmpd="sng">
              <a:solidFill>
                <a:srgbClr val="BAC8D3"/>
              </a:solidFill>
              <a:prstDash val="solid"/>
              <a:round/>
              <a:headEnd type="diamond" w="med" len="med"/>
              <a:tailEnd type="none" w="med" len="med"/>
            </a:ln>
          </p:spPr>
        </p:cxnSp>
        <p:grpSp>
          <p:nvGrpSpPr>
            <p:cNvPr id="3879" name="Google Shape;3879;p65"/>
            <p:cNvGrpSpPr/>
            <p:nvPr/>
          </p:nvGrpSpPr>
          <p:grpSpPr>
            <a:xfrm>
              <a:off x="3173850" y="3779426"/>
              <a:ext cx="145679" cy="70048"/>
              <a:chOff x="3173850" y="3779426"/>
              <a:chExt cx="145679" cy="70048"/>
            </a:xfrm>
          </p:grpSpPr>
          <p:cxnSp>
            <p:nvCxnSpPr>
              <p:cNvPr id="3880" name="Google Shape;3880;p65"/>
              <p:cNvCxnSpPr/>
              <p:nvPr/>
            </p:nvCxnSpPr>
            <p:spPr>
              <a:xfrm rot="10800000">
                <a:off x="3173850" y="3817250"/>
                <a:ext cx="94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med" len="med"/>
                <a:tailEnd type="diamond" w="med" len="med"/>
              </a:ln>
            </p:spPr>
          </p:cxnSp>
          <p:sp>
            <p:nvSpPr>
              <p:cNvPr id="3881" name="Google Shape;3881;p65"/>
              <p:cNvSpPr/>
              <p:nvPr/>
            </p:nvSpPr>
            <p:spPr>
              <a:xfrm rot="5400000">
                <a:off x="3254146" y="3784092"/>
                <a:ext cx="70048" cy="60717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solidFill>
                <a:srgbClr val="435D74"/>
              </a:solidFill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82" name="Google Shape;3882;p65"/>
            <p:cNvGrpSpPr/>
            <p:nvPr/>
          </p:nvGrpSpPr>
          <p:grpSpPr>
            <a:xfrm>
              <a:off x="2183288" y="4139483"/>
              <a:ext cx="145133" cy="70048"/>
              <a:chOff x="2183288" y="4139483"/>
              <a:chExt cx="145133" cy="70048"/>
            </a:xfrm>
          </p:grpSpPr>
          <p:cxnSp>
            <p:nvCxnSpPr>
              <p:cNvPr id="3883" name="Google Shape;3883;p65"/>
              <p:cNvCxnSpPr/>
              <p:nvPr/>
            </p:nvCxnSpPr>
            <p:spPr>
              <a:xfrm rot="10800000">
                <a:off x="2239021" y="4174494"/>
                <a:ext cx="89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diamond" w="med" len="med"/>
                <a:tailEnd type="none" w="med" len="med"/>
              </a:ln>
            </p:spPr>
          </p:cxnSp>
          <p:sp>
            <p:nvSpPr>
              <p:cNvPr id="3884" name="Google Shape;3884;p65"/>
              <p:cNvSpPr/>
              <p:nvPr/>
            </p:nvSpPr>
            <p:spPr>
              <a:xfrm rot="5400000">
                <a:off x="2178622" y="4144149"/>
                <a:ext cx="70048" cy="60717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solidFill>
                <a:srgbClr val="435D74"/>
              </a:solidFill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85" name="Google Shape;3885;p65"/>
            <p:cNvSpPr/>
            <p:nvPr/>
          </p:nvSpPr>
          <p:spPr>
            <a:xfrm rot="5400000">
              <a:off x="2420934" y="3967554"/>
              <a:ext cx="70048" cy="60717"/>
            </a:xfrm>
            <a:custGeom>
              <a:avLst/>
              <a:gdLst/>
              <a:ahLst/>
              <a:cxnLst/>
              <a:rect l="l" t="t" r="r" b="b"/>
              <a:pathLst>
                <a:path w="31949" h="27693" extrusionOk="0">
                  <a:moveTo>
                    <a:pt x="7959" y="1"/>
                  </a:moveTo>
                  <a:lnTo>
                    <a:pt x="1" y="13847"/>
                  </a:lnTo>
                  <a:lnTo>
                    <a:pt x="7959" y="27693"/>
                  </a:lnTo>
                  <a:lnTo>
                    <a:pt x="23991" y="27693"/>
                  </a:lnTo>
                  <a:lnTo>
                    <a:pt x="31949" y="13847"/>
                  </a:lnTo>
                  <a:lnTo>
                    <a:pt x="23991" y="1"/>
                  </a:lnTo>
                  <a:close/>
                </a:path>
              </a:pathLst>
            </a:custGeom>
            <a:solidFill>
              <a:srgbClr val="435D74"/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886" name="Google Shape;3886;p65"/>
            <p:cNvCxnSpPr/>
            <p:nvPr/>
          </p:nvCxnSpPr>
          <p:spPr>
            <a:xfrm>
              <a:off x="2455973" y="3911736"/>
              <a:ext cx="0" cy="52500"/>
            </a:xfrm>
            <a:prstGeom prst="straightConnector1">
              <a:avLst/>
            </a:prstGeom>
            <a:noFill/>
            <a:ln w="9525" cap="flat" cmpd="sng">
              <a:solidFill>
                <a:srgbClr val="BAC8D3"/>
              </a:solidFill>
              <a:prstDash val="solid"/>
              <a:round/>
              <a:headEnd type="diamond" w="med" len="med"/>
              <a:tailEnd type="none" w="med" len="med"/>
            </a:ln>
          </p:spPr>
        </p:cxnSp>
        <p:grpSp>
          <p:nvGrpSpPr>
            <p:cNvPr id="3887" name="Google Shape;3887;p65"/>
            <p:cNvGrpSpPr/>
            <p:nvPr/>
          </p:nvGrpSpPr>
          <p:grpSpPr>
            <a:xfrm>
              <a:off x="2943836" y="4268886"/>
              <a:ext cx="60717" cy="122559"/>
              <a:chOff x="2943836" y="4268886"/>
              <a:chExt cx="60717" cy="122559"/>
            </a:xfrm>
          </p:grpSpPr>
          <p:sp>
            <p:nvSpPr>
              <p:cNvPr id="3888" name="Google Shape;3888;p65"/>
              <p:cNvSpPr/>
              <p:nvPr/>
            </p:nvSpPr>
            <p:spPr>
              <a:xfrm rot="5400000">
                <a:off x="2939170" y="4326062"/>
                <a:ext cx="70048" cy="60717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solidFill>
                <a:srgbClr val="435D74"/>
              </a:solidFill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889" name="Google Shape;3889;p65"/>
              <p:cNvCxnSpPr/>
              <p:nvPr/>
            </p:nvCxnSpPr>
            <p:spPr>
              <a:xfrm>
                <a:off x="2974204" y="4268886"/>
                <a:ext cx="0" cy="52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diamond" w="med" len="med"/>
                <a:tailEnd type="none" w="med" len="med"/>
              </a:ln>
            </p:spPr>
          </p:cxnSp>
        </p:grpSp>
      </p:grpSp>
      <p:grpSp>
        <p:nvGrpSpPr>
          <p:cNvPr id="3890" name="Google Shape;3890;p65"/>
          <p:cNvGrpSpPr/>
          <p:nvPr/>
        </p:nvGrpSpPr>
        <p:grpSpPr>
          <a:xfrm>
            <a:off x="3409981" y="1496104"/>
            <a:ext cx="1675870" cy="758251"/>
            <a:chOff x="3530532" y="1496185"/>
            <a:chExt cx="1562000" cy="706730"/>
          </a:xfrm>
        </p:grpSpPr>
        <p:cxnSp>
          <p:nvCxnSpPr>
            <p:cNvPr id="3891" name="Google Shape;3891;p65"/>
            <p:cNvCxnSpPr/>
            <p:nvPr/>
          </p:nvCxnSpPr>
          <p:spPr>
            <a:xfrm>
              <a:off x="3583832" y="1857562"/>
              <a:ext cx="1508700" cy="0"/>
            </a:xfrm>
            <a:prstGeom prst="straightConnector1">
              <a:avLst/>
            </a:prstGeom>
            <a:noFill/>
            <a:ln w="28575" cap="flat" cmpd="sng">
              <a:solidFill>
                <a:srgbClr val="A5B7C6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grpSp>
          <p:nvGrpSpPr>
            <p:cNvPr id="3892" name="Google Shape;3892;p65"/>
            <p:cNvGrpSpPr/>
            <p:nvPr/>
          </p:nvGrpSpPr>
          <p:grpSpPr>
            <a:xfrm>
              <a:off x="3530532" y="1496185"/>
              <a:ext cx="323430" cy="463587"/>
              <a:chOff x="3530532" y="1496185"/>
              <a:chExt cx="323430" cy="463587"/>
            </a:xfrm>
          </p:grpSpPr>
          <p:grpSp>
            <p:nvGrpSpPr>
              <p:cNvPr id="3893" name="Google Shape;3893;p65"/>
              <p:cNvGrpSpPr/>
              <p:nvPr/>
            </p:nvGrpSpPr>
            <p:grpSpPr>
              <a:xfrm>
                <a:off x="3567462" y="1496185"/>
                <a:ext cx="286500" cy="361376"/>
                <a:chOff x="3567462" y="1496185"/>
                <a:chExt cx="286500" cy="361376"/>
              </a:xfrm>
            </p:grpSpPr>
            <p:cxnSp>
              <p:nvCxnSpPr>
                <p:cNvPr id="3894" name="Google Shape;3894;p65"/>
                <p:cNvCxnSpPr/>
                <p:nvPr/>
              </p:nvCxnSpPr>
              <p:spPr>
                <a:xfrm rot="10800000">
                  <a:off x="3626630" y="1565661"/>
                  <a:ext cx="0" cy="2919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A5B7C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3895" name="Google Shape;3895;p65"/>
                <p:cNvSpPr/>
                <p:nvPr/>
              </p:nvSpPr>
              <p:spPr>
                <a:xfrm>
                  <a:off x="3567462" y="1496185"/>
                  <a:ext cx="286500" cy="99900"/>
                </a:xfrm>
                <a:prstGeom prst="rect">
                  <a:avLst/>
                </a:pr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896" name="Google Shape;3896;p65"/>
              <p:cNvSpPr/>
              <p:nvPr/>
            </p:nvSpPr>
            <p:spPr>
              <a:xfrm>
                <a:off x="3530532" y="1771972"/>
                <a:ext cx="187800" cy="187800"/>
              </a:xfrm>
              <a:prstGeom prst="ellipse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97" name="Google Shape;3897;p65"/>
            <p:cNvGrpSpPr/>
            <p:nvPr/>
          </p:nvGrpSpPr>
          <p:grpSpPr>
            <a:xfrm>
              <a:off x="3891569" y="1779209"/>
              <a:ext cx="323945" cy="423706"/>
              <a:chOff x="3891569" y="1779209"/>
              <a:chExt cx="323945" cy="423706"/>
            </a:xfrm>
          </p:grpSpPr>
          <p:grpSp>
            <p:nvGrpSpPr>
              <p:cNvPr id="3898" name="Google Shape;3898;p65"/>
              <p:cNvGrpSpPr/>
              <p:nvPr/>
            </p:nvGrpSpPr>
            <p:grpSpPr>
              <a:xfrm>
                <a:off x="3929014" y="1881638"/>
                <a:ext cx="286500" cy="321278"/>
                <a:chOff x="3929014" y="1881638"/>
                <a:chExt cx="286500" cy="321278"/>
              </a:xfrm>
            </p:grpSpPr>
            <p:cxnSp>
              <p:nvCxnSpPr>
                <p:cNvPr id="3899" name="Google Shape;3899;p65"/>
                <p:cNvCxnSpPr/>
                <p:nvPr/>
              </p:nvCxnSpPr>
              <p:spPr>
                <a:xfrm rot="10800000">
                  <a:off x="3988388" y="1881638"/>
                  <a:ext cx="0" cy="2919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A5B7C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3900" name="Google Shape;3900;p65"/>
                <p:cNvSpPr/>
                <p:nvPr/>
              </p:nvSpPr>
              <p:spPr>
                <a:xfrm>
                  <a:off x="3929014" y="2103016"/>
                  <a:ext cx="286500" cy="99900"/>
                </a:xfrm>
                <a:prstGeom prst="rect">
                  <a:avLst/>
                </a:pr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901" name="Google Shape;3901;p65"/>
              <p:cNvSpPr/>
              <p:nvPr/>
            </p:nvSpPr>
            <p:spPr>
              <a:xfrm>
                <a:off x="3891569" y="1779209"/>
                <a:ext cx="187800" cy="187800"/>
              </a:xfrm>
              <a:prstGeom prst="ellipse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02" name="Google Shape;3902;p65"/>
            <p:cNvGrpSpPr/>
            <p:nvPr/>
          </p:nvGrpSpPr>
          <p:grpSpPr>
            <a:xfrm>
              <a:off x="4252606" y="1496185"/>
              <a:ext cx="324721" cy="463587"/>
              <a:chOff x="4252606" y="1496185"/>
              <a:chExt cx="324721" cy="463587"/>
            </a:xfrm>
          </p:grpSpPr>
          <p:grpSp>
            <p:nvGrpSpPr>
              <p:cNvPr id="3903" name="Google Shape;3903;p65"/>
              <p:cNvGrpSpPr/>
              <p:nvPr/>
            </p:nvGrpSpPr>
            <p:grpSpPr>
              <a:xfrm>
                <a:off x="4290828" y="1496185"/>
                <a:ext cx="286500" cy="361376"/>
                <a:chOff x="4290828" y="1496185"/>
                <a:chExt cx="286500" cy="361376"/>
              </a:xfrm>
            </p:grpSpPr>
            <p:cxnSp>
              <p:nvCxnSpPr>
                <p:cNvPr id="3904" name="Google Shape;3904;p65"/>
                <p:cNvCxnSpPr/>
                <p:nvPr/>
              </p:nvCxnSpPr>
              <p:spPr>
                <a:xfrm rot="10800000">
                  <a:off x="4349995" y="1565661"/>
                  <a:ext cx="0" cy="2919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A5B7C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3905" name="Google Shape;3905;p65"/>
                <p:cNvSpPr/>
                <p:nvPr/>
              </p:nvSpPr>
              <p:spPr>
                <a:xfrm>
                  <a:off x="4290828" y="1496185"/>
                  <a:ext cx="286500" cy="99900"/>
                </a:xfrm>
                <a:prstGeom prst="rect">
                  <a:avLst/>
                </a:pr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906" name="Google Shape;3906;p65"/>
              <p:cNvSpPr/>
              <p:nvPr/>
            </p:nvSpPr>
            <p:spPr>
              <a:xfrm>
                <a:off x="4252606" y="1771972"/>
                <a:ext cx="187800" cy="187800"/>
              </a:xfrm>
              <a:prstGeom prst="ellipse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07" name="Google Shape;3907;p65"/>
            <p:cNvGrpSpPr/>
            <p:nvPr/>
          </p:nvGrpSpPr>
          <p:grpSpPr>
            <a:xfrm>
              <a:off x="4613643" y="1763716"/>
              <a:ext cx="325308" cy="439200"/>
              <a:chOff x="4613643" y="1763716"/>
              <a:chExt cx="325308" cy="439200"/>
            </a:xfrm>
          </p:grpSpPr>
          <p:grpSp>
            <p:nvGrpSpPr>
              <p:cNvPr id="3908" name="Google Shape;3908;p65"/>
              <p:cNvGrpSpPr/>
              <p:nvPr/>
            </p:nvGrpSpPr>
            <p:grpSpPr>
              <a:xfrm>
                <a:off x="4652451" y="1879538"/>
                <a:ext cx="286500" cy="323378"/>
                <a:chOff x="4652451" y="1879538"/>
                <a:chExt cx="286500" cy="323378"/>
              </a:xfrm>
            </p:grpSpPr>
            <p:cxnSp>
              <p:nvCxnSpPr>
                <p:cNvPr id="3909" name="Google Shape;3909;p65"/>
                <p:cNvCxnSpPr/>
                <p:nvPr/>
              </p:nvCxnSpPr>
              <p:spPr>
                <a:xfrm rot="10800000">
                  <a:off x="4707486" y="1879538"/>
                  <a:ext cx="0" cy="2940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A5B7C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3910" name="Google Shape;3910;p65"/>
                <p:cNvSpPr/>
                <p:nvPr/>
              </p:nvSpPr>
              <p:spPr>
                <a:xfrm>
                  <a:off x="4652451" y="2103016"/>
                  <a:ext cx="286500" cy="99900"/>
                </a:xfrm>
                <a:prstGeom prst="rect">
                  <a:avLst/>
                </a:pr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911" name="Google Shape;3911;p65"/>
              <p:cNvSpPr/>
              <p:nvPr/>
            </p:nvSpPr>
            <p:spPr>
              <a:xfrm>
                <a:off x="4613643" y="1763716"/>
                <a:ext cx="187800" cy="187800"/>
              </a:xfrm>
              <a:prstGeom prst="ellipse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12" name="Google Shape;3912;p65"/>
          <p:cNvGrpSpPr/>
          <p:nvPr/>
        </p:nvGrpSpPr>
        <p:grpSpPr>
          <a:xfrm>
            <a:off x="3421841" y="2349730"/>
            <a:ext cx="1652173" cy="391517"/>
            <a:chOff x="3512551" y="2358270"/>
            <a:chExt cx="1597383" cy="378533"/>
          </a:xfrm>
        </p:grpSpPr>
        <p:cxnSp>
          <p:nvCxnSpPr>
            <p:cNvPr id="3913" name="Google Shape;3913;p65"/>
            <p:cNvCxnSpPr>
              <a:stCxn id="3914" idx="6"/>
              <a:endCxn id="3915" idx="2"/>
            </p:cNvCxnSpPr>
            <p:nvPr/>
          </p:nvCxnSpPr>
          <p:spPr>
            <a:xfrm>
              <a:off x="3738198" y="2553118"/>
              <a:ext cx="1146000" cy="0"/>
            </a:xfrm>
            <a:prstGeom prst="straightConnector1">
              <a:avLst/>
            </a:prstGeom>
            <a:noFill/>
            <a:ln w="19050" cap="flat" cmpd="sng">
              <a:solidFill>
                <a:srgbClr val="435D7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3916" name="Google Shape;3916;p65"/>
            <p:cNvGrpSpPr/>
            <p:nvPr/>
          </p:nvGrpSpPr>
          <p:grpSpPr>
            <a:xfrm>
              <a:off x="3512551" y="2358270"/>
              <a:ext cx="225647" cy="307714"/>
              <a:chOff x="2182679" y="2004714"/>
              <a:chExt cx="792300" cy="1080458"/>
            </a:xfrm>
          </p:grpSpPr>
          <p:cxnSp>
            <p:nvCxnSpPr>
              <p:cNvPr id="3917" name="Google Shape;3917;p65"/>
              <p:cNvCxnSpPr>
                <a:stCxn id="3918" idx="0"/>
              </p:cNvCxnSpPr>
              <p:nvPr/>
            </p:nvCxnSpPr>
            <p:spPr>
              <a:xfrm rot="10800000">
                <a:off x="2578961" y="2004714"/>
                <a:ext cx="0" cy="389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914" name="Google Shape;3914;p65"/>
              <p:cNvSpPr/>
              <p:nvPr/>
            </p:nvSpPr>
            <p:spPr>
              <a:xfrm>
                <a:off x="2182679" y="2292572"/>
                <a:ext cx="792300" cy="792600"/>
              </a:xfrm>
              <a:prstGeom prst="ellipse">
                <a:avLst/>
              </a:prstGeom>
              <a:noFill/>
              <a:ln w="19050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8" name="Google Shape;3918;p65"/>
              <p:cNvSpPr/>
              <p:nvPr/>
            </p:nvSpPr>
            <p:spPr>
              <a:xfrm>
                <a:off x="2283911" y="2393814"/>
                <a:ext cx="590100" cy="590100"/>
              </a:xfrm>
              <a:prstGeom prst="ellipse">
                <a:avLst/>
              </a:pr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19" name="Google Shape;3919;p65"/>
            <p:cNvGrpSpPr/>
            <p:nvPr/>
          </p:nvGrpSpPr>
          <p:grpSpPr>
            <a:xfrm>
              <a:off x="3969644" y="2440153"/>
              <a:ext cx="225853" cy="296651"/>
              <a:chOff x="3775710" y="1729289"/>
              <a:chExt cx="136500" cy="179289"/>
            </a:xfrm>
          </p:grpSpPr>
          <p:cxnSp>
            <p:nvCxnSpPr>
              <p:cNvPr id="3920" name="Google Shape;3920;p65"/>
              <p:cNvCxnSpPr/>
              <p:nvPr/>
            </p:nvCxnSpPr>
            <p:spPr>
              <a:xfrm>
                <a:off x="3843851" y="1848278"/>
                <a:ext cx="0" cy="60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921" name="Google Shape;3921;p65"/>
              <p:cNvSpPr/>
              <p:nvPr/>
            </p:nvSpPr>
            <p:spPr>
              <a:xfrm>
                <a:off x="3775710" y="1729289"/>
                <a:ext cx="136500" cy="136500"/>
              </a:xfrm>
              <a:prstGeom prst="ellipse">
                <a:avLst/>
              </a:prstGeom>
              <a:noFill/>
              <a:ln w="19050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2" name="Google Shape;3922;p65"/>
              <p:cNvSpPr/>
              <p:nvPr/>
            </p:nvSpPr>
            <p:spPr>
              <a:xfrm>
                <a:off x="3793133" y="1746713"/>
                <a:ext cx="101700" cy="101700"/>
              </a:xfrm>
              <a:prstGeom prst="ellipse">
                <a:avLst/>
              </a:pr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23" name="Google Shape;3923;p65"/>
            <p:cNvGrpSpPr/>
            <p:nvPr/>
          </p:nvGrpSpPr>
          <p:grpSpPr>
            <a:xfrm>
              <a:off x="4427051" y="2358270"/>
              <a:ext cx="225647" cy="307714"/>
              <a:chOff x="5393704" y="2004714"/>
              <a:chExt cx="792300" cy="1080458"/>
            </a:xfrm>
          </p:grpSpPr>
          <p:cxnSp>
            <p:nvCxnSpPr>
              <p:cNvPr id="3924" name="Google Shape;3924;p65"/>
              <p:cNvCxnSpPr>
                <a:stCxn id="3925" idx="0"/>
              </p:cNvCxnSpPr>
              <p:nvPr/>
            </p:nvCxnSpPr>
            <p:spPr>
              <a:xfrm rot="10800000">
                <a:off x="5789986" y="2004714"/>
                <a:ext cx="0" cy="389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926" name="Google Shape;3926;p65"/>
              <p:cNvSpPr/>
              <p:nvPr/>
            </p:nvSpPr>
            <p:spPr>
              <a:xfrm>
                <a:off x="5393704" y="2292572"/>
                <a:ext cx="792300" cy="792600"/>
              </a:xfrm>
              <a:prstGeom prst="ellipse">
                <a:avLst/>
              </a:prstGeom>
              <a:noFill/>
              <a:ln w="19050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5" name="Google Shape;3925;p65"/>
              <p:cNvSpPr/>
              <p:nvPr/>
            </p:nvSpPr>
            <p:spPr>
              <a:xfrm>
                <a:off x="5494936" y="2393814"/>
                <a:ext cx="590100" cy="590100"/>
              </a:xfrm>
              <a:prstGeom prst="ellipse">
                <a:avLst/>
              </a:pr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27" name="Google Shape;3927;p65"/>
            <p:cNvGrpSpPr/>
            <p:nvPr/>
          </p:nvGrpSpPr>
          <p:grpSpPr>
            <a:xfrm>
              <a:off x="4884287" y="2440252"/>
              <a:ext cx="225647" cy="296532"/>
              <a:chOff x="6999166" y="2292572"/>
              <a:chExt cx="792300" cy="1041192"/>
            </a:xfrm>
          </p:grpSpPr>
          <p:cxnSp>
            <p:nvCxnSpPr>
              <p:cNvPr id="3928" name="Google Shape;3928;p65"/>
              <p:cNvCxnSpPr/>
              <p:nvPr/>
            </p:nvCxnSpPr>
            <p:spPr>
              <a:xfrm>
                <a:off x="7395553" y="2983964"/>
                <a:ext cx="0" cy="34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915" name="Google Shape;3915;p65"/>
              <p:cNvSpPr/>
              <p:nvPr/>
            </p:nvSpPr>
            <p:spPr>
              <a:xfrm>
                <a:off x="6999166" y="2292572"/>
                <a:ext cx="792300" cy="792600"/>
              </a:xfrm>
              <a:prstGeom prst="ellipse">
                <a:avLst/>
              </a:prstGeom>
              <a:noFill/>
              <a:ln w="19050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9" name="Google Shape;3929;p65"/>
              <p:cNvSpPr/>
              <p:nvPr/>
            </p:nvSpPr>
            <p:spPr>
              <a:xfrm>
                <a:off x="7100398" y="2393814"/>
                <a:ext cx="590100" cy="590100"/>
              </a:xfrm>
              <a:prstGeom prst="ellipse">
                <a:avLst/>
              </a:pr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30" name="Google Shape;3930;p65"/>
          <p:cNvGrpSpPr/>
          <p:nvPr/>
        </p:nvGrpSpPr>
        <p:grpSpPr>
          <a:xfrm>
            <a:off x="6842649" y="1185930"/>
            <a:ext cx="1581844" cy="732818"/>
            <a:chOff x="634175" y="2986275"/>
            <a:chExt cx="3147949" cy="1458344"/>
          </a:xfrm>
        </p:grpSpPr>
        <p:cxnSp>
          <p:nvCxnSpPr>
            <p:cNvPr id="3931" name="Google Shape;3931;p65"/>
            <p:cNvCxnSpPr>
              <a:stCxn id="3932" idx="4"/>
              <a:endCxn id="3933" idx="0"/>
            </p:cNvCxnSpPr>
            <p:nvPr/>
          </p:nvCxnSpPr>
          <p:spPr>
            <a:xfrm>
              <a:off x="929975" y="3577875"/>
              <a:ext cx="591300" cy="275100"/>
            </a:xfrm>
            <a:prstGeom prst="straightConnector1">
              <a:avLst/>
            </a:prstGeom>
            <a:noFill/>
            <a:ln w="19050" cap="flat" cmpd="sng">
              <a:solidFill>
                <a:srgbClr val="435D7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4" name="Google Shape;3934;p65"/>
            <p:cNvCxnSpPr>
              <a:stCxn id="3933" idx="0"/>
              <a:endCxn id="3935" idx="4"/>
            </p:cNvCxnSpPr>
            <p:nvPr/>
          </p:nvCxnSpPr>
          <p:spPr>
            <a:xfrm rot="10800000" flipH="1">
              <a:off x="1521366" y="3577919"/>
              <a:ext cx="686700" cy="275100"/>
            </a:xfrm>
            <a:prstGeom prst="straightConnector1">
              <a:avLst/>
            </a:prstGeom>
            <a:noFill/>
            <a:ln w="19050" cap="flat" cmpd="sng">
              <a:solidFill>
                <a:srgbClr val="435D7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6" name="Google Shape;3936;p65"/>
            <p:cNvCxnSpPr>
              <a:stCxn id="3935" idx="4"/>
              <a:endCxn id="3937" idx="0"/>
            </p:cNvCxnSpPr>
            <p:nvPr/>
          </p:nvCxnSpPr>
          <p:spPr>
            <a:xfrm>
              <a:off x="2208152" y="3577875"/>
              <a:ext cx="686700" cy="275100"/>
            </a:xfrm>
            <a:prstGeom prst="straightConnector1">
              <a:avLst/>
            </a:prstGeom>
            <a:noFill/>
            <a:ln w="19050" cap="flat" cmpd="sng">
              <a:solidFill>
                <a:srgbClr val="435D7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8" name="Google Shape;3938;p65"/>
            <p:cNvCxnSpPr>
              <a:stCxn id="3937" idx="0"/>
              <a:endCxn id="3939" idx="4"/>
            </p:cNvCxnSpPr>
            <p:nvPr/>
          </p:nvCxnSpPr>
          <p:spPr>
            <a:xfrm rot="10800000" flipH="1">
              <a:off x="2894933" y="3577918"/>
              <a:ext cx="591300" cy="275100"/>
            </a:xfrm>
            <a:prstGeom prst="straightConnector1">
              <a:avLst/>
            </a:prstGeom>
            <a:noFill/>
            <a:ln w="19050" cap="flat" cmpd="sng">
              <a:solidFill>
                <a:srgbClr val="435D7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939" name="Google Shape;3939;p65"/>
            <p:cNvSpPr/>
            <p:nvPr/>
          </p:nvSpPr>
          <p:spPr>
            <a:xfrm>
              <a:off x="3190524" y="2986275"/>
              <a:ext cx="591600" cy="591600"/>
            </a:xfrm>
            <a:prstGeom prst="ellipse">
              <a:avLst/>
            </a:prstGeom>
            <a:solidFill>
              <a:srgbClr val="A5B7C6"/>
            </a:solidFill>
            <a:ln w="19050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5" name="Google Shape;3935;p65"/>
            <p:cNvSpPr/>
            <p:nvPr/>
          </p:nvSpPr>
          <p:spPr>
            <a:xfrm>
              <a:off x="1912352" y="2986275"/>
              <a:ext cx="591600" cy="591600"/>
            </a:xfrm>
            <a:prstGeom prst="ellipse">
              <a:avLst/>
            </a:prstGeom>
            <a:solidFill>
              <a:srgbClr val="A5B7C6"/>
            </a:solidFill>
            <a:ln w="19050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2" name="Google Shape;3932;p65"/>
            <p:cNvSpPr/>
            <p:nvPr/>
          </p:nvSpPr>
          <p:spPr>
            <a:xfrm>
              <a:off x="634175" y="2986275"/>
              <a:ext cx="591600" cy="591600"/>
            </a:xfrm>
            <a:prstGeom prst="ellipse">
              <a:avLst/>
            </a:prstGeom>
            <a:solidFill>
              <a:srgbClr val="A5B7C6"/>
            </a:solidFill>
            <a:ln w="19050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7" name="Google Shape;3937;p65"/>
            <p:cNvSpPr/>
            <p:nvPr/>
          </p:nvSpPr>
          <p:spPr>
            <a:xfrm>
              <a:off x="2599133" y="3853018"/>
              <a:ext cx="591600" cy="591600"/>
            </a:xfrm>
            <a:prstGeom prst="ellipse">
              <a:avLst/>
            </a:prstGeom>
            <a:solidFill>
              <a:srgbClr val="A5B7C6"/>
            </a:solidFill>
            <a:ln w="19050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3" name="Google Shape;3933;p65"/>
            <p:cNvSpPr/>
            <p:nvPr/>
          </p:nvSpPr>
          <p:spPr>
            <a:xfrm>
              <a:off x="1225566" y="3853019"/>
              <a:ext cx="591600" cy="591600"/>
            </a:xfrm>
            <a:prstGeom prst="ellipse">
              <a:avLst/>
            </a:prstGeom>
            <a:solidFill>
              <a:srgbClr val="A5B7C6"/>
            </a:solidFill>
            <a:ln w="19050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40" name="Google Shape;3940;p65"/>
          <p:cNvGrpSpPr/>
          <p:nvPr/>
        </p:nvGrpSpPr>
        <p:grpSpPr>
          <a:xfrm>
            <a:off x="3410364" y="2880240"/>
            <a:ext cx="1675128" cy="313674"/>
            <a:chOff x="998425" y="1182125"/>
            <a:chExt cx="1065400" cy="199500"/>
          </a:xfrm>
        </p:grpSpPr>
        <p:sp>
          <p:nvSpPr>
            <p:cNvPr id="3941" name="Google Shape;3941;p65"/>
            <p:cNvSpPr/>
            <p:nvPr/>
          </p:nvSpPr>
          <p:spPr>
            <a:xfrm>
              <a:off x="998425" y="1182125"/>
              <a:ext cx="1065400" cy="199500"/>
            </a:xfrm>
            <a:custGeom>
              <a:avLst/>
              <a:gdLst/>
              <a:ahLst/>
              <a:cxnLst/>
              <a:rect l="l" t="t" r="r" b="b"/>
              <a:pathLst>
                <a:path w="42616" h="7980" extrusionOk="0">
                  <a:moveTo>
                    <a:pt x="4324" y="1"/>
                  </a:moveTo>
                  <a:cubicBezTo>
                    <a:pt x="3159" y="1"/>
                    <a:pt x="1997" y="512"/>
                    <a:pt x="1246" y="1424"/>
                  </a:cubicBezTo>
                  <a:cubicBezTo>
                    <a:pt x="180" y="2720"/>
                    <a:pt x="1" y="4577"/>
                    <a:pt x="867" y="6031"/>
                  </a:cubicBezTo>
                  <a:cubicBezTo>
                    <a:pt x="1600" y="7262"/>
                    <a:pt x="2935" y="7980"/>
                    <a:pt x="4331" y="7980"/>
                  </a:cubicBezTo>
                  <a:cubicBezTo>
                    <a:pt x="4576" y="7980"/>
                    <a:pt x="4822" y="7958"/>
                    <a:pt x="5067" y="7913"/>
                  </a:cubicBezTo>
                  <a:cubicBezTo>
                    <a:pt x="6219" y="7700"/>
                    <a:pt x="7170" y="6971"/>
                    <a:pt x="7733" y="6006"/>
                  </a:cubicBezTo>
                  <a:cubicBezTo>
                    <a:pt x="8105" y="5370"/>
                    <a:pt x="8773" y="4970"/>
                    <a:pt x="9508" y="4970"/>
                  </a:cubicBezTo>
                  <a:lnTo>
                    <a:pt x="10488" y="4970"/>
                  </a:lnTo>
                  <a:cubicBezTo>
                    <a:pt x="11237" y="4970"/>
                    <a:pt x="11919" y="5376"/>
                    <a:pt x="12300" y="6020"/>
                  </a:cubicBezTo>
                  <a:lnTo>
                    <a:pt x="12307" y="6031"/>
                  </a:lnTo>
                  <a:cubicBezTo>
                    <a:pt x="13039" y="7262"/>
                    <a:pt x="14375" y="7980"/>
                    <a:pt x="15771" y="7980"/>
                  </a:cubicBezTo>
                  <a:cubicBezTo>
                    <a:pt x="16016" y="7980"/>
                    <a:pt x="16262" y="7958"/>
                    <a:pt x="16507" y="7913"/>
                  </a:cubicBezTo>
                  <a:cubicBezTo>
                    <a:pt x="17658" y="7700"/>
                    <a:pt x="18610" y="6971"/>
                    <a:pt x="19173" y="6006"/>
                  </a:cubicBezTo>
                  <a:cubicBezTo>
                    <a:pt x="19545" y="5370"/>
                    <a:pt x="20213" y="4970"/>
                    <a:pt x="20946" y="4970"/>
                  </a:cubicBezTo>
                  <a:lnTo>
                    <a:pt x="21928" y="4970"/>
                  </a:lnTo>
                  <a:cubicBezTo>
                    <a:pt x="22677" y="4970"/>
                    <a:pt x="23359" y="5376"/>
                    <a:pt x="23740" y="6020"/>
                  </a:cubicBezTo>
                  <a:lnTo>
                    <a:pt x="23747" y="6031"/>
                  </a:lnTo>
                  <a:cubicBezTo>
                    <a:pt x="24479" y="7262"/>
                    <a:pt x="25815" y="7980"/>
                    <a:pt x="27210" y="7980"/>
                  </a:cubicBezTo>
                  <a:cubicBezTo>
                    <a:pt x="27454" y="7980"/>
                    <a:pt x="27700" y="7958"/>
                    <a:pt x="27945" y="7913"/>
                  </a:cubicBezTo>
                  <a:cubicBezTo>
                    <a:pt x="29098" y="7700"/>
                    <a:pt x="30048" y="6971"/>
                    <a:pt x="30613" y="6006"/>
                  </a:cubicBezTo>
                  <a:cubicBezTo>
                    <a:pt x="30985" y="5370"/>
                    <a:pt x="31652" y="4970"/>
                    <a:pt x="32388" y="4970"/>
                  </a:cubicBezTo>
                  <a:lnTo>
                    <a:pt x="33368" y="4970"/>
                  </a:lnTo>
                  <a:cubicBezTo>
                    <a:pt x="34117" y="4970"/>
                    <a:pt x="34799" y="5376"/>
                    <a:pt x="35180" y="6020"/>
                  </a:cubicBezTo>
                  <a:lnTo>
                    <a:pt x="35187" y="6031"/>
                  </a:lnTo>
                  <a:cubicBezTo>
                    <a:pt x="35920" y="7262"/>
                    <a:pt x="37255" y="7980"/>
                    <a:pt x="38651" y="7980"/>
                  </a:cubicBezTo>
                  <a:cubicBezTo>
                    <a:pt x="38896" y="7980"/>
                    <a:pt x="39142" y="7958"/>
                    <a:pt x="39387" y="7913"/>
                  </a:cubicBezTo>
                  <a:cubicBezTo>
                    <a:pt x="41256" y="7567"/>
                    <a:pt x="42594" y="5866"/>
                    <a:pt x="42615" y="3993"/>
                  </a:cubicBezTo>
                  <a:cubicBezTo>
                    <a:pt x="42599" y="2323"/>
                    <a:pt x="41557" y="833"/>
                    <a:pt x="39994" y="246"/>
                  </a:cubicBezTo>
                  <a:cubicBezTo>
                    <a:pt x="39559" y="81"/>
                    <a:pt x="39100" y="2"/>
                    <a:pt x="38642" y="2"/>
                  </a:cubicBezTo>
                  <a:cubicBezTo>
                    <a:pt x="37477" y="2"/>
                    <a:pt x="36315" y="513"/>
                    <a:pt x="35565" y="1426"/>
                  </a:cubicBezTo>
                  <a:cubicBezTo>
                    <a:pt x="35428" y="1592"/>
                    <a:pt x="35304" y="1770"/>
                    <a:pt x="35195" y="1957"/>
                  </a:cubicBezTo>
                  <a:cubicBezTo>
                    <a:pt x="34817" y="2606"/>
                    <a:pt x="34133" y="3018"/>
                    <a:pt x="33382" y="3018"/>
                  </a:cubicBezTo>
                  <a:lnTo>
                    <a:pt x="32420" y="3018"/>
                  </a:lnTo>
                  <a:cubicBezTo>
                    <a:pt x="31683" y="3018"/>
                    <a:pt x="30996" y="2632"/>
                    <a:pt x="30624" y="1994"/>
                  </a:cubicBezTo>
                  <a:cubicBezTo>
                    <a:pt x="30157" y="1190"/>
                    <a:pt x="29425" y="572"/>
                    <a:pt x="28556" y="244"/>
                  </a:cubicBezTo>
                  <a:cubicBezTo>
                    <a:pt x="28121" y="80"/>
                    <a:pt x="27663" y="1"/>
                    <a:pt x="27205" y="1"/>
                  </a:cubicBezTo>
                  <a:cubicBezTo>
                    <a:pt x="26039" y="1"/>
                    <a:pt x="24877" y="513"/>
                    <a:pt x="24125" y="1426"/>
                  </a:cubicBezTo>
                  <a:cubicBezTo>
                    <a:pt x="23989" y="1592"/>
                    <a:pt x="23865" y="1770"/>
                    <a:pt x="23755" y="1957"/>
                  </a:cubicBezTo>
                  <a:cubicBezTo>
                    <a:pt x="23377" y="2606"/>
                    <a:pt x="22695" y="3018"/>
                    <a:pt x="21944" y="3018"/>
                  </a:cubicBezTo>
                  <a:lnTo>
                    <a:pt x="20981" y="3018"/>
                  </a:lnTo>
                  <a:cubicBezTo>
                    <a:pt x="20243" y="3018"/>
                    <a:pt x="19556" y="2632"/>
                    <a:pt x="19185" y="1994"/>
                  </a:cubicBezTo>
                  <a:cubicBezTo>
                    <a:pt x="18717" y="1190"/>
                    <a:pt x="17987" y="572"/>
                    <a:pt x="17116" y="244"/>
                  </a:cubicBezTo>
                  <a:cubicBezTo>
                    <a:pt x="16681" y="80"/>
                    <a:pt x="16223" y="1"/>
                    <a:pt x="15766" y="1"/>
                  </a:cubicBezTo>
                  <a:cubicBezTo>
                    <a:pt x="14600" y="1"/>
                    <a:pt x="13437" y="513"/>
                    <a:pt x="12686" y="1426"/>
                  </a:cubicBezTo>
                  <a:cubicBezTo>
                    <a:pt x="12549" y="1592"/>
                    <a:pt x="12425" y="1770"/>
                    <a:pt x="12316" y="1957"/>
                  </a:cubicBezTo>
                  <a:cubicBezTo>
                    <a:pt x="11937" y="2606"/>
                    <a:pt x="11255" y="3016"/>
                    <a:pt x="10504" y="3016"/>
                  </a:cubicBezTo>
                  <a:lnTo>
                    <a:pt x="9541" y="3016"/>
                  </a:lnTo>
                  <a:cubicBezTo>
                    <a:pt x="8805" y="3016"/>
                    <a:pt x="8116" y="2632"/>
                    <a:pt x="7745" y="1994"/>
                  </a:cubicBezTo>
                  <a:cubicBezTo>
                    <a:pt x="7277" y="1190"/>
                    <a:pt x="6547" y="572"/>
                    <a:pt x="5676" y="244"/>
                  </a:cubicBezTo>
                  <a:cubicBezTo>
                    <a:pt x="5241" y="80"/>
                    <a:pt x="4782" y="1"/>
                    <a:pt x="4324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65"/>
            <p:cNvSpPr/>
            <p:nvPr/>
          </p:nvSpPr>
          <p:spPr>
            <a:xfrm>
              <a:off x="1017250" y="1193175"/>
              <a:ext cx="177475" cy="177500"/>
            </a:xfrm>
            <a:custGeom>
              <a:avLst/>
              <a:gdLst/>
              <a:ahLst/>
              <a:cxnLst/>
              <a:rect l="l" t="t" r="r" b="b"/>
              <a:pathLst>
                <a:path w="7099" h="7100" extrusionOk="0">
                  <a:moveTo>
                    <a:pt x="3550" y="1"/>
                  </a:moveTo>
                  <a:cubicBezTo>
                    <a:pt x="1589" y="1"/>
                    <a:pt x="0" y="1589"/>
                    <a:pt x="0" y="3551"/>
                  </a:cubicBezTo>
                  <a:cubicBezTo>
                    <a:pt x="0" y="5511"/>
                    <a:pt x="1589" y="7099"/>
                    <a:pt x="3550" y="7099"/>
                  </a:cubicBezTo>
                  <a:cubicBezTo>
                    <a:pt x="5510" y="7099"/>
                    <a:pt x="7099" y="5511"/>
                    <a:pt x="7099" y="3551"/>
                  </a:cubicBezTo>
                  <a:cubicBezTo>
                    <a:pt x="7099" y="1589"/>
                    <a:pt x="5510" y="1"/>
                    <a:pt x="3550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65"/>
            <p:cNvSpPr/>
            <p:nvPr/>
          </p:nvSpPr>
          <p:spPr>
            <a:xfrm>
              <a:off x="1303250" y="1193175"/>
              <a:ext cx="177475" cy="177500"/>
            </a:xfrm>
            <a:custGeom>
              <a:avLst/>
              <a:gdLst/>
              <a:ahLst/>
              <a:cxnLst/>
              <a:rect l="l" t="t" r="r" b="b"/>
              <a:pathLst>
                <a:path w="7099" h="7100" extrusionOk="0">
                  <a:moveTo>
                    <a:pt x="3550" y="1"/>
                  </a:moveTo>
                  <a:cubicBezTo>
                    <a:pt x="1589" y="1"/>
                    <a:pt x="0" y="1589"/>
                    <a:pt x="0" y="3551"/>
                  </a:cubicBezTo>
                  <a:cubicBezTo>
                    <a:pt x="0" y="5511"/>
                    <a:pt x="1589" y="7099"/>
                    <a:pt x="3550" y="7099"/>
                  </a:cubicBezTo>
                  <a:cubicBezTo>
                    <a:pt x="5510" y="7099"/>
                    <a:pt x="7099" y="5511"/>
                    <a:pt x="7099" y="3551"/>
                  </a:cubicBezTo>
                  <a:cubicBezTo>
                    <a:pt x="7099" y="1589"/>
                    <a:pt x="5510" y="1"/>
                    <a:pt x="3550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65"/>
            <p:cNvSpPr/>
            <p:nvPr/>
          </p:nvSpPr>
          <p:spPr>
            <a:xfrm>
              <a:off x="1589250" y="1193175"/>
              <a:ext cx="177475" cy="177500"/>
            </a:xfrm>
            <a:custGeom>
              <a:avLst/>
              <a:gdLst/>
              <a:ahLst/>
              <a:cxnLst/>
              <a:rect l="l" t="t" r="r" b="b"/>
              <a:pathLst>
                <a:path w="7099" h="7100" extrusionOk="0">
                  <a:moveTo>
                    <a:pt x="3549" y="1"/>
                  </a:moveTo>
                  <a:cubicBezTo>
                    <a:pt x="1589" y="1"/>
                    <a:pt x="0" y="1589"/>
                    <a:pt x="0" y="3551"/>
                  </a:cubicBezTo>
                  <a:cubicBezTo>
                    <a:pt x="0" y="5511"/>
                    <a:pt x="1589" y="7099"/>
                    <a:pt x="3549" y="7099"/>
                  </a:cubicBezTo>
                  <a:cubicBezTo>
                    <a:pt x="5510" y="7099"/>
                    <a:pt x="7099" y="5511"/>
                    <a:pt x="7099" y="3551"/>
                  </a:cubicBezTo>
                  <a:cubicBezTo>
                    <a:pt x="7099" y="1589"/>
                    <a:pt x="5510" y="1"/>
                    <a:pt x="3549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65"/>
            <p:cNvSpPr/>
            <p:nvPr/>
          </p:nvSpPr>
          <p:spPr>
            <a:xfrm>
              <a:off x="1875200" y="1193175"/>
              <a:ext cx="177525" cy="177500"/>
            </a:xfrm>
            <a:custGeom>
              <a:avLst/>
              <a:gdLst/>
              <a:ahLst/>
              <a:cxnLst/>
              <a:rect l="l" t="t" r="r" b="b"/>
              <a:pathLst>
                <a:path w="7101" h="7100" extrusionOk="0">
                  <a:moveTo>
                    <a:pt x="3551" y="1"/>
                  </a:moveTo>
                  <a:cubicBezTo>
                    <a:pt x="1590" y="1"/>
                    <a:pt x="0" y="1589"/>
                    <a:pt x="0" y="3551"/>
                  </a:cubicBezTo>
                  <a:cubicBezTo>
                    <a:pt x="0" y="5511"/>
                    <a:pt x="1590" y="7099"/>
                    <a:pt x="3551" y="7099"/>
                  </a:cubicBezTo>
                  <a:cubicBezTo>
                    <a:pt x="5511" y="7099"/>
                    <a:pt x="7101" y="5511"/>
                    <a:pt x="7101" y="3551"/>
                  </a:cubicBezTo>
                  <a:cubicBezTo>
                    <a:pt x="7101" y="1589"/>
                    <a:pt x="5511" y="1"/>
                    <a:pt x="355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46" name="Google Shape;3946;p65"/>
          <p:cNvGrpSpPr/>
          <p:nvPr/>
        </p:nvGrpSpPr>
        <p:grpSpPr>
          <a:xfrm>
            <a:off x="3410363" y="3836206"/>
            <a:ext cx="1675129" cy="525345"/>
            <a:chOff x="5194708" y="3484366"/>
            <a:chExt cx="3148148" cy="987304"/>
          </a:xfrm>
        </p:grpSpPr>
        <p:grpSp>
          <p:nvGrpSpPr>
            <p:cNvPr id="3947" name="Google Shape;3947;p65"/>
            <p:cNvGrpSpPr/>
            <p:nvPr/>
          </p:nvGrpSpPr>
          <p:grpSpPr>
            <a:xfrm>
              <a:off x="7531521" y="3484366"/>
              <a:ext cx="811335" cy="987304"/>
              <a:chOff x="3379425" y="1617275"/>
              <a:chExt cx="1090650" cy="1327200"/>
            </a:xfrm>
          </p:grpSpPr>
          <p:sp>
            <p:nvSpPr>
              <p:cNvPr id="3948" name="Google Shape;3948;p65"/>
              <p:cNvSpPr/>
              <p:nvPr/>
            </p:nvSpPr>
            <p:spPr>
              <a:xfrm>
                <a:off x="3554475" y="1792400"/>
                <a:ext cx="7404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9" name="Google Shape;3949;p65"/>
              <p:cNvSpPr/>
              <p:nvPr/>
            </p:nvSpPr>
            <p:spPr>
              <a:xfrm>
                <a:off x="3379425" y="1617275"/>
                <a:ext cx="10906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5" y="42750"/>
                    </a:cubicBezTo>
                    <a:lnTo>
                      <a:pt x="20935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0" name="Google Shape;3950;p65"/>
              <p:cNvSpPr/>
              <p:nvPr/>
            </p:nvSpPr>
            <p:spPr>
              <a:xfrm>
                <a:off x="3775050" y="2771175"/>
                <a:ext cx="300875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5" h="6932" extrusionOk="0">
                    <a:moveTo>
                      <a:pt x="11087" y="1"/>
                    </a:moveTo>
                    <a:cubicBezTo>
                      <a:pt x="10861" y="1"/>
                      <a:pt x="10636" y="87"/>
                      <a:pt x="10465" y="260"/>
                    </a:cubicBezTo>
                    <a:lnTo>
                      <a:pt x="6866" y="3859"/>
                    </a:lnTo>
                    <a:lnTo>
                      <a:pt x="5979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6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3" y="1306"/>
                      <a:pt x="350" y="1636"/>
                    </a:cubicBezTo>
                    <a:lnTo>
                      <a:pt x="5389" y="6675"/>
                    </a:lnTo>
                    <a:cubicBezTo>
                      <a:pt x="5559" y="6846"/>
                      <a:pt x="5784" y="6931"/>
                      <a:pt x="6009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6" y="1250"/>
                      <a:pt x="12034" y="668"/>
                      <a:pt x="11712" y="260"/>
                    </a:cubicBezTo>
                    <a:cubicBezTo>
                      <a:pt x="11539" y="87"/>
                      <a:pt x="11313" y="1"/>
                      <a:pt x="11087" y="1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51" name="Google Shape;3951;p65"/>
            <p:cNvGrpSpPr/>
            <p:nvPr/>
          </p:nvGrpSpPr>
          <p:grpSpPr>
            <a:xfrm>
              <a:off x="6752546" y="3484366"/>
              <a:ext cx="811428" cy="987304"/>
              <a:chOff x="2332275" y="1617275"/>
              <a:chExt cx="1090775" cy="1327200"/>
            </a:xfrm>
          </p:grpSpPr>
          <p:sp>
            <p:nvSpPr>
              <p:cNvPr id="3952" name="Google Shape;3952;p65"/>
              <p:cNvSpPr/>
              <p:nvPr/>
            </p:nvSpPr>
            <p:spPr>
              <a:xfrm>
                <a:off x="2507425" y="1792400"/>
                <a:ext cx="7403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5" h="29615" extrusionOk="0">
                    <a:moveTo>
                      <a:pt x="14810" y="1"/>
                    </a:moveTo>
                    <a:cubicBezTo>
                      <a:pt x="6631" y="1"/>
                      <a:pt x="1" y="6631"/>
                      <a:pt x="1" y="14809"/>
                    </a:cubicBezTo>
                    <a:cubicBezTo>
                      <a:pt x="1" y="22988"/>
                      <a:pt x="6631" y="29615"/>
                      <a:pt x="14810" y="29615"/>
                    </a:cubicBezTo>
                    <a:cubicBezTo>
                      <a:pt x="22988" y="29615"/>
                      <a:pt x="29615" y="22988"/>
                      <a:pt x="29615" y="14809"/>
                    </a:cubicBezTo>
                    <a:cubicBezTo>
                      <a:pt x="29615" y="6631"/>
                      <a:pt x="22988" y="1"/>
                      <a:pt x="14810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3" name="Google Shape;3953;p65"/>
              <p:cNvSpPr/>
              <p:nvPr/>
            </p:nvSpPr>
            <p:spPr>
              <a:xfrm>
                <a:off x="2332275" y="1617275"/>
                <a:ext cx="1090775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31" h="50958" extrusionOk="0">
                    <a:moveTo>
                      <a:pt x="21816" y="0"/>
                    </a:moveTo>
                    <a:cubicBezTo>
                      <a:pt x="9786" y="0"/>
                      <a:pt x="1" y="9788"/>
                      <a:pt x="1" y="21814"/>
                    </a:cubicBezTo>
                    <a:cubicBezTo>
                      <a:pt x="12" y="22289"/>
                      <a:pt x="402" y="22672"/>
                      <a:pt x="880" y="22672"/>
                    </a:cubicBezTo>
                    <a:cubicBezTo>
                      <a:pt x="1355" y="22672"/>
                      <a:pt x="1745" y="22289"/>
                      <a:pt x="1756" y="21814"/>
                    </a:cubicBezTo>
                    <a:cubicBezTo>
                      <a:pt x="1756" y="10757"/>
                      <a:pt x="10754" y="1755"/>
                      <a:pt x="21812" y="1755"/>
                    </a:cubicBezTo>
                    <a:cubicBezTo>
                      <a:pt x="32869" y="1755"/>
                      <a:pt x="41871" y="10753"/>
                      <a:pt x="41871" y="21814"/>
                    </a:cubicBezTo>
                    <a:cubicBezTo>
                      <a:pt x="41871" y="32872"/>
                      <a:pt x="32873" y="41870"/>
                      <a:pt x="21816" y="41870"/>
                    </a:cubicBezTo>
                    <a:cubicBezTo>
                      <a:pt x="21329" y="41870"/>
                      <a:pt x="20936" y="42263"/>
                      <a:pt x="20936" y="42750"/>
                    </a:cubicBezTo>
                    <a:lnTo>
                      <a:pt x="20936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7" y="43147"/>
                      <a:pt x="43630" y="33547"/>
                      <a:pt x="43627" y="21814"/>
                    </a:cubicBezTo>
                    <a:cubicBezTo>
                      <a:pt x="43627" y="9785"/>
                      <a:pt x="33842" y="0"/>
                      <a:pt x="21816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4" name="Google Shape;3954;p65"/>
              <p:cNvSpPr/>
              <p:nvPr/>
            </p:nvSpPr>
            <p:spPr>
              <a:xfrm>
                <a:off x="2727925" y="2771175"/>
                <a:ext cx="3009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6932" extrusionOk="0">
                    <a:moveTo>
                      <a:pt x="11088" y="1"/>
                    </a:moveTo>
                    <a:cubicBezTo>
                      <a:pt x="10863" y="1"/>
                      <a:pt x="10637" y="87"/>
                      <a:pt x="10465" y="260"/>
                    </a:cubicBezTo>
                    <a:lnTo>
                      <a:pt x="6869" y="3859"/>
                    </a:lnTo>
                    <a:lnTo>
                      <a:pt x="5982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5" y="102"/>
                      <a:pt x="990" y="102"/>
                    </a:cubicBezTo>
                    <a:cubicBezTo>
                      <a:pt x="731" y="102"/>
                      <a:pt x="475" y="214"/>
                      <a:pt x="297" y="427"/>
                    </a:cubicBezTo>
                    <a:cubicBezTo>
                      <a:pt x="1" y="783"/>
                      <a:pt x="27" y="1306"/>
                      <a:pt x="353" y="1636"/>
                    </a:cubicBezTo>
                    <a:lnTo>
                      <a:pt x="5388" y="6675"/>
                    </a:lnTo>
                    <a:cubicBezTo>
                      <a:pt x="5561" y="6846"/>
                      <a:pt x="5785" y="6931"/>
                      <a:pt x="6010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9" y="1250"/>
                      <a:pt x="12038" y="668"/>
                      <a:pt x="11711" y="260"/>
                    </a:cubicBezTo>
                    <a:cubicBezTo>
                      <a:pt x="11539" y="87"/>
                      <a:pt x="11313" y="1"/>
                      <a:pt x="11088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55" name="Google Shape;3955;p65"/>
            <p:cNvGrpSpPr/>
            <p:nvPr/>
          </p:nvGrpSpPr>
          <p:grpSpPr>
            <a:xfrm>
              <a:off x="5973664" y="3484366"/>
              <a:ext cx="811335" cy="987304"/>
              <a:chOff x="1285250" y="1617275"/>
              <a:chExt cx="1090650" cy="1327200"/>
            </a:xfrm>
          </p:grpSpPr>
          <p:sp>
            <p:nvSpPr>
              <p:cNvPr id="3956" name="Google Shape;3956;p65"/>
              <p:cNvSpPr/>
              <p:nvPr/>
            </p:nvSpPr>
            <p:spPr>
              <a:xfrm>
                <a:off x="1460300" y="1792400"/>
                <a:ext cx="7404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7" name="Google Shape;3957;p65"/>
              <p:cNvSpPr/>
              <p:nvPr/>
            </p:nvSpPr>
            <p:spPr>
              <a:xfrm>
                <a:off x="1285250" y="1617275"/>
                <a:ext cx="10906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6" y="42750"/>
                    </a:cubicBezTo>
                    <a:lnTo>
                      <a:pt x="20936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8" name="Google Shape;3958;p65"/>
              <p:cNvSpPr/>
              <p:nvPr/>
            </p:nvSpPr>
            <p:spPr>
              <a:xfrm>
                <a:off x="1680900" y="2771175"/>
                <a:ext cx="3008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4" h="6932" extrusionOk="0">
                    <a:moveTo>
                      <a:pt x="11086" y="1"/>
                    </a:moveTo>
                    <a:cubicBezTo>
                      <a:pt x="10860" y="1"/>
                      <a:pt x="10635" y="87"/>
                      <a:pt x="10464" y="260"/>
                    </a:cubicBezTo>
                    <a:lnTo>
                      <a:pt x="6865" y="3859"/>
                    </a:lnTo>
                    <a:lnTo>
                      <a:pt x="5978" y="4742"/>
                    </a:lnTo>
                    <a:lnTo>
                      <a:pt x="5110" y="3874"/>
                    </a:lnTo>
                    <a:lnTo>
                      <a:pt x="1495" y="260"/>
                    </a:lnTo>
                    <a:cubicBezTo>
                      <a:pt x="1341" y="153"/>
                      <a:pt x="1165" y="102"/>
                      <a:pt x="989" y="102"/>
                    </a:cubicBezTo>
                    <a:cubicBezTo>
                      <a:pt x="730" y="102"/>
                      <a:pt x="474" y="214"/>
                      <a:pt x="297" y="427"/>
                    </a:cubicBezTo>
                    <a:cubicBezTo>
                      <a:pt x="0" y="783"/>
                      <a:pt x="22" y="1306"/>
                      <a:pt x="349" y="1636"/>
                    </a:cubicBezTo>
                    <a:lnTo>
                      <a:pt x="5388" y="6675"/>
                    </a:lnTo>
                    <a:cubicBezTo>
                      <a:pt x="5559" y="6846"/>
                      <a:pt x="5783" y="6931"/>
                      <a:pt x="6008" y="6931"/>
                    </a:cubicBezTo>
                    <a:cubicBezTo>
                      <a:pt x="6233" y="6931"/>
                      <a:pt x="6458" y="6846"/>
                      <a:pt x="6631" y="6675"/>
                    </a:cubicBezTo>
                    <a:lnTo>
                      <a:pt x="11666" y="1636"/>
                    </a:lnTo>
                    <a:cubicBezTo>
                      <a:pt x="12015" y="1250"/>
                      <a:pt x="12034" y="668"/>
                      <a:pt x="11711" y="260"/>
                    </a:cubicBezTo>
                    <a:cubicBezTo>
                      <a:pt x="11538" y="87"/>
                      <a:pt x="11312" y="1"/>
                      <a:pt x="11086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59" name="Google Shape;3959;p65"/>
            <p:cNvGrpSpPr/>
            <p:nvPr/>
          </p:nvGrpSpPr>
          <p:grpSpPr>
            <a:xfrm>
              <a:off x="5194708" y="3484366"/>
              <a:ext cx="811409" cy="987304"/>
              <a:chOff x="238125" y="1617275"/>
              <a:chExt cx="1090750" cy="1327200"/>
            </a:xfrm>
          </p:grpSpPr>
          <p:sp>
            <p:nvSpPr>
              <p:cNvPr id="3960" name="Google Shape;3960;p65"/>
              <p:cNvSpPr/>
              <p:nvPr/>
            </p:nvSpPr>
            <p:spPr>
              <a:xfrm>
                <a:off x="413250" y="1792400"/>
                <a:ext cx="7403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5" h="29615" extrusionOk="0">
                    <a:moveTo>
                      <a:pt x="14810" y="1"/>
                    </a:moveTo>
                    <a:cubicBezTo>
                      <a:pt x="6631" y="1"/>
                      <a:pt x="1" y="6631"/>
                      <a:pt x="1" y="14809"/>
                    </a:cubicBezTo>
                    <a:cubicBezTo>
                      <a:pt x="1" y="22988"/>
                      <a:pt x="6631" y="29615"/>
                      <a:pt x="14810" y="29615"/>
                    </a:cubicBezTo>
                    <a:cubicBezTo>
                      <a:pt x="22988" y="29615"/>
                      <a:pt x="29615" y="22988"/>
                      <a:pt x="29615" y="14809"/>
                    </a:cubicBezTo>
                    <a:cubicBezTo>
                      <a:pt x="29615" y="6631"/>
                      <a:pt x="22988" y="1"/>
                      <a:pt x="14810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1" name="Google Shape;3961;p65"/>
              <p:cNvSpPr/>
              <p:nvPr/>
            </p:nvSpPr>
            <p:spPr>
              <a:xfrm>
                <a:off x="238125" y="1617275"/>
                <a:ext cx="10907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30" h="50958" extrusionOk="0">
                    <a:moveTo>
                      <a:pt x="21815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11" y="22289"/>
                      <a:pt x="401" y="22672"/>
                      <a:pt x="879" y="22672"/>
                    </a:cubicBezTo>
                    <a:cubicBezTo>
                      <a:pt x="1354" y="22672"/>
                      <a:pt x="1744" y="22289"/>
                      <a:pt x="1755" y="21814"/>
                    </a:cubicBezTo>
                    <a:cubicBezTo>
                      <a:pt x="1755" y="10757"/>
                      <a:pt x="10753" y="1755"/>
                      <a:pt x="21811" y="1755"/>
                    </a:cubicBezTo>
                    <a:cubicBezTo>
                      <a:pt x="32869" y="1755"/>
                      <a:pt x="41870" y="10753"/>
                      <a:pt x="41870" y="21814"/>
                    </a:cubicBezTo>
                    <a:cubicBezTo>
                      <a:pt x="41870" y="32872"/>
                      <a:pt x="32872" y="41870"/>
                      <a:pt x="21815" y="41870"/>
                    </a:cubicBezTo>
                    <a:cubicBezTo>
                      <a:pt x="21329" y="41870"/>
                      <a:pt x="20935" y="42263"/>
                      <a:pt x="20935" y="42750"/>
                    </a:cubicBezTo>
                    <a:lnTo>
                      <a:pt x="20935" y="50957"/>
                    </a:lnTo>
                    <a:lnTo>
                      <a:pt x="22694" y="50942"/>
                    </a:lnTo>
                    <a:lnTo>
                      <a:pt x="22694" y="43610"/>
                    </a:lnTo>
                    <a:cubicBezTo>
                      <a:pt x="34316" y="43147"/>
                      <a:pt x="43629" y="33547"/>
                      <a:pt x="43626" y="21814"/>
                    </a:cubicBezTo>
                    <a:cubicBezTo>
                      <a:pt x="43626" y="9785"/>
                      <a:pt x="33841" y="0"/>
                      <a:pt x="21815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2" name="Google Shape;3962;p65"/>
              <p:cNvSpPr/>
              <p:nvPr/>
            </p:nvSpPr>
            <p:spPr>
              <a:xfrm>
                <a:off x="633750" y="2771175"/>
                <a:ext cx="3009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6932" extrusionOk="0">
                    <a:moveTo>
                      <a:pt x="11088" y="1"/>
                    </a:moveTo>
                    <a:cubicBezTo>
                      <a:pt x="10863" y="1"/>
                      <a:pt x="10637" y="87"/>
                      <a:pt x="10465" y="260"/>
                    </a:cubicBezTo>
                    <a:lnTo>
                      <a:pt x="6869" y="3859"/>
                    </a:lnTo>
                    <a:lnTo>
                      <a:pt x="5982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5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7" y="1306"/>
                      <a:pt x="353" y="1636"/>
                    </a:cubicBezTo>
                    <a:lnTo>
                      <a:pt x="5389" y="6675"/>
                    </a:lnTo>
                    <a:cubicBezTo>
                      <a:pt x="5561" y="6846"/>
                      <a:pt x="5786" y="6931"/>
                      <a:pt x="6010" y="6931"/>
                    </a:cubicBezTo>
                    <a:cubicBezTo>
                      <a:pt x="6235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9" y="1250"/>
                      <a:pt x="12038" y="668"/>
                      <a:pt x="11711" y="260"/>
                    </a:cubicBezTo>
                    <a:cubicBezTo>
                      <a:pt x="11539" y="87"/>
                      <a:pt x="11313" y="1"/>
                      <a:pt x="11088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63" name="Google Shape;3963;p65"/>
          <p:cNvGrpSpPr/>
          <p:nvPr/>
        </p:nvGrpSpPr>
        <p:grpSpPr>
          <a:xfrm>
            <a:off x="6844048" y="2482095"/>
            <a:ext cx="1579046" cy="522230"/>
            <a:chOff x="6853641" y="2534077"/>
            <a:chExt cx="1515545" cy="501229"/>
          </a:xfrm>
        </p:grpSpPr>
        <p:grpSp>
          <p:nvGrpSpPr>
            <p:cNvPr id="3964" name="Google Shape;3964;p65"/>
            <p:cNvGrpSpPr/>
            <p:nvPr/>
          </p:nvGrpSpPr>
          <p:grpSpPr>
            <a:xfrm>
              <a:off x="6853641" y="2618923"/>
              <a:ext cx="1515545" cy="324556"/>
              <a:chOff x="6853641" y="2618923"/>
              <a:chExt cx="1515545" cy="324556"/>
            </a:xfrm>
          </p:grpSpPr>
          <p:sp>
            <p:nvSpPr>
              <p:cNvPr id="3965" name="Google Shape;3965;p65"/>
              <p:cNvSpPr/>
              <p:nvPr/>
            </p:nvSpPr>
            <p:spPr>
              <a:xfrm>
                <a:off x="7747010" y="2781222"/>
                <a:ext cx="324578" cy="162258"/>
              </a:xfrm>
              <a:custGeom>
                <a:avLst/>
                <a:gdLst/>
                <a:ahLst/>
                <a:cxnLst/>
                <a:rect l="l" t="t" r="r" b="b"/>
                <a:pathLst>
                  <a:path w="7904" h="3951" extrusionOk="0">
                    <a:moveTo>
                      <a:pt x="1" y="0"/>
                    </a:moveTo>
                    <a:cubicBezTo>
                      <a:pt x="1" y="540"/>
                      <a:pt x="113" y="1075"/>
                      <a:pt x="327" y="1571"/>
                    </a:cubicBezTo>
                    <a:cubicBezTo>
                      <a:pt x="938" y="2971"/>
                      <a:pt x="2332" y="3951"/>
                      <a:pt x="3953" y="3951"/>
                    </a:cubicBezTo>
                    <a:cubicBezTo>
                      <a:pt x="6132" y="3951"/>
                      <a:pt x="7903" y="2178"/>
                      <a:pt x="7903" y="0"/>
                    </a:cubicBezTo>
                    <a:lnTo>
                      <a:pt x="7248" y="0"/>
                    </a:lnTo>
                    <a:cubicBezTo>
                      <a:pt x="7248" y="1818"/>
                      <a:pt x="5770" y="3296"/>
                      <a:pt x="3953" y="3296"/>
                    </a:cubicBezTo>
                    <a:cubicBezTo>
                      <a:pt x="2135" y="3296"/>
                      <a:pt x="657" y="1818"/>
                      <a:pt x="657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6" name="Google Shape;3966;p65"/>
              <p:cNvSpPr/>
              <p:nvPr/>
            </p:nvSpPr>
            <p:spPr>
              <a:xfrm>
                <a:off x="7449412" y="2618923"/>
                <a:ext cx="324496" cy="162258"/>
              </a:xfrm>
              <a:custGeom>
                <a:avLst/>
                <a:gdLst/>
                <a:ahLst/>
                <a:cxnLst/>
                <a:rect l="l" t="t" r="r" b="b"/>
                <a:pathLst>
                  <a:path w="7902" h="3951" extrusionOk="0">
                    <a:moveTo>
                      <a:pt x="3951" y="0"/>
                    </a:moveTo>
                    <a:cubicBezTo>
                      <a:pt x="2330" y="0"/>
                      <a:pt x="935" y="982"/>
                      <a:pt x="327" y="2380"/>
                    </a:cubicBezTo>
                    <a:cubicBezTo>
                      <a:pt x="111" y="2874"/>
                      <a:pt x="0" y="3409"/>
                      <a:pt x="0" y="3951"/>
                    </a:cubicBezTo>
                    <a:lnTo>
                      <a:pt x="653" y="3951"/>
                    </a:lnTo>
                    <a:cubicBezTo>
                      <a:pt x="653" y="2135"/>
                      <a:pt x="2133" y="657"/>
                      <a:pt x="3951" y="657"/>
                    </a:cubicBezTo>
                    <a:cubicBezTo>
                      <a:pt x="5767" y="657"/>
                      <a:pt x="7246" y="2135"/>
                      <a:pt x="7246" y="3951"/>
                    </a:cubicBezTo>
                    <a:lnTo>
                      <a:pt x="7901" y="3951"/>
                    </a:lnTo>
                    <a:cubicBezTo>
                      <a:pt x="7901" y="3411"/>
                      <a:pt x="7791" y="2876"/>
                      <a:pt x="7574" y="2381"/>
                    </a:cubicBezTo>
                    <a:cubicBezTo>
                      <a:pt x="6966" y="982"/>
                      <a:pt x="5571" y="0"/>
                      <a:pt x="3951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7" name="Google Shape;3967;p65"/>
              <p:cNvSpPr/>
              <p:nvPr/>
            </p:nvSpPr>
            <p:spPr>
              <a:xfrm>
                <a:off x="6853641" y="2618923"/>
                <a:ext cx="324824" cy="162792"/>
              </a:xfrm>
              <a:custGeom>
                <a:avLst/>
                <a:gdLst/>
                <a:ahLst/>
                <a:cxnLst/>
                <a:rect l="l" t="t" r="r" b="b"/>
                <a:pathLst>
                  <a:path w="7910" h="3964" extrusionOk="0">
                    <a:moveTo>
                      <a:pt x="3958" y="0"/>
                    </a:moveTo>
                    <a:cubicBezTo>
                      <a:pt x="3954" y="0"/>
                      <a:pt x="3950" y="0"/>
                      <a:pt x="3946" y="0"/>
                    </a:cubicBezTo>
                    <a:cubicBezTo>
                      <a:pt x="1768" y="6"/>
                      <a:pt x="0" y="1784"/>
                      <a:pt x="6" y="3963"/>
                    </a:cubicBezTo>
                    <a:lnTo>
                      <a:pt x="661" y="3962"/>
                    </a:lnTo>
                    <a:cubicBezTo>
                      <a:pt x="657" y="2144"/>
                      <a:pt x="2131" y="661"/>
                      <a:pt x="3947" y="655"/>
                    </a:cubicBezTo>
                    <a:cubicBezTo>
                      <a:pt x="3951" y="655"/>
                      <a:pt x="3955" y="655"/>
                      <a:pt x="3959" y="655"/>
                    </a:cubicBezTo>
                    <a:cubicBezTo>
                      <a:pt x="5771" y="655"/>
                      <a:pt x="7248" y="2127"/>
                      <a:pt x="7254" y="3939"/>
                    </a:cubicBezTo>
                    <a:lnTo>
                      <a:pt x="7256" y="3939"/>
                    </a:lnTo>
                    <a:lnTo>
                      <a:pt x="7909" y="3938"/>
                    </a:lnTo>
                    <a:cubicBezTo>
                      <a:pt x="7907" y="3398"/>
                      <a:pt x="7795" y="2863"/>
                      <a:pt x="7578" y="2368"/>
                    </a:cubicBezTo>
                    <a:cubicBezTo>
                      <a:pt x="6966" y="976"/>
                      <a:pt x="5573" y="0"/>
                      <a:pt x="3958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8" name="Google Shape;3968;p65"/>
              <p:cNvSpPr/>
              <p:nvPr/>
            </p:nvSpPr>
            <p:spPr>
              <a:xfrm>
                <a:off x="7151691" y="2781222"/>
                <a:ext cx="324578" cy="162258"/>
              </a:xfrm>
              <a:custGeom>
                <a:avLst/>
                <a:gdLst/>
                <a:ahLst/>
                <a:cxnLst/>
                <a:rect l="l" t="t" r="r" b="b"/>
                <a:pathLst>
                  <a:path w="7904" h="3951" extrusionOk="0">
                    <a:moveTo>
                      <a:pt x="1" y="0"/>
                    </a:moveTo>
                    <a:cubicBezTo>
                      <a:pt x="1" y="540"/>
                      <a:pt x="111" y="1075"/>
                      <a:pt x="328" y="1571"/>
                    </a:cubicBezTo>
                    <a:cubicBezTo>
                      <a:pt x="938" y="2971"/>
                      <a:pt x="2332" y="3951"/>
                      <a:pt x="3953" y="3951"/>
                    </a:cubicBezTo>
                    <a:cubicBezTo>
                      <a:pt x="5574" y="3951"/>
                      <a:pt x="6967" y="2971"/>
                      <a:pt x="7575" y="1573"/>
                    </a:cubicBezTo>
                    <a:cubicBezTo>
                      <a:pt x="7791" y="1076"/>
                      <a:pt x="7903" y="541"/>
                      <a:pt x="7903" y="0"/>
                    </a:cubicBezTo>
                    <a:lnTo>
                      <a:pt x="7249" y="0"/>
                    </a:lnTo>
                    <a:cubicBezTo>
                      <a:pt x="7249" y="1818"/>
                      <a:pt x="5770" y="3296"/>
                      <a:pt x="3953" y="3296"/>
                    </a:cubicBezTo>
                    <a:cubicBezTo>
                      <a:pt x="2135" y="3296"/>
                      <a:pt x="657" y="1818"/>
                      <a:pt x="657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9" name="Google Shape;3969;p65"/>
              <p:cNvSpPr/>
              <p:nvPr/>
            </p:nvSpPr>
            <p:spPr>
              <a:xfrm>
                <a:off x="8044362" y="2618923"/>
                <a:ext cx="324824" cy="162792"/>
              </a:xfrm>
              <a:custGeom>
                <a:avLst/>
                <a:gdLst/>
                <a:ahLst/>
                <a:cxnLst/>
                <a:rect l="l" t="t" r="r" b="b"/>
                <a:pathLst>
                  <a:path w="7910" h="3964" extrusionOk="0">
                    <a:moveTo>
                      <a:pt x="3959" y="0"/>
                    </a:moveTo>
                    <a:cubicBezTo>
                      <a:pt x="3955" y="0"/>
                      <a:pt x="3951" y="0"/>
                      <a:pt x="3947" y="0"/>
                    </a:cubicBezTo>
                    <a:cubicBezTo>
                      <a:pt x="1769" y="8"/>
                      <a:pt x="1" y="1786"/>
                      <a:pt x="7" y="3963"/>
                    </a:cubicBezTo>
                    <a:lnTo>
                      <a:pt x="664" y="3962"/>
                    </a:lnTo>
                    <a:cubicBezTo>
                      <a:pt x="658" y="2144"/>
                      <a:pt x="2132" y="661"/>
                      <a:pt x="3948" y="657"/>
                    </a:cubicBezTo>
                    <a:cubicBezTo>
                      <a:pt x="3952" y="657"/>
                      <a:pt x="3956" y="657"/>
                      <a:pt x="3960" y="657"/>
                    </a:cubicBezTo>
                    <a:cubicBezTo>
                      <a:pt x="5772" y="657"/>
                      <a:pt x="7249" y="2127"/>
                      <a:pt x="7255" y="3941"/>
                    </a:cubicBezTo>
                    <a:lnTo>
                      <a:pt x="7257" y="3941"/>
                    </a:lnTo>
                    <a:lnTo>
                      <a:pt x="7910" y="3939"/>
                    </a:lnTo>
                    <a:cubicBezTo>
                      <a:pt x="7908" y="3398"/>
                      <a:pt x="7796" y="2865"/>
                      <a:pt x="7578" y="2370"/>
                    </a:cubicBezTo>
                    <a:cubicBezTo>
                      <a:pt x="6967" y="976"/>
                      <a:pt x="5574" y="0"/>
                      <a:pt x="3959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70" name="Google Shape;3970;p65"/>
            <p:cNvSpPr/>
            <p:nvPr/>
          </p:nvSpPr>
          <p:spPr>
            <a:xfrm>
              <a:off x="6899264" y="2673830"/>
              <a:ext cx="225242" cy="361476"/>
            </a:xfrm>
            <a:custGeom>
              <a:avLst/>
              <a:gdLst/>
              <a:ahLst/>
              <a:cxnLst/>
              <a:rect l="l" t="t" r="r" b="b"/>
              <a:pathLst>
                <a:path w="5485" h="8802" extrusionOk="0">
                  <a:moveTo>
                    <a:pt x="2798" y="1197"/>
                  </a:moveTo>
                  <a:cubicBezTo>
                    <a:pt x="2989" y="1197"/>
                    <a:pt x="3183" y="1234"/>
                    <a:pt x="3366" y="1310"/>
                  </a:cubicBezTo>
                  <a:cubicBezTo>
                    <a:pt x="3924" y="1542"/>
                    <a:pt x="4287" y="2085"/>
                    <a:pt x="4287" y="2689"/>
                  </a:cubicBezTo>
                  <a:cubicBezTo>
                    <a:pt x="4287" y="3512"/>
                    <a:pt x="3619" y="4178"/>
                    <a:pt x="2796" y="4180"/>
                  </a:cubicBezTo>
                  <a:cubicBezTo>
                    <a:pt x="2194" y="4180"/>
                    <a:pt x="1650" y="3816"/>
                    <a:pt x="1419" y="3259"/>
                  </a:cubicBezTo>
                  <a:cubicBezTo>
                    <a:pt x="1189" y="2702"/>
                    <a:pt x="1317" y="2061"/>
                    <a:pt x="1743" y="1634"/>
                  </a:cubicBezTo>
                  <a:cubicBezTo>
                    <a:pt x="2028" y="1348"/>
                    <a:pt x="2410" y="1197"/>
                    <a:pt x="2798" y="1197"/>
                  </a:cubicBezTo>
                  <a:close/>
                  <a:moveTo>
                    <a:pt x="2796" y="1"/>
                  </a:moveTo>
                  <a:cubicBezTo>
                    <a:pt x="2254" y="1"/>
                    <a:pt x="1714" y="165"/>
                    <a:pt x="1253" y="489"/>
                  </a:cubicBezTo>
                  <a:cubicBezTo>
                    <a:pt x="433" y="1063"/>
                    <a:pt x="0" y="2048"/>
                    <a:pt x="132" y="3043"/>
                  </a:cubicBezTo>
                  <a:cubicBezTo>
                    <a:pt x="263" y="4037"/>
                    <a:pt x="937" y="4875"/>
                    <a:pt x="1880" y="5216"/>
                  </a:cubicBezTo>
                  <a:lnTo>
                    <a:pt x="1880" y="6705"/>
                  </a:lnTo>
                  <a:lnTo>
                    <a:pt x="1067" y="6705"/>
                  </a:lnTo>
                  <a:lnTo>
                    <a:pt x="2723" y="8801"/>
                  </a:lnTo>
                  <a:lnTo>
                    <a:pt x="4377" y="6705"/>
                  </a:lnTo>
                  <a:lnTo>
                    <a:pt x="3563" y="6705"/>
                  </a:lnTo>
                  <a:lnTo>
                    <a:pt x="3563" y="5265"/>
                  </a:lnTo>
                  <a:cubicBezTo>
                    <a:pt x="4703" y="4926"/>
                    <a:pt x="5485" y="3877"/>
                    <a:pt x="5485" y="2689"/>
                  </a:cubicBezTo>
                  <a:cubicBezTo>
                    <a:pt x="5485" y="1685"/>
                    <a:pt x="4926" y="766"/>
                    <a:pt x="4037" y="304"/>
                  </a:cubicBezTo>
                  <a:cubicBezTo>
                    <a:pt x="3647" y="101"/>
                    <a:pt x="3221" y="1"/>
                    <a:pt x="2796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65"/>
            <p:cNvSpPr/>
            <p:nvPr/>
          </p:nvSpPr>
          <p:spPr>
            <a:xfrm>
              <a:off x="7198259" y="2534077"/>
              <a:ext cx="235261" cy="360532"/>
            </a:xfrm>
            <a:custGeom>
              <a:avLst/>
              <a:gdLst/>
              <a:ahLst/>
              <a:cxnLst/>
              <a:rect l="l" t="t" r="r" b="b"/>
              <a:pathLst>
                <a:path w="5729" h="8779" extrusionOk="0">
                  <a:moveTo>
                    <a:pt x="2858" y="4600"/>
                  </a:moveTo>
                  <a:cubicBezTo>
                    <a:pt x="3050" y="4600"/>
                    <a:pt x="3243" y="4637"/>
                    <a:pt x="3427" y="4713"/>
                  </a:cubicBezTo>
                  <a:cubicBezTo>
                    <a:pt x="3985" y="4945"/>
                    <a:pt x="4347" y="5488"/>
                    <a:pt x="4347" y="6092"/>
                  </a:cubicBezTo>
                  <a:cubicBezTo>
                    <a:pt x="4347" y="6915"/>
                    <a:pt x="3679" y="7581"/>
                    <a:pt x="2856" y="7583"/>
                  </a:cubicBezTo>
                  <a:cubicBezTo>
                    <a:pt x="2254" y="7583"/>
                    <a:pt x="1709" y="7219"/>
                    <a:pt x="1479" y="6662"/>
                  </a:cubicBezTo>
                  <a:cubicBezTo>
                    <a:pt x="1248" y="6105"/>
                    <a:pt x="1376" y="5464"/>
                    <a:pt x="1802" y="5037"/>
                  </a:cubicBezTo>
                  <a:cubicBezTo>
                    <a:pt x="2087" y="4751"/>
                    <a:pt x="2469" y="4600"/>
                    <a:pt x="2858" y="4600"/>
                  </a:cubicBezTo>
                  <a:close/>
                  <a:moveTo>
                    <a:pt x="2883" y="0"/>
                  </a:moveTo>
                  <a:lnTo>
                    <a:pt x="1227" y="2097"/>
                  </a:lnTo>
                  <a:lnTo>
                    <a:pt x="2041" y="2097"/>
                  </a:lnTo>
                  <a:lnTo>
                    <a:pt x="2041" y="3530"/>
                  </a:lnTo>
                  <a:cubicBezTo>
                    <a:pt x="782" y="3930"/>
                    <a:pt x="1" y="5184"/>
                    <a:pt x="196" y="6491"/>
                  </a:cubicBezTo>
                  <a:cubicBezTo>
                    <a:pt x="393" y="7796"/>
                    <a:pt x="1507" y="8766"/>
                    <a:pt x="2827" y="8779"/>
                  </a:cubicBezTo>
                  <a:cubicBezTo>
                    <a:pt x="2837" y="8779"/>
                    <a:pt x="2847" y="8779"/>
                    <a:pt x="2857" y="8779"/>
                  </a:cubicBezTo>
                  <a:cubicBezTo>
                    <a:pt x="4165" y="8779"/>
                    <a:pt x="5285" y="7837"/>
                    <a:pt x="5506" y="6545"/>
                  </a:cubicBezTo>
                  <a:cubicBezTo>
                    <a:pt x="5729" y="5245"/>
                    <a:pt x="4974" y="3973"/>
                    <a:pt x="3724" y="3547"/>
                  </a:cubicBezTo>
                  <a:lnTo>
                    <a:pt x="3724" y="2097"/>
                  </a:lnTo>
                  <a:lnTo>
                    <a:pt x="4539" y="2097"/>
                  </a:lnTo>
                  <a:lnTo>
                    <a:pt x="2883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65"/>
            <p:cNvSpPr/>
            <p:nvPr/>
          </p:nvSpPr>
          <p:spPr>
            <a:xfrm>
              <a:off x="7493639" y="2673830"/>
              <a:ext cx="225200" cy="361476"/>
            </a:xfrm>
            <a:custGeom>
              <a:avLst/>
              <a:gdLst/>
              <a:ahLst/>
              <a:cxnLst/>
              <a:rect l="l" t="t" r="r" b="b"/>
              <a:pathLst>
                <a:path w="5484" h="8802" extrusionOk="0">
                  <a:moveTo>
                    <a:pt x="2796" y="1197"/>
                  </a:moveTo>
                  <a:cubicBezTo>
                    <a:pt x="2988" y="1197"/>
                    <a:pt x="3181" y="1234"/>
                    <a:pt x="3365" y="1310"/>
                  </a:cubicBezTo>
                  <a:cubicBezTo>
                    <a:pt x="3922" y="1542"/>
                    <a:pt x="4286" y="2085"/>
                    <a:pt x="4286" y="2689"/>
                  </a:cubicBezTo>
                  <a:cubicBezTo>
                    <a:pt x="4284" y="3512"/>
                    <a:pt x="3618" y="4178"/>
                    <a:pt x="2795" y="4180"/>
                  </a:cubicBezTo>
                  <a:cubicBezTo>
                    <a:pt x="2191" y="4180"/>
                    <a:pt x="1649" y="3816"/>
                    <a:pt x="1418" y="3259"/>
                  </a:cubicBezTo>
                  <a:cubicBezTo>
                    <a:pt x="1187" y="2702"/>
                    <a:pt x="1314" y="2061"/>
                    <a:pt x="1740" y="1634"/>
                  </a:cubicBezTo>
                  <a:cubicBezTo>
                    <a:pt x="2026" y="1348"/>
                    <a:pt x="2408" y="1197"/>
                    <a:pt x="2796" y="1197"/>
                  </a:cubicBezTo>
                  <a:close/>
                  <a:moveTo>
                    <a:pt x="2794" y="1"/>
                  </a:moveTo>
                  <a:cubicBezTo>
                    <a:pt x="2254" y="1"/>
                    <a:pt x="1717" y="163"/>
                    <a:pt x="1258" y="484"/>
                  </a:cubicBezTo>
                  <a:cubicBezTo>
                    <a:pt x="436" y="1055"/>
                    <a:pt x="1" y="2037"/>
                    <a:pt x="127" y="3030"/>
                  </a:cubicBezTo>
                  <a:cubicBezTo>
                    <a:pt x="255" y="4023"/>
                    <a:pt x="923" y="4863"/>
                    <a:pt x="1862" y="5211"/>
                  </a:cubicBezTo>
                  <a:lnTo>
                    <a:pt x="1862" y="6705"/>
                  </a:lnTo>
                  <a:lnTo>
                    <a:pt x="1048" y="6705"/>
                  </a:lnTo>
                  <a:lnTo>
                    <a:pt x="2704" y="8801"/>
                  </a:lnTo>
                  <a:lnTo>
                    <a:pt x="4360" y="6705"/>
                  </a:lnTo>
                  <a:lnTo>
                    <a:pt x="3545" y="6705"/>
                  </a:lnTo>
                  <a:lnTo>
                    <a:pt x="3545" y="5270"/>
                  </a:lnTo>
                  <a:cubicBezTo>
                    <a:pt x="4693" y="4935"/>
                    <a:pt x="5484" y="3883"/>
                    <a:pt x="5484" y="2689"/>
                  </a:cubicBezTo>
                  <a:cubicBezTo>
                    <a:pt x="5482" y="1688"/>
                    <a:pt x="4927" y="769"/>
                    <a:pt x="4039" y="306"/>
                  </a:cubicBezTo>
                  <a:cubicBezTo>
                    <a:pt x="3647" y="102"/>
                    <a:pt x="3220" y="1"/>
                    <a:pt x="2794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65"/>
            <p:cNvSpPr/>
            <p:nvPr/>
          </p:nvSpPr>
          <p:spPr>
            <a:xfrm>
              <a:off x="7792387" y="2534077"/>
              <a:ext cx="235261" cy="360532"/>
            </a:xfrm>
            <a:custGeom>
              <a:avLst/>
              <a:gdLst/>
              <a:ahLst/>
              <a:cxnLst/>
              <a:rect l="l" t="t" r="r" b="b"/>
              <a:pathLst>
                <a:path w="5729" h="8779" extrusionOk="0">
                  <a:moveTo>
                    <a:pt x="2861" y="4601"/>
                  </a:moveTo>
                  <a:cubicBezTo>
                    <a:pt x="3053" y="4601"/>
                    <a:pt x="3247" y="4638"/>
                    <a:pt x="3431" y="4715"/>
                  </a:cubicBezTo>
                  <a:cubicBezTo>
                    <a:pt x="3988" y="4945"/>
                    <a:pt x="4351" y="5488"/>
                    <a:pt x="4351" y="6092"/>
                  </a:cubicBezTo>
                  <a:cubicBezTo>
                    <a:pt x="4350" y="6915"/>
                    <a:pt x="3684" y="7581"/>
                    <a:pt x="2861" y="7583"/>
                  </a:cubicBezTo>
                  <a:cubicBezTo>
                    <a:pt x="2259" y="7583"/>
                    <a:pt x="1714" y="7219"/>
                    <a:pt x="1483" y="6662"/>
                  </a:cubicBezTo>
                  <a:cubicBezTo>
                    <a:pt x="1253" y="6105"/>
                    <a:pt x="1381" y="5464"/>
                    <a:pt x="1807" y="5038"/>
                  </a:cubicBezTo>
                  <a:cubicBezTo>
                    <a:pt x="2092" y="4752"/>
                    <a:pt x="2473" y="4601"/>
                    <a:pt x="2861" y="4601"/>
                  </a:cubicBezTo>
                  <a:close/>
                  <a:moveTo>
                    <a:pt x="2870" y="0"/>
                  </a:moveTo>
                  <a:lnTo>
                    <a:pt x="1214" y="2097"/>
                  </a:lnTo>
                  <a:lnTo>
                    <a:pt x="2028" y="2097"/>
                  </a:lnTo>
                  <a:lnTo>
                    <a:pt x="2028" y="3536"/>
                  </a:lnTo>
                  <a:cubicBezTo>
                    <a:pt x="773" y="3944"/>
                    <a:pt x="1" y="5205"/>
                    <a:pt x="204" y="6508"/>
                  </a:cubicBezTo>
                  <a:cubicBezTo>
                    <a:pt x="409" y="7813"/>
                    <a:pt x="1532" y="8776"/>
                    <a:pt x="2851" y="8779"/>
                  </a:cubicBezTo>
                  <a:cubicBezTo>
                    <a:pt x="2854" y="8779"/>
                    <a:pt x="2858" y="8779"/>
                    <a:pt x="2861" y="8779"/>
                  </a:cubicBezTo>
                  <a:cubicBezTo>
                    <a:pt x="4178" y="8779"/>
                    <a:pt x="5300" y="7828"/>
                    <a:pt x="5514" y="6527"/>
                  </a:cubicBezTo>
                  <a:cubicBezTo>
                    <a:pt x="5729" y="5225"/>
                    <a:pt x="4965" y="3959"/>
                    <a:pt x="3713" y="3543"/>
                  </a:cubicBezTo>
                  <a:lnTo>
                    <a:pt x="3713" y="2097"/>
                  </a:lnTo>
                  <a:lnTo>
                    <a:pt x="4526" y="2097"/>
                  </a:lnTo>
                  <a:lnTo>
                    <a:pt x="2870" y="0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65"/>
            <p:cNvSpPr/>
            <p:nvPr/>
          </p:nvSpPr>
          <p:spPr>
            <a:xfrm>
              <a:off x="8090150" y="2673789"/>
              <a:ext cx="225857" cy="361517"/>
            </a:xfrm>
            <a:custGeom>
              <a:avLst/>
              <a:gdLst/>
              <a:ahLst/>
              <a:cxnLst/>
              <a:rect l="l" t="t" r="r" b="b"/>
              <a:pathLst>
                <a:path w="5500" h="8803" extrusionOk="0">
                  <a:moveTo>
                    <a:pt x="2811" y="1198"/>
                  </a:moveTo>
                  <a:cubicBezTo>
                    <a:pt x="3003" y="1198"/>
                    <a:pt x="3197" y="1235"/>
                    <a:pt x="3381" y="1311"/>
                  </a:cubicBezTo>
                  <a:cubicBezTo>
                    <a:pt x="3938" y="1543"/>
                    <a:pt x="4302" y="2086"/>
                    <a:pt x="4302" y="2690"/>
                  </a:cubicBezTo>
                  <a:cubicBezTo>
                    <a:pt x="4300" y="3513"/>
                    <a:pt x="3634" y="4179"/>
                    <a:pt x="2811" y="4181"/>
                  </a:cubicBezTo>
                  <a:cubicBezTo>
                    <a:pt x="2209" y="4181"/>
                    <a:pt x="1664" y="3817"/>
                    <a:pt x="1434" y="3260"/>
                  </a:cubicBezTo>
                  <a:cubicBezTo>
                    <a:pt x="1203" y="2703"/>
                    <a:pt x="1330" y="2062"/>
                    <a:pt x="1757" y="1635"/>
                  </a:cubicBezTo>
                  <a:cubicBezTo>
                    <a:pt x="2042" y="1349"/>
                    <a:pt x="2423" y="1198"/>
                    <a:pt x="2811" y="1198"/>
                  </a:cubicBezTo>
                  <a:close/>
                  <a:moveTo>
                    <a:pt x="2812" y="1"/>
                  </a:moveTo>
                  <a:cubicBezTo>
                    <a:pt x="2257" y="1"/>
                    <a:pt x="1706" y="172"/>
                    <a:pt x="1238" y="509"/>
                  </a:cubicBezTo>
                  <a:cubicBezTo>
                    <a:pt x="420" y="1098"/>
                    <a:pt x="1" y="2097"/>
                    <a:pt x="154" y="3095"/>
                  </a:cubicBezTo>
                  <a:cubicBezTo>
                    <a:pt x="306" y="4093"/>
                    <a:pt x="1005" y="4920"/>
                    <a:pt x="1962" y="5239"/>
                  </a:cubicBezTo>
                  <a:lnTo>
                    <a:pt x="1962" y="6706"/>
                  </a:lnTo>
                  <a:lnTo>
                    <a:pt x="1149" y="6706"/>
                  </a:lnTo>
                  <a:lnTo>
                    <a:pt x="2804" y="8802"/>
                  </a:lnTo>
                  <a:lnTo>
                    <a:pt x="4460" y="6706"/>
                  </a:lnTo>
                  <a:lnTo>
                    <a:pt x="3645" y="6706"/>
                  </a:lnTo>
                  <a:lnTo>
                    <a:pt x="3645" y="5244"/>
                  </a:lnTo>
                  <a:cubicBezTo>
                    <a:pt x="4750" y="4882"/>
                    <a:pt x="5499" y="3852"/>
                    <a:pt x="5499" y="2690"/>
                  </a:cubicBezTo>
                  <a:cubicBezTo>
                    <a:pt x="5499" y="1679"/>
                    <a:pt x="4934" y="755"/>
                    <a:pt x="4036" y="296"/>
                  </a:cubicBezTo>
                  <a:cubicBezTo>
                    <a:pt x="3650" y="98"/>
                    <a:pt x="3230" y="1"/>
                    <a:pt x="2812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75" name="Google Shape;3975;p65"/>
          <p:cNvGrpSpPr/>
          <p:nvPr/>
        </p:nvGrpSpPr>
        <p:grpSpPr>
          <a:xfrm>
            <a:off x="3438940" y="3357136"/>
            <a:ext cx="1617976" cy="346616"/>
            <a:chOff x="1808063" y="4294338"/>
            <a:chExt cx="3370782" cy="721817"/>
          </a:xfrm>
        </p:grpSpPr>
        <p:sp>
          <p:nvSpPr>
            <p:cNvPr id="3976" name="Google Shape;3976;p65"/>
            <p:cNvSpPr/>
            <p:nvPr/>
          </p:nvSpPr>
          <p:spPr>
            <a:xfrm>
              <a:off x="1906300" y="44231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solidFill>
              <a:srgbClr val="ABB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65"/>
            <p:cNvSpPr/>
            <p:nvPr/>
          </p:nvSpPr>
          <p:spPr>
            <a:xfrm>
              <a:off x="3795035" y="4655290"/>
              <a:ext cx="721912" cy="360865"/>
            </a:xfrm>
            <a:custGeom>
              <a:avLst/>
              <a:gdLst/>
              <a:ahLst/>
              <a:cxnLst/>
              <a:rect l="l" t="t" r="r" b="b"/>
              <a:pathLst>
                <a:path w="7904" h="3951" extrusionOk="0">
                  <a:moveTo>
                    <a:pt x="1" y="0"/>
                  </a:moveTo>
                  <a:cubicBezTo>
                    <a:pt x="1" y="540"/>
                    <a:pt x="113" y="1075"/>
                    <a:pt x="327" y="1571"/>
                  </a:cubicBezTo>
                  <a:cubicBezTo>
                    <a:pt x="938" y="2971"/>
                    <a:pt x="2332" y="3951"/>
                    <a:pt x="3953" y="3951"/>
                  </a:cubicBezTo>
                  <a:cubicBezTo>
                    <a:pt x="6132" y="3951"/>
                    <a:pt x="7903" y="2178"/>
                    <a:pt x="7903" y="0"/>
                  </a:cubicBezTo>
                  <a:lnTo>
                    <a:pt x="7248" y="0"/>
                  </a:lnTo>
                  <a:cubicBezTo>
                    <a:pt x="7248" y="1818"/>
                    <a:pt x="5770" y="3296"/>
                    <a:pt x="3953" y="3296"/>
                  </a:cubicBezTo>
                  <a:cubicBezTo>
                    <a:pt x="2135" y="3296"/>
                    <a:pt x="657" y="1818"/>
                    <a:pt x="657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65"/>
            <p:cNvSpPr/>
            <p:nvPr/>
          </p:nvSpPr>
          <p:spPr>
            <a:xfrm>
              <a:off x="3133137" y="4294338"/>
              <a:ext cx="721729" cy="360865"/>
            </a:xfrm>
            <a:custGeom>
              <a:avLst/>
              <a:gdLst/>
              <a:ahLst/>
              <a:cxnLst/>
              <a:rect l="l" t="t" r="r" b="b"/>
              <a:pathLst>
                <a:path w="7902" h="3951" extrusionOk="0">
                  <a:moveTo>
                    <a:pt x="3951" y="0"/>
                  </a:moveTo>
                  <a:cubicBezTo>
                    <a:pt x="2330" y="0"/>
                    <a:pt x="935" y="982"/>
                    <a:pt x="327" y="2380"/>
                  </a:cubicBezTo>
                  <a:cubicBezTo>
                    <a:pt x="111" y="2874"/>
                    <a:pt x="0" y="3409"/>
                    <a:pt x="0" y="3951"/>
                  </a:cubicBezTo>
                  <a:lnTo>
                    <a:pt x="653" y="3951"/>
                  </a:lnTo>
                  <a:cubicBezTo>
                    <a:pt x="653" y="2135"/>
                    <a:pt x="2133" y="657"/>
                    <a:pt x="3951" y="657"/>
                  </a:cubicBezTo>
                  <a:cubicBezTo>
                    <a:pt x="5767" y="657"/>
                    <a:pt x="7246" y="2135"/>
                    <a:pt x="7246" y="3951"/>
                  </a:cubicBezTo>
                  <a:lnTo>
                    <a:pt x="7901" y="3951"/>
                  </a:lnTo>
                  <a:cubicBezTo>
                    <a:pt x="7901" y="3411"/>
                    <a:pt x="7791" y="2876"/>
                    <a:pt x="7574" y="2381"/>
                  </a:cubicBezTo>
                  <a:cubicBezTo>
                    <a:pt x="6966" y="982"/>
                    <a:pt x="5571" y="0"/>
                    <a:pt x="3951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65"/>
            <p:cNvSpPr/>
            <p:nvPr/>
          </p:nvSpPr>
          <p:spPr>
            <a:xfrm>
              <a:off x="1808063" y="4294338"/>
              <a:ext cx="722460" cy="362052"/>
            </a:xfrm>
            <a:custGeom>
              <a:avLst/>
              <a:gdLst/>
              <a:ahLst/>
              <a:cxnLst/>
              <a:rect l="l" t="t" r="r" b="b"/>
              <a:pathLst>
                <a:path w="7910" h="3964" extrusionOk="0">
                  <a:moveTo>
                    <a:pt x="3958" y="0"/>
                  </a:moveTo>
                  <a:cubicBezTo>
                    <a:pt x="3954" y="0"/>
                    <a:pt x="3950" y="0"/>
                    <a:pt x="3946" y="0"/>
                  </a:cubicBezTo>
                  <a:cubicBezTo>
                    <a:pt x="1768" y="6"/>
                    <a:pt x="0" y="1784"/>
                    <a:pt x="6" y="3963"/>
                  </a:cubicBezTo>
                  <a:lnTo>
                    <a:pt x="661" y="3962"/>
                  </a:lnTo>
                  <a:cubicBezTo>
                    <a:pt x="657" y="2144"/>
                    <a:pt x="2131" y="661"/>
                    <a:pt x="3947" y="655"/>
                  </a:cubicBezTo>
                  <a:cubicBezTo>
                    <a:pt x="3951" y="655"/>
                    <a:pt x="3955" y="655"/>
                    <a:pt x="3959" y="655"/>
                  </a:cubicBezTo>
                  <a:cubicBezTo>
                    <a:pt x="5771" y="655"/>
                    <a:pt x="7248" y="2127"/>
                    <a:pt x="7254" y="3939"/>
                  </a:cubicBezTo>
                  <a:lnTo>
                    <a:pt x="7256" y="3939"/>
                  </a:lnTo>
                  <a:lnTo>
                    <a:pt x="7909" y="3938"/>
                  </a:lnTo>
                  <a:cubicBezTo>
                    <a:pt x="7907" y="3398"/>
                    <a:pt x="7795" y="2863"/>
                    <a:pt x="7578" y="2368"/>
                  </a:cubicBezTo>
                  <a:cubicBezTo>
                    <a:pt x="6966" y="976"/>
                    <a:pt x="5573" y="0"/>
                    <a:pt x="3958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65"/>
            <p:cNvSpPr/>
            <p:nvPr/>
          </p:nvSpPr>
          <p:spPr>
            <a:xfrm>
              <a:off x="2470965" y="4655290"/>
              <a:ext cx="721912" cy="360865"/>
            </a:xfrm>
            <a:custGeom>
              <a:avLst/>
              <a:gdLst/>
              <a:ahLst/>
              <a:cxnLst/>
              <a:rect l="l" t="t" r="r" b="b"/>
              <a:pathLst>
                <a:path w="7904" h="3951" extrusionOk="0">
                  <a:moveTo>
                    <a:pt x="1" y="0"/>
                  </a:moveTo>
                  <a:cubicBezTo>
                    <a:pt x="1" y="540"/>
                    <a:pt x="111" y="1075"/>
                    <a:pt x="328" y="1571"/>
                  </a:cubicBezTo>
                  <a:cubicBezTo>
                    <a:pt x="938" y="2971"/>
                    <a:pt x="2332" y="3951"/>
                    <a:pt x="3953" y="3951"/>
                  </a:cubicBezTo>
                  <a:cubicBezTo>
                    <a:pt x="5574" y="3951"/>
                    <a:pt x="6967" y="2971"/>
                    <a:pt x="7575" y="1573"/>
                  </a:cubicBezTo>
                  <a:cubicBezTo>
                    <a:pt x="7791" y="1076"/>
                    <a:pt x="7903" y="541"/>
                    <a:pt x="7903" y="0"/>
                  </a:cubicBezTo>
                  <a:lnTo>
                    <a:pt x="7249" y="0"/>
                  </a:lnTo>
                  <a:cubicBezTo>
                    <a:pt x="7249" y="1818"/>
                    <a:pt x="5770" y="3296"/>
                    <a:pt x="3953" y="3296"/>
                  </a:cubicBezTo>
                  <a:cubicBezTo>
                    <a:pt x="2135" y="3296"/>
                    <a:pt x="657" y="1818"/>
                    <a:pt x="657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65"/>
            <p:cNvSpPr/>
            <p:nvPr/>
          </p:nvSpPr>
          <p:spPr>
            <a:xfrm>
              <a:off x="4456385" y="4294338"/>
              <a:ext cx="722460" cy="362052"/>
            </a:xfrm>
            <a:custGeom>
              <a:avLst/>
              <a:gdLst/>
              <a:ahLst/>
              <a:cxnLst/>
              <a:rect l="l" t="t" r="r" b="b"/>
              <a:pathLst>
                <a:path w="7910" h="3964" extrusionOk="0">
                  <a:moveTo>
                    <a:pt x="3959" y="0"/>
                  </a:moveTo>
                  <a:cubicBezTo>
                    <a:pt x="3955" y="0"/>
                    <a:pt x="3951" y="0"/>
                    <a:pt x="3947" y="0"/>
                  </a:cubicBezTo>
                  <a:cubicBezTo>
                    <a:pt x="1769" y="8"/>
                    <a:pt x="1" y="1786"/>
                    <a:pt x="7" y="3963"/>
                  </a:cubicBezTo>
                  <a:lnTo>
                    <a:pt x="664" y="3962"/>
                  </a:lnTo>
                  <a:cubicBezTo>
                    <a:pt x="658" y="2144"/>
                    <a:pt x="2132" y="661"/>
                    <a:pt x="3948" y="657"/>
                  </a:cubicBezTo>
                  <a:cubicBezTo>
                    <a:pt x="3952" y="657"/>
                    <a:pt x="3956" y="657"/>
                    <a:pt x="3960" y="657"/>
                  </a:cubicBezTo>
                  <a:cubicBezTo>
                    <a:pt x="5772" y="657"/>
                    <a:pt x="7249" y="2127"/>
                    <a:pt x="7255" y="3941"/>
                  </a:cubicBezTo>
                  <a:lnTo>
                    <a:pt x="7257" y="3941"/>
                  </a:lnTo>
                  <a:lnTo>
                    <a:pt x="7910" y="3939"/>
                  </a:lnTo>
                  <a:cubicBezTo>
                    <a:pt x="7908" y="3398"/>
                    <a:pt x="7796" y="2865"/>
                    <a:pt x="7578" y="2370"/>
                  </a:cubicBezTo>
                  <a:cubicBezTo>
                    <a:pt x="6967" y="976"/>
                    <a:pt x="5574" y="0"/>
                    <a:pt x="3959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65"/>
            <p:cNvSpPr/>
            <p:nvPr/>
          </p:nvSpPr>
          <p:spPr>
            <a:xfrm>
              <a:off x="2568813" y="43514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solidFill>
              <a:srgbClr val="ABB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65"/>
            <p:cNvSpPr/>
            <p:nvPr/>
          </p:nvSpPr>
          <p:spPr>
            <a:xfrm>
              <a:off x="3231883" y="44231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solidFill>
              <a:srgbClr val="ABB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65"/>
            <p:cNvSpPr/>
            <p:nvPr/>
          </p:nvSpPr>
          <p:spPr>
            <a:xfrm>
              <a:off x="3894395" y="43514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solidFill>
              <a:srgbClr val="ABB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65"/>
            <p:cNvSpPr/>
            <p:nvPr/>
          </p:nvSpPr>
          <p:spPr>
            <a:xfrm>
              <a:off x="4560958" y="44231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solidFill>
              <a:srgbClr val="ABB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86" name="Google Shape;3986;p65"/>
          <p:cNvGrpSpPr/>
          <p:nvPr/>
        </p:nvGrpSpPr>
        <p:grpSpPr>
          <a:xfrm>
            <a:off x="5264936" y="4023886"/>
            <a:ext cx="1417067" cy="350605"/>
            <a:chOff x="4234950" y="2101012"/>
            <a:chExt cx="4219974" cy="1044090"/>
          </a:xfrm>
        </p:grpSpPr>
        <p:sp>
          <p:nvSpPr>
            <p:cNvPr id="3987" name="Google Shape;3987;p65"/>
            <p:cNvSpPr/>
            <p:nvPr/>
          </p:nvSpPr>
          <p:spPr>
            <a:xfrm rot="10800000">
              <a:off x="7528544" y="2218809"/>
              <a:ext cx="826790" cy="826702"/>
            </a:xfrm>
            <a:custGeom>
              <a:avLst/>
              <a:gdLst/>
              <a:ahLst/>
              <a:cxnLst/>
              <a:rect l="l" t="t" r="r" b="b"/>
              <a:pathLst>
                <a:path w="34893" h="34893" extrusionOk="0">
                  <a:moveTo>
                    <a:pt x="1" y="1"/>
                  </a:moveTo>
                  <a:lnTo>
                    <a:pt x="1" y="34892"/>
                  </a:lnTo>
                  <a:lnTo>
                    <a:pt x="34892" y="34892"/>
                  </a:lnTo>
                  <a:lnTo>
                    <a:pt x="34892" y="1"/>
                  </a:ln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65"/>
            <p:cNvSpPr/>
            <p:nvPr/>
          </p:nvSpPr>
          <p:spPr>
            <a:xfrm rot="10800000">
              <a:off x="6487595" y="2218809"/>
              <a:ext cx="827572" cy="826702"/>
            </a:xfrm>
            <a:custGeom>
              <a:avLst/>
              <a:gdLst/>
              <a:ahLst/>
              <a:cxnLst/>
              <a:rect l="l" t="t" r="r" b="b"/>
              <a:pathLst>
                <a:path w="34926" h="34893" extrusionOk="0">
                  <a:moveTo>
                    <a:pt x="1" y="1"/>
                  </a:moveTo>
                  <a:lnTo>
                    <a:pt x="1" y="34892"/>
                  </a:lnTo>
                  <a:lnTo>
                    <a:pt x="34926" y="34892"/>
                  </a:lnTo>
                  <a:lnTo>
                    <a:pt x="3492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65"/>
            <p:cNvSpPr/>
            <p:nvPr/>
          </p:nvSpPr>
          <p:spPr>
            <a:xfrm rot="10800000">
              <a:off x="5430819" y="2218809"/>
              <a:ext cx="827572" cy="826702"/>
            </a:xfrm>
            <a:custGeom>
              <a:avLst/>
              <a:gdLst/>
              <a:ahLst/>
              <a:cxnLst/>
              <a:rect l="l" t="t" r="r" b="b"/>
              <a:pathLst>
                <a:path w="34926" h="34893" extrusionOk="0">
                  <a:moveTo>
                    <a:pt x="0" y="1"/>
                  </a:moveTo>
                  <a:lnTo>
                    <a:pt x="0" y="34892"/>
                  </a:lnTo>
                  <a:lnTo>
                    <a:pt x="34925" y="34892"/>
                  </a:lnTo>
                  <a:lnTo>
                    <a:pt x="34925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65"/>
            <p:cNvSpPr/>
            <p:nvPr/>
          </p:nvSpPr>
          <p:spPr>
            <a:xfrm rot="10800000">
              <a:off x="4374848" y="2218809"/>
              <a:ext cx="826790" cy="826702"/>
            </a:xfrm>
            <a:custGeom>
              <a:avLst/>
              <a:gdLst/>
              <a:ahLst/>
              <a:cxnLst/>
              <a:rect l="l" t="t" r="r" b="b"/>
              <a:pathLst>
                <a:path w="34893" h="34893" extrusionOk="0">
                  <a:moveTo>
                    <a:pt x="1" y="1"/>
                  </a:moveTo>
                  <a:lnTo>
                    <a:pt x="1" y="34892"/>
                  </a:lnTo>
                  <a:lnTo>
                    <a:pt x="34892" y="34892"/>
                  </a:lnTo>
                  <a:lnTo>
                    <a:pt x="34892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65"/>
            <p:cNvSpPr/>
            <p:nvPr/>
          </p:nvSpPr>
          <p:spPr>
            <a:xfrm rot="10800000">
              <a:off x="7410780" y="2622683"/>
              <a:ext cx="1044144" cy="522420"/>
            </a:xfrm>
            <a:custGeom>
              <a:avLst/>
              <a:gdLst/>
              <a:ahLst/>
              <a:cxnLst/>
              <a:rect l="l" t="t" r="r" b="b"/>
              <a:pathLst>
                <a:path w="44066" h="22050" fill="none" extrusionOk="0">
                  <a:moveTo>
                    <a:pt x="1" y="22050"/>
                  </a:moveTo>
                  <a:cubicBezTo>
                    <a:pt x="1" y="9874"/>
                    <a:pt x="9874" y="1"/>
                    <a:pt x="22050" y="1"/>
                  </a:cubicBezTo>
                  <a:cubicBezTo>
                    <a:pt x="34192" y="1"/>
                    <a:pt x="44065" y="9874"/>
                    <a:pt x="44065" y="22050"/>
                  </a:cubicBezTo>
                </a:path>
              </a:pathLst>
            </a:custGeom>
            <a:noFill/>
            <a:ln w="20850" cap="rnd" cmpd="sng">
              <a:solidFill>
                <a:srgbClr val="435D74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65"/>
            <p:cNvSpPr/>
            <p:nvPr/>
          </p:nvSpPr>
          <p:spPr>
            <a:xfrm rot="10800000">
              <a:off x="6366656" y="2101012"/>
              <a:ext cx="1044144" cy="521638"/>
            </a:xfrm>
            <a:custGeom>
              <a:avLst/>
              <a:gdLst/>
              <a:ahLst/>
              <a:cxnLst/>
              <a:rect l="l" t="t" r="r" b="b"/>
              <a:pathLst>
                <a:path w="44066" h="22017" fill="none" extrusionOk="0">
                  <a:moveTo>
                    <a:pt x="44065" y="1"/>
                  </a:moveTo>
                  <a:cubicBezTo>
                    <a:pt x="44065" y="12176"/>
                    <a:pt x="34191" y="22016"/>
                    <a:pt x="22049" y="22016"/>
                  </a:cubicBezTo>
                  <a:cubicBezTo>
                    <a:pt x="9874" y="22016"/>
                    <a:pt x="0" y="12176"/>
                    <a:pt x="0" y="1"/>
                  </a:cubicBezTo>
                </a:path>
              </a:pathLst>
            </a:custGeom>
            <a:noFill/>
            <a:ln w="20850" cap="rnd" cmpd="sng">
              <a:solidFill>
                <a:srgbClr val="5F7D95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65"/>
            <p:cNvSpPr/>
            <p:nvPr/>
          </p:nvSpPr>
          <p:spPr>
            <a:xfrm rot="10800000">
              <a:off x="5322557" y="2622683"/>
              <a:ext cx="1044120" cy="522420"/>
            </a:xfrm>
            <a:custGeom>
              <a:avLst/>
              <a:gdLst/>
              <a:ahLst/>
              <a:cxnLst/>
              <a:rect l="l" t="t" r="r" b="b"/>
              <a:pathLst>
                <a:path w="44065" h="22050" fill="none" extrusionOk="0">
                  <a:moveTo>
                    <a:pt x="0" y="22050"/>
                  </a:moveTo>
                  <a:cubicBezTo>
                    <a:pt x="0" y="9874"/>
                    <a:pt x="9874" y="1"/>
                    <a:pt x="22049" y="1"/>
                  </a:cubicBezTo>
                  <a:cubicBezTo>
                    <a:pt x="34191" y="1"/>
                    <a:pt x="44065" y="9874"/>
                    <a:pt x="44065" y="22050"/>
                  </a:cubicBezTo>
                </a:path>
              </a:pathLst>
            </a:custGeom>
            <a:noFill/>
            <a:ln w="20850" cap="rnd" cmpd="sng">
              <a:solidFill>
                <a:srgbClr val="869FB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65"/>
            <p:cNvSpPr/>
            <p:nvPr/>
          </p:nvSpPr>
          <p:spPr>
            <a:xfrm rot="10800000">
              <a:off x="4278434" y="2101012"/>
              <a:ext cx="1044144" cy="521638"/>
            </a:xfrm>
            <a:custGeom>
              <a:avLst/>
              <a:gdLst/>
              <a:ahLst/>
              <a:cxnLst/>
              <a:rect l="l" t="t" r="r" b="b"/>
              <a:pathLst>
                <a:path w="44066" h="22017" fill="none" extrusionOk="0">
                  <a:moveTo>
                    <a:pt x="44066" y="1"/>
                  </a:moveTo>
                  <a:cubicBezTo>
                    <a:pt x="44066" y="12176"/>
                    <a:pt x="34192" y="22016"/>
                    <a:pt x="22017" y="22016"/>
                  </a:cubicBezTo>
                  <a:cubicBezTo>
                    <a:pt x="9875" y="22016"/>
                    <a:pt x="1" y="12176"/>
                    <a:pt x="1" y="1"/>
                  </a:cubicBezTo>
                </a:path>
              </a:pathLst>
            </a:custGeom>
            <a:noFill/>
            <a:ln w="20850" cap="rnd" cmpd="sng">
              <a:solidFill>
                <a:srgbClr val="BAC8D3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65"/>
            <p:cNvSpPr/>
            <p:nvPr/>
          </p:nvSpPr>
          <p:spPr>
            <a:xfrm rot="10800000">
              <a:off x="7367296" y="2570459"/>
              <a:ext cx="86984" cy="86975"/>
            </a:xfrm>
            <a:custGeom>
              <a:avLst/>
              <a:gdLst/>
              <a:ahLst/>
              <a:cxnLst/>
              <a:rect l="l" t="t" r="r" b="b"/>
              <a:pathLst>
                <a:path w="3671" h="3671" extrusionOk="0">
                  <a:moveTo>
                    <a:pt x="1835" y="1"/>
                  </a:moveTo>
                  <a:cubicBezTo>
                    <a:pt x="835" y="1"/>
                    <a:pt x="1" y="835"/>
                    <a:pt x="1" y="1836"/>
                  </a:cubicBezTo>
                  <a:cubicBezTo>
                    <a:pt x="1" y="2870"/>
                    <a:pt x="835" y="3670"/>
                    <a:pt x="1835" y="3670"/>
                  </a:cubicBezTo>
                  <a:cubicBezTo>
                    <a:pt x="2869" y="3670"/>
                    <a:pt x="3670" y="2870"/>
                    <a:pt x="3670" y="1836"/>
                  </a:cubicBezTo>
                  <a:cubicBezTo>
                    <a:pt x="3670" y="835"/>
                    <a:pt x="2836" y="1"/>
                    <a:pt x="18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65"/>
            <p:cNvSpPr/>
            <p:nvPr/>
          </p:nvSpPr>
          <p:spPr>
            <a:xfrm rot="10800000">
              <a:off x="6323197" y="2570459"/>
              <a:ext cx="86961" cy="86975"/>
            </a:xfrm>
            <a:custGeom>
              <a:avLst/>
              <a:gdLst/>
              <a:ahLst/>
              <a:cxnLst/>
              <a:rect l="l" t="t" r="r" b="b"/>
              <a:pathLst>
                <a:path w="3670" h="3671" extrusionOk="0">
                  <a:moveTo>
                    <a:pt x="1835" y="1"/>
                  </a:moveTo>
                  <a:cubicBezTo>
                    <a:pt x="834" y="1"/>
                    <a:pt x="1" y="835"/>
                    <a:pt x="1" y="1836"/>
                  </a:cubicBezTo>
                  <a:cubicBezTo>
                    <a:pt x="1" y="2870"/>
                    <a:pt x="834" y="3670"/>
                    <a:pt x="1835" y="3670"/>
                  </a:cubicBezTo>
                  <a:cubicBezTo>
                    <a:pt x="2836" y="3670"/>
                    <a:pt x="3670" y="2870"/>
                    <a:pt x="3670" y="1836"/>
                  </a:cubicBezTo>
                  <a:cubicBezTo>
                    <a:pt x="3670" y="835"/>
                    <a:pt x="2869" y="1"/>
                    <a:pt x="18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65"/>
            <p:cNvSpPr/>
            <p:nvPr/>
          </p:nvSpPr>
          <p:spPr>
            <a:xfrm rot="10800000">
              <a:off x="5279073" y="2570459"/>
              <a:ext cx="86961" cy="86975"/>
            </a:xfrm>
            <a:custGeom>
              <a:avLst/>
              <a:gdLst/>
              <a:ahLst/>
              <a:cxnLst/>
              <a:rect l="l" t="t" r="r" b="b"/>
              <a:pathLst>
                <a:path w="3670" h="3671" extrusionOk="0">
                  <a:moveTo>
                    <a:pt x="1835" y="1"/>
                  </a:moveTo>
                  <a:cubicBezTo>
                    <a:pt x="834" y="1"/>
                    <a:pt x="0" y="835"/>
                    <a:pt x="0" y="1836"/>
                  </a:cubicBezTo>
                  <a:cubicBezTo>
                    <a:pt x="0" y="2870"/>
                    <a:pt x="834" y="3670"/>
                    <a:pt x="1835" y="3670"/>
                  </a:cubicBezTo>
                  <a:cubicBezTo>
                    <a:pt x="2836" y="3670"/>
                    <a:pt x="3670" y="2870"/>
                    <a:pt x="3670" y="1836"/>
                  </a:cubicBezTo>
                  <a:cubicBezTo>
                    <a:pt x="3670" y="835"/>
                    <a:pt x="2836" y="1"/>
                    <a:pt x="18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65"/>
            <p:cNvSpPr/>
            <p:nvPr/>
          </p:nvSpPr>
          <p:spPr>
            <a:xfrm rot="10800000">
              <a:off x="4234950" y="2570459"/>
              <a:ext cx="86961" cy="86975"/>
            </a:xfrm>
            <a:custGeom>
              <a:avLst/>
              <a:gdLst/>
              <a:ahLst/>
              <a:cxnLst/>
              <a:rect l="l" t="t" r="r" b="b"/>
              <a:pathLst>
                <a:path w="3670" h="3671" extrusionOk="0">
                  <a:moveTo>
                    <a:pt x="1835" y="1"/>
                  </a:moveTo>
                  <a:cubicBezTo>
                    <a:pt x="834" y="1"/>
                    <a:pt x="0" y="835"/>
                    <a:pt x="0" y="1836"/>
                  </a:cubicBezTo>
                  <a:cubicBezTo>
                    <a:pt x="0" y="2870"/>
                    <a:pt x="834" y="3670"/>
                    <a:pt x="1835" y="3670"/>
                  </a:cubicBezTo>
                  <a:cubicBezTo>
                    <a:pt x="2836" y="3670"/>
                    <a:pt x="3669" y="2870"/>
                    <a:pt x="3669" y="1836"/>
                  </a:cubicBezTo>
                  <a:cubicBezTo>
                    <a:pt x="3669" y="835"/>
                    <a:pt x="2836" y="1"/>
                    <a:pt x="18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65"/>
            <p:cNvSpPr/>
            <p:nvPr/>
          </p:nvSpPr>
          <p:spPr>
            <a:xfrm rot="10800000">
              <a:off x="7541197" y="2231460"/>
              <a:ext cx="801483" cy="800617"/>
            </a:xfrm>
            <a:custGeom>
              <a:avLst/>
              <a:gdLst/>
              <a:ahLst/>
              <a:cxnLst/>
              <a:rect l="l" t="t" r="r" b="b"/>
              <a:pathLst>
                <a:path w="33825" h="33792" extrusionOk="0">
                  <a:moveTo>
                    <a:pt x="16912" y="1835"/>
                  </a:moveTo>
                  <a:cubicBezTo>
                    <a:pt x="25218" y="1835"/>
                    <a:pt x="31956" y="8573"/>
                    <a:pt x="31956" y="16879"/>
                  </a:cubicBezTo>
                  <a:cubicBezTo>
                    <a:pt x="31956" y="25185"/>
                    <a:pt x="25218" y="31923"/>
                    <a:pt x="16912" y="31923"/>
                  </a:cubicBezTo>
                  <a:cubicBezTo>
                    <a:pt x="8606" y="31923"/>
                    <a:pt x="1868" y="25185"/>
                    <a:pt x="1868" y="16879"/>
                  </a:cubicBezTo>
                  <a:cubicBezTo>
                    <a:pt x="1868" y="8573"/>
                    <a:pt x="8606" y="1835"/>
                    <a:pt x="16912" y="1835"/>
                  </a:cubicBezTo>
                  <a:close/>
                  <a:moveTo>
                    <a:pt x="16912" y="1"/>
                  </a:moveTo>
                  <a:cubicBezTo>
                    <a:pt x="7572" y="1"/>
                    <a:pt x="0" y="7539"/>
                    <a:pt x="0" y="16879"/>
                  </a:cubicBezTo>
                  <a:cubicBezTo>
                    <a:pt x="0" y="26219"/>
                    <a:pt x="7572" y="33791"/>
                    <a:pt x="16912" y="33791"/>
                  </a:cubicBezTo>
                  <a:cubicBezTo>
                    <a:pt x="26252" y="33791"/>
                    <a:pt x="33824" y="26219"/>
                    <a:pt x="33824" y="16879"/>
                  </a:cubicBezTo>
                  <a:cubicBezTo>
                    <a:pt x="33824" y="7539"/>
                    <a:pt x="26252" y="1"/>
                    <a:pt x="169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65"/>
            <p:cNvSpPr/>
            <p:nvPr/>
          </p:nvSpPr>
          <p:spPr>
            <a:xfrm rot="10800000">
              <a:off x="6488377" y="2231460"/>
              <a:ext cx="800701" cy="800617"/>
            </a:xfrm>
            <a:custGeom>
              <a:avLst/>
              <a:gdLst/>
              <a:ahLst/>
              <a:cxnLst/>
              <a:rect l="l" t="t" r="r" b="b"/>
              <a:pathLst>
                <a:path w="33792" h="33792" extrusionOk="0">
                  <a:moveTo>
                    <a:pt x="16912" y="1"/>
                  </a:moveTo>
                  <a:cubicBezTo>
                    <a:pt x="7572" y="1"/>
                    <a:pt x="0" y="7539"/>
                    <a:pt x="0" y="16879"/>
                  </a:cubicBezTo>
                  <a:cubicBezTo>
                    <a:pt x="0" y="26219"/>
                    <a:pt x="7572" y="33791"/>
                    <a:pt x="16912" y="33791"/>
                  </a:cubicBezTo>
                  <a:cubicBezTo>
                    <a:pt x="26219" y="33791"/>
                    <a:pt x="33791" y="26219"/>
                    <a:pt x="33791" y="16879"/>
                  </a:cubicBezTo>
                  <a:cubicBezTo>
                    <a:pt x="33791" y="7539"/>
                    <a:pt x="26252" y="1"/>
                    <a:pt x="16912" y="1"/>
                  </a:cubicBezTo>
                  <a:close/>
                  <a:moveTo>
                    <a:pt x="16912" y="31923"/>
                  </a:moveTo>
                  <a:cubicBezTo>
                    <a:pt x="8607" y="31923"/>
                    <a:pt x="1868" y="25185"/>
                    <a:pt x="1868" y="16879"/>
                  </a:cubicBezTo>
                  <a:cubicBezTo>
                    <a:pt x="1868" y="8573"/>
                    <a:pt x="8607" y="1835"/>
                    <a:pt x="16912" y="1835"/>
                  </a:cubicBezTo>
                  <a:cubicBezTo>
                    <a:pt x="25218" y="1835"/>
                    <a:pt x="31957" y="8573"/>
                    <a:pt x="31957" y="16879"/>
                  </a:cubicBezTo>
                  <a:cubicBezTo>
                    <a:pt x="31957" y="25185"/>
                    <a:pt x="25218" y="31923"/>
                    <a:pt x="16912" y="3192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65"/>
            <p:cNvSpPr/>
            <p:nvPr/>
          </p:nvSpPr>
          <p:spPr>
            <a:xfrm rot="10800000">
              <a:off x="5434776" y="2231460"/>
              <a:ext cx="800701" cy="800617"/>
            </a:xfrm>
            <a:custGeom>
              <a:avLst/>
              <a:gdLst/>
              <a:ahLst/>
              <a:cxnLst/>
              <a:rect l="l" t="t" r="r" b="b"/>
              <a:pathLst>
                <a:path w="33792" h="33792" extrusionOk="0">
                  <a:moveTo>
                    <a:pt x="16879" y="1"/>
                  </a:moveTo>
                  <a:cubicBezTo>
                    <a:pt x="7539" y="1"/>
                    <a:pt x="0" y="7539"/>
                    <a:pt x="0" y="16879"/>
                  </a:cubicBezTo>
                  <a:cubicBezTo>
                    <a:pt x="0" y="26219"/>
                    <a:pt x="7539" y="33791"/>
                    <a:pt x="16879" y="33791"/>
                  </a:cubicBezTo>
                  <a:cubicBezTo>
                    <a:pt x="26219" y="33791"/>
                    <a:pt x="33791" y="26219"/>
                    <a:pt x="33791" y="16879"/>
                  </a:cubicBezTo>
                  <a:cubicBezTo>
                    <a:pt x="33791" y="7539"/>
                    <a:pt x="26219" y="1"/>
                    <a:pt x="16879" y="1"/>
                  </a:cubicBezTo>
                  <a:close/>
                  <a:moveTo>
                    <a:pt x="16879" y="31923"/>
                  </a:moveTo>
                  <a:cubicBezTo>
                    <a:pt x="8573" y="31923"/>
                    <a:pt x="1835" y="25185"/>
                    <a:pt x="1835" y="16879"/>
                  </a:cubicBezTo>
                  <a:cubicBezTo>
                    <a:pt x="1835" y="8573"/>
                    <a:pt x="8573" y="1835"/>
                    <a:pt x="16879" y="1835"/>
                  </a:cubicBezTo>
                  <a:cubicBezTo>
                    <a:pt x="25185" y="1835"/>
                    <a:pt x="31923" y="8573"/>
                    <a:pt x="31923" y="16879"/>
                  </a:cubicBezTo>
                  <a:cubicBezTo>
                    <a:pt x="31923" y="25185"/>
                    <a:pt x="25185" y="31923"/>
                    <a:pt x="16879" y="3192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65"/>
            <p:cNvSpPr/>
            <p:nvPr/>
          </p:nvSpPr>
          <p:spPr>
            <a:xfrm rot="10800000">
              <a:off x="4381980" y="2231460"/>
              <a:ext cx="800678" cy="800617"/>
            </a:xfrm>
            <a:custGeom>
              <a:avLst/>
              <a:gdLst/>
              <a:ahLst/>
              <a:cxnLst/>
              <a:rect l="l" t="t" r="r" b="b"/>
              <a:pathLst>
                <a:path w="33791" h="33792" extrusionOk="0">
                  <a:moveTo>
                    <a:pt x="16912" y="1"/>
                  </a:moveTo>
                  <a:cubicBezTo>
                    <a:pt x="7572" y="1"/>
                    <a:pt x="0" y="7539"/>
                    <a:pt x="0" y="16879"/>
                  </a:cubicBezTo>
                  <a:cubicBezTo>
                    <a:pt x="0" y="26219"/>
                    <a:pt x="7572" y="33791"/>
                    <a:pt x="16912" y="33791"/>
                  </a:cubicBezTo>
                  <a:cubicBezTo>
                    <a:pt x="26252" y="33791"/>
                    <a:pt x="33791" y="26219"/>
                    <a:pt x="33791" y="16879"/>
                  </a:cubicBezTo>
                  <a:cubicBezTo>
                    <a:pt x="33791" y="7539"/>
                    <a:pt x="26252" y="1"/>
                    <a:pt x="16912" y="1"/>
                  </a:cubicBezTo>
                  <a:close/>
                  <a:moveTo>
                    <a:pt x="16912" y="31923"/>
                  </a:moveTo>
                  <a:cubicBezTo>
                    <a:pt x="8606" y="31923"/>
                    <a:pt x="1868" y="25185"/>
                    <a:pt x="1868" y="16879"/>
                  </a:cubicBezTo>
                  <a:cubicBezTo>
                    <a:pt x="1868" y="8573"/>
                    <a:pt x="8606" y="1835"/>
                    <a:pt x="16912" y="1835"/>
                  </a:cubicBezTo>
                  <a:cubicBezTo>
                    <a:pt x="25218" y="1835"/>
                    <a:pt x="31956" y="8573"/>
                    <a:pt x="31956" y="16879"/>
                  </a:cubicBezTo>
                  <a:cubicBezTo>
                    <a:pt x="31956" y="25185"/>
                    <a:pt x="25218" y="31923"/>
                    <a:pt x="16912" y="3192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03" name="Google Shape;4003;p65"/>
          <p:cNvGrpSpPr/>
          <p:nvPr/>
        </p:nvGrpSpPr>
        <p:grpSpPr>
          <a:xfrm>
            <a:off x="6840408" y="2014643"/>
            <a:ext cx="1586327" cy="371557"/>
            <a:chOff x="1247650" y="2075423"/>
            <a:chExt cx="6648477" cy="1557238"/>
          </a:xfrm>
        </p:grpSpPr>
        <p:sp>
          <p:nvSpPr>
            <p:cNvPr id="4004" name="Google Shape;4004;p65"/>
            <p:cNvSpPr/>
            <p:nvPr/>
          </p:nvSpPr>
          <p:spPr>
            <a:xfrm>
              <a:off x="6633862" y="2075423"/>
              <a:ext cx="953444" cy="825696"/>
            </a:xfrm>
            <a:custGeom>
              <a:avLst/>
              <a:gdLst/>
              <a:ahLst/>
              <a:cxnLst/>
              <a:rect l="l" t="t" r="r" b="b"/>
              <a:pathLst>
                <a:path w="57767" h="50027" extrusionOk="0">
                  <a:moveTo>
                    <a:pt x="14439" y="0"/>
                  </a:moveTo>
                  <a:lnTo>
                    <a:pt x="0" y="25014"/>
                  </a:lnTo>
                  <a:lnTo>
                    <a:pt x="14439" y="50027"/>
                  </a:lnTo>
                  <a:lnTo>
                    <a:pt x="43329" y="50027"/>
                  </a:lnTo>
                  <a:lnTo>
                    <a:pt x="57767" y="25014"/>
                  </a:lnTo>
                  <a:lnTo>
                    <a:pt x="43329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65"/>
            <p:cNvSpPr/>
            <p:nvPr/>
          </p:nvSpPr>
          <p:spPr>
            <a:xfrm>
              <a:off x="5359252" y="2806965"/>
              <a:ext cx="953461" cy="825696"/>
            </a:xfrm>
            <a:custGeom>
              <a:avLst/>
              <a:gdLst/>
              <a:ahLst/>
              <a:cxnLst/>
              <a:rect l="l" t="t" r="r" b="b"/>
              <a:pathLst>
                <a:path w="57768" h="50027" extrusionOk="0">
                  <a:moveTo>
                    <a:pt x="14439" y="0"/>
                  </a:moveTo>
                  <a:lnTo>
                    <a:pt x="1" y="25013"/>
                  </a:lnTo>
                  <a:lnTo>
                    <a:pt x="14439" y="50027"/>
                  </a:lnTo>
                  <a:lnTo>
                    <a:pt x="43329" y="50027"/>
                  </a:lnTo>
                  <a:lnTo>
                    <a:pt x="57767" y="25013"/>
                  </a:lnTo>
                  <a:lnTo>
                    <a:pt x="43329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65"/>
            <p:cNvSpPr/>
            <p:nvPr/>
          </p:nvSpPr>
          <p:spPr>
            <a:xfrm>
              <a:off x="1601478" y="2075425"/>
              <a:ext cx="953316" cy="825696"/>
            </a:xfrm>
            <a:custGeom>
              <a:avLst/>
              <a:gdLst/>
              <a:ahLst/>
              <a:cxnLst/>
              <a:rect l="l" t="t" r="r" b="b"/>
              <a:pathLst>
                <a:path w="57768" h="50027" extrusionOk="0">
                  <a:moveTo>
                    <a:pt x="14439" y="0"/>
                  </a:moveTo>
                  <a:lnTo>
                    <a:pt x="1" y="25013"/>
                  </a:lnTo>
                  <a:lnTo>
                    <a:pt x="14439" y="50027"/>
                  </a:lnTo>
                  <a:lnTo>
                    <a:pt x="43329" y="50027"/>
                  </a:lnTo>
                  <a:lnTo>
                    <a:pt x="57768" y="25013"/>
                  </a:lnTo>
                  <a:lnTo>
                    <a:pt x="43329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65"/>
            <p:cNvSpPr/>
            <p:nvPr/>
          </p:nvSpPr>
          <p:spPr>
            <a:xfrm>
              <a:off x="2857827" y="2807112"/>
              <a:ext cx="953370" cy="825320"/>
            </a:xfrm>
            <a:custGeom>
              <a:avLst/>
              <a:gdLst/>
              <a:ahLst/>
              <a:cxnLst/>
              <a:rect l="l" t="t" r="r" b="b"/>
              <a:pathLst>
                <a:path w="57780" h="50027" extrusionOk="0">
                  <a:moveTo>
                    <a:pt x="14452" y="0"/>
                  </a:moveTo>
                  <a:lnTo>
                    <a:pt x="0" y="25013"/>
                  </a:lnTo>
                  <a:lnTo>
                    <a:pt x="14452" y="50027"/>
                  </a:lnTo>
                  <a:lnTo>
                    <a:pt x="43328" y="50027"/>
                  </a:lnTo>
                  <a:lnTo>
                    <a:pt x="57780" y="25013"/>
                  </a:lnTo>
                  <a:lnTo>
                    <a:pt x="43328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65"/>
            <p:cNvSpPr/>
            <p:nvPr/>
          </p:nvSpPr>
          <p:spPr>
            <a:xfrm>
              <a:off x="4097386" y="2075425"/>
              <a:ext cx="953444" cy="825696"/>
            </a:xfrm>
            <a:custGeom>
              <a:avLst/>
              <a:gdLst/>
              <a:ahLst/>
              <a:cxnLst/>
              <a:rect l="l" t="t" r="r" b="b"/>
              <a:pathLst>
                <a:path w="57767" h="50027" extrusionOk="0">
                  <a:moveTo>
                    <a:pt x="14439" y="0"/>
                  </a:moveTo>
                  <a:lnTo>
                    <a:pt x="0" y="25013"/>
                  </a:lnTo>
                  <a:lnTo>
                    <a:pt x="14439" y="50027"/>
                  </a:lnTo>
                  <a:lnTo>
                    <a:pt x="43328" y="50027"/>
                  </a:lnTo>
                  <a:lnTo>
                    <a:pt x="57767" y="25013"/>
                  </a:lnTo>
                  <a:lnTo>
                    <a:pt x="43328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65"/>
            <p:cNvSpPr/>
            <p:nvPr/>
          </p:nvSpPr>
          <p:spPr>
            <a:xfrm>
              <a:off x="1247650" y="2490334"/>
              <a:ext cx="6648477" cy="729445"/>
            </a:xfrm>
            <a:custGeom>
              <a:avLst/>
              <a:gdLst/>
              <a:ahLst/>
              <a:cxnLst/>
              <a:rect l="l" t="t" r="r" b="b"/>
              <a:pathLst>
                <a:path w="285373" h="31310" fill="none" extrusionOk="0">
                  <a:moveTo>
                    <a:pt x="285373" y="3317"/>
                  </a:moveTo>
                  <a:lnTo>
                    <a:pt x="269256" y="31309"/>
                  </a:lnTo>
                  <a:lnTo>
                    <a:pt x="233095" y="31309"/>
                  </a:lnTo>
                  <a:lnTo>
                    <a:pt x="215067" y="352"/>
                  </a:lnTo>
                  <a:lnTo>
                    <a:pt x="179426" y="352"/>
                  </a:lnTo>
                  <a:lnTo>
                    <a:pt x="161606" y="31218"/>
                  </a:lnTo>
                  <a:lnTo>
                    <a:pt x="125718" y="31309"/>
                  </a:lnTo>
                  <a:lnTo>
                    <a:pt x="107651" y="0"/>
                  </a:lnTo>
                  <a:lnTo>
                    <a:pt x="71490" y="0"/>
                  </a:lnTo>
                  <a:lnTo>
                    <a:pt x="53669" y="31075"/>
                  </a:lnTo>
                  <a:lnTo>
                    <a:pt x="18042" y="31075"/>
                  </a:lnTo>
                  <a:lnTo>
                    <a:pt x="0" y="118"/>
                  </a:lnTo>
                </a:path>
              </a:pathLst>
            </a:custGeom>
            <a:solidFill>
              <a:srgbClr val="191919"/>
            </a:solidFill>
            <a:ln w="19050" cap="flat" cmpd="sng">
              <a:solidFill>
                <a:srgbClr val="869FB2"/>
              </a:solidFill>
              <a:prstDash val="solid"/>
              <a:miter lim="1300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10" name="Google Shape;4010;p65"/>
          <p:cNvGrpSpPr/>
          <p:nvPr/>
        </p:nvGrpSpPr>
        <p:grpSpPr>
          <a:xfrm>
            <a:off x="5271678" y="1167833"/>
            <a:ext cx="1415601" cy="1648533"/>
            <a:chOff x="1839112" y="2209163"/>
            <a:chExt cx="1918159" cy="2233784"/>
          </a:xfrm>
        </p:grpSpPr>
        <p:sp>
          <p:nvSpPr>
            <p:cNvPr id="4011" name="Google Shape;4011;p65"/>
            <p:cNvSpPr/>
            <p:nvPr/>
          </p:nvSpPr>
          <p:spPr>
            <a:xfrm>
              <a:off x="1839112" y="2209163"/>
              <a:ext cx="575100" cy="575100"/>
            </a:xfrm>
            <a:prstGeom prst="flowChartConnector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65"/>
            <p:cNvSpPr/>
            <p:nvPr/>
          </p:nvSpPr>
          <p:spPr>
            <a:xfrm>
              <a:off x="3182171" y="2209163"/>
              <a:ext cx="575100" cy="575100"/>
            </a:xfrm>
            <a:prstGeom prst="flowChartConnector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65"/>
            <p:cNvSpPr/>
            <p:nvPr/>
          </p:nvSpPr>
          <p:spPr>
            <a:xfrm>
              <a:off x="3182171" y="3040766"/>
              <a:ext cx="575100" cy="575100"/>
            </a:xfrm>
            <a:prstGeom prst="flowChartConnector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014" name="Google Shape;4014;p65"/>
            <p:cNvCxnSpPr>
              <a:stCxn id="4011" idx="6"/>
              <a:endCxn id="4012" idx="2"/>
            </p:cNvCxnSpPr>
            <p:nvPr/>
          </p:nvCxnSpPr>
          <p:spPr>
            <a:xfrm>
              <a:off x="2414212" y="2496713"/>
              <a:ext cx="768000" cy="600"/>
            </a:xfrm>
            <a:prstGeom prst="bentConnector3">
              <a:avLst>
                <a:gd name="adj1" fmla="val 49997"/>
              </a:avLst>
            </a:prstGeom>
            <a:noFill/>
            <a:ln w="19050" cap="flat" cmpd="sng">
              <a:solidFill>
                <a:srgbClr val="37495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5" name="Google Shape;4015;p65"/>
            <p:cNvCxnSpPr>
              <a:stCxn id="4012" idx="4"/>
              <a:endCxn id="4016" idx="0"/>
            </p:cNvCxnSpPr>
            <p:nvPr/>
          </p:nvCxnSpPr>
          <p:spPr>
            <a:xfrm rot="5400000">
              <a:off x="2669921" y="2240963"/>
              <a:ext cx="256500" cy="1343100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rgbClr val="37495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7" name="Google Shape;4017;p65"/>
            <p:cNvCxnSpPr>
              <a:stCxn id="4016" idx="6"/>
              <a:endCxn id="4013" idx="2"/>
            </p:cNvCxnSpPr>
            <p:nvPr/>
          </p:nvCxnSpPr>
          <p:spPr>
            <a:xfrm>
              <a:off x="2414212" y="3328316"/>
              <a:ext cx="768000" cy="600"/>
            </a:xfrm>
            <a:prstGeom prst="bentConnector3">
              <a:avLst>
                <a:gd name="adj1" fmla="val 49997"/>
              </a:avLst>
            </a:prstGeom>
            <a:noFill/>
            <a:ln w="19050" cap="flat" cmpd="sng">
              <a:solidFill>
                <a:srgbClr val="37495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8" name="Google Shape;4018;p65"/>
            <p:cNvCxnSpPr>
              <a:stCxn id="4013" idx="4"/>
              <a:endCxn id="4019" idx="0"/>
            </p:cNvCxnSpPr>
            <p:nvPr/>
          </p:nvCxnSpPr>
          <p:spPr>
            <a:xfrm rot="5400000">
              <a:off x="2672171" y="3070316"/>
              <a:ext cx="252000" cy="1343100"/>
            </a:xfrm>
            <a:prstGeom prst="bentConnector3">
              <a:avLst>
                <a:gd name="adj1" fmla="val 49996"/>
              </a:avLst>
            </a:prstGeom>
            <a:noFill/>
            <a:ln w="19050" cap="flat" cmpd="sng">
              <a:solidFill>
                <a:srgbClr val="37495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016" name="Google Shape;4016;p65"/>
            <p:cNvSpPr/>
            <p:nvPr/>
          </p:nvSpPr>
          <p:spPr>
            <a:xfrm>
              <a:off x="1839112" y="3040766"/>
              <a:ext cx="575100" cy="575100"/>
            </a:xfrm>
            <a:prstGeom prst="flowChartConnector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65"/>
            <p:cNvSpPr/>
            <p:nvPr/>
          </p:nvSpPr>
          <p:spPr>
            <a:xfrm>
              <a:off x="1839112" y="3867848"/>
              <a:ext cx="575100" cy="575100"/>
            </a:xfrm>
            <a:prstGeom prst="flowChartConnector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65"/>
            <p:cNvSpPr/>
            <p:nvPr/>
          </p:nvSpPr>
          <p:spPr>
            <a:xfrm>
              <a:off x="3182171" y="3867848"/>
              <a:ext cx="575100" cy="575100"/>
            </a:xfrm>
            <a:prstGeom prst="flowChartConnector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021" name="Google Shape;4021;p65"/>
            <p:cNvCxnSpPr>
              <a:endCxn id="4020" idx="2"/>
            </p:cNvCxnSpPr>
            <p:nvPr/>
          </p:nvCxnSpPr>
          <p:spPr>
            <a:xfrm>
              <a:off x="2413871" y="4154498"/>
              <a:ext cx="768300" cy="900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rgbClr val="37495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022" name="Google Shape;4022;p65"/>
          <p:cNvGrpSpPr/>
          <p:nvPr/>
        </p:nvGrpSpPr>
        <p:grpSpPr>
          <a:xfrm>
            <a:off x="3428944" y="1185917"/>
            <a:ext cx="1637968" cy="154942"/>
            <a:chOff x="238125" y="2506075"/>
            <a:chExt cx="7115411" cy="673075"/>
          </a:xfrm>
        </p:grpSpPr>
        <p:sp>
          <p:nvSpPr>
            <p:cNvPr id="4023" name="Google Shape;4023;p65"/>
            <p:cNvSpPr/>
            <p:nvPr/>
          </p:nvSpPr>
          <p:spPr>
            <a:xfrm>
              <a:off x="238125" y="2506075"/>
              <a:ext cx="1643150" cy="673075"/>
            </a:xfrm>
            <a:custGeom>
              <a:avLst/>
              <a:gdLst/>
              <a:ahLst/>
              <a:cxnLst/>
              <a:rect l="l" t="t" r="r" b="b"/>
              <a:pathLst>
                <a:path w="65726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43" y="26923"/>
                  </a:lnTo>
                  <a:lnTo>
                    <a:pt x="65725" y="13477"/>
                  </a:lnTo>
                  <a:lnTo>
                    <a:pt x="54943" y="0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65"/>
            <p:cNvSpPr/>
            <p:nvPr/>
          </p:nvSpPr>
          <p:spPr>
            <a:xfrm>
              <a:off x="1606190" y="2506075"/>
              <a:ext cx="1643925" cy="673075"/>
            </a:xfrm>
            <a:custGeom>
              <a:avLst/>
              <a:gdLst/>
              <a:ahLst/>
              <a:cxnLst/>
              <a:rect l="l" t="t" r="r" b="b"/>
              <a:pathLst>
                <a:path w="65757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65"/>
            <p:cNvSpPr/>
            <p:nvPr/>
          </p:nvSpPr>
          <p:spPr>
            <a:xfrm>
              <a:off x="2973481" y="2506075"/>
              <a:ext cx="1643925" cy="673075"/>
            </a:xfrm>
            <a:custGeom>
              <a:avLst/>
              <a:gdLst/>
              <a:ahLst/>
              <a:cxnLst/>
              <a:rect l="l" t="t" r="r" b="b"/>
              <a:pathLst>
                <a:path w="65757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65"/>
            <p:cNvSpPr/>
            <p:nvPr/>
          </p:nvSpPr>
          <p:spPr>
            <a:xfrm>
              <a:off x="5709611" y="2506075"/>
              <a:ext cx="1643925" cy="673075"/>
            </a:xfrm>
            <a:custGeom>
              <a:avLst/>
              <a:gdLst/>
              <a:ahLst/>
              <a:cxnLst/>
              <a:rect l="l" t="t" r="r" b="b"/>
              <a:pathLst>
                <a:path w="65757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65"/>
            <p:cNvSpPr/>
            <p:nvPr/>
          </p:nvSpPr>
          <p:spPr>
            <a:xfrm>
              <a:off x="4342321" y="2506075"/>
              <a:ext cx="1643150" cy="673075"/>
            </a:xfrm>
            <a:custGeom>
              <a:avLst/>
              <a:gdLst/>
              <a:ahLst/>
              <a:cxnLst/>
              <a:rect l="l" t="t" r="r" b="b"/>
              <a:pathLst>
                <a:path w="65726" h="26923" extrusionOk="0">
                  <a:moveTo>
                    <a:pt x="1" y="0"/>
                  </a:moveTo>
                  <a:lnTo>
                    <a:pt x="10751" y="13477"/>
                  </a:lnTo>
                  <a:lnTo>
                    <a:pt x="1" y="26923"/>
                  </a:lnTo>
                  <a:lnTo>
                    <a:pt x="54944" y="26923"/>
                  </a:lnTo>
                  <a:lnTo>
                    <a:pt x="65726" y="13477"/>
                  </a:lnTo>
                  <a:lnTo>
                    <a:pt x="54944" y="0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28" name="Google Shape;4028;p65"/>
          <p:cNvGrpSpPr/>
          <p:nvPr/>
        </p:nvGrpSpPr>
        <p:grpSpPr>
          <a:xfrm>
            <a:off x="1969680" y="1500635"/>
            <a:ext cx="1262932" cy="785408"/>
            <a:chOff x="548861" y="389676"/>
            <a:chExt cx="3843371" cy="2390163"/>
          </a:xfrm>
        </p:grpSpPr>
        <p:cxnSp>
          <p:nvCxnSpPr>
            <p:cNvPr id="4029" name="Google Shape;4029;p65"/>
            <p:cNvCxnSpPr/>
            <p:nvPr/>
          </p:nvCxnSpPr>
          <p:spPr>
            <a:xfrm rot="10800000" flipH="1">
              <a:off x="3486925" y="1918250"/>
              <a:ext cx="742200" cy="6903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0" name="Google Shape;4030;p65"/>
            <p:cNvCxnSpPr/>
            <p:nvPr/>
          </p:nvCxnSpPr>
          <p:spPr>
            <a:xfrm rot="-5400000" flipH="1">
              <a:off x="3486925" y="577350"/>
              <a:ext cx="650100" cy="6501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1" name="Google Shape;4031;p65"/>
            <p:cNvCxnSpPr/>
            <p:nvPr/>
          </p:nvCxnSpPr>
          <p:spPr>
            <a:xfrm>
              <a:off x="2725450" y="576000"/>
              <a:ext cx="1410600" cy="18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2" name="Google Shape;4032;p65"/>
            <p:cNvCxnSpPr/>
            <p:nvPr/>
          </p:nvCxnSpPr>
          <p:spPr>
            <a:xfrm rot="10800000" flipH="1">
              <a:off x="756500" y="577975"/>
              <a:ext cx="1705500" cy="10491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3" name="Google Shape;4033;p65"/>
            <p:cNvCxnSpPr/>
            <p:nvPr/>
          </p:nvCxnSpPr>
          <p:spPr>
            <a:xfrm>
              <a:off x="760067" y="1625791"/>
              <a:ext cx="1689000" cy="9741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034" name="Google Shape;4034;p65"/>
            <p:cNvSpPr/>
            <p:nvPr/>
          </p:nvSpPr>
          <p:spPr>
            <a:xfrm>
              <a:off x="548861" y="1338125"/>
              <a:ext cx="502050" cy="502875"/>
            </a:xfrm>
            <a:custGeom>
              <a:avLst/>
              <a:gdLst/>
              <a:ahLst/>
              <a:cxnLst/>
              <a:rect l="l" t="t" r="r" b="b"/>
              <a:pathLst>
                <a:path w="20082" h="20115" extrusionOk="0">
                  <a:moveTo>
                    <a:pt x="10041" y="1"/>
                  </a:moveTo>
                  <a:cubicBezTo>
                    <a:pt x="4503" y="1"/>
                    <a:pt x="0" y="4504"/>
                    <a:pt x="0" y="10041"/>
                  </a:cubicBezTo>
                  <a:cubicBezTo>
                    <a:pt x="0" y="15612"/>
                    <a:pt x="4503" y="20115"/>
                    <a:pt x="10041" y="20115"/>
                  </a:cubicBezTo>
                  <a:cubicBezTo>
                    <a:pt x="15578" y="20115"/>
                    <a:pt x="20081" y="15612"/>
                    <a:pt x="20081" y="10041"/>
                  </a:cubicBezTo>
                  <a:cubicBezTo>
                    <a:pt x="20081" y="4504"/>
                    <a:pt x="15578" y="1"/>
                    <a:pt x="10041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035" name="Google Shape;4035;p65"/>
            <p:cNvCxnSpPr/>
            <p:nvPr/>
          </p:nvCxnSpPr>
          <p:spPr>
            <a:xfrm>
              <a:off x="2725450" y="2609025"/>
              <a:ext cx="1416000" cy="18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036" name="Google Shape;4036;p65"/>
            <p:cNvSpPr/>
            <p:nvPr/>
          </p:nvSpPr>
          <p:spPr>
            <a:xfrm>
              <a:off x="4095707" y="1083398"/>
              <a:ext cx="289400" cy="268650"/>
            </a:xfrm>
            <a:custGeom>
              <a:avLst/>
              <a:gdLst/>
              <a:ahLst/>
              <a:cxnLst/>
              <a:rect l="l" t="t" r="r" b="b"/>
              <a:pathLst>
                <a:path w="11576" h="10746" extrusionOk="0">
                  <a:moveTo>
                    <a:pt x="5775" y="1"/>
                  </a:moveTo>
                  <a:cubicBezTo>
                    <a:pt x="3179" y="1"/>
                    <a:pt x="889" y="1860"/>
                    <a:pt x="468" y="4506"/>
                  </a:cubicBezTo>
                  <a:cubicBezTo>
                    <a:pt x="1" y="7441"/>
                    <a:pt x="2002" y="10210"/>
                    <a:pt x="4904" y="10677"/>
                  </a:cubicBezTo>
                  <a:cubicBezTo>
                    <a:pt x="5194" y="10723"/>
                    <a:pt x="5483" y="10745"/>
                    <a:pt x="5768" y="10745"/>
                  </a:cubicBezTo>
                  <a:cubicBezTo>
                    <a:pt x="8364" y="10745"/>
                    <a:pt x="10655" y="8886"/>
                    <a:pt x="11075" y="6240"/>
                  </a:cubicBezTo>
                  <a:cubicBezTo>
                    <a:pt x="11576" y="3305"/>
                    <a:pt x="9574" y="536"/>
                    <a:pt x="6639" y="69"/>
                  </a:cubicBezTo>
                  <a:cubicBezTo>
                    <a:pt x="6349" y="23"/>
                    <a:pt x="6060" y="1"/>
                    <a:pt x="577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65"/>
            <p:cNvSpPr/>
            <p:nvPr/>
          </p:nvSpPr>
          <p:spPr>
            <a:xfrm>
              <a:off x="2421967" y="389676"/>
              <a:ext cx="383625" cy="371825"/>
            </a:xfrm>
            <a:custGeom>
              <a:avLst/>
              <a:gdLst/>
              <a:ahLst/>
              <a:cxnLst/>
              <a:rect l="l" t="t" r="r" b="b"/>
              <a:pathLst>
                <a:path w="15345" h="14873" extrusionOk="0">
                  <a:moveTo>
                    <a:pt x="7692" y="1"/>
                  </a:moveTo>
                  <a:cubicBezTo>
                    <a:pt x="7531" y="1"/>
                    <a:pt x="7369" y="6"/>
                    <a:pt x="7206" y="16"/>
                  </a:cubicBezTo>
                  <a:cubicBezTo>
                    <a:pt x="3136" y="283"/>
                    <a:pt x="0" y="3786"/>
                    <a:pt x="267" y="7889"/>
                  </a:cubicBezTo>
                  <a:cubicBezTo>
                    <a:pt x="493" y="11846"/>
                    <a:pt x="3790" y="14873"/>
                    <a:pt x="7706" y="14873"/>
                  </a:cubicBezTo>
                  <a:cubicBezTo>
                    <a:pt x="7850" y="14873"/>
                    <a:pt x="7994" y="14869"/>
                    <a:pt x="8140" y="14860"/>
                  </a:cubicBezTo>
                  <a:cubicBezTo>
                    <a:pt x="12243" y="14594"/>
                    <a:pt x="15345" y="11058"/>
                    <a:pt x="15111" y="6988"/>
                  </a:cubicBezTo>
                  <a:cubicBezTo>
                    <a:pt x="14855" y="3048"/>
                    <a:pt x="11585" y="1"/>
                    <a:pt x="769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65"/>
            <p:cNvSpPr/>
            <p:nvPr/>
          </p:nvSpPr>
          <p:spPr>
            <a:xfrm>
              <a:off x="4095707" y="426309"/>
              <a:ext cx="289400" cy="268850"/>
            </a:xfrm>
            <a:custGeom>
              <a:avLst/>
              <a:gdLst/>
              <a:ahLst/>
              <a:cxnLst/>
              <a:rect l="l" t="t" r="r" b="b"/>
              <a:pathLst>
                <a:path w="11576" h="10754" extrusionOk="0">
                  <a:moveTo>
                    <a:pt x="5736" y="0"/>
                  </a:moveTo>
                  <a:cubicBezTo>
                    <a:pt x="3156" y="0"/>
                    <a:pt x="887" y="1881"/>
                    <a:pt x="468" y="4513"/>
                  </a:cubicBezTo>
                  <a:cubicBezTo>
                    <a:pt x="1" y="7449"/>
                    <a:pt x="2002" y="10218"/>
                    <a:pt x="4904" y="10685"/>
                  </a:cubicBezTo>
                  <a:cubicBezTo>
                    <a:pt x="5194" y="10731"/>
                    <a:pt x="5483" y="10753"/>
                    <a:pt x="5768" y="10753"/>
                  </a:cubicBezTo>
                  <a:cubicBezTo>
                    <a:pt x="8364" y="10753"/>
                    <a:pt x="10655" y="8893"/>
                    <a:pt x="11075" y="6248"/>
                  </a:cubicBezTo>
                  <a:cubicBezTo>
                    <a:pt x="11576" y="3313"/>
                    <a:pt x="9574" y="544"/>
                    <a:pt x="6639" y="77"/>
                  </a:cubicBezTo>
                  <a:cubicBezTo>
                    <a:pt x="6335" y="25"/>
                    <a:pt x="6034" y="0"/>
                    <a:pt x="573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65"/>
            <p:cNvSpPr/>
            <p:nvPr/>
          </p:nvSpPr>
          <p:spPr>
            <a:xfrm>
              <a:off x="4102832" y="2474633"/>
              <a:ext cx="289400" cy="269425"/>
            </a:xfrm>
            <a:custGeom>
              <a:avLst/>
              <a:gdLst/>
              <a:ahLst/>
              <a:cxnLst/>
              <a:rect l="l" t="t" r="r" b="b"/>
              <a:pathLst>
                <a:path w="11576" h="10777" extrusionOk="0">
                  <a:moveTo>
                    <a:pt x="5787" y="0"/>
                  </a:moveTo>
                  <a:cubicBezTo>
                    <a:pt x="3185" y="0"/>
                    <a:pt x="889" y="1889"/>
                    <a:pt x="468" y="4538"/>
                  </a:cubicBezTo>
                  <a:cubicBezTo>
                    <a:pt x="1" y="7473"/>
                    <a:pt x="2002" y="10208"/>
                    <a:pt x="4938" y="10709"/>
                  </a:cubicBezTo>
                  <a:cubicBezTo>
                    <a:pt x="5221" y="10754"/>
                    <a:pt x="5503" y="10776"/>
                    <a:pt x="5781" y="10776"/>
                  </a:cubicBezTo>
                  <a:cubicBezTo>
                    <a:pt x="8358" y="10776"/>
                    <a:pt x="10654" y="8888"/>
                    <a:pt x="11075" y="6239"/>
                  </a:cubicBezTo>
                  <a:cubicBezTo>
                    <a:pt x="11576" y="3303"/>
                    <a:pt x="9574" y="535"/>
                    <a:pt x="6639" y="68"/>
                  </a:cubicBezTo>
                  <a:cubicBezTo>
                    <a:pt x="6352" y="22"/>
                    <a:pt x="6068" y="0"/>
                    <a:pt x="578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65"/>
            <p:cNvSpPr/>
            <p:nvPr/>
          </p:nvSpPr>
          <p:spPr>
            <a:xfrm>
              <a:off x="4095707" y="1772738"/>
              <a:ext cx="289400" cy="268825"/>
            </a:xfrm>
            <a:custGeom>
              <a:avLst/>
              <a:gdLst/>
              <a:ahLst/>
              <a:cxnLst/>
              <a:rect l="l" t="t" r="r" b="b"/>
              <a:pathLst>
                <a:path w="11576" h="10753" extrusionOk="0">
                  <a:moveTo>
                    <a:pt x="5786" y="1"/>
                  </a:moveTo>
                  <a:cubicBezTo>
                    <a:pt x="3185" y="1"/>
                    <a:pt x="889" y="1886"/>
                    <a:pt x="468" y="4505"/>
                  </a:cubicBezTo>
                  <a:cubicBezTo>
                    <a:pt x="1" y="7440"/>
                    <a:pt x="2002" y="10209"/>
                    <a:pt x="4904" y="10676"/>
                  </a:cubicBezTo>
                  <a:cubicBezTo>
                    <a:pt x="5208" y="10728"/>
                    <a:pt x="5509" y="10753"/>
                    <a:pt x="5807" y="10753"/>
                  </a:cubicBezTo>
                  <a:cubicBezTo>
                    <a:pt x="8387" y="10753"/>
                    <a:pt x="10657" y="8872"/>
                    <a:pt x="11075" y="6240"/>
                  </a:cubicBezTo>
                  <a:cubicBezTo>
                    <a:pt x="11576" y="3304"/>
                    <a:pt x="9574" y="535"/>
                    <a:pt x="6639" y="68"/>
                  </a:cubicBezTo>
                  <a:cubicBezTo>
                    <a:pt x="6352" y="23"/>
                    <a:pt x="6067" y="1"/>
                    <a:pt x="578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65"/>
            <p:cNvSpPr/>
            <p:nvPr/>
          </p:nvSpPr>
          <p:spPr>
            <a:xfrm>
              <a:off x="2422792" y="2408015"/>
              <a:ext cx="383650" cy="371825"/>
            </a:xfrm>
            <a:custGeom>
              <a:avLst/>
              <a:gdLst/>
              <a:ahLst/>
              <a:cxnLst/>
              <a:rect l="l" t="t" r="r" b="b"/>
              <a:pathLst>
                <a:path w="15346" h="14873" extrusionOk="0">
                  <a:moveTo>
                    <a:pt x="7697" y="0"/>
                  </a:moveTo>
                  <a:cubicBezTo>
                    <a:pt x="7535" y="0"/>
                    <a:pt x="7371" y="5"/>
                    <a:pt x="7206" y="16"/>
                  </a:cubicBezTo>
                  <a:cubicBezTo>
                    <a:pt x="3103" y="250"/>
                    <a:pt x="1" y="3785"/>
                    <a:pt x="268" y="7888"/>
                  </a:cubicBezTo>
                  <a:cubicBezTo>
                    <a:pt x="493" y="11846"/>
                    <a:pt x="3790" y="14872"/>
                    <a:pt x="7706" y="14872"/>
                  </a:cubicBezTo>
                  <a:cubicBezTo>
                    <a:pt x="7850" y="14872"/>
                    <a:pt x="7994" y="14868"/>
                    <a:pt x="8140" y="14860"/>
                  </a:cubicBezTo>
                  <a:cubicBezTo>
                    <a:pt x="12243" y="14593"/>
                    <a:pt x="15345" y="11057"/>
                    <a:pt x="15112" y="6954"/>
                  </a:cubicBezTo>
                  <a:cubicBezTo>
                    <a:pt x="14855" y="3016"/>
                    <a:pt x="11588" y="0"/>
                    <a:pt x="7697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2" name="Google Shape;4042;p65"/>
          <p:cNvGrpSpPr/>
          <p:nvPr/>
        </p:nvGrpSpPr>
        <p:grpSpPr>
          <a:xfrm>
            <a:off x="757812" y="2607512"/>
            <a:ext cx="1412054" cy="633562"/>
            <a:chOff x="1187400" y="2529299"/>
            <a:chExt cx="6769193" cy="2241903"/>
          </a:xfrm>
        </p:grpSpPr>
        <p:sp>
          <p:nvSpPr>
            <p:cNvPr id="4043" name="Google Shape;4043;p65"/>
            <p:cNvSpPr/>
            <p:nvPr/>
          </p:nvSpPr>
          <p:spPr>
            <a:xfrm>
              <a:off x="3802943" y="2529299"/>
              <a:ext cx="1538100" cy="442500"/>
            </a:xfrm>
            <a:prstGeom prst="roundRect">
              <a:avLst>
                <a:gd name="adj" fmla="val 50000"/>
              </a:avLst>
            </a:pr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044" name="Google Shape;4044;p65"/>
            <p:cNvSpPr/>
            <p:nvPr/>
          </p:nvSpPr>
          <p:spPr>
            <a:xfrm>
              <a:off x="5573240" y="3429000"/>
              <a:ext cx="1538100" cy="442500"/>
            </a:xfrm>
            <a:prstGeom prst="roundRect">
              <a:avLst>
                <a:gd name="adj" fmla="val 50000"/>
              </a:avLst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045" name="Google Shape;4045;p65"/>
            <p:cNvSpPr/>
            <p:nvPr/>
          </p:nvSpPr>
          <p:spPr>
            <a:xfrm>
              <a:off x="2032647" y="3429000"/>
              <a:ext cx="1538100" cy="442500"/>
            </a:xfrm>
            <a:prstGeom prst="roundRect">
              <a:avLst>
                <a:gd name="adj" fmla="val 50000"/>
              </a:avLst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046" name="Google Shape;4046;p65"/>
            <p:cNvSpPr/>
            <p:nvPr/>
          </p:nvSpPr>
          <p:spPr>
            <a:xfrm>
              <a:off x="1187400" y="4328701"/>
              <a:ext cx="1538100" cy="442500"/>
            </a:xfrm>
            <a:prstGeom prst="roundRect">
              <a:avLst>
                <a:gd name="adj" fmla="val 50000"/>
              </a:avLst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047" name="Google Shape;4047;p65"/>
            <p:cNvSpPr/>
            <p:nvPr/>
          </p:nvSpPr>
          <p:spPr>
            <a:xfrm>
              <a:off x="2877893" y="4328701"/>
              <a:ext cx="1538100" cy="442500"/>
            </a:xfrm>
            <a:prstGeom prst="roundRect">
              <a:avLst>
                <a:gd name="adj" fmla="val 50000"/>
              </a:avLst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048" name="Google Shape;4048;p65"/>
            <p:cNvSpPr/>
            <p:nvPr/>
          </p:nvSpPr>
          <p:spPr>
            <a:xfrm>
              <a:off x="4728000" y="4328701"/>
              <a:ext cx="1538100" cy="442500"/>
            </a:xfrm>
            <a:prstGeom prst="roundRect">
              <a:avLst>
                <a:gd name="adj" fmla="val 50000"/>
              </a:avLst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049" name="Google Shape;4049;p65"/>
            <p:cNvSpPr/>
            <p:nvPr/>
          </p:nvSpPr>
          <p:spPr>
            <a:xfrm>
              <a:off x="6418493" y="4328701"/>
              <a:ext cx="1538100" cy="442500"/>
            </a:xfrm>
            <a:prstGeom prst="roundRect">
              <a:avLst>
                <a:gd name="adj" fmla="val 50000"/>
              </a:avLst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cxnSp>
          <p:nvCxnSpPr>
            <p:cNvPr id="4050" name="Google Shape;4050;p65"/>
            <p:cNvCxnSpPr>
              <a:stCxn id="4043" idx="2"/>
              <a:endCxn id="4044" idx="0"/>
            </p:cNvCxnSpPr>
            <p:nvPr/>
          </p:nvCxnSpPr>
          <p:spPr>
            <a:xfrm rot="-5400000" flipH="1">
              <a:off x="5228543" y="2315249"/>
              <a:ext cx="457200" cy="1770300"/>
            </a:xfrm>
            <a:prstGeom prst="bentConnector3">
              <a:avLst>
                <a:gd name="adj1" fmla="val 49967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051" name="Google Shape;4051;p65"/>
            <p:cNvCxnSpPr>
              <a:stCxn id="4045" idx="0"/>
              <a:endCxn id="4043" idx="2"/>
            </p:cNvCxnSpPr>
            <p:nvPr/>
          </p:nvCxnSpPr>
          <p:spPr>
            <a:xfrm rot="-5400000">
              <a:off x="3458247" y="2315250"/>
              <a:ext cx="457200" cy="1770300"/>
            </a:xfrm>
            <a:prstGeom prst="bentConnector3">
              <a:avLst>
                <a:gd name="adj1" fmla="val 49967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052" name="Google Shape;4052;p65"/>
            <p:cNvCxnSpPr>
              <a:stCxn id="4045" idx="2"/>
              <a:endCxn id="4047" idx="0"/>
            </p:cNvCxnSpPr>
            <p:nvPr/>
          </p:nvCxnSpPr>
          <p:spPr>
            <a:xfrm rot="-5400000" flipH="1">
              <a:off x="2995647" y="3677550"/>
              <a:ext cx="457200" cy="845100"/>
            </a:xfrm>
            <a:prstGeom prst="bentConnector3">
              <a:avLst>
                <a:gd name="adj1" fmla="val 49967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053" name="Google Shape;4053;p65"/>
            <p:cNvCxnSpPr>
              <a:stCxn id="4046" idx="0"/>
              <a:endCxn id="4045" idx="2"/>
            </p:cNvCxnSpPr>
            <p:nvPr/>
          </p:nvCxnSpPr>
          <p:spPr>
            <a:xfrm rot="-5400000">
              <a:off x="2150400" y="3677551"/>
              <a:ext cx="457200" cy="845100"/>
            </a:xfrm>
            <a:prstGeom prst="bentConnector3">
              <a:avLst>
                <a:gd name="adj1" fmla="val 49967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054" name="Google Shape;4054;p65"/>
            <p:cNvCxnSpPr>
              <a:stCxn id="4044" idx="2"/>
              <a:endCxn id="4049" idx="0"/>
            </p:cNvCxnSpPr>
            <p:nvPr/>
          </p:nvCxnSpPr>
          <p:spPr>
            <a:xfrm rot="-5400000" flipH="1">
              <a:off x="6536390" y="3677400"/>
              <a:ext cx="457200" cy="845400"/>
            </a:xfrm>
            <a:prstGeom prst="bentConnector3">
              <a:avLst>
                <a:gd name="adj1" fmla="val 49967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055" name="Google Shape;4055;p65"/>
            <p:cNvCxnSpPr>
              <a:stCxn id="4048" idx="0"/>
              <a:endCxn id="4044" idx="2"/>
            </p:cNvCxnSpPr>
            <p:nvPr/>
          </p:nvCxnSpPr>
          <p:spPr>
            <a:xfrm rot="-5400000">
              <a:off x="5691000" y="3677551"/>
              <a:ext cx="457200" cy="845100"/>
            </a:xfrm>
            <a:prstGeom prst="bentConnector3">
              <a:avLst>
                <a:gd name="adj1" fmla="val 49967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4056" name="Google Shape;4056;p65"/>
          <p:cNvGrpSpPr/>
          <p:nvPr/>
        </p:nvGrpSpPr>
        <p:grpSpPr>
          <a:xfrm>
            <a:off x="6844058" y="3100221"/>
            <a:ext cx="1579035" cy="540873"/>
            <a:chOff x="6895650" y="3126697"/>
            <a:chExt cx="1436662" cy="492105"/>
          </a:xfrm>
        </p:grpSpPr>
        <p:sp>
          <p:nvSpPr>
            <p:cNvPr id="4057" name="Google Shape;4057;p65"/>
            <p:cNvSpPr/>
            <p:nvPr/>
          </p:nvSpPr>
          <p:spPr>
            <a:xfrm>
              <a:off x="7151820" y="3406364"/>
              <a:ext cx="414806" cy="212438"/>
            </a:xfrm>
            <a:custGeom>
              <a:avLst/>
              <a:gdLst/>
              <a:ahLst/>
              <a:cxnLst/>
              <a:rect l="l" t="t" r="r" b="b"/>
              <a:pathLst>
                <a:path w="12481" h="6392" extrusionOk="0">
                  <a:moveTo>
                    <a:pt x="2" y="0"/>
                  </a:moveTo>
                  <a:lnTo>
                    <a:pt x="2" y="66"/>
                  </a:lnTo>
                  <a:cubicBezTo>
                    <a:pt x="0" y="3558"/>
                    <a:pt x="2794" y="6391"/>
                    <a:pt x="6241" y="6391"/>
                  </a:cubicBezTo>
                  <a:cubicBezTo>
                    <a:pt x="9687" y="6391"/>
                    <a:pt x="12481" y="3558"/>
                    <a:pt x="12481" y="66"/>
                  </a:cubicBezTo>
                  <a:lnTo>
                    <a:pt x="12481" y="0"/>
                  </a:lnTo>
                  <a:lnTo>
                    <a:pt x="7664" y="0"/>
                  </a:lnTo>
                  <a:cubicBezTo>
                    <a:pt x="7664" y="12"/>
                    <a:pt x="7666" y="23"/>
                    <a:pt x="7666" y="32"/>
                  </a:cubicBezTo>
                  <a:cubicBezTo>
                    <a:pt x="7666" y="838"/>
                    <a:pt x="7022" y="1490"/>
                    <a:pt x="6229" y="1490"/>
                  </a:cubicBezTo>
                  <a:cubicBezTo>
                    <a:pt x="5435" y="1490"/>
                    <a:pt x="4793" y="838"/>
                    <a:pt x="4793" y="32"/>
                  </a:cubicBezTo>
                  <a:cubicBezTo>
                    <a:pt x="4793" y="23"/>
                    <a:pt x="4795" y="12"/>
                    <a:pt x="4795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65"/>
            <p:cNvSpPr/>
            <p:nvPr/>
          </p:nvSpPr>
          <p:spPr>
            <a:xfrm>
              <a:off x="7664160" y="3406364"/>
              <a:ext cx="414806" cy="212438"/>
            </a:xfrm>
            <a:custGeom>
              <a:avLst/>
              <a:gdLst/>
              <a:ahLst/>
              <a:cxnLst/>
              <a:rect l="l" t="t" r="r" b="b"/>
              <a:pathLst>
                <a:path w="12481" h="6392" extrusionOk="0">
                  <a:moveTo>
                    <a:pt x="2" y="0"/>
                  </a:moveTo>
                  <a:lnTo>
                    <a:pt x="2" y="66"/>
                  </a:lnTo>
                  <a:cubicBezTo>
                    <a:pt x="0" y="3558"/>
                    <a:pt x="2794" y="6391"/>
                    <a:pt x="6241" y="6391"/>
                  </a:cubicBezTo>
                  <a:cubicBezTo>
                    <a:pt x="9687" y="6391"/>
                    <a:pt x="12481" y="3558"/>
                    <a:pt x="12481" y="66"/>
                  </a:cubicBezTo>
                  <a:lnTo>
                    <a:pt x="12481" y="0"/>
                  </a:lnTo>
                  <a:lnTo>
                    <a:pt x="7664" y="0"/>
                  </a:lnTo>
                  <a:cubicBezTo>
                    <a:pt x="7664" y="12"/>
                    <a:pt x="7666" y="23"/>
                    <a:pt x="7666" y="32"/>
                  </a:cubicBezTo>
                  <a:cubicBezTo>
                    <a:pt x="7666" y="838"/>
                    <a:pt x="7022" y="1490"/>
                    <a:pt x="6229" y="1490"/>
                  </a:cubicBezTo>
                  <a:cubicBezTo>
                    <a:pt x="5437" y="1490"/>
                    <a:pt x="4793" y="838"/>
                    <a:pt x="4793" y="32"/>
                  </a:cubicBezTo>
                  <a:cubicBezTo>
                    <a:pt x="4793" y="23"/>
                    <a:pt x="4795" y="12"/>
                    <a:pt x="4795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65"/>
            <p:cNvSpPr/>
            <p:nvPr/>
          </p:nvSpPr>
          <p:spPr>
            <a:xfrm>
              <a:off x="6895650" y="3127761"/>
              <a:ext cx="420489" cy="212471"/>
            </a:xfrm>
            <a:custGeom>
              <a:avLst/>
              <a:gdLst/>
              <a:ahLst/>
              <a:cxnLst/>
              <a:rect l="l" t="t" r="r" b="b"/>
              <a:pathLst>
                <a:path w="12652" h="6393" extrusionOk="0">
                  <a:moveTo>
                    <a:pt x="6326" y="0"/>
                  </a:moveTo>
                  <a:cubicBezTo>
                    <a:pt x="2832" y="0"/>
                    <a:pt x="1" y="2833"/>
                    <a:pt x="1" y="6326"/>
                  </a:cubicBezTo>
                  <a:lnTo>
                    <a:pt x="1" y="6393"/>
                  </a:lnTo>
                  <a:lnTo>
                    <a:pt x="4883" y="6393"/>
                  </a:lnTo>
                  <a:cubicBezTo>
                    <a:pt x="4883" y="6382"/>
                    <a:pt x="4882" y="6370"/>
                    <a:pt x="4882" y="6359"/>
                  </a:cubicBezTo>
                  <a:cubicBezTo>
                    <a:pt x="4882" y="5555"/>
                    <a:pt x="5534" y="4904"/>
                    <a:pt x="6337" y="4904"/>
                  </a:cubicBezTo>
                  <a:cubicBezTo>
                    <a:pt x="7141" y="4904"/>
                    <a:pt x="7793" y="5555"/>
                    <a:pt x="7793" y="6359"/>
                  </a:cubicBezTo>
                  <a:cubicBezTo>
                    <a:pt x="7793" y="6370"/>
                    <a:pt x="7791" y="6382"/>
                    <a:pt x="7791" y="6393"/>
                  </a:cubicBezTo>
                  <a:lnTo>
                    <a:pt x="12651" y="6393"/>
                  </a:lnTo>
                  <a:lnTo>
                    <a:pt x="12651" y="6326"/>
                  </a:lnTo>
                  <a:cubicBezTo>
                    <a:pt x="12651" y="2833"/>
                    <a:pt x="9820" y="0"/>
                    <a:pt x="6326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65"/>
            <p:cNvSpPr/>
            <p:nvPr/>
          </p:nvSpPr>
          <p:spPr>
            <a:xfrm>
              <a:off x="7399482" y="3126697"/>
              <a:ext cx="420489" cy="212438"/>
            </a:xfrm>
            <a:custGeom>
              <a:avLst/>
              <a:gdLst/>
              <a:ahLst/>
              <a:cxnLst/>
              <a:rect l="l" t="t" r="r" b="b"/>
              <a:pathLst>
                <a:path w="12652" h="6392" extrusionOk="0">
                  <a:moveTo>
                    <a:pt x="6326" y="0"/>
                  </a:moveTo>
                  <a:cubicBezTo>
                    <a:pt x="2832" y="0"/>
                    <a:pt x="1" y="2832"/>
                    <a:pt x="1" y="6326"/>
                  </a:cubicBezTo>
                  <a:lnTo>
                    <a:pt x="1" y="6391"/>
                  </a:lnTo>
                  <a:lnTo>
                    <a:pt x="4883" y="6391"/>
                  </a:lnTo>
                  <a:cubicBezTo>
                    <a:pt x="4883" y="6380"/>
                    <a:pt x="4882" y="6369"/>
                    <a:pt x="4882" y="6358"/>
                  </a:cubicBezTo>
                  <a:cubicBezTo>
                    <a:pt x="4882" y="5554"/>
                    <a:pt x="5533" y="4902"/>
                    <a:pt x="6337" y="4902"/>
                  </a:cubicBezTo>
                  <a:cubicBezTo>
                    <a:pt x="7141" y="4902"/>
                    <a:pt x="7793" y="5554"/>
                    <a:pt x="7793" y="6358"/>
                  </a:cubicBezTo>
                  <a:cubicBezTo>
                    <a:pt x="7793" y="6369"/>
                    <a:pt x="7791" y="6380"/>
                    <a:pt x="7791" y="6391"/>
                  </a:cubicBezTo>
                  <a:lnTo>
                    <a:pt x="12650" y="6391"/>
                  </a:lnTo>
                  <a:lnTo>
                    <a:pt x="12650" y="6326"/>
                  </a:lnTo>
                  <a:cubicBezTo>
                    <a:pt x="12651" y="2833"/>
                    <a:pt x="9819" y="0"/>
                    <a:pt x="6326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65"/>
            <p:cNvSpPr/>
            <p:nvPr/>
          </p:nvSpPr>
          <p:spPr>
            <a:xfrm>
              <a:off x="7911823" y="3126697"/>
              <a:ext cx="420489" cy="212438"/>
            </a:xfrm>
            <a:custGeom>
              <a:avLst/>
              <a:gdLst/>
              <a:ahLst/>
              <a:cxnLst/>
              <a:rect l="l" t="t" r="r" b="b"/>
              <a:pathLst>
                <a:path w="12652" h="6392" extrusionOk="0">
                  <a:moveTo>
                    <a:pt x="6326" y="0"/>
                  </a:moveTo>
                  <a:cubicBezTo>
                    <a:pt x="2832" y="0"/>
                    <a:pt x="1" y="2832"/>
                    <a:pt x="1" y="6326"/>
                  </a:cubicBezTo>
                  <a:lnTo>
                    <a:pt x="1" y="6391"/>
                  </a:lnTo>
                  <a:lnTo>
                    <a:pt x="4883" y="6391"/>
                  </a:lnTo>
                  <a:cubicBezTo>
                    <a:pt x="4883" y="6380"/>
                    <a:pt x="4882" y="6369"/>
                    <a:pt x="4882" y="6358"/>
                  </a:cubicBezTo>
                  <a:cubicBezTo>
                    <a:pt x="4882" y="5554"/>
                    <a:pt x="5533" y="4902"/>
                    <a:pt x="6337" y="4902"/>
                  </a:cubicBezTo>
                  <a:cubicBezTo>
                    <a:pt x="7141" y="4902"/>
                    <a:pt x="7793" y="5554"/>
                    <a:pt x="7793" y="6358"/>
                  </a:cubicBezTo>
                  <a:cubicBezTo>
                    <a:pt x="7793" y="6369"/>
                    <a:pt x="7791" y="6380"/>
                    <a:pt x="7791" y="6391"/>
                  </a:cubicBezTo>
                  <a:lnTo>
                    <a:pt x="12650" y="6391"/>
                  </a:lnTo>
                  <a:lnTo>
                    <a:pt x="12650" y="6326"/>
                  </a:lnTo>
                  <a:cubicBezTo>
                    <a:pt x="12651" y="2833"/>
                    <a:pt x="9819" y="0"/>
                    <a:pt x="6326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62" name="Google Shape;4062;p65"/>
            <p:cNvGrpSpPr/>
            <p:nvPr/>
          </p:nvGrpSpPr>
          <p:grpSpPr>
            <a:xfrm>
              <a:off x="6995957" y="3335810"/>
              <a:ext cx="1230393" cy="71754"/>
              <a:chOff x="6995957" y="3287964"/>
              <a:chExt cx="1230393" cy="71754"/>
            </a:xfrm>
          </p:grpSpPr>
          <p:sp>
            <p:nvSpPr>
              <p:cNvPr id="4063" name="Google Shape;4063;p65"/>
              <p:cNvSpPr/>
              <p:nvPr/>
            </p:nvSpPr>
            <p:spPr>
              <a:xfrm>
                <a:off x="8006733" y="3287964"/>
                <a:ext cx="219617" cy="71754"/>
              </a:xfrm>
              <a:custGeom>
                <a:avLst/>
                <a:gdLst/>
                <a:ahLst/>
                <a:cxnLst/>
                <a:rect l="l" t="t" r="r" b="b"/>
                <a:pathLst>
                  <a:path w="6608" h="2159" extrusionOk="0">
                    <a:moveTo>
                      <a:pt x="3501" y="647"/>
                    </a:moveTo>
                    <a:cubicBezTo>
                      <a:pt x="3723" y="647"/>
                      <a:pt x="3935" y="820"/>
                      <a:pt x="3936" y="1080"/>
                    </a:cubicBezTo>
                    <a:cubicBezTo>
                      <a:pt x="3936" y="1318"/>
                      <a:pt x="3743" y="1512"/>
                      <a:pt x="3504" y="1512"/>
                    </a:cubicBezTo>
                    <a:cubicBezTo>
                      <a:pt x="3118" y="1512"/>
                      <a:pt x="2924" y="1048"/>
                      <a:pt x="3198" y="775"/>
                    </a:cubicBezTo>
                    <a:cubicBezTo>
                      <a:pt x="3286" y="687"/>
                      <a:pt x="3395" y="647"/>
                      <a:pt x="3501" y="647"/>
                    </a:cubicBezTo>
                    <a:close/>
                    <a:moveTo>
                      <a:pt x="3504" y="0"/>
                    </a:moveTo>
                    <a:cubicBezTo>
                      <a:pt x="3051" y="0"/>
                      <a:pt x="2646" y="282"/>
                      <a:pt x="2490" y="708"/>
                    </a:cubicBezTo>
                    <a:lnTo>
                      <a:pt x="357" y="708"/>
                    </a:lnTo>
                    <a:cubicBezTo>
                      <a:pt x="160" y="708"/>
                      <a:pt x="0" y="868"/>
                      <a:pt x="0" y="1065"/>
                    </a:cubicBezTo>
                    <a:lnTo>
                      <a:pt x="0" y="1129"/>
                    </a:lnTo>
                    <a:cubicBezTo>
                      <a:pt x="0" y="1326"/>
                      <a:pt x="160" y="1486"/>
                      <a:pt x="357" y="1486"/>
                    </a:cubicBezTo>
                    <a:lnTo>
                      <a:pt x="2502" y="1486"/>
                    </a:lnTo>
                    <a:cubicBezTo>
                      <a:pt x="2668" y="1893"/>
                      <a:pt x="3064" y="2159"/>
                      <a:pt x="3502" y="2159"/>
                    </a:cubicBezTo>
                    <a:cubicBezTo>
                      <a:pt x="3943" y="2159"/>
                      <a:pt x="4338" y="1893"/>
                      <a:pt x="4503" y="1486"/>
                    </a:cubicBezTo>
                    <a:lnTo>
                      <a:pt x="6271" y="1486"/>
                    </a:lnTo>
                    <a:cubicBezTo>
                      <a:pt x="6457" y="1486"/>
                      <a:pt x="6607" y="1336"/>
                      <a:pt x="6607" y="1150"/>
                    </a:cubicBezTo>
                    <a:lnTo>
                      <a:pt x="6607" y="1044"/>
                    </a:lnTo>
                    <a:cubicBezTo>
                      <a:pt x="6607" y="859"/>
                      <a:pt x="6457" y="710"/>
                      <a:pt x="6271" y="708"/>
                    </a:cubicBezTo>
                    <a:lnTo>
                      <a:pt x="4518" y="708"/>
                    </a:lnTo>
                    <a:cubicBezTo>
                      <a:pt x="4362" y="282"/>
                      <a:pt x="3957" y="0"/>
                      <a:pt x="3504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4" name="Google Shape;4064;p65"/>
              <p:cNvSpPr/>
              <p:nvPr/>
            </p:nvSpPr>
            <p:spPr>
              <a:xfrm>
                <a:off x="7756540" y="3287964"/>
                <a:ext cx="219617" cy="71754"/>
              </a:xfrm>
              <a:custGeom>
                <a:avLst/>
                <a:gdLst/>
                <a:ahLst/>
                <a:cxnLst/>
                <a:rect l="l" t="t" r="r" b="b"/>
                <a:pathLst>
                  <a:path w="6608" h="2159" extrusionOk="0">
                    <a:moveTo>
                      <a:pt x="3500" y="647"/>
                    </a:moveTo>
                    <a:cubicBezTo>
                      <a:pt x="3722" y="647"/>
                      <a:pt x="3935" y="820"/>
                      <a:pt x="3935" y="1080"/>
                    </a:cubicBezTo>
                    <a:cubicBezTo>
                      <a:pt x="3935" y="1318"/>
                      <a:pt x="3741" y="1512"/>
                      <a:pt x="3503" y="1512"/>
                    </a:cubicBezTo>
                    <a:cubicBezTo>
                      <a:pt x="3117" y="1512"/>
                      <a:pt x="2925" y="1048"/>
                      <a:pt x="3197" y="775"/>
                    </a:cubicBezTo>
                    <a:cubicBezTo>
                      <a:pt x="3285" y="687"/>
                      <a:pt x="3393" y="647"/>
                      <a:pt x="3500" y="647"/>
                    </a:cubicBezTo>
                    <a:close/>
                    <a:moveTo>
                      <a:pt x="3503" y="0"/>
                    </a:moveTo>
                    <a:cubicBezTo>
                      <a:pt x="3049" y="0"/>
                      <a:pt x="2644" y="282"/>
                      <a:pt x="2489" y="708"/>
                    </a:cubicBezTo>
                    <a:lnTo>
                      <a:pt x="358" y="708"/>
                    </a:lnTo>
                    <a:cubicBezTo>
                      <a:pt x="159" y="708"/>
                      <a:pt x="0" y="868"/>
                      <a:pt x="0" y="1065"/>
                    </a:cubicBezTo>
                    <a:lnTo>
                      <a:pt x="0" y="1129"/>
                    </a:lnTo>
                    <a:cubicBezTo>
                      <a:pt x="0" y="1326"/>
                      <a:pt x="159" y="1486"/>
                      <a:pt x="358" y="1486"/>
                    </a:cubicBezTo>
                    <a:lnTo>
                      <a:pt x="2502" y="1486"/>
                    </a:lnTo>
                    <a:cubicBezTo>
                      <a:pt x="2668" y="1893"/>
                      <a:pt x="3064" y="2159"/>
                      <a:pt x="3503" y="2159"/>
                    </a:cubicBezTo>
                    <a:cubicBezTo>
                      <a:pt x="3941" y="2159"/>
                      <a:pt x="4338" y="1893"/>
                      <a:pt x="4503" y="1486"/>
                    </a:cubicBezTo>
                    <a:lnTo>
                      <a:pt x="6271" y="1486"/>
                    </a:lnTo>
                    <a:cubicBezTo>
                      <a:pt x="6457" y="1486"/>
                      <a:pt x="6608" y="1336"/>
                      <a:pt x="6608" y="1150"/>
                    </a:cubicBezTo>
                    <a:lnTo>
                      <a:pt x="6608" y="1044"/>
                    </a:lnTo>
                    <a:cubicBezTo>
                      <a:pt x="6606" y="859"/>
                      <a:pt x="6455" y="708"/>
                      <a:pt x="6270" y="708"/>
                    </a:cubicBezTo>
                    <a:lnTo>
                      <a:pt x="4516" y="708"/>
                    </a:lnTo>
                    <a:cubicBezTo>
                      <a:pt x="4361" y="282"/>
                      <a:pt x="3956" y="0"/>
                      <a:pt x="3503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5" name="Google Shape;4065;p65"/>
              <p:cNvSpPr/>
              <p:nvPr/>
            </p:nvSpPr>
            <p:spPr>
              <a:xfrm>
                <a:off x="7496443" y="3287964"/>
                <a:ext cx="219617" cy="71754"/>
              </a:xfrm>
              <a:custGeom>
                <a:avLst/>
                <a:gdLst/>
                <a:ahLst/>
                <a:cxnLst/>
                <a:rect l="l" t="t" r="r" b="b"/>
                <a:pathLst>
                  <a:path w="6608" h="2159" extrusionOk="0">
                    <a:moveTo>
                      <a:pt x="3500" y="647"/>
                    </a:moveTo>
                    <a:cubicBezTo>
                      <a:pt x="3722" y="647"/>
                      <a:pt x="3935" y="820"/>
                      <a:pt x="3935" y="1080"/>
                    </a:cubicBezTo>
                    <a:cubicBezTo>
                      <a:pt x="3935" y="1318"/>
                      <a:pt x="3743" y="1512"/>
                      <a:pt x="3504" y="1512"/>
                    </a:cubicBezTo>
                    <a:cubicBezTo>
                      <a:pt x="3119" y="1512"/>
                      <a:pt x="2925" y="1048"/>
                      <a:pt x="3197" y="775"/>
                    </a:cubicBezTo>
                    <a:cubicBezTo>
                      <a:pt x="3285" y="687"/>
                      <a:pt x="3394" y="647"/>
                      <a:pt x="3500" y="647"/>
                    </a:cubicBezTo>
                    <a:close/>
                    <a:moveTo>
                      <a:pt x="3504" y="0"/>
                    </a:moveTo>
                    <a:cubicBezTo>
                      <a:pt x="3050" y="0"/>
                      <a:pt x="2646" y="282"/>
                      <a:pt x="2491" y="708"/>
                    </a:cubicBezTo>
                    <a:lnTo>
                      <a:pt x="358" y="708"/>
                    </a:lnTo>
                    <a:cubicBezTo>
                      <a:pt x="159" y="708"/>
                      <a:pt x="1" y="868"/>
                      <a:pt x="1" y="1065"/>
                    </a:cubicBezTo>
                    <a:lnTo>
                      <a:pt x="1" y="1129"/>
                    </a:lnTo>
                    <a:cubicBezTo>
                      <a:pt x="1" y="1326"/>
                      <a:pt x="159" y="1486"/>
                      <a:pt x="358" y="1486"/>
                    </a:cubicBezTo>
                    <a:lnTo>
                      <a:pt x="2502" y="1486"/>
                    </a:lnTo>
                    <a:cubicBezTo>
                      <a:pt x="2669" y="1893"/>
                      <a:pt x="3064" y="2159"/>
                      <a:pt x="3503" y="2159"/>
                    </a:cubicBezTo>
                    <a:cubicBezTo>
                      <a:pt x="3943" y="2159"/>
                      <a:pt x="4339" y="1893"/>
                      <a:pt x="4504" y="1486"/>
                    </a:cubicBezTo>
                    <a:lnTo>
                      <a:pt x="6272" y="1486"/>
                    </a:lnTo>
                    <a:cubicBezTo>
                      <a:pt x="6457" y="1486"/>
                      <a:pt x="6608" y="1336"/>
                      <a:pt x="6608" y="1150"/>
                    </a:cubicBezTo>
                    <a:lnTo>
                      <a:pt x="6608" y="1044"/>
                    </a:lnTo>
                    <a:cubicBezTo>
                      <a:pt x="6608" y="859"/>
                      <a:pt x="6457" y="710"/>
                      <a:pt x="6272" y="708"/>
                    </a:cubicBezTo>
                    <a:lnTo>
                      <a:pt x="4518" y="708"/>
                    </a:lnTo>
                    <a:cubicBezTo>
                      <a:pt x="4361" y="282"/>
                      <a:pt x="3958" y="0"/>
                      <a:pt x="3504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6" name="Google Shape;4066;p65"/>
              <p:cNvSpPr/>
              <p:nvPr/>
            </p:nvSpPr>
            <p:spPr>
              <a:xfrm>
                <a:off x="7243757" y="3287964"/>
                <a:ext cx="219617" cy="71754"/>
              </a:xfrm>
              <a:custGeom>
                <a:avLst/>
                <a:gdLst/>
                <a:ahLst/>
                <a:cxnLst/>
                <a:rect l="l" t="t" r="r" b="b"/>
                <a:pathLst>
                  <a:path w="6608" h="2159" extrusionOk="0">
                    <a:moveTo>
                      <a:pt x="3500" y="647"/>
                    </a:moveTo>
                    <a:cubicBezTo>
                      <a:pt x="3722" y="647"/>
                      <a:pt x="3935" y="820"/>
                      <a:pt x="3935" y="1080"/>
                    </a:cubicBezTo>
                    <a:cubicBezTo>
                      <a:pt x="3935" y="1318"/>
                      <a:pt x="3743" y="1512"/>
                      <a:pt x="3503" y="1512"/>
                    </a:cubicBezTo>
                    <a:cubicBezTo>
                      <a:pt x="3118" y="1512"/>
                      <a:pt x="2925" y="1048"/>
                      <a:pt x="3197" y="775"/>
                    </a:cubicBezTo>
                    <a:cubicBezTo>
                      <a:pt x="3285" y="687"/>
                      <a:pt x="3394" y="647"/>
                      <a:pt x="3500" y="647"/>
                    </a:cubicBezTo>
                    <a:close/>
                    <a:moveTo>
                      <a:pt x="3503" y="0"/>
                    </a:moveTo>
                    <a:cubicBezTo>
                      <a:pt x="3050" y="0"/>
                      <a:pt x="2644" y="282"/>
                      <a:pt x="2489" y="708"/>
                    </a:cubicBezTo>
                    <a:lnTo>
                      <a:pt x="358" y="708"/>
                    </a:lnTo>
                    <a:cubicBezTo>
                      <a:pt x="159" y="708"/>
                      <a:pt x="1" y="868"/>
                      <a:pt x="1" y="1065"/>
                    </a:cubicBezTo>
                    <a:lnTo>
                      <a:pt x="1" y="1129"/>
                    </a:lnTo>
                    <a:cubicBezTo>
                      <a:pt x="1" y="1326"/>
                      <a:pt x="159" y="1486"/>
                      <a:pt x="358" y="1486"/>
                    </a:cubicBezTo>
                    <a:lnTo>
                      <a:pt x="2502" y="1486"/>
                    </a:lnTo>
                    <a:cubicBezTo>
                      <a:pt x="2668" y="1893"/>
                      <a:pt x="3064" y="2159"/>
                      <a:pt x="3503" y="2159"/>
                    </a:cubicBezTo>
                    <a:cubicBezTo>
                      <a:pt x="3943" y="2159"/>
                      <a:pt x="4339" y="1893"/>
                      <a:pt x="4504" y="1486"/>
                    </a:cubicBezTo>
                    <a:lnTo>
                      <a:pt x="6271" y="1486"/>
                    </a:lnTo>
                    <a:cubicBezTo>
                      <a:pt x="6457" y="1486"/>
                      <a:pt x="6608" y="1336"/>
                      <a:pt x="6608" y="1150"/>
                    </a:cubicBezTo>
                    <a:lnTo>
                      <a:pt x="6608" y="1044"/>
                    </a:lnTo>
                    <a:cubicBezTo>
                      <a:pt x="6608" y="859"/>
                      <a:pt x="6457" y="710"/>
                      <a:pt x="6271" y="708"/>
                    </a:cubicBezTo>
                    <a:lnTo>
                      <a:pt x="4516" y="708"/>
                    </a:lnTo>
                    <a:cubicBezTo>
                      <a:pt x="4361" y="282"/>
                      <a:pt x="3956" y="0"/>
                      <a:pt x="3503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7" name="Google Shape;4067;p65"/>
              <p:cNvSpPr/>
              <p:nvPr/>
            </p:nvSpPr>
            <p:spPr>
              <a:xfrm>
                <a:off x="6995957" y="3287964"/>
                <a:ext cx="219617" cy="71754"/>
              </a:xfrm>
              <a:custGeom>
                <a:avLst/>
                <a:gdLst/>
                <a:ahLst/>
                <a:cxnLst/>
                <a:rect l="l" t="t" r="r" b="b"/>
                <a:pathLst>
                  <a:path w="6608" h="2159" extrusionOk="0">
                    <a:moveTo>
                      <a:pt x="3502" y="647"/>
                    </a:moveTo>
                    <a:cubicBezTo>
                      <a:pt x="3724" y="647"/>
                      <a:pt x="3937" y="820"/>
                      <a:pt x="3937" y="1080"/>
                    </a:cubicBezTo>
                    <a:cubicBezTo>
                      <a:pt x="3937" y="1318"/>
                      <a:pt x="3743" y="1512"/>
                      <a:pt x="3505" y="1512"/>
                    </a:cubicBezTo>
                    <a:cubicBezTo>
                      <a:pt x="3119" y="1512"/>
                      <a:pt x="2926" y="1048"/>
                      <a:pt x="3199" y="775"/>
                    </a:cubicBezTo>
                    <a:cubicBezTo>
                      <a:pt x="3287" y="687"/>
                      <a:pt x="3395" y="647"/>
                      <a:pt x="3502" y="647"/>
                    </a:cubicBezTo>
                    <a:close/>
                    <a:moveTo>
                      <a:pt x="3505" y="0"/>
                    </a:moveTo>
                    <a:cubicBezTo>
                      <a:pt x="3051" y="0"/>
                      <a:pt x="2646" y="282"/>
                      <a:pt x="2491" y="708"/>
                    </a:cubicBezTo>
                    <a:lnTo>
                      <a:pt x="358" y="708"/>
                    </a:lnTo>
                    <a:cubicBezTo>
                      <a:pt x="161" y="708"/>
                      <a:pt x="1" y="868"/>
                      <a:pt x="1" y="1065"/>
                    </a:cubicBezTo>
                    <a:lnTo>
                      <a:pt x="1" y="1129"/>
                    </a:lnTo>
                    <a:cubicBezTo>
                      <a:pt x="1" y="1326"/>
                      <a:pt x="161" y="1486"/>
                      <a:pt x="358" y="1486"/>
                    </a:cubicBezTo>
                    <a:lnTo>
                      <a:pt x="2504" y="1486"/>
                    </a:lnTo>
                    <a:cubicBezTo>
                      <a:pt x="2669" y="1893"/>
                      <a:pt x="3064" y="2159"/>
                      <a:pt x="3505" y="2159"/>
                    </a:cubicBezTo>
                    <a:cubicBezTo>
                      <a:pt x="3943" y="2159"/>
                      <a:pt x="4339" y="1893"/>
                      <a:pt x="4505" y="1486"/>
                    </a:cubicBezTo>
                    <a:lnTo>
                      <a:pt x="6272" y="1486"/>
                    </a:lnTo>
                    <a:cubicBezTo>
                      <a:pt x="6457" y="1486"/>
                      <a:pt x="6608" y="1336"/>
                      <a:pt x="6608" y="1150"/>
                    </a:cubicBezTo>
                    <a:lnTo>
                      <a:pt x="6608" y="1044"/>
                    </a:lnTo>
                    <a:cubicBezTo>
                      <a:pt x="6608" y="859"/>
                      <a:pt x="6457" y="710"/>
                      <a:pt x="6272" y="708"/>
                    </a:cubicBezTo>
                    <a:lnTo>
                      <a:pt x="4518" y="708"/>
                    </a:lnTo>
                    <a:cubicBezTo>
                      <a:pt x="4363" y="282"/>
                      <a:pt x="3958" y="0"/>
                      <a:pt x="3505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68" name="Google Shape;4068;p65"/>
          <p:cNvGrpSpPr/>
          <p:nvPr/>
        </p:nvGrpSpPr>
        <p:grpSpPr>
          <a:xfrm>
            <a:off x="6842640" y="3736984"/>
            <a:ext cx="1581862" cy="650625"/>
            <a:chOff x="6777990" y="3710194"/>
            <a:chExt cx="1646915" cy="677382"/>
          </a:xfrm>
        </p:grpSpPr>
        <p:grpSp>
          <p:nvGrpSpPr>
            <p:cNvPr id="4069" name="Google Shape;4069;p65"/>
            <p:cNvGrpSpPr/>
            <p:nvPr/>
          </p:nvGrpSpPr>
          <p:grpSpPr>
            <a:xfrm>
              <a:off x="6777990" y="3874492"/>
              <a:ext cx="411129" cy="513083"/>
              <a:chOff x="6777990" y="3874492"/>
              <a:chExt cx="411129" cy="513083"/>
            </a:xfrm>
          </p:grpSpPr>
          <p:cxnSp>
            <p:nvCxnSpPr>
              <p:cNvPr id="4070" name="Google Shape;4070;p65"/>
              <p:cNvCxnSpPr/>
              <p:nvPr/>
            </p:nvCxnSpPr>
            <p:spPr>
              <a:xfrm>
                <a:off x="6977019" y="4216875"/>
                <a:ext cx="0" cy="1707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diamond" w="med" len="med"/>
              </a:ln>
            </p:spPr>
          </p:cxnSp>
          <p:sp>
            <p:nvSpPr>
              <p:cNvPr id="4071" name="Google Shape;4071;p65"/>
              <p:cNvSpPr/>
              <p:nvPr/>
            </p:nvSpPr>
            <p:spPr>
              <a:xfrm>
                <a:off x="6777990" y="3874492"/>
                <a:ext cx="411129" cy="356237"/>
              </a:xfrm>
              <a:custGeom>
                <a:avLst/>
                <a:gdLst/>
                <a:ahLst/>
                <a:cxnLst/>
                <a:rect l="l" t="t" r="r" b="b"/>
                <a:pathLst>
                  <a:path w="69272" h="60023" extrusionOk="0">
                    <a:moveTo>
                      <a:pt x="17333" y="0"/>
                    </a:moveTo>
                    <a:lnTo>
                      <a:pt x="0" y="30011"/>
                    </a:lnTo>
                    <a:lnTo>
                      <a:pt x="17333" y="60023"/>
                    </a:lnTo>
                    <a:lnTo>
                      <a:pt x="51939" y="60023"/>
                    </a:lnTo>
                    <a:lnTo>
                      <a:pt x="69271" y="30011"/>
                    </a:lnTo>
                    <a:lnTo>
                      <a:pt x="51939" y="0"/>
                    </a:lnTo>
                    <a:close/>
                  </a:path>
                </a:pathLst>
              </a:custGeom>
              <a:solidFill>
                <a:srgbClr val="435D74"/>
              </a:solidFill>
              <a:ln w="19050" cap="flat" cmpd="sng">
                <a:solidFill>
                  <a:srgbClr val="A5B7C5"/>
                </a:solidFill>
                <a:prstDash val="solid"/>
                <a:miter lim="581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72" name="Google Shape;4072;p65"/>
            <p:cNvGrpSpPr/>
            <p:nvPr/>
          </p:nvGrpSpPr>
          <p:grpSpPr>
            <a:xfrm>
              <a:off x="7188425" y="3710194"/>
              <a:ext cx="411123" cy="520535"/>
              <a:chOff x="7188425" y="3710194"/>
              <a:chExt cx="411123" cy="520535"/>
            </a:xfrm>
          </p:grpSpPr>
          <p:cxnSp>
            <p:nvCxnSpPr>
              <p:cNvPr id="4073" name="Google Shape;4073;p65"/>
              <p:cNvCxnSpPr/>
              <p:nvPr/>
            </p:nvCxnSpPr>
            <p:spPr>
              <a:xfrm rot="10800000">
                <a:off x="7393988" y="3710194"/>
                <a:ext cx="0" cy="1707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diamond" w="med" len="med"/>
              </a:ln>
            </p:spPr>
          </p:cxnSp>
          <p:sp>
            <p:nvSpPr>
              <p:cNvPr id="4074" name="Google Shape;4074;p65"/>
              <p:cNvSpPr/>
              <p:nvPr/>
            </p:nvSpPr>
            <p:spPr>
              <a:xfrm>
                <a:off x="7188425" y="3874492"/>
                <a:ext cx="411123" cy="356237"/>
              </a:xfrm>
              <a:custGeom>
                <a:avLst/>
                <a:gdLst/>
                <a:ahLst/>
                <a:cxnLst/>
                <a:rect l="l" t="t" r="r" b="b"/>
                <a:pathLst>
                  <a:path w="69271" h="60023" extrusionOk="0">
                    <a:moveTo>
                      <a:pt x="17274" y="0"/>
                    </a:moveTo>
                    <a:lnTo>
                      <a:pt x="0" y="30011"/>
                    </a:lnTo>
                    <a:lnTo>
                      <a:pt x="17274" y="60023"/>
                    </a:lnTo>
                    <a:lnTo>
                      <a:pt x="51939" y="60023"/>
                    </a:lnTo>
                    <a:lnTo>
                      <a:pt x="69271" y="30011"/>
                    </a:lnTo>
                    <a:lnTo>
                      <a:pt x="51939" y="0"/>
                    </a:lnTo>
                    <a:close/>
                  </a:path>
                </a:pathLst>
              </a:custGeom>
              <a:solidFill>
                <a:srgbClr val="435D74"/>
              </a:solidFill>
              <a:ln w="19050" cap="flat" cmpd="sng">
                <a:solidFill>
                  <a:srgbClr val="A5B7C5"/>
                </a:solidFill>
                <a:prstDash val="solid"/>
                <a:miter lim="581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75" name="Google Shape;4075;p65"/>
            <p:cNvGrpSpPr/>
            <p:nvPr/>
          </p:nvGrpSpPr>
          <p:grpSpPr>
            <a:xfrm>
              <a:off x="7603341" y="3874492"/>
              <a:ext cx="411474" cy="513083"/>
              <a:chOff x="7603341" y="3874492"/>
              <a:chExt cx="411474" cy="513083"/>
            </a:xfrm>
          </p:grpSpPr>
          <p:cxnSp>
            <p:nvCxnSpPr>
              <p:cNvPr id="4076" name="Google Shape;4076;p65"/>
              <p:cNvCxnSpPr/>
              <p:nvPr/>
            </p:nvCxnSpPr>
            <p:spPr>
              <a:xfrm>
                <a:off x="7809095" y="4216875"/>
                <a:ext cx="0" cy="1707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diamond" w="med" len="med"/>
              </a:ln>
            </p:spPr>
          </p:cxnSp>
          <p:sp>
            <p:nvSpPr>
              <p:cNvPr id="4077" name="Google Shape;4077;p65"/>
              <p:cNvSpPr/>
              <p:nvPr/>
            </p:nvSpPr>
            <p:spPr>
              <a:xfrm>
                <a:off x="7603341" y="3874492"/>
                <a:ext cx="411474" cy="356237"/>
              </a:xfrm>
              <a:custGeom>
                <a:avLst/>
                <a:gdLst/>
                <a:ahLst/>
                <a:cxnLst/>
                <a:rect l="l" t="t" r="r" b="b"/>
                <a:pathLst>
                  <a:path w="69330" h="60023" extrusionOk="0">
                    <a:moveTo>
                      <a:pt x="17333" y="0"/>
                    </a:moveTo>
                    <a:lnTo>
                      <a:pt x="1" y="30011"/>
                    </a:lnTo>
                    <a:lnTo>
                      <a:pt x="17333" y="60023"/>
                    </a:lnTo>
                    <a:lnTo>
                      <a:pt x="51998" y="60023"/>
                    </a:lnTo>
                    <a:lnTo>
                      <a:pt x="69330" y="30011"/>
                    </a:lnTo>
                    <a:lnTo>
                      <a:pt x="51998" y="0"/>
                    </a:lnTo>
                    <a:close/>
                  </a:path>
                </a:pathLst>
              </a:custGeom>
              <a:solidFill>
                <a:srgbClr val="435D74"/>
              </a:solidFill>
              <a:ln w="19050" cap="flat" cmpd="sng">
                <a:solidFill>
                  <a:srgbClr val="A5B7C5"/>
                </a:solidFill>
                <a:prstDash val="solid"/>
                <a:miter lim="581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78" name="Google Shape;4078;p65"/>
            <p:cNvGrpSpPr/>
            <p:nvPr/>
          </p:nvGrpSpPr>
          <p:grpSpPr>
            <a:xfrm>
              <a:off x="8013776" y="3722847"/>
              <a:ext cx="411129" cy="507881"/>
              <a:chOff x="8013776" y="3722847"/>
              <a:chExt cx="411129" cy="507881"/>
            </a:xfrm>
          </p:grpSpPr>
          <p:cxnSp>
            <p:nvCxnSpPr>
              <p:cNvPr id="4079" name="Google Shape;4079;p65"/>
              <p:cNvCxnSpPr/>
              <p:nvPr/>
            </p:nvCxnSpPr>
            <p:spPr>
              <a:xfrm rot="10800000">
                <a:off x="8219339" y="3722847"/>
                <a:ext cx="0" cy="1698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diamond" w="med" len="med"/>
              </a:ln>
            </p:spPr>
          </p:cxnSp>
          <p:sp>
            <p:nvSpPr>
              <p:cNvPr id="4080" name="Google Shape;4080;p65"/>
              <p:cNvSpPr/>
              <p:nvPr/>
            </p:nvSpPr>
            <p:spPr>
              <a:xfrm>
                <a:off x="8013776" y="3874492"/>
                <a:ext cx="411129" cy="356237"/>
              </a:xfrm>
              <a:custGeom>
                <a:avLst/>
                <a:gdLst/>
                <a:ahLst/>
                <a:cxnLst/>
                <a:rect l="l" t="t" r="r" b="b"/>
                <a:pathLst>
                  <a:path w="69272" h="60023" extrusionOk="0">
                    <a:moveTo>
                      <a:pt x="17333" y="0"/>
                    </a:moveTo>
                    <a:lnTo>
                      <a:pt x="0" y="30011"/>
                    </a:lnTo>
                    <a:lnTo>
                      <a:pt x="17333" y="60023"/>
                    </a:lnTo>
                    <a:lnTo>
                      <a:pt x="51939" y="60023"/>
                    </a:lnTo>
                    <a:lnTo>
                      <a:pt x="69271" y="30011"/>
                    </a:lnTo>
                    <a:lnTo>
                      <a:pt x="51939" y="0"/>
                    </a:lnTo>
                    <a:close/>
                  </a:path>
                </a:pathLst>
              </a:custGeom>
              <a:solidFill>
                <a:srgbClr val="435D74"/>
              </a:solidFill>
              <a:ln w="19050" cap="flat" cmpd="sng">
                <a:solidFill>
                  <a:srgbClr val="A5B7C5"/>
                </a:solidFill>
                <a:prstDash val="solid"/>
                <a:miter lim="581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81" name="Google Shape;4081;p65"/>
          <p:cNvGrpSpPr/>
          <p:nvPr/>
        </p:nvGrpSpPr>
        <p:grpSpPr>
          <a:xfrm>
            <a:off x="5262155" y="2909824"/>
            <a:ext cx="1421889" cy="1020603"/>
            <a:chOff x="5190863" y="2824811"/>
            <a:chExt cx="1544860" cy="1108869"/>
          </a:xfrm>
        </p:grpSpPr>
        <p:grpSp>
          <p:nvGrpSpPr>
            <p:cNvPr id="4082" name="Google Shape;4082;p65"/>
            <p:cNvGrpSpPr/>
            <p:nvPr/>
          </p:nvGrpSpPr>
          <p:grpSpPr>
            <a:xfrm>
              <a:off x="5938695" y="3176919"/>
              <a:ext cx="685761" cy="404739"/>
              <a:chOff x="5938695" y="3176919"/>
              <a:chExt cx="685761" cy="404739"/>
            </a:xfrm>
          </p:grpSpPr>
          <p:grpSp>
            <p:nvGrpSpPr>
              <p:cNvPr id="4083" name="Google Shape;4083;p65"/>
              <p:cNvGrpSpPr/>
              <p:nvPr/>
            </p:nvGrpSpPr>
            <p:grpSpPr>
              <a:xfrm>
                <a:off x="5938695" y="3176919"/>
                <a:ext cx="685761" cy="404739"/>
                <a:chOff x="5938695" y="3176919"/>
                <a:chExt cx="685761" cy="404739"/>
              </a:xfrm>
            </p:grpSpPr>
            <p:sp>
              <p:nvSpPr>
                <p:cNvPr id="4084" name="Google Shape;4084;p65"/>
                <p:cNvSpPr/>
                <p:nvPr/>
              </p:nvSpPr>
              <p:spPr>
                <a:xfrm>
                  <a:off x="5938695" y="3176919"/>
                  <a:ext cx="404679" cy="404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9" h="9651" extrusionOk="0">
                      <a:moveTo>
                        <a:pt x="4922" y="1"/>
                      </a:moveTo>
                      <a:cubicBezTo>
                        <a:pt x="4890" y="1"/>
                        <a:pt x="4858" y="2"/>
                        <a:pt x="4826" y="2"/>
                      </a:cubicBezTo>
                      <a:lnTo>
                        <a:pt x="4826" y="1251"/>
                      </a:lnTo>
                      <a:cubicBezTo>
                        <a:pt x="4858" y="1251"/>
                        <a:pt x="4890" y="1251"/>
                        <a:pt x="4922" y="1253"/>
                      </a:cubicBezTo>
                      <a:lnTo>
                        <a:pt x="4925" y="1253"/>
                      </a:lnTo>
                      <a:cubicBezTo>
                        <a:pt x="6858" y="1309"/>
                        <a:pt x="8395" y="2891"/>
                        <a:pt x="8395" y="4825"/>
                      </a:cubicBezTo>
                      <a:cubicBezTo>
                        <a:pt x="8395" y="4845"/>
                        <a:pt x="8393" y="4864"/>
                        <a:pt x="8393" y="4883"/>
                      </a:cubicBezTo>
                      <a:cubicBezTo>
                        <a:pt x="8361" y="6814"/>
                        <a:pt x="6800" y="8371"/>
                        <a:pt x="4869" y="8396"/>
                      </a:cubicBezTo>
                      <a:cubicBezTo>
                        <a:pt x="4853" y="8397"/>
                        <a:pt x="4837" y="8397"/>
                        <a:pt x="4820" y="8397"/>
                      </a:cubicBezTo>
                      <a:cubicBezTo>
                        <a:pt x="2911" y="8397"/>
                        <a:pt x="1336" y="6893"/>
                        <a:pt x="1253" y="4979"/>
                      </a:cubicBezTo>
                      <a:lnTo>
                        <a:pt x="1253" y="4971"/>
                      </a:lnTo>
                      <a:cubicBezTo>
                        <a:pt x="1251" y="4942"/>
                        <a:pt x="1251" y="4912"/>
                        <a:pt x="1251" y="4883"/>
                      </a:cubicBezTo>
                      <a:lnTo>
                        <a:pt x="2" y="4883"/>
                      </a:lnTo>
                      <a:cubicBezTo>
                        <a:pt x="2" y="4913"/>
                        <a:pt x="2" y="4944"/>
                        <a:pt x="1" y="4976"/>
                      </a:cubicBezTo>
                      <a:lnTo>
                        <a:pt x="1" y="4979"/>
                      </a:lnTo>
                      <a:cubicBezTo>
                        <a:pt x="23" y="5762"/>
                        <a:pt x="238" y="6528"/>
                        <a:pt x="627" y="7208"/>
                      </a:cubicBezTo>
                      <a:cubicBezTo>
                        <a:pt x="1484" y="8717"/>
                        <a:pt x="3085" y="9650"/>
                        <a:pt x="4822" y="9650"/>
                      </a:cubicBezTo>
                      <a:cubicBezTo>
                        <a:pt x="7468" y="9650"/>
                        <a:pt x="9614" y="7520"/>
                        <a:pt x="9646" y="4883"/>
                      </a:cubicBezTo>
                      <a:cubicBezTo>
                        <a:pt x="9646" y="4864"/>
                        <a:pt x="9647" y="4845"/>
                        <a:pt x="9647" y="4825"/>
                      </a:cubicBezTo>
                      <a:cubicBezTo>
                        <a:pt x="9649" y="3088"/>
                        <a:pt x="8714" y="1483"/>
                        <a:pt x="7200" y="628"/>
                      </a:cubicBezTo>
                      <a:cubicBezTo>
                        <a:pt x="6746" y="369"/>
                        <a:pt x="6251" y="186"/>
                        <a:pt x="5737" y="87"/>
                      </a:cubicBezTo>
                      <a:cubicBezTo>
                        <a:pt x="5468" y="36"/>
                        <a:pt x="5195" y="7"/>
                        <a:pt x="4922" y="1"/>
                      </a:cubicBezTo>
                      <a:close/>
                    </a:path>
                  </a:pathLst>
                </a:custGeom>
                <a:solidFill>
                  <a:srgbClr val="A5B7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85" name="Google Shape;4085;p65"/>
                <p:cNvSpPr/>
                <p:nvPr/>
              </p:nvSpPr>
              <p:spPr>
                <a:xfrm>
                  <a:off x="6256893" y="3285705"/>
                  <a:ext cx="367562" cy="187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4" h="4477" extrusionOk="0">
                      <a:moveTo>
                        <a:pt x="6645" y="1"/>
                      </a:moveTo>
                      <a:cubicBezTo>
                        <a:pt x="6644" y="1"/>
                        <a:pt x="6643" y="1"/>
                        <a:pt x="6642" y="1"/>
                      </a:cubicBezTo>
                      <a:lnTo>
                        <a:pt x="14" y="1"/>
                      </a:lnTo>
                      <a:cubicBezTo>
                        <a:pt x="1061" y="1309"/>
                        <a:pt x="1055" y="3173"/>
                        <a:pt x="1" y="4476"/>
                      </a:cubicBezTo>
                      <a:lnTo>
                        <a:pt x="6642" y="4476"/>
                      </a:lnTo>
                      <a:cubicBezTo>
                        <a:pt x="7814" y="4476"/>
                        <a:pt x="8763" y="3527"/>
                        <a:pt x="8763" y="2355"/>
                      </a:cubicBezTo>
                      <a:lnTo>
                        <a:pt x="8763" y="2121"/>
                      </a:lnTo>
                      <a:cubicBezTo>
                        <a:pt x="8762" y="950"/>
                        <a:pt x="7814" y="1"/>
                        <a:pt x="6645" y="1"/>
                      </a:cubicBezTo>
                      <a:close/>
                    </a:path>
                  </a:pathLst>
                </a:custGeom>
                <a:solidFill>
                  <a:srgbClr val="667E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086" name="Google Shape;4086;p65"/>
              <p:cNvSpPr/>
              <p:nvPr/>
            </p:nvSpPr>
            <p:spPr>
              <a:xfrm>
                <a:off x="6044300" y="3282475"/>
                <a:ext cx="191959" cy="191990"/>
              </a:xfrm>
              <a:custGeom>
                <a:avLst/>
                <a:gdLst/>
                <a:ahLst/>
                <a:cxnLst/>
                <a:rect l="l" t="t" r="r" b="b"/>
                <a:pathLst>
                  <a:path w="4577" h="4578" extrusionOk="0">
                    <a:moveTo>
                      <a:pt x="2288" y="1"/>
                    </a:moveTo>
                    <a:cubicBezTo>
                      <a:pt x="1025" y="1"/>
                      <a:pt x="0" y="1024"/>
                      <a:pt x="0" y="2289"/>
                    </a:cubicBezTo>
                    <a:cubicBezTo>
                      <a:pt x="0" y="3553"/>
                      <a:pt x="1025" y="4577"/>
                      <a:pt x="2288" y="4577"/>
                    </a:cubicBezTo>
                    <a:cubicBezTo>
                      <a:pt x="3552" y="4577"/>
                      <a:pt x="4577" y="3553"/>
                      <a:pt x="4577" y="2289"/>
                    </a:cubicBezTo>
                    <a:cubicBezTo>
                      <a:pt x="4577" y="1024"/>
                      <a:pt x="3552" y="1"/>
                      <a:pt x="2288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87" name="Google Shape;4087;p65"/>
            <p:cNvGrpSpPr/>
            <p:nvPr/>
          </p:nvGrpSpPr>
          <p:grpSpPr>
            <a:xfrm>
              <a:off x="5305233" y="3176835"/>
              <a:ext cx="685971" cy="404655"/>
              <a:chOff x="5305233" y="3176835"/>
              <a:chExt cx="685971" cy="404655"/>
            </a:xfrm>
          </p:grpSpPr>
          <p:grpSp>
            <p:nvGrpSpPr>
              <p:cNvPr id="4088" name="Google Shape;4088;p65"/>
              <p:cNvGrpSpPr/>
              <p:nvPr/>
            </p:nvGrpSpPr>
            <p:grpSpPr>
              <a:xfrm>
                <a:off x="5305233" y="3176835"/>
                <a:ext cx="685971" cy="404655"/>
                <a:chOff x="5305233" y="3176835"/>
                <a:chExt cx="685971" cy="404655"/>
              </a:xfrm>
            </p:grpSpPr>
            <p:sp>
              <p:nvSpPr>
                <p:cNvPr id="4089" name="Google Shape;4089;p65"/>
                <p:cNvSpPr/>
                <p:nvPr/>
              </p:nvSpPr>
              <p:spPr>
                <a:xfrm>
                  <a:off x="5586650" y="3176835"/>
                  <a:ext cx="404553" cy="404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6" h="9649" extrusionOk="0">
                      <a:moveTo>
                        <a:pt x="4824" y="1"/>
                      </a:moveTo>
                      <a:cubicBezTo>
                        <a:pt x="2159" y="1"/>
                        <a:pt x="1" y="2161"/>
                        <a:pt x="1" y="4826"/>
                      </a:cubicBezTo>
                      <a:lnTo>
                        <a:pt x="1" y="4883"/>
                      </a:lnTo>
                      <a:cubicBezTo>
                        <a:pt x="31" y="7486"/>
                        <a:pt x="2121" y="9594"/>
                        <a:pt x="4724" y="9647"/>
                      </a:cubicBezTo>
                      <a:cubicBezTo>
                        <a:pt x="4756" y="9647"/>
                        <a:pt x="4790" y="9649"/>
                        <a:pt x="4824" y="9649"/>
                      </a:cubicBezTo>
                      <a:lnTo>
                        <a:pt x="4829" y="9649"/>
                      </a:lnTo>
                      <a:cubicBezTo>
                        <a:pt x="4861" y="9649"/>
                        <a:pt x="4893" y="9649"/>
                        <a:pt x="4925" y="9647"/>
                      </a:cubicBezTo>
                      <a:cubicBezTo>
                        <a:pt x="5725" y="9633"/>
                        <a:pt x="6508" y="9417"/>
                        <a:pt x="7205" y="9021"/>
                      </a:cubicBezTo>
                      <a:cubicBezTo>
                        <a:pt x="6508" y="8626"/>
                        <a:pt x="5725" y="8411"/>
                        <a:pt x="4925" y="8395"/>
                      </a:cubicBezTo>
                      <a:cubicBezTo>
                        <a:pt x="4893" y="8397"/>
                        <a:pt x="4861" y="8397"/>
                        <a:pt x="4829" y="8397"/>
                      </a:cubicBezTo>
                      <a:lnTo>
                        <a:pt x="4824" y="8397"/>
                      </a:lnTo>
                      <a:cubicBezTo>
                        <a:pt x="4790" y="8397"/>
                        <a:pt x="4756" y="8397"/>
                        <a:pt x="4724" y="8395"/>
                      </a:cubicBezTo>
                      <a:cubicBezTo>
                        <a:pt x="2817" y="8344"/>
                        <a:pt x="1283" y="6795"/>
                        <a:pt x="1253" y="4883"/>
                      </a:cubicBezTo>
                      <a:cubicBezTo>
                        <a:pt x="1253" y="4863"/>
                        <a:pt x="1251" y="4843"/>
                        <a:pt x="1251" y="4824"/>
                      </a:cubicBezTo>
                      <a:cubicBezTo>
                        <a:pt x="1251" y="2851"/>
                        <a:pt x="2851" y="1252"/>
                        <a:pt x="4824" y="1252"/>
                      </a:cubicBezTo>
                      <a:cubicBezTo>
                        <a:pt x="6745" y="1252"/>
                        <a:pt x="8313" y="2768"/>
                        <a:pt x="8393" y="4670"/>
                      </a:cubicBezTo>
                      <a:lnTo>
                        <a:pt x="8393" y="4674"/>
                      </a:lnTo>
                      <a:cubicBezTo>
                        <a:pt x="8396" y="4723"/>
                        <a:pt x="8396" y="4774"/>
                        <a:pt x="8396" y="4824"/>
                      </a:cubicBezTo>
                      <a:cubicBezTo>
                        <a:pt x="8396" y="4845"/>
                        <a:pt x="8396" y="4863"/>
                        <a:pt x="8396" y="4883"/>
                      </a:cubicBezTo>
                      <a:lnTo>
                        <a:pt x="9644" y="4883"/>
                      </a:lnTo>
                      <a:cubicBezTo>
                        <a:pt x="9644" y="4863"/>
                        <a:pt x="9642" y="4843"/>
                        <a:pt x="9642" y="4824"/>
                      </a:cubicBezTo>
                      <a:cubicBezTo>
                        <a:pt x="9644" y="4778"/>
                        <a:pt x="9644" y="4728"/>
                        <a:pt x="9645" y="4680"/>
                      </a:cubicBezTo>
                      <a:lnTo>
                        <a:pt x="9645" y="4672"/>
                      </a:lnTo>
                      <a:cubicBezTo>
                        <a:pt x="9623" y="3889"/>
                        <a:pt x="9407" y="3124"/>
                        <a:pt x="9019" y="2443"/>
                      </a:cubicBezTo>
                      <a:cubicBezTo>
                        <a:pt x="8163" y="933"/>
                        <a:pt x="6560" y="1"/>
                        <a:pt x="4824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90" name="Google Shape;4090;p65"/>
                <p:cNvSpPr/>
                <p:nvPr/>
              </p:nvSpPr>
              <p:spPr>
                <a:xfrm>
                  <a:off x="5305233" y="3285914"/>
                  <a:ext cx="367352" cy="187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9" h="4478" extrusionOk="0">
                      <a:moveTo>
                        <a:pt x="2123" y="0"/>
                      </a:moveTo>
                      <a:cubicBezTo>
                        <a:pt x="951" y="0"/>
                        <a:pt x="1" y="950"/>
                        <a:pt x="1" y="2122"/>
                      </a:cubicBezTo>
                      <a:lnTo>
                        <a:pt x="1" y="2356"/>
                      </a:lnTo>
                      <a:cubicBezTo>
                        <a:pt x="1" y="3528"/>
                        <a:pt x="951" y="4478"/>
                        <a:pt x="2123" y="4478"/>
                      </a:cubicBezTo>
                      <a:lnTo>
                        <a:pt x="8759" y="4478"/>
                      </a:lnTo>
                      <a:cubicBezTo>
                        <a:pt x="7702" y="3176"/>
                        <a:pt x="7694" y="1314"/>
                        <a:pt x="8739" y="2"/>
                      </a:cubicBezTo>
                      <a:lnTo>
                        <a:pt x="8739" y="0"/>
                      </a:ln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091" name="Google Shape;4091;p65"/>
              <p:cNvSpPr/>
              <p:nvPr/>
            </p:nvSpPr>
            <p:spPr>
              <a:xfrm>
                <a:off x="5694436" y="3282475"/>
                <a:ext cx="192001" cy="19199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4578" extrusionOk="0">
                    <a:moveTo>
                      <a:pt x="2289" y="1"/>
                    </a:moveTo>
                    <a:cubicBezTo>
                      <a:pt x="1026" y="1"/>
                      <a:pt x="1" y="1024"/>
                      <a:pt x="1" y="2289"/>
                    </a:cubicBezTo>
                    <a:cubicBezTo>
                      <a:pt x="1" y="3553"/>
                      <a:pt x="1026" y="4577"/>
                      <a:pt x="2289" y="4577"/>
                    </a:cubicBezTo>
                    <a:cubicBezTo>
                      <a:pt x="3552" y="4577"/>
                      <a:pt x="4577" y="3553"/>
                      <a:pt x="4577" y="2289"/>
                    </a:cubicBezTo>
                    <a:cubicBezTo>
                      <a:pt x="4577" y="1024"/>
                      <a:pt x="3552" y="1"/>
                      <a:pt x="2289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92" name="Google Shape;4092;p65"/>
            <p:cNvSpPr/>
            <p:nvPr/>
          </p:nvSpPr>
          <p:spPr>
            <a:xfrm>
              <a:off x="6103938" y="3114683"/>
              <a:ext cx="40933" cy="7549"/>
            </a:xfrm>
            <a:custGeom>
              <a:avLst/>
              <a:gdLst/>
              <a:ahLst/>
              <a:cxnLst/>
              <a:rect l="l" t="t" r="r" b="b"/>
              <a:pathLst>
                <a:path w="976" h="180" extrusionOk="0">
                  <a:moveTo>
                    <a:pt x="1" y="1"/>
                  </a:moveTo>
                  <a:lnTo>
                    <a:pt x="1" y="1"/>
                  </a:lnTo>
                  <a:cubicBezTo>
                    <a:pt x="279" y="119"/>
                    <a:pt x="578" y="179"/>
                    <a:pt x="881" y="179"/>
                  </a:cubicBezTo>
                  <a:cubicBezTo>
                    <a:pt x="881" y="179"/>
                    <a:pt x="881" y="179"/>
                    <a:pt x="881" y="179"/>
                  </a:cubicBezTo>
                  <a:lnTo>
                    <a:pt x="881" y="179"/>
                  </a:lnTo>
                  <a:cubicBezTo>
                    <a:pt x="882" y="179"/>
                    <a:pt x="882" y="179"/>
                    <a:pt x="882" y="179"/>
                  </a:cubicBezTo>
                  <a:cubicBezTo>
                    <a:pt x="913" y="179"/>
                    <a:pt x="945" y="178"/>
                    <a:pt x="975" y="176"/>
                  </a:cubicBezTo>
                  <a:lnTo>
                    <a:pt x="975" y="176"/>
                  </a:lnTo>
                  <a:cubicBezTo>
                    <a:pt x="943" y="178"/>
                    <a:pt x="913" y="179"/>
                    <a:pt x="881" y="179"/>
                  </a:cubicBezTo>
                  <a:lnTo>
                    <a:pt x="881" y="179"/>
                  </a:lnTo>
                  <a:cubicBezTo>
                    <a:pt x="579" y="179"/>
                    <a:pt x="279" y="119"/>
                    <a:pt x="1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93" name="Google Shape;4093;p65"/>
            <p:cNvGrpSpPr/>
            <p:nvPr/>
          </p:nvGrpSpPr>
          <p:grpSpPr>
            <a:xfrm>
              <a:off x="5657361" y="2824811"/>
              <a:ext cx="1078361" cy="404655"/>
              <a:chOff x="5657361" y="2824811"/>
              <a:chExt cx="1078361" cy="404655"/>
            </a:xfrm>
          </p:grpSpPr>
          <p:grpSp>
            <p:nvGrpSpPr>
              <p:cNvPr id="4094" name="Google Shape;4094;p65"/>
              <p:cNvGrpSpPr/>
              <p:nvPr/>
            </p:nvGrpSpPr>
            <p:grpSpPr>
              <a:xfrm>
                <a:off x="5657361" y="2824811"/>
                <a:ext cx="1078361" cy="404655"/>
                <a:chOff x="5657361" y="2824811"/>
                <a:chExt cx="1078361" cy="404655"/>
              </a:xfrm>
            </p:grpSpPr>
            <p:grpSp>
              <p:nvGrpSpPr>
                <p:cNvPr id="4095" name="Google Shape;4095;p65"/>
                <p:cNvGrpSpPr/>
                <p:nvPr/>
              </p:nvGrpSpPr>
              <p:grpSpPr>
                <a:xfrm>
                  <a:off x="5938485" y="2824811"/>
                  <a:ext cx="797237" cy="404655"/>
                  <a:chOff x="5938485" y="2824811"/>
                  <a:chExt cx="797237" cy="404655"/>
                </a:xfrm>
              </p:grpSpPr>
              <p:sp>
                <p:nvSpPr>
                  <p:cNvPr id="4096" name="Google Shape;4096;p65"/>
                  <p:cNvSpPr/>
                  <p:nvPr/>
                </p:nvSpPr>
                <p:spPr>
                  <a:xfrm>
                    <a:off x="6137952" y="2824811"/>
                    <a:ext cx="597771" cy="3016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53" h="7194" extrusionOk="0">
                        <a:moveTo>
                          <a:pt x="1" y="1"/>
                        </a:moveTo>
                        <a:lnTo>
                          <a:pt x="1" y="1255"/>
                        </a:lnTo>
                        <a:cubicBezTo>
                          <a:pt x="1972" y="1256"/>
                          <a:pt x="3570" y="2856"/>
                          <a:pt x="3570" y="4826"/>
                        </a:cubicBezTo>
                        <a:lnTo>
                          <a:pt x="3570" y="4827"/>
                        </a:lnTo>
                        <a:cubicBezTo>
                          <a:pt x="3570" y="4994"/>
                          <a:pt x="3578" y="5160"/>
                          <a:pt x="3594" y="5322"/>
                        </a:cubicBezTo>
                        <a:cubicBezTo>
                          <a:pt x="3703" y="6385"/>
                          <a:pt x="4598" y="7194"/>
                          <a:pt x="5668" y="7194"/>
                        </a:cubicBezTo>
                        <a:lnTo>
                          <a:pt x="14253" y="7194"/>
                        </a:lnTo>
                        <a:lnTo>
                          <a:pt x="14253" y="6015"/>
                        </a:lnTo>
                        <a:lnTo>
                          <a:pt x="5982" y="6017"/>
                        </a:lnTo>
                        <a:cubicBezTo>
                          <a:pt x="5333" y="6017"/>
                          <a:pt x="4819" y="5485"/>
                          <a:pt x="4821" y="4838"/>
                        </a:cubicBezTo>
                        <a:lnTo>
                          <a:pt x="4821" y="4826"/>
                        </a:lnTo>
                        <a:cubicBezTo>
                          <a:pt x="4821" y="2163"/>
                          <a:pt x="2662" y="2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667E9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97" name="Google Shape;4097;p65"/>
                  <p:cNvSpPr/>
                  <p:nvPr/>
                </p:nvSpPr>
                <p:spPr>
                  <a:xfrm>
                    <a:off x="5938485" y="2824811"/>
                    <a:ext cx="202151" cy="404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20" h="9649" extrusionOk="0">
                        <a:moveTo>
                          <a:pt x="4819" y="1"/>
                        </a:moveTo>
                        <a:cubicBezTo>
                          <a:pt x="2161" y="4"/>
                          <a:pt x="1" y="2167"/>
                          <a:pt x="1" y="4827"/>
                        </a:cubicBezTo>
                        <a:cubicBezTo>
                          <a:pt x="1" y="6565"/>
                          <a:pt x="934" y="8168"/>
                          <a:pt x="2446" y="9023"/>
                        </a:cubicBezTo>
                        <a:cubicBezTo>
                          <a:pt x="3141" y="9418"/>
                          <a:pt x="3924" y="9634"/>
                          <a:pt x="4725" y="9649"/>
                        </a:cubicBezTo>
                        <a:cubicBezTo>
                          <a:pt x="4757" y="9649"/>
                          <a:pt x="4789" y="9647"/>
                          <a:pt x="4819" y="9647"/>
                        </a:cubicBezTo>
                        <a:lnTo>
                          <a:pt x="4819" y="8398"/>
                        </a:lnTo>
                        <a:cubicBezTo>
                          <a:pt x="4787" y="8398"/>
                          <a:pt x="4757" y="8398"/>
                          <a:pt x="4725" y="8397"/>
                        </a:cubicBezTo>
                        <a:lnTo>
                          <a:pt x="4723" y="8397"/>
                        </a:lnTo>
                        <a:cubicBezTo>
                          <a:pt x="2742" y="8342"/>
                          <a:pt x="1165" y="6672"/>
                          <a:pt x="1256" y="4657"/>
                        </a:cubicBezTo>
                        <a:cubicBezTo>
                          <a:pt x="1340" y="2818"/>
                          <a:pt x="2843" y="1327"/>
                          <a:pt x="4685" y="1255"/>
                        </a:cubicBezTo>
                        <a:cubicBezTo>
                          <a:pt x="4730" y="1253"/>
                          <a:pt x="4774" y="1253"/>
                          <a:pt x="4819" y="1253"/>
                        </a:cubicBezTo>
                        <a:lnTo>
                          <a:pt x="4819" y="1"/>
                        </a:lnTo>
                        <a:close/>
                      </a:path>
                    </a:pathLst>
                  </a:custGeom>
                  <a:solidFill>
                    <a:srgbClr val="667E9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4098" name="Google Shape;4098;p65"/>
                <p:cNvSpPr/>
                <p:nvPr/>
              </p:nvSpPr>
              <p:spPr>
                <a:xfrm>
                  <a:off x="5657361" y="2934478"/>
                  <a:ext cx="367688" cy="187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7" h="4479" extrusionOk="0">
                      <a:moveTo>
                        <a:pt x="2123" y="1"/>
                      </a:moveTo>
                      <a:cubicBezTo>
                        <a:pt x="952" y="1"/>
                        <a:pt x="1" y="950"/>
                        <a:pt x="1" y="2123"/>
                      </a:cubicBezTo>
                      <a:lnTo>
                        <a:pt x="1" y="2356"/>
                      </a:lnTo>
                      <a:cubicBezTo>
                        <a:pt x="1" y="3527"/>
                        <a:pt x="952" y="4478"/>
                        <a:pt x="2123" y="4478"/>
                      </a:cubicBezTo>
                      <a:lnTo>
                        <a:pt x="8766" y="4478"/>
                      </a:lnTo>
                      <a:cubicBezTo>
                        <a:pt x="7702" y="3181"/>
                        <a:pt x="7684" y="1319"/>
                        <a:pt x="8723" y="1"/>
                      </a:cubicBezTo>
                      <a:close/>
                    </a:path>
                  </a:pathLst>
                </a:custGeom>
                <a:solidFill>
                  <a:srgbClr val="A5B7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099" name="Google Shape;4099;p65"/>
              <p:cNvSpPr/>
              <p:nvPr/>
            </p:nvSpPr>
            <p:spPr>
              <a:xfrm>
                <a:off x="6047361" y="2932675"/>
                <a:ext cx="192001" cy="19199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4578" extrusionOk="0">
                    <a:moveTo>
                      <a:pt x="2289" y="1"/>
                    </a:moveTo>
                    <a:cubicBezTo>
                      <a:pt x="1026" y="1"/>
                      <a:pt x="1" y="1024"/>
                      <a:pt x="1" y="2289"/>
                    </a:cubicBezTo>
                    <a:cubicBezTo>
                      <a:pt x="1" y="3552"/>
                      <a:pt x="1026" y="4577"/>
                      <a:pt x="2289" y="4577"/>
                    </a:cubicBezTo>
                    <a:cubicBezTo>
                      <a:pt x="3552" y="4577"/>
                      <a:pt x="4577" y="3552"/>
                      <a:pt x="4577" y="2289"/>
                    </a:cubicBezTo>
                    <a:cubicBezTo>
                      <a:pt x="4577" y="1024"/>
                      <a:pt x="3552" y="1"/>
                      <a:pt x="2289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00" name="Google Shape;4100;p65"/>
            <p:cNvGrpSpPr/>
            <p:nvPr/>
          </p:nvGrpSpPr>
          <p:grpSpPr>
            <a:xfrm>
              <a:off x="5190863" y="3528942"/>
              <a:ext cx="1078026" cy="404739"/>
              <a:chOff x="5190863" y="3528942"/>
              <a:chExt cx="1078026" cy="404739"/>
            </a:xfrm>
          </p:grpSpPr>
          <p:sp>
            <p:nvSpPr>
              <p:cNvPr id="4101" name="Google Shape;4101;p65"/>
              <p:cNvSpPr/>
              <p:nvPr/>
            </p:nvSpPr>
            <p:spPr>
              <a:xfrm>
                <a:off x="5694436" y="3635379"/>
                <a:ext cx="192001" cy="19199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4578" extrusionOk="0">
                    <a:moveTo>
                      <a:pt x="2289" y="1"/>
                    </a:moveTo>
                    <a:cubicBezTo>
                      <a:pt x="1026" y="1"/>
                      <a:pt x="1" y="1024"/>
                      <a:pt x="1" y="2289"/>
                    </a:cubicBezTo>
                    <a:cubicBezTo>
                      <a:pt x="1" y="3553"/>
                      <a:pt x="1026" y="4577"/>
                      <a:pt x="2289" y="4577"/>
                    </a:cubicBezTo>
                    <a:cubicBezTo>
                      <a:pt x="3552" y="4577"/>
                      <a:pt x="4577" y="3553"/>
                      <a:pt x="4577" y="2289"/>
                    </a:cubicBezTo>
                    <a:cubicBezTo>
                      <a:pt x="4577" y="1024"/>
                      <a:pt x="3552" y="1"/>
                      <a:pt x="2289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102" name="Google Shape;4102;p65"/>
              <p:cNvGrpSpPr/>
              <p:nvPr/>
            </p:nvGrpSpPr>
            <p:grpSpPr>
              <a:xfrm>
                <a:off x="5190863" y="3528942"/>
                <a:ext cx="1078026" cy="404739"/>
                <a:chOff x="5190863" y="3528942"/>
                <a:chExt cx="1078026" cy="404739"/>
              </a:xfrm>
            </p:grpSpPr>
            <p:sp>
              <p:nvSpPr>
                <p:cNvPr id="4103" name="Google Shape;4103;p65"/>
                <p:cNvSpPr/>
                <p:nvPr/>
              </p:nvSpPr>
              <p:spPr>
                <a:xfrm>
                  <a:off x="5190863" y="3528942"/>
                  <a:ext cx="800551" cy="404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88" h="9651" extrusionOk="0">
                      <a:moveTo>
                        <a:pt x="14266" y="1"/>
                      </a:moveTo>
                      <a:lnTo>
                        <a:pt x="14266" y="1253"/>
                      </a:lnTo>
                      <a:cubicBezTo>
                        <a:pt x="14298" y="1253"/>
                        <a:pt x="14330" y="1253"/>
                        <a:pt x="14362" y="1255"/>
                      </a:cubicBezTo>
                      <a:cubicBezTo>
                        <a:pt x="16314" y="1309"/>
                        <a:pt x="17861" y="2922"/>
                        <a:pt x="17833" y="4874"/>
                      </a:cubicBezTo>
                      <a:cubicBezTo>
                        <a:pt x="17808" y="6827"/>
                        <a:pt x="16218" y="8396"/>
                        <a:pt x="14266" y="8398"/>
                      </a:cubicBezTo>
                      <a:lnTo>
                        <a:pt x="14261" y="8398"/>
                      </a:lnTo>
                      <a:cubicBezTo>
                        <a:pt x="12331" y="8398"/>
                        <a:pt x="10757" y="6867"/>
                        <a:pt x="10691" y="4952"/>
                      </a:cubicBezTo>
                      <a:lnTo>
                        <a:pt x="10691" y="4950"/>
                      </a:lnTo>
                      <a:cubicBezTo>
                        <a:pt x="10688" y="4909"/>
                        <a:pt x="10688" y="4867"/>
                        <a:pt x="10688" y="4825"/>
                      </a:cubicBezTo>
                      <a:cubicBezTo>
                        <a:pt x="10688" y="4784"/>
                        <a:pt x="10688" y="4744"/>
                        <a:pt x="10691" y="4704"/>
                      </a:cubicBezTo>
                      <a:lnTo>
                        <a:pt x="10691" y="4680"/>
                      </a:lnTo>
                      <a:cubicBezTo>
                        <a:pt x="10653" y="3432"/>
                        <a:pt x="9614" y="2446"/>
                        <a:pt x="8364" y="2446"/>
                      </a:cubicBezTo>
                      <a:cubicBezTo>
                        <a:pt x="8363" y="2446"/>
                        <a:pt x="8362" y="2446"/>
                        <a:pt x="8361" y="2446"/>
                      </a:cubicBezTo>
                      <a:cubicBezTo>
                        <a:pt x="6936" y="2446"/>
                        <a:pt x="2798" y="2449"/>
                        <a:pt x="1" y="2449"/>
                      </a:cubicBezTo>
                      <a:lnTo>
                        <a:pt x="1" y="3626"/>
                      </a:lnTo>
                      <a:lnTo>
                        <a:pt x="8387" y="3626"/>
                      </a:lnTo>
                      <a:cubicBezTo>
                        <a:pt x="8978" y="3626"/>
                        <a:pt x="9452" y="4113"/>
                        <a:pt x="9438" y="4704"/>
                      </a:cubicBezTo>
                      <a:lnTo>
                        <a:pt x="9438" y="4715"/>
                      </a:lnTo>
                      <a:cubicBezTo>
                        <a:pt x="9438" y="4752"/>
                        <a:pt x="9438" y="4789"/>
                        <a:pt x="9438" y="4825"/>
                      </a:cubicBezTo>
                      <a:cubicBezTo>
                        <a:pt x="9438" y="4862"/>
                        <a:pt x="9438" y="4901"/>
                        <a:pt x="9438" y="4939"/>
                      </a:cubicBezTo>
                      <a:cubicBezTo>
                        <a:pt x="9498" y="7558"/>
                        <a:pt x="11639" y="9650"/>
                        <a:pt x="14259" y="9650"/>
                      </a:cubicBezTo>
                      <a:cubicBezTo>
                        <a:pt x="14260" y="9650"/>
                        <a:pt x="14261" y="9650"/>
                        <a:pt x="14262" y="9650"/>
                      </a:cubicBezTo>
                      <a:lnTo>
                        <a:pt x="14267" y="9650"/>
                      </a:lnTo>
                      <a:cubicBezTo>
                        <a:pt x="16929" y="9647"/>
                        <a:pt x="19087" y="7488"/>
                        <a:pt x="19087" y="4825"/>
                      </a:cubicBezTo>
                      <a:cubicBezTo>
                        <a:pt x="19087" y="3088"/>
                        <a:pt x="18154" y="1484"/>
                        <a:pt x="16640" y="628"/>
                      </a:cubicBezTo>
                      <a:cubicBezTo>
                        <a:pt x="15945" y="233"/>
                        <a:pt x="15162" y="17"/>
                        <a:pt x="14362" y="2"/>
                      </a:cubicBezTo>
                      <a:cubicBezTo>
                        <a:pt x="14330" y="2"/>
                        <a:pt x="14298" y="1"/>
                        <a:pt x="14266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04" name="Google Shape;4104;p65"/>
                <p:cNvSpPr/>
                <p:nvPr/>
              </p:nvSpPr>
              <p:spPr>
                <a:xfrm>
                  <a:off x="5905730" y="3637351"/>
                  <a:ext cx="363158" cy="187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9" h="4478" extrusionOk="0">
                      <a:moveTo>
                        <a:pt x="0" y="0"/>
                      </a:moveTo>
                      <a:cubicBezTo>
                        <a:pt x="1051" y="1307"/>
                        <a:pt x="1051" y="3169"/>
                        <a:pt x="0" y="4478"/>
                      </a:cubicBezTo>
                      <a:lnTo>
                        <a:pt x="6537" y="4478"/>
                      </a:lnTo>
                      <a:cubicBezTo>
                        <a:pt x="7708" y="4478"/>
                        <a:pt x="8659" y="3526"/>
                        <a:pt x="8659" y="2356"/>
                      </a:cubicBezTo>
                      <a:lnTo>
                        <a:pt x="8659" y="2120"/>
                      </a:lnTo>
                      <a:cubicBezTo>
                        <a:pt x="8657" y="950"/>
                        <a:pt x="7708" y="0"/>
                        <a:pt x="6537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4105" name="Google Shape;4105;p65"/>
          <p:cNvGrpSpPr/>
          <p:nvPr/>
        </p:nvGrpSpPr>
        <p:grpSpPr>
          <a:xfrm>
            <a:off x="728162" y="1474292"/>
            <a:ext cx="1086719" cy="879487"/>
            <a:chOff x="803162" y="1474292"/>
            <a:chExt cx="1086719" cy="879487"/>
          </a:xfrm>
        </p:grpSpPr>
        <p:grpSp>
          <p:nvGrpSpPr>
            <p:cNvPr id="4106" name="Google Shape;4106;p65"/>
            <p:cNvGrpSpPr/>
            <p:nvPr/>
          </p:nvGrpSpPr>
          <p:grpSpPr>
            <a:xfrm>
              <a:off x="803162" y="1625948"/>
              <a:ext cx="445856" cy="576579"/>
              <a:chOff x="803162" y="1625948"/>
              <a:chExt cx="445856" cy="576579"/>
            </a:xfrm>
          </p:grpSpPr>
          <p:sp>
            <p:nvSpPr>
              <p:cNvPr id="4107" name="Google Shape;4107;p65"/>
              <p:cNvSpPr/>
              <p:nvPr/>
            </p:nvSpPr>
            <p:spPr>
              <a:xfrm>
                <a:off x="803162" y="1847356"/>
                <a:ext cx="133646" cy="133865"/>
              </a:xfrm>
              <a:custGeom>
                <a:avLst/>
                <a:gdLst/>
                <a:ahLst/>
                <a:cxnLst/>
                <a:rect l="l" t="t" r="r" b="b"/>
                <a:pathLst>
                  <a:path w="20082" h="20115" extrusionOk="0">
                    <a:moveTo>
                      <a:pt x="10041" y="1"/>
                    </a:moveTo>
                    <a:cubicBezTo>
                      <a:pt x="4503" y="1"/>
                      <a:pt x="0" y="4504"/>
                      <a:pt x="0" y="10041"/>
                    </a:cubicBezTo>
                    <a:cubicBezTo>
                      <a:pt x="0" y="15612"/>
                      <a:pt x="4503" y="20115"/>
                      <a:pt x="10041" y="20115"/>
                    </a:cubicBezTo>
                    <a:cubicBezTo>
                      <a:pt x="15578" y="20115"/>
                      <a:pt x="20081" y="15612"/>
                      <a:pt x="20081" y="10041"/>
                    </a:cubicBezTo>
                    <a:cubicBezTo>
                      <a:pt x="20081" y="4504"/>
                      <a:pt x="15578" y="1"/>
                      <a:pt x="10041" y="1"/>
                    </a:cubicBezTo>
                    <a:close/>
                  </a:path>
                </a:pathLst>
              </a:cu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108" name="Google Shape;4108;p65"/>
              <p:cNvGrpSpPr/>
              <p:nvPr/>
            </p:nvGrpSpPr>
            <p:grpSpPr>
              <a:xfrm>
                <a:off x="1056023" y="1625948"/>
                <a:ext cx="192995" cy="576579"/>
                <a:chOff x="1056023" y="1625948"/>
                <a:chExt cx="192995" cy="576579"/>
              </a:xfrm>
            </p:grpSpPr>
            <p:sp>
              <p:nvSpPr>
                <p:cNvPr id="4109" name="Google Shape;4109;p65"/>
                <p:cNvSpPr/>
                <p:nvPr/>
              </p:nvSpPr>
              <p:spPr>
                <a:xfrm>
                  <a:off x="1066902" y="1914079"/>
                  <a:ext cx="167456" cy="269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53" h="40463" fill="none" extrusionOk="0">
                      <a:moveTo>
                        <a:pt x="25152" y="40463"/>
                      </a:moveTo>
                      <a:cubicBezTo>
                        <a:pt x="19315" y="40463"/>
                        <a:pt x="14378" y="32724"/>
                        <a:pt x="12777" y="22150"/>
                      </a:cubicBezTo>
                      <a:lnTo>
                        <a:pt x="12810" y="22350"/>
                      </a:lnTo>
                      <a:cubicBezTo>
                        <a:pt x="10542" y="7606"/>
                        <a:pt x="6372" y="1"/>
                        <a:pt x="1" y="1"/>
                      </a:cubicBezTo>
                      <a:lnTo>
                        <a:pt x="1" y="1"/>
                      </a:lnTo>
                    </a:path>
                  </a:pathLst>
                </a:custGeom>
                <a:noFill/>
                <a:ln w="9525" cap="rnd" cmpd="sng">
                  <a:solidFill>
                    <a:srgbClr val="435D74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0" name="Google Shape;4110;p65"/>
                <p:cNvSpPr/>
                <p:nvPr/>
              </p:nvSpPr>
              <p:spPr>
                <a:xfrm>
                  <a:off x="1066902" y="1645136"/>
                  <a:ext cx="167456" cy="269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53" h="40463" fill="none" extrusionOk="0">
                      <a:moveTo>
                        <a:pt x="25152" y="0"/>
                      </a:moveTo>
                      <a:cubicBezTo>
                        <a:pt x="19315" y="0"/>
                        <a:pt x="14378" y="7706"/>
                        <a:pt x="12777" y="18313"/>
                      </a:cubicBezTo>
                      <a:lnTo>
                        <a:pt x="12810" y="18113"/>
                      </a:lnTo>
                      <a:cubicBezTo>
                        <a:pt x="10542" y="32857"/>
                        <a:pt x="6372" y="40462"/>
                        <a:pt x="1" y="40462"/>
                      </a:cubicBezTo>
                      <a:lnTo>
                        <a:pt x="1" y="40462"/>
                      </a:lnTo>
                    </a:path>
                  </a:pathLst>
                </a:custGeom>
                <a:noFill/>
                <a:ln w="9525" cap="rnd" cmpd="sng">
                  <a:solidFill>
                    <a:srgbClr val="435D74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1" name="Google Shape;4111;p65"/>
                <p:cNvSpPr/>
                <p:nvPr/>
              </p:nvSpPr>
              <p:spPr>
                <a:xfrm>
                  <a:off x="1056023" y="1893872"/>
                  <a:ext cx="40644" cy="40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5" h="6105" extrusionOk="0">
                      <a:moveTo>
                        <a:pt x="3069" y="0"/>
                      </a:moveTo>
                      <a:cubicBezTo>
                        <a:pt x="1368" y="0"/>
                        <a:pt x="0" y="1368"/>
                        <a:pt x="0" y="3036"/>
                      </a:cubicBezTo>
                      <a:cubicBezTo>
                        <a:pt x="0" y="4737"/>
                        <a:pt x="1368" y="6105"/>
                        <a:pt x="3069" y="6105"/>
                      </a:cubicBezTo>
                      <a:cubicBezTo>
                        <a:pt x="4737" y="6105"/>
                        <a:pt x="6105" y="4737"/>
                        <a:pt x="6105" y="3036"/>
                      </a:cubicBezTo>
                      <a:cubicBezTo>
                        <a:pt x="6105" y="1368"/>
                        <a:pt x="4737" y="0"/>
                        <a:pt x="30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2" name="Google Shape;4112;p65"/>
                <p:cNvSpPr/>
                <p:nvPr/>
              </p:nvSpPr>
              <p:spPr>
                <a:xfrm>
                  <a:off x="1220365" y="2164199"/>
                  <a:ext cx="28654" cy="38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4" h="5757" extrusionOk="0">
                      <a:moveTo>
                        <a:pt x="509" y="0"/>
                      </a:moveTo>
                      <a:cubicBezTo>
                        <a:pt x="247" y="0"/>
                        <a:pt x="1" y="203"/>
                        <a:pt x="1" y="493"/>
                      </a:cubicBezTo>
                      <a:lnTo>
                        <a:pt x="1" y="5263"/>
                      </a:lnTo>
                      <a:cubicBezTo>
                        <a:pt x="1" y="5554"/>
                        <a:pt x="229" y="5757"/>
                        <a:pt x="482" y="5757"/>
                      </a:cubicBezTo>
                      <a:cubicBezTo>
                        <a:pt x="577" y="5757"/>
                        <a:pt x="676" y="5728"/>
                        <a:pt x="768" y="5664"/>
                      </a:cubicBezTo>
                      <a:lnTo>
                        <a:pt x="4003" y="3395"/>
                      </a:lnTo>
                      <a:cubicBezTo>
                        <a:pt x="4304" y="3195"/>
                        <a:pt x="4304" y="2795"/>
                        <a:pt x="4037" y="2595"/>
                      </a:cubicBezTo>
                      <a:lnTo>
                        <a:pt x="801" y="93"/>
                      </a:lnTo>
                      <a:cubicBezTo>
                        <a:pt x="710" y="29"/>
                        <a:pt x="608" y="0"/>
                        <a:pt x="50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3" name="Google Shape;4113;p65"/>
                <p:cNvSpPr/>
                <p:nvPr/>
              </p:nvSpPr>
              <p:spPr>
                <a:xfrm>
                  <a:off x="1220365" y="1625948"/>
                  <a:ext cx="28654" cy="3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4" h="5778" extrusionOk="0">
                      <a:moveTo>
                        <a:pt x="489" y="0"/>
                      </a:moveTo>
                      <a:cubicBezTo>
                        <a:pt x="234" y="0"/>
                        <a:pt x="1" y="207"/>
                        <a:pt x="1" y="514"/>
                      </a:cubicBezTo>
                      <a:lnTo>
                        <a:pt x="1" y="5284"/>
                      </a:lnTo>
                      <a:cubicBezTo>
                        <a:pt x="1" y="5574"/>
                        <a:pt x="229" y="5777"/>
                        <a:pt x="482" y="5777"/>
                      </a:cubicBezTo>
                      <a:cubicBezTo>
                        <a:pt x="577" y="5777"/>
                        <a:pt x="676" y="5748"/>
                        <a:pt x="768" y="5684"/>
                      </a:cubicBezTo>
                      <a:lnTo>
                        <a:pt x="4003" y="3382"/>
                      </a:lnTo>
                      <a:cubicBezTo>
                        <a:pt x="4304" y="3182"/>
                        <a:pt x="4304" y="2782"/>
                        <a:pt x="4037" y="2582"/>
                      </a:cubicBezTo>
                      <a:lnTo>
                        <a:pt x="801" y="113"/>
                      </a:lnTo>
                      <a:cubicBezTo>
                        <a:pt x="704" y="35"/>
                        <a:pt x="595" y="0"/>
                        <a:pt x="48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114" name="Google Shape;4114;p65"/>
            <p:cNvGrpSpPr/>
            <p:nvPr/>
          </p:nvGrpSpPr>
          <p:grpSpPr>
            <a:xfrm>
              <a:off x="1371406" y="1474292"/>
              <a:ext cx="518475" cy="879487"/>
              <a:chOff x="1398231" y="1474292"/>
              <a:chExt cx="518475" cy="879487"/>
            </a:xfrm>
          </p:grpSpPr>
          <p:grpSp>
            <p:nvGrpSpPr>
              <p:cNvPr id="4115" name="Google Shape;4115;p65"/>
              <p:cNvGrpSpPr/>
              <p:nvPr/>
            </p:nvGrpSpPr>
            <p:grpSpPr>
              <a:xfrm>
                <a:off x="1398231" y="1474292"/>
                <a:ext cx="518475" cy="341643"/>
                <a:chOff x="1398231" y="1474292"/>
                <a:chExt cx="518475" cy="341643"/>
              </a:xfrm>
            </p:grpSpPr>
            <p:sp>
              <p:nvSpPr>
                <p:cNvPr id="4116" name="Google Shape;4116;p65"/>
                <p:cNvSpPr/>
                <p:nvPr/>
              </p:nvSpPr>
              <p:spPr>
                <a:xfrm>
                  <a:off x="1398231" y="1595601"/>
                  <a:ext cx="102159" cy="99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45" h="14873" extrusionOk="0">
                      <a:moveTo>
                        <a:pt x="7692" y="1"/>
                      </a:moveTo>
                      <a:cubicBezTo>
                        <a:pt x="7531" y="1"/>
                        <a:pt x="7369" y="6"/>
                        <a:pt x="7206" y="16"/>
                      </a:cubicBezTo>
                      <a:cubicBezTo>
                        <a:pt x="3136" y="283"/>
                        <a:pt x="0" y="3786"/>
                        <a:pt x="267" y="7889"/>
                      </a:cubicBezTo>
                      <a:cubicBezTo>
                        <a:pt x="493" y="11846"/>
                        <a:pt x="3790" y="14873"/>
                        <a:pt x="7706" y="14873"/>
                      </a:cubicBezTo>
                      <a:cubicBezTo>
                        <a:pt x="7850" y="14873"/>
                        <a:pt x="7994" y="14869"/>
                        <a:pt x="8140" y="14860"/>
                      </a:cubicBezTo>
                      <a:cubicBezTo>
                        <a:pt x="12243" y="14594"/>
                        <a:pt x="15345" y="11058"/>
                        <a:pt x="15111" y="6988"/>
                      </a:cubicBezTo>
                      <a:cubicBezTo>
                        <a:pt x="14855" y="3048"/>
                        <a:pt x="11585" y="1"/>
                        <a:pt x="7692" y="1"/>
                      </a:cubicBez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4117" name="Google Shape;4117;p65"/>
                <p:cNvGrpSpPr/>
                <p:nvPr/>
              </p:nvGrpSpPr>
              <p:grpSpPr>
                <a:xfrm>
                  <a:off x="1616453" y="1474292"/>
                  <a:ext cx="300253" cy="341643"/>
                  <a:chOff x="1616453" y="1475379"/>
                  <a:chExt cx="300253" cy="341643"/>
                </a:xfrm>
              </p:grpSpPr>
              <p:sp>
                <p:nvSpPr>
                  <p:cNvPr id="4118" name="Google Shape;4118;p65"/>
                  <p:cNvSpPr/>
                  <p:nvPr/>
                </p:nvSpPr>
                <p:spPr>
                  <a:xfrm>
                    <a:off x="1631387" y="1645136"/>
                    <a:ext cx="85283" cy="746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0" h="11209" fill="none" extrusionOk="0">
                        <a:moveTo>
                          <a:pt x="1" y="0"/>
                        </a:moveTo>
                        <a:lnTo>
                          <a:pt x="1" y="0"/>
                        </a:lnTo>
                        <a:cubicBezTo>
                          <a:pt x="6372" y="0"/>
                          <a:pt x="10542" y="3803"/>
                          <a:pt x="12810" y="11208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19" name="Google Shape;4119;p65"/>
                  <p:cNvSpPr/>
                  <p:nvPr/>
                </p:nvSpPr>
                <p:spPr>
                  <a:xfrm>
                    <a:off x="1716447" y="1509882"/>
                    <a:ext cx="82400" cy="613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7" h="9208" fill="none" extrusionOk="0">
                        <a:moveTo>
                          <a:pt x="1" y="9207"/>
                        </a:moveTo>
                        <a:cubicBezTo>
                          <a:pt x="1635" y="3870"/>
                          <a:pt x="6539" y="1"/>
                          <a:pt x="12376" y="1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20" name="Google Shape;4120;p65"/>
                  <p:cNvSpPr/>
                  <p:nvPr/>
                </p:nvSpPr>
                <p:spPr>
                  <a:xfrm>
                    <a:off x="1716447" y="1719091"/>
                    <a:ext cx="82400" cy="610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7" h="9174" fill="none" extrusionOk="0">
                        <a:moveTo>
                          <a:pt x="1" y="0"/>
                        </a:moveTo>
                        <a:cubicBezTo>
                          <a:pt x="1635" y="5304"/>
                          <a:pt x="6539" y="9173"/>
                          <a:pt x="12376" y="9173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21" name="Google Shape;4121;p65"/>
                  <p:cNvSpPr/>
                  <p:nvPr/>
                </p:nvSpPr>
                <p:spPr>
                  <a:xfrm>
                    <a:off x="1631387" y="1570955"/>
                    <a:ext cx="85283" cy="741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0" h="11143" fill="none" extrusionOk="0">
                        <a:moveTo>
                          <a:pt x="1" y="11142"/>
                        </a:moveTo>
                        <a:cubicBezTo>
                          <a:pt x="6539" y="11142"/>
                          <a:pt x="10275" y="7106"/>
                          <a:pt x="12810" y="1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22" name="Google Shape;4122;p65"/>
                  <p:cNvSpPr/>
                  <p:nvPr/>
                </p:nvSpPr>
                <p:spPr>
                  <a:xfrm>
                    <a:off x="1616453" y="1624776"/>
                    <a:ext cx="42868" cy="407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39" h="6116" extrusionOk="0">
                        <a:moveTo>
                          <a:pt x="3199" y="1"/>
                        </a:moveTo>
                        <a:cubicBezTo>
                          <a:pt x="3079" y="1"/>
                          <a:pt x="2958" y="8"/>
                          <a:pt x="2835" y="23"/>
                        </a:cubicBezTo>
                        <a:cubicBezTo>
                          <a:pt x="1168" y="256"/>
                          <a:pt x="0" y="1757"/>
                          <a:pt x="200" y="3425"/>
                        </a:cubicBezTo>
                        <a:cubicBezTo>
                          <a:pt x="386" y="4971"/>
                          <a:pt x="1717" y="6115"/>
                          <a:pt x="3239" y="6115"/>
                        </a:cubicBezTo>
                        <a:cubicBezTo>
                          <a:pt x="3359" y="6115"/>
                          <a:pt x="3481" y="6108"/>
                          <a:pt x="3603" y="6094"/>
                        </a:cubicBezTo>
                        <a:cubicBezTo>
                          <a:pt x="5271" y="5860"/>
                          <a:pt x="6438" y="4359"/>
                          <a:pt x="6238" y="2691"/>
                        </a:cubicBezTo>
                        <a:cubicBezTo>
                          <a:pt x="6052" y="1145"/>
                          <a:pt x="4721" y="1"/>
                          <a:pt x="3199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23" name="Google Shape;4123;p65"/>
                  <p:cNvSpPr/>
                  <p:nvPr/>
                </p:nvSpPr>
                <p:spPr>
                  <a:xfrm>
                    <a:off x="1784849" y="1760975"/>
                    <a:ext cx="28654" cy="384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4" h="5778" extrusionOk="0">
                        <a:moveTo>
                          <a:pt x="489" y="0"/>
                        </a:moveTo>
                        <a:cubicBezTo>
                          <a:pt x="234" y="0"/>
                          <a:pt x="1" y="207"/>
                          <a:pt x="1" y="514"/>
                        </a:cubicBezTo>
                        <a:lnTo>
                          <a:pt x="1" y="5284"/>
                        </a:lnTo>
                        <a:cubicBezTo>
                          <a:pt x="1" y="5575"/>
                          <a:pt x="229" y="5777"/>
                          <a:pt x="482" y="5777"/>
                        </a:cubicBezTo>
                        <a:cubicBezTo>
                          <a:pt x="577" y="5777"/>
                          <a:pt x="676" y="5748"/>
                          <a:pt x="768" y="5684"/>
                        </a:cubicBezTo>
                        <a:lnTo>
                          <a:pt x="4037" y="3383"/>
                        </a:lnTo>
                        <a:cubicBezTo>
                          <a:pt x="4304" y="3183"/>
                          <a:pt x="4304" y="2782"/>
                          <a:pt x="4037" y="2582"/>
                        </a:cubicBezTo>
                        <a:lnTo>
                          <a:pt x="801" y="114"/>
                        </a:lnTo>
                        <a:cubicBezTo>
                          <a:pt x="704" y="36"/>
                          <a:pt x="595" y="0"/>
                          <a:pt x="48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24" name="Google Shape;4124;p65"/>
                  <p:cNvSpPr/>
                  <p:nvPr/>
                </p:nvSpPr>
                <p:spPr>
                  <a:xfrm>
                    <a:off x="1784849" y="1490834"/>
                    <a:ext cx="28654" cy="383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4" h="5757" extrusionOk="0">
                        <a:moveTo>
                          <a:pt x="509" y="0"/>
                        </a:moveTo>
                        <a:cubicBezTo>
                          <a:pt x="247" y="0"/>
                          <a:pt x="1" y="203"/>
                          <a:pt x="1" y="493"/>
                        </a:cubicBezTo>
                        <a:lnTo>
                          <a:pt x="1" y="5263"/>
                        </a:lnTo>
                        <a:cubicBezTo>
                          <a:pt x="1" y="5554"/>
                          <a:pt x="229" y="5757"/>
                          <a:pt x="482" y="5757"/>
                        </a:cubicBezTo>
                        <a:cubicBezTo>
                          <a:pt x="577" y="5757"/>
                          <a:pt x="676" y="5728"/>
                          <a:pt x="768" y="5664"/>
                        </a:cubicBezTo>
                        <a:lnTo>
                          <a:pt x="4037" y="3395"/>
                        </a:lnTo>
                        <a:cubicBezTo>
                          <a:pt x="4304" y="3195"/>
                          <a:pt x="4304" y="2795"/>
                          <a:pt x="4037" y="2561"/>
                        </a:cubicBezTo>
                        <a:lnTo>
                          <a:pt x="801" y="93"/>
                        </a:lnTo>
                        <a:cubicBezTo>
                          <a:pt x="710" y="29"/>
                          <a:pt x="608" y="0"/>
                          <a:pt x="50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4125" name="Google Shape;4125;p65"/>
                  <p:cNvGrpSpPr/>
                  <p:nvPr/>
                </p:nvGrpSpPr>
                <p:grpSpPr>
                  <a:xfrm>
                    <a:off x="1839639" y="1475379"/>
                    <a:ext cx="77067" cy="341643"/>
                    <a:chOff x="1839639" y="1475379"/>
                    <a:chExt cx="77067" cy="341643"/>
                  </a:xfrm>
                </p:grpSpPr>
                <p:sp>
                  <p:nvSpPr>
                    <p:cNvPr id="4126" name="Google Shape;4126;p65"/>
                    <p:cNvSpPr/>
                    <p:nvPr/>
                  </p:nvSpPr>
                  <p:spPr>
                    <a:xfrm>
                      <a:off x="1839639" y="1745481"/>
                      <a:ext cx="77067" cy="7154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576" h="10746" extrusionOk="0">
                          <a:moveTo>
                            <a:pt x="5775" y="1"/>
                          </a:moveTo>
                          <a:cubicBezTo>
                            <a:pt x="3179" y="1"/>
                            <a:pt x="889" y="1860"/>
                            <a:pt x="468" y="4506"/>
                          </a:cubicBezTo>
                          <a:cubicBezTo>
                            <a:pt x="1" y="7441"/>
                            <a:pt x="2002" y="10210"/>
                            <a:pt x="4904" y="10677"/>
                          </a:cubicBezTo>
                          <a:cubicBezTo>
                            <a:pt x="5194" y="10723"/>
                            <a:pt x="5483" y="10745"/>
                            <a:pt x="5768" y="10745"/>
                          </a:cubicBezTo>
                          <a:cubicBezTo>
                            <a:pt x="8364" y="10745"/>
                            <a:pt x="10655" y="8886"/>
                            <a:pt x="11075" y="6240"/>
                          </a:cubicBezTo>
                          <a:cubicBezTo>
                            <a:pt x="11576" y="3305"/>
                            <a:pt x="9574" y="536"/>
                            <a:pt x="6639" y="69"/>
                          </a:cubicBezTo>
                          <a:cubicBezTo>
                            <a:pt x="6349" y="23"/>
                            <a:pt x="6060" y="1"/>
                            <a:pt x="5775" y="1"/>
                          </a:cubicBezTo>
                          <a:close/>
                        </a:path>
                      </a:pathLst>
                    </a:custGeom>
                    <a:solidFill>
                      <a:srgbClr val="A5B7C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127" name="Google Shape;4127;p65"/>
                    <p:cNvSpPr/>
                    <p:nvPr/>
                  </p:nvSpPr>
                  <p:spPr>
                    <a:xfrm>
                      <a:off x="1839639" y="1475379"/>
                      <a:ext cx="77067" cy="7159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576" h="10754" extrusionOk="0">
                          <a:moveTo>
                            <a:pt x="5736" y="0"/>
                          </a:moveTo>
                          <a:cubicBezTo>
                            <a:pt x="3156" y="0"/>
                            <a:pt x="887" y="1881"/>
                            <a:pt x="468" y="4513"/>
                          </a:cubicBezTo>
                          <a:cubicBezTo>
                            <a:pt x="1" y="7449"/>
                            <a:pt x="2002" y="10218"/>
                            <a:pt x="4904" y="10685"/>
                          </a:cubicBezTo>
                          <a:cubicBezTo>
                            <a:pt x="5194" y="10731"/>
                            <a:pt x="5483" y="10753"/>
                            <a:pt x="5768" y="10753"/>
                          </a:cubicBezTo>
                          <a:cubicBezTo>
                            <a:pt x="8364" y="10753"/>
                            <a:pt x="10655" y="8893"/>
                            <a:pt x="11075" y="6248"/>
                          </a:cubicBezTo>
                          <a:cubicBezTo>
                            <a:pt x="11576" y="3313"/>
                            <a:pt x="9574" y="544"/>
                            <a:pt x="6639" y="77"/>
                          </a:cubicBezTo>
                          <a:cubicBezTo>
                            <a:pt x="6335" y="25"/>
                            <a:pt x="6034" y="0"/>
                            <a:pt x="5736" y="0"/>
                          </a:cubicBezTo>
                          <a:close/>
                        </a:path>
                      </a:pathLst>
                    </a:custGeom>
                    <a:solidFill>
                      <a:srgbClr val="A5B7C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grpSp>
            <p:nvGrpSpPr>
              <p:cNvPr id="4128" name="Google Shape;4128;p65"/>
              <p:cNvGrpSpPr/>
              <p:nvPr/>
            </p:nvGrpSpPr>
            <p:grpSpPr>
              <a:xfrm>
                <a:off x="1398451" y="2012951"/>
                <a:ext cx="518255" cy="340828"/>
                <a:chOff x="1398451" y="2012951"/>
                <a:chExt cx="518255" cy="340828"/>
              </a:xfrm>
            </p:grpSpPr>
            <p:sp>
              <p:nvSpPr>
                <p:cNvPr id="4129" name="Google Shape;4129;p65"/>
                <p:cNvSpPr/>
                <p:nvPr/>
              </p:nvSpPr>
              <p:spPr>
                <a:xfrm>
                  <a:off x="1398451" y="2133928"/>
                  <a:ext cx="102166" cy="99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46" h="14873" extrusionOk="0">
                      <a:moveTo>
                        <a:pt x="7697" y="0"/>
                      </a:moveTo>
                      <a:cubicBezTo>
                        <a:pt x="7535" y="0"/>
                        <a:pt x="7371" y="5"/>
                        <a:pt x="7206" y="16"/>
                      </a:cubicBezTo>
                      <a:cubicBezTo>
                        <a:pt x="3103" y="250"/>
                        <a:pt x="1" y="3785"/>
                        <a:pt x="268" y="7888"/>
                      </a:cubicBezTo>
                      <a:cubicBezTo>
                        <a:pt x="493" y="11846"/>
                        <a:pt x="3790" y="14872"/>
                        <a:pt x="7706" y="14872"/>
                      </a:cubicBezTo>
                      <a:cubicBezTo>
                        <a:pt x="7850" y="14872"/>
                        <a:pt x="7994" y="14868"/>
                        <a:pt x="8140" y="14860"/>
                      </a:cubicBezTo>
                      <a:cubicBezTo>
                        <a:pt x="12243" y="14593"/>
                        <a:pt x="15345" y="11057"/>
                        <a:pt x="15112" y="6954"/>
                      </a:cubicBezTo>
                      <a:cubicBezTo>
                        <a:pt x="14855" y="3016"/>
                        <a:pt x="11588" y="0"/>
                        <a:pt x="7697" y="0"/>
                      </a:cubicBez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4130" name="Google Shape;4130;p65"/>
                <p:cNvGrpSpPr/>
                <p:nvPr/>
              </p:nvGrpSpPr>
              <p:grpSpPr>
                <a:xfrm>
                  <a:off x="1616453" y="2012951"/>
                  <a:ext cx="300253" cy="340828"/>
                  <a:chOff x="1616453" y="2013538"/>
                  <a:chExt cx="300253" cy="340828"/>
                </a:xfrm>
              </p:grpSpPr>
              <p:sp>
                <p:nvSpPr>
                  <p:cNvPr id="4131" name="Google Shape;4131;p65"/>
                  <p:cNvSpPr/>
                  <p:nvPr/>
                </p:nvSpPr>
                <p:spPr>
                  <a:xfrm>
                    <a:off x="1631387" y="2183474"/>
                    <a:ext cx="85283" cy="746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0" h="11209" fill="none" extrusionOk="0">
                        <a:moveTo>
                          <a:pt x="1" y="0"/>
                        </a:moveTo>
                        <a:lnTo>
                          <a:pt x="1" y="0"/>
                        </a:lnTo>
                        <a:cubicBezTo>
                          <a:pt x="6372" y="0"/>
                          <a:pt x="10542" y="3803"/>
                          <a:pt x="12810" y="11208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32" name="Google Shape;4132;p65"/>
                  <p:cNvSpPr/>
                  <p:nvPr/>
                </p:nvSpPr>
                <p:spPr>
                  <a:xfrm>
                    <a:off x="1716447" y="2048220"/>
                    <a:ext cx="82400" cy="610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7" h="9174" fill="none" extrusionOk="0">
                        <a:moveTo>
                          <a:pt x="1" y="9174"/>
                        </a:moveTo>
                        <a:cubicBezTo>
                          <a:pt x="1635" y="3870"/>
                          <a:pt x="6539" y="0"/>
                          <a:pt x="12376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33" name="Google Shape;4133;p65"/>
                  <p:cNvSpPr/>
                  <p:nvPr/>
                </p:nvSpPr>
                <p:spPr>
                  <a:xfrm>
                    <a:off x="1716447" y="2257422"/>
                    <a:ext cx="82400" cy="610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7" h="9175" fill="none" extrusionOk="0">
                        <a:moveTo>
                          <a:pt x="1" y="1"/>
                        </a:moveTo>
                        <a:cubicBezTo>
                          <a:pt x="1635" y="5305"/>
                          <a:pt x="6539" y="9174"/>
                          <a:pt x="12376" y="9174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34" name="Google Shape;4134;p65"/>
                  <p:cNvSpPr/>
                  <p:nvPr/>
                </p:nvSpPr>
                <p:spPr>
                  <a:xfrm>
                    <a:off x="1631387" y="2109073"/>
                    <a:ext cx="85283" cy="743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0" h="11175" fill="none" extrusionOk="0">
                        <a:moveTo>
                          <a:pt x="1" y="11175"/>
                        </a:moveTo>
                        <a:cubicBezTo>
                          <a:pt x="6539" y="11175"/>
                          <a:pt x="10275" y="7105"/>
                          <a:pt x="12810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35" name="Google Shape;4135;p65"/>
                  <p:cNvSpPr/>
                  <p:nvPr/>
                </p:nvSpPr>
                <p:spPr>
                  <a:xfrm>
                    <a:off x="1616453" y="2163114"/>
                    <a:ext cx="42868" cy="404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39" h="6082" extrusionOk="0">
                        <a:moveTo>
                          <a:pt x="3241" y="0"/>
                        </a:moveTo>
                        <a:cubicBezTo>
                          <a:pt x="3118" y="0"/>
                          <a:pt x="2994" y="8"/>
                          <a:pt x="2869" y="23"/>
                        </a:cubicBezTo>
                        <a:cubicBezTo>
                          <a:pt x="1168" y="223"/>
                          <a:pt x="0" y="1724"/>
                          <a:pt x="200" y="3392"/>
                        </a:cubicBezTo>
                        <a:cubicBezTo>
                          <a:pt x="386" y="4937"/>
                          <a:pt x="1717" y="6082"/>
                          <a:pt x="3239" y="6082"/>
                        </a:cubicBezTo>
                        <a:cubicBezTo>
                          <a:pt x="3359" y="6082"/>
                          <a:pt x="3481" y="6075"/>
                          <a:pt x="3603" y="6060"/>
                        </a:cubicBezTo>
                        <a:cubicBezTo>
                          <a:pt x="5271" y="5860"/>
                          <a:pt x="6438" y="4326"/>
                          <a:pt x="6238" y="2658"/>
                        </a:cubicBezTo>
                        <a:cubicBezTo>
                          <a:pt x="6053" y="1115"/>
                          <a:pt x="4754" y="0"/>
                          <a:pt x="3241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36" name="Google Shape;4136;p65"/>
                  <p:cNvSpPr/>
                  <p:nvPr/>
                </p:nvSpPr>
                <p:spPr>
                  <a:xfrm>
                    <a:off x="1784849" y="2299227"/>
                    <a:ext cx="28654" cy="385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4" h="5785" extrusionOk="0">
                        <a:moveTo>
                          <a:pt x="509" y="0"/>
                        </a:moveTo>
                        <a:cubicBezTo>
                          <a:pt x="247" y="0"/>
                          <a:pt x="1" y="203"/>
                          <a:pt x="1" y="493"/>
                        </a:cubicBezTo>
                        <a:lnTo>
                          <a:pt x="1" y="5264"/>
                        </a:lnTo>
                        <a:cubicBezTo>
                          <a:pt x="1" y="5561"/>
                          <a:pt x="240" y="5784"/>
                          <a:pt x="499" y="5784"/>
                        </a:cubicBezTo>
                        <a:cubicBezTo>
                          <a:pt x="589" y="5784"/>
                          <a:pt x="682" y="5757"/>
                          <a:pt x="768" y="5697"/>
                        </a:cubicBezTo>
                        <a:lnTo>
                          <a:pt x="4037" y="3396"/>
                        </a:lnTo>
                        <a:cubicBezTo>
                          <a:pt x="4304" y="3195"/>
                          <a:pt x="4304" y="2795"/>
                          <a:pt x="4037" y="2595"/>
                        </a:cubicBezTo>
                        <a:lnTo>
                          <a:pt x="801" y="93"/>
                        </a:lnTo>
                        <a:cubicBezTo>
                          <a:pt x="710" y="29"/>
                          <a:pt x="608" y="0"/>
                          <a:pt x="50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37" name="Google Shape;4137;p65"/>
                  <p:cNvSpPr/>
                  <p:nvPr/>
                </p:nvSpPr>
                <p:spPr>
                  <a:xfrm>
                    <a:off x="1784849" y="2028946"/>
                    <a:ext cx="28654" cy="38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4" h="5790" extrusionOk="0">
                        <a:moveTo>
                          <a:pt x="509" y="1"/>
                        </a:moveTo>
                        <a:cubicBezTo>
                          <a:pt x="247" y="1"/>
                          <a:pt x="1" y="203"/>
                          <a:pt x="1" y="494"/>
                        </a:cubicBezTo>
                        <a:lnTo>
                          <a:pt x="1" y="5264"/>
                        </a:lnTo>
                        <a:cubicBezTo>
                          <a:pt x="1" y="5580"/>
                          <a:pt x="231" y="5790"/>
                          <a:pt x="485" y="5790"/>
                        </a:cubicBezTo>
                        <a:cubicBezTo>
                          <a:pt x="580" y="5790"/>
                          <a:pt x="677" y="5761"/>
                          <a:pt x="768" y="5697"/>
                        </a:cubicBezTo>
                        <a:lnTo>
                          <a:pt x="4037" y="3396"/>
                        </a:lnTo>
                        <a:cubicBezTo>
                          <a:pt x="4304" y="3196"/>
                          <a:pt x="4304" y="2795"/>
                          <a:pt x="4037" y="2595"/>
                        </a:cubicBezTo>
                        <a:lnTo>
                          <a:pt x="801" y="93"/>
                        </a:lnTo>
                        <a:cubicBezTo>
                          <a:pt x="710" y="29"/>
                          <a:pt x="608" y="1"/>
                          <a:pt x="509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4138" name="Google Shape;4138;p65"/>
                  <p:cNvGrpSpPr/>
                  <p:nvPr/>
                </p:nvGrpSpPr>
                <p:grpSpPr>
                  <a:xfrm>
                    <a:off x="1839639" y="2013538"/>
                    <a:ext cx="77067" cy="340828"/>
                    <a:chOff x="1839639" y="2013538"/>
                    <a:chExt cx="77067" cy="340828"/>
                  </a:xfrm>
                </p:grpSpPr>
                <p:sp>
                  <p:nvSpPr>
                    <p:cNvPr id="4139" name="Google Shape;4139;p65"/>
                    <p:cNvSpPr/>
                    <p:nvPr/>
                  </p:nvSpPr>
                  <p:spPr>
                    <a:xfrm>
                      <a:off x="1839639" y="2282618"/>
                      <a:ext cx="77067" cy="7174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576" h="10777" extrusionOk="0">
                          <a:moveTo>
                            <a:pt x="5787" y="0"/>
                          </a:moveTo>
                          <a:cubicBezTo>
                            <a:pt x="3185" y="0"/>
                            <a:pt x="889" y="1889"/>
                            <a:pt x="468" y="4538"/>
                          </a:cubicBezTo>
                          <a:cubicBezTo>
                            <a:pt x="1" y="7473"/>
                            <a:pt x="2002" y="10208"/>
                            <a:pt x="4938" y="10709"/>
                          </a:cubicBezTo>
                          <a:cubicBezTo>
                            <a:pt x="5221" y="10754"/>
                            <a:pt x="5503" y="10776"/>
                            <a:pt x="5781" y="10776"/>
                          </a:cubicBezTo>
                          <a:cubicBezTo>
                            <a:pt x="8358" y="10776"/>
                            <a:pt x="10654" y="8888"/>
                            <a:pt x="11075" y="6239"/>
                          </a:cubicBezTo>
                          <a:cubicBezTo>
                            <a:pt x="11576" y="3303"/>
                            <a:pt x="9574" y="535"/>
                            <a:pt x="6639" y="68"/>
                          </a:cubicBezTo>
                          <a:cubicBezTo>
                            <a:pt x="6352" y="22"/>
                            <a:pt x="6068" y="0"/>
                            <a:pt x="5787" y="0"/>
                          </a:cubicBezTo>
                          <a:close/>
                        </a:path>
                      </a:pathLst>
                    </a:custGeom>
                    <a:solidFill>
                      <a:srgbClr val="A5B7C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140" name="Google Shape;4140;p65"/>
                    <p:cNvSpPr/>
                    <p:nvPr/>
                  </p:nvSpPr>
                  <p:spPr>
                    <a:xfrm>
                      <a:off x="1839639" y="2013538"/>
                      <a:ext cx="77067" cy="715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576" h="10753" extrusionOk="0">
                          <a:moveTo>
                            <a:pt x="5786" y="1"/>
                          </a:moveTo>
                          <a:cubicBezTo>
                            <a:pt x="3185" y="1"/>
                            <a:pt x="889" y="1886"/>
                            <a:pt x="468" y="4505"/>
                          </a:cubicBezTo>
                          <a:cubicBezTo>
                            <a:pt x="1" y="7440"/>
                            <a:pt x="2002" y="10209"/>
                            <a:pt x="4904" y="10676"/>
                          </a:cubicBezTo>
                          <a:cubicBezTo>
                            <a:pt x="5208" y="10728"/>
                            <a:pt x="5509" y="10753"/>
                            <a:pt x="5807" y="10753"/>
                          </a:cubicBezTo>
                          <a:cubicBezTo>
                            <a:pt x="8387" y="10753"/>
                            <a:pt x="10657" y="8872"/>
                            <a:pt x="11075" y="6240"/>
                          </a:cubicBezTo>
                          <a:cubicBezTo>
                            <a:pt x="11576" y="3304"/>
                            <a:pt x="9574" y="535"/>
                            <a:pt x="6639" y="68"/>
                          </a:cubicBezTo>
                          <a:cubicBezTo>
                            <a:pt x="6352" y="23"/>
                            <a:pt x="6067" y="1"/>
                            <a:pt x="5786" y="1"/>
                          </a:cubicBezTo>
                          <a:close/>
                        </a:path>
                      </a:pathLst>
                    </a:custGeom>
                    <a:solidFill>
                      <a:srgbClr val="A5B7C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</p:grpSp>
      </p:grpSp>
      <p:grpSp>
        <p:nvGrpSpPr>
          <p:cNvPr id="4141" name="Google Shape;4141;p65"/>
          <p:cNvGrpSpPr/>
          <p:nvPr/>
        </p:nvGrpSpPr>
        <p:grpSpPr>
          <a:xfrm>
            <a:off x="724986" y="3605478"/>
            <a:ext cx="1368681" cy="682918"/>
            <a:chOff x="724986" y="3605478"/>
            <a:chExt cx="1368681" cy="682918"/>
          </a:xfrm>
        </p:grpSpPr>
        <p:grpSp>
          <p:nvGrpSpPr>
            <p:cNvPr id="4142" name="Google Shape;4142;p65"/>
            <p:cNvGrpSpPr/>
            <p:nvPr/>
          </p:nvGrpSpPr>
          <p:grpSpPr>
            <a:xfrm>
              <a:off x="1289102" y="3823629"/>
              <a:ext cx="240442" cy="250435"/>
              <a:chOff x="-165066" y="3843615"/>
              <a:chExt cx="221259" cy="230455"/>
            </a:xfrm>
          </p:grpSpPr>
          <p:sp>
            <p:nvSpPr>
              <p:cNvPr id="4143" name="Google Shape;4143;p65"/>
              <p:cNvSpPr/>
              <p:nvPr/>
            </p:nvSpPr>
            <p:spPr>
              <a:xfrm>
                <a:off x="-165066" y="3843615"/>
                <a:ext cx="106189" cy="230455"/>
              </a:xfrm>
              <a:custGeom>
                <a:avLst/>
                <a:gdLst/>
                <a:ahLst/>
                <a:cxnLst/>
                <a:rect l="l" t="t" r="r" b="b"/>
                <a:pathLst>
                  <a:path w="9076" h="19697" extrusionOk="0">
                    <a:moveTo>
                      <a:pt x="7950" y="0"/>
                    </a:moveTo>
                    <a:cubicBezTo>
                      <a:pt x="7325" y="0"/>
                      <a:pt x="7031" y="353"/>
                      <a:pt x="6905" y="861"/>
                    </a:cubicBezTo>
                    <a:cubicBezTo>
                      <a:pt x="6789" y="843"/>
                      <a:pt x="6673" y="834"/>
                      <a:pt x="6560" y="834"/>
                    </a:cubicBezTo>
                    <a:cubicBezTo>
                      <a:pt x="5374" y="834"/>
                      <a:pt x="4369" y="1804"/>
                      <a:pt x="4378" y="3035"/>
                    </a:cubicBezTo>
                    <a:cubicBezTo>
                      <a:pt x="4378" y="3093"/>
                      <a:pt x="4384" y="3152"/>
                      <a:pt x="4388" y="3210"/>
                    </a:cubicBezTo>
                    <a:cubicBezTo>
                      <a:pt x="4095" y="3091"/>
                      <a:pt x="3789" y="3034"/>
                      <a:pt x="3486" y="3034"/>
                    </a:cubicBezTo>
                    <a:cubicBezTo>
                      <a:pt x="2814" y="3034"/>
                      <a:pt x="2155" y="3317"/>
                      <a:pt x="1689" y="3841"/>
                    </a:cubicBezTo>
                    <a:cubicBezTo>
                      <a:pt x="1013" y="4601"/>
                      <a:pt x="893" y="5704"/>
                      <a:pt x="1385" y="6594"/>
                    </a:cubicBezTo>
                    <a:cubicBezTo>
                      <a:pt x="0" y="7697"/>
                      <a:pt x="117" y="9839"/>
                      <a:pt x="1618" y="10780"/>
                    </a:cubicBezTo>
                    <a:cubicBezTo>
                      <a:pt x="664" y="11961"/>
                      <a:pt x="1036" y="13721"/>
                      <a:pt x="2388" y="14417"/>
                    </a:cubicBezTo>
                    <a:cubicBezTo>
                      <a:pt x="2375" y="14508"/>
                      <a:pt x="2372" y="14595"/>
                      <a:pt x="2372" y="14685"/>
                    </a:cubicBezTo>
                    <a:cubicBezTo>
                      <a:pt x="2372" y="15776"/>
                      <a:pt x="3106" y="16727"/>
                      <a:pt x="4161" y="17002"/>
                    </a:cubicBezTo>
                    <a:cubicBezTo>
                      <a:pt x="4473" y="17901"/>
                      <a:pt x="5317" y="18472"/>
                      <a:pt x="6226" y="18472"/>
                    </a:cubicBezTo>
                    <a:cubicBezTo>
                      <a:pt x="6429" y="18472"/>
                      <a:pt x="6635" y="18443"/>
                      <a:pt x="6840" y="18383"/>
                    </a:cubicBezTo>
                    <a:cubicBezTo>
                      <a:pt x="6888" y="19128"/>
                      <a:pt x="7157" y="19697"/>
                      <a:pt x="7953" y="19697"/>
                    </a:cubicBezTo>
                    <a:cubicBezTo>
                      <a:pt x="9074" y="19697"/>
                      <a:pt x="9059" y="18730"/>
                      <a:pt x="9075" y="18730"/>
                    </a:cubicBezTo>
                    <a:cubicBezTo>
                      <a:pt x="9075" y="18730"/>
                      <a:pt x="9075" y="18730"/>
                      <a:pt x="9075" y="18730"/>
                    </a:cubicBezTo>
                    <a:cubicBezTo>
                      <a:pt x="9072" y="18726"/>
                      <a:pt x="9046" y="1055"/>
                      <a:pt x="9033" y="1055"/>
                    </a:cubicBezTo>
                    <a:cubicBezTo>
                      <a:pt x="9033" y="1055"/>
                      <a:pt x="9033" y="1055"/>
                      <a:pt x="9033" y="1055"/>
                    </a:cubicBezTo>
                    <a:cubicBezTo>
                      <a:pt x="9014" y="919"/>
                      <a:pt x="8982" y="790"/>
                      <a:pt x="8936" y="660"/>
                    </a:cubicBezTo>
                    <a:cubicBezTo>
                      <a:pt x="8784" y="259"/>
                      <a:pt x="8490" y="0"/>
                      <a:pt x="7950" y="0"/>
                    </a:cubicBezTo>
                    <a:close/>
                  </a:path>
                </a:pathLst>
              </a:custGeom>
              <a:solidFill>
                <a:srgbClr val="E4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4" name="Google Shape;4144;p65"/>
              <p:cNvSpPr/>
              <p:nvPr/>
            </p:nvSpPr>
            <p:spPr>
              <a:xfrm>
                <a:off x="-100985" y="3906105"/>
                <a:ext cx="41804" cy="52708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4505" fill="none" extrusionOk="0">
                    <a:moveTo>
                      <a:pt x="3573" y="1"/>
                    </a:moveTo>
                    <a:cubicBezTo>
                      <a:pt x="3573" y="1"/>
                      <a:pt x="1" y="221"/>
                      <a:pt x="997" y="4504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5" name="Google Shape;4145;p65"/>
              <p:cNvSpPr/>
              <p:nvPr/>
            </p:nvSpPr>
            <p:spPr>
              <a:xfrm>
                <a:off x="-86594" y="3875146"/>
                <a:ext cx="27296" cy="25717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198" fill="none" extrusionOk="0">
                    <a:moveTo>
                      <a:pt x="0" y="696"/>
                    </a:moveTo>
                    <a:cubicBezTo>
                      <a:pt x="0" y="696"/>
                      <a:pt x="2333" y="0"/>
                      <a:pt x="2333" y="2197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6" name="Google Shape;4146;p65"/>
              <p:cNvSpPr/>
              <p:nvPr/>
            </p:nvSpPr>
            <p:spPr>
              <a:xfrm>
                <a:off x="-113855" y="3879078"/>
                <a:ext cx="8986" cy="2178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1862" fill="none" extrusionOk="0">
                    <a:moveTo>
                      <a:pt x="1" y="1"/>
                    </a:moveTo>
                    <a:cubicBezTo>
                      <a:pt x="1" y="1"/>
                      <a:pt x="1" y="1056"/>
                      <a:pt x="768" y="1861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7" name="Google Shape;4147;p65"/>
              <p:cNvSpPr/>
              <p:nvPr/>
            </p:nvSpPr>
            <p:spPr>
              <a:xfrm>
                <a:off x="-148861" y="3908679"/>
                <a:ext cx="53340" cy="15538"/>
              </a:xfrm>
              <a:custGeom>
                <a:avLst/>
                <a:gdLst/>
                <a:ahLst/>
                <a:cxnLst/>
                <a:rect l="l" t="t" r="r" b="b"/>
                <a:pathLst>
                  <a:path w="4559" h="1328" fill="none" extrusionOk="0">
                    <a:moveTo>
                      <a:pt x="0" y="1030"/>
                    </a:moveTo>
                    <a:cubicBezTo>
                      <a:pt x="1301" y="1"/>
                      <a:pt x="2559" y="1327"/>
                      <a:pt x="2559" y="1327"/>
                    </a:cubicBezTo>
                    <a:cubicBezTo>
                      <a:pt x="2559" y="1327"/>
                      <a:pt x="2828" y="150"/>
                      <a:pt x="4559" y="642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8" name="Google Shape;4148;p65"/>
              <p:cNvSpPr/>
              <p:nvPr/>
            </p:nvSpPr>
            <p:spPr>
              <a:xfrm>
                <a:off x="-137430" y="3963493"/>
                <a:ext cx="28092" cy="51948"/>
              </a:xfrm>
              <a:custGeom>
                <a:avLst/>
                <a:gdLst/>
                <a:ahLst/>
                <a:cxnLst/>
                <a:rect l="l" t="t" r="r" b="b"/>
                <a:pathLst>
                  <a:path w="2401" h="4440" fill="none" extrusionOk="0">
                    <a:moveTo>
                      <a:pt x="10" y="4439"/>
                    </a:moveTo>
                    <a:cubicBezTo>
                      <a:pt x="10" y="4439"/>
                      <a:pt x="0" y="2220"/>
                      <a:pt x="1718" y="2437"/>
                    </a:cubicBezTo>
                    <a:cubicBezTo>
                      <a:pt x="1718" y="2437"/>
                      <a:pt x="828" y="1217"/>
                      <a:pt x="2401" y="1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9" name="Google Shape;4149;p65"/>
              <p:cNvSpPr/>
              <p:nvPr/>
            </p:nvSpPr>
            <p:spPr>
              <a:xfrm>
                <a:off x="-122021" y="4015429"/>
                <a:ext cx="12461" cy="32374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2767" fill="none" extrusionOk="0">
                    <a:moveTo>
                      <a:pt x="1064" y="0"/>
                    </a:moveTo>
                    <a:cubicBezTo>
                      <a:pt x="1064" y="0"/>
                      <a:pt x="0" y="1146"/>
                      <a:pt x="702" y="2767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0" name="Google Shape;4150;p65"/>
              <p:cNvSpPr/>
              <p:nvPr/>
            </p:nvSpPr>
            <p:spPr>
              <a:xfrm>
                <a:off x="-95533" y="4013124"/>
                <a:ext cx="36235" cy="21739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1858" fill="none" extrusionOk="0">
                    <a:moveTo>
                      <a:pt x="3097" y="197"/>
                    </a:moveTo>
                    <a:cubicBezTo>
                      <a:pt x="1463" y="0"/>
                      <a:pt x="764" y="1579"/>
                      <a:pt x="764" y="1579"/>
                    </a:cubicBezTo>
                    <a:cubicBezTo>
                      <a:pt x="764" y="1579"/>
                      <a:pt x="334" y="1391"/>
                      <a:pt x="1" y="1857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1" name="Google Shape;4151;p65"/>
              <p:cNvSpPr/>
              <p:nvPr/>
            </p:nvSpPr>
            <p:spPr>
              <a:xfrm>
                <a:off x="-123355" y="3941357"/>
                <a:ext cx="32000" cy="17913"/>
              </a:xfrm>
              <a:custGeom>
                <a:avLst/>
                <a:gdLst/>
                <a:ahLst/>
                <a:cxnLst/>
                <a:rect l="l" t="t" r="r" b="b"/>
                <a:pathLst>
                  <a:path w="2735" h="1531" fill="none" extrusionOk="0">
                    <a:moveTo>
                      <a:pt x="2735" y="0"/>
                    </a:moveTo>
                    <a:cubicBezTo>
                      <a:pt x="2735" y="0"/>
                      <a:pt x="1085" y="1530"/>
                      <a:pt x="1" y="0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2" name="Google Shape;4152;p65"/>
              <p:cNvSpPr/>
              <p:nvPr/>
            </p:nvSpPr>
            <p:spPr>
              <a:xfrm>
                <a:off x="-91367" y="3973672"/>
                <a:ext cx="32070" cy="15807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1351" fill="none" extrusionOk="0">
                    <a:moveTo>
                      <a:pt x="1" y="434"/>
                    </a:moveTo>
                    <a:cubicBezTo>
                      <a:pt x="1" y="434"/>
                      <a:pt x="1709" y="1"/>
                      <a:pt x="2741" y="1350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3" name="Google Shape;4153;p65"/>
              <p:cNvSpPr/>
              <p:nvPr/>
            </p:nvSpPr>
            <p:spPr>
              <a:xfrm>
                <a:off x="-49996" y="3843615"/>
                <a:ext cx="106189" cy="230455"/>
              </a:xfrm>
              <a:custGeom>
                <a:avLst/>
                <a:gdLst/>
                <a:ahLst/>
                <a:cxnLst/>
                <a:rect l="l" t="t" r="r" b="b"/>
                <a:pathLst>
                  <a:path w="9076" h="19697" extrusionOk="0">
                    <a:moveTo>
                      <a:pt x="1127" y="0"/>
                    </a:moveTo>
                    <a:cubicBezTo>
                      <a:pt x="586" y="0"/>
                      <a:pt x="292" y="259"/>
                      <a:pt x="140" y="660"/>
                    </a:cubicBezTo>
                    <a:cubicBezTo>
                      <a:pt x="95" y="790"/>
                      <a:pt x="62" y="919"/>
                      <a:pt x="43" y="1055"/>
                    </a:cubicBezTo>
                    <a:cubicBezTo>
                      <a:pt x="43" y="1055"/>
                      <a:pt x="43" y="1055"/>
                      <a:pt x="43" y="1055"/>
                    </a:cubicBezTo>
                    <a:cubicBezTo>
                      <a:pt x="30" y="1055"/>
                      <a:pt x="4" y="18726"/>
                      <a:pt x="1" y="18730"/>
                    </a:cubicBezTo>
                    <a:cubicBezTo>
                      <a:pt x="1" y="18730"/>
                      <a:pt x="1" y="18730"/>
                      <a:pt x="1" y="18730"/>
                    </a:cubicBezTo>
                    <a:cubicBezTo>
                      <a:pt x="17" y="18730"/>
                      <a:pt x="3" y="19697"/>
                      <a:pt x="1123" y="19697"/>
                    </a:cubicBezTo>
                    <a:cubicBezTo>
                      <a:pt x="1919" y="19697"/>
                      <a:pt x="2188" y="19128"/>
                      <a:pt x="2236" y="18383"/>
                    </a:cubicBezTo>
                    <a:cubicBezTo>
                      <a:pt x="2441" y="18443"/>
                      <a:pt x="2647" y="18472"/>
                      <a:pt x="2850" y="18472"/>
                    </a:cubicBezTo>
                    <a:cubicBezTo>
                      <a:pt x="3758" y="18472"/>
                      <a:pt x="4600" y="17901"/>
                      <a:pt x="4915" y="17002"/>
                    </a:cubicBezTo>
                    <a:cubicBezTo>
                      <a:pt x="5970" y="16727"/>
                      <a:pt x="6704" y="15776"/>
                      <a:pt x="6704" y="14685"/>
                    </a:cubicBezTo>
                    <a:cubicBezTo>
                      <a:pt x="6704" y="14595"/>
                      <a:pt x="6698" y="14508"/>
                      <a:pt x="6688" y="14417"/>
                    </a:cubicBezTo>
                    <a:cubicBezTo>
                      <a:pt x="8040" y="13725"/>
                      <a:pt x="8412" y="11961"/>
                      <a:pt x="7458" y="10780"/>
                    </a:cubicBezTo>
                    <a:cubicBezTo>
                      <a:pt x="8956" y="9839"/>
                      <a:pt x="9076" y="7697"/>
                      <a:pt x="7691" y="6594"/>
                    </a:cubicBezTo>
                    <a:cubicBezTo>
                      <a:pt x="8183" y="5704"/>
                      <a:pt x="8060" y="4601"/>
                      <a:pt x="7387" y="3841"/>
                    </a:cubicBezTo>
                    <a:cubicBezTo>
                      <a:pt x="6921" y="3315"/>
                      <a:pt x="6264" y="3033"/>
                      <a:pt x="5593" y="3033"/>
                    </a:cubicBezTo>
                    <a:cubicBezTo>
                      <a:pt x="5289" y="3033"/>
                      <a:pt x="4982" y="3091"/>
                      <a:pt x="4689" y="3210"/>
                    </a:cubicBezTo>
                    <a:cubicBezTo>
                      <a:pt x="4692" y="3152"/>
                      <a:pt x="4695" y="3093"/>
                      <a:pt x="4695" y="3035"/>
                    </a:cubicBezTo>
                    <a:cubicBezTo>
                      <a:pt x="4704" y="1804"/>
                      <a:pt x="3702" y="834"/>
                      <a:pt x="2514" y="834"/>
                    </a:cubicBezTo>
                    <a:cubicBezTo>
                      <a:pt x="2400" y="834"/>
                      <a:pt x="2285" y="843"/>
                      <a:pt x="2168" y="861"/>
                    </a:cubicBezTo>
                    <a:cubicBezTo>
                      <a:pt x="2045" y="353"/>
                      <a:pt x="1751" y="0"/>
                      <a:pt x="1127" y="0"/>
                    </a:cubicBezTo>
                    <a:close/>
                  </a:path>
                </a:pathLst>
              </a:custGeom>
              <a:solidFill>
                <a:srgbClr val="4056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4" name="Google Shape;4154;p65"/>
              <p:cNvSpPr/>
              <p:nvPr/>
            </p:nvSpPr>
            <p:spPr>
              <a:xfrm>
                <a:off x="-49692" y="3906105"/>
                <a:ext cx="41804" cy="52708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4505" fill="none" extrusionOk="0">
                    <a:moveTo>
                      <a:pt x="1" y="1"/>
                    </a:moveTo>
                    <a:cubicBezTo>
                      <a:pt x="1" y="1"/>
                      <a:pt x="3572" y="221"/>
                      <a:pt x="2573" y="4504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5" name="Google Shape;4155;p65"/>
              <p:cNvSpPr/>
              <p:nvPr/>
            </p:nvSpPr>
            <p:spPr>
              <a:xfrm>
                <a:off x="-49575" y="3875146"/>
                <a:ext cx="27261" cy="25717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2198" fill="none" extrusionOk="0">
                    <a:moveTo>
                      <a:pt x="2330" y="696"/>
                    </a:moveTo>
                    <a:cubicBezTo>
                      <a:pt x="2330" y="696"/>
                      <a:pt x="0" y="0"/>
                      <a:pt x="0" y="2197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6" name="Google Shape;4156;p65"/>
              <p:cNvSpPr/>
              <p:nvPr/>
            </p:nvSpPr>
            <p:spPr>
              <a:xfrm>
                <a:off x="-4003" y="3879078"/>
                <a:ext cx="8986" cy="2178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1862" fill="none" extrusionOk="0">
                    <a:moveTo>
                      <a:pt x="767" y="1"/>
                    </a:moveTo>
                    <a:cubicBezTo>
                      <a:pt x="767" y="1"/>
                      <a:pt x="767" y="1056"/>
                      <a:pt x="1" y="1861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7" name="Google Shape;4157;p65"/>
              <p:cNvSpPr/>
              <p:nvPr/>
            </p:nvSpPr>
            <p:spPr>
              <a:xfrm>
                <a:off x="-13352" y="3908679"/>
                <a:ext cx="53352" cy="15538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1328" fill="none" extrusionOk="0">
                    <a:moveTo>
                      <a:pt x="4559" y="1030"/>
                    </a:moveTo>
                    <a:cubicBezTo>
                      <a:pt x="3258" y="1"/>
                      <a:pt x="1997" y="1327"/>
                      <a:pt x="1997" y="1327"/>
                    </a:cubicBezTo>
                    <a:cubicBezTo>
                      <a:pt x="1997" y="1327"/>
                      <a:pt x="1731" y="150"/>
                      <a:pt x="1" y="642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8" name="Google Shape;4158;p65"/>
              <p:cNvSpPr/>
              <p:nvPr/>
            </p:nvSpPr>
            <p:spPr>
              <a:xfrm>
                <a:off x="466" y="3963493"/>
                <a:ext cx="28092" cy="51948"/>
              </a:xfrm>
              <a:custGeom>
                <a:avLst/>
                <a:gdLst/>
                <a:ahLst/>
                <a:cxnLst/>
                <a:rect l="l" t="t" r="r" b="b"/>
                <a:pathLst>
                  <a:path w="2401" h="4440" fill="none" extrusionOk="0">
                    <a:moveTo>
                      <a:pt x="2391" y="4439"/>
                    </a:moveTo>
                    <a:cubicBezTo>
                      <a:pt x="2391" y="4439"/>
                      <a:pt x="2401" y="2220"/>
                      <a:pt x="683" y="2437"/>
                    </a:cubicBezTo>
                    <a:cubicBezTo>
                      <a:pt x="683" y="2437"/>
                      <a:pt x="1573" y="1217"/>
                      <a:pt x="0" y="1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9" name="Google Shape;4159;p65"/>
              <p:cNvSpPr/>
              <p:nvPr/>
            </p:nvSpPr>
            <p:spPr>
              <a:xfrm>
                <a:off x="688" y="4015429"/>
                <a:ext cx="12472" cy="32374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2767" fill="none" extrusionOk="0">
                    <a:moveTo>
                      <a:pt x="1" y="0"/>
                    </a:moveTo>
                    <a:cubicBezTo>
                      <a:pt x="1" y="0"/>
                      <a:pt x="1065" y="1146"/>
                      <a:pt x="363" y="2767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0" name="Google Shape;4160;p65"/>
              <p:cNvSpPr/>
              <p:nvPr/>
            </p:nvSpPr>
            <p:spPr>
              <a:xfrm>
                <a:off x="-49575" y="4013124"/>
                <a:ext cx="36235" cy="21739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1858" fill="none" extrusionOk="0">
                    <a:moveTo>
                      <a:pt x="0" y="197"/>
                    </a:moveTo>
                    <a:cubicBezTo>
                      <a:pt x="1631" y="0"/>
                      <a:pt x="2330" y="1579"/>
                      <a:pt x="2330" y="1579"/>
                    </a:cubicBezTo>
                    <a:cubicBezTo>
                      <a:pt x="2330" y="1579"/>
                      <a:pt x="2763" y="1391"/>
                      <a:pt x="3097" y="1857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1" name="Google Shape;4161;p65"/>
              <p:cNvSpPr/>
              <p:nvPr/>
            </p:nvSpPr>
            <p:spPr>
              <a:xfrm>
                <a:off x="-17517" y="3941357"/>
                <a:ext cx="32000" cy="17913"/>
              </a:xfrm>
              <a:custGeom>
                <a:avLst/>
                <a:gdLst/>
                <a:ahLst/>
                <a:cxnLst/>
                <a:rect l="l" t="t" r="r" b="b"/>
                <a:pathLst>
                  <a:path w="2735" h="1531" fill="none" extrusionOk="0">
                    <a:moveTo>
                      <a:pt x="1" y="0"/>
                    </a:moveTo>
                    <a:cubicBezTo>
                      <a:pt x="1" y="0"/>
                      <a:pt x="1651" y="1530"/>
                      <a:pt x="2734" y="0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2" name="Google Shape;4162;p65"/>
              <p:cNvSpPr/>
              <p:nvPr/>
            </p:nvSpPr>
            <p:spPr>
              <a:xfrm>
                <a:off x="-49575" y="3973672"/>
                <a:ext cx="32070" cy="15807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1351" fill="none" extrusionOk="0">
                    <a:moveTo>
                      <a:pt x="2741" y="434"/>
                    </a:moveTo>
                    <a:cubicBezTo>
                      <a:pt x="2741" y="434"/>
                      <a:pt x="1032" y="1"/>
                      <a:pt x="0" y="1350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63" name="Google Shape;4163;p65"/>
            <p:cNvGrpSpPr/>
            <p:nvPr/>
          </p:nvGrpSpPr>
          <p:grpSpPr>
            <a:xfrm>
              <a:off x="724986" y="3605478"/>
              <a:ext cx="1368681" cy="682918"/>
              <a:chOff x="724986" y="3605478"/>
              <a:chExt cx="1368681" cy="682918"/>
            </a:xfrm>
          </p:grpSpPr>
          <p:grpSp>
            <p:nvGrpSpPr>
              <p:cNvPr id="4164" name="Google Shape;4164;p65"/>
              <p:cNvGrpSpPr/>
              <p:nvPr/>
            </p:nvGrpSpPr>
            <p:grpSpPr>
              <a:xfrm>
                <a:off x="1498221" y="4047614"/>
                <a:ext cx="529172" cy="240783"/>
                <a:chOff x="1498221" y="4047614"/>
                <a:chExt cx="529172" cy="240783"/>
              </a:xfrm>
            </p:grpSpPr>
            <p:grpSp>
              <p:nvGrpSpPr>
                <p:cNvPr id="4165" name="Google Shape;4165;p65"/>
                <p:cNvGrpSpPr/>
                <p:nvPr/>
              </p:nvGrpSpPr>
              <p:grpSpPr>
                <a:xfrm>
                  <a:off x="1826655" y="4224370"/>
                  <a:ext cx="200738" cy="25631"/>
                  <a:chOff x="1826655" y="4224370"/>
                  <a:chExt cx="200738" cy="25631"/>
                </a:xfrm>
              </p:grpSpPr>
              <p:sp>
                <p:nvSpPr>
                  <p:cNvPr id="4166" name="Google Shape;4166;p65"/>
                  <p:cNvSpPr/>
                  <p:nvPr/>
                </p:nvSpPr>
                <p:spPr>
                  <a:xfrm>
                    <a:off x="1826655" y="4238011"/>
                    <a:ext cx="175094" cy="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535" h="1" fill="none" extrusionOk="0">
                        <a:moveTo>
                          <a:pt x="1" y="0"/>
                        </a:moveTo>
                        <a:lnTo>
                          <a:pt x="36535" y="0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rgbClr val="CFD9E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67" name="Google Shape;4167;p65"/>
                  <p:cNvSpPr/>
                  <p:nvPr/>
                </p:nvSpPr>
                <p:spPr>
                  <a:xfrm>
                    <a:off x="2000728" y="4224370"/>
                    <a:ext cx="26665" cy="25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4" h="5351" extrusionOk="0">
                        <a:moveTo>
                          <a:pt x="2887" y="0"/>
                        </a:moveTo>
                        <a:cubicBezTo>
                          <a:pt x="2190" y="0"/>
                          <a:pt x="1506" y="271"/>
                          <a:pt x="996" y="783"/>
                        </a:cubicBezTo>
                        <a:cubicBezTo>
                          <a:pt x="230" y="1550"/>
                          <a:pt x="0" y="2699"/>
                          <a:pt x="416" y="3698"/>
                        </a:cubicBezTo>
                        <a:cubicBezTo>
                          <a:pt x="828" y="4698"/>
                          <a:pt x="1806" y="5351"/>
                          <a:pt x="2886" y="5351"/>
                        </a:cubicBezTo>
                        <a:cubicBezTo>
                          <a:pt x="4363" y="5351"/>
                          <a:pt x="5560" y="4150"/>
                          <a:pt x="5563" y="2677"/>
                        </a:cubicBezTo>
                        <a:cubicBezTo>
                          <a:pt x="5560" y="1593"/>
                          <a:pt x="4911" y="619"/>
                          <a:pt x="3911" y="203"/>
                        </a:cubicBezTo>
                        <a:cubicBezTo>
                          <a:pt x="3580" y="67"/>
                          <a:pt x="3232" y="0"/>
                          <a:pt x="2887" y="0"/>
                        </a:cubicBezTo>
                        <a:close/>
                      </a:path>
                    </a:pathLst>
                  </a:custGeom>
                  <a:solidFill>
                    <a:srgbClr val="213B5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168" name="Google Shape;4168;p65"/>
                <p:cNvGrpSpPr/>
                <p:nvPr/>
              </p:nvGrpSpPr>
              <p:grpSpPr>
                <a:xfrm>
                  <a:off x="1498221" y="4047614"/>
                  <a:ext cx="328444" cy="240783"/>
                  <a:chOff x="1498221" y="4047614"/>
                  <a:chExt cx="328444" cy="240783"/>
                </a:xfrm>
              </p:grpSpPr>
              <p:sp>
                <p:nvSpPr>
                  <p:cNvPr id="4169" name="Google Shape;4169;p65"/>
                  <p:cNvSpPr/>
                  <p:nvPr/>
                </p:nvSpPr>
                <p:spPr>
                  <a:xfrm>
                    <a:off x="1648778" y="4185661"/>
                    <a:ext cx="177888" cy="1027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18" h="21448" extrusionOk="0">
                        <a:moveTo>
                          <a:pt x="4950" y="1"/>
                        </a:moveTo>
                        <a:cubicBezTo>
                          <a:pt x="2218" y="1"/>
                          <a:pt x="0" y="2679"/>
                          <a:pt x="0" y="5984"/>
                        </a:cubicBezTo>
                        <a:lnTo>
                          <a:pt x="0" y="15461"/>
                        </a:lnTo>
                        <a:cubicBezTo>
                          <a:pt x="0" y="18766"/>
                          <a:pt x="2218" y="21447"/>
                          <a:pt x="4950" y="21447"/>
                        </a:cubicBezTo>
                        <a:lnTo>
                          <a:pt x="32168" y="21447"/>
                        </a:lnTo>
                        <a:cubicBezTo>
                          <a:pt x="34904" y="21447"/>
                          <a:pt x="37118" y="18766"/>
                          <a:pt x="37118" y="15461"/>
                        </a:cubicBezTo>
                        <a:lnTo>
                          <a:pt x="37118" y="5984"/>
                        </a:lnTo>
                        <a:cubicBezTo>
                          <a:pt x="37118" y="2679"/>
                          <a:pt x="34904" y="1"/>
                          <a:pt x="32168" y="1"/>
                        </a:cubicBezTo>
                        <a:close/>
                      </a:path>
                    </a:pathLst>
                  </a:custGeom>
                  <a:solidFill>
                    <a:srgbClr val="213B55"/>
                  </a:solidFill>
                  <a:ln w="9525" cap="flat" cmpd="sng">
                    <a:solidFill>
                      <a:srgbClr val="CFD9E0"/>
                    </a:solidFill>
                    <a:prstDash val="solid"/>
                    <a:miter lim="364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4170" name="Google Shape;4170;p65"/>
                  <p:cNvGrpSpPr/>
                  <p:nvPr/>
                </p:nvGrpSpPr>
                <p:grpSpPr>
                  <a:xfrm>
                    <a:off x="1498221" y="4047614"/>
                    <a:ext cx="150566" cy="190416"/>
                    <a:chOff x="1498221" y="4047614"/>
                    <a:chExt cx="150566" cy="190416"/>
                  </a:xfrm>
                </p:grpSpPr>
                <p:sp>
                  <p:nvSpPr>
                    <p:cNvPr id="4171" name="Google Shape;4171;p65"/>
                    <p:cNvSpPr/>
                    <p:nvPr/>
                  </p:nvSpPr>
                  <p:spPr>
                    <a:xfrm>
                      <a:off x="1510686" y="4060421"/>
                      <a:ext cx="138101" cy="17760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816" h="37079" fill="none" extrusionOk="0">
                          <a:moveTo>
                            <a:pt x="28815" y="37078"/>
                          </a:moveTo>
                          <a:lnTo>
                            <a:pt x="17922" y="37078"/>
                          </a:lnTo>
                          <a:cubicBezTo>
                            <a:pt x="14829" y="37078"/>
                            <a:pt x="14212" y="33613"/>
                            <a:pt x="14212" y="33613"/>
                          </a:cubicBezTo>
                          <a:lnTo>
                            <a:pt x="14212" y="10631"/>
                          </a:lnTo>
                          <a:lnTo>
                            <a:pt x="0" y="10631"/>
                          </a:lnTo>
                          <a:lnTo>
                            <a:pt x="0" y="1"/>
                          </a:lnTo>
                        </a:path>
                      </a:pathLst>
                    </a:custGeom>
                    <a:noFill/>
                    <a:ln w="9525" cap="rnd" cmpd="sng">
                      <a:solidFill>
                        <a:srgbClr val="CFD9E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172" name="Google Shape;4172;p65"/>
                    <p:cNvSpPr/>
                    <p:nvPr/>
                  </p:nvSpPr>
                  <p:spPr>
                    <a:xfrm>
                      <a:off x="1498221" y="4047614"/>
                      <a:ext cx="26646" cy="2562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60" h="5349" extrusionOk="0">
                          <a:moveTo>
                            <a:pt x="2886" y="1"/>
                          </a:moveTo>
                          <a:cubicBezTo>
                            <a:pt x="1806" y="1"/>
                            <a:pt x="828" y="654"/>
                            <a:pt x="416" y="1653"/>
                          </a:cubicBezTo>
                          <a:cubicBezTo>
                            <a:pt x="0" y="2649"/>
                            <a:pt x="230" y="3802"/>
                            <a:pt x="996" y="4564"/>
                          </a:cubicBezTo>
                          <a:cubicBezTo>
                            <a:pt x="1506" y="5077"/>
                            <a:pt x="2190" y="5349"/>
                            <a:pt x="2886" y="5349"/>
                          </a:cubicBezTo>
                          <a:cubicBezTo>
                            <a:pt x="3232" y="5349"/>
                            <a:pt x="3580" y="5282"/>
                            <a:pt x="3911" y="5144"/>
                          </a:cubicBezTo>
                          <a:cubicBezTo>
                            <a:pt x="4910" y="4732"/>
                            <a:pt x="5560" y="3758"/>
                            <a:pt x="5560" y="2675"/>
                          </a:cubicBezTo>
                          <a:cubicBezTo>
                            <a:pt x="5560" y="1197"/>
                            <a:pt x="4363" y="1"/>
                            <a:pt x="2886" y="1"/>
                          </a:cubicBezTo>
                          <a:close/>
                        </a:path>
                      </a:pathLst>
                    </a:custGeom>
                    <a:solidFill>
                      <a:srgbClr val="CFD9E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grpSp>
            <p:nvGrpSpPr>
              <p:cNvPr id="4173" name="Google Shape;4173;p65"/>
              <p:cNvGrpSpPr/>
              <p:nvPr/>
            </p:nvGrpSpPr>
            <p:grpSpPr>
              <a:xfrm>
                <a:off x="1560718" y="3800594"/>
                <a:ext cx="532948" cy="302090"/>
                <a:chOff x="1560718" y="3800594"/>
                <a:chExt cx="532948" cy="302090"/>
              </a:xfrm>
            </p:grpSpPr>
            <p:grpSp>
              <p:nvGrpSpPr>
                <p:cNvPr id="4174" name="Google Shape;4174;p65"/>
                <p:cNvGrpSpPr/>
                <p:nvPr/>
              </p:nvGrpSpPr>
              <p:grpSpPr>
                <a:xfrm>
                  <a:off x="1912179" y="3827344"/>
                  <a:ext cx="181487" cy="25631"/>
                  <a:chOff x="1912179" y="3827344"/>
                  <a:chExt cx="181487" cy="25631"/>
                </a:xfrm>
              </p:grpSpPr>
              <p:sp>
                <p:nvSpPr>
                  <p:cNvPr id="4175" name="Google Shape;4175;p65"/>
                  <p:cNvSpPr/>
                  <p:nvPr/>
                </p:nvSpPr>
                <p:spPr>
                  <a:xfrm>
                    <a:off x="2067020" y="3827344"/>
                    <a:ext cx="26646" cy="25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0" h="5351" extrusionOk="0">
                        <a:moveTo>
                          <a:pt x="2886" y="0"/>
                        </a:moveTo>
                        <a:cubicBezTo>
                          <a:pt x="1806" y="0"/>
                          <a:pt x="828" y="653"/>
                          <a:pt x="416" y="1653"/>
                        </a:cubicBezTo>
                        <a:cubicBezTo>
                          <a:pt x="0" y="2652"/>
                          <a:pt x="230" y="3801"/>
                          <a:pt x="993" y="4567"/>
                        </a:cubicBezTo>
                        <a:cubicBezTo>
                          <a:pt x="1505" y="5080"/>
                          <a:pt x="2190" y="5351"/>
                          <a:pt x="2887" y="5351"/>
                        </a:cubicBezTo>
                        <a:cubicBezTo>
                          <a:pt x="3232" y="5351"/>
                          <a:pt x="3580" y="5284"/>
                          <a:pt x="3911" y="5148"/>
                        </a:cubicBezTo>
                        <a:cubicBezTo>
                          <a:pt x="4910" y="4732"/>
                          <a:pt x="5560" y="3758"/>
                          <a:pt x="5560" y="2678"/>
                        </a:cubicBezTo>
                        <a:cubicBezTo>
                          <a:pt x="5560" y="1200"/>
                          <a:pt x="4363" y="0"/>
                          <a:pt x="2886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76" name="Google Shape;4176;p65"/>
                  <p:cNvSpPr/>
                  <p:nvPr/>
                </p:nvSpPr>
                <p:spPr>
                  <a:xfrm>
                    <a:off x="1912179" y="3842838"/>
                    <a:ext cx="156825" cy="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723" h="1" fill="none" extrusionOk="0">
                        <a:moveTo>
                          <a:pt x="1" y="1"/>
                        </a:moveTo>
                        <a:lnTo>
                          <a:pt x="32723" y="1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rgbClr val="CFD9E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177" name="Google Shape;4177;p65"/>
                <p:cNvGrpSpPr/>
                <p:nvPr/>
              </p:nvGrpSpPr>
              <p:grpSpPr>
                <a:xfrm>
                  <a:off x="1912179" y="4044505"/>
                  <a:ext cx="181487" cy="25622"/>
                  <a:chOff x="1912179" y="4044506"/>
                  <a:chExt cx="181487" cy="25622"/>
                </a:xfrm>
              </p:grpSpPr>
              <p:sp>
                <p:nvSpPr>
                  <p:cNvPr id="4178" name="Google Shape;4178;p65"/>
                  <p:cNvSpPr/>
                  <p:nvPr/>
                </p:nvSpPr>
                <p:spPr>
                  <a:xfrm>
                    <a:off x="2067020" y="4044505"/>
                    <a:ext cx="26646" cy="256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0" h="5349" extrusionOk="0">
                        <a:moveTo>
                          <a:pt x="2886" y="0"/>
                        </a:moveTo>
                        <a:cubicBezTo>
                          <a:pt x="1806" y="0"/>
                          <a:pt x="828" y="650"/>
                          <a:pt x="416" y="1649"/>
                        </a:cubicBezTo>
                        <a:cubicBezTo>
                          <a:pt x="0" y="2649"/>
                          <a:pt x="230" y="3802"/>
                          <a:pt x="993" y="4564"/>
                        </a:cubicBezTo>
                        <a:cubicBezTo>
                          <a:pt x="1505" y="5076"/>
                          <a:pt x="2190" y="5349"/>
                          <a:pt x="2887" y="5349"/>
                        </a:cubicBezTo>
                        <a:cubicBezTo>
                          <a:pt x="3232" y="5349"/>
                          <a:pt x="3580" y="5282"/>
                          <a:pt x="3911" y="5144"/>
                        </a:cubicBezTo>
                        <a:cubicBezTo>
                          <a:pt x="4910" y="4732"/>
                          <a:pt x="5560" y="3758"/>
                          <a:pt x="5560" y="2674"/>
                        </a:cubicBezTo>
                        <a:cubicBezTo>
                          <a:pt x="5560" y="1197"/>
                          <a:pt x="4363" y="0"/>
                          <a:pt x="2886" y="0"/>
                        </a:cubicBezTo>
                        <a:close/>
                      </a:path>
                    </a:pathLst>
                  </a:custGeom>
                  <a:solidFill>
                    <a:srgbClr val="869FB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79" name="Google Shape;4179;p65"/>
                  <p:cNvSpPr/>
                  <p:nvPr/>
                </p:nvSpPr>
                <p:spPr>
                  <a:xfrm>
                    <a:off x="1912179" y="4059966"/>
                    <a:ext cx="156825" cy="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723" h="1" fill="none" extrusionOk="0">
                        <a:moveTo>
                          <a:pt x="32723" y="1"/>
                        </a:moveTo>
                        <a:lnTo>
                          <a:pt x="1" y="1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rgbClr val="CFD9E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180" name="Google Shape;4180;p65"/>
                <p:cNvGrpSpPr/>
                <p:nvPr/>
              </p:nvGrpSpPr>
              <p:grpSpPr>
                <a:xfrm>
                  <a:off x="1560718" y="3800594"/>
                  <a:ext cx="351472" cy="302090"/>
                  <a:chOff x="1560718" y="3800594"/>
                  <a:chExt cx="351472" cy="302090"/>
                </a:xfrm>
              </p:grpSpPr>
              <p:grpSp>
                <p:nvGrpSpPr>
                  <p:cNvPr id="4181" name="Google Shape;4181;p65"/>
                  <p:cNvGrpSpPr/>
                  <p:nvPr/>
                </p:nvGrpSpPr>
                <p:grpSpPr>
                  <a:xfrm>
                    <a:off x="1560718" y="3842857"/>
                    <a:ext cx="173586" cy="217131"/>
                    <a:chOff x="1560718" y="3842857"/>
                    <a:chExt cx="173586" cy="217131"/>
                  </a:xfrm>
                </p:grpSpPr>
                <p:sp>
                  <p:nvSpPr>
                    <p:cNvPr id="4182" name="Google Shape;4182;p65"/>
                    <p:cNvSpPr/>
                    <p:nvPr/>
                  </p:nvSpPr>
                  <p:spPr>
                    <a:xfrm>
                      <a:off x="1560718" y="3951414"/>
                      <a:ext cx="84343" cy="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599" h="1" fill="none" extrusionOk="0">
                          <a:moveTo>
                            <a:pt x="1" y="0"/>
                          </a:moveTo>
                          <a:lnTo>
                            <a:pt x="17598" y="0"/>
                          </a:lnTo>
                        </a:path>
                      </a:pathLst>
                    </a:custGeom>
                    <a:noFill/>
                    <a:ln w="9525" cap="rnd" cmpd="sng">
                      <a:solidFill>
                        <a:srgbClr val="CFD9E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183" name="Google Shape;4183;p65"/>
                    <p:cNvSpPr/>
                    <p:nvPr/>
                  </p:nvSpPr>
                  <p:spPr>
                    <a:xfrm>
                      <a:off x="1631242" y="3936509"/>
                      <a:ext cx="26646" cy="2562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60" h="5349" extrusionOk="0">
                          <a:moveTo>
                            <a:pt x="2882" y="1"/>
                          </a:moveTo>
                          <a:cubicBezTo>
                            <a:pt x="1802" y="1"/>
                            <a:pt x="828" y="650"/>
                            <a:pt x="412" y="1649"/>
                          </a:cubicBezTo>
                          <a:cubicBezTo>
                            <a:pt x="0" y="2649"/>
                            <a:pt x="226" y="3798"/>
                            <a:pt x="993" y="4564"/>
                          </a:cubicBezTo>
                          <a:cubicBezTo>
                            <a:pt x="1502" y="5076"/>
                            <a:pt x="2187" y="5349"/>
                            <a:pt x="2883" y="5349"/>
                          </a:cubicBezTo>
                          <a:cubicBezTo>
                            <a:pt x="3228" y="5349"/>
                            <a:pt x="3576" y="5282"/>
                            <a:pt x="3907" y="5144"/>
                          </a:cubicBezTo>
                          <a:cubicBezTo>
                            <a:pt x="4907" y="4732"/>
                            <a:pt x="5556" y="3758"/>
                            <a:pt x="5560" y="2674"/>
                          </a:cubicBezTo>
                          <a:cubicBezTo>
                            <a:pt x="5560" y="1197"/>
                            <a:pt x="4360" y="1"/>
                            <a:pt x="2882" y="1"/>
                          </a:cubicBezTo>
                          <a:close/>
                        </a:path>
                      </a:pathLst>
                    </a:custGeom>
                    <a:solidFill>
                      <a:srgbClr val="CFD9E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184" name="Google Shape;4184;p65"/>
                    <p:cNvSpPr/>
                    <p:nvPr/>
                  </p:nvSpPr>
                  <p:spPr>
                    <a:xfrm>
                      <a:off x="1645054" y="3842857"/>
                      <a:ext cx="89251" cy="217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623" h="45330" fill="none" extrusionOk="0">
                          <a:moveTo>
                            <a:pt x="18623" y="45330"/>
                          </a:moveTo>
                          <a:lnTo>
                            <a:pt x="5625" y="45330"/>
                          </a:lnTo>
                          <a:cubicBezTo>
                            <a:pt x="2889" y="45330"/>
                            <a:pt x="0" y="42619"/>
                            <a:pt x="0" y="35634"/>
                          </a:cubicBezTo>
                          <a:lnTo>
                            <a:pt x="0" y="9697"/>
                          </a:lnTo>
                          <a:cubicBezTo>
                            <a:pt x="0" y="2711"/>
                            <a:pt x="2889" y="1"/>
                            <a:pt x="5625" y="1"/>
                          </a:cubicBezTo>
                          <a:lnTo>
                            <a:pt x="18623" y="1"/>
                          </a:lnTo>
                        </a:path>
                      </a:pathLst>
                    </a:custGeom>
                    <a:noFill/>
                    <a:ln w="9525" cap="rnd" cmpd="sng">
                      <a:solidFill>
                        <a:srgbClr val="CFD9E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sp>
                <p:nvSpPr>
                  <p:cNvPr id="4185" name="Google Shape;4185;p65"/>
                  <p:cNvSpPr/>
                  <p:nvPr/>
                </p:nvSpPr>
                <p:spPr>
                  <a:xfrm>
                    <a:off x="1733808" y="3800594"/>
                    <a:ext cx="177874" cy="102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15" h="21447" extrusionOk="0">
                        <a:moveTo>
                          <a:pt x="4951" y="0"/>
                        </a:moveTo>
                        <a:cubicBezTo>
                          <a:pt x="2215" y="0"/>
                          <a:pt x="1" y="2678"/>
                          <a:pt x="1" y="5983"/>
                        </a:cubicBezTo>
                        <a:lnTo>
                          <a:pt x="1" y="15460"/>
                        </a:lnTo>
                        <a:cubicBezTo>
                          <a:pt x="1" y="18765"/>
                          <a:pt x="2215" y="21446"/>
                          <a:pt x="4951" y="21446"/>
                        </a:cubicBezTo>
                        <a:lnTo>
                          <a:pt x="32168" y="21446"/>
                        </a:lnTo>
                        <a:cubicBezTo>
                          <a:pt x="34901" y="21446"/>
                          <a:pt x="37115" y="18765"/>
                          <a:pt x="37115" y="15460"/>
                        </a:cubicBezTo>
                        <a:lnTo>
                          <a:pt x="37115" y="5983"/>
                        </a:lnTo>
                        <a:cubicBezTo>
                          <a:pt x="37115" y="2678"/>
                          <a:pt x="34901" y="0"/>
                          <a:pt x="32168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 w="9525" cap="flat" cmpd="sng">
                    <a:solidFill>
                      <a:srgbClr val="CFD9E0"/>
                    </a:solidFill>
                    <a:prstDash val="solid"/>
                    <a:miter lim="364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86" name="Google Shape;4186;p65"/>
                  <p:cNvSpPr/>
                  <p:nvPr/>
                </p:nvSpPr>
                <p:spPr>
                  <a:xfrm>
                    <a:off x="1734297" y="3999967"/>
                    <a:ext cx="177893" cy="1027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19" h="21444" extrusionOk="0">
                        <a:moveTo>
                          <a:pt x="4951" y="1"/>
                        </a:moveTo>
                        <a:cubicBezTo>
                          <a:pt x="2219" y="1"/>
                          <a:pt x="1" y="2678"/>
                          <a:pt x="1" y="5983"/>
                        </a:cubicBezTo>
                        <a:lnTo>
                          <a:pt x="1" y="15461"/>
                        </a:lnTo>
                        <a:cubicBezTo>
                          <a:pt x="1" y="18766"/>
                          <a:pt x="2219" y="21443"/>
                          <a:pt x="4951" y="21443"/>
                        </a:cubicBezTo>
                        <a:lnTo>
                          <a:pt x="32168" y="21443"/>
                        </a:lnTo>
                        <a:cubicBezTo>
                          <a:pt x="34901" y="21443"/>
                          <a:pt x="37119" y="18766"/>
                          <a:pt x="37119" y="15461"/>
                        </a:cubicBezTo>
                        <a:lnTo>
                          <a:pt x="37119" y="5983"/>
                        </a:lnTo>
                        <a:cubicBezTo>
                          <a:pt x="37119" y="2678"/>
                          <a:pt x="34901" y="1"/>
                          <a:pt x="32168" y="1"/>
                        </a:cubicBezTo>
                        <a:close/>
                      </a:path>
                    </a:pathLst>
                  </a:custGeom>
                  <a:solidFill>
                    <a:srgbClr val="869FB1"/>
                  </a:solidFill>
                  <a:ln w="9525" cap="flat" cmpd="sng">
                    <a:solidFill>
                      <a:srgbClr val="CFD9E0"/>
                    </a:solidFill>
                    <a:prstDash val="solid"/>
                    <a:miter lim="364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4187" name="Google Shape;4187;p65"/>
              <p:cNvSpPr/>
              <p:nvPr/>
            </p:nvSpPr>
            <p:spPr>
              <a:xfrm>
                <a:off x="1258451" y="3798060"/>
                <a:ext cx="302718" cy="302541"/>
              </a:xfrm>
              <a:custGeom>
                <a:avLst/>
                <a:gdLst/>
                <a:ahLst/>
                <a:cxnLst/>
                <a:rect l="l" t="t" r="r" b="b"/>
                <a:pathLst>
                  <a:path w="63165" h="63161" fill="none" extrusionOk="0">
                    <a:moveTo>
                      <a:pt x="63165" y="31580"/>
                    </a:moveTo>
                    <a:cubicBezTo>
                      <a:pt x="63165" y="49021"/>
                      <a:pt x="49025" y="63161"/>
                      <a:pt x="31585" y="63161"/>
                    </a:cubicBezTo>
                    <a:cubicBezTo>
                      <a:pt x="14140" y="63161"/>
                      <a:pt x="1" y="49021"/>
                      <a:pt x="1" y="31580"/>
                    </a:cubicBezTo>
                    <a:cubicBezTo>
                      <a:pt x="1" y="14140"/>
                      <a:pt x="14140" y="0"/>
                      <a:pt x="31585" y="0"/>
                    </a:cubicBezTo>
                    <a:cubicBezTo>
                      <a:pt x="49025" y="0"/>
                      <a:pt x="63165" y="14140"/>
                      <a:pt x="63165" y="3158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188" name="Google Shape;4188;p65"/>
              <p:cNvGrpSpPr/>
              <p:nvPr/>
            </p:nvGrpSpPr>
            <p:grpSpPr>
              <a:xfrm>
                <a:off x="785350" y="3605478"/>
                <a:ext cx="535311" cy="249245"/>
                <a:chOff x="785350" y="3605478"/>
                <a:chExt cx="535311" cy="249245"/>
              </a:xfrm>
            </p:grpSpPr>
            <p:grpSp>
              <p:nvGrpSpPr>
                <p:cNvPr id="4189" name="Google Shape;4189;p65"/>
                <p:cNvGrpSpPr/>
                <p:nvPr/>
              </p:nvGrpSpPr>
              <p:grpSpPr>
                <a:xfrm>
                  <a:off x="785350" y="3605478"/>
                  <a:ext cx="376191" cy="102736"/>
                  <a:chOff x="785350" y="3605478"/>
                  <a:chExt cx="376191" cy="102736"/>
                </a:xfrm>
              </p:grpSpPr>
              <p:sp>
                <p:nvSpPr>
                  <p:cNvPr id="4190" name="Google Shape;4190;p65"/>
                  <p:cNvSpPr/>
                  <p:nvPr/>
                </p:nvSpPr>
                <p:spPr>
                  <a:xfrm>
                    <a:off x="808023" y="3655851"/>
                    <a:ext cx="175636" cy="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48" h="1" fill="none" extrusionOk="0">
                        <a:moveTo>
                          <a:pt x="36648" y="1"/>
                        </a:moveTo>
                        <a:lnTo>
                          <a:pt x="1" y="1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rgbClr val="CFD9E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91" name="Google Shape;4191;p65"/>
                  <p:cNvSpPr/>
                  <p:nvPr/>
                </p:nvSpPr>
                <p:spPr>
                  <a:xfrm>
                    <a:off x="785350" y="3643867"/>
                    <a:ext cx="25635" cy="256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49" h="5349" extrusionOk="0">
                        <a:moveTo>
                          <a:pt x="2674" y="0"/>
                        </a:moveTo>
                        <a:cubicBezTo>
                          <a:pt x="1197" y="0"/>
                          <a:pt x="0" y="1197"/>
                          <a:pt x="0" y="2674"/>
                        </a:cubicBezTo>
                        <a:cubicBezTo>
                          <a:pt x="0" y="4152"/>
                          <a:pt x="1197" y="5348"/>
                          <a:pt x="2674" y="5348"/>
                        </a:cubicBezTo>
                        <a:cubicBezTo>
                          <a:pt x="4152" y="5348"/>
                          <a:pt x="5348" y="4152"/>
                          <a:pt x="5348" y="2674"/>
                        </a:cubicBezTo>
                        <a:cubicBezTo>
                          <a:pt x="5348" y="1197"/>
                          <a:pt x="4152" y="0"/>
                          <a:pt x="2674" y="0"/>
                        </a:cubicBezTo>
                        <a:close/>
                      </a:path>
                    </a:pathLst>
                  </a:custGeom>
                  <a:solidFill>
                    <a:srgbClr val="E3E9E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92" name="Google Shape;4192;p65"/>
                  <p:cNvSpPr/>
                  <p:nvPr/>
                </p:nvSpPr>
                <p:spPr>
                  <a:xfrm>
                    <a:off x="983648" y="3605478"/>
                    <a:ext cx="177893" cy="1027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19" h="21448" extrusionOk="0">
                        <a:moveTo>
                          <a:pt x="4951" y="1"/>
                        </a:moveTo>
                        <a:cubicBezTo>
                          <a:pt x="2219" y="1"/>
                          <a:pt x="1" y="2682"/>
                          <a:pt x="1" y="5987"/>
                        </a:cubicBezTo>
                        <a:lnTo>
                          <a:pt x="1" y="15464"/>
                        </a:lnTo>
                        <a:cubicBezTo>
                          <a:pt x="1" y="18769"/>
                          <a:pt x="2219" y="21447"/>
                          <a:pt x="4951" y="21447"/>
                        </a:cubicBezTo>
                        <a:lnTo>
                          <a:pt x="32172" y="21447"/>
                        </a:lnTo>
                        <a:cubicBezTo>
                          <a:pt x="34904" y="21447"/>
                          <a:pt x="37119" y="18769"/>
                          <a:pt x="37119" y="15464"/>
                        </a:cubicBezTo>
                        <a:lnTo>
                          <a:pt x="37119" y="5987"/>
                        </a:lnTo>
                        <a:cubicBezTo>
                          <a:pt x="37119" y="2682"/>
                          <a:pt x="34904" y="1"/>
                          <a:pt x="32172" y="1"/>
                        </a:cubicBezTo>
                        <a:close/>
                      </a:path>
                    </a:pathLst>
                  </a:custGeom>
                  <a:solidFill>
                    <a:srgbClr val="E3E9ED"/>
                  </a:solidFill>
                  <a:ln w="9525" cap="flat" cmpd="sng">
                    <a:solidFill>
                      <a:srgbClr val="CFD9E0"/>
                    </a:solidFill>
                    <a:prstDash val="solid"/>
                    <a:miter lim="364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193" name="Google Shape;4193;p65"/>
                <p:cNvGrpSpPr/>
                <p:nvPr/>
              </p:nvGrpSpPr>
              <p:grpSpPr>
                <a:xfrm>
                  <a:off x="1161530" y="3655851"/>
                  <a:ext cx="159131" cy="198872"/>
                  <a:chOff x="1161530" y="3655851"/>
                  <a:chExt cx="159131" cy="198872"/>
                </a:xfrm>
              </p:grpSpPr>
              <p:sp>
                <p:nvSpPr>
                  <p:cNvPr id="4194" name="Google Shape;4194;p65"/>
                  <p:cNvSpPr/>
                  <p:nvPr/>
                </p:nvSpPr>
                <p:spPr>
                  <a:xfrm>
                    <a:off x="1161530" y="3655851"/>
                    <a:ext cx="146440" cy="1860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56" h="38848" fill="none" extrusionOk="0">
                        <a:moveTo>
                          <a:pt x="1" y="1"/>
                        </a:moveTo>
                        <a:lnTo>
                          <a:pt x="12633" y="1"/>
                        </a:lnTo>
                        <a:cubicBezTo>
                          <a:pt x="15723" y="1"/>
                          <a:pt x="16343" y="3466"/>
                          <a:pt x="16343" y="3466"/>
                        </a:cubicBezTo>
                        <a:lnTo>
                          <a:pt x="16343" y="26448"/>
                        </a:lnTo>
                        <a:lnTo>
                          <a:pt x="30556" y="26448"/>
                        </a:lnTo>
                        <a:lnTo>
                          <a:pt x="30556" y="38848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rgbClr val="CFD9E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95" name="Google Shape;4195;p65"/>
                  <p:cNvSpPr/>
                  <p:nvPr/>
                </p:nvSpPr>
                <p:spPr>
                  <a:xfrm>
                    <a:off x="1293991" y="3829092"/>
                    <a:ext cx="26670" cy="25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5" h="5351" extrusionOk="0">
                        <a:moveTo>
                          <a:pt x="2890" y="0"/>
                        </a:moveTo>
                        <a:cubicBezTo>
                          <a:pt x="1807" y="0"/>
                          <a:pt x="833" y="653"/>
                          <a:pt x="417" y="1653"/>
                        </a:cubicBezTo>
                        <a:cubicBezTo>
                          <a:pt x="1" y="2652"/>
                          <a:pt x="231" y="3801"/>
                          <a:pt x="997" y="4567"/>
                        </a:cubicBezTo>
                        <a:cubicBezTo>
                          <a:pt x="1509" y="5080"/>
                          <a:pt x="2193" y="5350"/>
                          <a:pt x="2888" y="5350"/>
                        </a:cubicBezTo>
                        <a:cubicBezTo>
                          <a:pt x="3233" y="5350"/>
                          <a:pt x="3580" y="5284"/>
                          <a:pt x="3912" y="5147"/>
                        </a:cubicBezTo>
                        <a:cubicBezTo>
                          <a:pt x="4911" y="4731"/>
                          <a:pt x="5564" y="3757"/>
                          <a:pt x="5564" y="2678"/>
                        </a:cubicBezTo>
                        <a:cubicBezTo>
                          <a:pt x="5564" y="1200"/>
                          <a:pt x="4364" y="0"/>
                          <a:pt x="2890" y="0"/>
                        </a:cubicBezTo>
                        <a:close/>
                      </a:path>
                    </a:pathLst>
                  </a:custGeom>
                  <a:solidFill>
                    <a:srgbClr val="CFD9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4196" name="Google Shape;4196;p65"/>
              <p:cNvGrpSpPr/>
              <p:nvPr/>
            </p:nvGrpSpPr>
            <p:grpSpPr>
              <a:xfrm>
                <a:off x="785350" y="4047614"/>
                <a:ext cx="535311" cy="240783"/>
                <a:chOff x="785350" y="4047614"/>
                <a:chExt cx="535311" cy="240783"/>
              </a:xfrm>
            </p:grpSpPr>
            <p:grpSp>
              <p:nvGrpSpPr>
                <p:cNvPr id="4197" name="Google Shape;4197;p65"/>
                <p:cNvGrpSpPr/>
                <p:nvPr/>
              </p:nvGrpSpPr>
              <p:grpSpPr>
                <a:xfrm>
                  <a:off x="1161636" y="4047614"/>
                  <a:ext cx="159025" cy="190415"/>
                  <a:chOff x="1161636" y="4047614"/>
                  <a:chExt cx="159025" cy="190415"/>
                </a:xfrm>
              </p:grpSpPr>
              <p:sp>
                <p:nvSpPr>
                  <p:cNvPr id="4198" name="Google Shape;4198;p65"/>
                  <p:cNvSpPr/>
                  <p:nvPr/>
                </p:nvSpPr>
                <p:spPr>
                  <a:xfrm>
                    <a:off x="1293991" y="4047614"/>
                    <a:ext cx="26670" cy="25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5" h="5351" extrusionOk="0">
                        <a:moveTo>
                          <a:pt x="2890" y="1"/>
                        </a:moveTo>
                        <a:cubicBezTo>
                          <a:pt x="1807" y="1"/>
                          <a:pt x="833" y="654"/>
                          <a:pt x="417" y="1653"/>
                        </a:cubicBezTo>
                        <a:cubicBezTo>
                          <a:pt x="1" y="2653"/>
                          <a:pt x="231" y="3802"/>
                          <a:pt x="997" y="4568"/>
                        </a:cubicBezTo>
                        <a:cubicBezTo>
                          <a:pt x="1510" y="5078"/>
                          <a:pt x="2195" y="5350"/>
                          <a:pt x="2891" y="5350"/>
                        </a:cubicBezTo>
                        <a:cubicBezTo>
                          <a:pt x="3235" y="5350"/>
                          <a:pt x="3581" y="5284"/>
                          <a:pt x="3912" y="5148"/>
                        </a:cubicBezTo>
                        <a:cubicBezTo>
                          <a:pt x="4911" y="4732"/>
                          <a:pt x="5564" y="3758"/>
                          <a:pt x="5564" y="2675"/>
                        </a:cubicBezTo>
                        <a:cubicBezTo>
                          <a:pt x="5564" y="1197"/>
                          <a:pt x="4364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rgbClr val="CFD9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99" name="Google Shape;4199;p65"/>
                  <p:cNvSpPr/>
                  <p:nvPr/>
                </p:nvSpPr>
                <p:spPr>
                  <a:xfrm>
                    <a:off x="1161636" y="4073229"/>
                    <a:ext cx="146334" cy="164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34" h="34405" fill="none" extrusionOk="0">
                        <a:moveTo>
                          <a:pt x="0" y="34404"/>
                        </a:moveTo>
                        <a:lnTo>
                          <a:pt x="12611" y="34404"/>
                        </a:lnTo>
                        <a:cubicBezTo>
                          <a:pt x="15705" y="34404"/>
                          <a:pt x="16325" y="30939"/>
                          <a:pt x="16325" y="30939"/>
                        </a:cubicBezTo>
                        <a:lnTo>
                          <a:pt x="16325" y="7957"/>
                        </a:lnTo>
                        <a:lnTo>
                          <a:pt x="30534" y="7957"/>
                        </a:lnTo>
                        <a:lnTo>
                          <a:pt x="30534" y="1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rgbClr val="CFD9E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200" name="Google Shape;4200;p65"/>
                <p:cNvGrpSpPr/>
                <p:nvPr/>
              </p:nvGrpSpPr>
              <p:grpSpPr>
                <a:xfrm>
                  <a:off x="785350" y="4185661"/>
                  <a:ext cx="376191" cy="102736"/>
                  <a:chOff x="785350" y="4185661"/>
                  <a:chExt cx="376191" cy="102736"/>
                </a:xfrm>
              </p:grpSpPr>
              <p:sp>
                <p:nvSpPr>
                  <p:cNvPr id="4201" name="Google Shape;4201;p65"/>
                  <p:cNvSpPr/>
                  <p:nvPr/>
                </p:nvSpPr>
                <p:spPr>
                  <a:xfrm>
                    <a:off x="808023" y="4238011"/>
                    <a:ext cx="175636" cy="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48" h="1" fill="none" extrusionOk="0">
                        <a:moveTo>
                          <a:pt x="36648" y="0"/>
                        </a:moveTo>
                        <a:lnTo>
                          <a:pt x="1" y="0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rgbClr val="CFD9E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02" name="Google Shape;4202;p65"/>
                  <p:cNvSpPr/>
                  <p:nvPr/>
                </p:nvSpPr>
                <p:spPr>
                  <a:xfrm>
                    <a:off x="983648" y="4185661"/>
                    <a:ext cx="177893" cy="1027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19" h="21448" extrusionOk="0">
                        <a:moveTo>
                          <a:pt x="4951" y="1"/>
                        </a:moveTo>
                        <a:cubicBezTo>
                          <a:pt x="2219" y="1"/>
                          <a:pt x="1" y="2679"/>
                          <a:pt x="1" y="5984"/>
                        </a:cubicBezTo>
                        <a:lnTo>
                          <a:pt x="1" y="15461"/>
                        </a:lnTo>
                        <a:cubicBezTo>
                          <a:pt x="1" y="18766"/>
                          <a:pt x="2219" y="21447"/>
                          <a:pt x="4951" y="21447"/>
                        </a:cubicBezTo>
                        <a:lnTo>
                          <a:pt x="32172" y="21447"/>
                        </a:lnTo>
                        <a:cubicBezTo>
                          <a:pt x="34904" y="21447"/>
                          <a:pt x="37119" y="18766"/>
                          <a:pt x="37119" y="15461"/>
                        </a:cubicBezTo>
                        <a:lnTo>
                          <a:pt x="37119" y="5984"/>
                        </a:lnTo>
                        <a:cubicBezTo>
                          <a:pt x="37119" y="2679"/>
                          <a:pt x="34904" y="1"/>
                          <a:pt x="32172" y="1"/>
                        </a:cubicBezTo>
                        <a:close/>
                      </a:path>
                    </a:pathLst>
                  </a:custGeom>
                  <a:solidFill>
                    <a:srgbClr val="E4E9ED"/>
                  </a:solidFill>
                  <a:ln w="9525" cap="flat" cmpd="sng">
                    <a:solidFill>
                      <a:srgbClr val="CFD9E0"/>
                    </a:solidFill>
                    <a:prstDash val="solid"/>
                    <a:miter lim="364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03" name="Google Shape;4203;p65"/>
                  <p:cNvSpPr/>
                  <p:nvPr/>
                </p:nvSpPr>
                <p:spPr>
                  <a:xfrm>
                    <a:off x="785350" y="4224370"/>
                    <a:ext cx="26646" cy="25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0" h="5351" extrusionOk="0">
                        <a:moveTo>
                          <a:pt x="2674" y="0"/>
                        </a:moveTo>
                        <a:cubicBezTo>
                          <a:pt x="2328" y="0"/>
                          <a:pt x="1980" y="67"/>
                          <a:pt x="1649" y="203"/>
                        </a:cubicBezTo>
                        <a:cubicBezTo>
                          <a:pt x="650" y="619"/>
                          <a:pt x="0" y="1593"/>
                          <a:pt x="0" y="2677"/>
                        </a:cubicBezTo>
                        <a:cubicBezTo>
                          <a:pt x="0" y="4150"/>
                          <a:pt x="1197" y="5351"/>
                          <a:pt x="2674" y="5351"/>
                        </a:cubicBezTo>
                        <a:cubicBezTo>
                          <a:pt x="3754" y="5351"/>
                          <a:pt x="4732" y="4698"/>
                          <a:pt x="5144" y="3698"/>
                        </a:cubicBezTo>
                        <a:cubicBezTo>
                          <a:pt x="5560" y="2699"/>
                          <a:pt x="5330" y="1550"/>
                          <a:pt x="4568" y="783"/>
                        </a:cubicBezTo>
                        <a:cubicBezTo>
                          <a:pt x="4055" y="271"/>
                          <a:pt x="3370" y="0"/>
                          <a:pt x="2674" y="0"/>
                        </a:cubicBezTo>
                        <a:close/>
                      </a:path>
                    </a:pathLst>
                  </a:custGeom>
                  <a:solidFill>
                    <a:srgbClr val="E4E9E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4204" name="Google Shape;4204;p65"/>
              <p:cNvGrpSpPr/>
              <p:nvPr/>
            </p:nvGrpSpPr>
            <p:grpSpPr>
              <a:xfrm>
                <a:off x="1501054" y="3605478"/>
                <a:ext cx="526340" cy="249240"/>
                <a:chOff x="1501054" y="3605478"/>
                <a:chExt cx="526340" cy="249240"/>
              </a:xfrm>
            </p:grpSpPr>
            <p:grpSp>
              <p:nvGrpSpPr>
                <p:cNvPr id="4205" name="Google Shape;4205;p65"/>
                <p:cNvGrpSpPr/>
                <p:nvPr/>
              </p:nvGrpSpPr>
              <p:grpSpPr>
                <a:xfrm>
                  <a:off x="1834208" y="3643867"/>
                  <a:ext cx="193185" cy="25622"/>
                  <a:chOff x="1834208" y="3643867"/>
                  <a:chExt cx="193185" cy="25622"/>
                </a:xfrm>
              </p:grpSpPr>
              <p:sp>
                <p:nvSpPr>
                  <p:cNvPr id="4206" name="Google Shape;4206;p65"/>
                  <p:cNvSpPr/>
                  <p:nvPr/>
                </p:nvSpPr>
                <p:spPr>
                  <a:xfrm>
                    <a:off x="1834208" y="3655851"/>
                    <a:ext cx="167541" cy="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959" h="1" fill="none" extrusionOk="0">
                        <a:moveTo>
                          <a:pt x="1" y="1"/>
                        </a:moveTo>
                        <a:lnTo>
                          <a:pt x="34959" y="1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rgbClr val="CFD9E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07" name="Google Shape;4207;p65"/>
                  <p:cNvSpPr/>
                  <p:nvPr/>
                </p:nvSpPr>
                <p:spPr>
                  <a:xfrm>
                    <a:off x="2000728" y="3643867"/>
                    <a:ext cx="26665" cy="256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4" h="5349" extrusionOk="0">
                        <a:moveTo>
                          <a:pt x="2886" y="0"/>
                        </a:moveTo>
                        <a:cubicBezTo>
                          <a:pt x="1806" y="0"/>
                          <a:pt x="828" y="650"/>
                          <a:pt x="416" y="1649"/>
                        </a:cubicBezTo>
                        <a:cubicBezTo>
                          <a:pt x="0" y="2649"/>
                          <a:pt x="230" y="3802"/>
                          <a:pt x="996" y="4564"/>
                        </a:cubicBezTo>
                        <a:cubicBezTo>
                          <a:pt x="1506" y="5076"/>
                          <a:pt x="2190" y="5349"/>
                          <a:pt x="2887" y="5349"/>
                        </a:cubicBezTo>
                        <a:cubicBezTo>
                          <a:pt x="3232" y="5349"/>
                          <a:pt x="3580" y="5282"/>
                          <a:pt x="3911" y="5144"/>
                        </a:cubicBezTo>
                        <a:cubicBezTo>
                          <a:pt x="4911" y="4732"/>
                          <a:pt x="5560" y="3758"/>
                          <a:pt x="5563" y="2674"/>
                        </a:cubicBezTo>
                        <a:cubicBezTo>
                          <a:pt x="5560" y="1197"/>
                          <a:pt x="4363" y="0"/>
                          <a:pt x="2886" y="0"/>
                        </a:cubicBezTo>
                        <a:close/>
                      </a:path>
                    </a:pathLst>
                  </a:custGeom>
                  <a:solidFill>
                    <a:srgbClr val="A5B7C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208" name="Google Shape;4208;p65"/>
                <p:cNvGrpSpPr/>
                <p:nvPr/>
              </p:nvGrpSpPr>
              <p:grpSpPr>
                <a:xfrm>
                  <a:off x="1501054" y="3605478"/>
                  <a:ext cx="333165" cy="249240"/>
                  <a:chOff x="1501054" y="3605478"/>
                  <a:chExt cx="333165" cy="249240"/>
                </a:xfrm>
              </p:grpSpPr>
              <p:sp>
                <p:nvSpPr>
                  <p:cNvPr id="4209" name="Google Shape;4209;p65"/>
                  <p:cNvSpPr/>
                  <p:nvPr/>
                </p:nvSpPr>
                <p:spPr>
                  <a:xfrm>
                    <a:off x="1656330" y="3605478"/>
                    <a:ext cx="177888" cy="1027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18" h="21448" extrusionOk="0">
                        <a:moveTo>
                          <a:pt x="4947" y="1"/>
                        </a:moveTo>
                        <a:cubicBezTo>
                          <a:pt x="2214" y="1"/>
                          <a:pt x="0" y="2682"/>
                          <a:pt x="0" y="5987"/>
                        </a:cubicBezTo>
                        <a:lnTo>
                          <a:pt x="0" y="15464"/>
                        </a:lnTo>
                        <a:cubicBezTo>
                          <a:pt x="0" y="18769"/>
                          <a:pt x="2214" y="21447"/>
                          <a:pt x="4950" y="21447"/>
                        </a:cubicBezTo>
                        <a:lnTo>
                          <a:pt x="32168" y="21447"/>
                        </a:lnTo>
                        <a:cubicBezTo>
                          <a:pt x="34900" y="21447"/>
                          <a:pt x="37118" y="18769"/>
                          <a:pt x="37118" y="15464"/>
                        </a:cubicBezTo>
                        <a:lnTo>
                          <a:pt x="37118" y="5987"/>
                        </a:lnTo>
                        <a:cubicBezTo>
                          <a:pt x="37118" y="2682"/>
                          <a:pt x="34900" y="1"/>
                          <a:pt x="32168" y="1"/>
                        </a:cubicBezTo>
                        <a:close/>
                      </a:path>
                    </a:pathLst>
                  </a:custGeom>
                  <a:solidFill>
                    <a:srgbClr val="A5B7C5"/>
                  </a:solidFill>
                  <a:ln w="9525" cap="flat" cmpd="sng">
                    <a:solidFill>
                      <a:srgbClr val="CFD9E0"/>
                    </a:solidFill>
                    <a:prstDash val="solid"/>
                    <a:miter lim="364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4210" name="Google Shape;4210;p65"/>
                  <p:cNvGrpSpPr/>
                  <p:nvPr/>
                </p:nvGrpSpPr>
                <p:grpSpPr>
                  <a:xfrm>
                    <a:off x="1501054" y="3655851"/>
                    <a:ext cx="155286" cy="198867"/>
                    <a:chOff x="1501054" y="3655851"/>
                    <a:chExt cx="155286" cy="198867"/>
                  </a:xfrm>
                </p:grpSpPr>
                <p:sp>
                  <p:nvSpPr>
                    <p:cNvPr id="4211" name="Google Shape;4211;p65"/>
                    <p:cNvSpPr/>
                    <p:nvPr/>
                  </p:nvSpPr>
                  <p:spPr>
                    <a:xfrm>
                      <a:off x="1516351" y="3655851"/>
                      <a:ext cx="139989" cy="1860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210" h="38848" fill="none" extrusionOk="0">
                          <a:moveTo>
                            <a:pt x="29209" y="1"/>
                          </a:moveTo>
                          <a:lnTo>
                            <a:pt x="17922" y="1"/>
                          </a:lnTo>
                          <a:cubicBezTo>
                            <a:pt x="14829" y="1"/>
                            <a:pt x="14209" y="3466"/>
                            <a:pt x="14209" y="3466"/>
                          </a:cubicBezTo>
                          <a:lnTo>
                            <a:pt x="14209" y="26448"/>
                          </a:lnTo>
                          <a:lnTo>
                            <a:pt x="0" y="26448"/>
                          </a:lnTo>
                          <a:lnTo>
                            <a:pt x="0" y="38848"/>
                          </a:lnTo>
                        </a:path>
                      </a:pathLst>
                    </a:custGeom>
                    <a:noFill/>
                    <a:ln w="9525" cap="rnd" cmpd="sng">
                      <a:solidFill>
                        <a:srgbClr val="CFD9E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212" name="Google Shape;4212;p65"/>
                    <p:cNvSpPr/>
                    <p:nvPr/>
                  </p:nvSpPr>
                  <p:spPr>
                    <a:xfrm>
                      <a:off x="1501054" y="3829092"/>
                      <a:ext cx="26646" cy="2562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60" h="5350" extrusionOk="0">
                          <a:moveTo>
                            <a:pt x="2886" y="0"/>
                          </a:moveTo>
                          <a:cubicBezTo>
                            <a:pt x="1806" y="0"/>
                            <a:pt x="828" y="653"/>
                            <a:pt x="416" y="1653"/>
                          </a:cubicBezTo>
                          <a:cubicBezTo>
                            <a:pt x="0" y="2652"/>
                            <a:pt x="230" y="3801"/>
                            <a:pt x="996" y="4567"/>
                          </a:cubicBezTo>
                          <a:cubicBezTo>
                            <a:pt x="1507" y="5078"/>
                            <a:pt x="2192" y="5350"/>
                            <a:pt x="2890" y="5350"/>
                          </a:cubicBezTo>
                          <a:cubicBezTo>
                            <a:pt x="3234" y="5350"/>
                            <a:pt x="3581" y="5283"/>
                            <a:pt x="3911" y="5147"/>
                          </a:cubicBezTo>
                          <a:cubicBezTo>
                            <a:pt x="4910" y="4731"/>
                            <a:pt x="5560" y="3757"/>
                            <a:pt x="5560" y="2678"/>
                          </a:cubicBezTo>
                          <a:cubicBezTo>
                            <a:pt x="5560" y="1200"/>
                            <a:pt x="4363" y="0"/>
                            <a:pt x="2886" y="0"/>
                          </a:cubicBezTo>
                          <a:close/>
                        </a:path>
                      </a:pathLst>
                    </a:custGeom>
                    <a:solidFill>
                      <a:srgbClr val="CFD9E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grpSp>
            <p:nvGrpSpPr>
              <p:cNvPr id="4213" name="Google Shape;4213;p65"/>
              <p:cNvGrpSpPr/>
              <p:nvPr/>
            </p:nvGrpSpPr>
            <p:grpSpPr>
              <a:xfrm>
                <a:off x="724986" y="3800594"/>
                <a:ext cx="532950" cy="302090"/>
                <a:chOff x="724986" y="3800594"/>
                <a:chExt cx="532950" cy="302090"/>
              </a:xfrm>
            </p:grpSpPr>
            <p:grpSp>
              <p:nvGrpSpPr>
                <p:cNvPr id="4214" name="Google Shape;4214;p65"/>
                <p:cNvGrpSpPr/>
                <p:nvPr/>
              </p:nvGrpSpPr>
              <p:grpSpPr>
                <a:xfrm>
                  <a:off x="724986" y="4044367"/>
                  <a:ext cx="181314" cy="25626"/>
                  <a:chOff x="724986" y="4044367"/>
                  <a:chExt cx="181314" cy="25626"/>
                </a:xfrm>
              </p:grpSpPr>
              <p:sp>
                <p:nvSpPr>
                  <p:cNvPr id="4215" name="Google Shape;4215;p65"/>
                  <p:cNvSpPr/>
                  <p:nvPr/>
                </p:nvSpPr>
                <p:spPr>
                  <a:xfrm>
                    <a:off x="746695" y="4059966"/>
                    <a:ext cx="159605" cy="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303" h="1" fill="none" extrusionOk="0">
                        <a:moveTo>
                          <a:pt x="1" y="1"/>
                        </a:moveTo>
                        <a:lnTo>
                          <a:pt x="33303" y="1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rgbClr val="CFD9E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16" name="Google Shape;4216;p65"/>
                  <p:cNvSpPr/>
                  <p:nvPr/>
                </p:nvSpPr>
                <p:spPr>
                  <a:xfrm>
                    <a:off x="724986" y="4044367"/>
                    <a:ext cx="26646" cy="256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0" h="5350" extrusionOk="0">
                        <a:moveTo>
                          <a:pt x="2674" y="0"/>
                        </a:moveTo>
                        <a:cubicBezTo>
                          <a:pt x="1197" y="0"/>
                          <a:pt x="0" y="1197"/>
                          <a:pt x="0" y="2674"/>
                        </a:cubicBezTo>
                        <a:cubicBezTo>
                          <a:pt x="0" y="3758"/>
                          <a:pt x="653" y="4732"/>
                          <a:pt x="1653" y="5147"/>
                        </a:cubicBezTo>
                        <a:cubicBezTo>
                          <a:pt x="1983" y="5284"/>
                          <a:pt x="2329" y="5350"/>
                          <a:pt x="2673" y="5350"/>
                        </a:cubicBezTo>
                        <a:cubicBezTo>
                          <a:pt x="3369" y="5350"/>
                          <a:pt x="4054" y="5078"/>
                          <a:pt x="4567" y="4567"/>
                        </a:cubicBezTo>
                        <a:cubicBezTo>
                          <a:pt x="5330" y="3801"/>
                          <a:pt x="5559" y="2649"/>
                          <a:pt x="5147" y="1653"/>
                        </a:cubicBezTo>
                        <a:cubicBezTo>
                          <a:pt x="4731" y="653"/>
                          <a:pt x="3757" y="0"/>
                          <a:pt x="2674" y="0"/>
                        </a:cubicBezTo>
                        <a:close/>
                      </a:path>
                    </a:pathLst>
                  </a:custGeom>
                  <a:solidFill>
                    <a:srgbClr val="667E9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217" name="Google Shape;4217;p65"/>
                <p:cNvGrpSpPr/>
                <p:nvPr/>
              </p:nvGrpSpPr>
              <p:grpSpPr>
                <a:xfrm>
                  <a:off x="906290" y="3800594"/>
                  <a:ext cx="351646" cy="302090"/>
                  <a:chOff x="906290" y="3800594"/>
                  <a:chExt cx="351646" cy="302090"/>
                </a:xfrm>
              </p:grpSpPr>
              <p:grpSp>
                <p:nvGrpSpPr>
                  <p:cNvPr id="4218" name="Google Shape;4218;p65"/>
                  <p:cNvGrpSpPr/>
                  <p:nvPr/>
                </p:nvGrpSpPr>
                <p:grpSpPr>
                  <a:xfrm>
                    <a:off x="1084172" y="3842857"/>
                    <a:ext cx="173764" cy="217131"/>
                    <a:chOff x="1084172" y="3842857"/>
                    <a:chExt cx="173764" cy="217131"/>
                  </a:xfrm>
                </p:grpSpPr>
                <p:grpSp>
                  <p:nvGrpSpPr>
                    <p:cNvPr id="4219" name="Google Shape;4219;p65"/>
                    <p:cNvGrpSpPr/>
                    <p:nvPr/>
                  </p:nvGrpSpPr>
                  <p:grpSpPr>
                    <a:xfrm>
                      <a:off x="1156862" y="3936509"/>
                      <a:ext cx="101073" cy="25622"/>
                      <a:chOff x="1156862" y="3936509"/>
                      <a:chExt cx="101073" cy="25622"/>
                    </a:xfrm>
                  </p:grpSpPr>
                  <p:sp>
                    <p:nvSpPr>
                      <p:cNvPr id="4220" name="Google Shape;4220;p65"/>
                      <p:cNvSpPr/>
                      <p:nvPr/>
                    </p:nvSpPr>
                    <p:spPr>
                      <a:xfrm>
                        <a:off x="1156862" y="3936509"/>
                        <a:ext cx="26651" cy="2562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61" h="5349" extrusionOk="0">
                            <a:moveTo>
                              <a:pt x="2886" y="1"/>
                            </a:moveTo>
                            <a:cubicBezTo>
                              <a:pt x="1803" y="1"/>
                              <a:pt x="829" y="650"/>
                              <a:pt x="413" y="1649"/>
                            </a:cubicBezTo>
                            <a:cubicBezTo>
                              <a:pt x="1" y="2649"/>
                              <a:pt x="227" y="3798"/>
                              <a:pt x="993" y="4564"/>
                            </a:cubicBezTo>
                            <a:cubicBezTo>
                              <a:pt x="1505" y="5076"/>
                              <a:pt x="2189" y="5349"/>
                              <a:pt x="2884" y="5349"/>
                            </a:cubicBezTo>
                            <a:cubicBezTo>
                              <a:pt x="3229" y="5349"/>
                              <a:pt x="3576" y="5282"/>
                              <a:pt x="3908" y="5144"/>
                            </a:cubicBezTo>
                            <a:cubicBezTo>
                              <a:pt x="4907" y="4732"/>
                              <a:pt x="5560" y="3758"/>
                              <a:pt x="5560" y="2674"/>
                            </a:cubicBezTo>
                            <a:cubicBezTo>
                              <a:pt x="5560" y="1197"/>
                              <a:pt x="4364" y="1"/>
                              <a:pt x="2886" y="1"/>
                            </a:cubicBezTo>
                            <a:close/>
                          </a:path>
                        </a:pathLst>
                      </a:custGeom>
                      <a:solidFill>
                        <a:srgbClr val="CFD9E0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4221" name="Google Shape;4221;p65"/>
                      <p:cNvSpPr/>
                      <p:nvPr/>
                    </p:nvSpPr>
                    <p:spPr>
                      <a:xfrm>
                        <a:off x="1173592" y="3951414"/>
                        <a:ext cx="84343" cy="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7599" h="1" fill="none" extrusionOk="0">
                            <a:moveTo>
                              <a:pt x="17598" y="0"/>
                            </a:moveTo>
                            <a:lnTo>
                              <a:pt x="1" y="0"/>
                            </a:lnTo>
                          </a:path>
                        </a:pathLst>
                      </a:custGeom>
                      <a:noFill/>
                      <a:ln w="9525" cap="rnd" cmpd="sng">
                        <a:solidFill>
                          <a:srgbClr val="CFD9E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  <p:sp>
                  <p:nvSpPr>
                    <p:cNvPr id="4222" name="Google Shape;4222;p65"/>
                    <p:cNvSpPr/>
                    <p:nvPr/>
                  </p:nvSpPr>
                  <p:spPr>
                    <a:xfrm>
                      <a:off x="1084172" y="3842857"/>
                      <a:ext cx="86476" cy="217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044" h="45330" fill="none" extrusionOk="0">
                          <a:moveTo>
                            <a:pt x="0" y="45330"/>
                          </a:moveTo>
                          <a:lnTo>
                            <a:pt x="12418" y="45330"/>
                          </a:lnTo>
                          <a:cubicBezTo>
                            <a:pt x="15150" y="45330"/>
                            <a:pt x="18043" y="42619"/>
                            <a:pt x="18043" y="35634"/>
                          </a:cubicBezTo>
                          <a:lnTo>
                            <a:pt x="18043" y="9697"/>
                          </a:lnTo>
                          <a:cubicBezTo>
                            <a:pt x="18043" y="2711"/>
                            <a:pt x="15150" y="1"/>
                            <a:pt x="12418" y="1"/>
                          </a:cubicBezTo>
                          <a:lnTo>
                            <a:pt x="1715" y="1"/>
                          </a:lnTo>
                        </a:path>
                      </a:pathLst>
                    </a:custGeom>
                    <a:noFill/>
                    <a:ln w="9525" cap="rnd" cmpd="sng">
                      <a:solidFill>
                        <a:srgbClr val="CFD9E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sp>
                <p:nvSpPr>
                  <p:cNvPr id="4223" name="Google Shape;4223;p65"/>
                  <p:cNvSpPr/>
                  <p:nvPr/>
                </p:nvSpPr>
                <p:spPr>
                  <a:xfrm>
                    <a:off x="906290" y="3999967"/>
                    <a:ext cx="177893" cy="1027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19" h="21444" extrusionOk="0">
                        <a:moveTo>
                          <a:pt x="4947" y="1"/>
                        </a:moveTo>
                        <a:cubicBezTo>
                          <a:pt x="2215" y="1"/>
                          <a:pt x="1" y="2678"/>
                          <a:pt x="1" y="5983"/>
                        </a:cubicBezTo>
                        <a:lnTo>
                          <a:pt x="1" y="15461"/>
                        </a:lnTo>
                        <a:cubicBezTo>
                          <a:pt x="1" y="18766"/>
                          <a:pt x="2215" y="21443"/>
                          <a:pt x="4947" y="21443"/>
                        </a:cubicBezTo>
                        <a:lnTo>
                          <a:pt x="32168" y="21443"/>
                        </a:lnTo>
                        <a:cubicBezTo>
                          <a:pt x="34901" y="21443"/>
                          <a:pt x="37118" y="18766"/>
                          <a:pt x="37118" y="15461"/>
                        </a:cubicBezTo>
                        <a:lnTo>
                          <a:pt x="37118" y="5983"/>
                        </a:lnTo>
                        <a:cubicBezTo>
                          <a:pt x="37118" y="2678"/>
                          <a:pt x="34901" y="1"/>
                          <a:pt x="32168" y="1"/>
                        </a:cubicBezTo>
                        <a:close/>
                      </a:path>
                    </a:pathLst>
                  </a:custGeom>
                  <a:solidFill>
                    <a:srgbClr val="667E92"/>
                  </a:solidFill>
                  <a:ln w="9525" cap="flat" cmpd="sng">
                    <a:solidFill>
                      <a:srgbClr val="CFD9E0"/>
                    </a:solidFill>
                    <a:prstDash val="solid"/>
                    <a:miter lim="364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24" name="Google Shape;4224;p65"/>
                  <p:cNvSpPr/>
                  <p:nvPr/>
                </p:nvSpPr>
                <p:spPr>
                  <a:xfrm>
                    <a:off x="914509" y="3800594"/>
                    <a:ext cx="177888" cy="102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18" h="21447" extrusionOk="0">
                        <a:moveTo>
                          <a:pt x="4951" y="0"/>
                        </a:moveTo>
                        <a:cubicBezTo>
                          <a:pt x="2218" y="0"/>
                          <a:pt x="0" y="2678"/>
                          <a:pt x="0" y="5983"/>
                        </a:cubicBezTo>
                        <a:lnTo>
                          <a:pt x="0" y="15460"/>
                        </a:lnTo>
                        <a:cubicBezTo>
                          <a:pt x="0" y="18765"/>
                          <a:pt x="2215" y="21446"/>
                          <a:pt x="4951" y="21446"/>
                        </a:cubicBezTo>
                        <a:lnTo>
                          <a:pt x="32168" y="21446"/>
                        </a:lnTo>
                        <a:cubicBezTo>
                          <a:pt x="34900" y="21446"/>
                          <a:pt x="37118" y="18765"/>
                          <a:pt x="37118" y="15460"/>
                        </a:cubicBezTo>
                        <a:lnTo>
                          <a:pt x="37118" y="5983"/>
                        </a:lnTo>
                        <a:cubicBezTo>
                          <a:pt x="37118" y="2678"/>
                          <a:pt x="34900" y="0"/>
                          <a:pt x="32168" y="0"/>
                        </a:cubicBezTo>
                        <a:close/>
                      </a:path>
                    </a:pathLst>
                  </a:custGeom>
                  <a:solidFill>
                    <a:srgbClr val="E6EBEF"/>
                  </a:solidFill>
                  <a:ln w="9525" cap="flat" cmpd="sng">
                    <a:solidFill>
                      <a:srgbClr val="CFD9E0"/>
                    </a:solidFill>
                    <a:prstDash val="solid"/>
                    <a:miter lim="364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225" name="Google Shape;4225;p65"/>
                <p:cNvGrpSpPr/>
                <p:nvPr/>
              </p:nvGrpSpPr>
              <p:grpSpPr>
                <a:xfrm>
                  <a:off x="724986" y="3830189"/>
                  <a:ext cx="189533" cy="25626"/>
                  <a:chOff x="724986" y="3830189"/>
                  <a:chExt cx="189533" cy="25626"/>
                </a:xfrm>
              </p:grpSpPr>
              <p:sp>
                <p:nvSpPr>
                  <p:cNvPr id="4226" name="Google Shape;4226;p65"/>
                  <p:cNvSpPr/>
                  <p:nvPr/>
                </p:nvSpPr>
                <p:spPr>
                  <a:xfrm>
                    <a:off x="724986" y="3830189"/>
                    <a:ext cx="26646" cy="256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0" h="5350" extrusionOk="0">
                        <a:moveTo>
                          <a:pt x="2674" y="1"/>
                        </a:moveTo>
                        <a:cubicBezTo>
                          <a:pt x="1197" y="1"/>
                          <a:pt x="0" y="1197"/>
                          <a:pt x="0" y="2675"/>
                        </a:cubicBezTo>
                        <a:cubicBezTo>
                          <a:pt x="0" y="3758"/>
                          <a:pt x="653" y="4732"/>
                          <a:pt x="1653" y="5144"/>
                        </a:cubicBezTo>
                        <a:cubicBezTo>
                          <a:pt x="1984" y="5282"/>
                          <a:pt x="2331" y="5349"/>
                          <a:pt x="2676" y="5349"/>
                        </a:cubicBezTo>
                        <a:cubicBezTo>
                          <a:pt x="3371" y="5349"/>
                          <a:pt x="4055" y="5077"/>
                          <a:pt x="4567" y="4564"/>
                        </a:cubicBezTo>
                        <a:cubicBezTo>
                          <a:pt x="5330" y="3802"/>
                          <a:pt x="5559" y="2649"/>
                          <a:pt x="5147" y="1650"/>
                        </a:cubicBezTo>
                        <a:cubicBezTo>
                          <a:pt x="4731" y="650"/>
                          <a:pt x="3757" y="1"/>
                          <a:pt x="2674" y="1"/>
                        </a:cubicBezTo>
                        <a:close/>
                      </a:path>
                    </a:pathLst>
                  </a:custGeom>
                  <a:solidFill>
                    <a:srgbClr val="E6EBE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27" name="Google Shape;4227;p65"/>
                  <p:cNvSpPr/>
                  <p:nvPr/>
                </p:nvSpPr>
                <p:spPr>
                  <a:xfrm>
                    <a:off x="746695" y="3842838"/>
                    <a:ext cx="167824" cy="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018" h="1" fill="none" extrusionOk="0">
                        <a:moveTo>
                          <a:pt x="35017" y="1"/>
                        </a:moveTo>
                        <a:lnTo>
                          <a:pt x="1" y="1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rgbClr val="CFD9E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  <p:grpSp>
        <p:nvGrpSpPr>
          <p:cNvPr id="4228" name="Google Shape;4228;p65"/>
          <p:cNvGrpSpPr/>
          <p:nvPr/>
        </p:nvGrpSpPr>
        <p:grpSpPr>
          <a:xfrm>
            <a:off x="2253298" y="2455640"/>
            <a:ext cx="948701" cy="935378"/>
            <a:chOff x="2253298" y="2428317"/>
            <a:chExt cx="948701" cy="935378"/>
          </a:xfrm>
        </p:grpSpPr>
        <p:sp>
          <p:nvSpPr>
            <p:cNvPr id="4229" name="Google Shape;4229;p65"/>
            <p:cNvSpPr/>
            <p:nvPr/>
          </p:nvSpPr>
          <p:spPr>
            <a:xfrm>
              <a:off x="2418065" y="2799334"/>
              <a:ext cx="619167" cy="193359"/>
            </a:xfrm>
            <a:custGeom>
              <a:avLst/>
              <a:gdLst/>
              <a:ahLst/>
              <a:cxnLst/>
              <a:rect l="l" t="t" r="r" b="b"/>
              <a:pathLst>
                <a:path w="116549" h="36397" extrusionOk="0">
                  <a:moveTo>
                    <a:pt x="18199" y="1"/>
                  </a:moveTo>
                  <a:cubicBezTo>
                    <a:pt x="8148" y="1"/>
                    <a:pt x="1" y="8148"/>
                    <a:pt x="1" y="18198"/>
                  </a:cubicBezTo>
                  <a:cubicBezTo>
                    <a:pt x="1" y="28249"/>
                    <a:pt x="8148" y="36396"/>
                    <a:pt x="18199" y="36396"/>
                  </a:cubicBezTo>
                  <a:lnTo>
                    <a:pt x="98350" y="36396"/>
                  </a:lnTo>
                  <a:cubicBezTo>
                    <a:pt x="108401" y="36396"/>
                    <a:pt x="116548" y="28249"/>
                    <a:pt x="116548" y="18198"/>
                  </a:cubicBezTo>
                  <a:cubicBezTo>
                    <a:pt x="116548" y="8148"/>
                    <a:pt x="108401" y="1"/>
                    <a:pt x="98350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65"/>
            <p:cNvSpPr/>
            <p:nvPr/>
          </p:nvSpPr>
          <p:spPr>
            <a:xfrm>
              <a:off x="2373234" y="2761962"/>
              <a:ext cx="248482" cy="268106"/>
            </a:xfrm>
            <a:custGeom>
              <a:avLst/>
              <a:gdLst/>
              <a:ahLst/>
              <a:cxnLst/>
              <a:rect l="l" t="t" r="r" b="b"/>
              <a:pathLst>
                <a:path w="46773" h="50467" extrusionOk="0">
                  <a:moveTo>
                    <a:pt x="25232" y="1"/>
                  </a:moveTo>
                  <a:cubicBezTo>
                    <a:pt x="11319" y="1"/>
                    <a:pt x="0" y="11322"/>
                    <a:pt x="0" y="25233"/>
                  </a:cubicBezTo>
                  <a:cubicBezTo>
                    <a:pt x="0" y="39146"/>
                    <a:pt x="11319" y="50466"/>
                    <a:pt x="25232" y="50466"/>
                  </a:cubicBezTo>
                  <a:lnTo>
                    <a:pt x="46773" y="50466"/>
                  </a:lnTo>
                  <a:lnTo>
                    <a:pt x="46773" y="49007"/>
                  </a:lnTo>
                  <a:lnTo>
                    <a:pt x="25232" y="49007"/>
                  </a:lnTo>
                  <a:cubicBezTo>
                    <a:pt x="12124" y="49007"/>
                    <a:pt x="1456" y="38344"/>
                    <a:pt x="1456" y="25233"/>
                  </a:cubicBezTo>
                  <a:cubicBezTo>
                    <a:pt x="1456" y="12123"/>
                    <a:pt x="12124" y="1457"/>
                    <a:pt x="25232" y="1457"/>
                  </a:cubicBezTo>
                  <a:lnTo>
                    <a:pt x="46773" y="1457"/>
                  </a:lnTo>
                  <a:lnTo>
                    <a:pt x="46773" y="1"/>
                  </a:lnTo>
                  <a:close/>
                </a:path>
              </a:pathLst>
            </a:custGeom>
            <a:solidFill>
              <a:srgbClr val="969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65"/>
            <p:cNvSpPr/>
            <p:nvPr/>
          </p:nvSpPr>
          <p:spPr>
            <a:xfrm>
              <a:off x="2726356" y="3024889"/>
              <a:ext cx="2582" cy="99328"/>
            </a:xfrm>
            <a:custGeom>
              <a:avLst/>
              <a:gdLst/>
              <a:ahLst/>
              <a:cxnLst/>
              <a:rect l="l" t="t" r="r" b="b"/>
              <a:pathLst>
                <a:path w="486" h="18697" extrusionOk="0">
                  <a:moveTo>
                    <a:pt x="243" y="1"/>
                  </a:moveTo>
                  <a:cubicBezTo>
                    <a:pt x="108" y="1"/>
                    <a:pt x="1" y="109"/>
                    <a:pt x="1" y="243"/>
                  </a:cubicBezTo>
                  <a:lnTo>
                    <a:pt x="1" y="18455"/>
                  </a:lnTo>
                  <a:cubicBezTo>
                    <a:pt x="1" y="18588"/>
                    <a:pt x="108" y="18697"/>
                    <a:pt x="243" y="18697"/>
                  </a:cubicBezTo>
                  <a:cubicBezTo>
                    <a:pt x="377" y="18697"/>
                    <a:pt x="485" y="18588"/>
                    <a:pt x="485" y="18455"/>
                  </a:cubicBezTo>
                  <a:lnTo>
                    <a:pt x="485" y="243"/>
                  </a:lnTo>
                  <a:cubicBezTo>
                    <a:pt x="485" y="109"/>
                    <a:pt x="377" y="1"/>
                    <a:pt x="243" y="1"/>
                  </a:cubicBezTo>
                  <a:close/>
                </a:path>
              </a:pathLst>
            </a:custGeom>
            <a:solidFill>
              <a:srgbClr val="9FA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65"/>
            <p:cNvSpPr/>
            <p:nvPr/>
          </p:nvSpPr>
          <p:spPr>
            <a:xfrm>
              <a:off x="2785174" y="3024884"/>
              <a:ext cx="287220" cy="99333"/>
            </a:xfrm>
            <a:custGeom>
              <a:avLst/>
              <a:gdLst/>
              <a:ahLst/>
              <a:cxnLst/>
              <a:rect l="l" t="t" r="r" b="b"/>
              <a:pathLst>
                <a:path w="54065" h="18698" extrusionOk="0">
                  <a:moveTo>
                    <a:pt x="242" y="0"/>
                  </a:moveTo>
                  <a:cubicBezTo>
                    <a:pt x="109" y="0"/>
                    <a:pt x="0" y="109"/>
                    <a:pt x="0" y="242"/>
                  </a:cubicBezTo>
                  <a:lnTo>
                    <a:pt x="0" y="5286"/>
                  </a:lnTo>
                  <a:cubicBezTo>
                    <a:pt x="0" y="8843"/>
                    <a:pt x="2895" y="11736"/>
                    <a:pt x="6451" y="11736"/>
                  </a:cubicBezTo>
                  <a:lnTo>
                    <a:pt x="46862" y="11736"/>
                  </a:lnTo>
                  <a:cubicBezTo>
                    <a:pt x="50567" y="11736"/>
                    <a:pt x="53580" y="14751"/>
                    <a:pt x="53580" y="18456"/>
                  </a:cubicBezTo>
                  <a:cubicBezTo>
                    <a:pt x="53580" y="18589"/>
                    <a:pt x="53689" y="18698"/>
                    <a:pt x="53822" y="18698"/>
                  </a:cubicBezTo>
                  <a:cubicBezTo>
                    <a:pt x="53957" y="18698"/>
                    <a:pt x="54064" y="18589"/>
                    <a:pt x="54063" y="18456"/>
                  </a:cubicBezTo>
                  <a:cubicBezTo>
                    <a:pt x="54063" y="14484"/>
                    <a:pt x="50831" y="11250"/>
                    <a:pt x="46858" y="11250"/>
                  </a:cubicBezTo>
                  <a:lnTo>
                    <a:pt x="6449" y="11250"/>
                  </a:lnTo>
                  <a:cubicBezTo>
                    <a:pt x="3160" y="11250"/>
                    <a:pt x="484" y="8576"/>
                    <a:pt x="484" y="5286"/>
                  </a:cubicBezTo>
                  <a:lnTo>
                    <a:pt x="484" y="242"/>
                  </a:lnTo>
                  <a:cubicBezTo>
                    <a:pt x="484" y="109"/>
                    <a:pt x="376" y="0"/>
                    <a:pt x="242" y="0"/>
                  </a:cubicBezTo>
                  <a:close/>
                </a:path>
              </a:pathLst>
            </a:custGeom>
            <a:solidFill>
              <a:srgbClr val="9FA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65"/>
            <p:cNvSpPr/>
            <p:nvPr/>
          </p:nvSpPr>
          <p:spPr>
            <a:xfrm>
              <a:off x="2382903" y="3024884"/>
              <a:ext cx="287215" cy="99333"/>
            </a:xfrm>
            <a:custGeom>
              <a:avLst/>
              <a:gdLst/>
              <a:ahLst/>
              <a:cxnLst/>
              <a:rect l="l" t="t" r="r" b="b"/>
              <a:pathLst>
                <a:path w="54064" h="18698" extrusionOk="0">
                  <a:moveTo>
                    <a:pt x="53821" y="0"/>
                  </a:moveTo>
                  <a:cubicBezTo>
                    <a:pt x="53686" y="0"/>
                    <a:pt x="53579" y="109"/>
                    <a:pt x="53579" y="242"/>
                  </a:cubicBezTo>
                  <a:lnTo>
                    <a:pt x="53579" y="5286"/>
                  </a:lnTo>
                  <a:cubicBezTo>
                    <a:pt x="53579" y="8576"/>
                    <a:pt x="50903" y="11250"/>
                    <a:pt x="47614" y="11250"/>
                  </a:cubicBezTo>
                  <a:lnTo>
                    <a:pt x="7205" y="11250"/>
                  </a:lnTo>
                  <a:cubicBezTo>
                    <a:pt x="3232" y="11250"/>
                    <a:pt x="0" y="14484"/>
                    <a:pt x="0" y="18456"/>
                  </a:cubicBezTo>
                  <a:cubicBezTo>
                    <a:pt x="0" y="18589"/>
                    <a:pt x="109" y="18698"/>
                    <a:pt x="242" y="18698"/>
                  </a:cubicBezTo>
                  <a:cubicBezTo>
                    <a:pt x="376" y="18698"/>
                    <a:pt x="485" y="18589"/>
                    <a:pt x="485" y="18456"/>
                  </a:cubicBezTo>
                  <a:cubicBezTo>
                    <a:pt x="485" y="14751"/>
                    <a:pt x="3499" y="11736"/>
                    <a:pt x="7202" y="11736"/>
                  </a:cubicBezTo>
                  <a:lnTo>
                    <a:pt x="47612" y="11736"/>
                  </a:lnTo>
                  <a:cubicBezTo>
                    <a:pt x="51169" y="11736"/>
                    <a:pt x="54063" y="8843"/>
                    <a:pt x="54063" y="5286"/>
                  </a:cubicBezTo>
                  <a:lnTo>
                    <a:pt x="54063" y="242"/>
                  </a:lnTo>
                  <a:cubicBezTo>
                    <a:pt x="54063" y="109"/>
                    <a:pt x="53955" y="0"/>
                    <a:pt x="53821" y="0"/>
                  </a:cubicBezTo>
                  <a:close/>
                </a:path>
              </a:pathLst>
            </a:custGeom>
            <a:solidFill>
              <a:srgbClr val="9FA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65"/>
            <p:cNvSpPr/>
            <p:nvPr/>
          </p:nvSpPr>
          <p:spPr>
            <a:xfrm>
              <a:off x="2596756" y="3151259"/>
              <a:ext cx="261784" cy="212436"/>
            </a:xfrm>
            <a:custGeom>
              <a:avLst/>
              <a:gdLst/>
              <a:ahLst/>
              <a:cxnLst/>
              <a:rect l="l" t="t" r="r" b="b"/>
              <a:pathLst>
                <a:path w="49277" h="39988" extrusionOk="0">
                  <a:moveTo>
                    <a:pt x="7996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6" y="39988"/>
                  </a:cubicBezTo>
                  <a:lnTo>
                    <a:pt x="41280" y="39988"/>
                  </a:lnTo>
                  <a:cubicBezTo>
                    <a:pt x="45697" y="39988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7" y="3579"/>
                    <a:pt x="45697" y="0"/>
                    <a:pt x="4128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65"/>
            <p:cNvSpPr/>
            <p:nvPr/>
          </p:nvSpPr>
          <p:spPr>
            <a:xfrm>
              <a:off x="2940204" y="3151259"/>
              <a:ext cx="261795" cy="212436"/>
            </a:xfrm>
            <a:custGeom>
              <a:avLst/>
              <a:gdLst/>
              <a:ahLst/>
              <a:cxnLst/>
              <a:rect l="l" t="t" r="r" b="b"/>
              <a:pathLst>
                <a:path w="49279" h="39988" extrusionOk="0">
                  <a:moveTo>
                    <a:pt x="7995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5" y="39988"/>
                  </a:cubicBezTo>
                  <a:lnTo>
                    <a:pt x="41282" y="39988"/>
                  </a:lnTo>
                  <a:cubicBezTo>
                    <a:pt x="45698" y="39988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79"/>
                    <a:pt x="45698" y="0"/>
                    <a:pt x="41282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65"/>
            <p:cNvSpPr/>
            <p:nvPr/>
          </p:nvSpPr>
          <p:spPr>
            <a:xfrm>
              <a:off x="2253298" y="3151259"/>
              <a:ext cx="261795" cy="212436"/>
            </a:xfrm>
            <a:custGeom>
              <a:avLst/>
              <a:gdLst/>
              <a:ahLst/>
              <a:cxnLst/>
              <a:rect l="l" t="t" r="r" b="b"/>
              <a:pathLst>
                <a:path w="49279" h="39988" extrusionOk="0">
                  <a:moveTo>
                    <a:pt x="7997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7" y="39988"/>
                  </a:cubicBezTo>
                  <a:lnTo>
                    <a:pt x="41282" y="39988"/>
                  </a:lnTo>
                  <a:cubicBezTo>
                    <a:pt x="45697" y="39988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79"/>
                    <a:pt x="45697" y="0"/>
                    <a:pt x="41282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65"/>
            <p:cNvSpPr/>
            <p:nvPr/>
          </p:nvSpPr>
          <p:spPr>
            <a:xfrm>
              <a:off x="2718685" y="3113966"/>
              <a:ext cx="17919" cy="17924"/>
            </a:xfrm>
            <a:custGeom>
              <a:avLst/>
              <a:gdLst/>
              <a:ahLst/>
              <a:cxnLst/>
              <a:rect l="l" t="t" r="r" b="b"/>
              <a:pathLst>
                <a:path w="3373" h="3374" extrusionOk="0">
                  <a:moveTo>
                    <a:pt x="1687" y="0"/>
                  </a:moveTo>
                  <a:cubicBezTo>
                    <a:pt x="755" y="0"/>
                    <a:pt x="1" y="755"/>
                    <a:pt x="1" y="1687"/>
                  </a:cubicBezTo>
                  <a:cubicBezTo>
                    <a:pt x="1" y="2619"/>
                    <a:pt x="755" y="3373"/>
                    <a:pt x="1687" y="3373"/>
                  </a:cubicBezTo>
                  <a:cubicBezTo>
                    <a:pt x="2618" y="3373"/>
                    <a:pt x="3372" y="2619"/>
                    <a:pt x="3372" y="1687"/>
                  </a:cubicBezTo>
                  <a:cubicBezTo>
                    <a:pt x="3372" y="755"/>
                    <a:pt x="2618" y="0"/>
                    <a:pt x="1687" y="0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65"/>
            <p:cNvSpPr/>
            <p:nvPr/>
          </p:nvSpPr>
          <p:spPr>
            <a:xfrm>
              <a:off x="3062128" y="3113966"/>
              <a:ext cx="17924" cy="17924"/>
            </a:xfrm>
            <a:custGeom>
              <a:avLst/>
              <a:gdLst/>
              <a:ahLst/>
              <a:cxnLst/>
              <a:rect l="l" t="t" r="r" b="b"/>
              <a:pathLst>
                <a:path w="3374" h="3374" extrusionOk="0">
                  <a:moveTo>
                    <a:pt x="1687" y="0"/>
                  </a:moveTo>
                  <a:cubicBezTo>
                    <a:pt x="755" y="0"/>
                    <a:pt x="0" y="755"/>
                    <a:pt x="0" y="1687"/>
                  </a:cubicBezTo>
                  <a:cubicBezTo>
                    <a:pt x="0" y="2619"/>
                    <a:pt x="755" y="3373"/>
                    <a:pt x="1687" y="3373"/>
                  </a:cubicBezTo>
                  <a:cubicBezTo>
                    <a:pt x="2619" y="3373"/>
                    <a:pt x="3373" y="2619"/>
                    <a:pt x="3373" y="1687"/>
                  </a:cubicBezTo>
                  <a:cubicBezTo>
                    <a:pt x="3373" y="755"/>
                    <a:pt x="2619" y="0"/>
                    <a:pt x="1687" y="0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65"/>
            <p:cNvSpPr/>
            <p:nvPr/>
          </p:nvSpPr>
          <p:spPr>
            <a:xfrm>
              <a:off x="2375226" y="3113966"/>
              <a:ext cx="17924" cy="17924"/>
            </a:xfrm>
            <a:custGeom>
              <a:avLst/>
              <a:gdLst/>
              <a:ahLst/>
              <a:cxnLst/>
              <a:rect l="l" t="t" r="r" b="b"/>
              <a:pathLst>
                <a:path w="3374" h="3374" extrusionOk="0">
                  <a:moveTo>
                    <a:pt x="1687" y="0"/>
                  </a:moveTo>
                  <a:cubicBezTo>
                    <a:pt x="755" y="0"/>
                    <a:pt x="1" y="755"/>
                    <a:pt x="1" y="1687"/>
                  </a:cubicBezTo>
                  <a:cubicBezTo>
                    <a:pt x="1" y="2619"/>
                    <a:pt x="755" y="3373"/>
                    <a:pt x="1687" y="3373"/>
                  </a:cubicBezTo>
                  <a:cubicBezTo>
                    <a:pt x="2619" y="3373"/>
                    <a:pt x="3374" y="2619"/>
                    <a:pt x="3374" y="1687"/>
                  </a:cubicBezTo>
                  <a:cubicBezTo>
                    <a:pt x="3374" y="755"/>
                    <a:pt x="2619" y="0"/>
                    <a:pt x="1687" y="0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65"/>
            <p:cNvSpPr/>
            <p:nvPr/>
          </p:nvSpPr>
          <p:spPr>
            <a:xfrm>
              <a:off x="2718685" y="3017224"/>
              <a:ext cx="17919" cy="17919"/>
            </a:xfrm>
            <a:custGeom>
              <a:avLst/>
              <a:gdLst/>
              <a:ahLst/>
              <a:cxnLst/>
              <a:rect l="l" t="t" r="r" b="b"/>
              <a:pathLst>
                <a:path w="3373" h="3373" extrusionOk="0">
                  <a:moveTo>
                    <a:pt x="1687" y="1"/>
                  </a:moveTo>
                  <a:cubicBezTo>
                    <a:pt x="755" y="1"/>
                    <a:pt x="1" y="754"/>
                    <a:pt x="1" y="1686"/>
                  </a:cubicBezTo>
                  <a:cubicBezTo>
                    <a:pt x="1" y="2618"/>
                    <a:pt x="755" y="3372"/>
                    <a:pt x="1687" y="3372"/>
                  </a:cubicBezTo>
                  <a:cubicBezTo>
                    <a:pt x="2618" y="3372"/>
                    <a:pt x="3372" y="2618"/>
                    <a:pt x="3372" y="1686"/>
                  </a:cubicBezTo>
                  <a:cubicBezTo>
                    <a:pt x="3372" y="754"/>
                    <a:pt x="2618" y="1"/>
                    <a:pt x="1687" y="1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65"/>
            <p:cNvSpPr/>
            <p:nvPr/>
          </p:nvSpPr>
          <p:spPr>
            <a:xfrm>
              <a:off x="2777509" y="3017224"/>
              <a:ext cx="17914" cy="17919"/>
            </a:xfrm>
            <a:custGeom>
              <a:avLst/>
              <a:gdLst/>
              <a:ahLst/>
              <a:cxnLst/>
              <a:rect l="l" t="t" r="r" b="b"/>
              <a:pathLst>
                <a:path w="3372" h="3373" extrusionOk="0">
                  <a:moveTo>
                    <a:pt x="1685" y="1"/>
                  </a:moveTo>
                  <a:cubicBezTo>
                    <a:pt x="753" y="1"/>
                    <a:pt x="0" y="754"/>
                    <a:pt x="0" y="1686"/>
                  </a:cubicBezTo>
                  <a:cubicBezTo>
                    <a:pt x="0" y="2618"/>
                    <a:pt x="753" y="3372"/>
                    <a:pt x="1685" y="3372"/>
                  </a:cubicBezTo>
                  <a:cubicBezTo>
                    <a:pt x="2617" y="3372"/>
                    <a:pt x="3372" y="2618"/>
                    <a:pt x="3372" y="1686"/>
                  </a:cubicBezTo>
                  <a:cubicBezTo>
                    <a:pt x="3372" y="754"/>
                    <a:pt x="2617" y="1"/>
                    <a:pt x="1685" y="1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65"/>
            <p:cNvSpPr/>
            <p:nvPr/>
          </p:nvSpPr>
          <p:spPr>
            <a:xfrm>
              <a:off x="2659856" y="3017224"/>
              <a:ext cx="17914" cy="17919"/>
            </a:xfrm>
            <a:custGeom>
              <a:avLst/>
              <a:gdLst/>
              <a:ahLst/>
              <a:cxnLst/>
              <a:rect l="l" t="t" r="r" b="b"/>
              <a:pathLst>
                <a:path w="3372" h="3373" extrusionOk="0">
                  <a:moveTo>
                    <a:pt x="1687" y="1"/>
                  </a:moveTo>
                  <a:cubicBezTo>
                    <a:pt x="755" y="1"/>
                    <a:pt x="1" y="754"/>
                    <a:pt x="1" y="1686"/>
                  </a:cubicBezTo>
                  <a:cubicBezTo>
                    <a:pt x="1" y="2618"/>
                    <a:pt x="755" y="3372"/>
                    <a:pt x="1687" y="3372"/>
                  </a:cubicBezTo>
                  <a:cubicBezTo>
                    <a:pt x="2619" y="3372"/>
                    <a:pt x="3372" y="2618"/>
                    <a:pt x="3372" y="1686"/>
                  </a:cubicBezTo>
                  <a:cubicBezTo>
                    <a:pt x="3372" y="754"/>
                    <a:pt x="2619" y="1"/>
                    <a:pt x="1687" y="1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65"/>
            <p:cNvSpPr/>
            <p:nvPr/>
          </p:nvSpPr>
          <p:spPr>
            <a:xfrm>
              <a:off x="2726356" y="2667807"/>
              <a:ext cx="2582" cy="99322"/>
            </a:xfrm>
            <a:custGeom>
              <a:avLst/>
              <a:gdLst/>
              <a:ahLst/>
              <a:cxnLst/>
              <a:rect l="l" t="t" r="r" b="b"/>
              <a:pathLst>
                <a:path w="486" h="18696" extrusionOk="0">
                  <a:moveTo>
                    <a:pt x="243" y="0"/>
                  </a:moveTo>
                  <a:cubicBezTo>
                    <a:pt x="108" y="0"/>
                    <a:pt x="1" y="109"/>
                    <a:pt x="1" y="243"/>
                  </a:cubicBezTo>
                  <a:lnTo>
                    <a:pt x="1" y="18453"/>
                  </a:lnTo>
                  <a:cubicBezTo>
                    <a:pt x="1" y="18588"/>
                    <a:pt x="108" y="18695"/>
                    <a:pt x="243" y="18695"/>
                  </a:cubicBezTo>
                  <a:cubicBezTo>
                    <a:pt x="377" y="18695"/>
                    <a:pt x="485" y="18588"/>
                    <a:pt x="485" y="18453"/>
                  </a:cubicBezTo>
                  <a:lnTo>
                    <a:pt x="485" y="243"/>
                  </a:lnTo>
                  <a:cubicBezTo>
                    <a:pt x="485" y="109"/>
                    <a:pt x="377" y="0"/>
                    <a:pt x="243" y="0"/>
                  </a:cubicBezTo>
                  <a:close/>
                </a:path>
              </a:pathLst>
            </a:custGeom>
            <a:solidFill>
              <a:srgbClr val="9FA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65"/>
            <p:cNvSpPr/>
            <p:nvPr/>
          </p:nvSpPr>
          <p:spPr>
            <a:xfrm>
              <a:off x="2785174" y="2667796"/>
              <a:ext cx="287210" cy="99333"/>
            </a:xfrm>
            <a:custGeom>
              <a:avLst/>
              <a:gdLst/>
              <a:ahLst/>
              <a:cxnLst/>
              <a:rect l="l" t="t" r="r" b="b"/>
              <a:pathLst>
                <a:path w="54063" h="18698" extrusionOk="0">
                  <a:moveTo>
                    <a:pt x="53821" y="1"/>
                  </a:moveTo>
                  <a:cubicBezTo>
                    <a:pt x="53687" y="1"/>
                    <a:pt x="53579" y="108"/>
                    <a:pt x="53579" y="243"/>
                  </a:cubicBezTo>
                  <a:cubicBezTo>
                    <a:pt x="53579" y="3946"/>
                    <a:pt x="50564" y="6961"/>
                    <a:pt x="46861" y="6961"/>
                  </a:cubicBezTo>
                  <a:lnTo>
                    <a:pt x="6451" y="6961"/>
                  </a:lnTo>
                  <a:cubicBezTo>
                    <a:pt x="2895" y="6961"/>
                    <a:pt x="0" y="9857"/>
                    <a:pt x="0" y="13412"/>
                  </a:cubicBezTo>
                  <a:lnTo>
                    <a:pt x="0" y="18455"/>
                  </a:lnTo>
                  <a:cubicBezTo>
                    <a:pt x="0" y="18590"/>
                    <a:pt x="109" y="18697"/>
                    <a:pt x="242" y="18697"/>
                  </a:cubicBezTo>
                  <a:cubicBezTo>
                    <a:pt x="379" y="18697"/>
                    <a:pt x="487" y="18590"/>
                    <a:pt x="486" y="18455"/>
                  </a:cubicBezTo>
                  <a:lnTo>
                    <a:pt x="486" y="13412"/>
                  </a:lnTo>
                  <a:cubicBezTo>
                    <a:pt x="486" y="10122"/>
                    <a:pt x="3162" y="7447"/>
                    <a:pt x="6451" y="7447"/>
                  </a:cubicBezTo>
                  <a:lnTo>
                    <a:pt x="46858" y="7447"/>
                  </a:lnTo>
                  <a:cubicBezTo>
                    <a:pt x="50831" y="7447"/>
                    <a:pt x="54063" y="4215"/>
                    <a:pt x="54063" y="243"/>
                  </a:cubicBezTo>
                  <a:cubicBezTo>
                    <a:pt x="54063" y="108"/>
                    <a:pt x="53954" y="1"/>
                    <a:pt x="53821" y="1"/>
                  </a:cubicBezTo>
                  <a:close/>
                </a:path>
              </a:pathLst>
            </a:custGeom>
            <a:solidFill>
              <a:srgbClr val="9FA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65"/>
            <p:cNvSpPr/>
            <p:nvPr/>
          </p:nvSpPr>
          <p:spPr>
            <a:xfrm>
              <a:off x="2382892" y="2667796"/>
              <a:ext cx="287226" cy="99333"/>
            </a:xfrm>
            <a:custGeom>
              <a:avLst/>
              <a:gdLst/>
              <a:ahLst/>
              <a:cxnLst/>
              <a:rect l="l" t="t" r="r" b="b"/>
              <a:pathLst>
                <a:path w="54066" h="18698" extrusionOk="0">
                  <a:moveTo>
                    <a:pt x="243" y="1"/>
                  </a:moveTo>
                  <a:cubicBezTo>
                    <a:pt x="108" y="1"/>
                    <a:pt x="1" y="108"/>
                    <a:pt x="1" y="243"/>
                  </a:cubicBezTo>
                  <a:cubicBezTo>
                    <a:pt x="1" y="4216"/>
                    <a:pt x="3233" y="7447"/>
                    <a:pt x="7204" y="7447"/>
                  </a:cubicBezTo>
                  <a:lnTo>
                    <a:pt x="47616" y="7447"/>
                  </a:lnTo>
                  <a:cubicBezTo>
                    <a:pt x="50905" y="7447"/>
                    <a:pt x="53581" y="10122"/>
                    <a:pt x="53581" y="13412"/>
                  </a:cubicBezTo>
                  <a:lnTo>
                    <a:pt x="53581" y="18455"/>
                  </a:lnTo>
                  <a:cubicBezTo>
                    <a:pt x="53581" y="18590"/>
                    <a:pt x="53688" y="18697"/>
                    <a:pt x="53823" y="18697"/>
                  </a:cubicBezTo>
                  <a:cubicBezTo>
                    <a:pt x="53957" y="18697"/>
                    <a:pt x="54065" y="18590"/>
                    <a:pt x="54062" y="18455"/>
                  </a:cubicBezTo>
                  <a:lnTo>
                    <a:pt x="54062" y="13412"/>
                  </a:lnTo>
                  <a:cubicBezTo>
                    <a:pt x="54062" y="9854"/>
                    <a:pt x="51169" y="6961"/>
                    <a:pt x="47611" y="6961"/>
                  </a:cubicBezTo>
                  <a:lnTo>
                    <a:pt x="7203" y="6961"/>
                  </a:lnTo>
                  <a:cubicBezTo>
                    <a:pt x="3498" y="6961"/>
                    <a:pt x="485" y="3946"/>
                    <a:pt x="485" y="243"/>
                  </a:cubicBezTo>
                  <a:cubicBezTo>
                    <a:pt x="485" y="108"/>
                    <a:pt x="377" y="1"/>
                    <a:pt x="243" y="1"/>
                  </a:cubicBezTo>
                  <a:close/>
                </a:path>
              </a:pathLst>
            </a:custGeom>
            <a:solidFill>
              <a:srgbClr val="9FA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65"/>
            <p:cNvSpPr/>
            <p:nvPr/>
          </p:nvSpPr>
          <p:spPr>
            <a:xfrm>
              <a:off x="2596756" y="2428317"/>
              <a:ext cx="261784" cy="212447"/>
            </a:xfrm>
            <a:custGeom>
              <a:avLst/>
              <a:gdLst/>
              <a:ahLst/>
              <a:cxnLst/>
              <a:rect l="l" t="t" r="r" b="b"/>
              <a:pathLst>
                <a:path w="49277" h="39990" extrusionOk="0">
                  <a:moveTo>
                    <a:pt x="7996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6" y="39989"/>
                  </a:cubicBezTo>
                  <a:lnTo>
                    <a:pt x="41280" y="39989"/>
                  </a:lnTo>
                  <a:cubicBezTo>
                    <a:pt x="45697" y="39989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7" y="3580"/>
                    <a:pt x="45697" y="1"/>
                    <a:pt x="4128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65"/>
            <p:cNvSpPr/>
            <p:nvPr/>
          </p:nvSpPr>
          <p:spPr>
            <a:xfrm>
              <a:off x="2940204" y="2428317"/>
              <a:ext cx="261795" cy="212447"/>
            </a:xfrm>
            <a:custGeom>
              <a:avLst/>
              <a:gdLst/>
              <a:ahLst/>
              <a:cxnLst/>
              <a:rect l="l" t="t" r="r" b="b"/>
              <a:pathLst>
                <a:path w="49279" h="39990" extrusionOk="0">
                  <a:moveTo>
                    <a:pt x="7995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5" y="39989"/>
                  </a:cubicBezTo>
                  <a:lnTo>
                    <a:pt x="41282" y="39989"/>
                  </a:lnTo>
                  <a:cubicBezTo>
                    <a:pt x="45698" y="39989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80"/>
                    <a:pt x="45698" y="1"/>
                    <a:pt x="412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65"/>
            <p:cNvSpPr/>
            <p:nvPr/>
          </p:nvSpPr>
          <p:spPr>
            <a:xfrm>
              <a:off x="2253298" y="2428317"/>
              <a:ext cx="261795" cy="212447"/>
            </a:xfrm>
            <a:custGeom>
              <a:avLst/>
              <a:gdLst/>
              <a:ahLst/>
              <a:cxnLst/>
              <a:rect l="l" t="t" r="r" b="b"/>
              <a:pathLst>
                <a:path w="49279" h="39990" extrusionOk="0">
                  <a:moveTo>
                    <a:pt x="7997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7" y="39989"/>
                  </a:cubicBezTo>
                  <a:lnTo>
                    <a:pt x="41282" y="39989"/>
                  </a:lnTo>
                  <a:cubicBezTo>
                    <a:pt x="45697" y="39989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80"/>
                    <a:pt x="45697" y="1"/>
                    <a:pt x="412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65"/>
            <p:cNvSpPr/>
            <p:nvPr/>
          </p:nvSpPr>
          <p:spPr>
            <a:xfrm>
              <a:off x="2718685" y="2660136"/>
              <a:ext cx="17919" cy="17919"/>
            </a:xfrm>
            <a:custGeom>
              <a:avLst/>
              <a:gdLst/>
              <a:ahLst/>
              <a:cxnLst/>
              <a:rect l="l" t="t" r="r" b="b"/>
              <a:pathLst>
                <a:path w="3373" h="3373" extrusionOk="0">
                  <a:moveTo>
                    <a:pt x="1687" y="0"/>
                  </a:moveTo>
                  <a:cubicBezTo>
                    <a:pt x="755" y="0"/>
                    <a:pt x="1" y="754"/>
                    <a:pt x="1" y="1687"/>
                  </a:cubicBezTo>
                  <a:cubicBezTo>
                    <a:pt x="1" y="2619"/>
                    <a:pt x="755" y="3373"/>
                    <a:pt x="1687" y="3373"/>
                  </a:cubicBezTo>
                  <a:cubicBezTo>
                    <a:pt x="2618" y="3373"/>
                    <a:pt x="3372" y="2617"/>
                    <a:pt x="3372" y="1687"/>
                  </a:cubicBezTo>
                  <a:cubicBezTo>
                    <a:pt x="3372" y="754"/>
                    <a:pt x="2618" y="0"/>
                    <a:pt x="1687" y="0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65"/>
            <p:cNvSpPr/>
            <p:nvPr/>
          </p:nvSpPr>
          <p:spPr>
            <a:xfrm>
              <a:off x="3062128" y="2660136"/>
              <a:ext cx="17924" cy="17919"/>
            </a:xfrm>
            <a:custGeom>
              <a:avLst/>
              <a:gdLst/>
              <a:ahLst/>
              <a:cxnLst/>
              <a:rect l="l" t="t" r="r" b="b"/>
              <a:pathLst>
                <a:path w="3374" h="3373" extrusionOk="0">
                  <a:moveTo>
                    <a:pt x="1687" y="0"/>
                  </a:moveTo>
                  <a:cubicBezTo>
                    <a:pt x="755" y="0"/>
                    <a:pt x="0" y="754"/>
                    <a:pt x="0" y="1687"/>
                  </a:cubicBezTo>
                  <a:cubicBezTo>
                    <a:pt x="0" y="2619"/>
                    <a:pt x="755" y="3373"/>
                    <a:pt x="1687" y="3373"/>
                  </a:cubicBezTo>
                  <a:cubicBezTo>
                    <a:pt x="2619" y="3370"/>
                    <a:pt x="3373" y="2617"/>
                    <a:pt x="3373" y="1687"/>
                  </a:cubicBezTo>
                  <a:cubicBezTo>
                    <a:pt x="3373" y="754"/>
                    <a:pt x="2619" y="0"/>
                    <a:pt x="1687" y="0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65"/>
            <p:cNvSpPr/>
            <p:nvPr/>
          </p:nvSpPr>
          <p:spPr>
            <a:xfrm>
              <a:off x="2375226" y="2660136"/>
              <a:ext cx="17924" cy="17919"/>
            </a:xfrm>
            <a:custGeom>
              <a:avLst/>
              <a:gdLst/>
              <a:ahLst/>
              <a:cxnLst/>
              <a:rect l="l" t="t" r="r" b="b"/>
              <a:pathLst>
                <a:path w="3374" h="3373" extrusionOk="0">
                  <a:moveTo>
                    <a:pt x="1687" y="0"/>
                  </a:moveTo>
                  <a:cubicBezTo>
                    <a:pt x="755" y="0"/>
                    <a:pt x="1" y="754"/>
                    <a:pt x="1" y="1687"/>
                  </a:cubicBezTo>
                  <a:cubicBezTo>
                    <a:pt x="1" y="2619"/>
                    <a:pt x="755" y="3373"/>
                    <a:pt x="1687" y="3373"/>
                  </a:cubicBezTo>
                  <a:cubicBezTo>
                    <a:pt x="2619" y="3370"/>
                    <a:pt x="3374" y="2617"/>
                    <a:pt x="3374" y="1687"/>
                  </a:cubicBezTo>
                  <a:cubicBezTo>
                    <a:pt x="3374" y="754"/>
                    <a:pt x="2619" y="0"/>
                    <a:pt x="1687" y="0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65"/>
            <p:cNvSpPr/>
            <p:nvPr/>
          </p:nvSpPr>
          <p:spPr>
            <a:xfrm>
              <a:off x="2718685" y="2756878"/>
              <a:ext cx="17919" cy="17919"/>
            </a:xfrm>
            <a:custGeom>
              <a:avLst/>
              <a:gdLst/>
              <a:ahLst/>
              <a:cxnLst/>
              <a:rect l="l" t="t" r="r" b="b"/>
              <a:pathLst>
                <a:path w="3373" h="3373" extrusionOk="0">
                  <a:moveTo>
                    <a:pt x="1687" y="1"/>
                  </a:moveTo>
                  <a:cubicBezTo>
                    <a:pt x="755" y="1"/>
                    <a:pt x="1" y="754"/>
                    <a:pt x="1" y="1686"/>
                  </a:cubicBezTo>
                  <a:cubicBezTo>
                    <a:pt x="1" y="2618"/>
                    <a:pt x="755" y="3372"/>
                    <a:pt x="1687" y="3372"/>
                  </a:cubicBezTo>
                  <a:cubicBezTo>
                    <a:pt x="2618" y="3372"/>
                    <a:pt x="3372" y="2616"/>
                    <a:pt x="3372" y="1686"/>
                  </a:cubicBezTo>
                  <a:cubicBezTo>
                    <a:pt x="3372" y="754"/>
                    <a:pt x="2618" y="1"/>
                    <a:pt x="1687" y="1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65"/>
            <p:cNvSpPr/>
            <p:nvPr/>
          </p:nvSpPr>
          <p:spPr>
            <a:xfrm>
              <a:off x="2777509" y="2756878"/>
              <a:ext cx="17914" cy="17919"/>
            </a:xfrm>
            <a:custGeom>
              <a:avLst/>
              <a:gdLst/>
              <a:ahLst/>
              <a:cxnLst/>
              <a:rect l="l" t="t" r="r" b="b"/>
              <a:pathLst>
                <a:path w="3372" h="3373" extrusionOk="0">
                  <a:moveTo>
                    <a:pt x="1685" y="1"/>
                  </a:moveTo>
                  <a:cubicBezTo>
                    <a:pt x="753" y="1"/>
                    <a:pt x="0" y="754"/>
                    <a:pt x="0" y="1686"/>
                  </a:cubicBezTo>
                  <a:cubicBezTo>
                    <a:pt x="0" y="2618"/>
                    <a:pt x="753" y="3372"/>
                    <a:pt x="1685" y="3372"/>
                  </a:cubicBezTo>
                  <a:cubicBezTo>
                    <a:pt x="2617" y="3372"/>
                    <a:pt x="3372" y="2616"/>
                    <a:pt x="3372" y="1686"/>
                  </a:cubicBezTo>
                  <a:cubicBezTo>
                    <a:pt x="3372" y="754"/>
                    <a:pt x="2617" y="1"/>
                    <a:pt x="1685" y="1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65"/>
            <p:cNvSpPr/>
            <p:nvPr/>
          </p:nvSpPr>
          <p:spPr>
            <a:xfrm>
              <a:off x="2659856" y="2756878"/>
              <a:ext cx="17914" cy="17919"/>
            </a:xfrm>
            <a:custGeom>
              <a:avLst/>
              <a:gdLst/>
              <a:ahLst/>
              <a:cxnLst/>
              <a:rect l="l" t="t" r="r" b="b"/>
              <a:pathLst>
                <a:path w="3372" h="3373" extrusionOk="0">
                  <a:moveTo>
                    <a:pt x="1687" y="1"/>
                  </a:moveTo>
                  <a:cubicBezTo>
                    <a:pt x="755" y="1"/>
                    <a:pt x="1" y="754"/>
                    <a:pt x="1" y="1686"/>
                  </a:cubicBezTo>
                  <a:cubicBezTo>
                    <a:pt x="1" y="2618"/>
                    <a:pt x="755" y="3372"/>
                    <a:pt x="1687" y="3372"/>
                  </a:cubicBezTo>
                  <a:cubicBezTo>
                    <a:pt x="2619" y="3372"/>
                    <a:pt x="3372" y="2616"/>
                    <a:pt x="3372" y="1686"/>
                  </a:cubicBezTo>
                  <a:cubicBezTo>
                    <a:pt x="3372" y="754"/>
                    <a:pt x="2619" y="1"/>
                    <a:pt x="1687" y="1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65"/>
            <p:cNvSpPr/>
            <p:nvPr/>
          </p:nvSpPr>
          <p:spPr>
            <a:xfrm>
              <a:off x="2301024" y="2533889"/>
              <a:ext cx="163753" cy="1291"/>
            </a:xfrm>
            <a:custGeom>
              <a:avLst/>
              <a:gdLst/>
              <a:ahLst/>
              <a:cxnLst/>
              <a:rect l="l" t="t" r="r" b="b"/>
              <a:pathLst>
                <a:path w="30824" h="243" extrusionOk="0">
                  <a:moveTo>
                    <a:pt x="121" y="1"/>
                  </a:moveTo>
                  <a:cubicBezTo>
                    <a:pt x="55" y="1"/>
                    <a:pt x="0" y="55"/>
                    <a:pt x="0" y="121"/>
                  </a:cubicBezTo>
                  <a:cubicBezTo>
                    <a:pt x="0" y="187"/>
                    <a:pt x="55" y="243"/>
                    <a:pt x="121" y="243"/>
                  </a:cubicBezTo>
                  <a:lnTo>
                    <a:pt x="30703" y="243"/>
                  </a:lnTo>
                  <a:cubicBezTo>
                    <a:pt x="30769" y="243"/>
                    <a:pt x="30823" y="187"/>
                    <a:pt x="30823" y="121"/>
                  </a:cubicBezTo>
                  <a:cubicBezTo>
                    <a:pt x="30823" y="55"/>
                    <a:pt x="30767" y="1"/>
                    <a:pt x="307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65"/>
            <p:cNvSpPr/>
            <p:nvPr/>
          </p:nvSpPr>
          <p:spPr>
            <a:xfrm>
              <a:off x="2644918" y="2533889"/>
              <a:ext cx="163747" cy="1291"/>
            </a:xfrm>
            <a:custGeom>
              <a:avLst/>
              <a:gdLst/>
              <a:ahLst/>
              <a:cxnLst/>
              <a:rect l="l" t="t" r="r" b="b"/>
              <a:pathLst>
                <a:path w="30823" h="243" extrusionOk="0">
                  <a:moveTo>
                    <a:pt x="121" y="1"/>
                  </a:moveTo>
                  <a:cubicBezTo>
                    <a:pt x="55" y="1"/>
                    <a:pt x="0" y="55"/>
                    <a:pt x="0" y="121"/>
                  </a:cubicBezTo>
                  <a:cubicBezTo>
                    <a:pt x="0" y="187"/>
                    <a:pt x="55" y="243"/>
                    <a:pt x="121" y="243"/>
                  </a:cubicBezTo>
                  <a:lnTo>
                    <a:pt x="30701" y="243"/>
                  </a:lnTo>
                  <a:cubicBezTo>
                    <a:pt x="30769" y="243"/>
                    <a:pt x="30823" y="187"/>
                    <a:pt x="30823" y="121"/>
                  </a:cubicBezTo>
                  <a:cubicBezTo>
                    <a:pt x="30823" y="55"/>
                    <a:pt x="30767" y="1"/>
                    <a:pt x="307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65"/>
            <p:cNvSpPr/>
            <p:nvPr/>
          </p:nvSpPr>
          <p:spPr>
            <a:xfrm>
              <a:off x="2990071" y="2533889"/>
              <a:ext cx="163753" cy="1291"/>
            </a:xfrm>
            <a:custGeom>
              <a:avLst/>
              <a:gdLst/>
              <a:ahLst/>
              <a:cxnLst/>
              <a:rect l="l" t="t" r="r" b="b"/>
              <a:pathLst>
                <a:path w="30824" h="243" extrusionOk="0">
                  <a:moveTo>
                    <a:pt x="123" y="1"/>
                  </a:moveTo>
                  <a:cubicBezTo>
                    <a:pt x="57" y="1"/>
                    <a:pt x="1" y="55"/>
                    <a:pt x="1" y="121"/>
                  </a:cubicBezTo>
                  <a:cubicBezTo>
                    <a:pt x="1" y="187"/>
                    <a:pt x="57" y="243"/>
                    <a:pt x="123" y="243"/>
                  </a:cubicBezTo>
                  <a:lnTo>
                    <a:pt x="30703" y="243"/>
                  </a:lnTo>
                  <a:cubicBezTo>
                    <a:pt x="30769" y="243"/>
                    <a:pt x="30824" y="187"/>
                    <a:pt x="30824" y="121"/>
                  </a:cubicBezTo>
                  <a:cubicBezTo>
                    <a:pt x="30824" y="55"/>
                    <a:pt x="30769" y="1"/>
                    <a:pt x="307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65"/>
            <p:cNvSpPr/>
            <p:nvPr/>
          </p:nvSpPr>
          <p:spPr>
            <a:xfrm>
              <a:off x="2644918" y="3256825"/>
              <a:ext cx="163758" cy="1291"/>
            </a:xfrm>
            <a:custGeom>
              <a:avLst/>
              <a:gdLst/>
              <a:ahLst/>
              <a:cxnLst/>
              <a:rect l="l" t="t" r="r" b="b"/>
              <a:pathLst>
                <a:path w="30825" h="243" extrusionOk="0">
                  <a:moveTo>
                    <a:pt x="121" y="0"/>
                  </a:moveTo>
                  <a:cubicBezTo>
                    <a:pt x="55" y="0"/>
                    <a:pt x="0" y="55"/>
                    <a:pt x="0" y="122"/>
                  </a:cubicBezTo>
                  <a:cubicBezTo>
                    <a:pt x="0" y="188"/>
                    <a:pt x="55" y="242"/>
                    <a:pt x="121" y="242"/>
                  </a:cubicBezTo>
                  <a:lnTo>
                    <a:pt x="30701" y="242"/>
                  </a:lnTo>
                  <a:cubicBezTo>
                    <a:pt x="30769" y="242"/>
                    <a:pt x="30824" y="190"/>
                    <a:pt x="30823" y="122"/>
                  </a:cubicBezTo>
                  <a:cubicBezTo>
                    <a:pt x="30823" y="56"/>
                    <a:pt x="30767" y="0"/>
                    <a:pt x="30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65"/>
            <p:cNvSpPr/>
            <p:nvPr/>
          </p:nvSpPr>
          <p:spPr>
            <a:xfrm>
              <a:off x="2301427" y="3256825"/>
              <a:ext cx="163758" cy="1291"/>
            </a:xfrm>
            <a:custGeom>
              <a:avLst/>
              <a:gdLst/>
              <a:ahLst/>
              <a:cxnLst/>
              <a:rect l="l" t="t" r="r" b="b"/>
              <a:pathLst>
                <a:path w="30825" h="243" extrusionOk="0">
                  <a:moveTo>
                    <a:pt x="123" y="0"/>
                  </a:moveTo>
                  <a:cubicBezTo>
                    <a:pt x="57" y="0"/>
                    <a:pt x="1" y="55"/>
                    <a:pt x="1" y="122"/>
                  </a:cubicBezTo>
                  <a:cubicBezTo>
                    <a:pt x="1" y="188"/>
                    <a:pt x="57" y="242"/>
                    <a:pt x="123" y="242"/>
                  </a:cubicBezTo>
                  <a:lnTo>
                    <a:pt x="30702" y="242"/>
                  </a:lnTo>
                  <a:cubicBezTo>
                    <a:pt x="30771" y="242"/>
                    <a:pt x="30825" y="190"/>
                    <a:pt x="30823" y="122"/>
                  </a:cubicBezTo>
                  <a:cubicBezTo>
                    <a:pt x="30823" y="56"/>
                    <a:pt x="30769" y="0"/>
                    <a:pt x="30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65"/>
            <p:cNvSpPr/>
            <p:nvPr/>
          </p:nvSpPr>
          <p:spPr>
            <a:xfrm>
              <a:off x="2990102" y="3256847"/>
              <a:ext cx="163753" cy="1291"/>
            </a:xfrm>
            <a:custGeom>
              <a:avLst/>
              <a:gdLst/>
              <a:ahLst/>
              <a:cxnLst/>
              <a:rect l="l" t="t" r="r" b="b"/>
              <a:pathLst>
                <a:path w="30824" h="243" extrusionOk="0">
                  <a:moveTo>
                    <a:pt x="123" y="1"/>
                  </a:moveTo>
                  <a:cubicBezTo>
                    <a:pt x="57" y="1"/>
                    <a:pt x="1" y="55"/>
                    <a:pt x="1" y="121"/>
                  </a:cubicBezTo>
                  <a:cubicBezTo>
                    <a:pt x="1" y="187"/>
                    <a:pt x="57" y="243"/>
                    <a:pt x="123" y="243"/>
                  </a:cubicBezTo>
                  <a:lnTo>
                    <a:pt x="30703" y="243"/>
                  </a:lnTo>
                  <a:cubicBezTo>
                    <a:pt x="30769" y="243"/>
                    <a:pt x="30824" y="187"/>
                    <a:pt x="30824" y="121"/>
                  </a:cubicBezTo>
                  <a:cubicBezTo>
                    <a:pt x="30824" y="55"/>
                    <a:pt x="30769" y="1"/>
                    <a:pt x="307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65"/>
            <p:cNvSpPr/>
            <p:nvPr/>
          </p:nvSpPr>
          <p:spPr>
            <a:xfrm>
              <a:off x="2833559" y="2761962"/>
              <a:ext cx="248503" cy="268106"/>
            </a:xfrm>
            <a:custGeom>
              <a:avLst/>
              <a:gdLst/>
              <a:ahLst/>
              <a:cxnLst/>
              <a:rect l="l" t="t" r="r" b="b"/>
              <a:pathLst>
                <a:path w="46777" h="50467" extrusionOk="0">
                  <a:moveTo>
                    <a:pt x="1" y="1"/>
                  </a:moveTo>
                  <a:lnTo>
                    <a:pt x="1" y="1458"/>
                  </a:lnTo>
                  <a:lnTo>
                    <a:pt x="21544" y="1458"/>
                  </a:lnTo>
                  <a:cubicBezTo>
                    <a:pt x="34653" y="1458"/>
                    <a:pt x="45320" y="12123"/>
                    <a:pt x="45320" y="25233"/>
                  </a:cubicBezTo>
                  <a:cubicBezTo>
                    <a:pt x="45320" y="38344"/>
                    <a:pt x="34653" y="49009"/>
                    <a:pt x="21544" y="49009"/>
                  </a:cubicBezTo>
                  <a:lnTo>
                    <a:pt x="1" y="49009"/>
                  </a:lnTo>
                  <a:lnTo>
                    <a:pt x="1" y="50466"/>
                  </a:lnTo>
                  <a:lnTo>
                    <a:pt x="21544" y="50466"/>
                  </a:lnTo>
                  <a:cubicBezTo>
                    <a:pt x="35457" y="50466"/>
                    <a:pt x="46776" y="39146"/>
                    <a:pt x="46776" y="25233"/>
                  </a:cubicBezTo>
                  <a:cubicBezTo>
                    <a:pt x="46776" y="11322"/>
                    <a:pt x="35457" y="1"/>
                    <a:pt x="21544" y="1"/>
                  </a:cubicBezTo>
                  <a:close/>
                </a:path>
              </a:pathLst>
            </a:custGeom>
            <a:solidFill>
              <a:srgbClr val="969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6" name="Google Shape;4266;p66"/>
          <p:cNvGrpSpPr/>
          <p:nvPr/>
        </p:nvGrpSpPr>
        <p:grpSpPr>
          <a:xfrm>
            <a:off x="3353582" y="1145627"/>
            <a:ext cx="2363393" cy="1017867"/>
            <a:chOff x="3292400" y="1219146"/>
            <a:chExt cx="2615240" cy="1110239"/>
          </a:xfrm>
        </p:grpSpPr>
        <p:sp>
          <p:nvSpPr>
            <p:cNvPr id="4267" name="Google Shape;4267;p66"/>
            <p:cNvSpPr/>
            <p:nvPr/>
          </p:nvSpPr>
          <p:spPr>
            <a:xfrm>
              <a:off x="3292400" y="1845763"/>
              <a:ext cx="370500" cy="478500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rgbClr val="ABBCC9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">
                <a:solidFill>
                  <a:srgbClr val="FFFFFF"/>
                </a:solidFill>
              </a:endParaRPr>
            </a:p>
          </p:txBody>
        </p:sp>
        <p:sp>
          <p:nvSpPr>
            <p:cNvPr id="4268" name="Google Shape;4268;p66"/>
            <p:cNvSpPr/>
            <p:nvPr/>
          </p:nvSpPr>
          <p:spPr>
            <a:xfrm>
              <a:off x="3292400" y="1314860"/>
              <a:ext cx="370500" cy="478500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">
                <a:solidFill>
                  <a:srgbClr val="FFFFFF"/>
                </a:solidFill>
              </a:endParaRPr>
            </a:p>
          </p:txBody>
        </p:sp>
        <p:sp>
          <p:nvSpPr>
            <p:cNvPr id="4269" name="Google Shape;4269;p66"/>
            <p:cNvSpPr txBox="1"/>
            <p:nvPr/>
          </p:nvSpPr>
          <p:spPr>
            <a:xfrm flipH="1">
              <a:off x="3678794" y="1219157"/>
              <a:ext cx="3705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JANUARY</a:t>
              </a:r>
              <a:endParaRPr sz="200">
                <a:solidFill>
                  <a:srgbClr val="FFFFFF"/>
                </a:solidFill>
              </a:endParaRPr>
            </a:p>
          </p:txBody>
        </p:sp>
        <p:sp>
          <p:nvSpPr>
            <p:cNvPr id="4270" name="Google Shape;4270;p66"/>
            <p:cNvSpPr txBox="1"/>
            <p:nvPr/>
          </p:nvSpPr>
          <p:spPr>
            <a:xfrm flipH="1">
              <a:off x="4051671" y="1219146"/>
              <a:ext cx="4014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FEBRUARY</a:t>
              </a:r>
              <a:endParaRPr sz="200">
                <a:solidFill>
                  <a:srgbClr val="FFFFFF"/>
                </a:solidFill>
              </a:endParaRPr>
            </a:p>
          </p:txBody>
        </p:sp>
        <p:sp>
          <p:nvSpPr>
            <p:cNvPr id="4271" name="Google Shape;4271;p66"/>
            <p:cNvSpPr txBox="1"/>
            <p:nvPr/>
          </p:nvSpPr>
          <p:spPr>
            <a:xfrm flipH="1">
              <a:off x="4453057" y="1219146"/>
              <a:ext cx="3480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MARCH</a:t>
              </a:r>
              <a:endParaRPr sz="200">
                <a:solidFill>
                  <a:srgbClr val="FFFFFF"/>
                </a:solidFill>
              </a:endParaRPr>
            </a:p>
          </p:txBody>
        </p:sp>
        <p:sp>
          <p:nvSpPr>
            <p:cNvPr id="4272" name="Google Shape;4272;p66"/>
            <p:cNvSpPr txBox="1"/>
            <p:nvPr/>
          </p:nvSpPr>
          <p:spPr>
            <a:xfrm flipH="1">
              <a:off x="4831790" y="1219155"/>
              <a:ext cx="3132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APRIL</a:t>
              </a:r>
              <a:endParaRPr sz="200">
                <a:solidFill>
                  <a:srgbClr val="FFFFFF"/>
                </a:solidFill>
              </a:endParaRPr>
            </a:p>
          </p:txBody>
        </p:sp>
        <p:sp>
          <p:nvSpPr>
            <p:cNvPr id="4273" name="Google Shape;4273;p66"/>
            <p:cNvSpPr txBox="1"/>
            <p:nvPr/>
          </p:nvSpPr>
          <p:spPr>
            <a:xfrm flipH="1">
              <a:off x="5186134" y="1219155"/>
              <a:ext cx="3132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MAY</a:t>
              </a:r>
              <a:endParaRPr sz="200">
                <a:solidFill>
                  <a:srgbClr val="FFFFFF"/>
                </a:solidFill>
              </a:endParaRPr>
            </a:p>
          </p:txBody>
        </p:sp>
        <p:sp>
          <p:nvSpPr>
            <p:cNvPr id="4274" name="Google Shape;4274;p66"/>
            <p:cNvSpPr txBox="1"/>
            <p:nvPr/>
          </p:nvSpPr>
          <p:spPr>
            <a:xfrm flipH="1">
              <a:off x="5562148" y="1219155"/>
              <a:ext cx="3132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JUNE</a:t>
              </a:r>
              <a:endParaRPr sz="200">
                <a:solidFill>
                  <a:srgbClr val="FFFFFF"/>
                </a:solidFill>
              </a:endParaRPr>
            </a:p>
          </p:txBody>
        </p:sp>
        <p:sp>
          <p:nvSpPr>
            <p:cNvPr id="4275" name="Google Shape;4275;p66"/>
            <p:cNvSpPr txBox="1"/>
            <p:nvPr/>
          </p:nvSpPr>
          <p:spPr>
            <a:xfrm flipH="1">
              <a:off x="3338153" y="1379250"/>
              <a:ext cx="2790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PHASE 1</a:t>
              </a:r>
              <a:endParaRPr sz="200">
                <a:solidFill>
                  <a:srgbClr val="FFFFFF"/>
                </a:solidFill>
              </a:endParaRPr>
            </a:p>
          </p:txBody>
        </p:sp>
        <p:sp>
          <p:nvSpPr>
            <p:cNvPr id="4276" name="Google Shape;4276;p66"/>
            <p:cNvSpPr txBox="1"/>
            <p:nvPr/>
          </p:nvSpPr>
          <p:spPr>
            <a:xfrm flipH="1">
              <a:off x="3338156" y="1902299"/>
              <a:ext cx="2790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PHASE 2</a:t>
              </a:r>
              <a:endParaRPr sz="200">
                <a:solidFill>
                  <a:srgbClr val="FFFFFF"/>
                </a:solidFill>
              </a:endParaRPr>
            </a:p>
          </p:txBody>
        </p:sp>
        <p:sp>
          <p:nvSpPr>
            <p:cNvPr id="4277" name="Google Shape;4277;p66"/>
            <p:cNvSpPr txBox="1"/>
            <p:nvPr/>
          </p:nvSpPr>
          <p:spPr>
            <a:xfrm flipH="1">
              <a:off x="3344522" y="1537172"/>
              <a:ext cx="2622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Task 1</a:t>
              </a:r>
              <a:endParaRPr sz="200">
                <a:solidFill>
                  <a:srgbClr val="FFFFFF"/>
                </a:solidFill>
              </a:endParaRPr>
            </a:p>
          </p:txBody>
        </p:sp>
        <p:sp>
          <p:nvSpPr>
            <p:cNvPr id="4278" name="Google Shape;4278;p66"/>
            <p:cNvSpPr txBox="1"/>
            <p:nvPr/>
          </p:nvSpPr>
          <p:spPr>
            <a:xfrm flipH="1">
              <a:off x="3344522" y="1713877"/>
              <a:ext cx="2622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Task 2</a:t>
              </a:r>
              <a:endParaRPr sz="200">
                <a:solidFill>
                  <a:srgbClr val="FFFFFF"/>
                </a:solidFill>
              </a:endParaRPr>
            </a:p>
          </p:txBody>
        </p:sp>
        <p:sp>
          <p:nvSpPr>
            <p:cNvPr id="4279" name="Google Shape;4279;p66"/>
            <p:cNvSpPr txBox="1"/>
            <p:nvPr/>
          </p:nvSpPr>
          <p:spPr>
            <a:xfrm flipH="1">
              <a:off x="3344522" y="2079003"/>
              <a:ext cx="2622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Task 1</a:t>
              </a:r>
              <a:endParaRPr sz="200">
                <a:solidFill>
                  <a:srgbClr val="FFFFFF"/>
                </a:solidFill>
              </a:endParaRPr>
            </a:p>
          </p:txBody>
        </p:sp>
        <p:sp>
          <p:nvSpPr>
            <p:cNvPr id="4280" name="Google Shape;4280;p66"/>
            <p:cNvSpPr txBox="1"/>
            <p:nvPr/>
          </p:nvSpPr>
          <p:spPr>
            <a:xfrm flipH="1">
              <a:off x="3344527" y="2246885"/>
              <a:ext cx="262200" cy="8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Task 2</a:t>
              </a:r>
              <a:endParaRPr sz="200">
                <a:solidFill>
                  <a:srgbClr val="FFFFFF"/>
                </a:solidFill>
              </a:endParaRPr>
            </a:p>
          </p:txBody>
        </p:sp>
        <p:grpSp>
          <p:nvGrpSpPr>
            <p:cNvPr id="4281" name="Google Shape;4281;p66"/>
            <p:cNvGrpSpPr/>
            <p:nvPr/>
          </p:nvGrpSpPr>
          <p:grpSpPr>
            <a:xfrm>
              <a:off x="3748438" y="1378608"/>
              <a:ext cx="2159202" cy="903971"/>
              <a:chOff x="1683525" y="2179850"/>
              <a:chExt cx="4519050" cy="2134525"/>
            </a:xfrm>
          </p:grpSpPr>
          <p:sp>
            <p:nvSpPr>
              <p:cNvPr id="4282" name="Google Shape;4282;p66"/>
              <p:cNvSpPr/>
              <p:nvPr/>
            </p:nvSpPr>
            <p:spPr>
              <a:xfrm>
                <a:off x="1683525" y="2179850"/>
                <a:ext cx="4519050" cy="53925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7" extrusionOk="0">
                    <a:moveTo>
                      <a:pt x="1072" y="1"/>
                    </a:moveTo>
                    <a:cubicBezTo>
                      <a:pt x="477" y="1"/>
                      <a:pt x="1" y="477"/>
                      <a:pt x="1" y="1073"/>
                    </a:cubicBezTo>
                    <a:cubicBezTo>
                      <a:pt x="1" y="1668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68"/>
                      <a:pt x="180761" y="1073"/>
                    </a:cubicBezTo>
                    <a:cubicBezTo>
                      <a:pt x="180761" y="477"/>
                      <a:pt x="180273" y="1"/>
                      <a:pt x="179678" y="1"/>
                    </a:cubicBezTo>
                    <a:close/>
                  </a:path>
                </a:pathLst>
              </a:custGeom>
              <a:solidFill>
                <a:srgbClr val="7994A9">
                  <a:alpha val="647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rgbClr val="FFFFFF"/>
                  </a:solidFill>
                </a:endParaRPr>
              </a:p>
            </p:txBody>
          </p:sp>
          <p:sp>
            <p:nvSpPr>
              <p:cNvPr id="4283" name="Google Shape;4283;p66"/>
              <p:cNvSpPr/>
              <p:nvPr/>
            </p:nvSpPr>
            <p:spPr>
              <a:xfrm>
                <a:off x="1683525" y="2595975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1072" y="1"/>
                    </a:moveTo>
                    <a:cubicBezTo>
                      <a:pt x="477" y="1"/>
                      <a:pt x="1" y="489"/>
                      <a:pt x="1" y="1084"/>
                    </a:cubicBezTo>
                    <a:cubicBezTo>
                      <a:pt x="1" y="1668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68"/>
                      <a:pt x="180761" y="1084"/>
                    </a:cubicBezTo>
                    <a:cubicBezTo>
                      <a:pt x="180761" y="489"/>
                      <a:pt x="180273" y="1"/>
                      <a:pt x="179678" y="1"/>
                    </a:cubicBezTo>
                    <a:close/>
                  </a:path>
                </a:pathLst>
              </a:custGeom>
              <a:solidFill>
                <a:srgbClr val="374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rgbClr val="FFFFFF"/>
                  </a:solidFill>
                </a:endParaRPr>
              </a:p>
            </p:txBody>
          </p:sp>
          <p:sp>
            <p:nvSpPr>
              <p:cNvPr id="4284" name="Google Shape;4284;p66"/>
              <p:cNvSpPr/>
              <p:nvPr/>
            </p:nvSpPr>
            <p:spPr>
              <a:xfrm>
                <a:off x="1683525" y="3012100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1072" y="1"/>
                    </a:moveTo>
                    <a:cubicBezTo>
                      <a:pt x="477" y="1"/>
                      <a:pt x="1" y="489"/>
                      <a:pt x="1" y="1084"/>
                    </a:cubicBezTo>
                    <a:cubicBezTo>
                      <a:pt x="1" y="1680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68"/>
                      <a:pt x="180761" y="1072"/>
                    </a:cubicBezTo>
                    <a:cubicBezTo>
                      <a:pt x="180761" y="477"/>
                      <a:pt x="180273" y="1"/>
                      <a:pt x="179678" y="1"/>
                    </a:cubicBezTo>
                    <a:close/>
                  </a:path>
                </a:pathLst>
              </a:custGeom>
              <a:solidFill>
                <a:srgbClr val="7994A9">
                  <a:alpha val="647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rgbClr val="FFFFFF"/>
                  </a:solidFill>
                </a:endParaRPr>
              </a:p>
            </p:txBody>
          </p:sp>
          <p:sp>
            <p:nvSpPr>
              <p:cNvPr id="4285" name="Google Shape;4285;p66"/>
              <p:cNvSpPr/>
              <p:nvPr/>
            </p:nvSpPr>
            <p:spPr>
              <a:xfrm>
                <a:off x="1683525" y="3428225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1072" y="1"/>
                    </a:moveTo>
                    <a:cubicBezTo>
                      <a:pt x="477" y="1"/>
                      <a:pt x="1" y="489"/>
                      <a:pt x="1" y="1084"/>
                    </a:cubicBezTo>
                    <a:cubicBezTo>
                      <a:pt x="1" y="1679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79"/>
                      <a:pt x="180761" y="1084"/>
                    </a:cubicBezTo>
                    <a:cubicBezTo>
                      <a:pt x="180761" y="489"/>
                      <a:pt x="180273" y="1"/>
                      <a:pt x="179678" y="1"/>
                    </a:cubicBezTo>
                    <a:close/>
                  </a:path>
                </a:pathLst>
              </a:custGeom>
              <a:solidFill>
                <a:srgbClr val="374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rgbClr val="FFFFFF"/>
                  </a:solidFill>
                </a:endParaRPr>
              </a:p>
            </p:txBody>
          </p:sp>
          <p:sp>
            <p:nvSpPr>
              <p:cNvPr id="4286" name="Google Shape;4286;p66"/>
              <p:cNvSpPr/>
              <p:nvPr/>
            </p:nvSpPr>
            <p:spPr>
              <a:xfrm>
                <a:off x="1683525" y="3844350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548" y="1"/>
                    </a:moveTo>
                    <a:cubicBezTo>
                      <a:pt x="251" y="1"/>
                      <a:pt x="1" y="251"/>
                      <a:pt x="1" y="560"/>
                    </a:cubicBezTo>
                    <a:lnTo>
                      <a:pt x="1" y="1608"/>
                    </a:lnTo>
                    <a:cubicBezTo>
                      <a:pt x="1" y="1917"/>
                      <a:pt x="251" y="2156"/>
                      <a:pt x="548" y="2156"/>
                    </a:cubicBezTo>
                    <a:lnTo>
                      <a:pt x="180202" y="2156"/>
                    </a:lnTo>
                    <a:cubicBezTo>
                      <a:pt x="180511" y="2156"/>
                      <a:pt x="180761" y="1917"/>
                      <a:pt x="180761" y="1608"/>
                    </a:cubicBezTo>
                    <a:lnTo>
                      <a:pt x="180761" y="560"/>
                    </a:lnTo>
                    <a:cubicBezTo>
                      <a:pt x="180761" y="251"/>
                      <a:pt x="180511" y="1"/>
                      <a:pt x="180202" y="1"/>
                    </a:cubicBezTo>
                    <a:close/>
                  </a:path>
                </a:pathLst>
              </a:custGeom>
              <a:solidFill>
                <a:srgbClr val="7994A9">
                  <a:alpha val="647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rgbClr val="FFFFFF"/>
                  </a:solidFill>
                </a:endParaRPr>
              </a:p>
            </p:txBody>
          </p:sp>
          <p:sp>
            <p:nvSpPr>
              <p:cNvPr id="4287" name="Google Shape;4287;p66"/>
              <p:cNvSpPr/>
              <p:nvPr/>
            </p:nvSpPr>
            <p:spPr>
              <a:xfrm>
                <a:off x="1683525" y="4260475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1072" y="0"/>
                    </a:moveTo>
                    <a:cubicBezTo>
                      <a:pt x="477" y="0"/>
                      <a:pt x="1" y="489"/>
                      <a:pt x="1" y="1084"/>
                    </a:cubicBezTo>
                    <a:cubicBezTo>
                      <a:pt x="1" y="1679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79"/>
                      <a:pt x="180761" y="1084"/>
                    </a:cubicBezTo>
                    <a:cubicBezTo>
                      <a:pt x="180761" y="489"/>
                      <a:pt x="180273" y="0"/>
                      <a:pt x="179678" y="0"/>
                    </a:cubicBezTo>
                    <a:close/>
                  </a:path>
                </a:pathLst>
              </a:custGeom>
              <a:solidFill>
                <a:srgbClr val="374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rgbClr val="FFFFFF"/>
                  </a:solidFill>
                </a:endParaRPr>
              </a:p>
            </p:txBody>
          </p:sp>
          <p:sp>
            <p:nvSpPr>
              <p:cNvPr id="4288" name="Google Shape;4288;p66"/>
              <p:cNvSpPr/>
              <p:nvPr/>
            </p:nvSpPr>
            <p:spPr>
              <a:xfrm>
                <a:off x="1683525" y="2179850"/>
                <a:ext cx="921275" cy="53925"/>
              </a:xfrm>
              <a:custGeom>
                <a:avLst/>
                <a:gdLst/>
                <a:ahLst/>
                <a:cxnLst/>
                <a:rect l="l" t="t" r="r" b="b"/>
                <a:pathLst>
                  <a:path w="36851" h="2157" extrusionOk="0">
                    <a:moveTo>
                      <a:pt x="1072" y="1"/>
                    </a:moveTo>
                    <a:cubicBezTo>
                      <a:pt x="477" y="1"/>
                      <a:pt x="1" y="477"/>
                      <a:pt x="1" y="1073"/>
                    </a:cubicBezTo>
                    <a:cubicBezTo>
                      <a:pt x="1" y="1668"/>
                      <a:pt x="477" y="2156"/>
                      <a:pt x="1072" y="2156"/>
                    </a:cubicBezTo>
                    <a:lnTo>
                      <a:pt x="35767" y="2156"/>
                    </a:lnTo>
                    <a:cubicBezTo>
                      <a:pt x="36362" y="2156"/>
                      <a:pt x="36851" y="1668"/>
                      <a:pt x="36851" y="1073"/>
                    </a:cubicBezTo>
                    <a:cubicBezTo>
                      <a:pt x="36851" y="477"/>
                      <a:pt x="36362" y="1"/>
                      <a:pt x="35767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rgbClr val="FFFFFF"/>
                  </a:solidFill>
                </a:endParaRPr>
              </a:p>
            </p:txBody>
          </p:sp>
          <p:sp>
            <p:nvSpPr>
              <p:cNvPr id="4289" name="Google Shape;4289;p66"/>
              <p:cNvSpPr/>
              <p:nvPr/>
            </p:nvSpPr>
            <p:spPr>
              <a:xfrm>
                <a:off x="2166625" y="2595975"/>
                <a:ext cx="203690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81476" h="2156" extrusionOk="0">
                    <a:moveTo>
                      <a:pt x="1084" y="1"/>
                    </a:moveTo>
                    <a:cubicBezTo>
                      <a:pt x="489" y="1"/>
                      <a:pt x="1" y="489"/>
                      <a:pt x="1" y="1084"/>
                    </a:cubicBezTo>
                    <a:cubicBezTo>
                      <a:pt x="1" y="1668"/>
                      <a:pt x="489" y="2156"/>
                      <a:pt x="1084" y="2156"/>
                    </a:cubicBezTo>
                    <a:lnTo>
                      <a:pt x="80392" y="2156"/>
                    </a:lnTo>
                    <a:cubicBezTo>
                      <a:pt x="80987" y="2156"/>
                      <a:pt x="81475" y="1668"/>
                      <a:pt x="81475" y="1084"/>
                    </a:cubicBezTo>
                    <a:cubicBezTo>
                      <a:pt x="81475" y="489"/>
                      <a:pt x="80987" y="1"/>
                      <a:pt x="80392" y="1"/>
                    </a:cubicBezTo>
                    <a:close/>
                  </a:path>
                </a:pathLst>
              </a:custGeom>
              <a:solidFill>
                <a:srgbClr val="D7DFE5">
                  <a:alpha val="6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rgbClr val="FFFFFF"/>
                  </a:solidFill>
                </a:endParaRPr>
              </a:p>
            </p:txBody>
          </p:sp>
          <p:sp>
            <p:nvSpPr>
              <p:cNvPr id="4290" name="Google Shape;4290;p66"/>
              <p:cNvSpPr/>
              <p:nvPr/>
            </p:nvSpPr>
            <p:spPr>
              <a:xfrm>
                <a:off x="2808675" y="3012100"/>
                <a:ext cx="108200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43280" h="2156" extrusionOk="0">
                    <a:moveTo>
                      <a:pt x="1072" y="1"/>
                    </a:moveTo>
                    <a:cubicBezTo>
                      <a:pt x="477" y="1"/>
                      <a:pt x="0" y="477"/>
                      <a:pt x="0" y="1072"/>
                    </a:cubicBezTo>
                    <a:cubicBezTo>
                      <a:pt x="0" y="1668"/>
                      <a:pt x="477" y="2156"/>
                      <a:pt x="1072" y="2156"/>
                    </a:cubicBezTo>
                    <a:lnTo>
                      <a:pt x="42196" y="2156"/>
                    </a:lnTo>
                    <a:cubicBezTo>
                      <a:pt x="42791" y="2156"/>
                      <a:pt x="43280" y="1668"/>
                      <a:pt x="43280" y="1072"/>
                    </a:cubicBezTo>
                    <a:cubicBezTo>
                      <a:pt x="43280" y="477"/>
                      <a:pt x="42791" y="1"/>
                      <a:pt x="42196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rgbClr val="FFFFFF"/>
                  </a:solidFill>
                </a:endParaRPr>
              </a:p>
            </p:txBody>
          </p:sp>
          <p:sp>
            <p:nvSpPr>
              <p:cNvPr id="4291" name="Google Shape;4291;p66"/>
              <p:cNvSpPr/>
              <p:nvPr/>
            </p:nvSpPr>
            <p:spPr>
              <a:xfrm>
                <a:off x="2942925" y="3428225"/>
                <a:ext cx="2044925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81797" h="2156" extrusionOk="0">
                    <a:moveTo>
                      <a:pt x="1084" y="1"/>
                    </a:moveTo>
                    <a:cubicBezTo>
                      <a:pt x="488" y="1"/>
                      <a:pt x="0" y="489"/>
                      <a:pt x="12" y="1084"/>
                    </a:cubicBezTo>
                    <a:cubicBezTo>
                      <a:pt x="12" y="1679"/>
                      <a:pt x="488" y="2156"/>
                      <a:pt x="1084" y="2156"/>
                    </a:cubicBezTo>
                    <a:lnTo>
                      <a:pt x="80713" y="2156"/>
                    </a:lnTo>
                    <a:cubicBezTo>
                      <a:pt x="81308" y="2156"/>
                      <a:pt x="81796" y="1679"/>
                      <a:pt x="81796" y="1084"/>
                    </a:cubicBezTo>
                    <a:cubicBezTo>
                      <a:pt x="81796" y="489"/>
                      <a:pt x="81308" y="1"/>
                      <a:pt x="80713" y="1"/>
                    </a:cubicBezTo>
                    <a:close/>
                  </a:path>
                </a:pathLst>
              </a:custGeom>
              <a:solidFill>
                <a:srgbClr val="D7DFE5">
                  <a:alpha val="6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rgbClr val="FFFFFF"/>
                  </a:solidFill>
                </a:endParaRPr>
              </a:p>
            </p:txBody>
          </p:sp>
          <p:sp>
            <p:nvSpPr>
              <p:cNvPr id="4292" name="Google Shape;4292;p66"/>
              <p:cNvSpPr/>
              <p:nvPr/>
            </p:nvSpPr>
            <p:spPr>
              <a:xfrm>
                <a:off x="3933825" y="3844350"/>
                <a:ext cx="1650825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66033" h="2156" extrusionOk="0">
                    <a:moveTo>
                      <a:pt x="548" y="1"/>
                    </a:moveTo>
                    <a:cubicBezTo>
                      <a:pt x="238" y="1"/>
                      <a:pt x="0" y="251"/>
                      <a:pt x="0" y="560"/>
                    </a:cubicBezTo>
                    <a:lnTo>
                      <a:pt x="0" y="1608"/>
                    </a:lnTo>
                    <a:cubicBezTo>
                      <a:pt x="0" y="1917"/>
                      <a:pt x="238" y="2156"/>
                      <a:pt x="548" y="2156"/>
                    </a:cubicBezTo>
                    <a:lnTo>
                      <a:pt x="65472" y="2156"/>
                    </a:lnTo>
                    <a:cubicBezTo>
                      <a:pt x="65782" y="2156"/>
                      <a:pt x="66032" y="1917"/>
                      <a:pt x="66032" y="1608"/>
                    </a:cubicBezTo>
                    <a:lnTo>
                      <a:pt x="66032" y="560"/>
                    </a:lnTo>
                    <a:cubicBezTo>
                      <a:pt x="66032" y="251"/>
                      <a:pt x="65782" y="1"/>
                      <a:pt x="65472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rgbClr val="FFFFFF"/>
                  </a:solidFill>
                </a:endParaRPr>
              </a:p>
            </p:txBody>
          </p:sp>
          <p:sp>
            <p:nvSpPr>
              <p:cNvPr id="4293" name="Google Shape;4293;p66"/>
              <p:cNvSpPr/>
              <p:nvPr/>
            </p:nvSpPr>
            <p:spPr>
              <a:xfrm>
                <a:off x="5058950" y="4260775"/>
                <a:ext cx="1143625" cy="53600"/>
              </a:xfrm>
              <a:custGeom>
                <a:avLst/>
                <a:gdLst/>
                <a:ahLst/>
                <a:cxnLst/>
                <a:rect l="l" t="t" r="r" b="b"/>
                <a:pathLst>
                  <a:path w="45745" h="2144" extrusionOk="0">
                    <a:moveTo>
                      <a:pt x="1072" y="0"/>
                    </a:moveTo>
                    <a:cubicBezTo>
                      <a:pt x="477" y="0"/>
                      <a:pt x="1" y="477"/>
                      <a:pt x="1" y="1072"/>
                    </a:cubicBezTo>
                    <a:cubicBezTo>
                      <a:pt x="1" y="1667"/>
                      <a:pt x="477" y="2144"/>
                      <a:pt x="1072" y="2144"/>
                    </a:cubicBezTo>
                    <a:lnTo>
                      <a:pt x="44661" y="2144"/>
                    </a:lnTo>
                    <a:cubicBezTo>
                      <a:pt x="45256" y="2144"/>
                      <a:pt x="45744" y="1667"/>
                      <a:pt x="45744" y="1072"/>
                    </a:cubicBezTo>
                    <a:cubicBezTo>
                      <a:pt x="45744" y="477"/>
                      <a:pt x="45256" y="0"/>
                      <a:pt x="44661" y="0"/>
                    </a:cubicBezTo>
                    <a:close/>
                  </a:path>
                </a:pathLst>
              </a:custGeom>
              <a:solidFill>
                <a:srgbClr val="D7DFE5">
                  <a:alpha val="6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rgbClr val="FFFFFF"/>
                  </a:solidFill>
                </a:endParaRPr>
              </a:p>
            </p:txBody>
          </p:sp>
        </p:grpSp>
      </p:grpSp>
      <p:graphicFrame>
        <p:nvGraphicFramePr>
          <p:cNvPr id="4294" name="Google Shape;4294;p66"/>
          <p:cNvGraphicFramePr/>
          <p:nvPr/>
        </p:nvGraphicFramePr>
        <p:xfrm>
          <a:off x="5949675" y="2323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{970AD512-E561-463F-8085-79A81EEDDC57}</a:tableStyleId>
              </a:tblPr>
              <a:tblGrid>
                <a:gridCol w="622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2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2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2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7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869FB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7994A9">
                        <a:alpha val="647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4295" name="Google Shape;4295;p66"/>
          <p:cNvGrpSpPr/>
          <p:nvPr/>
        </p:nvGrpSpPr>
        <p:grpSpPr>
          <a:xfrm>
            <a:off x="5926924" y="3381697"/>
            <a:ext cx="2519825" cy="1001454"/>
            <a:chOff x="1906114" y="789980"/>
            <a:chExt cx="1487676" cy="606868"/>
          </a:xfrm>
        </p:grpSpPr>
        <p:cxnSp>
          <p:nvCxnSpPr>
            <p:cNvPr id="4296" name="Google Shape;4296;p66"/>
            <p:cNvCxnSpPr/>
            <p:nvPr/>
          </p:nvCxnSpPr>
          <p:spPr>
            <a:xfrm rot="10800000">
              <a:off x="2109981" y="1180903"/>
              <a:ext cx="1280400" cy="0"/>
            </a:xfrm>
            <a:prstGeom prst="straightConnector1">
              <a:avLst/>
            </a:pr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97" name="Google Shape;4297;p66"/>
            <p:cNvCxnSpPr/>
            <p:nvPr/>
          </p:nvCxnSpPr>
          <p:spPr>
            <a:xfrm rot="10800000">
              <a:off x="2109981" y="985080"/>
              <a:ext cx="1280400" cy="0"/>
            </a:xfrm>
            <a:prstGeom prst="straightConnector1">
              <a:avLst/>
            </a:pr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98" name="Google Shape;4298;p66"/>
            <p:cNvCxnSpPr/>
            <p:nvPr/>
          </p:nvCxnSpPr>
          <p:spPr>
            <a:xfrm rot="10800000">
              <a:off x="2109981" y="1376729"/>
              <a:ext cx="1280400" cy="0"/>
            </a:xfrm>
            <a:prstGeom prst="straightConnector1">
              <a:avLst/>
            </a:pr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299" name="Google Shape;4299;p66"/>
            <p:cNvSpPr txBox="1"/>
            <p:nvPr/>
          </p:nvSpPr>
          <p:spPr>
            <a:xfrm flipH="1">
              <a:off x="2109710" y="789981"/>
              <a:ext cx="281100" cy="1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300">
                  <a:solidFill>
                    <a:srgbClr val="E3E9ED"/>
                  </a:solidFill>
                </a:rPr>
                <a:t>JANUARY</a:t>
              </a:r>
              <a:endParaRPr sz="300">
                <a:solidFill>
                  <a:srgbClr val="E3E9ED"/>
                </a:solidFill>
              </a:endParaRPr>
            </a:p>
          </p:txBody>
        </p:sp>
        <p:sp>
          <p:nvSpPr>
            <p:cNvPr id="4300" name="Google Shape;4300;p66"/>
            <p:cNvSpPr txBox="1"/>
            <p:nvPr/>
          </p:nvSpPr>
          <p:spPr>
            <a:xfrm flipH="1">
              <a:off x="2434275" y="789980"/>
              <a:ext cx="289200" cy="1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300">
                  <a:solidFill>
                    <a:srgbClr val="E3E9ED"/>
                  </a:solidFill>
                </a:rPr>
                <a:t>FEBRUARY</a:t>
              </a:r>
              <a:endParaRPr sz="300">
                <a:solidFill>
                  <a:srgbClr val="E3E9ED"/>
                </a:solidFill>
              </a:endParaRPr>
            </a:p>
          </p:txBody>
        </p:sp>
        <p:sp>
          <p:nvSpPr>
            <p:cNvPr id="4301" name="Google Shape;4301;p66"/>
            <p:cNvSpPr txBox="1"/>
            <p:nvPr/>
          </p:nvSpPr>
          <p:spPr>
            <a:xfrm flipH="1">
              <a:off x="2781049" y="789981"/>
              <a:ext cx="281100" cy="1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300">
                  <a:solidFill>
                    <a:srgbClr val="E3E9ED"/>
                  </a:solidFill>
                </a:rPr>
                <a:t>MARCH</a:t>
              </a:r>
              <a:endParaRPr sz="300">
                <a:solidFill>
                  <a:srgbClr val="E3E9ED"/>
                </a:solidFill>
              </a:endParaRPr>
            </a:p>
          </p:txBody>
        </p:sp>
        <p:sp>
          <p:nvSpPr>
            <p:cNvPr id="4302" name="Google Shape;4302;p66"/>
            <p:cNvSpPr txBox="1"/>
            <p:nvPr/>
          </p:nvSpPr>
          <p:spPr>
            <a:xfrm flipH="1">
              <a:off x="3112690" y="789981"/>
              <a:ext cx="281100" cy="1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300">
                  <a:solidFill>
                    <a:srgbClr val="E3E9ED"/>
                  </a:solidFill>
                </a:rPr>
                <a:t>APRIL</a:t>
              </a:r>
              <a:endParaRPr sz="300">
                <a:solidFill>
                  <a:srgbClr val="E3E9ED"/>
                </a:solidFill>
              </a:endParaRPr>
            </a:p>
          </p:txBody>
        </p:sp>
        <p:sp>
          <p:nvSpPr>
            <p:cNvPr id="4303" name="Google Shape;4303;p66"/>
            <p:cNvSpPr/>
            <p:nvPr/>
          </p:nvSpPr>
          <p:spPr>
            <a:xfrm>
              <a:off x="2105681" y="964326"/>
              <a:ext cx="289200" cy="42600"/>
            </a:xfrm>
            <a:prstGeom prst="rect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66"/>
            <p:cNvSpPr/>
            <p:nvPr/>
          </p:nvSpPr>
          <p:spPr>
            <a:xfrm>
              <a:off x="2109515" y="1159286"/>
              <a:ext cx="280200" cy="426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66"/>
            <p:cNvSpPr/>
            <p:nvPr/>
          </p:nvSpPr>
          <p:spPr>
            <a:xfrm>
              <a:off x="2753389" y="1353677"/>
              <a:ext cx="325500" cy="426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66"/>
            <p:cNvSpPr/>
            <p:nvPr/>
          </p:nvSpPr>
          <p:spPr>
            <a:xfrm>
              <a:off x="2105681" y="1159287"/>
              <a:ext cx="289200" cy="426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66"/>
            <p:cNvSpPr/>
            <p:nvPr/>
          </p:nvSpPr>
          <p:spPr>
            <a:xfrm>
              <a:off x="2412005" y="1354248"/>
              <a:ext cx="325500" cy="426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66"/>
            <p:cNvSpPr/>
            <p:nvPr/>
          </p:nvSpPr>
          <p:spPr>
            <a:xfrm>
              <a:off x="2410087" y="964961"/>
              <a:ext cx="325500" cy="42600"/>
            </a:xfrm>
            <a:prstGeom prst="rect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66"/>
            <p:cNvSpPr txBox="1"/>
            <p:nvPr/>
          </p:nvSpPr>
          <p:spPr>
            <a:xfrm flipH="1">
              <a:off x="1906114" y="918164"/>
              <a:ext cx="203400" cy="10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300">
                  <a:solidFill>
                    <a:srgbClr val="E3E9ED"/>
                  </a:solidFill>
                </a:rPr>
                <a:t>PHASE 1</a:t>
              </a:r>
              <a:endParaRPr sz="300">
                <a:solidFill>
                  <a:srgbClr val="E3E9ED"/>
                </a:solidFill>
              </a:endParaRPr>
            </a:p>
          </p:txBody>
        </p:sp>
        <p:sp>
          <p:nvSpPr>
            <p:cNvPr id="4310" name="Google Shape;4310;p66"/>
            <p:cNvSpPr txBox="1"/>
            <p:nvPr/>
          </p:nvSpPr>
          <p:spPr>
            <a:xfrm flipH="1">
              <a:off x="1919618" y="1113390"/>
              <a:ext cx="189900" cy="9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300">
                  <a:solidFill>
                    <a:srgbClr val="E3E9ED"/>
                  </a:solidFill>
                </a:rPr>
                <a:t>Task 1</a:t>
              </a:r>
              <a:endParaRPr sz="300">
                <a:solidFill>
                  <a:srgbClr val="E3E9ED"/>
                </a:solidFill>
              </a:endParaRPr>
            </a:p>
          </p:txBody>
        </p:sp>
        <p:sp>
          <p:nvSpPr>
            <p:cNvPr id="4311" name="Google Shape;4311;p66"/>
            <p:cNvSpPr txBox="1"/>
            <p:nvPr/>
          </p:nvSpPr>
          <p:spPr>
            <a:xfrm flipH="1">
              <a:off x="1906118" y="1304527"/>
              <a:ext cx="203400" cy="9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300">
                  <a:solidFill>
                    <a:srgbClr val="E3E9ED"/>
                  </a:solidFill>
                </a:rPr>
                <a:t>Task 2</a:t>
              </a:r>
              <a:endParaRPr sz="300">
                <a:solidFill>
                  <a:srgbClr val="E3E9ED"/>
                </a:solidFill>
              </a:endParaRPr>
            </a:p>
          </p:txBody>
        </p:sp>
        <p:sp>
          <p:nvSpPr>
            <p:cNvPr id="4312" name="Google Shape;4312;p66"/>
            <p:cNvSpPr/>
            <p:nvPr/>
          </p:nvSpPr>
          <p:spPr>
            <a:xfrm>
              <a:off x="2750975" y="964961"/>
              <a:ext cx="325500" cy="42600"/>
            </a:xfrm>
            <a:prstGeom prst="rect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13" name="Google Shape;4313;p66"/>
          <p:cNvGrpSpPr/>
          <p:nvPr/>
        </p:nvGrpSpPr>
        <p:grpSpPr>
          <a:xfrm>
            <a:off x="726399" y="1190655"/>
            <a:ext cx="2394370" cy="976502"/>
            <a:chOff x="749309" y="1112739"/>
            <a:chExt cx="2371603" cy="976502"/>
          </a:xfrm>
        </p:grpSpPr>
        <p:sp>
          <p:nvSpPr>
            <p:cNvPr id="4314" name="Google Shape;4314;p66"/>
            <p:cNvSpPr/>
            <p:nvPr/>
          </p:nvSpPr>
          <p:spPr>
            <a:xfrm>
              <a:off x="1092126" y="1112739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66"/>
            <p:cNvSpPr/>
            <p:nvPr/>
          </p:nvSpPr>
          <p:spPr>
            <a:xfrm>
              <a:off x="1434943" y="1112739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66"/>
            <p:cNvSpPr/>
            <p:nvPr/>
          </p:nvSpPr>
          <p:spPr>
            <a:xfrm>
              <a:off x="1777760" y="1112739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66"/>
            <p:cNvSpPr/>
            <p:nvPr/>
          </p:nvSpPr>
          <p:spPr>
            <a:xfrm>
              <a:off x="2120578" y="1112739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66"/>
            <p:cNvSpPr/>
            <p:nvPr/>
          </p:nvSpPr>
          <p:spPr>
            <a:xfrm>
              <a:off x="2463395" y="1112739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66"/>
            <p:cNvSpPr/>
            <p:nvPr/>
          </p:nvSpPr>
          <p:spPr>
            <a:xfrm>
              <a:off x="2806212" y="1112739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66"/>
            <p:cNvSpPr/>
            <p:nvPr/>
          </p:nvSpPr>
          <p:spPr>
            <a:xfrm>
              <a:off x="749309" y="1362294"/>
              <a:ext cx="314700" cy="2268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66"/>
            <p:cNvSpPr/>
            <p:nvPr/>
          </p:nvSpPr>
          <p:spPr>
            <a:xfrm>
              <a:off x="1092126" y="1362294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66"/>
            <p:cNvSpPr/>
            <p:nvPr/>
          </p:nvSpPr>
          <p:spPr>
            <a:xfrm>
              <a:off x="1434943" y="1362294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66"/>
            <p:cNvSpPr/>
            <p:nvPr/>
          </p:nvSpPr>
          <p:spPr>
            <a:xfrm>
              <a:off x="1777760" y="1362294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66"/>
            <p:cNvSpPr/>
            <p:nvPr/>
          </p:nvSpPr>
          <p:spPr>
            <a:xfrm>
              <a:off x="2120578" y="1362294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66"/>
            <p:cNvSpPr/>
            <p:nvPr/>
          </p:nvSpPr>
          <p:spPr>
            <a:xfrm>
              <a:off x="2463395" y="1362294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66"/>
            <p:cNvSpPr/>
            <p:nvPr/>
          </p:nvSpPr>
          <p:spPr>
            <a:xfrm>
              <a:off x="2806212" y="1362294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66"/>
            <p:cNvSpPr/>
            <p:nvPr/>
          </p:nvSpPr>
          <p:spPr>
            <a:xfrm>
              <a:off x="749309" y="1611849"/>
              <a:ext cx="314700" cy="2268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66"/>
            <p:cNvSpPr/>
            <p:nvPr/>
          </p:nvSpPr>
          <p:spPr>
            <a:xfrm>
              <a:off x="1092126" y="1611849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66"/>
            <p:cNvSpPr/>
            <p:nvPr/>
          </p:nvSpPr>
          <p:spPr>
            <a:xfrm>
              <a:off x="1434943" y="1611849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66"/>
            <p:cNvSpPr/>
            <p:nvPr/>
          </p:nvSpPr>
          <p:spPr>
            <a:xfrm>
              <a:off x="1777760" y="1611849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66"/>
            <p:cNvSpPr/>
            <p:nvPr/>
          </p:nvSpPr>
          <p:spPr>
            <a:xfrm>
              <a:off x="2120578" y="1611849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66"/>
            <p:cNvSpPr/>
            <p:nvPr/>
          </p:nvSpPr>
          <p:spPr>
            <a:xfrm>
              <a:off x="2463395" y="1611849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66"/>
            <p:cNvSpPr/>
            <p:nvPr/>
          </p:nvSpPr>
          <p:spPr>
            <a:xfrm>
              <a:off x="2806212" y="1611849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66"/>
            <p:cNvSpPr/>
            <p:nvPr/>
          </p:nvSpPr>
          <p:spPr>
            <a:xfrm>
              <a:off x="749309" y="1861404"/>
              <a:ext cx="314700" cy="2268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66"/>
            <p:cNvSpPr/>
            <p:nvPr/>
          </p:nvSpPr>
          <p:spPr>
            <a:xfrm>
              <a:off x="1092126" y="1861404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66"/>
            <p:cNvSpPr/>
            <p:nvPr/>
          </p:nvSpPr>
          <p:spPr>
            <a:xfrm>
              <a:off x="1434943" y="1861404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66"/>
            <p:cNvSpPr/>
            <p:nvPr/>
          </p:nvSpPr>
          <p:spPr>
            <a:xfrm>
              <a:off x="1777760" y="1861404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66"/>
            <p:cNvSpPr/>
            <p:nvPr/>
          </p:nvSpPr>
          <p:spPr>
            <a:xfrm>
              <a:off x="2120578" y="1861404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66"/>
            <p:cNvSpPr/>
            <p:nvPr/>
          </p:nvSpPr>
          <p:spPr>
            <a:xfrm>
              <a:off x="2463395" y="1861404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66"/>
            <p:cNvSpPr/>
            <p:nvPr/>
          </p:nvSpPr>
          <p:spPr>
            <a:xfrm>
              <a:off x="2806212" y="1861404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66"/>
            <p:cNvSpPr/>
            <p:nvPr/>
          </p:nvSpPr>
          <p:spPr>
            <a:xfrm>
              <a:off x="749309" y="1112739"/>
              <a:ext cx="314700" cy="2268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66"/>
            <p:cNvSpPr/>
            <p:nvPr/>
          </p:nvSpPr>
          <p:spPr>
            <a:xfrm>
              <a:off x="1434877" y="1258345"/>
              <a:ext cx="1685700" cy="78600"/>
            </a:xfrm>
            <a:prstGeom prst="rect">
              <a:avLst/>
            </a:prstGeom>
            <a:solidFill>
              <a:srgbClr val="79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66"/>
            <p:cNvSpPr/>
            <p:nvPr/>
          </p:nvSpPr>
          <p:spPr>
            <a:xfrm>
              <a:off x="1777683" y="2010641"/>
              <a:ext cx="1000200" cy="78600"/>
            </a:xfrm>
            <a:prstGeom prst="rect">
              <a:avLst/>
            </a:prstGeom>
            <a:solidFill>
              <a:srgbClr val="79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66"/>
            <p:cNvSpPr/>
            <p:nvPr/>
          </p:nvSpPr>
          <p:spPr>
            <a:xfrm>
              <a:off x="1092070" y="1759876"/>
              <a:ext cx="657600" cy="78600"/>
            </a:xfrm>
            <a:prstGeom prst="rect">
              <a:avLst/>
            </a:prstGeom>
            <a:solidFill>
              <a:srgbClr val="79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66"/>
            <p:cNvSpPr/>
            <p:nvPr/>
          </p:nvSpPr>
          <p:spPr>
            <a:xfrm>
              <a:off x="2463277" y="1759876"/>
              <a:ext cx="657600" cy="78600"/>
            </a:xfrm>
            <a:prstGeom prst="rect">
              <a:avLst/>
            </a:prstGeom>
            <a:solidFill>
              <a:srgbClr val="79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4346" name="Google Shape;4346;p66"/>
          <p:cNvGraphicFramePr/>
          <p:nvPr/>
        </p:nvGraphicFramePr>
        <p:xfrm>
          <a:off x="5949700" y="1188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{970AD512-E561-463F-8085-79A81EEDDC57}</a:tableStyleId>
              </a:tblPr>
              <a:tblGrid>
                <a:gridCol w="622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2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2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2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54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69FB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69FB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69F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4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69FB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B7C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B7C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B7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4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69FB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B7C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B7C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B7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347" name="Google Shape;4347;p66"/>
          <p:cNvGraphicFramePr/>
          <p:nvPr/>
        </p:nvGraphicFramePr>
        <p:xfrm>
          <a:off x="3356413" y="2323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{970AD512-E561-463F-8085-79A81EEDDC57}</a:tableStyleId>
              </a:tblPr>
              <a:tblGrid>
                <a:gridCol w="590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0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0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0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9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F819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F819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F81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69FB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B7C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B7C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B7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94A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BBCC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BBCC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BBC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4348" name="Google Shape;4348;p66"/>
          <p:cNvGrpSpPr/>
          <p:nvPr/>
        </p:nvGrpSpPr>
        <p:grpSpPr>
          <a:xfrm>
            <a:off x="4100342" y="2709743"/>
            <a:ext cx="1517436" cy="74460"/>
            <a:chOff x="3980086" y="2804397"/>
            <a:chExt cx="1227600" cy="66900"/>
          </a:xfrm>
        </p:grpSpPr>
        <p:sp>
          <p:nvSpPr>
            <p:cNvPr id="4349" name="Google Shape;4349;p66"/>
            <p:cNvSpPr/>
            <p:nvPr/>
          </p:nvSpPr>
          <p:spPr>
            <a:xfrm rot="5400000" flipH="1">
              <a:off x="4560736" y="2223904"/>
              <a:ext cx="66300" cy="122760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F4F6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66"/>
            <p:cNvSpPr/>
            <p:nvPr/>
          </p:nvSpPr>
          <p:spPr>
            <a:xfrm rot="5400000" flipH="1">
              <a:off x="4086125" y="2698647"/>
              <a:ext cx="66900" cy="27840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79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51" name="Google Shape;4351;p66"/>
          <p:cNvGrpSpPr/>
          <p:nvPr/>
        </p:nvGrpSpPr>
        <p:grpSpPr>
          <a:xfrm>
            <a:off x="4725406" y="3002330"/>
            <a:ext cx="892956" cy="74460"/>
            <a:chOff x="3980086" y="2804397"/>
            <a:chExt cx="1227600" cy="66900"/>
          </a:xfrm>
        </p:grpSpPr>
        <p:sp>
          <p:nvSpPr>
            <p:cNvPr id="4352" name="Google Shape;4352;p66"/>
            <p:cNvSpPr/>
            <p:nvPr/>
          </p:nvSpPr>
          <p:spPr>
            <a:xfrm rot="5400000" flipH="1">
              <a:off x="4560736" y="2223904"/>
              <a:ext cx="66300" cy="122760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F4F6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66"/>
            <p:cNvSpPr/>
            <p:nvPr/>
          </p:nvSpPr>
          <p:spPr>
            <a:xfrm rot="5400000" flipH="1">
              <a:off x="4086125" y="2698647"/>
              <a:ext cx="66900" cy="27840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79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54" name="Google Shape;4354;p66"/>
          <p:cNvGrpSpPr/>
          <p:nvPr/>
        </p:nvGrpSpPr>
        <p:grpSpPr>
          <a:xfrm>
            <a:off x="3358498" y="3361213"/>
            <a:ext cx="2363244" cy="1005943"/>
            <a:chOff x="3358415" y="3361302"/>
            <a:chExt cx="2363244" cy="1024695"/>
          </a:xfrm>
        </p:grpSpPr>
        <p:grpSp>
          <p:nvGrpSpPr>
            <p:cNvPr id="4355" name="Google Shape;4355;p66"/>
            <p:cNvGrpSpPr/>
            <p:nvPr/>
          </p:nvGrpSpPr>
          <p:grpSpPr>
            <a:xfrm>
              <a:off x="3358415" y="3361302"/>
              <a:ext cx="441300" cy="1024695"/>
              <a:chOff x="3358415" y="3361302"/>
              <a:chExt cx="441300" cy="1024695"/>
            </a:xfrm>
          </p:grpSpPr>
          <p:sp>
            <p:nvSpPr>
              <p:cNvPr id="4356" name="Google Shape;4356;p66"/>
              <p:cNvSpPr/>
              <p:nvPr/>
            </p:nvSpPr>
            <p:spPr>
              <a:xfrm>
                <a:off x="3358415" y="3361302"/>
                <a:ext cx="441300" cy="136500"/>
              </a:xfrm>
              <a:prstGeom prst="flowChartAlternateProcess">
                <a:avLst/>
              </a:pr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7" name="Google Shape;4357;p66"/>
              <p:cNvSpPr/>
              <p:nvPr/>
            </p:nvSpPr>
            <p:spPr>
              <a:xfrm>
                <a:off x="3358415" y="3538947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8" name="Google Shape;4358;p66"/>
              <p:cNvSpPr/>
              <p:nvPr/>
            </p:nvSpPr>
            <p:spPr>
              <a:xfrm>
                <a:off x="3358415" y="3716591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9" name="Google Shape;4359;p66"/>
              <p:cNvSpPr/>
              <p:nvPr/>
            </p:nvSpPr>
            <p:spPr>
              <a:xfrm>
                <a:off x="3358415" y="3894236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0" name="Google Shape;4360;p66"/>
              <p:cNvSpPr/>
              <p:nvPr/>
            </p:nvSpPr>
            <p:spPr>
              <a:xfrm>
                <a:off x="3358415" y="4071866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1" name="Google Shape;4361;p66"/>
              <p:cNvSpPr/>
              <p:nvPr/>
            </p:nvSpPr>
            <p:spPr>
              <a:xfrm>
                <a:off x="3358415" y="4249497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62" name="Google Shape;4362;p66"/>
            <p:cNvGrpSpPr/>
            <p:nvPr/>
          </p:nvGrpSpPr>
          <p:grpSpPr>
            <a:xfrm>
              <a:off x="3838901" y="3361302"/>
              <a:ext cx="441300" cy="1024695"/>
              <a:chOff x="3838901" y="3361302"/>
              <a:chExt cx="441300" cy="1024695"/>
            </a:xfrm>
          </p:grpSpPr>
          <p:sp>
            <p:nvSpPr>
              <p:cNvPr id="4363" name="Google Shape;4363;p66"/>
              <p:cNvSpPr/>
              <p:nvPr/>
            </p:nvSpPr>
            <p:spPr>
              <a:xfrm>
                <a:off x="3838901" y="3361302"/>
                <a:ext cx="441300" cy="136500"/>
              </a:xfrm>
              <a:prstGeom prst="flowChartAlternateProcess">
                <a:avLst/>
              </a:pr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4" name="Google Shape;4364;p66"/>
              <p:cNvSpPr/>
              <p:nvPr/>
            </p:nvSpPr>
            <p:spPr>
              <a:xfrm>
                <a:off x="3838901" y="3538947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5" name="Google Shape;4365;p66"/>
              <p:cNvSpPr/>
              <p:nvPr/>
            </p:nvSpPr>
            <p:spPr>
              <a:xfrm>
                <a:off x="3838901" y="3716591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6" name="Google Shape;4366;p66"/>
              <p:cNvSpPr/>
              <p:nvPr/>
            </p:nvSpPr>
            <p:spPr>
              <a:xfrm>
                <a:off x="3838901" y="3894236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7" name="Google Shape;4367;p66"/>
              <p:cNvSpPr/>
              <p:nvPr/>
            </p:nvSpPr>
            <p:spPr>
              <a:xfrm>
                <a:off x="3838901" y="4071866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8" name="Google Shape;4368;p66"/>
              <p:cNvSpPr/>
              <p:nvPr/>
            </p:nvSpPr>
            <p:spPr>
              <a:xfrm>
                <a:off x="3838901" y="4249497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69" name="Google Shape;4369;p66"/>
            <p:cNvGrpSpPr/>
            <p:nvPr/>
          </p:nvGrpSpPr>
          <p:grpSpPr>
            <a:xfrm>
              <a:off x="4319387" y="3361302"/>
              <a:ext cx="441300" cy="1024695"/>
              <a:chOff x="4319387" y="3361302"/>
              <a:chExt cx="441300" cy="1024695"/>
            </a:xfrm>
          </p:grpSpPr>
          <p:sp>
            <p:nvSpPr>
              <p:cNvPr id="4370" name="Google Shape;4370;p66"/>
              <p:cNvSpPr/>
              <p:nvPr/>
            </p:nvSpPr>
            <p:spPr>
              <a:xfrm>
                <a:off x="4319387" y="3361302"/>
                <a:ext cx="441300" cy="136500"/>
              </a:xfrm>
              <a:prstGeom prst="flowChartAlternateProcess">
                <a:avLst/>
              </a:pr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1" name="Google Shape;4371;p66"/>
              <p:cNvSpPr/>
              <p:nvPr/>
            </p:nvSpPr>
            <p:spPr>
              <a:xfrm>
                <a:off x="4319387" y="3538947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2" name="Google Shape;4372;p66"/>
              <p:cNvSpPr/>
              <p:nvPr/>
            </p:nvSpPr>
            <p:spPr>
              <a:xfrm>
                <a:off x="4319387" y="3716591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3" name="Google Shape;4373;p66"/>
              <p:cNvSpPr/>
              <p:nvPr/>
            </p:nvSpPr>
            <p:spPr>
              <a:xfrm>
                <a:off x="4319387" y="3894236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4" name="Google Shape;4374;p66"/>
              <p:cNvSpPr/>
              <p:nvPr/>
            </p:nvSpPr>
            <p:spPr>
              <a:xfrm>
                <a:off x="4319387" y="4071866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5" name="Google Shape;4375;p66"/>
              <p:cNvSpPr/>
              <p:nvPr/>
            </p:nvSpPr>
            <p:spPr>
              <a:xfrm>
                <a:off x="4319387" y="4249497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76" name="Google Shape;4376;p66"/>
            <p:cNvGrpSpPr/>
            <p:nvPr/>
          </p:nvGrpSpPr>
          <p:grpSpPr>
            <a:xfrm>
              <a:off x="4799873" y="3361302"/>
              <a:ext cx="441300" cy="1024695"/>
              <a:chOff x="4799873" y="3361302"/>
              <a:chExt cx="441300" cy="1024695"/>
            </a:xfrm>
          </p:grpSpPr>
          <p:sp>
            <p:nvSpPr>
              <p:cNvPr id="4377" name="Google Shape;4377;p66"/>
              <p:cNvSpPr/>
              <p:nvPr/>
            </p:nvSpPr>
            <p:spPr>
              <a:xfrm>
                <a:off x="4799873" y="3361302"/>
                <a:ext cx="441300" cy="136500"/>
              </a:xfrm>
              <a:prstGeom prst="flowChartAlternateProcess">
                <a:avLst/>
              </a:pr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8" name="Google Shape;4378;p66"/>
              <p:cNvSpPr/>
              <p:nvPr/>
            </p:nvSpPr>
            <p:spPr>
              <a:xfrm>
                <a:off x="4799873" y="3538947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9" name="Google Shape;4379;p66"/>
              <p:cNvSpPr/>
              <p:nvPr/>
            </p:nvSpPr>
            <p:spPr>
              <a:xfrm>
                <a:off x="4799873" y="3716591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0" name="Google Shape;4380;p66"/>
              <p:cNvSpPr/>
              <p:nvPr/>
            </p:nvSpPr>
            <p:spPr>
              <a:xfrm>
                <a:off x="4799873" y="3894236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1" name="Google Shape;4381;p66"/>
              <p:cNvSpPr/>
              <p:nvPr/>
            </p:nvSpPr>
            <p:spPr>
              <a:xfrm>
                <a:off x="4799873" y="4071866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2" name="Google Shape;4382;p66"/>
              <p:cNvSpPr/>
              <p:nvPr/>
            </p:nvSpPr>
            <p:spPr>
              <a:xfrm>
                <a:off x="4799873" y="4249497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83" name="Google Shape;4383;p66"/>
            <p:cNvGrpSpPr/>
            <p:nvPr/>
          </p:nvGrpSpPr>
          <p:grpSpPr>
            <a:xfrm>
              <a:off x="5280360" y="3361302"/>
              <a:ext cx="441300" cy="1024695"/>
              <a:chOff x="5280360" y="3361302"/>
              <a:chExt cx="441300" cy="1024695"/>
            </a:xfrm>
          </p:grpSpPr>
          <p:sp>
            <p:nvSpPr>
              <p:cNvPr id="4384" name="Google Shape;4384;p66"/>
              <p:cNvSpPr/>
              <p:nvPr/>
            </p:nvSpPr>
            <p:spPr>
              <a:xfrm>
                <a:off x="5280360" y="3361302"/>
                <a:ext cx="441300" cy="136500"/>
              </a:xfrm>
              <a:prstGeom prst="flowChartAlternateProcess">
                <a:avLst/>
              </a:pr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5" name="Google Shape;4385;p66"/>
              <p:cNvSpPr/>
              <p:nvPr/>
            </p:nvSpPr>
            <p:spPr>
              <a:xfrm>
                <a:off x="5280360" y="3538947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6" name="Google Shape;4386;p66"/>
              <p:cNvSpPr/>
              <p:nvPr/>
            </p:nvSpPr>
            <p:spPr>
              <a:xfrm>
                <a:off x="5280360" y="3716591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7" name="Google Shape;4387;p66"/>
              <p:cNvSpPr/>
              <p:nvPr/>
            </p:nvSpPr>
            <p:spPr>
              <a:xfrm>
                <a:off x="5280360" y="3894236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8" name="Google Shape;4388;p66"/>
              <p:cNvSpPr/>
              <p:nvPr/>
            </p:nvSpPr>
            <p:spPr>
              <a:xfrm>
                <a:off x="5280360" y="4071866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9" name="Google Shape;4389;p66"/>
              <p:cNvSpPr/>
              <p:nvPr/>
            </p:nvSpPr>
            <p:spPr>
              <a:xfrm>
                <a:off x="5280360" y="4249497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aphicFrame>
        <p:nvGraphicFramePr>
          <p:cNvPr id="4390" name="Google Shape;4390;p66"/>
          <p:cNvGraphicFramePr/>
          <p:nvPr/>
        </p:nvGraphicFramePr>
        <p:xfrm>
          <a:off x="724925" y="2323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{970AD512-E561-463F-8085-79A81EEDDC57}</a:tableStyleId>
              </a:tblPr>
              <a:tblGrid>
                <a:gridCol w="600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0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0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3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F819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F819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F81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69FB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B7C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B7C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B7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94A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BBCC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BBCC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BBC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4391" name="Google Shape;4391;p66"/>
          <p:cNvGrpSpPr/>
          <p:nvPr/>
        </p:nvGrpSpPr>
        <p:grpSpPr>
          <a:xfrm>
            <a:off x="726450" y="3372825"/>
            <a:ext cx="2403614" cy="1005900"/>
            <a:chOff x="726450" y="3372825"/>
            <a:chExt cx="2403614" cy="1005900"/>
          </a:xfrm>
        </p:grpSpPr>
        <p:grpSp>
          <p:nvGrpSpPr>
            <p:cNvPr id="4392" name="Google Shape;4392;p66"/>
            <p:cNvGrpSpPr/>
            <p:nvPr/>
          </p:nvGrpSpPr>
          <p:grpSpPr>
            <a:xfrm>
              <a:off x="726450" y="3696000"/>
              <a:ext cx="2403614" cy="500898"/>
              <a:chOff x="726450" y="3696000"/>
              <a:chExt cx="2403614" cy="500898"/>
            </a:xfrm>
          </p:grpSpPr>
          <p:sp>
            <p:nvSpPr>
              <p:cNvPr id="4393" name="Google Shape;4393;p66"/>
              <p:cNvSpPr/>
              <p:nvPr/>
            </p:nvSpPr>
            <p:spPr>
              <a:xfrm>
                <a:off x="726450" y="3696000"/>
                <a:ext cx="2403600" cy="167100"/>
              </a:xfrm>
              <a:prstGeom prst="rect">
                <a:avLst/>
              </a:pr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/>
              </a:p>
            </p:txBody>
          </p:sp>
          <p:sp>
            <p:nvSpPr>
              <p:cNvPr id="4394" name="Google Shape;4394;p66"/>
              <p:cNvSpPr/>
              <p:nvPr/>
            </p:nvSpPr>
            <p:spPr>
              <a:xfrm>
                <a:off x="726464" y="4029798"/>
                <a:ext cx="2403600" cy="167100"/>
              </a:xfrm>
              <a:prstGeom prst="rect">
                <a:avLst/>
              </a:pr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/>
              </a:p>
            </p:txBody>
          </p:sp>
        </p:grpSp>
        <p:grpSp>
          <p:nvGrpSpPr>
            <p:cNvPr id="4395" name="Google Shape;4395;p66"/>
            <p:cNvGrpSpPr/>
            <p:nvPr/>
          </p:nvGrpSpPr>
          <p:grpSpPr>
            <a:xfrm>
              <a:off x="1348050" y="3372825"/>
              <a:ext cx="1720425" cy="1005900"/>
              <a:chOff x="1348050" y="3372825"/>
              <a:chExt cx="1720425" cy="1005900"/>
            </a:xfrm>
          </p:grpSpPr>
          <p:sp>
            <p:nvSpPr>
              <p:cNvPr id="4396" name="Google Shape;4396;p66"/>
              <p:cNvSpPr/>
              <p:nvPr/>
            </p:nvSpPr>
            <p:spPr>
              <a:xfrm>
                <a:off x="1348050" y="3372825"/>
                <a:ext cx="307200" cy="1005900"/>
              </a:xfrm>
              <a:prstGeom prst="rect">
                <a:avLst/>
              </a:prstGeom>
              <a:solidFill>
                <a:srgbClr val="869FB1"/>
              </a:solidFill>
              <a:ln w="19050" cap="flat" cmpd="sng">
                <a:solidFill>
                  <a:srgbClr val="0E2A4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/>
              </a:p>
            </p:txBody>
          </p:sp>
          <p:sp>
            <p:nvSpPr>
              <p:cNvPr id="4397" name="Google Shape;4397;p66"/>
              <p:cNvSpPr/>
              <p:nvPr/>
            </p:nvSpPr>
            <p:spPr>
              <a:xfrm>
                <a:off x="1701356" y="3372825"/>
                <a:ext cx="307200" cy="1005900"/>
              </a:xfrm>
              <a:prstGeom prst="rect">
                <a:avLst/>
              </a:prstGeom>
              <a:solidFill>
                <a:srgbClr val="869FB1"/>
              </a:solidFill>
              <a:ln w="19050" cap="flat" cmpd="sng">
                <a:solidFill>
                  <a:srgbClr val="0E2A4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/>
              </a:p>
            </p:txBody>
          </p:sp>
          <p:sp>
            <p:nvSpPr>
              <p:cNvPr id="4398" name="Google Shape;4398;p66"/>
              <p:cNvSpPr/>
              <p:nvPr/>
            </p:nvSpPr>
            <p:spPr>
              <a:xfrm>
                <a:off x="2054663" y="3372825"/>
                <a:ext cx="307200" cy="1005900"/>
              </a:xfrm>
              <a:prstGeom prst="rect">
                <a:avLst/>
              </a:prstGeom>
              <a:solidFill>
                <a:srgbClr val="869FB1"/>
              </a:solidFill>
              <a:ln w="19050" cap="flat" cmpd="sng">
                <a:solidFill>
                  <a:srgbClr val="0E2A4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/>
              </a:p>
            </p:txBody>
          </p:sp>
          <p:sp>
            <p:nvSpPr>
              <p:cNvPr id="4399" name="Google Shape;4399;p66"/>
              <p:cNvSpPr/>
              <p:nvPr/>
            </p:nvSpPr>
            <p:spPr>
              <a:xfrm>
                <a:off x="2407969" y="3372825"/>
                <a:ext cx="307200" cy="1005900"/>
              </a:xfrm>
              <a:prstGeom prst="rect">
                <a:avLst/>
              </a:prstGeom>
              <a:solidFill>
                <a:srgbClr val="869FB1"/>
              </a:solidFill>
              <a:ln w="19050" cap="flat" cmpd="sng">
                <a:solidFill>
                  <a:srgbClr val="0E2A4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/>
              </a:p>
            </p:txBody>
          </p:sp>
          <p:sp>
            <p:nvSpPr>
              <p:cNvPr id="4400" name="Google Shape;4400;p66"/>
              <p:cNvSpPr/>
              <p:nvPr/>
            </p:nvSpPr>
            <p:spPr>
              <a:xfrm>
                <a:off x="2761275" y="3372825"/>
                <a:ext cx="307200" cy="1005900"/>
              </a:xfrm>
              <a:prstGeom prst="rect">
                <a:avLst/>
              </a:prstGeom>
              <a:solidFill>
                <a:srgbClr val="869FB1"/>
              </a:solidFill>
              <a:ln w="19050" cap="flat" cmpd="sng">
                <a:solidFill>
                  <a:srgbClr val="0E2A4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/>
              </a:p>
            </p:txBody>
          </p:sp>
        </p:grpSp>
        <p:grpSp>
          <p:nvGrpSpPr>
            <p:cNvPr id="4401" name="Google Shape;4401;p66"/>
            <p:cNvGrpSpPr/>
            <p:nvPr/>
          </p:nvGrpSpPr>
          <p:grpSpPr>
            <a:xfrm>
              <a:off x="1455707" y="3731058"/>
              <a:ext cx="1491150" cy="417657"/>
              <a:chOff x="1455707" y="3731058"/>
              <a:chExt cx="1491150" cy="417657"/>
            </a:xfrm>
          </p:grpSpPr>
          <p:grpSp>
            <p:nvGrpSpPr>
              <p:cNvPr id="4402" name="Google Shape;4402;p66"/>
              <p:cNvGrpSpPr/>
              <p:nvPr/>
            </p:nvGrpSpPr>
            <p:grpSpPr>
              <a:xfrm>
                <a:off x="1472938" y="3745828"/>
                <a:ext cx="72126" cy="53788"/>
                <a:chOff x="1472938" y="3745828"/>
                <a:chExt cx="72126" cy="53788"/>
              </a:xfrm>
            </p:grpSpPr>
            <p:sp>
              <p:nvSpPr>
                <p:cNvPr id="4403" name="Google Shape;4403;p66"/>
                <p:cNvSpPr/>
                <p:nvPr/>
              </p:nvSpPr>
              <p:spPr>
                <a:xfrm>
                  <a:off x="1472938" y="3763820"/>
                  <a:ext cx="60030" cy="35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6" h="5567" extrusionOk="0">
                      <a:moveTo>
                        <a:pt x="1876" y="0"/>
                      </a:moveTo>
                      <a:cubicBezTo>
                        <a:pt x="1831" y="0"/>
                        <a:pt x="1787" y="18"/>
                        <a:pt x="1751" y="54"/>
                      </a:cubicBezTo>
                      <a:lnTo>
                        <a:pt x="84" y="1721"/>
                      </a:lnTo>
                      <a:cubicBezTo>
                        <a:pt x="1" y="1804"/>
                        <a:pt x="1" y="1899"/>
                        <a:pt x="84" y="1983"/>
                      </a:cubicBezTo>
                      <a:lnTo>
                        <a:pt x="3263" y="5162"/>
                      </a:lnTo>
                      <a:cubicBezTo>
                        <a:pt x="3513" y="5412"/>
                        <a:pt x="3858" y="5566"/>
                        <a:pt x="4215" y="5566"/>
                      </a:cubicBezTo>
                      <a:cubicBezTo>
                        <a:pt x="4573" y="5566"/>
                        <a:pt x="4918" y="5435"/>
                        <a:pt x="5168" y="5162"/>
                      </a:cubicBezTo>
                      <a:lnTo>
                        <a:pt x="9252" y="1090"/>
                      </a:lnTo>
                      <a:cubicBezTo>
                        <a:pt x="9335" y="1006"/>
                        <a:pt x="9335" y="887"/>
                        <a:pt x="9276" y="828"/>
                      </a:cubicBezTo>
                      <a:cubicBezTo>
                        <a:pt x="9240" y="792"/>
                        <a:pt x="9195" y="774"/>
                        <a:pt x="9151" y="774"/>
                      </a:cubicBezTo>
                      <a:cubicBezTo>
                        <a:pt x="9106" y="774"/>
                        <a:pt x="9061" y="792"/>
                        <a:pt x="9026" y="828"/>
                      </a:cubicBezTo>
                      <a:lnTo>
                        <a:pt x="4942" y="4912"/>
                      </a:lnTo>
                      <a:cubicBezTo>
                        <a:pt x="4751" y="5102"/>
                        <a:pt x="4501" y="5209"/>
                        <a:pt x="4227" y="5209"/>
                      </a:cubicBezTo>
                      <a:cubicBezTo>
                        <a:pt x="3965" y="5209"/>
                        <a:pt x="3715" y="5102"/>
                        <a:pt x="3513" y="4912"/>
                      </a:cubicBezTo>
                      <a:lnTo>
                        <a:pt x="453" y="1840"/>
                      </a:lnTo>
                      <a:lnTo>
                        <a:pt x="1870" y="435"/>
                      </a:lnTo>
                      <a:lnTo>
                        <a:pt x="2370" y="935"/>
                      </a:lnTo>
                      <a:cubicBezTo>
                        <a:pt x="2406" y="971"/>
                        <a:pt x="2450" y="988"/>
                        <a:pt x="2495" y="988"/>
                      </a:cubicBezTo>
                      <a:cubicBezTo>
                        <a:pt x="2540" y="988"/>
                        <a:pt x="2584" y="971"/>
                        <a:pt x="2620" y="935"/>
                      </a:cubicBezTo>
                      <a:cubicBezTo>
                        <a:pt x="2703" y="863"/>
                        <a:pt x="2703" y="756"/>
                        <a:pt x="2620" y="685"/>
                      </a:cubicBezTo>
                      <a:lnTo>
                        <a:pt x="2001" y="54"/>
                      </a:lnTo>
                      <a:cubicBezTo>
                        <a:pt x="1965" y="18"/>
                        <a:pt x="1920" y="0"/>
                        <a:pt x="1876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04" name="Google Shape;4404;p66"/>
                <p:cNvSpPr/>
                <p:nvPr/>
              </p:nvSpPr>
              <p:spPr>
                <a:xfrm>
                  <a:off x="1490853" y="3745828"/>
                  <a:ext cx="54211" cy="34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1" h="5376" extrusionOk="0">
                      <a:moveTo>
                        <a:pt x="6585" y="0"/>
                      </a:moveTo>
                      <a:cubicBezTo>
                        <a:pt x="6540" y="0"/>
                        <a:pt x="6495" y="18"/>
                        <a:pt x="6454" y="54"/>
                      </a:cubicBezTo>
                      <a:lnTo>
                        <a:pt x="1548" y="4971"/>
                      </a:lnTo>
                      <a:cubicBezTo>
                        <a:pt x="1513" y="4995"/>
                        <a:pt x="1477" y="5007"/>
                        <a:pt x="1429" y="5007"/>
                      </a:cubicBezTo>
                      <a:cubicBezTo>
                        <a:pt x="1382" y="5007"/>
                        <a:pt x="1346" y="4995"/>
                        <a:pt x="1310" y="4971"/>
                      </a:cubicBezTo>
                      <a:lnTo>
                        <a:pt x="334" y="3983"/>
                      </a:lnTo>
                      <a:cubicBezTo>
                        <a:pt x="292" y="3947"/>
                        <a:pt x="248" y="3929"/>
                        <a:pt x="203" y="3929"/>
                      </a:cubicBezTo>
                      <a:cubicBezTo>
                        <a:pt x="158" y="3929"/>
                        <a:pt x="114" y="3947"/>
                        <a:pt x="72" y="3983"/>
                      </a:cubicBezTo>
                      <a:cubicBezTo>
                        <a:pt x="1" y="4054"/>
                        <a:pt x="1" y="4161"/>
                        <a:pt x="72" y="4245"/>
                      </a:cubicBezTo>
                      <a:lnTo>
                        <a:pt x="1060" y="5221"/>
                      </a:lnTo>
                      <a:cubicBezTo>
                        <a:pt x="1156" y="5328"/>
                        <a:pt x="1275" y="5376"/>
                        <a:pt x="1417" y="5376"/>
                      </a:cubicBezTo>
                      <a:cubicBezTo>
                        <a:pt x="1548" y="5376"/>
                        <a:pt x="1679" y="5316"/>
                        <a:pt x="1775" y="5221"/>
                      </a:cubicBezTo>
                      <a:lnTo>
                        <a:pt x="6549" y="447"/>
                      </a:lnTo>
                      <a:lnTo>
                        <a:pt x="7966" y="1852"/>
                      </a:lnTo>
                      <a:lnTo>
                        <a:pt x="6704" y="3126"/>
                      </a:lnTo>
                      <a:cubicBezTo>
                        <a:pt x="6621" y="3197"/>
                        <a:pt x="6621" y="3304"/>
                        <a:pt x="6704" y="3376"/>
                      </a:cubicBezTo>
                      <a:cubicBezTo>
                        <a:pt x="6740" y="3411"/>
                        <a:pt x="6784" y="3429"/>
                        <a:pt x="6829" y="3429"/>
                      </a:cubicBezTo>
                      <a:cubicBezTo>
                        <a:pt x="6874" y="3429"/>
                        <a:pt x="6918" y="3411"/>
                        <a:pt x="6954" y="3376"/>
                      </a:cubicBezTo>
                      <a:lnTo>
                        <a:pt x="8347" y="1983"/>
                      </a:lnTo>
                      <a:cubicBezTo>
                        <a:pt x="8383" y="1947"/>
                        <a:pt x="8395" y="1899"/>
                        <a:pt x="8395" y="1864"/>
                      </a:cubicBezTo>
                      <a:cubicBezTo>
                        <a:pt x="8430" y="1816"/>
                        <a:pt x="8406" y="1768"/>
                        <a:pt x="8383" y="1721"/>
                      </a:cubicBezTo>
                      <a:lnTo>
                        <a:pt x="6716" y="54"/>
                      </a:lnTo>
                      <a:cubicBezTo>
                        <a:pt x="6674" y="18"/>
                        <a:pt x="6629" y="0"/>
                        <a:pt x="6585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05" name="Google Shape;4405;p66"/>
              <p:cNvGrpSpPr/>
              <p:nvPr/>
            </p:nvGrpSpPr>
            <p:grpSpPr>
              <a:xfrm>
                <a:off x="1819181" y="4089633"/>
                <a:ext cx="72126" cy="53788"/>
                <a:chOff x="1819181" y="4089633"/>
                <a:chExt cx="72126" cy="53788"/>
              </a:xfrm>
            </p:grpSpPr>
            <p:sp>
              <p:nvSpPr>
                <p:cNvPr id="4406" name="Google Shape;4406;p66"/>
                <p:cNvSpPr/>
                <p:nvPr/>
              </p:nvSpPr>
              <p:spPr>
                <a:xfrm>
                  <a:off x="1819181" y="4107625"/>
                  <a:ext cx="60030" cy="35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6" h="5567" extrusionOk="0">
                      <a:moveTo>
                        <a:pt x="1876" y="0"/>
                      </a:moveTo>
                      <a:cubicBezTo>
                        <a:pt x="1831" y="0"/>
                        <a:pt x="1787" y="18"/>
                        <a:pt x="1751" y="54"/>
                      </a:cubicBezTo>
                      <a:lnTo>
                        <a:pt x="84" y="1721"/>
                      </a:lnTo>
                      <a:cubicBezTo>
                        <a:pt x="1" y="1804"/>
                        <a:pt x="1" y="1899"/>
                        <a:pt x="84" y="1983"/>
                      </a:cubicBezTo>
                      <a:lnTo>
                        <a:pt x="3263" y="5162"/>
                      </a:lnTo>
                      <a:cubicBezTo>
                        <a:pt x="3513" y="5412"/>
                        <a:pt x="3858" y="5566"/>
                        <a:pt x="4215" y="5566"/>
                      </a:cubicBezTo>
                      <a:cubicBezTo>
                        <a:pt x="4573" y="5566"/>
                        <a:pt x="4918" y="5435"/>
                        <a:pt x="5168" y="5162"/>
                      </a:cubicBezTo>
                      <a:lnTo>
                        <a:pt x="9252" y="1090"/>
                      </a:lnTo>
                      <a:cubicBezTo>
                        <a:pt x="9335" y="1006"/>
                        <a:pt x="9335" y="887"/>
                        <a:pt x="9276" y="828"/>
                      </a:cubicBezTo>
                      <a:cubicBezTo>
                        <a:pt x="9240" y="792"/>
                        <a:pt x="9195" y="774"/>
                        <a:pt x="9151" y="774"/>
                      </a:cubicBezTo>
                      <a:cubicBezTo>
                        <a:pt x="9106" y="774"/>
                        <a:pt x="9061" y="792"/>
                        <a:pt x="9026" y="828"/>
                      </a:cubicBezTo>
                      <a:lnTo>
                        <a:pt x="4942" y="4912"/>
                      </a:lnTo>
                      <a:cubicBezTo>
                        <a:pt x="4751" y="5102"/>
                        <a:pt x="4501" y="5209"/>
                        <a:pt x="4227" y="5209"/>
                      </a:cubicBezTo>
                      <a:cubicBezTo>
                        <a:pt x="3965" y="5209"/>
                        <a:pt x="3715" y="5102"/>
                        <a:pt x="3513" y="4912"/>
                      </a:cubicBezTo>
                      <a:lnTo>
                        <a:pt x="453" y="1840"/>
                      </a:lnTo>
                      <a:lnTo>
                        <a:pt x="1870" y="435"/>
                      </a:lnTo>
                      <a:lnTo>
                        <a:pt x="2370" y="935"/>
                      </a:lnTo>
                      <a:cubicBezTo>
                        <a:pt x="2406" y="971"/>
                        <a:pt x="2450" y="988"/>
                        <a:pt x="2495" y="988"/>
                      </a:cubicBezTo>
                      <a:cubicBezTo>
                        <a:pt x="2540" y="988"/>
                        <a:pt x="2584" y="971"/>
                        <a:pt x="2620" y="935"/>
                      </a:cubicBezTo>
                      <a:cubicBezTo>
                        <a:pt x="2703" y="863"/>
                        <a:pt x="2703" y="756"/>
                        <a:pt x="2620" y="685"/>
                      </a:cubicBezTo>
                      <a:lnTo>
                        <a:pt x="2001" y="54"/>
                      </a:lnTo>
                      <a:cubicBezTo>
                        <a:pt x="1965" y="18"/>
                        <a:pt x="1920" y="0"/>
                        <a:pt x="1876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07" name="Google Shape;4407;p66"/>
                <p:cNvSpPr/>
                <p:nvPr/>
              </p:nvSpPr>
              <p:spPr>
                <a:xfrm>
                  <a:off x="1837096" y="4089633"/>
                  <a:ext cx="54211" cy="34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1" h="5376" extrusionOk="0">
                      <a:moveTo>
                        <a:pt x="6585" y="0"/>
                      </a:moveTo>
                      <a:cubicBezTo>
                        <a:pt x="6540" y="0"/>
                        <a:pt x="6495" y="18"/>
                        <a:pt x="6454" y="54"/>
                      </a:cubicBezTo>
                      <a:lnTo>
                        <a:pt x="1548" y="4971"/>
                      </a:lnTo>
                      <a:cubicBezTo>
                        <a:pt x="1513" y="4995"/>
                        <a:pt x="1477" y="5007"/>
                        <a:pt x="1429" y="5007"/>
                      </a:cubicBezTo>
                      <a:cubicBezTo>
                        <a:pt x="1382" y="5007"/>
                        <a:pt x="1346" y="4995"/>
                        <a:pt x="1310" y="4971"/>
                      </a:cubicBezTo>
                      <a:lnTo>
                        <a:pt x="334" y="3983"/>
                      </a:lnTo>
                      <a:cubicBezTo>
                        <a:pt x="292" y="3947"/>
                        <a:pt x="248" y="3929"/>
                        <a:pt x="203" y="3929"/>
                      </a:cubicBezTo>
                      <a:cubicBezTo>
                        <a:pt x="158" y="3929"/>
                        <a:pt x="114" y="3947"/>
                        <a:pt x="72" y="3983"/>
                      </a:cubicBezTo>
                      <a:cubicBezTo>
                        <a:pt x="1" y="4054"/>
                        <a:pt x="1" y="4161"/>
                        <a:pt x="72" y="4245"/>
                      </a:cubicBezTo>
                      <a:lnTo>
                        <a:pt x="1060" y="5221"/>
                      </a:lnTo>
                      <a:cubicBezTo>
                        <a:pt x="1156" y="5328"/>
                        <a:pt x="1275" y="5376"/>
                        <a:pt x="1417" y="5376"/>
                      </a:cubicBezTo>
                      <a:cubicBezTo>
                        <a:pt x="1548" y="5376"/>
                        <a:pt x="1679" y="5316"/>
                        <a:pt x="1775" y="5221"/>
                      </a:cubicBezTo>
                      <a:lnTo>
                        <a:pt x="6549" y="447"/>
                      </a:lnTo>
                      <a:lnTo>
                        <a:pt x="7966" y="1852"/>
                      </a:lnTo>
                      <a:lnTo>
                        <a:pt x="6704" y="3126"/>
                      </a:lnTo>
                      <a:cubicBezTo>
                        <a:pt x="6621" y="3197"/>
                        <a:pt x="6621" y="3304"/>
                        <a:pt x="6704" y="3376"/>
                      </a:cubicBezTo>
                      <a:cubicBezTo>
                        <a:pt x="6740" y="3411"/>
                        <a:pt x="6784" y="3429"/>
                        <a:pt x="6829" y="3429"/>
                      </a:cubicBezTo>
                      <a:cubicBezTo>
                        <a:pt x="6874" y="3429"/>
                        <a:pt x="6918" y="3411"/>
                        <a:pt x="6954" y="3376"/>
                      </a:cubicBezTo>
                      <a:lnTo>
                        <a:pt x="8347" y="1983"/>
                      </a:lnTo>
                      <a:cubicBezTo>
                        <a:pt x="8383" y="1947"/>
                        <a:pt x="8395" y="1899"/>
                        <a:pt x="8395" y="1864"/>
                      </a:cubicBezTo>
                      <a:cubicBezTo>
                        <a:pt x="8430" y="1816"/>
                        <a:pt x="8406" y="1768"/>
                        <a:pt x="8383" y="1721"/>
                      </a:cubicBezTo>
                      <a:lnTo>
                        <a:pt x="6716" y="54"/>
                      </a:lnTo>
                      <a:cubicBezTo>
                        <a:pt x="6674" y="18"/>
                        <a:pt x="6629" y="0"/>
                        <a:pt x="6585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08" name="Google Shape;4408;p66"/>
              <p:cNvGrpSpPr/>
              <p:nvPr/>
            </p:nvGrpSpPr>
            <p:grpSpPr>
              <a:xfrm>
                <a:off x="1455707" y="4084171"/>
                <a:ext cx="64321" cy="64544"/>
                <a:chOff x="1455707" y="4084171"/>
                <a:chExt cx="64321" cy="64544"/>
              </a:xfrm>
            </p:grpSpPr>
            <p:sp>
              <p:nvSpPr>
                <p:cNvPr id="4409" name="Google Shape;4409;p66"/>
                <p:cNvSpPr/>
                <p:nvPr/>
              </p:nvSpPr>
              <p:spPr>
                <a:xfrm>
                  <a:off x="1478676" y="4084402"/>
                  <a:ext cx="41351" cy="64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1" h="10002" extrusionOk="0">
                      <a:moveTo>
                        <a:pt x="4025" y="0"/>
                      </a:moveTo>
                      <a:cubicBezTo>
                        <a:pt x="3870" y="0"/>
                        <a:pt x="3704" y="60"/>
                        <a:pt x="3608" y="179"/>
                      </a:cubicBezTo>
                      <a:lnTo>
                        <a:pt x="1465" y="2322"/>
                      </a:lnTo>
                      <a:lnTo>
                        <a:pt x="299" y="1167"/>
                      </a:lnTo>
                      <a:cubicBezTo>
                        <a:pt x="269" y="1138"/>
                        <a:pt x="227" y="1123"/>
                        <a:pt x="184" y="1123"/>
                      </a:cubicBezTo>
                      <a:cubicBezTo>
                        <a:pt x="141" y="1123"/>
                        <a:pt x="96" y="1138"/>
                        <a:pt x="60" y="1167"/>
                      </a:cubicBezTo>
                      <a:cubicBezTo>
                        <a:pt x="1" y="1227"/>
                        <a:pt x="1" y="1322"/>
                        <a:pt x="60" y="1405"/>
                      </a:cubicBezTo>
                      <a:lnTo>
                        <a:pt x="1346" y="2679"/>
                      </a:lnTo>
                      <a:cubicBezTo>
                        <a:pt x="1370" y="2715"/>
                        <a:pt x="1418" y="2727"/>
                        <a:pt x="1465" y="2727"/>
                      </a:cubicBezTo>
                      <a:cubicBezTo>
                        <a:pt x="1501" y="2727"/>
                        <a:pt x="1549" y="2715"/>
                        <a:pt x="1584" y="2679"/>
                      </a:cubicBezTo>
                      <a:lnTo>
                        <a:pt x="3847" y="417"/>
                      </a:lnTo>
                      <a:cubicBezTo>
                        <a:pt x="3882" y="370"/>
                        <a:pt x="3966" y="346"/>
                        <a:pt x="4037" y="346"/>
                      </a:cubicBezTo>
                      <a:cubicBezTo>
                        <a:pt x="4109" y="346"/>
                        <a:pt x="4168" y="370"/>
                        <a:pt x="4228" y="417"/>
                      </a:cubicBezTo>
                      <a:lnTo>
                        <a:pt x="6049" y="2239"/>
                      </a:lnTo>
                      <a:cubicBezTo>
                        <a:pt x="6085" y="2275"/>
                        <a:pt x="6121" y="2358"/>
                        <a:pt x="6121" y="2429"/>
                      </a:cubicBezTo>
                      <a:cubicBezTo>
                        <a:pt x="6121" y="2501"/>
                        <a:pt x="6085" y="2560"/>
                        <a:pt x="6049" y="2620"/>
                      </a:cubicBezTo>
                      <a:lnTo>
                        <a:pt x="3775" y="4882"/>
                      </a:lnTo>
                      <a:cubicBezTo>
                        <a:pt x="3716" y="4942"/>
                        <a:pt x="3716" y="5049"/>
                        <a:pt x="3775" y="5120"/>
                      </a:cubicBezTo>
                      <a:lnTo>
                        <a:pt x="6049" y="7382"/>
                      </a:lnTo>
                      <a:cubicBezTo>
                        <a:pt x="6085" y="7430"/>
                        <a:pt x="6121" y="7501"/>
                        <a:pt x="6121" y="7573"/>
                      </a:cubicBezTo>
                      <a:cubicBezTo>
                        <a:pt x="6121" y="7656"/>
                        <a:pt x="6085" y="7716"/>
                        <a:pt x="6049" y="7775"/>
                      </a:cubicBezTo>
                      <a:lnTo>
                        <a:pt x="4228" y="9585"/>
                      </a:lnTo>
                      <a:cubicBezTo>
                        <a:pt x="4174" y="9639"/>
                        <a:pt x="4103" y="9665"/>
                        <a:pt x="4033" y="9665"/>
                      </a:cubicBezTo>
                      <a:cubicBezTo>
                        <a:pt x="3963" y="9665"/>
                        <a:pt x="3894" y="9639"/>
                        <a:pt x="3847" y="9585"/>
                      </a:cubicBezTo>
                      <a:lnTo>
                        <a:pt x="2989" y="8740"/>
                      </a:lnTo>
                      <a:cubicBezTo>
                        <a:pt x="2960" y="8710"/>
                        <a:pt x="2921" y="8695"/>
                        <a:pt x="2879" y="8695"/>
                      </a:cubicBezTo>
                      <a:cubicBezTo>
                        <a:pt x="2838" y="8695"/>
                        <a:pt x="2793" y="8710"/>
                        <a:pt x="2751" y="8740"/>
                      </a:cubicBezTo>
                      <a:cubicBezTo>
                        <a:pt x="2692" y="8799"/>
                        <a:pt x="2692" y="8906"/>
                        <a:pt x="2751" y="8978"/>
                      </a:cubicBezTo>
                      <a:lnTo>
                        <a:pt x="3608" y="9823"/>
                      </a:lnTo>
                      <a:cubicBezTo>
                        <a:pt x="3728" y="9942"/>
                        <a:pt x="3870" y="10002"/>
                        <a:pt x="4025" y="10002"/>
                      </a:cubicBezTo>
                      <a:cubicBezTo>
                        <a:pt x="4168" y="10002"/>
                        <a:pt x="4335" y="9942"/>
                        <a:pt x="4442" y="9823"/>
                      </a:cubicBezTo>
                      <a:lnTo>
                        <a:pt x="6252" y="8013"/>
                      </a:lnTo>
                      <a:cubicBezTo>
                        <a:pt x="6371" y="7894"/>
                        <a:pt x="6430" y="7740"/>
                        <a:pt x="6430" y="7597"/>
                      </a:cubicBezTo>
                      <a:cubicBezTo>
                        <a:pt x="6430" y="7430"/>
                        <a:pt x="6371" y="7275"/>
                        <a:pt x="6252" y="7180"/>
                      </a:cubicBezTo>
                      <a:lnTo>
                        <a:pt x="4109" y="4977"/>
                      </a:lnTo>
                      <a:lnTo>
                        <a:pt x="6252" y="2834"/>
                      </a:lnTo>
                      <a:cubicBezTo>
                        <a:pt x="6371" y="2715"/>
                        <a:pt x="6430" y="2560"/>
                        <a:pt x="6430" y="2417"/>
                      </a:cubicBezTo>
                      <a:cubicBezTo>
                        <a:pt x="6430" y="2251"/>
                        <a:pt x="6371" y="2096"/>
                        <a:pt x="6252" y="2001"/>
                      </a:cubicBezTo>
                      <a:lnTo>
                        <a:pt x="4442" y="179"/>
                      </a:lnTo>
                      <a:cubicBezTo>
                        <a:pt x="4323" y="60"/>
                        <a:pt x="4168" y="0"/>
                        <a:pt x="4025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10" name="Google Shape;4410;p66"/>
                <p:cNvSpPr/>
                <p:nvPr/>
              </p:nvSpPr>
              <p:spPr>
                <a:xfrm>
                  <a:off x="1455707" y="4084171"/>
                  <a:ext cx="39512" cy="6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5" h="9979" extrusionOk="0">
                      <a:moveTo>
                        <a:pt x="2477" y="1"/>
                      </a:moveTo>
                      <a:cubicBezTo>
                        <a:pt x="2311" y="1"/>
                        <a:pt x="2156" y="60"/>
                        <a:pt x="2061" y="179"/>
                      </a:cubicBezTo>
                      <a:lnTo>
                        <a:pt x="239" y="2001"/>
                      </a:lnTo>
                      <a:cubicBezTo>
                        <a:pt x="1" y="2239"/>
                        <a:pt x="1" y="2608"/>
                        <a:pt x="239" y="2846"/>
                      </a:cubicBezTo>
                      <a:lnTo>
                        <a:pt x="2382" y="4989"/>
                      </a:lnTo>
                      <a:lnTo>
                        <a:pt x="239" y="7133"/>
                      </a:lnTo>
                      <a:cubicBezTo>
                        <a:pt x="1" y="7371"/>
                        <a:pt x="1" y="7752"/>
                        <a:pt x="239" y="7990"/>
                      </a:cubicBezTo>
                      <a:lnTo>
                        <a:pt x="2061" y="9800"/>
                      </a:lnTo>
                      <a:cubicBezTo>
                        <a:pt x="2180" y="9919"/>
                        <a:pt x="2323" y="9978"/>
                        <a:pt x="2477" y="9978"/>
                      </a:cubicBezTo>
                      <a:cubicBezTo>
                        <a:pt x="2620" y="9978"/>
                        <a:pt x="2787" y="9919"/>
                        <a:pt x="2882" y="9800"/>
                      </a:cubicBezTo>
                      <a:lnTo>
                        <a:pt x="5037" y="7656"/>
                      </a:lnTo>
                      <a:lnTo>
                        <a:pt x="5859" y="8490"/>
                      </a:lnTo>
                      <a:cubicBezTo>
                        <a:pt x="5895" y="8520"/>
                        <a:pt x="5936" y="8535"/>
                        <a:pt x="5978" y="8535"/>
                      </a:cubicBezTo>
                      <a:cubicBezTo>
                        <a:pt x="6020" y="8535"/>
                        <a:pt x="6061" y="8520"/>
                        <a:pt x="6097" y="8490"/>
                      </a:cubicBezTo>
                      <a:cubicBezTo>
                        <a:pt x="6145" y="8430"/>
                        <a:pt x="6145" y="8323"/>
                        <a:pt x="6085" y="8264"/>
                      </a:cubicBezTo>
                      <a:lnTo>
                        <a:pt x="5156" y="7335"/>
                      </a:lnTo>
                      <a:cubicBezTo>
                        <a:pt x="5121" y="7299"/>
                        <a:pt x="5073" y="7287"/>
                        <a:pt x="5037" y="7287"/>
                      </a:cubicBezTo>
                      <a:cubicBezTo>
                        <a:pt x="4990" y="7287"/>
                        <a:pt x="4942" y="7299"/>
                        <a:pt x="4918" y="7335"/>
                      </a:cubicBezTo>
                      <a:lnTo>
                        <a:pt x="2656" y="9597"/>
                      </a:lnTo>
                      <a:cubicBezTo>
                        <a:pt x="2608" y="9633"/>
                        <a:pt x="2537" y="9669"/>
                        <a:pt x="2454" y="9669"/>
                      </a:cubicBezTo>
                      <a:cubicBezTo>
                        <a:pt x="2382" y="9669"/>
                        <a:pt x="2323" y="9633"/>
                        <a:pt x="2263" y="9597"/>
                      </a:cubicBezTo>
                      <a:lnTo>
                        <a:pt x="453" y="7776"/>
                      </a:lnTo>
                      <a:cubicBezTo>
                        <a:pt x="346" y="7668"/>
                        <a:pt x="346" y="7490"/>
                        <a:pt x="453" y="7395"/>
                      </a:cubicBezTo>
                      <a:lnTo>
                        <a:pt x="2716" y="5132"/>
                      </a:lnTo>
                      <a:cubicBezTo>
                        <a:pt x="2739" y="5097"/>
                        <a:pt x="2751" y="5049"/>
                        <a:pt x="2751" y="5013"/>
                      </a:cubicBezTo>
                      <a:cubicBezTo>
                        <a:pt x="2751" y="4966"/>
                        <a:pt x="2739" y="4918"/>
                        <a:pt x="2716" y="4894"/>
                      </a:cubicBezTo>
                      <a:lnTo>
                        <a:pt x="453" y="2632"/>
                      </a:lnTo>
                      <a:cubicBezTo>
                        <a:pt x="346" y="2525"/>
                        <a:pt x="346" y="2346"/>
                        <a:pt x="453" y="2239"/>
                      </a:cubicBezTo>
                      <a:lnTo>
                        <a:pt x="2263" y="417"/>
                      </a:lnTo>
                      <a:cubicBezTo>
                        <a:pt x="2311" y="382"/>
                        <a:pt x="2382" y="346"/>
                        <a:pt x="2454" y="346"/>
                      </a:cubicBezTo>
                      <a:cubicBezTo>
                        <a:pt x="2537" y="346"/>
                        <a:pt x="2597" y="382"/>
                        <a:pt x="2656" y="417"/>
                      </a:cubicBezTo>
                      <a:lnTo>
                        <a:pt x="3168" y="941"/>
                      </a:lnTo>
                      <a:cubicBezTo>
                        <a:pt x="3198" y="971"/>
                        <a:pt x="3239" y="986"/>
                        <a:pt x="3283" y="986"/>
                      </a:cubicBezTo>
                      <a:cubicBezTo>
                        <a:pt x="3326" y="986"/>
                        <a:pt x="3370" y="971"/>
                        <a:pt x="3406" y="941"/>
                      </a:cubicBezTo>
                      <a:cubicBezTo>
                        <a:pt x="3466" y="882"/>
                        <a:pt x="3466" y="775"/>
                        <a:pt x="3406" y="703"/>
                      </a:cubicBezTo>
                      <a:lnTo>
                        <a:pt x="2882" y="179"/>
                      </a:lnTo>
                      <a:cubicBezTo>
                        <a:pt x="2775" y="60"/>
                        <a:pt x="2620" y="1"/>
                        <a:pt x="2477" y="1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11" name="Google Shape;4411;p66"/>
              <p:cNvGrpSpPr/>
              <p:nvPr/>
            </p:nvGrpSpPr>
            <p:grpSpPr>
              <a:xfrm>
                <a:off x="1818610" y="3731058"/>
                <a:ext cx="64321" cy="64544"/>
                <a:chOff x="1818610" y="3731058"/>
                <a:chExt cx="64321" cy="64544"/>
              </a:xfrm>
            </p:grpSpPr>
            <p:sp>
              <p:nvSpPr>
                <p:cNvPr id="4412" name="Google Shape;4412;p66"/>
                <p:cNvSpPr/>
                <p:nvPr/>
              </p:nvSpPr>
              <p:spPr>
                <a:xfrm>
                  <a:off x="1841579" y="3731290"/>
                  <a:ext cx="41351" cy="64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1" h="10002" extrusionOk="0">
                      <a:moveTo>
                        <a:pt x="4025" y="0"/>
                      </a:moveTo>
                      <a:cubicBezTo>
                        <a:pt x="3870" y="0"/>
                        <a:pt x="3704" y="60"/>
                        <a:pt x="3608" y="179"/>
                      </a:cubicBezTo>
                      <a:lnTo>
                        <a:pt x="1465" y="2322"/>
                      </a:lnTo>
                      <a:lnTo>
                        <a:pt x="299" y="1167"/>
                      </a:lnTo>
                      <a:cubicBezTo>
                        <a:pt x="269" y="1138"/>
                        <a:pt x="227" y="1123"/>
                        <a:pt x="184" y="1123"/>
                      </a:cubicBezTo>
                      <a:cubicBezTo>
                        <a:pt x="141" y="1123"/>
                        <a:pt x="96" y="1138"/>
                        <a:pt x="60" y="1167"/>
                      </a:cubicBezTo>
                      <a:cubicBezTo>
                        <a:pt x="1" y="1227"/>
                        <a:pt x="1" y="1322"/>
                        <a:pt x="60" y="1405"/>
                      </a:cubicBezTo>
                      <a:lnTo>
                        <a:pt x="1346" y="2679"/>
                      </a:lnTo>
                      <a:cubicBezTo>
                        <a:pt x="1370" y="2715"/>
                        <a:pt x="1418" y="2727"/>
                        <a:pt x="1465" y="2727"/>
                      </a:cubicBezTo>
                      <a:cubicBezTo>
                        <a:pt x="1501" y="2727"/>
                        <a:pt x="1549" y="2715"/>
                        <a:pt x="1584" y="2679"/>
                      </a:cubicBezTo>
                      <a:lnTo>
                        <a:pt x="3847" y="417"/>
                      </a:lnTo>
                      <a:cubicBezTo>
                        <a:pt x="3882" y="370"/>
                        <a:pt x="3966" y="346"/>
                        <a:pt x="4037" y="346"/>
                      </a:cubicBezTo>
                      <a:cubicBezTo>
                        <a:pt x="4109" y="346"/>
                        <a:pt x="4168" y="370"/>
                        <a:pt x="4228" y="417"/>
                      </a:cubicBezTo>
                      <a:lnTo>
                        <a:pt x="6049" y="2239"/>
                      </a:lnTo>
                      <a:cubicBezTo>
                        <a:pt x="6085" y="2275"/>
                        <a:pt x="6121" y="2358"/>
                        <a:pt x="6121" y="2429"/>
                      </a:cubicBezTo>
                      <a:cubicBezTo>
                        <a:pt x="6121" y="2501"/>
                        <a:pt x="6085" y="2560"/>
                        <a:pt x="6049" y="2620"/>
                      </a:cubicBezTo>
                      <a:lnTo>
                        <a:pt x="3775" y="4882"/>
                      </a:lnTo>
                      <a:cubicBezTo>
                        <a:pt x="3716" y="4942"/>
                        <a:pt x="3716" y="5049"/>
                        <a:pt x="3775" y="5120"/>
                      </a:cubicBezTo>
                      <a:lnTo>
                        <a:pt x="6049" y="7382"/>
                      </a:lnTo>
                      <a:cubicBezTo>
                        <a:pt x="6085" y="7430"/>
                        <a:pt x="6121" y="7501"/>
                        <a:pt x="6121" y="7573"/>
                      </a:cubicBezTo>
                      <a:cubicBezTo>
                        <a:pt x="6121" y="7656"/>
                        <a:pt x="6085" y="7716"/>
                        <a:pt x="6049" y="7775"/>
                      </a:cubicBezTo>
                      <a:lnTo>
                        <a:pt x="4228" y="9585"/>
                      </a:lnTo>
                      <a:cubicBezTo>
                        <a:pt x="4174" y="9639"/>
                        <a:pt x="4103" y="9665"/>
                        <a:pt x="4033" y="9665"/>
                      </a:cubicBezTo>
                      <a:cubicBezTo>
                        <a:pt x="3963" y="9665"/>
                        <a:pt x="3894" y="9639"/>
                        <a:pt x="3847" y="9585"/>
                      </a:cubicBezTo>
                      <a:lnTo>
                        <a:pt x="2989" y="8740"/>
                      </a:lnTo>
                      <a:cubicBezTo>
                        <a:pt x="2960" y="8710"/>
                        <a:pt x="2921" y="8695"/>
                        <a:pt x="2879" y="8695"/>
                      </a:cubicBezTo>
                      <a:cubicBezTo>
                        <a:pt x="2838" y="8695"/>
                        <a:pt x="2793" y="8710"/>
                        <a:pt x="2751" y="8740"/>
                      </a:cubicBezTo>
                      <a:cubicBezTo>
                        <a:pt x="2692" y="8799"/>
                        <a:pt x="2692" y="8906"/>
                        <a:pt x="2751" y="8978"/>
                      </a:cubicBezTo>
                      <a:lnTo>
                        <a:pt x="3608" y="9823"/>
                      </a:lnTo>
                      <a:cubicBezTo>
                        <a:pt x="3728" y="9942"/>
                        <a:pt x="3870" y="10002"/>
                        <a:pt x="4025" y="10002"/>
                      </a:cubicBezTo>
                      <a:cubicBezTo>
                        <a:pt x="4168" y="10002"/>
                        <a:pt x="4335" y="9942"/>
                        <a:pt x="4442" y="9823"/>
                      </a:cubicBezTo>
                      <a:lnTo>
                        <a:pt x="6252" y="8013"/>
                      </a:lnTo>
                      <a:cubicBezTo>
                        <a:pt x="6371" y="7894"/>
                        <a:pt x="6430" y="7740"/>
                        <a:pt x="6430" y="7597"/>
                      </a:cubicBezTo>
                      <a:cubicBezTo>
                        <a:pt x="6430" y="7430"/>
                        <a:pt x="6371" y="7275"/>
                        <a:pt x="6252" y="7180"/>
                      </a:cubicBezTo>
                      <a:lnTo>
                        <a:pt x="4109" y="4977"/>
                      </a:lnTo>
                      <a:lnTo>
                        <a:pt x="6252" y="2834"/>
                      </a:lnTo>
                      <a:cubicBezTo>
                        <a:pt x="6371" y="2715"/>
                        <a:pt x="6430" y="2560"/>
                        <a:pt x="6430" y="2417"/>
                      </a:cubicBezTo>
                      <a:cubicBezTo>
                        <a:pt x="6430" y="2251"/>
                        <a:pt x="6371" y="2096"/>
                        <a:pt x="6252" y="2001"/>
                      </a:cubicBezTo>
                      <a:lnTo>
                        <a:pt x="4442" y="179"/>
                      </a:lnTo>
                      <a:cubicBezTo>
                        <a:pt x="4323" y="60"/>
                        <a:pt x="4168" y="0"/>
                        <a:pt x="4025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13" name="Google Shape;4413;p66"/>
                <p:cNvSpPr/>
                <p:nvPr/>
              </p:nvSpPr>
              <p:spPr>
                <a:xfrm>
                  <a:off x="1818610" y="3731058"/>
                  <a:ext cx="39512" cy="6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5" h="9979" extrusionOk="0">
                      <a:moveTo>
                        <a:pt x="2477" y="1"/>
                      </a:moveTo>
                      <a:cubicBezTo>
                        <a:pt x="2311" y="1"/>
                        <a:pt x="2156" y="60"/>
                        <a:pt x="2061" y="179"/>
                      </a:cubicBezTo>
                      <a:lnTo>
                        <a:pt x="239" y="2001"/>
                      </a:lnTo>
                      <a:cubicBezTo>
                        <a:pt x="1" y="2239"/>
                        <a:pt x="1" y="2608"/>
                        <a:pt x="239" y="2846"/>
                      </a:cubicBezTo>
                      <a:lnTo>
                        <a:pt x="2382" y="4989"/>
                      </a:lnTo>
                      <a:lnTo>
                        <a:pt x="239" y="7133"/>
                      </a:lnTo>
                      <a:cubicBezTo>
                        <a:pt x="1" y="7371"/>
                        <a:pt x="1" y="7752"/>
                        <a:pt x="239" y="7990"/>
                      </a:cubicBezTo>
                      <a:lnTo>
                        <a:pt x="2061" y="9800"/>
                      </a:lnTo>
                      <a:cubicBezTo>
                        <a:pt x="2180" y="9919"/>
                        <a:pt x="2323" y="9978"/>
                        <a:pt x="2477" y="9978"/>
                      </a:cubicBezTo>
                      <a:cubicBezTo>
                        <a:pt x="2620" y="9978"/>
                        <a:pt x="2787" y="9919"/>
                        <a:pt x="2882" y="9800"/>
                      </a:cubicBezTo>
                      <a:lnTo>
                        <a:pt x="5037" y="7656"/>
                      </a:lnTo>
                      <a:lnTo>
                        <a:pt x="5859" y="8490"/>
                      </a:lnTo>
                      <a:cubicBezTo>
                        <a:pt x="5895" y="8520"/>
                        <a:pt x="5936" y="8535"/>
                        <a:pt x="5978" y="8535"/>
                      </a:cubicBezTo>
                      <a:cubicBezTo>
                        <a:pt x="6020" y="8535"/>
                        <a:pt x="6061" y="8520"/>
                        <a:pt x="6097" y="8490"/>
                      </a:cubicBezTo>
                      <a:cubicBezTo>
                        <a:pt x="6145" y="8430"/>
                        <a:pt x="6145" y="8323"/>
                        <a:pt x="6085" y="8264"/>
                      </a:cubicBezTo>
                      <a:lnTo>
                        <a:pt x="5156" y="7335"/>
                      </a:lnTo>
                      <a:cubicBezTo>
                        <a:pt x="5121" y="7299"/>
                        <a:pt x="5073" y="7287"/>
                        <a:pt x="5037" y="7287"/>
                      </a:cubicBezTo>
                      <a:cubicBezTo>
                        <a:pt x="4990" y="7287"/>
                        <a:pt x="4942" y="7299"/>
                        <a:pt x="4918" y="7335"/>
                      </a:cubicBezTo>
                      <a:lnTo>
                        <a:pt x="2656" y="9597"/>
                      </a:lnTo>
                      <a:cubicBezTo>
                        <a:pt x="2608" y="9633"/>
                        <a:pt x="2537" y="9669"/>
                        <a:pt x="2454" y="9669"/>
                      </a:cubicBezTo>
                      <a:cubicBezTo>
                        <a:pt x="2382" y="9669"/>
                        <a:pt x="2323" y="9633"/>
                        <a:pt x="2263" y="9597"/>
                      </a:cubicBezTo>
                      <a:lnTo>
                        <a:pt x="453" y="7776"/>
                      </a:lnTo>
                      <a:cubicBezTo>
                        <a:pt x="346" y="7668"/>
                        <a:pt x="346" y="7490"/>
                        <a:pt x="453" y="7395"/>
                      </a:cubicBezTo>
                      <a:lnTo>
                        <a:pt x="2716" y="5132"/>
                      </a:lnTo>
                      <a:cubicBezTo>
                        <a:pt x="2739" y="5097"/>
                        <a:pt x="2751" y="5049"/>
                        <a:pt x="2751" y="5013"/>
                      </a:cubicBezTo>
                      <a:cubicBezTo>
                        <a:pt x="2751" y="4966"/>
                        <a:pt x="2739" y="4918"/>
                        <a:pt x="2716" y="4894"/>
                      </a:cubicBezTo>
                      <a:lnTo>
                        <a:pt x="453" y="2632"/>
                      </a:lnTo>
                      <a:cubicBezTo>
                        <a:pt x="346" y="2525"/>
                        <a:pt x="346" y="2346"/>
                        <a:pt x="453" y="2239"/>
                      </a:cubicBezTo>
                      <a:lnTo>
                        <a:pt x="2263" y="417"/>
                      </a:lnTo>
                      <a:cubicBezTo>
                        <a:pt x="2311" y="382"/>
                        <a:pt x="2382" y="346"/>
                        <a:pt x="2454" y="346"/>
                      </a:cubicBezTo>
                      <a:cubicBezTo>
                        <a:pt x="2537" y="346"/>
                        <a:pt x="2597" y="382"/>
                        <a:pt x="2656" y="417"/>
                      </a:cubicBezTo>
                      <a:lnTo>
                        <a:pt x="3168" y="941"/>
                      </a:lnTo>
                      <a:cubicBezTo>
                        <a:pt x="3198" y="971"/>
                        <a:pt x="3239" y="986"/>
                        <a:pt x="3283" y="986"/>
                      </a:cubicBezTo>
                      <a:cubicBezTo>
                        <a:pt x="3326" y="986"/>
                        <a:pt x="3370" y="971"/>
                        <a:pt x="3406" y="941"/>
                      </a:cubicBezTo>
                      <a:cubicBezTo>
                        <a:pt x="3466" y="882"/>
                        <a:pt x="3466" y="775"/>
                        <a:pt x="3406" y="703"/>
                      </a:cubicBezTo>
                      <a:lnTo>
                        <a:pt x="2882" y="179"/>
                      </a:lnTo>
                      <a:cubicBezTo>
                        <a:pt x="2775" y="60"/>
                        <a:pt x="2620" y="1"/>
                        <a:pt x="2477" y="1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14" name="Google Shape;4414;p66"/>
              <p:cNvGrpSpPr/>
              <p:nvPr/>
            </p:nvGrpSpPr>
            <p:grpSpPr>
              <a:xfrm>
                <a:off x="2172491" y="4089633"/>
                <a:ext cx="72126" cy="53788"/>
                <a:chOff x="2172491" y="4089633"/>
                <a:chExt cx="72126" cy="53788"/>
              </a:xfrm>
            </p:grpSpPr>
            <p:sp>
              <p:nvSpPr>
                <p:cNvPr id="4415" name="Google Shape;4415;p66"/>
                <p:cNvSpPr/>
                <p:nvPr/>
              </p:nvSpPr>
              <p:spPr>
                <a:xfrm>
                  <a:off x="2172491" y="4107625"/>
                  <a:ext cx="60030" cy="35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6" h="5567" extrusionOk="0">
                      <a:moveTo>
                        <a:pt x="1876" y="0"/>
                      </a:moveTo>
                      <a:cubicBezTo>
                        <a:pt x="1831" y="0"/>
                        <a:pt x="1787" y="18"/>
                        <a:pt x="1751" y="54"/>
                      </a:cubicBezTo>
                      <a:lnTo>
                        <a:pt x="84" y="1721"/>
                      </a:lnTo>
                      <a:cubicBezTo>
                        <a:pt x="1" y="1804"/>
                        <a:pt x="1" y="1899"/>
                        <a:pt x="84" y="1983"/>
                      </a:cubicBezTo>
                      <a:lnTo>
                        <a:pt x="3263" y="5162"/>
                      </a:lnTo>
                      <a:cubicBezTo>
                        <a:pt x="3513" y="5412"/>
                        <a:pt x="3858" y="5566"/>
                        <a:pt x="4215" y="5566"/>
                      </a:cubicBezTo>
                      <a:cubicBezTo>
                        <a:pt x="4573" y="5566"/>
                        <a:pt x="4918" y="5435"/>
                        <a:pt x="5168" y="5162"/>
                      </a:cubicBezTo>
                      <a:lnTo>
                        <a:pt x="9252" y="1090"/>
                      </a:lnTo>
                      <a:cubicBezTo>
                        <a:pt x="9335" y="1006"/>
                        <a:pt x="9335" y="887"/>
                        <a:pt x="9276" y="828"/>
                      </a:cubicBezTo>
                      <a:cubicBezTo>
                        <a:pt x="9240" y="792"/>
                        <a:pt x="9195" y="774"/>
                        <a:pt x="9151" y="774"/>
                      </a:cubicBezTo>
                      <a:cubicBezTo>
                        <a:pt x="9106" y="774"/>
                        <a:pt x="9061" y="792"/>
                        <a:pt x="9026" y="828"/>
                      </a:cubicBezTo>
                      <a:lnTo>
                        <a:pt x="4942" y="4912"/>
                      </a:lnTo>
                      <a:cubicBezTo>
                        <a:pt x="4751" y="5102"/>
                        <a:pt x="4501" y="5209"/>
                        <a:pt x="4227" y="5209"/>
                      </a:cubicBezTo>
                      <a:cubicBezTo>
                        <a:pt x="3965" y="5209"/>
                        <a:pt x="3715" y="5102"/>
                        <a:pt x="3513" y="4912"/>
                      </a:cubicBezTo>
                      <a:lnTo>
                        <a:pt x="453" y="1840"/>
                      </a:lnTo>
                      <a:lnTo>
                        <a:pt x="1870" y="435"/>
                      </a:lnTo>
                      <a:lnTo>
                        <a:pt x="2370" y="935"/>
                      </a:lnTo>
                      <a:cubicBezTo>
                        <a:pt x="2406" y="971"/>
                        <a:pt x="2450" y="988"/>
                        <a:pt x="2495" y="988"/>
                      </a:cubicBezTo>
                      <a:cubicBezTo>
                        <a:pt x="2540" y="988"/>
                        <a:pt x="2584" y="971"/>
                        <a:pt x="2620" y="935"/>
                      </a:cubicBezTo>
                      <a:cubicBezTo>
                        <a:pt x="2703" y="863"/>
                        <a:pt x="2703" y="756"/>
                        <a:pt x="2620" y="685"/>
                      </a:cubicBezTo>
                      <a:lnTo>
                        <a:pt x="2001" y="54"/>
                      </a:lnTo>
                      <a:cubicBezTo>
                        <a:pt x="1965" y="18"/>
                        <a:pt x="1920" y="0"/>
                        <a:pt x="1876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16" name="Google Shape;4416;p66"/>
                <p:cNvSpPr/>
                <p:nvPr/>
              </p:nvSpPr>
              <p:spPr>
                <a:xfrm>
                  <a:off x="2190406" y="4089633"/>
                  <a:ext cx="54211" cy="34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1" h="5376" extrusionOk="0">
                      <a:moveTo>
                        <a:pt x="6585" y="0"/>
                      </a:moveTo>
                      <a:cubicBezTo>
                        <a:pt x="6540" y="0"/>
                        <a:pt x="6495" y="18"/>
                        <a:pt x="6454" y="54"/>
                      </a:cubicBezTo>
                      <a:lnTo>
                        <a:pt x="1548" y="4971"/>
                      </a:lnTo>
                      <a:cubicBezTo>
                        <a:pt x="1513" y="4995"/>
                        <a:pt x="1477" y="5007"/>
                        <a:pt x="1429" y="5007"/>
                      </a:cubicBezTo>
                      <a:cubicBezTo>
                        <a:pt x="1382" y="5007"/>
                        <a:pt x="1346" y="4995"/>
                        <a:pt x="1310" y="4971"/>
                      </a:cubicBezTo>
                      <a:lnTo>
                        <a:pt x="334" y="3983"/>
                      </a:lnTo>
                      <a:cubicBezTo>
                        <a:pt x="292" y="3947"/>
                        <a:pt x="248" y="3929"/>
                        <a:pt x="203" y="3929"/>
                      </a:cubicBezTo>
                      <a:cubicBezTo>
                        <a:pt x="158" y="3929"/>
                        <a:pt x="114" y="3947"/>
                        <a:pt x="72" y="3983"/>
                      </a:cubicBezTo>
                      <a:cubicBezTo>
                        <a:pt x="1" y="4054"/>
                        <a:pt x="1" y="4161"/>
                        <a:pt x="72" y="4245"/>
                      </a:cubicBezTo>
                      <a:lnTo>
                        <a:pt x="1060" y="5221"/>
                      </a:lnTo>
                      <a:cubicBezTo>
                        <a:pt x="1156" y="5328"/>
                        <a:pt x="1275" y="5376"/>
                        <a:pt x="1417" y="5376"/>
                      </a:cubicBezTo>
                      <a:cubicBezTo>
                        <a:pt x="1548" y="5376"/>
                        <a:pt x="1679" y="5316"/>
                        <a:pt x="1775" y="5221"/>
                      </a:cubicBezTo>
                      <a:lnTo>
                        <a:pt x="6549" y="447"/>
                      </a:lnTo>
                      <a:lnTo>
                        <a:pt x="7966" y="1852"/>
                      </a:lnTo>
                      <a:lnTo>
                        <a:pt x="6704" y="3126"/>
                      </a:lnTo>
                      <a:cubicBezTo>
                        <a:pt x="6621" y="3197"/>
                        <a:pt x="6621" y="3304"/>
                        <a:pt x="6704" y="3376"/>
                      </a:cubicBezTo>
                      <a:cubicBezTo>
                        <a:pt x="6740" y="3411"/>
                        <a:pt x="6784" y="3429"/>
                        <a:pt x="6829" y="3429"/>
                      </a:cubicBezTo>
                      <a:cubicBezTo>
                        <a:pt x="6874" y="3429"/>
                        <a:pt x="6918" y="3411"/>
                        <a:pt x="6954" y="3376"/>
                      </a:cubicBezTo>
                      <a:lnTo>
                        <a:pt x="8347" y="1983"/>
                      </a:lnTo>
                      <a:cubicBezTo>
                        <a:pt x="8383" y="1947"/>
                        <a:pt x="8395" y="1899"/>
                        <a:pt x="8395" y="1864"/>
                      </a:cubicBezTo>
                      <a:cubicBezTo>
                        <a:pt x="8430" y="1816"/>
                        <a:pt x="8406" y="1768"/>
                        <a:pt x="8383" y="1721"/>
                      </a:cubicBezTo>
                      <a:lnTo>
                        <a:pt x="6716" y="54"/>
                      </a:lnTo>
                      <a:cubicBezTo>
                        <a:pt x="6674" y="18"/>
                        <a:pt x="6629" y="0"/>
                        <a:pt x="6585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17" name="Google Shape;4417;p66"/>
              <p:cNvGrpSpPr/>
              <p:nvPr/>
            </p:nvGrpSpPr>
            <p:grpSpPr>
              <a:xfrm>
                <a:off x="2171920" y="3731058"/>
                <a:ext cx="64321" cy="64544"/>
                <a:chOff x="2171920" y="3731058"/>
                <a:chExt cx="64321" cy="64544"/>
              </a:xfrm>
            </p:grpSpPr>
            <p:sp>
              <p:nvSpPr>
                <p:cNvPr id="4418" name="Google Shape;4418;p66"/>
                <p:cNvSpPr/>
                <p:nvPr/>
              </p:nvSpPr>
              <p:spPr>
                <a:xfrm>
                  <a:off x="2194889" y="3731290"/>
                  <a:ext cx="41351" cy="64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1" h="10002" extrusionOk="0">
                      <a:moveTo>
                        <a:pt x="4025" y="0"/>
                      </a:moveTo>
                      <a:cubicBezTo>
                        <a:pt x="3870" y="0"/>
                        <a:pt x="3704" y="60"/>
                        <a:pt x="3608" y="179"/>
                      </a:cubicBezTo>
                      <a:lnTo>
                        <a:pt x="1465" y="2322"/>
                      </a:lnTo>
                      <a:lnTo>
                        <a:pt x="299" y="1167"/>
                      </a:lnTo>
                      <a:cubicBezTo>
                        <a:pt x="269" y="1138"/>
                        <a:pt x="227" y="1123"/>
                        <a:pt x="184" y="1123"/>
                      </a:cubicBezTo>
                      <a:cubicBezTo>
                        <a:pt x="141" y="1123"/>
                        <a:pt x="96" y="1138"/>
                        <a:pt x="60" y="1167"/>
                      </a:cubicBezTo>
                      <a:cubicBezTo>
                        <a:pt x="1" y="1227"/>
                        <a:pt x="1" y="1322"/>
                        <a:pt x="60" y="1405"/>
                      </a:cubicBezTo>
                      <a:lnTo>
                        <a:pt x="1346" y="2679"/>
                      </a:lnTo>
                      <a:cubicBezTo>
                        <a:pt x="1370" y="2715"/>
                        <a:pt x="1418" y="2727"/>
                        <a:pt x="1465" y="2727"/>
                      </a:cubicBezTo>
                      <a:cubicBezTo>
                        <a:pt x="1501" y="2727"/>
                        <a:pt x="1549" y="2715"/>
                        <a:pt x="1584" y="2679"/>
                      </a:cubicBezTo>
                      <a:lnTo>
                        <a:pt x="3847" y="417"/>
                      </a:lnTo>
                      <a:cubicBezTo>
                        <a:pt x="3882" y="370"/>
                        <a:pt x="3966" y="346"/>
                        <a:pt x="4037" y="346"/>
                      </a:cubicBezTo>
                      <a:cubicBezTo>
                        <a:pt x="4109" y="346"/>
                        <a:pt x="4168" y="370"/>
                        <a:pt x="4228" y="417"/>
                      </a:cubicBezTo>
                      <a:lnTo>
                        <a:pt x="6049" y="2239"/>
                      </a:lnTo>
                      <a:cubicBezTo>
                        <a:pt x="6085" y="2275"/>
                        <a:pt x="6121" y="2358"/>
                        <a:pt x="6121" y="2429"/>
                      </a:cubicBezTo>
                      <a:cubicBezTo>
                        <a:pt x="6121" y="2501"/>
                        <a:pt x="6085" y="2560"/>
                        <a:pt x="6049" y="2620"/>
                      </a:cubicBezTo>
                      <a:lnTo>
                        <a:pt x="3775" y="4882"/>
                      </a:lnTo>
                      <a:cubicBezTo>
                        <a:pt x="3716" y="4942"/>
                        <a:pt x="3716" y="5049"/>
                        <a:pt x="3775" y="5120"/>
                      </a:cubicBezTo>
                      <a:lnTo>
                        <a:pt x="6049" y="7382"/>
                      </a:lnTo>
                      <a:cubicBezTo>
                        <a:pt x="6085" y="7430"/>
                        <a:pt x="6121" y="7501"/>
                        <a:pt x="6121" y="7573"/>
                      </a:cubicBezTo>
                      <a:cubicBezTo>
                        <a:pt x="6121" y="7656"/>
                        <a:pt x="6085" y="7716"/>
                        <a:pt x="6049" y="7775"/>
                      </a:cubicBezTo>
                      <a:lnTo>
                        <a:pt x="4228" y="9585"/>
                      </a:lnTo>
                      <a:cubicBezTo>
                        <a:pt x="4174" y="9639"/>
                        <a:pt x="4103" y="9665"/>
                        <a:pt x="4033" y="9665"/>
                      </a:cubicBezTo>
                      <a:cubicBezTo>
                        <a:pt x="3963" y="9665"/>
                        <a:pt x="3894" y="9639"/>
                        <a:pt x="3847" y="9585"/>
                      </a:cubicBezTo>
                      <a:lnTo>
                        <a:pt x="2989" y="8740"/>
                      </a:lnTo>
                      <a:cubicBezTo>
                        <a:pt x="2960" y="8710"/>
                        <a:pt x="2921" y="8695"/>
                        <a:pt x="2879" y="8695"/>
                      </a:cubicBezTo>
                      <a:cubicBezTo>
                        <a:pt x="2838" y="8695"/>
                        <a:pt x="2793" y="8710"/>
                        <a:pt x="2751" y="8740"/>
                      </a:cubicBezTo>
                      <a:cubicBezTo>
                        <a:pt x="2692" y="8799"/>
                        <a:pt x="2692" y="8906"/>
                        <a:pt x="2751" y="8978"/>
                      </a:cubicBezTo>
                      <a:lnTo>
                        <a:pt x="3608" y="9823"/>
                      </a:lnTo>
                      <a:cubicBezTo>
                        <a:pt x="3728" y="9942"/>
                        <a:pt x="3870" y="10002"/>
                        <a:pt x="4025" y="10002"/>
                      </a:cubicBezTo>
                      <a:cubicBezTo>
                        <a:pt x="4168" y="10002"/>
                        <a:pt x="4335" y="9942"/>
                        <a:pt x="4442" y="9823"/>
                      </a:cubicBezTo>
                      <a:lnTo>
                        <a:pt x="6252" y="8013"/>
                      </a:lnTo>
                      <a:cubicBezTo>
                        <a:pt x="6371" y="7894"/>
                        <a:pt x="6430" y="7740"/>
                        <a:pt x="6430" y="7597"/>
                      </a:cubicBezTo>
                      <a:cubicBezTo>
                        <a:pt x="6430" y="7430"/>
                        <a:pt x="6371" y="7275"/>
                        <a:pt x="6252" y="7180"/>
                      </a:cubicBezTo>
                      <a:lnTo>
                        <a:pt x="4109" y="4977"/>
                      </a:lnTo>
                      <a:lnTo>
                        <a:pt x="6252" y="2834"/>
                      </a:lnTo>
                      <a:cubicBezTo>
                        <a:pt x="6371" y="2715"/>
                        <a:pt x="6430" y="2560"/>
                        <a:pt x="6430" y="2417"/>
                      </a:cubicBezTo>
                      <a:cubicBezTo>
                        <a:pt x="6430" y="2251"/>
                        <a:pt x="6371" y="2096"/>
                        <a:pt x="6252" y="2001"/>
                      </a:cubicBezTo>
                      <a:lnTo>
                        <a:pt x="4442" y="179"/>
                      </a:lnTo>
                      <a:cubicBezTo>
                        <a:pt x="4323" y="60"/>
                        <a:pt x="4168" y="0"/>
                        <a:pt x="4025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19" name="Google Shape;4419;p66"/>
                <p:cNvSpPr/>
                <p:nvPr/>
              </p:nvSpPr>
              <p:spPr>
                <a:xfrm>
                  <a:off x="2171920" y="3731058"/>
                  <a:ext cx="39512" cy="6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5" h="9979" extrusionOk="0">
                      <a:moveTo>
                        <a:pt x="2477" y="1"/>
                      </a:moveTo>
                      <a:cubicBezTo>
                        <a:pt x="2311" y="1"/>
                        <a:pt x="2156" y="60"/>
                        <a:pt x="2061" y="179"/>
                      </a:cubicBezTo>
                      <a:lnTo>
                        <a:pt x="239" y="2001"/>
                      </a:lnTo>
                      <a:cubicBezTo>
                        <a:pt x="1" y="2239"/>
                        <a:pt x="1" y="2608"/>
                        <a:pt x="239" y="2846"/>
                      </a:cubicBezTo>
                      <a:lnTo>
                        <a:pt x="2382" y="4989"/>
                      </a:lnTo>
                      <a:lnTo>
                        <a:pt x="239" y="7133"/>
                      </a:lnTo>
                      <a:cubicBezTo>
                        <a:pt x="1" y="7371"/>
                        <a:pt x="1" y="7752"/>
                        <a:pt x="239" y="7990"/>
                      </a:cubicBezTo>
                      <a:lnTo>
                        <a:pt x="2061" y="9800"/>
                      </a:lnTo>
                      <a:cubicBezTo>
                        <a:pt x="2180" y="9919"/>
                        <a:pt x="2323" y="9978"/>
                        <a:pt x="2477" y="9978"/>
                      </a:cubicBezTo>
                      <a:cubicBezTo>
                        <a:pt x="2620" y="9978"/>
                        <a:pt x="2787" y="9919"/>
                        <a:pt x="2882" y="9800"/>
                      </a:cubicBezTo>
                      <a:lnTo>
                        <a:pt x="5037" y="7656"/>
                      </a:lnTo>
                      <a:lnTo>
                        <a:pt x="5859" y="8490"/>
                      </a:lnTo>
                      <a:cubicBezTo>
                        <a:pt x="5895" y="8520"/>
                        <a:pt x="5936" y="8535"/>
                        <a:pt x="5978" y="8535"/>
                      </a:cubicBezTo>
                      <a:cubicBezTo>
                        <a:pt x="6020" y="8535"/>
                        <a:pt x="6061" y="8520"/>
                        <a:pt x="6097" y="8490"/>
                      </a:cubicBezTo>
                      <a:cubicBezTo>
                        <a:pt x="6145" y="8430"/>
                        <a:pt x="6145" y="8323"/>
                        <a:pt x="6085" y="8264"/>
                      </a:cubicBezTo>
                      <a:lnTo>
                        <a:pt x="5156" y="7335"/>
                      </a:lnTo>
                      <a:cubicBezTo>
                        <a:pt x="5121" y="7299"/>
                        <a:pt x="5073" y="7287"/>
                        <a:pt x="5037" y="7287"/>
                      </a:cubicBezTo>
                      <a:cubicBezTo>
                        <a:pt x="4990" y="7287"/>
                        <a:pt x="4942" y="7299"/>
                        <a:pt x="4918" y="7335"/>
                      </a:cubicBezTo>
                      <a:lnTo>
                        <a:pt x="2656" y="9597"/>
                      </a:lnTo>
                      <a:cubicBezTo>
                        <a:pt x="2608" y="9633"/>
                        <a:pt x="2537" y="9669"/>
                        <a:pt x="2454" y="9669"/>
                      </a:cubicBezTo>
                      <a:cubicBezTo>
                        <a:pt x="2382" y="9669"/>
                        <a:pt x="2323" y="9633"/>
                        <a:pt x="2263" y="9597"/>
                      </a:cubicBezTo>
                      <a:lnTo>
                        <a:pt x="453" y="7776"/>
                      </a:lnTo>
                      <a:cubicBezTo>
                        <a:pt x="346" y="7668"/>
                        <a:pt x="346" y="7490"/>
                        <a:pt x="453" y="7395"/>
                      </a:cubicBezTo>
                      <a:lnTo>
                        <a:pt x="2716" y="5132"/>
                      </a:lnTo>
                      <a:cubicBezTo>
                        <a:pt x="2739" y="5097"/>
                        <a:pt x="2751" y="5049"/>
                        <a:pt x="2751" y="5013"/>
                      </a:cubicBezTo>
                      <a:cubicBezTo>
                        <a:pt x="2751" y="4966"/>
                        <a:pt x="2739" y="4918"/>
                        <a:pt x="2716" y="4894"/>
                      </a:cubicBezTo>
                      <a:lnTo>
                        <a:pt x="453" y="2632"/>
                      </a:lnTo>
                      <a:cubicBezTo>
                        <a:pt x="346" y="2525"/>
                        <a:pt x="346" y="2346"/>
                        <a:pt x="453" y="2239"/>
                      </a:cubicBezTo>
                      <a:lnTo>
                        <a:pt x="2263" y="417"/>
                      </a:lnTo>
                      <a:cubicBezTo>
                        <a:pt x="2311" y="382"/>
                        <a:pt x="2382" y="346"/>
                        <a:pt x="2454" y="346"/>
                      </a:cubicBezTo>
                      <a:cubicBezTo>
                        <a:pt x="2537" y="346"/>
                        <a:pt x="2597" y="382"/>
                        <a:pt x="2656" y="417"/>
                      </a:cubicBezTo>
                      <a:lnTo>
                        <a:pt x="3168" y="941"/>
                      </a:lnTo>
                      <a:cubicBezTo>
                        <a:pt x="3198" y="971"/>
                        <a:pt x="3239" y="986"/>
                        <a:pt x="3283" y="986"/>
                      </a:cubicBezTo>
                      <a:cubicBezTo>
                        <a:pt x="3326" y="986"/>
                        <a:pt x="3370" y="971"/>
                        <a:pt x="3406" y="941"/>
                      </a:cubicBezTo>
                      <a:cubicBezTo>
                        <a:pt x="3466" y="882"/>
                        <a:pt x="3466" y="775"/>
                        <a:pt x="3406" y="703"/>
                      </a:cubicBezTo>
                      <a:lnTo>
                        <a:pt x="2882" y="179"/>
                      </a:lnTo>
                      <a:cubicBezTo>
                        <a:pt x="2775" y="60"/>
                        <a:pt x="2620" y="1"/>
                        <a:pt x="2477" y="1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20" name="Google Shape;4420;p66"/>
              <p:cNvGrpSpPr/>
              <p:nvPr/>
            </p:nvGrpSpPr>
            <p:grpSpPr>
              <a:xfrm>
                <a:off x="2874730" y="3745828"/>
                <a:ext cx="72126" cy="53788"/>
                <a:chOff x="2874730" y="3745828"/>
                <a:chExt cx="72126" cy="53788"/>
              </a:xfrm>
            </p:grpSpPr>
            <p:sp>
              <p:nvSpPr>
                <p:cNvPr id="4421" name="Google Shape;4421;p66"/>
                <p:cNvSpPr/>
                <p:nvPr/>
              </p:nvSpPr>
              <p:spPr>
                <a:xfrm>
                  <a:off x="2874730" y="3763820"/>
                  <a:ext cx="60030" cy="35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6" h="5567" extrusionOk="0">
                      <a:moveTo>
                        <a:pt x="1876" y="0"/>
                      </a:moveTo>
                      <a:cubicBezTo>
                        <a:pt x="1831" y="0"/>
                        <a:pt x="1787" y="18"/>
                        <a:pt x="1751" y="54"/>
                      </a:cubicBezTo>
                      <a:lnTo>
                        <a:pt x="84" y="1721"/>
                      </a:lnTo>
                      <a:cubicBezTo>
                        <a:pt x="1" y="1804"/>
                        <a:pt x="1" y="1899"/>
                        <a:pt x="84" y="1983"/>
                      </a:cubicBezTo>
                      <a:lnTo>
                        <a:pt x="3263" y="5162"/>
                      </a:lnTo>
                      <a:cubicBezTo>
                        <a:pt x="3513" y="5412"/>
                        <a:pt x="3858" y="5566"/>
                        <a:pt x="4215" y="5566"/>
                      </a:cubicBezTo>
                      <a:cubicBezTo>
                        <a:pt x="4573" y="5566"/>
                        <a:pt x="4918" y="5435"/>
                        <a:pt x="5168" y="5162"/>
                      </a:cubicBezTo>
                      <a:lnTo>
                        <a:pt x="9252" y="1090"/>
                      </a:lnTo>
                      <a:cubicBezTo>
                        <a:pt x="9335" y="1006"/>
                        <a:pt x="9335" y="887"/>
                        <a:pt x="9276" y="828"/>
                      </a:cubicBezTo>
                      <a:cubicBezTo>
                        <a:pt x="9240" y="792"/>
                        <a:pt x="9195" y="774"/>
                        <a:pt x="9151" y="774"/>
                      </a:cubicBezTo>
                      <a:cubicBezTo>
                        <a:pt x="9106" y="774"/>
                        <a:pt x="9061" y="792"/>
                        <a:pt x="9026" y="828"/>
                      </a:cubicBezTo>
                      <a:lnTo>
                        <a:pt x="4942" y="4912"/>
                      </a:lnTo>
                      <a:cubicBezTo>
                        <a:pt x="4751" y="5102"/>
                        <a:pt x="4501" y="5209"/>
                        <a:pt x="4227" y="5209"/>
                      </a:cubicBezTo>
                      <a:cubicBezTo>
                        <a:pt x="3965" y="5209"/>
                        <a:pt x="3715" y="5102"/>
                        <a:pt x="3513" y="4912"/>
                      </a:cubicBezTo>
                      <a:lnTo>
                        <a:pt x="453" y="1840"/>
                      </a:lnTo>
                      <a:lnTo>
                        <a:pt x="1870" y="435"/>
                      </a:lnTo>
                      <a:lnTo>
                        <a:pt x="2370" y="935"/>
                      </a:lnTo>
                      <a:cubicBezTo>
                        <a:pt x="2406" y="971"/>
                        <a:pt x="2450" y="988"/>
                        <a:pt x="2495" y="988"/>
                      </a:cubicBezTo>
                      <a:cubicBezTo>
                        <a:pt x="2540" y="988"/>
                        <a:pt x="2584" y="971"/>
                        <a:pt x="2620" y="935"/>
                      </a:cubicBezTo>
                      <a:cubicBezTo>
                        <a:pt x="2703" y="863"/>
                        <a:pt x="2703" y="756"/>
                        <a:pt x="2620" y="685"/>
                      </a:cubicBezTo>
                      <a:lnTo>
                        <a:pt x="2001" y="54"/>
                      </a:lnTo>
                      <a:cubicBezTo>
                        <a:pt x="1965" y="18"/>
                        <a:pt x="1920" y="0"/>
                        <a:pt x="1876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2" name="Google Shape;4422;p66"/>
                <p:cNvSpPr/>
                <p:nvPr/>
              </p:nvSpPr>
              <p:spPr>
                <a:xfrm>
                  <a:off x="2892645" y="3745828"/>
                  <a:ext cx="54211" cy="34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1" h="5376" extrusionOk="0">
                      <a:moveTo>
                        <a:pt x="6585" y="0"/>
                      </a:moveTo>
                      <a:cubicBezTo>
                        <a:pt x="6540" y="0"/>
                        <a:pt x="6495" y="18"/>
                        <a:pt x="6454" y="54"/>
                      </a:cubicBezTo>
                      <a:lnTo>
                        <a:pt x="1548" y="4971"/>
                      </a:lnTo>
                      <a:cubicBezTo>
                        <a:pt x="1513" y="4995"/>
                        <a:pt x="1477" y="5007"/>
                        <a:pt x="1429" y="5007"/>
                      </a:cubicBezTo>
                      <a:cubicBezTo>
                        <a:pt x="1382" y="5007"/>
                        <a:pt x="1346" y="4995"/>
                        <a:pt x="1310" y="4971"/>
                      </a:cubicBezTo>
                      <a:lnTo>
                        <a:pt x="334" y="3983"/>
                      </a:lnTo>
                      <a:cubicBezTo>
                        <a:pt x="292" y="3947"/>
                        <a:pt x="248" y="3929"/>
                        <a:pt x="203" y="3929"/>
                      </a:cubicBezTo>
                      <a:cubicBezTo>
                        <a:pt x="158" y="3929"/>
                        <a:pt x="114" y="3947"/>
                        <a:pt x="72" y="3983"/>
                      </a:cubicBezTo>
                      <a:cubicBezTo>
                        <a:pt x="1" y="4054"/>
                        <a:pt x="1" y="4161"/>
                        <a:pt x="72" y="4245"/>
                      </a:cubicBezTo>
                      <a:lnTo>
                        <a:pt x="1060" y="5221"/>
                      </a:lnTo>
                      <a:cubicBezTo>
                        <a:pt x="1156" y="5328"/>
                        <a:pt x="1275" y="5376"/>
                        <a:pt x="1417" y="5376"/>
                      </a:cubicBezTo>
                      <a:cubicBezTo>
                        <a:pt x="1548" y="5376"/>
                        <a:pt x="1679" y="5316"/>
                        <a:pt x="1775" y="5221"/>
                      </a:cubicBezTo>
                      <a:lnTo>
                        <a:pt x="6549" y="447"/>
                      </a:lnTo>
                      <a:lnTo>
                        <a:pt x="7966" y="1852"/>
                      </a:lnTo>
                      <a:lnTo>
                        <a:pt x="6704" y="3126"/>
                      </a:lnTo>
                      <a:cubicBezTo>
                        <a:pt x="6621" y="3197"/>
                        <a:pt x="6621" y="3304"/>
                        <a:pt x="6704" y="3376"/>
                      </a:cubicBezTo>
                      <a:cubicBezTo>
                        <a:pt x="6740" y="3411"/>
                        <a:pt x="6784" y="3429"/>
                        <a:pt x="6829" y="3429"/>
                      </a:cubicBezTo>
                      <a:cubicBezTo>
                        <a:pt x="6874" y="3429"/>
                        <a:pt x="6918" y="3411"/>
                        <a:pt x="6954" y="3376"/>
                      </a:cubicBezTo>
                      <a:lnTo>
                        <a:pt x="8347" y="1983"/>
                      </a:lnTo>
                      <a:cubicBezTo>
                        <a:pt x="8383" y="1947"/>
                        <a:pt x="8395" y="1899"/>
                        <a:pt x="8395" y="1864"/>
                      </a:cubicBezTo>
                      <a:cubicBezTo>
                        <a:pt x="8430" y="1816"/>
                        <a:pt x="8406" y="1768"/>
                        <a:pt x="8383" y="1721"/>
                      </a:cubicBezTo>
                      <a:lnTo>
                        <a:pt x="6716" y="54"/>
                      </a:lnTo>
                      <a:cubicBezTo>
                        <a:pt x="6674" y="18"/>
                        <a:pt x="6629" y="0"/>
                        <a:pt x="6585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23" name="Google Shape;4423;p66"/>
              <p:cNvGrpSpPr/>
              <p:nvPr/>
            </p:nvGrpSpPr>
            <p:grpSpPr>
              <a:xfrm>
                <a:off x="2878589" y="4081481"/>
                <a:ext cx="64321" cy="64544"/>
                <a:chOff x="2878589" y="4081481"/>
                <a:chExt cx="64321" cy="64544"/>
              </a:xfrm>
            </p:grpSpPr>
            <p:sp>
              <p:nvSpPr>
                <p:cNvPr id="4424" name="Google Shape;4424;p66"/>
                <p:cNvSpPr/>
                <p:nvPr/>
              </p:nvSpPr>
              <p:spPr>
                <a:xfrm>
                  <a:off x="2901559" y="4081712"/>
                  <a:ext cx="41351" cy="64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1" h="10002" extrusionOk="0">
                      <a:moveTo>
                        <a:pt x="4025" y="0"/>
                      </a:moveTo>
                      <a:cubicBezTo>
                        <a:pt x="3870" y="0"/>
                        <a:pt x="3704" y="60"/>
                        <a:pt x="3608" y="179"/>
                      </a:cubicBezTo>
                      <a:lnTo>
                        <a:pt x="1465" y="2322"/>
                      </a:lnTo>
                      <a:lnTo>
                        <a:pt x="299" y="1167"/>
                      </a:lnTo>
                      <a:cubicBezTo>
                        <a:pt x="269" y="1138"/>
                        <a:pt x="227" y="1123"/>
                        <a:pt x="184" y="1123"/>
                      </a:cubicBezTo>
                      <a:cubicBezTo>
                        <a:pt x="141" y="1123"/>
                        <a:pt x="96" y="1138"/>
                        <a:pt x="60" y="1167"/>
                      </a:cubicBezTo>
                      <a:cubicBezTo>
                        <a:pt x="1" y="1227"/>
                        <a:pt x="1" y="1322"/>
                        <a:pt x="60" y="1405"/>
                      </a:cubicBezTo>
                      <a:lnTo>
                        <a:pt x="1346" y="2679"/>
                      </a:lnTo>
                      <a:cubicBezTo>
                        <a:pt x="1370" y="2715"/>
                        <a:pt x="1418" y="2727"/>
                        <a:pt x="1465" y="2727"/>
                      </a:cubicBezTo>
                      <a:cubicBezTo>
                        <a:pt x="1501" y="2727"/>
                        <a:pt x="1549" y="2715"/>
                        <a:pt x="1584" y="2679"/>
                      </a:cubicBezTo>
                      <a:lnTo>
                        <a:pt x="3847" y="417"/>
                      </a:lnTo>
                      <a:cubicBezTo>
                        <a:pt x="3882" y="370"/>
                        <a:pt x="3966" y="346"/>
                        <a:pt x="4037" y="346"/>
                      </a:cubicBezTo>
                      <a:cubicBezTo>
                        <a:pt x="4109" y="346"/>
                        <a:pt x="4168" y="370"/>
                        <a:pt x="4228" y="417"/>
                      </a:cubicBezTo>
                      <a:lnTo>
                        <a:pt x="6049" y="2239"/>
                      </a:lnTo>
                      <a:cubicBezTo>
                        <a:pt x="6085" y="2275"/>
                        <a:pt x="6121" y="2358"/>
                        <a:pt x="6121" y="2429"/>
                      </a:cubicBezTo>
                      <a:cubicBezTo>
                        <a:pt x="6121" y="2501"/>
                        <a:pt x="6085" y="2560"/>
                        <a:pt x="6049" y="2620"/>
                      </a:cubicBezTo>
                      <a:lnTo>
                        <a:pt x="3775" y="4882"/>
                      </a:lnTo>
                      <a:cubicBezTo>
                        <a:pt x="3716" y="4942"/>
                        <a:pt x="3716" y="5049"/>
                        <a:pt x="3775" y="5120"/>
                      </a:cubicBezTo>
                      <a:lnTo>
                        <a:pt x="6049" y="7382"/>
                      </a:lnTo>
                      <a:cubicBezTo>
                        <a:pt x="6085" y="7430"/>
                        <a:pt x="6121" y="7501"/>
                        <a:pt x="6121" y="7573"/>
                      </a:cubicBezTo>
                      <a:cubicBezTo>
                        <a:pt x="6121" y="7656"/>
                        <a:pt x="6085" y="7716"/>
                        <a:pt x="6049" y="7775"/>
                      </a:cubicBezTo>
                      <a:lnTo>
                        <a:pt x="4228" y="9585"/>
                      </a:lnTo>
                      <a:cubicBezTo>
                        <a:pt x="4174" y="9639"/>
                        <a:pt x="4103" y="9665"/>
                        <a:pt x="4033" y="9665"/>
                      </a:cubicBezTo>
                      <a:cubicBezTo>
                        <a:pt x="3963" y="9665"/>
                        <a:pt x="3894" y="9639"/>
                        <a:pt x="3847" y="9585"/>
                      </a:cubicBezTo>
                      <a:lnTo>
                        <a:pt x="2989" y="8740"/>
                      </a:lnTo>
                      <a:cubicBezTo>
                        <a:pt x="2960" y="8710"/>
                        <a:pt x="2921" y="8695"/>
                        <a:pt x="2879" y="8695"/>
                      </a:cubicBezTo>
                      <a:cubicBezTo>
                        <a:pt x="2838" y="8695"/>
                        <a:pt x="2793" y="8710"/>
                        <a:pt x="2751" y="8740"/>
                      </a:cubicBezTo>
                      <a:cubicBezTo>
                        <a:pt x="2692" y="8799"/>
                        <a:pt x="2692" y="8906"/>
                        <a:pt x="2751" y="8978"/>
                      </a:cubicBezTo>
                      <a:lnTo>
                        <a:pt x="3608" y="9823"/>
                      </a:lnTo>
                      <a:cubicBezTo>
                        <a:pt x="3728" y="9942"/>
                        <a:pt x="3870" y="10002"/>
                        <a:pt x="4025" y="10002"/>
                      </a:cubicBezTo>
                      <a:cubicBezTo>
                        <a:pt x="4168" y="10002"/>
                        <a:pt x="4335" y="9942"/>
                        <a:pt x="4442" y="9823"/>
                      </a:cubicBezTo>
                      <a:lnTo>
                        <a:pt x="6252" y="8013"/>
                      </a:lnTo>
                      <a:cubicBezTo>
                        <a:pt x="6371" y="7894"/>
                        <a:pt x="6430" y="7740"/>
                        <a:pt x="6430" y="7597"/>
                      </a:cubicBezTo>
                      <a:cubicBezTo>
                        <a:pt x="6430" y="7430"/>
                        <a:pt x="6371" y="7275"/>
                        <a:pt x="6252" y="7180"/>
                      </a:cubicBezTo>
                      <a:lnTo>
                        <a:pt x="4109" y="4977"/>
                      </a:lnTo>
                      <a:lnTo>
                        <a:pt x="6252" y="2834"/>
                      </a:lnTo>
                      <a:cubicBezTo>
                        <a:pt x="6371" y="2715"/>
                        <a:pt x="6430" y="2560"/>
                        <a:pt x="6430" y="2417"/>
                      </a:cubicBezTo>
                      <a:cubicBezTo>
                        <a:pt x="6430" y="2251"/>
                        <a:pt x="6371" y="2096"/>
                        <a:pt x="6252" y="2001"/>
                      </a:cubicBezTo>
                      <a:lnTo>
                        <a:pt x="4442" y="179"/>
                      </a:lnTo>
                      <a:cubicBezTo>
                        <a:pt x="4323" y="60"/>
                        <a:pt x="4168" y="0"/>
                        <a:pt x="4025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5" name="Google Shape;4425;p66"/>
                <p:cNvSpPr/>
                <p:nvPr/>
              </p:nvSpPr>
              <p:spPr>
                <a:xfrm>
                  <a:off x="2878589" y="4081481"/>
                  <a:ext cx="39512" cy="6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5" h="9979" extrusionOk="0">
                      <a:moveTo>
                        <a:pt x="2477" y="1"/>
                      </a:moveTo>
                      <a:cubicBezTo>
                        <a:pt x="2311" y="1"/>
                        <a:pt x="2156" y="60"/>
                        <a:pt x="2061" y="179"/>
                      </a:cubicBezTo>
                      <a:lnTo>
                        <a:pt x="239" y="2001"/>
                      </a:lnTo>
                      <a:cubicBezTo>
                        <a:pt x="1" y="2239"/>
                        <a:pt x="1" y="2608"/>
                        <a:pt x="239" y="2846"/>
                      </a:cubicBezTo>
                      <a:lnTo>
                        <a:pt x="2382" y="4989"/>
                      </a:lnTo>
                      <a:lnTo>
                        <a:pt x="239" y="7133"/>
                      </a:lnTo>
                      <a:cubicBezTo>
                        <a:pt x="1" y="7371"/>
                        <a:pt x="1" y="7752"/>
                        <a:pt x="239" y="7990"/>
                      </a:cubicBezTo>
                      <a:lnTo>
                        <a:pt x="2061" y="9800"/>
                      </a:lnTo>
                      <a:cubicBezTo>
                        <a:pt x="2180" y="9919"/>
                        <a:pt x="2323" y="9978"/>
                        <a:pt x="2477" y="9978"/>
                      </a:cubicBezTo>
                      <a:cubicBezTo>
                        <a:pt x="2620" y="9978"/>
                        <a:pt x="2787" y="9919"/>
                        <a:pt x="2882" y="9800"/>
                      </a:cubicBezTo>
                      <a:lnTo>
                        <a:pt x="5037" y="7656"/>
                      </a:lnTo>
                      <a:lnTo>
                        <a:pt x="5859" y="8490"/>
                      </a:lnTo>
                      <a:cubicBezTo>
                        <a:pt x="5895" y="8520"/>
                        <a:pt x="5936" y="8535"/>
                        <a:pt x="5978" y="8535"/>
                      </a:cubicBezTo>
                      <a:cubicBezTo>
                        <a:pt x="6020" y="8535"/>
                        <a:pt x="6061" y="8520"/>
                        <a:pt x="6097" y="8490"/>
                      </a:cubicBezTo>
                      <a:cubicBezTo>
                        <a:pt x="6145" y="8430"/>
                        <a:pt x="6145" y="8323"/>
                        <a:pt x="6085" y="8264"/>
                      </a:cubicBezTo>
                      <a:lnTo>
                        <a:pt x="5156" y="7335"/>
                      </a:lnTo>
                      <a:cubicBezTo>
                        <a:pt x="5121" y="7299"/>
                        <a:pt x="5073" y="7287"/>
                        <a:pt x="5037" y="7287"/>
                      </a:cubicBezTo>
                      <a:cubicBezTo>
                        <a:pt x="4990" y="7287"/>
                        <a:pt x="4942" y="7299"/>
                        <a:pt x="4918" y="7335"/>
                      </a:cubicBezTo>
                      <a:lnTo>
                        <a:pt x="2656" y="9597"/>
                      </a:lnTo>
                      <a:cubicBezTo>
                        <a:pt x="2608" y="9633"/>
                        <a:pt x="2537" y="9669"/>
                        <a:pt x="2454" y="9669"/>
                      </a:cubicBezTo>
                      <a:cubicBezTo>
                        <a:pt x="2382" y="9669"/>
                        <a:pt x="2323" y="9633"/>
                        <a:pt x="2263" y="9597"/>
                      </a:cubicBezTo>
                      <a:lnTo>
                        <a:pt x="453" y="7776"/>
                      </a:lnTo>
                      <a:cubicBezTo>
                        <a:pt x="346" y="7668"/>
                        <a:pt x="346" y="7490"/>
                        <a:pt x="453" y="7395"/>
                      </a:cubicBezTo>
                      <a:lnTo>
                        <a:pt x="2716" y="5132"/>
                      </a:lnTo>
                      <a:cubicBezTo>
                        <a:pt x="2739" y="5097"/>
                        <a:pt x="2751" y="5049"/>
                        <a:pt x="2751" y="5013"/>
                      </a:cubicBezTo>
                      <a:cubicBezTo>
                        <a:pt x="2751" y="4966"/>
                        <a:pt x="2739" y="4918"/>
                        <a:pt x="2716" y="4894"/>
                      </a:cubicBezTo>
                      <a:lnTo>
                        <a:pt x="453" y="2632"/>
                      </a:lnTo>
                      <a:cubicBezTo>
                        <a:pt x="346" y="2525"/>
                        <a:pt x="346" y="2346"/>
                        <a:pt x="453" y="2239"/>
                      </a:cubicBezTo>
                      <a:lnTo>
                        <a:pt x="2263" y="417"/>
                      </a:lnTo>
                      <a:cubicBezTo>
                        <a:pt x="2311" y="382"/>
                        <a:pt x="2382" y="346"/>
                        <a:pt x="2454" y="346"/>
                      </a:cubicBezTo>
                      <a:cubicBezTo>
                        <a:pt x="2537" y="346"/>
                        <a:pt x="2597" y="382"/>
                        <a:pt x="2656" y="417"/>
                      </a:cubicBezTo>
                      <a:lnTo>
                        <a:pt x="3168" y="941"/>
                      </a:lnTo>
                      <a:cubicBezTo>
                        <a:pt x="3198" y="971"/>
                        <a:pt x="3239" y="986"/>
                        <a:pt x="3283" y="986"/>
                      </a:cubicBezTo>
                      <a:cubicBezTo>
                        <a:pt x="3326" y="986"/>
                        <a:pt x="3370" y="971"/>
                        <a:pt x="3406" y="941"/>
                      </a:cubicBezTo>
                      <a:cubicBezTo>
                        <a:pt x="3466" y="882"/>
                        <a:pt x="3466" y="775"/>
                        <a:pt x="3406" y="703"/>
                      </a:cubicBezTo>
                      <a:lnTo>
                        <a:pt x="2882" y="179"/>
                      </a:lnTo>
                      <a:cubicBezTo>
                        <a:pt x="2775" y="60"/>
                        <a:pt x="2620" y="1"/>
                        <a:pt x="2477" y="1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26" name="Google Shape;4426;p66"/>
              <p:cNvGrpSpPr/>
              <p:nvPr/>
            </p:nvGrpSpPr>
            <p:grpSpPr>
              <a:xfrm>
                <a:off x="2525796" y="4089633"/>
                <a:ext cx="72126" cy="53788"/>
                <a:chOff x="2525796" y="4089633"/>
                <a:chExt cx="72126" cy="53788"/>
              </a:xfrm>
            </p:grpSpPr>
            <p:sp>
              <p:nvSpPr>
                <p:cNvPr id="4427" name="Google Shape;4427;p66"/>
                <p:cNvSpPr/>
                <p:nvPr/>
              </p:nvSpPr>
              <p:spPr>
                <a:xfrm>
                  <a:off x="2525796" y="4107625"/>
                  <a:ext cx="60030" cy="35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6" h="5567" extrusionOk="0">
                      <a:moveTo>
                        <a:pt x="1876" y="0"/>
                      </a:moveTo>
                      <a:cubicBezTo>
                        <a:pt x="1831" y="0"/>
                        <a:pt x="1787" y="18"/>
                        <a:pt x="1751" y="54"/>
                      </a:cubicBezTo>
                      <a:lnTo>
                        <a:pt x="84" y="1721"/>
                      </a:lnTo>
                      <a:cubicBezTo>
                        <a:pt x="1" y="1804"/>
                        <a:pt x="1" y="1899"/>
                        <a:pt x="84" y="1983"/>
                      </a:cubicBezTo>
                      <a:lnTo>
                        <a:pt x="3263" y="5162"/>
                      </a:lnTo>
                      <a:cubicBezTo>
                        <a:pt x="3513" y="5412"/>
                        <a:pt x="3858" y="5566"/>
                        <a:pt x="4215" y="5566"/>
                      </a:cubicBezTo>
                      <a:cubicBezTo>
                        <a:pt x="4573" y="5566"/>
                        <a:pt x="4918" y="5435"/>
                        <a:pt x="5168" y="5162"/>
                      </a:cubicBezTo>
                      <a:lnTo>
                        <a:pt x="9252" y="1090"/>
                      </a:lnTo>
                      <a:cubicBezTo>
                        <a:pt x="9335" y="1006"/>
                        <a:pt x="9335" y="887"/>
                        <a:pt x="9276" y="828"/>
                      </a:cubicBezTo>
                      <a:cubicBezTo>
                        <a:pt x="9240" y="792"/>
                        <a:pt x="9195" y="774"/>
                        <a:pt x="9151" y="774"/>
                      </a:cubicBezTo>
                      <a:cubicBezTo>
                        <a:pt x="9106" y="774"/>
                        <a:pt x="9061" y="792"/>
                        <a:pt x="9026" y="828"/>
                      </a:cubicBezTo>
                      <a:lnTo>
                        <a:pt x="4942" y="4912"/>
                      </a:lnTo>
                      <a:cubicBezTo>
                        <a:pt x="4751" y="5102"/>
                        <a:pt x="4501" y="5209"/>
                        <a:pt x="4227" y="5209"/>
                      </a:cubicBezTo>
                      <a:cubicBezTo>
                        <a:pt x="3965" y="5209"/>
                        <a:pt x="3715" y="5102"/>
                        <a:pt x="3513" y="4912"/>
                      </a:cubicBezTo>
                      <a:lnTo>
                        <a:pt x="453" y="1840"/>
                      </a:lnTo>
                      <a:lnTo>
                        <a:pt x="1870" y="435"/>
                      </a:lnTo>
                      <a:lnTo>
                        <a:pt x="2370" y="935"/>
                      </a:lnTo>
                      <a:cubicBezTo>
                        <a:pt x="2406" y="971"/>
                        <a:pt x="2450" y="988"/>
                        <a:pt x="2495" y="988"/>
                      </a:cubicBezTo>
                      <a:cubicBezTo>
                        <a:pt x="2540" y="988"/>
                        <a:pt x="2584" y="971"/>
                        <a:pt x="2620" y="935"/>
                      </a:cubicBezTo>
                      <a:cubicBezTo>
                        <a:pt x="2703" y="863"/>
                        <a:pt x="2703" y="756"/>
                        <a:pt x="2620" y="685"/>
                      </a:cubicBezTo>
                      <a:lnTo>
                        <a:pt x="2001" y="54"/>
                      </a:lnTo>
                      <a:cubicBezTo>
                        <a:pt x="1965" y="18"/>
                        <a:pt x="1920" y="0"/>
                        <a:pt x="1876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8" name="Google Shape;4428;p66"/>
                <p:cNvSpPr/>
                <p:nvPr/>
              </p:nvSpPr>
              <p:spPr>
                <a:xfrm>
                  <a:off x="2543711" y="4089633"/>
                  <a:ext cx="54211" cy="34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1" h="5376" extrusionOk="0">
                      <a:moveTo>
                        <a:pt x="6585" y="0"/>
                      </a:moveTo>
                      <a:cubicBezTo>
                        <a:pt x="6540" y="0"/>
                        <a:pt x="6495" y="18"/>
                        <a:pt x="6454" y="54"/>
                      </a:cubicBezTo>
                      <a:lnTo>
                        <a:pt x="1548" y="4971"/>
                      </a:lnTo>
                      <a:cubicBezTo>
                        <a:pt x="1513" y="4995"/>
                        <a:pt x="1477" y="5007"/>
                        <a:pt x="1429" y="5007"/>
                      </a:cubicBezTo>
                      <a:cubicBezTo>
                        <a:pt x="1382" y="5007"/>
                        <a:pt x="1346" y="4995"/>
                        <a:pt x="1310" y="4971"/>
                      </a:cubicBezTo>
                      <a:lnTo>
                        <a:pt x="334" y="3983"/>
                      </a:lnTo>
                      <a:cubicBezTo>
                        <a:pt x="292" y="3947"/>
                        <a:pt x="248" y="3929"/>
                        <a:pt x="203" y="3929"/>
                      </a:cubicBezTo>
                      <a:cubicBezTo>
                        <a:pt x="158" y="3929"/>
                        <a:pt x="114" y="3947"/>
                        <a:pt x="72" y="3983"/>
                      </a:cubicBezTo>
                      <a:cubicBezTo>
                        <a:pt x="1" y="4054"/>
                        <a:pt x="1" y="4161"/>
                        <a:pt x="72" y="4245"/>
                      </a:cubicBezTo>
                      <a:lnTo>
                        <a:pt x="1060" y="5221"/>
                      </a:lnTo>
                      <a:cubicBezTo>
                        <a:pt x="1156" y="5328"/>
                        <a:pt x="1275" y="5376"/>
                        <a:pt x="1417" y="5376"/>
                      </a:cubicBezTo>
                      <a:cubicBezTo>
                        <a:pt x="1548" y="5376"/>
                        <a:pt x="1679" y="5316"/>
                        <a:pt x="1775" y="5221"/>
                      </a:cubicBezTo>
                      <a:lnTo>
                        <a:pt x="6549" y="447"/>
                      </a:lnTo>
                      <a:lnTo>
                        <a:pt x="7966" y="1852"/>
                      </a:lnTo>
                      <a:lnTo>
                        <a:pt x="6704" y="3126"/>
                      </a:lnTo>
                      <a:cubicBezTo>
                        <a:pt x="6621" y="3197"/>
                        <a:pt x="6621" y="3304"/>
                        <a:pt x="6704" y="3376"/>
                      </a:cubicBezTo>
                      <a:cubicBezTo>
                        <a:pt x="6740" y="3411"/>
                        <a:pt x="6784" y="3429"/>
                        <a:pt x="6829" y="3429"/>
                      </a:cubicBezTo>
                      <a:cubicBezTo>
                        <a:pt x="6874" y="3429"/>
                        <a:pt x="6918" y="3411"/>
                        <a:pt x="6954" y="3376"/>
                      </a:cubicBezTo>
                      <a:lnTo>
                        <a:pt x="8347" y="1983"/>
                      </a:lnTo>
                      <a:cubicBezTo>
                        <a:pt x="8383" y="1947"/>
                        <a:pt x="8395" y="1899"/>
                        <a:pt x="8395" y="1864"/>
                      </a:cubicBezTo>
                      <a:cubicBezTo>
                        <a:pt x="8430" y="1816"/>
                        <a:pt x="8406" y="1768"/>
                        <a:pt x="8383" y="1721"/>
                      </a:cubicBezTo>
                      <a:lnTo>
                        <a:pt x="6716" y="54"/>
                      </a:lnTo>
                      <a:cubicBezTo>
                        <a:pt x="6674" y="18"/>
                        <a:pt x="6629" y="0"/>
                        <a:pt x="6585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29" name="Google Shape;4429;p66"/>
              <p:cNvGrpSpPr/>
              <p:nvPr/>
            </p:nvGrpSpPr>
            <p:grpSpPr>
              <a:xfrm>
                <a:off x="2525225" y="3731058"/>
                <a:ext cx="64321" cy="64544"/>
                <a:chOff x="2525225" y="3731058"/>
                <a:chExt cx="64321" cy="64544"/>
              </a:xfrm>
            </p:grpSpPr>
            <p:sp>
              <p:nvSpPr>
                <p:cNvPr id="4430" name="Google Shape;4430;p66"/>
                <p:cNvSpPr/>
                <p:nvPr/>
              </p:nvSpPr>
              <p:spPr>
                <a:xfrm>
                  <a:off x="2548194" y="3731290"/>
                  <a:ext cx="41351" cy="64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1" h="10002" extrusionOk="0">
                      <a:moveTo>
                        <a:pt x="4025" y="0"/>
                      </a:moveTo>
                      <a:cubicBezTo>
                        <a:pt x="3870" y="0"/>
                        <a:pt x="3704" y="60"/>
                        <a:pt x="3608" y="179"/>
                      </a:cubicBezTo>
                      <a:lnTo>
                        <a:pt x="1465" y="2322"/>
                      </a:lnTo>
                      <a:lnTo>
                        <a:pt x="299" y="1167"/>
                      </a:lnTo>
                      <a:cubicBezTo>
                        <a:pt x="269" y="1138"/>
                        <a:pt x="227" y="1123"/>
                        <a:pt x="184" y="1123"/>
                      </a:cubicBezTo>
                      <a:cubicBezTo>
                        <a:pt x="141" y="1123"/>
                        <a:pt x="96" y="1138"/>
                        <a:pt x="60" y="1167"/>
                      </a:cubicBezTo>
                      <a:cubicBezTo>
                        <a:pt x="1" y="1227"/>
                        <a:pt x="1" y="1322"/>
                        <a:pt x="60" y="1405"/>
                      </a:cubicBezTo>
                      <a:lnTo>
                        <a:pt x="1346" y="2679"/>
                      </a:lnTo>
                      <a:cubicBezTo>
                        <a:pt x="1370" y="2715"/>
                        <a:pt x="1418" y="2727"/>
                        <a:pt x="1465" y="2727"/>
                      </a:cubicBezTo>
                      <a:cubicBezTo>
                        <a:pt x="1501" y="2727"/>
                        <a:pt x="1549" y="2715"/>
                        <a:pt x="1584" y="2679"/>
                      </a:cubicBezTo>
                      <a:lnTo>
                        <a:pt x="3847" y="417"/>
                      </a:lnTo>
                      <a:cubicBezTo>
                        <a:pt x="3882" y="370"/>
                        <a:pt x="3966" y="346"/>
                        <a:pt x="4037" y="346"/>
                      </a:cubicBezTo>
                      <a:cubicBezTo>
                        <a:pt x="4109" y="346"/>
                        <a:pt x="4168" y="370"/>
                        <a:pt x="4228" y="417"/>
                      </a:cubicBezTo>
                      <a:lnTo>
                        <a:pt x="6049" y="2239"/>
                      </a:lnTo>
                      <a:cubicBezTo>
                        <a:pt x="6085" y="2275"/>
                        <a:pt x="6121" y="2358"/>
                        <a:pt x="6121" y="2429"/>
                      </a:cubicBezTo>
                      <a:cubicBezTo>
                        <a:pt x="6121" y="2501"/>
                        <a:pt x="6085" y="2560"/>
                        <a:pt x="6049" y="2620"/>
                      </a:cubicBezTo>
                      <a:lnTo>
                        <a:pt x="3775" y="4882"/>
                      </a:lnTo>
                      <a:cubicBezTo>
                        <a:pt x="3716" y="4942"/>
                        <a:pt x="3716" y="5049"/>
                        <a:pt x="3775" y="5120"/>
                      </a:cubicBezTo>
                      <a:lnTo>
                        <a:pt x="6049" y="7382"/>
                      </a:lnTo>
                      <a:cubicBezTo>
                        <a:pt x="6085" y="7430"/>
                        <a:pt x="6121" y="7501"/>
                        <a:pt x="6121" y="7573"/>
                      </a:cubicBezTo>
                      <a:cubicBezTo>
                        <a:pt x="6121" y="7656"/>
                        <a:pt x="6085" y="7716"/>
                        <a:pt x="6049" y="7775"/>
                      </a:cubicBezTo>
                      <a:lnTo>
                        <a:pt x="4228" y="9585"/>
                      </a:lnTo>
                      <a:cubicBezTo>
                        <a:pt x="4174" y="9639"/>
                        <a:pt x="4103" y="9665"/>
                        <a:pt x="4033" y="9665"/>
                      </a:cubicBezTo>
                      <a:cubicBezTo>
                        <a:pt x="3963" y="9665"/>
                        <a:pt x="3894" y="9639"/>
                        <a:pt x="3847" y="9585"/>
                      </a:cubicBezTo>
                      <a:lnTo>
                        <a:pt x="2989" y="8740"/>
                      </a:lnTo>
                      <a:cubicBezTo>
                        <a:pt x="2960" y="8710"/>
                        <a:pt x="2921" y="8695"/>
                        <a:pt x="2879" y="8695"/>
                      </a:cubicBezTo>
                      <a:cubicBezTo>
                        <a:pt x="2838" y="8695"/>
                        <a:pt x="2793" y="8710"/>
                        <a:pt x="2751" y="8740"/>
                      </a:cubicBezTo>
                      <a:cubicBezTo>
                        <a:pt x="2692" y="8799"/>
                        <a:pt x="2692" y="8906"/>
                        <a:pt x="2751" y="8978"/>
                      </a:cubicBezTo>
                      <a:lnTo>
                        <a:pt x="3608" y="9823"/>
                      </a:lnTo>
                      <a:cubicBezTo>
                        <a:pt x="3728" y="9942"/>
                        <a:pt x="3870" y="10002"/>
                        <a:pt x="4025" y="10002"/>
                      </a:cubicBezTo>
                      <a:cubicBezTo>
                        <a:pt x="4168" y="10002"/>
                        <a:pt x="4335" y="9942"/>
                        <a:pt x="4442" y="9823"/>
                      </a:cubicBezTo>
                      <a:lnTo>
                        <a:pt x="6252" y="8013"/>
                      </a:lnTo>
                      <a:cubicBezTo>
                        <a:pt x="6371" y="7894"/>
                        <a:pt x="6430" y="7740"/>
                        <a:pt x="6430" y="7597"/>
                      </a:cubicBezTo>
                      <a:cubicBezTo>
                        <a:pt x="6430" y="7430"/>
                        <a:pt x="6371" y="7275"/>
                        <a:pt x="6252" y="7180"/>
                      </a:cubicBezTo>
                      <a:lnTo>
                        <a:pt x="4109" y="4977"/>
                      </a:lnTo>
                      <a:lnTo>
                        <a:pt x="6252" y="2834"/>
                      </a:lnTo>
                      <a:cubicBezTo>
                        <a:pt x="6371" y="2715"/>
                        <a:pt x="6430" y="2560"/>
                        <a:pt x="6430" y="2417"/>
                      </a:cubicBezTo>
                      <a:cubicBezTo>
                        <a:pt x="6430" y="2251"/>
                        <a:pt x="6371" y="2096"/>
                        <a:pt x="6252" y="2001"/>
                      </a:cubicBezTo>
                      <a:lnTo>
                        <a:pt x="4442" y="179"/>
                      </a:lnTo>
                      <a:cubicBezTo>
                        <a:pt x="4323" y="60"/>
                        <a:pt x="4168" y="0"/>
                        <a:pt x="4025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31" name="Google Shape;4431;p66"/>
                <p:cNvSpPr/>
                <p:nvPr/>
              </p:nvSpPr>
              <p:spPr>
                <a:xfrm>
                  <a:off x="2525225" y="3731058"/>
                  <a:ext cx="39512" cy="6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5" h="9979" extrusionOk="0">
                      <a:moveTo>
                        <a:pt x="2477" y="1"/>
                      </a:moveTo>
                      <a:cubicBezTo>
                        <a:pt x="2311" y="1"/>
                        <a:pt x="2156" y="60"/>
                        <a:pt x="2061" y="179"/>
                      </a:cubicBezTo>
                      <a:lnTo>
                        <a:pt x="239" y="2001"/>
                      </a:lnTo>
                      <a:cubicBezTo>
                        <a:pt x="1" y="2239"/>
                        <a:pt x="1" y="2608"/>
                        <a:pt x="239" y="2846"/>
                      </a:cubicBezTo>
                      <a:lnTo>
                        <a:pt x="2382" y="4989"/>
                      </a:lnTo>
                      <a:lnTo>
                        <a:pt x="239" y="7133"/>
                      </a:lnTo>
                      <a:cubicBezTo>
                        <a:pt x="1" y="7371"/>
                        <a:pt x="1" y="7752"/>
                        <a:pt x="239" y="7990"/>
                      </a:cubicBezTo>
                      <a:lnTo>
                        <a:pt x="2061" y="9800"/>
                      </a:lnTo>
                      <a:cubicBezTo>
                        <a:pt x="2180" y="9919"/>
                        <a:pt x="2323" y="9978"/>
                        <a:pt x="2477" y="9978"/>
                      </a:cubicBezTo>
                      <a:cubicBezTo>
                        <a:pt x="2620" y="9978"/>
                        <a:pt x="2787" y="9919"/>
                        <a:pt x="2882" y="9800"/>
                      </a:cubicBezTo>
                      <a:lnTo>
                        <a:pt x="5037" y="7656"/>
                      </a:lnTo>
                      <a:lnTo>
                        <a:pt x="5859" y="8490"/>
                      </a:lnTo>
                      <a:cubicBezTo>
                        <a:pt x="5895" y="8520"/>
                        <a:pt x="5936" y="8535"/>
                        <a:pt x="5978" y="8535"/>
                      </a:cubicBezTo>
                      <a:cubicBezTo>
                        <a:pt x="6020" y="8535"/>
                        <a:pt x="6061" y="8520"/>
                        <a:pt x="6097" y="8490"/>
                      </a:cubicBezTo>
                      <a:cubicBezTo>
                        <a:pt x="6145" y="8430"/>
                        <a:pt x="6145" y="8323"/>
                        <a:pt x="6085" y="8264"/>
                      </a:cubicBezTo>
                      <a:lnTo>
                        <a:pt x="5156" y="7335"/>
                      </a:lnTo>
                      <a:cubicBezTo>
                        <a:pt x="5121" y="7299"/>
                        <a:pt x="5073" y="7287"/>
                        <a:pt x="5037" y="7287"/>
                      </a:cubicBezTo>
                      <a:cubicBezTo>
                        <a:pt x="4990" y="7287"/>
                        <a:pt x="4942" y="7299"/>
                        <a:pt x="4918" y="7335"/>
                      </a:cubicBezTo>
                      <a:lnTo>
                        <a:pt x="2656" y="9597"/>
                      </a:lnTo>
                      <a:cubicBezTo>
                        <a:pt x="2608" y="9633"/>
                        <a:pt x="2537" y="9669"/>
                        <a:pt x="2454" y="9669"/>
                      </a:cubicBezTo>
                      <a:cubicBezTo>
                        <a:pt x="2382" y="9669"/>
                        <a:pt x="2323" y="9633"/>
                        <a:pt x="2263" y="9597"/>
                      </a:cubicBezTo>
                      <a:lnTo>
                        <a:pt x="453" y="7776"/>
                      </a:lnTo>
                      <a:cubicBezTo>
                        <a:pt x="346" y="7668"/>
                        <a:pt x="346" y="7490"/>
                        <a:pt x="453" y="7395"/>
                      </a:cubicBezTo>
                      <a:lnTo>
                        <a:pt x="2716" y="5132"/>
                      </a:lnTo>
                      <a:cubicBezTo>
                        <a:pt x="2739" y="5097"/>
                        <a:pt x="2751" y="5049"/>
                        <a:pt x="2751" y="5013"/>
                      </a:cubicBezTo>
                      <a:cubicBezTo>
                        <a:pt x="2751" y="4966"/>
                        <a:pt x="2739" y="4918"/>
                        <a:pt x="2716" y="4894"/>
                      </a:cubicBezTo>
                      <a:lnTo>
                        <a:pt x="453" y="2632"/>
                      </a:lnTo>
                      <a:cubicBezTo>
                        <a:pt x="346" y="2525"/>
                        <a:pt x="346" y="2346"/>
                        <a:pt x="453" y="2239"/>
                      </a:cubicBezTo>
                      <a:lnTo>
                        <a:pt x="2263" y="417"/>
                      </a:lnTo>
                      <a:cubicBezTo>
                        <a:pt x="2311" y="382"/>
                        <a:pt x="2382" y="346"/>
                        <a:pt x="2454" y="346"/>
                      </a:cubicBezTo>
                      <a:cubicBezTo>
                        <a:pt x="2537" y="346"/>
                        <a:pt x="2597" y="382"/>
                        <a:pt x="2656" y="417"/>
                      </a:cubicBezTo>
                      <a:lnTo>
                        <a:pt x="3168" y="941"/>
                      </a:lnTo>
                      <a:cubicBezTo>
                        <a:pt x="3198" y="971"/>
                        <a:pt x="3239" y="986"/>
                        <a:pt x="3283" y="986"/>
                      </a:cubicBezTo>
                      <a:cubicBezTo>
                        <a:pt x="3326" y="986"/>
                        <a:pt x="3370" y="971"/>
                        <a:pt x="3406" y="941"/>
                      </a:cubicBezTo>
                      <a:cubicBezTo>
                        <a:pt x="3466" y="882"/>
                        <a:pt x="3466" y="775"/>
                        <a:pt x="3406" y="703"/>
                      </a:cubicBezTo>
                      <a:lnTo>
                        <a:pt x="2882" y="179"/>
                      </a:lnTo>
                      <a:cubicBezTo>
                        <a:pt x="2775" y="60"/>
                        <a:pt x="2620" y="1"/>
                        <a:pt x="2477" y="1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6" name="Google Shape;4436;p67"/>
          <p:cNvGrpSpPr/>
          <p:nvPr/>
        </p:nvGrpSpPr>
        <p:grpSpPr>
          <a:xfrm>
            <a:off x="732428" y="1171356"/>
            <a:ext cx="845921" cy="690752"/>
            <a:chOff x="732428" y="1198513"/>
            <a:chExt cx="845921" cy="690752"/>
          </a:xfrm>
        </p:grpSpPr>
        <p:grpSp>
          <p:nvGrpSpPr>
            <p:cNvPr id="4437" name="Google Shape;4437;p67"/>
            <p:cNvGrpSpPr/>
            <p:nvPr/>
          </p:nvGrpSpPr>
          <p:grpSpPr>
            <a:xfrm>
              <a:off x="823030" y="1198513"/>
              <a:ext cx="755319" cy="690752"/>
              <a:chOff x="823030" y="1198513"/>
              <a:chExt cx="755319" cy="690752"/>
            </a:xfrm>
          </p:grpSpPr>
          <p:sp>
            <p:nvSpPr>
              <p:cNvPr id="4438" name="Google Shape;4438;p67"/>
              <p:cNvSpPr/>
              <p:nvPr/>
            </p:nvSpPr>
            <p:spPr>
              <a:xfrm>
                <a:off x="823030" y="1198513"/>
                <a:ext cx="755319" cy="690752"/>
              </a:xfrm>
              <a:custGeom>
                <a:avLst/>
                <a:gdLst/>
                <a:ahLst/>
                <a:cxnLst/>
                <a:rect l="l" t="t" r="r" b="b"/>
                <a:pathLst>
                  <a:path w="46769" h="42771" extrusionOk="0">
                    <a:moveTo>
                      <a:pt x="21384" y="0"/>
                    </a:moveTo>
                    <a:cubicBezTo>
                      <a:pt x="9575" y="0"/>
                      <a:pt x="0" y="9575"/>
                      <a:pt x="0" y="21386"/>
                    </a:cubicBezTo>
                    <a:cubicBezTo>
                      <a:pt x="0" y="33196"/>
                      <a:pt x="9575" y="42770"/>
                      <a:pt x="21384" y="42770"/>
                    </a:cubicBezTo>
                    <a:cubicBezTo>
                      <a:pt x="33196" y="42770"/>
                      <a:pt x="42770" y="33196"/>
                      <a:pt x="42770" y="21386"/>
                    </a:cubicBezTo>
                    <a:cubicBezTo>
                      <a:pt x="42770" y="16313"/>
                      <a:pt x="41002" y="11653"/>
                      <a:pt x="38053" y="7988"/>
                    </a:cubicBezTo>
                    <a:lnTo>
                      <a:pt x="42775" y="7988"/>
                    </a:lnTo>
                    <a:cubicBezTo>
                      <a:pt x="44970" y="7988"/>
                      <a:pt x="46769" y="6191"/>
                      <a:pt x="46769" y="3994"/>
                    </a:cubicBezTo>
                    <a:cubicBezTo>
                      <a:pt x="46769" y="1797"/>
                      <a:pt x="44972" y="0"/>
                      <a:pt x="42775" y="0"/>
                    </a:cubicBezTo>
                    <a:lnTo>
                      <a:pt x="22286" y="0"/>
                    </a:lnTo>
                    <a:cubicBezTo>
                      <a:pt x="22196" y="0"/>
                      <a:pt x="22105" y="5"/>
                      <a:pt x="22018" y="10"/>
                    </a:cubicBezTo>
                    <a:cubicBezTo>
                      <a:pt x="21807" y="3"/>
                      <a:pt x="21597" y="0"/>
                      <a:pt x="21384" y="0"/>
                    </a:cubicBezTo>
                    <a:close/>
                  </a:path>
                </a:pathLst>
              </a:custGeom>
              <a:solidFill>
                <a:srgbClr val="325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9" name="Google Shape;4439;p67"/>
              <p:cNvSpPr/>
              <p:nvPr/>
            </p:nvSpPr>
            <p:spPr>
              <a:xfrm>
                <a:off x="1470047" y="1217877"/>
                <a:ext cx="88760" cy="88744"/>
              </a:xfrm>
              <a:custGeom>
                <a:avLst/>
                <a:gdLst/>
                <a:ahLst/>
                <a:cxnLst/>
                <a:rect l="l" t="t" r="r" b="b"/>
                <a:pathLst>
                  <a:path w="5496" h="5495" extrusionOk="0">
                    <a:moveTo>
                      <a:pt x="2747" y="1"/>
                    </a:moveTo>
                    <a:cubicBezTo>
                      <a:pt x="1231" y="1"/>
                      <a:pt x="1" y="1230"/>
                      <a:pt x="1" y="2749"/>
                    </a:cubicBezTo>
                    <a:cubicBezTo>
                      <a:pt x="1" y="4265"/>
                      <a:pt x="1231" y="5495"/>
                      <a:pt x="2747" y="5495"/>
                    </a:cubicBezTo>
                    <a:cubicBezTo>
                      <a:pt x="4265" y="5495"/>
                      <a:pt x="5495" y="4265"/>
                      <a:pt x="5495" y="2749"/>
                    </a:cubicBezTo>
                    <a:cubicBezTo>
                      <a:pt x="5495" y="1230"/>
                      <a:pt x="4265" y="1"/>
                      <a:pt x="2747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40" name="Google Shape;4440;p67"/>
            <p:cNvGrpSpPr/>
            <p:nvPr/>
          </p:nvGrpSpPr>
          <p:grpSpPr>
            <a:xfrm>
              <a:off x="732428" y="1239937"/>
              <a:ext cx="739912" cy="607886"/>
              <a:chOff x="732428" y="1239937"/>
              <a:chExt cx="739912" cy="607886"/>
            </a:xfrm>
          </p:grpSpPr>
          <p:sp>
            <p:nvSpPr>
              <p:cNvPr id="4441" name="Google Shape;4441;p67"/>
              <p:cNvSpPr/>
              <p:nvPr/>
            </p:nvSpPr>
            <p:spPr>
              <a:xfrm>
                <a:off x="732428" y="1239937"/>
                <a:ext cx="739912" cy="607886"/>
              </a:xfrm>
              <a:custGeom>
                <a:avLst/>
                <a:gdLst/>
                <a:ahLst/>
                <a:cxnLst/>
                <a:rect l="l" t="t" r="r" b="b"/>
                <a:pathLst>
                  <a:path w="45815" h="37640" extrusionOk="0">
                    <a:moveTo>
                      <a:pt x="26994" y="1"/>
                    </a:moveTo>
                    <a:cubicBezTo>
                      <a:pt x="16602" y="1"/>
                      <a:pt x="8175" y="8427"/>
                      <a:pt x="8175" y="18821"/>
                    </a:cubicBezTo>
                    <a:cubicBezTo>
                      <a:pt x="8169" y="22642"/>
                      <a:pt x="9333" y="26373"/>
                      <a:pt x="11509" y="29515"/>
                    </a:cubicBezTo>
                    <a:lnTo>
                      <a:pt x="3994" y="29515"/>
                    </a:lnTo>
                    <a:cubicBezTo>
                      <a:pt x="1797" y="29515"/>
                      <a:pt x="1" y="31311"/>
                      <a:pt x="1" y="33508"/>
                    </a:cubicBezTo>
                    <a:cubicBezTo>
                      <a:pt x="1" y="35704"/>
                      <a:pt x="1797" y="37502"/>
                      <a:pt x="3994" y="37502"/>
                    </a:cubicBezTo>
                    <a:lnTo>
                      <a:pt x="24483" y="37502"/>
                    </a:lnTo>
                    <a:cubicBezTo>
                      <a:pt x="24546" y="37502"/>
                      <a:pt x="24608" y="37500"/>
                      <a:pt x="24671" y="37497"/>
                    </a:cubicBezTo>
                    <a:cubicBezTo>
                      <a:pt x="25441" y="37592"/>
                      <a:pt x="26218" y="37640"/>
                      <a:pt x="26994" y="37640"/>
                    </a:cubicBezTo>
                    <a:cubicBezTo>
                      <a:pt x="37389" y="37640"/>
                      <a:pt x="45815" y="29214"/>
                      <a:pt x="45815" y="18821"/>
                    </a:cubicBezTo>
                    <a:cubicBezTo>
                      <a:pt x="45815" y="8427"/>
                      <a:pt x="37389" y="1"/>
                      <a:pt x="26994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2" name="Google Shape;4442;p67"/>
              <p:cNvSpPr/>
              <p:nvPr/>
            </p:nvSpPr>
            <p:spPr>
              <a:xfrm>
                <a:off x="751614" y="1735807"/>
                <a:ext cx="88760" cy="88744"/>
              </a:xfrm>
              <a:custGeom>
                <a:avLst/>
                <a:gdLst/>
                <a:ahLst/>
                <a:cxnLst/>
                <a:rect l="l" t="t" r="r" b="b"/>
                <a:pathLst>
                  <a:path w="5496" h="5495" extrusionOk="0">
                    <a:moveTo>
                      <a:pt x="2747" y="0"/>
                    </a:moveTo>
                    <a:cubicBezTo>
                      <a:pt x="1231" y="0"/>
                      <a:pt x="1" y="1230"/>
                      <a:pt x="1" y="2747"/>
                    </a:cubicBezTo>
                    <a:cubicBezTo>
                      <a:pt x="1" y="4265"/>
                      <a:pt x="1231" y="5495"/>
                      <a:pt x="2747" y="5495"/>
                    </a:cubicBezTo>
                    <a:cubicBezTo>
                      <a:pt x="4265" y="5495"/>
                      <a:pt x="5495" y="4265"/>
                      <a:pt x="5495" y="2747"/>
                    </a:cubicBezTo>
                    <a:cubicBezTo>
                      <a:pt x="5495" y="1230"/>
                      <a:pt x="4265" y="0"/>
                      <a:pt x="2747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43" name="Google Shape;4443;p67"/>
            <p:cNvGrpSpPr/>
            <p:nvPr/>
          </p:nvGrpSpPr>
          <p:grpSpPr>
            <a:xfrm>
              <a:off x="732428" y="1277018"/>
              <a:ext cx="702832" cy="533758"/>
              <a:chOff x="732428" y="1277018"/>
              <a:chExt cx="702832" cy="533758"/>
            </a:xfrm>
          </p:grpSpPr>
          <p:sp>
            <p:nvSpPr>
              <p:cNvPr id="4444" name="Google Shape;4444;p67"/>
              <p:cNvSpPr/>
              <p:nvPr/>
            </p:nvSpPr>
            <p:spPr>
              <a:xfrm>
                <a:off x="732428" y="1277018"/>
                <a:ext cx="702832" cy="533758"/>
              </a:xfrm>
              <a:custGeom>
                <a:avLst/>
                <a:gdLst/>
                <a:ahLst/>
                <a:cxnLst/>
                <a:rect l="l" t="t" r="r" b="b"/>
                <a:pathLst>
                  <a:path w="43519" h="33050" extrusionOk="0">
                    <a:moveTo>
                      <a:pt x="26994" y="1"/>
                    </a:moveTo>
                    <a:cubicBezTo>
                      <a:pt x="22006" y="1"/>
                      <a:pt x="17535" y="2211"/>
                      <a:pt x="14504" y="5705"/>
                    </a:cubicBezTo>
                    <a:lnTo>
                      <a:pt x="3994" y="5705"/>
                    </a:lnTo>
                    <a:cubicBezTo>
                      <a:pt x="1797" y="5705"/>
                      <a:pt x="1" y="7501"/>
                      <a:pt x="1" y="9698"/>
                    </a:cubicBezTo>
                    <a:cubicBezTo>
                      <a:pt x="1" y="11894"/>
                      <a:pt x="1797" y="13692"/>
                      <a:pt x="3994" y="13692"/>
                    </a:cubicBezTo>
                    <a:lnTo>
                      <a:pt x="10714" y="13692"/>
                    </a:lnTo>
                    <a:cubicBezTo>
                      <a:pt x="10552" y="14627"/>
                      <a:pt x="10470" y="15575"/>
                      <a:pt x="10472" y="16525"/>
                    </a:cubicBezTo>
                    <a:cubicBezTo>
                      <a:pt x="10472" y="25651"/>
                      <a:pt x="17870" y="33049"/>
                      <a:pt x="26996" y="33049"/>
                    </a:cubicBezTo>
                    <a:cubicBezTo>
                      <a:pt x="36122" y="33049"/>
                      <a:pt x="43519" y="25651"/>
                      <a:pt x="43519" y="16525"/>
                    </a:cubicBezTo>
                    <a:cubicBezTo>
                      <a:pt x="43519" y="7399"/>
                      <a:pt x="36122" y="1"/>
                      <a:pt x="26994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5" name="Google Shape;4445;p67"/>
              <p:cNvSpPr/>
              <p:nvPr/>
            </p:nvSpPr>
            <p:spPr>
              <a:xfrm>
                <a:off x="751695" y="1390407"/>
                <a:ext cx="88728" cy="88744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5495" extrusionOk="0">
                    <a:moveTo>
                      <a:pt x="2747" y="0"/>
                    </a:moveTo>
                    <a:cubicBezTo>
                      <a:pt x="1230" y="0"/>
                      <a:pt x="1" y="1230"/>
                      <a:pt x="1" y="2748"/>
                    </a:cubicBezTo>
                    <a:cubicBezTo>
                      <a:pt x="1" y="4264"/>
                      <a:pt x="1230" y="5494"/>
                      <a:pt x="2747" y="5494"/>
                    </a:cubicBezTo>
                    <a:cubicBezTo>
                      <a:pt x="4263" y="5494"/>
                      <a:pt x="5493" y="4264"/>
                      <a:pt x="5493" y="2748"/>
                    </a:cubicBezTo>
                    <a:cubicBezTo>
                      <a:pt x="5493" y="1230"/>
                      <a:pt x="4263" y="0"/>
                      <a:pt x="2747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46" name="Google Shape;4446;p67"/>
            <p:cNvGrpSpPr/>
            <p:nvPr/>
          </p:nvGrpSpPr>
          <p:grpSpPr>
            <a:xfrm>
              <a:off x="931170" y="1306653"/>
              <a:ext cx="647179" cy="474455"/>
              <a:chOff x="931170" y="1306653"/>
              <a:chExt cx="647179" cy="474455"/>
            </a:xfrm>
          </p:grpSpPr>
          <p:sp>
            <p:nvSpPr>
              <p:cNvPr id="4447" name="Google Shape;4447;p67"/>
              <p:cNvSpPr/>
              <p:nvPr/>
            </p:nvSpPr>
            <p:spPr>
              <a:xfrm>
                <a:off x="931170" y="1306653"/>
                <a:ext cx="647179" cy="474455"/>
              </a:xfrm>
              <a:custGeom>
                <a:avLst/>
                <a:gdLst/>
                <a:ahLst/>
                <a:cxnLst/>
                <a:rect l="l" t="t" r="r" b="b"/>
                <a:pathLst>
                  <a:path w="40073" h="29378" extrusionOk="0">
                    <a:moveTo>
                      <a:pt x="14688" y="1"/>
                    </a:moveTo>
                    <a:cubicBezTo>
                      <a:pt x="6578" y="1"/>
                      <a:pt x="1" y="6578"/>
                      <a:pt x="1" y="14690"/>
                    </a:cubicBezTo>
                    <a:cubicBezTo>
                      <a:pt x="1" y="22801"/>
                      <a:pt x="6578" y="29377"/>
                      <a:pt x="14688" y="29377"/>
                    </a:cubicBezTo>
                    <a:cubicBezTo>
                      <a:pt x="19883" y="29377"/>
                      <a:pt x="24445" y="26682"/>
                      <a:pt x="27057" y="22613"/>
                    </a:cubicBezTo>
                    <a:lnTo>
                      <a:pt x="36079" y="22613"/>
                    </a:lnTo>
                    <a:cubicBezTo>
                      <a:pt x="38276" y="22613"/>
                      <a:pt x="40073" y="20817"/>
                      <a:pt x="40073" y="18620"/>
                    </a:cubicBezTo>
                    <a:cubicBezTo>
                      <a:pt x="40073" y="16424"/>
                      <a:pt x="38276" y="14626"/>
                      <a:pt x="36079" y="14626"/>
                    </a:cubicBezTo>
                    <a:lnTo>
                      <a:pt x="29376" y="14626"/>
                    </a:lnTo>
                    <a:cubicBezTo>
                      <a:pt x="29342" y="6544"/>
                      <a:pt x="22780" y="1"/>
                      <a:pt x="14688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8" name="Google Shape;4448;p67"/>
              <p:cNvSpPr/>
              <p:nvPr/>
            </p:nvSpPr>
            <p:spPr>
              <a:xfrm>
                <a:off x="1470047" y="1560806"/>
                <a:ext cx="88760" cy="88744"/>
              </a:xfrm>
              <a:custGeom>
                <a:avLst/>
                <a:gdLst/>
                <a:ahLst/>
                <a:cxnLst/>
                <a:rect l="l" t="t" r="r" b="b"/>
                <a:pathLst>
                  <a:path w="5496" h="5495" extrusionOk="0">
                    <a:moveTo>
                      <a:pt x="2747" y="0"/>
                    </a:moveTo>
                    <a:cubicBezTo>
                      <a:pt x="1231" y="0"/>
                      <a:pt x="1" y="1230"/>
                      <a:pt x="1" y="2746"/>
                    </a:cubicBezTo>
                    <a:cubicBezTo>
                      <a:pt x="1" y="4265"/>
                      <a:pt x="1231" y="5494"/>
                      <a:pt x="2747" y="5494"/>
                    </a:cubicBezTo>
                    <a:cubicBezTo>
                      <a:pt x="4265" y="5494"/>
                      <a:pt x="5495" y="4265"/>
                      <a:pt x="5495" y="2746"/>
                    </a:cubicBezTo>
                    <a:cubicBezTo>
                      <a:pt x="5495" y="1230"/>
                      <a:pt x="4265" y="0"/>
                      <a:pt x="2747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49" name="Google Shape;4449;p67"/>
            <p:cNvSpPr/>
            <p:nvPr/>
          </p:nvSpPr>
          <p:spPr>
            <a:xfrm>
              <a:off x="986565" y="1362064"/>
              <a:ext cx="363666" cy="363650"/>
            </a:xfrm>
            <a:custGeom>
              <a:avLst/>
              <a:gdLst/>
              <a:ahLst/>
              <a:cxnLst/>
              <a:rect l="l" t="t" r="r" b="b"/>
              <a:pathLst>
                <a:path w="22518" h="22517" extrusionOk="0">
                  <a:moveTo>
                    <a:pt x="11258" y="0"/>
                  </a:moveTo>
                  <a:cubicBezTo>
                    <a:pt x="8273" y="0"/>
                    <a:pt x="5409" y="1187"/>
                    <a:pt x="3298" y="3297"/>
                  </a:cubicBezTo>
                  <a:cubicBezTo>
                    <a:pt x="1186" y="5409"/>
                    <a:pt x="1" y="8272"/>
                    <a:pt x="1" y="11259"/>
                  </a:cubicBezTo>
                  <a:cubicBezTo>
                    <a:pt x="1" y="14244"/>
                    <a:pt x="1186" y="17109"/>
                    <a:pt x="3298" y="19219"/>
                  </a:cubicBezTo>
                  <a:cubicBezTo>
                    <a:pt x="5409" y="21331"/>
                    <a:pt x="8273" y="22516"/>
                    <a:pt x="11258" y="22516"/>
                  </a:cubicBezTo>
                  <a:cubicBezTo>
                    <a:pt x="14245" y="22516"/>
                    <a:pt x="17108" y="21331"/>
                    <a:pt x="19220" y="19219"/>
                  </a:cubicBezTo>
                  <a:cubicBezTo>
                    <a:pt x="21331" y="17109"/>
                    <a:pt x="22517" y="14244"/>
                    <a:pt x="22517" y="11259"/>
                  </a:cubicBezTo>
                  <a:cubicBezTo>
                    <a:pt x="22517" y="8272"/>
                    <a:pt x="21331" y="5409"/>
                    <a:pt x="19220" y="3297"/>
                  </a:cubicBezTo>
                  <a:cubicBezTo>
                    <a:pt x="17108" y="1187"/>
                    <a:pt x="14245" y="0"/>
                    <a:pt x="11258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50" name="Google Shape;4450;p67"/>
          <p:cNvGrpSpPr/>
          <p:nvPr/>
        </p:nvGrpSpPr>
        <p:grpSpPr>
          <a:xfrm>
            <a:off x="3964037" y="1171363"/>
            <a:ext cx="634656" cy="699982"/>
            <a:chOff x="5985650" y="2860025"/>
            <a:chExt cx="1396075" cy="1539775"/>
          </a:xfrm>
        </p:grpSpPr>
        <p:sp>
          <p:nvSpPr>
            <p:cNvPr id="4451" name="Google Shape;4451;p67"/>
            <p:cNvSpPr/>
            <p:nvPr/>
          </p:nvSpPr>
          <p:spPr>
            <a:xfrm>
              <a:off x="6655300" y="3128850"/>
              <a:ext cx="637150" cy="631950"/>
            </a:xfrm>
            <a:custGeom>
              <a:avLst/>
              <a:gdLst/>
              <a:ahLst/>
              <a:cxnLst/>
              <a:rect l="l" t="t" r="r" b="b"/>
              <a:pathLst>
                <a:path w="25486" h="25278" extrusionOk="0">
                  <a:moveTo>
                    <a:pt x="12746" y="4905"/>
                  </a:moveTo>
                  <a:cubicBezTo>
                    <a:pt x="13701" y="4905"/>
                    <a:pt x="14672" y="5083"/>
                    <a:pt x="15613" y="5460"/>
                  </a:cubicBezTo>
                  <a:cubicBezTo>
                    <a:pt x="19580" y="7047"/>
                    <a:pt x="21508" y="11545"/>
                    <a:pt x="19923" y="15511"/>
                  </a:cubicBezTo>
                  <a:cubicBezTo>
                    <a:pt x="18714" y="18534"/>
                    <a:pt x="15811" y="20374"/>
                    <a:pt x="12742" y="20374"/>
                  </a:cubicBezTo>
                  <a:cubicBezTo>
                    <a:pt x="11786" y="20374"/>
                    <a:pt x="10814" y="20196"/>
                    <a:pt x="9873" y="19819"/>
                  </a:cubicBezTo>
                  <a:cubicBezTo>
                    <a:pt x="5908" y="18234"/>
                    <a:pt x="3978" y="13734"/>
                    <a:pt x="5563" y="9769"/>
                  </a:cubicBezTo>
                  <a:cubicBezTo>
                    <a:pt x="6772" y="6745"/>
                    <a:pt x="9676" y="4905"/>
                    <a:pt x="12746" y="4905"/>
                  </a:cubicBezTo>
                  <a:close/>
                  <a:moveTo>
                    <a:pt x="15551" y="1"/>
                  </a:moveTo>
                  <a:cubicBezTo>
                    <a:pt x="15240" y="1"/>
                    <a:pt x="14946" y="187"/>
                    <a:pt x="14824" y="492"/>
                  </a:cubicBezTo>
                  <a:lnTo>
                    <a:pt x="14047" y="2435"/>
                  </a:lnTo>
                  <a:cubicBezTo>
                    <a:pt x="13612" y="2378"/>
                    <a:pt x="13174" y="2350"/>
                    <a:pt x="12736" y="2350"/>
                  </a:cubicBezTo>
                  <a:cubicBezTo>
                    <a:pt x="12218" y="2350"/>
                    <a:pt x="11700" y="2390"/>
                    <a:pt x="11187" y="2469"/>
                  </a:cubicBezTo>
                  <a:lnTo>
                    <a:pt x="10364" y="547"/>
                  </a:lnTo>
                  <a:cubicBezTo>
                    <a:pt x="10238" y="251"/>
                    <a:pt x="9949" y="73"/>
                    <a:pt x="9646" y="73"/>
                  </a:cubicBezTo>
                  <a:cubicBezTo>
                    <a:pt x="9543" y="73"/>
                    <a:pt x="9438" y="93"/>
                    <a:pt x="9338" y="137"/>
                  </a:cubicBezTo>
                  <a:lnTo>
                    <a:pt x="6036" y="1553"/>
                  </a:lnTo>
                  <a:cubicBezTo>
                    <a:pt x="5640" y="1722"/>
                    <a:pt x="5456" y="2182"/>
                    <a:pt x="5626" y="2579"/>
                  </a:cubicBezTo>
                  <a:lnTo>
                    <a:pt x="6449" y="4501"/>
                  </a:lnTo>
                  <a:cubicBezTo>
                    <a:pt x="5690" y="5085"/>
                    <a:pt x="5019" y="5775"/>
                    <a:pt x="4452" y="6549"/>
                  </a:cubicBezTo>
                  <a:lnTo>
                    <a:pt x="2510" y="5772"/>
                  </a:lnTo>
                  <a:cubicBezTo>
                    <a:pt x="2414" y="5734"/>
                    <a:pt x="2316" y="5716"/>
                    <a:pt x="2219" y="5716"/>
                  </a:cubicBezTo>
                  <a:cubicBezTo>
                    <a:pt x="1910" y="5716"/>
                    <a:pt x="1616" y="5901"/>
                    <a:pt x="1493" y="6208"/>
                  </a:cubicBezTo>
                  <a:lnTo>
                    <a:pt x="161" y="9542"/>
                  </a:lnTo>
                  <a:cubicBezTo>
                    <a:pt x="0" y="9944"/>
                    <a:pt x="194" y="10398"/>
                    <a:pt x="596" y="10558"/>
                  </a:cubicBezTo>
                  <a:lnTo>
                    <a:pt x="2537" y="11335"/>
                  </a:lnTo>
                  <a:cubicBezTo>
                    <a:pt x="2415" y="12285"/>
                    <a:pt x="2426" y="13249"/>
                    <a:pt x="2572" y="14195"/>
                  </a:cubicBezTo>
                  <a:lnTo>
                    <a:pt x="651" y="15018"/>
                  </a:lnTo>
                  <a:cubicBezTo>
                    <a:pt x="253" y="15189"/>
                    <a:pt x="71" y="15649"/>
                    <a:pt x="241" y="16046"/>
                  </a:cubicBezTo>
                  <a:lnTo>
                    <a:pt x="1655" y="19347"/>
                  </a:lnTo>
                  <a:cubicBezTo>
                    <a:pt x="1781" y="19643"/>
                    <a:pt x="2070" y="19821"/>
                    <a:pt x="2373" y="19821"/>
                  </a:cubicBezTo>
                  <a:cubicBezTo>
                    <a:pt x="2476" y="19821"/>
                    <a:pt x="2581" y="19800"/>
                    <a:pt x="2681" y="19756"/>
                  </a:cubicBezTo>
                  <a:lnTo>
                    <a:pt x="4603" y="18933"/>
                  </a:lnTo>
                  <a:cubicBezTo>
                    <a:pt x="5189" y="19692"/>
                    <a:pt x="5879" y="20365"/>
                    <a:pt x="6651" y="20930"/>
                  </a:cubicBezTo>
                  <a:lnTo>
                    <a:pt x="5874" y="22873"/>
                  </a:lnTo>
                  <a:cubicBezTo>
                    <a:pt x="5714" y="23273"/>
                    <a:pt x="5909" y="23728"/>
                    <a:pt x="6310" y="23888"/>
                  </a:cubicBezTo>
                  <a:lnTo>
                    <a:pt x="9645" y="25222"/>
                  </a:lnTo>
                  <a:cubicBezTo>
                    <a:pt x="9740" y="25260"/>
                    <a:pt x="9838" y="25278"/>
                    <a:pt x="9935" y="25278"/>
                  </a:cubicBezTo>
                  <a:cubicBezTo>
                    <a:pt x="10245" y="25278"/>
                    <a:pt x="10538" y="25092"/>
                    <a:pt x="10660" y="24786"/>
                  </a:cubicBezTo>
                  <a:lnTo>
                    <a:pt x="11437" y="22845"/>
                  </a:lnTo>
                  <a:cubicBezTo>
                    <a:pt x="11871" y="22901"/>
                    <a:pt x="12308" y="22929"/>
                    <a:pt x="12745" y="22929"/>
                  </a:cubicBezTo>
                  <a:cubicBezTo>
                    <a:pt x="13264" y="22929"/>
                    <a:pt x="13784" y="22889"/>
                    <a:pt x="14299" y="22810"/>
                  </a:cubicBezTo>
                  <a:lnTo>
                    <a:pt x="15122" y="24732"/>
                  </a:lnTo>
                  <a:cubicBezTo>
                    <a:pt x="15248" y="25028"/>
                    <a:pt x="15536" y="25206"/>
                    <a:pt x="15839" y="25206"/>
                  </a:cubicBezTo>
                  <a:cubicBezTo>
                    <a:pt x="15943" y="25206"/>
                    <a:pt x="16047" y="25185"/>
                    <a:pt x="16148" y="25142"/>
                  </a:cubicBezTo>
                  <a:lnTo>
                    <a:pt x="19449" y="23728"/>
                  </a:lnTo>
                  <a:cubicBezTo>
                    <a:pt x="19846" y="23558"/>
                    <a:pt x="20030" y="23098"/>
                    <a:pt x="19860" y="22701"/>
                  </a:cubicBezTo>
                  <a:lnTo>
                    <a:pt x="19037" y="20780"/>
                  </a:lnTo>
                  <a:cubicBezTo>
                    <a:pt x="19794" y="20194"/>
                    <a:pt x="20467" y="19503"/>
                    <a:pt x="21034" y="18732"/>
                  </a:cubicBezTo>
                  <a:lnTo>
                    <a:pt x="22975" y="19508"/>
                  </a:lnTo>
                  <a:cubicBezTo>
                    <a:pt x="23070" y="19546"/>
                    <a:pt x="23168" y="19564"/>
                    <a:pt x="23265" y="19564"/>
                  </a:cubicBezTo>
                  <a:cubicBezTo>
                    <a:pt x="23576" y="19564"/>
                    <a:pt x="23869" y="19378"/>
                    <a:pt x="23992" y="19073"/>
                  </a:cubicBezTo>
                  <a:lnTo>
                    <a:pt x="25326" y="15737"/>
                  </a:lnTo>
                  <a:cubicBezTo>
                    <a:pt x="25486" y="15337"/>
                    <a:pt x="25290" y="14882"/>
                    <a:pt x="24890" y="14722"/>
                  </a:cubicBezTo>
                  <a:lnTo>
                    <a:pt x="22948" y="13945"/>
                  </a:lnTo>
                  <a:cubicBezTo>
                    <a:pt x="23071" y="12994"/>
                    <a:pt x="23060" y="12032"/>
                    <a:pt x="22914" y="11084"/>
                  </a:cubicBezTo>
                  <a:lnTo>
                    <a:pt x="24835" y="10261"/>
                  </a:lnTo>
                  <a:cubicBezTo>
                    <a:pt x="25231" y="10091"/>
                    <a:pt x="25415" y="9631"/>
                    <a:pt x="25245" y="9234"/>
                  </a:cubicBezTo>
                  <a:lnTo>
                    <a:pt x="23830" y="5934"/>
                  </a:lnTo>
                  <a:cubicBezTo>
                    <a:pt x="23703" y="5637"/>
                    <a:pt x="23414" y="5459"/>
                    <a:pt x="23111" y="5459"/>
                  </a:cubicBezTo>
                  <a:cubicBezTo>
                    <a:pt x="23008" y="5459"/>
                    <a:pt x="22904" y="5479"/>
                    <a:pt x="22803" y="5522"/>
                  </a:cubicBezTo>
                  <a:lnTo>
                    <a:pt x="20882" y="6347"/>
                  </a:lnTo>
                  <a:cubicBezTo>
                    <a:pt x="20297" y="5588"/>
                    <a:pt x="19607" y="4915"/>
                    <a:pt x="18835" y="4348"/>
                  </a:cubicBezTo>
                  <a:lnTo>
                    <a:pt x="19610" y="2408"/>
                  </a:lnTo>
                  <a:cubicBezTo>
                    <a:pt x="19770" y="2006"/>
                    <a:pt x="19577" y="1551"/>
                    <a:pt x="19175" y="1391"/>
                  </a:cubicBezTo>
                  <a:lnTo>
                    <a:pt x="15841" y="57"/>
                  </a:lnTo>
                  <a:cubicBezTo>
                    <a:pt x="15745" y="19"/>
                    <a:pt x="15647" y="1"/>
                    <a:pt x="15551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67"/>
            <p:cNvSpPr/>
            <p:nvPr/>
          </p:nvSpPr>
          <p:spPr>
            <a:xfrm>
              <a:off x="6673425" y="3771400"/>
              <a:ext cx="600850" cy="600800"/>
            </a:xfrm>
            <a:custGeom>
              <a:avLst/>
              <a:gdLst/>
              <a:ahLst/>
              <a:cxnLst/>
              <a:rect l="l" t="t" r="r" b="b"/>
              <a:pathLst>
                <a:path w="24034" h="24032" extrusionOk="0">
                  <a:moveTo>
                    <a:pt x="12017" y="4775"/>
                  </a:moveTo>
                  <a:cubicBezTo>
                    <a:pt x="16016" y="4775"/>
                    <a:pt x="19258" y="8018"/>
                    <a:pt x="19258" y="12017"/>
                  </a:cubicBezTo>
                  <a:cubicBezTo>
                    <a:pt x="19258" y="16015"/>
                    <a:pt x="16016" y="19256"/>
                    <a:pt x="12019" y="19256"/>
                  </a:cubicBezTo>
                  <a:lnTo>
                    <a:pt x="12017" y="19256"/>
                  </a:lnTo>
                  <a:cubicBezTo>
                    <a:pt x="8019" y="19256"/>
                    <a:pt x="4778" y="16015"/>
                    <a:pt x="4778" y="12017"/>
                  </a:cubicBezTo>
                  <a:cubicBezTo>
                    <a:pt x="4778" y="8018"/>
                    <a:pt x="8019" y="4775"/>
                    <a:pt x="12017" y="4775"/>
                  </a:cubicBezTo>
                  <a:close/>
                  <a:moveTo>
                    <a:pt x="10336" y="0"/>
                  </a:moveTo>
                  <a:cubicBezTo>
                    <a:pt x="9932" y="0"/>
                    <a:pt x="9604" y="327"/>
                    <a:pt x="9604" y="732"/>
                  </a:cubicBezTo>
                  <a:lnTo>
                    <a:pt x="9604" y="2689"/>
                  </a:lnTo>
                  <a:cubicBezTo>
                    <a:pt x="8734" y="2913"/>
                    <a:pt x="7902" y="3259"/>
                    <a:pt x="7128" y="3714"/>
                  </a:cubicBezTo>
                  <a:lnTo>
                    <a:pt x="5745" y="2330"/>
                  </a:lnTo>
                  <a:cubicBezTo>
                    <a:pt x="5602" y="2187"/>
                    <a:pt x="5415" y="2115"/>
                    <a:pt x="5228" y="2115"/>
                  </a:cubicBezTo>
                  <a:cubicBezTo>
                    <a:pt x="5040" y="2115"/>
                    <a:pt x="4853" y="2187"/>
                    <a:pt x="4710" y="2330"/>
                  </a:cubicBezTo>
                  <a:lnTo>
                    <a:pt x="2332" y="4708"/>
                  </a:lnTo>
                  <a:cubicBezTo>
                    <a:pt x="2046" y="4995"/>
                    <a:pt x="2046" y="5457"/>
                    <a:pt x="2332" y="5744"/>
                  </a:cubicBezTo>
                  <a:lnTo>
                    <a:pt x="3716" y="7128"/>
                  </a:lnTo>
                  <a:cubicBezTo>
                    <a:pt x="3260" y="7900"/>
                    <a:pt x="2915" y="8734"/>
                    <a:pt x="2691" y="9602"/>
                  </a:cubicBezTo>
                  <a:lnTo>
                    <a:pt x="734" y="9602"/>
                  </a:lnTo>
                  <a:cubicBezTo>
                    <a:pt x="329" y="9602"/>
                    <a:pt x="1" y="9930"/>
                    <a:pt x="1" y="10335"/>
                  </a:cubicBezTo>
                  <a:lnTo>
                    <a:pt x="1" y="13698"/>
                  </a:lnTo>
                  <a:cubicBezTo>
                    <a:pt x="1" y="14101"/>
                    <a:pt x="329" y="14430"/>
                    <a:pt x="734" y="14430"/>
                  </a:cubicBezTo>
                  <a:lnTo>
                    <a:pt x="2691" y="14430"/>
                  </a:lnTo>
                  <a:cubicBezTo>
                    <a:pt x="2915" y="15298"/>
                    <a:pt x="3260" y="16132"/>
                    <a:pt x="3716" y="16904"/>
                  </a:cubicBezTo>
                  <a:lnTo>
                    <a:pt x="2332" y="18289"/>
                  </a:lnTo>
                  <a:cubicBezTo>
                    <a:pt x="2046" y="18574"/>
                    <a:pt x="2046" y="19038"/>
                    <a:pt x="2332" y="19323"/>
                  </a:cubicBezTo>
                  <a:lnTo>
                    <a:pt x="4710" y="21701"/>
                  </a:lnTo>
                  <a:cubicBezTo>
                    <a:pt x="4853" y="21845"/>
                    <a:pt x="5040" y="21916"/>
                    <a:pt x="5228" y="21916"/>
                  </a:cubicBezTo>
                  <a:cubicBezTo>
                    <a:pt x="5415" y="21916"/>
                    <a:pt x="5602" y="21845"/>
                    <a:pt x="5745" y="21701"/>
                  </a:cubicBezTo>
                  <a:lnTo>
                    <a:pt x="7128" y="20318"/>
                  </a:lnTo>
                  <a:cubicBezTo>
                    <a:pt x="7902" y="20774"/>
                    <a:pt x="8736" y="21118"/>
                    <a:pt x="9604" y="21343"/>
                  </a:cubicBezTo>
                  <a:lnTo>
                    <a:pt x="9604" y="23299"/>
                  </a:lnTo>
                  <a:cubicBezTo>
                    <a:pt x="9604" y="23705"/>
                    <a:pt x="9932" y="24031"/>
                    <a:pt x="10336" y="24031"/>
                  </a:cubicBezTo>
                  <a:lnTo>
                    <a:pt x="13699" y="24031"/>
                  </a:lnTo>
                  <a:cubicBezTo>
                    <a:pt x="14104" y="24031"/>
                    <a:pt x="14432" y="23705"/>
                    <a:pt x="14432" y="23299"/>
                  </a:cubicBezTo>
                  <a:lnTo>
                    <a:pt x="14432" y="21343"/>
                  </a:lnTo>
                  <a:cubicBezTo>
                    <a:pt x="15300" y="21118"/>
                    <a:pt x="16134" y="20773"/>
                    <a:pt x="16906" y="20318"/>
                  </a:cubicBezTo>
                  <a:lnTo>
                    <a:pt x="18290" y="21701"/>
                  </a:lnTo>
                  <a:cubicBezTo>
                    <a:pt x="18433" y="21844"/>
                    <a:pt x="18620" y="21915"/>
                    <a:pt x="18808" y="21915"/>
                  </a:cubicBezTo>
                  <a:cubicBezTo>
                    <a:pt x="18995" y="21915"/>
                    <a:pt x="19182" y="21844"/>
                    <a:pt x="19326" y="21701"/>
                  </a:cubicBezTo>
                  <a:lnTo>
                    <a:pt x="21704" y="19323"/>
                  </a:lnTo>
                  <a:cubicBezTo>
                    <a:pt x="21989" y="19037"/>
                    <a:pt x="21989" y="18574"/>
                    <a:pt x="21704" y="18287"/>
                  </a:cubicBezTo>
                  <a:lnTo>
                    <a:pt x="20320" y="16904"/>
                  </a:lnTo>
                  <a:cubicBezTo>
                    <a:pt x="20775" y="16130"/>
                    <a:pt x="21121" y="15298"/>
                    <a:pt x="21345" y="14430"/>
                  </a:cubicBezTo>
                  <a:lnTo>
                    <a:pt x="23302" y="14430"/>
                  </a:lnTo>
                  <a:cubicBezTo>
                    <a:pt x="23705" y="14430"/>
                    <a:pt x="24034" y="14101"/>
                    <a:pt x="24034" y="13696"/>
                  </a:cubicBezTo>
                  <a:lnTo>
                    <a:pt x="24034" y="10334"/>
                  </a:lnTo>
                  <a:cubicBezTo>
                    <a:pt x="24034" y="9930"/>
                    <a:pt x="23705" y="9602"/>
                    <a:pt x="23302" y="9602"/>
                  </a:cubicBezTo>
                  <a:lnTo>
                    <a:pt x="21343" y="9602"/>
                  </a:lnTo>
                  <a:cubicBezTo>
                    <a:pt x="21121" y="8734"/>
                    <a:pt x="20775" y="7900"/>
                    <a:pt x="20320" y="7128"/>
                  </a:cubicBezTo>
                  <a:lnTo>
                    <a:pt x="21704" y="5744"/>
                  </a:lnTo>
                  <a:cubicBezTo>
                    <a:pt x="21989" y="5457"/>
                    <a:pt x="21989" y="4995"/>
                    <a:pt x="21704" y="4708"/>
                  </a:cubicBezTo>
                  <a:lnTo>
                    <a:pt x="19326" y="2330"/>
                  </a:lnTo>
                  <a:cubicBezTo>
                    <a:pt x="19182" y="2187"/>
                    <a:pt x="18995" y="2115"/>
                    <a:pt x="18808" y="2115"/>
                  </a:cubicBezTo>
                  <a:cubicBezTo>
                    <a:pt x="18620" y="2115"/>
                    <a:pt x="18433" y="2187"/>
                    <a:pt x="18290" y="2330"/>
                  </a:cubicBezTo>
                  <a:lnTo>
                    <a:pt x="16906" y="3714"/>
                  </a:lnTo>
                  <a:cubicBezTo>
                    <a:pt x="16133" y="3259"/>
                    <a:pt x="15300" y="2913"/>
                    <a:pt x="14430" y="2689"/>
                  </a:cubicBezTo>
                  <a:lnTo>
                    <a:pt x="14430" y="732"/>
                  </a:lnTo>
                  <a:cubicBezTo>
                    <a:pt x="14430" y="327"/>
                    <a:pt x="14104" y="0"/>
                    <a:pt x="13699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67"/>
            <p:cNvSpPr/>
            <p:nvPr/>
          </p:nvSpPr>
          <p:spPr>
            <a:xfrm>
              <a:off x="6073050" y="3509700"/>
              <a:ext cx="641725" cy="636800"/>
            </a:xfrm>
            <a:custGeom>
              <a:avLst/>
              <a:gdLst/>
              <a:ahLst/>
              <a:cxnLst/>
              <a:rect l="l" t="t" r="r" b="b"/>
              <a:pathLst>
                <a:path w="25669" h="25472" extrusionOk="0">
                  <a:moveTo>
                    <a:pt x="12840" y="5002"/>
                  </a:moveTo>
                  <a:cubicBezTo>
                    <a:pt x="13949" y="5002"/>
                    <a:pt x="15075" y="5242"/>
                    <a:pt x="16144" y="5747"/>
                  </a:cubicBezTo>
                  <a:cubicBezTo>
                    <a:pt x="20003" y="7575"/>
                    <a:pt x="21651" y="12185"/>
                    <a:pt x="19822" y="16044"/>
                  </a:cubicBezTo>
                  <a:cubicBezTo>
                    <a:pt x="18501" y="18836"/>
                    <a:pt x="15726" y="20470"/>
                    <a:pt x="12830" y="20470"/>
                  </a:cubicBezTo>
                  <a:cubicBezTo>
                    <a:pt x="11721" y="20470"/>
                    <a:pt x="10595" y="20230"/>
                    <a:pt x="9525" y="19724"/>
                  </a:cubicBezTo>
                  <a:cubicBezTo>
                    <a:pt x="5666" y="17897"/>
                    <a:pt x="4018" y="13286"/>
                    <a:pt x="5845" y="9427"/>
                  </a:cubicBezTo>
                  <a:cubicBezTo>
                    <a:pt x="7167" y="6636"/>
                    <a:pt x="9944" y="5002"/>
                    <a:pt x="12840" y="5002"/>
                  </a:cubicBezTo>
                  <a:close/>
                  <a:moveTo>
                    <a:pt x="10471" y="1"/>
                  </a:moveTo>
                  <a:cubicBezTo>
                    <a:pt x="10383" y="1"/>
                    <a:pt x="10294" y="16"/>
                    <a:pt x="10208" y="47"/>
                  </a:cubicBezTo>
                  <a:lnTo>
                    <a:pt x="6824" y="1256"/>
                  </a:lnTo>
                  <a:cubicBezTo>
                    <a:pt x="6417" y="1401"/>
                    <a:pt x="6206" y="1848"/>
                    <a:pt x="6351" y="2255"/>
                  </a:cubicBezTo>
                  <a:lnTo>
                    <a:pt x="7054" y="4223"/>
                  </a:lnTo>
                  <a:cubicBezTo>
                    <a:pt x="6262" y="4761"/>
                    <a:pt x="5548" y="5408"/>
                    <a:pt x="4934" y="6145"/>
                  </a:cubicBezTo>
                  <a:lnTo>
                    <a:pt x="3045" y="5249"/>
                  </a:lnTo>
                  <a:cubicBezTo>
                    <a:pt x="2937" y="5199"/>
                    <a:pt x="2823" y="5174"/>
                    <a:pt x="2711" y="5174"/>
                  </a:cubicBezTo>
                  <a:cubicBezTo>
                    <a:pt x="2418" y="5174"/>
                    <a:pt x="2137" y="5340"/>
                    <a:pt x="2004" y="5623"/>
                  </a:cubicBezTo>
                  <a:lnTo>
                    <a:pt x="467" y="8868"/>
                  </a:lnTo>
                  <a:cubicBezTo>
                    <a:pt x="282" y="9259"/>
                    <a:pt x="449" y="9725"/>
                    <a:pt x="840" y="9909"/>
                  </a:cubicBezTo>
                  <a:lnTo>
                    <a:pt x="2729" y="10804"/>
                  </a:lnTo>
                  <a:cubicBezTo>
                    <a:pt x="2548" y="11744"/>
                    <a:pt x="2500" y="12707"/>
                    <a:pt x="2587" y="13661"/>
                  </a:cubicBezTo>
                  <a:lnTo>
                    <a:pt x="619" y="14364"/>
                  </a:lnTo>
                  <a:cubicBezTo>
                    <a:pt x="212" y="14510"/>
                    <a:pt x="1" y="14957"/>
                    <a:pt x="145" y="15363"/>
                  </a:cubicBezTo>
                  <a:lnTo>
                    <a:pt x="1354" y="18747"/>
                  </a:lnTo>
                  <a:cubicBezTo>
                    <a:pt x="1467" y="19067"/>
                    <a:pt x="1768" y="19265"/>
                    <a:pt x="2089" y="19265"/>
                  </a:cubicBezTo>
                  <a:cubicBezTo>
                    <a:pt x="2177" y="19265"/>
                    <a:pt x="2266" y="19251"/>
                    <a:pt x="2353" y="19219"/>
                  </a:cubicBezTo>
                  <a:lnTo>
                    <a:pt x="4321" y="18516"/>
                  </a:lnTo>
                  <a:cubicBezTo>
                    <a:pt x="4859" y="19309"/>
                    <a:pt x="5506" y="20023"/>
                    <a:pt x="6243" y="20637"/>
                  </a:cubicBezTo>
                  <a:lnTo>
                    <a:pt x="5347" y="22526"/>
                  </a:lnTo>
                  <a:cubicBezTo>
                    <a:pt x="5163" y="22917"/>
                    <a:pt x="5330" y="23383"/>
                    <a:pt x="5721" y="23567"/>
                  </a:cubicBezTo>
                  <a:lnTo>
                    <a:pt x="8966" y="25104"/>
                  </a:lnTo>
                  <a:cubicBezTo>
                    <a:pt x="9074" y="25155"/>
                    <a:pt x="9188" y="25179"/>
                    <a:pt x="9300" y="25179"/>
                  </a:cubicBezTo>
                  <a:cubicBezTo>
                    <a:pt x="9593" y="25179"/>
                    <a:pt x="9874" y="25014"/>
                    <a:pt x="10007" y="24731"/>
                  </a:cubicBezTo>
                  <a:lnTo>
                    <a:pt x="10902" y="22842"/>
                  </a:lnTo>
                  <a:cubicBezTo>
                    <a:pt x="11540" y="22964"/>
                    <a:pt x="12187" y="23026"/>
                    <a:pt x="12836" y="23026"/>
                  </a:cubicBezTo>
                  <a:cubicBezTo>
                    <a:pt x="13144" y="23026"/>
                    <a:pt x="13452" y="23012"/>
                    <a:pt x="13759" y="22984"/>
                  </a:cubicBezTo>
                  <a:lnTo>
                    <a:pt x="14462" y="24952"/>
                  </a:lnTo>
                  <a:cubicBezTo>
                    <a:pt x="14577" y="25272"/>
                    <a:pt x="14878" y="25471"/>
                    <a:pt x="15200" y="25471"/>
                  </a:cubicBezTo>
                  <a:cubicBezTo>
                    <a:pt x="15286" y="25471"/>
                    <a:pt x="15375" y="25457"/>
                    <a:pt x="15461" y="25426"/>
                  </a:cubicBezTo>
                  <a:lnTo>
                    <a:pt x="18845" y="24217"/>
                  </a:lnTo>
                  <a:cubicBezTo>
                    <a:pt x="19252" y="24071"/>
                    <a:pt x="19463" y="23625"/>
                    <a:pt x="19318" y="23218"/>
                  </a:cubicBezTo>
                  <a:lnTo>
                    <a:pt x="18615" y="21250"/>
                  </a:lnTo>
                  <a:cubicBezTo>
                    <a:pt x="19407" y="20712"/>
                    <a:pt x="20121" y="20065"/>
                    <a:pt x="20735" y="19328"/>
                  </a:cubicBezTo>
                  <a:lnTo>
                    <a:pt x="22624" y="20223"/>
                  </a:lnTo>
                  <a:cubicBezTo>
                    <a:pt x="22732" y="20274"/>
                    <a:pt x="22846" y="20298"/>
                    <a:pt x="22958" y="20298"/>
                  </a:cubicBezTo>
                  <a:cubicBezTo>
                    <a:pt x="23251" y="20298"/>
                    <a:pt x="23532" y="20133"/>
                    <a:pt x="23665" y="19850"/>
                  </a:cubicBezTo>
                  <a:lnTo>
                    <a:pt x="25202" y="16604"/>
                  </a:lnTo>
                  <a:cubicBezTo>
                    <a:pt x="25387" y="16214"/>
                    <a:pt x="25220" y="15748"/>
                    <a:pt x="24829" y="15564"/>
                  </a:cubicBezTo>
                  <a:lnTo>
                    <a:pt x="22940" y="14668"/>
                  </a:lnTo>
                  <a:cubicBezTo>
                    <a:pt x="23121" y="13727"/>
                    <a:pt x="23169" y="12766"/>
                    <a:pt x="23082" y="11812"/>
                  </a:cubicBezTo>
                  <a:lnTo>
                    <a:pt x="25050" y="11107"/>
                  </a:lnTo>
                  <a:cubicBezTo>
                    <a:pt x="25457" y="10963"/>
                    <a:pt x="25668" y="10515"/>
                    <a:pt x="25523" y="10108"/>
                  </a:cubicBezTo>
                  <a:lnTo>
                    <a:pt x="24315" y="6726"/>
                  </a:lnTo>
                  <a:cubicBezTo>
                    <a:pt x="24201" y="6406"/>
                    <a:pt x="23898" y="6207"/>
                    <a:pt x="23577" y="6207"/>
                  </a:cubicBezTo>
                  <a:cubicBezTo>
                    <a:pt x="23491" y="6207"/>
                    <a:pt x="23402" y="6221"/>
                    <a:pt x="23316" y="6252"/>
                  </a:cubicBezTo>
                  <a:lnTo>
                    <a:pt x="21348" y="6956"/>
                  </a:lnTo>
                  <a:cubicBezTo>
                    <a:pt x="20810" y="6162"/>
                    <a:pt x="20163" y="5450"/>
                    <a:pt x="19426" y="4836"/>
                  </a:cubicBezTo>
                  <a:lnTo>
                    <a:pt x="20320" y="2947"/>
                  </a:lnTo>
                  <a:cubicBezTo>
                    <a:pt x="20506" y="2556"/>
                    <a:pt x="20339" y="2090"/>
                    <a:pt x="19948" y="1906"/>
                  </a:cubicBezTo>
                  <a:lnTo>
                    <a:pt x="16703" y="369"/>
                  </a:lnTo>
                  <a:cubicBezTo>
                    <a:pt x="16595" y="318"/>
                    <a:pt x="16481" y="294"/>
                    <a:pt x="16369" y="294"/>
                  </a:cubicBezTo>
                  <a:cubicBezTo>
                    <a:pt x="16076" y="294"/>
                    <a:pt x="15795" y="459"/>
                    <a:pt x="15662" y="742"/>
                  </a:cubicBezTo>
                  <a:lnTo>
                    <a:pt x="14767" y="2631"/>
                  </a:lnTo>
                  <a:cubicBezTo>
                    <a:pt x="14130" y="2508"/>
                    <a:pt x="13485" y="2447"/>
                    <a:pt x="12839" y="2447"/>
                  </a:cubicBezTo>
                  <a:cubicBezTo>
                    <a:pt x="12529" y="2447"/>
                    <a:pt x="12219" y="2461"/>
                    <a:pt x="11910" y="2489"/>
                  </a:cubicBezTo>
                  <a:lnTo>
                    <a:pt x="11207" y="521"/>
                  </a:lnTo>
                  <a:cubicBezTo>
                    <a:pt x="11092" y="200"/>
                    <a:pt x="10791" y="1"/>
                    <a:pt x="1047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67"/>
            <p:cNvSpPr/>
            <p:nvPr/>
          </p:nvSpPr>
          <p:spPr>
            <a:xfrm>
              <a:off x="6124575" y="2917775"/>
              <a:ext cx="572575" cy="572525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67"/>
            <p:cNvSpPr/>
            <p:nvPr/>
          </p:nvSpPr>
          <p:spPr>
            <a:xfrm>
              <a:off x="6459975" y="2867300"/>
              <a:ext cx="101300" cy="50500"/>
            </a:xfrm>
            <a:custGeom>
              <a:avLst/>
              <a:gdLst/>
              <a:ahLst/>
              <a:cxnLst/>
              <a:rect l="l" t="t" r="r" b="b"/>
              <a:pathLst>
                <a:path w="4052" h="2020" extrusionOk="0">
                  <a:moveTo>
                    <a:pt x="272" y="1"/>
                  </a:moveTo>
                  <a:cubicBezTo>
                    <a:pt x="157" y="1"/>
                    <a:pt x="54" y="82"/>
                    <a:pt x="29" y="200"/>
                  </a:cubicBezTo>
                  <a:cubicBezTo>
                    <a:pt x="0" y="338"/>
                    <a:pt x="87" y="474"/>
                    <a:pt x="225" y="507"/>
                  </a:cubicBezTo>
                  <a:cubicBezTo>
                    <a:pt x="1077" y="719"/>
                    <a:pt x="1895" y="1049"/>
                    <a:pt x="2657" y="1486"/>
                  </a:cubicBezTo>
                  <a:lnTo>
                    <a:pt x="2505" y="1740"/>
                  </a:lnTo>
                  <a:cubicBezTo>
                    <a:pt x="2459" y="1819"/>
                    <a:pt x="2511" y="1918"/>
                    <a:pt x="2603" y="1926"/>
                  </a:cubicBezTo>
                  <a:lnTo>
                    <a:pt x="3887" y="2019"/>
                  </a:lnTo>
                  <a:cubicBezTo>
                    <a:pt x="3890" y="2019"/>
                    <a:pt x="3893" y="2019"/>
                    <a:pt x="3895" y="2019"/>
                  </a:cubicBezTo>
                  <a:cubicBezTo>
                    <a:pt x="3991" y="2019"/>
                    <a:pt x="4052" y="1913"/>
                    <a:pt x="3999" y="1830"/>
                  </a:cubicBezTo>
                  <a:lnTo>
                    <a:pt x="3302" y="746"/>
                  </a:lnTo>
                  <a:cubicBezTo>
                    <a:pt x="3278" y="709"/>
                    <a:pt x="3239" y="690"/>
                    <a:pt x="3200" y="690"/>
                  </a:cubicBezTo>
                  <a:cubicBezTo>
                    <a:pt x="3159" y="690"/>
                    <a:pt x="3118" y="711"/>
                    <a:pt x="3094" y="751"/>
                  </a:cubicBezTo>
                  <a:lnTo>
                    <a:pt x="2917" y="1047"/>
                  </a:lnTo>
                  <a:cubicBezTo>
                    <a:pt x="2108" y="581"/>
                    <a:pt x="1237" y="230"/>
                    <a:pt x="330" y="8"/>
                  </a:cubicBezTo>
                  <a:cubicBezTo>
                    <a:pt x="311" y="3"/>
                    <a:pt x="291" y="1"/>
                    <a:pt x="272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67"/>
            <p:cNvSpPr/>
            <p:nvPr/>
          </p:nvSpPr>
          <p:spPr>
            <a:xfrm>
              <a:off x="6389025" y="2860025"/>
              <a:ext cx="63100" cy="15700"/>
            </a:xfrm>
            <a:custGeom>
              <a:avLst/>
              <a:gdLst/>
              <a:ahLst/>
              <a:cxnLst/>
              <a:rect l="l" t="t" r="r" b="b"/>
              <a:pathLst>
                <a:path w="2524" h="628" extrusionOk="0">
                  <a:moveTo>
                    <a:pt x="787" y="1"/>
                  </a:moveTo>
                  <a:cubicBezTo>
                    <a:pt x="605" y="1"/>
                    <a:pt x="424" y="7"/>
                    <a:pt x="241" y="19"/>
                  </a:cubicBezTo>
                  <a:cubicBezTo>
                    <a:pt x="103" y="31"/>
                    <a:pt x="1" y="153"/>
                    <a:pt x="11" y="291"/>
                  </a:cubicBezTo>
                  <a:cubicBezTo>
                    <a:pt x="20" y="425"/>
                    <a:pt x="132" y="528"/>
                    <a:pt x="263" y="528"/>
                  </a:cubicBezTo>
                  <a:cubicBezTo>
                    <a:pt x="268" y="528"/>
                    <a:pt x="273" y="528"/>
                    <a:pt x="278" y="528"/>
                  </a:cubicBezTo>
                  <a:cubicBezTo>
                    <a:pt x="448" y="518"/>
                    <a:pt x="617" y="512"/>
                    <a:pt x="787" y="512"/>
                  </a:cubicBezTo>
                  <a:cubicBezTo>
                    <a:pt x="1261" y="512"/>
                    <a:pt x="1734" y="550"/>
                    <a:pt x="2203" y="624"/>
                  </a:cubicBezTo>
                  <a:cubicBezTo>
                    <a:pt x="2217" y="626"/>
                    <a:pt x="2231" y="627"/>
                    <a:pt x="2245" y="627"/>
                  </a:cubicBezTo>
                  <a:cubicBezTo>
                    <a:pt x="2363" y="627"/>
                    <a:pt x="2470" y="544"/>
                    <a:pt x="2494" y="424"/>
                  </a:cubicBezTo>
                  <a:cubicBezTo>
                    <a:pt x="2523" y="283"/>
                    <a:pt x="2430" y="145"/>
                    <a:pt x="2288" y="121"/>
                  </a:cubicBezTo>
                  <a:cubicBezTo>
                    <a:pt x="1791" y="43"/>
                    <a:pt x="1288" y="3"/>
                    <a:pt x="787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67"/>
            <p:cNvSpPr/>
            <p:nvPr/>
          </p:nvSpPr>
          <p:spPr>
            <a:xfrm>
              <a:off x="6279750" y="2879875"/>
              <a:ext cx="39600" cy="26000"/>
            </a:xfrm>
            <a:custGeom>
              <a:avLst/>
              <a:gdLst/>
              <a:ahLst/>
              <a:cxnLst/>
              <a:rect l="l" t="t" r="r" b="b"/>
              <a:pathLst>
                <a:path w="1584" h="1040" extrusionOk="0">
                  <a:moveTo>
                    <a:pt x="1330" y="1"/>
                  </a:moveTo>
                  <a:cubicBezTo>
                    <a:pt x="1303" y="1"/>
                    <a:pt x="1276" y="6"/>
                    <a:pt x="1249" y="17"/>
                  </a:cubicBezTo>
                  <a:cubicBezTo>
                    <a:pt x="878" y="174"/>
                    <a:pt x="518" y="355"/>
                    <a:pt x="168" y="557"/>
                  </a:cubicBezTo>
                  <a:cubicBezTo>
                    <a:pt x="58" y="621"/>
                    <a:pt x="0" y="757"/>
                    <a:pt x="47" y="876"/>
                  </a:cubicBezTo>
                  <a:cubicBezTo>
                    <a:pt x="86" y="979"/>
                    <a:pt x="183" y="1040"/>
                    <a:pt x="284" y="1040"/>
                  </a:cubicBezTo>
                  <a:cubicBezTo>
                    <a:pt x="327" y="1040"/>
                    <a:pt x="371" y="1029"/>
                    <a:pt x="412" y="1005"/>
                  </a:cubicBezTo>
                  <a:cubicBezTo>
                    <a:pt x="727" y="823"/>
                    <a:pt x="1054" y="658"/>
                    <a:pt x="1389" y="512"/>
                  </a:cubicBezTo>
                  <a:cubicBezTo>
                    <a:pt x="1518" y="458"/>
                    <a:pt x="1584" y="312"/>
                    <a:pt x="1538" y="177"/>
                  </a:cubicBezTo>
                  <a:lnTo>
                    <a:pt x="1525" y="141"/>
                  </a:lnTo>
                  <a:cubicBezTo>
                    <a:pt x="1496" y="54"/>
                    <a:pt x="1415" y="1"/>
                    <a:pt x="1330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67"/>
            <p:cNvSpPr/>
            <p:nvPr/>
          </p:nvSpPr>
          <p:spPr>
            <a:xfrm>
              <a:off x="6325825" y="2862750"/>
              <a:ext cx="54425" cy="22400"/>
            </a:xfrm>
            <a:custGeom>
              <a:avLst/>
              <a:gdLst/>
              <a:ahLst/>
              <a:cxnLst/>
              <a:rect l="l" t="t" r="r" b="b"/>
              <a:pathLst>
                <a:path w="2177" h="896" extrusionOk="0">
                  <a:moveTo>
                    <a:pt x="1906" y="0"/>
                  </a:moveTo>
                  <a:cubicBezTo>
                    <a:pt x="1894" y="0"/>
                    <a:pt x="1883" y="1"/>
                    <a:pt x="1871" y="2"/>
                  </a:cubicBezTo>
                  <a:cubicBezTo>
                    <a:pt x="1306" y="87"/>
                    <a:pt x="748" y="220"/>
                    <a:pt x="205" y="400"/>
                  </a:cubicBezTo>
                  <a:cubicBezTo>
                    <a:pt x="71" y="444"/>
                    <a:pt x="0" y="590"/>
                    <a:pt x="47" y="725"/>
                  </a:cubicBezTo>
                  <a:cubicBezTo>
                    <a:pt x="84" y="829"/>
                    <a:pt x="183" y="895"/>
                    <a:pt x="288" y="895"/>
                  </a:cubicBezTo>
                  <a:cubicBezTo>
                    <a:pt x="316" y="895"/>
                    <a:pt x="343" y="891"/>
                    <a:pt x="370" y="882"/>
                  </a:cubicBezTo>
                  <a:cubicBezTo>
                    <a:pt x="883" y="712"/>
                    <a:pt x="1408" y="587"/>
                    <a:pt x="1941" y="507"/>
                  </a:cubicBezTo>
                  <a:cubicBezTo>
                    <a:pt x="2081" y="488"/>
                    <a:pt x="2177" y="360"/>
                    <a:pt x="2157" y="220"/>
                  </a:cubicBezTo>
                  <a:cubicBezTo>
                    <a:pt x="2140" y="93"/>
                    <a:pt x="2031" y="0"/>
                    <a:pt x="1906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67"/>
            <p:cNvSpPr/>
            <p:nvPr/>
          </p:nvSpPr>
          <p:spPr>
            <a:xfrm>
              <a:off x="7023725" y="3061400"/>
              <a:ext cx="101300" cy="50475"/>
            </a:xfrm>
            <a:custGeom>
              <a:avLst/>
              <a:gdLst/>
              <a:ahLst/>
              <a:cxnLst/>
              <a:rect l="l" t="t" r="r" b="b"/>
              <a:pathLst>
                <a:path w="4052" h="2019" extrusionOk="0">
                  <a:moveTo>
                    <a:pt x="273" y="0"/>
                  </a:moveTo>
                  <a:cubicBezTo>
                    <a:pt x="158" y="0"/>
                    <a:pt x="53" y="81"/>
                    <a:pt x="29" y="199"/>
                  </a:cubicBezTo>
                  <a:cubicBezTo>
                    <a:pt x="0" y="339"/>
                    <a:pt x="87" y="475"/>
                    <a:pt x="225" y="507"/>
                  </a:cubicBezTo>
                  <a:cubicBezTo>
                    <a:pt x="1077" y="720"/>
                    <a:pt x="1895" y="1048"/>
                    <a:pt x="2655" y="1487"/>
                  </a:cubicBezTo>
                  <a:lnTo>
                    <a:pt x="2505" y="1740"/>
                  </a:lnTo>
                  <a:cubicBezTo>
                    <a:pt x="2459" y="1818"/>
                    <a:pt x="2511" y="1919"/>
                    <a:pt x="2603" y="1925"/>
                  </a:cubicBezTo>
                  <a:lnTo>
                    <a:pt x="3885" y="2018"/>
                  </a:lnTo>
                  <a:cubicBezTo>
                    <a:pt x="3889" y="2019"/>
                    <a:pt x="3892" y="2019"/>
                    <a:pt x="3896" y="2019"/>
                  </a:cubicBezTo>
                  <a:cubicBezTo>
                    <a:pt x="3991" y="2019"/>
                    <a:pt x="4052" y="1911"/>
                    <a:pt x="3999" y="1829"/>
                  </a:cubicBezTo>
                  <a:lnTo>
                    <a:pt x="3302" y="747"/>
                  </a:lnTo>
                  <a:cubicBezTo>
                    <a:pt x="3278" y="709"/>
                    <a:pt x="3238" y="690"/>
                    <a:pt x="3198" y="690"/>
                  </a:cubicBezTo>
                  <a:cubicBezTo>
                    <a:pt x="3157" y="690"/>
                    <a:pt x="3116" y="710"/>
                    <a:pt x="3093" y="750"/>
                  </a:cubicBezTo>
                  <a:lnTo>
                    <a:pt x="2917" y="1048"/>
                  </a:lnTo>
                  <a:cubicBezTo>
                    <a:pt x="2108" y="582"/>
                    <a:pt x="1237" y="231"/>
                    <a:pt x="330" y="7"/>
                  </a:cubicBezTo>
                  <a:cubicBezTo>
                    <a:pt x="311" y="3"/>
                    <a:pt x="292" y="0"/>
                    <a:pt x="273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67"/>
            <p:cNvSpPr/>
            <p:nvPr/>
          </p:nvSpPr>
          <p:spPr>
            <a:xfrm>
              <a:off x="6952750" y="3054150"/>
              <a:ext cx="63100" cy="15650"/>
            </a:xfrm>
            <a:custGeom>
              <a:avLst/>
              <a:gdLst/>
              <a:ahLst/>
              <a:cxnLst/>
              <a:rect l="l" t="t" r="r" b="b"/>
              <a:pathLst>
                <a:path w="2524" h="626" extrusionOk="0">
                  <a:moveTo>
                    <a:pt x="787" y="1"/>
                  </a:moveTo>
                  <a:cubicBezTo>
                    <a:pt x="606" y="1"/>
                    <a:pt x="423" y="7"/>
                    <a:pt x="242" y="18"/>
                  </a:cubicBezTo>
                  <a:cubicBezTo>
                    <a:pt x="104" y="31"/>
                    <a:pt x="0" y="151"/>
                    <a:pt x="10" y="291"/>
                  </a:cubicBezTo>
                  <a:cubicBezTo>
                    <a:pt x="21" y="425"/>
                    <a:pt x="131" y="526"/>
                    <a:pt x="264" y="526"/>
                  </a:cubicBezTo>
                  <a:cubicBezTo>
                    <a:pt x="269" y="526"/>
                    <a:pt x="274" y="526"/>
                    <a:pt x="279" y="526"/>
                  </a:cubicBezTo>
                  <a:cubicBezTo>
                    <a:pt x="447" y="516"/>
                    <a:pt x="617" y="510"/>
                    <a:pt x="787" y="510"/>
                  </a:cubicBezTo>
                  <a:cubicBezTo>
                    <a:pt x="1261" y="512"/>
                    <a:pt x="1735" y="548"/>
                    <a:pt x="2204" y="622"/>
                  </a:cubicBezTo>
                  <a:cubicBezTo>
                    <a:pt x="2218" y="624"/>
                    <a:pt x="2232" y="626"/>
                    <a:pt x="2246" y="626"/>
                  </a:cubicBezTo>
                  <a:cubicBezTo>
                    <a:pt x="2364" y="626"/>
                    <a:pt x="2469" y="542"/>
                    <a:pt x="2495" y="422"/>
                  </a:cubicBezTo>
                  <a:cubicBezTo>
                    <a:pt x="2524" y="281"/>
                    <a:pt x="2430" y="145"/>
                    <a:pt x="2289" y="121"/>
                  </a:cubicBezTo>
                  <a:cubicBezTo>
                    <a:pt x="1792" y="41"/>
                    <a:pt x="1289" y="1"/>
                    <a:pt x="787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67"/>
            <p:cNvSpPr/>
            <p:nvPr/>
          </p:nvSpPr>
          <p:spPr>
            <a:xfrm>
              <a:off x="6843450" y="3073975"/>
              <a:ext cx="39625" cy="26025"/>
            </a:xfrm>
            <a:custGeom>
              <a:avLst/>
              <a:gdLst/>
              <a:ahLst/>
              <a:cxnLst/>
              <a:rect l="l" t="t" r="r" b="b"/>
              <a:pathLst>
                <a:path w="1585" h="1041" extrusionOk="0">
                  <a:moveTo>
                    <a:pt x="1331" y="0"/>
                  </a:moveTo>
                  <a:cubicBezTo>
                    <a:pt x="1304" y="0"/>
                    <a:pt x="1277" y="6"/>
                    <a:pt x="1251" y="16"/>
                  </a:cubicBezTo>
                  <a:cubicBezTo>
                    <a:pt x="880" y="175"/>
                    <a:pt x="518" y="356"/>
                    <a:pt x="170" y="558"/>
                  </a:cubicBezTo>
                  <a:cubicBezTo>
                    <a:pt x="60" y="622"/>
                    <a:pt x="1" y="758"/>
                    <a:pt x="47" y="876"/>
                  </a:cubicBezTo>
                  <a:cubicBezTo>
                    <a:pt x="87" y="979"/>
                    <a:pt x="185" y="1040"/>
                    <a:pt x="287" y="1040"/>
                  </a:cubicBezTo>
                  <a:cubicBezTo>
                    <a:pt x="330" y="1040"/>
                    <a:pt x="373" y="1029"/>
                    <a:pt x="414" y="1006"/>
                  </a:cubicBezTo>
                  <a:cubicBezTo>
                    <a:pt x="729" y="822"/>
                    <a:pt x="1056" y="657"/>
                    <a:pt x="1391" y="513"/>
                  </a:cubicBezTo>
                  <a:cubicBezTo>
                    <a:pt x="1520" y="457"/>
                    <a:pt x="1584" y="311"/>
                    <a:pt x="1540" y="178"/>
                  </a:cubicBezTo>
                  <a:lnTo>
                    <a:pt x="1527" y="141"/>
                  </a:lnTo>
                  <a:cubicBezTo>
                    <a:pt x="1497" y="55"/>
                    <a:pt x="1417" y="0"/>
                    <a:pt x="133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67"/>
            <p:cNvSpPr/>
            <p:nvPr/>
          </p:nvSpPr>
          <p:spPr>
            <a:xfrm>
              <a:off x="6889575" y="3056825"/>
              <a:ext cx="54425" cy="22400"/>
            </a:xfrm>
            <a:custGeom>
              <a:avLst/>
              <a:gdLst/>
              <a:ahLst/>
              <a:cxnLst/>
              <a:rect l="l" t="t" r="r" b="b"/>
              <a:pathLst>
                <a:path w="2177" h="896" extrusionOk="0">
                  <a:moveTo>
                    <a:pt x="1906" y="0"/>
                  </a:moveTo>
                  <a:cubicBezTo>
                    <a:pt x="1894" y="0"/>
                    <a:pt x="1883" y="1"/>
                    <a:pt x="1871" y="3"/>
                  </a:cubicBezTo>
                  <a:lnTo>
                    <a:pt x="1871" y="4"/>
                  </a:lnTo>
                  <a:cubicBezTo>
                    <a:pt x="1306" y="88"/>
                    <a:pt x="748" y="220"/>
                    <a:pt x="205" y="400"/>
                  </a:cubicBezTo>
                  <a:cubicBezTo>
                    <a:pt x="71" y="446"/>
                    <a:pt x="0" y="592"/>
                    <a:pt x="47" y="725"/>
                  </a:cubicBezTo>
                  <a:cubicBezTo>
                    <a:pt x="84" y="830"/>
                    <a:pt x="182" y="896"/>
                    <a:pt x="288" y="896"/>
                  </a:cubicBezTo>
                  <a:cubicBezTo>
                    <a:pt x="315" y="896"/>
                    <a:pt x="343" y="891"/>
                    <a:pt x="370" y="882"/>
                  </a:cubicBezTo>
                  <a:cubicBezTo>
                    <a:pt x="881" y="714"/>
                    <a:pt x="1406" y="587"/>
                    <a:pt x="1940" y="509"/>
                  </a:cubicBezTo>
                  <a:cubicBezTo>
                    <a:pt x="2079" y="490"/>
                    <a:pt x="2177" y="360"/>
                    <a:pt x="2157" y="220"/>
                  </a:cubicBezTo>
                  <a:cubicBezTo>
                    <a:pt x="2140" y="93"/>
                    <a:pt x="2031" y="0"/>
                    <a:pt x="1906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67"/>
            <p:cNvSpPr/>
            <p:nvPr/>
          </p:nvSpPr>
          <p:spPr>
            <a:xfrm>
              <a:off x="6245350" y="4177200"/>
              <a:ext cx="101275" cy="50475"/>
            </a:xfrm>
            <a:custGeom>
              <a:avLst/>
              <a:gdLst/>
              <a:ahLst/>
              <a:cxnLst/>
              <a:rect l="l" t="t" r="r" b="b"/>
              <a:pathLst>
                <a:path w="4051" h="2019" extrusionOk="0">
                  <a:moveTo>
                    <a:pt x="157" y="1"/>
                  </a:moveTo>
                  <a:cubicBezTo>
                    <a:pt x="61" y="1"/>
                    <a:pt x="1" y="107"/>
                    <a:pt x="54" y="190"/>
                  </a:cubicBezTo>
                  <a:lnTo>
                    <a:pt x="750" y="1274"/>
                  </a:lnTo>
                  <a:cubicBezTo>
                    <a:pt x="774" y="1311"/>
                    <a:pt x="813" y="1330"/>
                    <a:pt x="852" y="1330"/>
                  </a:cubicBezTo>
                  <a:cubicBezTo>
                    <a:pt x="893" y="1330"/>
                    <a:pt x="935" y="1309"/>
                    <a:pt x="958" y="1269"/>
                  </a:cubicBezTo>
                  <a:lnTo>
                    <a:pt x="1136" y="973"/>
                  </a:lnTo>
                  <a:cubicBezTo>
                    <a:pt x="1945" y="1439"/>
                    <a:pt x="2816" y="1788"/>
                    <a:pt x="3722" y="2012"/>
                  </a:cubicBezTo>
                  <a:cubicBezTo>
                    <a:pt x="3741" y="2017"/>
                    <a:pt x="3761" y="2019"/>
                    <a:pt x="3779" y="2019"/>
                  </a:cubicBezTo>
                  <a:cubicBezTo>
                    <a:pt x="3895" y="2019"/>
                    <a:pt x="3999" y="1938"/>
                    <a:pt x="4023" y="1820"/>
                  </a:cubicBezTo>
                  <a:cubicBezTo>
                    <a:pt x="4051" y="1682"/>
                    <a:pt x="3964" y="1546"/>
                    <a:pt x="3828" y="1512"/>
                  </a:cubicBezTo>
                  <a:cubicBezTo>
                    <a:pt x="2976" y="1301"/>
                    <a:pt x="2158" y="971"/>
                    <a:pt x="1396" y="534"/>
                  </a:cubicBezTo>
                  <a:lnTo>
                    <a:pt x="1548" y="279"/>
                  </a:lnTo>
                  <a:cubicBezTo>
                    <a:pt x="1594" y="201"/>
                    <a:pt x="1541" y="100"/>
                    <a:pt x="1450" y="94"/>
                  </a:cubicBezTo>
                  <a:lnTo>
                    <a:pt x="166" y="1"/>
                  </a:lnTo>
                  <a:cubicBezTo>
                    <a:pt x="163" y="1"/>
                    <a:pt x="160" y="1"/>
                    <a:pt x="157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67"/>
            <p:cNvSpPr/>
            <p:nvPr/>
          </p:nvSpPr>
          <p:spPr>
            <a:xfrm>
              <a:off x="6354525" y="4219275"/>
              <a:ext cx="63075" cy="15675"/>
            </a:xfrm>
            <a:custGeom>
              <a:avLst/>
              <a:gdLst/>
              <a:ahLst/>
              <a:cxnLst/>
              <a:rect l="l" t="t" r="r" b="b"/>
              <a:pathLst>
                <a:path w="2523" h="627" extrusionOk="0">
                  <a:moveTo>
                    <a:pt x="279" y="1"/>
                  </a:moveTo>
                  <a:cubicBezTo>
                    <a:pt x="160" y="1"/>
                    <a:pt x="54" y="84"/>
                    <a:pt x="29" y="204"/>
                  </a:cubicBezTo>
                  <a:cubicBezTo>
                    <a:pt x="1" y="345"/>
                    <a:pt x="93" y="483"/>
                    <a:pt x="236" y="507"/>
                  </a:cubicBezTo>
                  <a:cubicBezTo>
                    <a:pt x="732" y="585"/>
                    <a:pt x="1235" y="625"/>
                    <a:pt x="1738" y="627"/>
                  </a:cubicBezTo>
                  <a:cubicBezTo>
                    <a:pt x="1919" y="627"/>
                    <a:pt x="2102" y="621"/>
                    <a:pt x="2282" y="609"/>
                  </a:cubicBezTo>
                  <a:cubicBezTo>
                    <a:pt x="2420" y="596"/>
                    <a:pt x="2523" y="475"/>
                    <a:pt x="2513" y="337"/>
                  </a:cubicBezTo>
                  <a:cubicBezTo>
                    <a:pt x="2504" y="203"/>
                    <a:pt x="2392" y="100"/>
                    <a:pt x="2260" y="100"/>
                  </a:cubicBezTo>
                  <a:cubicBezTo>
                    <a:pt x="2255" y="100"/>
                    <a:pt x="2251" y="100"/>
                    <a:pt x="2246" y="100"/>
                  </a:cubicBezTo>
                  <a:cubicBezTo>
                    <a:pt x="2076" y="110"/>
                    <a:pt x="1908" y="116"/>
                    <a:pt x="1738" y="116"/>
                  </a:cubicBezTo>
                  <a:cubicBezTo>
                    <a:pt x="1262" y="116"/>
                    <a:pt x="790" y="78"/>
                    <a:pt x="321" y="4"/>
                  </a:cubicBezTo>
                  <a:cubicBezTo>
                    <a:pt x="307" y="2"/>
                    <a:pt x="293" y="1"/>
                    <a:pt x="279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67"/>
            <p:cNvSpPr/>
            <p:nvPr/>
          </p:nvSpPr>
          <p:spPr>
            <a:xfrm>
              <a:off x="6487275" y="4189125"/>
              <a:ext cx="39625" cy="25975"/>
            </a:xfrm>
            <a:custGeom>
              <a:avLst/>
              <a:gdLst/>
              <a:ahLst/>
              <a:cxnLst/>
              <a:rect l="l" t="t" r="r" b="b"/>
              <a:pathLst>
                <a:path w="1585" h="1039" extrusionOk="0">
                  <a:moveTo>
                    <a:pt x="1300" y="0"/>
                  </a:moveTo>
                  <a:cubicBezTo>
                    <a:pt x="1257" y="0"/>
                    <a:pt x="1213" y="11"/>
                    <a:pt x="1173" y="35"/>
                  </a:cubicBezTo>
                  <a:cubicBezTo>
                    <a:pt x="857" y="217"/>
                    <a:pt x="531" y="382"/>
                    <a:pt x="196" y="528"/>
                  </a:cubicBezTo>
                  <a:cubicBezTo>
                    <a:pt x="66" y="582"/>
                    <a:pt x="1" y="728"/>
                    <a:pt x="47" y="863"/>
                  </a:cubicBezTo>
                  <a:lnTo>
                    <a:pt x="60" y="899"/>
                  </a:lnTo>
                  <a:cubicBezTo>
                    <a:pt x="89" y="986"/>
                    <a:pt x="169" y="1039"/>
                    <a:pt x="255" y="1039"/>
                  </a:cubicBezTo>
                  <a:cubicBezTo>
                    <a:pt x="282" y="1039"/>
                    <a:pt x="309" y="1034"/>
                    <a:pt x="335" y="1023"/>
                  </a:cubicBezTo>
                  <a:cubicBezTo>
                    <a:pt x="707" y="866"/>
                    <a:pt x="1067" y="685"/>
                    <a:pt x="1416" y="483"/>
                  </a:cubicBezTo>
                  <a:cubicBezTo>
                    <a:pt x="1527" y="419"/>
                    <a:pt x="1584" y="283"/>
                    <a:pt x="1538" y="164"/>
                  </a:cubicBezTo>
                  <a:cubicBezTo>
                    <a:pt x="1499" y="61"/>
                    <a:pt x="1401" y="0"/>
                    <a:pt x="1300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67"/>
            <p:cNvSpPr/>
            <p:nvPr/>
          </p:nvSpPr>
          <p:spPr>
            <a:xfrm>
              <a:off x="6426350" y="4209850"/>
              <a:ext cx="54475" cy="22400"/>
            </a:xfrm>
            <a:custGeom>
              <a:avLst/>
              <a:gdLst/>
              <a:ahLst/>
              <a:cxnLst/>
              <a:rect l="l" t="t" r="r" b="b"/>
              <a:pathLst>
                <a:path w="2179" h="896" extrusionOk="0">
                  <a:moveTo>
                    <a:pt x="1890" y="1"/>
                  </a:moveTo>
                  <a:cubicBezTo>
                    <a:pt x="1863" y="1"/>
                    <a:pt x="1835" y="5"/>
                    <a:pt x="1808" y="14"/>
                  </a:cubicBezTo>
                  <a:cubicBezTo>
                    <a:pt x="1296" y="184"/>
                    <a:pt x="771" y="309"/>
                    <a:pt x="237" y="389"/>
                  </a:cubicBezTo>
                  <a:cubicBezTo>
                    <a:pt x="98" y="408"/>
                    <a:pt x="0" y="536"/>
                    <a:pt x="20" y="676"/>
                  </a:cubicBezTo>
                  <a:cubicBezTo>
                    <a:pt x="37" y="803"/>
                    <a:pt x="147" y="896"/>
                    <a:pt x="273" y="896"/>
                  </a:cubicBezTo>
                  <a:cubicBezTo>
                    <a:pt x="284" y="896"/>
                    <a:pt x="296" y="895"/>
                    <a:pt x="308" y="893"/>
                  </a:cubicBezTo>
                  <a:cubicBezTo>
                    <a:pt x="873" y="809"/>
                    <a:pt x="1430" y="676"/>
                    <a:pt x="1973" y="496"/>
                  </a:cubicBezTo>
                  <a:cubicBezTo>
                    <a:pt x="2106" y="451"/>
                    <a:pt x="2178" y="306"/>
                    <a:pt x="2132" y="171"/>
                  </a:cubicBezTo>
                  <a:cubicBezTo>
                    <a:pt x="2095" y="67"/>
                    <a:pt x="1996" y="1"/>
                    <a:pt x="1890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67"/>
            <p:cNvSpPr/>
            <p:nvPr/>
          </p:nvSpPr>
          <p:spPr>
            <a:xfrm>
              <a:off x="5992275" y="3674825"/>
              <a:ext cx="51250" cy="99900"/>
            </a:xfrm>
            <a:custGeom>
              <a:avLst/>
              <a:gdLst/>
              <a:ahLst/>
              <a:cxnLst/>
              <a:rect l="l" t="t" r="r" b="b"/>
              <a:pathLst>
                <a:path w="2050" h="3996" extrusionOk="0">
                  <a:moveTo>
                    <a:pt x="1920" y="0"/>
                  </a:moveTo>
                  <a:cubicBezTo>
                    <a:pt x="1898" y="0"/>
                    <a:pt x="1876" y="6"/>
                    <a:pt x="1854" y="20"/>
                  </a:cubicBezTo>
                  <a:lnTo>
                    <a:pt x="772" y="717"/>
                  </a:lnTo>
                  <a:cubicBezTo>
                    <a:pt x="695" y="766"/>
                    <a:pt x="697" y="878"/>
                    <a:pt x="775" y="926"/>
                  </a:cubicBezTo>
                  <a:lnTo>
                    <a:pt x="1073" y="1102"/>
                  </a:lnTo>
                  <a:cubicBezTo>
                    <a:pt x="607" y="1911"/>
                    <a:pt x="256" y="2782"/>
                    <a:pt x="32" y="3689"/>
                  </a:cubicBezTo>
                  <a:cubicBezTo>
                    <a:pt x="0" y="3825"/>
                    <a:pt x="87" y="3962"/>
                    <a:pt x="224" y="3990"/>
                  </a:cubicBezTo>
                  <a:cubicBezTo>
                    <a:pt x="242" y="3993"/>
                    <a:pt x="260" y="3995"/>
                    <a:pt x="278" y="3995"/>
                  </a:cubicBezTo>
                  <a:cubicBezTo>
                    <a:pt x="397" y="3995"/>
                    <a:pt x="502" y="3914"/>
                    <a:pt x="532" y="3794"/>
                  </a:cubicBezTo>
                  <a:cubicBezTo>
                    <a:pt x="743" y="2942"/>
                    <a:pt x="1073" y="2124"/>
                    <a:pt x="1512" y="1363"/>
                  </a:cubicBezTo>
                  <a:lnTo>
                    <a:pt x="1765" y="1514"/>
                  </a:lnTo>
                  <a:cubicBezTo>
                    <a:pt x="1785" y="1526"/>
                    <a:pt x="1806" y="1531"/>
                    <a:pt x="1827" y="1531"/>
                  </a:cubicBezTo>
                  <a:cubicBezTo>
                    <a:pt x="1888" y="1531"/>
                    <a:pt x="1946" y="1484"/>
                    <a:pt x="1951" y="1416"/>
                  </a:cubicBezTo>
                  <a:lnTo>
                    <a:pt x="2043" y="134"/>
                  </a:lnTo>
                  <a:cubicBezTo>
                    <a:pt x="2049" y="57"/>
                    <a:pt x="1988" y="0"/>
                    <a:pt x="1920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67"/>
            <p:cNvSpPr/>
            <p:nvPr/>
          </p:nvSpPr>
          <p:spPr>
            <a:xfrm>
              <a:off x="5985650" y="3783750"/>
              <a:ext cx="16125" cy="62275"/>
            </a:xfrm>
            <a:custGeom>
              <a:avLst/>
              <a:gdLst/>
              <a:ahLst/>
              <a:cxnLst/>
              <a:rect l="l" t="t" r="r" b="b"/>
              <a:pathLst>
                <a:path w="645" h="2491" extrusionOk="0">
                  <a:moveTo>
                    <a:pt x="371" y="1"/>
                  </a:moveTo>
                  <a:cubicBezTo>
                    <a:pt x="249" y="1"/>
                    <a:pt x="141" y="89"/>
                    <a:pt x="121" y="212"/>
                  </a:cubicBezTo>
                  <a:cubicBezTo>
                    <a:pt x="41" y="709"/>
                    <a:pt x="1" y="1212"/>
                    <a:pt x="1" y="1714"/>
                  </a:cubicBezTo>
                  <a:cubicBezTo>
                    <a:pt x="1" y="1895"/>
                    <a:pt x="7" y="2078"/>
                    <a:pt x="19" y="2259"/>
                  </a:cubicBezTo>
                  <a:cubicBezTo>
                    <a:pt x="31" y="2390"/>
                    <a:pt x="140" y="2490"/>
                    <a:pt x="270" y="2490"/>
                  </a:cubicBezTo>
                  <a:cubicBezTo>
                    <a:pt x="277" y="2490"/>
                    <a:pt x="284" y="2490"/>
                    <a:pt x="291" y="2489"/>
                  </a:cubicBezTo>
                  <a:cubicBezTo>
                    <a:pt x="428" y="2480"/>
                    <a:pt x="534" y="2361"/>
                    <a:pt x="526" y="2222"/>
                  </a:cubicBezTo>
                  <a:cubicBezTo>
                    <a:pt x="517" y="2054"/>
                    <a:pt x="510" y="1884"/>
                    <a:pt x="510" y="1714"/>
                  </a:cubicBezTo>
                  <a:cubicBezTo>
                    <a:pt x="512" y="1240"/>
                    <a:pt x="549" y="766"/>
                    <a:pt x="622" y="297"/>
                  </a:cubicBezTo>
                  <a:cubicBezTo>
                    <a:pt x="645" y="163"/>
                    <a:pt x="557" y="35"/>
                    <a:pt x="422" y="6"/>
                  </a:cubicBezTo>
                  <a:cubicBezTo>
                    <a:pt x="405" y="2"/>
                    <a:pt x="388" y="1"/>
                    <a:pt x="371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67"/>
            <p:cNvSpPr/>
            <p:nvPr/>
          </p:nvSpPr>
          <p:spPr>
            <a:xfrm>
              <a:off x="6004725" y="3916700"/>
              <a:ext cx="27875" cy="38100"/>
            </a:xfrm>
            <a:custGeom>
              <a:avLst/>
              <a:gdLst/>
              <a:ahLst/>
              <a:cxnLst/>
              <a:rect l="l" t="t" r="r" b="b"/>
              <a:pathLst>
                <a:path w="1115" h="1524" extrusionOk="0">
                  <a:moveTo>
                    <a:pt x="296" y="1"/>
                  </a:moveTo>
                  <a:cubicBezTo>
                    <a:pt x="267" y="1"/>
                    <a:pt x="237" y="5"/>
                    <a:pt x="208" y="15"/>
                  </a:cubicBezTo>
                  <a:lnTo>
                    <a:pt x="171" y="28"/>
                  </a:lnTo>
                  <a:cubicBezTo>
                    <a:pt x="58" y="67"/>
                    <a:pt x="0" y="193"/>
                    <a:pt x="47" y="304"/>
                  </a:cubicBezTo>
                  <a:cubicBezTo>
                    <a:pt x="205" y="675"/>
                    <a:pt x="384" y="1035"/>
                    <a:pt x="588" y="1385"/>
                  </a:cubicBezTo>
                  <a:cubicBezTo>
                    <a:pt x="637" y="1469"/>
                    <a:pt x="728" y="1524"/>
                    <a:pt x="822" y="1524"/>
                  </a:cubicBezTo>
                  <a:cubicBezTo>
                    <a:pt x="850" y="1524"/>
                    <a:pt x="879" y="1519"/>
                    <a:pt x="906" y="1508"/>
                  </a:cubicBezTo>
                  <a:cubicBezTo>
                    <a:pt x="1052" y="1450"/>
                    <a:pt x="1115" y="1277"/>
                    <a:pt x="1036" y="1141"/>
                  </a:cubicBezTo>
                  <a:cubicBezTo>
                    <a:pt x="852" y="826"/>
                    <a:pt x="687" y="499"/>
                    <a:pt x="543" y="164"/>
                  </a:cubicBezTo>
                  <a:cubicBezTo>
                    <a:pt x="499" y="63"/>
                    <a:pt x="400" y="1"/>
                    <a:pt x="296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67"/>
            <p:cNvSpPr/>
            <p:nvPr/>
          </p:nvSpPr>
          <p:spPr>
            <a:xfrm>
              <a:off x="5987900" y="3855450"/>
              <a:ext cx="23600" cy="53200"/>
            </a:xfrm>
            <a:custGeom>
              <a:avLst/>
              <a:gdLst/>
              <a:ahLst/>
              <a:cxnLst/>
              <a:rect l="l" t="t" r="r" b="b"/>
              <a:pathLst>
                <a:path w="944" h="2128" extrusionOk="0">
                  <a:moveTo>
                    <a:pt x="273" y="0"/>
                  </a:moveTo>
                  <a:cubicBezTo>
                    <a:pt x="261" y="0"/>
                    <a:pt x="249" y="1"/>
                    <a:pt x="238" y="3"/>
                  </a:cubicBezTo>
                  <a:cubicBezTo>
                    <a:pt x="98" y="22"/>
                    <a:pt x="1" y="150"/>
                    <a:pt x="20" y="289"/>
                  </a:cubicBezTo>
                  <a:lnTo>
                    <a:pt x="21" y="289"/>
                  </a:lnTo>
                  <a:cubicBezTo>
                    <a:pt x="105" y="854"/>
                    <a:pt x="238" y="1412"/>
                    <a:pt x="417" y="1955"/>
                  </a:cubicBezTo>
                  <a:cubicBezTo>
                    <a:pt x="454" y="2061"/>
                    <a:pt x="553" y="2127"/>
                    <a:pt x="658" y="2127"/>
                  </a:cubicBezTo>
                  <a:cubicBezTo>
                    <a:pt x="686" y="2127"/>
                    <a:pt x="714" y="2123"/>
                    <a:pt x="742" y="2113"/>
                  </a:cubicBezTo>
                  <a:cubicBezTo>
                    <a:pt x="875" y="2067"/>
                    <a:pt x="944" y="1923"/>
                    <a:pt x="899" y="1790"/>
                  </a:cubicBezTo>
                  <a:cubicBezTo>
                    <a:pt x="731" y="1279"/>
                    <a:pt x="604" y="754"/>
                    <a:pt x="526" y="220"/>
                  </a:cubicBezTo>
                  <a:cubicBezTo>
                    <a:pt x="508" y="93"/>
                    <a:pt x="398" y="0"/>
                    <a:pt x="273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67"/>
            <p:cNvSpPr/>
            <p:nvPr/>
          </p:nvSpPr>
          <p:spPr>
            <a:xfrm>
              <a:off x="6071975" y="3300325"/>
              <a:ext cx="52475" cy="102475"/>
            </a:xfrm>
            <a:custGeom>
              <a:avLst/>
              <a:gdLst/>
              <a:ahLst/>
              <a:cxnLst/>
              <a:rect l="l" t="t" r="r" b="b"/>
              <a:pathLst>
                <a:path w="2099" h="4099" extrusionOk="0">
                  <a:moveTo>
                    <a:pt x="412" y="1"/>
                  </a:moveTo>
                  <a:cubicBezTo>
                    <a:pt x="358" y="1"/>
                    <a:pt x="305" y="37"/>
                    <a:pt x="292" y="98"/>
                  </a:cubicBezTo>
                  <a:lnTo>
                    <a:pt x="18" y="1357"/>
                  </a:lnTo>
                  <a:cubicBezTo>
                    <a:pt x="1" y="1436"/>
                    <a:pt x="62" y="1506"/>
                    <a:pt x="139" y="1506"/>
                  </a:cubicBezTo>
                  <a:cubicBezTo>
                    <a:pt x="149" y="1506"/>
                    <a:pt x="158" y="1505"/>
                    <a:pt x="169" y="1502"/>
                  </a:cubicBezTo>
                  <a:lnTo>
                    <a:pt x="503" y="1416"/>
                  </a:lnTo>
                  <a:cubicBezTo>
                    <a:pt x="745" y="2317"/>
                    <a:pt x="1113" y="3181"/>
                    <a:pt x="1597" y="3981"/>
                  </a:cubicBezTo>
                  <a:cubicBezTo>
                    <a:pt x="1644" y="4057"/>
                    <a:pt x="1725" y="4099"/>
                    <a:pt x="1809" y="4099"/>
                  </a:cubicBezTo>
                  <a:cubicBezTo>
                    <a:pt x="1856" y="4099"/>
                    <a:pt x="1903" y="4086"/>
                    <a:pt x="1946" y="4058"/>
                  </a:cubicBezTo>
                  <a:cubicBezTo>
                    <a:pt x="2063" y="3980"/>
                    <a:pt x="2098" y="3823"/>
                    <a:pt x="2024" y="3703"/>
                  </a:cubicBezTo>
                  <a:cubicBezTo>
                    <a:pt x="1571" y="2950"/>
                    <a:pt x="1225" y="2138"/>
                    <a:pt x="998" y="1291"/>
                  </a:cubicBezTo>
                  <a:lnTo>
                    <a:pt x="1283" y="1217"/>
                  </a:lnTo>
                  <a:cubicBezTo>
                    <a:pt x="1373" y="1195"/>
                    <a:pt x="1406" y="1086"/>
                    <a:pt x="1347" y="1017"/>
                  </a:cubicBezTo>
                  <a:lnTo>
                    <a:pt x="505" y="44"/>
                  </a:lnTo>
                  <a:cubicBezTo>
                    <a:pt x="479" y="14"/>
                    <a:pt x="445" y="1"/>
                    <a:pt x="412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2" name="Google Shape;4472;p67"/>
            <p:cNvSpPr/>
            <p:nvPr/>
          </p:nvSpPr>
          <p:spPr>
            <a:xfrm>
              <a:off x="6122225" y="3408475"/>
              <a:ext cx="47725" cy="49550"/>
            </a:xfrm>
            <a:custGeom>
              <a:avLst/>
              <a:gdLst/>
              <a:ahLst/>
              <a:cxnLst/>
              <a:rect l="l" t="t" r="r" b="b"/>
              <a:pathLst>
                <a:path w="1909" h="1982" extrusionOk="0">
                  <a:moveTo>
                    <a:pt x="291" y="0"/>
                  </a:moveTo>
                  <a:cubicBezTo>
                    <a:pt x="243" y="0"/>
                    <a:pt x="195" y="14"/>
                    <a:pt x="152" y="41"/>
                  </a:cubicBezTo>
                  <a:cubicBezTo>
                    <a:pt x="30" y="121"/>
                    <a:pt x="0" y="285"/>
                    <a:pt x="85" y="403"/>
                  </a:cubicBezTo>
                  <a:cubicBezTo>
                    <a:pt x="380" y="810"/>
                    <a:pt x="706" y="1193"/>
                    <a:pt x="1062" y="1548"/>
                  </a:cubicBezTo>
                  <a:cubicBezTo>
                    <a:pt x="1190" y="1678"/>
                    <a:pt x="1323" y="1801"/>
                    <a:pt x="1459" y="1921"/>
                  </a:cubicBezTo>
                  <a:cubicBezTo>
                    <a:pt x="1507" y="1962"/>
                    <a:pt x="1566" y="1981"/>
                    <a:pt x="1624" y="1981"/>
                  </a:cubicBezTo>
                  <a:cubicBezTo>
                    <a:pt x="1695" y="1981"/>
                    <a:pt x="1766" y="1952"/>
                    <a:pt x="1816" y="1894"/>
                  </a:cubicBezTo>
                  <a:cubicBezTo>
                    <a:pt x="1909" y="1788"/>
                    <a:pt x="1898" y="1628"/>
                    <a:pt x="1794" y="1535"/>
                  </a:cubicBezTo>
                  <a:cubicBezTo>
                    <a:pt x="1665" y="1423"/>
                    <a:pt x="1542" y="1308"/>
                    <a:pt x="1422" y="1188"/>
                  </a:cubicBezTo>
                  <a:cubicBezTo>
                    <a:pt x="1087" y="851"/>
                    <a:pt x="778" y="490"/>
                    <a:pt x="500" y="107"/>
                  </a:cubicBezTo>
                  <a:cubicBezTo>
                    <a:pt x="449" y="38"/>
                    <a:pt x="371" y="0"/>
                    <a:pt x="29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3" name="Google Shape;4473;p67"/>
            <p:cNvSpPr/>
            <p:nvPr/>
          </p:nvSpPr>
          <p:spPr>
            <a:xfrm>
              <a:off x="6228150" y="3490275"/>
              <a:ext cx="42050" cy="21525"/>
            </a:xfrm>
            <a:custGeom>
              <a:avLst/>
              <a:gdLst/>
              <a:ahLst/>
              <a:cxnLst/>
              <a:rect l="l" t="t" r="r" b="b"/>
              <a:pathLst>
                <a:path w="1682" h="861" extrusionOk="0">
                  <a:moveTo>
                    <a:pt x="311" y="0"/>
                  </a:moveTo>
                  <a:cubicBezTo>
                    <a:pt x="211" y="0"/>
                    <a:pt x="116" y="56"/>
                    <a:pt x="69" y="151"/>
                  </a:cubicBezTo>
                  <a:lnTo>
                    <a:pt x="53" y="185"/>
                  </a:lnTo>
                  <a:cubicBezTo>
                    <a:pt x="0" y="292"/>
                    <a:pt x="48" y="423"/>
                    <a:pt x="160" y="468"/>
                  </a:cubicBezTo>
                  <a:cubicBezTo>
                    <a:pt x="533" y="619"/>
                    <a:pt x="916" y="747"/>
                    <a:pt x="1307" y="851"/>
                  </a:cubicBezTo>
                  <a:cubicBezTo>
                    <a:pt x="1331" y="857"/>
                    <a:pt x="1355" y="861"/>
                    <a:pt x="1379" y="861"/>
                  </a:cubicBezTo>
                  <a:cubicBezTo>
                    <a:pt x="1480" y="861"/>
                    <a:pt x="1576" y="806"/>
                    <a:pt x="1618" y="713"/>
                  </a:cubicBezTo>
                  <a:cubicBezTo>
                    <a:pt x="1682" y="569"/>
                    <a:pt x="1602" y="403"/>
                    <a:pt x="1451" y="363"/>
                  </a:cubicBezTo>
                  <a:cubicBezTo>
                    <a:pt x="1097" y="268"/>
                    <a:pt x="751" y="154"/>
                    <a:pt x="412" y="20"/>
                  </a:cubicBezTo>
                  <a:cubicBezTo>
                    <a:pt x="379" y="7"/>
                    <a:pt x="345" y="0"/>
                    <a:pt x="31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67"/>
            <p:cNvSpPr/>
            <p:nvPr/>
          </p:nvSpPr>
          <p:spPr>
            <a:xfrm>
              <a:off x="6172850" y="3459275"/>
              <a:ext cx="49900" cy="34575"/>
            </a:xfrm>
            <a:custGeom>
              <a:avLst/>
              <a:gdLst/>
              <a:ahLst/>
              <a:cxnLst/>
              <a:rect l="l" t="t" r="r" b="b"/>
              <a:pathLst>
                <a:path w="1996" h="1383" extrusionOk="0">
                  <a:moveTo>
                    <a:pt x="289" y="1"/>
                  </a:moveTo>
                  <a:cubicBezTo>
                    <a:pt x="212" y="1"/>
                    <a:pt x="136" y="36"/>
                    <a:pt x="86" y="102"/>
                  </a:cubicBezTo>
                  <a:cubicBezTo>
                    <a:pt x="1" y="214"/>
                    <a:pt x="23" y="374"/>
                    <a:pt x="135" y="459"/>
                  </a:cubicBezTo>
                  <a:cubicBezTo>
                    <a:pt x="595" y="800"/>
                    <a:pt x="1082" y="1100"/>
                    <a:pt x="1592" y="1356"/>
                  </a:cubicBezTo>
                  <a:cubicBezTo>
                    <a:pt x="1629" y="1374"/>
                    <a:pt x="1667" y="1382"/>
                    <a:pt x="1705" y="1382"/>
                  </a:cubicBezTo>
                  <a:cubicBezTo>
                    <a:pt x="1799" y="1382"/>
                    <a:pt x="1891" y="1329"/>
                    <a:pt x="1935" y="1239"/>
                  </a:cubicBezTo>
                  <a:cubicBezTo>
                    <a:pt x="1996" y="1113"/>
                    <a:pt x="1943" y="960"/>
                    <a:pt x="1817" y="898"/>
                  </a:cubicBezTo>
                  <a:cubicBezTo>
                    <a:pt x="1336" y="656"/>
                    <a:pt x="875" y="373"/>
                    <a:pt x="443" y="52"/>
                  </a:cubicBezTo>
                  <a:cubicBezTo>
                    <a:pt x="397" y="18"/>
                    <a:pt x="343" y="1"/>
                    <a:pt x="289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67"/>
            <p:cNvSpPr/>
            <p:nvPr/>
          </p:nvSpPr>
          <p:spPr>
            <a:xfrm>
              <a:off x="7323825" y="3495225"/>
              <a:ext cx="51250" cy="99900"/>
            </a:xfrm>
            <a:custGeom>
              <a:avLst/>
              <a:gdLst/>
              <a:ahLst/>
              <a:cxnLst/>
              <a:rect l="l" t="t" r="r" b="b"/>
              <a:pathLst>
                <a:path w="2050" h="3996" extrusionOk="0">
                  <a:moveTo>
                    <a:pt x="1772" y="0"/>
                  </a:moveTo>
                  <a:cubicBezTo>
                    <a:pt x="1653" y="0"/>
                    <a:pt x="1547" y="82"/>
                    <a:pt x="1518" y="201"/>
                  </a:cubicBezTo>
                  <a:cubicBezTo>
                    <a:pt x="1307" y="1053"/>
                    <a:pt x="977" y="1872"/>
                    <a:pt x="540" y="2634"/>
                  </a:cubicBezTo>
                  <a:lnTo>
                    <a:pt x="285" y="2482"/>
                  </a:lnTo>
                  <a:cubicBezTo>
                    <a:pt x="265" y="2470"/>
                    <a:pt x="244" y="2465"/>
                    <a:pt x="223" y="2465"/>
                  </a:cubicBezTo>
                  <a:cubicBezTo>
                    <a:pt x="162" y="2465"/>
                    <a:pt x="104" y="2511"/>
                    <a:pt x="99" y="2579"/>
                  </a:cubicBezTo>
                  <a:lnTo>
                    <a:pt x="6" y="3864"/>
                  </a:lnTo>
                  <a:cubicBezTo>
                    <a:pt x="0" y="3939"/>
                    <a:pt x="62" y="3995"/>
                    <a:pt x="129" y="3995"/>
                  </a:cubicBezTo>
                  <a:cubicBezTo>
                    <a:pt x="152" y="3995"/>
                    <a:pt x="174" y="3989"/>
                    <a:pt x="195" y="3976"/>
                  </a:cubicBezTo>
                  <a:lnTo>
                    <a:pt x="1278" y="3279"/>
                  </a:lnTo>
                  <a:cubicBezTo>
                    <a:pt x="1355" y="3229"/>
                    <a:pt x="1353" y="3117"/>
                    <a:pt x="1275" y="3071"/>
                  </a:cubicBezTo>
                  <a:lnTo>
                    <a:pt x="978" y="2893"/>
                  </a:lnTo>
                  <a:cubicBezTo>
                    <a:pt x="1444" y="2085"/>
                    <a:pt x="1794" y="1213"/>
                    <a:pt x="2018" y="307"/>
                  </a:cubicBezTo>
                  <a:cubicBezTo>
                    <a:pt x="2050" y="171"/>
                    <a:pt x="1963" y="35"/>
                    <a:pt x="1826" y="6"/>
                  </a:cubicBezTo>
                  <a:cubicBezTo>
                    <a:pt x="1808" y="2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6" name="Google Shape;4476;p67"/>
            <p:cNvSpPr/>
            <p:nvPr/>
          </p:nvSpPr>
          <p:spPr>
            <a:xfrm>
              <a:off x="7365575" y="3423925"/>
              <a:ext cx="16150" cy="62275"/>
            </a:xfrm>
            <a:custGeom>
              <a:avLst/>
              <a:gdLst/>
              <a:ahLst/>
              <a:cxnLst/>
              <a:rect l="l" t="t" r="r" b="b"/>
              <a:pathLst>
                <a:path w="646" h="2491" extrusionOk="0">
                  <a:moveTo>
                    <a:pt x="375" y="0"/>
                  </a:moveTo>
                  <a:cubicBezTo>
                    <a:pt x="368" y="0"/>
                    <a:pt x="361" y="1"/>
                    <a:pt x="354" y="1"/>
                  </a:cubicBezTo>
                  <a:cubicBezTo>
                    <a:pt x="216" y="11"/>
                    <a:pt x="111" y="129"/>
                    <a:pt x="119" y="269"/>
                  </a:cubicBezTo>
                  <a:cubicBezTo>
                    <a:pt x="128" y="438"/>
                    <a:pt x="135" y="607"/>
                    <a:pt x="135" y="776"/>
                  </a:cubicBezTo>
                  <a:cubicBezTo>
                    <a:pt x="135" y="1252"/>
                    <a:pt x="96" y="1724"/>
                    <a:pt x="23" y="2193"/>
                  </a:cubicBezTo>
                  <a:cubicBezTo>
                    <a:pt x="0" y="2328"/>
                    <a:pt x="88" y="2458"/>
                    <a:pt x="223" y="2485"/>
                  </a:cubicBezTo>
                  <a:cubicBezTo>
                    <a:pt x="240" y="2488"/>
                    <a:pt x="257" y="2490"/>
                    <a:pt x="274" y="2490"/>
                  </a:cubicBezTo>
                  <a:cubicBezTo>
                    <a:pt x="396" y="2490"/>
                    <a:pt x="504" y="2403"/>
                    <a:pt x="526" y="2278"/>
                  </a:cubicBezTo>
                  <a:cubicBezTo>
                    <a:pt x="604" y="1782"/>
                    <a:pt x="644" y="1279"/>
                    <a:pt x="646" y="776"/>
                  </a:cubicBezTo>
                  <a:cubicBezTo>
                    <a:pt x="646" y="595"/>
                    <a:pt x="638" y="413"/>
                    <a:pt x="626" y="232"/>
                  </a:cubicBezTo>
                  <a:cubicBezTo>
                    <a:pt x="616" y="101"/>
                    <a:pt x="505" y="0"/>
                    <a:pt x="375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7" name="Google Shape;4477;p67"/>
            <p:cNvSpPr/>
            <p:nvPr/>
          </p:nvSpPr>
          <p:spPr>
            <a:xfrm>
              <a:off x="7334775" y="3315150"/>
              <a:ext cx="27850" cy="38100"/>
            </a:xfrm>
            <a:custGeom>
              <a:avLst/>
              <a:gdLst/>
              <a:ahLst/>
              <a:cxnLst/>
              <a:rect l="l" t="t" r="r" b="b"/>
              <a:pathLst>
                <a:path w="1114" h="1524" extrusionOk="0">
                  <a:moveTo>
                    <a:pt x="293" y="1"/>
                  </a:moveTo>
                  <a:cubicBezTo>
                    <a:pt x="265" y="1"/>
                    <a:pt x="236" y="5"/>
                    <a:pt x="209" y="16"/>
                  </a:cubicBezTo>
                  <a:cubicBezTo>
                    <a:pt x="62" y="74"/>
                    <a:pt x="1" y="246"/>
                    <a:pt x="79" y="383"/>
                  </a:cubicBezTo>
                  <a:cubicBezTo>
                    <a:pt x="262" y="698"/>
                    <a:pt x="427" y="1025"/>
                    <a:pt x="573" y="1359"/>
                  </a:cubicBezTo>
                  <a:cubicBezTo>
                    <a:pt x="615" y="1461"/>
                    <a:pt x="714" y="1523"/>
                    <a:pt x="819" y="1523"/>
                  </a:cubicBezTo>
                  <a:cubicBezTo>
                    <a:pt x="848" y="1523"/>
                    <a:pt x="878" y="1518"/>
                    <a:pt x="907" y="1508"/>
                  </a:cubicBezTo>
                  <a:lnTo>
                    <a:pt x="942" y="1495"/>
                  </a:lnTo>
                  <a:cubicBezTo>
                    <a:pt x="1056" y="1457"/>
                    <a:pt x="1114" y="1331"/>
                    <a:pt x="1067" y="1220"/>
                  </a:cubicBezTo>
                  <a:cubicBezTo>
                    <a:pt x="910" y="849"/>
                    <a:pt x="729" y="488"/>
                    <a:pt x="528" y="139"/>
                  </a:cubicBezTo>
                  <a:cubicBezTo>
                    <a:pt x="478" y="54"/>
                    <a:pt x="387" y="1"/>
                    <a:pt x="293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8" name="Google Shape;4478;p67"/>
            <p:cNvSpPr/>
            <p:nvPr/>
          </p:nvSpPr>
          <p:spPr>
            <a:xfrm>
              <a:off x="7355800" y="3361300"/>
              <a:ext cx="23650" cy="53200"/>
            </a:xfrm>
            <a:custGeom>
              <a:avLst/>
              <a:gdLst/>
              <a:ahLst/>
              <a:cxnLst/>
              <a:rect l="l" t="t" r="r" b="b"/>
              <a:pathLst>
                <a:path w="946" h="2128" extrusionOk="0">
                  <a:moveTo>
                    <a:pt x="288" y="0"/>
                  </a:moveTo>
                  <a:cubicBezTo>
                    <a:pt x="260" y="0"/>
                    <a:pt x="232" y="5"/>
                    <a:pt x="204" y="15"/>
                  </a:cubicBezTo>
                  <a:cubicBezTo>
                    <a:pt x="71" y="61"/>
                    <a:pt x="1" y="205"/>
                    <a:pt x="47" y="338"/>
                  </a:cubicBezTo>
                  <a:cubicBezTo>
                    <a:pt x="215" y="850"/>
                    <a:pt x="342" y="1376"/>
                    <a:pt x="420" y="1909"/>
                  </a:cubicBezTo>
                  <a:cubicBezTo>
                    <a:pt x="438" y="2036"/>
                    <a:pt x="548" y="2128"/>
                    <a:pt x="673" y="2128"/>
                  </a:cubicBezTo>
                  <a:cubicBezTo>
                    <a:pt x="685" y="2128"/>
                    <a:pt x="696" y="2127"/>
                    <a:pt x="708" y="2125"/>
                  </a:cubicBezTo>
                  <a:cubicBezTo>
                    <a:pt x="848" y="2106"/>
                    <a:pt x="945" y="1978"/>
                    <a:pt x="926" y="1839"/>
                  </a:cubicBezTo>
                  <a:lnTo>
                    <a:pt x="925" y="1839"/>
                  </a:lnTo>
                  <a:cubicBezTo>
                    <a:pt x="841" y="1273"/>
                    <a:pt x="708" y="716"/>
                    <a:pt x="529" y="173"/>
                  </a:cubicBezTo>
                  <a:cubicBezTo>
                    <a:pt x="492" y="67"/>
                    <a:pt x="393" y="0"/>
                    <a:pt x="288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67"/>
            <p:cNvSpPr/>
            <p:nvPr/>
          </p:nvSpPr>
          <p:spPr>
            <a:xfrm>
              <a:off x="7093025" y="4348600"/>
              <a:ext cx="104200" cy="51200"/>
            </a:xfrm>
            <a:custGeom>
              <a:avLst/>
              <a:gdLst/>
              <a:ahLst/>
              <a:cxnLst/>
              <a:rect l="l" t="t" r="r" b="b"/>
              <a:pathLst>
                <a:path w="4168" h="2048" extrusionOk="0">
                  <a:moveTo>
                    <a:pt x="3871" y="0"/>
                  </a:moveTo>
                  <a:cubicBezTo>
                    <a:pt x="3824" y="0"/>
                    <a:pt x="3777" y="13"/>
                    <a:pt x="3735" y="39"/>
                  </a:cubicBezTo>
                  <a:cubicBezTo>
                    <a:pt x="2982" y="492"/>
                    <a:pt x="2170" y="838"/>
                    <a:pt x="1323" y="1067"/>
                  </a:cubicBezTo>
                  <a:lnTo>
                    <a:pt x="1249" y="780"/>
                  </a:lnTo>
                  <a:cubicBezTo>
                    <a:pt x="1235" y="721"/>
                    <a:pt x="1183" y="687"/>
                    <a:pt x="1130" y="687"/>
                  </a:cubicBezTo>
                  <a:cubicBezTo>
                    <a:pt x="1102" y="687"/>
                    <a:pt x="1073" y="696"/>
                    <a:pt x="1049" y="717"/>
                  </a:cubicBezTo>
                  <a:lnTo>
                    <a:pt x="76" y="1560"/>
                  </a:lnTo>
                  <a:cubicBezTo>
                    <a:pt x="0" y="1625"/>
                    <a:pt x="32" y="1750"/>
                    <a:pt x="130" y="1773"/>
                  </a:cubicBezTo>
                  <a:lnTo>
                    <a:pt x="1389" y="2045"/>
                  </a:lnTo>
                  <a:cubicBezTo>
                    <a:pt x="1398" y="2047"/>
                    <a:pt x="1407" y="2048"/>
                    <a:pt x="1416" y="2048"/>
                  </a:cubicBezTo>
                  <a:cubicBezTo>
                    <a:pt x="1493" y="2048"/>
                    <a:pt x="1555" y="1975"/>
                    <a:pt x="1534" y="1894"/>
                  </a:cubicBezTo>
                  <a:lnTo>
                    <a:pt x="1450" y="1561"/>
                  </a:lnTo>
                  <a:cubicBezTo>
                    <a:pt x="2351" y="1318"/>
                    <a:pt x="3214" y="950"/>
                    <a:pt x="4013" y="466"/>
                  </a:cubicBezTo>
                  <a:cubicBezTo>
                    <a:pt x="4132" y="392"/>
                    <a:pt x="4167" y="235"/>
                    <a:pt x="4090" y="119"/>
                  </a:cubicBezTo>
                  <a:cubicBezTo>
                    <a:pt x="4039" y="42"/>
                    <a:pt x="3956" y="0"/>
                    <a:pt x="387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67"/>
            <p:cNvSpPr/>
            <p:nvPr/>
          </p:nvSpPr>
          <p:spPr>
            <a:xfrm>
              <a:off x="7201150" y="4302925"/>
              <a:ext cx="51100" cy="46100"/>
            </a:xfrm>
            <a:custGeom>
              <a:avLst/>
              <a:gdLst/>
              <a:ahLst/>
              <a:cxnLst/>
              <a:rect l="l" t="t" r="r" b="b"/>
              <a:pathLst>
                <a:path w="2044" h="1844" extrusionOk="0">
                  <a:moveTo>
                    <a:pt x="1760" y="1"/>
                  </a:moveTo>
                  <a:cubicBezTo>
                    <a:pt x="1689" y="1"/>
                    <a:pt x="1619" y="31"/>
                    <a:pt x="1568" y="88"/>
                  </a:cubicBezTo>
                  <a:cubicBezTo>
                    <a:pt x="1456" y="215"/>
                    <a:pt x="1341" y="338"/>
                    <a:pt x="1221" y="458"/>
                  </a:cubicBezTo>
                  <a:cubicBezTo>
                    <a:pt x="885" y="793"/>
                    <a:pt x="524" y="1102"/>
                    <a:pt x="140" y="1380"/>
                  </a:cubicBezTo>
                  <a:cubicBezTo>
                    <a:pt x="29" y="1460"/>
                    <a:pt x="1" y="1612"/>
                    <a:pt x="74" y="1728"/>
                  </a:cubicBezTo>
                  <a:cubicBezTo>
                    <a:pt x="124" y="1803"/>
                    <a:pt x="205" y="1844"/>
                    <a:pt x="288" y="1844"/>
                  </a:cubicBezTo>
                  <a:cubicBezTo>
                    <a:pt x="339" y="1844"/>
                    <a:pt x="391" y="1828"/>
                    <a:pt x="436" y="1797"/>
                  </a:cubicBezTo>
                  <a:cubicBezTo>
                    <a:pt x="843" y="1500"/>
                    <a:pt x="1226" y="1174"/>
                    <a:pt x="1581" y="820"/>
                  </a:cubicBezTo>
                  <a:cubicBezTo>
                    <a:pt x="1711" y="690"/>
                    <a:pt x="1834" y="557"/>
                    <a:pt x="1954" y="421"/>
                  </a:cubicBezTo>
                  <a:cubicBezTo>
                    <a:pt x="2044" y="315"/>
                    <a:pt x="2033" y="155"/>
                    <a:pt x="1927" y="64"/>
                  </a:cubicBezTo>
                  <a:cubicBezTo>
                    <a:pt x="1879" y="22"/>
                    <a:pt x="1819" y="1"/>
                    <a:pt x="1760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67"/>
            <p:cNvSpPr/>
            <p:nvPr/>
          </p:nvSpPr>
          <p:spPr>
            <a:xfrm>
              <a:off x="7282950" y="4203000"/>
              <a:ext cx="22950" cy="40225"/>
            </a:xfrm>
            <a:custGeom>
              <a:avLst/>
              <a:gdLst/>
              <a:ahLst/>
              <a:cxnLst/>
              <a:rect l="l" t="t" r="r" b="b"/>
              <a:pathLst>
                <a:path w="918" h="1609" extrusionOk="0">
                  <a:moveTo>
                    <a:pt x="642" y="0"/>
                  </a:moveTo>
                  <a:cubicBezTo>
                    <a:pt x="531" y="0"/>
                    <a:pt x="426" y="74"/>
                    <a:pt x="396" y="189"/>
                  </a:cubicBezTo>
                  <a:cubicBezTo>
                    <a:pt x="301" y="543"/>
                    <a:pt x="187" y="889"/>
                    <a:pt x="53" y="1228"/>
                  </a:cubicBezTo>
                  <a:cubicBezTo>
                    <a:pt x="0" y="1360"/>
                    <a:pt x="58" y="1509"/>
                    <a:pt x="184" y="1571"/>
                  </a:cubicBezTo>
                  <a:lnTo>
                    <a:pt x="218" y="1587"/>
                  </a:lnTo>
                  <a:cubicBezTo>
                    <a:pt x="248" y="1602"/>
                    <a:pt x="280" y="1608"/>
                    <a:pt x="311" y="1608"/>
                  </a:cubicBezTo>
                  <a:cubicBezTo>
                    <a:pt x="392" y="1608"/>
                    <a:pt x="469" y="1561"/>
                    <a:pt x="501" y="1480"/>
                  </a:cubicBezTo>
                  <a:cubicBezTo>
                    <a:pt x="653" y="1107"/>
                    <a:pt x="780" y="724"/>
                    <a:pt x="886" y="333"/>
                  </a:cubicBezTo>
                  <a:cubicBezTo>
                    <a:pt x="918" y="210"/>
                    <a:pt x="862" y="74"/>
                    <a:pt x="746" y="22"/>
                  </a:cubicBezTo>
                  <a:cubicBezTo>
                    <a:pt x="712" y="7"/>
                    <a:pt x="677" y="0"/>
                    <a:pt x="642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67"/>
            <p:cNvSpPr/>
            <p:nvPr/>
          </p:nvSpPr>
          <p:spPr>
            <a:xfrm>
              <a:off x="7252000" y="4250300"/>
              <a:ext cx="36300" cy="48175"/>
            </a:xfrm>
            <a:custGeom>
              <a:avLst/>
              <a:gdLst/>
              <a:ahLst/>
              <a:cxnLst/>
              <a:rect l="l" t="t" r="r" b="b"/>
              <a:pathLst>
                <a:path w="1452" h="1927" extrusionOk="0">
                  <a:moveTo>
                    <a:pt x="1159" y="1"/>
                  </a:moveTo>
                  <a:cubicBezTo>
                    <a:pt x="1064" y="1"/>
                    <a:pt x="974" y="53"/>
                    <a:pt x="931" y="143"/>
                  </a:cubicBezTo>
                  <a:cubicBezTo>
                    <a:pt x="689" y="625"/>
                    <a:pt x="405" y="1085"/>
                    <a:pt x="85" y="1519"/>
                  </a:cubicBezTo>
                  <a:cubicBezTo>
                    <a:pt x="0" y="1631"/>
                    <a:pt x="21" y="1790"/>
                    <a:pt x="135" y="1874"/>
                  </a:cubicBezTo>
                  <a:cubicBezTo>
                    <a:pt x="181" y="1909"/>
                    <a:pt x="235" y="1926"/>
                    <a:pt x="289" y="1926"/>
                  </a:cubicBezTo>
                  <a:cubicBezTo>
                    <a:pt x="366" y="1926"/>
                    <a:pt x="441" y="1892"/>
                    <a:pt x="492" y="1826"/>
                  </a:cubicBezTo>
                  <a:cubicBezTo>
                    <a:pt x="831" y="1367"/>
                    <a:pt x="1132" y="878"/>
                    <a:pt x="1389" y="368"/>
                  </a:cubicBezTo>
                  <a:cubicBezTo>
                    <a:pt x="1451" y="241"/>
                    <a:pt x="1398" y="87"/>
                    <a:pt x="1270" y="26"/>
                  </a:cubicBezTo>
                  <a:cubicBezTo>
                    <a:pt x="1234" y="9"/>
                    <a:pt x="1196" y="1"/>
                    <a:pt x="1159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83" name="Google Shape;4483;p67"/>
          <p:cNvGrpSpPr/>
          <p:nvPr/>
        </p:nvGrpSpPr>
        <p:grpSpPr>
          <a:xfrm>
            <a:off x="4719687" y="1171356"/>
            <a:ext cx="725845" cy="699975"/>
            <a:chOff x="4249973" y="1201875"/>
            <a:chExt cx="1958568" cy="1888762"/>
          </a:xfrm>
        </p:grpSpPr>
        <p:sp>
          <p:nvSpPr>
            <p:cNvPr id="4484" name="Google Shape;4484;p67"/>
            <p:cNvSpPr/>
            <p:nvPr/>
          </p:nvSpPr>
          <p:spPr>
            <a:xfrm>
              <a:off x="4468527" y="1411932"/>
              <a:ext cx="1528500" cy="1452600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85" name="Google Shape;4485;p67"/>
            <p:cNvGrpSpPr/>
            <p:nvPr/>
          </p:nvGrpSpPr>
          <p:grpSpPr>
            <a:xfrm>
              <a:off x="5853086" y="1789142"/>
              <a:ext cx="355454" cy="1048099"/>
              <a:chOff x="5576108" y="2016725"/>
              <a:chExt cx="565200" cy="1666560"/>
            </a:xfrm>
          </p:grpSpPr>
          <p:sp>
            <p:nvSpPr>
              <p:cNvPr id="4486" name="Google Shape;4486;p67"/>
              <p:cNvSpPr/>
              <p:nvPr/>
            </p:nvSpPr>
            <p:spPr>
              <a:xfrm>
                <a:off x="5576108" y="2016725"/>
                <a:ext cx="565200" cy="565500"/>
              </a:xfrm>
              <a:prstGeom prst="ellipse">
                <a:avLst/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4487" name="Google Shape;4487;p67"/>
              <p:cNvSpPr/>
              <p:nvPr/>
            </p:nvSpPr>
            <p:spPr>
              <a:xfrm rot="6479001">
                <a:off x="5275897" y="3050667"/>
                <a:ext cx="1119386" cy="152834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88" name="Google Shape;4488;p67"/>
            <p:cNvGrpSpPr/>
            <p:nvPr/>
          </p:nvGrpSpPr>
          <p:grpSpPr>
            <a:xfrm>
              <a:off x="4869455" y="2691676"/>
              <a:ext cx="1013897" cy="398961"/>
              <a:chOff x="4012057" y="3451825"/>
              <a:chExt cx="1612175" cy="634379"/>
            </a:xfrm>
          </p:grpSpPr>
          <p:sp>
            <p:nvSpPr>
              <p:cNvPr id="4489" name="Google Shape;4489;p67"/>
              <p:cNvSpPr/>
              <p:nvPr/>
            </p:nvSpPr>
            <p:spPr>
              <a:xfrm>
                <a:off x="5059033" y="3451825"/>
                <a:ext cx="565200" cy="565500"/>
              </a:xfrm>
              <a:prstGeom prst="ellipse">
                <a:avLst/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4490" name="Google Shape;4490;p67"/>
              <p:cNvSpPr/>
              <p:nvPr/>
            </p:nvSpPr>
            <p:spPr>
              <a:xfrm rot="10799079">
                <a:off x="4012507" y="3933353"/>
                <a:ext cx="1119600" cy="152703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91" name="Google Shape;4491;p67"/>
            <p:cNvGrpSpPr/>
            <p:nvPr/>
          </p:nvGrpSpPr>
          <p:grpSpPr>
            <a:xfrm>
              <a:off x="4276937" y="2155961"/>
              <a:ext cx="651965" cy="891358"/>
              <a:chOff x="3069908" y="2599997"/>
              <a:chExt cx="1036675" cy="1417328"/>
            </a:xfrm>
          </p:grpSpPr>
          <p:sp>
            <p:nvSpPr>
              <p:cNvPr id="4492" name="Google Shape;4492;p67"/>
              <p:cNvSpPr/>
              <p:nvPr/>
            </p:nvSpPr>
            <p:spPr>
              <a:xfrm>
                <a:off x="3541383" y="3451825"/>
                <a:ext cx="565200" cy="565500"/>
              </a:xfrm>
              <a:prstGeom prst="ellipse">
                <a:avLst/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4493" name="Google Shape;4493;p67"/>
              <p:cNvSpPr/>
              <p:nvPr/>
            </p:nvSpPr>
            <p:spPr>
              <a:xfrm rot="-6478717">
                <a:off x="2755922" y="3079191"/>
                <a:ext cx="1119672" cy="153413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94" name="Google Shape;4494;p67"/>
            <p:cNvGrpSpPr/>
            <p:nvPr/>
          </p:nvGrpSpPr>
          <p:grpSpPr>
            <a:xfrm>
              <a:off x="5054918" y="1201875"/>
              <a:ext cx="999548" cy="602711"/>
              <a:chOff x="4306958" y="1082925"/>
              <a:chExt cx="1589359" cy="958358"/>
            </a:xfrm>
          </p:grpSpPr>
          <p:sp>
            <p:nvSpPr>
              <p:cNvPr id="4495" name="Google Shape;4495;p67"/>
              <p:cNvSpPr/>
              <p:nvPr/>
            </p:nvSpPr>
            <p:spPr>
              <a:xfrm>
                <a:off x="4306958" y="1082925"/>
                <a:ext cx="565200" cy="565500"/>
              </a:xfrm>
              <a:prstGeom prst="ellipse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4496" name="Google Shape;4496;p67"/>
              <p:cNvSpPr/>
              <p:nvPr/>
            </p:nvSpPr>
            <p:spPr>
              <a:xfrm rot="2159678">
                <a:off x="4838902" y="1574444"/>
                <a:ext cx="1119431" cy="152476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97" name="Google Shape;4497;p67"/>
            <p:cNvGrpSpPr/>
            <p:nvPr/>
          </p:nvGrpSpPr>
          <p:grpSpPr>
            <a:xfrm>
              <a:off x="4249973" y="1303451"/>
              <a:ext cx="799317" cy="841334"/>
              <a:chOff x="3027033" y="1244439"/>
              <a:chExt cx="1270977" cy="1337786"/>
            </a:xfrm>
          </p:grpSpPr>
          <p:sp>
            <p:nvSpPr>
              <p:cNvPr id="4498" name="Google Shape;4498;p67"/>
              <p:cNvSpPr/>
              <p:nvPr/>
            </p:nvSpPr>
            <p:spPr>
              <a:xfrm>
                <a:off x="3027033" y="2016725"/>
                <a:ext cx="565200" cy="565500"/>
              </a:xfrm>
              <a:prstGeom prst="ellipse">
                <a:avLst/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4499" name="Google Shape;4499;p67"/>
              <p:cNvSpPr/>
              <p:nvPr/>
            </p:nvSpPr>
            <p:spPr>
              <a:xfrm rot="-2159137">
                <a:off x="3240473" y="1559002"/>
                <a:ext cx="1119673" cy="153273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00" name="Google Shape;4500;p67"/>
          <p:cNvGrpSpPr/>
          <p:nvPr/>
        </p:nvGrpSpPr>
        <p:grpSpPr>
          <a:xfrm>
            <a:off x="4072551" y="2058137"/>
            <a:ext cx="750769" cy="683784"/>
            <a:chOff x="4204684" y="2104422"/>
            <a:chExt cx="699822" cy="637382"/>
          </a:xfrm>
        </p:grpSpPr>
        <p:grpSp>
          <p:nvGrpSpPr>
            <p:cNvPr id="4501" name="Google Shape;4501;p67"/>
            <p:cNvGrpSpPr/>
            <p:nvPr/>
          </p:nvGrpSpPr>
          <p:grpSpPr>
            <a:xfrm>
              <a:off x="4204684" y="2430067"/>
              <a:ext cx="342957" cy="311738"/>
              <a:chOff x="4204684" y="2430067"/>
              <a:chExt cx="342957" cy="311738"/>
            </a:xfrm>
          </p:grpSpPr>
          <p:sp>
            <p:nvSpPr>
              <p:cNvPr id="4502" name="Google Shape;4502;p67"/>
              <p:cNvSpPr/>
              <p:nvPr/>
            </p:nvSpPr>
            <p:spPr>
              <a:xfrm>
                <a:off x="4235882" y="2430067"/>
                <a:ext cx="311759" cy="311738"/>
              </a:xfrm>
              <a:custGeom>
                <a:avLst/>
                <a:gdLst/>
                <a:ahLst/>
                <a:cxnLst/>
                <a:rect l="l" t="t" r="r" b="b"/>
                <a:pathLst>
                  <a:path w="8384" h="8384" extrusionOk="0">
                    <a:moveTo>
                      <a:pt x="1" y="0"/>
                    </a:moveTo>
                    <a:cubicBezTo>
                      <a:pt x="23" y="1056"/>
                      <a:pt x="239" y="2096"/>
                      <a:pt x="641" y="3073"/>
                    </a:cubicBezTo>
                    <a:cubicBezTo>
                      <a:pt x="676" y="3072"/>
                      <a:pt x="710" y="3070"/>
                      <a:pt x="745" y="3070"/>
                    </a:cubicBezTo>
                    <a:cubicBezTo>
                      <a:pt x="1419" y="3070"/>
                      <a:pt x="2047" y="3416"/>
                      <a:pt x="2406" y="3988"/>
                    </a:cubicBezTo>
                    <a:cubicBezTo>
                      <a:pt x="2766" y="4558"/>
                      <a:pt x="2808" y="5272"/>
                      <a:pt x="2516" y="5880"/>
                    </a:cubicBezTo>
                    <a:cubicBezTo>
                      <a:pt x="4076" y="7440"/>
                      <a:pt x="6179" y="8337"/>
                      <a:pt x="8384" y="8383"/>
                    </a:cubicBezTo>
                    <a:lnTo>
                      <a:pt x="8384" y="3190"/>
                    </a:lnTo>
                    <a:cubicBezTo>
                      <a:pt x="6664" y="3094"/>
                      <a:pt x="5290" y="1720"/>
                      <a:pt x="5194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3" name="Google Shape;4503;p67"/>
              <p:cNvSpPr/>
              <p:nvPr/>
            </p:nvSpPr>
            <p:spPr>
              <a:xfrm>
                <a:off x="4204684" y="2558309"/>
                <a:ext cx="117839" cy="117794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3168" extrusionOk="0">
                    <a:moveTo>
                      <a:pt x="1584" y="0"/>
                    </a:moveTo>
                    <a:cubicBezTo>
                      <a:pt x="710" y="0"/>
                      <a:pt x="1" y="710"/>
                      <a:pt x="1" y="1584"/>
                    </a:cubicBezTo>
                    <a:cubicBezTo>
                      <a:pt x="1" y="2459"/>
                      <a:pt x="710" y="3168"/>
                      <a:pt x="1584" y="3168"/>
                    </a:cubicBezTo>
                    <a:cubicBezTo>
                      <a:pt x="2459" y="3168"/>
                      <a:pt x="3168" y="2459"/>
                      <a:pt x="3168" y="1584"/>
                    </a:cubicBezTo>
                    <a:cubicBezTo>
                      <a:pt x="3168" y="710"/>
                      <a:pt x="2459" y="0"/>
                      <a:pt x="1584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04" name="Google Shape;4504;p67"/>
            <p:cNvGrpSpPr/>
            <p:nvPr/>
          </p:nvGrpSpPr>
          <p:grpSpPr>
            <a:xfrm>
              <a:off x="4561586" y="2430067"/>
              <a:ext cx="342920" cy="311738"/>
              <a:chOff x="4561586" y="2430067"/>
              <a:chExt cx="342920" cy="311738"/>
            </a:xfrm>
          </p:grpSpPr>
          <p:sp>
            <p:nvSpPr>
              <p:cNvPr id="4505" name="Google Shape;4505;p67"/>
              <p:cNvSpPr/>
              <p:nvPr/>
            </p:nvSpPr>
            <p:spPr>
              <a:xfrm>
                <a:off x="4561586" y="2430067"/>
                <a:ext cx="311759" cy="311738"/>
              </a:xfrm>
              <a:custGeom>
                <a:avLst/>
                <a:gdLst/>
                <a:ahLst/>
                <a:cxnLst/>
                <a:rect l="l" t="t" r="r" b="b"/>
                <a:pathLst>
                  <a:path w="8384" h="8384" extrusionOk="0">
                    <a:moveTo>
                      <a:pt x="3189" y="0"/>
                    </a:moveTo>
                    <a:cubicBezTo>
                      <a:pt x="3093" y="1720"/>
                      <a:pt x="1721" y="3092"/>
                      <a:pt x="1" y="3190"/>
                    </a:cubicBezTo>
                    <a:lnTo>
                      <a:pt x="1" y="8383"/>
                    </a:lnTo>
                    <a:cubicBezTo>
                      <a:pt x="2206" y="8337"/>
                      <a:pt x="4309" y="7440"/>
                      <a:pt x="5868" y="5880"/>
                    </a:cubicBezTo>
                    <a:cubicBezTo>
                      <a:pt x="5577" y="5272"/>
                      <a:pt x="5618" y="4558"/>
                      <a:pt x="5979" y="3986"/>
                    </a:cubicBezTo>
                    <a:cubicBezTo>
                      <a:pt x="6337" y="3416"/>
                      <a:pt x="6965" y="3070"/>
                      <a:pt x="7639" y="3070"/>
                    </a:cubicBezTo>
                    <a:cubicBezTo>
                      <a:pt x="7675" y="3070"/>
                      <a:pt x="7710" y="3070"/>
                      <a:pt x="7743" y="3073"/>
                    </a:cubicBezTo>
                    <a:cubicBezTo>
                      <a:pt x="8145" y="2096"/>
                      <a:pt x="8362" y="1056"/>
                      <a:pt x="8384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6" name="Google Shape;4506;p67"/>
              <p:cNvSpPr/>
              <p:nvPr/>
            </p:nvSpPr>
            <p:spPr>
              <a:xfrm>
                <a:off x="4786741" y="2558309"/>
                <a:ext cx="117765" cy="117794"/>
              </a:xfrm>
              <a:custGeom>
                <a:avLst/>
                <a:gdLst/>
                <a:ahLst/>
                <a:cxnLst/>
                <a:rect l="l" t="t" r="r" b="b"/>
                <a:pathLst>
                  <a:path w="3167" h="3168" extrusionOk="0">
                    <a:moveTo>
                      <a:pt x="1583" y="0"/>
                    </a:moveTo>
                    <a:cubicBezTo>
                      <a:pt x="708" y="0"/>
                      <a:pt x="1" y="710"/>
                      <a:pt x="1" y="1584"/>
                    </a:cubicBezTo>
                    <a:cubicBezTo>
                      <a:pt x="1" y="2459"/>
                      <a:pt x="708" y="3168"/>
                      <a:pt x="1583" y="3168"/>
                    </a:cubicBezTo>
                    <a:cubicBezTo>
                      <a:pt x="2457" y="3168"/>
                      <a:pt x="3166" y="2459"/>
                      <a:pt x="3166" y="1584"/>
                    </a:cubicBezTo>
                    <a:cubicBezTo>
                      <a:pt x="3166" y="710"/>
                      <a:pt x="2457" y="0"/>
                      <a:pt x="1583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07" name="Google Shape;4507;p67"/>
            <p:cNvGrpSpPr/>
            <p:nvPr/>
          </p:nvGrpSpPr>
          <p:grpSpPr>
            <a:xfrm>
              <a:off x="4561586" y="2104422"/>
              <a:ext cx="342920" cy="311738"/>
              <a:chOff x="4561586" y="2104422"/>
              <a:chExt cx="342920" cy="311738"/>
            </a:xfrm>
          </p:grpSpPr>
          <p:sp>
            <p:nvSpPr>
              <p:cNvPr id="4508" name="Google Shape;4508;p67"/>
              <p:cNvSpPr/>
              <p:nvPr/>
            </p:nvSpPr>
            <p:spPr>
              <a:xfrm>
                <a:off x="4561586" y="2104422"/>
                <a:ext cx="311722" cy="311738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8384" extrusionOk="0">
                    <a:moveTo>
                      <a:pt x="1" y="1"/>
                    </a:moveTo>
                    <a:lnTo>
                      <a:pt x="1" y="5194"/>
                    </a:lnTo>
                    <a:cubicBezTo>
                      <a:pt x="1721" y="5290"/>
                      <a:pt x="3093" y="6662"/>
                      <a:pt x="3189" y="8384"/>
                    </a:cubicBezTo>
                    <a:lnTo>
                      <a:pt x="8382" y="8384"/>
                    </a:lnTo>
                    <a:cubicBezTo>
                      <a:pt x="8362" y="7328"/>
                      <a:pt x="8144" y="6286"/>
                      <a:pt x="7742" y="5311"/>
                    </a:cubicBezTo>
                    <a:cubicBezTo>
                      <a:pt x="7708" y="5312"/>
                      <a:pt x="7673" y="5314"/>
                      <a:pt x="7638" y="5314"/>
                    </a:cubicBezTo>
                    <a:cubicBezTo>
                      <a:pt x="6964" y="5312"/>
                      <a:pt x="6336" y="4966"/>
                      <a:pt x="5977" y="4396"/>
                    </a:cubicBezTo>
                    <a:cubicBezTo>
                      <a:pt x="5618" y="3825"/>
                      <a:pt x="5577" y="3110"/>
                      <a:pt x="5867" y="2502"/>
                    </a:cubicBezTo>
                    <a:cubicBezTo>
                      <a:pt x="4309" y="942"/>
                      <a:pt x="2206" y="45"/>
                      <a:pt x="1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9" name="Google Shape;4509;p67"/>
              <p:cNvSpPr/>
              <p:nvPr/>
            </p:nvSpPr>
            <p:spPr>
              <a:xfrm>
                <a:off x="4786741" y="2170087"/>
                <a:ext cx="117765" cy="117757"/>
              </a:xfrm>
              <a:custGeom>
                <a:avLst/>
                <a:gdLst/>
                <a:ahLst/>
                <a:cxnLst/>
                <a:rect l="l" t="t" r="r" b="b"/>
                <a:pathLst>
                  <a:path w="3167" h="3167" extrusionOk="0">
                    <a:moveTo>
                      <a:pt x="1583" y="1"/>
                    </a:moveTo>
                    <a:cubicBezTo>
                      <a:pt x="708" y="1"/>
                      <a:pt x="1" y="709"/>
                      <a:pt x="1" y="1583"/>
                    </a:cubicBezTo>
                    <a:cubicBezTo>
                      <a:pt x="1" y="2457"/>
                      <a:pt x="708" y="3167"/>
                      <a:pt x="1583" y="3167"/>
                    </a:cubicBezTo>
                    <a:cubicBezTo>
                      <a:pt x="2457" y="3167"/>
                      <a:pt x="3166" y="2457"/>
                      <a:pt x="3166" y="1583"/>
                    </a:cubicBezTo>
                    <a:cubicBezTo>
                      <a:pt x="3166" y="709"/>
                      <a:pt x="2457" y="1"/>
                      <a:pt x="1583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10" name="Google Shape;4510;p67"/>
            <p:cNvGrpSpPr/>
            <p:nvPr/>
          </p:nvGrpSpPr>
          <p:grpSpPr>
            <a:xfrm>
              <a:off x="4204684" y="2104422"/>
              <a:ext cx="342957" cy="311664"/>
              <a:chOff x="4204684" y="2104422"/>
              <a:chExt cx="342957" cy="311664"/>
            </a:xfrm>
          </p:grpSpPr>
          <p:sp>
            <p:nvSpPr>
              <p:cNvPr id="4511" name="Google Shape;4511;p67"/>
              <p:cNvSpPr/>
              <p:nvPr/>
            </p:nvSpPr>
            <p:spPr>
              <a:xfrm>
                <a:off x="4235882" y="2104422"/>
                <a:ext cx="311759" cy="311664"/>
              </a:xfrm>
              <a:custGeom>
                <a:avLst/>
                <a:gdLst/>
                <a:ahLst/>
                <a:cxnLst/>
                <a:rect l="l" t="t" r="r" b="b"/>
                <a:pathLst>
                  <a:path w="8384" h="8382" extrusionOk="0">
                    <a:moveTo>
                      <a:pt x="8384" y="1"/>
                    </a:moveTo>
                    <a:cubicBezTo>
                      <a:pt x="6179" y="45"/>
                      <a:pt x="4076" y="942"/>
                      <a:pt x="2516" y="2502"/>
                    </a:cubicBezTo>
                    <a:cubicBezTo>
                      <a:pt x="2808" y="3110"/>
                      <a:pt x="2766" y="3825"/>
                      <a:pt x="2406" y="4396"/>
                    </a:cubicBezTo>
                    <a:cubicBezTo>
                      <a:pt x="2047" y="4966"/>
                      <a:pt x="1419" y="5312"/>
                      <a:pt x="745" y="5312"/>
                    </a:cubicBezTo>
                    <a:cubicBezTo>
                      <a:pt x="710" y="5312"/>
                      <a:pt x="675" y="5312"/>
                      <a:pt x="641" y="5311"/>
                    </a:cubicBezTo>
                    <a:cubicBezTo>
                      <a:pt x="239" y="6286"/>
                      <a:pt x="23" y="7327"/>
                      <a:pt x="1" y="8382"/>
                    </a:cubicBezTo>
                    <a:lnTo>
                      <a:pt x="5194" y="8382"/>
                    </a:lnTo>
                    <a:cubicBezTo>
                      <a:pt x="5290" y="6662"/>
                      <a:pt x="6664" y="5290"/>
                      <a:pt x="8384" y="5194"/>
                    </a:cubicBezTo>
                    <a:lnTo>
                      <a:pt x="8384" y="1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2" name="Google Shape;4512;p67"/>
              <p:cNvSpPr/>
              <p:nvPr/>
            </p:nvSpPr>
            <p:spPr>
              <a:xfrm>
                <a:off x="4204684" y="2170087"/>
                <a:ext cx="117839" cy="117757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3167" extrusionOk="0">
                    <a:moveTo>
                      <a:pt x="1584" y="1"/>
                    </a:moveTo>
                    <a:cubicBezTo>
                      <a:pt x="710" y="1"/>
                      <a:pt x="1" y="709"/>
                      <a:pt x="1" y="1583"/>
                    </a:cubicBezTo>
                    <a:cubicBezTo>
                      <a:pt x="1" y="2457"/>
                      <a:pt x="710" y="3167"/>
                      <a:pt x="1584" y="3167"/>
                    </a:cubicBezTo>
                    <a:cubicBezTo>
                      <a:pt x="2459" y="3167"/>
                      <a:pt x="3168" y="2457"/>
                      <a:pt x="3168" y="1583"/>
                    </a:cubicBezTo>
                    <a:cubicBezTo>
                      <a:pt x="3168" y="709"/>
                      <a:pt x="2459" y="1"/>
                      <a:pt x="1584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13" name="Google Shape;4513;p67"/>
          <p:cNvGrpSpPr/>
          <p:nvPr/>
        </p:nvGrpSpPr>
        <p:grpSpPr>
          <a:xfrm>
            <a:off x="5536984" y="1171351"/>
            <a:ext cx="660591" cy="688867"/>
            <a:chOff x="5830645" y="1267368"/>
            <a:chExt cx="530340" cy="553040"/>
          </a:xfrm>
        </p:grpSpPr>
        <p:sp>
          <p:nvSpPr>
            <p:cNvPr id="4514" name="Google Shape;4514;p67"/>
            <p:cNvSpPr/>
            <p:nvPr/>
          </p:nvSpPr>
          <p:spPr>
            <a:xfrm>
              <a:off x="5994669" y="1442730"/>
              <a:ext cx="202317" cy="202342"/>
            </a:xfrm>
            <a:custGeom>
              <a:avLst/>
              <a:gdLst/>
              <a:ahLst/>
              <a:cxnLst/>
              <a:rect l="l" t="t" r="r" b="b"/>
              <a:pathLst>
                <a:path w="7941" h="7942" extrusionOk="0">
                  <a:moveTo>
                    <a:pt x="3971" y="319"/>
                  </a:moveTo>
                  <a:cubicBezTo>
                    <a:pt x="5984" y="319"/>
                    <a:pt x="7623" y="1957"/>
                    <a:pt x="7623" y="3971"/>
                  </a:cubicBezTo>
                  <a:cubicBezTo>
                    <a:pt x="7623" y="5984"/>
                    <a:pt x="5985" y="7624"/>
                    <a:pt x="3971" y="7624"/>
                  </a:cubicBezTo>
                  <a:cubicBezTo>
                    <a:pt x="1956" y="7624"/>
                    <a:pt x="318" y="5984"/>
                    <a:pt x="318" y="3971"/>
                  </a:cubicBezTo>
                  <a:cubicBezTo>
                    <a:pt x="318" y="1957"/>
                    <a:pt x="1956" y="319"/>
                    <a:pt x="3971" y="319"/>
                  </a:cubicBezTo>
                  <a:close/>
                  <a:moveTo>
                    <a:pt x="3971" y="0"/>
                  </a:moveTo>
                  <a:cubicBezTo>
                    <a:pt x="1782" y="0"/>
                    <a:pt x="1" y="1782"/>
                    <a:pt x="1" y="3971"/>
                  </a:cubicBezTo>
                  <a:cubicBezTo>
                    <a:pt x="1" y="6159"/>
                    <a:pt x="1782" y="7941"/>
                    <a:pt x="3971" y="7941"/>
                  </a:cubicBezTo>
                  <a:cubicBezTo>
                    <a:pt x="6160" y="7941"/>
                    <a:pt x="7940" y="6159"/>
                    <a:pt x="7940" y="3971"/>
                  </a:cubicBezTo>
                  <a:cubicBezTo>
                    <a:pt x="7940" y="1782"/>
                    <a:pt x="6160" y="0"/>
                    <a:pt x="3971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15" name="Google Shape;4515;p67"/>
            <p:cNvGrpSpPr/>
            <p:nvPr/>
          </p:nvGrpSpPr>
          <p:grpSpPr>
            <a:xfrm>
              <a:off x="5830645" y="1267368"/>
              <a:ext cx="259743" cy="269909"/>
              <a:chOff x="5830645" y="1267368"/>
              <a:chExt cx="259743" cy="269909"/>
            </a:xfrm>
          </p:grpSpPr>
          <p:sp>
            <p:nvSpPr>
              <p:cNvPr id="4516" name="Google Shape;4516;p67"/>
              <p:cNvSpPr/>
              <p:nvPr/>
            </p:nvSpPr>
            <p:spPr>
              <a:xfrm>
                <a:off x="5830645" y="1304897"/>
                <a:ext cx="259743" cy="232380"/>
              </a:xfrm>
              <a:custGeom>
                <a:avLst/>
                <a:gdLst/>
                <a:ahLst/>
                <a:cxnLst/>
                <a:rect l="l" t="t" r="r" b="b"/>
                <a:pathLst>
                  <a:path w="10195" h="9121" extrusionOk="0">
                    <a:moveTo>
                      <a:pt x="7470" y="1"/>
                    </a:moveTo>
                    <a:cubicBezTo>
                      <a:pt x="7469" y="1"/>
                      <a:pt x="7468" y="1"/>
                      <a:pt x="7467" y="1"/>
                    </a:cubicBezTo>
                    <a:lnTo>
                      <a:pt x="7044" y="1"/>
                    </a:lnTo>
                    <a:cubicBezTo>
                      <a:pt x="7044" y="1075"/>
                      <a:pt x="6172" y="1946"/>
                      <a:pt x="5097" y="1946"/>
                    </a:cubicBezTo>
                    <a:cubicBezTo>
                      <a:pt x="4021" y="1946"/>
                      <a:pt x="3150" y="1075"/>
                      <a:pt x="3150" y="1"/>
                    </a:cubicBezTo>
                    <a:lnTo>
                      <a:pt x="0" y="1"/>
                    </a:lnTo>
                    <a:lnTo>
                      <a:pt x="0" y="6393"/>
                    </a:lnTo>
                    <a:cubicBezTo>
                      <a:pt x="0" y="7900"/>
                      <a:pt x="1220" y="9120"/>
                      <a:pt x="2727" y="9120"/>
                    </a:cubicBezTo>
                    <a:lnTo>
                      <a:pt x="6018" y="9120"/>
                    </a:lnTo>
                    <a:cubicBezTo>
                      <a:pt x="6148" y="6883"/>
                      <a:pt x="7951" y="5095"/>
                      <a:pt x="10194" y="4987"/>
                    </a:cubicBezTo>
                    <a:lnTo>
                      <a:pt x="10194" y="2726"/>
                    </a:lnTo>
                    <a:cubicBezTo>
                      <a:pt x="10194" y="1222"/>
                      <a:pt x="8974" y="1"/>
                      <a:pt x="7470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7" name="Google Shape;4517;p67"/>
              <p:cNvSpPr/>
              <p:nvPr/>
            </p:nvSpPr>
            <p:spPr>
              <a:xfrm>
                <a:off x="5922950" y="1267368"/>
                <a:ext cx="75057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2946" extrusionOk="0">
                    <a:moveTo>
                      <a:pt x="1474" y="1"/>
                    </a:moveTo>
                    <a:cubicBezTo>
                      <a:pt x="661" y="1"/>
                      <a:pt x="1" y="660"/>
                      <a:pt x="1" y="1472"/>
                    </a:cubicBezTo>
                    <a:cubicBezTo>
                      <a:pt x="1" y="2286"/>
                      <a:pt x="661" y="2945"/>
                      <a:pt x="1474" y="2945"/>
                    </a:cubicBezTo>
                    <a:cubicBezTo>
                      <a:pt x="2288" y="2945"/>
                      <a:pt x="2946" y="2286"/>
                      <a:pt x="2946" y="1472"/>
                    </a:cubicBezTo>
                    <a:cubicBezTo>
                      <a:pt x="2946" y="660"/>
                      <a:pt x="2288" y="1"/>
                      <a:pt x="1474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18" name="Google Shape;4518;p67"/>
            <p:cNvGrpSpPr/>
            <p:nvPr/>
          </p:nvGrpSpPr>
          <p:grpSpPr>
            <a:xfrm>
              <a:off x="6101293" y="1267368"/>
              <a:ext cx="259692" cy="269909"/>
              <a:chOff x="6101293" y="1267368"/>
              <a:chExt cx="259692" cy="269909"/>
            </a:xfrm>
          </p:grpSpPr>
          <p:sp>
            <p:nvSpPr>
              <p:cNvPr id="4519" name="Google Shape;4519;p67"/>
              <p:cNvSpPr/>
              <p:nvPr/>
            </p:nvSpPr>
            <p:spPr>
              <a:xfrm>
                <a:off x="6101293" y="1304897"/>
                <a:ext cx="259692" cy="232380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9121" extrusionOk="0">
                    <a:moveTo>
                      <a:pt x="2726" y="1"/>
                    </a:moveTo>
                    <a:cubicBezTo>
                      <a:pt x="1220" y="1"/>
                      <a:pt x="0" y="1221"/>
                      <a:pt x="0" y="2726"/>
                    </a:cubicBezTo>
                    <a:lnTo>
                      <a:pt x="0" y="4987"/>
                    </a:lnTo>
                    <a:cubicBezTo>
                      <a:pt x="2244" y="5095"/>
                      <a:pt x="4045" y="6883"/>
                      <a:pt x="4177" y="9120"/>
                    </a:cubicBezTo>
                    <a:lnTo>
                      <a:pt x="7467" y="9120"/>
                    </a:lnTo>
                    <a:cubicBezTo>
                      <a:pt x="8973" y="9120"/>
                      <a:pt x="10193" y="7900"/>
                      <a:pt x="10193" y="6393"/>
                    </a:cubicBezTo>
                    <a:lnTo>
                      <a:pt x="10193" y="1"/>
                    </a:lnTo>
                    <a:lnTo>
                      <a:pt x="7043" y="1"/>
                    </a:lnTo>
                    <a:cubicBezTo>
                      <a:pt x="7043" y="1075"/>
                      <a:pt x="6172" y="1946"/>
                      <a:pt x="5097" y="1946"/>
                    </a:cubicBezTo>
                    <a:cubicBezTo>
                      <a:pt x="4021" y="1946"/>
                      <a:pt x="3150" y="1075"/>
                      <a:pt x="3150" y="1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0" name="Google Shape;4520;p67"/>
              <p:cNvSpPr/>
              <p:nvPr/>
            </p:nvSpPr>
            <p:spPr>
              <a:xfrm>
                <a:off x="6193623" y="1267368"/>
                <a:ext cx="75031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2946" extrusionOk="0">
                    <a:moveTo>
                      <a:pt x="1473" y="1"/>
                    </a:moveTo>
                    <a:cubicBezTo>
                      <a:pt x="660" y="1"/>
                      <a:pt x="0" y="660"/>
                      <a:pt x="0" y="1472"/>
                    </a:cubicBezTo>
                    <a:cubicBezTo>
                      <a:pt x="0" y="2286"/>
                      <a:pt x="660" y="2945"/>
                      <a:pt x="1473" y="2945"/>
                    </a:cubicBezTo>
                    <a:cubicBezTo>
                      <a:pt x="2285" y="2945"/>
                      <a:pt x="2945" y="2286"/>
                      <a:pt x="2945" y="1472"/>
                    </a:cubicBezTo>
                    <a:cubicBezTo>
                      <a:pt x="2945" y="660"/>
                      <a:pt x="2285" y="1"/>
                      <a:pt x="1473" y="1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21" name="Google Shape;4521;p67"/>
            <p:cNvGrpSpPr/>
            <p:nvPr/>
          </p:nvGrpSpPr>
          <p:grpSpPr>
            <a:xfrm>
              <a:off x="5830645" y="1550500"/>
              <a:ext cx="259692" cy="269909"/>
              <a:chOff x="5830645" y="1550500"/>
              <a:chExt cx="259692" cy="269909"/>
            </a:xfrm>
          </p:grpSpPr>
          <p:sp>
            <p:nvSpPr>
              <p:cNvPr id="4522" name="Google Shape;4522;p67"/>
              <p:cNvSpPr/>
              <p:nvPr/>
            </p:nvSpPr>
            <p:spPr>
              <a:xfrm>
                <a:off x="5830645" y="1550500"/>
                <a:ext cx="259692" cy="232406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9122" extrusionOk="0">
                    <a:moveTo>
                      <a:pt x="2727" y="1"/>
                    </a:moveTo>
                    <a:cubicBezTo>
                      <a:pt x="1220" y="1"/>
                      <a:pt x="0" y="1223"/>
                      <a:pt x="0" y="2728"/>
                    </a:cubicBezTo>
                    <a:lnTo>
                      <a:pt x="0" y="9122"/>
                    </a:lnTo>
                    <a:lnTo>
                      <a:pt x="3150" y="9122"/>
                    </a:lnTo>
                    <a:cubicBezTo>
                      <a:pt x="3150" y="8046"/>
                      <a:pt x="4021" y="7175"/>
                      <a:pt x="5097" y="7175"/>
                    </a:cubicBezTo>
                    <a:cubicBezTo>
                      <a:pt x="6172" y="7175"/>
                      <a:pt x="7044" y="8046"/>
                      <a:pt x="7044" y="9122"/>
                    </a:cubicBezTo>
                    <a:lnTo>
                      <a:pt x="7467" y="9122"/>
                    </a:lnTo>
                    <a:cubicBezTo>
                      <a:pt x="8972" y="9122"/>
                      <a:pt x="10192" y="7900"/>
                      <a:pt x="10192" y="6395"/>
                    </a:cubicBezTo>
                    <a:lnTo>
                      <a:pt x="10192" y="4135"/>
                    </a:lnTo>
                    <a:cubicBezTo>
                      <a:pt x="7951" y="4028"/>
                      <a:pt x="6148" y="2239"/>
                      <a:pt x="6018" y="1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3" name="Google Shape;4523;p67"/>
              <p:cNvSpPr/>
              <p:nvPr/>
            </p:nvSpPr>
            <p:spPr>
              <a:xfrm>
                <a:off x="5922950" y="1745352"/>
                <a:ext cx="75057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2946" extrusionOk="0">
                    <a:moveTo>
                      <a:pt x="1474" y="1"/>
                    </a:moveTo>
                    <a:cubicBezTo>
                      <a:pt x="661" y="1"/>
                      <a:pt x="1" y="660"/>
                      <a:pt x="1" y="1474"/>
                    </a:cubicBezTo>
                    <a:cubicBezTo>
                      <a:pt x="1" y="2287"/>
                      <a:pt x="661" y="2946"/>
                      <a:pt x="1474" y="2946"/>
                    </a:cubicBezTo>
                    <a:cubicBezTo>
                      <a:pt x="2288" y="2946"/>
                      <a:pt x="2946" y="2287"/>
                      <a:pt x="2946" y="1474"/>
                    </a:cubicBezTo>
                    <a:cubicBezTo>
                      <a:pt x="2946" y="660"/>
                      <a:pt x="2288" y="1"/>
                      <a:pt x="1474" y="1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24" name="Google Shape;4524;p67"/>
            <p:cNvGrpSpPr/>
            <p:nvPr/>
          </p:nvGrpSpPr>
          <p:grpSpPr>
            <a:xfrm>
              <a:off x="6101293" y="1550500"/>
              <a:ext cx="259692" cy="269909"/>
              <a:chOff x="6101293" y="1550500"/>
              <a:chExt cx="259692" cy="269909"/>
            </a:xfrm>
          </p:grpSpPr>
          <p:sp>
            <p:nvSpPr>
              <p:cNvPr id="4525" name="Google Shape;4525;p67"/>
              <p:cNvSpPr/>
              <p:nvPr/>
            </p:nvSpPr>
            <p:spPr>
              <a:xfrm>
                <a:off x="6101293" y="1550500"/>
                <a:ext cx="259692" cy="232406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9122" extrusionOk="0">
                    <a:moveTo>
                      <a:pt x="4177" y="1"/>
                    </a:moveTo>
                    <a:cubicBezTo>
                      <a:pt x="4045" y="2239"/>
                      <a:pt x="2244" y="4027"/>
                      <a:pt x="0" y="4135"/>
                    </a:cubicBezTo>
                    <a:lnTo>
                      <a:pt x="0" y="6395"/>
                    </a:lnTo>
                    <a:cubicBezTo>
                      <a:pt x="0" y="7902"/>
                      <a:pt x="1220" y="9122"/>
                      <a:pt x="2726" y="9122"/>
                    </a:cubicBezTo>
                    <a:lnTo>
                      <a:pt x="3148" y="9122"/>
                    </a:lnTo>
                    <a:cubicBezTo>
                      <a:pt x="3148" y="8046"/>
                      <a:pt x="4020" y="7175"/>
                      <a:pt x="5096" y="7175"/>
                    </a:cubicBezTo>
                    <a:cubicBezTo>
                      <a:pt x="6170" y="7175"/>
                      <a:pt x="7043" y="8046"/>
                      <a:pt x="7043" y="9122"/>
                    </a:cubicBezTo>
                    <a:lnTo>
                      <a:pt x="10193" y="9122"/>
                    </a:lnTo>
                    <a:lnTo>
                      <a:pt x="10193" y="2728"/>
                    </a:lnTo>
                    <a:cubicBezTo>
                      <a:pt x="10193" y="1223"/>
                      <a:pt x="8973" y="2"/>
                      <a:pt x="7467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6" name="Google Shape;4526;p67"/>
              <p:cNvSpPr/>
              <p:nvPr/>
            </p:nvSpPr>
            <p:spPr>
              <a:xfrm>
                <a:off x="6193623" y="1745352"/>
                <a:ext cx="75031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2946" extrusionOk="0">
                    <a:moveTo>
                      <a:pt x="1473" y="1"/>
                    </a:moveTo>
                    <a:cubicBezTo>
                      <a:pt x="660" y="1"/>
                      <a:pt x="0" y="660"/>
                      <a:pt x="0" y="1474"/>
                    </a:cubicBezTo>
                    <a:cubicBezTo>
                      <a:pt x="0" y="2287"/>
                      <a:pt x="660" y="2946"/>
                      <a:pt x="1473" y="2946"/>
                    </a:cubicBezTo>
                    <a:cubicBezTo>
                      <a:pt x="2285" y="2946"/>
                      <a:pt x="2945" y="2287"/>
                      <a:pt x="2945" y="1474"/>
                    </a:cubicBezTo>
                    <a:cubicBezTo>
                      <a:pt x="2945" y="660"/>
                      <a:pt x="2285" y="1"/>
                      <a:pt x="1473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27" name="Google Shape;4527;p67"/>
          <p:cNvGrpSpPr/>
          <p:nvPr/>
        </p:nvGrpSpPr>
        <p:grpSpPr>
          <a:xfrm>
            <a:off x="739138" y="2061810"/>
            <a:ext cx="697154" cy="679574"/>
            <a:chOff x="2679875" y="2361475"/>
            <a:chExt cx="780425" cy="760575"/>
          </a:xfrm>
        </p:grpSpPr>
        <p:sp>
          <p:nvSpPr>
            <p:cNvPr id="4528" name="Google Shape;4528;p67"/>
            <p:cNvSpPr/>
            <p:nvPr/>
          </p:nvSpPr>
          <p:spPr>
            <a:xfrm>
              <a:off x="2812050" y="2361475"/>
              <a:ext cx="516050" cy="266400"/>
            </a:xfrm>
            <a:custGeom>
              <a:avLst/>
              <a:gdLst/>
              <a:ahLst/>
              <a:cxnLst/>
              <a:rect l="l" t="t" r="r" b="b"/>
              <a:pathLst>
                <a:path w="20642" h="10656" extrusionOk="0">
                  <a:moveTo>
                    <a:pt x="10321" y="0"/>
                  </a:moveTo>
                  <a:cubicBezTo>
                    <a:pt x="4630" y="0"/>
                    <a:pt x="1" y="4630"/>
                    <a:pt x="1" y="10321"/>
                  </a:cubicBezTo>
                  <a:cubicBezTo>
                    <a:pt x="1" y="10385"/>
                    <a:pt x="2" y="10450"/>
                    <a:pt x="4" y="10514"/>
                  </a:cubicBezTo>
                  <a:cubicBezTo>
                    <a:pt x="1580" y="9686"/>
                    <a:pt x="3307" y="9273"/>
                    <a:pt x="5033" y="9273"/>
                  </a:cubicBezTo>
                  <a:cubicBezTo>
                    <a:pt x="6858" y="9273"/>
                    <a:pt x="8681" y="9735"/>
                    <a:pt x="10321" y="10655"/>
                  </a:cubicBezTo>
                  <a:cubicBezTo>
                    <a:pt x="11962" y="9735"/>
                    <a:pt x="13786" y="9273"/>
                    <a:pt x="15610" y="9273"/>
                  </a:cubicBezTo>
                  <a:cubicBezTo>
                    <a:pt x="17337" y="9273"/>
                    <a:pt x="19065" y="9686"/>
                    <a:pt x="20640" y="10514"/>
                  </a:cubicBezTo>
                  <a:cubicBezTo>
                    <a:pt x="20640" y="10450"/>
                    <a:pt x="20642" y="10385"/>
                    <a:pt x="20642" y="10321"/>
                  </a:cubicBezTo>
                  <a:cubicBezTo>
                    <a:pt x="20642" y="4630"/>
                    <a:pt x="16012" y="0"/>
                    <a:pt x="1032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67"/>
            <p:cNvSpPr/>
            <p:nvPr/>
          </p:nvSpPr>
          <p:spPr>
            <a:xfrm>
              <a:off x="3082750" y="2645625"/>
              <a:ext cx="377550" cy="476425"/>
            </a:xfrm>
            <a:custGeom>
              <a:avLst/>
              <a:gdLst/>
              <a:ahLst/>
              <a:cxnLst/>
              <a:rect l="l" t="t" r="r" b="b"/>
              <a:pathLst>
                <a:path w="15102" h="19057" extrusionOk="0">
                  <a:moveTo>
                    <a:pt x="10272" y="0"/>
                  </a:moveTo>
                  <a:cubicBezTo>
                    <a:pt x="9934" y="3512"/>
                    <a:pt x="7912" y="6539"/>
                    <a:pt x="5024" y="8262"/>
                  </a:cubicBezTo>
                  <a:cubicBezTo>
                    <a:pt x="5031" y="8418"/>
                    <a:pt x="5036" y="8577"/>
                    <a:pt x="5036" y="8736"/>
                  </a:cubicBezTo>
                  <a:cubicBezTo>
                    <a:pt x="5036" y="12577"/>
                    <a:pt x="3024" y="15957"/>
                    <a:pt x="1" y="17879"/>
                  </a:cubicBezTo>
                  <a:cubicBezTo>
                    <a:pt x="1471" y="18653"/>
                    <a:pt x="3109" y="19056"/>
                    <a:pt x="4771" y="19056"/>
                  </a:cubicBezTo>
                  <a:cubicBezTo>
                    <a:pt x="4774" y="19056"/>
                    <a:pt x="4778" y="19056"/>
                    <a:pt x="4781" y="19056"/>
                  </a:cubicBezTo>
                  <a:cubicBezTo>
                    <a:pt x="10472" y="19056"/>
                    <a:pt x="15102" y="14427"/>
                    <a:pt x="15102" y="8736"/>
                  </a:cubicBezTo>
                  <a:cubicBezTo>
                    <a:pt x="15102" y="5062"/>
                    <a:pt x="13170" y="1831"/>
                    <a:pt x="10272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67"/>
            <p:cNvSpPr/>
            <p:nvPr/>
          </p:nvSpPr>
          <p:spPr>
            <a:xfrm>
              <a:off x="3082750" y="2605975"/>
              <a:ext cx="244675" cy="231900"/>
            </a:xfrm>
            <a:custGeom>
              <a:avLst/>
              <a:gdLst/>
              <a:ahLst/>
              <a:cxnLst/>
              <a:rect l="l" t="t" r="r" b="b"/>
              <a:pathLst>
                <a:path w="9787" h="9276" extrusionOk="0">
                  <a:moveTo>
                    <a:pt x="4781" y="1"/>
                  </a:moveTo>
                  <a:cubicBezTo>
                    <a:pt x="3141" y="1"/>
                    <a:pt x="1499" y="393"/>
                    <a:pt x="1" y="1178"/>
                  </a:cubicBezTo>
                  <a:cubicBezTo>
                    <a:pt x="2747" y="2923"/>
                    <a:pt x="4656" y="5871"/>
                    <a:pt x="4984" y="9276"/>
                  </a:cubicBezTo>
                  <a:cubicBezTo>
                    <a:pt x="7683" y="7574"/>
                    <a:pt x="9542" y="4656"/>
                    <a:pt x="9787" y="1300"/>
                  </a:cubicBezTo>
                  <a:cubicBezTo>
                    <a:pt x="8232" y="434"/>
                    <a:pt x="6507" y="1"/>
                    <a:pt x="4781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67"/>
            <p:cNvSpPr/>
            <p:nvPr/>
          </p:nvSpPr>
          <p:spPr>
            <a:xfrm>
              <a:off x="2679875" y="2645625"/>
              <a:ext cx="377575" cy="476425"/>
            </a:xfrm>
            <a:custGeom>
              <a:avLst/>
              <a:gdLst/>
              <a:ahLst/>
              <a:cxnLst/>
              <a:rect l="l" t="t" r="r" b="b"/>
              <a:pathLst>
                <a:path w="15103" h="19057" extrusionOk="0">
                  <a:moveTo>
                    <a:pt x="4831" y="0"/>
                  </a:moveTo>
                  <a:cubicBezTo>
                    <a:pt x="1931" y="1831"/>
                    <a:pt x="0" y="5062"/>
                    <a:pt x="0" y="8736"/>
                  </a:cubicBezTo>
                  <a:cubicBezTo>
                    <a:pt x="0" y="14427"/>
                    <a:pt x="4631" y="19056"/>
                    <a:pt x="10321" y="19056"/>
                  </a:cubicBezTo>
                  <a:cubicBezTo>
                    <a:pt x="10324" y="19056"/>
                    <a:pt x="10327" y="19056"/>
                    <a:pt x="10331" y="19056"/>
                  </a:cubicBezTo>
                  <a:cubicBezTo>
                    <a:pt x="11993" y="19056"/>
                    <a:pt x="13630" y="18653"/>
                    <a:pt x="15102" y="17879"/>
                  </a:cubicBezTo>
                  <a:cubicBezTo>
                    <a:pt x="12077" y="15957"/>
                    <a:pt x="10068" y="12577"/>
                    <a:pt x="10068" y="8736"/>
                  </a:cubicBezTo>
                  <a:cubicBezTo>
                    <a:pt x="10068" y="8577"/>
                    <a:pt x="10071" y="8418"/>
                    <a:pt x="10079" y="8262"/>
                  </a:cubicBezTo>
                  <a:cubicBezTo>
                    <a:pt x="7192" y="6540"/>
                    <a:pt x="5169" y="3512"/>
                    <a:pt x="4831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67"/>
            <p:cNvSpPr/>
            <p:nvPr/>
          </p:nvSpPr>
          <p:spPr>
            <a:xfrm>
              <a:off x="2812775" y="2605975"/>
              <a:ext cx="244675" cy="231900"/>
            </a:xfrm>
            <a:custGeom>
              <a:avLst/>
              <a:gdLst/>
              <a:ahLst/>
              <a:cxnLst/>
              <a:rect l="l" t="t" r="r" b="b"/>
              <a:pathLst>
                <a:path w="9787" h="9276" extrusionOk="0">
                  <a:moveTo>
                    <a:pt x="5005" y="1"/>
                  </a:moveTo>
                  <a:cubicBezTo>
                    <a:pt x="3280" y="1"/>
                    <a:pt x="1555" y="434"/>
                    <a:pt x="1" y="1300"/>
                  </a:cubicBezTo>
                  <a:cubicBezTo>
                    <a:pt x="246" y="4658"/>
                    <a:pt x="2103" y="7574"/>
                    <a:pt x="4801" y="9276"/>
                  </a:cubicBezTo>
                  <a:cubicBezTo>
                    <a:pt x="5130" y="5871"/>
                    <a:pt x="7040" y="2923"/>
                    <a:pt x="9786" y="1178"/>
                  </a:cubicBezTo>
                  <a:cubicBezTo>
                    <a:pt x="8288" y="393"/>
                    <a:pt x="6646" y="1"/>
                    <a:pt x="5005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67"/>
            <p:cNvSpPr/>
            <p:nvPr/>
          </p:nvSpPr>
          <p:spPr>
            <a:xfrm>
              <a:off x="2944250" y="2859150"/>
              <a:ext cx="251675" cy="226375"/>
            </a:xfrm>
            <a:custGeom>
              <a:avLst/>
              <a:gdLst/>
              <a:ahLst/>
              <a:cxnLst/>
              <a:rect l="l" t="t" r="r" b="b"/>
              <a:pathLst>
                <a:path w="10067" h="9055" extrusionOk="0">
                  <a:moveTo>
                    <a:pt x="4" y="1"/>
                  </a:moveTo>
                  <a:cubicBezTo>
                    <a:pt x="2" y="65"/>
                    <a:pt x="0" y="130"/>
                    <a:pt x="0" y="195"/>
                  </a:cubicBezTo>
                  <a:cubicBezTo>
                    <a:pt x="0" y="3954"/>
                    <a:pt x="2023" y="7250"/>
                    <a:pt x="5033" y="9055"/>
                  </a:cubicBezTo>
                  <a:cubicBezTo>
                    <a:pt x="8045" y="7250"/>
                    <a:pt x="10066" y="3954"/>
                    <a:pt x="10066" y="195"/>
                  </a:cubicBezTo>
                  <a:cubicBezTo>
                    <a:pt x="10066" y="130"/>
                    <a:pt x="10066" y="65"/>
                    <a:pt x="10065" y="1"/>
                  </a:cubicBezTo>
                  <a:cubicBezTo>
                    <a:pt x="8490" y="829"/>
                    <a:pt x="6762" y="1243"/>
                    <a:pt x="5034" y="1243"/>
                  </a:cubicBezTo>
                  <a:cubicBezTo>
                    <a:pt x="3306" y="1243"/>
                    <a:pt x="1578" y="829"/>
                    <a:pt x="4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34" name="Google Shape;4534;p67"/>
          <p:cNvGrpSpPr/>
          <p:nvPr/>
        </p:nvGrpSpPr>
        <p:grpSpPr>
          <a:xfrm>
            <a:off x="3138297" y="1171402"/>
            <a:ext cx="735829" cy="684547"/>
            <a:chOff x="3351965" y="1148808"/>
            <a:chExt cx="750770" cy="698375"/>
          </a:xfrm>
        </p:grpSpPr>
        <p:grpSp>
          <p:nvGrpSpPr>
            <p:cNvPr id="4535" name="Google Shape;4535;p67"/>
            <p:cNvGrpSpPr/>
            <p:nvPr/>
          </p:nvGrpSpPr>
          <p:grpSpPr>
            <a:xfrm>
              <a:off x="3586796" y="1148808"/>
              <a:ext cx="294857" cy="286830"/>
              <a:chOff x="3750225" y="1774000"/>
              <a:chExt cx="149575" cy="145525"/>
            </a:xfrm>
          </p:grpSpPr>
          <p:sp>
            <p:nvSpPr>
              <p:cNvPr id="4536" name="Google Shape;4536;p67"/>
              <p:cNvSpPr/>
              <p:nvPr/>
            </p:nvSpPr>
            <p:spPr>
              <a:xfrm>
                <a:off x="3750225" y="1774000"/>
                <a:ext cx="149575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5983" h="5821" extrusionOk="0">
                    <a:moveTo>
                      <a:pt x="2652" y="1"/>
                    </a:moveTo>
                    <a:cubicBezTo>
                      <a:pt x="1473" y="1"/>
                      <a:pt x="333" y="843"/>
                      <a:pt x="176" y="2200"/>
                    </a:cubicBezTo>
                    <a:cubicBezTo>
                      <a:pt x="1" y="3763"/>
                      <a:pt x="1259" y="4955"/>
                      <a:pt x="2643" y="4955"/>
                    </a:cubicBezTo>
                    <a:cubicBezTo>
                      <a:pt x="3079" y="4955"/>
                      <a:pt x="3528" y="4836"/>
                      <a:pt x="3948" y="4573"/>
                    </a:cubicBezTo>
                    <a:lnTo>
                      <a:pt x="5203" y="5821"/>
                    </a:lnTo>
                    <a:lnTo>
                      <a:pt x="5982" y="5035"/>
                    </a:lnTo>
                    <a:lnTo>
                      <a:pt x="4735" y="3787"/>
                    </a:lnTo>
                    <a:cubicBezTo>
                      <a:pt x="5340" y="2813"/>
                      <a:pt x="5196" y="1544"/>
                      <a:pt x="4388" y="729"/>
                    </a:cubicBezTo>
                    <a:cubicBezTo>
                      <a:pt x="3888" y="228"/>
                      <a:pt x="3265" y="1"/>
                      <a:pt x="2652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7" name="Google Shape;4537;p67"/>
              <p:cNvSpPr/>
              <p:nvPr/>
            </p:nvSpPr>
            <p:spPr>
              <a:xfrm>
                <a:off x="3776075" y="1794931"/>
                <a:ext cx="82600" cy="78800"/>
              </a:xfrm>
              <a:custGeom>
                <a:avLst/>
                <a:gdLst/>
                <a:ahLst/>
                <a:cxnLst/>
                <a:rect l="l" t="t" r="r" b="b"/>
                <a:pathLst>
                  <a:path w="3304" h="3152" extrusionOk="0">
                    <a:moveTo>
                      <a:pt x="1658" y="1"/>
                    </a:moveTo>
                    <a:cubicBezTo>
                      <a:pt x="853" y="1"/>
                      <a:pt x="162" y="612"/>
                      <a:pt x="87" y="1428"/>
                    </a:cubicBezTo>
                    <a:cubicBezTo>
                      <a:pt x="1" y="2294"/>
                      <a:pt x="635" y="3058"/>
                      <a:pt x="1501" y="3145"/>
                    </a:cubicBezTo>
                    <a:cubicBezTo>
                      <a:pt x="1550" y="3149"/>
                      <a:pt x="1598" y="3151"/>
                      <a:pt x="1647" y="3151"/>
                    </a:cubicBezTo>
                    <a:cubicBezTo>
                      <a:pt x="2451" y="3151"/>
                      <a:pt x="3142" y="2540"/>
                      <a:pt x="3217" y="1724"/>
                    </a:cubicBezTo>
                    <a:cubicBezTo>
                      <a:pt x="3304" y="858"/>
                      <a:pt x="2669" y="94"/>
                      <a:pt x="1804" y="7"/>
                    </a:cubicBezTo>
                    <a:cubicBezTo>
                      <a:pt x="1755" y="3"/>
                      <a:pt x="1706" y="1"/>
                      <a:pt x="1658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38" name="Google Shape;4538;p67"/>
            <p:cNvGrpSpPr/>
            <p:nvPr/>
          </p:nvGrpSpPr>
          <p:grpSpPr>
            <a:xfrm>
              <a:off x="3779245" y="1375768"/>
              <a:ext cx="323490" cy="286978"/>
              <a:chOff x="3847850" y="1889150"/>
              <a:chExt cx="164100" cy="145600"/>
            </a:xfrm>
          </p:grpSpPr>
          <p:sp>
            <p:nvSpPr>
              <p:cNvPr id="4539" name="Google Shape;4539;p67"/>
              <p:cNvSpPr/>
              <p:nvPr/>
            </p:nvSpPr>
            <p:spPr>
              <a:xfrm>
                <a:off x="3847850" y="1889150"/>
                <a:ext cx="164100" cy="145600"/>
              </a:xfrm>
              <a:custGeom>
                <a:avLst/>
                <a:gdLst/>
                <a:ahLst/>
                <a:cxnLst/>
                <a:rect l="l" t="t" r="r" b="b"/>
                <a:pathLst>
                  <a:path w="6564" h="5824" extrusionOk="0">
                    <a:moveTo>
                      <a:pt x="3329" y="0"/>
                    </a:moveTo>
                    <a:cubicBezTo>
                      <a:pt x="1439" y="0"/>
                      <a:pt x="206" y="2117"/>
                      <a:pt x="1255" y="3790"/>
                    </a:cubicBezTo>
                    <a:lnTo>
                      <a:pt x="0" y="5038"/>
                    </a:lnTo>
                    <a:lnTo>
                      <a:pt x="786" y="5824"/>
                    </a:lnTo>
                    <a:lnTo>
                      <a:pt x="2034" y="4569"/>
                    </a:lnTo>
                    <a:cubicBezTo>
                      <a:pt x="2441" y="4823"/>
                      <a:pt x="2897" y="4947"/>
                      <a:pt x="3350" y="4947"/>
                    </a:cubicBezTo>
                    <a:cubicBezTo>
                      <a:pt x="3989" y="4947"/>
                      <a:pt x="4622" y="4700"/>
                      <a:pt x="5099" y="4223"/>
                    </a:cubicBezTo>
                    <a:cubicBezTo>
                      <a:pt x="6563" y="2758"/>
                      <a:pt x="5683" y="248"/>
                      <a:pt x="3628" y="18"/>
                    </a:cubicBezTo>
                    <a:cubicBezTo>
                      <a:pt x="3527" y="6"/>
                      <a:pt x="3427" y="0"/>
                      <a:pt x="3329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0" name="Google Shape;4540;p67"/>
              <p:cNvSpPr/>
              <p:nvPr/>
            </p:nvSpPr>
            <p:spPr>
              <a:xfrm>
                <a:off x="3887875" y="1912456"/>
                <a:ext cx="89450" cy="78700"/>
              </a:xfrm>
              <a:custGeom>
                <a:avLst/>
                <a:gdLst/>
                <a:ahLst/>
                <a:cxnLst/>
                <a:rect l="l" t="t" r="r" b="b"/>
                <a:pathLst>
                  <a:path w="3578" h="3148" extrusionOk="0">
                    <a:moveTo>
                      <a:pt x="1788" y="0"/>
                    </a:moveTo>
                    <a:cubicBezTo>
                      <a:pt x="1172" y="0"/>
                      <a:pt x="587" y="366"/>
                      <a:pt x="332" y="968"/>
                    </a:cubicBezTo>
                    <a:cubicBezTo>
                      <a:pt x="0" y="1769"/>
                      <a:pt x="383" y="2692"/>
                      <a:pt x="1183" y="3024"/>
                    </a:cubicBezTo>
                    <a:cubicBezTo>
                      <a:pt x="1382" y="3108"/>
                      <a:pt x="1588" y="3147"/>
                      <a:pt x="1790" y="3147"/>
                    </a:cubicBezTo>
                    <a:cubicBezTo>
                      <a:pt x="2405" y="3147"/>
                      <a:pt x="2989" y="2782"/>
                      <a:pt x="3239" y="2180"/>
                    </a:cubicBezTo>
                    <a:cubicBezTo>
                      <a:pt x="3578" y="1379"/>
                      <a:pt x="3195" y="456"/>
                      <a:pt x="2395" y="124"/>
                    </a:cubicBezTo>
                    <a:cubicBezTo>
                      <a:pt x="2196" y="40"/>
                      <a:pt x="1990" y="0"/>
                      <a:pt x="1788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41" name="Google Shape;4541;p67"/>
            <p:cNvGrpSpPr/>
            <p:nvPr/>
          </p:nvGrpSpPr>
          <p:grpSpPr>
            <a:xfrm>
              <a:off x="3351965" y="1330435"/>
              <a:ext cx="295449" cy="285401"/>
              <a:chOff x="3631100" y="1866150"/>
              <a:chExt cx="149875" cy="144800"/>
            </a:xfrm>
          </p:grpSpPr>
          <p:sp>
            <p:nvSpPr>
              <p:cNvPr id="4542" name="Google Shape;4542;p67"/>
              <p:cNvSpPr/>
              <p:nvPr/>
            </p:nvSpPr>
            <p:spPr>
              <a:xfrm>
                <a:off x="3631100" y="1866150"/>
                <a:ext cx="149875" cy="144800"/>
              </a:xfrm>
              <a:custGeom>
                <a:avLst/>
                <a:gdLst/>
                <a:ahLst/>
                <a:cxnLst/>
                <a:rect l="l" t="t" r="r" b="b"/>
                <a:pathLst>
                  <a:path w="5995" h="5792" extrusionOk="0">
                    <a:moveTo>
                      <a:pt x="5251" y="0"/>
                    </a:moveTo>
                    <a:lnTo>
                      <a:pt x="4025" y="1226"/>
                    </a:lnTo>
                    <a:cubicBezTo>
                      <a:pt x="3619" y="974"/>
                      <a:pt x="3165" y="852"/>
                      <a:pt x="2716" y="852"/>
                    </a:cubicBezTo>
                    <a:cubicBezTo>
                      <a:pt x="1986" y="852"/>
                      <a:pt x="1267" y="1174"/>
                      <a:pt x="780" y="1782"/>
                    </a:cubicBezTo>
                    <a:cubicBezTo>
                      <a:pt x="1" y="2770"/>
                      <a:pt x="80" y="4183"/>
                      <a:pt x="967" y="5070"/>
                    </a:cubicBezTo>
                    <a:cubicBezTo>
                      <a:pt x="1449" y="5548"/>
                      <a:pt x="2082" y="5792"/>
                      <a:pt x="2716" y="5792"/>
                    </a:cubicBezTo>
                    <a:cubicBezTo>
                      <a:pt x="3259" y="5792"/>
                      <a:pt x="3804" y="5613"/>
                      <a:pt x="4256" y="5251"/>
                    </a:cubicBezTo>
                    <a:cubicBezTo>
                      <a:pt x="5237" y="4472"/>
                      <a:pt x="5475" y="3073"/>
                      <a:pt x="4811" y="2012"/>
                    </a:cubicBezTo>
                    <a:lnTo>
                      <a:pt x="5994" y="822"/>
                    </a:lnTo>
                    <a:cubicBezTo>
                      <a:pt x="5872" y="736"/>
                      <a:pt x="5756" y="642"/>
                      <a:pt x="5655" y="541"/>
                    </a:cubicBezTo>
                    <a:cubicBezTo>
                      <a:pt x="5497" y="382"/>
                      <a:pt x="5360" y="202"/>
                      <a:pt x="5251" y="0"/>
                    </a:cubicBezTo>
                    <a:close/>
                  </a:path>
                </a:pathLst>
              </a:custGeom>
              <a:solidFill>
                <a:srgbClr val="374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3" name="Google Shape;4543;p67"/>
              <p:cNvSpPr/>
              <p:nvPr/>
            </p:nvSpPr>
            <p:spPr>
              <a:xfrm>
                <a:off x="3654725" y="1907806"/>
                <a:ext cx="86575" cy="78800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3152" extrusionOk="0">
                    <a:moveTo>
                      <a:pt x="1733" y="0"/>
                    </a:moveTo>
                    <a:cubicBezTo>
                      <a:pt x="1018" y="0"/>
                      <a:pt x="375" y="490"/>
                      <a:pt x="203" y="1212"/>
                    </a:cubicBezTo>
                    <a:cubicBezTo>
                      <a:pt x="1" y="2056"/>
                      <a:pt x="520" y="2907"/>
                      <a:pt x="1371" y="3109"/>
                    </a:cubicBezTo>
                    <a:cubicBezTo>
                      <a:pt x="1493" y="3138"/>
                      <a:pt x="1615" y="3152"/>
                      <a:pt x="1735" y="3152"/>
                    </a:cubicBezTo>
                    <a:cubicBezTo>
                      <a:pt x="2447" y="3152"/>
                      <a:pt x="3094" y="2662"/>
                      <a:pt x="3261" y="1940"/>
                    </a:cubicBezTo>
                    <a:cubicBezTo>
                      <a:pt x="3463" y="1096"/>
                      <a:pt x="2943" y="245"/>
                      <a:pt x="2099" y="43"/>
                    </a:cubicBezTo>
                    <a:cubicBezTo>
                      <a:pt x="1976" y="14"/>
                      <a:pt x="1854" y="0"/>
                      <a:pt x="1733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44" name="Google Shape;4544;p67"/>
            <p:cNvGrpSpPr/>
            <p:nvPr/>
          </p:nvGrpSpPr>
          <p:grpSpPr>
            <a:xfrm>
              <a:off x="3548208" y="1560352"/>
              <a:ext cx="294808" cy="286830"/>
              <a:chOff x="3730650" y="1982800"/>
              <a:chExt cx="149550" cy="145525"/>
            </a:xfrm>
          </p:grpSpPr>
          <p:sp>
            <p:nvSpPr>
              <p:cNvPr id="4545" name="Google Shape;4545;p67"/>
              <p:cNvSpPr/>
              <p:nvPr/>
            </p:nvSpPr>
            <p:spPr>
              <a:xfrm>
                <a:off x="3730650" y="1982800"/>
                <a:ext cx="149550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5821" extrusionOk="0">
                    <a:moveTo>
                      <a:pt x="786" y="0"/>
                    </a:moveTo>
                    <a:lnTo>
                      <a:pt x="0" y="787"/>
                    </a:lnTo>
                    <a:lnTo>
                      <a:pt x="1255" y="2034"/>
                    </a:lnTo>
                    <a:cubicBezTo>
                      <a:pt x="642" y="3008"/>
                      <a:pt x="786" y="4277"/>
                      <a:pt x="1601" y="5092"/>
                    </a:cubicBezTo>
                    <a:cubicBezTo>
                      <a:pt x="2102" y="5593"/>
                      <a:pt x="2724" y="5821"/>
                      <a:pt x="3335" y="5821"/>
                    </a:cubicBezTo>
                    <a:cubicBezTo>
                      <a:pt x="4512" y="5821"/>
                      <a:pt x="5649" y="4979"/>
                      <a:pt x="5806" y="3621"/>
                    </a:cubicBezTo>
                    <a:cubicBezTo>
                      <a:pt x="5981" y="2058"/>
                      <a:pt x="4723" y="867"/>
                      <a:pt x="3339" y="867"/>
                    </a:cubicBezTo>
                    <a:cubicBezTo>
                      <a:pt x="2903" y="867"/>
                      <a:pt x="2454" y="985"/>
                      <a:pt x="2034" y="1248"/>
                    </a:cubicBezTo>
                    <a:lnTo>
                      <a:pt x="786" y="0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6" name="Google Shape;4546;p67"/>
              <p:cNvSpPr/>
              <p:nvPr/>
            </p:nvSpPr>
            <p:spPr>
              <a:xfrm>
                <a:off x="3771925" y="2027231"/>
                <a:ext cx="86575" cy="78750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3150" extrusionOk="0">
                    <a:moveTo>
                      <a:pt x="1740" y="0"/>
                    </a:moveTo>
                    <a:cubicBezTo>
                      <a:pt x="1022" y="0"/>
                      <a:pt x="376" y="485"/>
                      <a:pt x="203" y="1209"/>
                    </a:cubicBezTo>
                    <a:cubicBezTo>
                      <a:pt x="1" y="2060"/>
                      <a:pt x="527" y="2904"/>
                      <a:pt x="1371" y="3106"/>
                    </a:cubicBezTo>
                    <a:cubicBezTo>
                      <a:pt x="1493" y="3135"/>
                      <a:pt x="1615" y="3149"/>
                      <a:pt x="1735" y="3149"/>
                    </a:cubicBezTo>
                    <a:cubicBezTo>
                      <a:pt x="2447" y="3149"/>
                      <a:pt x="3095" y="2660"/>
                      <a:pt x="3268" y="1938"/>
                    </a:cubicBezTo>
                    <a:cubicBezTo>
                      <a:pt x="3463" y="1094"/>
                      <a:pt x="2943" y="243"/>
                      <a:pt x="2099" y="41"/>
                    </a:cubicBezTo>
                    <a:cubicBezTo>
                      <a:pt x="1979" y="13"/>
                      <a:pt x="1858" y="0"/>
                      <a:pt x="1740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47" name="Google Shape;4547;p67"/>
          <p:cNvGrpSpPr/>
          <p:nvPr/>
        </p:nvGrpSpPr>
        <p:grpSpPr>
          <a:xfrm>
            <a:off x="7639949" y="1171356"/>
            <a:ext cx="804565" cy="677795"/>
            <a:chOff x="7636443" y="1204988"/>
            <a:chExt cx="804565" cy="677795"/>
          </a:xfrm>
        </p:grpSpPr>
        <p:grpSp>
          <p:nvGrpSpPr>
            <p:cNvPr id="4548" name="Google Shape;4548;p67"/>
            <p:cNvGrpSpPr/>
            <p:nvPr/>
          </p:nvGrpSpPr>
          <p:grpSpPr>
            <a:xfrm>
              <a:off x="7636443" y="1509705"/>
              <a:ext cx="804565" cy="373078"/>
              <a:chOff x="7636443" y="1509705"/>
              <a:chExt cx="804565" cy="373078"/>
            </a:xfrm>
          </p:grpSpPr>
          <p:sp>
            <p:nvSpPr>
              <p:cNvPr id="4549" name="Google Shape;4549;p67"/>
              <p:cNvSpPr/>
              <p:nvPr/>
            </p:nvSpPr>
            <p:spPr>
              <a:xfrm>
                <a:off x="7636443" y="1509705"/>
                <a:ext cx="749840" cy="373078"/>
              </a:xfrm>
              <a:custGeom>
                <a:avLst/>
                <a:gdLst/>
                <a:ahLst/>
                <a:cxnLst/>
                <a:rect l="l" t="t" r="r" b="b"/>
                <a:pathLst>
                  <a:path w="20764" h="10331" extrusionOk="0">
                    <a:moveTo>
                      <a:pt x="10376" y="1"/>
                    </a:moveTo>
                    <a:lnTo>
                      <a:pt x="1" y="5028"/>
                    </a:lnTo>
                    <a:lnTo>
                      <a:pt x="10376" y="10331"/>
                    </a:lnTo>
                    <a:lnTo>
                      <a:pt x="20763" y="5028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0" name="Google Shape;4550;p67"/>
              <p:cNvSpPr/>
              <p:nvPr/>
            </p:nvSpPr>
            <p:spPr>
              <a:xfrm>
                <a:off x="8398251" y="1667375"/>
                <a:ext cx="42757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1007" extrusionOk="0">
                    <a:moveTo>
                      <a:pt x="513" y="0"/>
                    </a:moveTo>
                    <a:cubicBezTo>
                      <a:pt x="255" y="0"/>
                      <a:pt x="5" y="198"/>
                      <a:pt x="12" y="501"/>
                    </a:cubicBezTo>
                    <a:cubicBezTo>
                      <a:pt x="1" y="788"/>
                      <a:pt x="230" y="1006"/>
                      <a:pt x="506" y="1006"/>
                    </a:cubicBezTo>
                    <a:cubicBezTo>
                      <a:pt x="953" y="1006"/>
                      <a:pt x="1183" y="467"/>
                      <a:pt x="862" y="146"/>
                    </a:cubicBezTo>
                    <a:cubicBezTo>
                      <a:pt x="762" y="45"/>
                      <a:pt x="636" y="0"/>
                      <a:pt x="513" y="0"/>
                    </a:cubicBezTo>
                    <a:close/>
                  </a:path>
                </a:pathLst>
              </a:cu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51" name="Google Shape;4551;p67"/>
            <p:cNvGrpSpPr/>
            <p:nvPr/>
          </p:nvGrpSpPr>
          <p:grpSpPr>
            <a:xfrm>
              <a:off x="7636443" y="1408133"/>
              <a:ext cx="804565" cy="373078"/>
              <a:chOff x="7636443" y="1408133"/>
              <a:chExt cx="804565" cy="373078"/>
            </a:xfrm>
          </p:grpSpPr>
          <p:sp>
            <p:nvSpPr>
              <p:cNvPr id="4552" name="Google Shape;4552;p67"/>
              <p:cNvSpPr/>
              <p:nvPr/>
            </p:nvSpPr>
            <p:spPr>
              <a:xfrm>
                <a:off x="7636443" y="1408133"/>
                <a:ext cx="749840" cy="373078"/>
              </a:xfrm>
              <a:custGeom>
                <a:avLst/>
                <a:gdLst/>
                <a:ahLst/>
                <a:cxnLst/>
                <a:rect l="l" t="t" r="r" b="b"/>
                <a:pathLst>
                  <a:path w="20764" h="10331" extrusionOk="0">
                    <a:moveTo>
                      <a:pt x="10376" y="1"/>
                    </a:moveTo>
                    <a:lnTo>
                      <a:pt x="1" y="5028"/>
                    </a:lnTo>
                    <a:lnTo>
                      <a:pt x="10376" y="10331"/>
                    </a:lnTo>
                    <a:lnTo>
                      <a:pt x="20763" y="5028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3" name="Google Shape;4553;p67"/>
              <p:cNvSpPr/>
              <p:nvPr/>
            </p:nvSpPr>
            <p:spPr>
              <a:xfrm>
                <a:off x="8398251" y="1565802"/>
                <a:ext cx="42757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1007" extrusionOk="0">
                    <a:moveTo>
                      <a:pt x="513" y="0"/>
                    </a:moveTo>
                    <a:cubicBezTo>
                      <a:pt x="255" y="0"/>
                      <a:pt x="5" y="198"/>
                      <a:pt x="12" y="501"/>
                    </a:cubicBezTo>
                    <a:cubicBezTo>
                      <a:pt x="1" y="788"/>
                      <a:pt x="230" y="1006"/>
                      <a:pt x="506" y="1006"/>
                    </a:cubicBezTo>
                    <a:cubicBezTo>
                      <a:pt x="953" y="1006"/>
                      <a:pt x="1183" y="467"/>
                      <a:pt x="862" y="146"/>
                    </a:cubicBezTo>
                    <a:cubicBezTo>
                      <a:pt x="762" y="45"/>
                      <a:pt x="636" y="0"/>
                      <a:pt x="513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54" name="Google Shape;4554;p67"/>
            <p:cNvGrpSpPr/>
            <p:nvPr/>
          </p:nvGrpSpPr>
          <p:grpSpPr>
            <a:xfrm>
              <a:off x="7636443" y="1306560"/>
              <a:ext cx="804565" cy="373078"/>
              <a:chOff x="7636443" y="1306560"/>
              <a:chExt cx="804565" cy="373078"/>
            </a:xfrm>
          </p:grpSpPr>
          <p:sp>
            <p:nvSpPr>
              <p:cNvPr id="4555" name="Google Shape;4555;p67"/>
              <p:cNvSpPr/>
              <p:nvPr/>
            </p:nvSpPr>
            <p:spPr>
              <a:xfrm>
                <a:off x="7636443" y="1306560"/>
                <a:ext cx="749840" cy="373078"/>
              </a:xfrm>
              <a:custGeom>
                <a:avLst/>
                <a:gdLst/>
                <a:ahLst/>
                <a:cxnLst/>
                <a:rect l="l" t="t" r="r" b="b"/>
                <a:pathLst>
                  <a:path w="20764" h="10331" extrusionOk="0">
                    <a:moveTo>
                      <a:pt x="10376" y="1"/>
                    </a:moveTo>
                    <a:lnTo>
                      <a:pt x="1" y="5028"/>
                    </a:lnTo>
                    <a:lnTo>
                      <a:pt x="10376" y="10331"/>
                    </a:lnTo>
                    <a:lnTo>
                      <a:pt x="20763" y="5028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6" name="Google Shape;4556;p67"/>
              <p:cNvSpPr/>
              <p:nvPr/>
            </p:nvSpPr>
            <p:spPr>
              <a:xfrm>
                <a:off x="8398251" y="1464230"/>
                <a:ext cx="42757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1007" extrusionOk="0">
                    <a:moveTo>
                      <a:pt x="513" y="0"/>
                    </a:moveTo>
                    <a:cubicBezTo>
                      <a:pt x="255" y="0"/>
                      <a:pt x="5" y="198"/>
                      <a:pt x="12" y="501"/>
                    </a:cubicBezTo>
                    <a:cubicBezTo>
                      <a:pt x="1" y="788"/>
                      <a:pt x="230" y="1006"/>
                      <a:pt x="506" y="1006"/>
                    </a:cubicBezTo>
                    <a:cubicBezTo>
                      <a:pt x="953" y="1006"/>
                      <a:pt x="1183" y="467"/>
                      <a:pt x="862" y="146"/>
                    </a:cubicBezTo>
                    <a:cubicBezTo>
                      <a:pt x="762" y="45"/>
                      <a:pt x="636" y="0"/>
                      <a:pt x="513" y="0"/>
                    </a:cubicBez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57" name="Google Shape;4557;p67"/>
            <p:cNvGrpSpPr/>
            <p:nvPr/>
          </p:nvGrpSpPr>
          <p:grpSpPr>
            <a:xfrm>
              <a:off x="7636443" y="1204988"/>
              <a:ext cx="804565" cy="373078"/>
              <a:chOff x="7636443" y="1204988"/>
              <a:chExt cx="804565" cy="373078"/>
            </a:xfrm>
          </p:grpSpPr>
          <p:sp>
            <p:nvSpPr>
              <p:cNvPr id="4558" name="Google Shape;4558;p67"/>
              <p:cNvSpPr/>
              <p:nvPr/>
            </p:nvSpPr>
            <p:spPr>
              <a:xfrm>
                <a:off x="7636443" y="1204988"/>
                <a:ext cx="749840" cy="373078"/>
              </a:xfrm>
              <a:custGeom>
                <a:avLst/>
                <a:gdLst/>
                <a:ahLst/>
                <a:cxnLst/>
                <a:rect l="l" t="t" r="r" b="b"/>
                <a:pathLst>
                  <a:path w="20764" h="10331" extrusionOk="0">
                    <a:moveTo>
                      <a:pt x="10376" y="1"/>
                    </a:moveTo>
                    <a:lnTo>
                      <a:pt x="1" y="5028"/>
                    </a:lnTo>
                    <a:lnTo>
                      <a:pt x="10376" y="10331"/>
                    </a:lnTo>
                    <a:lnTo>
                      <a:pt x="20763" y="5028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9" name="Google Shape;4559;p67"/>
              <p:cNvSpPr/>
              <p:nvPr/>
            </p:nvSpPr>
            <p:spPr>
              <a:xfrm>
                <a:off x="8398251" y="1362658"/>
                <a:ext cx="42757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1007" extrusionOk="0">
                    <a:moveTo>
                      <a:pt x="513" y="0"/>
                    </a:moveTo>
                    <a:cubicBezTo>
                      <a:pt x="255" y="0"/>
                      <a:pt x="5" y="198"/>
                      <a:pt x="12" y="501"/>
                    </a:cubicBezTo>
                    <a:cubicBezTo>
                      <a:pt x="1" y="788"/>
                      <a:pt x="230" y="1006"/>
                      <a:pt x="506" y="1006"/>
                    </a:cubicBezTo>
                    <a:cubicBezTo>
                      <a:pt x="953" y="1006"/>
                      <a:pt x="1183" y="467"/>
                      <a:pt x="862" y="146"/>
                    </a:cubicBezTo>
                    <a:cubicBezTo>
                      <a:pt x="762" y="45"/>
                      <a:pt x="636" y="0"/>
                      <a:pt x="513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60" name="Google Shape;4560;p67"/>
          <p:cNvGrpSpPr/>
          <p:nvPr/>
        </p:nvGrpSpPr>
        <p:grpSpPr>
          <a:xfrm>
            <a:off x="4978796" y="2078771"/>
            <a:ext cx="661339" cy="661188"/>
            <a:chOff x="3990000" y="975400"/>
            <a:chExt cx="3934200" cy="3933300"/>
          </a:xfrm>
        </p:grpSpPr>
        <p:sp>
          <p:nvSpPr>
            <p:cNvPr id="4561" name="Google Shape;4561;p67"/>
            <p:cNvSpPr/>
            <p:nvPr/>
          </p:nvSpPr>
          <p:spPr>
            <a:xfrm>
              <a:off x="3990000" y="975400"/>
              <a:ext cx="3934200" cy="3933300"/>
            </a:xfrm>
            <a:prstGeom prst="ellipse">
              <a:avLst/>
            </a:pr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67"/>
            <p:cNvSpPr/>
            <p:nvPr/>
          </p:nvSpPr>
          <p:spPr>
            <a:xfrm>
              <a:off x="4346550" y="1331800"/>
              <a:ext cx="3221100" cy="3220500"/>
            </a:xfrm>
            <a:prstGeom prst="ellipse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67"/>
            <p:cNvSpPr/>
            <p:nvPr/>
          </p:nvSpPr>
          <p:spPr>
            <a:xfrm>
              <a:off x="4786800" y="1771750"/>
              <a:ext cx="2340600" cy="2340600"/>
            </a:xfrm>
            <a:prstGeom prst="ellipse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67"/>
            <p:cNvSpPr/>
            <p:nvPr/>
          </p:nvSpPr>
          <p:spPr>
            <a:xfrm>
              <a:off x="5218650" y="2203450"/>
              <a:ext cx="1476900" cy="1477200"/>
            </a:xfrm>
            <a:prstGeom prst="ellipse">
              <a:avLst/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65" name="Google Shape;4565;p67"/>
          <p:cNvGrpSpPr/>
          <p:nvPr/>
        </p:nvGrpSpPr>
        <p:grpSpPr>
          <a:xfrm>
            <a:off x="6622444" y="2057409"/>
            <a:ext cx="868881" cy="684241"/>
            <a:chOff x="6598259" y="2078634"/>
            <a:chExt cx="868881" cy="684241"/>
          </a:xfrm>
        </p:grpSpPr>
        <p:sp>
          <p:nvSpPr>
            <p:cNvPr id="4566" name="Google Shape;4566;p67"/>
            <p:cNvSpPr/>
            <p:nvPr/>
          </p:nvSpPr>
          <p:spPr>
            <a:xfrm>
              <a:off x="7165957" y="2159753"/>
              <a:ext cx="286185" cy="107120"/>
            </a:xfrm>
            <a:custGeom>
              <a:avLst/>
              <a:gdLst/>
              <a:ahLst/>
              <a:cxnLst/>
              <a:rect l="l" t="t" r="r" b="b"/>
              <a:pathLst>
                <a:path w="48506" h="18156" extrusionOk="0">
                  <a:moveTo>
                    <a:pt x="1" y="1"/>
                  </a:moveTo>
                  <a:lnTo>
                    <a:pt x="1" y="18156"/>
                  </a:lnTo>
                  <a:lnTo>
                    <a:pt x="48506" y="18156"/>
                  </a:lnTo>
                  <a:lnTo>
                    <a:pt x="48506" y="1"/>
                  </a:lnTo>
                  <a:close/>
                </a:path>
              </a:pathLst>
            </a:custGeom>
            <a:solidFill>
              <a:srgbClr val="B3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67"/>
            <p:cNvSpPr/>
            <p:nvPr/>
          </p:nvSpPr>
          <p:spPr>
            <a:xfrm>
              <a:off x="7085764" y="2536793"/>
              <a:ext cx="349475" cy="107120"/>
            </a:xfrm>
            <a:custGeom>
              <a:avLst/>
              <a:gdLst/>
              <a:ahLst/>
              <a:cxnLst/>
              <a:rect l="l" t="t" r="r" b="b"/>
              <a:pathLst>
                <a:path w="59233" h="18156" extrusionOk="0">
                  <a:moveTo>
                    <a:pt x="1" y="1"/>
                  </a:moveTo>
                  <a:lnTo>
                    <a:pt x="1" y="18156"/>
                  </a:lnTo>
                  <a:lnTo>
                    <a:pt x="59233" y="18156"/>
                  </a:lnTo>
                  <a:lnTo>
                    <a:pt x="59233" y="1"/>
                  </a:lnTo>
                  <a:close/>
                </a:path>
              </a:pathLst>
            </a:custGeom>
            <a:solidFill>
              <a:srgbClr val="37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67"/>
            <p:cNvSpPr/>
            <p:nvPr/>
          </p:nvSpPr>
          <p:spPr>
            <a:xfrm>
              <a:off x="6598259" y="2195183"/>
              <a:ext cx="271241" cy="107120"/>
            </a:xfrm>
            <a:custGeom>
              <a:avLst/>
              <a:gdLst/>
              <a:ahLst/>
              <a:cxnLst/>
              <a:rect l="l" t="t" r="r" b="b"/>
              <a:pathLst>
                <a:path w="45973" h="18156" extrusionOk="0">
                  <a:moveTo>
                    <a:pt x="1" y="0"/>
                  </a:moveTo>
                  <a:lnTo>
                    <a:pt x="1" y="18156"/>
                  </a:lnTo>
                  <a:lnTo>
                    <a:pt x="45972" y="18156"/>
                  </a:lnTo>
                  <a:lnTo>
                    <a:pt x="45972" y="0"/>
                  </a:lnTo>
                  <a:close/>
                </a:path>
              </a:pathLst>
            </a:custGeom>
            <a:solidFill>
              <a:srgbClr val="8FA1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67"/>
            <p:cNvSpPr/>
            <p:nvPr/>
          </p:nvSpPr>
          <p:spPr>
            <a:xfrm>
              <a:off x="6604064" y="2370778"/>
              <a:ext cx="358696" cy="107126"/>
            </a:xfrm>
            <a:custGeom>
              <a:avLst/>
              <a:gdLst/>
              <a:ahLst/>
              <a:cxnLst/>
              <a:rect l="l" t="t" r="r" b="b"/>
              <a:pathLst>
                <a:path w="60796" h="18157" extrusionOk="0">
                  <a:moveTo>
                    <a:pt x="0" y="1"/>
                  </a:moveTo>
                  <a:lnTo>
                    <a:pt x="0" y="18156"/>
                  </a:lnTo>
                  <a:lnTo>
                    <a:pt x="60796" y="18156"/>
                  </a:lnTo>
                  <a:lnTo>
                    <a:pt x="60796" y="1"/>
                  </a:lnTo>
                  <a:close/>
                </a:path>
              </a:pathLst>
            </a:custGeom>
            <a:solidFill>
              <a:srgbClr val="C9D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67"/>
            <p:cNvSpPr/>
            <p:nvPr/>
          </p:nvSpPr>
          <p:spPr>
            <a:xfrm>
              <a:off x="6645158" y="2545743"/>
              <a:ext cx="358696" cy="109044"/>
            </a:xfrm>
            <a:custGeom>
              <a:avLst/>
              <a:gdLst/>
              <a:ahLst/>
              <a:cxnLst/>
              <a:rect l="l" t="t" r="r" b="b"/>
              <a:pathLst>
                <a:path w="60796" h="18482" extrusionOk="0">
                  <a:moveTo>
                    <a:pt x="1" y="0"/>
                  </a:moveTo>
                  <a:lnTo>
                    <a:pt x="1" y="18482"/>
                  </a:lnTo>
                  <a:lnTo>
                    <a:pt x="60796" y="18482"/>
                  </a:lnTo>
                  <a:lnTo>
                    <a:pt x="60796" y="0"/>
                  </a:lnTo>
                  <a:close/>
                </a:path>
              </a:pathLst>
            </a:custGeom>
            <a:solidFill>
              <a:srgbClr val="DBE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67"/>
            <p:cNvSpPr/>
            <p:nvPr/>
          </p:nvSpPr>
          <p:spPr>
            <a:xfrm>
              <a:off x="7155838" y="2352960"/>
              <a:ext cx="311302" cy="107120"/>
            </a:xfrm>
            <a:custGeom>
              <a:avLst/>
              <a:gdLst/>
              <a:ahLst/>
              <a:cxnLst/>
              <a:rect l="l" t="t" r="r" b="b"/>
              <a:pathLst>
                <a:path w="52763" h="18156" extrusionOk="0">
                  <a:moveTo>
                    <a:pt x="0" y="0"/>
                  </a:moveTo>
                  <a:lnTo>
                    <a:pt x="0" y="18155"/>
                  </a:lnTo>
                  <a:lnTo>
                    <a:pt x="52763" y="18155"/>
                  </a:lnTo>
                  <a:lnTo>
                    <a:pt x="52763" y="0"/>
                  </a:lnTo>
                  <a:close/>
                </a:path>
              </a:pathLst>
            </a:custGeom>
            <a:solidFill>
              <a:srgbClr val="4F67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72" name="Google Shape;4572;p67"/>
            <p:cNvGrpSpPr/>
            <p:nvPr/>
          </p:nvGrpSpPr>
          <p:grpSpPr>
            <a:xfrm>
              <a:off x="6808175" y="2078634"/>
              <a:ext cx="452229" cy="684241"/>
              <a:chOff x="6808175" y="2078634"/>
              <a:chExt cx="452229" cy="684241"/>
            </a:xfrm>
          </p:grpSpPr>
          <p:sp>
            <p:nvSpPr>
              <p:cNvPr id="4573" name="Google Shape;4573;p67"/>
              <p:cNvSpPr/>
              <p:nvPr/>
            </p:nvSpPr>
            <p:spPr>
              <a:xfrm>
                <a:off x="7165957" y="2159753"/>
                <a:ext cx="94447" cy="107120"/>
              </a:xfrm>
              <a:custGeom>
                <a:avLst/>
                <a:gdLst/>
                <a:ahLst/>
                <a:cxnLst/>
                <a:rect l="l" t="t" r="r" b="b"/>
                <a:pathLst>
                  <a:path w="16008" h="18156" extrusionOk="0">
                    <a:moveTo>
                      <a:pt x="1" y="1"/>
                    </a:moveTo>
                    <a:lnTo>
                      <a:pt x="1" y="18156"/>
                    </a:lnTo>
                    <a:lnTo>
                      <a:pt x="16007" y="18156"/>
                    </a:lnTo>
                    <a:cubicBezTo>
                      <a:pt x="15291" y="11568"/>
                      <a:pt x="12904" y="5350"/>
                      <a:pt x="9054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4" name="Google Shape;4574;p67"/>
              <p:cNvSpPr/>
              <p:nvPr/>
            </p:nvSpPr>
            <p:spPr>
              <a:xfrm>
                <a:off x="7085764" y="2536793"/>
                <a:ext cx="61100" cy="107120"/>
              </a:xfrm>
              <a:custGeom>
                <a:avLst/>
                <a:gdLst/>
                <a:ahLst/>
                <a:cxnLst/>
                <a:rect l="l" t="t" r="r" b="b"/>
                <a:pathLst>
                  <a:path w="10356" h="18156" extrusionOk="0">
                    <a:moveTo>
                      <a:pt x="1" y="1"/>
                    </a:moveTo>
                    <a:lnTo>
                      <a:pt x="1" y="18156"/>
                    </a:lnTo>
                    <a:lnTo>
                      <a:pt x="5804" y="18156"/>
                    </a:lnTo>
                    <a:cubicBezTo>
                      <a:pt x="5810" y="18084"/>
                      <a:pt x="5813" y="18013"/>
                      <a:pt x="5813" y="17941"/>
                    </a:cubicBezTo>
                    <a:cubicBezTo>
                      <a:pt x="5815" y="17225"/>
                      <a:pt x="5579" y="16528"/>
                      <a:pt x="5146" y="15958"/>
                    </a:cubicBezTo>
                    <a:cubicBezTo>
                      <a:pt x="5764" y="15144"/>
                      <a:pt x="5967" y="14089"/>
                      <a:pt x="5696" y="13103"/>
                    </a:cubicBezTo>
                    <a:cubicBezTo>
                      <a:pt x="6334" y="11805"/>
                      <a:pt x="6339" y="10352"/>
                      <a:pt x="6343" y="9017"/>
                    </a:cubicBezTo>
                    <a:lnTo>
                      <a:pt x="6343" y="8907"/>
                    </a:lnTo>
                    <a:cubicBezTo>
                      <a:pt x="6346" y="8040"/>
                      <a:pt x="6573" y="6922"/>
                      <a:pt x="6952" y="5914"/>
                    </a:cubicBezTo>
                    <a:cubicBezTo>
                      <a:pt x="7745" y="3797"/>
                      <a:pt x="8890" y="1817"/>
                      <a:pt x="10355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5" name="Google Shape;4575;p67"/>
              <p:cNvSpPr/>
              <p:nvPr/>
            </p:nvSpPr>
            <p:spPr>
              <a:xfrm>
                <a:off x="6808175" y="2195183"/>
                <a:ext cx="61325" cy="107120"/>
              </a:xfrm>
              <a:custGeom>
                <a:avLst/>
                <a:gdLst/>
                <a:ahLst/>
                <a:cxnLst/>
                <a:rect l="l" t="t" r="r" b="b"/>
                <a:pathLst>
                  <a:path w="10394" h="18156" extrusionOk="0">
                    <a:moveTo>
                      <a:pt x="3660" y="0"/>
                    </a:moveTo>
                    <a:cubicBezTo>
                      <a:pt x="1279" y="5051"/>
                      <a:pt x="19" y="10605"/>
                      <a:pt x="14" y="16353"/>
                    </a:cubicBezTo>
                    <a:cubicBezTo>
                      <a:pt x="11" y="16529"/>
                      <a:pt x="0" y="17161"/>
                      <a:pt x="51" y="18156"/>
                    </a:cubicBezTo>
                    <a:lnTo>
                      <a:pt x="10393" y="18156"/>
                    </a:lnTo>
                    <a:lnTo>
                      <a:pt x="10393" y="0"/>
                    </a:ln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6" name="Google Shape;4576;p67"/>
              <p:cNvSpPr/>
              <p:nvPr/>
            </p:nvSpPr>
            <p:spPr>
              <a:xfrm>
                <a:off x="6820441" y="2370778"/>
                <a:ext cx="142320" cy="107126"/>
              </a:xfrm>
              <a:custGeom>
                <a:avLst/>
                <a:gdLst/>
                <a:ahLst/>
                <a:cxnLst/>
                <a:rect l="l" t="t" r="r" b="b"/>
                <a:pathLst>
                  <a:path w="24122" h="18157" extrusionOk="0">
                    <a:moveTo>
                      <a:pt x="0" y="1"/>
                    </a:moveTo>
                    <a:cubicBezTo>
                      <a:pt x="1532" y="5312"/>
                      <a:pt x="4200" y="11690"/>
                      <a:pt x="8823" y="18156"/>
                    </a:cubicBezTo>
                    <a:lnTo>
                      <a:pt x="24122" y="18156"/>
                    </a:lnTo>
                    <a:lnTo>
                      <a:pt x="24122" y="1"/>
                    </a:ln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7" name="Google Shape;4577;p67"/>
              <p:cNvSpPr/>
              <p:nvPr/>
            </p:nvSpPr>
            <p:spPr>
              <a:xfrm>
                <a:off x="6929774" y="2545743"/>
                <a:ext cx="74092" cy="109044"/>
              </a:xfrm>
              <a:custGeom>
                <a:avLst/>
                <a:gdLst/>
                <a:ahLst/>
                <a:cxnLst/>
                <a:rect l="l" t="t" r="r" b="b"/>
                <a:pathLst>
                  <a:path w="12558" h="18482" extrusionOk="0">
                    <a:moveTo>
                      <a:pt x="0" y="0"/>
                    </a:moveTo>
                    <a:cubicBezTo>
                      <a:pt x="938" y="1387"/>
                      <a:pt x="1707" y="2855"/>
                      <a:pt x="2285" y="4397"/>
                    </a:cubicBezTo>
                    <a:cubicBezTo>
                      <a:pt x="2664" y="5405"/>
                      <a:pt x="2891" y="6523"/>
                      <a:pt x="2895" y="7390"/>
                    </a:cubicBezTo>
                    <a:lnTo>
                      <a:pt x="2895" y="7500"/>
                    </a:lnTo>
                    <a:cubicBezTo>
                      <a:pt x="2898" y="8835"/>
                      <a:pt x="2904" y="10288"/>
                      <a:pt x="3541" y="11586"/>
                    </a:cubicBezTo>
                    <a:cubicBezTo>
                      <a:pt x="3270" y="12572"/>
                      <a:pt x="3473" y="13627"/>
                      <a:pt x="4092" y="14441"/>
                    </a:cubicBezTo>
                    <a:cubicBezTo>
                      <a:pt x="3202" y="15613"/>
                      <a:pt x="3202" y="17235"/>
                      <a:pt x="4092" y="18407"/>
                    </a:cubicBezTo>
                    <a:cubicBezTo>
                      <a:pt x="4072" y="18431"/>
                      <a:pt x="4057" y="18457"/>
                      <a:pt x="4039" y="18482"/>
                    </a:cubicBezTo>
                    <a:lnTo>
                      <a:pt x="12558" y="18482"/>
                    </a:lnTo>
                    <a:lnTo>
                      <a:pt x="12558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8" name="Google Shape;4578;p67"/>
              <p:cNvSpPr/>
              <p:nvPr/>
            </p:nvSpPr>
            <p:spPr>
              <a:xfrm>
                <a:off x="7155838" y="2352960"/>
                <a:ext cx="98377" cy="107120"/>
              </a:xfrm>
              <a:custGeom>
                <a:avLst/>
                <a:gdLst/>
                <a:ahLst/>
                <a:cxnLst/>
                <a:rect l="l" t="t" r="r" b="b"/>
                <a:pathLst>
                  <a:path w="16674" h="18156" extrusionOk="0">
                    <a:moveTo>
                      <a:pt x="0" y="0"/>
                    </a:moveTo>
                    <a:lnTo>
                      <a:pt x="0" y="18155"/>
                    </a:lnTo>
                    <a:lnTo>
                      <a:pt x="9101" y="18155"/>
                    </a:lnTo>
                    <a:cubicBezTo>
                      <a:pt x="13299" y="11475"/>
                      <a:pt x="15509" y="5056"/>
                      <a:pt x="16674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579" name="Google Shape;4579;p67"/>
              <p:cNvGrpSpPr/>
              <p:nvPr/>
            </p:nvGrpSpPr>
            <p:grpSpPr>
              <a:xfrm>
                <a:off x="6821586" y="2078634"/>
                <a:ext cx="426871" cy="684241"/>
                <a:chOff x="6821586" y="2078634"/>
                <a:chExt cx="426871" cy="684241"/>
              </a:xfrm>
            </p:grpSpPr>
            <p:grpSp>
              <p:nvGrpSpPr>
                <p:cNvPr id="4580" name="Google Shape;4580;p67"/>
                <p:cNvGrpSpPr/>
                <p:nvPr/>
              </p:nvGrpSpPr>
              <p:grpSpPr>
                <a:xfrm>
                  <a:off x="6821586" y="2078634"/>
                  <a:ext cx="426871" cy="684241"/>
                  <a:chOff x="6821586" y="2078634"/>
                  <a:chExt cx="426871" cy="684241"/>
                </a:xfrm>
              </p:grpSpPr>
              <p:sp>
                <p:nvSpPr>
                  <p:cNvPr id="4581" name="Google Shape;4581;p67"/>
                  <p:cNvSpPr/>
                  <p:nvPr/>
                </p:nvSpPr>
                <p:spPr>
                  <a:xfrm>
                    <a:off x="6990036" y="2693797"/>
                    <a:ext cx="89963" cy="690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48" h="11708" extrusionOk="0">
                        <a:moveTo>
                          <a:pt x="1" y="0"/>
                        </a:moveTo>
                        <a:lnTo>
                          <a:pt x="1" y="4083"/>
                        </a:lnTo>
                        <a:cubicBezTo>
                          <a:pt x="1" y="8276"/>
                          <a:pt x="3430" y="11707"/>
                          <a:pt x="7623" y="11707"/>
                        </a:cubicBezTo>
                        <a:cubicBezTo>
                          <a:pt x="11816" y="11707"/>
                          <a:pt x="15247" y="8276"/>
                          <a:pt x="15247" y="4083"/>
                        </a:cubicBezTo>
                        <a:lnTo>
                          <a:pt x="15247" y="0"/>
                        </a:lnTo>
                        <a:close/>
                      </a:path>
                    </a:pathLst>
                  </a:custGeom>
                  <a:solidFill>
                    <a:srgbClr val="EEF0F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82" name="Google Shape;4582;p67"/>
                  <p:cNvSpPr/>
                  <p:nvPr/>
                </p:nvSpPr>
                <p:spPr>
                  <a:xfrm>
                    <a:off x="6968649" y="2671926"/>
                    <a:ext cx="132738" cy="72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98" h="12324" extrusionOk="0">
                        <a:moveTo>
                          <a:pt x="1" y="0"/>
                        </a:moveTo>
                        <a:lnTo>
                          <a:pt x="1" y="2864"/>
                        </a:lnTo>
                        <a:cubicBezTo>
                          <a:pt x="1" y="8528"/>
                          <a:pt x="10476" y="12324"/>
                          <a:pt x="11248" y="12324"/>
                        </a:cubicBezTo>
                        <a:cubicBezTo>
                          <a:pt x="12022" y="12324"/>
                          <a:pt x="22498" y="7684"/>
                          <a:pt x="22498" y="2864"/>
                        </a:cubicBezTo>
                        <a:lnTo>
                          <a:pt x="22498" y="0"/>
                        </a:lnTo>
                        <a:close/>
                      </a:path>
                    </a:pathLst>
                  </a:custGeom>
                  <a:solidFill>
                    <a:srgbClr val="E3E7E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83" name="Google Shape;4583;p67"/>
                  <p:cNvSpPr/>
                  <p:nvPr/>
                </p:nvSpPr>
                <p:spPr>
                  <a:xfrm>
                    <a:off x="6968649" y="2679891"/>
                    <a:ext cx="132738" cy="647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98" h="10974" extrusionOk="0">
                        <a:moveTo>
                          <a:pt x="1" y="1"/>
                        </a:moveTo>
                        <a:lnTo>
                          <a:pt x="1" y="1514"/>
                        </a:lnTo>
                        <a:cubicBezTo>
                          <a:pt x="1" y="7178"/>
                          <a:pt x="10476" y="10974"/>
                          <a:pt x="11248" y="10974"/>
                        </a:cubicBezTo>
                        <a:cubicBezTo>
                          <a:pt x="12022" y="10974"/>
                          <a:pt x="22498" y="6335"/>
                          <a:pt x="22498" y="1514"/>
                        </a:cubicBezTo>
                        <a:lnTo>
                          <a:pt x="22498" y="1"/>
                        </a:lnTo>
                        <a:cubicBezTo>
                          <a:pt x="22498" y="4821"/>
                          <a:pt x="12022" y="9459"/>
                          <a:pt x="11248" y="9459"/>
                        </a:cubicBezTo>
                        <a:cubicBezTo>
                          <a:pt x="10476" y="9459"/>
                          <a:pt x="1" y="5665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D6DB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84" name="Google Shape;4584;p67"/>
                  <p:cNvSpPr/>
                  <p:nvPr/>
                </p:nvSpPr>
                <p:spPr>
                  <a:xfrm>
                    <a:off x="6969091" y="2693467"/>
                    <a:ext cx="131729" cy="11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27" h="1994" extrusionOk="0">
                        <a:moveTo>
                          <a:pt x="52" y="1"/>
                        </a:moveTo>
                        <a:cubicBezTo>
                          <a:pt x="34" y="1"/>
                          <a:pt x="18" y="4"/>
                          <a:pt x="1" y="4"/>
                        </a:cubicBezTo>
                        <a:cubicBezTo>
                          <a:pt x="122" y="701"/>
                          <a:pt x="392" y="1367"/>
                          <a:pt x="778" y="1994"/>
                        </a:cubicBezTo>
                        <a:lnTo>
                          <a:pt x="21362" y="1994"/>
                        </a:lnTo>
                        <a:cubicBezTo>
                          <a:pt x="21834" y="1347"/>
                          <a:pt x="22173" y="680"/>
                          <a:pt x="22326" y="2"/>
                        </a:cubicBezTo>
                        <a:cubicBezTo>
                          <a:pt x="22316" y="2"/>
                          <a:pt x="22307" y="1"/>
                          <a:pt x="22297" y="1"/>
                        </a:cubicBezTo>
                        <a:close/>
                      </a:path>
                    </a:pathLst>
                  </a:custGeom>
                  <a:solidFill>
                    <a:srgbClr val="D6DB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85" name="Google Shape;4585;p67"/>
                  <p:cNvSpPr/>
                  <p:nvPr/>
                </p:nvSpPr>
                <p:spPr>
                  <a:xfrm>
                    <a:off x="6821586" y="2078634"/>
                    <a:ext cx="426871" cy="5446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351" h="92321" extrusionOk="0">
                        <a:moveTo>
                          <a:pt x="36174" y="1"/>
                        </a:moveTo>
                        <a:cubicBezTo>
                          <a:pt x="16216" y="1"/>
                          <a:pt x="37" y="16180"/>
                          <a:pt x="37" y="36140"/>
                        </a:cubicBezTo>
                        <a:cubicBezTo>
                          <a:pt x="37" y="36140"/>
                          <a:pt x="0" y="37141"/>
                          <a:pt x="140" y="38891"/>
                        </a:cubicBezTo>
                        <a:cubicBezTo>
                          <a:pt x="143" y="38928"/>
                          <a:pt x="147" y="38965"/>
                          <a:pt x="149" y="39003"/>
                        </a:cubicBezTo>
                        <a:cubicBezTo>
                          <a:pt x="164" y="39192"/>
                          <a:pt x="182" y="39386"/>
                          <a:pt x="201" y="39590"/>
                        </a:cubicBezTo>
                        <a:cubicBezTo>
                          <a:pt x="222" y="39817"/>
                          <a:pt x="246" y="40044"/>
                          <a:pt x="273" y="40271"/>
                        </a:cubicBezTo>
                        <a:cubicBezTo>
                          <a:pt x="281" y="40354"/>
                          <a:pt x="292" y="40436"/>
                          <a:pt x="301" y="40521"/>
                        </a:cubicBezTo>
                        <a:cubicBezTo>
                          <a:pt x="313" y="40621"/>
                          <a:pt x="325" y="40722"/>
                          <a:pt x="337" y="40822"/>
                        </a:cubicBezTo>
                        <a:cubicBezTo>
                          <a:pt x="1211" y="47845"/>
                          <a:pt x="4544" y="61615"/>
                          <a:pt x="17111" y="74112"/>
                        </a:cubicBezTo>
                        <a:cubicBezTo>
                          <a:pt x="19581" y="76568"/>
                          <a:pt x="21548" y="79501"/>
                          <a:pt x="22771" y="82763"/>
                        </a:cubicBezTo>
                        <a:cubicBezTo>
                          <a:pt x="23307" y="84192"/>
                          <a:pt x="23522" y="85567"/>
                          <a:pt x="23526" y="86552"/>
                        </a:cubicBezTo>
                        <a:cubicBezTo>
                          <a:pt x="23540" y="90527"/>
                          <a:pt x="23421" y="92321"/>
                          <a:pt x="36174" y="92321"/>
                        </a:cubicBezTo>
                        <a:cubicBezTo>
                          <a:pt x="48929" y="92321"/>
                          <a:pt x="48811" y="90527"/>
                          <a:pt x="48825" y="86552"/>
                        </a:cubicBezTo>
                        <a:cubicBezTo>
                          <a:pt x="48828" y="85567"/>
                          <a:pt x="49043" y="84192"/>
                          <a:pt x="49579" y="82763"/>
                        </a:cubicBezTo>
                        <a:cubicBezTo>
                          <a:pt x="50802" y="79501"/>
                          <a:pt x="52769" y="76568"/>
                          <a:pt x="55240" y="74112"/>
                        </a:cubicBezTo>
                        <a:cubicBezTo>
                          <a:pt x="67806" y="61615"/>
                          <a:pt x="71138" y="47845"/>
                          <a:pt x="72011" y="40822"/>
                        </a:cubicBezTo>
                        <a:cubicBezTo>
                          <a:pt x="72025" y="40722"/>
                          <a:pt x="72038" y="40621"/>
                          <a:pt x="72050" y="40521"/>
                        </a:cubicBezTo>
                        <a:cubicBezTo>
                          <a:pt x="72059" y="40436"/>
                          <a:pt x="72069" y="40354"/>
                          <a:pt x="72078" y="40271"/>
                        </a:cubicBezTo>
                        <a:cubicBezTo>
                          <a:pt x="72104" y="40044"/>
                          <a:pt x="72127" y="39817"/>
                          <a:pt x="72149" y="39590"/>
                        </a:cubicBezTo>
                        <a:cubicBezTo>
                          <a:pt x="72169" y="39386"/>
                          <a:pt x="72186" y="39192"/>
                          <a:pt x="72202" y="39003"/>
                        </a:cubicBezTo>
                        <a:cubicBezTo>
                          <a:pt x="72205" y="38966"/>
                          <a:pt x="72207" y="38928"/>
                          <a:pt x="72211" y="38891"/>
                        </a:cubicBezTo>
                        <a:cubicBezTo>
                          <a:pt x="72350" y="37141"/>
                          <a:pt x="72314" y="36140"/>
                          <a:pt x="72314" y="36140"/>
                        </a:cubicBezTo>
                        <a:cubicBezTo>
                          <a:pt x="72314" y="16180"/>
                          <a:pt x="56134" y="1"/>
                          <a:pt x="36174" y="1"/>
                        </a:cubicBezTo>
                        <a:close/>
                      </a:path>
                    </a:pathLst>
                  </a:custGeom>
                  <a:solidFill>
                    <a:srgbClr val="FEFEF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86" name="Google Shape;4586;p67"/>
                  <p:cNvSpPr/>
                  <p:nvPr/>
                </p:nvSpPr>
                <p:spPr>
                  <a:xfrm>
                    <a:off x="6984514" y="2448953"/>
                    <a:ext cx="101008" cy="1644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120" h="27866" extrusionOk="0">
                        <a:moveTo>
                          <a:pt x="1" y="0"/>
                        </a:moveTo>
                        <a:lnTo>
                          <a:pt x="4920" y="27866"/>
                        </a:lnTo>
                        <a:lnTo>
                          <a:pt x="12200" y="27866"/>
                        </a:lnTo>
                        <a:lnTo>
                          <a:pt x="17120" y="0"/>
                        </a:lnTo>
                        <a:close/>
                      </a:path>
                    </a:pathLst>
                  </a:custGeom>
                  <a:solidFill>
                    <a:srgbClr val="EDF1F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87" name="Google Shape;4587;p67"/>
                  <p:cNvSpPr/>
                  <p:nvPr/>
                </p:nvSpPr>
                <p:spPr>
                  <a:xfrm>
                    <a:off x="6984514" y="2448953"/>
                    <a:ext cx="101008" cy="1409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120" h="23892" extrusionOk="0">
                        <a:moveTo>
                          <a:pt x="1" y="0"/>
                        </a:moveTo>
                        <a:lnTo>
                          <a:pt x="4218" y="23891"/>
                        </a:lnTo>
                        <a:lnTo>
                          <a:pt x="12902" y="23891"/>
                        </a:lnTo>
                        <a:lnTo>
                          <a:pt x="17120" y="0"/>
                        </a:lnTo>
                        <a:close/>
                      </a:path>
                    </a:pathLst>
                  </a:custGeom>
                  <a:solidFill>
                    <a:srgbClr val="E3E9E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88" name="Google Shape;4588;p67"/>
                  <p:cNvSpPr/>
                  <p:nvPr/>
                </p:nvSpPr>
                <p:spPr>
                  <a:xfrm>
                    <a:off x="7012451" y="2607162"/>
                    <a:ext cx="45141" cy="62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51" h="1051" extrusionOk="0">
                        <a:moveTo>
                          <a:pt x="0" y="1"/>
                        </a:moveTo>
                        <a:lnTo>
                          <a:pt x="185" y="1051"/>
                        </a:lnTo>
                        <a:lnTo>
                          <a:pt x="7465" y="1051"/>
                        </a:lnTo>
                        <a:lnTo>
                          <a:pt x="7650" y="1"/>
                        </a:lnTo>
                        <a:close/>
                      </a:path>
                    </a:pathLst>
                  </a:custGeom>
                  <a:solidFill>
                    <a:srgbClr val="E3E9E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89" name="Google Shape;4589;p67"/>
                  <p:cNvSpPr/>
                  <p:nvPr/>
                </p:nvSpPr>
                <p:spPr>
                  <a:xfrm>
                    <a:off x="6968649" y="2664244"/>
                    <a:ext cx="132738" cy="25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98" h="4271" extrusionOk="0">
                        <a:moveTo>
                          <a:pt x="93" y="1"/>
                        </a:moveTo>
                        <a:cubicBezTo>
                          <a:pt x="43" y="1"/>
                          <a:pt x="1" y="43"/>
                          <a:pt x="1" y="95"/>
                        </a:cubicBezTo>
                        <a:lnTo>
                          <a:pt x="1" y="4176"/>
                        </a:lnTo>
                        <a:cubicBezTo>
                          <a:pt x="1" y="4229"/>
                          <a:pt x="43" y="4270"/>
                          <a:pt x="93" y="4270"/>
                        </a:cubicBezTo>
                        <a:lnTo>
                          <a:pt x="22405" y="4270"/>
                        </a:lnTo>
                        <a:cubicBezTo>
                          <a:pt x="22456" y="4270"/>
                          <a:pt x="22498" y="4229"/>
                          <a:pt x="22498" y="4176"/>
                        </a:cubicBezTo>
                        <a:lnTo>
                          <a:pt x="22498" y="95"/>
                        </a:lnTo>
                        <a:cubicBezTo>
                          <a:pt x="22498" y="43"/>
                          <a:pt x="22456" y="1"/>
                          <a:pt x="22405" y="1"/>
                        </a:cubicBezTo>
                        <a:close/>
                      </a:path>
                    </a:pathLst>
                  </a:custGeom>
                  <a:solidFill>
                    <a:srgbClr val="E3E7E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90" name="Google Shape;4590;p67"/>
                  <p:cNvSpPr/>
                  <p:nvPr/>
                </p:nvSpPr>
                <p:spPr>
                  <a:xfrm>
                    <a:off x="6968649" y="2667389"/>
                    <a:ext cx="132738" cy="117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98" h="1996" extrusionOk="0">
                        <a:moveTo>
                          <a:pt x="22185" y="1"/>
                        </a:moveTo>
                        <a:lnTo>
                          <a:pt x="314" y="2"/>
                        </a:lnTo>
                        <a:cubicBezTo>
                          <a:pt x="113" y="247"/>
                          <a:pt x="3" y="556"/>
                          <a:pt x="1" y="874"/>
                        </a:cubicBezTo>
                        <a:lnTo>
                          <a:pt x="1" y="1880"/>
                        </a:lnTo>
                        <a:cubicBezTo>
                          <a:pt x="1" y="1915"/>
                          <a:pt x="8" y="1948"/>
                          <a:pt x="11" y="1983"/>
                        </a:cubicBezTo>
                        <a:cubicBezTo>
                          <a:pt x="48" y="1990"/>
                          <a:pt x="88" y="1994"/>
                          <a:pt x="127" y="1996"/>
                        </a:cubicBezTo>
                        <a:lnTo>
                          <a:pt x="22372" y="1996"/>
                        </a:lnTo>
                        <a:cubicBezTo>
                          <a:pt x="22410" y="1994"/>
                          <a:pt x="22449" y="1990"/>
                          <a:pt x="22487" y="1983"/>
                        </a:cubicBezTo>
                        <a:cubicBezTo>
                          <a:pt x="22491" y="1948"/>
                          <a:pt x="22498" y="1915"/>
                          <a:pt x="22498" y="1880"/>
                        </a:cubicBezTo>
                        <a:lnTo>
                          <a:pt x="22498" y="872"/>
                        </a:lnTo>
                        <a:cubicBezTo>
                          <a:pt x="22496" y="554"/>
                          <a:pt x="22386" y="247"/>
                          <a:pt x="22185" y="1"/>
                        </a:cubicBezTo>
                        <a:close/>
                      </a:path>
                    </a:pathLst>
                  </a:custGeom>
                  <a:solidFill>
                    <a:srgbClr val="D6DB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91" name="Google Shape;4591;p67"/>
                  <p:cNvSpPr/>
                  <p:nvPr/>
                </p:nvSpPr>
                <p:spPr>
                  <a:xfrm>
                    <a:off x="6963510" y="2683549"/>
                    <a:ext cx="143022" cy="117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41" h="1996" extrusionOk="0">
                        <a:moveTo>
                          <a:pt x="46" y="1"/>
                        </a:moveTo>
                        <a:cubicBezTo>
                          <a:pt x="19" y="1"/>
                          <a:pt x="0" y="22"/>
                          <a:pt x="0" y="46"/>
                        </a:cubicBezTo>
                        <a:lnTo>
                          <a:pt x="0" y="1951"/>
                        </a:lnTo>
                        <a:cubicBezTo>
                          <a:pt x="0" y="1975"/>
                          <a:pt x="19" y="1996"/>
                          <a:pt x="46" y="1996"/>
                        </a:cubicBezTo>
                        <a:lnTo>
                          <a:pt x="24195" y="1996"/>
                        </a:lnTo>
                        <a:cubicBezTo>
                          <a:pt x="24219" y="1996"/>
                          <a:pt x="24240" y="1975"/>
                          <a:pt x="24240" y="1951"/>
                        </a:cubicBezTo>
                        <a:lnTo>
                          <a:pt x="24240" y="46"/>
                        </a:lnTo>
                        <a:cubicBezTo>
                          <a:pt x="24240" y="22"/>
                          <a:pt x="24219" y="1"/>
                          <a:pt x="24195" y="1"/>
                        </a:cubicBezTo>
                        <a:close/>
                      </a:path>
                    </a:pathLst>
                  </a:custGeom>
                  <a:solidFill>
                    <a:srgbClr val="EEF0F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92" name="Google Shape;4592;p67"/>
                  <p:cNvSpPr/>
                  <p:nvPr/>
                </p:nvSpPr>
                <p:spPr>
                  <a:xfrm>
                    <a:off x="6968649" y="2642639"/>
                    <a:ext cx="132738" cy="25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98" h="4271" extrusionOk="0">
                        <a:moveTo>
                          <a:pt x="93" y="1"/>
                        </a:moveTo>
                        <a:cubicBezTo>
                          <a:pt x="43" y="1"/>
                          <a:pt x="1" y="43"/>
                          <a:pt x="1" y="95"/>
                        </a:cubicBezTo>
                        <a:lnTo>
                          <a:pt x="1" y="4176"/>
                        </a:lnTo>
                        <a:cubicBezTo>
                          <a:pt x="1" y="4229"/>
                          <a:pt x="43" y="4271"/>
                          <a:pt x="93" y="4271"/>
                        </a:cubicBezTo>
                        <a:lnTo>
                          <a:pt x="22405" y="4271"/>
                        </a:lnTo>
                        <a:cubicBezTo>
                          <a:pt x="22456" y="4271"/>
                          <a:pt x="22498" y="4229"/>
                          <a:pt x="22498" y="4176"/>
                        </a:cubicBezTo>
                        <a:lnTo>
                          <a:pt x="22498" y="95"/>
                        </a:lnTo>
                        <a:cubicBezTo>
                          <a:pt x="22498" y="43"/>
                          <a:pt x="22456" y="1"/>
                          <a:pt x="22405" y="1"/>
                        </a:cubicBezTo>
                        <a:close/>
                      </a:path>
                    </a:pathLst>
                  </a:custGeom>
                  <a:solidFill>
                    <a:srgbClr val="E3E7E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93" name="Google Shape;4593;p67"/>
                  <p:cNvSpPr/>
                  <p:nvPr/>
                </p:nvSpPr>
                <p:spPr>
                  <a:xfrm>
                    <a:off x="6968649" y="2643990"/>
                    <a:ext cx="132738" cy="117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98" h="1996" extrusionOk="0">
                        <a:moveTo>
                          <a:pt x="642" y="1"/>
                        </a:moveTo>
                        <a:cubicBezTo>
                          <a:pt x="242" y="259"/>
                          <a:pt x="1" y="701"/>
                          <a:pt x="1" y="1177"/>
                        </a:cubicBezTo>
                        <a:lnTo>
                          <a:pt x="1" y="1984"/>
                        </a:lnTo>
                        <a:cubicBezTo>
                          <a:pt x="41" y="1991"/>
                          <a:pt x="83" y="1994"/>
                          <a:pt x="127" y="1996"/>
                        </a:cubicBezTo>
                        <a:lnTo>
                          <a:pt x="22372" y="1996"/>
                        </a:lnTo>
                        <a:cubicBezTo>
                          <a:pt x="22414" y="1994"/>
                          <a:pt x="22456" y="1991"/>
                          <a:pt x="22498" y="1984"/>
                        </a:cubicBezTo>
                        <a:lnTo>
                          <a:pt x="22498" y="1177"/>
                        </a:lnTo>
                        <a:cubicBezTo>
                          <a:pt x="22496" y="701"/>
                          <a:pt x="22255" y="259"/>
                          <a:pt x="21856" y="1"/>
                        </a:cubicBezTo>
                        <a:close/>
                      </a:path>
                    </a:pathLst>
                  </a:custGeom>
                  <a:solidFill>
                    <a:srgbClr val="D6DB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94" name="Google Shape;4594;p67"/>
                  <p:cNvSpPr/>
                  <p:nvPr/>
                </p:nvSpPr>
                <p:spPr>
                  <a:xfrm>
                    <a:off x="6963510" y="2660156"/>
                    <a:ext cx="143022" cy="117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41" h="1996" extrusionOk="0">
                        <a:moveTo>
                          <a:pt x="998" y="0"/>
                        </a:moveTo>
                        <a:cubicBezTo>
                          <a:pt x="447" y="2"/>
                          <a:pt x="2" y="447"/>
                          <a:pt x="0" y="998"/>
                        </a:cubicBezTo>
                        <a:cubicBezTo>
                          <a:pt x="2" y="1548"/>
                          <a:pt x="447" y="1993"/>
                          <a:pt x="998" y="1995"/>
                        </a:cubicBezTo>
                        <a:lnTo>
                          <a:pt x="23243" y="1995"/>
                        </a:lnTo>
                        <a:cubicBezTo>
                          <a:pt x="23793" y="1993"/>
                          <a:pt x="24239" y="1548"/>
                          <a:pt x="24240" y="998"/>
                        </a:cubicBezTo>
                        <a:cubicBezTo>
                          <a:pt x="24239" y="447"/>
                          <a:pt x="23793" y="2"/>
                          <a:pt x="23243" y="0"/>
                        </a:cubicBezTo>
                        <a:close/>
                      </a:path>
                    </a:pathLst>
                  </a:custGeom>
                  <a:solidFill>
                    <a:srgbClr val="EEF0F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95" name="Google Shape;4595;p67"/>
                  <p:cNvSpPr/>
                  <p:nvPr/>
                </p:nvSpPr>
                <p:spPr>
                  <a:xfrm>
                    <a:off x="6968649" y="2617451"/>
                    <a:ext cx="132738" cy="251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98" h="4270" extrusionOk="0">
                        <a:moveTo>
                          <a:pt x="93" y="0"/>
                        </a:moveTo>
                        <a:cubicBezTo>
                          <a:pt x="43" y="0"/>
                          <a:pt x="1" y="42"/>
                          <a:pt x="1" y="94"/>
                        </a:cubicBezTo>
                        <a:lnTo>
                          <a:pt x="1" y="4176"/>
                        </a:lnTo>
                        <a:cubicBezTo>
                          <a:pt x="1" y="4228"/>
                          <a:pt x="43" y="4270"/>
                          <a:pt x="93" y="4270"/>
                        </a:cubicBezTo>
                        <a:lnTo>
                          <a:pt x="22405" y="4270"/>
                        </a:lnTo>
                        <a:cubicBezTo>
                          <a:pt x="22456" y="4270"/>
                          <a:pt x="22498" y="4228"/>
                          <a:pt x="22498" y="4176"/>
                        </a:cubicBezTo>
                        <a:lnTo>
                          <a:pt x="22498" y="94"/>
                        </a:lnTo>
                        <a:cubicBezTo>
                          <a:pt x="22498" y="42"/>
                          <a:pt x="22456" y="0"/>
                          <a:pt x="22405" y="0"/>
                        </a:cubicBezTo>
                        <a:close/>
                      </a:path>
                    </a:pathLst>
                  </a:custGeom>
                  <a:solidFill>
                    <a:srgbClr val="E3E7E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96" name="Google Shape;4596;p67"/>
                  <p:cNvSpPr/>
                  <p:nvPr/>
                </p:nvSpPr>
                <p:spPr>
                  <a:xfrm>
                    <a:off x="6968649" y="2620590"/>
                    <a:ext cx="132738" cy="11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98" h="1997" extrusionOk="0">
                        <a:moveTo>
                          <a:pt x="314" y="1"/>
                        </a:moveTo>
                        <a:cubicBezTo>
                          <a:pt x="113" y="247"/>
                          <a:pt x="3" y="555"/>
                          <a:pt x="1" y="873"/>
                        </a:cubicBezTo>
                        <a:lnTo>
                          <a:pt x="1" y="1982"/>
                        </a:lnTo>
                        <a:cubicBezTo>
                          <a:pt x="41" y="1989"/>
                          <a:pt x="83" y="1994"/>
                          <a:pt x="127" y="1996"/>
                        </a:cubicBezTo>
                        <a:lnTo>
                          <a:pt x="22372" y="1996"/>
                        </a:lnTo>
                        <a:cubicBezTo>
                          <a:pt x="22414" y="1994"/>
                          <a:pt x="22456" y="1989"/>
                          <a:pt x="22498" y="1982"/>
                        </a:cubicBezTo>
                        <a:lnTo>
                          <a:pt x="22498" y="873"/>
                        </a:lnTo>
                        <a:cubicBezTo>
                          <a:pt x="22496" y="555"/>
                          <a:pt x="22386" y="247"/>
                          <a:pt x="22185" y="1"/>
                        </a:cubicBezTo>
                        <a:close/>
                      </a:path>
                    </a:pathLst>
                  </a:custGeom>
                  <a:solidFill>
                    <a:srgbClr val="D6DB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97" name="Google Shape;4597;p67"/>
                  <p:cNvSpPr/>
                  <p:nvPr/>
                </p:nvSpPr>
                <p:spPr>
                  <a:xfrm>
                    <a:off x="6963510" y="2613357"/>
                    <a:ext cx="143022" cy="11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41" h="1994" extrusionOk="0">
                        <a:moveTo>
                          <a:pt x="998" y="1"/>
                        </a:moveTo>
                        <a:cubicBezTo>
                          <a:pt x="447" y="2"/>
                          <a:pt x="2" y="448"/>
                          <a:pt x="0" y="996"/>
                        </a:cubicBezTo>
                        <a:cubicBezTo>
                          <a:pt x="2" y="1547"/>
                          <a:pt x="447" y="1992"/>
                          <a:pt x="998" y="1994"/>
                        </a:cubicBezTo>
                        <a:lnTo>
                          <a:pt x="23243" y="1994"/>
                        </a:lnTo>
                        <a:cubicBezTo>
                          <a:pt x="23793" y="1992"/>
                          <a:pt x="24239" y="1547"/>
                          <a:pt x="24240" y="996"/>
                        </a:cubicBezTo>
                        <a:cubicBezTo>
                          <a:pt x="24239" y="448"/>
                          <a:pt x="23793" y="2"/>
                          <a:pt x="23243" y="1"/>
                        </a:cubicBezTo>
                        <a:close/>
                      </a:path>
                    </a:pathLst>
                  </a:custGeom>
                  <a:solidFill>
                    <a:srgbClr val="EEF0F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98" name="Google Shape;4598;p67"/>
                  <p:cNvSpPr/>
                  <p:nvPr/>
                </p:nvSpPr>
                <p:spPr>
                  <a:xfrm>
                    <a:off x="6850372" y="2107302"/>
                    <a:ext cx="369293" cy="4773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592" h="80915" extrusionOk="0">
                        <a:moveTo>
                          <a:pt x="31297" y="0"/>
                        </a:moveTo>
                        <a:cubicBezTo>
                          <a:pt x="14049" y="0"/>
                          <a:pt x="16" y="14032"/>
                          <a:pt x="16" y="31281"/>
                        </a:cubicBezTo>
                        <a:lnTo>
                          <a:pt x="16" y="31387"/>
                        </a:lnTo>
                        <a:lnTo>
                          <a:pt x="13" y="31445"/>
                        </a:lnTo>
                        <a:cubicBezTo>
                          <a:pt x="11" y="31548"/>
                          <a:pt x="1" y="32341"/>
                          <a:pt x="104" y="33646"/>
                        </a:cubicBezTo>
                        <a:lnTo>
                          <a:pt x="104" y="33657"/>
                        </a:lnTo>
                        <a:lnTo>
                          <a:pt x="104" y="33667"/>
                        </a:lnTo>
                        <a:lnTo>
                          <a:pt x="105" y="33683"/>
                        </a:lnTo>
                        <a:lnTo>
                          <a:pt x="111" y="33746"/>
                        </a:lnTo>
                        <a:cubicBezTo>
                          <a:pt x="125" y="33912"/>
                          <a:pt x="139" y="34083"/>
                          <a:pt x="156" y="34265"/>
                        </a:cubicBezTo>
                        <a:cubicBezTo>
                          <a:pt x="175" y="34469"/>
                          <a:pt x="198" y="34667"/>
                          <a:pt x="219" y="34862"/>
                        </a:cubicBezTo>
                        <a:lnTo>
                          <a:pt x="245" y="35093"/>
                        </a:lnTo>
                        <a:lnTo>
                          <a:pt x="257" y="35191"/>
                        </a:lnTo>
                        <a:cubicBezTo>
                          <a:pt x="264" y="35241"/>
                          <a:pt x="270" y="35290"/>
                          <a:pt x="277" y="35341"/>
                        </a:cubicBezTo>
                        <a:lnTo>
                          <a:pt x="278" y="35353"/>
                        </a:lnTo>
                        <a:lnTo>
                          <a:pt x="278" y="35364"/>
                        </a:lnTo>
                        <a:cubicBezTo>
                          <a:pt x="1082" y="41822"/>
                          <a:pt x="4150" y="54364"/>
                          <a:pt x="15656" y="65807"/>
                        </a:cubicBezTo>
                        <a:cubicBezTo>
                          <a:pt x="18711" y="68844"/>
                          <a:pt x="20993" y="72340"/>
                          <a:pt x="22440" y="76197"/>
                        </a:cubicBezTo>
                        <a:cubicBezTo>
                          <a:pt x="22707" y="76910"/>
                          <a:pt x="22927" y="77638"/>
                          <a:pt x="23098" y="78379"/>
                        </a:cubicBezTo>
                        <a:cubicBezTo>
                          <a:pt x="23441" y="79855"/>
                          <a:pt x="24733" y="80914"/>
                          <a:pt x="26250" y="80914"/>
                        </a:cubicBezTo>
                        <a:lnTo>
                          <a:pt x="36339" y="80914"/>
                        </a:lnTo>
                        <a:cubicBezTo>
                          <a:pt x="37855" y="80914"/>
                          <a:pt x="39148" y="79855"/>
                          <a:pt x="39491" y="78379"/>
                        </a:cubicBezTo>
                        <a:cubicBezTo>
                          <a:pt x="39662" y="77638"/>
                          <a:pt x="39882" y="76910"/>
                          <a:pt x="40149" y="76197"/>
                        </a:cubicBezTo>
                        <a:cubicBezTo>
                          <a:pt x="41596" y="72340"/>
                          <a:pt x="43879" y="68844"/>
                          <a:pt x="46933" y="65807"/>
                        </a:cubicBezTo>
                        <a:cubicBezTo>
                          <a:pt x="58441" y="54364"/>
                          <a:pt x="61509" y="41822"/>
                          <a:pt x="62312" y="35364"/>
                        </a:cubicBezTo>
                        <a:lnTo>
                          <a:pt x="62314" y="35351"/>
                        </a:lnTo>
                        <a:lnTo>
                          <a:pt x="62314" y="35341"/>
                        </a:lnTo>
                        <a:cubicBezTo>
                          <a:pt x="62321" y="35290"/>
                          <a:pt x="62326" y="35240"/>
                          <a:pt x="62333" y="35191"/>
                        </a:cubicBezTo>
                        <a:lnTo>
                          <a:pt x="62346" y="35091"/>
                        </a:lnTo>
                        <a:lnTo>
                          <a:pt x="62370" y="34871"/>
                        </a:lnTo>
                        <a:cubicBezTo>
                          <a:pt x="62393" y="34667"/>
                          <a:pt x="62414" y="34469"/>
                          <a:pt x="62433" y="34272"/>
                        </a:cubicBezTo>
                        <a:cubicBezTo>
                          <a:pt x="62452" y="34083"/>
                          <a:pt x="62466" y="33912"/>
                          <a:pt x="62480" y="33746"/>
                        </a:cubicBezTo>
                        <a:lnTo>
                          <a:pt x="62485" y="33681"/>
                        </a:lnTo>
                        <a:lnTo>
                          <a:pt x="62487" y="33662"/>
                        </a:lnTo>
                        <a:cubicBezTo>
                          <a:pt x="62592" y="32338"/>
                          <a:pt x="62581" y="31543"/>
                          <a:pt x="62580" y="31443"/>
                        </a:cubicBezTo>
                        <a:lnTo>
                          <a:pt x="62574" y="31345"/>
                        </a:lnTo>
                        <a:lnTo>
                          <a:pt x="62576" y="31281"/>
                        </a:lnTo>
                        <a:cubicBezTo>
                          <a:pt x="62576" y="14032"/>
                          <a:pt x="48544" y="0"/>
                          <a:pt x="31297" y="0"/>
                        </a:cubicBezTo>
                        <a:close/>
                      </a:path>
                    </a:pathLst>
                  </a:custGeom>
                  <a:solidFill>
                    <a:srgbClr val="F3F5F7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99" name="Google Shape;4599;p67"/>
                  <p:cNvSpPr/>
                  <p:nvPr/>
                </p:nvSpPr>
                <p:spPr>
                  <a:xfrm>
                    <a:off x="6963510" y="2636756"/>
                    <a:ext cx="143022" cy="117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41" h="1996" extrusionOk="0">
                        <a:moveTo>
                          <a:pt x="998" y="0"/>
                        </a:moveTo>
                        <a:cubicBezTo>
                          <a:pt x="447" y="2"/>
                          <a:pt x="2" y="448"/>
                          <a:pt x="0" y="998"/>
                        </a:cubicBezTo>
                        <a:cubicBezTo>
                          <a:pt x="2" y="1548"/>
                          <a:pt x="447" y="1994"/>
                          <a:pt x="998" y="1995"/>
                        </a:cubicBezTo>
                        <a:lnTo>
                          <a:pt x="23243" y="1995"/>
                        </a:lnTo>
                        <a:cubicBezTo>
                          <a:pt x="23793" y="1994"/>
                          <a:pt x="24239" y="1548"/>
                          <a:pt x="24240" y="998"/>
                        </a:cubicBezTo>
                        <a:cubicBezTo>
                          <a:pt x="24239" y="448"/>
                          <a:pt x="23793" y="2"/>
                          <a:pt x="23243" y="0"/>
                        </a:cubicBezTo>
                        <a:close/>
                      </a:path>
                    </a:pathLst>
                  </a:custGeom>
                  <a:solidFill>
                    <a:srgbClr val="EEF0F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4600" name="Google Shape;4600;p67"/>
                <p:cNvSpPr/>
                <p:nvPr/>
              </p:nvSpPr>
              <p:spPr>
                <a:xfrm>
                  <a:off x="7046588" y="2275942"/>
                  <a:ext cx="173076" cy="113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35" h="19304" extrusionOk="0">
                      <a:moveTo>
                        <a:pt x="0" y="0"/>
                      </a:moveTo>
                      <a:lnTo>
                        <a:pt x="0" y="19303"/>
                      </a:lnTo>
                      <a:lnTo>
                        <a:pt x="25725" y="19303"/>
                      </a:lnTo>
                      <a:cubicBezTo>
                        <a:pt x="27782" y="14272"/>
                        <a:pt x="28673" y="9841"/>
                        <a:pt x="29054" y="6781"/>
                      </a:cubicBezTo>
                      <a:lnTo>
                        <a:pt x="29055" y="6770"/>
                      </a:lnTo>
                      <a:lnTo>
                        <a:pt x="29057" y="6758"/>
                      </a:lnTo>
                      <a:cubicBezTo>
                        <a:pt x="29064" y="6707"/>
                        <a:pt x="29069" y="6657"/>
                        <a:pt x="29075" y="6608"/>
                      </a:cubicBezTo>
                      <a:lnTo>
                        <a:pt x="29087" y="6508"/>
                      </a:lnTo>
                      <a:lnTo>
                        <a:pt x="29113" y="6288"/>
                      </a:lnTo>
                      <a:cubicBezTo>
                        <a:pt x="29136" y="6084"/>
                        <a:pt x="29157" y="5886"/>
                        <a:pt x="29176" y="5689"/>
                      </a:cubicBezTo>
                      <a:cubicBezTo>
                        <a:pt x="29193" y="5500"/>
                        <a:pt x="29209" y="5329"/>
                        <a:pt x="29221" y="5163"/>
                      </a:cubicBezTo>
                      <a:lnTo>
                        <a:pt x="29227" y="5098"/>
                      </a:lnTo>
                      <a:lnTo>
                        <a:pt x="29228" y="5079"/>
                      </a:lnTo>
                      <a:cubicBezTo>
                        <a:pt x="29335" y="3755"/>
                        <a:pt x="29323" y="2960"/>
                        <a:pt x="29321" y="2860"/>
                      </a:cubicBezTo>
                      <a:lnTo>
                        <a:pt x="29316" y="2762"/>
                      </a:lnTo>
                      <a:lnTo>
                        <a:pt x="29317" y="2698"/>
                      </a:lnTo>
                      <a:cubicBezTo>
                        <a:pt x="29317" y="1789"/>
                        <a:pt x="29277" y="890"/>
                        <a:pt x="29200" y="0"/>
                      </a:cubicBezTo>
                      <a:close/>
                    </a:path>
                  </a:pathLst>
                </a:custGeom>
                <a:solidFill>
                  <a:srgbClr val="4F67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1" name="Google Shape;4601;p67"/>
                <p:cNvSpPr/>
                <p:nvPr/>
              </p:nvSpPr>
              <p:spPr>
                <a:xfrm>
                  <a:off x="7046588" y="2107680"/>
                  <a:ext cx="168811" cy="145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12" h="24598" extrusionOk="0">
                      <a:moveTo>
                        <a:pt x="0" y="1"/>
                      </a:moveTo>
                      <a:lnTo>
                        <a:pt x="0" y="24597"/>
                      </a:lnTo>
                      <a:lnTo>
                        <a:pt x="28612" y="24597"/>
                      </a:lnTo>
                      <a:cubicBezTo>
                        <a:pt x="25701" y="11138"/>
                        <a:pt x="14102" y="876"/>
                        <a:pt x="0" y="1"/>
                      </a:cubicBezTo>
                      <a:close/>
                    </a:path>
                  </a:pathLst>
                </a:custGeom>
                <a:solidFill>
                  <a:srgbClr val="B3C3C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2" name="Google Shape;4602;p67"/>
                <p:cNvSpPr/>
                <p:nvPr/>
              </p:nvSpPr>
              <p:spPr>
                <a:xfrm>
                  <a:off x="6850372" y="2275942"/>
                  <a:ext cx="173082" cy="113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36" h="19304" extrusionOk="0">
                      <a:moveTo>
                        <a:pt x="133" y="0"/>
                      </a:moveTo>
                      <a:cubicBezTo>
                        <a:pt x="58" y="890"/>
                        <a:pt x="16" y="1789"/>
                        <a:pt x="16" y="2698"/>
                      </a:cubicBezTo>
                      <a:lnTo>
                        <a:pt x="16" y="2804"/>
                      </a:lnTo>
                      <a:lnTo>
                        <a:pt x="13" y="2862"/>
                      </a:lnTo>
                      <a:cubicBezTo>
                        <a:pt x="11" y="2965"/>
                        <a:pt x="1" y="3758"/>
                        <a:pt x="104" y="5065"/>
                      </a:cubicBezTo>
                      <a:lnTo>
                        <a:pt x="104" y="5075"/>
                      </a:lnTo>
                      <a:lnTo>
                        <a:pt x="104" y="5086"/>
                      </a:lnTo>
                      <a:lnTo>
                        <a:pt x="105" y="5100"/>
                      </a:lnTo>
                      <a:lnTo>
                        <a:pt x="111" y="5163"/>
                      </a:lnTo>
                      <a:cubicBezTo>
                        <a:pt x="125" y="5329"/>
                        <a:pt x="139" y="5500"/>
                        <a:pt x="156" y="5682"/>
                      </a:cubicBezTo>
                      <a:cubicBezTo>
                        <a:pt x="175" y="5886"/>
                        <a:pt x="198" y="6084"/>
                        <a:pt x="219" y="6279"/>
                      </a:cubicBezTo>
                      <a:lnTo>
                        <a:pt x="245" y="6510"/>
                      </a:lnTo>
                      <a:lnTo>
                        <a:pt x="257" y="6608"/>
                      </a:lnTo>
                      <a:cubicBezTo>
                        <a:pt x="264" y="6658"/>
                        <a:pt x="270" y="6709"/>
                        <a:pt x="277" y="6758"/>
                      </a:cubicBezTo>
                      <a:lnTo>
                        <a:pt x="278" y="6770"/>
                      </a:lnTo>
                      <a:lnTo>
                        <a:pt x="278" y="6781"/>
                      </a:lnTo>
                      <a:cubicBezTo>
                        <a:pt x="661" y="9843"/>
                        <a:pt x="1552" y="14272"/>
                        <a:pt x="3608" y="19303"/>
                      </a:cubicBezTo>
                      <a:lnTo>
                        <a:pt x="29333" y="19303"/>
                      </a:lnTo>
                      <a:lnTo>
                        <a:pt x="29335" y="0"/>
                      </a:lnTo>
                      <a:close/>
                    </a:path>
                  </a:pathLst>
                </a:custGeom>
                <a:solidFill>
                  <a:srgbClr val="C9D4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3" name="Google Shape;4603;p67"/>
                <p:cNvSpPr/>
                <p:nvPr/>
              </p:nvSpPr>
              <p:spPr>
                <a:xfrm>
                  <a:off x="6882243" y="2412957"/>
                  <a:ext cx="141211" cy="171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4" h="29109" extrusionOk="0">
                      <a:moveTo>
                        <a:pt x="0" y="1"/>
                      </a:moveTo>
                      <a:cubicBezTo>
                        <a:pt x="2303" y="4529"/>
                        <a:pt x="5584" y="9356"/>
                        <a:pt x="10256" y="14001"/>
                      </a:cubicBezTo>
                      <a:cubicBezTo>
                        <a:pt x="13309" y="17038"/>
                        <a:pt x="15593" y="20534"/>
                        <a:pt x="17039" y="24391"/>
                      </a:cubicBezTo>
                      <a:cubicBezTo>
                        <a:pt x="17307" y="25104"/>
                        <a:pt x="17527" y="25832"/>
                        <a:pt x="17698" y="26573"/>
                      </a:cubicBezTo>
                      <a:cubicBezTo>
                        <a:pt x="18040" y="28049"/>
                        <a:pt x="19333" y="29108"/>
                        <a:pt x="20850" y="29108"/>
                      </a:cubicBezTo>
                      <a:lnTo>
                        <a:pt x="23933" y="29108"/>
                      </a:lnTo>
                      <a:lnTo>
                        <a:pt x="23933" y="1"/>
                      </a:lnTo>
                      <a:close/>
                    </a:path>
                  </a:pathLst>
                </a:custGeom>
                <a:solidFill>
                  <a:srgbClr val="DBE3E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4" name="Google Shape;4604;p67"/>
                <p:cNvSpPr/>
                <p:nvPr/>
              </p:nvSpPr>
              <p:spPr>
                <a:xfrm>
                  <a:off x="6854637" y="2107680"/>
                  <a:ext cx="168817" cy="145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13" h="24598" extrusionOk="0">
                      <a:moveTo>
                        <a:pt x="28612" y="1"/>
                      </a:moveTo>
                      <a:cubicBezTo>
                        <a:pt x="14512" y="876"/>
                        <a:pt x="2911" y="11138"/>
                        <a:pt x="1" y="24597"/>
                      </a:cubicBezTo>
                      <a:lnTo>
                        <a:pt x="28612" y="24597"/>
                      </a:lnTo>
                      <a:lnTo>
                        <a:pt x="28612" y="1"/>
                      </a:lnTo>
                      <a:close/>
                    </a:path>
                  </a:pathLst>
                </a:custGeom>
                <a:solidFill>
                  <a:srgbClr val="8FA1A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5" name="Google Shape;4605;p67"/>
                <p:cNvSpPr/>
                <p:nvPr/>
              </p:nvSpPr>
              <p:spPr>
                <a:xfrm>
                  <a:off x="7046588" y="2412957"/>
                  <a:ext cx="141205" cy="171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3" h="29109" extrusionOk="0">
                      <a:moveTo>
                        <a:pt x="0" y="1"/>
                      </a:moveTo>
                      <a:lnTo>
                        <a:pt x="0" y="29108"/>
                      </a:lnTo>
                      <a:lnTo>
                        <a:pt x="3084" y="29108"/>
                      </a:lnTo>
                      <a:cubicBezTo>
                        <a:pt x="4600" y="29108"/>
                        <a:pt x="5893" y="28049"/>
                        <a:pt x="6235" y="26573"/>
                      </a:cubicBezTo>
                      <a:cubicBezTo>
                        <a:pt x="6407" y="25832"/>
                        <a:pt x="6627" y="25104"/>
                        <a:pt x="6894" y="24391"/>
                      </a:cubicBezTo>
                      <a:cubicBezTo>
                        <a:pt x="8341" y="20534"/>
                        <a:pt x="10622" y="17038"/>
                        <a:pt x="13678" y="14001"/>
                      </a:cubicBezTo>
                      <a:cubicBezTo>
                        <a:pt x="18349" y="9356"/>
                        <a:pt x="21630" y="4529"/>
                        <a:pt x="23933" y="1"/>
                      </a:cubicBezTo>
                      <a:close/>
                    </a:path>
                  </a:pathLst>
                </a:custGeom>
                <a:solidFill>
                  <a:srgbClr val="374F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4606" name="Google Shape;4606;p67"/>
          <p:cNvGrpSpPr/>
          <p:nvPr/>
        </p:nvGrpSpPr>
        <p:grpSpPr>
          <a:xfrm>
            <a:off x="5795610" y="2063018"/>
            <a:ext cx="671358" cy="671358"/>
            <a:chOff x="6535625" y="760425"/>
            <a:chExt cx="1665900" cy="1665900"/>
          </a:xfrm>
        </p:grpSpPr>
        <p:sp>
          <p:nvSpPr>
            <p:cNvPr id="4607" name="Google Shape;4607;p67"/>
            <p:cNvSpPr/>
            <p:nvPr/>
          </p:nvSpPr>
          <p:spPr>
            <a:xfrm>
              <a:off x="6535625" y="760425"/>
              <a:ext cx="1665900" cy="1665900"/>
            </a:xfrm>
            <a:prstGeom prst="ellipse">
              <a:avLst/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67"/>
            <p:cNvSpPr/>
            <p:nvPr/>
          </p:nvSpPr>
          <p:spPr>
            <a:xfrm>
              <a:off x="6713675" y="1116525"/>
              <a:ext cx="1309800" cy="1309800"/>
            </a:xfrm>
            <a:prstGeom prst="ellipse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67"/>
            <p:cNvSpPr/>
            <p:nvPr/>
          </p:nvSpPr>
          <p:spPr>
            <a:xfrm>
              <a:off x="6831275" y="1351725"/>
              <a:ext cx="1074600" cy="1074600"/>
            </a:xfrm>
            <a:prstGeom prst="ellipse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67"/>
            <p:cNvSpPr/>
            <p:nvPr/>
          </p:nvSpPr>
          <p:spPr>
            <a:xfrm>
              <a:off x="6942425" y="1574025"/>
              <a:ext cx="852300" cy="852300"/>
            </a:xfrm>
            <a:prstGeom prst="ellipse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11" name="Google Shape;4611;p67"/>
          <p:cNvGrpSpPr/>
          <p:nvPr/>
        </p:nvGrpSpPr>
        <p:grpSpPr>
          <a:xfrm>
            <a:off x="732427" y="3731418"/>
            <a:ext cx="1340789" cy="640830"/>
            <a:chOff x="238125" y="1151100"/>
            <a:chExt cx="7139450" cy="3412300"/>
          </a:xfrm>
        </p:grpSpPr>
        <p:sp>
          <p:nvSpPr>
            <p:cNvPr id="4612" name="Google Shape;4612;p67"/>
            <p:cNvSpPr/>
            <p:nvPr/>
          </p:nvSpPr>
          <p:spPr>
            <a:xfrm>
              <a:off x="3468350" y="4223875"/>
              <a:ext cx="679000" cy="339525"/>
            </a:xfrm>
            <a:custGeom>
              <a:avLst/>
              <a:gdLst/>
              <a:ahLst/>
              <a:cxnLst/>
              <a:rect l="l" t="t" r="r" b="b"/>
              <a:pathLst>
                <a:path w="27160" h="13581" extrusionOk="0">
                  <a:moveTo>
                    <a:pt x="13580" y="1"/>
                  </a:moveTo>
                  <a:cubicBezTo>
                    <a:pt x="6083" y="1"/>
                    <a:pt x="0" y="6077"/>
                    <a:pt x="0" y="13580"/>
                  </a:cubicBezTo>
                  <a:lnTo>
                    <a:pt x="27159" y="13580"/>
                  </a:lnTo>
                  <a:cubicBezTo>
                    <a:pt x="27159" y="6077"/>
                    <a:pt x="21083" y="1"/>
                    <a:pt x="13580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67"/>
            <p:cNvSpPr/>
            <p:nvPr/>
          </p:nvSpPr>
          <p:spPr>
            <a:xfrm>
              <a:off x="3730250" y="3276125"/>
              <a:ext cx="147275" cy="956575"/>
            </a:xfrm>
            <a:custGeom>
              <a:avLst/>
              <a:gdLst/>
              <a:ahLst/>
              <a:cxnLst/>
              <a:rect l="l" t="t" r="r" b="b"/>
              <a:pathLst>
                <a:path w="5891" h="38263" extrusionOk="0">
                  <a:moveTo>
                    <a:pt x="3276" y="0"/>
                  </a:moveTo>
                  <a:lnTo>
                    <a:pt x="0" y="38263"/>
                  </a:lnTo>
                  <a:lnTo>
                    <a:pt x="5890" y="38194"/>
                  </a:lnTo>
                  <a:lnTo>
                    <a:pt x="3276" y="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67"/>
            <p:cNvSpPr/>
            <p:nvPr/>
          </p:nvSpPr>
          <p:spPr>
            <a:xfrm>
              <a:off x="3796275" y="3875600"/>
              <a:ext cx="839350" cy="630550"/>
            </a:xfrm>
            <a:custGeom>
              <a:avLst/>
              <a:gdLst/>
              <a:ahLst/>
              <a:cxnLst/>
              <a:rect l="l" t="t" r="r" b="b"/>
              <a:pathLst>
                <a:path w="33574" h="25222" extrusionOk="0">
                  <a:moveTo>
                    <a:pt x="32291" y="1"/>
                  </a:moveTo>
                  <a:lnTo>
                    <a:pt x="1" y="23463"/>
                  </a:lnTo>
                  <a:lnTo>
                    <a:pt x="1277" y="25222"/>
                  </a:lnTo>
                  <a:lnTo>
                    <a:pt x="33574" y="1759"/>
                  </a:lnTo>
                  <a:lnTo>
                    <a:pt x="32291" y="1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67"/>
            <p:cNvSpPr/>
            <p:nvPr/>
          </p:nvSpPr>
          <p:spPr>
            <a:xfrm>
              <a:off x="6240475" y="3130600"/>
              <a:ext cx="1137100" cy="1432800"/>
            </a:xfrm>
            <a:custGeom>
              <a:avLst/>
              <a:gdLst/>
              <a:ahLst/>
              <a:cxnLst/>
              <a:rect l="l" t="t" r="r" b="b"/>
              <a:pathLst>
                <a:path w="45484" h="57312" extrusionOk="0">
                  <a:moveTo>
                    <a:pt x="30704" y="0"/>
                  </a:moveTo>
                  <a:lnTo>
                    <a:pt x="0" y="13745"/>
                  </a:lnTo>
                  <a:cubicBezTo>
                    <a:pt x="6979" y="27270"/>
                    <a:pt x="11042" y="42111"/>
                    <a:pt x="11917" y="57311"/>
                  </a:cubicBezTo>
                  <a:lnTo>
                    <a:pt x="45484" y="57311"/>
                  </a:lnTo>
                  <a:cubicBezTo>
                    <a:pt x="44594" y="37118"/>
                    <a:pt x="39525" y="17683"/>
                    <a:pt x="30704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67"/>
            <p:cNvSpPr/>
            <p:nvPr/>
          </p:nvSpPr>
          <p:spPr>
            <a:xfrm>
              <a:off x="5243900" y="1696775"/>
              <a:ext cx="1764175" cy="1777475"/>
            </a:xfrm>
            <a:custGeom>
              <a:avLst/>
              <a:gdLst/>
              <a:ahLst/>
              <a:cxnLst/>
              <a:rect l="l" t="t" r="r" b="b"/>
              <a:pathLst>
                <a:path w="70567" h="71099" extrusionOk="0">
                  <a:moveTo>
                    <a:pt x="18573" y="1"/>
                  </a:moveTo>
                  <a:lnTo>
                    <a:pt x="0" y="28008"/>
                  </a:lnTo>
                  <a:cubicBezTo>
                    <a:pt x="16938" y="38505"/>
                    <a:pt x="30711" y="53395"/>
                    <a:pt x="39863" y="71098"/>
                  </a:cubicBezTo>
                  <a:lnTo>
                    <a:pt x="70567" y="57353"/>
                  </a:lnTo>
                  <a:cubicBezTo>
                    <a:pt x="63753" y="43719"/>
                    <a:pt x="54712" y="31125"/>
                    <a:pt x="43629" y="20042"/>
                  </a:cubicBezTo>
                  <a:cubicBezTo>
                    <a:pt x="36049" y="12449"/>
                    <a:pt x="27642" y="5725"/>
                    <a:pt x="18573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67"/>
            <p:cNvSpPr/>
            <p:nvPr/>
          </p:nvSpPr>
          <p:spPr>
            <a:xfrm>
              <a:off x="3812150" y="1151100"/>
              <a:ext cx="1896075" cy="1245900"/>
            </a:xfrm>
            <a:custGeom>
              <a:avLst/>
              <a:gdLst/>
              <a:ahLst/>
              <a:cxnLst/>
              <a:rect l="l" t="t" r="r" b="b"/>
              <a:pathLst>
                <a:path w="75843" h="49836" extrusionOk="0">
                  <a:moveTo>
                    <a:pt x="0" y="0"/>
                  </a:moveTo>
                  <a:lnTo>
                    <a:pt x="0" y="33518"/>
                  </a:lnTo>
                  <a:cubicBezTo>
                    <a:pt x="20987" y="33552"/>
                    <a:pt x="40615" y="39518"/>
                    <a:pt x="57270" y="49835"/>
                  </a:cubicBezTo>
                  <a:lnTo>
                    <a:pt x="75843" y="21828"/>
                  </a:lnTo>
                  <a:cubicBezTo>
                    <a:pt x="53339" y="7641"/>
                    <a:pt x="27256" y="28"/>
                    <a:pt x="0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67"/>
            <p:cNvSpPr/>
            <p:nvPr/>
          </p:nvSpPr>
          <p:spPr>
            <a:xfrm>
              <a:off x="1910550" y="1151100"/>
              <a:ext cx="1901625" cy="1244175"/>
            </a:xfrm>
            <a:custGeom>
              <a:avLst/>
              <a:gdLst/>
              <a:ahLst/>
              <a:cxnLst/>
              <a:rect l="l" t="t" r="r" b="b"/>
              <a:pathLst>
                <a:path w="76065" h="49767" extrusionOk="0">
                  <a:moveTo>
                    <a:pt x="75892" y="0"/>
                  </a:moveTo>
                  <a:cubicBezTo>
                    <a:pt x="48629" y="0"/>
                    <a:pt x="22525" y="7579"/>
                    <a:pt x="1" y="21745"/>
                  </a:cubicBezTo>
                  <a:lnTo>
                    <a:pt x="18574" y="49766"/>
                  </a:lnTo>
                  <a:cubicBezTo>
                    <a:pt x="35250" y="39463"/>
                    <a:pt x="54898" y="33518"/>
                    <a:pt x="75892" y="33518"/>
                  </a:cubicBezTo>
                  <a:lnTo>
                    <a:pt x="76064" y="33518"/>
                  </a:lnTo>
                  <a:lnTo>
                    <a:pt x="76064" y="0"/>
                  </a:ln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67"/>
            <p:cNvSpPr/>
            <p:nvPr/>
          </p:nvSpPr>
          <p:spPr>
            <a:xfrm>
              <a:off x="608475" y="1694725"/>
              <a:ext cx="1766425" cy="1778150"/>
            </a:xfrm>
            <a:custGeom>
              <a:avLst/>
              <a:gdLst/>
              <a:ahLst/>
              <a:cxnLst/>
              <a:rect l="l" t="t" r="r" b="b"/>
              <a:pathLst>
                <a:path w="70657" h="71126" extrusionOk="0">
                  <a:moveTo>
                    <a:pt x="52084" y="0"/>
                  </a:moveTo>
                  <a:cubicBezTo>
                    <a:pt x="42959" y="5745"/>
                    <a:pt x="34518" y="12490"/>
                    <a:pt x="26904" y="20124"/>
                  </a:cubicBezTo>
                  <a:cubicBezTo>
                    <a:pt x="15828" y="31194"/>
                    <a:pt x="6800" y="43759"/>
                    <a:pt x="0" y="57373"/>
                  </a:cubicBezTo>
                  <a:lnTo>
                    <a:pt x="30704" y="71125"/>
                  </a:lnTo>
                  <a:cubicBezTo>
                    <a:pt x="39870" y="53401"/>
                    <a:pt x="53677" y="38504"/>
                    <a:pt x="70657" y="28021"/>
                  </a:cubicBezTo>
                  <a:lnTo>
                    <a:pt x="52084" y="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67"/>
            <p:cNvSpPr/>
            <p:nvPr/>
          </p:nvSpPr>
          <p:spPr>
            <a:xfrm>
              <a:off x="238125" y="3129050"/>
              <a:ext cx="1137975" cy="1434175"/>
            </a:xfrm>
            <a:custGeom>
              <a:avLst/>
              <a:gdLst/>
              <a:ahLst/>
              <a:cxnLst/>
              <a:rect l="l" t="t" r="r" b="b"/>
              <a:pathLst>
                <a:path w="45519" h="57367" extrusionOk="0">
                  <a:moveTo>
                    <a:pt x="14814" y="0"/>
                  </a:moveTo>
                  <a:cubicBezTo>
                    <a:pt x="5966" y="17697"/>
                    <a:pt x="890" y="37152"/>
                    <a:pt x="0" y="57366"/>
                  </a:cubicBezTo>
                  <a:lnTo>
                    <a:pt x="33566" y="57366"/>
                  </a:lnTo>
                  <a:cubicBezTo>
                    <a:pt x="34442" y="42152"/>
                    <a:pt x="38511" y="27283"/>
                    <a:pt x="45518" y="13745"/>
                  </a:cubicBezTo>
                  <a:lnTo>
                    <a:pt x="14814" y="0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67"/>
            <p:cNvSpPr/>
            <p:nvPr/>
          </p:nvSpPr>
          <p:spPr>
            <a:xfrm>
              <a:off x="1924656" y="1941325"/>
              <a:ext cx="3773110" cy="1646329"/>
            </a:xfrm>
            <a:custGeom>
              <a:avLst/>
              <a:gdLst/>
              <a:ahLst/>
              <a:cxnLst/>
              <a:rect l="l" t="t" r="r" b="b"/>
              <a:pathLst>
                <a:path w="148183" h="64657" extrusionOk="0">
                  <a:moveTo>
                    <a:pt x="74043" y="1"/>
                  </a:moveTo>
                  <a:cubicBezTo>
                    <a:pt x="45518" y="1"/>
                    <a:pt x="19504" y="10966"/>
                    <a:pt x="0" y="28932"/>
                  </a:cubicBezTo>
                  <a:lnTo>
                    <a:pt x="35732" y="64657"/>
                  </a:lnTo>
                  <a:cubicBezTo>
                    <a:pt x="45553" y="54774"/>
                    <a:pt x="59167" y="48663"/>
                    <a:pt x="74208" y="48663"/>
                  </a:cubicBezTo>
                  <a:cubicBezTo>
                    <a:pt x="89215" y="48663"/>
                    <a:pt x="102788" y="54739"/>
                    <a:pt x="112623" y="64567"/>
                  </a:cubicBezTo>
                  <a:lnTo>
                    <a:pt x="148182" y="29008"/>
                  </a:lnTo>
                  <a:cubicBezTo>
                    <a:pt x="128671" y="11008"/>
                    <a:pt x="102623" y="1"/>
                    <a:pt x="74043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67"/>
            <p:cNvSpPr/>
            <p:nvPr/>
          </p:nvSpPr>
          <p:spPr>
            <a:xfrm>
              <a:off x="1028863" y="2678027"/>
              <a:ext cx="1805597" cy="1885320"/>
            </a:xfrm>
            <a:custGeom>
              <a:avLst/>
              <a:gdLst/>
              <a:ahLst/>
              <a:cxnLst/>
              <a:rect l="l" t="t" r="r" b="b"/>
              <a:pathLst>
                <a:path w="70912" h="74043" extrusionOk="0">
                  <a:moveTo>
                    <a:pt x="35180" y="0"/>
                  </a:moveTo>
                  <a:cubicBezTo>
                    <a:pt x="14925" y="18642"/>
                    <a:pt x="1697" y="44814"/>
                    <a:pt x="0" y="74042"/>
                  </a:cubicBezTo>
                  <a:lnTo>
                    <a:pt x="55077" y="74042"/>
                  </a:lnTo>
                  <a:cubicBezTo>
                    <a:pt x="55077" y="59084"/>
                    <a:pt x="61118" y="45545"/>
                    <a:pt x="70912" y="35725"/>
                  </a:cubicBezTo>
                  <a:lnTo>
                    <a:pt x="35180" y="0"/>
                  </a:ln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67"/>
            <p:cNvSpPr/>
            <p:nvPr/>
          </p:nvSpPr>
          <p:spPr>
            <a:xfrm>
              <a:off x="4792190" y="2679937"/>
              <a:ext cx="1798951" cy="1883410"/>
            </a:xfrm>
            <a:custGeom>
              <a:avLst/>
              <a:gdLst/>
              <a:ahLst/>
              <a:cxnLst/>
              <a:rect l="l" t="t" r="r" b="b"/>
              <a:pathLst>
                <a:path w="70651" h="73968" extrusionOk="0">
                  <a:moveTo>
                    <a:pt x="35567" y="1"/>
                  </a:moveTo>
                  <a:lnTo>
                    <a:pt x="1" y="35560"/>
                  </a:lnTo>
                  <a:cubicBezTo>
                    <a:pt x="9836" y="45388"/>
                    <a:pt x="15912" y="58967"/>
                    <a:pt x="15912" y="73967"/>
                  </a:cubicBezTo>
                  <a:lnTo>
                    <a:pt x="70650" y="73967"/>
                  </a:lnTo>
                  <a:cubicBezTo>
                    <a:pt x="68954" y="44795"/>
                    <a:pt x="55767" y="18643"/>
                    <a:pt x="35567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4" name="Google Shape;4624;p67"/>
          <p:cNvGrpSpPr/>
          <p:nvPr/>
        </p:nvGrpSpPr>
        <p:grpSpPr>
          <a:xfrm>
            <a:off x="5599650" y="2934699"/>
            <a:ext cx="985357" cy="585764"/>
            <a:chOff x="5145061" y="2881789"/>
            <a:chExt cx="1107641" cy="658458"/>
          </a:xfrm>
        </p:grpSpPr>
        <p:grpSp>
          <p:nvGrpSpPr>
            <p:cNvPr id="4625" name="Google Shape;4625;p67"/>
            <p:cNvGrpSpPr/>
            <p:nvPr/>
          </p:nvGrpSpPr>
          <p:grpSpPr>
            <a:xfrm>
              <a:off x="5722989" y="3244587"/>
              <a:ext cx="529713" cy="295659"/>
              <a:chOff x="5722989" y="3244587"/>
              <a:chExt cx="529713" cy="295659"/>
            </a:xfrm>
          </p:grpSpPr>
          <p:sp>
            <p:nvSpPr>
              <p:cNvPr id="4626" name="Google Shape;4626;p67"/>
              <p:cNvSpPr/>
              <p:nvPr/>
            </p:nvSpPr>
            <p:spPr>
              <a:xfrm>
                <a:off x="5722989" y="3244587"/>
                <a:ext cx="341346" cy="295659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1288021" y="0"/>
                    </a:moveTo>
                    <a:lnTo>
                      <a:pt x="0" y="2230932"/>
                    </a:lnTo>
                    <a:lnTo>
                      <a:pt x="2576042" y="2230932"/>
                    </a:lnTo>
                    <a:lnTo>
                      <a:pt x="1288021" y="0"/>
                    </a:ln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  <p:sp>
            <p:nvSpPr>
              <p:cNvPr id="4627" name="Google Shape;4627;p67"/>
              <p:cNvSpPr/>
              <p:nvPr/>
            </p:nvSpPr>
            <p:spPr>
              <a:xfrm>
                <a:off x="6035543" y="3298113"/>
                <a:ext cx="217159" cy="224928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noFill/>
              <a:ln w="2857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</p:grpSp>
        <p:grpSp>
          <p:nvGrpSpPr>
            <p:cNvPr id="4628" name="Google Shape;4628;p67"/>
            <p:cNvGrpSpPr/>
            <p:nvPr/>
          </p:nvGrpSpPr>
          <p:grpSpPr>
            <a:xfrm>
              <a:off x="5145061" y="3244587"/>
              <a:ext cx="536807" cy="295659"/>
              <a:chOff x="5145061" y="3244587"/>
              <a:chExt cx="536807" cy="295659"/>
            </a:xfrm>
          </p:grpSpPr>
          <p:sp>
            <p:nvSpPr>
              <p:cNvPr id="4629" name="Google Shape;4629;p67"/>
              <p:cNvSpPr/>
              <p:nvPr/>
            </p:nvSpPr>
            <p:spPr>
              <a:xfrm>
                <a:off x="5340522" y="3244587"/>
                <a:ext cx="341346" cy="295659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1288034" y="0"/>
                    </a:moveTo>
                    <a:lnTo>
                      <a:pt x="0" y="2230920"/>
                    </a:lnTo>
                    <a:lnTo>
                      <a:pt x="2576055" y="2230920"/>
                    </a:lnTo>
                    <a:lnTo>
                      <a:pt x="1288034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  <p:sp>
            <p:nvSpPr>
              <p:cNvPr id="4630" name="Google Shape;4630;p67"/>
              <p:cNvSpPr/>
              <p:nvPr/>
            </p:nvSpPr>
            <p:spPr>
              <a:xfrm flipH="1">
                <a:off x="5145061" y="3298599"/>
                <a:ext cx="217159" cy="224928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noFill/>
              <a:ln w="2857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</p:grpSp>
        <p:grpSp>
          <p:nvGrpSpPr>
            <p:cNvPr id="4631" name="Google Shape;4631;p67"/>
            <p:cNvGrpSpPr/>
            <p:nvPr/>
          </p:nvGrpSpPr>
          <p:grpSpPr>
            <a:xfrm>
              <a:off x="5341327" y="2898245"/>
              <a:ext cx="532309" cy="614891"/>
              <a:chOff x="5341327" y="2898245"/>
              <a:chExt cx="532309" cy="614891"/>
            </a:xfrm>
          </p:grpSpPr>
          <p:sp>
            <p:nvSpPr>
              <p:cNvPr id="4632" name="Google Shape;4632;p67"/>
              <p:cNvSpPr/>
              <p:nvPr/>
            </p:nvSpPr>
            <p:spPr>
              <a:xfrm>
                <a:off x="5532290" y="3217476"/>
                <a:ext cx="341346" cy="295659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2576042" y="0"/>
                    </a:moveTo>
                    <a:lnTo>
                      <a:pt x="0" y="0"/>
                    </a:lnTo>
                    <a:lnTo>
                      <a:pt x="1288021" y="2230920"/>
                    </a:lnTo>
                    <a:lnTo>
                      <a:pt x="2576042" y="0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  <p:sp>
            <p:nvSpPr>
              <p:cNvPr id="4633" name="Google Shape;4633;p67"/>
              <p:cNvSpPr/>
              <p:nvPr/>
            </p:nvSpPr>
            <p:spPr>
              <a:xfrm flipH="1">
                <a:off x="5341327" y="2898245"/>
                <a:ext cx="217159" cy="334508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noFill/>
              <a:ln w="2857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</p:grpSp>
        <p:grpSp>
          <p:nvGrpSpPr>
            <p:cNvPr id="4634" name="Google Shape;4634;p67"/>
            <p:cNvGrpSpPr/>
            <p:nvPr/>
          </p:nvGrpSpPr>
          <p:grpSpPr>
            <a:xfrm>
              <a:off x="5532290" y="2881789"/>
              <a:ext cx="620516" cy="305456"/>
              <a:chOff x="5532290" y="2881789"/>
              <a:chExt cx="620516" cy="305456"/>
            </a:xfrm>
          </p:grpSpPr>
          <p:sp>
            <p:nvSpPr>
              <p:cNvPr id="4635" name="Google Shape;4635;p67"/>
              <p:cNvSpPr/>
              <p:nvPr/>
            </p:nvSpPr>
            <p:spPr>
              <a:xfrm>
                <a:off x="5532290" y="2891586"/>
                <a:ext cx="341346" cy="295659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1288021" y="0"/>
                    </a:moveTo>
                    <a:lnTo>
                      <a:pt x="0" y="2230920"/>
                    </a:lnTo>
                    <a:lnTo>
                      <a:pt x="2576042" y="2230920"/>
                    </a:lnTo>
                    <a:lnTo>
                      <a:pt x="1288021" y="0"/>
                    </a:lnTo>
                    <a:close/>
                  </a:path>
                </a:pathLst>
              </a:cu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  <p:sp>
            <p:nvSpPr>
              <p:cNvPr id="4636" name="Google Shape;4636;p67"/>
              <p:cNvSpPr/>
              <p:nvPr/>
            </p:nvSpPr>
            <p:spPr>
              <a:xfrm>
                <a:off x="5837311" y="2881789"/>
                <a:ext cx="315495" cy="288369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noFill/>
              <a:ln w="2857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</p:grpSp>
      </p:grpSp>
      <p:grpSp>
        <p:nvGrpSpPr>
          <p:cNvPr id="4637" name="Google Shape;4637;p67"/>
          <p:cNvGrpSpPr/>
          <p:nvPr/>
        </p:nvGrpSpPr>
        <p:grpSpPr>
          <a:xfrm>
            <a:off x="8178573" y="3726757"/>
            <a:ext cx="269068" cy="645491"/>
            <a:chOff x="7026852" y="3311869"/>
            <a:chExt cx="434331" cy="1041954"/>
          </a:xfrm>
        </p:grpSpPr>
        <p:sp>
          <p:nvSpPr>
            <p:cNvPr id="4638" name="Google Shape;4638;p67"/>
            <p:cNvSpPr/>
            <p:nvPr/>
          </p:nvSpPr>
          <p:spPr>
            <a:xfrm>
              <a:off x="7026852" y="3311869"/>
              <a:ext cx="434331" cy="847405"/>
            </a:xfrm>
            <a:custGeom>
              <a:avLst/>
              <a:gdLst/>
              <a:ahLst/>
              <a:cxnLst/>
              <a:rect l="l" t="t" r="r" b="b"/>
              <a:pathLst>
                <a:path w="16734" h="32649" extrusionOk="0">
                  <a:moveTo>
                    <a:pt x="8369" y="0"/>
                  </a:moveTo>
                  <a:cubicBezTo>
                    <a:pt x="3747" y="0"/>
                    <a:pt x="1" y="3747"/>
                    <a:pt x="1" y="8366"/>
                  </a:cubicBezTo>
                  <a:lnTo>
                    <a:pt x="1" y="32649"/>
                  </a:lnTo>
                  <a:lnTo>
                    <a:pt x="16734" y="32649"/>
                  </a:lnTo>
                  <a:lnTo>
                    <a:pt x="16734" y="8366"/>
                  </a:lnTo>
                  <a:cubicBezTo>
                    <a:pt x="16734" y="3744"/>
                    <a:pt x="12987" y="0"/>
                    <a:pt x="8369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67"/>
            <p:cNvSpPr/>
            <p:nvPr/>
          </p:nvSpPr>
          <p:spPr>
            <a:xfrm>
              <a:off x="7082395" y="3359392"/>
              <a:ext cx="323321" cy="323321"/>
            </a:xfrm>
            <a:custGeom>
              <a:avLst/>
              <a:gdLst/>
              <a:ahLst/>
              <a:cxnLst/>
              <a:rect l="l" t="t" r="r" b="b"/>
              <a:pathLst>
                <a:path w="12457" h="12457" extrusionOk="0">
                  <a:moveTo>
                    <a:pt x="6229" y="1"/>
                  </a:moveTo>
                  <a:cubicBezTo>
                    <a:pt x="2788" y="1"/>
                    <a:pt x="1" y="2788"/>
                    <a:pt x="1" y="6229"/>
                  </a:cubicBezTo>
                  <a:cubicBezTo>
                    <a:pt x="1" y="9670"/>
                    <a:pt x="2788" y="12457"/>
                    <a:pt x="6229" y="12457"/>
                  </a:cubicBezTo>
                  <a:cubicBezTo>
                    <a:pt x="9666" y="12457"/>
                    <a:pt x="12457" y="9670"/>
                    <a:pt x="12457" y="6229"/>
                  </a:cubicBezTo>
                  <a:cubicBezTo>
                    <a:pt x="12457" y="2788"/>
                    <a:pt x="9666" y="1"/>
                    <a:pt x="6229" y="1"/>
                  </a:cubicBez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67"/>
            <p:cNvSpPr/>
            <p:nvPr/>
          </p:nvSpPr>
          <p:spPr>
            <a:xfrm>
              <a:off x="7026852" y="4159239"/>
              <a:ext cx="434331" cy="194585"/>
            </a:xfrm>
            <a:custGeom>
              <a:avLst/>
              <a:gdLst/>
              <a:ahLst/>
              <a:cxnLst/>
              <a:rect l="l" t="t" r="r" b="b"/>
              <a:pathLst>
                <a:path w="16734" h="7497" extrusionOk="0">
                  <a:moveTo>
                    <a:pt x="1" y="1"/>
                  </a:moveTo>
                  <a:lnTo>
                    <a:pt x="8369" y="7496"/>
                  </a:lnTo>
                  <a:lnTo>
                    <a:pt x="16734" y="1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41" name="Google Shape;4641;p67"/>
          <p:cNvGrpSpPr/>
          <p:nvPr/>
        </p:nvGrpSpPr>
        <p:grpSpPr>
          <a:xfrm>
            <a:off x="6195154" y="3765995"/>
            <a:ext cx="293882" cy="293836"/>
            <a:chOff x="4873519" y="3311869"/>
            <a:chExt cx="499374" cy="499296"/>
          </a:xfrm>
        </p:grpSpPr>
        <p:sp>
          <p:nvSpPr>
            <p:cNvPr id="4642" name="Google Shape;4642;p67"/>
            <p:cNvSpPr/>
            <p:nvPr/>
          </p:nvSpPr>
          <p:spPr>
            <a:xfrm>
              <a:off x="4873519" y="3311869"/>
              <a:ext cx="499374" cy="499296"/>
            </a:xfrm>
            <a:custGeom>
              <a:avLst/>
              <a:gdLst/>
              <a:ahLst/>
              <a:cxnLst/>
              <a:rect l="l" t="t" r="r" b="b"/>
              <a:pathLst>
                <a:path w="19240" h="19237" extrusionOk="0">
                  <a:moveTo>
                    <a:pt x="1" y="0"/>
                  </a:moveTo>
                  <a:lnTo>
                    <a:pt x="1" y="9618"/>
                  </a:lnTo>
                  <a:cubicBezTo>
                    <a:pt x="1" y="14929"/>
                    <a:pt x="4308" y="19236"/>
                    <a:pt x="9619" y="19236"/>
                  </a:cubicBezTo>
                  <a:cubicBezTo>
                    <a:pt x="14933" y="19236"/>
                    <a:pt x="19240" y="14929"/>
                    <a:pt x="19240" y="9618"/>
                  </a:cubicBezTo>
                  <a:cubicBezTo>
                    <a:pt x="19240" y="4307"/>
                    <a:pt x="14933" y="0"/>
                    <a:pt x="9619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67"/>
            <p:cNvSpPr/>
            <p:nvPr/>
          </p:nvSpPr>
          <p:spPr>
            <a:xfrm>
              <a:off x="4894620" y="3329830"/>
              <a:ext cx="202112" cy="182386"/>
            </a:xfrm>
            <a:custGeom>
              <a:avLst/>
              <a:gdLst/>
              <a:ahLst/>
              <a:cxnLst/>
              <a:rect l="l" t="t" r="r" b="b"/>
              <a:pathLst>
                <a:path w="7787" h="7027" extrusionOk="0">
                  <a:moveTo>
                    <a:pt x="0" y="1"/>
                  </a:moveTo>
                  <a:lnTo>
                    <a:pt x="0" y="7026"/>
                  </a:lnTo>
                  <a:lnTo>
                    <a:pt x="7787" y="1"/>
                  </a:ln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44" name="Google Shape;4644;p67"/>
          <p:cNvGrpSpPr/>
          <p:nvPr/>
        </p:nvGrpSpPr>
        <p:grpSpPr>
          <a:xfrm>
            <a:off x="6195154" y="4078366"/>
            <a:ext cx="293882" cy="293882"/>
            <a:chOff x="4873519" y="3875839"/>
            <a:chExt cx="499374" cy="499374"/>
          </a:xfrm>
        </p:grpSpPr>
        <p:sp>
          <p:nvSpPr>
            <p:cNvPr id="4645" name="Google Shape;4645;p67"/>
            <p:cNvSpPr/>
            <p:nvPr/>
          </p:nvSpPr>
          <p:spPr>
            <a:xfrm>
              <a:off x="4873519" y="3875839"/>
              <a:ext cx="499374" cy="499374"/>
            </a:xfrm>
            <a:custGeom>
              <a:avLst/>
              <a:gdLst/>
              <a:ahLst/>
              <a:cxnLst/>
              <a:rect l="l" t="t" r="r" b="b"/>
              <a:pathLst>
                <a:path w="19240" h="19240" extrusionOk="0">
                  <a:moveTo>
                    <a:pt x="1" y="1"/>
                  </a:moveTo>
                  <a:lnTo>
                    <a:pt x="1" y="9619"/>
                  </a:lnTo>
                  <a:cubicBezTo>
                    <a:pt x="1" y="14930"/>
                    <a:pt x="4308" y="19240"/>
                    <a:pt x="9619" y="19240"/>
                  </a:cubicBezTo>
                  <a:cubicBezTo>
                    <a:pt x="14933" y="19240"/>
                    <a:pt x="19240" y="14933"/>
                    <a:pt x="19240" y="9619"/>
                  </a:cubicBezTo>
                  <a:lnTo>
                    <a:pt x="19240" y="1"/>
                  </a:ln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67"/>
            <p:cNvSpPr/>
            <p:nvPr/>
          </p:nvSpPr>
          <p:spPr>
            <a:xfrm>
              <a:off x="4894620" y="3893826"/>
              <a:ext cx="202112" cy="182360"/>
            </a:xfrm>
            <a:custGeom>
              <a:avLst/>
              <a:gdLst/>
              <a:ahLst/>
              <a:cxnLst/>
              <a:rect l="l" t="t" r="r" b="b"/>
              <a:pathLst>
                <a:path w="7787" h="7026" extrusionOk="0">
                  <a:moveTo>
                    <a:pt x="0" y="0"/>
                  </a:moveTo>
                  <a:lnTo>
                    <a:pt x="0" y="7026"/>
                  </a:lnTo>
                  <a:lnTo>
                    <a:pt x="7787" y="0"/>
                  </a:ln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47" name="Google Shape;4647;p67"/>
          <p:cNvGrpSpPr/>
          <p:nvPr/>
        </p:nvGrpSpPr>
        <p:grpSpPr>
          <a:xfrm>
            <a:off x="2425681" y="2050319"/>
            <a:ext cx="698104" cy="698208"/>
            <a:chOff x="2565073" y="2075876"/>
            <a:chExt cx="672482" cy="672518"/>
          </a:xfrm>
        </p:grpSpPr>
        <p:sp>
          <p:nvSpPr>
            <p:cNvPr id="4648" name="Google Shape;4648;p67"/>
            <p:cNvSpPr/>
            <p:nvPr/>
          </p:nvSpPr>
          <p:spPr>
            <a:xfrm>
              <a:off x="2642193" y="2530650"/>
              <a:ext cx="419588" cy="217743"/>
            </a:xfrm>
            <a:custGeom>
              <a:avLst/>
              <a:gdLst/>
              <a:ahLst/>
              <a:cxnLst/>
              <a:rect l="l" t="t" r="r" b="b"/>
              <a:pathLst>
                <a:path w="130611" h="67780" extrusionOk="0">
                  <a:moveTo>
                    <a:pt x="28498" y="0"/>
                  </a:moveTo>
                  <a:cubicBezTo>
                    <a:pt x="24484" y="0"/>
                    <a:pt x="20456" y="1023"/>
                    <a:pt x="16802" y="3132"/>
                  </a:cubicBezTo>
                  <a:lnTo>
                    <a:pt x="16191" y="3487"/>
                  </a:lnTo>
                  <a:cubicBezTo>
                    <a:pt x="1795" y="11796"/>
                    <a:pt x="1" y="31826"/>
                    <a:pt x="12628" y="42639"/>
                  </a:cubicBezTo>
                  <a:cubicBezTo>
                    <a:pt x="28340" y="56094"/>
                    <a:pt x="48088" y="64970"/>
                    <a:pt x="69808" y="67207"/>
                  </a:cubicBezTo>
                  <a:cubicBezTo>
                    <a:pt x="70015" y="67227"/>
                    <a:pt x="70217" y="67252"/>
                    <a:pt x="70419" y="67271"/>
                  </a:cubicBezTo>
                  <a:cubicBezTo>
                    <a:pt x="70804" y="67306"/>
                    <a:pt x="71188" y="67345"/>
                    <a:pt x="71572" y="67375"/>
                  </a:cubicBezTo>
                  <a:cubicBezTo>
                    <a:pt x="72080" y="67419"/>
                    <a:pt x="72588" y="67464"/>
                    <a:pt x="73100" y="67498"/>
                  </a:cubicBezTo>
                  <a:lnTo>
                    <a:pt x="73440" y="67523"/>
                  </a:lnTo>
                  <a:cubicBezTo>
                    <a:pt x="75877" y="67694"/>
                    <a:pt x="78323" y="67780"/>
                    <a:pt x="80773" y="67780"/>
                  </a:cubicBezTo>
                  <a:cubicBezTo>
                    <a:pt x="97672" y="67780"/>
                    <a:pt x="114788" y="63683"/>
                    <a:pt x="130611" y="55083"/>
                  </a:cubicBezTo>
                  <a:lnTo>
                    <a:pt x="106348" y="13068"/>
                  </a:lnTo>
                  <a:cubicBezTo>
                    <a:pt x="98422" y="17162"/>
                    <a:pt x="89641" y="19287"/>
                    <a:pt x="80747" y="19287"/>
                  </a:cubicBezTo>
                  <a:cubicBezTo>
                    <a:pt x="79675" y="19287"/>
                    <a:pt x="78601" y="19256"/>
                    <a:pt x="77526" y="19194"/>
                  </a:cubicBezTo>
                  <a:cubicBezTo>
                    <a:pt x="77220" y="19174"/>
                    <a:pt x="76910" y="19149"/>
                    <a:pt x="76599" y="19130"/>
                  </a:cubicBezTo>
                  <a:cubicBezTo>
                    <a:pt x="76072" y="19090"/>
                    <a:pt x="75545" y="19051"/>
                    <a:pt x="75017" y="18997"/>
                  </a:cubicBezTo>
                  <a:cubicBezTo>
                    <a:pt x="74943" y="18992"/>
                    <a:pt x="74865" y="18982"/>
                    <a:pt x="74791" y="18972"/>
                  </a:cubicBezTo>
                  <a:cubicBezTo>
                    <a:pt x="73347" y="18819"/>
                    <a:pt x="71908" y="18612"/>
                    <a:pt x="70478" y="18351"/>
                  </a:cubicBezTo>
                  <a:cubicBezTo>
                    <a:pt x="70409" y="18336"/>
                    <a:pt x="70340" y="18331"/>
                    <a:pt x="70266" y="18317"/>
                  </a:cubicBezTo>
                  <a:cubicBezTo>
                    <a:pt x="60646" y="16518"/>
                    <a:pt x="51666" y="12220"/>
                    <a:pt x="44224" y="5857"/>
                  </a:cubicBezTo>
                  <a:cubicBezTo>
                    <a:pt x="39725" y="2011"/>
                    <a:pt x="34125" y="0"/>
                    <a:pt x="28498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67"/>
            <p:cNvSpPr/>
            <p:nvPr/>
          </p:nvSpPr>
          <p:spPr>
            <a:xfrm>
              <a:off x="2910083" y="2420918"/>
              <a:ext cx="327379" cy="312727"/>
            </a:xfrm>
            <a:custGeom>
              <a:avLst/>
              <a:gdLst/>
              <a:ahLst/>
              <a:cxnLst/>
              <a:rect l="l" t="t" r="r" b="b"/>
              <a:pathLst>
                <a:path w="101908" h="97347" extrusionOk="0">
                  <a:moveTo>
                    <a:pt x="53377" y="1"/>
                  </a:moveTo>
                  <a:cubicBezTo>
                    <a:pt x="52884" y="9843"/>
                    <a:pt x="49823" y="19390"/>
                    <a:pt x="44495" y="27689"/>
                  </a:cubicBezTo>
                  <a:lnTo>
                    <a:pt x="44490" y="27684"/>
                  </a:lnTo>
                  <a:cubicBezTo>
                    <a:pt x="37847" y="37980"/>
                    <a:pt x="27936" y="45964"/>
                    <a:pt x="16216" y="50163"/>
                  </a:cubicBezTo>
                  <a:cubicBezTo>
                    <a:pt x="6521" y="53638"/>
                    <a:pt x="1" y="62746"/>
                    <a:pt x="1" y="73041"/>
                  </a:cubicBezTo>
                  <a:cubicBezTo>
                    <a:pt x="1" y="86873"/>
                    <a:pt x="11336" y="97347"/>
                    <a:pt x="24173" y="97347"/>
                  </a:cubicBezTo>
                  <a:cubicBezTo>
                    <a:pt x="26820" y="97347"/>
                    <a:pt x="29530" y="96902"/>
                    <a:pt x="32219" y="95949"/>
                  </a:cubicBezTo>
                  <a:cubicBezTo>
                    <a:pt x="49306" y="89897"/>
                    <a:pt x="64347" y="79537"/>
                    <a:pt x="76048" y="66171"/>
                  </a:cubicBezTo>
                  <a:cubicBezTo>
                    <a:pt x="76329" y="65870"/>
                    <a:pt x="76609" y="65570"/>
                    <a:pt x="76881" y="65254"/>
                  </a:cubicBezTo>
                  <a:cubicBezTo>
                    <a:pt x="92548" y="46905"/>
                    <a:pt x="101267" y="23751"/>
                    <a:pt x="101907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67"/>
            <p:cNvSpPr/>
            <p:nvPr/>
          </p:nvSpPr>
          <p:spPr>
            <a:xfrm>
              <a:off x="2999034" y="2125384"/>
              <a:ext cx="238522" cy="411351"/>
            </a:xfrm>
            <a:custGeom>
              <a:avLst/>
              <a:gdLst/>
              <a:ahLst/>
              <a:cxnLst/>
              <a:rect l="l" t="t" r="r" b="b"/>
              <a:pathLst>
                <a:path w="74248" h="128047" extrusionOk="0">
                  <a:moveTo>
                    <a:pt x="24273" y="0"/>
                  </a:moveTo>
                  <a:lnTo>
                    <a:pt x="0" y="42036"/>
                  </a:lnTo>
                  <a:cubicBezTo>
                    <a:pt x="7521" y="46866"/>
                    <a:pt x="13775" y="53430"/>
                    <a:pt x="18236" y="61173"/>
                  </a:cubicBezTo>
                  <a:cubicBezTo>
                    <a:pt x="18694" y="61966"/>
                    <a:pt x="19128" y="62765"/>
                    <a:pt x="19542" y="63573"/>
                  </a:cubicBezTo>
                  <a:cubicBezTo>
                    <a:pt x="19601" y="63696"/>
                    <a:pt x="19665" y="63829"/>
                    <a:pt x="19729" y="63953"/>
                  </a:cubicBezTo>
                  <a:cubicBezTo>
                    <a:pt x="19970" y="64426"/>
                    <a:pt x="20202" y="64904"/>
                    <a:pt x="20429" y="65382"/>
                  </a:cubicBezTo>
                  <a:cubicBezTo>
                    <a:pt x="20557" y="65658"/>
                    <a:pt x="20685" y="65929"/>
                    <a:pt x="20808" y="66210"/>
                  </a:cubicBezTo>
                  <a:cubicBezTo>
                    <a:pt x="21079" y="66806"/>
                    <a:pt x="21346" y="67408"/>
                    <a:pt x="21592" y="68014"/>
                  </a:cubicBezTo>
                  <a:cubicBezTo>
                    <a:pt x="21676" y="68226"/>
                    <a:pt x="21755" y="68433"/>
                    <a:pt x="21838" y="68645"/>
                  </a:cubicBezTo>
                  <a:cubicBezTo>
                    <a:pt x="22036" y="69142"/>
                    <a:pt x="22223" y="69645"/>
                    <a:pt x="22405" y="70148"/>
                  </a:cubicBezTo>
                  <a:cubicBezTo>
                    <a:pt x="25816" y="79561"/>
                    <a:pt x="26649" y="89714"/>
                    <a:pt x="24815" y="99561"/>
                  </a:cubicBezTo>
                  <a:cubicBezTo>
                    <a:pt x="22952" y="109586"/>
                    <a:pt x="27738" y="119679"/>
                    <a:pt x="36570" y="124780"/>
                  </a:cubicBezTo>
                  <a:cubicBezTo>
                    <a:pt x="40441" y="127014"/>
                    <a:pt x="44590" y="128047"/>
                    <a:pt x="48651" y="128047"/>
                  </a:cubicBezTo>
                  <a:cubicBezTo>
                    <a:pt x="59837" y="128047"/>
                    <a:pt x="70356" y="120215"/>
                    <a:pt x="72558" y="108102"/>
                  </a:cubicBezTo>
                  <a:cubicBezTo>
                    <a:pt x="73686" y="101887"/>
                    <a:pt x="74248" y="95579"/>
                    <a:pt x="74248" y="89261"/>
                  </a:cubicBezTo>
                  <a:cubicBezTo>
                    <a:pt x="74243" y="71168"/>
                    <a:pt x="69655" y="54150"/>
                    <a:pt x="61577" y="39305"/>
                  </a:cubicBezTo>
                  <a:lnTo>
                    <a:pt x="61557" y="39315"/>
                  </a:lnTo>
                  <a:cubicBezTo>
                    <a:pt x="61123" y="38517"/>
                    <a:pt x="60680" y="37723"/>
                    <a:pt x="60222" y="36930"/>
                  </a:cubicBezTo>
                  <a:cubicBezTo>
                    <a:pt x="51178" y="21262"/>
                    <a:pt x="38694" y="8818"/>
                    <a:pt x="24273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67"/>
            <p:cNvSpPr/>
            <p:nvPr/>
          </p:nvSpPr>
          <p:spPr>
            <a:xfrm>
              <a:off x="2740849" y="2075876"/>
              <a:ext cx="419604" cy="217734"/>
            </a:xfrm>
            <a:custGeom>
              <a:avLst/>
              <a:gdLst/>
              <a:ahLst/>
              <a:cxnLst/>
              <a:rect l="l" t="t" r="r" b="b"/>
              <a:pathLst>
                <a:path w="130616" h="67777" extrusionOk="0">
                  <a:moveTo>
                    <a:pt x="49853" y="1"/>
                  </a:moveTo>
                  <a:cubicBezTo>
                    <a:pt x="32949" y="1"/>
                    <a:pt x="15828" y="4093"/>
                    <a:pt x="0" y="12696"/>
                  </a:cubicBezTo>
                  <a:lnTo>
                    <a:pt x="24263" y="54711"/>
                  </a:lnTo>
                  <a:cubicBezTo>
                    <a:pt x="32189" y="50621"/>
                    <a:pt x="40970" y="48497"/>
                    <a:pt x="49860" y="48497"/>
                  </a:cubicBezTo>
                  <a:cubicBezTo>
                    <a:pt x="50932" y="48497"/>
                    <a:pt x="52006" y="48528"/>
                    <a:pt x="53080" y="48590"/>
                  </a:cubicBezTo>
                  <a:cubicBezTo>
                    <a:pt x="53391" y="48605"/>
                    <a:pt x="53701" y="48630"/>
                    <a:pt x="54012" y="48649"/>
                  </a:cubicBezTo>
                  <a:cubicBezTo>
                    <a:pt x="54539" y="48689"/>
                    <a:pt x="55066" y="48728"/>
                    <a:pt x="55594" y="48782"/>
                  </a:cubicBezTo>
                  <a:cubicBezTo>
                    <a:pt x="55668" y="48792"/>
                    <a:pt x="55746" y="48802"/>
                    <a:pt x="55820" y="48807"/>
                  </a:cubicBezTo>
                  <a:cubicBezTo>
                    <a:pt x="57264" y="48960"/>
                    <a:pt x="58704" y="49172"/>
                    <a:pt x="60133" y="49433"/>
                  </a:cubicBezTo>
                  <a:cubicBezTo>
                    <a:pt x="60202" y="49448"/>
                    <a:pt x="60271" y="49453"/>
                    <a:pt x="60345" y="49462"/>
                  </a:cubicBezTo>
                  <a:cubicBezTo>
                    <a:pt x="69965" y="51266"/>
                    <a:pt x="78945" y="55564"/>
                    <a:pt x="86387" y="61927"/>
                  </a:cubicBezTo>
                  <a:cubicBezTo>
                    <a:pt x="90886" y="65767"/>
                    <a:pt x="96484" y="67777"/>
                    <a:pt x="102111" y="67777"/>
                  </a:cubicBezTo>
                  <a:cubicBezTo>
                    <a:pt x="106125" y="67777"/>
                    <a:pt x="110154" y="66754"/>
                    <a:pt x="113809" y="64642"/>
                  </a:cubicBezTo>
                  <a:lnTo>
                    <a:pt x="114420" y="64292"/>
                  </a:lnTo>
                  <a:cubicBezTo>
                    <a:pt x="128816" y="55983"/>
                    <a:pt x="130615" y="35958"/>
                    <a:pt x="117988" y="25140"/>
                  </a:cubicBezTo>
                  <a:cubicBezTo>
                    <a:pt x="102271" y="11685"/>
                    <a:pt x="82523" y="2809"/>
                    <a:pt x="60803" y="572"/>
                  </a:cubicBezTo>
                  <a:cubicBezTo>
                    <a:pt x="60596" y="552"/>
                    <a:pt x="60394" y="532"/>
                    <a:pt x="60192" y="513"/>
                  </a:cubicBezTo>
                  <a:cubicBezTo>
                    <a:pt x="59808" y="473"/>
                    <a:pt x="59423" y="439"/>
                    <a:pt x="59039" y="404"/>
                  </a:cubicBezTo>
                  <a:cubicBezTo>
                    <a:pt x="58531" y="360"/>
                    <a:pt x="58023" y="320"/>
                    <a:pt x="57511" y="281"/>
                  </a:cubicBezTo>
                  <a:lnTo>
                    <a:pt x="57171" y="256"/>
                  </a:lnTo>
                  <a:cubicBezTo>
                    <a:pt x="54739" y="86"/>
                    <a:pt x="52298" y="1"/>
                    <a:pt x="49853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67"/>
            <p:cNvSpPr/>
            <p:nvPr/>
          </p:nvSpPr>
          <p:spPr>
            <a:xfrm>
              <a:off x="2565167" y="2090625"/>
              <a:ext cx="327379" cy="312740"/>
            </a:xfrm>
            <a:custGeom>
              <a:avLst/>
              <a:gdLst/>
              <a:ahLst/>
              <a:cxnLst/>
              <a:rect l="l" t="t" r="r" b="b"/>
              <a:pathLst>
                <a:path w="101908" h="97351" extrusionOk="0">
                  <a:moveTo>
                    <a:pt x="77732" y="1"/>
                  </a:moveTo>
                  <a:cubicBezTo>
                    <a:pt x="75086" y="1"/>
                    <a:pt x="72377" y="446"/>
                    <a:pt x="69690" y="1397"/>
                  </a:cubicBezTo>
                  <a:cubicBezTo>
                    <a:pt x="52607" y="7449"/>
                    <a:pt x="37561" y="17814"/>
                    <a:pt x="25865" y="31175"/>
                  </a:cubicBezTo>
                  <a:cubicBezTo>
                    <a:pt x="25580" y="31476"/>
                    <a:pt x="25299" y="31776"/>
                    <a:pt x="25028" y="32097"/>
                  </a:cubicBezTo>
                  <a:cubicBezTo>
                    <a:pt x="9365" y="50441"/>
                    <a:pt x="646" y="73600"/>
                    <a:pt x="1" y="97350"/>
                  </a:cubicBezTo>
                  <a:lnTo>
                    <a:pt x="48536" y="97350"/>
                  </a:lnTo>
                  <a:cubicBezTo>
                    <a:pt x="49024" y="87503"/>
                    <a:pt x="52085" y="77956"/>
                    <a:pt x="57413" y="69662"/>
                  </a:cubicBezTo>
                  <a:lnTo>
                    <a:pt x="57418" y="69662"/>
                  </a:lnTo>
                  <a:cubicBezTo>
                    <a:pt x="64061" y="59371"/>
                    <a:pt x="73977" y="51382"/>
                    <a:pt x="85697" y="47183"/>
                  </a:cubicBezTo>
                  <a:cubicBezTo>
                    <a:pt x="95382" y="43708"/>
                    <a:pt x="101907" y="34605"/>
                    <a:pt x="101907" y="24310"/>
                  </a:cubicBezTo>
                  <a:cubicBezTo>
                    <a:pt x="101907" y="10473"/>
                    <a:pt x="90570" y="1"/>
                    <a:pt x="77732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67"/>
            <p:cNvSpPr/>
            <p:nvPr/>
          </p:nvSpPr>
          <p:spPr>
            <a:xfrm>
              <a:off x="2565073" y="2287538"/>
              <a:ext cx="218572" cy="409555"/>
            </a:xfrm>
            <a:custGeom>
              <a:avLst/>
              <a:gdLst/>
              <a:ahLst/>
              <a:cxnLst/>
              <a:rect l="l" t="t" r="r" b="b"/>
              <a:pathLst>
                <a:path w="68038" h="127488" extrusionOk="0">
                  <a:moveTo>
                    <a:pt x="25598" y="0"/>
                  </a:moveTo>
                  <a:cubicBezTo>
                    <a:pt x="14413" y="0"/>
                    <a:pt x="3897" y="7831"/>
                    <a:pt x="1695" y="19943"/>
                  </a:cubicBezTo>
                  <a:cubicBezTo>
                    <a:pt x="567" y="26163"/>
                    <a:pt x="0" y="32466"/>
                    <a:pt x="5" y="38785"/>
                  </a:cubicBezTo>
                  <a:cubicBezTo>
                    <a:pt x="5" y="56877"/>
                    <a:pt x="4598" y="73900"/>
                    <a:pt x="12676" y="88745"/>
                  </a:cubicBezTo>
                  <a:lnTo>
                    <a:pt x="12696" y="88735"/>
                  </a:lnTo>
                  <a:cubicBezTo>
                    <a:pt x="13125" y="89533"/>
                    <a:pt x="13568" y="90327"/>
                    <a:pt x="14027" y="91120"/>
                  </a:cubicBezTo>
                  <a:cubicBezTo>
                    <a:pt x="22888" y="106463"/>
                    <a:pt x="35052" y="118705"/>
                    <a:pt x="49093" y="127488"/>
                  </a:cubicBezTo>
                  <a:cubicBezTo>
                    <a:pt x="44721" y="124742"/>
                    <a:pt x="40552" y="121677"/>
                    <a:pt x="36634" y="118316"/>
                  </a:cubicBezTo>
                  <a:cubicBezTo>
                    <a:pt x="24002" y="107503"/>
                    <a:pt x="25801" y="87473"/>
                    <a:pt x="40197" y="79164"/>
                  </a:cubicBezTo>
                  <a:lnTo>
                    <a:pt x="40808" y="78809"/>
                  </a:lnTo>
                  <a:cubicBezTo>
                    <a:pt x="44459" y="76702"/>
                    <a:pt x="48483" y="75681"/>
                    <a:pt x="52492" y="75681"/>
                  </a:cubicBezTo>
                  <a:cubicBezTo>
                    <a:pt x="58042" y="75681"/>
                    <a:pt x="63566" y="77637"/>
                    <a:pt x="68038" y="81377"/>
                  </a:cubicBezTo>
                  <a:cubicBezTo>
                    <a:pt x="63238" y="77256"/>
                    <a:pt x="59172" y="72353"/>
                    <a:pt x="56017" y="66877"/>
                  </a:cubicBezTo>
                  <a:cubicBezTo>
                    <a:pt x="55559" y="66083"/>
                    <a:pt x="55120" y="65280"/>
                    <a:pt x="54706" y="64472"/>
                  </a:cubicBezTo>
                  <a:cubicBezTo>
                    <a:pt x="54647" y="64349"/>
                    <a:pt x="54583" y="64221"/>
                    <a:pt x="54519" y="64092"/>
                  </a:cubicBezTo>
                  <a:cubicBezTo>
                    <a:pt x="54278" y="63619"/>
                    <a:pt x="54046" y="63141"/>
                    <a:pt x="53824" y="62663"/>
                  </a:cubicBezTo>
                  <a:cubicBezTo>
                    <a:pt x="53691" y="62392"/>
                    <a:pt x="53568" y="62116"/>
                    <a:pt x="53440" y="61840"/>
                  </a:cubicBezTo>
                  <a:cubicBezTo>
                    <a:pt x="53169" y="61239"/>
                    <a:pt x="52907" y="60637"/>
                    <a:pt x="52656" y="60031"/>
                  </a:cubicBezTo>
                  <a:cubicBezTo>
                    <a:pt x="52572" y="59824"/>
                    <a:pt x="52493" y="59612"/>
                    <a:pt x="52410" y="59400"/>
                  </a:cubicBezTo>
                  <a:cubicBezTo>
                    <a:pt x="52217" y="58903"/>
                    <a:pt x="52025" y="58400"/>
                    <a:pt x="51843" y="57902"/>
                  </a:cubicBezTo>
                  <a:cubicBezTo>
                    <a:pt x="48437" y="48484"/>
                    <a:pt x="47604" y="38331"/>
                    <a:pt x="49433" y="28484"/>
                  </a:cubicBezTo>
                  <a:cubicBezTo>
                    <a:pt x="51301" y="18459"/>
                    <a:pt x="46515" y="8366"/>
                    <a:pt x="37683" y="3270"/>
                  </a:cubicBezTo>
                  <a:cubicBezTo>
                    <a:pt x="33811" y="1033"/>
                    <a:pt x="29660" y="0"/>
                    <a:pt x="25598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54" name="Google Shape;4654;p67"/>
          <p:cNvGrpSpPr/>
          <p:nvPr/>
        </p:nvGrpSpPr>
        <p:grpSpPr>
          <a:xfrm>
            <a:off x="5649092" y="3734919"/>
            <a:ext cx="438354" cy="637329"/>
            <a:chOff x="1697726" y="3244179"/>
            <a:chExt cx="788124" cy="1146069"/>
          </a:xfrm>
        </p:grpSpPr>
        <p:sp>
          <p:nvSpPr>
            <p:cNvPr id="4655" name="Google Shape;4655;p67"/>
            <p:cNvSpPr/>
            <p:nvPr/>
          </p:nvSpPr>
          <p:spPr>
            <a:xfrm>
              <a:off x="1697726" y="3244179"/>
              <a:ext cx="788124" cy="1146069"/>
            </a:xfrm>
            <a:custGeom>
              <a:avLst/>
              <a:gdLst/>
              <a:ahLst/>
              <a:cxnLst/>
              <a:rect l="l" t="t" r="r" b="b"/>
              <a:pathLst>
                <a:path w="30365" h="44156" extrusionOk="0">
                  <a:moveTo>
                    <a:pt x="18841" y="1"/>
                  </a:moveTo>
                  <a:lnTo>
                    <a:pt x="18841" y="3319"/>
                  </a:lnTo>
                  <a:lnTo>
                    <a:pt x="7583" y="3319"/>
                  </a:lnTo>
                  <a:cubicBezTo>
                    <a:pt x="5740" y="3319"/>
                    <a:pt x="4248" y="4814"/>
                    <a:pt x="4248" y="6658"/>
                  </a:cubicBezTo>
                  <a:lnTo>
                    <a:pt x="4248" y="29436"/>
                  </a:lnTo>
                  <a:lnTo>
                    <a:pt x="1" y="29436"/>
                  </a:lnTo>
                  <a:lnTo>
                    <a:pt x="1" y="44155"/>
                  </a:lnTo>
                  <a:lnTo>
                    <a:pt x="14720" y="44155"/>
                  </a:lnTo>
                  <a:lnTo>
                    <a:pt x="14720" y="29436"/>
                  </a:lnTo>
                  <a:lnTo>
                    <a:pt x="10922" y="29436"/>
                  </a:lnTo>
                  <a:lnTo>
                    <a:pt x="10922" y="9993"/>
                  </a:lnTo>
                  <a:lnTo>
                    <a:pt x="18841" y="9993"/>
                  </a:lnTo>
                  <a:lnTo>
                    <a:pt x="18841" y="13311"/>
                  </a:lnTo>
                  <a:lnTo>
                    <a:pt x="30365" y="6658"/>
                  </a:lnTo>
                  <a:lnTo>
                    <a:pt x="18841" y="1"/>
                  </a:ln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67"/>
            <p:cNvSpPr/>
            <p:nvPr/>
          </p:nvSpPr>
          <p:spPr>
            <a:xfrm>
              <a:off x="1743302" y="4053603"/>
              <a:ext cx="291293" cy="291267"/>
            </a:xfrm>
            <a:custGeom>
              <a:avLst/>
              <a:gdLst/>
              <a:ahLst/>
              <a:cxnLst/>
              <a:rect l="l" t="t" r="r" b="b"/>
              <a:pathLst>
                <a:path w="11223" h="11222" extrusionOk="0">
                  <a:moveTo>
                    <a:pt x="1" y="0"/>
                  </a:moveTo>
                  <a:lnTo>
                    <a:pt x="1" y="11222"/>
                  </a:lnTo>
                  <a:lnTo>
                    <a:pt x="11222" y="11222"/>
                  </a:lnTo>
                  <a:lnTo>
                    <a:pt x="11222" y="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57" name="Google Shape;4657;p67"/>
          <p:cNvSpPr/>
          <p:nvPr/>
        </p:nvSpPr>
        <p:spPr>
          <a:xfrm>
            <a:off x="8146351" y="3622703"/>
            <a:ext cx="204" cy="4"/>
          </a:xfrm>
          <a:custGeom>
            <a:avLst/>
            <a:gdLst/>
            <a:ahLst/>
            <a:cxnLst/>
            <a:rect l="l" t="t" r="r" b="b"/>
            <a:pathLst>
              <a:path w="48" h="1" extrusionOk="0">
                <a:moveTo>
                  <a:pt x="48" y="0"/>
                </a:move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58" name="Google Shape;4658;p67"/>
          <p:cNvGrpSpPr/>
          <p:nvPr/>
        </p:nvGrpSpPr>
        <p:grpSpPr>
          <a:xfrm>
            <a:off x="7650306" y="2063282"/>
            <a:ext cx="799565" cy="670282"/>
            <a:chOff x="7617850" y="2063282"/>
            <a:chExt cx="799565" cy="670282"/>
          </a:xfrm>
        </p:grpSpPr>
        <p:cxnSp>
          <p:nvCxnSpPr>
            <p:cNvPr id="4659" name="Google Shape;4659;p67"/>
            <p:cNvCxnSpPr/>
            <p:nvPr/>
          </p:nvCxnSpPr>
          <p:spPr>
            <a:xfrm rot="5400000" flipH="1">
              <a:off x="7629118" y="2104714"/>
              <a:ext cx="129900" cy="1113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0" name="Google Shape;4660;p67"/>
            <p:cNvCxnSpPr/>
            <p:nvPr/>
          </p:nvCxnSpPr>
          <p:spPr>
            <a:xfrm rot="-5400000">
              <a:off x="8276270" y="2104714"/>
              <a:ext cx="129900" cy="1113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1" name="Google Shape;4661;p67"/>
            <p:cNvCxnSpPr/>
            <p:nvPr/>
          </p:nvCxnSpPr>
          <p:spPr>
            <a:xfrm rot="5400000">
              <a:off x="7629118" y="2612964"/>
              <a:ext cx="129900" cy="1113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2" name="Google Shape;4662;p67"/>
            <p:cNvCxnSpPr/>
            <p:nvPr/>
          </p:nvCxnSpPr>
          <p:spPr>
            <a:xfrm rot="-5400000" flipH="1">
              <a:off x="8276270" y="2612964"/>
              <a:ext cx="129900" cy="1113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3" name="Google Shape;4663;p67"/>
            <p:cNvCxnSpPr/>
            <p:nvPr/>
          </p:nvCxnSpPr>
          <p:spPr>
            <a:xfrm rot="10800000">
              <a:off x="7617850" y="2393356"/>
              <a:ext cx="83400" cy="0"/>
            </a:xfrm>
            <a:prstGeom prst="straightConnector1">
              <a:avLst/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4" name="Google Shape;4664;p67"/>
            <p:cNvCxnSpPr/>
            <p:nvPr/>
          </p:nvCxnSpPr>
          <p:spPr>
            <a:xfrm rot="10800000">
              <a:off x="8334015" y="2393356"/>
              <a:ext cx="83400" cy="0"/>
            </a:xfrm>
            <a:prstGeom prst="straightConnector1">
              <a:avLst/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4665" name="Google Shape;4665;p67"/>
            <p:cNvGrpSpPr/>
            <p:nvPr/>
          </p:nvGrpSpPr>
          <p:grpSpPr>
            <a:xfrm>
              <a:off x="7734309" y="2063282"/>
              <a:ext cx="570957" cy="620095"/>
              <a:chOff x="7734309" y="2063282"/>
              <a:chExt cx="570957" cy="620095"/>
            </a:xfrm>
          </p:grpSpPr>
          <p:grpSp>
            <p:nvGrpSpPr>
              <p:cNvPr id="4666" name="Google Shape;4666;p67"/>
              <p:cNvGrpSpPr/>
              <p:nvPr/>
            </p:nvGrpSpPr>
            <p:grpSpPr>
              <a:xfrm>
                <a:off x="8031573" y="2063282"/>
                <a:ext cx="273693" cy="620095"/>
                <a:chOff x="8031573" y="2063282"/>
                <a:chExt cx="273693" cy="620095"/>
              </a:xfrm>
            </p:grpSpPr>
            <p:sp>
              <p:nvSpPr>
                <p:cNvPr id="4667" name="Google Shape;4667;p67"/>
                <p:cNvSpPr/>
                <p:nvPr/>
              </p:nvSpPr>
              <p:spPr>
                <a:xfrm>
                  <a:off x="8031573" y="2481676"/>
                  <a:ext cx="246012" cy="2017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4" h="14712" extrusionOk="0">
                      <a:moveTo>
                        <a:pt x="13714" y="1"/>
                      </a:moveTo>
                      <a:cubicBezTo>
                        <a:pt x="13485" y="1"/>
                        <a:pt x="13243" y="5"/>
                        <a:pt x="12987" y="13"/>
                      </a:cubicBezTo>
                      <a:cubicBezTo>
                        <a:pt x="11706" y="56"/>
                        <a:pt x="10294" y="76"/>
                        <a:pt x="8782" y="76"/>
                      </a:cubicBezTo>
                      <a:cubicBezTo>
                        <a:pt x="8568" y="76"/>
                        <a:pt x="8352" y="76"/>
                        <a:pt x="8134" y="75"/>
                      </a:cubicBezTo>
                      <a:lnTo>
                        <a:pt x="8118" y="75"/>
                      </a:lnTo>
                      <a:cubicBezTo>
                        <a:pt x="8116" y="75"/>
                        <a:pt x="8114" y="75"/>
                        <a:pt x="8112" y="75"/>
                      </a:cubicBezTo>
                      <a:cubicBezTo>
                        <a:pt x="6297" y="75"/>
                        <a:pt x="4825" y="1549"/>
                        <a:pt x="4828" y="3365"/>
                      </a:cubicBezTo>
                      <a:lnTo>
                        <a:pt x="4828" y="4847"/>
                      </a:lnTo>
                      <a:lnTo>
                        <a:pt x="6675" y="4847"/>
                      </a:lnTo>
                      <a:cubicBezTo>
                        <a:pt x="9163" y="4850"/>
                        <a:pt x="11182" y="6869"/>
                        <a:pt x="11185" y="9357"/>
                      </a:cubicBezTo>
                      <a:lnTo>
                        <a:pt x="11185" y="9535"/>
                      </a:lnTo>
                      <a:cubicBezTo>
                        <a:pt x="11185" y="9839"/>
                        <a:pt x="10936" y="10088"/>
                        <a:pt x="10632" y="10088"/>
                      </a:cubicBezTo>
                      <a:cubicBezTo>
                        <a:pt x="10328" y="10088"/>
                        <a:pt x="10079" y="9839"/>
                        <a:pt x="10079" y="9535"/>
                      </a:cubicBezTo>
                      <a:lnTo>
                        <a:pt x="10079" y="9357"/>
                      </a:lnTo>
                      <a:cubicBezTo>
                        <a:pt x="10079" y="7477"/>
                        <a:pt x="8555" y="5953"/>
                        <a:pt x="6675" y="5953"/>
                      </a:cubicBezTo>
                      <a:lnTo>
                        <a:pt x="1" y="5953"/>
                      </a:lnTo>
                      <a:lnTo>
                        <a:pt x="1" y="12851"/>
                      </a:lnTo>
                      <a:cubicBezTo>
                        <a:pt x="460" y="13288"/>
                        <a:pt x="2279" y="14711"/>
                        <a:pt x="6423" y="14711"/>
                      </a:cubicBezTo>
                      <a:cubicBezTo>
                        <a:pt x="11525" y="14711"/>
                        <a:pt x="14168" y="11628"/>
                        <a:pt x="14527" y="8571"/>
                      </a:cubicBezTo>
                      <a:cubicBezTo>
                        <a:pt x="14553" y="8351"/>
                        <a:pt x="14705" y="8169"/>
                        <a:pt x="14919" y="8105"/>
                      </a:cubicBezTo>
                      <a:cubicBezTo>
                        <a:pt x="15042" y="8069"/>
                        <a:pt x="17944" y="7154"/>
                        <a:pt x="17882" y="3957"/>
                      </a:cubicBezTo>
                      <a:cubicBezTo>
                        <a:pt x="17856" y="2779"/>
                        <a:pt x="17727" y="1961"/>
                        <a:pt x="17459" y="1392"/>
                      </a:cubicBezTo>
                      <a:cubicBezTo>
                        <a:pt x="17352" y="1201"/>
                        <a:pt x="17093" y="842"/>
                        <a:pt x="17028" y="780"/>
                      </a:cubicBezTo>
                      <a:cubicBezTo>
                        <a:pt x="16462" y="243"/>
                        <a:pt x="15452" y="1"/>
                        <a:pt x="13714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68" name="Google Shape;4668;p67"/>
                <p:cNvSpPr/>
                <p:nvPr/>
              </p:nvSpPr>
              <p:spPr>
                <a:xfrm>
                  <a:off x="8031573" y="2298026"/>
                  <a:ext cx="273693" cy="2501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3" h="18243" extrusionOk="0">
                      <a:moveTo>
                        <a:pt x="16810" y="1"/>
                      </a:moveTo>
                      <a:cubicBezTo>
                        <a:pt x="16764" y="1"/>
                        <a:pt x="16738" y="2"/>
                        <a:pt x="16737" y="2"/>
                      </a:cubicBezTo>
                      <a:lnTo>
                        <a:pt x="12039" y="2"/>
                      </a:lnTo>
                      <a:cubicBezTo>
                        <a:pt x="9752" y="2"/>
                        <a:pt x="7902" y="1856"/>
                        <a:pt x="7898" y="4140"/>
                      </a:cubicBezTo>
                      <a:lnTo>
                        <a:pt x="7898" y="6748"/>
                      </a:lnTo>
                      <a:lnTo>
                        <a:pt x="8303" y="6748"/>
                      </a:lnTo>
                      <a:cubicBezTo>
                        <a:pt x="9966" y="6748"/>
                        <a:pt x="11315" y="8097"/>
                        <a:pt x="11315" y="9760"/>
                      </a:cubicBezTo>
                      <a:lnTo>
                        <a:pt x="11315" y="10333"/>
                      </a:lnTo>
                      <a:cubicBezTo>
                        <a:pt x="11315" y="10637"/>
                        <a:pt x="11069" y="10886"/>
                        <a:pt x="10761" y="10886"/>
                      </a:cubicBezTo>
                      <a:cubicBezTo>
                        <a:pt x="10457" y="10886"/>
                        <a:pt x="10211" y="10637"/>
                        <a:pt x="10211" y="10333"/>
                      </a:cubicBezTo>
                      <a:lnTo>
                        <a:pt x="10211" y="9760"/>
                      </a:lnTo>
                      <a:cubicBezTo>
                        <a:pt x="10208" y="8705"/>
                        <a:pt x="9357" y="7854"/>
                        <a:pt x="8303" y="7851"/>
                      </a:cubicBezTo>
                      <a:lnTo>
                        <a:pt x="6449" y="7851"/>
                      </a:lnTo>
                      <a:cubicBezTo>
                        <a:pt x="5362" y="7851"/>
                        <a:pt x="4482" y="8731"/>
                        <a:pt x="4482" y="9818"/>
                      </a:cubicBezTo>
                      <a:lnTo>
                        <a:pt x="4482" y="10624"/>
                      </a:lnTo>
                      <a:cubicBezTo>
                        <a:pt x="4482" y="10931"/>
                        <a:pt x="4233" y="11177"/>
                        <a:pt x="3929" y="11177"/>
                      </a:cubicBezTo>
                      <a:cubicBezTo>
                        <a:pt x="3624" y="11177"/>
                        <a:pt x="3375" y="10931"/>
                        <a:pt x="3375" y="10624"/>
                      </a:cubicBezTo>
                      <a:lnTo>
                        <a:pt x="3375" y="9818"/>
                      </a:lnTo>
                      <a:cubicBezTo>
                        <a:pt x="3375" y="8123"/>
                        <a:pt x="4750" y="6745"/>
                        <a:pt x="6449" y="6745"/>
                      </a:cubicBezTo>
                      <a:lnTo>
                        <a:pt x="6792" y="6745"/>
                      </a:lnTo>
                      <a:lnTo>
                        <a:pt x="6792" y="5230"/>
                      </a:lnTo>
                      <a:lnTo>
                        <a:pt x="1" y="5230"/>
                      </a:lnTo>
                      <a:lnTo>
                        <a:pt x="1" y="18243"/>
                      </a:lnTo>
                      <a:lnTo>
                        <a:pt x="3722" y="18243"/>
                      </a:lnTo>
                      <a:lnTo>
                        <a:pt x="3722" y="16761"/>
                      </a:lnTo>
                      <a:cubicBezTo>
                        <a:pt x="3722" y="14335"/>
                        <a:pt x="5689" y="12364"/>
                        <a:pt x="8118" y="12364"/>
                      </a:cubicBezTo>
                      <a:lnTo>
                        <a:pt x="8138" y="12364"/>
                      </a:lnTo>
                      <a:cubicBezTo>
                        <a:pt x="8355" y="12365"/>
                        <a:pt x="8571" y="12366"/>
                        <a:pt x="8785" y="12366"/>
                      </a:cubicBezTo>
                      <a:cubicBezTo>
                        <a:pt x="10281" y="12366"/>
                        <a:pt x="11680" y="12346"/>
                        <a:pt x="12949" y="12306"/>
                      </a:cubicBezTo>
                      <a:cubicBezTo>
                        <a:pt x="13215" y="12297"/>
                        <a:pt x="13470" y="12293"/>
                        <a:pt x="13712" y="12293"/>
                      </a:cubicBezTo>
                      <a:cubicBezTo>
                        <a:pt x="15786" y="12293"/>
                        <a:pt x="16995" y="12621"/>
                        <a:pt x="17789" y="13374"/>
                      </a:cubicBezTo>
                      <a:cubicBezTo>
                        <a:pt x="17866" y="13448"/>
                        <a:pt x="17941" y="13526"/>
                        <a:pt x="18009" y="13610"/>
                      </a:cubicBezTo>
                      <a:cubicBezTo>
                        <a:pt x="19963" y="12539"/>
                        <a:pt x="19927" y="9744"/>
                        <a:pt x="19927" y="9715"/>
                      </a:cubicBezTo>
                      <a:lnTo>
                        <a:pt x="19927" y="4156"/>
                      </a:lnTo>
                      <a:cubicBezTo>
                        <a:pt x="19927" y="2603"/>
                        <a:pt x="19545" y="1461"/>
                        <a:pt x="18795" y="763"/>
                      </a:cubicBezTo>
                      <a:cubicBezTo>
                        <a:pt x="18032" y="53"/>
                        <a:pt x="17079" y="1"/>
                        <a:pt x="16810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69" name="Google Shape;4669;p67"/>
                <p:cNvSpPr/>
                <p:nvPr/>
              </p:nvSpPr>
              <p:spPr>
                <a:xfrm>
                  <a:off x="8031573" y="2063282"/>
                  <a:ext cx="177311" cy="142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33" h="10396" extrusionOk="0">
                      <a:moveTo>
                        <a:pt x="3097" y="1"/>
                      </a:moveTo>
                      <a:cubicBezTo>
                        <a:pt x="134" y="1"/>
                        <a:pt x="4" y="3928"/>
                        <a:pt x="1" y="4087"/>
                      </a:cubicBezTo>
                      <a:lnTo>
                        <a:pt x="1" y="10396"/>
                      </a:lnTo>
                      <a:lnTo>
                        <a:pt x="3796" y="10396"/>
                      </a:lnTo>
                      <a:cubicBezTo>
                        <a:pt x="5061" y="10393"/>
                        <a:pt x="6087" y="9367"/>
                        <a:pt x="6087" y="8102"/>
                      </a:cubicBezTo>
                      <a:lnTo>
                        <a:pt x="6087" y="7568"/>
                      </a:lnTo>
                      <a:cubicBezTo>
                        <a:pt x="6083" y="6255"/>
                        <a:pt x="5022" y="5193"/>
                        <a:pt x="3712" y="5193"/>
                      </a:cubicBezTo>
                      <a:lnTo>
                        <a:pt x="2803" y="5193"/>
                      </a:lnTo>
                      <a:cubicBezTo>
                        <a:pt x="2499" y="5193"/>
                        <a:pt x="2249" y="4944"/>
                        <a:pt x="2249" y="4640"/>
                      </a:cubicBezTo>
                      <a:cubicBezTo>
                        <a:pt x="2249" y="4336"/>
                        <a:pt x="2499" y="4087"/>
                        <a:pt x="2803" y="4087"/>
                      </a:cubicBezTo>
                      <a:lnTo>
                        <a:pt x="3715" y="4087"/>
                      </a:lnTo>
                      <a:cubicBezTo>
                        <a:pt x="5507" y="4090"/>
                        <a:pt x="7009" y="5456"/>
                        <a:pt x="7180" y="7241"/>
                      </a:cubicBezTo>
                      <a:lnTo>
                        <a:pt x="12741" y="7241"/>
                      </a:lnTo>
                      <a:cubicBezTo>
                        <a:pt x="12868" y="7086"/>
                        <a:pt x="12932" y="6847"/>
                        <a:pt x="12777" y="6420"/>
                      </a:cubicBezTo>
                      <a:cubicBezTo>
                        <a:pt x="12389" y="5323"/>
                        <a:pt x="10755" y="3708"/>
                        <a:pt x="8616" y="2301"/>
                      </a:cubicBezTo>
                      <a:cubicBezTo>
                        <a:pt x="6494" y="903"/>
                        <a:pt x="4327" y="1"/>
                        <a:pt x="3097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70" name="Google Shape;4670;p67"/>
                <p:cNvSpPr/>
                <p:nvPr/>
              </p:nvSpPr>
              <p:spPr>
                <a:xfrm>
                  <a:off x="8031573" y="2177659"/>
                  <a:ext cx="221307" cy="176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2" h="12904" extrusionOk="0">
                      <a:moveTo>
                        <a:pt x="13080" y="0"/>
                      </a:moveTo>
                      <a:cubicBezTo>
                        <a:pt x="13032" y="0"/>
                        <a:pt x="13005" y="2"/>
                        <a:pt x="13004" y="2"/>
                      </a:cubicBezTo>
                      <a:cubicBezTo>
                        <a:pt x="12997" y="3"/>
                        <a:pt x="12991" y="4"/>
                        <a:pt x="12985" y="4"/>
                      </a:cubicBezTo>
                      <a:cubicBezTo>
                        <a:pt x="12978" y="4"/>
                        <a:pt x="12973" y="3"/>
                        <a:pt x="12968" y="2"/>
                      </a:cubicBezTo>
                      <a:lnTo>
                        <a:pt x="7183" y="2"/>
                      </a:lnTo>
                      <a:cubicBezTo>
                        <a:pt x="7054" y="1778"/>
                        <a:pt x="5579" y="3156"/>
                        <a:pt x="3796" y="3156"/>
                      </a:cubicBezTo>
                      <a:lnTo>
                        <a:pt x="1" y="3156"/>
                      </a:lnTo>
                      <a:lnTo>
                        <a:pt x="1" y="12904"/>
                      </a:lnTo>
                      <a:lnTo>
                        <a:pt x="6792" y="12904"/>
                      </a:lnTo>
                      <a:cubicBezTo>
                        <a:pt x="6802" y="10018"/>
                        <a:pt x="9150" y="7676"/>
                        <a:pt x="12036" y="7676"/>
                      </a:cubicBezTo>
                      <a:lnTo>
                        <a:pt x="16142" y="7676"/>
                      </a:lnTo>
                      <a:lnTo>
                        <a:pt x="16142" y="3137"/>
                      </a:lnTo>
                      <a:cubicBezTo>
                        <a:pt x="16142" y="2108"/>
                        <a:pt x="15857" y="1318"/>
                        <a:pt x="15297" y="788"/>
                      </a:cubicBezTo>
                      <a:cubicBezTo>
                        <a:pt x="14516" y="51"/>
                        <a:pt x="13383" y="0"/>
                        <a:pt x="13080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671" name="Google Shape;4671;p67"/>
              <p:cNvGrpSpPr/>
              <p:nvPr/>
            </p:nvGrpSpPr>
            <p:grpSpPr>
              <a:xfrm flipH="1">
                <a:off x="7734309" y="2063282"/>
                <a:ext cx="273693" cy="620095"/>
                <a:chOff x="8031573" y="2063282"/>
                <a:chExt cx="273693" cy="620095"/>
              </a:xfrm>
            </p:grpSpPr>
            <p:sp>
              <p:nvSpPr>
                <p:cNvPr id="4672" name="Google Shape;4672;p67"/>
                <p:cNvSpPr/>
                <p:nvPr/>
              </p:nvSpPr>
              <p:spPr>
                <a:xfrm>
                  <a:off x="8031573" y="2481676"/>
                  <a:ext cx="246012" cy="2017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4" h="14712" extrusionOk="0">
                      <a:moveTo>
                        <a:pt x="13714" y="1"/>
                      </a:moveTo>
                      <a:cubicBezTo>
                        <a:pt x="13485" y="1"/>
                        <a:pt x="13243" y="5"/>
                        <a:pt x="12987" y="13"/>
                      </a:cubicBezTo>
                      <a:cubicBezTo>
                        <a:pt x="11706" y="56"/>
                        <a:pt x="10294" y="76"/>
                        <a:pt x="8782" y="76"/>
                      </a:cubicBezTo>
                      <a:cubicBezTo>
                        <a:pt x="8568" y="76"/>
                        <a:pt x="8352" y="76"/>
                        <a:pt x="8134" y="75"/>
                      </a:cubicBezTo>
                      <a:lnTo>
                        <a:pt x="8118" y="75"/>
                      </a:lnTo>
                      <a:cubicBezTo>
                        <a:pt x="8116" y="75"/>
                        <a:pt x="8114" y="75"/>
                        <a:pt x="8112" y="75"/>
                      </a:cubicBezTo>
                      <a:cubicBezTo>
                        <a:pt x="6297" y="75"/>
                        <a:pt x="4825" y="1549"/>
                        <a:pt x="4828" y="3365"/>
                      </a:cubicBezTo>
                      <a:lnTo>
                        <a:pt x="4828" y="4847"/>
                      </a:lnTo>
                      <a:lnTo>
                        <a:pt x="6675" y="4847"/>
                      </a:lnTo>
                      <a:cubicBezTo>
                        <a:pt x="9163" y="4850"/>
                        <a:pt x="11182" y="6869"/>
                        <a:pt x="11185" y="9357"/>
                      </a:cubicBezTo>
                      <a:lnTo>
                        <a:pt x="11185" y="9535"/>
                      </a:lnTo>
                      <a:cubicBezTo>
                        <a:pt x="11185" y="9839"/>
                        <a:pt x="10936" y="10088"/>
                        <a:pt x="10632" y="10088"/>
                      </a:cubicBezTo>
                      <a:cubicBezTo>
                        <a:pt x="10328" y="10088"/>
                        <a:pt x="10079" y="9839"/>
                        <a:pt x="10079" y="9535"/>
                      </a:cubicBezTo>
                      <a:lnTo>
                        <a:pt x="10079" y="9357"/>
                      </a:lnTo>
                      <a:cubicBezTo>
                        <a:pt x="10079" y="7477"/>
                        <a:pt x="8555" y="5953"/>
                        <a:pt x="6675" y="5953"/>
                      </a:cubicBezTo>
                      <a:lnTo>
                        <a:pt x="1" y="5953"/>
                      </a:lnTo>
                      <a:lnTo>
                        <a:pt x="1" y="12851"/>
                      </a:lnTo>
                      <a:cubicBezTo>
                        <a:pt x="460" y="13288"/>
                        <a:pt x="2279" y="14711"/>
                        <a:pt x="6423" y="14711"/>
                      </a:cubicBezTo>
                      <a:cubicBezTo>
                        <a:pt x="11525" y="14711"/>
                        <a:pt x="14168" y="11628"/>
                        <a:pt x="14527" y="8571"/>
                      </a:cubicBezTo>
                      <a:cubicBezTo>
                        <a:pt x="14553" y="8351"/>
                        <a:pt x="14705" y="8169"/>
                        <a:pt x="14919" y="8105"/>
                      </a:cubicBezTo>
                      <a:cubicBezTo>
                        <a:pt x="15042" y="8069"/>
                        <a:pt x="17944" y="7154"/>
                        <a:pt x="17882" y="3957"/>
                      </a:cubicBezTo>
                      <a:cubicBezTo>
                        <a:pt x="17856" y="2779"/>
                        <a:pt x="17727" y="1961"/>
                        <a:pt x="17459" y="1392"/>
                      </a:cubicBezTo>
                      <a:cubicBezTo>
                        <a:pt x="17352" y="1201"/>
                        <a:pt x="17093" y="842"/>
                        <a:pt x="17028" y="780"/>
                      </a:cubicBezTo>
                      <a:cubicBezTo>
                        <a:pt x="16462" y="243"/>
                        <a:pt x="15452" y="1"/>
                        <a:pt x="13714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73" name="Google Shape;4673;p67"/>
                <p:cNvSpPr/>
                <p:nvPr/>
              </p:nvSpPr>
              <p:spPr>
                <a:xfrm>
                  <a:off x="8031573" y="2298026"/>
                  <a:ext cx="273693" cy="2501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3" h="18243" extrusionOk="0">
                      <a:moveTo>
                        <a:pt x="16810" y="1"/>
                      </a:moveTo>
                      <a:cubicBezTo>
                        <a:pt x="16764" y="1"/>
                        <a:pt x="16738" y="2"/>
                        <a:pt x="16737" y="2"/>
                      </a:cubicBezTo>
                      <a:lnTo>
                        <a:pt x="12039" y="2"/>
                      </a:lnTo>
                      <a:cubicBezTo>
                        <a:pt x="9752" y="2"/>
                        <a:pt x="7902" y="1856"/>
                        <a:pt x="7898" y="4140"/>
                      </a:cubicBezTo>
                      <a:lnTo>
                        <a:pt x="7898" y="6748"/>
                      </a:lnTo>
                      <a:lnTo>
                        <a:pt x="8303" y="6748"/>
                      </a:lnTo>
                      <a:cubicBezTo>
                        <a:pt x="9966" y="6748"/>
                        <a:pt x="11315" y="8097"/>
                        <a:pt x="11315" y="9760"/>
                      </a:cubicBezTo>
                      <a:lnTo>
                        <a:pt x="11315" y="10333"/>
                      </a:lnTo>
                      <a:cubicBezTo>
                        <a:pt x="11315" y="10637"/>
                        <a:pt x="11069" y="10886"/>
                        <a:pt x="10761" y="10886"/>
                      </a:cubicBezTo>
                      <a:cubicBezTo>
                        <a:pt x="10457" y="10886"/>
                        <a:pt x="10211" y="10637"/>
                        <a:pt x="10211" y="10333"/>
                      </a:cubicBezTo>
                      <a:lnTo>
                        <a:pt x="10211" y="9760"/>
                      </a:lnTo>
                      <a:cubicBezTo>
                        <a:pt x="10208" y="8705"/>
                        <a:pt x="9357" y="7854"/>
                        <a:pt x="8303" y="7851"/>
                      </a:cubicBezTo>
                      <a:lnTo>
                        <a:pt x="6449" y="7851"/>
                      </a:lnTo>
                      <a:cubicBezTo>
                        <a:pt x="5362" y="7851"/>
                        <a:pt x="4482" y="8731"/>
                        <a:pt x="4482" y="9818"/>
                      </a:cubicBezTo>
                      <a:lnTo>
                        <a:pt x="4482" y="10624"/>
                      </a:lnTo>
                      <a:cubicBezTo>
                        <a:pt x="4482" y="10931"/>
                        <a:pt x="4233" y="11177"/>
                        <a:pt x="3929" y="11177"/>
                      </a:cubicBezTo>
                      <a:cubicBezTo>
                        <a:pt x="3624" y="11177"/>
                        <a:pt x="3375" y="10931"/>
                        <a:pt x="3375" y="10624"/>
                      </a:cubicBezTo>
                      <a:lnTo>
                        <a:pt x="3375" y="9818"/>
                      </a:lnTo>
                      <a:cubicBezTo>
                        <a:pt x="3375" y="8123"/>
                        <a:pt x="4750" y="6745"/>
                        <a:pt x="6449" y="6745"/>
                      </a:cubicBezTo>
                      <a:lnTo>
                        <a:pt x="6792" y="6745"/>
                      </a:lnTo>
                      <a:lnTo>
                        <a:pt x="6792" y="5230"/>
                      </a:lnTo>
                      <a:lnTo>
                        <a:pt x="1" y="5230"/>
                      </a:lnTo>
                      <a:lnTo>
                        <a:pt x="1" y="18243"/>
                      </a:lnTo>
                      <a:lnTo>
                        <a:pt x="3722" y="18243"/>
                      </a:lnTo>
                      <a:lnTo>
                        <a:pt x="3722" y="16761"/>
                      </a:lnTo>
                      <a:cubicBezTo>
                        <a:pt x="3722" y="14335"/>
                        <a:pt x="5689" y="12364"/>
                        <a:pt x="8118" y="12364"/>
                      </a:cubicBezTo>
                      <a:lnTo>
                        <a:pt x="8138" y="12364"/>
                      </a:lnTo>
                      <a:cubicBezTo>
                        <a:pt x="8355" y="12365"/>
                        <a:pt x="8571" y="12366"/>
                        <a:pt x="8785" y="12366"/>
                      </a:cubicBezTo>
                      <a:cubicBezTo>
                        <a:pt x="10281" y="12366"/>
                        <a:pt x="11680" y="12346"/>
                        <a:pt x="12949" y="12306"/>
                      </a:cubicBezTo>
                      <a:cubicBezTo>
                        <a:pt x="13215" y="12297"/>
                        <a:pt x="13470" y="12293"/>
                        <a:pt x="13712" y="12293"/>
                      </a:cubicBezTo>
                      <a:cubicBezTo>
                        <a:pt x="15786" y="12293"/>
                        <a:pt x="16995" y="12621"/>
                        <a:pt x="17789" y="13374"/>
                      </a:cubicBezTo>
                      <a:cubicBezTo>
                        <a:pt x="17866" y="13448"/>
                        <a:pt x="17941" y="13526"/>
                        <a:pt x="18009" y="13610"/>
                      </a:cubicBezTo>
                      <a:cubicBezTo>
                        <a:pt x="19963" y="12539"/>
                        <a:pt x="19927" y="9744"/>
                        <a:pt x="19927" y="9715"/>
                      </a:cubicBezTo>
                      <a:lnTo>
                        <a:pt x="19927" y="4156"/>
                      </a:lnTo>
                      <a:cubicBezTo>
                        <a:pt x="19927" y="2603"/>
                        <a:pt x="19545" y="1461"/>
                        <a:pt x="18795" y="763"/>
                      </a:cubicBezTo>
                      <a:cubicBezTo>
                        <a:pt x="18032" y="53"/>
                        <a:pt x="17079" y="1"/>
                        <a:pt x="16810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74" name="Google Shape;4674;p67"/>
                <p:cNvSpPr/>
                <p:nvPr/>
              </p:nvSpPr>
              <p:spPr>
                <a:xfrm>
                  <a:off x="8031573" y="2063282"/>
                  <a:ext cx="177311" cy="142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33" h="10396" extrusionOk="0">
                      <a:moveTo>
                        <a:pt x="3097" y="1"/>
                      </a:moveTo>
                      <a:cubicBezTo>
                        <a:pt x="134" y="1"/>
                        <a:pt x="4" y="3928"/>
                        <a:pt x="1" y="4087"/>
                      </a:cubicBezTo>
                      <a:lnTo>
                        <a:pt x="1" y="10396"/>
                      </a:lnTo>
                      <a:lnTo>
                        <a:pt x="3796" y="10396"/>
                      </a:lnTo>
                      <a:cubicBezTo>
                        <a:pt x="5061" y="10393"/>
                        <a:pt x="6087" y="9367"/>
                        <a:pt x="6087" y="8102"/>
                      </a:cubicBezTo>
                      <a:lnTo>
                        <a:pt x="6087" y="7568"/>
                      </a:lnTo>
                      <a:cubicBezTo>
                        <a:pt x="6083" y="6255"/>
                        <a:pt x="5022" y="5193"/>
                        <a:pt x="3712" y="5193"/>
                      </a:cubicBezTo>
                      <a:lnTo>
                        <a:pt x="2803" y="5193"/>
                      </a:lnTo>
                      <a:cubicBezTo>
                        <a:pt x="2499" y="5193"/>
                        <a:pt x="2249" y="4944"/>
                        <a:pt x="2249" y="4640"/>
                      </a:cubicBezTo>
                      <a:cubicBezTo>
                        <a:pt x="2249" y="4336"/>
                        <a:pt x="2499" y="4087"/>
                        <a:pt x="2803" y="4087"/>
                      </a:cubicBezTo>
                      <a:lnTo>
                        <a:pt x="3715" y="4087"/>
                      </a:lnTo>
                      <a:cubicBezTo>
                        <a:pt x="5507" y="4090"/>
                        <a:pt x="7009" y="5456"/>
                        <a:pt x="7180" y="7241"/>
                      </a:cubicBezTo>
                      <a:lnTo>
                        <a:pt x="12741" y="7241"/>
                      </a:lnTo>
                      <a:cubicBezTo>
                        <a:pt x="12868" y="7086"/>
                        <a:pt x="12932" y="6847"/>
                        <a:pt x="12777" y="6420"/>
                      </a:cubicBezTo>
                      <a:cubicBezTo>
                        <a:pt x="12389" y="5323"/>
                        <a:pt x="10755" y="3708"/>
                        <a:pt x="8616" y="2301"/>
                      </a:cubicBezTo>
                      <a:cubicBezTo>
                        <a:pt x="6494" y="903"/>
                        <a:pt x="4327" y="1"/>
                        <a:pt x="3097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75" name="Google Shape;4675;p67"/>
                <p:cNvSpPr/>
                <p:nvPr/>
              </p:nvSpPr>
              <p:spPr>
                <a:xfrm>
                  <a:off x="8031573" y="2177659"/>
                  <a:ext cx="221307" cy="176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2" h="12904" extrusionOk="0">
                      <a:moveTo>
                        <a:pt x="13080" y="0"/>
                      </a:moveTo>
                      <a:cubicBezTo>
                        <a:pt x="13032" y="0"/>
                        <a:pt x="13005" y="2"/>
                        <a:pt x="13004" y="2"/>
                      </a:cubicBezTo>
                      <a:cubicBezTo>
                        <a:pt x="12997" y="3"/>
                        <a:pt x="12991" y="4"/>
                        <a:pt x="12985" y="4"/>
                      </a:cubicBezTo>
                      <a:cubicBezTo>
                        <a:pt x="12978" y="4"/>
                        <a:pt x="12973" y="3"/>
                        <a:pt x="12968" y="2"/>
                      </a:cubicBezTo>
                      <a:lnTo>
                        <a:pt x="7183" y="2"/>
                      </a:lnTo>
                      <a:cubicBezTo>
                        <a:pt x="7054" y="1778"/>
                        <a:pt x="5579" y="3156"/>
                        <a:pt x="3796" y="3156"/>
                      </a:cubicBezTo>
                      <a:lnTo>
                        <a:pt x="1" y="3156"/>
                      </a:lnTo>
                      <a:lnTo>
                        <a:pt x="1" y="12904"/>
                      </a:lnTo>
                      <a:lnTo>
                        <a:pt x="6792" y="12904"/>
                      </a:lnTo>
                      <a:cubicBezTo>
                        <a:pt x="6802" y="10018"/>
                        <a:pt x="9150" y="7676"/>
                        <a:pt x="12036" y="7676"/>
                      </a:cubicBezTo>
                      <a:lnTo>
                        <a:pt x="16142" y="7676"/>
                      </a:lnTo>
                      <a:lnTo>
                        <a:pt x="16142" y="3137"/>
                      </a:lnTo>
                      <a:cubicBezTo>
                        <a:pt x="16142" y="2108"/>
                        <a:pt x="15857" y="1318"/>
                        <a:pt x="15297" y="788"/>
                      </a:cubicBezTo>
                      <a:cubicBezTo>
                        <a:pt x="14516" y="51"/>
                        <a:pt x="13383" y="0"/>
                        <a:pt x="13080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4676" name="Google Shape;4676;p67"/>
          <p:cNvSpPr/>
          <p:nvPr/>
        </p:nvSpPr>
        <p:spPr>
          <a:xfrm>
            <a:off x="7110561" y="3755372"/>
            <a:ext cx="558742" cy="616877"/>
          </a:xfrm>
          <a:custGeom>
            <a:avLst/>
            <a:gdLst/>
            <a:ahLst/>
            <a:cxnLst/>
            <a:rect l="l" t="t" r="r" b="b"/>
            <a:pathLst>
              <a:path w="4733" h="5225" extrusionOk="0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74" y="4756"/>
                </a:lnTo>
                <a:lnTo>
                  <a:pt x="4387" y="4756"/>
                </a:lnTo>
                <a:cubicBezTo>
                  <a:pt x="4394" y="4757"/>
                  <a:pt x="4400" y="4757"/>
                  <a:pt x="4407" y="4757"/>
                </a:cubicBezTo>
                <a:cubicBezTo>
                  <a:pt x="4583" y="4757"/>
                  <a:pt x="4732" y="4602"/>
                  <a:pt x="4732" y="4423"/>
                </a:cubicBezTo>
                <a:lnTo>
                  <a:pt x="4732" y="333"/>
                </a:lnTo>
                <a:cubicBezTo>
                  <a:pt x="4732" y="148"/>
                  <a:pt x="4572" y="0"/>
                  <a:pt x="4387" y="0"/>
                </a:cubicBezTo>
                <a:close/>
              </a:path>
            </a:pathLst>
          </a:cu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7" name="Google Shape;4677;p67"/>
          <p:cNvSpPr/>
          <p:nvPr/>
        </p:nvSpPr>
        <p:spPr>
          <a:xfrm rot="10800000">
            <a:off x="6596743" y="3752786"/>
            <a:ext cx="406111" cy="619462"/>
          </a:xfrm>
          <a:custGeom>
            <a:avLst/>
            <a:gdLst/>
            <a:ahLst/>
            <a:cxnLst/>
            <a:rect l="l" t="t" r="r" b="b"/>
            <a:pathLst>
              <a:path w="14910" h="22743" extrusionOk="0">
                <a:moveTo>
                  <a:pt x="7449" y="0"/>
                </a:moveTo>
                <a:cubicBezTo>
                  <a:pt x="7363" y="0"/>
                  <a:pt x="7277" y="40"/>
                  <a:pt x="7219" y="121"/>
                </a:cubicBezTo>
                <a:lnTo>
                  <a:pt x="4981" y="3220"/>
                </a:lnTo>
                <a:lnTo>
                  <a:pt x="1079" y="3220"/>
                </a:lnTo>
                <a:cubicBezTo>
                  <a:pt x="482" y="3220"/>
                  <a:pt x="0" y="3702"/>
                  <a:pt x="0" y="4298"/>
                </a:cubicBezTo>
                <a:lnTo>
                  <a:pt x="0" y="21652"/>
                </a:lnTo>
                <a:cubicBezTo>
                  <a:pt x="0" y="22249"/>
                  <a:pt x="482" y="22742"/>
                  <a:pt x="1079" y="22742"/>
                </a:cubicBezTo>
                <a:lnTo>
                  <a:pt x="13830" y="22742"/>
                </a:lnTo>
                <a:cubicBezTo>
                  <a:pt x="14427" y="22742"/>
                  <a:pt x="14909" y="22249"/>
                  <a:pt x="14909" y="21652"/>
                </a:cubicBezTo>
                <a:lnTo>
                  <a:pt x="14909" y="4298"/>
                </a:lnTo>
                <a:cubicBezTo>
                  <a:pt x="14909" y="3708"/>
                  <a:pt x="14438" y="3219"/>
                  <a:pt x="13851" y="3219"/>
                </a:cubicBezTo>
                <a:cubicBezTo>
                  <a:pt x="13844" y="3219"/>
                  <a:pt x="13837" y="3219"/>
                  <a:pt x="13830" y="3220"/>
                </a:cubicBezTo>
                <a:lnTo>
                  <a:pt x="9916" y="3220"/>
                </a:lnTo>
                <a:lnTo>
                  <a:pt x="7678" y="121"/>
                </a:lnTo>
                <a:cubicBezTo>
                  <a:pt x="7621" y="40"/>
                  <a:pt x="7535" y="0"/>
                  <a:pt x="744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78" name="Google Shape;4678;p67"/>
          <p:cNvGrpSpPr/>
          <p:nvPr/>
        </p:nvGrpSpPr>
        <p:grpSpPr>
          <a:xfrm>
            <a:off x="7836913" y="2916765"/>
            <a:ext cx="602567" cy="601884"/>
            <a:chOff x="1186975" y="238125"/>
            <a:chExt cx="5244275" cy="5238325"/>
          </a:xfrm>
        </p:grpSpPr>
        <p:sp>
          <p:nvSpPr>
            <p:cNvPr id="4679" name="Google Shape;4679;p67"/>
            <p:cNvSpPr/>
            <p:nvPr/>
          </p:nvSpPr>
          <p:spPr>
            <a:xfrm>
              <a:off x="1188450" y="238125"/>
              <a:ext cx="3198750" cy="2628625"/>
            </a:xfrm>
            <a:custGeom>
              <a:avLst/>
              <a:gdLst/>
              <a:ahLst/>
              <a:cxnLst/>
              <a:rect l="l" t="t" r="r" b="b"/>
              <a:pathLst>
                <a:path w="127950" h="105145" extrusionOk="0">
                  <a:moveTo>
                    <a:pt x="18697" y="0"/>
                  </a:moveTo>
                  <a:cubicBezTo>
                    <a:pt x="8371" y="0"/>
                    <a:pt x="1" y="8371"/>
                    <a:pt x="1" y="18697"/>
                  </a:cubicBezTo>
                  <a:lnTo>
                    <a:pt x="1" y="105145"/>
                  </a:lnTo>
                  <a:lnTo>
                    <a:pt x="36857" y="105145"/>
                  </a:lnTo>
                  <a:cubicBezTo>
                    <a:pt x="35719" y="102283"/>
                    <a:pt x="35385" y="99165"/>
                    <a:pt x="35897" y="96130"/>
                  </a:cubicBezTo>
                  <a:cubicBezTo>
                    <a:pt x="37137" y="88648"/>
                    <a:pt x="43398" y="82793"/>
                    <a:pt x="50957" y="82096"/>
                  </a:cubicBezTo>
                  <a:cubicBezTo>
                    <a:pt x="51501" y="82045"/>
                    <a:pt x="52041" y="82020"/>
                    <a:pt x="52575" y="82020"/>
                  </a:cubicBezTo>
                  <a:cubicBezTo>
                    <a:pt x="61906" y="82020"/>
                    <a:pt x="69475" y="89593"/>
                    <a:pt x="69475" y="98926"/>
                  </a:cubicBezTo>
                  <a:cubicBezTo>
                    <a:pt x="69475" y="101055"/>
                    <a:pt x="69070" y="103165"/>
                    <a:pt x="68283" y="105145"/>
                  </a:cubicBezTo>
                  <a:lnTo>
                    <a:pt x="105145" y="105145"/>
                  </a:lnTo>
                  <a:lnTo>
                    <a:pt x="105145" y="68419"/>
                  </a:lnTo>
                  <a:cubicBezTo>
                    <a:pt x="106958" y="69088"/>
                    <a:pt x="108908" y="69476"/>
                    <a:pt x="110955" y="69476"/>
                  </a:cubicBezTo>
                  <a:cubicBezTo>
                    <a:pt x="111990" y="69476"/>
                    <a:pt x="113050" y="69377"/>
                    <a:pt x="114130" y="69164"/>
                  </a:cubicBezTo>
                  <a:cubicBezTo>
                    <a:pt x="121952" y="67632"/>
                    <a:pt x="127801" y="60687"/>
                    <a:pt x="127866" y="52715"/>
                  </a:cubicBezTo>
                  <a:cubicBezTo>
                    <a:pt x="127950" y="43313"/>
                    <a:pt x="120348" y="35664"/>
                    <a:pt x="110964" y="35664"/>
                  </a:cubicBezTo>
                  <a:cubicBezTo>
                    <a:pt x="108979" y="35670"/>
                    <a:pt x="107005" y="36028"/>
                    <a:pt x="105145" y="36720"/>
                  </a:cubicBezTo>
                  <a:lnTo>
                    <a:pt x="105145" y="0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67"/>
            <p:cNvSpPr/>
            <p:nvPr/>
          </p:nvSpPr>
          <p:spPr>
            <a:xfrm>
              <a:off x="1186975" y="2279750"/>
              <a:ext cx="2628625" cy="3196700"/>
            </a:xfrm>
            <a:custGeom>
              <a:avLst/>
              <a:gdLst/>
              <a:ahLst/>
              <a:cxnLst/>
              <a:rect l="l" t="t" r="r" b="b"/>
              <a:pathLst>
                <a:path w="105145" h="127868" extrusionOk="0">
                  <a:moveTo>
                    <a:pt x="52573" y="1"/>
                  </a:moveTo>
                  <a:cubicBezTo>
                    <a:pt x="43236" y="1"/>
                    <a:pt x="35664" y="7567"/>
                    <a:pt x="35664" y="16910"/>
                  </a:cubicBezTo>
                  <a:cubicBezTo>
                    <a:pt x="35670" y="18895"/>
                    <a:pt x="36028" y="20862"/>
                    <a:pt x="36720" y="22722"/>
                  </a:cubicBezTo>
                  <a:lnTo>
                    <a:pt x="0" y="22722"/>
                  </a:lnTo>
                  <a:lnTo>
                    <a:pt x="0" y="110011"/>
                  </a:lnTo>
                  <a:cubicBezTo>
                    <a:pt x="0" y="119872"/>
                    <a:pt x="7995" y="127867"/>
                    <a:pt x="17862" y="127867"/>
                  </a:cubicBezTo>
                  <a:lnTo>
                    <a:pt x="105145" y="127867"/>
                  </a:lnTo>
                  <a:lnTo>
                    <a:pt x="105145" y="91010"/>
                  </a:lnTo>
                  <a:cubicBezTo>
                    <a:pt x="103158" y="91801"/>
                    <a:pt x="101044" y="92206"/>
                    <a:pt x="98916" y="92206"/>
                  </a:cubicBezTo>
                  <a:cubicBezTo>
                    <a:pt x="98350" y="92206"/>
                    <a:pt x="97782" y="92177"/>
                    <a:pt x="97215" y="92119"/>
                  </a:cubicBezTo>
                  <a:cubicBezTo>
                    <a:pt x="88869" y="91267"/>
                    <a:pt x="82269" y="84184"/>
                    <a:pt x="82024" y="75802"/>
                  </a:cubicBezTo>
                  <a:cubicBezTo>
                    <a:pt x="81744" y="66233"/>
                    <a:pt x="89417" y="58393"/>
                    <a:pt x="98920" y="58393"/>
                  </a:cubicBezTo>
                  <a:cubicBezTo>
                    <a:pt x="101055" y="58393"/>
                    <a:pt x="103159" y="58792"/>
                    <a:pt x="105139" y="59585"/>
                  </a:cubicBezTo>
                  <a:lnTo>
                    <a:pt x="105139" y="22728"/>
                  </a:lnTo>
                  <a:lnTo>
                    <a:pt x="68419" y="22728"/>
                  </a:lnTo>
                  <a:cubicBezTo>
                    <a:pt x="69427" y="19992"/>
                    <a:pt x="69796" y="16951"/>
                    <a:pt x="69164" y="13738"/>
                  </a:cubicBezTo>
                  <a:cubicBezTo>
                    <a:pt x="67632" y="5922"/>
                    <a:pt x="60686" y="73"/>
                    <a:pt x="52715" y="2"/>
                  </a:cubicBezTo>
                  <a:cubicBezTo>
                    <a:pt x="52668" y="1"/>
                    <a:pt x="52620" y="1"/>
                    <a:pt x="52573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67"/>
            <p:cNvSpPr/>
            <p:nvPr/>
          </p:nvSpPr>
          <p:spPr>
            <a:xfrm>
              <a:off x="3802600" y="239450"/>
              <a:ext cx="2628650" cy="3196825"/>
            </a:xfrm>
            <a:custGeom>
              <a:avLst/>
              <a:gdLst/>
              <a:ahLst/>
              <a:cxnLst/>
              <a:rect l="l" t="t" r="r" b="b"/>
              <a:pathLst>
                <a:path w="105146" h="127873" extrusionOk="0">
                  <a:moveTo>
                    <a:pt x="1" y="1"/>
                  </a:moveTo>
                  <a:lnTo>
                    <a:pt x="1" y="36857"/>
                  </a:lnTo>
                  <a:cubicBezTo>
                    <a:pt x="1988" y="36066"/>
                    <a:pt x="4101" y="35662"/>
                    <a:pt x="6229" y="35662"/>
                  </a:cubicBezTo>
                  <a:cubicBezTo>
                    <a:pt x="6796" y="35662"/>
                    <a:pt x="7364" y="35691"/>
                    <a:pt x="7930" y="35748"/>
                  </a:cubicBezTo>
                  <a:cubicBezTo>
                    <a:pt x="16277" y="36595"/>
                    <a:pt x="22877" y="43684"/>
                    <a:pt x="23121" y="52066"/>
                  </a:cubicBezTo>
                  <a:cubicBezTo>
                    <a:pt x="23396" y="61635"/>
                    <a:pt x="15722" y="69481"/>
                    <a:pt x="6219" y="69481"/>
                  </a:cubicBezTo>
                  <a:cubicBezTo>
                    <a:pt x="4091" y="69475"/>
                    <a:pt x="1980" y="69076"/>
                    <a:pt x="1" y="68289"/>
                  </a:cubicBezTo>
                  <a:lnTo>
                    <a:pt x="1" y="105145"/>
                  </a:lnTo>
                  <a:lnTo>
                    <a:pt x="36720" y="105145"/>
                  </a:lnTo>
                  <a:cubicBezTo>
                    <a:pt x="35719" y="107882"/>
                    <a:pt x="35343" y="110916"/>
                    <a:pt x="35975" y="114130"/>
                  </a:cubicBezTo>
                  <a:cubicBezTo>
                    <a:pt x="37513" y="121952"/>
                    <a:pt x="44459" y="127801"/>
                    <a:pt x="52424" y="127872"/>
                  </a:cubicBezTo>
                  <a:cubicBezTo>
                    <a:pt x="52472" y="127873"/>
                    <a:pt x="52519" y="127873"/>
                    <a:pt x="52567" y="127873"/>
                  </a:cubicBezTo>
                  <a:cubicBezTo>
                    <a:pt x="61909" y="127873"/>
                    <a:pt x="69481" y="120301"/>
                    <a:pt x="69481" y="110964"/>
                  </a:cubicBezTo>
                  <a:cubicBezTo>
                    <a:pt x="69475" y="108979"/>
                    <a:pt x="69118" y="107005"/>
                    <a:pt x="68426" y="105145"/>
                  </a:cubicBezTo>
                  <a:lnTo>
                    <a:pt x="105145" y="105145"/>
                  </a:lnTo>
                  <a:lnTo>
                    <a:pt x="105145" y="16354"/>
                  </a:lnTo>
                  <a:cubicBezTo>
                    <a:pt x="105140" y="7328"/>
                    <a:pt x="97818" y="1"/>
                    <a:pt x="88786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67"/>
            <p:cNvSpPr/>
            <p:nvPr/>
          </p:nvSpPr>
          <p:spPr>
            <a:xfrm>
              <a:off x="3232500" y="2847950"/>
              <a:ext cx="3198600" cy="2628500"/>
            </a:xfrm>
            <a:custGeom>
              <a:avLst/>
              <a:gdLst/>
              <a:ahLst/>
              <a:cxnLst/>
              <a:rect l="l" t="t" r="r" b="b"/>
              <a:pathLst>
                <a:path w="127944" h="105140" extrusionOk="0">
                  <a:moveTo>
                    <a:pt x="22805" y="0"/>
                  </a:moveTo>
                  <a:lnTo>
                    <a:pt x="22805" y="36720"/>
                  </a:lnTo>
                  <a:cubicBezTo>
                    <a:pt x="20992" y="36051"/>
                    <a:pt x="19042" y="35663"/>
                    <a:pt x="16995" y="35663"/>
                  </a:cubicBezTo>
                  <a:cubicBezTo>
                    <a:pt x="15960" y="35663"/>
                    <a:pt x="14900" y="35762"/>
                    <a:pt x="13820" y="35975"/>
                  </a:cubicBezTo>
                  <a:cubicBezTo>
                    <a:pt x="5998" y="37513"/>
                    <a:pt x="150" y="44453"/>
                    <a:pt x="78" y="52424"/>
                  </a:cubicBezTo>
                  <a:cubicBezTo>
                    <a:pt x="1" y="61826"/>
                    <a:pt x="7602" y="69481"/>
                    <a:pt x="16986" y="69481"/>
                  </a:cubicBezTo>
                  <a:cubicBezTo>
                    <a:pt x="18971" y="69475"/>
                    <a:pt x="20945" y="69117"/>
                    <a:pt x="22805" y="68420"/>
                  </a:cubicBezTo>
                  <a:lnTo>
                    <a:pt x="22805" y="105139"/>
                  </a:lnTo>
                  <a:lnTo>
                    <a:pt x="108943" y="105139"/>
                  </a:lnTo>
                  <a:cubicBezTo>
                    <a:pt x="119436" y="105139"/>
                    <a:pt x="127944" y="96631"/>
                    <a:pt x="127944" y="86138"/>
                  </a:cubicBezTo>
                  <a:lnTo>
                    <a:pt x="127944" y="0"/>
                  </a:lnTo>
                  <a:lnTo>
                    <a:pt x="91087" y="0"/>
                  </a:lnTo>
                  <a:cubicBezTo>
                    <a:pt x="92088" y="2510"/>
                    <a:pt x="92470" y="5235"/>
                    <a:pt x="92196" y="7924"/>
                  </a:cubicBezTo>
                  <a:cubicBezTo>
                    <a:pt x="91343" y="16271"/>
                    <a:pt x="84260" y="22870"/>
                    <a:pt x="75878" y="23115"/>
                  </a:cubicBezTo>
                  <a:cubicBezTo>
                    <a:pt x="75708" y="23120"/>
                    <a:pt x="75539" y="23122"/>
                    <a:pt x="75370" y="23122"/>
                  </a:cubicBezTo>
                  <a:cubicBezTo>
                    <a:pt x="66033" y="23122"/>
                    <a:pt x="58469" y="15553"/>
                    <a:pt x="58469" y="6219"/>
                  </a:cubicBezTo>
                  <a:cubicBezTo>
                    <a:pt x="58469" y="4084"/>
                    <a:pt x="58869" y="1980"/>
                    <a:pt x="59662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83" name="Google Shape;4683;p67"/>
          <p:cNvGrpSpPr/>
          <p:nvPr/>
        </p:nvGrpSpPr>
        <p:grpSpPr>
          <a:xfrm>
            <a:off x="3279650" y="2056249"/>
            <a:ext cx="651848" cy="687338"/>
            <a:chOff x="3400515" y="2056248"/>
            <a:chExt cx="698134" cy="735987"/>
          </a:xfrm>
        </p:grpSpPr>
        <p:grpSp>
          <p:nvGrpSpPr>
            <p:cNvPr id="4684" name="Google Shape;4684;p67"/>
            <p:cNvGrpSpPr/>
            <p:nvPr/>
          </p:nvGrpSpPr>
          <p:grpSpPr>
            <a:xfrm>
              <a:off x="3400515" y="2283913"/>
              <a:ext cx="312919" cy="219900"/>
              <a:chOff x="3400515" y="2283913"/>
              <a:chExt cx="312919" cy="219900"/>
            </a:xfrm>
          </p:grpSpPr>
          <p:sp>
            <p:nvSpPr>
              <p:cNvPr id="4685" name="Google Shape;4685;p67"/>
              <p:cNvSpPr/>
              <p:nvPr/>
            </p:nvSpPr>
            <p:spPr>
              <a:xfrm>
                <a:off x="3493534" y="2283913"/>
                <a:ext cx="219900" cy="219900"/>
              </a:xfrm>
              <a:prstGeom prst="ellipse">
                <a:avLst/>
              </a:pr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686" name="Google Shape;4686;p67"/>
              <p:cNvCxnSpPr/>
              <p:nvPr/>
            </p:nvCxnSpPr>
            <p:spPr>
              <a:xfrm rot="10800000">
                <a:off x="3400515" y="2393804"/>
                <a:ext cx="954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687" name="Google Shape;4687;p67"/>
            <p:cNvGrpSpPr/>
            <p:nvPr/>
          </p:nvGrpSpPr>
          <p:grpSpPr>
            <a:xfrm>
              <a:off x="3547823" y="2461089"/>
              <a:ext cx="219900" cy="331146"/>
              <a:chOff x="3547823" y="2461089"/>
              <a:chExt cx="219900" cy="331146"/>
            </a:xfrm>
          </p:grpSpPr>
          <p:sp>
            <p:nvSpPr>
              <p:cNvPr id="4688" name="Google Shape;4688;p67"/>
              <p:cNvSpPr/>
              <p:nvPr/>
            </p:nvSpPr>
            <p:spPr>
              <a:xfrm>
                <a:off x="3547823" y="2461089"/>
                <a:ext cx="219900" cy="219900"/>
              </a:xfrm>
              <a:prstGeom prst="ellipse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689" name="Google Shape;4689;p67"/>
              <p:cNvCxnSpPr/>
              <p:nvPr/>
            </p:nvCxnSpPr>
            <p:spPr>
              <a:xfrm rot="10800000">
                <a:off x="3657701" y="2678535"/>
                <a:ext cx="0" cy="1137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5F7D9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690" name="Google Shape;4690;p67"/>
            <p:cNvGrpSpPr/>
            <p:nvPr/>
          </p:nvGrpSpPr>
          <p:grpSpPr>
            <a:xfrm>
              <a:off x="3734138" y="2461089"/>
              <a:ext cx="219900" cy="331146"/>
              <a:chOff x="3734138" y="2461089"/>
              <a:chExt cx="219900" cy="331146"/>
            </a:xfrm>
          </p:grpSpPr>
          <p:sp>
            <p:nvSpPr>
              <p:cNvPr id="4691" name="Google Shape;4691;p67"/>
              <p:cNvSpPr/>
              <p:nvPr/>
            </p:nvSpPr>
            <p:spPr>
              <a:xfrm>
                <a:off x="3734138" y="2461089"/>
                <a:ext cx="219900" cy="219900"/>
              </a:xfrm>
              <a:prstGeom prst="ellipse">
                <a:avLst/>
              </a:pr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692" name="Google Shape;4692;p67"/>
              <p:cNvCxnSpPr/>
              <p:nvPr/>
            </p:nvCxnSpPr>
            <p:spPr>
              <a:xfrm rot="10800000">
                <a:off x="3844020" y="2678535"/>
                <a:ext cx="0" cy="1137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869FB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693" name="Google Shape;4693;p67"/>
            <p:cNvGrpSpPr/>
            <p:nvPr/>
          </p:nvGrpSpPr>
          <p:grpSpPr>
            <a:xfrm>
              <a:off x="3787560" y="2281742"/>
              <a:ext cx="311089" cy="219900"/>
              <a:chOff x="3787560" y="2281742"/>
              <a:chExt cx="311089" cy="219900"/>
            </a:xfrm>
          </p:grpSpPr>
          <p:sp>
            <p:nvSpPr>
              <p:cNvPr id="4694" name="Google Shape;4694;p67"/>
              <p:cNvSpPr/>
              <p:nvPr/>
            </p:nvSpPr>
            <p:spPr>
              <a:xfrm>
                <a:off x="3787560" y="2281742"/>
                <a:ext cx="219900" cy="219900"/>
              </a:xfrm>
              <a:prstGeom prst="ellipse">
                <a:avLst/>
              </a:pr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695" name="Google Shape;4695;p67"/>
              <p:cNvCxnSpPr/>
              <p:nvPr/>
            </p:nvCxnSpPr>
            <p:spPr>
              <a:xfrm rot="10800000">
                <a:off x="4003849" y="2393795"/>
                <a:ext cx="948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696" name="Google Shape;4696;p67"/>
            <p:cNvGrpSpPr/>
            <p:nvPr/>
          </p:nvGrpSpPr>
          <p:grpSpPr>
            <a:xfrm>
              <a:off x="3637290" y="2056248"/>
              <a:ext cx="219900" cy="330736"/>
              <a:chOff x="3637290" y="2056248"/>
              <a:chExt cx="219900" cy="330736"/>
            </a:xfrm>
          </p:grpSpPr>
          <p:sp>
            <p:nvSpPr>
              <p:cNvPr id="4697" name="Google Shape;4697;p67"/>
              <p:cNvSpPr/>
              <p:nvPr/>
            </p:nvSpPr>
            <p:spPr>
              <a:xfrm>
                <a:off x="3637290" y="2167085"/>
                <a:ext cx="219900" cy="219900"/>
              </a:xfrm>
              <a:prstGeom prst="ellipse">
                <a:avLst/>
              </a:pr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698" name="Google Shape;4698;p67"/>
              <p:cNvCxnSpPr/>
              <p:nvPr/>
            </p:nvCxnSpPr>
            <p:spPr>
              <a:xfrm rot="10800000">
                <a:off x="3747169" y="2056248"/>
                <a:ext cx="0" cy="1137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BAC8D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699" name="Google Shape;4699;p67"/>
          <p:cNvGrpSpPr/>
          <p:nvPr/>
        </p:nvGrpSpPr>
        <p:grpSpPr>
          <a:xfrm>
            <a:off x="2571356" y="2926255"/>
            <a:ext cx="1268144" cy="592394"/>
            <a:chOff x="238125" y="1188750"/>
            <a:chExt cx="7140450" cy="3335550"/>
          </a:xfrm>
        </p:grpSpPr>
        <p:sp>
          <p:nvSpPr>
            <p:cNvPr id="4700" name="Google Shape;4700;p67"/>
            <p:cNvSpPr/>
            <p:nvPr/>
          </p:nvSpPr>
          <p:spPr>
            <a:xfrm>
              <a:off x="238125" y="118875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4021" y="0"/>
                  </a:moveTo>
                  <a:cubicBezTo>
                    <a:pt x="1801" y="6"/>
                    <a:pt x="6" y="1801"/>
                    <a:pt x="0" y="4021"/>
                  </a:cubicBezTo>
                  <a:lnTo>
                    <a:pt x="0" y="59338"/>
                  </a:lnTo>
                  <a:cubicBezTo>
                    <a:pt x="6" y="61552"/>
                    <a:pt x="1801" y="63354"/>
                    <a:pt x="4021" y="63359"/>
                  </a:cubicBezTo>
                  <a:lnTo>
                    <a:pt x="98272" y="63359"/>
                  </a:lnTo>
                  <a:cubicBezTo>
                    <a:pt x="99963" y="41512"/>
                    <a:pt x="118098" y="24204"/>
                    <a:pt x="140280" y="23813"/>
                  </a:cubicBezTo>
                  <a:lnTo>
                    <a:pt x="140280" y="4021"/>
                  </a:lnTo>
                  <a:cubicBezTo>
                    <a:pt x="140275" y="1801"/>
                    <a:pt x="138474" y="6"/>
                    <a:pt x="136259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67"/>
            <p:cNvSpPr/>
            <p:nvPr/>
          </p:nvSpPr>
          <p:spPr>
            <a:xfrm>
              <a:off x="238125" y="294030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4021" y="1"/>
                  </a:moveTo>
                  <a:cubicBezTo>
                    <a:pt x="1801" y="6"/>
                    <a:pt x="6" y="1808"/>
                    <a:pt x="0" y="4022"/>
                  </a:cubicBezTo>
                  <a:lnTo>
                    <a:pt x="0" y="59339"/>
                  </a:lnTo>
                  <a:cubicBezTo>
                    <a:pt x="6" y="61559"/>
                    <a:pt x="1801" y="63354"/>
                    <a:pt x="4021" y="63360"/>
                  </a:cubicBezTo>
                  <a:lnTo>
                    <a:pt x="136259" y="63360"/>
                  </a:lnTo>
                  <a:cubicBezTo>
                    <a:pt x="138474" y="63354"/>
                    <a:pt x="140275" y="61559"/>
                    <a:pt x="140280" y="59339"/>
                  </a:cubicBezTo>
                  <a:lnTo>
                    <a:pt x="140280" y="39547"/>
                  </a:lnTo>
                  <a:cubicBezTo>
                    <a:pt x="118098" y="39155"/>
                    <a:pt x="99963" y="21848"/>
                    <a:pt x="98272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67"/>
            <p:cNvSpPr/>
            <p:nvPr/>
          </p:nvSpPr>
          <p:spPr>
            <a:xfrm>
              <a:off x="3871550" y="118875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4022" y="0"/>
                  </a:moveTo>
                  <a:cubicBezTo>
                    <a:pt x="1807" y="6"/>
                    <a:pt x="6" y="1801"/>
                    <a:pt x="0" y="4021"/>
                  </a:cubicBezTo>
                  <a:lnTo>
                    <a:pt x="0" y="24017"/>
                  </a:lnTo>
                  <a:cubicBezTo>
                    <a:pt x="20553" y="26066"/>
                    <a:pt x="36886" y="42675"/>
                    <a:pt x="38494" y="63359"/>
                  </a:cubicBezTo>
                  <a:lnTo>
                    <a:pt x="136260" y="63359"/>
                  </a:lnTo>
                  <a:cubicBezTo>
                    <a:pt x="138480" y="63354"/>
                    <a:pt x="140275" y="61552"/>
                    <a:pt x="140281" y="59338"/>
                  </a:cubicBezTo>
                  <a:lnTo>
                    <a:pt x="140281" y="4021"/>
                  </a:lnTo>
                  <a:cubicBezTo>
                    <a:pt x="140275" y="1801"/>
                    <a:pt x="138480" y="6"/>
                    <a:pt x="13626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67"/>
            <p:cNvSpPr/>
            <p:nvPr/>
          </p:nvSpPr>
          <p:spPr>
            <a:xfrm>
              <a:off x="3871550" y="294030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38494" y="1"/>
                  </a:moveTo>
                  <a:cubicBezTo>
                    <a:pt x="36886" y="20680"/>
                    <a:pt x="20553" y="37294"/>
                    <a:pt x="0" y="39343"/>
                  </a:cubicBezTo>
                  <a:lnTo>
                    <a:pt x="0" y="59339"/>
                  </a:lnTo>
                  <a:cubicBezTo>
                    <a:pt x="6" y="61559"/>
                    <a:pt x="1807" y="63354"/>
                    <a:pt x="4022" y="63360"/>
                  </a:cubicBezTo>
                  <a:lnTo>
                    <a:pt x="136260" y="63360"/>
                  </a:lnTo>
                  <a:cubicBezTo>
                    <a:pt x="138480" y="63354"/>
                    <a:pt x="140275" y="61559"/>
                    <a:pt x="140281" y="59339"/>
                  </a:cubicBezTo>
                  <a:lnTo>
                    <a:pt x="140281" y="4022"/>
                  </a:lnTo>
                  <a:cubicBezTo>
                    <a:pt x="140275" y="1808"/>
                    <a:pt x="138480" y="6"/>
                    <a:pt x="136260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67"/>
            <p:cNvSpPr/>
            <p:nvPr/>
          </p:nvSpPr>
          <p:spPr>
            <a:xfrm>
              <a:off x="2842425" y="1934600"/>
              <a:ext cx="1843850" cy="1843850"/>
            </a:xfrm>
            <a:custGeom>
              <a:avLst/>
              <a:gdLst/>
              <a:ahLst/>
              <a:cxnLst/>
              <a:rect l="l" t="t" r="r" b="b"/>
              <a:pathLst>
                <a:path w="73754" h="73754" extrusionOk="0">
                  <a:moveTo>
                    <a:pt x="36880" y="0"/>
                  </a:moveTo>
                  <a:cubicBezTo>
                    <a:pt x="36621" y="0"/>
                    <a:pt x="36362" y="6"/>
                    <a:pt x="36108" y="11"/>
                  </a:cubicBezTo>
                  <a:cubicBezTo>
                    <a:pt x="17253" y="397"/>
                    <a:pt x="1834" y="15011"/>
                    <a:pt x="154" y="33525"/>
                  </a:cubicBezTo>
                  <a:cubicBezTo>
                    <a:pt x="55" y="34627"/>
                    <a:pt x="0" y="35745"/>
                    <a:pt x="0" y="36874"/>
                  </a:cubicBezTo>
                  <a:cubicBezTo>
                    <a:pt x="0" y="38009"/>
                    <a:pt x="55" y="39122"/>
                    <a:pt x="154" y="40229"/>
                  </a:cubicBezTo>
                  <a:cubicBezTo>
                    <a:pt x="1834" y="58749"/>
                    <a:pt x="17253" y="73357"/>
                    <a:pt x="36108" y="73743"/>
                  </a:cubicBezTo>
                  <a:cubicBezTo>
                    <a:pt x="36362" y="73748"/>
                    <a:pt x="36621" y="73754"/>
                    <a:pt x="36880" y="73754"/>
                  </a:cubicBezTo>
                  <a:cubicBezTo>
                    <a:pt x="38312" y="73754"/>
                    <a:pt x="39744" y="73666"/>
                    <a:pt x="41165" y="73500"/>
                  </a:cubicBezTo>
                  <a:cubicBezTo>
                    <a:pt x="58391" y="71495"/>
                    <a:pt x="72030" y="57581"/>
                    <a:pt x="73600" y="40229"/>
                  </a:cubicBezTo>
                  <a:cubicBezTo>
                    <a:pt x="73699" y="39127"/>
                    <a:pt x="73754" y="38009"/>
                    <a:pt x="73754" y="36874"/>
                  </a:cubicBezTo>
                  <a:cubicBezTo>
                    <a:pt x="73754" y="35745"/>
                    <a:pt x="73699" y="34632"/>
                    <a:pt x="73600" y="33525"/>
                  </a:cubicBezTo>
                  <a:cubicBezTo>
                    <a:pt x="72024" y="16173"/>
                    <a:pt x="58391" y="2259"/>
                    <a:pt x="41165" y="254"/>
                  </a:cubicBezTo>
                  <a:cubicBezTo>
                    <a:pt x="39744" y="88"/>
                    <a:pt x="38312" y="0"/>
                    <a:pt x="36880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5" name="Google Shape;4705;p67"/>
          <p:cNvGrpSpPr/>
          <p:nvPr/>
        </p:nvGrpSpPr>
        <p:grpSpPr>
          <a:xfrm>
            <a:off x="6679257" y="2928410"/>
            <a:ext cx="1053944" cy="590147"/>
            <a:chOff x="238125" y="1335475"/>
            <a:chExt cx="5418735" cy="3034175"/>
          </a:xfrm>
        </p:grpSpPr>
        <p:sp>
          <p:nvSpPr>
            <p:cNvPr id="4706" name="Google Shape;4706;p67"/>
            <p:cNvSpPr/>
            <p:nvPr/>
          </p:nvSpPr>
          <p:spPr>
            <a:xfrm>
              <a:off x="3669985" y="1335475"/>
              <a:ext cx="1986875" cy="3034175"/>
            </a:xfrm>
            <a:custGeom>
              <a:avLst/>
              <a:gdLst/>
              <a:ahLst/>
              <a:cxnLst/>
              <a:rect l="l" t="t" r="r" b="b"/>
              <a:pathLst>
                <a:path w="79475" h="121367" extrusionOk="0">
                  <a:moveTo>
                    <a:pt x="1" y="0"/>
                  </a:moveTo>
                  <a:lnTo>
                    <a:pt x="1" y="38997"/>
                  </a:lnTo>
                  <a:cubicBezTo>
                    <a:pt x="588" y="44011"/>
                    <a:pt x="2425" y="48797"/>
                    <a:pt x="5360" y="52918"/>
                  </a:cubicBezTo>
                  <a:lnTo>
                    <a:pt x="9329" y="58469"/>
                  </a:lnTo>
                  <a:cubicBezTo>
                    <a:pt x="10541" y="59694"/>
                    <a:pt x="10541" y="61672"/>
                    <a:pt x="9329" y="62897"/>
                  </a:cubicBezTo>
                  <a:lnTo>
                    <a:pt x="5360" y="68448"/>
                  </a:lnTo>
                  <a:cubicBezTo>
                    <a:pt x="2425" y="72557"/>
                    <a:pt x="588" y="77355"/>
                    <a:pt x="1" y="82370"/>
                  </a:cubicBezTo>
                  <a:lnTo>
                    <a:pt x="1" y="121366"/>
                  </a:lnTo>
                  <a:lnTo>
                    <a:pt x="68743" y="121366"/>
                  </a:lnTo>
                  <a:lnTo>
                    <a:pt x="68743" y="85815"/>
                  </a:lnTo>
                  <a:cubicBezTo>
                    <a:pt x="68743" y="79588"/>
                    <a:pt x="70682" y="73514"/>
                    <a:pt x="74293" y="68448"/>
                  </a:cubicBezTo>
                  <a:lnTo>
                    <a:pt x="78249" y="62897"/>
                  </a:lnTo>
                  <a:cubicBezTo>
                    <a:pt x="79474" y="61672"/>
                    <a:pt x="79474" y="59694"/>
                    <a:pt x="78249" y="58469"/>
                  </a:cubicBezTo>
                  <a:lnTo>
                    <a:pt x="74293" y="52918"/>
                  </a:lnTo>
                  <a:cubicBezTo>
                    <a:pt x="70669" y="47840"/>
                    <a:pt x="68730" y="41778"/>
                    <a:pt x="68730" y="35551"/>
                  </a:cubicBezTo>
                  <a:lnTo>
                    <a:pt x="68730" y="0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67"/>
            <p:cNvSpPr/>
            <p:nvPr/>
          </p:nvSpPr>
          <p:spPr>
            <a:xfrm>
              <a:off x="1956350" y="1335475"/>
              <a:ext cx="1984950" cy="3034175"/>
            </a:xfrm>
            <a:custGeom>
              <a:avLst/>
              <a:gdLst/>
              <a:ahLst/>
              <a:cxnLst/>
              <a:rect l="l" t="t" r="r" b="b"/>
              <a:pathLst>
                <a:path w="79398" h="121367" extrusionOk="0">
                  <a:moveTo>
                    <a:pt x="0" y="0"/>
                  </a:moveTo>
                  <a:lnTo>
                    <a:pt x="0" y="35551"/>
                  </a:lnTo>
                  <a:cubicBezTo>
                    <a:pt x="0" y="41778"/>
                    <a:pt x="1940" y="47852"/>
                    <a:pt x="5564" y="52918"/>
                  </a:cubicBezTo>
                  <a:lnTo>
                    <a:pt x="9520" y="58469"/>
                  </a:lnTo>
                  <a:cubicBezTo>
                    <a:pt x="10745" y="59694"/>
                    <a:pt x="10745" y="61672"/>
                    <a:pt x="9520" y="62897"/>
                  </a:cubicBezTo>
                  <a:lnTo>
                    <a:pt x="5564" y="68448"/>
                  </a:lnTo>
                  <a:cubicBezTo>
                    <a:pt x="1952" y="73514"/>
                    <a:pt x="0" y="79588"/>
                    <a:pt x="0" y="85815"/>
                  </a:cubicBezTo>
                  <a:lnTo>
                    <a:pt x="0" y="121366"/>
                  </a:lnTo>
                  <a:lnTo>
                    <a:pt x="68665" y="121366"/>
                  </a:lnTo>
                  <a:lnTo>
                    <a:pt x="68665" y="85815"/>
                  </a:lnTo>
                  <a:cubicBezTo>
                    <a:pt x="68665" y="79588"/>
                    <a:pt x="70605" y="73514"/>
                    <a:pt x="74216" y="68448"/>
                  </a:cubicBezTo>
                  <a:lnTo>
                    <a:pt x="78185" y="62897"/>
                  </a:lnTo>
                  <a:cubicBezTo>
                    <a:pt x="79397" y="61672"/>
                    <a:pt x="79397" y="59694"/>
                    <a:pt x="78185" y="58469"/>
                  </a:cubicBezTo>
                  <a:lnTo>
                    <a:pt x="74216" y="52918"/>
                  </a:lnTo>
                  <a:cubicBezTo>
                    <a:pt x="70605" y="47840"/>
                    <a:pt x="68665" y="41778"/>
                    <a:pt x="68665" y="35551"/>
                  </a:cubicBezTo>
                  <a:lnTo>
                    <a:pt x="68665" y="0"/>
                  </a:ln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67"/>
            <p:cNvSpPr/>
            <p:nvPr/>
          </p:nvSpPr>
          <p:spPr>
            <a:xfrm>
              <a:off x="238125" y="1335475"/>
              <a:ext cx="1986850" cy="3034175"/>
            </a:xfrm>
            <a:custGeom>
              <a:avLst/>
              <a:gdLst/>
              <a:ahLst/>
              <a:cxnLst/>
              <a:rect l="l" t="t" r="r" b="b"/>
              <a:pathLst>
                <a:path w="79474" h="121367" extrusionOk="0">
                  <a:moveTo>
                    <a:pt x="0" y="0"/>
                  </a:moveTo>
                  <a:lnTo>
                    <a:pt x="0" y="121366"/>
                  </a:lnTo>
                  <a:lnTo>
                    <a:pt x="68729" y="121366"/>
                  </a:lnTo>
                  <a:lnTo>
                    <a:pt x="68729" y="85815"/>
                  </a:lnTo>
                  <a:cubicBezTo>
                    <a:pt x="68729" y="79588"/>
                    <a:pt x="70669" y="73514"/>
                    <a:pt x="74293" y="68448"/>
                  </a:cubicBezTo>
                  <a:lnTo>
                    <a:pt x="78249" y="62897"/>
                  </a:lnTo>
                  <a:cubicBezTo>
                    <a:pt x="79474" y="61672"/>
                    <a:pt x="79474" y="59694"/>
                    <a:pt x="78249" y="58469"/>
                  </a:cubicBezTo>
                  <a:lnTo>
                    <a:pt x="74293" y="52918"/>
                  </a:lnTo>
                  <a:cubicBezTo>
                    <a:pt x="70669" y="47840"/>
                    <a:pt x="68729" y="41778"/>
                    <a:pt x="68729" y="35551"/>
                  </a:cubicBezTo>
                  <a:lnTo>
                    <a:pt x="68729" y="0"/>
                  </a:ln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9" name="Google Shape;4709;p67"/>
          <p:cNvGrpSpPr/>
          <p:nvPr/>
        </p:nvGrpSpPr>
        <p:grpSpPr>
          <a:xfrm>
            <a:off x="4110066" y="3733309"/>
            <a:ext cx="1268207" cy="638939"/>
            <a:chOff x="3967651" y="3645904"/>
            <a:chExt cx="1479304" cy="745292"/>
          </a:xfrm>
        </p:grpSpPr>
        <p:grpSp>
          <p:nvGrpSpPr>
            <p:cNvPr id="4710" name="Google Shape;4710;p67"/>
            <p:cNvGrpSpPr/>
            <p:nvPr/>
          </p:nvGrpSpPr>
          <p:grpSpPr>
            <a:xfrm>
              <a:off x="3967651" y="4009026"/>
              <a:ext cx="1479304" cy="382170"/>
              <a:chOff x="3967651" y="4009026"/>
              <a:chExt cx="1479304" cy="382170"/>
            </a:xfrm>
          </p:grpSpPr>
          <p:grpSp>
            <p:nvGrpSpPr>
              <p:cNvPr id="4711" name="Google Shape;4711;p67"/>
              <p:cNvGrpSpPr/>
              <p:nvPr/>
            </p:nvGrpSpPr>
            <p:grpSpPr>
              <a:xfrm>
                <a:off x="4892216" y="4195630"/>
                <a:ext cx="554739" cy="195566"/>
                <a:chOff x="3604375" y="4892160"/>
                <a:chExt cx="1651500" cy="582215"/>
              </a:xfrm>
            </p:grpSpPr>
            <p:sp>
              <p:nvSpPr>
                <p:cNvPr id="4712" name="Google Shape;4712;p67"/>
                <p:cNvSpPr/>
                <p:nvPr/>
              </p:nvSpPr>
              <p:spPr>
                <a:xfrm>
                  <a:off x="3604375" y="4892160"/>
                  <a:ext cx="1651500" cy="14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0" h="5873" extrusionOk="0">
                      <a:moveTo>
                        <a:pt x="1" y="0"/>
                      </a:moveTo>
                      <a:lnTo>
                        <a:pt x="7340" y="5872"/>
                      </a:lnTo>
                      <a:lnTo>
                        <a:pt x="66060" y="5872"/>
                      </a:lnTo>
                      <a:lnTo>
                        <a:pt x="51382" y="0"/>
                      </a:lnTo>
                      <a:close/>
                    </a:path>
                  </a:pathLst>
                </a:custGeom>
                <a:solidFill>
                  <a:srgbClr val="A5B7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13" name="Google Shape;4713;p67"/>
                <p:cNvSpPr/>
                <p:nvPr/>
              </p:nvSpPr>
              <p:spPr>
                <a:xfrm>
                  <a:off x="3787875" y="5033975"/>
                  <a:ext cx="1468000" cy="44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20" h="17616" extrusionOk="0">
                      <a:moveTo>
                        <a:pt x="0" y="0"/>
                      </a:moveTo>
                      <a:lnTo>
                        <a:pt x="0" y="17615"/>
                      </a:lnTo>
                      <a:lnTo>
                        <a:pt x="58720" y="17615"/>
                      </a:lnTo>
                      <a:lnTo>
                        <a:pt x="58720" y="0"/>
                      </a:ln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714" name="Google Shape;4714;p67"/>
              <p:cNvGrpSpPr/>
              <p:nvPr/>
            </p:nvGrpSpPr>
            <p:grpSpPr>
              <a:xfrm>
                <a:off x="3967651" y="4146303"/>
                <a:ext cx="579402" cy="244893"/>
                <a:chOff x="851875" y="4745310"/>
                <a:chExt cx="1724925" cy="729065"/>
              </a:xfrm>
            </p:grpSpPr>
            <p:sp>
              <p:nvSpPr>
                <p:cNvPr id="4715" name="Google Shape;4715;p67"/>
                <p:cNvSpPr/>
                <p:nvPr/>
              </p:nvSpPr>
              <p:spPr>
                <a:xfrm>
                  <a:off x="851925" y="4745310"/>
                  <a:ext cx="1724875" cy="14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95" h="5875" extrusionOk="0">
                      <a:moveTo>
                        <a:pt x="14679" y="0"/>
                      </a:moveTo>
                      <a:lnTo>
                        <a:pt x="1" y="5874"/>
                      </a:lnTo>
                      <a:lnTo>
                        <a:pt x="58718" y="5874"/>
                      </a:lnTo>
                      <a:lnTo>
                        <a:pt x="68994" y="0"/>
                      </a:lnTo>
                      <a:close/>
                    </a:path>
                  </a:pathLst>
                </a:custGeom>
                <a:solidFill>
                  <a:srgbClr val="A5B7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16" name="Google Shape;4716;p67"/>
                <p:cNvSpPr/>
                <p:nvPr/>
              </p:nvSpPr>
              <p:spPr>
                <a:xfrm>
                  <a:off x="851875" y="4887175"/>
                  <a:ext cx="1468025" cy="5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21" h="23488" extrusionOk="0">
                      <a:moveTo>
                        <a:pt x="0" y="0"/>
                      </a:moveTo>
                      <a:lnTo>
                        <a:pt x="0" y="23487"/>
                      </a:lnTo>
                      <a:lnTo>
                        <a:pt x="58720" y="23487"/>
                      </a:lnTo>
                      <a:lnTo>
                        <a:pt x="58720" y="0"/>
                      </a:ln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717" name="Google Shape;4717;p67"/>
              <p:cNvGrpSpPr/>
              <p:nvPr/>
            </p:nvGrpSpPr>
            <p:grpSpPr>
              <a:xfrm>
                <a:off x="4460753" y="4009026"/>
                <a:ext cx="493110" cy="382170"/>
                <a:chOff x="2319875" y="4336625"/>
                <a:chExt cx="1468025" cy="1137750"/>
              </a:xfrm>
            </p:grpSpPr>
            <p:sp>
              <p:nvSpPr>
                <p:cNvPr id="4718" name="Google Shape;4718;p67"/>
                <p:cNvSpPr/>
                <p:nvPr/>
              </p:nvSpPr>
              <p:spPr>
                <a:xfrm>
                  <a:off x="2319875" y="4336625"/>
                  <a:ext cx="1468025" cy="14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21" h="5875" extrusionOk="0">
                      <a:moveTo>
                        <a:pt x="14681" y="0"/>
                      </a:moveTo>
                      <a:lnTo>
                        <a:pt x="0" y="5874"/>
                      </a:lnTo>
                      <a:lnTo>
                        <a:pt x="58720" y="5874"/>
                      </a:lnTo>
                      <a:lnTo>
                        <a:pt x="44042" y="0"/>
                      </a:lnTo>
                      <a:close/>
                    </a:path>
                  </a:pathLst>
                </a:custGeom>
                <a:solidFill>
                  <a:srgbClr val="A5B7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19" name="Google Shape;4719;p67"/>
                <p:cNvSpPr/>
                <p:nvPr/>
              </p:nvSpPr>
              <p:spPr>
                <a:xfrm>
                  <a:off x="2319875" y="4483425"/>
                  <a:ext cx="1468025" cy="99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21" h="39638" extrusionOk="0">
                      <a:moveTo>
                        <a:pt x="0" y="0"/>
                      </a:moveTo>
                      <a:lnTo>
                        <a:pt x="0" y="39637"/>
                      </a:lnTo>
                      <a:lnTo>
                        <a:pt x="58720" y="39637"/>
                      </a:lnTo>
                      <a:lnTo>
                        <a:pt x="58720" y="0"/>
                      </a:lnTo>
                      <a:close/>
                    </a:path>
                  </a:pathLst>
                </a:custGeom>
                <a:solidFill>
                  <a:srgbClr val="DBE2E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720" name="Google Shape;4720;p67"/>
            <p:cNvGrpSpPr/>
            <p:nvPr/>
          </p:nvGrpSpPr>
          <p:grpSpPr>
            <a:xfrm>
              <a:off x="4479443" y="3645904"/>
              <a:ext cx="455965" cy="388789"/>
              <a:chOff x="2957425" y="238100"/>
              <a:chExt cx="1910200" cy="1628775"/>
            </a:xfrm>
          </p:grpSpPr>
          <p:sp>
            <p:nvSpPr>
              <p:cNvPr id="4721" name="Google Shape;4721;p67"/>
              <p:cNvSpPr/>
              <p:nvPr/>
            </p:nvSpPr>
            <p:spPr>
              <a:xfrm>
                <a:off x="4035900" y="239600"/>
                <a:ext cx="831725" cy="906350"/>
              </a:xfrm>
              <a:custGeom>
                <a:avLst/>
                <a:gdLst/>
                <a:ahLst/>
                <a:cxnLst/>
                <a:rect l="l" t="t" r="r" b="b"/>
                <a:pathLst>
                  <a:path w="33269" h="36254" extrusionOk="0">
                    <a:moveTo>
                      <a:pt x="22705" y="0"/>
                    </a:moveTo>
                    <a:cubicBezTo>
                      <a:pt x="21111" y="0"/>
                      <a:pt x="19679" y="297"/>
                      <a:pt x="18461" y="685"/>
                    </a:cubicBezTo>
                    <a:cubicBezTo>
                      <a:pt x="17166" y="1102"/>
                      <a:pt x="15926" y="1669"/>
                      <a:pt x="14763" y="2373"/>
                    </a:cubicBezTo>
                    <a:cubicBezTo>
                      <a:pt x="13810" y="2945"/>
                      <a:pt x="13109" y="3505"/>
                      <a:pt x="12609" y="3900"/>
                    </a:cubicBezTo>
                    <a:lnTo>
                      <a:pt x="11977" y="4448"/>
                    </a:lnTo>
                    <a:lnTo>
                      <a:pt x="14023" y="6907"/>
                    </a:lnTo>
                    <a:lnTo>
                      <a:pt x="14679" y="6385"/>
                    </a:lnTo>
                    <a:cubicBezTo>
                      <a:pt x="15052" y="6124"/>
                      <a:pt x="15622" y="5698"/>
                      <a:pt x="16443" y="5255"/>
                    </a:cubicBezTo>
                    <a:cubicBezTo>
                      <a:pt x="17250" y="4815"/>
                      <a:pt x="18260" y="4326"/>
                      <a:pt x="19466" y="3977"/>
                    </a:cubicBezTo>
                    <a:cubicBezTo>
                      <a:pt x="20363" y="3713"/>
                      <a:pt x="21373" y="3535"/>
                      <a:pt x="22421" y="3535"/>
                    </a:cubicBezTo>
                    <a:cubicBezTo>
                      <a:pt x="22772" y="3535"/>
                      <a:pt x="23127" y="3555"/>
                      <a:pt x="23483" y="3599"/>
                    </a:cubicBezTo>
                    <a:cubicBezTo>
                      <a:pt x="24177" y="3661"/>
                      <a:pt x="24938" y="3905"/>
                      <a:pt x="25537" y="4168"/>
                    </a:cubicBezTo>
                    <a:cubicBezTo>
                      <a:pt x="25740" y="4271"/>
                      <a:pt x="25982" y="4377"/>
                      <a:pt x="26159" y="4475"/>
                    </a:cubicBezTo>
                    <a:cubicBezTo>
                      <a:pt x="26289" y="4568"/>
                      <a:pt x="26415" y="4659"/>
                      <a:pt x="26552" y="4740"/>
                    </a:cubicBezTo>
                    <a:cubicBezTo>
                      <a:pt x="26818" y="4941"/>
                      <a:pt x="27160" y="5171"/>
                      <a:pt x="27411" y="5458"/>
                    </a:cubicBezTo>
                    <a:cubicBezTo>
                      <a:pt x="28529" y="6528"/>
                      <a:pt x="29264" y="8171"/>
                      <a:pt x="29427" y="9930"/>
                    </a:cubicBezTo>
                    <a:cubicBezTo>
                      <a:pt x="29508" y="10808"/>
                      <a:pt x="29448" y="11723"/>
                      <a:pt x="29211" y="12589"/>
                    </a:cubicBezTo>
                    <a:cubicBezTo>
                      <a:pt x="29087" y="13020"/>
                      <a:pt x="28946" y="13451"/>
                      <a:pt x="28747" y="13853"/>
                    </a:cubicBezTo>
                    <a:lnTo>
                      <a:pt x="28677" y="14006"/>
                    </a:lnTo>
                    <a:cubicBezTo>
                      <a:pt x="28677" y="14006"/>
                      <a:pt x="28651" y="14062"/>
                      <a:pt x="28653" y="14062"/>
                    </a:cubicBezTo>
                    <a:cubicBezTo>
                      <a:pt x="28654" y="14062"/>
                      <a:pt x="28658" y="14055"/>
                      <a:pt x="28668" y="14038"/>
                    </a:cubicBezTo>
                    <a:lnTo>
                      <a:pt x="28668" y="14038"/>
                    </a:lnTo>
                    <a:lnTo>
                      <a:pt x="28618" y="14131"/>
                    </a:lnTo>
                    <a:lnTo>
                      <a:pt x="28409" y="14504"/>
                    </a:lnTo>
                    <a:cubicBezTo>
                      <a:pt x="28270" y="14744"/>
                      <a:pt x="28177" y="14878"/>
                      <a:pt x="28045" y="15084"/>
                    </a:cubicBezTo>
                    <a:cubicBezTo>
                      <a:pt x="26952" y="16678"/>
                      <a:pt x="25336" y="18021"/>
                      <a:pt x="23512" y="19098"/>
                    </a:cubicBezTo>
                    <a:cubicBezTo>
                      <a:pt x="21688" y="20170"/>
                      <a:pt x="19591" y="20984"/>
                      <a:pt x="17487" y="21695"/>
                    </a:cubicBezTo>
                    <a:cubicBezTo>
                      <a:pt x="15371" y="22408"/>
                      <a:pt x="13207" y="23019"/>
                      <a:pt x="11089" y="23679"/>
                    </a:cubicBezTo>
                    <a:cubicBezTo>
                      <a:pt x="9119" y="24319"/>
                      <a:pt x="6955" y="24728"/>
                      <a:pt x="4860" y="25736"/>
                    </a:cubicBezTo>
                    <a:cubicBezTo>
                      <a:pt x="3800" y="26233"/>
                      <a:pt x="2785" y="26940"/>
                      <a:pt x="1988" y="27763"/>
                    </a:cubicBezTo>
                    <a:cubicBezTo>
                      <a:pt x="1179" y="28589"/>
                      <a:pt x="468" y="29604"/>
                      <a:pt x="180" y="30868"/>
                    </a:cubicBezTo>
                    <a:cubicBezTo>
                      <a:pt x="32" y="31488"/>
                      <a:pt x="1" y="32165"/>
                      <a:pt x="135" y="32795"/>
                    </a:cubicBezTo>
                    <a:cubicBezTo>
                      <a:pt x="259" y="33436"/>
                      <a:pt x="470" y="33968"/>
                      <a:pt x="882" y="34540"/>
                    </a:cubicBezTo>
                    <a:cubicBezTo>
                      <a:pt x="1657" y="35540"/>
                      <a:pt x="2675" y="36002"/>
                      <a:pt x="3620" y="36184"/>
                    </a:cubicBezTo>
                    <a:cubicBezTo>
                      <a:pt x="3889" y="36231"/>
                      <a:pt x="4153" y="36254"/>
                      <a:pt x="4411" y="36254"/>
                    </a:cubicBezTo>
                    <a:cubicBezTo>
                      <a:pt x="5087" y="36254"/>
                      <a:pt x="5719" y="36098"/>
                      <a:pt x="6270" y="35808"/>
                    </a:cubicBezTo>
                    <a:cubicBezTo>
                      <a:pt x="6643" y="35617"/>
                      <a:pt x="6971" y="35351"/>
                      <a:pt x="7235" y="35026"/>
                    </a:cubicBezTo>
                    <a:cubicBezTo>
                      <a:pt x="7500" y="34722"/>
                      <a:pt x="7682" y="34200"/>
                      <a:pt x="7701" y="33901"/>
                    </a:cubicBezTo>
                    <a:cubicBezTo>
                      <a:pt x="7768" y="33237"/>
                      <a:pt x="7644" y="32706"/>
                      <a:pt x="7441" y="32268"/>
                    </a:cubicBezTo>
                    <a:cubicBezTo>
                      <a:pt x="7247" y="31835"/>
                      <a:pt x="6962" y="31483"/>
                      <a:pt x="6636" y="31342"/>
                    </a:cubicBezTo>
                    <a:cubicBezTo>
                      <a:pt x="6470" y="31265"/>
                      <a:pt x="6319" y="31239"/>
                      <a:pt x="6193" y="31239"/>
                    </a:cubicBezTo>
                    <a:cubicBezTo>
                      <a:pt x="6075" y="31239"/>
                      <a:pt x="5979" y="31261"/>
                      <a:pt x="5911" y="31284"/>
                    </a:cubicBezTo>
                    <a:lnTo>
                      <a:pt x="5700" y="31378"/>
                    </a:lnTo>
                    <a:cubicBezTo>
                      <a:pt x="5674" y="31404"/>
                      <a:pt x="6095" y="31342"/>
                      <a:pt x="6354" y="31717"/>
                    </a:cubicBezTo>
                    <a:cubicBezTo>
                      <a:pt x="6598" y="32045"/>
                      <a:pt x="6634" y="32854"/>
                      <a:pt x="6301" y="33558"/>
                    </a:cubicBezTo>
                    <a:cubicBezTo>
                      <a:pt x="6212" y="33840"/>
                      <a:pt x="5743" y="34057"/>
                      <a:pt x="5206" y="34057"/>
                    </a:cubicBezTo>
                    <a:cubicBezTo>
                      <a:pt x="4902" y="34057"/>
                      <a:pt x="4577" y="33987"/>
                      <a:pt x="4286" y="33822"/>
                    </a:cubicBezTo>
                    <a:cubicBezTo>
                      <a:pt x="3874" y="33620"/>
                      <a:pt x="3520" y="33237"/>
                      <a:pt x="3414" y="32898"/>
                    </a:cubicBezTo>
                    <a:cubicBezTo>
                      <a:pt x="3366" y="32720"/>
                      <a:pt x="3345" y="32536"/>
                      <a:pt x="3350" y="32352"/>
                    </a:cubicBezTo>
                    <a:cubicBezTo>
                      <a:pt x="3347" y="32156"/>
                      <a:pt x="3400" y="31959"/>
                      <a:pt x="3474" y="31739"/>
                    </a:cubicBezTo>
                    <a:cubicBezTo>
                      <a:pt x="3778" y="30851"/>
                      <a:pt x="4927" y="29589"/>
                      <a:pt x="6390" y="28955"/>
                    </a:cubicBezTo>
                    <a:cubicBezTo>
                      <a:pt x="7922" y="28220"/>
                      <a:pt x="9954" y="27823"/>
                      <a:pt x="12149" y="27157"/>
                    </a:cubicBezTo>
                    <a:cubicBezTo>
                      <a:pt x="14212" y="26537"/>
                      <a:pt x="16407" y="25946"/>
                      <a:pt x="18650" y="25219"/>
                    </a:cubicBezTo>
                    <a:cubicBezTo>
                      <a:pt x="20896" y="24481"/>
                      <a:pt x="23193" y="23644"/>
                      <a:pt x="25412" y="22377"/>
                    </a:cubicBezTo>
                    <a:cubicBezTo>
                      <a:pt x="27617" y="21130"/>
                      <a:pt x="29683" y="19416"/>
                      <a:pt x="31179" y="17202"/>
                    </a:cubicBezTo>
                    <a:cubicBezTo>
                      <a:pt x="31361" y="16927"/>
                      <a:pt x="31576" y="16577"/>
                      <a:pt x="31720" y="16321"/>
                    </a:cubicBezTo>
                    <a:lnTo>
                      <a:pt x="31926" y="15945"/>
                    </a:lnTo>
                    <a:lnTo>
                      <a:pt x="31976" y="15852"/>
                    </a:lnTo>
                    <a:lnTo>
                      <a:pt x="32055" y="15687"/>
                    </a:lnTo>
                    <a:lnTo>
                      <a:pt x="32160" y="15450"/>
                    </a:lnTo>
                    <a:cubicBezTo>
                      <a:pt x="32459" y="14827"/>
                      <a:pt x="32673" y="14179"/>
                      <a:pt x="32850" y="13528"/>
                    </a:cubicBezTo>
                    <a:cubicBezTo>
                      <a:pt x="33192" y="12218"/>
                      <a:pt x="33269" y="10875"/>
                      <a:pt x="33142" y="9583"/>
                    </a:cubicBezTo>
                    <a:cubicBezTo>
                      <a:pt x="32883" y="7000"/>
                      <a:pt x="31780" y="4549"/>
                      <a:pt x="29994" y="2837"/>
                    </a:cubicBezTo>
                    <a:cubicBezTo>
                      <a:pt x="29783" y="2615"/>
                      <a:pt x="29556" y="2411"/>
                      <a:pt x="29309" y="2227"/>
                    </a:cubicBezTo>
                    <a:cubicBezTo>
                      <a:pt x="29060" y="2040"/>
                      <a:pt x="28862" y="1846"/>
                      <a:pt x="28570" y="1676"/>
                    </a:cubicBezTo>
                    <a:cubicBezTo>
                      <a:pt x="28292" y="1502"/>
                      <a:pt x="28010" y="1337"/>
                      <a:pt x="27732" y="1176"/>
                    </a:cubicBezTo>
                    <a:cubicBezTo>
                      <a:pt x="27488" y="1054"/>
                      <a:pt x="27289" y="975"/>
                      <a:pt x="27066" y="872"/>
                    </a:cubicBezTo>
                    <a:cubicBezTo>
                      <a:pt x="25934" y="398"/>
                      <a:pt x="24917" y="147"/>
                      <a:pt x="23871" y="54"/>
                    </a:cubicBezTo>
                    <a:cubicBezTo>
                      <a:pt x="23474" y="17"/>
                      <a:pt x="23085" y="0"/>
                      <a:pt x="22705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2" name="Google Shape;4722;p67"/>
              <p:cNvSpPr/>
              <p:nvPr/>
            </p:nvSpPr>
            <p:spPr>
              <a:xfrm>
                <a:off x="4062725" y="270525"/>
                <a:ext cx="775400" cy="855625"/>
              </a:xfrm>
              <a:custGeom>
                <a:avLst/>
                <a:gdLst/>
                <a:ahLst/>
                <a:cxnLst/>
                <a:rect l="l" t="t" r="r" b="b"/>
                <a:pathLst>
                  <a:path w="31016" h="34225" extrusionOk="0">
                    <a:moveTo>
                      <a:pt x="4627" y="30141"/>
                    </a:moveTo>
                    <a:cubicBezTo>
                      <a:pt x="4626" y="30143"/>
                      <a:pt x="4626" y="30145"/>
                      <a:pt x="4628" y="30145"/>
                    </a:cubicBezTo>
                    <a:lnTo>
                      <a:pt x="4628" y="30145"/>
                    </a:lnTo>
                    <a:cubicBezTo>
                      <a:pt x="4627" y="30144"/>
                      <a:pt x="4627" y="30143"/>
                      <a:pt x="4627" y="30141"/>
                    </a:cubicBezTo>
                    <a:close/>
                    <a:moveTo>
                      <a:pt x="4628" y="30145"/>
                    </a:moveTo>
                    <a:cubicBezTo>
                      <a:pt x="4629" y="30146"/>
                      <a:pt x="4631" y="30147"/>
                      <a:pt x="4633" y="30147"/>
                    </a:cubicBezTo>
                    <a:cubicBezTo>
                      <a:pt x="4634" y="30147"/>
                      <a:pt x="4634" y="30147"/>
                      <a:pt x="4636" y="30147"/>
                    </a:cubicBezTo>
                    <a:lnTo>
                      <a:pt x="4636" y="30147"/>
                    </a:lnTo>
                    <a:cubicBezTo>
                      <a:pt x="4635" y="30147"/>
                      <a:pt x="4635" y="30147"/>
                      <a:pt x="4635" y="30147"/>
                    </a:cubicBezTo>
                    <a:cubicBezTo>
                      <a:pt x="4632" y="30147"/>
                      <a:pt x="4630" y="30146"/>
                      <a:pt x="4628" y="30145"/>
                    </a:cubicBezTo>
                    <a:close/>
                    <a:moveTo>
                      <a:pt x="21530" y="0"/>
                    </a:moveTo>
                    <a:cubicBezTo>
                      <a:pt x="20130" y="0"/>
                      <a:pt x="18844" y="256"/>
                      <a:pt x="17738" y="602"/>
                    </a:cubicBezTo>
                    <a:cubicBezTo>
                      <a:pt x="16529" y="983"/>
                      <a:pt x="15368" y="1502"/>
                      <a:pt x="14279" y="2146"/>
                    </a:cubicBezTo>
                    <a:cubicBezTo>
                      <a:pt x="13369" y="2670"/>
                      <a:pt x="12713" y="3183"/>
                      <a:pt x="12258" y="3530"/>
                    </a:cubicBezTo>
                    <a:lnTo>
                      <a:pt x="11617" y="4068"/>
                    </a:lnTo>
                    <a:lnTo>
                      <a:pt x="12234" y="4813"/>
                    </a:lnTo>
                    <a:lnTo>
                      <a:pt x="12881" y="4279"/>
                    </a:lnTo>
                    <a:cubicBezTo>
                      <a:pt x="13297" y="3973"/>
                      <a:pt x="13912" y="3496"/>
                      <a:pt x="14779" y="3008"/>
                    </a:cubicBezTo>
                    <a:cubicBezTo>
                      <a:pt x="15808" y="2412"/>
                      <a:pt x="16902" y="1936"/>
                      <a:pt x="18039" y="1588"/>
                    </a:cubicBezTo>
                    <a:cubicBezTo>
                      <a:pt x="19049" y="1281"/>
                      <a:pt x="20205" y="1064"/>
                      <a:pt x="21437" y="1064"/>
                    </a:cubicBezTo>
                    <a:cubicBezTo>
                      <a:pt x="21800" y="1064"/>
                      <a:pt x="22170" y="1083"/>
                      <a:pt x="22544" y="1124"/>
                    </a:cubicBezTo>
                    <a:cubicBezTo>
                      <a:pt x="23363" y="1198"/>
                      <a:pt x="24213" y="1442"/>
                      <a:pt x="24998" y="1782"/>
                    </a:cubicBezTo>
                    <a:cubicBezTo>
                      <a:pt x="25206" y="1883"/>
                      <a:pt x="25433" y="1981"/>
                      <a:pt x="25634" y="2089"/>
                    </a:cubicBezTo>
                    <a:lnTo>
                      <a:pt x="26183" y="2433"/>
                    </a:lnTo>
                    <a:cubicBezTo>
                      <a:pt x="26537" y="2694"/>
                      <a:pt x="26927" y="2962"/>
                      <a:pt x="27241" y="3305"/>
                    </a:cubicBezTo>
                    <a:cubicBezTo>
                      <a:pt x="28593" y="4597"/>
                      <a:pt x="29462" y="6522"/>
                      <a:pt x="29663" y="8571"/>
                    </a:cubicBezTo>
                    <a:cubicBezTo>
                      <a:pt x="29888" y="10637"/>
                      <a:pt x="29323" y="12791"/>
                      <a:pt x="28083" y="14598"/>
                    </a:cubicBezTo>
                    <a:cubicBezTo>
                      <a:pt x="26853" y="16415"/>
                      <a:pt x="25081" y="17897"/>
                      <a:pt x="23116" y="19029"/>
                    </a:cubicBezTo>
                    <a:cubicBezTo>
                      <a:pt x="21151" y="20168"/>
                      <a:pt x="18980" y="20987"/>
                      <a:pt x="16826" y="21708"/>
                    </a:cubicBezTo>
                    <a:cubicBezTo>
                      <a:pt x="14664" y="22423"/>
                      <a:pt x="12488" y="23024"/>
                      <a:pt x="10389" y="23666"/>
                    </a:cubicBezTo>
                    <a:cubicBezTo>
                      <a:pt x="8338" y="24314"/>
                      <a:pt x="6224" y="24716"/>
                      <a:pt x="4321" y="25624"/>
                    </a:cubicBezTo>
                    <a:cubicBezTo>
                      <a:pt x="3368" y="26069"/>
                      <a:pt x="2495" y="26677"/>
                      <a:pt x="1791" y="27395"/>
                    </a:cubicBezTo>
                    <a:cubicBezTo>
                      <a:pt x="1082" y="28106"/>
                      <a:pt x="508" y="28965"/>
                      <a:pt x="259" y="29935"/>
                    </a:cubicBezTo>
                    <a:cubicBezTo>
                      <a:pt x="0" y="30909"/>
                      <a:pt x="170" y="31941"/>
                      <a:pt x="694" y="32731"/>
                    </a:cubicBezTo>
                    <a:cubicBezTo>
                      <a:pt x="1235" y="33501"/>
                      <a:pt x="2023" y="33935"/>
                      <a:pt x="2782" y="34121"/>
                    </a:cubicBezTo>
                    <a:cubicBezTo>
                      <a:pt x="3070" y="34191"/>
                      <a:pt x="3358" y="34225"/>
                      <a:pt x="3638" y="34225"/>
                    </a:cubicBezTo>
                    <a:cubicBezTo>
                      <a:pt x="4106" y="34225"/>
                      <a:pt x="4553" y="34131"/>
                      <a:pt x="4946" y="33954"/>
                    </a:cubicBezTo>
                    <a:cubicBezTo>
                      <a:pt x="5250" y="33820"/>
                      <a:pt x="5523" y="33623"/>
                      <a:pt x="5748" y="33379"/>
                    </a:cubicBezTo>
                    <a:cubicBezTo>
                      <a:pt x="5965" y="33145"/>
                      <a:pt x="6087" y="32805"/>
                      <a:pt x="6138" y="32544"/>
                    </a:cubicBezTo>
                    <a:cubicBezTo>
                      <a:pt x="6332" y="31462"/>
                      <a:pt x="5963" y="30567"/>
                      <a:pt x="5465" y="30236"/>
                    </a:cubicBezTo>
                    <a:cubicBezTo>
                      <a:pt x="5261" y="30119"/>
                      <a:pt x="5087" y="30085"/>
                      <a:pt x="4953" y="30085"/>
                    </a:cubicBezTo>
                    <a:cubicBezTo>
                      <a:pt x="4777" y="30085"/>
                      <a:pt x="4666" y="30143"/>
                      <a:pt x="4636" y="30147"/>
                    </a:cubicBezTo>
                    <a:lnTo>
                      <a:pt x="4636" y="30147"/>
                    </a:lnTo>
                    <a:cubicBezTo>
                      <a:pt x="4659" y="30146"/>
                      <a:pt x="4725" y="30130"/>
                      <a:pt x="4819" y="30130"/>
                    </a:cubicBezTo>
                    <a:cubicBezTo>
                      <a:pt x="4961" y="30130"/>
                      <a:pt x="5166" y="30167"/>
                      <a:pt x="5381" y="30349"/>
                    </a:cubicBezTo>
                    <a:cubicBezTo>
                      <a:pt x="5760" y="30682"/>
                      <a:pt x="5968" y="31534"/>
                      <a:pt x="5719" y="32443"/>
                    </a:cubicBezTo>
                    <a:cubicBezTo>
                      <a:pt x="5587" y="33111"/>
                      <a:pt x="4764" y="33560"/>
                      <a:pt x="3860" y="33560"/>
                    </a:cubicBezTo>
                    <a:cubicBezTo>
                      <a:pt x="3569" y="33560"/>
                      <a:pt x="3269" y="33514"/>
                      <a:pt x="2980" y="33413"/>
                    </a:cubicBezTo>
                    <a:cubicBezTo>
                      <a:pt x="2382" y="33216"/>
                      <a:pt x="1798" y="32805"/>
                      <a:pt x="1458" y="32235"/>
                    </a:cubicBezTo>
                    <a:cubicBezTo>
                      <a:pt x="1125" y="31682"/>
                      <a:pt x="1044" y="30904"/>
                      <a:pt x="1252" y="30198"/>
                    </a:cubicBezTo>
                    <a:cubicBezTo>
                      <a:pt x="1688" y="28745"/>
                      <a:pt x="3091" y="27381"/>
                      <a:pt x="4783" y="26591"/>
                    </a:cubicBezTo>
                    <a:cubicBezTo>
                      <a:pt x="6511" y="25758"/>
                      <a:pt x="8589" y="25356"/>
                      <a:pt x="10703" y="24695"/>
                    </a:cubicBezTo>
                    <a:cubicBezTo>
                      <a:pt x="12785" y="24061"/>
                      <a:pt x="14968" y="23460"/>
                      <a:pt x="17166" y="22734"/>
                    </a:cubicBezTo>
                    <a:cubicBezTo>
                      <a:pt x="19361" y="22002"/>
                      <a:pt x="21587" y="21171"/>
                      <a:pt x="23662" y="19972"/>
                    </a:cubicBezTo>
                    <a:cubicBezTo>
                      <a:pt x="25730" y="18782"/>
                      <a:pt x="27636" y="17205"/>
                      <a:pt x="28990" y="15211"/>
                    </a:cubicBezTo>
                    <a:cubicBezTo>
                      <a:pt x="30357" y="13236"/>
                      <a:pt x="31015" y="10761"/>
                      <a:pt x="30757" y="8468"/>
                    </a:cubicBezTo>
                    <a:cubicBezTo>
                      <a:pt x="30537" y="6175"/>
                      <a:pt x="29567" y="4006"/>
                      <a:pt x="28016" y="2517"/>
                    </a:cubicBezTo>
                    <a:cubicBezTo>
                      <a:pt x="27652" y="2122"/>
                      <a:pt x="27221" y="1818"/>
                      <a:pt x="26791" y="1507"/>
                    </a:cubicBezTo>
                    <a:lnTo>
                      <a:pt x="26108" y="1091"/>
                    </a:lnTo>
                    <a:cubicBezTo>
                      <a:pt x="25888" y="976"/>
                      <a:pt x="25673" y="887"/>
                      <a:pt x="25457" y="787"/>
                    </a:cubicBezTo>
                    <a:cubicBezTo>
                      <a:pt x="24512" y="384"/>
                      <a:pt x="23585" y="138"/>
                      <a:pt x="22659" y="56"/>
                    </a:cubicBezTo>
                    <a:cubicBezTo>
                      <a:pt x="22276" y="18"/>
                      <a:pt x="21899" y="0"/>
                      <a:pt x="21530" y="0"/>
                    </a:cubicBezTo>
                    <a:close/>
                  </a:path>
                </a:pathLst>
              </a:custGeom>
              <a:solidFill>
                <a:srgbClr val="DBE2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3" name="Google Shape;4723;p67"/>
              <p:cNvSpPr/>
              <p:nvPr/>
            </p:nvSpPr>
            <p:spPr>
              <a:xfrm>
                <a:off x="2957425" y="254350"/>
                <a:ext cx="842900" cy="896500"/>
              </a:xfrm>
              <a:custGeom>
                <a:avLst/>
                <a:gdLst/>
                <a:ahLst/>
                <a:cxnLst/>
                <a:rect l="l" t="t" r="r" b="b"/>
                <a:pathLst>
                  <a:path w="33716" h="35860" extrusionOk="0">
                    <a:moveTo>
                      <a:pt x="10613" y="1"/>
                    </a:moveTo>
                    <a:cubicBezTo>
                      <a:pt x="10145" y="1"/>
                      <a:pt x="9663" y="27"/>
                      <a:pt x="9169" y="83"/>
                    </a:cubicBezTo>
                    <a:cubicBezTo>
                      <a:pt x="8120" y="196"/>
                      <a:pt x="7110" y="471"/>
                      <a:pt x="5987" y="969"/>
                    </a:cubicBezTo>
                    <a:cubicBezTo>
                      <a:pt x="5769" y="1077"/>
                      <a:pt x="5573" y="1158"/>
                      <a:pt x="5329" y="1288"/>
                    </a:cubicBezTo>
                    <a:cubicBezTo>
                      <a:pt x="5054" y="1453"/>
                      <a:pt x="4776" y="1623"/>
                      <a:pt x="4501" y="1805"/>
                    </a:cubicBezTo>
                    <a:cubicBezTo>
                      <a:pt x="4211" y="1982"/>
                      <a:pt x="4020" y="2180"/>
                      <a:pt x="3773" y="2374"/>
                    </a:cubicBezTo>
                    <a:cubicBezTo>
                      <a:pt x="3531" y="2561"/>
                      <a:pt x="3306" y="2769"/>
                      <a:pt x="3103" y="2997"/>
                    </a:cubicBezTo>
                    <a:cubicBezTo>
                      <a:pt x="1353" y="4746"/>
                      <a:pt x="305" y="7222"/>
                      <a:pt x="101" y="9807"/>
                    </a:cubicBezTo>
                    <a:cubicBezTo>
                      <a:pt x="1" y="11104"/>
                      <a:pt x="108" y="12445"/>
                      <a:pt x="477" y="13744"/>
                    </a:cubicBezTo>
                    <a:cubicBezTo>
                      <a:pt x="669" y="14393"/>
                      <a:pt x="896" y="15037"/>
                      <a:pt x="1207" y="15655"/>
                    </a:cubicBezTo>
                    <a:lnTo>
                      <a:pt x="1317" y="15887"/>
                    </a:lnTo>
                    <a:lnTo>
                      <a:pt x="1399" y="16050"/>
                    </a:lnTo>
                    <a:lnTo>
                      <a:pt x="1454" y="16143"/>
                    </a:lnTo>
                    <a:lnTo>
                      <a:pt x="1664" y="16514"/>
                    </a:lnTo>
                    <a:cubicBezTo>
                      <a:pt x="1815" y="16768"/>
                      <a:pt x="2038" y="17112"/>
                      <a:pt x="2227" y="17383"/>
                    </a:cubicBezTo>
                    <a:cubicBezTo>
                      <a:pt x="3768" y="19563"/>
                      <a:pt x="5870" y="21234"/>
                      <a:pt x="8101" y="22431"/>
                    </a:cubicBezTo>
                    <a:cubicBezTo>
                      <a:pt x="10346" y="23652"/>
                      <a:pt x="12661" y="24439"/>
                      <a:pt x="14923" y="25131"/>
                    </a:cubicBezTo>
                    <a:cubicBezTo>
                      <a:pt x="17183" y="25811"/>
                      <a:pt x="19387" y="26354"/>
                      <a:pt x="21465" y="26929"/>
                    </a:cubicBezTo>
                    <a:cubicBezTo>
                      <a:pt x="23674" y="27549"/>
                      <a:pt x="25714" y="27901"/>
                      <a:pt x="27263" y="28605"/>
                    </a:cubicBezTo>
                    <a:cubicBezTo>
                      <a:pt x="28737" y="29208"/>
                      <a:pt x="29912" y="30443"/>
                      <a:pt x="30235" y="31324"/>
                    </a:cubicBezTo>
                    <a:cubicBezTo>
                      <a:pt x="30314" y="31544"/>
                      <a:pt x="30372" y="31738"/>
                      <a:pt x="30372" y="31934"/>
                    </a:cubicBezTo>
                    <a:cubicBezTo>
                      <a:pt x="30382" y="32118"/>
                      <a:pt x="30362" y="32303"/>
                      <a:pt x="30319" y="32482"/>
                    </a:cubicBezTo>
                    <a:cubicBezTo>
                      <a:pt x="30221" y="32825"/>
                      <a:pt x="29876" y="33215"/>
                      <a:pt x="29470" y="33423"/>
                    </a:cubicBezTo>
                    <a:cubicBezTo>
                      <a:pt x="29168" y="33604"/>
                      <a:pt x="28826" y="33680"/>
                      <a:pt x="28510" y="33680"/>
                    </a:cubicBezTo>
                    <a:cubicBezTo>
                      <a:pt x="27991" y="33680"/>
                      <a:pt x="27541" y="33476"/>
                      <a:pt x="27447" y="33203"/>
                    </a:cubicBezTo>
                    <a:cubicBezTo>
                      <a:pt x="27102" y="32509"/>
                      <a:pt x="27119" y="31700"/>
                      <a:pt x="27356" y="31364"/>
                    </a:cubicBezTo>
                    <a:cubicBezTo>
                      <a:pt x="27607" y="30981"/>
                      <a:pt x="28028" y="31037"/>
                      <a:pt x="28000" y="31010"/>
                    </a:cubicBezTo>
                    <a:lnTo>
                      <a:pt x="27789" y="30922"/>
                    </a:lnTo>
                    <a:cubicBezTo>
                      <a:pt x="27724" y="30901"/>
                      <a:pt x="27634" y="30882"/>
                      <a:pt x="27526" y="30882"/>
                    </a:cubicBezTo>
                    <a:cubicBezTo>
                      <a:pt x="27395" y="30882"/>
                      <a:pt x="27238" y="30910"/>
                      <a:pt x="27064" y="30996"/>
                    </a:cubicBezTo>
                    <a:cubicBezTo>
                      <a:pt x="26741" y="31144"/>
                      <a:pt x="26465" y="31501"/>
                      <a:pt x="26279" y="31937"/>
                    </a:cubicBezTo>
                    <a:cubicBezTo>
                      <a:pt x="26087" y="32379"/>
                      <a:pt x="25975" y="32913"/>
                      <a:pt x="26056" y="33576"/>
                    </a:cubicBezTo>
                    <a:cubicBezTo>
                      <a:pt x="26082" y="33875"/>
                      <a:pt x="26274" y="34392"/>
                      <a:pt x="26544" y="34692"/>
                    </a:cubicBezTo>
                    <a:cubicBezTo>
                      <a:pt x="26815" y="35010"/>
                      <a:pt x="27150" y="35269"/>
                      <a:pt x="27526" y="35453"/>
                    </a:cubicBezTo>
                    <a:cubicBezTo>
                      <a:pt x="28058" y="35717"/>
                      <a:pt x="28661" y="35859"/>
                      <a:pt x="29301" y="35859"/>
                    </a:cubicBezTo>
                    <a:cubicBezTo>
                      <a:pt x="29589" y="35859"/>
                      <a:pt x="29884" y="35831"/>
                      <a:pt x="30183" y="35771"/>
                    </a:cubicBezTo>
                    <a:cubicBezTo>
                      <a:pt x="31126" y="35568"/>
                      <a:pt x="32134" y="35087"/>
                      <a:pt x="32885" y="34067"/>
                    </a:cubicBezTo>
                    <a:cubicBezTo>
                      <a:pt x="33287" y="33485"/>
                      <a:pt x="33484" y="32951"/>
                      <a:pt x="33596" y="32308"/>
                    </a:cubicBezTo>
                    <a:cubicBezTo>
                      <a:pt x="33716" y="31673"/>
                      <a:pt x="33670" y="30998"/>
                      <a:pt x="33510" y="30381"/>
                    </a:cubicBezTo>
                    <a:cubicBezTo>
                      <a:pt x="33194" y="29124"/>
                      <a:pt x="32462" y="28123"/>
                      <a:pt x="31638" y="27317"/>
                    </a:cubicBezTo>
                    <a:cubicBezTo>
                      <a:pt x="30822" y="26508"/>
                      <a:pt x="29793" y="25825"/>
                      <a:pt x="28723" y="25349"/>
                    </a:cubicBezTo>
                    <a:cubicBezTo>
                      <a:pt x="26604" y="24389"/>
                      <a:pt x="24436" y="24025"/>
                      <a:pt x="22451" y="23427"/>
                    </a:cubicBezTo>
                    <a:cubicBezTo>
                      <a:pt x="20318" y="22812"/>
                      <a:pt x="18143" y="22249"/>
                      <a:pt x="16012" y="21581"/>
                    </a:cubicBezTo>
                    <a:cubicBezTo>
                      <a:pt x="13894" y="20914"/>
                      <a:pt x="11778" y="20148"/>
                      <a:pt x="9935" y="19113"/>
                    </a:cubicBezTo>
                    <a:cubicBezTo>
                      <a:pt x="8084" y="18075"/>
                      <a:pt x="6442" y="16765"/>
                      <a:pt x="5315" y="15193"/>
                    </a:cubicBezTo>
                    <a:cubicBezTo>
                      <a:pt x="5178" y="14991"/>
                      <a:pt x="5082" y="14862"/>
                      <a:pt x="4939" y="14625"/>
                    </a:cubicBezTo>
                    <a:lnTo>
                      <a:pt x="4723" y="14254"/>
                    </a:lnTo>
                    <a:lnTo>
                      <a:pt x="4679" y="14181"/>
                    </a:lnTo>
                    <a:lnTo>
                      <a:pt x="4679" y="14181"/>
                    </a:lnTo>
                    <a:cubicBezTo>
                      <a:pt x="4682" y="14186"/>
                      <a:pt x="4684" y="14188"/>
                      <a:pt x="4684" y="14188"/>
                    </a:cubicBezTo>
                    <a:cubicBezTo>
                      <a:pt x="4687" y="14188"/>
                      <a:pt x="4659" y="14132"/>
                      <a:pt x="4659" y="14132"/>
                    </a:cubicBezTo>
                    <a:lnTo>
                      <a:pt x="4587" y="13979"/>
                    </a:lnTo>
                    <a:cubicBezTo>
                      <a:pt x="4379" y="13582"/>
                      <a:pt x="4228" y="13156"/>
                      <a:pt x="4096" y="12727"/>
                    </a:cubicBezTo>
                    <a:cubicBezTo>
                      <a:pt x="3838" y="11865"/>
                      <a:pt x="3761" y="10953"/>
                      <a:pt x="3823" y="10072"/>
                    </a:cubicBezTo>
                    <a:cubicBezTo>
                      <a:pt x="3948" y="8311"/>
                      <a:pt x="4649" y="6654"/>
                      <a:pt x="5743" y="5558"/>
                    </a:cubicBezTo>
                    <a:cubicBezTo>
                      <a:pt x="5987" y="5268"/>
                      <a:pt x="6325" y="5029"/>
                      <a:pt x="6586" y="4823"/>
                    </a:cubicBezTo>
                    <a:cubicBezTo>
                      <a:pt x="6720" y="4737"/>
                      <a:pt x="6847" y="4646"/>
                      <a:pt x="6971" y="4550"/>
                    </a:cubicBezTo>
                    <a:cubicBezTo>
                      <a:pt x="7148" y="4447"/>
                      <a:pt x="7388" y="4335"/>
                      <a:pt x="7589" y="4229"/>
                    </a:cubicBezTo>
                    <a:cubicBezTo>
                      <a:pt x="8180" y="3952"/>
                      <a:pt x="8936" y="3693"/>
                      <a:pt x="9631" y="3614"/>
                    </a:cubicBezTo>
                    <a:cubicBezTo>
                      <a:pt x="10052" y="3554"/>
                      <a:pt x="10473" y="3527"/>
                      <a:pt x="10888" y="3527"/>
                    </a:cubicBezTo>
                    <a:cubicBezTo>
                      <a:pt x="11865" y="3527"/>
                      <a:pt x="12809" y="3678"/>
                      <a:pt x="13654" y="3909"/>
                    </a:cubicBezTo>
                    <a:cubicBezTo>
                      <a:pt x="14866" y="4232"/>
                      <a:pt x="15888" y="4699"/>
                      <a:pt x="16704" y="5120"/>
                    </a:cubicBezTo>
                    <a:cubicBezTo>
                      <a:pt x="17532" y="5546"/>
                      <a:pt x="18111" y="5960"/>
                      <a:pt x="18492" y="6214"/>
                    </a:cubicBezTo>
                    <a:lnTo>
                      <a:pt x="19157" y="6721"/>
                    </a:lnTo>
                    <a:lnTo>
                      <a:pt x="21151" y="4222"/>
                    </a:lnTo>
                    <a:lnTo>
                      <a:pt x="20507" y="3686"/>
                    </a:lnTo>
                    <a:cubicBezTo>
                      <a:pt x="19998" y="3303"/>
                      <a:pt x="19287" y="2757"/>
                      <a:pt x="18322" y="2207"/>
                    </a:cubicBezTo>
                    <a:cubicBezTo>
                      <a:pt x="17144" y="1527"/>
                      <a:pt x="15892" y="986"/>
                      <a:pt x="14590" y="598"/>
                    </a:cubicBezTo>
                    <a:cubicBezTo>
                      <a:pt x="13435" y="258"/>
                      <a:pt x="12094" y="1"/>
                      <a:pt x="10613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4" name="Google Shape;4724;p67"/>
              <p:cNvSpPr/>
              <p:nvPr/>
            </p:nvSpPr>
            <p:spPr>
              <a:xfrm>
                <a:off x="2987525" y="285250"/>
                <a:ext cx="786050" cy="845950"/>
              </a:xfrm>
              <a:custGeom>
                <a:avLst/>
                <a:gdLst/>
                <a:ahLst/>
                <a:cxnLst/>
                <a:rect l="l" t="t" r="r" b="b"/>
                <a:pathLst>
                  <a:path w="31442" h="33838" extrusionOk="0">
                    <a:moveTo>
                      <a:pt x="26798" y="29774"/>
                    </a:moveTo>
                    <a:cubicBezTo>
                      <a:pt x="26799" y="29776"/>
                      <a:pt x="26799" y="29778"/>
                      <a:pt x="26798" y="29779"/>
                    </a:cubicBezTo>
                    <a:lnTo>
                      <a:pt x="26798" y="29779"/>
                    </a:lnTo>
                    <a:cubicBezTo>
                      <a:pt x="26799" y="29778"/>
                      <a:pt x="26799" y="29776"/>
                      <a:pt x="26798" y="29774"/>
                    </a:cubicBezTo>
                    <a:close/>
                    <a:moveTo>
                      <a:pt x="26798" y="29779"/>
                    </a:moveTo>
                    <a:cubicBezTo>
                      <a:pt x="26797" y="29780"/>
                      <a:pt x="26795" y="29780"/>
                      <a:pt x="26791" y="29780"/>
                    </a:cubicBezTo>
                    <a:lnTo>
                      <a:pt x="26791" y="29780"/>
                    </a:lnTo>
                    <a:cubicBezTo>
                      <a:pt x="26792" y="29780"/>
                      <a:pt x="26793" y="29781"/>
                      <a:pt x="26793" y="29781"/>
                    </a:cubicBezTo>
                    <a:cubicBezTo>
                      <a:pt x="26796" y="29781"/>
                      <a:pt x="26797" y="29780"/>
                      <a:pt x="26798" y="29779"/>
                    </a:cubicBezTo>
                    <a:close/>
                    <a:moveTo>
                      <a:pt x="9497" y="0"/>
                    </a:moveTo>
                    <a:cubicBezTo>
                      <a:pt x="9051" y="0"/>
                      <a:pt x="8593" y="26"/>
                      <a:pt x="8125" y="83"/>
                    </a:cubicBezTo>
                    <a:cubicBezTo>
                      <a:pt x="7203" y="183"/>
                      <a:pt x="6279" y="451"/>
                      <a:pt x="5343" y="873"/>
                    </a:cubicBezTo>
                    <a:cubicBezTo>
                      <a:pt x="5130" y="978"/>
                      <a:pt x="4920" y="1071"/>
                      <a:pt x="4700" y="1191"/>
                    </a:cubicBezTo>
                    <a:lnTo>
                      <a:pt x="4025" y="1622"/>
                    </a:lnTo>
                    <a:cubicBezTo>
                      <a:pt x="3603" y="1940"/>
                      <a:pt x="3180" y="2256"/>
                      <a:pt x="2823" y="2658"/>
                    </a:cubicBezTo>
                    <a:cubicBezTo>
                      <a:pt x="1305" y="4178"/>
                      <a:pt x="381" y="6369"/>
                      <a:pt x="209" y="8664"/>
                    </a:cubicBezTo>
                    <a:cubicBezTo>
                      <a:pt x="1" y="10964"/>
                      <a:pt x="712" y="13423"/>
                      <a:pt x="2122" y="15371"/>
                    </a:cubicBezTo>
                    <a:cubicBezTo>
                      <a:pt x="3517" y="17334"/>
                      <a:pt x="5458" y="18868"/>
                      <a:pt x="7550" y="20015"/>
                    </a:cubicBezTo>
                    <a:cubicBezTo>
                      <a:pt x="9652" y="21171"/>
                      <a:pt x="11895" y="21954"/>
                      <a:pt x="14104" y="22639"/>
                    </a:cubicBezTo>
                    <a:cubicBezTo>
                      <a:pt x="16319" y="23316"/>
                      <a:pt x="18511" y="23869"/>
                      <a:pt x="20608" y="24460"/>
                    </a:cubicBezTo>
                    <a:cubicBezTo>
                      <a:pt x="22736" y="25075"/>
                      <a:pt x="24821" y="25434"/>
                      <a:pt x="26568" y="26229"/>
                    </a:cubicBezTo>
                    <a:cubicBezTo>
                      <a:pt x="28277" y="26981"/>
                      <a:pt x="29709" y="28316"/>
                      <a:pt x="30176" y="29760"/>
                    </a:cubicBezTo>
                    <a:cubicBezTo>
                      <a:pt x="30396" y="30464"/>
                      <a:pt x="30331" y="31242"/>
                      <a:pt x="30011" y="31802"/>
                    </a:cubicBezTo>
                    <a:cubicBezTo>
                      <a:pt x="29683" y="32379"/>
                      <a:pt x="29110" y="32802"/>
                      <a:pt x="28514" y="33010"/>
                    </a:cubicBezTo>
                    <a:cubicBezTo>
                      <a:pt x="28209" y="33125"/>
                      <a:pt x="27890" y="33178"/>
                      <a:pt x="27580" y="33178"/>
                    </a:cubicBezTo>
                    <a:cubicBezTo>
                      <a:pt x="26699" y="33178"/>
                      <a:pt x="25900" y="32750"/>
                      <a:pt x="25757" y="32098"/>
                    </a:cubicBezTo>
                    <a:cubicBezTo>
                      <a:pt x="25486" y="31196"/>
                      <a:pt x="25678" y="30341"/>
                      <a:pt x="26051" y="29999"/>
                    </a:cubicBezTo>
                    <a:cubicBezTo>
                      <a:pt x="26270" y="29804"/>
                      <a:pt x="26483" y="29768"/>
                      <a:pt x="26625" y="29768"/>
                    </a:cubicBezTo>
                    <a:cubicBezTo>
                      <a:pt x="26708" y="29768"/>
                      <a:pt x="26768" y="29780"/>
                      <a:pt x="26790" y="29780"/>
                    </a:cubicBezTo>
                    <a:cubicBezTo>
                      <a:pt x="26790" y="29780"/>
                      <a:pt x="26791" y="29780"/>
                      <a:pt x="26791" y="29780"/>
                    </a:cubicBezTo>
                    <a:lnTo>
                      <a:pt x="26791" y="29780"/>
                    </a:lnTo>
                    <a:cubicBezTo>
                      <a:pt x="26764" y="29777"/>
                      <a:pt x="26659" y="29726"/>
                      <a:pt x="26493" y="29726"/>
                    </a:cubicBezTo>
                    <a:cubicBezTo>
                      <a:pt x="26356" y="29726"/>
                      <a:pt x="26177" y="29761"/>
                      <a:pt x="25965" y="29889"/>
                    </a:cubicBezTo>
                    <a:cubicBezTo>
                      <a:pt x="25477" y="30229"/>
                      <a:pt x="25127" y="31131"/>
                      <a:pt x="25343" y="32211"/>
                    </a:cubicBezTo>
                    <a:cubicBezTo>
                      <a:pt x="25398" y="32470"/>
                      <a:pt x="25527" y="32807"/>
                      <a:pt x="25750" y="33037"/>
                    </a:cubicBezTo>
                    <a:cubicBezTo>
                      <a:pt x="25980" y="33276"/>
                      <a:pt x="26257" y="33465"/>
                      <a:pt x="26564" y="33592"/>
                    </a:cubicBezTo>
                    <a:cubicBezTo>
                      <a:pt x="26941" y="33753"/>
                      <a:pt x="27364" y="33838"/>
                      <a:pt x="27807" y="33838"/>
                    </a:cubicBezTo>
                    <a:cubicBezTo>
                      <a:pt x="28109" y="33838"/>
                      <a:pt x="28419" y="33798"/>
                      <a:pt x="28730" y="33717"/>
                    </a:cubicBezTo>
                    <a:cubicBezTo>
                      <a:pt x="29486" y="33511"/>
                      <a:pt x="30264" y="33063"/>
                      <a:pt x="30788" y="32280"/>
                    </a:cubicBezTo>
                    <a:cubicBezTo>
                      <a:pt x="31296" y="31481"/>
                      <a:pt x="31442" y="30442"/>
                      <a:pt x="31162" y="29475"/>
                    </a:cubicBezTo>
                    <a:cubicBezTo>
                      <a:pt x="30894" y="28510"/>
                      <a:pt x="30303" y="27665"/>
                      <a:pt x="29577" y="26969"/>
                    </a:cubicBezTo>
                    <a:cubicBezTo>
                      <a:pt x="28859" y="26267"/>
                      <a:pt x="27971" y="25679"/>
                      <a:pt x="27009" y="25255"/>
                    </a:cubicBezTo>
                    <a:cubicBezTo>
                      <a:pt x="25089" y="24386"/>
                      <a:pt x="22966" y="24029"/>
                      <a:pt x="20900" y="23426"/>
                    </a:cubicBezTo>
                    <a:cubicBezTo>
                      <a:pt x="18789" y="22828"/>
                      <a:pt x="16601" y="22272"/>
                      <a:pt x="14423" y="21604"/>
                    </a:cubicBezTo>
                    <a:cubicBezTo>
                      <a:pt x="12254" y="20932"/>
                      <a:pt x="10066" y="20159"/>
                      <a:pt x="8077" y="19060"/>
                    </a:cubicBezTo>
                    <a:cubicBezTo>
                      <a:pt x="6090" y="17971"/>
                      <a:pt x="4285" y="16527"/>
                      <a:pt x="3014" y="14737"/>
                    </a:cubicBezTo>
                    <a:cubicBezTo>
                      <a:pt x="1739" y="12956"/>
                      <a:pt x="1128" y="10816"/>
                      <a:pt x="1310" y="8743"/>
                    </a:cubicBezTo>
                    <a:cubicBezTo>
                      <a:pt x="1466" y="6692"/>
                      <a:pt x="2291" y="4750"/>
                      <a:pt x="3618" y="3429"/>
                    </a:cubicBezTo>
                    <a:cubicBezTo>
                      <a:pt x="3924" y="3080"/>
                      <a:pt x="4309" y="2802"/>
                      <a:pt x="4656" y="2536"/>
                    </a:cubicBezTo>
                    <a:lnTo>
                      <a:pt x="5197" y="2177"/>
                    </a:lnTo>
                    <a:cubicBezTo>
                      <a:pt x="5396" y="2065"/>
                      <a:pt x="5621" y="1962"/>
                      <a:pt x="5829" y="1856"/>
                    </a:cubicBezTo>
                    <a:cubicBezTo>
                      <a:pt x="6605" y="1502"/>
                      <a:pt x="7450" y="1236"/>
                      <a:pt x="8266" y="1145"/>
                    </a:cubicBezTo>
                    <a:cubicBezTo>
                      <a:pt x="8716" y="1086"/>
                      <a:pt x="9160" y="1060"/>
                      <a:pt x="9594" y="1060"/>
                    </a:cubicBezTo>
                    <a:cubicBezTo>
                      <a:pt x="10744" y="1060"/>
                      <a:pt x="11825" y="1247"/>
                      <a:pt x="12781" y="1514"/>
                    </a:cubicBezTo>
                    <a:cubicBezTo>
                      <a:pt x="13922" y="1837"/>
                      <a:pt x="15026" y="2290"/>
                      <a:pt x="16067" y="2864"/>
                    </a:cubicBezTo>
                    <a:cubicBezTo>
                      <a:pt x="16943" y="3333"/>
                      <a:pt x="17570" y="3795"/>
                      <a:pt x="17992" y="4094"/>
                    </a:cubicBezTo>
                    <a:lnTo>
                      <a:pt x="18650" y="4614"/>
                    </a:lnTo>
                    <a:lnTo>
                      <a:pt x="19253" y="3858"/>
                    </a:lnTo>
                    <a:lnTo>
                      <a:pt x="18600" y="3333"/>
                    </a:lnTo>
                    <a:cubicBezTo>
                      <a:pt x="18135" y="2996"/>
                      <a:pt x="17470" y="2498"/>
                      <a:pt x="16551" y="1993"/>
                    </a:cubicBezTo>
                    <a:cubicBezTo>
                      <a:pt x="15445" y="1373"/>
                      <a:pt x="14274" y="880"/>
                      <a:pt x="13058" y="523"/>
                    </a:cubicBezTo>
                    <a:cubicBezTo>
                      <a:pt x="12009" y="220"/>
                      <a:pt x="10803" y="0"/>
                      <a:pt x="9497" y="0"/>
                    </a:cubicBezTo>
                    <a:close/>
                  </a:path>
                </a:pathLst>
              </a:custGeom>
              <a:solidFill>
                <a:srgbClr val="DBE2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5" name="Google Shape;4725;p67"/>
              <p:cNvSpPr/>
              <p:nvPr/>
            </p:nvSpPr>
            <p:spPr>
              <a:xfrm>
                <a:off x="3368550" y="238100"/>
                <a:ext cx="1089150" cy="1354050"/>
              </a:xfrm>
              <a:custGeom>
                <a:avLst/>
                <a:gdLst/>
                <a:ahLst/>
                <a:cxnLst/>
                <a:rect l="l" t="t" r="r" b="b"/>
                <a:pathLst>
                  <a:path w="43566" h="54162" extrusionOk="0">
                    <a:moveTo>
                      <a:pt x="40538" y="1"/>
                    </a:moveTo>
                    <a:cubicBezTo>
                      <a:pt x="40536" y="1"/>
                      <a:pt x="40535" y="1"/>
                      <a:pt x="40533" y="1"/>
                    </a:cubicBezTo>
                    <a:lnTo>
                      <a:pt x="23581" y="183"/>
                    </a:lnTo>
                    <a:lnTo>
                      <a:pt x="19703" y="224"/>
                    </a:lnTo>
                    <a:lnTo>
                      <a:pt x="2751" y="406"/>
                    </a:lnTo>
                    <a:cubicBezTo>
                      <a:pt x="2416" y="408"/>
                      <a:pt x="2128" y="645"/>
                      <a:pt x="2061" y="973"/>
                    </a:cubicBezTo>
                    <a:cubicBezTo>
                      <a:pt x="1530" y="3469"/>
                      <a:pt x="0" y="13846"/>
                      <a:pt x="8783" y="22600"/>
                    </a:cubicBezTo>
                    <a:cubicBezTo>
                      <a:pt x="18846" y="32630"/>
                      <a:pt x="19789" y="34399"/>
                      <a:pt x="18887" y="42942"/>
                    </a:cubicBezTo>
                    <a:cubicBezTo>
                      <a:pt x="17982" y="51485"/>
                      <a:pt x="13855" y="54161"/>
                      <a:pt x="13855" y="54161"/>
                    </a:cubicBezTo>
                    <a:lnTo>
                      <a:pt x="22106" y="54072"/>
                    </a:lnTo>
                    <a:lnTo>
                      <a:pt x="22326" y="54070"/>
                    </a:lnTo>
                    <a:lnTo>
                      <a:pt x="30577" y="53982"/>
                    </a:lnTo>
                    <a:cubicBezTo>
                      <a:pt x="30577" y="53982"/>
                      <a:pt x="26396" y="51394"/>
                      <a:pt x="25309" y="42870"/>
                    </a:cubicBezTo>
                    <a:cubicBezTo>
                      <a:pt x="24222" y="34348"/>
                      <a:pt x="25127" y="32560"/>
                      <a:pt x="34972" y="22320"/>
                    </a:cubicBezTo>
                    <a:cubicBezTo>
                      <a:pt x="43566" y="13379"/>
                      <a:pt x="41816" y="3039"/>
                      <a:pt x="41232" y="554"/>
                    </a:cubicBezTo>
                    <a:cubicBezTo>
                      <a:pt x="41158" y="228"/>
                      <a:pt x="40869" y="1"/>
                      <a:pt x="40538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6" name="Google Shape;4726;p67"/>
              <p:cNvSpPr/>
              <p:nvPr/>
            </p:nvSpPr>
            <p:spPr>
              <a:xfrm>
                <a:off x="3588225" y="1559325"/>
                <a:ext cx="673800" cy="265125"/>
              </a:xfrm>
              <a:custGeom>
                <a:avLst/>
                <a:gdLst/>
                <a:ahLst/>
                <a:cxnLst/>
                <a:rect l="l" t="t" r="r" b="b"/>
                <a:pathLst>
                  <a:path w="26952" h="10605" extrusionOk="0">
                    <a:moveTo>
                      <a:pt x="26784" y="0"/>
                    </a:moveTo>
                    <a:lnTo>
                      <a:pt x="58" y="285"/>
                    </a:lnTo>
                    <a:cubicBezTo>
                      <a:pt x="27" y="285"/>
                      <a:pt x="1" y="311"/>
                      <a:pt x="1" y="343"/>
                    </a:cubicBezTo>
                    <a:lnTo>
                      <a:pt x="111" y="10604"/>
                    </a:lnTo>
                    <a:lnTo>
                      <a:pt x="26951" y="10320"/>
                    </a:lnTo>
                    <a:lnTo>
                      <a:pt x="26841" y="58"/>
                    </a:lnTo>
                    <a:cubicBezTo>
                      <a:pt x="26841" y="27"/>
                      <a:pt x="26815" y="0"/>
                      <a:pt x="26784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7" name="Google Shape;4727;p67"/>
              <p:cNvSpPr/>
              <p:nvPr/>
            </p:nvSpPr>
            <p:spPr>
              <a:xfrm>
                <a:off x="3513850" y="1774875"/>
                <a:ext cx="8253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33012" h="3680" extrusionOk="0">
                    <a:moveTo>
                      <a:pt x="32921" y="0"/>
                    </a:moveTo>
                    <a:lnTo>
                      <a:pt x="58" y="350"/>
                    </a:lnTo>
                    <a:cubicBezTo>
                      <a:pt x="27" y="350"/>
                      <a:pt x="0" y="376"/>
                      <a:pt x="0" y="410"/>
                    </a:cubicBezTo>
                    <a:lnTo>
                      <a:pt x="36" y="3680"/>
                    </a:lnTo>
                    <a:lnTo>
                      <a:pt x="33012" y="3328"/>
                    </a:lnTo>
                    <a:lnTo>
                      <a:pt x="32978" y="58"/>
                    </a:lnTo>
                    <a:cubicBezTo>
                      <a:pt x="32978" y="27"/>
                      <a:pt x="32952" y="0"/>
                      <a:pt x="32921" y="0"/>
                    </a:cubicBezTo>
                    <a:close/>
                  </a:path>
                </a:pathLst>
              </a:custGeom>
              <a:solidFill>
                <a:srgbClr val="E7E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8" name="Google Shape;4728;p67"/>
              <p:cNvSpPr/>
              <p:nvPr/>
            </p:nvSpPr>
            <p:spPr>
              <a:xfrm>
                <a:off x="3466550" y="322000"/>
                <a:ext cx="893500" cy="458025"/>
              </a:xfrm>
              <a:custGeom>
                <a:avLst/>
                <a:gdLst/>
                <a:ahLst/>
                <a:cxnLst/>
                <a:rect l="l" t="t" r="r" b="b"/>
                <a:pathLst>
                  <a:path w="35740" h="18321" extrusionOk="0">
                    <a:moveTo>
                      <a:pt x="34103" y="1"/>
                    </a:moveTo>
                    <a:cubicBezTo>
                      <a:pt x="34097" y="1"/>
                      <a:pt x="34091" y="1"/>
                      <a:pt x="34085" y="1"/>
                    </a:cubicBezTo>
                    <a:lnTo>
                      <a:pt x="18162" y="171"/>
                    </a:lnTo>
                    <a:lnTo>
                      <a:pt x="17351" y="181"/>
                    </a:lnTo>
                    <a:lnTo>
                      <a:pt x="1428" y="350"/>
                    </a:lnTo>
                    <a:cubicBezTo>
                      <a:pt x="834" y="353"/>
                      <a:pt x="348" y="820"/>
                      <a:pt x="320" y="1413"/>
                    </a:cubicBezTo>
                    <a:cubicBezTo>
                      <a:pt x="315" y="1492"/>
                      <a:pt x="312" y="1578"/>
                      <a:pt x="310" y="1667"/>
                    </a:cubicBezTo>
                    <a:cubicBezTo>
                      <a:pt x="1" y="10807"/>
                      <a:pt x="7459" y="18321"/>
                      <a:pt x="16585" y="18321"/>
                    </a:cubicBezTo>
                    <a:cubicBezTo>
                      <a:pt x="16644" y="18321"/>
                      <a:pt x="16703" y="18321"/>
                      <a:pt x="16762" y="18320"/>
                    </a:cubicBezTo>
                    <a:lnTo>
                      <a:pt x="17545" y="18310"/>
                    </a:lnTo>
                    <a:lnTo>
                      <a:pt x="18354" y="18303"/>
                    </a:lnTo>
                    <a:lnTo>
                      <a:pt x="19136" y="18294"/>
                    </a:lnTo>
                    <a:cubicBezTo>
                      <a:pt x="28343" y="18196"/>
                      <a:pt x="35739" y="10485"/>
                      <a:pt x="35229" y="1294"/>
                    </a:cubicBezTo>
                    <a:cubicBezTo>
                      <a:pt x="35225" y="1203"/>
                      <a:pt x="35220" y="1119"/>
                      <a:pt x="35215" y="1040"/>
                    </a:cubicBezTo>
                    <a:cubicBezTo>
                      <a:pt x="35175" y="455"/>
                      <a:pt x="34689" y="1"/>
                      <a:pt x="34103" y="1"/>
                    </a:cubicBezTo>
                    <a:close/>
                  </a:path>
                </a:pathLst>
              </a:custGeom>
              <a:solidFill>
                <a:srgbClr val="DBE2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9" name="Google Shape;4729;p67"/>
              <p:cNvSpPr/>
              <p:nvPr/>
            </p:nvSpPr>
            <p:spPr>
              <a:xfrm>
                <a:off x="3472850" y="260850"/>
                <a:ext cx="874375" cy="56650"/>
              </a:xfrm>
              <a:custGeom>
                <a:avLst/>
                <a:gdLst/>
                <a:ahLst/>
                <a:cxnLst/>
                <a:rect l="l" t="t" r="r" b="b"/>
                <a:pathLst>
                  <a:path w="34975" h="2266" extrusionOk="0">
                    <a:moveTo>
                      <a:pt x="34014" y="1"/>
                    </a:moveTo>
                    <a:cubicBezTo>
                      <a:pt x="34011" y="1"/>
                      <a:pt x="34008" y="1"/>
                      <a:pt x="34005" y="1"/>
                    </a:cubicBezTo>
                    <a:lnTo>
                      <a:pt x="953" y="355"/>
                    </a:lnTo>
                    <a:cubicBezTo>
                      <a:pt x="424" y="360"/>
                      <a:pt x="1" y="791"/>
                      <a:pt x="8" y="1320"/>
                    </a:cubicBezTo>
                    <a:cubicBezTo>
                      <a:pt x="13" y="1843"/>
                      <a:pt x="441" y="2265"/>
                      <a:pt x="964" y="2265"/>
                    </a:cubicBezTo>
                    <a:cubicBezTo>
                      <a:pt x="967" y="2265"/>
                      <a:pt x="969" y="2265"/>
                      <a:pt x="972" y="2265"/>
                    </a:cubicBezTo>
                    <a:lnTo>
                      <a:pt x="34022" y="1913"/>
                    </a:lnTo>
                    <a:cubicBezTo>
                      <a:pt x="34551" y="1906"/>
                      <a:pt x="34975" y="1473"/>
                      <a:pt x="34968" y="946"/>
                    </a:cubicBezTo>
                    <a:cubicBezTo>
                      <a:pt x="34963" y="422"/>
                      <a:pt x="34537" y="1"/>
                      <a:pt x="34014" y="1"/>
                    </a:cubicBezTo>
                    <a:close/>
                  </a:path>
                </a:pathLst>
              </a:custGeom>
              <a:solidFill>
                <a:srgbClr val="DBE2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0" name="Google Shape;4730;p67"/>
              <p:cNvSpPr/>
              <p:nvPr/>
            </p:nvSpPr>
            <p:spPr>
              <a:xfrm>
                <a:off x="3746150" y="421050"/>
                <a:ext cx="332625" cy="316350"/>
              </a:xfrm>
              <a:custGeom>
                <a:avLst/>
                <a:gdLst/>
                <a:ahLst/>
                <a:cxnLst/>
                <a:rect l="l" t="t" r="r" b="b"/>
                <a:pathLst>
                  <a:path w="13305" h="12654" extrusionOk="0">
                    <a:moveTo>
                      <a:pt x="6653" y="1"/>
                    </a:moveTo>
                    <a:lnTo>
                      <a:pt x="4597" y="4166"/>
                    </a:lnTo>
                    <a:lnTo>
                      <a:pt x="1" y="4833"/>
                    </a:lnTo>
                    <a:lnTo>
                      <a:pt x="3325" y="8075"/>
                    </a:lnTo>
                    <a:lnTo>
                      <a:pt x="2540" y="12654"/>
                    </a:lnTo>
                    <a:lnTo>
                      <a:pt x="6653" y="10492"/>
                    </a:lnTo>
                    <a:lnTo>
                      <a:pt x="10765" y="12654"/>
                    </a:lnTo>
                    <a:lnTo>
                      <a:pt x="9978" y="8075"/>
                    </a:lnTo>
                    <a:lnTo>
                      <a:pt x="13305" y="4833"/>
                    </a:lnTo>
                    <a:lnTo>
                      <a:pt x="8709" y="4166"/>
                    </a:lnTo>
                    <a:lnTo>
                      <a:pt x="6653" y="1"/>
                    </a:lnTo>
                    <a:close/>
                    <a:moveTo>
                      <a:pt x="2540" y="12654"/>
                    </a:moveTo>
                    <a:lnTo>
                      <a:pt x="2540" y="12654"/>
                    </a:lnTo>
                    <a:lnTo>
                      <a:pt x="2540" y="1265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731" name="Google Shape;4731;p67"/>
          <p:cNvGrpSpPr/>
          <p:nvPr/>
        </p:nvGrpSpPr>
        <p:grpSpPr>
          <a:xfrm>
            <a:off x="2496179" y="3734510"/>
            <a:ext cx="1243128" cy="637739"/>
            <a:chOff x="2496310" y="3693351"/>
            <a:chExt cx="1342906" cy="688926"/>
          </a:xfrm>
        </p:grpSpPr>
        <p:grpSp>
          <p:nvGrpSpPr>
            <p:cNvPr id="4732" name="Google Shape;4732;p67"/>
            <p:cNvGrpSpPr/>
            <p:nvPr/>
          </p:nvGrpSpPr>
          <p:grpSpPr>
            <a:xfrm>
              <a:off x="2496310" y="3693351"/>
              <a:ext cx="1342906" cy="688875"/>
              <a:chOff x="2496310" y="3693351"/>
              <a:chExt cx="1342906" cy="688875"/>
            </a:xfrm>
          </p:grpSpPr>
          <p:sp>
            <p:nvSpPr>
              <p:cNvPr id="4733" name="Google Shape;4733;p67"/>
              <p:cNvSpPr/>
              <p:nvPr/>
            </p:nvSpPr>
            <p:spPr>
              <a:xfrm>
                <a:off x="2567815" y="3809577"/>
                <a:ext cx="1200140" cy="572649"/>
              </a:xfrm>
              <a:custGeom>
                <a:avLst/>
                <a:gdLst/>
                <a:ahLst/>
                <a:cxnLst/>
                <a:rect l="l" t="t" r="r" b="b"/>
                <a:pathLst>
                  <a:path w="66087" h="33020" extrusionOk="0">
                    <a:moveTo>
                      <a:pt x="33019" y="0"/>
                    </a:moveTo>
                    <a:cubicBezTo>
                      <a:pt x="14818" y="0"/>
                      <a:pt x="0" y="14808"/>
                      <a:pt x="0" y="33019"/>
                    </a:cubicBezTo>
                    <a:lnTo>
                      <a:pt x="1659" y="33019"/>
                    </a:lnTo>
                    <a:cubicBezTo>
                      <a:pt x="1659" y="15718"/>
                      <a:pt x="15718" y="1659"/>
                      <a:pt x="33019" y="1659"/>
                    </a:cubicBezTo>
                    <a:cubicBezTo>
                      <a:pt x="50321" y="1659"/>
                      <a:pt x="64427" y="15718"/>
                      <a:pt x="64427" y="33019"/>
                    </a:cubicBezTo>
                    <a:lnTo>
                      <a:pt x="66086" y="33019"/>
                    </a:lnTo>
                    <a:cubicBezTo>
                      <a:pt x="66086" y="14808"/>
                      <a:pt x="51269" y="0"/>
                      <a:pt x="3301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4" name="Google Shape;4734;p67"/>
              <p:cNvSpPr/>
              <p:nvPr/>
            </p:nvSpPr>
            <p:spPr>
              <a:xfrm>
                <a:off x="3420688" y="3858516"/>
                <a:ext cx="65100" cy="65100"/>
              </a:xfrm>
              <a:prstGeom prst="ellipse">
                <a:avLst/>
              </a:pr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5" name="Google Shape;4735;p67"/>
              <p:cNvSpPr/>
              <p:nvPr/>
            </p:nvSpPr>
            <p:spPr>
              <a:xfrm>
                <a:off x="3135700" y="3791751"/>
                <a:ext cx="65100" cy="65100"/>
              </a:xfrm>
              <a:prstGeom prst="ellipse">
                <a:avLst/>
              </a:pr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6" name="Google Shape;4736;p67"/>
              <p:cNvSpPr/>
              <p:nvPr/>
            </p:nvSpPr>
            <p:spPr>
              <a:xfrm>
                <a:off x="3620515" y="4032917"/>
                <a:ext cx="65100" cy="65100"/>
              </a:xfrm>
              <a:prstGeom prst="ellipse">
                <a:avLst/>
              </a:pr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7" name="Google Shape;4737;p67"/>
              <p:cNvSpPr/>
              <p:nvPr/>
            </p:nvSpPr>
            <p:spPr>
              <a:xfrm>
                <a:off x="2843808" y="3858516"/>
                <a:ext cx="65100" cy="65100"/>
              </a:xfrm>
              <a:prstGeom prst="ellipse">
                <a:avLst/>
              </a:pr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8" name="Google Shape;4738;p67"/>
              <p:cNvSpPr/>
              <p:nvPr/>
            </p:nvSpPr>
            <p:spPr>
              <a:xfrm>
                <a:off x="2652010" y="4032917"/>
                <a:ext cx="65100" cy="65100"/>
              </a:xfrm>
              <a:prstGeom prst="ellipse">
                <a:avLst/>
              </a:pr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739" name="Google Shape;4739;p67"/>
              <p:cNvCxnSpPr>
                <a:stCxn id="4737" idx="0"/>
              </p:cNvCxnSpPr>
              <p:nvPr/>
            </p:nvCxnSpPr>
            <p:spPr>
              <a:xfrm rot="5400000" flipH="1">
                <a:off x="2741958" y="3724116"/>
                <a:ext cx="68700" cy="200100"/>
              </a:xfrm>
              <a:prstGeom prst="bentConnector2">
                <a:avLst/>
              </a:prstGeom>
              <a:noFill/>
              <a:ln w="19050" cap="flat" cmpd="sng">
                <a:solidFill>
                  <a:srgbClr val="869FB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0" name="Google Shape;4740;p67"/>
              <p:cNvCxnSpPr>
                <a:stCxn id="4734" idx="0"/>
              </p:cNvCxnSpPr>
              <p:nvPr/>
            </p:nvCxnSpPr>
            <p:spPr>
              <a:xfrm rot="-5400000">
                <a:off x="3512338" y="3723516"/>
                <a:ext cx="75900" cy="194100"/>
              </a:xfrm>
              <a:prstGeom prst="bentConnector2">
                <a:avLst/>
              </a:prstGeom>
              <a:noFill/>
              <a:ln w="19050" cap="flat" cmpd="sng">
                <a:solidFill>
                  <a:srgbClr val="869FB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1" name="Google Shape;4741;p67"/>
              <p:cNvCxnSpPr>
                <a:stCxn id="4735" idx="0"/>
              </p:cNvCxnSpPr>
              <p:nvPr/>
            </p:nvCxnSpPr>
            <p:spPr>
              <a:xfrm rot="-5400000">
                <a:off x="3119350" y="3742251"/>
                <a:ext cx="98400" cy="600"/>
              </a:xfrm>
              <a:prstGeom prst="bentConnector3">
                <a:avLst>
                  <a:gd name="adj1" fmla="val 50000"/>
                </a:avLst>
              </a:prstGeom>
              <a:noFill/>
              <a:ln w="19050" cap="flat" cmpd="sng">
                <a:solidFill>
                  <a:srgbClr val="869FB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2" name="Google Shape;4742;p67"/>
              <p:cNvCxnSpPr>
                <a:stCxn id="4738" idx="2"/>
              </p:cNvCxnSpPr>
              <p:nvPr/>
            </p:nvCxnSpPr>
            <p:spPr>
              <a:xfrm flipH="1">
                <a:off x="2496310" y="4065467"/>
                <a:ext cx="155700" cy="600"/>
              </a:xfrm>
              <a:prstGeom prst="bentConnector3">
                <a:avLst>
                  <a:gd name="adj1" fmla="val 50000"/>
                </a:avLst>
              </a:prstGeom>
              <a:noFill/>
              <a:ln w="19050" cap="flat" cmpd="sng">
                <a:solidFill>
                  <a:srgbClr val="869FB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3" name="Google Shape;4743;p67"/>
              <p:cNvCxnSpPr>
                <a:stCxn id="4736" idx="6"/>
              </p:cNvCxnSpPr>
              <p:nvPr/>
            </p:nvCxnSpPr>
            <p:spPr>
              <a:xfrm>
                <a:off x="3685615" y="4065467"/>
                <a:ext cx="153600" cy="600"/>
              </a:xfrm>
              <a:prstGeom prst="bentConnector3">
                <a:avLst>
                  <a:gd name="adj1" fmla="val 50000"/>
                </a:avLst>
              </a:prstGeom>
              <a:noFill/>
              <a:ln w="19050" cap="flat" cmpd="sng">
                <a:solidFill>
                  <a:srgbClr val="869FB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744" name="Google Shape;4744;p67"/>
            <p:cNvGrpSpPr/>
            <p:nvPr/>
          </p:nvGrpSpPr>
          <p:grpSpPr>
            <a:xfrm>
              <a:off x="2675275" y="3930557"/>
              <a:ext cx="1003306" cy="451719"/>
              <a:chOff x="2675275" y="4174282"/>
              <a:chExt cx="1003306" cy="451719"/>
            </a:xfrm>
          </p:grpSpPr>
          <p:sp>
            <p:nvSpPr>
              <p:cNvPr id="4745" name="Google Shape;4745;p67"/>
              <p:cNvSpPr/>
              <p:nvPr/>
            </p:nvSpPr>
            <p:spPr>
              <a:xfrm>
                <a:off x="2675275" y="4174282"/>
                <a:ext cx="1003306" cy="451719"/>
              </a:xfrm>
              <a:custGeom>
                <a:avLst/>
                <a:gdLst/>
                <a:ahLst/>
                <a:cxnLst/>
                <a:rect l="l" t="t" r="r" b="b"/>
                <a:pathLst>
                  <a:path w="27286" h="12285" extrusionOk="0">
                    <a:moveTo>
                      <a:pt x="13661" y="1"/>
                    </a:moveTo>
                    <a:cubicBezTo>
                      <a:pt x="10793" y="1"/>
                      <a:pt x="8149" y="858"/>
                      <a:pt x="5960" y="2341"/>
                    </a:cubicBezTo>
                    <a:cubicBezTo>
                      <a:pt x="5692" y="2529"/>
                      <a:pt x="5468" y="2681"/>
                      <a:pt x="5245" y="2868"/>
                    </a:cubicBezTo>
                    <a:cubicBezTo>
                      <a:pt x="4021" y="3798"/>
                      <a:pt x="2976" y="4950"/>
                      <a:pt x="2163" y="6219"/>
                    </a:cubicBezTo>
                    <a:cubicBezTo>
                      <a:pt x="1787" y="6808"/>
                      <a:pt x="1448" y="7407"/>
                      <a:pt x="1153" y="8041"/>
                    </a:cubicBezTo>
                    <a:cubicBezTo>
                      <a:pt x="1117" y="8113"/>
                      <a:pt x="1082" y="8193"/>
                      <a:pt x="1082" y="8265"/>
                    </a:cubicBezTo>
                    <a:cubicBezTo>
                      <a:pt x="519" y="9533"/>
                      <a:pt x="153" y="10873"/>
                      <a:pt x="1" y="12285"/>
                    </a:cubicBezTo>
                    <a:lnTo>
                      <a:pt x="27286" y="12285"/>
                    </a:lnTo>
                    <a:cubicBezTo>
                      <a:pt x="27250" y="11838"/>
                      <a:pt x="27178" y="11392"/>
                      <a:pt x="27098" y="10981"/>
                    </a:cubicBezTo>
                    <a:cubicBezTo>
                      <a:pt x="27098" y="10909"/>
                      <a:pt x="27062" y="10873"/>
                      <a:pt x="27062" y="10793"/>
                    </a:cubicBezTo>
                    <a:cubicBezTo>
                      <a:pt x="27026" y="10650"/>
                      <a:pt x="26991" y="10498"/>
                      <a:pt x="26955" y="10346"/>
                    </a:cubicBezTo>
                    <a:cubicBezTo>
                      <a:pt x="26955" y="10275"/>
                      <a:pt x="26910" y="10239"/>
                      <a:pt x="26910" y="10203"/>
                    </a:cubicBezTo>
                    <a:cubicBezTo>
                      <a:pt x="26910" y="10159"/>
                      <a:pt x="26910" y="10123"/>
                      <a:pt x="26875" y="10087"/>
                    </a:cubicBezTo>
                    <a:cubicBezTo>
                      <a:pt x="26205" y="7595"/>
                      <a:pt x="24864" y="5397"/>
                      <a:pt x="23006" y="3681"/>
                    </a:cubicBezTo>
                    <a:cubicBezTo>
                      <a:pt x="20549" y="1376"/>
                      <a:pt x="17270" y="1"/>
                      <a:pt x="13661" y="1"/>
                    </a:cubicBezTo>
                    <a:close/>
                  </a:path>
                </a:pathLst>
              </a:custGeom>
              <a:solidFill>
                <a:srgbClr val="ABBC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6" name="Google Shape;4746;p67"/>
              <p:cNvSpPr/>
              <p:nvPr/>
            </p:nvSpPr>
            <p:spPr>
              <a:xfrm>
                <a:off x="2716046" y="4210984"/>
                <a:ext cx="921789" cy="415018"/>
              </a:xfrm>
              <a:custGeom>
                <a:avLst/>
                <a:gdLst/>
                <a:ahLst/>
                <a:cxnLst/>
                <a:rect l="l" t="t" r="r" b="b"/>
                <a:pathLst>
                  <a:path w="27286" h="12285" extrusionOk="0">
                    <a:moveTo>
                      <a:pt x="13661" y="1"/>
                    </a:moveTo>
                    <a:cubicBezTo>
                      <a:pt x="10793" y="1"/>
                      <a:pt x="8149" y="858"/>
                      <a:pt x="5960" y="2341"/>
                    </a:cubicBezTo>
                    <a:cubicBezTo>
                      <a:pt x="5692" y="2529"/>
                      <a:pt x="5468" y="2681"/>
                      <a:pt x="5245" y="2868"/>
                    </a:cubicBezTo>
                    <a:cubicBezTo>
                      <a:pt x="4021" y="3798"/>
                      <a:pt x="2976" y="4950"/>
                      <a:pt x="2163" y="6219"/>
                    </a:cubicBezTo>
                    <a:cubicBezTo>
                      <a:pt x="1787" y="6808"/>
                      <a:pt x="1448" y="7407"/>
                      <a:pt x="1153" y="8041"/>
                    </a:cubicBezTo>
                    <a:cubicBezTo>
                      <a:pt x="1117" y="8113"/>
                      <a:pt x="1082" y="8193"/>
                      <a:pt x="1082" y="8265"/>
                    </a:cubicBezTo>
                    <a:cubicBezTo>
                      <a:pt x="519" y="9533"/>
                      <a:pt x="153" y="10873"/>
                      <a:pt x="1" y="12285"/>
                    </a:cubicBezTo>
                    <a:lnTo>
                      <a:pt x="27286" y="12285"/>
                    </a:lnTo>
                    <a:cubicBezTo>
                      <a:pt x="27250" y="11838"/>
                      <a:pt x="27178" y="11392"/>
                      <a:pt x="27098" y="10981"/>
                    </a:cubicBezTo>
                    <a:cubicBezTo>
                      <a:pt x="27098" y="10909"/>
                      <a:pt x="27062" y="10873"/>
                      <a:pt x="27062" y="10793"/>
                    </a:cubicBezTo>
                    <a:cubicBezTo>
                      <a:pt x="27026" y="10650"/>
                      <a:pt x="26991" y="10498"/>
                      <a:pt x="26955" y="10346"/>
                    </a:cubicBezTo>
                    <a:cubicBezTo>
                      <a:pt x="26955" y="10275"/>
                      <a:pt x="26910" y="10239"/>
                      <a:pt x="26910" y="10203"/>
                    </a:cubicBezTo>
                    <a:cubicBezTo>
                      <a:pt x="26910" y="10159"/>
                      <a:pt x="26910" y="10123"/>
                      <a:pt x="26875" y="10087"/>
                    </a:cubicBezTo>
                    <a:cubicBezTo>
                      <a:pt x="26205" y="7595"/>
                      <a:pt x="24864" y="5397"/>
                      <a:pt x="23006" y="3681"/>
                    </a:cubicBezTo>
                    <a:cubicBezTo>
                      <a:pt x="20549" y="1376"/>
                      <a:pt x="17270" y="1"/>
                      <a:pt x="13661" y="1"/>
                    </a:cubicBez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7" name="Google Shape;4747;p67"/>
              <p:cNvSpPr/>
              <p:nvPr/>
            </p:nvSpPr>
            <p:spPr>
              <a:xfrm>
                <a:off x="2762606" y="4252906"/>
                <a:ext cx="828676" cy="373095"/>
              </a:xfrm>
              <a:custGeom>
                <a:avLst/>
                <a:gdLst/>
                <a:ahLst/>
                <a:cxnLst/>
                <a:rect l="l" t="t" r="r" b="b"/>
                <a:pathLst>
                  <a:path w="27286" h="12285" extrusionOk="0">
                    <a:moveTo>
                      <a:pt x="13661" y="1"/>
                    </a:moveTo>
                    <a:cubicBezTo>
                      <a:pt x="10793" y="1"/>
                      <a:pt x="8149" y="858"/>
                      <a:pt x="5960" y="2341"/>
                    </a:cubicBezTo>
                    <a:cubicBezTo>
                      <a:pt x="5692" y="2529"/>
                      <a:pt x="5468" y="2681"/>
                      <a:pt x="5245" y="2868"/>
                    </a:cubicBezTo>
                    <a:cubicBezTo>
                      <a:pt x="4021" y="3798"/>
                      <a:pt x="2976" y="4950"/>
                      <a:pt x="2163" y="6219"/>
                    </a:cubicBezTo>
                    <a:cubicBezTo>
                      <a:pt x="1787" y="6808"/>
                      <a:pt x="1448" y="7407"/>
                      <a:pt x="1153" y="8041"/>
                    </a:cubicBezTo>
                    <a:cubicBezTo>
                      <a:pt x="1117" y="8113"/>
                      <a:pt x="1082" y="8193"/>
                      <a:pt x="1082" y="8265"/>
                    </a:cubicBezTo>
                    <a:cubicBezTo>
                      <a:pt x="519" y="9533"/>
                      <a:pt x="153" y="10873"/>
                      <a:pt x="1" y="12285"/>
                    </a:cubicBezTo>
                    <a:lnTo>
                      <a:pt x="27286" y="12285"/>
                    </a:lnTo>
                    <a:cubicBezTo>
                      <a:pt x="27250" y="11838"/>
                      <a:pt x="27178" y="11392"/>
                      <a:pt x="27098" y="10981"/>
                    </a:cubicBezTo>
                    <a:cubicBezTo>
                      <a:pt x="27098" y="10909"/>
                      <a:pt x="27062" y="10873"/>
                      <a:pt x="27062" y="10793"/>
                    </a:cubicBezTo>
                    <a:cubicBezTo>
                      <a:pt x="27026" y="10650"/>
                      <a:pt x="26991" y="10498"/>
                      <a:pt x="26955" y="10346"/>
                    </a:cubicBezTo>
                    <a:cubicBezTo>
                      <a:pt x="26955" y="10275"/>
                      <a:pt x="26910" y="10239"/>
                      <a:pt x="26910" y="10203"/>
                    </a:cubicBezTo>
                    <a:cubicBezTo>
                      <a:pt x="26910" y="10159"/>
                      <a:pt x="26910" y="10123"/>
                      <a:pt x="26875" y="10087"/>
                    </a:cubicBezTo>
                    <a:cubicBezTo>
                      <a:pt x="26205" y="7595"/>
                      <a:pt x="24864" y="5397"/>
                      <a:pt x="23006" y="3681"/>
                    </a:cubicBezTo>
                    <a:cubicBezTo>
                      <a:pt x="20549" y="1376"/>
                      <a:pt x="17270" y="1"/>
                      <a:pt x="13661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748" name="Google Shape;4748;p67"/>
          <p:cNvGrpSpPr/>
          <p:nvPr/>
        </p:nvGrpSpPr>
        <p:grpSpPr>
          <a:xfrm>
            <a:off x="1669850" y="1171356"/>
            <a:ext cx="574511" cy="874709"/>
            <a:chOff x="1715404" y="1112080"/>
            <a:chExt cx="642270" cy="977984"/>
          </a:xfrm>
        </p:grpSpPr>
        <p:grpSp>
          <p:nvGrpSpPr>
            <p:cNvPr id="4749" name="Google Shape;4749;p67"/>
            <p:cNvGrpSpPr/>
            <p:nvPr/>
          </p:nvGrpSpPr>
          <p:grpSpPr>
            <a:xfrm>
              <a:off x="1715404" y="1112080"/>
              <a:ext cx="642270" cy="977984"/>
              <a:chOff x="1715404" y="1112080"/>
              <a:chExt cx="642270" cy="977984"/>
            </a:xfrm>
          </p:grpSpPr>
          <p:sp>
            <p:nvSpPr>
              <p:cNvPr id="4750" name="Google Shape;4750;p67"/>
              <p:cNvSpPr/>
              <p:nvPr/>
            </p:nvSpPr>
            <p:spPr>
              <a:xfrm>
                <a:off x="1715404" y="1112080"/>
                <a:ext cx="642270" cy="642270"/>
              </a:xfrm>
              <a:custGeom>
                <a:avLst/>
                <a:gdLst/>
                <a:ahLst/>
                <a:cxnLst/>
                <a:rect l="l" t="t" r="r" b="b"/>
                <a:pathLst>
                  <a:path w="41544" h="41544" extrusionOk="0">
                    <a:moveTo>
                      <a:pt x="20773" y="3462"/>
                    </a:moveTo>
                    <a:cubicBezTo>
                      <a:pt x="30333" y="3462"/>
                      <a:pt x="38081" y="11211"/>
                      <a:pt x="38081" y="20771"/>
                    </a:cubicBezTo>
                    <a:cubicBezTo>
                      <a:pt x="38081" y="30331"/>
                      <a:pt x="30333" y="38081"/>
                      <a:pt x="20773" y="38081"/>
                    </a:cubicBezTo>
                    <a:cubicBezTo>
                      <a:pt x="11213" y="38081"/>
                      <a:pt x="3462" y="30331"/>
                      <a:pt x="3462" y="20771"/>
                    </a:cubicBezTo>
                    <a:cubicBezTo>
                      <a:pt x="3462" y="11211"/>
                      <a:pt x="11213" y="3462"/>
                      <a:pt x="20773" y="3462"/>
                    </a:cubicBezTo>
                    <a:close/>
                    <a:moveTo>
                      <a:pt x="20773" y="0"/>
                    </a:moveTo>
                    <a:cubicBezTo>
                      <a:pt x="9301" y="0"/>
                      <a:pt x="0" y="9299"/>
                      <a:pt x="0" y="20771"/>
                    </a:cubicBezTo>
                    <a:cubicBezTo>
                      <a:pt x="0" y="32243"/>
                      <a:pt x="9301" y="41543"/>
                      <a:pt x="20773" y="41543"/>
                    </a:cubicBezTo>
                    <a:cubicBezTo>
                      <a:pt x="32245" y="41543"/>
                      <a:pt x="41543" y="32243"/>
                      <a:pt x="41543" y="20771"/>
                    </a:cubicBezTo>
                    <a:cubicBezTo>
                      <a:pt x="41543" y="9299"/>
                      <a:pt x="32245" y="0"/>
                      <a:pt x="20773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1" name="Google Shape;4751;p67"/>
              <p:cNvSpPr/>
              <p:nvPr/>
            </p:nvSpPr>
            <p:spPr>
              <a:xfrm>
                <a:off x="1956781" y="1714402"/>
                <a:ext cx="9121" cy="375663"/>
              </a:xfrm>
              <a:custGeom>
                <a:avLst/>
                <a:gdLst/>
                <a:ahLst/>
                <a:cxnLst/>
                <a:rect l="l" t="t" r="r" b="b"/>
                <a:pathLst>
                  <a:path w="590" h="24299" extrusionOk="0">
                    <a:moveTo>
                      <a:pt x="0" y="0"/>
                    </a:moveTo>
                    <a:lnTo>
                      <a:pt x="0" y="24299"/>
                    </a:lnTo>
                    <a:lnTo>
                      <a:pt x="589" y="24299"/>
                    </a:lnTo>
                    <a:lnTo>
                      <a:pt x="589" y="0"/>
                    </a:ln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52" name="Google Shape;4752;p67"/>
            <p:cNvGrpSpPr/>
            <p:nvPr/>
          </p:nvGrpSpPr>
          <p:grpSpPr>
            <a:xfrm>
              <a:off x="1768927" y="1165603"/>
              <a:ext cx="535225" cy="851367"/>
              <a:chOff x="1768927" y="1165603"/>
              <a:chExt cx="535225" cy="851367"/>
            </a:xfrm>
          </p:grpSpPr>
          <p:sp>
            <p:nvSpPr>
              <p:cNvPr id="4753" name="Google Shape;4753;p67"/>
              <p:cNvSpPr/>
              <p:nvPr/>
            </p:nvSpPr>
            <p:spPr>
              <a:xfrm>
                <a:off x="1768927" y="1165603"/>
                <a:ext cx="535225" cy="535225"/>
              </a:xfrm>
              <a:custGeom>
                <a:avLst/>
                <a:gdLst/>
                <a:ahLst/>
                <a:cxnLst/>
                <a:rect l="l" t="t" r="r" b="b"/>
                <a:pathLst>
                  <a:path w="34620" h="34620" extrusionOk="0">
                    <a:moveTo>
                      <a:pt x="17311" y="3462"/>
                    </a:moveTo>
                    <a:cubicBezTo>
                      <a:pt x="24959" y="3462"/>
                      <a:pt x="31157" y="9661"/>
                      <a:pt x="31157" y="17309"/>
                    </a:cubicBezTo>
                    <a:cubicBezTo>
                      <a:pt x="31157" y="24957"/>
                      <a:pt x="24959" y="31157"/>
                      <a:pt x="17311" y="31157"/>
                    </a:cubicBezTo>
                    <a:cubicBezTo>
                      <a:pt x="9663" y="31157"/>
                      <a:pt x="3462" y="24957"/>
                      <a:pt x="3462" y="17309"/>
                    </a:cubicBezTo>
                    <a:cubicBezTo>
                      <a:pt x="3462" y="9661"/>
                      <a:pt x="9663" y="3462"/>
                      <a:pt x="17311" y="3462"/>
                    </a:cubicBezTo>
                    <a:close/>
                    <a:moveTo>
                      <a:pt x="17311" y="0"/>
                    </a:moveTo>
                    <a:cubicBezTo>
                      <a:pt x="7751" y="0"/>
                      <a:pt x="0" y="7749"/>
                      <a:pt x="0" y="17309"/>
                    </a:cubicBezTo>
                    <a:cubicBezTo>
                      <a:pt x="0" y="26869"/>
                      <a:pt x="7751" y="34619"/>
                      <a:pt x="17311" y="34619"/>
                    </a:cubicBezTo>
                    <a:cubicBezTo>
                      <a:pt x="26871" y="34619"/>
                      <a:pt x="34619" y="26869"/>
                      <a:pt x="34619" y="17309"/>
                    </a:cubicBezTo>
                    <a:cubicBezTo>
                      <a:pt x="34619" y="7749"/>
                      <a:pt x="26871" y="0"/>
                      <a:pt x="17311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4" name="Google Shape;4754;p67"/>
              <p:cNvSpPr/>
              <p:nvPr/>
            </p:nvSpPr>
            <p:spPr>
              <a:xfrm>
                <a:off x="2006902" y="1668949"/>
                <a:ext cx="9137" cy="34802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22511" extrusionOk="0">
                    <a:moveTo>
                      <a:pt x="1" y="0"/>
                    </a:moveTo>
                    <a:lnTo>
                      <a:pt x="1" y="22510"/>
                    </a:lnTo>
                    <a:lnTo>
                      <a:pt x="590" y="22510"/>
                    </a:lnTo>
                    <a:lnTo>
                      <a:pt x="590" y="0"/>
                    </a:ln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55" name="Google Shape;4755;p67"/>
            <p:cNvGrpSpPr/>
            <p:nvPr/>
          </p:nvGrpSpPr>
          <p:grpSpPr>
            <a:xfrm>
              <a:off x="1822449" y="1219125"/>
              <a:ext cx="428180" cy="718859"/>
              <a:chOff x="1822449" y="1219125"/>
              <a:chExt cx="428180" cy="718859"/>
            </a:xfrm>
          </p:grpSpPr>
          <p:sp>
            <p:nvSpPr>
              <p:cNvPr id="4756" name="Google Shape;4756;p67"/>
              <p:cNvSpPr/>
              <p:nvPr/>
            </p:nvSpPr>
            <p:spPr>
              <a:xfrm>
                <a:off x="1822449" y="1219125"/>
                <a:ext cx="428180" cy="428180"/>
              </a:xfrm>
              <a:custGeom>
                <a:avLst/>
                <a:gdLst/>
                <a:ahLst/>
                <a:cxnLst/>
                <a:rect l="l" t="t" r="r" b="b"/>
                <a:pathLst>
                  <a:path w="27696" h="27696" extrusionOk="0">
                    <a:moveTo>
                      <a:pt x="13849" y="3462"/>
                    </a:moveTo>
                    <a:cubicBezTo>
                      <a:pt x="19585" y="3462"/>
                      <a:pt x="24233" y="8111"/>
                      <a:pt x="24233" y="13847"/>
                    </a:cubicBezTo>
                    <a:cubicBezTo>
                      <a:pt x="24233" y="19583"/>
                      <a:pt x="19585" y="24233"/>
                      <a:pt x="13849" y="24233"/>
                    </a:cubicBezTo>
                    <a:cubicBezTo>
                      <a:pt x="8113" y="24233"/>
                      <a:pt x="3462" y="19583"/>
                      <a:pt x="3462" y="13847"/>
                    </a:cubicBezTo>
                    <a:cubicBezTo>
                      <a:pt x="3462" y="8111"/>
                      <a:pt x="8113" y="3462"/>
                      <a:pt x="13849" y="3462"/>
                    </a:cubicBezTo>
                    <a:close/>
                    <a:moveTo>
                      <a:pt x="13849" y="0"/>
                    </a:moveTo>
                    <a:cubicBezTo>
                      <a:pt x="6201" y="0"/>
                      <a:pt x="0" y="6199"/>
                      <a:pt x="0" y="13847"/>
                    </a:cubicBezTo>
                    <a:cubicBezTo>
                      <a:pt x="0" y="21495"/>
                      <a:pt x="6201" y="27695"/>
                      <a:pt x="13849" y="27695"/>
                    </a:cubicBezTo>
                    <a:cubicBezTo>
                      <a:pt x="21497" y="27695"/>
                      <a:pt x="27695" y="21495"/>
                      <a:pt x="27695" y="13847"/>
                    </a:cubicBezTo>
                    <a:cubicBezTo>
                      <a:pt x="27695" y="6199"/>
                      <a:pt x="21497" y="0"/>
                      <a:pt x="13849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7" name="Google Shape;4757;p67"/>
              <p:cNvSpPr/>
              <p:nvPr/>
            </p:nvSpPr>
            <p:spPr>
              <a:xfrm>
                <a:off x="2057039" y="1605996"/>
                <a:ext cx="9121" cy="33198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21474" extrusionOk="0">
                    <a:moveTo>
                      <a:pt x="0" y="0"/>
                    </a:moveTo>
                    <a:lnTo>
                      <a:pt x="0" y="21474"/>
                    </a:lnTo>
                    <a:lnTo>
                      <a:pt x="590" y="21474"/>
                    </a:lnTo>
                    <a:lnTo>
                      <a:pt x="590" y="0"/>
                    </a:ln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58" name="Google Shape;4758;p67"/>
            <p:cNvGrpSpPr/>
            <p:nvPr/>
          </p:nvGrpSpPr>
          <p:grpSpPr>
            <a:xfrm>
              <a:off x="1875972" y="1272648"/>
              <a:ext cx="321135" cy="586939"/>
              <a:chOff x="1875972" y="1272648"/>
              <a:chExt cx="321135" cy="586939"/>
            </a:xfrm>
          </p:grpSpPr>
          <p:sp>
            <p:nvSpPr>
              <p:cNvPr id="4759" name="Google Shape;4759;p67"/>
              <p:cNvSpPr/>
              <p:nvPr/>
            </p:nvSpPr>
            <p:spPr>
              <a:xfrm>
                <a:off x="1875972" y="1272648"/>
                <a:ext cx="321135" cy="321120"/>
              </a:xfrm>
              <a:custGeom>
                <a:avLst/>
                <a:gdLst/>
                <a:ahLst/>
                <a:cxnLst/>
                <a:rect l="l" t="t" r="r" b="b"/>
                <a:pathLst>
                  <a:path w="20772" h="20771" extrusionOk="0">
                    <a:moveTo>
                      <a:pt x="10387" y="3461"/>
                    </a:moveTo>
                    <a:cubicBezTo>
                      <a:pt x="14211" y="3461"/>
                      <a:pt x="17309" y="6561"/>
                      <a:pt x="17309" y="10385"/>
                    </a:cubicBezTo>
                    <a:cubicBezTo>
                      <a:pt x="17309" y="14209"/>
                      <a:pt x="14211" y="17309"/>
                      <a:pt x="10387" y="17309"/>
                    </a:cubicBezTo>
                    <a:cubicBezTo>
                      <a:pt x="6563" y="17309"/>
                      <a:pt x="3462" y="14209"/>
                      <a:pt x="3462" y="10385"/>
                    </a:cubicBezTo>
                    <a:cubicBezTo>
                      <a:pt x="3462" y="6561"/>
                      <a:pt x="6563" y="3461"/>
                      <a:pt x="10387" y="3461"/>
                    </a:cubicBezTo>
                    <a:close/>
                    <a:moveTo>
                      <a:pt x="10387" y="0"/>
                    </a:moveTo>
                    <a:cubicBezTo>
                      <a:pt x="4651" y="0"/>
                      <a:pt x="0" y="4649"/>
                      <a:pt x="0" y="10385"/>
                    </a:cubicBezTo>
                    <a:cubicBezTo>
                      <a:pt x="0" y="16121"/>
                      <a:pt x="4651" y="20771"/>
                      <a:pt x="10387" y="20771"/>
                    </a:cubicBezTo>
                    <a:cubicBezTo>
                      <a:pt x="16123" y="20771"/>
                      <a:pt x="20771" y="16121"/>
                      <a:pt x="20771" y="10385"/>
                    </a:cubicBezTo>
                    <a:cubicBezTo>
                      <a:pt x="20771" y="4649"/>
                      <a:pt x="16123" y="0"/>
                      <a:pt x="10387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0" name="Google Shape;4760;p67"/>
              <p:cNvSpPr/>
              <p:nvPr/>
            </p:nvSpPr>
            <p:spPr>
              <a:xfrm>
                <a:off x="2107176" y="1533705"/>
                <a:ext cx="9121" cy="325881"/>
              </a:xfrm>
              <a:custGeom>
                <a:avLst/>
                <a:gdLst/>
                <a:ahLst/>
                <a:cxnLst/>
                <a:rect l="l" t="t" r="r" b="b"/>
                <a:pathLst>
                  <a:path w="590" h="21079" extrusionOk="0">
                    <a:moveTo>
                      <a:pt x="0" y="0"/>
                    </a:moveTo>
                    <a:lnTo>
                      <a:pt x="0" y="21078"/>
                    </a:lnTo>
                    <a:lnTo>
                      <a:pt x="589" y="21078"/>
                    </a:lnTo>
                    <a:lnTo>
                      <a:pt x="589" y="0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761" name="Google Shape;4761;p67"/>
          <p:cNvGrpSpPr/>
          <p:nvPr/>
        </p:nvGrpSpPr>
        <p:grpSpPr>
          <a:xfrm>
            <a:off x="7777011" y="3728078"/>
            <a:ext cx="293855" cy="644170"/>
            <a:chOff x="241025" y="3151575"/>
            <a:chExt cx="293855" cy="644170"/>
          </a:xfrm>
        </p:grpSpPr>
        <p:sp>
          <p:nvSpPr>
            <p:cNvPr id="4762" name="Google Shape;4762;p67"/>
            <p:cNvSpPr/>
            <p:nvPr/>
          </p:nvSpPr>
          <p:spPr>
            <a:xfrm>
              <a:off x="241025" y="3151575"/>
              <a:ext cx="293303" cy="644170"/>
            </a:xfrm>
            <a:custGeom>
              <a:avLst/>
              <a:gdLst/>
              <a:ahLst/>
              <a:cxnLst/>
              <a:rect l="l" t="t" r="r" b="b"/>
              <a:pathLst>
                <a:path w="19117" h="41986" extrusionOk="0">
                  <a:moveTo>
                    <a:pt x="1155" y="1"/>
                  </a:moveTo>
                  <a:cubicBezTo>
                    <a:pt x="516" y="1"/>
                    <a:pt x="1" y="516"/>
                    <a:pt x="1" y="1152"/>
                  </a:cubicBezTo>
                  <a:lnTo>
                    <a:pt x="1" y="35706"/>
                  </a:lnTo>
                  <a:cubicBezTo>
                    <a:pt x="1" y="36344"/>
                    <a:pt x="9559" y="41985"/>
                    <a:pt x="9559" y="41985"/>
                  </a:cubicBezTo>
                  <a:cubicBezTo>
                    <a:pt x="9559" y="41985"/>
                    <a:pt x="19117" y="36344"/>
                    <a:pt x="19117" y="35706"/>
                  </a:cubicBezTo>
                  <a:lnTo>
                    <a:pt x="19117" y="1152"/>
                  </a:lnTo>
                  <a:cubicBezTo>
                    <a:pt x="19117" y="516"/>
                    <a:pt x="18601" y="1"/>
                    <a:pt x="17963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67"/>
            <p:cNvSpPr/>
            <p:nvPr/>
          </p:nvSpPr>
          <p:spPr>
            <a:xfrm>
              <a:off x="241347" y="3252796"/>
              <a:ext cx="293533" cy="164134"/>
            </a:xfrm>
            <a:custGeom>
              <a:avLst/>
              <a:gdLst/>
              <a:ahLst/>
              <a:cxnLst/>
              <a:rect l="l" t="t" r="r" b="b"/>
              <a:pathLst>
                <a:path w="19132" h="10698" extrusionOk="0">
                  <a:moveTo>
                    <a:pt x="1" y="1"/>
                  </a:moveTo>
                  <a:lnTo>
                    <a:pt x="1" y="10698"/>
                  </a:lnTo>
                  <a:lnTo>
                    <a:pt x="19132" y="10698"/>
                  </a:lnTo>
                  <a:lnTo>
                    <a:pt x="19132" y="1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64" name="Google Shape;4764;p67"/>
          <p:cNvGrpSpPr/>
          <p:nvPr/>
        </p:nvGrpSpPr>
        <p:grpSpPr>
          <a:xfrm>
            <a:off x="724994" y="2928078"/>
            <a:ext cx="1779649" cy="591620"/>
            <a:chOff x="246070" y="1983375"/>
            <a:chExt cx="1855347" cy="616849"/>
          </a:xfrm>
        </p:grpSpPr>
        <p:sp>
          <p:nvSpPr>
            <p:cNvPr id="4765" name="Google Shape;4765;p67"/>
            <p:cNvSpPr/>
            <p:nvPr/>
          </p:nvSpPr>
          <p:spPr>
            <a:xfrm>
              <a:off x="1072131" y="1983872"/>
              <a:ext cx="408910" cy="407494"/>
            </a:xfrm>
            <a:custGeom>
              <a:avLst/>
              <a:gdLst/>
              <a:ahLst/>
              <a:cxnLst/>
              <a:rect l="l" t="t" r="r" b="b"/>
              <a:pathLst>
                <a:path w="34090" h="33972" extrusionOk="0">
                  <a:moveTo>
                    <a:pt x="17046" y="1"/>
                  </a:moveTo>
                  <a:cubicBezTo>
                    <a:pt x="16894" y="1"/>
                    <a:pt x="16742" y="59"/>
                    <a:pt x="16626" y="174"/>
                  </a:cubicBezTo>
                  <a:lnTo>
                    <a:pt x="9933" y="6868"/>
                  </a:lnTo>
                  <a:cubicBezTo>
                    <a:pt x="9821" y="6978"/>
                    <a:pt x="9670" y="7041"/>
                    <a:pt x="9512" y="7041"/>
                  </a:cubicBezTo>
                  <a:cubicBezTo>
                    <a:pt x="9354" y="7041"/>
                    <a:pt x="9203" y="6978"/>
                    <a:pt x="9094" y="6868"/>
                  </a:cubicBezTo>
                  <a:lnTo>
                    <a:pt x="9087" y="6861"/>
                  </a:lnTo>
                  <a:cubicBezTo>
                    <a:pt x="8857" y="6629"/>
                    <a:pt x="8642" y="6175"/>
                    <a:pt x="8611" y="5850"/>
                  </a:cubicBezTo>
                  <a:cubicBezTo>
                    <a:pt x="8611" y="5850"/>
                    <a:pt x="8522" y="4941"/>
                    <a:pt x="7959" y="4378"/>
                  </a:cubicBezTo>
                  <a:cubicBezTo>
                    <a:pt x="7469" y="3863"/>
                    <a:pt x="6813" y="3605"/>
                    <a:pt x="6156" y="3605"/>
                  </a:cubicBezTo>
                  <a:cubicBezTo>
                    <a:pt x="5520" y="3605"/>
                    <a:pt x="4883" y="3847"/>
                    <a:pt x="4396" y="4333"/>
                  </a:cubicBezTo>
                  <a:cubicBezTo>
                    <a:pt x="3407" y="5322"/>
                    <a:pt x="3425" y="6932"/>
                    <a:pt x="4435" y="7898"/>
                  </a:cubicBezTo>
                  <a:cubicBezTo>
                    <a:pt x="5002" y="8462"/>
                    <a:pt x="5908" y="8553"/>
                    <a:pt x="5908" y="8553"/>
                  </a:cubicBezTo>
                  <a:cubicBezTo>
                    <a:pt x="6232" y="8583"/>
                    <a:pt x="6687" y="8797"/>
                    <a:pt x="6919" y="9027"/>
                  </a:cubicBezTo>
                  <a:lnTo>
                    <a:pt x="6926" y="9034"/>
                  </a:lnTo>
                  <a:cubicBezTo>
                    <a:pt x="7156" y="9267"/>
                    <a:pt x="7156" y="9642"/>
                    <a:pt x="6926" y="9875"/>
                  </a:cubicBezTo>
                  <a:lnTo>
                    <a:pt x="232" y="16567"/>
                  </a:lnTo>
                  <a:cubicBezTo>
                    <a:pt x="1" y="16798"/>
                    <a:pt x="1" y="17174"/>
                    <a:pt x="232" y="17406"/>
                  </a:cubicBezTo>
                  <a:lnTo>
                    <a:pt x="6411" y="23585"/>
                  </a:lnTo>
                  <a:lnTo>
                    <a:pt x="6926" y="24100"/>
                  </a:lnTo>
                  <a:cubicBezTo>
                    <a:pt x="6969" y="24141"/>
                    <a:pt x="7020" y="24173"/>
                    <a:pt x="7073" y="24197"/>
                  </a:cubicBezTo>
                  <a:cubicBezTo>
                    <a:pt x="7158" y="24244"/>
                    <a:pt x="7250" y="24269"/>
                    <a:pt x="7345" y="24273"/>
                  </a:cubicBezTo>
                  <a:cubicBezTo>
                    <a:pt x="7503" y="24273"/>
                    <a:pt x="7654" y="24211"/>
                    <a:pt x="7765" y="24101"/>
                  </a:cubicBezTo>
                  <a:lnTo>
                    <a:pt x="7839" y="24027"/>
                  </a:lnTo>
                  <a:cubicBezTo>
                    <a:pt x="8069" y="23796"/>
                    <a:pt x="8283" y="23341"/>
                    <a:pt x="8318" y="23013"/>
                  </a:cubicBezTo>
                  <a:cubicBezTo>
                    <a:pt x="8318" y="23013"/>
                    <a:pt x="8405" y="22107"/>
                    <a:pt x="8967" y="21541"/>
                  </a:cubicBezTo>
                  <a:cubicBezTo>
                    <a:pt x="9183" y="21324"/>
                    <a:pt x="9437" y="21149"/>
                    <a:pt x="9717" y="21026"/>
                  </a:cubicBezTo>
                  <a:cubicBezTo>
                    <a:pt x="10047" y="20876"/>
                    <a:pt x="10396" y="20805"/>
                    <a:pt x="10740" y="20805"/>
                  </a:cubicBezTo>
                  <a:cubicBezTo>
                    <a:pt x="11539" y="20805"/>
                    <a:pt x="12316" y="21191"/>
                    <a:pt x="12792" y="21886"/>
                  </a:cubicBezTo>
                  <a:cubicBezTo>
                    <a:pt x="13474" y="22879"/>
                    <a:pt x="13347" y="24218"/>
                    <a:pt x="12490" y="25064"/>
                  </a:cubicBezTo>
                  <a:cubicBezTo>
                    <a:pt x="12119" y="25437"/>
                    <a:pt x="11599" y="25600"/>
                    <a:pt x="11289" y="25668"/>
                  </a:cubicBezTo>
                  <a:cubicBezTo>
                    <a:pt x="11157" y="25704"/>
                    <a:pt x="11023" y="25732"/>
                    <a:pt x="10887" y="25749"/>
                  </a:cubicBezTo>
                  <a:cubicBezTo>
                    <a:pt x="10830" y="25757"/>
                    <a:pt x="10775" y="25769"/>
                    <a:pt x="10722" y="25785"/>
                  </a:cubicBezTo>
                  <a:cubicBezTo>
                    <a:pt x="10456" y="25871"/>
                    <a:pt x="10173" y="26027"/>
                    <a:pt x="10008" y="26193"/>
                  </a:cubicBezTo>
                  <a:lnTo>
                    <a:pt x="9933" y="26265"/>
                  </a:lnTo>
                  <a:cubicBezTo>
                    <a:pt x="9699" y="26497"/>
                    <a:pt x="9699" y="26875"/>
                    <a:pt x="9933" y="27106"/>
                  </a:cubicBezTo>
                  <a:lnTo>
                    <a:pt x="11412" y="28584"/>
                  </a:lnTo>
                  <a:lnTo>
                    <a:pt x="16625" y="33798"/>
                  </a:lnTo>
                  <a:cubicBezTo>
                    <a:pt x="16736" y="33908"/>
                    <a:pt x="16887" y="33972"/>
                    <a:pt x="17043" y="33972"/>
                  </a:cubicBezTo>
                  <a:cubicBezTo>
                    <a:pt x="17198" y="33970"/>
                    <a:pt x="17347" y="33910"/>
                    <a:pt x="17459" y="33802"/>
                  </a:cubicBezTo>
                  <a:lnTo>
                    <a:pt x="20636" y="30627"/>
                  </a:lnTo>
                  <a:lnTo>
                    <a:pt x="24073" y="27189"/>
                  </a:lnTo>
                  <a:cubicBezTo>
                    <a:pt x="24300" y="26955"/>
                    <a:pt x="24300" y="26581"/>
                    <a:pt x="24073" y="26348"/>
                  </a:cubicBezTo>
                  <a:lnTo>
                    <a:pt x="23953" y="26231"/>
                  </a:lnTo>
                  <a:cubicBezTo>
                    <a:pt x="23722" y="26001"/>
                    <a:pt x="23267" y="25783"/>
                    <a:pt x="22942" y="25754"/>
                  </a:cubicBezTo>
                  <a:cubicBezTo>
                    <a:pt x="22942" y="25754"/>
                    <a:pt x="22033" y="25665"/>
                    <a:pt x="21470" y="25100"/>
                  </a:cubicBezTo>
                  <a:cubicBezTo>
                    <a:pt x="20528" y="24086"/>
                    <a:pt x="20569" y="22503"/>
                    <a:pt x="21561" y="21539"/>
                  </a:cubicBezTo>
                  <a:cubicBezTo>
                    <a:pt x="22056" y="21057"/>
                    <a:pt x="22698" y="20816"/>
                    <a:pt x="23340" y="20816"/>
                  </a:cubicBezTo>
                  <a:cubicBezTo>
                    <a:pt x="23985" y="20816"/>
                    <a:pt x="24629" y="21059"/>
                    <a:pt x="25125" y="21544"/>
                  </a:cubicBezTo>
                  <a:cubicBezTo>
                    <a:pt x="25687" y="22107"/>
                    <a:pt x="25774" y="23017"/>
                    <a:pt x="25774" y="23017"/>
                  </a:cubicBezTo>
                  <a:cubicBezTo>
                    <a:pt x="25807" y="23341"/>
                    <a:pt x="26021" y="23796"/>
                    <a:pt x="26253" y="24027"/>
                  </a:cubicBezTo>
                  <a:lnTo>
                    <a:pt x="26325" y="24101"/>
                  </a:lnTo>
                  <a:cubicBezTo>
                    <a:pt x="26441" y="24216"/>
                    <a:pt x="26592" y="24274"/>
                    <a:pt x="26744" y="24274"/>
                  </a:cubicBezTo>
                  <a:cubicBezTo>
                    <a:pt x="26891" y="24274"/>
                    <a:pt x="27038" y="24219"/>
                    <a:pt x="27152" y="24110"/>
                  </a:cubicBezTo>
                  <a:lnTo>
                    <a:pt x="29878" y="21384"/>
                  </a:lnTo>
                  <a:lnTo>
                    <a:pt x="33774" y="17487"/>
                  </a:lnTo>
                  <a:cubicBezTo>
                    <a:pt x="33779" y="17482"/>
                    <a:pt x="33786" y="17482"/>
                    <a:pt x="33791" y="17476"/>
                  </a:cubicBezTo>
                  <a:lnTo>
                    <a:pt x="33860" y="17408"/>
                  </a:lnTo>
                  <a:cubicBezTo>
                    <a:pt x="34090" y="17174"/>
                    <a:pt x="34090" y="16798"/>
                    <a:pt x="33860" y="16567"/>
                  </a:cubicBezTo>
                  <a:lnTo>
                    <a:pt x="27166" y="9875"/>
                  </a:lnTo>
                  <a:cubicBezTo>
                    <a:pt x="26934" y="9643"/>
                    <a:pt x="26934" y="9267"/>
                    <a:pt x="27166" y="9036"/>
                  </a:cubicBezTo>
                  <a:lnTo>
                    <a:pt x="27283" y="8914"/>
                  </a:lnTo>
                  <a:cubicBezTo>
                    <a:pt x="27513" y="8684"/>
                    <a:pt x="27973" y="8469"/>
                    <a:pt x="28297" y="8437"/>
                  </a:cubicBezTo>
                  <a:cubicBezTo>
                    <a:pt x="28297" y="8437"/>
                    <a:pt x="29203" y="8349"/>
                    <a:pt x="29770" y="7786"/>
                  </a:cubicBezTo>
                  <a:cubicBezTo>
                    <a:pt x="30769" y="6818"/>
                    <a:pt x="30782" y="5219"/>
                    <a:pt x="29799" y="4235"/>
                  </a:cubicBezTo>
                  <a:cubicBezTo>
                    <a:pt x="29311" y="3748"/>
                    <a:pt x="28674" y="3505"/>
                    <a:pt x="28036" y="3505"/>
                  </a:cubicBezTo>
                  <a:cubicBezTo>
                    <a:pt x="27385" y="3505"/>
                    <a:pt x="26735" y="3758"/>
                    <a:pt x="26246" y="4263"/>
                  </a:cubicBezTo>
                  <a:cubicBezTo>
                    <a:pt x="25685" y="4826"/>
                    <a:pt x="25594" y="5735"/>
                    <a:pt x="25594" y="5735"/>
                  </a:cubicBezTo>
                  <a:cubicBezTo>
                    <a:pt x="25563" y="6060"/>
                    <a:pt x="25350" y="6514"/>
                    <a:pt x="25119" y="6746"/>
                  </a:cubicBezTo>
                  <a:lnTo>
                    <a:pt x="24998" y="6866"/>
                  </a:lnTo>
                  <a:cubicBezTo>
                    <a:pt x="24883" y="6982"/>
                    <a:pt x="24731" y="7040"/>
                    <a:pt x="24579" y="7040"/>
                  </a:cubicBezTo>
                  <a:cubicBezTo>
                    <a:pt x="24427" y="7040"/>
                    <a:pt x="24275" y="6982"/>
                    <a:pt x="24159" y="6866"/>
                  </a:cubicBezTo>
                  <a:lnTo>
                    <a:pt x="17466" y="174"/>
                  </a:lnTo>
                  <a:cubicBezTo>
                    <a:pt x="17350" y="59"/>
                    <a:pt x="17198" y="1"/>
                    <a:pt x="17046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67"/>
            <p:cNvSpPr/>
            <p:nvPr/>
          </p:nvSpPr>
          <p:spPr>
            <a:xfrm>
              <a:off x="1430530" y="2193486"/>
              <a:ext cx="46960" cy="46948"/>
            </a:xfrm>
            <a:custGeom>
              <a:avLst/>
              <a:gdLst/>
              <a:ahLst/>
              <a:cxnLst/>
              <a:rect l="l" t="t" r="r" b="b"/>
              <a:pathLst>
                <a:path w="3915" h="3914" extrusionOk="0">
                  <a:moveTo>
                    <a:pt x="3914" y="1"/>
                  </a:moveTo>
                  <a:lnTo>
                    <a:pt x="3914" y="1"/>
                  </a:lnTo>
                  <a:cubicBezTo>
                    <a:pt x="3909" y="6"/>
                    <a:pt x="3902" y="8"/>
                    <a:pt x="3897" y="13"/>
                  </a:cubicBezTo>
                  <a:lnTo>
                    <a:pt x="1" y="3909"/>
                  </a:lnTo>
                  <a:lnTo>
                    <a:pt x="1" y="3914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67"/>
            <p:cNvSpPr/>
            <p:nvPr/>
          </p:nvSpPr>
          <p:spPr>
            <a:xfrm>
              <a:off x="1277847" y="2191554"/>
              <a:ext cx="408898" cy="407518"/>
            </a:xfrm>
            <a:custGeom>
              <a:avLst/>
              <a:gdLst/>
              <a:ahLst/>
              <a:cxnLst/>
              <a:rect l="l" t="t" r="r" b="b"/>
              <a:pathLst>
                <a:path w="34089" h="33974" extrusionOk="0">
                  <a:moveTo>
                    <a:pt x="17044" y="0"/>
                  </a:moveTo>
                  <a:cubicBezTo>
                    <a:pt x="16893" y="2"/>
                    <a:pt x="16750" y="60"/>
                    <a:pt x="16640" y="163"/>
                  </a:cubicBezTo>
                  <a:lnTo>
                    <a:pt x="12729" y="4075"/>
                  </a:lnTo>
                  <a:lnTo>
                    <a:pt x="12729" y="4070"/>
                  </a:lnTo>
                  <a:lnTo>
                    <a:pt x="10005" y="6793"/>
                  </a:lnTo>
                  <a:cubicBezTo>
                    <a:pt x="9890" y="6904"/>
                    <a:pt x="9742" y="6959"/>
                    <a:pt x="9595" y="6959"/>
                  </a:cubicBezTo>
                  <a:cubicBezTo>
                    <a:pt x="9444" y="6959"/>
                    <a:pt x="9293" y="6901"/>
                    <a:pt x="9178" y="6787"/>
                  </a:cubicBezTo>
                  <a:lnTo>
                    <a:pt x="9104" y="6713"/>
                  </a:lnTo>
                  <a:cubicBezTo>
                    <a:pt x="8874" y="6481"/>
                    <a:pt x="8660" y="6026"/>
                    <a:pt x="8625" y="5702"/>
                  </a:cubicBezTo>
                  <a:cubicBezTo>
                    <a:pt x="8625" y="5702"/>
                    <a:pt x="8539" y="4792"/>
                    <a:pt x="7976" y="4229"/>
                  </a:cubicBezTo>
                  <a:cubicBezTo>
                    <a:pt x="7478" y="3726"/>
                    <a:pt x="6821" y="3474"/>
                    <a:pt x="6165" y="3474"/>
                  </a:cubicBezTo>
                  <a:cubicBezTo>
                    <a:pt x="5524" y="3474"/>
                    <a:pt x="4883" y="3714"/>
                    <a:pt x="4388" y="4197"/>
                  </a:cubicBezTo>
                  <a:cubicBezTo>
                    <a:pt x="3384" y="5172"/>
                    <a:pt x="3354" y="6775"/>
                    <a:pt x="4322" y="7785"/>
                  </a:cubicBezTo>
                  <a:cubicBezTo>
                    <a:pt x="4884" y="8350"/>
                    <a:pt x="5795" y="8439"/>
                    <a:pt x="5795" y="8439"/>
                  </a:cubicBezTo>
                  <a:cubicBezTo>
                    <a:pt x="6118" y="8468"/>
                    <a:pt x="6573" y="8686"/>
                    <a:pt x="6804" y="8916"/>
                  </a:cubicBezTo>
                  <a:lnTo>
                    <a:pt x="6924" y="9033"/>
                  </a:lnTo>
                  <a:cubicBezTo>
                    <a:pt x="7153" y="9267"/>
                    <a:pt x="7153" y="9641"/>
                    <a:pt x="6924" y="9874"/>
                  </a:cubicBezTo>
                  <a:lnTo>
                    <a:pt x="3488" y="13310"/>
                  </a:lnTo>
                  <a:lnTo>
                    <a:pt x="310" y="16487"/>
                  </a:lnTo>
                  <a:lnTo>
                    <a:pt x="233" y="16566"/>
                  </a:lnTo>
                  <a:cubicBezTo>
                    <a:pt x="1" y="16798"/>
                    <a:pt x="1" y="17174"/>
                    <a:pt x="233" y="17405"/>
                  </a:cubicBezTo>
                  <a:lnTo>
                    <a:pt x="6926" y="24099"/>
                  </a:lnTo>
                  <a:cubicBezTo>
                    <a:pt x="7156" y="24332"/>
                    <a:pt x="7156" y="24706"/>
                    <a:pt x="6926" y="24938"/>
                  </a:cubicBezTo>
                  <a:lnTo>
                    <a:pt x="6919" y="24945"/>
                  </a:lnTo>
                  <a:cubicBezTo>
                    <a:pt x="6688" y="25177"/>
                    <a:pt x="6233" y="25391"/>
                    <a:pt x="5908" y="25420"/>
                  </a:cubicBezTo>
                  <a:cubicBezTo>
                    <a:pt x="5908" y="25420"/>
                    <a:pt x="4999" y="25511"/>
                    <a:pt x="4436" y="26074"/>
                  </a:cubicBezTo>
                  <a:cubicBezTo>
                    <a:pt x="3478" y="27047"/>
                    <a:pt x="3485" y="28613"/>
                    <a:pt x="4451" y="29579"/>
                  </a:cubicBezTo>
                  <a:cubicBezTo>
                    <a:pt x="4938" y="30065"/>
                    <a:pt x="5575" y="30309"/>
                    <a:pt x="6213" y="30309"/>
                  </a:cubicBezTo>
                  <a:cubicBezTo>
                    <a:pt x="6843" y="30309"/>
                    <a:pt x="7473" y="30072"/>
                    <a:pt x="7958" y="29596"/>
                  </a:cubicBezTo>
                  <a:cubicBezTo>
                    <a:pt x="8522" y="29031"/>
                    <a:pt x="8608" y="28125"/>
                    <a:pt x="8608" y="28125"/>
                  </a:cubicBezTo>
                  <a:cubicBezTo>
                    <a:pt x="8642" y="27797"/>
                    <a:pt x="8857" y="27341"/>
                    <a:pt x="9087" y="27111"/>
                  </a:cubicBezTo>
                  <a:lnTo>
                    <a:pt x="9090" y="27107"/>
                  </a:lnTo>
                  <a:cubicBezTo>
                    <a:pt x="9204" y="26996"/>
                    <a:pt x="9355" y="26934"/>
                    <a:pt x="9513" y="26934"/>
                  </a:cubicBezTo>
                  <a:cubicBezTo>
                    <a:pt x="9669" y="26934"/>
                    <a:pt x="9820" y="26996"/>
                    <a:pt x="9930" y="27107"/>
                  </a:cubicBezTo>
                  <a:lnTo>
                    <a:pt x="16623" y="33801"/>
                  </a:lnTo>
                  <a:cubicBezTo>
                    <a:pt x="16741" y="33916"/>
                    <a:pt x="16893" y="33973"/>
                    <a:pt x="17045" y="33973"/>
                  </a:cubicBezTo>
                  <a:cubicBezTo>
                    <a:pt x="17198" y="33973"/>
                    <a:pt x="17350" y="33916"/>
                    <a:pt x="17468" y="33801"/>
                  </a:cubicBezTo>
                  <a:lnTo>
                    <a:pt x="24161" y="27107"/>
                  </a:lnTo>
                  <a:cubicBezTo>
                    <a:pt x="24391" y="26874"/>
                    <a:pt x="24391" y="26500"/>
                    <a:pt x="24161" y="26266"/>
                  </a:cubicBezTo>
                  <a:lnTo>
                    <a:pt x="24082" y="26193"/>
                  </a:lnTo>
                  <a:cubicBezTo>
                    <a:pt x="23852" y="25963"/>
                    <a:pt x="23396" y="25746"/>
                    <a:pt x="23073" y="25714"/>
                  </a:cubicBezTo>
                  <a:cubicBezTo>
                    <a:pt x="23073" y="25714"/>
                    <a:pt x="22167" y="25628"/>
                    <a:pt x="21600" y="25063"/>
                  </a:cubicBezTo>
                  <a:cubicBezTo>
                    <a:pt x="20626" y="24092"/>
                    <a:pt x="20631" y="22513"/>
                    <a:pt x="21600" y="21541"/>
                  </a:cubicBezTo>
                  <a:cubicBezTo>
                    <a:pt x="22087" y="21055"/>
                    <a:pt x="22725" y="20812"/>
                    <a:pt x="23362" y="20812"/>
                  </a:cubicBezTo>
                  <a:cubicBezTo>
                    <a:pt x="24000" y="20812"/>
                    <a:pt x="24637" y="21055"/>
                    <a:pt x="25124" y="21541"/>
                  </a:cubicBezTo>
                  <a:cubicBezTo>
                    <a:pt x="25685" y="22104"/>
                    <a:pt x="25776" y="23016"/>
                    <a:pt x="25776" y="23016"/>
                  </a:cubicBezTo>
                  <a:cubicBezTo>
                    <a:pt x="25805" y="23338"/>
                    <a:pt x="26022" y="23793"/>
                    <a:pt x="26252" y="24025"/>
                  </a:cubicBezTo>
                  <a:lnTo>
                    <a:pt x="26325" y="24099"/>
                  </a:lnTo>
                  <a:cubicBezTo>
                    <a:pt x="26437" y="24209"/>
                    <a:pt x="26588" y="24270"/>
                    <a:pt x="26746" y="24270"/>
                  </a:cubicBezTo>
                  <a:cubicBezTo>
                    <a:pt x="26902" y="24270"/>
                    <a:pt x="27053" y="24209"/>
                    <a:pt x="27165" y="24099"/>
                  </a:cubicBezTo>
                  <a:lnTo>
                    <a:pt x="33858" y="17405"/>
                  </a:lnTo>
                  <a:cubicBezTo>
                    <a:pt x="34088" y="17172"/>
                    <a:pt x="34087" y="16798"/>
                    <a:pt x="33855" y="16566"/>
                  </a:cubicBezTo>
                  <a:lnTo>
                    <a:pt x="28225" y="10937"/>
                  </a:lnTo>
                  <a:lnTo>
                    <a:pt x="27163" y="9874"/>
                  </a:lnTo>
                  <a:cubicBezTo>
                    <a:pt x="27051" y="9763"/>
                    <a:pt x="26900" y="9701"/>
                    <a:pt x="26742" y="9701"/>
                  </a:cubicBezTo>
                  <a:cubicBezTo>
                    <a:pt x="26585" y="9701"/>
                    <a:pt x="26434" y="9763"/>
                    <a:pt x="26322" y="9874"/>
                  </a:cubicBezTo>
                  <a:lnTo>
                    <a:pt x="26252" y="9945"/>
                  </a:lnTo>
                  <a:cubicBezTo>
                    <a:pt x="26022" y="10176"/>
                    <a:pt x="25807" y="10631"/>
                    <a:pt x="25773" y="10959"/>
                  </a:cubicBezTo>
                  <a:cubicBezTo>
                    <a:pt x="25773" y="10959"/>
                    <a:pt x="25687" y="11865"/>
                    <a:pt x="25124" y="12430"/>
                  </a:cubicBezTo>
                  <a:cubicBezTo>
                    <a:pt x="24657" y="12897"/>
                    <a:pt x="24024" y="13159"/>
                    <a:pt x="23363" y="13159"/>
                  </a:cubicBezTo>
                  <a:cubicBezTo>
                    <a:pt x="23351" y="13159"/>
                    <a:pt x="23341" y="13156"/>
                    <a:pt x="23329" y="13156"/>
                  </a:cubicBezTo>
                  <a:cubicBezTo>
                    <a:pt x="23312" y="13156"/>
                    <a:pt x="23293" y="13161"/>
                    <a:pt x="23276" y="13161"/>
                  </a:cubicBezTo>
                  <a:cubicBezTo>
                    <a:pt x="22268" y="13161"/>
                    <a:pt x="21358" y="12553"/>
                    <a:pt x="20974" y="11623"/>
                  </a:cubicBezTo>
                  <a:cubicBezTo>
                    <a:pt x="20588" y="10691"/>
                    <a:pt x="20801" y="9620"/>
                    <a:pt x="21513" y="8908"/>
                  </a:cubicBezTo>
                  <a:cubicBezTo>
                    <a:pt x="22076" y="8345"/>
                    <a:pt x="22987" y="8257"/>
                    <a:pt x="22987" y="8257"/>
                  </a:cubicBezTo>
                  <a:cubicBezTo>
                    <a:pt x="23310" y="8228"/>
                    <a:pt x="23765" y="8010"/>
                    <a:pt x="23996" y="7779"/>
                  </a:cubicBezTo>
                  <a:lnTo>
                    <a:pt x="24117" y="7662"/>
                  </a:lnTo>
                  <a:cubicBezTo>
                    <a:pt x="24345" y="7432"/>
                    <a:pt x="24347" y="7063"/>
                    <a:pt x="24122" y="6831"/>
                  </a:cubicBezTo>
                  <a:lnTo>
                    <a:pt x="23358" y="6067"/>
                  </a:lnTo>
                  <a:lnTo>
                    <a:pt x="17464" y="174"/>
                  </a:lnTo>
                  <a:cubicBezTo>
                    <a:pt x="17353" y="64"/>
                    <a:pt x="17202" y="0"/>
                    <a:pt x="17044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67"/>
            <p:cNvSpPr/>
            <p:nvPr/>
          </p:nvSpPr>
          <p:spPr>
            <a:xfrm>
              <a:off x="1690156" y="2190379"/>
              <a:ext cx="411261" cy="409845"/>
            </a:xfrm>
            <a:custGeom>
              <a:avLst/>
              <a:gdLst/>
              <a:ahLst/>
              <a:cxnLst/>
              <a:rect l="l" t="t" r="r" b="b"/>
              <a:pathLst>
                <a:path w="34286" h="34168" extrusionOk="0">
                  <a:moveTo>
                    <a:pt x="17145" y="1"/>
                  </a:moveTo>
                  <a:cubicBezTo>
                    <a:pt x="16992" y="1"/>
                    <a:pt x="16839" y="59"/>
                    <a:pt x="16722" y="176"/>
                  </a:cubicBezTo>
                  <a:lnTo>
                    <a:pt x="16686" y="210"/>
                  </a:lnTo>
                  <a:cubicBezTo>
                    <a:pt x="16681" y="215"/>
                    <a:pt x="16681" y="220"/>
                    <a:pt x="16676" y="225"/>
                  </a:cubicBezTo>
                  <a:lnTo>
                    <a:pt x="11966" y="4935"/>
                  </a:lnTo>
                  <a:lnTo>
                    <a:pt x="9984" y="6917"/>
                  </a:lnTo>
                  <a:cubicBezTo>
                    <a:pt x="9756" y="7149"/>
                    <a:pt x="9758" y="7521"/>
                    <a:pt x="9988" y="7751"/>
                  </a:cubicBezTo>
                  <a:lnTo>
                    <a:pt x="10048" y="7810"/>
                  </a:lnTo>
                  <a:cubicBezTo>
                    <a:pt x="10290" y="8021"/>
                    <a:pt x="10698" y="8211"/>
                    <a:pt x="11002" y="8239"/>
                  </a:cubicBezTo>
                  <a:cubicBezTo>
                    <a:pt x="11002" y="8239"/>
                    <a:pt x="11759" y="8319"/>
                    <a:pt x="12317" y="8760"/>
                  </a:cubicBezTo>
                  <a:cubicBezTo>
                    <a:pt x="12404" y="8821"/>
                    <a:pt x="12487" y="8887"/>
                    <a:pt x="12562" y="8963"/>
                  </a:cubicBezTo>
                  <a:cubicBezTo>
                    <a:pt x="13552" y="9938"/>
                    <a:pt x="13559" y="11536"/>
                    <a:pt x="12576" y="12516"/>
                  </a:cubicBezTo>
                  <a:cubicBezTo>
                    <a:pt x="12086" y="13006"/>
                    <a:pt x="11445" y="13250"/>
                    <a:pt x="10804" y="13250"/>
                  </a:cubicBezTo>
                  <a:cubicBezTo>
                    <a:pt x="10156" y="13250"/>
                    <a:pt x="9509" y="13001"/>
                    <a:pt x="9018" y="12502"/>
                  </a:cubicBezTo>
                  <a:cubicBezTo>
                    <a:pt x="8939" y="12421"/>
                    <a:pt x="8869" y="12335"/>
                    <a:pt x="8807" y="12241"/>
                  </a:cubicBezTo>
                  <a:cubicBezTo>
                    <a:pt x="8376" y="11683"/>
                    <a:pt x="8300" y="10944"/>
                    <a:pt x="8300" y="10944"/>
                  </a:cubicBezTo>
                  <a:cubicBezTo>
                    <a:pt x="8271" y="10652"/>
                    <a:pt x="8094" y="10264"/>
                    <a:pt x="7894" y="10017"/>
                  </a:cubicBezTo>
                  <a:cubicBezTo>
                    <a:pt x="7890" y="10013"/>
                    <a:pt x="7887" y="10008"/>
                    <a:pt x="7883" y="10005"/>
                  </a:cubicBezTo>
                  <a:lnTo>
                    <a:pt x="7810" y="9933"/>
                  </a:lnTo>
                  <a:cubicBezTo>
                    <a:pt x="7697" y="9818"/>
                    <a:pt x="7544" y="9756"/>
                    <a:pt x="7388" y="9756"/>
                  </a:cubicBezTo>
                  <a:cubicBezTo>
                    <a:pt x="7313" y="9756"/>
                    <a:pt x="7238" y="9770"/>
                    <a:pt x="7166" y="9799"/>
                  </a:cubicBezTo>
                  <a:cubicBezTo>
                    <a:pt x="7096" y="9828"/>
                    <a:pt x="7029" y="9871"/>
                    <a:pt x="6974" y="9924"/>
                  </a:cubicBezTo>
                  <a:lnTo>
                    <a:pt x="5908" y="10990"/>
                  </a:lnTo>
                  <a:lnTo>
                    <a:pt x="282" y="16618"/>
                  </a:lnTo>
                  <a:cubicBezTo>
                    <a:pt x="277" y="16623"/>
                    <a:pt x="270" y="16624"/>
                    <a:pt x="265" y="16628"/>
                  </a:cubicBezTo>
                  <a:lnTo>
                    <a:pt x="236" y="16662"/>
                  </a:lnTo>
                  <a:cubicBezTo>
                    <a:pt x="0" y="16896"/>
                    <a:pt x="0" y="17275"/>
                    <a:pt x="236" y="17510"/>
                  </a:cubicBezTo>
                  <a:lnTo>
                    <a:pt x="6965" y="24238"/>
                  </a:lnTo>
                  <a:cubicBezTo>
                    <a:pt x="7082" y="24355"/>
                    <a:pt x="7235" y="24414"/>
                    <a:pt x="7388" y="24414"/>
                  </a:cubicBezTo>
                  <a:cubicBezTo>
                    <a:pt x="7541" y="24414"/>
                    <a:pt x="7695" y="24355"/>
                    <a:pt x="7811" y="24238"/>
                  </a:cubicBezTo>
                  <a:lnTo>
                    <a:pt x="7882" y="24168"/>
                  </a:lnTo>
                  <a:cubicBezTo>
                    <a:pt x="8115" y="23932"/>
                    <a:pt x="8330" y="23478"/>
                    <a:pt x="8364" y="23150"/>
                  </a:cubicBezTo>
                  <a:cubicBezTo>
                    <a:pt x="8364" y="23150"/>
                    <a:pt x="8450" y="22237"/>
                    <a:pt x="9016" y="21669"/>
                  </a:cubicBezTo>
                  <a:cubicBezTo>
                    <a:pt x="9506" y="21169"/>
                    <a:pt x="10154" y="20919"/>
                    <a:pt x="10803" y="20919"/>
                  </a:cubicBezTo>
                  <a:cubicBezTo>
                    <a:pt x="11444" y="20919"/>
                    <a:pt x="12085" y="21163"/>
                    <a:pt x="12574" y="21653"/>
                  </a:cubicBezTo>
                  <a:cubicBezTo>
                    <a:pt x="13559" y="22637"/>
                    <a:pt x="13552" y="24236"/>
                    <a:pt x="12559" y="25211"/>
                  </a:cubicBezTo>
                  <a:cubicBezTo>
                    <a:pt x="11994" y="25777"/>
                    <a:pt x="11081" y="25867"/>
                    <a:pt x="11081" y="25867"/>
                  </a:cubicBezTo>
                  <a:cubicBezTo>
                    <a:pt x="10753" y="25898"/>
                    <a:pt x="10295" y="26116"/>
                    <a:pt x="10063" y="26346"/>
                  </a:cubicBezTo>
                  <a:lnTo>
                    <a:pt x="9989" y="26419"/>
                  </a:lnTo>
                  <a:cubicBezTo>
                    <a:pt x="9758" y="26653"/>
                    <a:pt x="9758" y="27030"/>
                    <a:pt x="9989" y="27264"/>
                  </a:cubicBezTo>
                  <a:lnTo>
                    <a:pt x="16722" y="33995"/>
                  </a:lnTo>
                  <a:cubicBezTo>
                    <a:pt x="16839" y="34110"/>
                    <a:pt x="16991" y="34168"/>
                    <a:pt x="17144" y="34168"/>
                  </a:cubicBezTo>
                  <a:cubicBezTo>
                    <a:pt x="17296" y="34168"/>
                    <a:pt x="17448" y="34110"/>
                    <a:pt x="17565" y="33995"/>
                  </a:cubicBezTo>
                  <a:lnTo>
                    <a:pt x="24296" y="27264"/>
                  </a:lnTo>
                  <a:cubicBezTo>
                    <a:pt x="24414" y="27148"/>
                    <a:pt x="24567" y="27090"/>
                    <a:pt x="24720" y="27090"/>
                  </a:cubicBezTo>
                  <a:cubicBezTo>
                    <a:pt x="24873" y="27090"/>
                    <a:pt x="25027" y="27148"/>
                    <a:pt x="25144" y="27264"/>
                  </a:cubicBezTo>
                  <a:lnTo>
                    <a:pt x="25264" y="27384"/>
                  </a:lnTo>
                  <a:cubicBezTo>
                    <a:pt x="25496" y="27619"/>
                    <a:pt x="25712" y="28077"/>
                    <a:pt x="25743" y="28402"/>
                  </a:cubicBezTo>
                  <a:cubicBezTo>
                    <a:pt x="25743" y="28402"/>
                    <a:pt x="25832" y="29315"/>
                    <a:pt x="26399" y="29883"/>
                  </a:cubicBezTo>
                  <a:cubicBezTo>
                    <a:pt x="26888" y="30368"/>
                    <a:pt x="27526" y="30611"/>
                    <a:pt x="28165" y="30611"/>
                  </a:cubicBezTo>
                  <a:cubicBezTo>
                    <a:pt x="28806" y="30611"/>
                    <a:pt x="29447" y="30366"/>
                    <a:pt x="29936" y="29878"/>
                  </a:cubicBezTo>
                  <a:cubicBezTo>
                    <a:pt x="30913" y="28901"/>
                    <a:pt x="30914" y="27319"/>
                    <a:pt x="29943" y="26340"/>
                  </a:cubicBezTo>
                  <a:lnTo>
                    <a:pt x="29943" y="26340"/>
                  </a:lnTo>
                  <a:lnTo>
                    <a:pt x="29943" y="26344"/>
                  </a:lnTo>
                  <a:cubicBezTo>
                    <a:pt x="29373" y="25774"/>
                    <a:pt x="28460" y="25688"/>
                    <a:pt x="28460" y="25688"/>
                  </a:cubicBezTo>
                  <a:cubicBezTo>
                    <a:pt x="28132" y="25654"/>
                    <a:pt x="27677" y="25439"/>
                    <a:pt x="27442" y="25206"/>
                  </a:cubicBezTo>
                  <a:lnTo>
                    <a:pt x="27322" y="25084"/>
                  </a:lnTo>
                  <a:cubicBezTo>
                    <a:pt x="27092" y="24851"/>
                    <a:pt x="27092" y="24475"/>
                    <a:pt x="27322" y="24241"/>
                  </a:cubicBezTo>
                  <a:lnTo>
                    <a:pt x="34054" y="17508"/>
                  </a:lnTo>
                  <a:cubicBezTo>
                    <a:pt x="34285" y="17275"/>
                    <a:pt x="34285" y="16897"/>
                    <a:pt x="34054" y="16664"/>
                  </a:cubicBezTo>
                  <a:lnTo>
                    <a:pt x="27322" y="9933"/>
                  </a:lnTo>
                  <a:cubicBezTo>
                    <a:pt x="27090" y="9698"/>
                    <a:pt x="27090" y="9320"/>
                    <a:pt x="27322" y="9085"/>
                  </a:cubicBezTo>
                  <a:lnTo>
                    <a:pt x="27327" y="9081"/>
                  </a:lnTo>
                  <a:cubicBezTo>
                    <a:pt x="27559" y="8848"/>
                    <a:pt x="28017" y="8635"/>
                    <a:pt x="28345" y="8601"/>
                  </a:cubicBezTo>
                  <a:cubicBezTo>
                    <a:pt x="28345" y="8601"/>
                    <a:pt x="29258" y="8515"/>
                    <a:pt x="29825" y="7947"/>
                  </a:cubicBezTo>
                  <a:cubicBezTo>
                    <a:pt x="30817" y="6972"/>
                    <a:pt x="30823" y="5372"/>
                    <a:pt x="29840" y="4389"/>
                  </a:cubicBezTo>
                  <a:cubicBezTo>
                    <a:pt x="29350" y="3899"/>
                    <a:pt x="28709" y="3655"/>
                    <a:pt x="28068" y="3655"/>
                  </a:cubicBezTo>
                  <a:cubicBezTo>
                    <a:pt x="27420" y="3655"/>
                    <a:pt x="26771" y="3905"/>
                    <a:pt x="26280" y="4404"/>
                  </a:cubicBezTo>
                  <a:cubicBezTo>
                    <a:pt x="25716" y="4969"/>
                    <a:pt x="25628" y="5887"/>
                    <a:pt x="25628" y="5887"/>
                  </a:cubicBezTo>
                  <a:cubicBezTo>
                    <a:pt x="25596" y="6210"/>
                    <a:pt x="25381" y="6670"/>
                    <a:pt x="25146" y="6903"/>
                  </a:cubicBezTo>
                  <a:lnTo>
                    <a:pt x="25144" y="6907"/>
                  </a:lnTo>
                  <a:cubicBezTo>
                    <a:pt x="25027" y="7023"/>
                    <a:pt x="24873" y="7081"/>
                    <a:pt x="24720" y="7081"/>
                  </a:cubicBezTo>
                  <a:cubicBezTo>
                    <a:pt x="24567" y="7081"/>
                    <a:pt x="24414" y="7023"/>
                    <a:pt x="24296" y="6907"/>
                  </a:cubicBezTo>
                  <a:lnTo>
                    <a:pt x="17567" y="176"/>
                  </a:lnTo>
                  <a:cubicBezTo>
                    <a:pt x="17450" y="59"/>
                    <a:pt x="17297" y="1"/>
                    <a:pt x="17145" y="1"/>
                  </a:cubicBezTo>
                  <a:close/>
                </a:path>
              </a:pathLst>
            </a:custGeom>
            <a:solidFill>
              <a:srgbClr val="DBE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67"/>
            <p:cNvSpPr/>
            <p:nvPr/>
          </p:nvSpPr>
          <p:spPr>
            <a:xfrm>
              <a:off x="1484068" y="1984268"/>
              <a:ext cx="408862" cy="407494"/>
            </a:xfrm>
            <a:custGeom>
              <a:avLst/>
              <a:gdLst/>
              <a:ahLst/>
              <a:cxnLst/>
              <a:rect l="l" t="t" r="r" b="b"/>
              <a:pathLst>
                <a:path w="34086" h="33972" extrusionOk="0">
                  <a:moveTo>
                    <a:pt x="17043" y="1"/>
                  </a:moveTo>
                  <a:cubicBezTo>
                    <a:pt x="16887" y="1"/>
                    <a:pt x="16736" y="61"/>
                    <a:pt x="16624" y="172"/>
                  </a:cubicBezTo>
                  <a:lnTo>
                    <a:pt x="9932" y="6866"/>
                  </a:lnTo>
                  <a:cubicBezTo>
                    <a:pt x="9701" y="7099"/>
                    <a:pt x="9701" y="7475"/>
                    <a:pt x="9932" y="7709"/>
                  </a:cubicBezTo>
                  <a:lnTo>
                    <a:pt x="10003" y="7779"/>
                  </a:lnTo>
                  <a:cubicBezTo>
                    <a:pt x="10235" y="8009"/>
                    <a:pt x="10689" y="8223"/>
                    <a:pt x="11014" y="8254"/>
                  </a:cubicBezTo>
                  <a:cubicBezTo>
                    <a:pt x="11014" y="8254"/>
                    <a:pt x="11923" y="8345"/>
                    <a:pt x="12486" y="8907"/>
                  </a:cubicBezTo>
                  <a:cubicBezTo>
                    <a:pt x="13430" y="9883"/>
                    <a:pt x="13420" y="11436"/>
                    <a:pt x="12459" y="12397"/>
                  </a:cubicBezTo>
                  <a:cubicBezTo>
                    <a:pt x="11973" y="12885"/>
                    <a:pt x="11335" y="13129"/>
                    <a:pt x="10697" y="13129"/>
                  </a:cubicBezTo>
                  <a:cubicBezTo>
                    <a:pt x="10074" y="13129"/>
                    <a:pt x="9450" y="12896"/>
                    <a:pt x="8968" y="12430"/>
                  </a:cubicBezTo>
                  <a:cubicBezTo>
                    <a:pt x="8402" y="11864"/>
                    <a:pt x="8314" y="10958"/>
                    <a:pt x="8314" y="10958"/>
                  </a:cubicBezTo>
                  <a:cubicBezTo>
                    <a:pt x="8280" y="10633"/>
                    <a:pt x="8067" y="10178"/>
                    <a:pt x="7835" y="9948"/>
                  </a:cubicBezTo>
                  <a:lnTo>
                    <a:pt x="7765" y="9873"/>
                  </a:lnTo>
                  <a:cubicBezTo>
                    <a:pt x="7653" y="9763"/>
                    <a:pt x="7502" y="9701"/>
                    <a:pt x="7344" y="9699"/>
                  </a:cubicBezTo>
                  <a:cubicBezTo>
                    <a:pt x="7186" y="9699"/>
                    <a:pt x="7037" y="9763"/>
                    <a:pt x="6926" y="9873"/>
                  </a:cubicBezTo>
                  <a:lnTo>
                    <a:pt x="232" y="16566"/>
                  </a:lnTo>
                  <a:cubicBezTo>
                    <a:pt x="0" y="16800"/>
                    <a:pt x="0" y="17174"/>
                    <a:pt x="232" y="17406"/>
                  </a:cubicBezTo>
                  <a:lnTo>
                    <a:pt x="6170" y="23347"/>
                  </a:lnTo>
                  <a:lnTo>
                    <a:pt x="6167" y="23347"/>
                  </a:lnTo>
                  <a:lnTo>
                    <a:pt x="6929" y="24109"/>
                  </a:lnTo>
                  <a:cubicBezTo>
                    <a:pt x="7154" y="24343"/>
                    <a:pt x="7152" y="24712"/>
                    <a:pt x="6924" y="24942"/>
                  </a:cubicBezTo>
                  <a:lnTo>
                    <a:pt x="6805" y="25059"/>
                  </a:lnTo>
                  <a:cubicBezTo>
                    <a:pt x="6574" y="25290"/>
                    <a:pt x="6119" y="25508"/>
                    <a:pt x="5794" y="25537"/>
                  </a:cubicBezTo>
                  <a:cubicBezTo>
                    <a:pt x="5794" y="25537"/>
                    <a:pt x="4883" y="25625"/>
                    <a:pt x="4322" y="26188"/>
                  </a:cubicBezTo>
                  <a:cubicBezTo>
                    <a:pt x="3610" y="26900"/>
                    <a:pt x="3397" y="27971"/>
                    <a:pt x="3781" y="28903"/>
                  </a:cubicBezTo>
                  <a:cubicBezTo>
                    <a:pt x="4167" y="29833"/>
                    <a:pt x="5075" y="30441"/>
                    <a:pt x="6083" y="30441"/>
                  </a:cubicBezTo>
                  <a:cubicBezTo>
                    <a:pt x="6102" y="30441"/>
                    <a:pt x="6119" y="30436"/>
                    <a:pt x="6138" y="30436"/>
                  </a:cubicBezTo>
                  <a:cubicBezTo>
                    <a:pt x="6148" y="30436"/>
                    <a:pt x="6158" y="30437"/>
                    <a:pt x="6170" y="30437"/>
                  </a:cubicBezTo>
                  <a:cubicBezTo>
                    <a:pt x="6173" y="30437"/>
                    <a:pt x="6175" y="30437"/>
                    <a:pt x="6177" y="30437"/>
                  </a:cubicBezTo>
                  <a:cubicBezTo>
                    <a:pt x="6835" y="30437"/>
                    <a:pt x="7466" y="30175"/>
                    <a:pt x="7933" y="29710"/>
                  </a:cubicBezTo>
                  <a:cubicBezTo>
                    <a:pt x="8494" y="29145"/>
                    <a:pt x="8582" y="28239"/>
                    <a:pt x="8582" y="28239"/>
                  </a:cubicBezTo>
                  <a:cubicBezTo>
                    <a:pt x="8614" y="27911"/>
                    <a:pt x="8829" y="27456"/>
                    <a:pt x="9059" y="27225"/>
                  </a:cubicBezTo>
                  <a:lnTo>
                    <a:pt x="9129" y="27154"/>
                  </a:lnTo>
                  <a:cubicBezTo>
                    <a:pt x="9243" y="27043"/>
                    <a:pt x="9394" y="26981"/>
                    <a:pt x="9551" y="26981"/>
                  </a:cubicBezTo>
                  <a:cubicBezTo>
                    <a:pt x="9708" y="26981"/>
                    <a:pt x="9859" y="27043"/>
                    <a:pt x="9970" y="27154"/>
                  </a:cubicBezTo>
                  <a:lnTo>
                    <a:pt x="11033" y="28217"/>
                  </a:lnTo>
                  <a:lnTo>
                    <a:pt x="11033" y="28211"/>
                  </a:lnTo>
                  <a:lnTo>
                    <a:pt x="16621" y="33800"/>
                  </a:lnTo>
                  <a:cubicBezTo>
                    <a:pt x="16734" y="33909"/>
                    <a:pt x="16885" y="33971"/>
                    <a:pt x="17043" y="33971"/>
                  </a:cubicBezTo>
                  <a:cubicBezTo>
                    <a:pt x="17192" y="33970"/>
                    <a:pt x="17337" y="33913"/>
                    <a:pt x="17445" y="33810"/>
                  </a:cubicBezTo>
                  <a:cubicBezTo>
                    <a:pt x="17450" y="33805"/>
                    <a:pt x="17457" y="33803"/>
                    <a:pt x="17462" y="33800"/>
                  </a:cubicBezTo>
                  <a:lnTo>
                    <a:pt x="23088" y="28172"/>
                  </a:lnTo>
                  <a:lnTo>
                    <a:pt x="24154" y="27106"/>
                  </a:lnTo>
                  <a:cubicBezTo>
                    <a:pt x="24209" y="27053"/>
                    <a:pt x="24274" y="27010"/>
                    <a:pt x="24346" y="26981"/>
                  </a:cubicBezTo>
                  <a:cubicBezTo>
                    <a:pt x="24418" y="26951"/>
                    <a:pt x="24494" y="26937"/>
                    <a:pt x="24569" y="26937"/>
                  </a:cubicBezTo>
                  <a:cubicBezTo>
                    <a:pt x="24724" y="26937"/>
                    <a:pt x="24876" y="26998"/>
                    <a:pt x="24990" y="27113"/>
                  </a:cubicBezTo>
                  <a:lnTo>
                    <a:pt x="25063" y="27187"/>
                  </a:lnTo>
                  <a:cubicBezTo>
                    <a:pt x="25067" y="27190"/>
                    <a:pt x="25070" y="27195"/>
                    <a:pt x="25074" y="27199"/>
                  </a:cubicBezTo>
                  <a:cubicBezTo>
                    <a:pt x="25274" y="27444"/>
                    <a:pt x="25450" y="27834"/>
                    <a:pt x="25480" y="28124"/>
                  </a:cubicBezTo>
                  <a:cubicBezTo>
                    <a:pt x="25480" y="28124"/>
                    <a:pt x="25556" y="28865"/>
                    <a:pt x="25985" y="29423"/>
                  </a:cubicBezTo>
                  <a:cubicBezTo>
                    <a:pt x="26049" y="29516"/>
                    <a:pt x="26119" y="29603"/>
                    <a:pt x="26198" y="29684"/>
                  </a:cubicBezTo>
                  <a:cubicBezTo>
                    <a:pt x="26689" y="30182"/>
                    <a:pt x="27336" y="30431"/>
                    <a:pt x="27983" y="30431"/>
                  </a:cubicBezTo>
                  <a:cubicBezTo>
                    <a:pt x="28624" y="30431"/>
                    <a:pt x="29265" y="30187"/>
                    <a:pt x="29754" y="29698"/>
                  </a:cubicBezTo>
                  <a:cubicBezTo>
                    <a:pt x="30737" y="28716"/>
                    <a:pt x="30732" y="27120"/>
                    <a:pt x="29742" y="26143"/>
                  </a:cubicBezTo>
                  <a:cubicBezTo>
                    <a:pt x="29667" y="26069"/>
                    <a:pt x="29584" y="26001"/>
                    <a:pt x="29497" y="25941"/>
                  </a:cubicBezTo>
                  <a:cubicBezTo>
                    <a:pt x="28937" y="25500"/>
                    <a:pt x="28182" y="25421"/>
                    <a:pt x="28182" y="25421"/>
                  </a:cubicBezTo>
                  <a:cubicBezTo>
                    <a:pt x="27878" y="25392"/>
                    <a:pt x="27470" y="25203"/>
                    <a:pt x="27226" y="24990"/>
                  </a:cubicBezTo>
                  <a:lnTo>
                    <a:pt x="27168" y="24932"/>
                  </a:lnTo>
                  <a:cubicBezTo>
                    <a:pt x="26938" y="24703"/>
                    <a:pt x="26936" y="24331"/>
                    <a:pt x="27164" y="24099"/>
                  </a:cubicBezTo>
                  <a:lnTo>
                    <a:pt x="29146" y="22115"/>
                  </a:lnTo>
                  <a:lnTo>
                    <a:pt x="33856" y="17407"/>
                  </a:lnTo>
                  <a:cubicBezTo>
                    <a:pt x="33861" y="17402"/>
                    <a:pt x="33861" y="17397"/>
                    <a:pt x="33866" y="17392"/>
                  </a:cubicBezTo>
                  <a:cubicBezTo>
                    <a:pt x="34086" y="17160"/>
                    <a:pt x="34081" y="16795"/>
                    <a:pt x="33856" y="16566"/>
                  </a:cubicBezTo>
                  <a:lnTo>
                    <a:pt x="27162" y="9873"/>
                  </a:lnTo>
                  <a:cubicBezTo>
                    <a:pt x="27052" y="9764"/>
                    <a:pt x="26905" y="9701"/>
                    <a:pt x="26750" y="9701"/>
                  </a:cubicBezTo>
                  <a:cubicBezTo>
                    <a:pt x="26748" y="9701"/>
                    <a:pt x="26746" y="9701"/>
                    <a:pt x="26744" y="9701"/>
                  </a:cubicBezTo>
                  <a:cubicBezTo>
                    <a:pt x="26586" y="9701"/>
                    <a:pt x="26435" y="9763"/>
                    <a:pt x="26323" y="9873"/>
                  </a:cubicBezTo>
                  <a:lnTo>
                    <a:pt x="26249" y="9948"/>
                  </a:lnTo>
                  <a:cubicBezTo>
                    <a:pt x="26019" y="10178"/>
                    <a:pt x="25803" y="10635"/>
                    <a:pt x="25774" y="10961"/>
                  </a:cubicBezTo>
                  <a:cubicBezTo>
                    <a:pt x="25774" y="10961"/>
                    <a:pt x="25685" y="11869"/>
                    <a:pt x="25122" y="12434"/>
                  </a:cubicBezTo>
                  <a:cubicBezTo>
                    <a:pt x="24634" y="12928"/>
                    <a:pt x="23990" y="13175"/>
                    <a:pt x="23347" y="13175"/>
                  </a:cubicBezTo>
                  <a:cubicBezTo>
                    <a:pt x="22709" y="13175"/>
                    <a:pt x="22072" y="12932"/>
                    <a:pt x="21586" y="12446"/>
                  </a:cubicBezTo>
                  <a:cubicBezTo>
                    <a:pt x="20608" y="11467"/>
                    <a:pt x="20613" y="9881"/>
                    <a:pt x="21598" y="8910"/>
                  </a:cubicBezTo>
                  <a:cubicBezTo>
                    <a:pt x="22163" y="8347"/>
                    <a:pt x="23071" y="8258"/>
                    <a:pt x="23071" y="8258"/>
                  </a:cubicBezTo>
                  <a:cubicBezTo>
                    <a:pt x="23395" y="8227"/>
                    <a:pt x="23850" y="8014"/>
                    <a:pt x="24080" y="7782"/>
                  </a:cubicBezTo>
                  <a:lnTo>
                    <a:pt x="24159" y="7709"/>
                  </a:lnTo>
                  <a:cubicBezTo>
                    <a:pt x="24389" y="7475"/>
                    <a:pt x="24389" y="7099"/>
                    <a:pt x="24159" y="6866"/>
                  </a:cubicBezTo>
                  <a:lnTo>
                    <a:pt x="17465" y="172"/>
                  </a:lnTo>
                  <a:cubicBezTo>
                    <a:pt x="17352" y="63"/>
                    <a:pt x="17201" y="1"/>
                    <a:pt x="17043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67"/>
            <p:cNvSpPr/>
            <p:nvPr/>
          </p:nvSpPr>
          <p:spPr>
            <a:xfrm flipH="1">
              <a:off x="865779" y="2190662"/>
              <a:ext cx="408898" cy="407518"/>
            </a:xfrm>
            <a:custGeom>
              <a:avLst/>
              <a:gdLst/>
              <a:ahLst/>
              <a:cxnLst/>
              <a:rect l="l" t="t" r="r" b="b"/>
              <a:pathLst>
                <a:path w="34089" h="33974" extrusionOk="0">
                  <a:moveTo>
                    <a:pt x="17044" y="0"/>
                  </a:moveTo>
                  <a:cubicBezTo>
                    <a:pt x="16893" y="2"/>
                    <a:pt x="16750" y="60"/>
                    <a:pt x="16640" y="163"/>
                  </a:cubicBezTo>
                  <a:lnTo>
                    <a:pt x="12729" y="4075"/>
                  </a:lnTo>
                  <a:lnTo>
                    <a:pt x="12729" y="4070"/>
                  </a:lnTo>
                  <a:lnTo>
                    <a:pt x="10005" y="6793"/>
                  </a:lnTo>
                  <a:cubicBezTo>
                    <a:pt x="9890" y="6904"/>
                    <a:pt x="9742" y="6959"/>
                    <a:pt x="9595" y="6959"/>
                  </a:cubicBezTo>
                  <a:cubicBezTo>
                    <a:pt x="9444" y="6959"/>
                    <a:pt x="9293" y="6901"/>
                    <a:pt x="9178" y="6787"/>
                  </a:cubicBezTo>
                  <a:lnTo>
                    <a:pt x="9104" y="6713"/>
                  </a:lnTo>
                  <a:cubicBezTo>
                    <a:pt x="8874" y="6481"/>
                    <a:pt x="8660" y="6026"/>
                    <a:pt x="8625" y="5702"/>
                  </a:cubicBezTo>
                  <a:cubicBezTo>
                    <a:pt x="8625" y="5702"/>
                    <a:pt x="8539" y="4792"/>
                    <a:pt x="7976" y="4229"/>
                  </a:cubicBezTo>
                  <a:cubicBezTo>
                    <a:pt x="7478" y="3726"/>
                    <a:pt x="6821" y="3474"/>
                    <a:pt x="6165" y="3474"/>
                  </a:cubicBezTo>
                  <a:cubicBezTo>
                    <a:pt x="5524" y="3474"/>
                    <a:pt x="4883" y="3714"/>
                    <a:pt x="4388" y="4197"/>
                  </a:cubicBezTo>
                  <a:cubicBezTo>
                    <a:pt x="3384" y="5172"/>
                    <a:pt x="3354" y="6775"/>
                    <a:pt x="4322" y="7785"/>
                  </a:cubicBezTo>
                  <a:cubicBezTo>
                    <a:pt x="4884" y="8350"/>
                    <a:pt x="5795" y="8439"/>
                    <a:pt x="5795" y="8439"/>
                  </a:cubicBezTo>
                  <a:cubicBezTo>
                    <a:pt x="6118" y="8468"/>
                    <a:pt x="6573" y="8686"/>
                    <a:pt x="6804" y="8916"/>
                  </a:cubicBezTo>
                  <a:lnTo>
                    <a:pt x="6924" y="9033"/>
                  </a:lnTo>
                  <a:cubicBezTo>
                    <a:pt x="7153" y="9267"/>
                    <a:pt x="7153" y="9641"/>
                    <a:pt x="6924" y="9874"/>
                  </a:cubicBezTo>
                  <a:lnTo>
                    <a:pt x="3488" y="13310"/>
                  </a:lnTo>
                  <a:lnTo>
                    <a:pt x="310" y="16487"/>
                  </a:lnTo>
                  <a:lnTo>
                    <a:pt x="233" y="16566"/>
                  </a:lnTo>
                  <a:cubicBezTo>
                    <a:pt x="1" y="16798"/>
                    <a:pt x="1" y="17174"/>
                    <a:pt x="233" y="17405"/>
                  </a:cubicBezTo>
                  <a:lnTo>
                    <a:pt x="6926" y="24099"/>
                  </a:lnTo>
                  <a:cubicBezTo>
                    <a:pt x="7156" y="24332"/>
                    <a:pt x="7156" y="24706"/>
                    <a:pt x="6926" y="24938"/>
                  </a:cubicBezTo>
                  <a:lnTo>
                    <a:pt x="6919" y="24945"/>
                  </a:lnTo>
                  <a:cubicBezTo>
                    <a:pt x="6688" y="25177"/>
                    <a:pt x="6233" y="25391"/>
                    <a:pt x="5908" y="25420"/>
                  </a:cubicBezTo>
                  <a:cubicBezTo>
                    <a:pt x="5908" y="25420"/>
                    <a:pt x="4999" y="25511"/>
                    <a:pt x="4436" y="26074"/>
                  </a:cubicBezTo>
                  <a:cubicBezTo>
                    <a:pt x="3478" y="27047"/>
                    <a:pt x="3485" y="28613"/>
                    <a:pt x="4451" y="29579"/>
                  </a:cubicBezTo>
                  <a:cubicBezTo>
                    <a:pt x="4938" y="30065"/>
                    <a:pt x="5575" y="30309"/>
                    <a:pt x="6213" y="30309"/>
                  </a:cubicBezTo>
                  <a:cubicBezTo>
                    <a:pt x="6843" y="30309"/>
                    <a:pt x="7473" y="30072"/>
                    <a:pt x="7958" y="29596"/>
                  </a:cubicBezTo>
                  <a:cubicBezTo>
                    <a:pt x="8522" y="29031"/>
                    <a:pt x="8608" y="28125"/>
                    <a:pt x="8608" y="28125"/>
                  </a:cubicBezTo>
                  <a:cubicBezTo>
                    <a:pt x="8642" y="27797"/>
                    <a:pt x="8857" y="27341"/>
                    <a:pt x="9087" y="27111"/>
                  </a:cubicBezTo>
                  <a:lnTo>
                    <a:pt x="9090" y="27107"/>
                  </a:lnTo>
                  <a:cubicBezTo>
                    <a:pt x="9204" y="26996"/>
                    <a:pt x="9355" y="26934"/>
                    <a:pt x="9513" y="26934"/>
                  </a:cubicBezTo>
                  <a:cubicBezTo>
                    <a:pt x="9669" y="26934"/>
                    <a:pt x="9820" y="26996"/>
                    <a:pt x="9930" y="27107"/>
                  </a:cubicBezTo>
                  <a:lnTo>
                    <a:pt x="16623" y="33801"/>
                  </a:lnTo>
                  <a:cubicBezTo>
                    <a:pt x="16741" y="33916"/>
                    <a:pt x="16893" y="33973"/>
                    <a:pt x="17045" y="33973"/>
                  </a:cubicBezTo>
                  <a:cubicBezTo>
                    <a:pt x="17198" y="33973"/>
                    <a:pt x="17350" y="33916"/>
                    <a:pt x="17468" y="33801"/>
                  </a:cubicBezTo>
                  <a:lnTo>
                    <a:pt x="24161" y="27107"/>
                  </a:lnTo>
                  <a:cubicBezTo>
                    <a:pt x="24391" y="26874"/>
                    <a:pt x="24391" y="26500"/>
                    <a:pt x="24161" y="26266"/>
                  </a:cubicBezTo>
                  <a:lnTo>
                    <a:pt x="24082" y="26193"/>
                  </a:lnTo>
                  <a:cubicBezTo>
                    <a:pt x="23852" y="25963"/>
                    <a:pt x="23396" y="25746"/>
                    <a:pt x="23073" y="25714"/>
                  </a:cubicBezTo>
                  <a:cubicBezTo>
                    <a:pt x="23073" y="25714"/>
                    <a:pt x="22167" y="25628"/>
                    <a:pt x="21600" y="25063"/>
                  </a:cubicBezTo>
                  <a:cubicBezTo>
                    <a:pt x="20626" y="24092"/>
                    <a:pt x="20631" y="22513"/>
                    <a:pt x="21600" y="21541"/>
                  </a:cubicBezTo>
                  <a:cubicBezTo>
                    <a:pt x="22087" y="21055"/>
                    <a:pt x="22725" y="20812"/>
                    <a:pt x="23362" y="20812"/>
                  </a:cubicBezTo>
                  <a:cubicBezTo>
                    <a:pt x="24000" y="20812"/>
                    <a:pt x="24637" y="21055"/>
                    <a:pt x="25124" y="21541"/>
                  </a:cubicBezTo>
                  <a:cubicBezTo>
                    <a:pt x="25685" y="22104"/>
                    <a:pt x="25776" y="23016"/>
                    <a:pt x="25776" y="23016"/>
                  </a:cubicBezTo>
                  <a:cubicBezTo>
                    <a:pt x="25805" y="23338"/>
                    <a:pt x="26022" y="23793"/>
                    <a:pt x="26252" y="24025"/>
                  </a:cubicBezTo>
                  <a:lnTo>
                    <a:pt x="26325" y="24099"/>
                  </a:lnTo>
                  <a:cubicBezTo>
                    <a:pt x="26437" y="24209"/>
                    <a:pt x="26588" y="24270"/>
                    <a:pt x="26746" y="24270"/>
                  </a:cubicBezTo>
                  <a:cubicBezTo>
                    <a:pt x="26902" y="24270"/>
                    <a:pt x="27053" y="24209"/>
                    <a:pt x="27165" y="24099"/>
                  </a:cubicBezTo>
                  <a:lnTo>
                    <a:pt x="33858" y="17405"/>
                  </a:lnTo>
                  <a:cubicBezTo>
                    <a:pt x="34088" y="17172"/>
                    <a:pt x="34087" y="16798"/>
                    <a:pt x="33855" y="16566"/>
                  </a:cubicBezTo>
                  <a:lnTo>
                    <a:pt x="28225" y="10937"/>
                  </a:lnTo>
                  <a:lnTo>
                    <a:pt x="27163" y="9874"/>
                  </a:lnTo>
                  <a:cubicBezTo>
                    <a:pt x="27051" y="9763"/>
                    <a:pt x="26900" y="9701"/>
                    <a:pt x="26742" y="9701"/>
                  </a:cubicBezTo>
                  <a:cubicBezTo>
                    <a:pt x="26585" y="9701"/>
                    <a:pt x="26434" y="9763"/>
                    <a:pt x="26322" y="9874"/>
                  </a:cubicBezTo>
                  <a:lnTo>
                    <a:pt x="26252" y="9945"/>
                  </a:lnTo>
                  <a:cubicBezTo>
                    <a:pt x="26022" y="10176"/>
                    <a:pt x="25807" y="10631"/>
                    <a:pt x="25773" y="10959"/>
                  </a:cubicBezTo>
                  <a:cubicBezTo>
                    <a:pt x="25773" y="10959"/>
                    <a:pt x="25687" y="11865"/>
                    <a:pt x="25124" y="12430"/>
                  </a:cubicBezTo>
                  <a:cubicBezTo>
                    <a:pt x="24657" y="12897"/>
                    <a:pt x="24024" y="13159"/>
                    <a:pt x="23363" y="13159"/>
                  </a:cubicBezTo>
                  <a:cubicBezTo>
                    <a:pt x="23351" y="13159"/>
                    <a:pt x="23341" y="13156"/>
                    <a:pt x="23329" y="13156"/>
                  </a:cubicBezTo>
                  <a:cubicBezTo>
                    <a:pt x="23312" y="13156"/>
                    <a:pt x="23293" y="13161"/>
                    <a:pt x="23276" y="13161"/>
                  </a:cubicBezTo>
                  <a:cubicBezTo>
                    <a:pt x="22268" y="13161"/>
                    <a:pt x="21358" y="12553"/>
                    <a:pt x="20974" y="11623"/>
                  </a:cubicBezTo>
                  <a:cubicBezTo>
                    <a:pt x="20588" y="10691"/>
                    <a:pt x="20801" y="9620"/>
                    <a:pt x="21513" y="8908"/>
                  </a:cubicBezTo>
                  <a:cubicBezTo>
                    <a:pt x="22076" y="8345"/>
                    <a:pt x="22987" y="8257"/>
                    <a:pt x="22987" y="8257"/>
                  </a:cubicBezTo>
                  <a:cubicBezTo>
                    <a:pt x="23310" y="8228"/>
                    <a:pt x="23765" y="8010"/>
                    <a:pt x="23996" y="7779"/>
                  </a:cubicBezTo>
                  <a:lnTo>
                    <a:pt x="24117" y="7662"/>
                  </a:lnTo>
                  <a:cubicBezTo>
                    <a:pt x="24345" y="7432"/>
                    <a:pt x="24347" y="7063"/>
                    <a:pt x="24122" y="6831"/>
                  </a:cubicBezTo>
                  <a:lnTo>
                    <a:pt x="23358" y="6067"/>
                  </a:lnTo>
                  <a:lnTo>
                    <a:pt x="17464" y="174"/>
                  </a:lnTo>
                  <a:cubicBezTo>
                    <a:pt x="17353" y="64"/>
                    <a:pt x="17202" y="0"/>
                    <a:pt x="17044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67"/>
            <p:cNvSpPr/>
            <p:nvPr/>
          </p:nvSpPr>
          <p:spPr>
            <a:xfrm>
              <a:off x="246070" y="1983826"/>
              <a:ext cx="408910" cy="407494"/>
            </a:xfrm>
            <a:custGeom>
              <a:avLst/>
              <a:gdLst/>
              <a:ahLst/>
              <a:cxnLst/>
              <a:rect l="l" t="t" r="r" b="b"/>
              <a:pathLst>
                <a:path w="34090" h="33972" extrusionOk="0">
                  <a:moveTo>
                    <a:pt x="17046" y="1"/>
                  </a:moveTo>
                  <a:cubicBezTo>
                    <a:pt x="16894" y="1"/>
                    <a:pt x="16742" y="59"/>
                    <a:pt x="16626" y="174"/>
                  </a:cubicBezTo>
                  <a:lnTo>
                    <a:pt x="9933" y="6868"/>
                  </a:lnTo>
                  <a:cubicBezTo>
                    <a:pt x="9821" y="6978"/>
                    <a:pt x="9670" y="7041"/>
                    <a:pt x="9512" y="7041"/>
                  </a:cubicBezTo>
                  <a:cubicBezTo>
                    <a:pt x="9354" y="7041"/>
                    <a:pt x="9203" y="6978"/>
                    <a:pt x="9094" y="6868"/>
                  </a:cubicBezTo>
                  <a:lnTo>
                    <a:pt x="9087" y="6861"/>
                  </a:lnTo>
                  <a:cubicBezTo>
                    <a:pt x="8857" y="6629"/>
                    <a:pt x="8642" y="6175"/>
                    <a:pt x="8611" y="5850"/>
                  </a:cubicBezTo>
                  <a:cubicBezTo>
                    <a:pt x="8611" y="5850"/>
                    <a:pt x="8522" y="4941"/>
                    <a:pt x="7959" y="4378"/>
                  </a:cubicBezTo>
                  <a:cubicBezTo>
                    <a:pt x="7469" y="3863"/>
                    <a:pt x="6813" y="3605"/>
                    <a:pt x="6156" y="3605"/>
                  </a:cubicBezTo>
                  <a:cubicBezTo>
                    <a:pt x="5520" y="3605"/>
                    <a:pt x="4883" y="3847"/>
                    <a:pt x="4396" y="4333"/>
                  </a:cubicBezTo>
                  <a:cubicBezTo>
                    <a:pt x="3407" y="5322"/>
                    <a:pt x="3425" y="6932"/>
                    <a:pt x="4435" y="7898"/>
                  </a:cubicBezTo>
                  <a:cubicBezTo>
                    <a:pt x="5002" y="8462"/>
                    <a:pt x="5908" y="8553"/>
                    <a:pt x="5908" y="8553"/>
                  </a:cubicBezTo>
                  <a:cubicBezTo>
                    <a:pt x="6232" y="8583"/>
                    <a:pt x="6687" y="8797"/>
                    <a:pt x="6919" y="9027"/>
                  </a:cubicBezTo>
                  <a:lnTo>
                    <a:pt x="6926" y="9034"/>
                  </a:lnTo>
                  <a:cubicBezTo>
                    <a:pt x="7156" y="9267"/>
                    <a:pt x="7156" y="9642"/>
                    <a:pt x="6926" y="9875"/>
                  </a:cubicBezTo>
                  <a:lnTo>
                    <a:pt x="232" y="16567"/>
                  </a:lnTo>
                  <a:cubicBezTo>
                    <a:pt x="1" y="16798"/>
                    <a:pt x="1" y="17174"/>
                    <a:pt x="232" y="17406"/>
                  </a:cubicBezTo>
                  <a:lnTo>
                    <a:pt x="6411" y="23585"/>
                  </a:lnTo>
                  <a:lnTo>
                    <a:pt x="6926" y="24100"/>
                  </a:lnTo>
                  <a:cubicBezTo>
                    <a:pt x="6969" y="24141"/>
                    <a:pt x="7020" y="24173"/>
                    <a:pt x="7073" y="24197"/>
                  </a:cubicBezTo>
                  <a:cubicBezTo>
                    <a:pt x="7158" y="24244"/>
                    <a:pt x="7250" y="24269"/>
                    <a:pt x="7345" y="24273"/>
                  </a:cubicBezTo>
                  <a:cubicBezTo>
                    <a:pt x="7503" y="24273"/>
                    <a:pt x="7654" y="24211"/>
                    <a:pt x="7765" y="24101"/>
                  </a:cubicBezTo>
                  <a:lnTo>
                    <a:pt x="7839" y="24027"/>
                  </a:lnTo>
                  <a:cubicBezTo>
                    <a:pt x="8069" y="23796"/>
                    <a:pt x="8283" y="23341"/>
                    <a:pt x="8318" y="23013"/>
                  </a:cubicBezTo>
                  <a:cubicBezTo>
                    <a:pt x="8318" y="23013"/>
                    <a:pt x="8405" y="22107"/>
                    <a:pt x="8967" y="21541"/>
                  </a:cubicBezTo>
                  <a:cubicBezTo>
                    <a:pt x="9183" y="21324"/>
                    <a:pt x="9437" y="21149"/>
                    <a:pt x="9717" y="21026"/>
                  </a:cubicBezTo>
                  <a:cubicBezTo>
                    <a:pt x="10047" y="20876"/>
                    <a:pt x="10396" y="20805"/>
                    <a:pt x="10740" y="20805"/>
                  </a:cubicBezTo>
                  <a:cubicBezTo>
                    <a:pt x="11539" y="20805"/>
                    <a:pt x="12316" y="21191"/>
                    <a:pt x="12792" y="21886"/>
                  </a:cubicBezTo>
                  <a:cubicBezTo>
                    <a:pt x="13474" y="22879"/>
                    <a:pt x="13347" y="24218"/>
                    <a:pt x="12490" y="25064"/>
                  </a:cubicBezTo>
                  <a:cubicBezTo>
                    <a:pt x="12119" y="25437"/>
                    <a:pt x="11599" y="25600"/>
                    <a:pt x="11289" y="25668"/>
                  </a:cubicBezTo>
                  <a:cubicBezTo>
                    <a:pt x="11157" y="25704"/>
                    <a:pt x="11023" y="25732"/>
                    <a:pt x="10887" y="25749"/>
                  </a:cubicBezTo>
                  <a:cubicBezTo>
                    <a:pt x="10830" y="25757"/>
                    <a:pt x="10775" y="25769"/>
                    <a:pt x="10722" y="25785"/>
                  </a:cubicBezTo>
                  <a:cubicBezTo>
                    <a:pt x="10456" y="25871"/>
                    <a:pt x="10173" y="26027"/>
                    <a:pt x="10008" y="26193"/>
                  </a:cubicBezTo>
                  <a:lnTo>
                    <a:pt x="9933" y="26265"/>
                  </a:lnTo>
                  <a:cubicBezTo>
                    <a:pt x="9699" y="26497"/>
                    <a:pt x="9699" y="26875"/>
                    <a:pt x="9933" y="27106"/>
                  </a:cubicBezTo>
                  <a:lnTo>
                    <a:pt x="11412" y="28584"/>
                  </a:lnTo>
                  <a:lnTo>
                    <a:pt x="16625" y="33798"/>
                  </a:lnTo>
                  <a:cubicBezTo>
                    <a:pt x="16736" y="33908"/>
                    <a:pt x="16887" y="33972"/>
                    <a:pt x="17043" y="33972"/>
                  </a:cubicBezTo>
                  <a:cubicBezTo>
                    <a:pt x="17198" y="33970"/>
                    <a:pt x="17347" y="33910"/>
                    <a:pt x="17459" y="33802"/>
                  </a:cubicBezTo>
                  <a:lnTo>
                    <a:pt x="20636" y="30627"/>
                  </a:lnTo>
                  <a:lnTo>
                    <a:pt x="24073" y="27189"/>
                  </a:lnTo>
                  <a:cubicBezTo>
                    <a:pt x="24300" y="26955"/>
                    <a:pt x="24300" y="26581"/>
                    <a:pt x="24073" y="26348"/>
                  </a:cubicBezTo>
                  <a:lnTo>
                    <a:pt x="23953" y="26231"/>
                  </a:lnTo>
                  <a:cubicBezTo>
                    <a:pt x="23722" y="26001"/>
                    <a:pt x="23267" y="25783"/>
                    <a:pt x="22942" y="25754"/>
                  </a:cubicBezTo>
                  <a:cubicBezTo>
                    <a:pt x="22942" y="25754"/>
                    <a:pt x="22033" y="25665"/>
                    <a:pt x="21470" y="25100"/>
                  </a:cubicBezTo>
                  <a:cubicBezTo>
                    <a:pt x="20528" y="24086"/>
                    <a:pt x="20569" y="22503"/>
                    <a:pt x="21561" y="21539"/>
                  </a:cubicBezTo>
                  <a:cubicBezTo>
                    <a:pt x="22056" y="21057"/>
                    <a:pt x="22698" y="20816"/>
                    <a:pt x="23340" y="20816"/>
                  </a:cubicBezTo>
                  <a:cubicBezTo>
                    <a:pt x="23985" y="20816"/>
                    <a:pt x="24629" y="21059"/>
                    <a:pt x="25125" y="21544"/>
                  </a:cubicBezTo>
                  <a:cubicBezTo>
                    <a:pt x="25687" y="22107"/>
                    <a:pt x="25774" y="23017"/>
                    <a:pt x="25774" y="23017"/>
                  </a:cubicBezTo>
                  <a:cubicBezTo>
                    <a:pt x="25807" y="23341"/>
                    <a:pt x="26021" y="23796"/>
                    <a:pt x="26253" y="24027"/>
                  </a:cubicBezTo>
                  <a:lnTo>
                    <a:pt x="26325" y="24101"/>
                  </a:lnTo>
                  <a:cubicBezTo>
                    <a:pt x="26441" y="24216"/>
                    <a:pt x="26592" y="24274"/>
                    <a:pt x="26744" y="24274"/>
                  </a:cubicBezTo>
                  <a:cubicBezTo>
                    <a:pt x="26891" y="24274"/>
                    <a:pt x="27038" y="24219"/>
                    <a:pt x="27152" y="24110"/>
                  </a:cubicBezTo>
                  <a:lnTo>
                    <a:pt x="29878" y="21384"/>
                  </a:lnTo>
                  <a:lnTo>
                    <a:pt x="33774" y="17487"/>
                  </a:lnTo>
                  <a:cubicBezTo>
                    <a:pt x="33779" y="17482"/>
                    <a:pt x="33786" y="17482"/>
                    <a:pt x="33791" y="17476"/>
                  </a:cubicBezTo>
                  <a:lnTo>
                    <a:pt x="33860" y="17408"/>
                  </a:lnTo>
                  <a:cubicBezTo>
                    <a:pt x="34090" y="17174"/>
                    <a:pt x="34090" y="16798"/>
                    <a:pt x="33860" y="16567"/>
                  </a:cubicBezTo>
                  <a:lnTo>
                    <a:pt x="27166" y="9875"/>
                  </a:lnTo>
                  <a:cubicBezTo>
                    <a:pt x="26934" y="9643"/>
                    <a:pt x="26934" y="9267"/>
                    <a:pt x="27166" y="9036"/>
                  </a:cubicBezTo>
                  <a:lnTo>
                    <a:pt x="27283" y="8914"/>
                  </a:lnTo>
                  <a:cubicBezTo>
                    <a:pt x="27513" y="8684"/>
                    <a:pt x="27973" y="8469"/>
                    <a:pt x="28297" y="8437"/>
                  </a:cubicBezTo>
                  <a:cubicBezTo>
                    <a:pt x="28297" y="8437"/>
                    <a:pt x="29203" y="8349"/>
                    <a:pt x="29770" y="7786"/>
                  </a:cubicBezTo>
                  <a:cubicBezTo>
                    <a:pt x="30769" y="6818"/>
                    <a:pt x="30782" y="5219"/>
                    <a:pt x="29799" y="4235"/>
                  </a:cubicBezTo>
                  <a:cubicBezTo>
                    <a:pt x="29311" y="3748"/>
                    <a:pt x="28674" y="3505"/>
                    <a:pt x="28036" y="3505"/>
                  </a:cubicBezTo>
                  <a:cubicBezTo>
                    <a:pt x="27385" y="3505"/>
                    <a:pt x="26735" y="3758"/>
                    <a:pt x="26246" y="4263"/>
                  </a:cubicBezTo>
                  <a:cubicBezTo>
                    <a:pt x="25685" y="4826"/>
                    <a:pt x="25594" y="5735"/>
                    <a:pt x="25594" y="5735"/>
                  </a:cubicBezTo>
                  <a:cubicBezTo>
                    <a:pt x="25563" y="6060"/>
                    <a:pt x="25350" y="6514"/>
                    <a:pt x="25119" y="6746"/>
                  </a:cubicBezTo>
                  <a:lnTo>
                    <a:pt x="24998" y="6866"/>
                  </a:lnTo>
                  <a:cubicBezTo>
                    <a:pt x="24883" y="6982"/>
                    <a:pt x="24731" y="7040"/>
                    <a:pt x="24579" y="7040"/>
                  </a:cubicBezTo>
                  <a:cubicBezTo>
                    <a:pt x="24427" y="7040"/>
                    <a:pt x="24275" y="6982"/>
                    <a:pt x="24159" y="6866"/>
                  </a:cubicBezTo>
                  <a:lnTo>
                    <a:pt x="17466" y="174"/>
                  </a:lnTo>
                  <a:cubicBezTo>
                    <a:pt x="17350" y="59"/>
                    <a:pt x="17198" y="1"/>
                    <a:pt x="17046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67"/>
            <p:cNvSpPr/>
            <p:nvPr/>
          </p:nvSpPr>
          <p:spPr>
            <a:xfrm flipH="1">
              <a:off x="659595" y="1983375"/>
              <a:ext cx="408862" cy="407494"/>
            </a:xfrm>
            <a:custGeom>
              <a:avLst/>
              <a:gdLst/>
              <a:ahLst/>
              <a:cxnLst/>
              <a:rect l="l" t="t" r="r" b="b"/>
              <a:pathLst>
                <a:path w="34086" h="33972" extrusionOk="0">
                  <a:moveTo>
                    <a:pt x="17043" y="1"/>
                  </a:moveTo>
                  <a:cubicBezTo>
                    <a:pt x="16887" y="1"/>
                    <a:pt x="16736" y="61"/>
                    <a:pt x="16624" y="172"/>
                  </a:cubicBezTo>
                  <a:lnTo>
                    <a:pt x="9932" y="6866"/>
                  </a:lnTo>
                  <a:cubicBezTo>
                    <a:pt x="9701" y="7099"/>
                    <a:pt x="9701" y="7475"/>
                    <a:pt x="9932" y="7709"/>
                  </a:cubicBezTo>
                  <a:lnTo>
                    <a:pt x="10003" y="7779"/>
                  </a:lnTo>
                  <a:cubicBezTo>
                    <a:pt x="10235" y="8009"/>
                    <a:pt x="10689" y="8223"/>
                    <a:pt x="11014" y="8254"/>
                  </a:cubicBezTo>
                  <a:cubicBezTo>
                    <a:pt x="11014" y="8254"/>
                    <a:pt x="11923" y="8345"/>
                    <a:pt x="12486" y="8907"/>
                  </a:cubicBezTo>
                  <a:cubicBezTo>
                    <a:pt x="13430" y="9883"/>
                    <a:pt x="13420" y="11436"/>
                    <a:pt x="12459" y="12397"/>
                  </a:cubicBezTo>
                  <a:cubicBezTo>
                    <a:pt x="11973" y="12885"/>
                    <a:pt x="11335" y="13129"/>
                    <a:pt x="10697" y="13129"/>
                  </a:cubicBezTo>
                  <a:cubicBezTo>
                    <a:pt x="10074" y="13129"/>
                    <a:pt x="9450" y="12896"/>
                    <a:pt x="8968" y="12430"/>
                  </a:cubicBezTo>
                  <a:cubicBezTo>
                    <a:pt x="8402" y="11864"/>
                    <a:pt x="8314" y="10958"/>
                    <a:pt x="8314" y="10958"/>
                  </a:cubicBezTo>
                  <a:cubicBezTo>
                    <a:pt x="8280" y="10633"/>
                    <a:pt x="8067" y="10178"/>
                    <a:pt x="7835" y="9948"/>
                  </a:cubicBezTo>
                  <a:lnTo>
                    <a:pt x="7765" y="9873"/>
                  </a:lnTo>
                  <a:cubicBezTo>
                    <a:pt x="7653" y="9763"/>
                    <a:pt x="7502" y="9701"/>
                    <a:pt x="7344" y="9699"/>
                  </a:cubicBezTo>
                  <a:cubicBezTo>
                    <a:pt x="7186" y="9699"/>
                    <a:pt x="7037" y="9763"/>
                    <a:pt x="6926" y="9873"/>
                  </a:cubicBezTo>
                  <a:lnTo>
                    <a:pt x="232" y="16566"/>
                  </a:lnTo>
                  <a:cubicBezTo>
                    <a:pt x="0" y="16800"/>
                    <a:pt x="0" y="17174"/>
                    <a:pt x="232" y="17406"/>
                  </a:cubicBezTo>
                  <a:lnTo>
                    <a:pt x="6170" y="23347"/>
                  </a:lnTo>
                  <a:lnTo>
                    <a:pt x="6167" y="23347"/>
                  </a:lnTo>
                  <a:lnTo>
                    <a:pt x="6929" y="24109"/>
                  </a:lnTo>
                  <a:cubicBezTo>
                    <a:pt x="7154" y="24343"/>
                    <a:pt x="7152" y="24712"/>
                    <a:pt x="6924" y="24942"/>
                  </a:cubicBezTo>
                  <a:lnTo>
                    <a:pt x="6805" y="25059"/>
                  </a:lnTo>
                  <a:cubicBezTo>
                    <a:pt x="6574" y="25290"/>
                    <a:pt x="6119" y="25508"/>
                    <a:pt x="5794" y="25537"/>
                  </a:cubicBezTo>
                  <a:cubicBezTo>
                    <a:pt x="5794" y="25537"/>
                    <a:pt x="4883" y="25625"/>
                    <a:pt x="4322" y="26188"/>
                  </a:cubicBezTo>
                  <a:cubicBezTo>
                    <a:pt x="3610" y="26900"/>
                    <a:pt x="3397" y="27971"/>
                    <a:pt x="3781" y="28903"/>
                  </a:cubicBezTo>
                  <a:cubicBezTo>
                    <a:pt x="4167" y="29833"/>
                    <a:pt x="5075" y="30441"/>
                    <a:pt x="6083" y="30441"/>
                  </a:cubicBezTo>
                  <a:cubicBezTo>
                    <a:pt x="6102" y="30441"/>
                    <a:pt x="6119" y="30436"/>
                    <a:pt x="6138" y="30436"/>
                  </a:cubicBezTo>
                  <a:cubicBezTo>
                    <a:pt x="6148" y="30436"/>
                    <a:pt x="6158" y="30437"/>
                    <a:pt x="6170" y="30437"/>
                  </a:cubicBezTo>
                  <a:cubicBezTo>
                    <a:pt x="6173" y="30437"/>
                    <a:pt x="6175" y="30437"/>
                    <a:pt x="6177" y="30437"/>
                  </a:cubicBezTo>
                  <a:cubicBezTo>
                    <a:pt x="6835" y="30437"/>
                    <a:pt x="7466" y="30175"/>
                    <a:pt x="7933" y="29710"/>
                  </a:cubicBezTo>
                  <a:cubicBezTo>
                    <a:pt x="8494" y="29145"/>
                    <a:pt x="8582" y="28239"/>
                    <a:pt x="8582" y="28239"/>
                  </a:cubicBezTo>
                  <a:cubicBezTo>
                    <a:pt x="8614" y="27911"/>
                    <a:pt x="8829" y="27456"/>
                    <a:pt x="9059" y="27225"/>
                  </a:cubicBezTo>
                  <a:lnTo>
                    <a:pt x="9129" y="27154"/>
                  </a:lnTo>
                  <a:cubicBezTo>
                    <a:pt x="9243" y="27043"/>
                    <a:pt x="9394" y="26981"/>
                    <a:pt x="9551" y="26981"/>
                  </a:cubicBezTo>
                  <a:cubicBezTo>
                    <a:pt x="9708" y="26981"/>
                    <a:pt x="9859" y="27043"/>
                    <a:pt x="9970" y="27154"/>
                  </a:cubicBezTo>
                  <a:lnTo>
                    <a:pt x="11033" y="28217"/>
                  </a:lnTo>
                  <a:lnTo>
                    <a:pt x="11033" y="28211"/>
                  </a:lnTo>
                  <a:lnTo>
                    <a:pt x="16621" y="33800"/>
                  </a:lnTo>
                  <a:cubicBezTo>
                    <a:pt x="16734" y="33909"/>
                    <a:pt x="16885" y="33971"/>
                    <a:pt x="17043" y="33971"/>
                  </a:cubicBezTo>
                  <a:cubicBezTo>
                    <a:pt x="17192" y="33970"/>
                    <a:pt x="17337" y="33913"/>
                    <a:pt x="17445" y="33810"/>
                  </a:cubicBezTo>
                  <a:cubicBezTo>
                    <a:pt x="17450" y="33805"/>
                    <a:pt x="17457" y="33803"/>
                    <a:pt x="17462" y="33800"/>
                  </a:cubicBezTo>
                  <a:lnTo>
                    <a:pt x="23088" y="28172"/>
                  </a:lnTo>
                  <a:lnTo>
                    <a:pt x="24154" y="27106"/>
                  </a:lnTo>
                  <a:cubicBezTo>
                    <a:pt x="24209" y="27053"/>
                    <a:pt x="24274" y="27010"/>
                    <a:pt x="24346" y="26981"/>
                  </a:cubicBezTo>
                  <a:cubicBezTo>
                    <a:pt x="24418" y="26951"/>
                    <a:pt x="24494" y="26937"/>
                    <a:pt x="24569" y="26937"/>
                  </a:cubicBezTo>
                  <a:cubicBezTo>
                    <a:pt x="24724" y="26937"/>
                    <a:pt x="24876" y="26998"/>
                    <a:pt x="24990" y="27113"/>
                  </a:cubicBezTo>
                  <a:lnTo>
                    <a:pt x="25063" y="27187"/>
                  </a:lnTo>
                  <a:cubicBezTo>
                    <a:pt x="25067" y="27190"/>
                    <a:pt x="25070" y="27195"/>
                    <a:pt x="25074" y="27199"/>
                  </a:cubicBezTo>
                  <a:cubicBezTo>
                    <a:pt x="25274" y="27444"/>
                    <a:pt x="25450" y="27834"/>
                    <a:pt x="25480" y="28124"/>
                  </a:cubicBezTo>
                  <a:cubicBezTo>
                    <a:pt x="25480" y="28124"/>
                    <a:pt x="25556" y="28865"/>
                    <a:pt x="25985" y="29423"/>
                  </a:cubicBezTo>
                  <a:cubicBezTo>
                    <a:pt x="26049" y="29516"/>
                    <a:pt x="26119" y="29603"/>
                    <a:pt x="26198" y="29684"/>
                  </a:cubicBezTo>
                  <a:cubicBezTo>
                    <a:pt x="26689" y="30182"/>
                    <a:pt x="27336" y="30431"/>
                    <a:pt x="27983" y="30431"/>
                  </a:cubicBezTo>
                  <a:cubicBezTo>
                    <a:pt x="28624" y="30431"/>
                    <a:pt x="29265" y="30187"/>
                    <a:pt x="29754" y="29698"/>
                  </a:cubicBezTo>
                  <a:cubicBezTo>
                    <a:pt x="30737" y="28716"/>
                    <a:pt x="30732" y="27120"/>
                    <a:pt x="29742" y="26143"/>
                  </a:cubicBezTo>
                  <a:cubicBezTo>
                    <a:pt x="29667" y="26069"/>
                    <a:pt x="29584" y="26001"/>
                    <a:pt x="29497" y="25941"/>
                  </a:cubicBezTo>
                  <a:cubicBezTo>
                    <a:pt x="28937" y="25500"/>
                    <a:pt x="28182" y="25421"/>
                    <a:pt x="28182" y="25421"/>
                  </a:cubicBezTo>
                  <a:cubicBezTo>
                    <a:pt x="27878" y="25392"/>
                    <a:pt x="27470" y="25203"/>
                    <a:pt x="27226" y="24990"/>
                  </a:cubicBezTo>
                  <a:lnTo>
                    <a:pt x="27168" y="24932"/>
                  </a:lnTo>
                  <a:cubicBezTo>
                    <a:pt x="26938" y="24703"/>
                    <a:pt x="26936" y="24331"/>
                    <a:pt x="27164" y="24099"/>
                  </a:cubicBezTo>
                  <a:lnTo>
                    <a:pt x="29146" y="22115"/>
                  </a:lnTo>
                  <a:lnTo>
                    <a:pt x="33856" y="17407"/>
                  </a:lnTo>
                  <a:cubicBezTo>
                    <a:pt x="33861" y="17402"/>
                    <a:pt x="33861" y="17397"/>
                    <a:pt x="33866" y="17392"/>
                  </a:cubicBezTo>
                  <a:cubicBezTo>
                    <a:pt x="34086" y="17160"/>
                    <a:pt x="34081" y="16795"/>
                    <a:pt x="33856" y="16566"/>
                  </a:cubicBezTo>
                  <a:lnTo>
                    <a:pt x="27162" y="9873"/>
                  </a:lnTo>
                  <a:cubicBezTo>
                    <a:pt x="27052" y="9764"/>
                    <a:pt x="26905" y="9701"/>
                    <a:pt x="26750" y="9701"/>
                  </a:cubicBezTo>
                  <a:cubicBezTo>
                    <a:pt x="26748" y="9701"/>
                    <a:pt x="26746" y="9701"/>
                    <a:pt x="26744" y="9701"/>
                  </a:cubicBezTo>
                  <a:cubicBezTo>
                    <a:pt x="26586" y="9701"/>
                    <a:pt x="26435" y="9763"/>
                    <a:pt x="26323" y="9873"/>
                  </a:cubicBezTo>
                  <a:lnTo>
                    <a:pt x="26249" y="9948"/>
                  </a:lnTo>
                  <a:cubicBezTo>
                    <a:pt x="26019" y="10178"/>
                    <a:pt x="25803" y="10635"/>
                    <a:pt x="25774" y="10961"/>
                  </a:cubicBezTo>
                  <a:cubicBezTo>
                    <a:pt x="25774" y="10961"/>
                    <a:pt x="25685" y="11869"/>
                    <a:pt x="25122" y="12434"/>
                  </a:cubicBezTo>
                  <a:cubicBezTo>
                    <a:pt x="24634" y="12928"/>
                    <a:pt x="23990" y="13175"/>
                    <a:pt x="23347" y="13175"/>
                  </a:cubicBezTo>
                  <a:cubicBezTo>
                    <a:pt x="22709" y="13175"/>
                    <a:pt x="22072" y="12932"/>
                    <a:pt x="21586" y="12446"/>
                  </a:cubicBezTo>
                  <a:cubicBezTo>
                    <a:pt x="20608" y="11467"/>
                    <a:pt x="20613" y="9881"/>
                    <a:pt x="21598" y="8910"/>
                  </a:cubicBezTo>
                  <a:cubicBezTo>
                    <a:pt x="22163" y="8347"/>
                    <a:pt x="23071" y="8258"/>
                    <a:pt x="23071" y="8258"/>
                  </a:cubicBezTo>
                  <a:cubicBezTo>
                    <a:pt x="23395" y="8227"/>
                    <a:pt x="23850" y="8014"/>
                    <a:pt x="24080" y="7782"/>
                  </a:cubicBezTo>
                  <a:lnTo>
                    <a:pt x="24159" y="7709"/>
                  </a:lnTo>
                  <a:cubicBezTo>
                    <a:pt x="24389" y="7475"/>
                    <a:pt x="24389" y="7099"/>
                    <a:pt x="24159" y="6866"/>
                  </a:cubicBezTo>
                  <a:lnTo>
                    <a:pt x="17465" y="172"/>
                  </a:lnTo>
                  <a:cubicBezTo>
                    <a:pt x="17352" y="63"/>
                    <a:pt x="17201" y="1"/>
                    <a:pt x="17043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67"/>
            <p:cNvSpPr/>
            <p:nvPr/>
          </p:nvSpPr>
          <p:spPr>
            <a:xfrm flipH="1">
              <a:off x="451107" y="2189486"/>
              <a:ext cx="411261" cy="409845"/>
            </a:xfrm>
            <a:custGeom>
              <a:avLst/>
              <a:gdLst/>
              <a:ahLst/>
              <a:cxnLst/>
              <a:rect l="l" t="t" r="r" b="b"/>
              <a:pathLst>
                <a:path w="34286" h="34168" extrusionOk="0">
                  <a:moveTo>
                    <a:pt x="17145" y="1"/>
                  </a:moveTo>
                  <a:cubicBezTo>
                    <a:pt x="16992" y="1"/>
                    <a:pt x="16839" y="59"/>
                    <a:pt x="16722" y="176"/>
                  </a:cubicBezTo>
                  <a:lnTo>
                    <a:pt x="16686" y="210"/>
                  </a:lnTo>
                  <a:cubicBezTo>
                    <a:pt x="16681" y="215"/>
                    <a:pt x="16681" y="220"/>
                    <a:pt x="16676" y="225"/>
                  </a:cubicBezTo>
                  <a:lnTo>
                    <a:pt x="11966" y="4935"/>
                  </a:lnTo>
                  <a:lnTo>
                    <a:pt x="9984" y="6917"/>
                  </a:lnTo>
                  <a:cubicBezTo>
                    <a:pt x="9756" y="7149"/>
                    <a:pt x="9758" y="7521"/>
                    <a:pt x="9988" y="7751"/>
                  </a:cubicBezTo>
                  <a:lnTo>
                    <a:pt x="10048" y="7810"/>
                  </a:lnTo>
                  <a:cubicBezTo>
                    <a:pt x="10290" y="8021"/>
                    <a:pt x="10698" y="8211"/>
                    <a:pt x="11002" y="8239"/>
                  </a:cubicBezTo>
                  <a:cubicBezTo>
                    <a:pt x="11002" y="8239"/>
                    <a:pt x="11759" y="8319"/>
                    <a:pt x="12317" y="8760"/>
                  </a:cubicBezTo>
                  <a:cubicBezTo>
                    <a:pt x="12404" y="8821"/>
                    <a:pt x="12487" y="8887"/>
                    <a:pt x="12562" y="8963"/>
                  </a:cubicBezTo>
                  <a:cubicBezTo>
                    <a:pt x="13552" y="9938"/>
                    <a:pt x="13559" y="11536"/>
                    <a:pt x="12576" y="12516"/>
                  </a:cubicBezTo>
                  <a:cubicBezTo>
                    <a:pt x="12086" y="13006"/>
                    <a:pt x="11445" y="13250"/>
                    <a:pt x="10804" y="13250"/>
                  </a:cubicBezTo>
                  <a:cubicBezTo>
                    <a:pt x="10156" y="13250"/>
                    <a:pt x="9509" y="13001"/>
                    <a:pt x="9018" y="12502"/>
                  </a:cubicBezTo>
                  <a:cubicBezTo>
                    <a:pt x="8939" y="12421"/>
                    <a:pt x="8869" y="12335"/>
                    <a:pt x="8807" y="12241"/>
                  </a:cubicBezTo>
                  <a:cubicBezTo>
                    <a:pt x="8376" y="11683"/>
                    <a:pt x="8300" y="10944"/>
                    <a:pt x="8300" y="10944"/>
                  </a:cubicBezTo>
                  <a:cubicBezTo>
                    <a:pt x="8271" y="10652"/>
                    <a:pt x="8094" y="10264"/>
                    <a:pt x="7894" y="10017"/>
                  </a:cubicBezTo>
                  <a:cubicBezTo>
                    <a:pt x="7890" y="10013"/>
                    <a:pt x="7887" y="10008"/>
                    <a:pt x="7883" y="10005"/>
                  </a:cubicBezTo>
                  <a:lnTo>
                    <a:pt x="7810" y="9933"/>
                  </a:lnTo>
                  <a:cubicBezTo>
                    <a:pt x="7697" y="9818"/>
                    <a:pt x="7544" y="9756"/>
                    <a:pt x="7388" y="9756"/>
                  </a:cubicBezTo>
                  <a:cubicBezTo>
                    <a:pt x="7313" y="9756"/>
                    <a:pt x="7238" y="9770"/>
                    <a:pt x="7166" y="9799"/>
                  </a:cubicBezTo>
                  <a:cubicBezTo>
                    <a:pt x="7096" y="9828"/>
                    <a:pt x="7029" y="9871"/>
                    <a:pt x="6974" y="9924"/>
                  </a:cubicBezTo>
                  <a:lnTo>
                    <a:pt x="5908" y="10990"/>
                  </a:lnTo>
                  <a:lnTo>
                    <a:pt x="282" y="16618"/>
                  </a:lnTo>
                  <a:cubicBezTo>
                    <a:pt x="277" y="16623"/>
                    <a:pt x="270" y="16624"/>
                    <a:pt x="265" y="16628"/>
                  </a:cubicBezTo>
                  <a:lnTo>
                    <a:pt x="236" y="16662"/>
                  </a:lnTo>
                  <a:cubicBezTo>
                    <a:pt x="0" y="16896"/>
                    <a:pt x="0" y="17275"/>
                    <a:pt x="236" y="17510"/>
                  </a:cubicBezTo>
                  <a:lnTo>
                    <a:pt x="6965" y="24238"/>
                  </a:lnTo>
                  <a:cubicBezTo>
                    <a:pt x="7082" y="24355"/>
                    <a:pt x="7235" y="24414"/>
                    <a:pt x="7388" y="24414"/>
                  </a:cubicBezTo>
                  <a:cubicBezTo>
                    <a:pt x="7541" y="24414"/>
                    <a:pt x="7695" y="24355"/>
                    <a:pt x="7811" y="24238"/>
                  </a:cubicBezTo>
                  <a:lnTo>
                    <a:pt x="7882" y="24168"/>
                  </a:lnTo>
                  <a:cubicBezTo>
                    <a:pt x="8115" y="23932"/>
                    <a:pt x="8330" y="23478"/>
                    <a:pt x="8364" y="23150"/>
                  </a:cubicBezTo>
                  <a:cubicBezTo>
                    <a:pt x="8364" y="23150"/>
                    <a:pt x="8450" y="22237"/>
                    <a:pt x="9016" y="21669"/>
                  </a:cubicBezTo>
                  <a:cubicBezTo>
                    <a:pt x="9506" y="21169"/>
                    <a:pt x="10154" y="20919"/>
                    <a:pt x="10803" y="20919"/>
                  </a:cubicBezTo>
                  <a:cubicBezTo>
                    <a:pt x="11444" y="20919"/>
                    <a:pt x="12085" y="21163"/>
                    <a:pt x="12574" y="21653"/>
                  </a:cubicBezTo>
                  <a:cubicBezTo>
                    <a:pt x="13559" y="22637"/>
                    <a:pt x="13552" y="24236"/>
                    <a:pt x="12559" y="25211"/>
                  </a:cubicBezTo>
                  <a:cubicBezTo>
                    <a:pt x="11994" y="25777"/>
                    <a:pt x="11081" y="25867"/>
                    <a:pt x="11081" y="25867"/>
                  </a:cubicBezTo>
                  <a:cubicBezTo>
                    <a:pt x="10753" y="25898"/>
                    <a:pt x="10295" y="26116"/>
                    <a:pt x="10063" y="26346"/>
                  </a:cubicBezTo>
                  <a:lnTo>
                    <a:pt x="9989" y="26419"/>
                  </a:lnTo>
                  <a:cubicBezTo>
                    <a:pt x="9758" y="26653"/>
                    <a:pt x="9758" y="27030"/>
                    <a:pt x="9989" y="27264"/>
                  </a:cubicBezTo>
                  <a:lnTo>
                    <a:pt x="16722" y="33995"/>
                  </a:lnTo>
                  <a:cubicBezTo>
                    <a:pt x="16839" y="34110"/>
                    <a:pt x="16991" y="34168"/>
                    <a:pt x="17144" y="34168"/>
                  </a:cubicBezTo>
                  <a:cubicBezTo>
                    <a:pt x="17296" y="34168"/>
                    <a:pt x="17448" y="34110"/>
                    <a:pt x="17565" y="33995"/>
                  </a:cubicBezTo>
                  <a:lnTo>
                    <a:pt x="24296" y="27264"/>
                  </a:lnTo>
                  <a:cubicBezTo>
                    <a:pt x="24414" y="27148"/>
                    <a:pt x="24567" y="27090"/>
                    <a:pt x="24720" y="27090"/>
                  </a:cubicBezTo>
                  <a:cubicBezTo>
                    <a:pt x="24873" y="27090"/>
                    <a:pt x="25027" y="27148"/>
                    <a:pt x="25144" y="27264"/>
                  </a:cubicBezTo>
                  <a:lnTo>
                    <a:pt x="25264" y="27384"/>
                  </a:lnTo>
                  <a:cubicBezTo>
                    <a:pt x="25496" y="27619"/>
                    <a:pt x="25712" y="28077"/>
                    <a:pt x="25743" y="28402"/>
                  </a:cubicBezTo>
                  <a:cubicBezTo>
                    <a:pt x="25743" y="28402"/>
                    <a:pt x="25832" y="29315"/>
                    <a:pt x="26399" y="29883"/>
                  </a:cubicBezTo>
                  <a:cubicBezTo>
                    <a:pt x="26888" y="30368"/>
                    <a:pt x="27526" y="30611"/>
                    <a:pt x="28165" y="30611"/>
                  </a:cubicBezTo>
                  <a:cubicBezTo>
                    <a:pt x="28806" y="30611"/>
                    <a:pt x="29447" y="30366"/>
                    <a:pt x="29936" y="29878"/>
                  </a:cubicBezTo>
                  <a:cubicBezTo>
                    <a:pt x="30913" y="28901"/>
                    <a:pt x="30914" y="27319"/>
                    <a:pt x="29943" y="26340"/>
                  </a:cubicBezTo>
                  <a:lnTo>
                    <a:pt x="29943" y="26340"/>
                  </a:lnTo>
                  <a:lnTo>
                    <a:pt x="29943" y="26344"/>
                  </a:lnTo>
                  <a:cubicBezTo>
                    <a:pt x="29373" y="25774"/>
                    <a:pt x="28460" y="25688"/>
                    <a:pt x="28460" y="25688"/>
                  </a:cubicBezTo>
                  <a:cubicBezTo>
                    <a:pt x="28132" y="25654"/>
                    <a:pt x="27677" y="25439"/>
                    <a:pt x="27442" y="25206"/>
                  </a:cubicBezTo>
                  <a:lnTo>
                    <a:pt x="27322" y="25084"/>
                  </a:lnTo>
                  <a:cubicBezTo>
                    <a:pt x="27092" y="24851"/>
                    <a:pt x="27092" y="24475"/>
                    <a:pt x="27322" y="24241"/>
                  </a:cubicBezTo>
                  <a:lnTo>
                    <a:pt x="34054" y="17508"/>
                  </a:lnTo>
                  <a:cubicBezTo>
                    <a:pt x="34285" y="17275"/>
                    <a:pt x="34285" y="16897"/>
                    <a:pt x="34054" y="16664"/>
                  </a:cubicBezTo>
                  <a:lnTo>
                    <a:pt x="27322" y="9933"/>
                  </a:lnTo>
                  <a:cubicBezTo>
                    <a:pt x="27090" y="9698"/>
                    <a:pt x="27090" y="9320"/>
                    <a:pt x="27322" y="9085"/>
                  </a:cubicBezTo>
                  <a:lnTo>
                    <a:pt x="27327" y="9081"/>
                  </a:lnTo>
                  <a:cubicBezTo>
                    <a:pt x="27559" y="8848"/>
                    <a:pt x="28017" y="8635"/>
                    <a:pt x="28345" y="8601"/>
                  </a:cubicBezTo>
                  <a:cubicBezTo>
                    <a:pt x="28345" y="8601"/>
                    <a:pt x="29258" y="8515"/>
                    <a:pt x="29825" y="7947"/>
                  </a:cubicBezTo>
                  <a:cubicBezTo>
                    <a:pt x="30817" y="6972"/>
                    <a:pt x="30823" y="5372"/>
                    <a:pt x="29840" y="4389"/>
                  </a:cubicBezTo>
                  <a:cubicBezTo>
                    <a:pt x="29350" y="3899"/>
                    <a:pt x="28709" y="3655"/>
                    <a:pt x="28068" y="3655"/>
                  </a:cubicBezTo>
                  <a:cubicBezTo>
                    <a:pt x="27420" y="3655"/>
                    <a:pt x="26771" y="3905"/>
                    <a:pt x="26280" y="4404"/>
                  </a:cubicBezTo>
                  <a:cubicBezTo>
                    <a:pt x="25716" y="4969"/>
                    <a:pt x="25628" y="5887"/>
                    <a:pt x="25628" y="5887"/>
                  </a:cubicBezTo>
                  <a:cubicBezTo>
                    <a:pt x="25596" y="6210"/>
                    <a:pt x="25381" y="6670"/>
                    <a:pt x="25146" y="6903"/>
                  </a:cubicBezTo>
                  <a:lnTo>
                    <a:pt x="25144" y="6907"/>
                  </a:lnTo>
                  <a:cubicBezTo>
                    <a:pt x="25027" y="7023"/>
                    <a:pt x="24873" y="7081"/>
                    <a:pt x="24720" y="7081"/>
                  </a:cubicBezTo>
                  <a:cubicBezTo>
                    <a:pt x="24567" y="7081"/>
                    <a:pt x="24414" y="7023"/>
                    <a:pt x="24296" y="6907"/>
                  </a:cubicBezTo>
                  <a:lnTo>
                    <a:pt x="17567" y="176"/>
                  </a:lnTo>
                  <a:cubicBezTo>
                    <a:pt x="17450" y="59"/>
                    <a:pt x="17297" y="1"/>
                    <a:pt x="17145" y="1"/>
                  </a:cubicBezTo>
                  <a:close/>
                </a:path>
              </a:pathLst>
            </a:custGeom>
            <a:solidFill>
              <a:srgbClr val="DBE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74" name="Google Shape;4774;p67"/>
          <p:cNvGrpSpPr/>
          <p:nvPr/>
        </p:nvGrpSpPr>
        <p:grpSpPr>
          <a:xfrm>
            <a:off x="2335861" y="1171356"/>
            <a:ext cx="711055" cy="745993"/>
            <a:chOff x="2496269" y="1171698"/>
            <a:chExt cx="761953" cy="799392"/>
          </a:xfrm>
        </p:grpSpPr>
        <p:grpSp>
          <p:nvGrpSpPr>
            <p:cNvPr id="4775" name="Google Shape;4775;p67"/>
            <p:cNvGrpSpPr/>
            <p:nvPr/>
          </p:nvGrpSpPr>
          <p:grpSpPr>
            <a:xfrm>
              <a:off x="2496269" y="1171698"/>
              <a:ext cx="761953" cy="723022"/>
              <a:chOff x="2496269" y="1171698"/>
              <a:chExt cx="761953" cy="723022"/>
            </a:xfrm>
          </p:grpSpPr>
          <p:sp>
            <p:nvSpPr>
              <p:cNvPr id="4776" name="Google Shape;4776;p67"/>
              <p:cNvSpPr/>
              <p:nvPr/>
            </p:nvSpPr>
            <p:spPr>
              <a:xfrm>
                <a:off x="2727495" y="1360642"/>
                <a:ext cx="175877" cy="207414"/>
              </a:xfrm>
              <a:custGeom>
                <a:avLst/>
                <a:gdLst/>
                <a:ahLst/>
                <a:cxnLst/>
                <a:rect l="l" t="t" r="r" b="b"/>
                <a:pathLst>
                  <a:path w="27928" h="32936" extrusionOk="0">
                    <a:moveTo>
                      <a:pt x="23" y="1"/>
                    </a:moveTo>
                    <a:cubicBezTo>
                      <a:pt x="8" y="305"/>
                      <a:pt x="0" y="607"/>
                      <a:pt x="0" y="910"/>
                    </a:cubicBezTo>
                    <a:cubicBezTo>
                      <a:pt x="0" y="18582"/>
                      <a:pt x="10658" y="32913"/>
                      <a:pt x="23811" y="32936"/>
                    </a:cubicBezTo>
                    <a:cubicBezTo>
                      <a:pt x="23827" y="32889"/>
                      <a:pt x="23841" y="32840"/>
                      <a:pt x="23857" y="32793"/>
                    </a:cubicBezTo>
                    <a:cubicBezTo>
                      <a:pt x="27927" y="20274"/>
                      <a:pt x="17588" y="5690"/>
                      <a:pt x="767" y="228"/>
                    </a:cubicBezTo>
                    <a:cubicBezTo>
                      <a:pt x="522" y="146"/>
                      <a:pt x="273" y="70"/>
                      <a:pt x="23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7" name="Google Shape;4777;p67"/>
              <p:cNvSpPr/>
              <p:nvPr/>
            </p:nvSpPr>
            <p:spPr>
              <a:xfrm>
                <a:off x="2730750" y="1408371"/>
                <a:ext cx="108720" cy="144761"/>
              </a:xfrm>
              <a:custGeom>
                <a:avLst/>
                <a:gdLst/>
                <a:ahLst/>
                <a:cxnLst/>
                <a:rect l="l" t="t" r="r" b="b"/>
                <a:pathLst>
                  <a:path w="17264" h="2298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51" y="10456"/>
                      <a:pt x="7099" y="19031"/>
                      <a:pt x="14312" y="22986"/>
                    </a:cubicBezTo>
                    <a:cubicBezTo>
                      <a:pt x="14397" y="22780"/>
                      <a:pt x="14469" y="22572"/>
                      <a:pt x="14539" y="22357"/>
                    </a:cubicBezTo>
                    <a:cubicBezTo>
                      <a:pt x="17263" y="13961"/>
                      <a:pt x="10821" y="4262"/>
                      <a:pt x="0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778" name="Google Shape;4778;p67"/>
              <p:cNvGrpSpPr/>
              <p:nvPr/>
            </p:nvGrpSpPr>
            <p:grpSpPr>
              <a:xfrm>
                <a:off x="2496269" y="1171698"/>
                <a:ext cx="761953" cy="723022"/>
                <a:chOff x="2496269" y="1120652"/>
                <a:chExt cx="761953" cy="723022"/>
              </a:xfrm>
            </p:grpSpPr>
            <p:grpSp>
              <p:nvGrpSpPr>
                <p:cNvPr id="4779" name="Google Shape;4779;p67"/>
                <p:cNvGrpSpPr/>
                <p:nvPr/>
              </p:nvGrpSpPr>
              <p:grpSpPr>
                <a:xfrm>
                  <a:off x="2496269" y="1120652"/>
                  <a:ext cx="761953" cy="723022"/>
                  <a:chOff x="2496269" y="1120652"/>
                  <a:chExt cx="761953" cy="723022"/>
                </a:xfrm>
              </p:grpSpPr>
              <p:grpSp>
                <p:nvGrpSpPr>
                  <p:cNvPr id="4780" name="Google Shape;4780;p67"/>
                  <p:cNvGrpSpPr/>
                  <p:nvPr/>
                </p:nvGrpSpPr>
                <p:grpSpPr>
                  <a:xfrm>
                    <a:off x="2496269" y="1304589"/>
                    <a:ext cx="407089" cy="305057"/>
                    <a:chOff x="2496269" y="1304589"/>
                    <a:chExt cx="407089" cy="305057"/>
                  </a:xfrm>
                </p:grpSpPr>
                <p:sp>
                  <p:nvSpPr>
                    <p:cNvPr id="4781" name="Google Shape;4781;p67"/>
                    <p:cNvSpPr/>
                    <p:nvPr/>
                  </p:nvSpPr>
                  <p:spPr>
                    <a:xfrm>
                      <a:off x="2496269" y="1304589"/>
                      <a:ext cx="407089" cy="3050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643" h="48441" extrusionOk="0">
                          <a:moveTo>
                            <a:pt x="30753" y="1"/>
                          </a:moveTo>
                          <a:cubicBezTo>
                            <a:pt x="19553" y="1"/>
                            <a:pt x="7984" y="7486"/>
                            <a:pt x="2667" y="11431"/>
                          </a:cubicBezTo>
                          <a:cubicBezTo>
                            <a:pt x="790" y="12823"/>
                            <a:pt x="1" y="15251"/>
                            <a:pt x="700" y="17481"/>
                          </a:cubicBezTo>
                          <a:cubicBezTo>
                            <a:pt x="3088" y="25083"/>
                            <a:pt x="9784" y="42156"/>
                            <a:pt x="22752" y="46368"/>
                          </a:cubicBezTo>
                          <a:cubicBezTo>
                            <a:pt x="27079" y="47774"/>
                            <a:pt x="31415" y="48440"/>
                            <a:pt x="35536" y="48440"/>
                          </a:cubicBezTo>
                          <a:cubicBezTo>
                            <a:pt x="47434" y="48440"/>
                            <a:pt x="57553" y="42892"/>
                            <a:pt x="60574" y="33591"/>
                          </a:cubicBezTo>
                          <a:cubicBezTo>
                            <a:pt x="64643" y="21069"/>
                            <a:pt x="54305" y="6487"/>
                            <a:pt x="37486" y="1023"/>
                          </a:cubicBezTo>
                          <a:cubicBezTo>
                            <a:pt x="35294" y="311"/>
                            <a:pt x="33031" y="1"/>
                            <a:pt x="30753" y="1"/>
                          </a:cubicBezTo>
                          <a:close/>
                        </a:path>
                      </a:pathLst>
                    </a:custGeom>
                    <a:solidFill>
                      <a:srgbClr val="213B5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782" name="Google Shape;4782;p67"/>
                    <p:cNvSpPr/>
                    <p:nvPr/>
                  </p:nvSpPr>
                  <p:spPr>
                    <a:xfrm>
                      <a:off x="2553035" y="1348798"/>
                      <a:ext cx="287349" cy="2153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629" h="34191" extrusionOk="0">
                          <a:moveTo>
                            <a:pt x="21708" y="1"/>
                          </a:moveTo>
                          <a:cubicBezTo>
                            <a:pt x="13802" y="1"/>
                            <a:pt x="5636" y="5284"/>
                            <a:pt x="1883" y="8068"/>
                          </a:cubicBezTo>
                          <a:cubicBezTo>
                            <a:pt x="558" y="9051"/>
                            <a:pt x="1" y="10765"/>
                            <a:pt x="495" y="12338"/>
                          </a:cubicBezTo>
                          <a:cubicBezTo>
                            <a:pt x="2180" y="17705"/>
                            <a:pt x="6907" y="29755"/>
                            <a:pt x="16060" y="32728"/>
                          </a:cubicBezTo>
                          <a:cubicBezTo>
                            <a:pt x="19114" y="33721"/>
                            <a:pt x="22174" y="34191"/>
                            <a:pt x="25083" y="34191"/>
                          </a:cubicBezTo>
                          <a:cubicBezTo>
                            <a:pt x="33482" y="34191"/>
                            <a:pt x="40624" y="30275"/>
                            <a:pt x="42758" y="23710"/>
                          </a:cubicBezTo>
                          <a:cubicBezTo>
                            <a:pt x="45629" y="14872"/>
                            <a:pt x="38332" y="4579"/>
                            <a:pt x="26460" y="722"/>
                          </a:cubicBezTo>
                          <a:cubicBezTo>
                            <a:pt x="24913" y="219"/>
                            <a:pt x="23316" y="1"/>
                            <a:pt x="21708" y="1"/>
                          </a:cubicBezTo>
                          <a:close/>
                        </a:path>
                      </a:pathLst>
                    </a:custGeom>
                    <a:solidFill>
                      <a:srgbClr val="A5B7C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4783" name="Google Shape;4783;p67"/>
                  <p:cNvGrpSpPr/>
                  <p:nvPr/>
                </p:nvGrpSpPr>
                <p:grpSpPr>
                  <a:xfrm>
                    <a:off x="2586468" y="1493376"/>
                    <a:ext cx="358850" cy="349656"/>
                    <a:chOff x="2586468" y="1493376"/>
                    <a:chExt cx="358850" cy="349656"/>
                  </a:xfrm>
                </p:grpSpPr>
                <p:sp>
                  <p:nvSpPr>
                    <p:cNvPr id="4784" name="Google Shape;4784;p67"/>
                    <p:cNvSpPr/>
                    <p:nvPr/>
                  </p:nvSpPr>
                  <p:spPr>
                    <a:xfrm>
                      <a:off x="2586468" y="1493376"/>
                      <a:ext cx="358850" cy="3496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6983" h="55523" extrusionOk="0">
                          <a:moveTo>
                            <a:pt x="34707" y="1"/>
                          </a:moveTo>
                          <a:cubicBezTo>
                            <a:pt x="25495" y="1"/>
                            <a:pt x="15173" y="5595"/>
                            <a:pt x="8014" y="15449"/>
                          </a:cubicBezTo>
                          <a:cubicBezTo>
                            <a:pt x="0" y="26478"/>
                            <a:pt x="4618" y="44227"/>
                            <a:pt x="7155" y="51780"/>
                          </a:cubicBezTo>
                          <a:cubicBezTo>
                            <a:pt x="7899" y="53993"/>
                            <a:pt x="9963" y="55495"/>
                            <a:pt x="12300" y="55519"/>
                          </a:cubicBezTo>
                          <a:cubicBezTo>
                            <a:pt x="12540" y="55521"/>
                            <a:pt x="12789" y="55522"/>
                            <a:pt x="13047" y="55522"/>
                          </a:cubicBezTo>
                          <a:cubicBezTo>
                            <a:pt x="21360" y="55522"/>
                            <a:pt x="38815" y="54172"/>
                            <a:pt x="46588" y="43473"/>
                          </a:cubicBezTo>
                          <a:cubicBezTo>
                            <a:pt x="56983" y="29165"/>
                            <a:pt x="56776" y="11292"/>
                            <a:pt x="46123" y="3553"/>
                          </a:cubicBezTo>
                          <a:cubicBezTo>
                            <a:pt x="42808" y="1144"/>
                            <a:pt x="38871" y="1"/>
                            <a:pt x="34707" y="1"/>
                          </a:cubicBezTo>
                          <a:close/>
                        </a:path>
                      </a:pathLst>
                    </a:custGeom>
                    <a:solidFill>
                      <a:srgbClr val="445D7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785" name="Google Shape;4785;p67"/>
                    <p:cNvSpPr/>
                    <p:nvPr/>
                  </p:nvSpPr>
                  <p:spPr>
                    <a:xfrm>
                      <a:off x="2637642" y="1547125"/>
                      <a:ext cx="253304" cy="2468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223" h="39191" extrusionOk="0">
                          <a:moveTo>
                            <a:pt x="24498" y="0"/>
                          </a:moveTo>
                          <a:cubicBezTo>
                            <a:pt x="17996" y="0"/>
                            <a:pt x="10711" y="3949"/>
                            <a:pt x="5658" y="10904"/>
                          </a:cubicBezTo>
                          <a:cubicBezTo>
                            <a:pt x="0" y="18689"/>
                            <a:pt x="3260" y="31216"/>
                            <a:pt x="5050" y="36549"/>
                          </a:cubicBezTo>
                          <a:cubicBezTo>
                            <a:pt x="5576" y="38112"/>
                            <a:pt x="7034" y="39172"/>
                            <a:pt x="8683" y="39188"/>
                          </a:cubicBezTo>
                          <a:cubicBezTo>
                            <a:pt x="8850" y="39189"/>
                            <a:pt x="9023" y="39190"/>
                            <a:pt x="9202" y="39190"/>
                          </a:cubicBezTo>
                          <a:cubicBezTo>
                            <a:pt x="15067" y="39190"/>
                            <a:pt x="27395" y="38240"/>
                            <a:pt x="32884" y="30686"/>
                          </a:cubicBezTo>
                          <a:cubicBezTo>
                            <a:pt x="40222" y="20587"/>
                            <a:pt x="40075" y="7970"/>
                            <a:pt x="32557" y="2508"/>
                          </a:cubicBezTo>
                          <a:cubicBezTo>
                            <a:pt x="30217" y="807"/>
                            <a:pt x="27437" y="0"/>
                            <a:pt x="24498" y="0"/>
                          </a:cubicBezTo>
                          <a:close/>
                        </a:path>
                      </a:pathLst>
                    </a:custGeom>
                    <a:solidFill>
                      <a:srgbClr val="A5B7C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4786" name="Google Shape;4786;p67"/>
                  <p:cNvGrpSpPr/>
                  <p:nvPr/>
                </p:nvGrpSpPr>
                <p:grpSpPr>
                  <a:xfrm>
                    <a:off x="2807939" y="1494024"/>
                    <a:ext cx="358857" cy="349650"/>
                    <a:chOff x="2807939" y="1494024"/>
                    <a:chExt cx="358857" cy="349650"/>
                  </a:xfrm>
                </p:grpSpPr>
                <p:sp>
                  <p:nvSpPr>
                    <p:cNvPr id="4787" name="Google Shape;4787;p67"/>
                    <p:cNvSpPr/>
                    <p:nvPr/>
                  </p:nvSpPr>
                  <p:spPr>
                    <a:xfrm>
                      <a:off x="2807939" y="1494024"/>
                      <a:ext cx="358857" cy="349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6984" h="55522" extrusionOk="0">
                          <a:moveTo>
                            <a:pt x="22278" y="1"/>
                          </a:moveTo>
                          <a:cubicBezTo>
                            <a:pt x="18114" y="1"/>
                            <a:pt x="14176" y="1144"/>
                            <a:pt x="10859" y="3554"/>
                          </a:cubicBezTo>
                          <a:cubicBezTo>
                            <a:pt x="208" y="11292"/>
                            <a:pt x="0" y="29166"/>
                            <a:pt x="10397" y="43474"/>
                          </a:cubicBezTo>
                          <a:cubicBezTo>
                            <a:pt x="18169" y="54172"/>
                            <a:pt x="35625" y="55522"/>
                            <a:pt x="43938" y="55522"/>
                          </a:cubicBezTo>
                          <a:cubicBezTo>
                            <a:pt x="44195" y="55522"/>
                            <a:pt x="44444" y="55521"/>
                            <a:pt x="44684" y="55518"/>
                          </a:cubicBezTo>
                          <a:cubicBezTo>
                            <a:pt x="47019" y="55494"/>
                            <a:pt x="49085" y="53995"/>
                            <a:pt x="49830" y="51779"/>
                          </a:cubicBezTo>
                          <a:cubicBezTo>
                            <a:pt x="52366" y="44227"/>
                            <a:pt x="56984" y="26479"/>
                            <a:pt x="48970" y="15448"/>
                          </a:cubicBezTo>
                          <a:cubicBezTo>
                            <a:pt x="41810" y="5595"/>
                            <a:pt x="31490" y="1"/>
                            <a:pt x="22278" y="1"/>
                          </a:cubicBezTo>
                          <a:close/>
                        </a:path>
                      </a:pathLst>
                    </a:custGeom>
                    <a:solidFill>
                      <a:srgbClr val="667E9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788" name="Google Shape;4788;p67"/>
                    <p:cNvSpPr/>
                    <p:nvPr/>
                  </p:nvSpPr>
                  <p:spPr>
                    <a:xfrm>
                      <a:off x="2862324" y="1547767"/>
                      <a:ext cx="253292" cy="2468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221" h="39191" extrusionOk="0">
                          <a:moveTo>
                            <a:pt x="15724" y="1"/>
                          </a:moveTo>
                          <a:cubicBezTo>
                            <a:pt x="12785" y="1"/>
                            <a:pt x="10006" y="808"/>
                            <a:pt x="7665" y="2508"/>
                          </a:cubicBezTo>
                          <a:cubicBezTo>
                            <a:pt x="146" y="7971"/>
                            <a:pt x="0" y="20586"/>
                            <a:pt x="7339" y="30686"/>
                          </a:cubicBezTo>
                          <a:cubicBezTo>
                            <a:pt x="12827" y="38240"/>
                            <a:pt x="25156" y="39191"/>
                            <a:pt x="31020" y="39191"/>
                          </a:cubicBezTo>
                          <a:cubicBezTo>
                            <a:pt x="31200" y="39191"/>
                            <a:pt x="31373" y="39190"/>
                            <a:pt x="31540" y="39188"/>
                          </a:cubicBezTo>
                          <a:cubicBezTo>
                            <a:pt x="33188" y="39171"/>
                            <a:pt x="34646" y="38111"/>
                            <a:pt x="35173" y="36549"/>
                          </a:cubicBezTo>
                          <a:cubicBezTo>
                            <a:pt x="36962" y="31218"/>
                            <a:pt x="40221" y="18689"/>
                            <a:pt x="34564" y="10904"/>
                          </a:cubicBezTo>
                          <a:cubicBezTo>
                            <a:pt x="29511" y="3949"/>
                            <a:pt x="22226" y="1"/>
                            <a:pt x="15724" y="1"/>
                          </a:cubicBezTo>
                          <a:close/>
                        </a:path>
                      </a:pathLst>
                    </a:custGeom>
                    <a:solidFill>
                      <a:srgbClr val="A5B7C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4789" name="Google Shape;4789;p67"/>
                  <p:cNvGrpSpPr/>
                  <p:nvPr/>
                </p:nvGrpSpPr>
                <p:grpSpPr>
                  <a:xfrm>
                    <a:off x="2851133" y="1305635"/>
                    <a:ext cx="407089" cy="305057"/>
                    <a:chOff x="2851133" y="1305635"/>
                    <a:chExt cx="407089" cy="305057"/>
                  </a:xfrm>
                </p:grpSpPr>
                <p:sp>
                  <p:nvSpPr>
                    <p:cNvPr id="4790" name="Google Shape;4790;p67"/>
                    <p:cNvSpPr/>
                    <p:nvPr/>
                  </p:nvSpPr>
                  <p:spPr>
                    <a:xfrm>
                      <a:off x="2851133" y="1305635"/>
                      <a:ext cx="407089" cy="3050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643" h="48441" extrusionOk="0">
                          <a:moveTo>
                            <a:pt x="33890" y="0"/>
                          </a:moveTo>
                          <a:cubicBezTo>
                            <a:pt x="31613" y="0"/>
                            <a:pt x="29351" y="310"/>
                            <a:pt x="27159" y="1022"/>
                          </a:cubicBezTo>
                          <a:cubicBezTo>
                            <a:pt x="10340" y="6488"/>
                            <a:pt x="1" y="21070"/>
                            <a:pt x="4069" y="33592"/>
                          </a:cubicBezTo>
                          <a:cubicBezTo>
                            <a:pt x="7091" y="42892"/>
                            <a:pt x="17210" y="48440"/>
                            <a:pt x="29109" y="48440"/>
                          </a:cubicBezTo>
                          <a:cubicBezTo>
                            <a:pt x="33230" y="48440"/>
                            <a:pt x="37566" y="47775"/>
                            <a:pt x="41894" y="46368"/>
                          </a:cubicBezTo>
                          <a:cubicBezTo>
                            <a:pt x="54859" y="42156"/>
                            <a:pt x="61556" y="25084"/>
                            <a:pt x="63944" y="17481"/>
                          </a:cubicBezTo>
                          <a:cubicBezTo>
                            <a:pt x="64643" y="15252"/>
                            <a:pt x="63854" y="12824"/>
                            <a:pt x="61978" y="11431"/>
                          </a:cubicBezTo>
                          <a:cubicBezTo>
                            <a:pt x="56659" y="7487"/>
                            <a:pt x="45090" y="0"/>
                            <a:pt x="33890" y="0"/>
                          </a:cubicBezTo>
                          <a:close/>
                        </a:path>
                      </a:pathLst>
                    </a:custGeom>
                    <a:solidFill>
                      <a:srgbClr val="869FB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791" name="Google Shape;4791;p67"/>
                    <p:cNvSpPr/>
                    <p:nvPr/>
                  </p:nvSpPr>
                  <p:spPr>
                    <a:xfrm>
                      <a:off x="2914108" y="1349849"/>
                      <a:ext cx="287349" cy="21532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629" h="34192" extrusionOk="0">
                          <a:moveTo>
                            <a:pt x="23922" y="0"/>
                          </a:moveTo>
                          <a:cubicBezTo>
                            <a:pt x="22315" y="0"/>
                            <a:pt x="20718" y="219"/>
                            <a:pt x="19171" y="721"/>
                          </a:cubicBezTo>
                          <a:cubicBezTo>
                            <a:pt x="7297" y="4578"/>
                            <a:pt x="1" y="14871"/>
                            <a:pt x="2873" y="23711"/>
                          </a:cubicBezTo>
                          <a:cubicBezTo>
                            <a:pt x="5006" y="30275"/>
                            <a:pt x="12149" y="34191"/>
                            <a:pt x="20548" y="34191"/>
                          </a:cubicBezTo>
                          <a:cubicBezTo>
                            <a:pt x="23457" y="34191"/>
                            <a:pt x="26517" y="33722"/>
                            <a:pt x="29571" y="32729"/>
                          </a:cubicBezTo>
                          <a:cubicBezTo>
                            <a:pt x="38723" y="29754"/>
                            <a:pt x="43449" y="17704"/>
                            <a:pt x="45134" y="12339"/>
                          </a:cubicBezTo>
                          <a:cubicBezTo>
                            <a:pt x="45629" y="10764"/>
                            <a:pt x="45072" y="9052"/>
                            <a:pt x="43747" y="8069"/>
                          </a:cubicBezTo>
                          <a:cubicBezTo>
                            <a:pt x="39994" y="5284"/>
                            <a:pt x="31827" y="0"/>
                            <a:pt x="23922" y="0"/>
                          </a:cubicBezTo>
                          <a:close/>
                        </a:path>
                      </a:pathLst>
                    </a:custGeom>
                    <a:solidFill>
                      <a:srgbClr val="A5B7C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4792" name="Google Shape;4792;p67"/>
                  <p:cNvGrpSpPr/>
                  <p:nvPr/>
                </p:nvGrpSpPr>
                <p:grpSpPr>
                  <a:xfrm>
                    <a:off x="2727495" y="1120652"/>
                    <a:ext cx="300271" cy="396358"/>
                    <a:chOff x="2727495" y="1120652"/>
                    <a:chExt cx="300271" cy="396358"/>
                  </a:xfrm>
                </p:grpSpPr>
                <p:sp>
                  <p:nvSpPr>
                    <p:cNvPr id="4793" name="Google Shape;4793;p67"/>
                    <p:cNvSpPr/>
                    <p:nvPr/>
                  </p:nvSpPr>
                  <p:spPr>
                    <a:xfrm>
                      <a:off x="2727495" y="1120652"/>
                      <a:ext cx="300271" cy="3963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681" h="62939" extrusionOk="0">
                          <a:moveTo>
                            <a:pt x="23841" y="1"/>
                          </a:moveTo>
                          <a:cubicBezTo>
                            <a:pt x="22726" y="1"/>
                            <a:pt x="21612" y="340"/>
                            <a:pt x="20660" y="1017"/>
                          </a:cubicBezTo>
                          <a:cubicBezTo>
                            <a:pt x="14168" y="5636"/>
                            <a:pt x="0" y="17280"/>
                            <a:pt x="0" y="30914"/>
                          </a:cubicBezTo>
                          <a:cubicBezTo>
                            <a:pt x="0" y="48601"/>
                            <a:pt x="10674" y="62939"/>
                            <a:pt x="23841" y="62939"/>
                          </a:cubicBezTo>
                          <a:cubicBezTo>
                            <a:pt x="37007" y="62939"/>
                            <a:pt x="47681" y="48600"/>
                            <a:pt x="47681" y="30914"/>
                          </a:cubicBezTo>
                          <a:cubicBezTo>
                            <a:pt x="47681" y="17280"/>
                            <a:pt x="33513" y="5636"/>
                            <a:pt x="27022" y="1017"/>
                          </a:cubicBezTo>
                          <a:cubicBezTo>
                            <a:pt x="26069" y="340"/>
                            <a:pt x="24955" y="1"/>
                            <a:pt x="23841" y="1"/>
                          </a:cubicBezTo>
                          <a:close/>
                        </a:path>
                      </a:pathLst>
                    </a:custGeom>
                    <a:solidFill>
                      <a:srgbClr val="CFD9E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794" name="Google Shape;4794;p67"/>
                    <p:cNvSpPr/>
                    <p:nvPr/>
                  </p:nvSpPr>
                  <p:spPr>
                    <a:xfrm>
                      <a:off x="2771659" y="1178948"/>
                      <a:ext cx="211942" cy="27976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3655" h="44425" extrusionOk="0">
                          <a:moveTo>
                            <a:pt x="16828" y="0"/>
                          </a:moveTo>
                          <a:cubicBezTo>
                            <a:pt x="16042" y="0"/>
                            <a:pt x="15255" y="240"/>
                            <a:pt x="14583" y="718"/>
                          </a:cubicBezTo>
                          <a:cubicBezTo>
                            <a:pt x="10001" y="3978"/>
                            <a:pt x="1" y="12199"/>
                            <a:pt x="1" y="21821"/>
                          </a:cubicBezTo>
                          <a:cubicBezTo>
                            <a:pt x="1" y="34304"/>
                            <a:pt x="7534" y="44424"/>
                            <a:pt x="16828" y="44424"/>
                          </a:cubicBezTo>
                          <a:cubicBezTo>
                            <a:pt x="26121" y="44424"/>
                            <a:pt x="33654" y="34304"/>
                            <a:pt x="33654" y="21821"/>
                          </a:cubicBezTo>
                          <a:cubicBezTo>
                            <a:pt x="33654" y="12197"/>
                            <a:pt x="23654" y="3978"/>
                            <a:pt x="19072" y="718"/>
                          </a:cubicBezTo>
                          <a:cubicBezTo>
                            <a:pt x="18401" y="240"/>
                            <a:pt x="17615" y="0"/>
                            <a:pt x="16828" y="0"/>
                          </a:cubicBezTo>
                          <a:close/>
                        </a:path>
                      </a:pathLst>
                    </a:custGeom>
                    <a:solidFill>
                      <a:srgbClr val="A5B7C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4795" name="Google Shape;4795;p67"/>
                <p:cNvGrpSpPr/>
                <p:nvPr/>
              </p:nvGrpSpPr>
              <p:grpSpPr>
                <a:xfrm>
                  <a:off x="2722305" y="1350460"/>
                  <a:ext cx="308357" cy="308344"/>
                  <a:chOff x="2722305" y="1350460"/>
                  <a:chExt cx="308357" cy="308344"/>
                </a:xfrm>
              </p:grpSpPr>
              <p:sp>
                <p:nvSpPr>
                  <p:cNvPr id="4796" name="Google Shape;4796;p67"/>
                  <p:cNvSpPr/>
                  <p:nvPr/>
                </p:nvSpPr>
                <p:spPr>
                  <a:xfrm>
                    <a:off x="2722305" y="1350460"/>
                    <a:ext cx="308357" cy="3083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965" h="48963" extrusionOk="0">
                        <a:moveTo>
                          <a:pt x="24483" y="0"/>
                        </a:moveTo>
                        <a:cubicBezTo>
                          <a:pt x="17990" y="0"/>
                          <a:pt x="11762" y="2578"/>
                          <a:pt x="7172" y="7170"/>
                        </a:cubicBezTo>
                        <a:cubicBezTo>
                          <a:pt x="2580" y="11762"/>
                          <a:pt x="0" y="17988"/>
                          <a:pt x="0" y="24481"/>
                        </a:cubicBezTo>
                        <a:cubicBezTo>
                          <a:pt x="0" y="30974"/>
                          <a:pt x="2580" y="37202"/>
                          <a:pt x="7172" y="41792"/>
                        </a:cubicBezTo>
                        <a:cubicBezTo>
                          <a:pt x="11762" y="46384"/>
                          <a:pt x="17990" y="48962"/>
                          <a:pt x="24483" y="48962"/>
                        </a:cubicBezTo>
                        <a:cubicBezTo>
                          <a:pt x="30976" y="48962"/>
                          <a:pt x="37202" y="46384"/>
                          <a:pt x="41794" y="41792"/>
                        </a:cubicBezTo>
                        <a:cubicBezTo>
                          <a:pt x="46386" y="37202"/>
                          <a:pt x="48964" y="30974"/>
                          <a:pt x="48964" y="24481"/>
                        </a:cubicBezTo>
                        <a:cubicBezTo>
                          <a:pt x="48964" y="17988"/>
                          <a:pt x="46386" y="11762"/>
                          <a:pt x="41794" y="7170"/>
                        </a:cubicBezTo>
                        <a:cubicBezTo>
                          <a:pt x="37202" y="2578"/>
                          <a:pt x="30976" y="0"/>
                          <a:pt x="2448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4797" name="Google Shape;4797;p67"/>
                  <p:cNvGrpSpPr/>
                  <p:nvPr/>
                </p:nvGrpSpPr>
                <p:grpSpPr>
                  <a:xfrm>
                    <a:off x="2725064" y="1364529"/>
                    <a:ext cx="297954" cy="280182"/>
                    <a:chOff x="2725064" y="1364529"/>
                    <a:chExt cx="297954" cy="280182"/>
                  </a:xfrm>
                </p:grpSpPr>
                <p:sp>
                  <p:nvSpPr>
                    <p:cNvPr id="4798" name="Google Shape;4798;p67"/>
                    <p:cNvSpPr/>
                    <p:nvPr/>
                  </p:nvSpPr>
                  <p:spPr>
                    <a:xfrm>
                      <a:off x="2743100" y="1541306"/>
                      <a:ext cx="133551" cy="1034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207" h="16420" extrusionOk="0">
                          <a:moveTo>
                            <a:pt x="3036" y="0"/>
                          </a:moveTo>
                          <a:lnTo>
                            <a:pt x="0" y="986"/>
                          </a:lnTo>
                          <a:cubicBezTo>
                            <a:pt x="722" y="3230"/>
                            <a:pt x="1796" y="5346"/>
                            <a:pt x="3182" y="7254"/>
                          </a:cubicBezTo>
                          <a:cubicBezTo>
                            <a:pt x="7535" y="13245"/>
                            <a:pt x="14318" y="16420"/>
                            <a:pt x="21196" y="16420"/>
                          </a:cubicBezTo>
                          <a:cubicBezTo>
                            <a:pt x="21200" y="16420"/>
                            <a:pt x="21203" y="16420"/>
                            <a:pt x="21207" y="16420"/>
                          </a:cubicBezTo>
                          <a:lnTo>
                            <a:pt x="21207" y="13228"/>
                          </a:lnTo>
                          <a:cubicBezTo>
                            <a:pt x="21203" y="13228"/>
                            <a:pt x="21200" y="13228"/>
                            <a:pt x="21196" y="13228"/>
                          </a:cubicBezTo>
                          <a:cubicBezTo>
                            <a:pt x="15304" y="13228"/>
                            <a:pt x="9492" y="10509"/>
                            <a:pt x="5763" y="5378"/>
                          </a:cubicBezTo>
                          <a:cubicBezTo>
                            <a:pt x="4574" y="3741"/>
                            <a:pt x="3654" y="1926"/>
                            <a:pt x="3036" y="0"/>
                          </a:cubicBezTo>
                          <a:close/>
                        </a:path>
                      </a:pathLst>
                    </a:custGeom>
                    <a:solidFill>
                      <a:srgbClr val="445D7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799" name="Google Shape;4799;p67"/>
                    <p:cNvSpPr/>
                    <p:nvPr/>
                  </p:nvSpPr>
                  <p:spPr>
                    <a:xfrm>
                      <a:off x="2946887" y="1391180"/>
                      <a:ext cx="76130" cy="15624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089" h="24810" extrusionOk="0">
                          <a:moveTo>
                            <a:pt x="1876" y="0"/>
                          </a:moveTo>
                          <a:lnTo>
                            <a:pt x="0" y="2583"/>
                          </a:lnTo>
                          <a:cubicBezTo>
                            <a:pt x="1626" y="3761"/>
                            <a:pt x="3057" y="5189"/>
                            <a:pt x="4237" y="6815"/>
                          </a:cubicBezTo>
                          <a:cubicBezTo>
                            <a:pt x="7945" y="11917"/>
                            <a:pt x="8749" y="18242"/>
                            <a:pt x="6967" y="23823"/>
                          </a:cubicBezTo>
                          <a:lnTo>
                            <a:pt x="10002" y="24809"/>
                          </a:lnTo>
                          <a:cubicBezTo>
                            <a:pt x="12089" y="18290"/>
                            <a:pt x="11151" y="10899"/>
                            <a:pt x="6820" y="4938"/>
                          </a:cubicBezTo>
                          <a:cubicBezTo>
                            <a:pt x="5442" y="3041"/>
                            <a:pt x="3774" y="1375"/>
                            <a:pt x="1876" y="0"/>
                          </a:cubicBezTo>
                          <a:close/>
                        </a:path>
                      </a:pathLst>
                    </a:custGeom>
                    <a:solidFill>
                      <a:srgbClr val="869FB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800" name="Google Shape;4800;p67"/>
                    <p:cNvSpPr/>
                    <p:nvPr/>
                  </p:nvSpPr>
                  <p:spPr>
                    <a:xfrm>
                      <a:off x="2794481" y="1364529"/>
                      <a:ext cx="164226" cy="4292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078" h="6816" extrusionOk="0">
                          <a:moveTo>
                            <a:pt x="12998" y="1"/>
                          </a:moveTo>
                          <a:cubicBezTo>
                            <a:pt x="8487" y="1"/>
                            <a:pt x="3935" y="1369"/>
                            <a:pt x="0" y="4210"/>
                          </a:cubicBezTo>
                          <a:lnTo>
                            <a:pt x="1876" y="6793"/>
                          </a:lnTo>
                          <a:cubicBezTo>
                            <a:pt x="5245" y="4363"/>
                            <a:pt x="9141" y="3193"/>
                            <a:pt x="13002" y="3193"/>
                          </a:cubicBezTo>
                          <a:cubicBezTo>
                            <a:pt x="16976" y="3193"/>
                            <a:pt x="20914" y="4433"/>
                            <a:pt x="24201" y="6815"/>
                          </a:cubicBezTo>
                          <a:lnTo>
                            <a:pt x="26077" y="4232"/>
                          </a:lnTo>
                          <a:cubicBezTo>
                            <a:pt x="22239" y="1449"/>
                            <a:pt x="17641" y="1"/>
                            <a:pt x="12998" y="1"/>
                          </a:cubicBezTo>
                          <a:close/>
                        </a:path>
                      </a:pathLst>
                    </a:custGeom>
                    <a:solidFill>
                      <a:srgbClr val="CFD9E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801" name="Google Shape;4801;p67"/>
                    <p:cNvSpPr/>
                    <p:nvPr/>
                  </p:nvSpPr>
                  <p:spPr>
                    <a:xfrm>
                      <a:off x="2876645" y="1541193"/>
                      <a:ext cx="133243" cy="1035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158" h="16438" extrusionOk="0">
                          <a:moveTo>
                            <a:pt x="18123" y="1"/>
                          </a:moveTo>
                          <a:cubicBezTo>
                            <a:pt x="16894" y="3864"/>
                            <a:pt x="14459" y="7233"/>
                            <a:pt x="11175" y="9612"/>
                          </a:cubicBezTo>
                          <a:cubicBezTo>
                            <a:pt x="7931" y="11974"/>
                            <a:pt x="4021" y="13246"/>
                            <a:pt x="8" y="13246"/>
                          </a:cubicBezTo>
                          <a:cubicBezTo>
                            <a:pt x="6" y="13246"/>
                            <a:pt x="3" y="13246"/>
                            <a:pt x="1" y="13246"/>
                          </a:cubicBezTo>
                          <a:lnTo>
                            <a:pt x="1" y="16438"/>
                          </a:lnTo>
                          <a:cubicBezTo>
                            <a:pt x="4532" y="16436"/>
                            <a:pt x="9106" y="15060"/>
                            <a:pt x="13053" y="12192"/>
                          </a:cubicBezTo>
                          <a:cubicBezTo>
                            <a:pt x="17030" y="9301"/>
                            <a:pt x="19767" y="5338"/>
                            <a:pt x="21157" y="988"/>
                          </a:cubicBezTo>
                          <a:lnTo>
                            <a:pt x="18123" y="1"/>
                          </a:lnTo>
                          <a:close/>
                        </a:path>
                      </a:pathLst>
                    </a:custGeom>
                    <a:solidFill>
                      <a:srgbClr val="667E9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802" name="Google Shape;4802;p67"/>
                    <p:cNvSpPr/>
                    <p:nvPr/>
                  </p:nvSpPr>
                  <p:spPr>
                    <a:xfrm>
                      <a:off x="2725064" y="1391035"/>
                      <a:ext cx="81238" cy="15648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900" h="24849" extrusionOk="0">
                          <a:moveTo>
                            <a:pt x="11023" y="1"/>
                          </a:moveTo>
                          <a:cubicBezTo>
                            <a:pt x="11006" y="13"/>
                            <a:pt x="10987" y="26"/>
                            <a:pt x="10967" y="39"/>
                          </a:cubicBezTo>
                          <a:cubicBezTo>
                            <a:pt x="2989" y="5836"/>
                            <a:pt x="1" y="15945"/>
                            <a:pt x="2866" y="24848"/>
                          </a:cubicBezTo>
                          <a:lnTo>
                            <a:pt x="5900" y="23861"/>
                          </a:lnTo>
                          <a:cubicBezTo>
                            <a:pt x="3451" y="16238"/>
                            <a:pt x="6012" y="7585"/>
                            <a:pt x="12845" y="2622"/>
                          </a:cubicBezTo>
                          <a:cubicBezTo>
                            <a:pt x="12862" y="2608"/>
                            <a:pt x="12882" y="2597"/>
                            <a:pt x="12899" y="2584"/>
                          </a:cubicBezTo>
                          <a:lnTo>
                            <a:pt x="11023" y="1"/>
                          </a:lnTo>
                          <a:close/>
                        </a:path>
                      </a:pathLst>
                    </a:custGeom>
                    <a:solidFill>
                      <a:srgbClr val="213B5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</p:grpSp>
        <p:sp>
          <p:nvSpPr>
            <p:cNvPr id="4803" name="Google Shape;4803;p67"/>
            <p:cNvSpPr/>
            <p:nvPr/>
          </p:nvSpPr>
          <p:spPr>
            <a:xfrm>
              <a:off x="2621966" y="1245876"/>
              <a:ext cx="114832" cy="86149"/>
            </a:xfrm>
            <a:custGeom>
              <a:avLst/>
              <a:gdLst/>
              <a:ahLst/>
              <a:cxnLst/>
              <a:rect l="l" t="t" r="r" b="b"/>
              <a:pathLst>
                <a:path w="10285" h="7716" extrusionOk="0">
                  <a:moveTo>
                    <a:pt x="10284" y="1"/>
                  </a:moveTo>
                  <a:lnTo>
                    <a:pt x="7413" y="282"/>
                  </a:lnTo>
                  <a:lnTo>
                    <a:pt x="7949" y="1144"/>
                  </a:lnTo>
                  <a:cubicBezTo>
                    <a:pt x="4966" y="2788"/>
                    <a:pt x="2280" y="4920"/>
                    <a:pt x="0" y="7451"/>
                  </a:cubicBezTo>
                  <a:lnTo>
                    <a:pt x="294" y="7716"/>
                  </a:lnTo>
                  <a:cubicBezTo>
                    <a:pt x="2547" y="5212"/>
                    <a:pt x="5206" y="3102"/>
                    <a:pt x="8156" y="1479"/>
                  </a:cubicBezTo>
                  <a:lnTo>
                    <a:pt x="8760" y="245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67"/>
            <p:cNvSpPr/>
            <p:nvPr/>
          </p:nvSpPr>
          <p:spPr>
            <a:xfrm>
              <a:off x="2517909" y="1600456"/>
              <a:ext cx="54396" cy="134951"/>
            </a:xfrm>
            <a:custGeom>
              <a:avLst/>
              <a:gdLst/>
              <a:ahLst/>
              <a:cxnLst/>
              <a:rect l="l" t="t" r="r" b="b"/>
              <a:pathLst>
                <a:path w="4872" h="12087" extrusionOk="0">
                  <a:moveTo>
                    <a:pt x="4871" y="11889"/>
                  </a:moveTo>
                  <a:cubicBezTo>
                    <a:pt x="3186" y="8971"/>
                    <a:pt x="2004" y="5793"/>
                    <a:pt x="1370" y="2482"/>
                  </a:cubicBezTo>
                  <a:lnTo>
                    <a:pt x="2481" y="2209"/>
                  </a:lnTo>
                  <a:lnTo>
                    <a:pt x="620" y="0"/>
                  </a:lnTo>
                  <a:lnTo>
                    <a:pt x="1" y="2820"/>
                  </a:lnTo>
                  <a:lnTo>
                    <a:pt x="987" y="2578"/>
                  </a:lnTo>
                  <a:cubicBezTo>
                    <a:pt x="1629" y="5923"/>
                    <a:pt x="2827" y="9136"/>
                    <a:pt x="4530" y="12087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67"/>
            <p:cNvSpPr/>
            <p:nvPr/>
          </p:nvSpPr>
          <p:spPr>
            <a:xfrm>
              <a:off x="3174265" y="1614044"/>
              <a:ext cx="46346" cy="135275"/>
            </a:xfrm>
            <a:custGeom>
              <a:avLst/>
              <a:gdLst/>
              <a:ahLst/>
              <a:cxnLst/>
              <a:rect l="l" t="t" r="r" b="b"/>
              <a:pathLst>
                <a:path w="4151" h="12116" extrusionOk="0">
                  <a:moveTo>
                    <a:pt x="4150" y="41"/>
                  </a:moveTo>
                  <a:lnTo>
                    <a:pt x="3759" y="0"/>
                  </a:lnTo>
                  <a:cubicBezTo>
                    <a:pt x="3405" y="3350"/>
                    <a:pt x="2494" y="6618"/>
                    <a:pt x="1059" y="9668"/>
                  </a:cubicBezTo>
                  <a:lnTo>
                    <a:pt x="0" y="9237"/>
                  </a:lnTo>
                  <a:lnTo>
                    <a:pt x="208" y="12116"/>
                  </a:lnTo>
                  <a:lnTo>
                    <a:pt x="2367" y="10200"/>
                  </a:lnTo>
                  <a:lnTo>
                    <a:pt x="1426" y="9817"/>
                  </a:lnTo>
                  <a:cubicBezTo>
                    <a:pt x="2873" y="6733"/>
                    <a:pt x="3793" y="3429"/>
                    <a:pt x="4150" y="4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67"/>
            <p:cNvSpPr/>
            <p:nvPr/>
          </p:nvSpPr>
          <p:spPr>
            <a:xfrm>
              <a:off x="3023194" y="1254350"/>
              <a:ext cx="116417" cy="83525"/>
            </a:xfrm>
            <a:custGeom>
              <a:avLst/>
              <a:gdLst/>
              <a:ahLst/>
              <a:cxnLst/>
              <a:rect l="l" t="t" r="r" b="b"/>
              <a:pathLst>
                <a:path w="10427" h="7481" extrusionOk="0">
                  <a:moveTo>
                    <a:pt x="10427" y="7480"/>
                  </a:moveTo>
                  <a:lnTo>
                    <a:pt x="9270" y="4835"/>
                  </a:lnTo>
                  <a:lnTo>
                    <a:pt x="8616" y="5611"/>
                  </a:lnTo>
                  <a:cubicBezTo>
                    <a:pt x="6131" y="3282"/>
                    <a:pt x="3273" y="1386"/>
                    <a:pt x="160" y="1"/>
                  </a:cubicBezTo>
                  <a:lnTo>
                    <a:pt x="0" y="361"/>
                  </a:lnTo>
                  <a:cubicBezTo>
                    <a:pt x="3078" y="1731"/>
                    <a:pt x="5904" y="3608"/>
                    <a:pt x="8362" y="5913"/>
                  </a:cubicBezTo>
                  <a:lnTo>
                    <a:pt x="7624" y="6787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67"/>
            <p:cNvSpPr/>
            <p:nvPr/>
          </p:nvSpPr>
          <p:spPr>
            <a:xfrm rot="8660313">
              <a:off x="2818264" y="1861446"/>
              <a:ext cx="116433" cy="83536"/>
            </a:xfrm>
            <a:custGeom>
              <a:avLst/>
              <a:gdLst/>
              <a:ahLst/>
              <a:cxnLst/>
              <a:rect l="l" t="t" r="r" b="b"/>
              <a:pathLst>
                <a:path w="10427" h="7481" extrusionOk="0">
                  <a:moveTo>
                    <a:pt x="10427" y="7480"/>
                  </a:moveTo>
                  <a:lnTo>
                    <a:pt x="9270" y="4835"/>
                  </a:lnTo>
                  <a:lnTo>
                    <a:pt x="8616" y="5611"/>
                  </a:lnTo>
                  <a:cubicBezTo>
                    <a:pt x="6131" y="3282"/>
                    <a:pt x="3273" y="1386"/>
                    <a:pt x="160" y="1"/>
                  </a:cubicBezTo>
                  <a:lnTo>
                    <a:pt x="0" y="361"/>
                  </a:lnTo>
                  <a:cubicBezTo>
                    <a:pt x="3078" y="1731"/>
                    <a:pt x="5904" y="3608"/>
                    <a:pt x="8362" y="5913"/>
                  </a:cubicBezTo>
                  <a:lnTo>
                    <a:pt x="7624" y="6787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8" name="Google Shape;4808;p67"/>
          <p:cNvGrpSpPr/>
          <p:nvPr/>
        </p:nvGrpSpPr>
        <p:grpSpPr>
          <a:xfrm>
            <a:off x="3924561" y="2927462"/>
            <a:ext cx="1569144" cy="591015"/>
            <a:chOff x="3820100" y="3023049"/>
            <a:chExt cx="1303926" cy="491162"/>
          </a:xfrm>
        </p:grpSpPr>
        <p:grpSp>
          <p:nvGrpSpPr>
            <p:cNvPr id="4809" name="Google Shape;4809;p67"/>
            <p:cNvGrpSpPr/>
            <p:nvPr/>
          </p:nvGrpSpPr>
          <p:grpSpPr>
            <a:xfrm>
              <a:off x="3820100" y="3023072"/>
              <a:ext cx="1303926" cy="491139"/>
              <a:chOff x="3820100" y="3023072"/>
              <a:chExt cx="1303926" cy="491139"/>
            </a:xfrm>
          </p:grpSpPr>
          <p:sp>
            <p:nvSpPr>
              <p:cNvPr id="4810" name="Google Shape;4810;p67"/>
              <p:cNvSpPr/>
              <p:nvPr/>
            </p:nvSpPr>
            <p:spPr>
              <a:xfrm>
                <a:off x="3820100" y="3023072"/>
                <a:ext cx="505424" cy="491139"/>
              </a:xfrm>
              <a:custGeom>
                <a:avLst/>
                <a:gdLst/>
                <a:ahLst/>
                <a:cxnLst/>
                <a:rect l="l" t="t" r="r" b="b"/>
                <a:pathLst>
                  <a:path w="45218" h="43940" extrusionOk="0">
                    <a:moveTo>
                      <a:pt x="0" y="0"/>
                    </a:moveTo>
                    <a:cubicBezTo>
                      <a:pt x="0" y="24200"/>
                      <a:pt x="19796" y="43939"/>
                      <a:pt x="44111" y="43939"/>
                    </a:cubicBezTo>
                    <a:lnTo>
                      <a:pt x="45218" y="43939"/>
                    </a:lnTo>
                    <a:lnTo>
                      <a:pt x="45218" y="34795"/>
                    </a:lnTo>
                    <a:lnTo>
                      <a:pt x="44111" y="34795"/>
                    </a:lnTo>
                    <a:cubicBezTo>
                      <a:pt x="24972" y="34795"/>
                      <a:pt x="9345" y="19439"/>
                      <a:pt x="9103" y="450"/>
                    </a:cubicBezTo>
                    <a:cubicBezTo>
                      <a:pt x="9103" y="301"/>
                      <a:pt x="9100" y="150"/>
                      <a:pt x="9100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1" name="Google Shape;4811;p67"/>
              <p:cNvSpPr/>
              <p:nvPr/>
            </p:nvSpPr>
            <p:spPr>
              <a:xfrm>
                <a:off x="4323828" y="3411976"/>
                <a:ext cx="800197" cy="102229"/>
              </a:xfrm>
              <a:custGeom>
                <a:avLst/>
                <a:gdLst/>
                <a:ahLst/>
                <a:cxnLst/>
                <a:rect l="l" t="t" r="r" b="b"/>
                <a:pathLst>
                  <a:path w="71590" h="9146" extrusionOk="0">
                    <a:moveTo>
                      <a:pt x="1" y="1"/>
                    </a:moveTo>
                    <a:lnTo>
                      <a:pt x="1" y="9145"/>
                    </a:lnTo>
                    <a:lnTo>
                      <a:pt x="71589" y="9145"/>
                    </a:lnTo>
                    <a:lnTo>
                      <a:pt x="71589" y="1"/>
                    </a:ln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12" name="Google Shape;4812;p67"/>
            <p:cNvGrpSpPr/>
            <p:nvPr/>
          </p:nvGrpSpPr>
          <p:grpSpPr>
            <a:xfrm>
              <a:off x="4132439" y="3023645"/>
              <a:ext cx="393633" cy="177096"/>
              <a:chOff x="4132439" y="3023645"/>
              <a:chExt cx="393633" cy="177096"/>
            </a:xfrm>
          </p:grpSpPr>
          <p:sp>
            <p:nvSpPr>
              <p:cNvPr id="4813" name="Google Shape;4813;p67"/>
              <p:cNvSpPr/>
              <p:nvPr/>
            </p:nvSpPr>
            <p:spPr>
              <a:xfrm>
                <a:off x="4132439" y="3023645"/>
                <a:ext cx="190085" cy="177096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5844" extrusionOk="0">
                    <a:moveTo>
                      <a:pt x="0" y="1"/>
                    </a:moveTo>
                    <a:cubicBezTo>
                      <a:pt x="0" y="5035"/>
                      <a:pt x="2405" y="9521"/>
                      <a:pt x="6124" y="12423"/>
                    </a:cubicBezTo>
                    <a:cubicBezTo>
                      <a:pt x="8932" y="14639"/>
                      <a:pt x="12404" y="15844"/>
                      <a:pt x="15981" y="15844"/>
                    </a:cubicBezTo>
                    <a:lnTo>
                      <a:pt x="17005" y="15844"/>
                    </a:lnTo>
                    <a:lnTo>
                      <a:pt x="17005" y="6962"/>
                    </a:lnTo>
                    <a:lnTo>
                      <a:pt x="15905" y="6962"/>
                    </a:lnTo>
                    <a:cubicBezTo>
                      <a:pt x="12043" y="6962"/>
                      <a:pt x="8822" y="3862"/>
                      <a:pt x="8822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4" name="Google Shape;4814;p67"/>
              <p:cNvSpPr/>
              <p:nvPr/>
            </p:nvSpPr>
            <p:spPr>
              <a:xfrm>
                <a:off x="4318649" y="3101461"/>
                <a:ext cx="207423" cy="99267"/>
              </a:xfrm>
              <a:custGeom>
                <a:avLst/>
                <a:gdLst/>
                <a:ahLst/>
                <a:cxnLst/>
                <a:rect l="l" t="t" r="r" b="b"/>
                <a:pathLst>
                  <a:path w="18211" h="8881" extrusionOk="0">
                    <a:moveTo>
                      <a:pt x="0" y="0"/>
                    </a:moveTo>
                    <a:lnTo>
                      <a:pt x="0" y="8880"/>
                    </a:lnTo>
                    <a:lnTo>
                      <a:pt x="18210" y="8880"/>
                    </a:lnTo>
                    <a:lnTo>
                      <a:pt x="18210" y="0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15" name="Google Shape;4815;p67"/>
            <p:cNvGrpSpPr/>
            <p:nvPr/>
          </p:nvGrpSpPr>
          <p:grpSpPr>
            <a:xfrm>
              <a:off x="3921811" y="3023049"/>
              <a:ext cx="1002397" cy="388943"/>
              <a:chOff x="3921811" y="3023049"/>
              <a:chExt cx="1002397" cy="388943"/>
            </a:xfrm>
          </p:grpSpPr>
          <p:sp>
            <p:nvSpPr>
              <p:cNvPr id="4816" name="Google Shape;4816;p67"/>
              <p:cNvSpPr/>
              <p:nvPr/>
            </p:nvSpPr>
            <p:spPr>
              <a:xfrm>
                <a:off x="3921811" y="3023049"/>
                <a:ext cx="403709" cy="388943"/>
              </a:xfrm>
              <a:custGeom>
                <a:avLst/>
                <a:gdLst/>
                <a:ahLst/>
                <a:cxnLst/>
                <a:rect l="l" t="t" r="r" b="b"/>
                <a:pathLst>
                  <a:path w="36118" h="34797" extrusionOk="0">
                    <a:moveTo>
                      <a:pt x="0" y="1"/>
                    </a:moveTo>
                    <a:cubicBezTo>
                      <a:pt x="0" y="152"/>
                      <a:pt x="3" y="301"/>
                      <a:pt x="3" y="452"/>
                    </a:cubicBezTo>
                    <a:cubicBezTo>
                      <a:pt x="245" y="19441"/>
                      <a:pt x="15879" y="34797"/>
                      <a:pt x="35018" y="34797"/>
                    </a:cubicBezTo>
                    <a:lnTo>
                      <a:pt x="36118" y="34797"/>
                    </a:lnTo>
                    <a:lnTo>
                      <a:pt x="36118" y="25652"/>
                    </a:lnTo>
                    <a:lnTo>
                      <a:pt x="34843" y="25652"/>
                    </a:lnTo>
                    <a:lnTo>
                      <a:pt x="34798" y="25632"/>
                    </a:lnTo>
                    <a:cubicBezTo>
                      <a:pt x="20649" y="25575"/>
                      <a:pt x="9181" y="14193"/>
                      <a:pt x="9115" y="123"/>
                    </a:cubicBezTo>
                    <a:cubicBezTo>
                      <a:pt x="9115" y="81"/>
                      <a:pt x="9108" y="42"/>
                      <a:pt x="9108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7" name="Google Shape;4817;p67"/>
              <p:cNvSpPr/>
              <p:nvPr/>
            </p:nvSpPr>
            <p:spPr>
              <a:xfrm>
                <a:off x="4322109" y="3309770"/>
                <a:ext cx="602098" cy="102218"/>
              </a:xfrm>
              <a:custGeom>
                <a:avLst/>
                <a:gdLst/>
                <a:ahLst/>
                <a:cxnLst/>
                <a:rect l="l" t="t" r="r" b="b"/>
                <a:pathLst>
                  <a:path w="53867" h="9145" extrusionOk="0">
                    <a:moveTo>
                      <a:pt x="1" y="0"/>
                    </a:moveTo>
                    <a:lnTo>
                      <a:pt x="1" y="9145"/>
                    </a:lnTo>
                    <a:lnTo>
                      <a:pt x="53867" y="9145"/>
                    </a:lnTo>
                    <a:lnTo>
                      <a:pt x="53867" y="0"/>
                    </a:ln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18" name="Google Shape;4818;p67"/>
            <p:cNvGrpSpPr/>
            <p:nvPr/>
          </p:nvGrpSpPr>
          <p:grpSpPr>
            <a:xfrm>
              <a:off x="4023645" y="3023049"/>
              <a:ext cx="683032" cy="286722"/>
              <a:chOff x="4023645" y="3023049"/>
              <a:chExt cx="683032" cy="286722"/>
            </a:xfrm>
          </p:grpSpPr>
          <p:sp>
            <p:nvSpPr>
              <p:cNvPr id="4819" name="Google Shape;4819;p67"/>
              <p:cNvSpPr/>
              <p:nvPr/>
            </p:nvSpPr>
            <p:spPr>
              <a:xfrm>
                <a:off x="4023645" y="3023049"/>
                <a:ext cx="300664" cy="286524"/>
              </a:xfrm>
              <a:custGeom>
                <a:avLst/>
                <a:gdLst/>
                <a:ahLst/>
                <a:cxnLst/>
                <a:rect l="l" t="t" r="r" b="b"/>
                <a:pathLst>
                  <a:path w="26899" h="25634" extrusionOk="0">
                    <a:moveTo>
                      <a:pt x="1" y="1"/>
                    </a:moveTo>
                    <a:cubicBezTo>
                      <a:pt x="1" y="42"/>
                      <a:pt x="4" y="81"/>
                      <a:pt x="4" y="121"/>
                    </a:cubicBezTo>
                    <a:cubicBezTo>
                      <a:pt x="70" y="14193"/>
                      <a:pt x="11538" y="25575"/>
                      <a:pt x="25687" y="25630"/>
                    </a:cubicBezTo>
                    <a:cubicBezTo>
                      <a:pt x="25723" y="25630"/>
                      <a:pt x="25757" y="25634"/>
                      <a:pt x="25792" y="25634"/>
                    </a:cubicBezTo>
                    <a:lnTo>
                      <a:pt x="26899" y="25634"/>
                    </a:lnTo>
                    <a:lnTo>
                      <a:pt x="26899" y="15842"/>
                    </a:lnTo>
                    <a:lnTo>
                      <a:pt x="25768" y="15842"/>
                    </a:lnTo>
                    <a:cubicBezTo>
                      <a:pt x="22191" y="15842"/>
                      <a:pt x="18719" y="14637"/>
                      <a:pt x="15911" y="12423"/>
                    </a:cubicBezTo>
                    <a:cubicBezTo>
                      <a:pt x="12192" y="9521"/>
                      <a:pt x="9787" y="5035"/>
                      <a:pt x="9787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0" name="Google Shape;4820;p67"/>
              <p:cNvSpPr/>
              <p:nvPr/>
            </p:nvSpPr>
            <p:spPr>
              <a:xfrm>
                <a:off x="4314850" y="3200125"/>
                <a:ext cx="391827" cy="109646"/>
              </a:xfrm>
              <a:custGeom>
                <a:avLst/>
                <a:gdLst/>
                <a:ahLst/>
                <a:cxnLst/>
                <a:rect l="l" t="t" r="r" b="b"/>
                <a:pathLst>
                  <a:path w="35055" h="9792" extrusionOk="0">
                    <a:moveTo>
                      <a:pt x="1" y="0"/>
                    </a:moveTo>
                    <a:lnTo>
                      <a:pt x="1" y="88"/>
                    </a:lnTo>
                    <a:lnTo>
                      <a:pt x="1" y="9792"/>
                    </a:lnTo>
                    <a:lnTo>
                      <a:pt x="35054" y="9792"/>
                    </a:lnTo>
                    <a:lnTo>
                      <a:pt x="35054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821" name="Google Shape;4821;p67"/>
          <p:cNvGrpSpPr/>
          <p:nvPr/>
        </p:nvGrpSpPr>
        <p:grpSpPr>
          <a:xfrm>
            <a:off x="1556683" y="2054307"/>
            <a:ext cx="713522" cy="688025"/>
            <a:chOff x="1706078" y="2092648"/>
            <a:chExt cx="660913" cy="637296"/>
          </a:xfrm>
        </p:grpSpPr>
        <p:sp>
          <p:nvSpPr>
            <p:cNvPr id="4822" name="Google Shape;4822;p67"/>
            <p:cNvSpPr/>
            <p:nvPr/>
          </p:nvSpPr>
          <p:spPr>
            <a:xfrm>
              <a:off x="1745332" y="2158066"/>
              <a:ext cx="571867" cy="571878"/>
            </a:xfrm>
            <a:custGeom>
              <a:avLst/>
              <a:gdLst/>
              <a:ahLst/>
              <a:cxnLst/>
              <a:rect l="l" t="t" r="r" b="b"/>
              <a:pathLst>
                <a:path w="107747" h="107749" extrusionOk="0">
                  <a:moveTo>
                    <a:pt x="53874" y="11565"/>
                  </a:moveTo>
                  <a:cubicBezTo>
                    <a:pt x="77238" y="11565"/>
                    <a:pt x="96182" y="30509"/>
                    <a:pt x="96182" y="53873"/>
                  </a:cubicBezTo>
                  <a:cubicBezTo>
                    <a:pt x="96182" y="77240"/>
                    <a:pt x="77240" y="96182"/>
                    <a:pt x="53874" y="96182"/>
                  </a:cubicBezTo>
                  <a:cubicBezTo>
                    <a:pt x="30507" y="96182"/>
                    <a:pt x="11565" y="77240"/>
                    <a:pt x="11565" y="53873"/>
                  </a:cubicBezTo>
                  <a:cubicBezTo>
                    <a:pt x="11565" y="30509"/>
                    <a:pt x="30507" y="11565"/>
                    <a:pt x="53874" y="11565"/>
                  </a:cubicBezTo>
                  <a:close/>
                  <a:moveTo>
                    <a:pt x="53874" y="1"/>
                  </a:moveTo>
                  <a:cubicBezTo>
                    <a:pt x="24120" y="1"/>
                    <a:pt x="1" y="24120"/>
                    <a:pt x="1" y="53873"/>
                  </a:cubicBezTo>
                  <a:cubicBezTo>
                    <a:pt x="1" y="83626"/>
                    <a:pt x="24120" y="107748"/>
                    <a:pt x="53874" y="107748"/>
                  </a:cubicBezTo>
                  <a:cubicBezTo>
                    <a:pt x="83625" y="107748"/>
                    <a:pt x="107746" y="83626"/>
                    <a:pt x="107746" y="53873"/>
                  </a:cubicBezTo>
                  <a:cubicBezTo>
                    <a:pt x="107746" y="24120"/>
                    <a:pt x="83627" y="1"/>
                    <a:pt x="53874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23" name="Google Shape;4823;p67"/>
            <p:cNvGrpSpPr/>
            <p:nvPr/>
          </p:nvGrpSpPr>
          <p:grpSpPr>
            <a:xfrm>
              <a:off x="1706078" y="2092648"/>
              <a:ext cx="660913" cy="575241"/>
              <a:chOff x="1706078" y="2092648"/>
              <a:chExt cx="660913" cy="575241"/>
            </a:xfrm>
          </p:grpSpPr>
          <p:sp>
            <p:nvSpPr>
              <p:cNvPr id="4824" name="Google Shape;4824;p67"/>
              <p:cNvSpPr/>
              <p:nvPr/>
            </p:nvSpPr>
            <p:spPr>
              <a:xfrm>
                <a:off x="1938891" y="2092648"/>
                <a:ext cx="192041" cy="353676"/>
              </a:xfrm>
              <a:custGeom>
                <a:avLst/>
                <a:gdLst/>
                <a:ahLst/>
                <a:cxnLst/>
                <a:rect l="l" t="t" r="r" b="b"/>
                <a:pathLst>
                  <a:path w="36183" h="66637" extrusionOk="0">
                    <a:moveTo>
                      <a:pt x="18094" y="1"/>
                    </a:moveTo>
                    <a:cubicBezTo>
                      <a:pt x="8801" y="1"/>
                      <a:pt x="1202" y="7552"/>
                      <a:pt x="1202" y="16877"/>
                    </a:cubicBezTo>
                    <a:cubicBezTo>
                      <a:pt x="1202" y="23723"/>
                      <a:pt x="5288" y="29491"/>
                      <a:pt x="11057" y="32260"/>
                    </a:cubicBezTo>
                    <a:cubicBezTo>
                      <a:pt x="13944" y="33580"/>
                      <a:pt x="15864" y="36464"/>
                      <a:pt x="15864" y="39714"/>
                    </a:cubicBezTo>
                    <a:cubicBezTo>
                      <a:pt x="15864" y="42954"/>
                      <a:pt x="13829" y="45963"/>
                      <a:pt x="10817" y="47040"/>
                    </a:cubicBezTo>
                    <a:cubicBezTo>
                      <a:pt x="6250" y="48723"/>
                      <a:pt x="2404" y="51972"/>
                      <a:pt x="1" y="56176"/>
                    </a:cubicBezTo>
                    <a:lnTo>
                      <a:pt x="18155" y="66637"/>
                    </a:lnTo>
                    <a:lnTo>
                      <a:pt x="36182" y="56176"/>
                    </a:lnTo>
                    <a:cubicBezTo>
                      <a:pt x="33779" y="51975"/>
                      <a:pt x="29930" y="48725"/>
                      <a:pt x="25479" y="47040"/>
                    </a:cubicBezTo>
                    <a:cubicBezTo>
                      <a:pt x="22352" y="45966"/>
                      <a:pt x="20316" y="42957"/>
                      <a:pt x="20316" y="39714"/>
                    </a:cubicBezTo>
                    <a:lnTo>
                      <a:pt x="20316" y="39474"/>
                    </a:lnTo>
                    <a:cubicBezTo>
                      <a:pt x="20316" y="36349"/>
                      <a:pt x="22239" y="33578"/>
                      <a:pt x="24998" y="32260"/>
                    </a:cubicBezTo>
                    <a:cubicBezTo>
                      <a:pt x="31250" y="29491"/>
                      <a:pt x="35461" y="22999"/>
                      <a:pt x="34980" y="15676"/>
                    </a:cubicBezTo>
                    <a:cubicBezTo>
                      <a:pt x="34375" y="7376"/>
                      <a:pt x="27644" y="646"/>
                      <a:pt x="19357" y="47"/>
                    </a:cubicBezTo>
                    <a:cubicBezTo>
                      <a:pt x="18933" y="18"/>
                      <a:pt x="18513" y="1"/>
                      <a:pt x="18094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5" name="Google Shape;4825;p67"/>
              <p:cNvSpPr/>
              <p:nvPr/>
            </p:nvSpPr>
            <p:spPr>
              <a:xfrm>
                <a:off x="1706078" y="2390779"/>
                <a:ext cx="329208" cy="277004"/>
              </a:xfrm>
              <a:custGeom>
                <a:avLst/>
                <a:gdLst/>
                <a:ahLst/>
                <a:cxnLst/>
                <a:rect l="l" t="t" r="r" b="b"/>
                <a:pathLst>
                  <a:path w="62027" h="52191" extrusionOk="0">
                    <a:moveTo>
                      <a:pt x="43872" y="1"/>
                    </a:moveTo>
                    <a:cubicBezTo>
                      <a:pt x="41468" y="4212"/>
                      <a:pt x="40629" y="9019"/>
                      <a:pt x="41353" y="13829"/>
                    </a:cubicBezTo>
                    <a:cubicBezTo>
                      <a:pt x="41946" y="17069"/>
                      <a:pt x="40389" y="20321"/>
                      <a:pt x="37504" y="21878"/>
                    </a:cubicBezTo>
                    <a:lnTo>
                      <a:pt x="37379" y="22004"/>
                    </a:lnTo>
                    <a:cubicBezTo>
                      <a:pt x="36131" y="22712"/>
                      <a:pt x="34723" y="23085"/>
                      <a:pt x="33288" y="23090"/>
                    </a:cubicBezTo>
                    <a:cubicBezTo>
                      <a:pt x="31652" y="23095"/>
                      <a:pt x="30056" y="22587"/>
                      <a:pt x="28724" y="21638"/>
                    </a:cubicBezTo>
                    <a:cubicBezTo>
                      <a:pt x="25815" y="19553"/>
                      <a:pt x="22344" y="18435"/>
                      <a:pt x="18815" y="18435"/>
                    </a:cubicBezTo>
                    <a:cubicBezTo>
                      <a:pt x="15632" y="18435"/>
                      <a:pt x="12399" y="19345"/>
                      <a:pt x="9490" y="21282"/>
                    </a:cubicBezTo>
                    <a:cubicBezTo>
                      <a:pt x="2520" y="25965"/>
                      <a:pt x="1" y="35101"/>
                      <a:pt x="3721" y="42677"/>
                    </a:cubicBezTo>
                    <a:cubicBezTo>
                      <a:pt x="6677" y="48755"/>
                      <a:pt x="12664" y="52191"/>
                      <a:pt x="18840" y="52191"/>
                    </a:cubicBezTo>
                    <a:cubicBezTo>
                      <a:pt x="21707" y="52191"/>
                      <a:pt x="24613" y="51450"/>
                      <a:pt x="27282" y="49890"/>
                    </a:cubicBezTo>
                    <a:cubicBezTo>
                      <a:pt x="33291" y="46525"/>
                      <a:pt x="36303" y="40151"/>
                      <a:pt x="35694" y="33659"/>
                    </a:cubicBezTo>
                    <a:cubicBezTo>
                      <a:pt x="35456" y="30534"/>
                      <a:pt x="37024" y="27407"/>
                      <a:pt x="39783" y="25852"/>
                    </a:cubicBezTo>
                    <a:cubicBezTo>
                      <a:pt x="41044" y="25114"/>
                      <a:pt x="42424" y="24748"/>
                      <a:pt x="43786" y="24748"/>
                    </a:cubicBezTo>
                    <a:cubicBezTo>
                      <a:pt x="45537" y="24748"/>
                      <a:pt x="47261" y="25356"/>
                      <a:pt x="48676" y="26573"/>
                    </a:cubicBezTo>
                    <a:cubicBezTo>
                      <a:pt x="52525" y="29572"/>
                      <a:pt x="57216" y="31255"/>
                      <a:pt x="62026" y="31255"/>
                    </a:cubicBezTo>
                    <a:lnTo>
                      <a:pt x="62026" y="10461"/>
                    </a:lnTo>
                    <a:close/>
                  </a:path>
                </a:pathLst>
              </a:cu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6" name="Google Shape;4826;p67"/>
              <p:cNvSpPr/>
              <p:nvPr/>
            </p:nvSpPr>
            <p:spPr>
              <a:xfrm>
                <a:off x="2035235" y="2390779"/>
                <a:ext cx="331756" cy="277110"/>
              </a:xfrm>
              <a:custGeom>
                <a:avLst/>
                <a:gdLst/>
                <a:ahLst/>
                <a:cxnLst/>
                <a:rect l="l" t="t" r="r" b="b"/>
                <a:pathLst>
                  <a:path w="62507" h="52211" extrusionOk="0">
                    <a:moveTo>
                      <a:pt x="18030" y="1"/>
                    </a:moveTo>
                    <a:lnTo>
                      <a:pt x="0" y="10461"/>
                    </a:lnTo>
                    <a:lnTo>
                      <a:pt x="0" y="31253"/>
                    </a:lnTo>
                    <a:cubicBezTo>
                      <a:pt x="4807" y="31253"/>
                      <a:pt x="9489" y="29570"/>
                      <a:pt x="13222" y="26570"/>
                    </a:cubicBezTo>
                    <a:cubicBezTo>
                      <a:pt x="15722" y="24434"/>
                      <a:pt x="19307" y="24145"/>
                      <a:pt x="22118" y="25849"/>
                    </a:cubicBezTo>
                    <a:lnTo>
                      <a:pt x="22359" y="25965"/>
                    </a:lnTo>
                    <a:cubicBezTo>
                      <a:pt x="25003" y="27532"/>
                      <a:pt x="26560" y="30534"/>
                      <a:pt x="26204" y="33659"/>
                    </a:cubicBezTo>
                    <a:cubicBezTo>
                      <a:pt x="25599" y="40389"/>
                      <a:pt x="28964" y="47244"/>
                      <a:pt x="35578" y="50486"/>
                    </a:cubicBezTo>
                    <a:cubicBezTo>
                      <a:pt x="37877" y="51619"/>
                      <a:pt x="40405" y="52210"/>
                      <a:pt x="42968" y="52208"/>
                    </a:cubicBezTo>
                    <a:cubicBezTo>
                      <a:pt x="48435" y="52208"/>
                      <a:pt x="53755" y="49544"/>
                      <a:pt x="56978" y="44840"/>
                    </a:cubicBezTo>
                    <a:cubicBezTo>
                      <a:pt x="62506" y="36540"/>
                      <a:pt x="59862" y="25484"/>
                      <a:pt x="51447" y="20674"/>
                    </a:cubicBezTo>
                    <a:cubicBezTo>
                      <a:pt x="48774" y="19149"/>
                      <a:pt x="45855" y="18413"/>
                      <a:pt x="42983" y="18413"/>
                    </a:cubicBezTo>
                    <a:cubicBezTo>
                      <a:pt x="39520" y="18413"/>
                      <a:pt x="36121" y="19482"/>
                      <a:pt x="33290" y="21523"/>
                    </a:cubicBezTo>
                    <a:cubicBezTo>
                      <a:pt x="30671" y="23429"/>
                      <a:pt x="27161" y="23571"/>
                      <a:pt x="24397" y="21878"/>
                    </a:cubicBezTo>
                    <a:cubicBezTo>
                      <a:pt x="21510" y="20321"/>
                      <a:pt x="19955" y="17069"/>
                      <a:pt x="20549" y="13829"/>
                    </a:cubicBezTo>
                    <a:cubicBezTo>
                      <a:pt x="21272" y="9019"/>
                      <a:pt x="20433" y="4212"/>
                      <a:pt x="18030" y="1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827" name="Google Shape;4827;p67"/>
          <p:cNvGrpSpPr/>
          <p:nvPr/>
        </p:nvGrpSpPr>
        <p:grpSpPr>
          <a:xfrm>
            <a:off x="6318542" y="1171856"/>
            <a:ext cx="1317459" cy="684168"/>
            <a:chOff x="238125" y="999450"/>
            <a:chExt cx="7140700" cy="3708225"/>
          </a:xfrm>
        </p:grpSpPr>
        <p:sp>
          <p:nvSpPr>
            <p:cNvPr id="4828" name="Google Shape;4828;p67"/>
            <p:cNvSpPr/>
            <p:nvPr/>
          </p:nvSpPr>
          <p:spPr>
            <a:xfrm>
              <a:off x="2171975" y="3872925"/>
              <a:ext cx="7900" cy="25"/>
            </a:xfrm>
            <a:custGeom>
              <a:avLst/>
              <a:gdLst/>
              <a:ahLst/>
              <a:cxnLst/>
              <a:rect l="l" t="t" r="r" b="b"/>
              <a:pathLst>
                <a:path w="316" h="1" extrusionOk="0">
                  <a:moveTo>
                    <a:pt x="316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67"/>
            <p:cNvSpPr/>
            <p:nvPr/>
          </p:nvSpPr>
          <p:spPr>
            <a:xfrm>
              <a:off x="2180300" y="999450"/>
              <a:ext cx="3256350" cy="3708225"/>
            </a:xfrm>
            <a:custGeom>
              <a:avLst/>
              <a:gdLst/>
              <a:ahLst/>
              <a:cxnLst/>
              <a:rect l="l" t="t" r="r" b="b"/>
              <a:pathLst>
                <a:path w="130254" h="148329" extrusionOk="0">
                  <a:moveTo>
                    <a:pt x="130254" y="0"/>
                  </a:moveTo>
                  <a:cubicBezTo>
                    <a:pt x="90641" y="0"/>
                    <a:pt x="69506" y="34788"/>
                    <a:pt x="50871" y="65485"/>
                  </a:cubicBezTo>
                  <a:cubicBezTo>
                    <a:pt x="32725" y="95360"/>
                    <a:pt x="19404" y="114939"/>
                    <a:pt x="0" y="114939"/>
                  </a:cubicBezTo>
                  <a:cubicBezTo>
                    <a:pt x="9213" y="114939"/>
                    <a:pt x="16695" y="122421"/>
                    <a:pt x="16695" y="131634"/>
                  </a:cubicBezTo>
                  <a:cubicBezTo>
                    <a:pt x="16695" y="140846"/>
                    <a:pt x="9213" y="148328"/>
                    <a:pt x="0" y="148328"/>
                  </a:cubicBezTo>
                  <a:cubicBezTo>
                    <a:pt x="39630" y="148328"/>
                    <a:pt x="60765" y="113541"/>
                    <a:pt x="79400" y="82844"/>
                  </a:cubicBezTo>
                  <a:cubicBezTo>
                    <a:pt x="97528" y="52951"/>
                    <a:pt x="110867" y="33372"/>
                    <a:pt x="130254" y="33372"/>
                  </a:cubicBezTo>
                  <a:cubicBezTo>
                    <a:pt x="121041" y="33075"/>
                    <a:pt x="113804" y="25383"/>
                    <a:pt x="114083" y="16170"/>
                  </a:cubicBezTo>
                  <a:cubicBezTo>
                    <a:pt x="114346" y="7360"/>
                    <a:pt x="121425" y="280"/>
                    <a:pt x="130254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67"/>
            <p:cNvSpPr/>
            <p:nvPr/>
          </p:nvSpPr>
          <p:spPr>
            <a:xfrm>
              <a:off x="238125" y="2853750"/>
              <a:ext cx="2358675" cy="1853475"/>
            </a:xfrm>
            <a:custGeom>
              <a:avLst/>
              <a:gdLst/>
              <a:ahLst/>
              <a:cxnLst/>
              <a:rect l="l" t="t" r="r" b="b"/>
              <a:pathLst>
                <a:path w="94347" h="74139" extrusionOk="0">
                  <a:moveTo>
                    <a:pt x="33354" y="1"/>
                  </a:moveTo>
                  <a:cubicBezTo>
                    <a:pt x="33354" y="9196"/>
                    <a:pt x="25872" y="16661"/>
                    <a:pt x="16642" y="16661"/>
                  </a:cubicBezTo>
                  <a:cubicBezTo>
                    <a:pt x="7482" y="16661"/>
                    <a:pt x="0" y="9196"/>
                    <a:pt x="0" y="1"/>
                  </a:cubicBezTo>
                  <a:lnTo>
                    <a:pt x="0" y="1"/>
                  </a:lnTo>
                  <a:cubicBezTo>
                    <a:pt x="0" y="40872"/>
                    <a:pt x="34858" y="74139"/>
                    <a:pt x="77670" y="74139"/>
                  </a:cubicBezTo>
                  <a:cubicBezTo>
                    <a:pt x="86882" y="74139"/>
                    <a:pt x="94347" y="66657"/>
                    <a:pt x="94347" y="57444"/>
                  </a:cubicBezTo>
                  <a:cubicBezTo>
                    <a:pt x="94347" y="48214"/>
                    <a:pt x="86882" y="40767"/>
                    <a:pt x="77670" y="40767"/>
                  </a:cubicBezTo>
                  <a:lnTo>
                    <a:pt x="77355" y="40767"/>
                  </a:lnTo>
                  <a:cubicBezTo>
                    <a:pt x="53073" y="40610"/>
                    <a:pt x="33354" y="22394"/>
                    <a:pt x="33354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67"/>
            <p:cNvSpPr/>
            <p:nvPr/>
          </p:nvSpPr>
          <p:spPr>
            <a:xfrm>
              <a:off x="238125" y="999450"/>
              <a:ext cx="1942200" cy="2270400"/>
            </a:xfrm>
            <a:custGeom>
              <a:avLst/>
              <a:gdLst/>
              <a:ahLst/>
              <a:cxnLst/>
              <a:rect l="l" t="t" r="r" b="b"/>
              <a:pathLst>
                <a:path w="77688" h="90816" extrusionOk="0">
                  <a:moveTo>
                    <a:pt x="77687" y="0"/>
                  </a:moveTo>
                  <a:cubicBezTo>
                    <a:pt x="34858" y="0"/>
                    <a:pt x="0" y="33249"/>
                    <a:pt x="0" y="74138"/>
                  </a:cubicBezTo>
                  <a:cubicBezTo>
                    <a:pt x="0" y="83368"/>
                    <a:pt x="7482" y="90815"/>
                    <a:pt x="16695" y="90815"/>
                  </a:cubicBezTo>
                  <a:cubicBezTo>
                    <a:pt x="25925" y="90815"/>
                    <a:pt x="33372" y="83351"/>
                    <a:pt x="33389" y="74138"/>
                  </a:cubicBezTo>
                  <a:lnTo>
                    <a:pt x="33389" y="74120"/>
                  </a:lnTo>
                  <a:cubicBezTo>
                    <a:pt x="33389" y="51654"/>
                    <a:pt x="53222" y="33378"/>
                    <a:pt x="77639" y="33354"/>
                  </a:cubicBezTo>
                  <a:lnTo>
                    <a:pt x="77639" y="33354"/>
                  </a:lnTo>
                  <a:cubicBezTo>
                    <a:pt x="77644" y="33354"/>
                    <a:pt x="77650" y="33354"/>
                    <a:pt x="77655" y="33354"/>
                  </a:cubicBezTo>
                  <a:cubicBezTo>
                    <a:pt x="77666" y="33354"/>
                    <a:pt x="77676" y="33354"/>
                    <a:pt x="77687" y="33354"/>
                  </a:cubicBezTo>
                  <a:cubicBezTo>
                    <a:pt x="77671" y="33354"/>
                    <a:pt x="77655" y="33354"/>
                    <a:pt x="77639" y="33354"/>
                  </a:cubicBezTo>
                  <a:lnTo>
                    <a:pt x="77639" y="33354"/>
                  </a:lnTo>
                  <a:cubicBezTo>
                    <a:pt x="68431" y="33346"/>
                    <a:pt x="60992" y="25874"/>
                    <a:pt x="60992" y="16695"/>
                  </a:cubicBezTo>
                  <a:cubicBezTo>
                    <a:pt x="60992" y="7482"/>
                    <a:pt x="68457" y="0"/>
                    <a:pt x="77687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67"/>
            <p:cNvSpPr/>
            <p:nvPr/>
          </p:nvSpPr>
          <p:spPr>
            <a:xfrm>
              <a:off x="3808250" y="2852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B6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67"/>
            <p:cNvSpPr/>
            <p:nvPr/>
          </p:nvSpPr>
          <p:spPr>
            <a:xfrm>
              <a:off x="1762475" y="999450"/>
              <a:ext cx="2386250" cy="2044875"/>
            </a:xfrm>
            <a:custGeom>
              <a:avLst/>
              <a:gdLst/>
              <a:ahLst/>
              <a:cxnLst/>
              <a:rect l="l" t="t" r="r" b="b"/>
              <a:pathLst>
                <a:path w="95450" h="81795" extrusionOk="0">
                  <a:moveTo>
                    <a:pt x="16696" y="0"/>
                  </a:moveTo>
                  <a:cubicBezTo>
                    <a:pt x="7465" y="0"/>
                    <a:pt x="1" y="7482"/>
                    <a:pt x="1" y="16695"/>
                  </a:cubicBezTo>
                  <a:cubicBezTo>
                    <a:pt x="1" y="25925"/>
                    <a:pt x="7465" y="33389"/>
                    <a:pt x="16696" y="33389"/>
                  </a:cubicBezTo>
                  <a:cubicBezTo>
                    <a:pt x="36030" y="33389"/>
                    <a:pt x="49473" y="53038"/>
                    <a:pt x="66325" y="80781"/>
                  </a:cubicBezTo>
                  <a:cubicBezTo>
                    <a:pt x="66552" y="81130"/>
                    <a:pt x="66762" y="81463"/>
                    <a:pt x="67007" y="81795"/>
                  </a:cubicBezTo>
                  <a:cubicBezTo>
                    <a:pt x="63021" y="74086"/>
                    <a:pt x="65643" y="64471"/>
                    <a:pt x="73178" y="59891"/>
                  </a:cubicBezTo>
                  <a:cubicBezTo>
                    <a:pt x="75886" y="58251"/>
                    <a:pt x="78874" y="57469"/>
                    <a:pt x="81824" y="57469"/>
                  </a:cubicBezTo>
                  <a:cubicBezTo>
                    <a:pt x="87083" y="57469"/>
                    <a:pt x="92224" y="59953"/>
                    <a:pt x="95449" y="64488"/>
                  </a:cubicBezTo>
                  <a:cubicBezTo>
                    <a:pt x="95274" y="64139"/>
                    <a:pt x="95064" y="63789"/>
                    <a:pt x="94855" y="63439"/>
                  </a:cubicBezTo>
                  <a:cubicBezTo>
                    <a:pt x="77653" y="35190"/>
                    <a:pt x="56291" y="0"/>
                    <a:pt x="16696" y="0"/>
                  </a:cubicBez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67"/>
            <p:cNvSpPr/>
            <p:nvPr/>
          </p:nvSpPr>
          <p:spPr>
            <a:xfrm>
              <a:off x="3338000" y="2435975"/>
              <a:ext cx="2101275" cy="2271250"/>
            </a:xfrm>
            <a:custGeom>
              <a:avLst/>
              <a:gdLst/>
              <a:ahLst/>
              <a:cxnLst/>
              <a:rect l="l" t="t" r="r" b="b"/>
              <a:pathLst>
                <a:path w="84051" h="90850" extrusionOk="0">
                  <a:moveTo>
                    <a:pt x="84011" y="57465"/>
                  </a:moveTo>
                  <a:cubicBezTo>
                    <a:pt x="83994" y="57465"/>
                    <a:pt x="83972" y="57469"/>
                    <a:pt x="83946" y="57478"/>
                  </a:cubicBezTo>
                  <a:lnTo>
                    <a:pt x="84050" y="57478"/>
                  </a:lnTo>
                  <a:cubicBezTo>
                    <a:pt x="84042" y="57469"/>
                    <a:pt x="84029" y="57465"/>
                    <a:pt x="84011" y="57465"/>
                  </a:cubicBezTo>
                  <a:close/>
                  <a:moveTo>
                    <a:pt x="18801" y="0"/>
                  </a:moveTo>
                  <a:cubicBezTo>
                    <a:pt x="15851" y="0"/>
                    <a:pt x="12864" y="784"/>
                    <a:pt x="10157" y="2430"/>
                  </a:cubicBezTo>
                  <a:cubicBezTo>
                    <a:pt x="2622" y="7027"/>
                    <a:pt x="0" y="16625"/>
                    <a:pt x="3986" y="24334"/>
                  </a:cubicBezTo>
                  <a:cubicBezTo>
                    <a:pt x="4161" y="24683"/>
                    <a:pt x="4370" y="25033"/>
                    <a:pt x="4563" y="25348"/>
                  </a:cubicBezTo>
                  <a:cubicBezTo>
                    <a:pt x="23198" y="56062"/>
                    <a:pt x="44333" y="90850"/>
                    <a:pt x="83963" y="90850"/>
                  </a:cubicBezTo>
                  <a:cubicBezTo>
                    <a:pt x="74750" y="90850"/>
                    <a:pt x="67268" y="83368"/>
                    <a:pt x="67268" y="74155"/>
                  </a:cubicBezTo>
                  <a:cubicBezTo>
                    <a:pt x="67268" y="64925"/>
                    <a:pt x="74750" y="57478"/>
                    <a:pt x="83946" y="57478"/>
                  </a:cubicBezTo>
                  <a:cubicBezTo>
                    <a:pt x="64541" y="57478"/>
                    <a:pt x="51220" y="37899"/>
                    <a:pt x="33075" y="8024"/>
                  </a:cubicBezTo>
                  <a:cubicBezTo>
                    <a:pt x="32865" y="7674"/>
                    <a:pt x="32638" y="7342"/>
                    <a:pt x="32428" y="7027"/>
                  </a:cubicBezTo>
                  <a:cubicBezTo>
                    <a:pt x="29202" y="2491"/>
                    <a:pt x="24061" y="0"/>
                    <a:pt x="18801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67"/>
            <p:cNvSpPr/>
            <p:nvPr/>
          </p:nvSpPr>
          <p:spPr>
            <a:xfrm>
              <a:off x="5019250" y="2852875"/>
              <a:ext cx="2359150" cy="1854350"/>
            </a:xfrm>
            <a:custGeom>
              <a:avLst/>
              <a:gdLst/>
              <a:ahLst/>
              <a:cxnLst/>
              <a:rect l="l" t="t" r="r" b="b"/>
              <a:pathLst>
                <a:path w="94366" h="74174" extrusionOk="0">
                  <a:moveTo>
                    <a:pt x="94365" y="18"/>
                  </a:moveTo>
                  <a:cubicBezTo>
                    <a:pt x="94365" y="47"/>
                    <a:pt x="94365" y="76"/>
                    <a:pt x="94365" y="105"/>
                  </a:cubicBezTo>
                  <a:lnTo>
                    <a:pt x="94365" y="105"/>
                  </a:lnTo>
                  <a:cubicBezTo>
                    <a:pt x="94365" y="76"/>
                    <a:pt x="94365" y="47"/>
                    <a:pt x="94365" y="18"/>
                  </a:cubicBezTo>
                  <a:close/>
                  <a:moveTo>
                    <a:pt x="60993" y="1"/>
                  </a:moveTo>
                  <a:cubicBezTo>
                    <a:pt x="60993" y="22447"/>
                    <a:pt x="41187" y="40715"/>
                    <a:pt x="16800" y="40785"/>
                  </a:cubicBezTo>
                  <a:lnTo>
                    <a:pt x="16696" y="40785"/>
                  </a:lnTo>
                  <a:cubicBezTo>
                    <a:pt x="7465" y="40785"/>
                    <a:pt x="1" y="48249"/>
                    <a:pt x="1" y="57479"/>
                  </a:cubicBezTo>
                  <a:cubicBezTo>
                    <a:pt x="1" y="66692"/>
                    <a:pt x="7483" y="74174"/>
                    <a:pt x="16696" y="74174"/>
                  </a:cubicBezTo>
                  <a:cubicBezTo>
                    <a:pt x="59495" y="74174"/>
                    <a:pt x="94316" y="40954"/>
                    <a:pt x="94365" y="105"/>
                  </a:cubicBezTo>
                  <a:lnTo>
                    <a:pt x="94365" y="105"/>
                  </a:lnTo>
                  <a:cubicBezTo>
                    <a:pt x="94336" y="9278"/>
                    <a:pt x="86872" y="16696"/>
                    <a:pt x="77688" y="16696"/>
                  </a:cubicBezTo>
                  <a:cubicBezTo>
                    <a:pt x="68458" y="16696"/>
                    <a:pt x="60993" y="9231"/>
                    <a:pt x="60993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67"/>
            <p:cNvSpPr/>
            <p:nvPr/>
          </p:nvSpPr>
          <p:spPr>
            <a:xfrm>
              <a:off x="5025375" y="999450"/>
              <a:ext cx="2353450" cy="2270825"/>
            </a:xfrm>
            <a:custGeom>
              <a:avLst/>
              <a:gdLst/>
              <a:ahLst/>
              <a:cxnLst/>
              <a:rect l="l" t="t" r="r" b="b"/>
              <a:pathLst>
                <a:path w="94138" h="90833" extrusionOk="0">
                  <a:moveTo>
                    <a:pt x="16451" y="0"/>
                  </a:moveTo>
                  <a:cubicBezTo>
                    <a:pt x="7640" y="280"/>
                    <a:pt x="560" y="7360"/>
                    <a:pt x="280" y="16170"/>
                  </a:cubicBezTo>
                  <a:cubicBezTo>
                    <a:pt x="1" y="25400"/>
                    <a:pt x="7238" y="33092"/>
                    <a:pt x="16451" y="33372"/>
                  </a:cubicBezTo>
                  <a:lnTo>
                    <a:pt x="16520" y="33372"/>
                  </a:lnTo>
                  <a:cubicBezTo>
                    <a:pt x="40907" y="33389"/>
                    <a:pt x="60748" y="51675"/>
                    <a:pt x="60748" y="74138"/>
                  </a:cubicBezTo>
                  <a:cubicBezTo>
                    <a:pt x="60748" y="83368"/>
                    <a:pt x="68213" y="90833"/>
                    <a:pt x="77443" y="90833"/>
                  </a:cubicBezTo>
                  <a:cubicBezTo>
                    <a:pt x="86656" y="90833"/>
                    <a:pt x="94138" y="83368"/>
                    <a:pt x="94138" y="74138"/>
                  </a:cubicBezTo>
                  <a:cubicBezTo>
                    <a:pt x="94138" y="33249"/>
                    <a:pt x="59280" y="0"/>
                    <a:pt x="16451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41" name="Google Shape;4841;p68"/>
          <p:cNvGrpSpPr/>
          <p:nvPr/>
        </p:nvGrpSpPr>
        <p:grpSpPr>
          <a:xfrm>
            <a:off x="729238" y="1179665"/>
            <a:ext cx="1636117" cy="1526144"/>
            <a:chOff x="729238" y="1179665"/>
            <a:chExt cx="1636117" cy="1526144"/>
          </a:xfrm>
        </p:grpSpPr>
        <p:grpSp>
          <p:nvGrpSpPr>
            <p:cNvPr id="4842" name="Google Shape;4842;p68"/>
            <p:cNvGrpSpPr/>
            <p:nvPr/>
          </p:nvGrpSpPr>
          <p:grpSpPr>
            <a:xfrm>
              <a:off x="729238" y="1179665"/>
              <a:ext cx="80700" cy="1526144"/>
              <a:chOff x="729238" y="1179665"/>
              <a:chExt cx="80700" cy="1526144"/>
            </a:xfrm>
          </p:grpSpPr>
          <p:sp>
            <p:nvSpPr>
              <p:cNvPr id="4843" name="Google Shape;4843;p68"/>
              <p:cNvSpPr/>
              <p:nvPr/>
            </p:nvSpPr>
            <p:spPr>
              <a:xfrm>
                <a:off x="729238" y="1179665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4" name="Google Shape;4844;p68"/>
              <p:cNvSpPr/>
              <p:nvPr/>
            </p:nvSpPr>
            <p:spPr>
              <a:xfrm>
                <a:off x="729238" y="1340360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5" name="Google Shape;4845;p68"/>
              <p:cNvSpPr/>
              <p:nvPr/>
            </p:nvSpPr>
            <p:spPr>
              <a:xfrm>
                <a:off x="729238" y="1501056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6" name="Google Shape;4846;p68"/>
              <p:cNvSpPr/>
              <p:nvPr/>
            </p:nvSpPr>
            <p:spPr>
              <a:xfrm>
                <a:off x="729238" y="1661752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7" name="Google Shape;4847;p68"/>
              <p:cNvSpPr/>
              <p:nvPr/>
            </p:nvSpPr>
            <p:spPr>
              <a:xfrm>
                <a:off x="729238" y="1821630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8" name="Google Shape;4848;p68"/>
              <p:cNvSpPr/>
              <p:nvPr/>
            </p:nvSpPr>
            <p:spPr>
              <a:xfrm>
                <a:off x="729238" y="1982326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9" name="Google Shape;4849;p68"/>
              <p:cNvSpPr/>
              <p:nvPr/>
            </p:nvSpPr>
            <p:spPr>
              <a:xfrm>
                <a:off x="729238" y="214302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0" name="Google Shape;4850;p68"/>
              <p:cNvSpPr/>
              <p:nvPr/>
            </p:nvSpPr>
            <p:spPr>
              <a:xfrm>
                <a:off x="729238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1" name="Google Shape;4851;p68"/>
              <p:cNvSpPr/>
              <p:nvPr/>
            </p:nvSpPr>
            <p:spPr>
              <a:xfrm>
                <a:off x="729238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2" name="Google Shape;4852;p68"/>
              <p:cNvSpPr/>
              <p:nvPr/>
            </p:nvSpPr>
            <p:spPr>
              <a:xfrm>
                <a:off x="729238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53" name="Google Shape;4853;p68"/>
            <p:cNvGrpSpPr/>
            <p:nvPr/>
          </p:nvGrpSpPr>
          <p:grpSpPr>
            <a:xfrm>
              <a:off x="903098" y="1179665"/>
              <a:ext cx="80700" cy="1526144"/>
              <a:chOff x="903098" y="1179665"/>
              <a:chExt cx="80700" cy="1526144"/>
            </a:xfrm>
          </p:grpSpPr>
          <p:sp>
            <p:nvSpPr>
              <p:cNvPr id="4854" name="Google Shape;4854;p68"/>
              <p:cNvSpPr/>
              <p:nvPr/>
            </p:nvSpPr>
            <p:spPr>
              <a:xfrm>
                <a:off x="903098" y="1179665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5" name="Google Shape;4855;p68"/>
              <p:cNvSpPr/>
              <p:nvPr/>
            </p:nvSpPr>
            <p:spPr>
              <a:xfrm>
                <a:off x="903098" y="1340360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6" name="Google Shape;4856;p68"/>
              <p:cNvSpPr/>
              <p:nvPr/>
            </p:nvSpPr>
            <p:spPr>
              <a:xfrm>
                <a:off x="903098" y="1501056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7" name="Google Shape;4857;p68"/>
              <p:cNvSpPr/>
              <p:nvPr/>
            </p:nvSpPr>
            <p:spPr>
              <a:xfrm>
                <a:off x="903098" y="1661752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8" name="Google Shape;4858;p68"/>
              <p:cNvSpPr/>
              <p:nvPr/>
            </p:nvSpPr>
            <p:spPr>
              <a:xfrm>
                <a:off x="903098" y="1821630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9" name="Google Shape;4859;p68"/>
              <p:cNvSpPr/>
              <p:nvPr/>
            </p:nvSpPr>
            <p:spPr>
              <a:xfrm>
                <a:off x="903098" y="1982326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0" name="Google Shape;4860;p68"/>
              <p:cNvSpPr/>
              <p:nvPr/>
            </p:nvSpPr>
            <p:spPr>
              <a:xfrm>
                <a:off x="903098" y="214302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1" name="Google Shape;4861;p68"/>
              <p:cNvSpPr/>
              <p:nvPr/>
            </p:nvSpPr>
            <p:spPr>
              <a:xfrm>
                <a:off x="903098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2" name="Google Shape;4862;p68"/>
              <p:cNvSpPr/>
              <p:nvPr/>
            </p:nvSpPr>
            <p:spPr>
              <a:xfrm>
                <a:off x="903098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3" name="Google Shape;4863;p68"/>
              <p:cNvSpPr/>
              <p:nvPr/>
            </p:nvSpPr>
            <p:spPr>
              <a:xfrm>
                <a:off x="903098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64" name="Google Shape;4864;p68"/>
            <p:cNvGrpSpPr/>
            <p:nvPr/>
          </p:nvGrpSpPr>
          <p:grpSpPr>
            <a:xfrm>
              <a:off x="1076958" y="1179665"/>
              <a:ext cx="80700" cy="1526144"/>
              <a:chOff x="1076958" y="1179665"/>
              <a:chExt cx="80700" cy="1526144"/>
            </a:xfrm>
          </p:grpSpPr>
          <p:sp>
            <p:nvSpPr>
              <p:cNvPr id="4865" name="Google Shape;4865;p68"/>
              <p:cNvSpPr/>
              <p:nvPr/>
            </p:nvSpPr>
            <p:spPr>
              <a:xfrm>
                <a:off x="1076958" y="1179665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6" name="Google Shape;4866;p68"/>
              <p:cNvSpPr/>
              <p:nvPr/>
            </p:nvSpPr>
            <p:spPr>
              <a:xfrm>
                <a:off x="1076958" y="1340360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7" name="Google Shape;4867;p68"/>
              <p:cNvSpPr/>
              <p:nvPr/>
            </p:nvSpPr>
            <p:spPr>
              <a:xfrm>
                <a:off x="1076958" y="1501056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8" name="Google Shape;4868;p68"/>
              <p:cNvSpPr/>
              <p:nvPr/>
            </p:nvSpPr>
            <p:spPr>
              <a:xfrm>
                <a:off x="1076958" y="1661752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9" name="Google Shape;4869;p68"/>
              <p:cNvSpPr/>
              <p:nvPr/>
            </p:nvSpPr>
            <p:spPr>
              <a:xfrm>
                <a:off x="1076958" y="1821630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0" name="Google Shape;4870;p68"/>
              <p:cNvSpPr/>
              <p:nvPr/>
            </p:nvSpPr>
            <p:spPr>
              <a:xfrm>
                <a:off x="1076958" y="1982326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1" name="Google Shape;4871;p68"/>
              <p:cNvSpPr/>
              <p:nvPr/>
            </p:nvSpPr>
            <p:spPr>
              <a:xfrm>
                <a:off x="1076958" y="2143022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2" name="Google Shape;4872;p68"/>
              <p:cNvSpPr/>
              <p:nvPr/>
            </p:nvSpPr>
            <p:spPr>
              <a:xfrm>
                <a:off x="1076958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3" name="Google Shape;4873;p68"/>
              <p:cNvSpPr/>
              <p:nvPr/>
            </p:nvSpPr>
            <p:spPr>
              <a:xfrm>
                <a:off x="1076958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4" name="Google Shape;4874;p68"/>
              <p:cNvSpPr/>
              <p:nvPr/>
            </p:nvSpPr>
            <p:spPr>
              <a:xfrm>
                <a:off x="1076958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75" name="Google Shape;4875;p68"/>
            <p:cNvGrpSpPr/>
            <p:nvPr/>
          </p:nvGrpSpPr>
          <p:grpSpPr>
            <a:xfrm>
              <a:off x="1247707" y="1179665"/>
              <a:ext cx="80700" cy="1526144"/>
              <a:chOff x="1247707" y="1179665"/>
              <a:chExt cx="80700" cy="1526144"/>
            </a:xfrm>
          </p:grpSpPr>
          <p:sp>
            <p:nvSpPr>
              <p:cNvPr id="4876" name="Google Shape;4876;p68"/>
              <p:cNvSpPr/>
              <p:nvPr/>
            </p:nvSpPr>
            <p:spPr>
              <a:xfrm>
                <a:off x="1247707" y="1179665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7" name="Google Shape;4877;p68"/>
              <p:cNvSpPr/>
              <p:nvPr/>
            </p:nvSpPr>
            <p:spPr>
              <a:xfrm>
                <a:off x="1247707" y="1340360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8" name="Google Shape;4878;p68"/>
              <p:cNvSpPr/>
              <p:nvPr/>
            </p:nvSpPr>
            <p:spPr>
              <a:xfrm>
                <a:off x="1247707" y="1501056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9" name="Google Shape;4879;p68"/>
              <p:cNvSpPr/>
              <p:nvPr/>
            </p:nvSpPr>
            <p:spPr>
              <a:xfrm>
                <a:off x="1247707" y="166175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0" name="Google Shape;4880;p68"/>
              <p:cNvSpPr/>
              <p:nvPr/>
            </p:nvSpPr>
            <p:spPr>
              <a:xfrm>
                <a:off x="1247707" y="1821630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1" name="Google Shape;4881;p68"/>
              <p:cNvSpPr/>
              <p:nvPr/>
            </p:nvSpPr>
            <p:spPr>
              <a:xfrm>
                <a:off x="1247707" y="1982326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2" name="Google Shape;4882;p68"/>
              <p:cNvSpPr/>
              <p:nvPr/>
            </p:nvSpPr>
            <p:spPr>
              <a:xfrm>
                <a:off x="1247707" y="214302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3" name="Google Shape;4883;p68"/>
              <p:cNvSpPr/>
              <p:nvPr/>
            </p:nvSpPr>
            <p:spPr>
              <a:xfrm>
                <a:off x="1247707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4" name="Google Shape;4884;p68"/>
              <p:cNvSpPr/>
              <p:nvPr/>
            </p:nvSpPr>
            <p:spPr>
              <a:xfrm>
                <a:off x="1247707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5" name="Google Shape;4885;p68"/>
              <p:cNvSpPr/>
              <p:nvPr/>
            </p:nvSpPr>
            <p:spPr>
              <a:xfrm>
                <a:off x="1247707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86" name="Google Shape;4886;p68"/>
            <p:cNvGrpSpPr/>
            <p:nvPr/>
          </p:nvGrpSpPr>
          <p:grpSpPr>
            <a:xfrm>
              <a:off x="1421567" y="1179665"/>
              <a:ext cx="80700" cy="1526144"/>
              <a:chOff x="1421567" y="1179665"/>
              <a:chExt cx="80700" cy="1526144"/>
            </a:xfrm>
          </p:grpSpPr>
          <p:sp>
            <p:nvSpPr>
              <p:cNvPr id="4887" name="Google Shape;4887;p68"/>
              <p:cNvSpPr/>
              <p:nvPr/>
            </p:nvSpPr>
            <p:spPr>
              <a:xfrm>
                <a:off x="1421567" y="1179665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8" name="Google Shape;4888;p68"/>
              <p:cNvSpPr/>
              <p:nvPr/>
            </p:nvSpPr>
            <p:spPr>
              <a:xfrm>
                <a:off x="1421567" y="1340360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9" name="Google Shape;4889;p68"/>
              <p:cNvSpPr/>
              <p:nvPr/>
            </p:nvSpPr>
            <p:spPr>
              <a:xfrm>
                <a:off x="1421567" y="1501056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0" name="Google Shape;4890;p68"/>
              <p:cNvSpPr/>
              <p:nvPr/>
            </p:nvSpPr>
            <p:spPr>
              <a:xfrm>
                <a:off x="1421567" y="1661752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1" name="Google Shape;4891;p68"/>
              <p:cNvSpPr/>
              <p:nvPr/>
            </p:nvSpPr>
            <p:spPr>
              <a:xfrm>
                <a:off x="1421567" y="1821630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2" name="Google Shape;4892;p68"/>
              <p:cNvSpPr/>
              <p:nvPr/>
            </p:nvSpPr>
            <p:spPr>
              <a:xfrm>
                <a:off x="1421567" y="1982326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3" name="Google Shape;4893;p68"/>
              <p:cNvSpPr/>
              <p:nvPr/>
            </p:nvSpPr>
            <p:spPr>
              <a:xfrm>
                <a:off x="1421567" y="2143022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4" name="Google Shape;4894;p68"/>
              <p:cNvSpPr/>
              <p:nvPr/>
            </p:nvSpPr>
            <p:spPr>
              <a:xfrm>
                <a:off x="1421567" y="2303717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5" name="Google Shape;4895;p68"/>
              <p:cNvSpPr/>
              <p:nvPr/>
            </p:nvSpPr>
            <p:spPr>
              <a:xfrm>
                <a:off x="1421567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6" name="Google Shape;4896;p68"/>
              <p:cNvSpPr/>
              <p:nvPr/>
            </p:nvSpPr>
            <p:spPr>
              <a:xfrm>
                <a:off x="1421567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97" name="Google Shape;4897;p68"/>
            <p:cNvGrpSpPr/>
            <p:nvPr/>
          </p:nvGrpSpPr>
          <p:grpSpPr>
            <a:xfrm>
              <a:off x="1592327" y="1179665"/>
              <a:ext cx="80700" cy="1526144"/>
              <a:chOff x="1592327" y="1179665"/>
              <a:chExt cx="80700" cy="1526144"/>
            </a:xfrm>
          </p:grpSpPr>
          <p:sp>
            <p:nvSpPr>
              <p:cNvPr id="4898" name="Google Shape;4898;p68"/>
              <p:cNvSpPr/>
              <p:nvPr/>
            </p:nvSpPr>
            <p:spPr>
              <a:xfrm>
                <a:off x="1592327" y="1179665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9" name="Google Shape;4899;p68"/>
              <p:cNvSpPr/>
              <p:nvPr/>
            </p:nvSpPr>
            <p:spPr>
              <a:xfrm>
                <a:off x="1592327" y="1340360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0" name="Google Shape;4900;p68"/>
              <p:cNvSpPr/>
              <p:nvPr/>
            </p:nvSpPr>
            <p:spPr>
              <a:xfrm>
                <a:off x="1592327" y="1501056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1" name="Google Shape;4901;p68"/>
              <p:cNvSpPr/>
              <p:nvPr/>
            </p:nvSpPr>
            <p:spPr>
              <a:xfrm>
                <a:off x="1592327" y="1661752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2" name="Google Shape;4902;p68"/>
              <p:cNvSpPr/>
              <p:nvPr/>
            </p:nvSpPr>
            <p:spPr>
              <a:xfrm>
                <a:off x="1592327" y="1821630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3" name="Google Shape;4903;p68"/>
              <p:cNvSpPr/>
              <p:nvPr/>
            </p:nvSpPr>
            <p:spPr>
              <a:xfrm>
                <a:off x="1592327" y="1982326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4" name="Google Shape;4904;p68"/>
              <p:cNvSpPr/>
              <p:nvPr/>
            </p:nvSpPr>
            <p:spPr>
              <a:xfrm>
                <a:off x="1592327" y="214302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5" name="Google Shape;4905;p68"/>
              <p:cNvSpPr/>
              <p:nvPr/>
            </p:nvSpPr>
            <p:spPr>
              <a:xfrm>
                <a:off x="1592327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6" name="Google Shape;4906;p68"/>
              <p:cNvSpPr/>
              <p:nvPr/>
            </p:nvSpPr>
            <p:spPr>
              <a:xfrm>
                <a:off x="1592327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7" name="Google Shape;4907;p68"/>
              <p:cNvSpPr/>
              <p:nvPr/>
            </p:nvSpPr>
            <p:spPr>
              <a:xfrm>
                <a:off x="1592327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08" name="Google Shape;4908;p68"/>
            <p:cNvGrpSpPr/>
            <p:nvPr/>
          </p:nvGrpSpPr>
          <p:grpSpPr>
            <a:xfrm>
              <a:off x="1766187" y="1179665"/>
              <a:ext cx="80700" cy="1526144"/>
              <a:chOff x="1766187" y="1179665"/>
              <a:chExt cx="80700" cy="1526144"/>
            </a:xfrm>
          </p:grpSpPr>
          <p:sp>
            <p:nvSpPr>
              <p:cNvPr id="4909" name="Google Shape;4909;p68"/>
              <p:cNvSpPr/>
              <p:nvPr/>
            </p:nvSpPr>
            <p:spPr>
              <a:xfrm>
                <a:off x="1766187" y="1179665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0" name="Google Shape;4910;p68"/>
              <p:cNvSpPr/>
              <p:nvPr/>
            </p:nvSpPr>
            <p:spPr>
              <a:xfrm>
                <a:off x="1766187" y="1340360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1" name="Google Shape;4911;p68"/>
              <p:cNvSpPr/>
              <p:nvPr/>
            </p:nvSpPr>
            <p:spPr>
              <a:xfrm>
                <a:off x="1766187" y="1501056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2" name="Google Shape;4912;p68"/>
              <p:cNvSpPr/>
              <p:nvPr/>
            </p:nvSpPr>
            <p:spPr>
              <a:xfrm>
                <a:off x="1766187" y="1661752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3" name="Google Shape;4913;p68"/>
              <p:cNvSpPr/>
              <p:nvPr/>
            </p:nvSpPr>
            <p:spPr>
              <a:xfrm>
                <a:off x="1766187" y="1821630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4" name="Google Shape;4914;p68"/>
              <p:cNvSpPr/>
              <p:nvPr/>
            </p:nvSpPr>
            <p:spPr>
              <a:xfrm>
                <a:off x="1766187" y="1982326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5" name="Google Shape;4915;p68"/>
              <p:cNvSpPr/>
              <p:nvPr/>
            </p:nvSpPr>
            <p:spPr>
              <a:xfrm>
                <a:off x="1766187" y="2143022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6" name="Google Shape;4916;p68"/>
              <p:cNvSpPr/>
              <p:nvPr/>
            </p:nvSpPr>
            <p:spPr>
              <a:xfrm>
                <a:off x="1766187" y="2303717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7" name="Google Shape;4917;p68"/>
              <p:cNvSpPr/>
              <p:nvPr/>
            </p:nvSpPr>
            <p:spPr>
              <a:xfrm>
                <a:off x="1766187" y="2464413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8" name="Google Shape;4918;p68"/>
              <p:cNvSpPr/>
              <p:nvPr/>
            </p:nvSpPr>
            <p:spPr>
              <a:xfrm>
                <a:off x="1766187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19" name="Google Shape;4919;p68"/>
            <p:cNvGrpSpPr/>
            <p:nvPr/>
          </p:nvGrpSpPr>
          <p:grpSpPr>
            <a:xfrm>
              <a:off x="1936935" y="1179665"/>
              <a:ext cx="80700" cy="1526144"/>
              <a:chOff x="1936935" y="1179665"/>
              <a:chExt cx="80700" cy="1526144"/>
            </a:xfrm>
          </p:grpSpPr>
          <p:sp>
            <p:nvSpPr>
              <p:cNvPr id="4920" name="Google Shape;4920;p68"/>
              <p:cNvSpPr/>
              <p:nvPr/>
            </p:nvSpPr>
            <p:spPr>
              <a:xfrm>
                <a:off x="1936935" y="1179665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1" name="Google Shape;4921;p68"/>
              <p:cNvSpPr/>
              <p:nvPr/>
            </p:nvSpPr>
            <p:spPr>
              <a:xfrm>
                <a:off x="1936935" y="1340360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2" name="Google Shape;4922;p68"/>
              <p:cNvSpPr/>
              <p:nvPr/>
            </p:nvSpPr>
            <p:spPr>
              <a:xfrm>
                <a:off x="1936935" y="1501056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3" name="Google Shape;4923;p68"/>
              <p:cNvSpPr/>
              <p:nvPr/>
            </p:nvSpPr>
            <p:spPr>
              <a:xfrm>
                <a:off x="1936935" y="1661752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4" name="Google Shape;4924;p68"/>
              <p:cNvSpPr/>
              <p:nvPr/>
            </p:nvSpPr>
            <p:spPr>
              <a:xfrm>
                <a:off x="1936935" y="1821630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5" name="Google Shape;4925;p68"/>
              <p:cNvSpPr/>
              <p:nvPr/>
            </p:nvSpPr>
            <p:spPr>
              <a:xfrm>
                <a:off x="1936935" y="1982326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6" name="Google Shape;4926;p68"/>
              <p:cNvSpPr/>
              <p:nvPr/>
            </p:nvSpPr>
            <p:spPr>
              <a:xfrm>
                <a:off x="1936935" y="214302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7" name="Google Shape;4927;p68"/>
              <p:cNvSpPr/>
              <p:nvPr/>
            </p:nvSpPr>
            <p:spPr>
              <a:xfrm>
                <a:off x="1936935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8" name="Google Shape;4928;p68"/>
              <p:cNvSpPr/>
              <p:nvPr/>
            </p:nvSpPr>
            <p:spPr>
              <a:xfrm>
                <a:off x="1936935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9" name="Google Shape;4929;p68"/>
              <p:cNvSpPr/>
              <p:nvPr/>
            </p:nvSpPr>
            <p:spPr>
              <a:xfrm>
                <a:off x="1936935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30" name="Google Shape;4930;p68"/>
            <p:cNvGrpSpPr/>
            <p:nvPr/>
          </p:nvGrpSpPr>
          <p:grpSpPr>
            <a:xfrm>
              <a:off x="2110795" y="1179665"/>
              <a:ext cx="80700" cy="1526144"/>
              <a:chOff x="2110795" y="1179665"/>
              <a:chExt cx="80700" cy="1526144"/>
            </a:xfrm>
          </p:grpSpPr>
          <p:sp>
            <p:nvSpPr>
              <p:cNvPr id="4931" name="Google Shape;4931;p68"/>
              <p:cNvSpPr/>
              <p:nvPr/>
            </p:nvSpPr>
            <p:spPr>
              <a:xfrm>
                <a:off x="2110795" y="1179665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2" name="Google Shape;4932;p68"/>
              <p:cNvSpPr/>
              <p:nvPr/>
            </p:nvSpPr>
            <p:spPr>
              <a:xfrm>
                <a:off x="2110795" y="1340360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3" name="Google Shape;4933;p68"/>
              <p:cNvSpPr/>
              <p:nvPr/>
            </p:nvSpPr>
            <p:spPr>
              <a:xfrm>
                <a:off x="2110795" y="1501056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4" name="Google Shape;4934;p68"/>
              <p:cNvSpPr/>
              <p:nvPr/>
            </p:nvSpPr>
            <p:spPr>
              <a:xfrm>
                <a:off x="2110795" y="1661752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5" name="Google Shape;4935;p68"/>
              <p:cNvSpPr/>
              <p:nvPr/>
            </p:nvSpPr>
            <p:spPr>
              <a:xfrm>
                <a:off x="2110795" y="1821630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6" name="Google Shape;4936;p68"/>
              <p:cNvSpPr/>
              <p:nvPr/>
            </p:nvSpPr>
            <p:spPr>
              <a:xfrm>
                <a:off x="2110795" y="1982326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7" name="Google Shape;4937;p68"/>
              <p:cNvSpPr/>
              <p:nvPr/>
            </p:nvSpPr>
            <p:spPr>
              <a:xfrm>
                <a:off x="2110795" y="214302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8" name="Google Shape;4938;p68"/>
              <p:cNvSpPr/>
              <p:nvPr/>
            </p:nvSpPr>
            <p:spPr>
              <a:xfrm>
                <a:off x="2110795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9" name="Google Shape;4939;p68"/>
              <p:cNvSpPr/>
              <p:nvPr/>
            </p:nvSpPr>
            <p:spPr>
              <a:xfrm>
                <a:off x="2110795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0" name="Google Shape;4940;p68"/>
              <p:cNvSpPr/>
              <p:nvPr/>
            </p:nvSpPr>
            <p:spPr>
              <a:xfrm>
                <a:off x="2110795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41" name="Google Shape;4941;p68"/>
            <p:cNvGrpSpPr/>
            <p:nvPr/>
          </p:nvGrpSpPr>
          <p:grpSpPr>
            <a:xfrm>
              <a:off x="2284655" y="1179665"/>
              <a:ext cx="80700" cy="1526144"/>
              <a:chOff x="2284655" y="1179665"/>
              <a:chExt cx="80700" cy="1526144"/>
            </a:xfrm>
          </p:grpSpPr>
          <p:sp>
            <p:nvSpPr>
              <p:cNvPr id="4942" name="Google Shape;4942;p68"/>
              <p:cNvSpPr/>
              <p:nvPr/>
            </p:nvSpPr>
            <p:spPr>
              <a:xfrm>
                <a:off x="2284655" y="1179665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3" name="Google Shape;4943;p68"/>
              <p:cNvSpPr/>
              <p:nvPr/>
            </p:nvSpPr>
            <p:spPr>
              <a:xfrm>
                <a:off x="2284655" y="1340360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4" name="Google Shape;4944;p68"/>
              <p:cNvSpPr/>
              <p:nvPr/>
            </p:nvSpPr>
            <p:spPr>
              <a:xfrm>
                <a:off x="2284655" y="1501056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5" name="Google Shape;4945;p68"/>
              <p:cNvSpPr/>
              <p:nvPr/>
            </p:nvSpPr>
            <p:spPr>
              <a:xfrm>
                <a:off x="2284655" y="1661752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6" name="Google Shape;4946;p68"/>
              <p:cNvSpPr/>
              <p:nvPr/>
            </p:nvSpPr>
            <p:spPr>
              <a:xfrm>
                <a:off x="2284655" y="1821630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7" name="Google Shape;4947;p68"/>
              <p:cNvSpPr/>
              <p:nvPr/>
            </p:nvSpPr>
            <p:spPr>
              <a:xfrm>
                <a:off x="2284655" y="1982326"/>
                <a:ext cx="80700" cy="80700"/>
              </a:xfrm>
              <a:prstGeom prst="rect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8" name="Google Shape;4948;p68"/>
              <p:cNvSpPr/>
              <p:nvPr/>
            </p:nvSpPr>
            <p:spPr>
              <a:xfrm>
                <a:off x="2284655" y="214302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9" name="Google Shape;4949;p68"/>
              <p:cNvSpPr/>
              <p:nvPr/>
            </p:nvSpPr>
            <p:spPr>
              <a:xfrm>
                <a:off x="2284655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0" name="Google Shape;4950;p68"/>
              <p:cNvSpPr/>
              <p:nvPr/>
            </p:nvSpPr>
            <p:spPr>
              <a:xfrm>
                <a:off x="2284655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1" name="Google Shape;4951;p68"/>
              <p:cNvSpPr/>
              <p:nvPr/>
            </p:nvSpPr>
            <p:spPr>
              <a:xfrm>
                <a:off x="2284655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952" name="Google Shape;4952;p68"/>
          <p:cNvGrpSpPr/>
          <p:nvPr/>
        </p:nvGrpSpPr>
        <p:grpSpPr>
          <a:xfrm>
            <a:off x="2623904" y="1198803"/>
            <a:ext cx="1364248" cy="1102133"/>
            <a:chOff x="2623904" y="1198803"/>
            <a:chExt cx="1364248" cy="1102133"/>
          </a:xfrm>
        </p:grpSpPr>
        <p:grpSp>
          <p:nvGrpSpPr>
            <p:cNvPr id="4953" name="Google Shape;4953;p68"/>
            <p:cNvGrpSpPr/>
            <p:nvPr/>
          </p:nvGrpSpPr>
          <p:grpSpPr>
            <a:xfrm>
              <a:off x="2623907" y="1198803"/>
              <a:ext cx="1364245" cy="273000"/>
              <a:chOff x="2623907" y="1198803"/>
              <a:chExt cx="1364245" cy="273000"/>
            </a:xfrm>
          </p:grpSpPr>
          <p:sp>
            <p:nvSpPr>
              <p:cNvPr id="4954" name="Google Shape;4954;p68"/>
              <p:cNvSpPr/>
              <p:nvPr/>
            </p:nvSpPr>
            <p:spPr>
              <a:xfrm>
                <a:off x="2623907" y="1198803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5" name="Google Shape;4955;p68"/>
              <p:cNvSpPr/>
              <p:nvPr/>
            </p:nvSpPr>
            <p:spPr>
              <a:xfrm>
                <a:off x="2896718" y="1198803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6" name="Google Shape;4956;p68"/>
              <p:cNvSpPr/>
              <p:nvPr/>
            </p:nvSpPr>
            <p:spPr>
              <a:xfrm>
                <a:off x="3169529" y="1198803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7" name="Google Shape;4957;p68"/>
              <p:cNvSpPr/>
              <p:nvPr/>
            </p:nvSpPr>
            <p:spPr>
              <a:xfrm>
                <a:off x="3442341" y="1198803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8" name="Google Shape;4958;p68"/>
              <p:cNvSpPr/>
              <p:nvPr/>
            </p:nvSpPr>
            <p:spPr>
              <a:xfrm>
                <a:off x="3715152" y="1198803"/>
                <a:ext cx="273000" cy="273000"/>
              </a:xfrm>
              <a:prstGeom prst="diamond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59" name="Google Shape;4959;p68"/>
            <p:cNvGrpSpPr/>
            <p:nvPr/>
          </p:nvGrpSpPr>
          <p:grpSpPr>
            <a:xfrm>
              <a:off x="2623904" y="1476964"/>
              <a:ext cx="1364245" cy="273000"/>
              <a:chOff x="2623904" y="1476964"/>
              <a:chExt cx="1364245" cy="273000"/>
            </a:xfrm>
          </p:grpSpPr>
          <p:sp>
            <p:nvSpPr>
              <p:cNvPr id="4960" name="Google Shape;4960;p68"/>
              <p:cNvSpPr/>
              <p:nvPr/>
            </p:nvSpPr>
            <p:spPr>
              <a:xfrm>
                <a:off x="2623904" y="1476964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1" name="Google Shape;4961;p68"/>
              <p:cNvSpPr/>
              <p:nvPr/>
            </p:nvSpPr>
            <p:spPr>
              <a:xfrm>
                <a:off x="2896716" y="1476964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2" name="Google Shape;4962;p68"/>
              <p:cNvSpPr/>
              <p:nvPr/>
            </p:nvSpPr>
            <p:spPr>
              <a:xfrm>
                <a:off x="3169527" y="1476964"/>
                <a:ext cx="273000" cy="273000"/>
              </a:xfrm>
              <a:prstGeom prst="diamond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3" name="Google Shape;4963;p68"/>
              <p:cNvSpPr/>
              <p:nvPr/>
            </p:nvSpPr>
            <p:spPr>
              <a:xfrm>
                <a:off x="3442338" y="1476964"/>
                <a:ext cx="273000" cy="273000"/>
              </a:xfrm>
              <a:prstGeom prst="diamond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4" name="Google Shape;4964;p68"/>
              <p:cNvSpPr/>
              <p:nvPr/>
            </p:nvSpPr>
            <p:spPr>
              <a:xfrm>
                <a:off x="3715149" y="1476964"/>
                <a:ext cx="273000" cy="273000"/>
              </a:xfrm>
              <a:prstGeom prst="diamond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65" name="Google Shape;4965;p68"/>
            <p:cNvGrpSpPr/>
            <p:nvPr/>
          </p:nvGrpSpPr>
          <p:grpSpPr>
            <a:xfrm>
              <a:off x="2623907" y="1749775"/>
              <a:ext cx="1364245" cy="273000"/>
              <a:chOff x="2623907" y="1749775"/>
              <a:chExt cx="1364245" cy="273000"/>
            </a:xfrm>
          </p:grpSpPr>
          <p:sp>
            <p:nvSpPr>
              <p:cNvPr id="4966" name="Google Shape;4966;p68"/>
              <p:cNvSpPr/>
              <p:nvPr/>
            </p:nvSpPr>
            <p:spPr>
              <a:xfrm>
                <a:off x="2623907" y="1749775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7" name="Google Shape;4967;p68"/>
              <p:cNvSpPr/>
              <p:nvPr/>
            </p:nvSpPr>
            <p:spPr>
              <a:xfrm>
                <a:off x="2896718" y="1749775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8" name="Google Shape;4968;p68"/>
              <p:cNvSpPr/>
              <p:nvPr/>
            </p:nvSpPr>
            <p:spPr>
              <a:xfrm>
                <a:off x="3169529" y="1749775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9" name="Google Shape;4969;p68"/>
              <p:cNvSpPr/>
              <p:nvPr/>
            </p:nvSpPr>
            <p:spPr>
              <a:xfrm>
                <a:off x="3442341" y="1749775"/>
                <a:ext cx="273000" cy="273000"/>
              </a:xfrm>
              <a:prstGeom prst="diamond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0" name="Google Shape;4970;p68"/>
              <p:cNvSpPr/>
              <p:nvPr/>
            </p:nvSpPr>
            <p:spPr>
              <a:xfrm>
                <a:off x="3715152" y="1749775"/>
                <a:ext cx="273000" cy="273000"/>
              </a:xfrm>
              <a:prstGeom prst="diamond">
                <a:avLst/>
              </a:pr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71" name="Google Shape;4971;p68"/>
            <p:cNvGrpSpPr/>
            <p:nvPr/>
          </p:nvGrpSpPr>
          <p:grpSpPr>
            <a:xfrm>
              <a:off x="2623904" y="2027936"/>
              <a:ext cx="1364245" cy="273000"/>
              <a:chOff x="2623904" y="2027936"/>
              <a:chExt cx="1364245" cy="273000"/>
            </a:xfrm>
          </p:grpSpPr>
          <p:sp>
            <p:nvSpPr>
              <p:cNvPr id="4972" name="Google Shape;4972;p68"/>
              <p:cNvSpPr/>
              <p:nvPr/>
            </p:nvSpPr>
            <p:spPr>
              <a:xfrm>
                <a:off x="2623904" y="2027936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3" name="Google Shape;4973;p68"/>
              <p:cNvSpPr/>
              <p:nvPr/>
            </p:nvSpPr>
            <p:spPr>
              <a:xfrm>
                <a:off x="2896716" y="2027936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4" name="Google Shape;4974;p68"/>
              <p:cNvSpPr/>
              <p:nvPr/>
            </p:nvSpPr>
            <p:spPr>
              <a:xfrm>
                <a:off x="3169527" y="2027936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5" name="Google Shape;4975;p68"/>
              <p:cNvSpPr/>
              <p:nvPr/>
            </p:nvSpPr>
            <p:spPr>
              <a:xfrm>
                <a:off x="3442338" y="2027936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6" name="Google Shape;4976;p68"/>
              <p:cNvSpPr/>
              <p:nvPr/>
            </p:nvSpPr>
            <p:spPr>
              <a:xfrm>
                <a:off x="3715149" y="2027936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977" name="Google Shape;4977;p68"/>
          <p:cNvGrpSpPr/>
          <p:nvPr/>
        </p:nvGrpSpPr>
        <p:grpSpPr>
          <a:xfrm>
            <a:off x="2613365" y="2657876"/>
            <a:ext cx="1387541" cy="159124"/>
            <a:chOff x="3200660" y="2180272"/>
            <a:chExt cx="2563824" cy="378237"/>
          </a:xfrm>
        </p:grpSpPr>
        <p:sp>
          <p:nvSpPr>
            <p:cNvPr id="4978" name="Google Shape;4978;p68"/>
            <p:cNvSpPr/>
            <p:nvPr/>
          </p:nvSpPr>
          <p:spPr>
            <a:xfrm>
              <a:off x="3200660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6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06" y="37890"/>
                  </a:cubicBezTo>
                  <a:lnTo>
                    <a:pt x="7922" y="37890"/>
                  </a:lnTo>
                  <a:cubicBezTo>
                    <a:pt x="8267" y="37890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63"/>
                    <a:pt x="8267" y="1"/>
                    <a:pt x="792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68"/>
            <p:cNvSpPr/>
            <p:nvPr/>
          </p:nvSpPr>
          <p:spPr>
            <a:xfrm>
              <a:off x="3345104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2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62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68"/>
            <p:cNvSpPr/>
            <p:nvPr/>
          </p:nvSpPr>
          <p:spPr>
            <a:xfrm>
              <a:off x="3489548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21" y="1"/>
                  </a:moveTo>
                  <a:cubicBezTo>
                    <a:pt x="276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90"/>
                    <a:pt x="621" y="37890"/>
                  </a:cubicBezTo>
                  <a:lnTo>
                    <a:pt x="7937" y="37890"/>
                  </a:lnTo>
                  <a:cubicBezTo>
                    <a:pt x="8281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81" y="1"/>
                    <a:pt x="7937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68"/>
            <p:cNvSpPr/>
            <p:nvPr/>
          </p:nvSpPr>
          <p:spPr>
            <a:xfrm>
              <a:off x="3633992" y="2180272"/>
              <a:ext cx="108252" cy="378237"/>
            </a:xfrm>
            <a:custGeom>
              <a:avLst/>
              <a:gdLst/>
              <a:ahLst/>
              <a:cxnLst/>
              <a:rect l="l" t="t" r="r" b="b"/>
              <a:pathLst>
                <a:path w="8544" h="37890" extrusionOk="0">
                  <a:moveTo>
                    <a:pt x="621" y="1"/>
                  </a:moveTo>
                  <a:cubicBezTo>
                    <a:pt x="277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7" y="37890"/>
                    <a:pt x="621" y="37890"/>
                  </a:cubicBezTo>
                  <a:lnTo>
                    <a:pt x="7937" y="37890"/>
                  </a:lnTo>
                  <a:cubicBezTo>
                    <a:pt x="8268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8" y="1"/>
                    <a:pt x="7937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68"/>
            <p:cNvSpPr/>
            <p:nvPr/>
          </p:nvSpPr>
          <p:spPr>
            <a:xfrm>
              <a:off x="3778448" y="2180272"/>
              <a:ext cx="108240" cy="37809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06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76"/>
                    <a:pt x="606" y="37876"/>
                  </a:cubicBezTo>
                  <a:lnTo>
                    <a:pt x="7936" y="37876"/>
                  </a:lnTo>
                  <a:cubicBezTo>
                    <a:pt x="8267" y="37876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63"/>
                    <a:pt x="8267" y="1"/>
                    <a:pt x="7936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68"/>
            <p:cNvSpPr/>
            <p:nvPr/>
          </p:nvSpPr>
          <p:spPr>
            <a:xfrm>
              <a:off x="3922892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76" y="1"/>
                    <a:pt x="0" y="277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7" y="1"/>
                    <a:pt x="7923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68"/>
            <p:cNvSpPr/>
            <p:nvPr/>
          </p:nvSpPr>
          <p:spPr>
            <a:xfrm>
              <a:off x="4067336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2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2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68"/>
            <p:cNvSpPr/>
            <p:nvPr/>
          </p:nvSpPr>
          <p:spPr>
            <a:xfrm>
              <a:off x="4211780" y="2180272"/>
              <a:ext cx="108252" cy="378237"/>
            </a:xfrm>
            <a:custGeom>
              <a:avLst/>
              <a:gdLst/>
              <a:ahLst/>
              <a:cxnLst/>
              <a:rect l="l" t="t" r="r" b="b"/>
              <a:pathLst>
                <a:path w="8544" h="37890" extrusionOk="0">
                  <a:moveTo>
                    <a:pt x="621" y="1"/>
                  </a:moveTo>
                  <a:cubicBezTo>
                    <a:pt x="276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90"/>
                    <a:pt x="621" y="37890"/>
                  </a:cubicBezTo>
                  <a:lnTo>
                    <a:pt x="7937" y="37890"/>
                  </a:lnTo>
                  <a:cubicBezTo>
                    <a:pt x="8281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81" y="1"/>
                    <a:pt x="7937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68"/>
            <p:cNvSpPr/>
            <p:nvPr/>
          </p:nvSpPr>
          <p:spPr>
            <a:xfrm>
              <a:off x="4356236" y="2180272"/>
              <a:ext cx="108240" cy="37809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20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76"/>
                    <a:pt x="620" y="37876"/>
                  </a:cubicBezTo>
                  <a:lnTo>
                    <a:pt x="7936" y="37876"/>
                  </a:lnTo>
                  <a:cubicBezTo>
                    <a:pt x="8267" y="37876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63"/>
                    <a:pt x="8267" y="1"/>
                    <a:pt x="7936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68"/>
            <p:cNvSpPr/>
            <p:nvPr/>
          </p:nvSpPr>
          <p:spPr>
            <a:xfrm>
              <a:off x="4500680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6" y="1"/>
                  </a:moveTo>
                  <a:cubicBezTo>
                    <a:pt x="276" y="1"/>
                    <a:pt x="0" y="277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06" y="37890"/>
                  </a:cubicBezTo>
                  <a:lnTo>
                    <a:pt x="7936" y="37890"/>
                  </a:lnTo>
                  <a:cubicBezTo>
                    <a:pt x="8267" y="37890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77"/>
                    <a:pt x="8267" y="1"/>
                    <a:pt x="7936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68"/>
            <p:cNvSpPr/>
            <p:nvPr/>
          </p:nvSpPr>
          <p:spPr>
            <a:xfrm>
              <a:off x="4645124" y="2180272"/>
              <a:ext cx="108240" cy="37809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07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76"/>
                    <a:pt x="607" y="37876"/>
                  </a:cubicBezTo>
                  <a:lnTo>
                    <a:pt x="7936" y="37876"/>
                  </a:lnTo>
                  <a:cubicBezTo>
                    <a:pt x="8267" y="37876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36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68"/>
            <p:cNvSpPr/>
            <p:nvPr/>
          </p:nvSpPr>
          <p:spPr>
            <a:xfrm>
              <a:off x="4789568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2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2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7" y="1"/>
                    <a:pt x="7923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68"/>
            <p:cNvSpPr/>
            <p:nvPr/>
          </p:nvSpPr>
          <p:spPr>
            <a:xfrm>
              <a:off x="4934012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3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3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68"/>
            <p:cNvSpPr/>
            <p:nvPr/>
          </p:nvSpPr>
          <p:spPr>
            <a:xfrm>
              <a:off x="5078456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20" y="1"/>
                  </a:moveTo>
                  <a:cubicBezTo>
                    <a:pt x="276" y="1"/>
                    <a:pt x="0" y="277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20" y="37890"/>
                  </a:cubicBezTo>
                  <a:lnTo>
                    <a:pt x="7936" y="37890"/>
                  </a:lnTo>
                  <a:cubicBezTo>
                    <a:pt x="8267" y="37890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77"/>
                    <a:pt x="8267" y="1"/>
                    <a:pt x="7936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68"/>
            <p:cNvSpPr/>
            <p:nvPr/>
          </p:nvSpPr>
          <p:spPr>
            <a:xfrm>
              <a:off x="5222900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20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20" y="37890"/>
                  </a:cubicBezTo>
                  <a:lnTo>
                    <a:pt x="7936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36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68"/>
            <p:cNvSpPr/>
            <p:nvPr/>
          </p:nvSpPr>
          <p:spPr>
            <a:xfrm>
              <a:off x="5367343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76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90"/>
                    <a:pt x="607" y="37890"/>
                  </a:cubicBezTo>
                  <a:lnTo>
                    <a:pt x="7937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7" y="1"/>
                    <a:pt x="7937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68"/>
            <p:cNvSpPr/>
            <p:nvPr/>
          </p:nvSpPr>
          <p:spPr>
            <a:xfrm>
              <a:off x="5511787" y="2180272"/>
              <a:ext cx="108240" cy="37809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07" y="1"/>
                  </a:moveTo>
                  <a:cubicBezTo>
                    <a:pt x="276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76"/>
                    <a:pt x="607" y="37876"/>
                  </a:cubicBezTo>
                  <a:lnTo>
                    <a:pt x="7923" y="37876"/>
                  </a:lnTo>
                  <a:cubicBezTo>
                    <a:pt x="8267" y="37876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68"/>
            <p:cNvSpPr/>
            <p:nvPr/>
          </p:nvSpPr>
          <p:spPr>
            <a:xfrm>
              <a:off x="5656231" y="2180272"/>
              <a:ext cx="108252" cy="378237"/>
            </a:xfrm>
            <a:custGeom>
              <a:avLst/>
              <a:gdLst/>
              <a:ahLst/>
              <a:cxnLst/>
              <a:rect l="l" t="t" r="r" b="b"/>
              <a:pathLst>
                <a:path w="8544" h="37890" extrusionOk="0">
                  <a:moveTo>
                    <a:pt x="607" y="1"/>
                  </a:moveTo>
                  <a:cubicBezTo>
                    <a:pt x="263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3" y="37890"/>
                    <a:pt x="607" y="37890"/>
                  </a:cubicBezTo>
                  <a:lnTo>
                    <a:pt x="7923" y="37890"/>
                  </a:lnTo>
                  <a:cubicBezTo>
                    <a:pt x="8268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8" y="1"/>
                    <a:pt x="7923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6" name="Google Shape;4996;p68"/>
          <p:cNvGrpSpPr/>
          <p:nvPr/>
        </p:nvGrpSpPr>
        <p:grpSpPr>
          <a:xfrm>
            <a:off x="2609890" y="2935640"/>
            <a:ext cx="1390502" cy="159625"/>
            <a:chOff x="3530150" y="2790075"/>
            <a:chExt cx="1962600" cy="225300"/>
          </a:xfrm>
        </p:grpSpPr>
        <p:sp>
          <p:nvSpPr>
            <p:cNvPr id="4997" name="Google Shape;4997;p68"/>
            <p:cNvSpPr/>
            <p:nvPr/>
          </p:nvSpPr>
          <p:spPr>
            <a:xfrm>
              <a:off x="3530150" y="2790075"/>
              <a:ext cx="1962600" cy="225300"/>
            </a:xfrm>
            <a:prstGeom prst="rect">
              <a:avLst/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8" name="Google Shape;4998;p68"/>
            <p:cNvSpPr/>
            <p:nvPr/>
          </p:nvSpPr>
          <p:spPr>
            <a:xfrm>
              <a:off x="3530150" y="2790075"/>
              <a:ext cx="1110000" cy="225300"/>
            </a:xfrm>
            <a:prstGeom prst="rect">
              <a:avLst/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9" name="Google Shape;4999;p68"/>
          <p:cNvGrpSpPr/>
          <p:nvPr/>
        </p:nvGrpSpPr>
        <p:grpSpPr>
          <a:xfrm>
            <a:off x="2609948" y="3213905"/>
            <a:ext cx="1411629" cy="154175"/>
            <a:chOff x="3558802" y="4011244"/>
            <a:chExt cx="1866000" cy="111600"/>
          </a:xfrm>
        </p:grpSpPr>
        <p:sp>
          <p:nvSpPr>
            <p:cNvPr id="5000" name="Google Shape;5000;p68"/>
            <p:cNvSpPr/>
            <p:nvPr/>
          </p:nvSpPr>
          <p:spPr>
            <a:xfrm rot="5400000" flipH="1">
              <a:off x="4436152" y="3134077"/>
              <a:ext cx="111300" cy="186600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68"/>
            <p:cNvSpPr/>
            <p:nvPr/>
          </p:nvSpPr>
          <p:spPr>
            <a:xfrm rot="5400000" flipH="1">
              <a:off x="4157232" y="3412894"/>
              <a:ext cx="111600" cy="130830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02" name="Google Shape;5002;p68"/>
          <p:cNvGrpSpPr/>
          <p:nvPr/>
        </p:nvGrpSpPr>
        <p:grpSpPr>
          <a:xfrm>
            <a:off x="2610235" y="2419475"/>
            <a:ext cx="1383503" cy="119761"/>
            <a:chOff x="3465975" y="2270258"/>
            <a:chExt cx="1986364" cy="171947"/>
          </a:xfrm>
        </p:grpSpPr>
        <p:sp>
          <p:nvSpPr>
            <p:cNvPr id="5003" name="Google Shape;5003;p68"/>
            <p:cNvSpPr/>
            <p:nvPr/>
          </p:nvSpPr>
          <p:spPr>
            <a:xfrm rot="-5400000">
              <a:off x="3725184" y="2270305"/>
              <a:ext cx="171900" cy="171900"/>
            </a:xfrm>
            <a:prstGeom prst="ellipse">
              <a:avLst/>
            </a:prstGeom>
            <a:solidFill>
              <a:srgbClr val="5F7D95"/>
            </a:solidFill>
            <a:ln w="19050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68"/>
            <p:cNvSpPr/>
            <p:nvPr/>
          </p:nvSpPr>
          <p:spPr>
            <a:xfrm rot="-5400000">
              <a:off x="3984394" y="2270305"/>
              <a:ext cx="171900" cy="171900"/>
            </a:xfrm>
            <a:prstGeom prst="ellipse">
              <a:avLst/>
            </a:prstGeom>
            <a:solidFill>
              <a:srgbClr val="5F7D95"/>
            </a:solidFill>
            <a:ln w="19050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68"/>
            <p:cNvSpPr/>
            <p:nvPr/>
          </p:nvSpPr>
          <p:spPr>
            <a:xfrm rot="-5400000">
              <a:off x="4243603" y="2270305"/>
              <a:ext cx="171900" cy="171900"/>
            </a:xfrm>
            <a:prstGeom prst="ellipse">
              <a:avLst/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68"/>
            <p:cNvSpPr/>
            <p:nvPr/>
          </p:nvSpPr>
          <p:spPr>
            <a:xfrm rot="-5400000">
              <a:off x="4502812" y="2270305"/>
              <a:ext cx="171900" cy="171900"/>
            </a:xfrm>
            <a:prstGeom prst="ellipse">
              <a:avLst/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68"/>
            <p:cNvSpPr/>
            <p:nvPr/>
          </p:nvSpPr>
          <p:spPr>
            <a:xfrm rot="-5400000">
              <a:off x="4762021" y="2270305"/>
              <a:ext cx="171900" cy="171900"/>
            </a:xfrm>
            <a:prstGeom prst="ellipse">
              <a:avLst/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68"/>
            <p:cNvSpPr/>
            <p:nvPr/>
          </p:nvSpPr>
          <p:spPr>
            <a:xfrm rot="-5400000">
              <a:off x="3465975" y="2270305"/>
              <a:ext cx="171900" cy="171900"/>
            </a:xfrm>
            <a:prstGeom prst="ellipse">
              <a:avLst/>
            </a:prstGeom>
            <a:solidFill>
              <a:srgbClr val="5F7D95"/>
            </a:solidFill>
            <a:ln w="19050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68"/>
            <p:cNvSpPr/>
            <p:nvPr/>
          </p:nvSpPr>
          <p:spPr>
            <a:xfrm rot="-5400000">
              <a:off x="5021230" y="2270258"/>
              <a:ext cx="171900" cy="171900"/>
            </a:xfrm>
            <a:prstGeom prst="ellipse">
              <a:avLst/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68"/>
            <p:cNvSpPr/>
            <p:nvPr/>
          </p:nvSpPr>
          <p:spPr>
            <a:xfrm rot="-5400000">
              <a:off x="5280440" y="2270258"/>
              <a:ext cx="171900" cy="171900"/>
            </a:xfrm>
            <a:prstGeom prst="ellipse">
              <a:avLst/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11" name="Google Shape;5011;p68"/>
          <p:cNvGrpSpPr/>
          <p:nvPr/>
        </p:nvGrpSpPr>
        <p:grpSpPr>
          <a:xfrm>
            <a:off x="2621243" y="3783248"/>
            <a:ext cx="1369531" cy="195460"/>
            <a:chOff x="723300" y="4253549"/>
            <a:chExt cx="2276482" cy="324900"/>
          </a:xfrm>
        </p:grpSpPr>
        <p:sp>
          <p:nvSpPr>
            <p:cNvPr id="5012" name="Google Shape;5012;p68"/>
            <p:cNvSpPr/>
            <p:nvPr/>
          </p:nvSpPr>
          <p:spPr>
            <a:xfrm>
              <a:off x="723300" y="4253549"/>
              <a:ext cx="341700" cy="324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68"/>
            <p:cNvSpPr/>
            <p:nvPr/>
          </p:nvSpPr>
          <p:spPr>
            <a:xfrm>
              <a:off x="1206995" y="4253549"/>
              <a:ext cx="341700" cy="324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68"/>
            <p:cNvSpPr/>
            <p:nvPr/>
          </p:nvSpPr>
          <p:spPr>
            <a:xfrm>
              <a:off x="1690691" y="4253549"/>
              <a:ext cx="341700" cy="324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68"/>
            <p:cNvSpPr/>
            <p:nvPr/>
          </p:nvSpPr>
          <p:spPr>
            <a:xfrm>
              <a:off x="2174386" y="4253549"/>
              <a:ext cx="341700" cy="324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68"/>
            <p:cNvSpPr/>
            <p:nvPr/>
          </p:nvSpPr>
          <p:spPr>
            <a:xfrm>
              <a:off x="2658082" y="4253549"/>
              <a:ext cx="341700" cy="324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17" name="Google Shape;5017;p68"/>
          <p:cNvGrpSpPr/>
          <p:nvPr/>
        </p:nvGrpSpPr>
        <p:grpSpPr>
          <a:xfrm>
            <a:off x="2610803" y="3484489"/>
            <a:ext cx="1389066" cy="180119"/>
            <a:chOff x="705948" y="3788465"/>
            <a:chExt cx="2308953" cy="299400"/>
          </a:xfrm>
        </p:grpSpPr>
        <p:sp>
          <p:nvSpPr>
            <p:cNvPr id="5018" name="Google Shape;5018;p68"/>
            <p:cNvSpPr/>
            <p:nvPr/>
          </p:nvSpPr>
          <p:spPr>
            <a:xfrm>
              <a:off x="705948" y="3788465"/>
              <a:ext cx="335400" cy="299400"/>
            </a:xfrm>
            <a:prstGeom prst="heart">
              <a:avLst/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68"/>
            <p:cNvSpPr/>
            <p:nvPr/>
          </p:nvSpPr>
          <p:spPr>
            <a:xfrm>
              <a:off x="1209923" y="3788465"/>
              <a:ext cx="335400" cy="299400"/>
            </a:xfrm>
            <a:prstGeom prst="heart">
              <a:avLst/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68"/>
            <p:cNvSpPr/>
            <p:nvPr/>
          </p:nvSpPr>
          <p:spPr>
            <a:xfrm>
              <a:off x="1713905" y="3788465"/>
              <a:ext cx="335400" cy="299400"/>
            </a:xfrm>
            <a:prstGeom prst="heart">
              <a:avLst/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68"/>
            <p:cNvSpPr/>
            <p:nvPr/>
          </p:nvSpPr>
          <p:spPr>
            <a:xfrm>
              <a:off x="2189639" y="3788465"/>
              <a:ext cx="335400" cy="299400"/>
            </a:xfrm>
            <a:prstGeom prst="heart">
              <a:avLst/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68"/>
            <p:cNvSpPr/>
            <p:nvPr/>
          </p:nvSpPr>
          <p:spPr>
            <a:xfrm>
              <a:off x="2679500" y="3788465"/>
              <a:ext cx="335400" cy="299400"/>
            </a:xfrm>
            <a:prstGeom prst="heart">
              <a:avLst/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23" name="Google Shape;5023;p68"/>
          <p:cNvGrpSpPr/>
          <p:nvPr/>
        </p:nvGrpSpPr>
        <p:grpSpPr>
          <a:xfrm>
            <a:off x="4207794" y="2088443"/>
            <a:ext cx="1433821" cy="191501"/>
            <a:chOff x="4273350" y="2088443"/>
            <a:chExt cx="1433821" cy="191501"/>
          </a:xfrm>
        </p:grpSpPr>
        <p:grpSp>
          <p:nvGrpSpPr>
            <p:cNvPr id="5024" name="Google Shape;5024;p68"/>
            <p:cNvGrpSpPr/>
            <p:nvPr/>
          </p:nvGrpSpPr>
          <p:grpSpPr>
            <a:xfrm>
              <a:off x="4273350" y="2088443"/>
              <a:ext cx="1433821" cy="0"/>
              <a:chOff x="5224975" y="2962250"/>
              <a:chExt cx="1544400" cy="0"/>
            </a:xfrm>
          </p:grpSpPr>
          <p:cxnSp>
            <p:nvCxnSpPr>
              <p:cNvPr id="5025" name="Google Shape;5025;p68"/>
              <p:cNvCxnSpPr/>
              <p:nvPr/>
            </p:nvCxnSpPr>
            <p:spPr>
              <a:xfrm>
                <a:off x="5224975" y="2962250"/>
                <a:ext cx="15444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3E9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6" name="Google Shape;5026;p68"/>
              <p:cNvCxnSpPr/>
              <p:nvPr/>
            </p:nvCxnSpPr>
            <p:spPr>
              <a:xfrm>
                <a:off x="5225150" y="2962250"/>
                <a:ext cx="4533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7994A9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  <p:grpSp>
          <p:nvGrpSpPr>
            <p:cNvPr id="5027" name="Google Shape;5027;p68"/>
            <p:cNvGrpSpPr/>
            <p:nvPr/>
          </p:nvGrpSpPr>
          <p:grpSpPr>
            <a:xfrm>
              <a:off x="4273350" y="2279944"/>
              <a:ext cx="1433821" cy="0"/>
              <a:chOff x="5224975" y="2962250"/>
              <a:chExt cx="1544400" cy="0"/>
            </a:xfrm>
          </p:grpSpPr>
          <p:cxnSp>
            <p:nvCxnSpPr>
              <p:cNvPr id="5028" name="Google Shape;5028;p68"/>
              <p:cNvCxnSpPr/>
              <p:nvPr/>
            </p:nvCxnSpPr>
            <p:spPr>
              <a:xfrm>
                <a:off x="5224975" y="2962250"/>
                <a:ext cx="15444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3E9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9" name="Google Shape;5029;p68"/>
              <p:cNvCxnSpPr/>
              <p:nvPr/>
            </p:nvCxnSpPr>
            <p:spPr>
              <a:xfrm>
                <a:off x="5225150" y="2962250"/>
                <a:ext cx="998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7994A9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</p:grpSp>
      <p:grpSp>
        <p:nvGrpSpPr>
          <p:cNvPr id="5030" name="Google Shape;5030;p68"/>
          <p:cNvGrpSpPr/>
          <p:nvPr/>
        </p:nvGrpSpPr>
        <p:grpSpPr>
          <a:xfrm>
            <a:off x="2658741" y="4097347"/>
            <a:ext cx="1304609" cy="294074"/>
            <a:chOff x="2658741" y="4097347"/>
            <a:chExt cx="1304609" cy="294074"/>
          </a:xfrm>
        </p:grpSpPr>
        <p:grpSp>
          <p:nvGrpSpPr>
            <p:cNvPr id="5031" name="Google Shape;5031;p68"/>
            <p:cNvGrpSpPr/>
            <p:nvPr/>
          </p:nvGrpSpPr>
          <p:grpSpPr>
            <a:xfrm>
              <a:off x="2658741" y="4097347"/>
              <a:ext cx="118572" cy="294074"/>
              <a:chOff x="3343310" y="4475555"/>
              <a:chExt cx="127717" cy="316753"/>
            </a:xfrm>
          </p:grpSpPr>
          <p:sp>
            <p:nvSpPr>
              <p:cNvPr id="5032" name="Google Shape;5032;p68"/>
              <p:cNvSpPr/>
              <p:nvPr/>
            </p:nvSpPr>
            <p:spPr>
              <a:xfrm>
                <a:off x="3343310" y="4535967"/>
                <a:ext cx="127717" cy="256341"/>
              </a:xfrm>
              <a:custGeom>
                <a:avLst/>
                <a:gdLst/>
                <a:ahLst/>
                <a:cxnLst/>
                <a:rect l="l" t="t" r="r" b="b"/>
                <a:pathLst>
                  <a:path w="77995" h="156544" extrusionOk="0">
                    <a:moveTo>
                      <a:pt x="18496" y="1"/>
                    </a:moveTo>
                    <a:cubicBezTo>
                      <a:pt x="8514" y="1"/>
                      <a:pt x="359" y="8123"/>
                      <a:pt x="327" y="18105"/>
                    </a:cubicBezTo>
                    <a:lnTo>
                      <a:pt x="33" y="74537"/>
                    </a:lnTo>
                    <a:cubicBezTo>
                      <a:pt x="0" y="78778"/>
                      <a:pt x="3425" y="82235"/>
                      <a:pt x="7666" y="82268"/>
                    </a:cubicBezTo>
                    <a:lnTo>
                      <a:pt x="7731" y="82268"/>
                    </a:lnTo>
                    <a:cubicBezTo>
                      <a:pt x="11939" y="82268"/>
                      <a:pt x="15364" y="78843"/>
                      <a:pt x="15397" y="74635"/>
                    </a:cubicBezTo>
                    <a:lnTo>
                      <a:pt x="15691" y="18170"/>
                    </a:lnTo>
                    <a:cubicBezTo>
                      <a:pt x="15691" y="17341"/>
                      <a:pt x="16344" y="16668"/>
                      <a:pt x="17166" y="16668"/>
                    </a:cubicBezTo>
                    <a:cubicBezTo>
                      <a:pt x="17185" y="16668"/>
                      <a:pt x="17204" y="16669"/>
                      <a:pt x="17224" y="16669"/>
                    </a:cubicBezTo>
                    <a:cubicBezTo>
                      <a:pt x="18039" y="16669"/>
                      <a:pt x="18724" y="17355"/>
                      <a:pt x="18724" y="18170"/>
                    </a:cubicBezTo>
                    <a:lnTo>
                      <a:pt x="18724" y="147345"/>
                    </a:lnTo>
                    <a:cubicBezTo>
                      <a:pt x="18724" y="152433"/>
                      <a:pt x="22867" y="156543"/>
                      <a:pt x="27956" y="156543"/>
                    </a:cubicBezTo>
                    <a:cubicBezTo>
                      <a:pt x="33044" y="156543"/>
                      <a:pt x="37187" y="152433"/>
                      <a:pt x="37187" y="147345"/>
                    </a:cubicBezTo>
                    <a:lnTo>
                      <a:pt x="37187" y="73656"/>
                    </a:lnTo>
                    <a:lnTo>
                      <a:pt x="41167" y="73656"/>
                    </a:lnTo>
                    <a:lnTo>
                      <a:pt x="41167" y="147345"/>
                    </a:lnTo>
                    <a:cubicBezTo>
                      <a:pt x="41167" y="152433"/>
                      <a:pt x="45277" y="156543"/>
                      <a:pt x="50365" y="156543"/>
                    </a:cubicBezTo>
                    <a:cubicBezTo>
                      <a:pt x="55454" y="156543"/>
                      <a:pt x="59597" y="152433"/>
                      <a:pt x="59597" y="147345"/>
                    </a:cubicBezTo>
                    <a:cubicBezTo>
                      <a:pt x="59597" y="25477"/>
                      <a:pt x="59434" y="95153"/>
                      <a:pt x="59434" y="18300"/>
                    </a:cubicBezTo>
                    <a:cubicBezTo>
                      <a:pt x="59434" y="17420"/>
                      <a:pt x="60119" y="16702"/>
                      <a:pt x="60967" y="16669"/>
                    </a:cubicBezTo>
                    <a:cubicBezTo>
                      <a:pt x="60988" y="16669"/>
                      <a:pt x="61009" y="16668"/>
                      <a:pt x="61030" y="16668"/>
                    </a:cubicBezTo>
                    <a:cubicBezTo>
                      <a:pt x="61882" y="16668"/>
                      <a:pt x="62567" y="17310"/>
                      <a:pt x="62631" y="18170"/>
                    </a:cubicBezTo>
                    <a:lnTo>
                      <a:pt x="62598" y="74570"/>
                    </a:lnTo>
                    <a:cubicBezTo>
                      <a:pt x="62598" y="78810"/>
                      <a:pt x="66023" y="82268"/>
                      <a:pt x="70264" y="82268"/>
                    </a:cubicBezTo>
                    <a:cubicBezTo>
                      <a:pt x="74504" y="82268"/>
                      <a:pt x="77962" y="78843"/>
                      <a:pt x="77962" y="74602"/>
                    </a:cubicBezTo>
                    <a:lnTo>
                      <a:pt x="77994" y="18137"/>
                    </a:lnTo>
                    <a:cubicBezTo>
                      <a:pt x="77994" y="18137"/>
                      <a:pt x="77994" y="18105"/>
                      <a:pt x="77994" y="18105"/>
                    </a:cubicBezTo>
                    <a:cubicBezTo>
                      <a:pt x="77962" y="8123"/>
                      <a:pt x="69807" y="1"/>
                      <a:pt x="59825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3" name="Google Shape;5033;p68"/>
              <p:cNvSpPr/>
              <p:nvPr/>
            </p:nvSpPr>
            <p:spPr>
              <a:xfrm>
                <a:off x="3381341" y="4475555"/>
                <a:ext cx="52189" cy="52135"/>
              </a:xfrm>
              <a:custGeom>
                <a:avLst/>
                <a:gdLst/>
                <a:ahLst/>
                <a:cxnLst/>
                <a:rect l="l" t="t" r="r" b="b"/>
                <a:pathLst>
                  <a:path w="31871" h="31838" extrusionOk="0">
                    <a:moveTo>
                      <a:pt x="15952" y="1"/>
                    </a:moveTo>
                    <a:cubicBezTo>
                      <a:pt x="7144" y="1"/>
                      <a:pt x="1" y="7112"/>
                      <a:pt x="1" y="15919"/>
                    </a:cubicBezTo>
                    <a:cubicBezTo>
                      <a:pt x="1" y="24694"/>
                      <a:pt x="7144" y="31838"/>
                      <a:pt x="15952" y="31838"/>
                    </a:cubicBezTo>
                    <a:cubicBezTo>
                      <a:pt x="24727" y="31838"/>
                      <a:pt x="31870" y="24694"/>
                      <a:pt x="31870" y="15919"/>
                    </a:cubicBezTo>
                    <a:cubicBezTo>
                      <a:pt x="31870" y="7112"/>
                      <a:pt x="24727" y="1"/>
                      <a:pt x="15952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34" name="Google Shape;5034;p68"/>
            <p:cNvGrpSpPr/>
            <p:nvPr/>
          </p:nvGrpSpPr>
          <p:grpSpPr>
            <a:xfrm>
              <a:off x="3815519" y="4098388"/>
              <a:ext cx="147831" cy="291991"/>
              <a:chOff x="3527539" y="4476677"/>
              <a:chExt cx="159232" cy="314510"/>
            </a:xfrm>
          </p:grpSpPr>
          <p:sp>
            <p:nvSpPr>
              <p:cNvPr id="5035" name="Google Shape;5035;p68"/>
              <p:cNvSpPr/>
              <p:nvPr/>
            </p:nvSpPr>
            <p:spPr>
              <a:xfrm>
                <a:off x="3527539" y="4536716"/>
                <a:ext cx="159232" cy="254471"/>
              </a:xfrm>
              <a:custGeom>
                <a:avLst/>
                <a:gdLst/>
                <a:ahLst/>
                <a:cxnLst/>
                <a:rect l="l" t="t" r="r" b="b"/>
                <a:pathLst>
                  <a:path w="97241" h="155402" extrusionOk="0">
                    <a:moveTo>
                      <a:pt x="35360" y="0"/>
                    </a:moveTo>
                    <a:cubicBezTo>
                      <a:pt x="27173" y="0"/>
                      <a:pt x="21268" y="5220"/>
                      <a:pt x="17713" y="15527"/>
                    </a:cubicBezTo>
                    <a:cubicBezTo>
                      <a:pt x="15527" y="21921"/>
                      <a:pt x="1533" y="61750"/>
                      <a:pt x="1403" y="62174"/>
                    </a:cubicBezTo>
                    <a:cubicBezTo>
                      <a:pt x="0" y="66121"/>
                      <a:pt x="2088" y="70492"/>
                      <a:pt x="6068" y="71895"/>
                    </a:cubicBezTo>
                    <a:cubicBezTo>
                      <a:pt x="6895" y="72179"/>
                      <a:pt x="7739" y="72315"/>
                      <a:pt x="8570" y="72315"/>
                    </a:cubicBezTo>
                    <a:cubicBezTo>
                      <a:pt x="11735" y="72315"/>
                      <a:pt x="14703" y="70350"/>
                      <a:pt x="15788" y="67197"/>
                    </a:cubicBezTo>
                    <a:cubicBezTo>
                      <a:pt x="16245" y="65925"/>
                      <a:pt x="24661" y="42569"/>
                      <a:pt x="29358" y="29130"/>
                    </a:cubicBezTo>
                    <a:lnTo>
                      <a:pt x="29358" y="29130"/>
                    </a:lnTo>
                    <a:cubicBezTo>
                      <a:pt x="28869" y="33142"/>
                      <a:pt x="30272" y="24824"/>
                      <a:pt x="18431" y="85856"/>
                    </a:cubicBezTo>
                    <a:cubicBezTo>
                      <a:pt x="17941" y="88498"/>
                      <a:pt x="19964" y="90912"/>
                      <a:pt x="22606" y="90912"/>
                    </a:cubicBezTo>
                    <a:lnTo>
                      <a:pt x="28412" y="90912"/>
                    </a:lnTo>
                    <a:lnTo>
                      <a:pt x="28412" y="146235"/>
                    </a:lnTo>
                    <a:cubicBezTo>
                      <a:pt x="28412" y="151291"/>
                      <a:pt x="32522" y="155401"/>
                      <a:pt x="37578" y="155401"/>
                    </a:cubicBezTo>
                    <a:cubicBezTo>
                      <a:pt x="42634" y="155401"/>
                      <a:pt x="46745" y="151291"/>
                      <a:pt x="46745" y="146235"/>
                    </a:cubicBezTo>
                    <a:lnTo>
                      <a:pt x="46745" y="90912"/>
                    </a:lnTo>
                    <a:lnTo>
                      <a:pt x="50692" y="90912"/>
                    </a:lnTo>
                    <a:lnTo>
                      <a:pt x="50692" y="146235"/>
                    </a:lnTo>
                    <a:cubicBezTo>
                      <a:pt x="50692" y="151291"/>
                      <a:pt x="54769" y="155401"/>
                      <a:pt x="59825" y="155401"/>
                    </a:cubicBezTo>
                    <a:cubicBezTo>
                      <a:pt x="64881" y="155401"/>
                      <a:pt x="68991" y="151291"/>
                      <a:pt x="68991" y="146235"/>
                    </a:cubicBezTo>
                    <a:lnTo>
                      <a:pt x="68991" y="90912"/>
                    </a:lnTo>
                    <a:lnTo>
                      <a:pt x="74798" y="90912"/>
                    </a:lnTo>
                    <a:cubicBezTo>
                      <a:pt x="77472" y="90912"/>
                      <a:pt x="79462" y="88498"/>
                      <a:pt x="78973" y="85856"/>
                    </a:cubicBezTo>
                    <a:cubicBezTo>
                      <a:pt x="67262" y="25379"/>
                      <a:pt x="68535" y="32392"/>
                      <a:pt x="68143" y="29130"/>
                    </a:cubicBezTo>
                    <a:lnTo>
                      <a:pt x="68143" y="29130"/>
                    </a:lnTo>
                    <a:cubicBezTo>
                      <a:pt x="72873" y="42667"/>
                      <a:pt x="81028" y="65958"/>
                      <a:pt x="81485" y="67197"/>
                    </a:cubicBezTo>
                    <a:cubicBezTo>
                      <a:pt x="82570" y="70350"/>
                      <a:pt x="85538" y="72315"/>
                      <a:pt x="88687" y="72315"/>
                    </a:cubicBezTo>
                    <a:cubicBezTo>
                      <a:pt x="89513" y="72315"/>
                      <a:pt x="90352" y="72179"/>
                      <a:pt x="91173" y="71895"/>
                    </a:cubicBezTo>
                    <a:cubicBezTo>
                      <a:pt x="95152" y="70492"/>
                      <a:pt x="97240" y="66121"/>
                      <a:pt x="95870" y="62174"/>
                    </a:cubicBezTo>
                    <a:cubicBezTo>
                      <a:pt x="95707" y="61750"/>
                      <a:pt x="81746" y="21921"/>
                      <a:pt x="79560" y="15527"/>
                    </a:cubicBezTo>
                    <a:cubicBezTo>
                      <a:pt x="76005" y="5220"/>
                      <a:pt x="70068" y="0"/>
                      <a:pt x="61913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6" name="Google Shape;5036;p68"/>
              <p:cNvSpPr/>
              <p:nvPr/>
            </p:nvSpPr>
            <p:spPr>
              <a:xfrm>
                <a:off x="3581381" y="4476677"/>
                <a:ext cx="51814" cy="51761"/>
              </a:xfrm>
              <a:custGeom>
                <a:avLst/>
                <a:gdLst/>
                <a:ahLst/>
                <a:cxnLst/>
                <a:rect l="l" t="t" r="r" b="b"/>
                <a:pathLst>
                  <a:path w="31642" h="31610" extrusionOk="0">
                    <a:moveTo>
                      <a:pt x="15821" y="1"/>
                    </a:moveTo>
                    <a:cubicBezTo>
                      <a:pt x="7079" y="1"/>
                      <a:pt x="0" y="7079"/>
                      <a:pt x="0" y="15821"/>
                    </a:cubicBezTo>
                    <a:cubicBezTo>
                      <a:pt x="0" y="24531"/>
                      <a:pt x="7079" y="31609"/>
                      <a:pt x="15821" y="31609"/>
                    </a:cubicBezTo>
                    <a:cubicBezTo>
                      <a:pt x="24563" y="31609"/>
                      <a:pt x="31641" y="24531"/>
                      <a:pt x="31641" y="15821"/>
                    </a:cubicBezTo>
                    <a:cubicBezTo>
                      <a:pt x="31641" y="7079"/>
                      <a:pt x="24563" y="1"/>
                      <a:pt x="15821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37" name="Google Shape;5037;p68"/>
            <p:cNvGrpSpPr/>
            <p:nvPr/>
          </p:nvGrpSpPr>
          <p:grpSpPr>
            <a:xfrm>
              <a:off x="3511696" y="4098388"/>
              <a:ext cx="147831" cy="291991"/>
              <a:chOff x="3527539" y="4476677"/>
              <a:chExt cx="159232" cy="314510"/>
            </a:xfrm>
          </p:grpSpPr>
          <p:sp>
            <p:nvSpPr>
              <p:cNvPr id="5038" name="Google Shape;5038;p68"/>
              <p:cNvSpPr/>
              <p:nvPr/>
            </p:nvSpPr>
            <p:spPr>
              <a:xfrm>
                <a:off x="3527539" y="4536716"/>
                <a:ext cx="159232" cy="254471"/>
              </a:xfrm>
              <a:custGeom>
                <a:avLst/>
                <a:gdLst/>
                <a:ahLst/>
                <a:cxnLst/>
                <a:rect l="l" t="t" r="r" b="b"/>
                <a:pathLst>
                  <a:path w="97241" h="155402" extrusionOk="0">
                    <a:moveTo>
                      <a:pt x="35360" y="0"/>
                    </a:moveTo>
                    <a:cubicBezTo>
                      <a:pt x="27173" y="0"/>
                      <a:pt x="21268" y="5220"/>
                      <a:pt x="17713" y="15527"/>
                    </a:cubicBezTo>
                    <a:cubicBezTo>
                      <a:pt x="15527" y="21921"/>
                      <a:pt x="1533" y="61750"/>
                      <a:pt x="1403" y="62174"/>
                    </a:cubicBezTo>
                    <a:cubicBezTo>
                      <a:pt x="0" y="66121"/>
                      <a:pt x="2088" y="70492"/>
                      <a:pt x="6068" y="71895"/>
                    </a:cubicBezTo>
                    <a:cubicBezTo>
                      <a:pt x="6895" y="72179"/>
                      <a:pt x="7739" y="72315"/>
                      <a:pt x="8570" y="72315"/>
                    </a:cubicBezTo>
                    <a:cubicBezTo>
                      <a:pt x="11735" y="72315"/>
                      <a:pt x="14703" y="70350"/>
                      <a:pt x="15788" y="67197"/>
                    </a:cubicBezTo>
                    <a:cubicBezTo>
                      <a:pt x="16245" y="65925"/>
                      <a:pt x="24661" y="42569"/>
                      <a:pt x="29358" y="29130"/>
                    </a:cubicBezTo>
                    <a:lnTo>
                      <a:pt x="29358" y="29130"/>
                    </a:lnTo>
                    <a:cubicBezTo>
                      <a:pt x="28869" y="33142"/>
                      <a:pt x="30272" y="24824"/>
                      <a:pt x="18431" y="85856"/>
                    </a:cubicBezTo>
                    <a:cubicBezTo>
                      <a:pt x="17941" y="88498"/>
                      <a:pt x="19964" y="90912"/>
                      <a:pt x="22606" y="90912"/>
                    </a:cubicBezTo>
                    <a:lnTo>
                      <a:pt x="28412" y="90912"/>
                    </a:lnTo>
                    <a:lnTo>
                      <a:pt x="28412" y="146235"/>
                    </a:lnTo>
                    <a:cubicBezTo>
                      <a:pt x="28412" y="151291"/>
                      <a:pt x="32522" y="155401"/>
                      <a:pt x="37578" y="155401"/>
                    </a:cubicBezTo>
                    <a:cubicBezTo>
                      <a:pt x="42634" y="155401"/>
                      <a:pt x="46745" y="151291"/>
                      <a:pt x="46745" y="146235"/>
                    </a:cubicBezTo>
                    <a:lnTo>
                      <a:pt x="46745" y="90912"/>
                    </a:lnTo>
                    <a:lnTo>
                      <a:pt x="50692" y="90912"/>
                    </a:lnTo>
                    <a:lnTo>
                      <a:pt x="50692" y="146235"/>
                    </a:lnTo>
                    <a:cubicBezTo>
                      <a:pt x="50692" y="151291"/>
                      <a:pt x="54769" y="155401"/>
                      <a:pt x="59825" y="155401"/>
                    </a:cubicBezTo>
                    <a:cubicBezTo>
                      <a:pt x="64881" y="155401"/>
                      <a:pt x="68991" y="151291"/>
                      <a:pt x="68991" y="146235"/>
                    </a:cubicBezTo>
                    <a:lnTo>
                      <a:pt x="68991" y="90912"/>
                    </a:lnTo>
                    <a:lnTo>
                      <a:pt x="74798" y="90912"/>
                    </a:lnTo>
                    <a:cubicBezTo>
                      <a:pt x="77472" y="90912"/>
                      <a:pt x="79462" y="88498"/>
                      <a:pt x="78973" y="85856"/>
                    </a:cubicBezTo>
                    <a:cubicBezTo>
                      <a:pt x="67262" y="25379"/>
                      <a:pt x="68535" y="32392"/>
                      <a:pt x="68143" y="29130"/>
                    </a:cubicBezTo>
                    <a:lnTo>
                      <a:pt x="68143" y="29130"/>
                    </a:lnTo>
                    <a:cubicBezTo>
                      <a:pt x="72873" y="42667"/>
                      <a:pt x="81028" y="65958"/>
                      <a:pt x="81485" y="67197"/>
                    </a:cubicBezTo>
                    <a:cubicBezTo>
                      <a:pt x="82570" y="70350"/>
                      <a:pt x="85538" y="72315"/>
                      <a:pt x="88687" y="72315"/>
                    </a:cubicBezTo>
                    <a:cubicBezTo>
                      <a:pt x="89513" y="72315"/>
                      <a:pt x="90352" y="72179"/>
                      <a:pt x="91173" y="71895"/>
                    </a:cubicBezTo>
                    <a:cubicBezTo>
                      <a:pt x="95152" y="70492"/>
                      <a:pt x="97240" y="66121"/>
                      <a:pt x="95870" y="62174"/>
                    </a:cubicBezTo>
                    <a:cubicBezTo>
                      <a:pt x="95707" y="61750"/>
                      <a:pt x="81746" y="21921"/>
                      <a:pt x="79560" y="15527"/>
                    </a:cubicBezTo>
                    <a:cubicBezTo>
                      <a:pt x="76005" y="5220"/>
                      <a:pt x="70068" y="0"/>
                      <a:pt x="61913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9" name="Google Shape;5039;p68"/>
              <p:cNvSpPr/>
              <p:nvPr/>
            </p:nvSpPr>
            <p:spPr>
              <a:xfrm>
                <a:off x="3581381" y="4476677"/>
                <a:ext cx="51814" cy="51761"/>
              </a:xfrm>
              <a:custGeom>
                <a:avLst/>
                <a:gdLst/>
                <a:ahLst/>
                <a:cxnLst/>
                <a:rect l="l" t="t" r="r" b="b"/>
                <a:pathLst>
                  <a:path w="31642" h="31610" extrusionOk="0">
                    <a:moveTo>
                      <a:pt x="15821" y="1"/>
                    </a:moveTo>
                    <a:cubicBezTo>
                      <a:pt x="7079" y="1"/>
                      <a:pt x="0" y="7079"/>
                      <a:pt x="0" y="15821"/>
                    </a:cubicBezTo>
                    <a:cubicBezTo>
                      <a:pt x="0" y="24531"/>
                      <a:pt x="7079" y="31609"/>
                      <a:pt x="15821" y="31609"/>
                    </a:cubicBezTo>
                    <a:cubicBezTo>
                      <a:pt x="24563" y="31609"/>
                      <a:pt x="31641" y="24531"/>
                      <a:pt x="31641" y="15821"/>
                    </a:cubicBezTo>
                    <a:cubicBezTo>
                      <a:pt x="31641" y="7079"/>
                      <a:pt x="24563" y="1"/>
                      <a:pt x="15821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40" name="Google Shape;5040;p68"/>
            <p:cNvGrpSpPr/>
            <p:nvPr/>
          </p:nvGrpSpPr>
          <p:grpSpPr>
            <a:xfrm>
              <a:off x="3207874" y="4098388"/>
              <a:ext cx="147831" cy="291991"/>
              <a:chOff x="3527539" y="4476677"/>
              <a:chExt cx="159232" cy="314510"/>
            </a:xfrm>
          </p:grpSpPr>
          <p:sp>
            <p:nvSpPr>
              <p:cNvPr id="5041" name="Google Shape;5041;p68"/>
              <p:cNvSpPr/>
              <p:nvPr/>
            </p:nvSpPr>
            <p:spPr>
              <a:xfrm>
                <a:off x="3527539" y="4536716"/>
                <a:ext cx="159232" cy="254471"/>
              </a:xfrm>
              <a:custGeom>
                <a:avLst/>
                <a:gdLst/>
                <a:ahLst/>
                <a:cxnLst/>
                <a:rect l="l" t="t" r="r" b="b"/>
                <a:pathLst>
                  <a:path w="97241" h="155402" extrusionOk="0">
                    <a:moveTo>
                      <a:pt x="35360" y="0"/>
                    </a:moveTo>
                    <a:cubicBezTo>
                      <a:pt x="27173" y="0"/>
                      <a:pt x="21268" y="5220"/>
                      <a:pt x="17713" y="15527"/>
                    </a:cubicBezTo>
                    <a:cubicBezTo>
                      <a:pt x="15527" y="21921"/>
                      <a:pt x="1533" y="61750"/>
                      <a:pt x="1403" y="62174"/>
                    </a:cubicBezTo>
                    <a:cubicBezTo>
                      <a:pt x="0" y="66121"/>
                      <a:pt x="2088" y="70492"/>
                      <a:pt x="6068" y="71895"/>
                    </a:cubicBezTo>
                    <a:cubicBezTo>
                      <a:pt x="6895" y="72179"/>
                      <a:pt x="7739" y="72315"/>
                      <a:pt x="8570" y="72315"/>
                    </a:cubicBezTo>
                    <a:cubicBezTo>
                      <a:pt x="11735" y="72315"/>
                      <a:pt x="14703" y="70350"/>
                      <a:pt x="15788" y="67197"/>
                    </a:cubicBezTo>
                    <a:cubicBezTo>
                      <a:pt x="16245" y="65925"/>
                      <a:pt x="24661" y="42569"/>
                      <a:pt x="29358" y="29130"/>
                    </a:cubicBezTo>
                    <a:lnTo>
                      <a:pt x="29358" y="29130"/>
                    </a:lnTo>
                    <a:cubicBezTo>
                      <a:pt x="28869" y="33142"/>
                      <a:pt x="30272" y="24824"/>
                      <a:pt x="18431" y="85856"/>
                    </a:cubicBezTo>
                    <a:cubicBezTo>
                      <a:pt x="17941" y="88498"/>
                      <a:pt x="19964" y="90912"/>
                      <a:pt x="22606" y="90912"/>
                    </a:cubicBezTo>
                    <a:lnTo>
                      <a:pt x="28412" y="90912"/>
                    </a:lnTo>
                    <a:lnTo>
                      <a:pt x="28412" y="146235"/>
                    </a:lnTo>
                    <a:cubicBezTo>
                      <a:pt x="28412" y="151291"/>
                      <a:pt x="32522" y="155401"/>
                      <a:pt x="37578" y="155401"/>
                    </a:cubicBezTo>
                    <a:cubicBezTo>
                      <a:pt x="42634" y="155401"/>
                      <a:pt x="46745" y="151291"/>
                      <a:pt x="46745" y="146235"/>
                    </a:cubicBezTo>
                    <a:lnTo>
                      <a:pt x="46745" y="90912"/>
                    </a:lnTo>
                    <a:lnTo>
                      <a:pt x="50692" y="90912"/>
                    </a:lnTo>
                    <a:lnTo>
                      <a:pt x="50692" y="146235"/>
                    </a:lnTo>
                    <a:cubicBezTo>
                      <a:pt x="50692" y="151291"/>
                      <a:pt x="54769" y="155401"/>
                      <a:pt x="59825" y="155401"/>
                    </a:cubicBezTo>
                    <a:cubicBezTo>
                      <a:pt x="64881" y="155401"/>
                      <a:pt x="68991" y="151291"/>
                      <a:pt x="68991" y="146235"/>
                    </a:cubicBezTo>
                    <a:lnTo>
                      <a:pt x="68991" y="90912"/>
                    </a:lnTo>
                    <a:lnTo>
                      <a:pt x="74798" y="90912"/>
                    </a:lnTo>
                    <a:cubicBezTo>
                      <a:pt x="77472" y="90912"/>
                      <a:pt x="79462" y="88498"/>
                      <a:pt x="78973" y="85856"/>
                    </a:cubicBezTo>
                    <a:cubicBezTo>
                      <a:pt x="67262" y="25379"/>
                      <a:pt x="68535" y="32392"/>
                      <a:pt x="68143" y="29130"/>
                    </a:cubicBezTo>
                    <a:lnTo>
                      <a:pt x="68143" y="29130"/>
                    </a:lnTo>
                    <a:cubicBezTo>
                      <a:pt x="72873" y="42667"/>
                      <a:pt x="81028" y="65958"/>
                      <a:pt x="81485" y="67197"/>
                    </a:cubicBezTo>
                    <a:cubicBezTo>
                      <a:pt x="82570" y="70350"/>
                      <a:pt x="85538" y="72315"/>
                      <a:pt x="88687" y="72315"/>
                    </a:cubicBezTo>
                    <a:cubicBezTo>
                      <a:pt x="89513" y="72315"/>
                      <a:pt x="90352" y="72179"/>
                      <a:pt x="91173" y="71895"/>
                    </a:cubicBezTo>
                    <a:cubicBezTo>
                      <a:pt x="95152" y="70492"/>
                      <a:pt x="97240" y="66121"/>
                      <a:pt x="95870" y="62174"/>
                    </a:cubicBezTo>
                    <a:cubicBezTo>
                      <a:pt x="95707" y="61750"/>
                      <a:pt x="81746" y="21921"/>
                      <a:pt x="79560" y="15527"/>
                    </a:cubicBezTo>
                    <a:cubicBezTo>
                      <a:pt x="76005" y="5220"/>
                      <a:pt x="70068" y="0"/>
                      <a:pt x="61913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2" name="Google Shape;5042;p68"/>
              <p:cNvSpPr/>
              <p:nvPr/>
            </p:nvSpPr>
            <p:spPr>
              <a:xfrm>
                <a:off x="3581381" y="4476677"/>
                <a:ext cx="51814" cy="51761"/>
              </a:xfrm>
              <a:custGeom>
                <a:avLst/>
                <a:gdLst/>
                <a:ahLst/>
                <a:cxnLst/>
                <a:rect l="l" t="t" r="r" b="b"/>
                <a:pathLst>
                  <a:path w="31642" h="31610" extrusionOk="0">
                    <a:moveTo>
                      <a:pt x="15821" y="1"/>
                    </a:moveTo>
                    <a:cubicBezTo>
                      <a:pt x="7079" y="1"/>
                      <a:pt x="0" y="7079"/>
                      <a:pt x="0" y="15821"/>
                    </a:cubicBezTo>
                    <a:cubicBezTo>
                      <a:pt x="0" y="24531"/>
                      <a:pt x="7079" y="31609"/>
                      <a:pt x="15821" y="31609"/>
                    </a:cubicBezTo>
                    <a:cubicBezTo>
                      <a:pt x="24563" y="31609"/>
                      <a:pt x="31641" y="24531"/>
                      <a:pt x="31641" y="15821"/>
                    </a:cubicBezTo>
                    <a:cubicBezTo>
                      <a:pt x="31641" y="7079"/>
                      <a:pt x="24563" y="1"/>
                      <a:pt x="15821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43" name="Google Shape;5043;p68"/>
            <p:cNvGrpSpPr/>
            <p:nvPr/>
          </p:nvGrpSpPr>
          <p:grpSpPr>
            <a:xfrm>
              <a:off x="2933305" y="4097347"/>
              <a:ext cx="118572" cy="294074"/>
              <a:chOff x="3343310" y="4475555"/>
              <a:chExt cx="127717" cy="316753"/>
            </a:xfrm>
          </p:grpSpPr>
          <p:sp>
            <p:nvSpPr>
              <p:cNvPr id="5044" name="Google Shape;5044;p68"/>
              <p:cNvSpPr/>
              <p:nvPr/>
            </p:nvSpPr>
            <p:spPr>
              <a:xfrm>
                <a:off x="3343310" y="4535967"/>
                <a:ext cx="127717" cy="256341"/>
              </a:xfrm>
              <a:custGeom>
                <a:avLst/>
                <a:gdLst/>
                <a:ahLst/>
                <a:cxnLst/>
                <a:rect l="l" t="t" r="r" b="b"/>
                <a:pathLst>
                  <a:path w="77995" h="156544" extrusionOk="0">
                    <a:moveTo>
                      <a:pt x="18496" y="1"/>
                    </a:moveTo>
                    <a:cubicBezTo>
                      <a:pt x="8514" y="1"/>
                      <a:pt x="359" y="8123"/>
                      <a:pt x="327" y="18105"/>
                    </a:cubicBezTo>
                    <a:lnTo>
                      <a:pt x="33" y="74537"/>
                    </a:lnTo>
                    <a:cubicBezTo>
                      <a:pt x="0" y="78778"/>
                      <a:pt x="3425" y="82235"/>
                      <a:pt x="7666" y="82268"/>
                    </a:cubicBezTo>
                    <a:lnTo>
                      <a:pt x="7731" y="82268"/>
                    </a:lnTo>
                    <a:cubicBezTo>
                      <a:pt x="11939" y="82268"/>
                      <a:pt x="15364" y="78843"/>
                      <a:pt x="15397" y="74635"/>
                    </a:cubicBezTo>
                    <a:lnTo>
                      <a:pt x="15691" y="18170"/>
                    </a:lnTo>
                    <a:cubicBezTo>
                      <a:pt x="15691" y="17341"/>
                      <a:pt x="16344" y="16668"/>
                      <a:pt x="17166" y="16668"/>
                    </a:cubicBezTo>
                    <a:cubicBezTo>
                      <a:pt x="17185" y="16668"/>
                      <a:pt x="17204" y="16669"/>
                      <a:pt x="17224" y="16669"/>
                    </a:cubicBezTo>
                    <a:cubicBezTo>
                      <a:pt x="18039" y="16669"/>
                      <a:pt x="18724" y="17355"/>
                      <a:pt x="18724" y="18170"/>
                    </a:cubicBezTo>
                    <a:lnTo>
                      <a:pt x="18724" y="147345"/>
                    </a:lnTo>
                    <a:cubicBezTo>
                      <a:pt x="18724" y="152433"/>
                      <a:pt x="22867" y="156543"/>
                      <a:pt x="27956" y="156543"/>
                    </a:cubicBezTo>
                    <a:cubicBezTo>
                      <a:pt x="33044" y="156543"/>
                      <a:pt x="37187" y="152433"/>
                      <a:pt x="37187" y="147345"/>
                    </a:cubicBezTo>
                    <a:lnTo>
                      <a:pt x="37187" y="73656"/>
                    </a:lnTo>
                    <a:lnTo>
                      <a:pt x="41167" y="73656"/>
                    </a:lnTo>
                    <a:lnTo>
                      <a:pt x="41167" y="147345"/>
                    </a:lnTo>
                    <a:cubicBezTo>
                      <a:pt x="41167" y="152433"/>
                      <a:pt x="45277" y="156543"/>
                      <a:pt x="50365" y="156543"/>
                    </a:cubicBezTo>
                    <a:cubicBezTo>
                      <a:pt x="55454" y="156543"/>
                      <a:pt x="59597" y="152433"/>
                      <a:pt x="59597" y="147345"/>
                    </a:cubicBezTo>
                    <a:cubicBezTo>
                      <a:pt x="59597" y="25477"/>
                      <a:pt x="59434" y="95153"/>
                      <a:pt x="59434" y="18300"/>
                    </a:cubicBezTo>
                    <a:cubicBezTo>
                      <a:pt x="59434" y="17420"/>
                      <a:pt x="60119" y="16702"/>
                      <a:pt x="60967" y="16669"/>
                    </a:cubicBezTo>
                    <a:cubicBezTo>
                      <a:pt x="60988" y="16669"/>
                      <a:pt x="61009" y="16668"/>
                      <a:pt x="61030" y="16668"/>
                    </a:cubicBezTo>
                    <a:cubicBezTo>
                      <a:pt x="61882" y="16668"/>
                      <a:pt x="62567" y="17310"/>
                      <a:pt x="62631" y="18170"/>
                    </a:cubicBezTo>
                    <a:lnTo>
                      <a:pt x="62598" y="74570"/>
                    </a:lnTo>
                    <a:cubicBezTo>
                      <a:pt x="62598" y="78810"/>
                      <a:pt x="66023" y="82268"/>
                      <a:pt x="70264" y="82268"/>
                    </a:cubicBezTo>
                    <a:cubicBezTo>
                      <a:pt x="74504" y="82268"/>
                      <a:pt x="77962" y="78843"/>
                      <a:pt x="77962" y="74602"/>
                    </a:cubicBezTo>
                    <a:lnTo>
                      <a:pt x="77994" y="18137"/>
                    </a:lnTo>
                    <a:cubicBezTo>
                      <a:pt x="77994" y="18137"/>
                      <a:pt x="77994" y="18105"/>
                      <a:pt x="77994" y="18105"/>
                    </a:cubicBezTo>
                    <a:cubicBezTo>
                      <a:pt x="77962" y="8123"/>
                      <a:pt x="69807" y="1"/>
                      <a:pt x="59825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5" name="Google Shape;5045;p68"/>
              <p:cNvSpPr/>
              <p:nvPr/>
            </p:nvSpPr>
            <p:spPr>
              <a:xfrm>
                <a:off x="3381341" y="4475555"/>
                <a:ext cx="52189" cy="52135"/>
              </a:xfrm>
              <a:custGeom>
                <a:avLst/>
                <a:gdLst/>
                <a:ahLst/>
                <a:cxnLst/>
                <a:rect l="l" t="t" r="r" b="b"/>
                <a:pathLst>
                  <a:path w="31871" h="31838" extrusionOk="0">
                    <a:moveTo>
                      <a:pt x="15952" y="1"/>
                    </a:moveTo>
                    <a:cubicBezTo>
                      <a:pt x="7144" y="1"/>
                      <a:pt x="1" y="7112"/>
                      <a:pt x="1" y="15919"/>
                    </a:cubicBezTo>
                    <a:cubicBezTo>
                      <a:pt x="1" y="24694"/>
                      <a:pt x="7144" y="31838"/>
                      <a:pt x="15952" y="31838"/>
                    </a:cubicBezTo>
                    <a:cubicBezTo>
                      <a:pt x="24727" y="31838"/>
                      <a:pt x="31870" y="24694"/>
                      <a:pt x="31870" y="15919"/>
                    </a:cubicBezTo>
                    <a:cubicBezTo>
                      <a:pt x="31870" y="7112"/>
                      <a:pt x="24727" y="1"/>
                      <a:pt x="15952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046" name="Google Shape;5046;p68"/>
          <p:cNvGrpSpPr/>
          <p:nvPr/>
        </p:nvGrpSpPr>
        <p:grpSpPr>
          <a:xfrm>
            <a:off x="4209349" y="1176041"/>
            <a:ext cx="1430711" cy="751237"/>
            <a:chOff x="5159450" y="1919950"/>
            <a:chExt cx="1541050" cy="862500"/>
          </a:xfrm>
        </p:grpSpPr>
        <p:sp>
          <p:nvSpPr>
            <p:cNvPr id="5047" name="Google Shape;5047;p68"/>
            <p:cNvSpPr/>
            <p:nvPr/>
          </p:nvSpPr>
          <p:spPr>
            <a:xfrm>
              <a:off x="5216414" y="2060033"/>
              <a:ext cx="1436820" cy="600250"/>
            </a:xfrm>
            <a:custGeom>
              <a:avLst/>
              <a:gdLst/>
              <a:ahLst/>
              <a:cxnLst/>
              <a:rect l="l" t="t" r="r" b="b"/>
              <a:pathLst>
                <a:path w="165771" h="69253" extrusionOk="0">
                  <a:moveTo>
                    <a:pt x="0" y="62158"/>
                  </a:moveTo>
                  <a:cubicBezTo>
                    <a:pt x="3093" y="59686"/>
                    <a:pt x="11731" y="46368"/>
                    <a:pt x="18559" y="47324"/>
                  </a:cubicBezTo>
                  <a:cubicBezTo>
                    <a:pt x="25388" y="48280"/>
                    <a:pt x="34933" y="75569"/>
                    <a:pt x="40971" y="67894"/>
                  </a:cubicBezTo>
                  <a:cubicBezTo>
                    <a:pt x="47009" y="60219"/>
                    <a:pt x="49466" y="8743"/>
                    <a:pt x="54788" y="1272"/>
                  </a:cubicBezTo>
                  <a:cubicBezTo>
                    <a:pt x="60110" y="-6199"/>
                    <a:pt x="66121" y="21612"/>
                    <a:pt x="72901" y="23070"/>
                  </a:cubicBezTo>
                  <a:cubicBezTo>
                    <a:pt x="79681" y="24528"/>
                    <a:pt x="89301" y="7131"/>
                    <a:pt x="95467" y="10022"/>
                  </a:cubicBezTo>
                  <a:cubicBezTo>
                    <a:pt x="101633" y="12913"/>
                    <a:pt x="104182" y="34714"/>
                    <a:pt x="109898" y="40416"/>
                  </a:cubicBezTo>
                  <a:cubicBezTo>
                    <a:pt x="115614" y="46118"/>
                    <a:pt x="123315" y="40320"/>
                    <a:pt x="129762" y="44234"/>
                  </a:cubicBezTo>
                  <a:cubicBezTo>
                    <a:pt x="136209" y="48148"/>
                    <a:pt x="142580" y="65416"/>
                    <a:pt x="148581" y="63902"/>
                  </a:cubicBezTo>
                  <a:cubicBezTo>
                    <a:pt x="154583" y="62388"/>
                    <a:pt x="162906" y="39942"/>
                    <a:pt x="165771" y="35150"/>
                  </a:cubicBezTo>
                </a:path>
              </a:pathLst>
            </a:custGeom>
            <a:noFill/>
            <a:ln w="19050" cap="flat" cmpd="sng">
              <a:solidFill>
                <a:srgbClr val="5F7D95"/>
              </a:solidFill>
              <a:prstDash val="solid"/>
              <a:round/>
              <a:headEnd type="oval" w="med" len="med"/>
              <a:tailEnd type="oval" w="med" len="med"/>
            </a:ln>
          </p:spPr>
        </p:sp>
        <p:grpSp>
          <p:nvGrpSpPr>
            <p:cNvPr id="5048" name="Google Shape;5048;p68"/>
            <p:cNvGrpSpPr/>
            <p:nvPr/>
          </p:nvGrpSpPr>
          <p:grpSpPr>
            <a:xfrm>
              <a:off x="5159450" y="1919950"/>
              <a:ext cx="1541050" cy="862500"/>
              <a:chOff x="5159450" y="1919950"/>
              <a:chExt cx="1541050" cy="862500"/>
            </a:xfrm>
          </p:grpSpPr>
          <p:cxnSp>
            <p:nvCxnSpPr>
              <p:cNvPr id="5049" name="Google Shape;5049;p68"/>
              <p:cNvCxnSpPr/>
              <p:nvPr/>
            </p:nvCxnSpPr>
            <p:spPr>
              <a:xfrm>
                <a:off x="5159450" y="1919950"/>
                <a:ext cx="0" cy="862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0" name="Google Shape;5050;p68"/>
              <p:cNvCxnSpPr/>
              <p:nvPr/>
            </p:nvCxnSpPr>
            <p:spPr>
              <a:xfrm>
                <a:off x="5161200" y="2778975"/>
                <a:ext cx="1539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5051" name="Google Shape;5051;p68"/>
          <p:cNvGrpSpPr/>
          <p:nvPr/>
        </p:nvGrpSpPr>
        <p:grpSpPr>
          <a:xfrm>
            <a:off x="4257486" y="2439811"/>
            <a:ext cx="1334436" cy="967914"/>
            <a:chOff x="4294923" y="2439811"/>
            <a:chExt cx="1334436" cy="967914"/>
          </a:xfrm>
        </p:grpSpPr>
        <p:grpSp>
          <p:nvGrpSpPr>
            <p:cNvPr id="5052" name="Google Shape;5052;p68"/>
            <p:cNvGrpSpPr/>
            <p:nvPr/>
          </p:nvGrpSpPr>
          <p:grpSpPr>
            <a:xfrm>
              <a:off x="4960455" y="2469658"/>
              <a:ext cx="668904" cy="885524"/>
              <a:chOff x="4960455" y="2469658"/>
              <a:chExt cx="668904" cy="885524"/>
            </a:xfrm>
          </p:grpSpPr>
          <p:sp>
            <p:nvSpPr>
              <p:cNvPr id="5053" name="Google Shape;5053;p68"/>
              <p:cNvSpPr/>
              <p:nvPr/>
            </p:nvSpPr>
            <p:spPr>
              <a:xfrm>
                <a:off x="4960455" y="3257057"/>
                <a:ext cx="668904" cy="98124"/>
              </a:xfrm>
              <a:custGeom>
                <a:avLst/>
                <a:gdLst/>
                <a:ahLst/>
                <a:cxnLst/>
                <a:rect l="l" t="t" r="r" b="b"/>
                <a:pathLst>
                  <a:path w="42851" h="6286" extrusionOk="0">
                    <a:moveTo>
                      <a:pt x="0" y="1"/>
                    </a:moveTo>
                    <a:lnTo>
                      <a:pt x="0" y="6286"/>
                    </a:lnTo>
                    <a:lnTo>
                      <a:pt x="42851" y="6286"/>
                    </a:lnTo>
                    <a:lnTo>
                      <a:pt x="42851" y="1"/>
                    </a:ln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4" name="Google Shape;5054;p68"/>
              <p:cNvSpPr/>
              <p:nvPr/>
            </p:nvSpPr>
            <p:spPr>
              <a:xfrm>
                <a:off x="4960455" y="3099584"/>
                <a:ext cx="668904" cy="98124"/>
              </a:xfrm>
              <a:custGeom>
                <a:avLst/>
                <a:gdLst/>
                <a:ahLst/>
                <a:cxnLst/>
                <a:rect l="l" t="t" r="r" b="b"/>
                <a:pathLst>
                  <a:path w="42851" h="6286" extrusionOk="0">
                    <a:moveTo>
                      <a:pt x="0" y="0"/>
                    </a:moveTo>
                    <a:lnTo>
                      <a:pt x="0" y="6285"/>
                    </a:lnTo>
                    <a:lnTo>
                      <a:pt x="42851" y="6285"/>
                    </a:lnTo>
                    <a:lnTo>
                      <a:pt x="42851" y="0"/>
                    </a:ln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5" name="Google Shape;5055;p68"/>
              <p:cNvSpPr/>
              <p:nvPr/>
            </p:nvSpPr>
            <p:spPr>
              <a:xfrm>
                <a:off x="4960455" y="2942094"/>
                <a:ext cx="668904" cy="98124"/>
              </a:xfrm>
              <a:custGeom>
                <a:avLst/>
                <a:gdLst/>
                <a:ahLst/>
                <a:cxnLst/>
                <a:rect l="l" t="t" r="r" b="b"/>
                <a:pathLst>
                  <a:path w="42851" h="6286" extrusionOk="0">
                    <a:moveTo>
                      <a:pt x="0" y="1"/>
                    </a:moveTo>
                    <a:lnTo>
                      <a:pt x="0" y="6286"/>
                    </a:lnTo>
                    <a:lnTo>
                      <a:pt x="42851" y="6286"/>
                    </a:lnTo>
                    <a:lnTo>
                      <a:pt x="42851" y="1"/>
                    </a:ln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6" name="Google Shape;5056;p68"/>
              <p:cNvSpPr/>
              <p:nvPr/>
            </p:nvSpPr>
            <p:spPr>
              <a:xfrm>
                <a:off x="4960455" y="2784621"/>
                <a:ext cx="618094" cy="98124"/>
              </a:xfrm>
              <a:custGeom>
                <a:avLst/>
                <a:gdLst/>
                <a:ahLst/>
                <a:cxnLst/>
                <a:rect l="l" t="t" r="r" b="b"/>
                <a:pathLst>
                  <a:path w="39596" h="6286" extrusionOk="0">
                    <a:moveTo>
                      <a:pt x="0" y="0"/>
                    </a:moveTo>
                    <a:lnTo>
                      <a:pt x="0" y="6285"/>
                    </a:lnTo>
                    <a:lnTo>
                      <a:pt x="39596" y="6285"/>
                    </a:lnTo>
                    <a:lnTo>
                      <a:pt x="39596" y="0"/>
                    </a:ln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7" name="Google Shape;5057;p68"/>
              <p:cNvSpPr/>
              <p:nvPr/>
            </p:nvSpPr>
            <p:spPr>
              <a:xfrm>
                <a:off x="4960455" y="2627131"/>
                <a:ext cx="516519" cy="98140"/>
              </a:xfrm>
              <a:custGeom>
                <a:avLst/>
                <a:gdLst/>
                <a:ahLst/>
                <a:cxnLst/>
                <a:rect l="l" t="t" r="r" b="b"/>
                <a:pathLst>
                  <a:path w="33089" h="6287" extrusionOk="0">
                    <a:moveTo>
                      <a:pt x="0" y="1"/>
                    </a:moveTo>
                    <a:lnTo>
                      <a:pt x="0" y="6286"/>
                    </a:lnTo>
                    <a:lnTo>
                      <a:pt x="33089" y="6286"/>
                    </a:lnTo>
                    <a:lnTo>
                      <a:pt x="33089" y="1"/>
                    </a:ln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8" name="Google Shape;5058;p68"/>
              <p:cNvSpPr/>
              <p:nvPr/>
            </p:nvSpPr>
            <p:spPr>
              <a:xfrm>
                <a:off x="4960455" y="2469658"/>
                <a:ext cx="313293" cy="98078"/>
              </a:xfrm>
              <a:custGeom>
                <a:avLst/>
                <a:gdLst/>
                <a:ahLst/>
                <a:cxnLst/>
                <a:rect l="l" t="t" r="r" b="b"/>
                <a:pathLst>
                  <a:path w="20070" h="6283" extrusionOk="0">
                    <a:moveTo>
                      <a:pt x="0" y="1"/>
                    </a:moveTo>
                    <a:lnTo>
                      <a:pt x="0" y="6283"/>
                    </a:lnTo>
                    <a:lnTo>
                      <a:pt x="20069" y="6283"/>
                    </a:lnTo>
                    <a:lnTo>
                      <a:pt x="20069" y="1"/>
                    </a:ln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59" name="Google Shape;5059;p68"/>
            <p:cNvGrpSpPr/>
            <p:nvPr/>
          </p:nvGrpSpPr>
          <p:grpSpPr>
            <a:xfrm>
              <a:off x="4294923" y="2469658"/>
              <a:ext cx="668951" cy="885524"/>
              <a:chOff x="4294923" y="2469658"/>
              <a:chExt cx="668951" cy="885524"/>
            </a:xfrm>
          </p:grpSpPr>
          <p:sp>
            <p:nvSpPr>
              <p:cNvPr id="5060" name="Google Shape;5060;p68"/>
              <p:cNvSpPr/>
              <p:nvPr/>
            </p:nvSpPr>
            <p:spPr>
              <a:xfrm>
                <a:off x="4294923" y="3257057"/>
                <a:ext cx="668951" cy="98124"/>
              </a:xfrm>
              <a:custGeom>
                <a:avLst/>
                <a:gdLst/>
                <a:ahLst/>
                <a:cxnLst/>
                <a:rect l="l" t="t" r="r" b="b"/>
                <a:pathLst>
                  <a:path w="42854" h="6286" extrusionOk="0">
                    <a:moveTo>
                      <a:pt x="0" y="1"/>
                    </a:moveTo>
                    <a:lnTo>
                      <a:pt x="0" y="6286"/>
                    </a:lnTo>
                    <a:lnTo>
                      <a:pt x="42854" y="6286"/>
                    </a:lnTo>
                    <a:lnTo>
                      <a:pt x="42854" y="1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1" name="Google Shape;5061;p68"/>
              <p:cNvSpPr/>
              <p:nvPr/>
            </p:nvSpPr>
            <p:spPr>
              <a:xfrm>
                <a:off x="4294923" y="3099584"/>
                <a:ext cx="668951" cy="98124"/>
              </a:xfrm>
              <a:custGeom>
                <a:avLst/>
                <a:gdLst/>
                <a:ahLst/>
                <a:cxnLst/>
                <a:rect l="l" t="t" r="r" b="b"/>
                <a:pathLst>
                  <a:path w="42854" h="6286" extrusionOk="0">
                    <a:moveTo>
                      <a:pt x="0" y="0"/>
                    </a:moveTo>
                    <a:lnTo>
                      <a:pt x="0" y="6285"/>
                    </a:lnTo>
                    <a:lnTo>
                      <a:pt x="42854" y="6285"/>
                    </a:lnTo>
                    <a:lnTo>
                      <a:pt x="42854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2" name="Google Shape;5062;p68"/>
              <p:cNvSpPr/>
              <p:nvPr/>
            </p:nvSpPr>
            <p:spPr>
              <a:xfrm>
                <a:off x="4294923" y="2942094"/>
                <a:ext cx="668951" cy="98124"/>
              </a:xfrm>
              <a:custGeom>
                <a:avLst/>
                <a:gdLst/>
                <a:ahLst/>
                <a:cxnLst/>
                <a:rect l="l" t="t" r="r" b="b"/>
                <a:pathLst>
                  <a:path w="42854" h="6286" extrusionOk="0">
                    <a:moveTo>
                      <a:pt x="0" y="1"/>
                    </a:moveTo>
                    <a:lnTo>
                      <a:pt x="0" y="6286"/>
                    </a:lnTo>
                    <a:lnTo>
                      <a:pt x="42854" y="6286"/>
                    </a:lnTo>
                    <a:lnTo>
                      <a:pt x="42854" y="1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3" name="Google Shape;5063;p68"/>
              <p:cNvSpPr/>
              <p:nvPr/>
            </p:nvSpPr>
            <p:spPr>
              <a:xfrm>
                <a:off x="4447355" y="2784621"/>
                <a:ext cx="516519" cy="98124"/>
              </a:xfrm>
              <a:custGeom>
                <a:avLst/>
                <a:gdLst/>
                <a:ahLst/>
                <a:cxnLst/>
                <a:rect l="l" t="t" r="r" b="b"/>
                <a:pathLst>
                  <a:path w="33089" h="6286" extrusionOk="0">
                    <a:moveTo>
                      <a:pt x="0" y="0"/>
                    </a:moveTo>
                    <a:lnTo>
                      <a:pt x="0" y="6285"/>
                    </a:lnTo>
                    <a:lnTo>
                      <a:pt x="33089" y="6285"/>
                    </a:lnTo>
                    <a:lnTo>
                      <a:pt x="33089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4" name="Google Shape;5064;p68"/>
              <p:cNvSpPr/>
              <p:nvPr/>
            </p:nvSpPr>
            <p:spPr>
              <a:xfrm>
                <a:off x="4548960" y="2627131"/>
                <a:ext cx="414914" cy="98140"/>
              </a:xfrm>
              <a:custGeom>
                <a:avLst/>
                <a:gdLst/>
                <a:ahLst/>
                <a:cxnLst/>
                <a:rect l="l" t="t" r="r" b="b"/>
                <a:pathLst>
                  <a:path w="26580" h="6287" extrusionOk="0">
                    <a:moveTo>
                      <a:pt x="1" y="1"/>
                    </a:moveTo>
                    <a:lnTo>
                      <a:pt x="1" y="6286"/>
                    </a:lnTo>
                    <a:lnTo>
                      <a:pt x="26580" y="6286"/>
                    </a:lnTo>
                    <a:lnTo>
                      <a:pt x="26580" y="1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5" name="Google Shape;5065;p68"/>
              <p:cNvSpPr/>
              <p:nvPr/>
            </p:nvSpPr>
            <p:spPr>
              <a:xfrm>
                <a:off x="4650534" y="2469658"/>
                <a:ext cx="313340" cy="98078"/>
              </a:xfrm>
              <a:custGeom>
                <a:avLst/>
                <a:gdLst/>
                <a:ahLst/>
                <a:cxnLst/>
                <a:rect l="l" t="t" r="r" b="b"/>
                <a:pathLst>
                  <a:path w="20073" h="6283" extrusionOk="0">
                    <a:moveTo>
                      <a:pt x="1" y="1"/>
                    </a:moveTo>
                    <a:lnTo>
                      <a:pt x="1" y="6283"/>
                    </a:lnTo>
                    <a:lnTo>
                      <a:pt x="20073" y="6283"/>
                    </a:lnTo>
                    <a:lnTo>
                      <a:pt x="20073" y="1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66" name="Google Shape;5066;p68"/>
            <p:cNvSpPr/>
            <p:nvPr/>
          </p:nvSpPr>
          <p:spPr>
            <a:xfrm>
              <a:off x="4963437" y="2439811"/>
              <a:ext cx="16" cy="967914"/>
            </a:xfrm>
            <a:custGeom>
              <a:avLst/>
              <a:gdLst/>
              <a:ahLst/>
              <a:cxnLst/>
              <a:rect l="l" t="t" r="r" b="b"/>
              <a:pathLst>
                <a:path w="1" h="62006" fill="none" extrusionOk="0">
                  <a:moveTo>
                    <a:pt x="1" y="0"/>
                  </a:moveTo>
                  <a:lnTo>
                    <a:pt x="1" y="62006"/>
                  </a:lnTo>
                </a:path>
              </a:pathLst>
            </a:custGeom>
            <a:noFill/>
            <a:ln w="9525" cap="flat" cmpd="sng">
              <a:solidFill>
                <a:srgbClr val="F2F2F2"/>
              </a:solidFill>
              <a:prstDash val="solid"/>
              <a:miter lim="2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67" name="Google Shape;5067;p68"/>
          <p:cNvGrpSpPr/>
          <p:nvPr/>
        </p:nvGrpSpPr>
        <p:grpSpPr>
          <a:xfrm>
            <a:off x="4243690" y="3494256"/>
            <a:ext cx="1430949" cy="897289"/>
            <a:chOff x="4351371" y="3547942"/>
            <a:chExt cx="1345130" cy="843475"/>
          </a:xfrm>
        </p:grpSpPr>
        <p:grpSp>
          <p:nvGrpSpPr>
            <p:cNvPr id="5068" name="Google Shape;5068;p68"/>
            <p:cNvGrpSpPr/>
            <p:nvPr/>
          </p:nvGrpSpPr>
          <p:grpSpPr>
            <a:xfrm>
              <a:off x="4351371" y="4209917"/>
              <a:ext cx="1345130" cy="181500"/>
              <a:chOff x="4351371" y="4209917"/>
              <a:chExt cx="1345130" cy="181500"/>
            </a:xfrm>
          </p:grpSpPr>
          <p:sp>
            <p:nvSpPr>
              <p:cNvPr id="5069" name="Google Shape;5069;p68"/>
              <p:cNvSpPr/>
              <p:nvPr/>
            </p:nvSpPr>
            <p:spPr>
              <a:xfrm rot="10800000">
                <a:off x="4351371" y="4209917"/>
                <a:ext cx="1281600" cy="181500"/>
              </a:xfrm>
              <a:prstGeom prst="rect">
                <a:avLst/>
              </a:pr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5070" name="Google Shape;5070;p68"/>
              <p:cNvCxnSpPr/>
              <p:nvPr/>
            </p:nvCxnSpPr>
            <p:spPr>
              <a:xfrm>
                <a:off x="5551000" y="4298797"/>
                <a:ext cx="1455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071" name="Google Shape;5071;p68"/>
            <p:cNvGrpSpPr/>
            <p:nvPr/>
          </p:nvGrpSpPr>
          <p:grpSpPr>
            <a:xfrm>
              <a:off x="4403010" y="3985221"/>
              <a:ext cx="1109518" cy="181500"/>
              <a:chOff x="4403010" y="3985221"/>
              <a:chExt cx="1109518" cy="181500"/>
            </a:xfrm>
          </p:grpSpPr>
          <p:sp>
            <p:nvSpPr>
              <p:cNvPr id="5072" name="Google Shape;5072;p68"/>
              <p:cNvSpPr/>
              <p:nvPr/>
            </p:nvSpPr>
            <p:spPr>
              <a:xfrm rot="10800000">
                <a:off x="4471829" y="3985221"/>
                <a:ext cx="1040700" cy="181500"/>
              </a:xfrm>
              <a:prstGeom prst="rect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5073" name="Google Shape;5073;p68"/>
              <p:cNvCxnSpPr/>
              <p:nvPr/>
            </p:nvCxnSpPr>
            <p:spPr>
              <a:xfrm>
                <a:off x="4403010" y="4075993"/>
                <a:ext cx="1455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5F7D9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074" name="Google Shape;5074;p68"/>
            <p:cNvGrpSpPr/>
            <p:nvPr/>
          </p:nvGrpSpPr>
          <p:grpSpPr>
            <a:xfrm>
              <a:off x="4618704" y="3766582"/>
              <a:ext cx="807858" cy="181500"/>
              <a:chOff x="4618704" y="3766582"/>
              <a:chExt cx="807858" cy="181500"/>
            </a:xfrm>
          </p:grpSpPr>
          <p:sp>
            <p:nvSpPr>
              <p:cNvPr id="5075" name="Google Shape;5075;p68"/>
              <p:cNvSpPr/>
              <p:nvPr/>
            </p:nvSpPr>
            <p:spPr>
              <a:xfrm rot="10800000">
                <a:off x="4618704" y="3766582"/>
                <a:ext cx="747000" cy="181500"/>
              </a:xfrm>
              <a:prstGeom prst="rect">
                <a:avLst/>
              </a:pr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5076" name="Google Shape;5076;p68"/>
              <p:cNvCxnSpPr/>
              <p:nvPr/>
            </p:nvCxnSpPr>
            <p:spPr>
              <a:xfrm>
                <a:off x="5281062" y="3855291"/>
                <a:ext cx="1455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869FB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077" name="Google Shape;5077;p68"/>
            <p:cNvGrpSpPr/>
            <p:nvPr/>
          </p:nvGrpSpPr>
          <p:grpSpPr>
            <a:xfrm>
              <a:off x="4735238" y="3547942"/>
              <a:ext cx="462839" cy="181500"/>
              <a:chOff x="4735238" y="3547942"/>
              <a:chExt cx="462839" cy="181500"/>
            </a:xfrm>
          </p:grpSpPr>
          <p:sp>
            <p:nvSpPr>
              <p:cNvPr id="5078" name="Google Shape;5078;p68"/>
              <p:cNvSpPr/>
              <p:nvPr/>
            </p:nvSpPr>
            <p:spPr>
              <a:xfrm rot="10800000">
                <a:off x="4786477" y="3547942"/>
                <a:ext cx="411600" cy="181500"/>
              </a:xfrm>
              <a:prstGeom prst="rect">
                <a:avLst/>
              </a:pr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5079" name="Google Shape;5079;p68"/>
              <p:cNvCxnSpPr/>
              <p:nvPr/>
            </p:nvCxnSpPr>
            <p:spPr>
              <a:xfrm>
                <a:off x="4735238" y="3636872"/>
                <a:ext cx="1455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BAC8D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5080" name="Google Shape;5080;p68"/>
          <p:cNvGrpSpPr/>
          <p:nvPr/>
        </p:nvGrpSpPr>
        <p:grpSpPr>
          <a:xfrm>
            <a:off x="7420047" y="2429580"/>
            <a:ext cx="1020955" cy="928853"/>
            <a:chOff x="926675" y="238125"/>
            <a:chExt cx="5755100" cy="5232975"/>
          </a:xfrm>
        </p:grpSpPr>
        <p:sp>
          <p:nvSpPr>
            <p:cNvPr id="5081" name="Google Shape;5081;p68"/>
            <p:cNvSpPr/>
            <p:nvPr/>
          </p:nvSpPr>
          <p:spPr>
            <a:xfrm>
              <a:off x="2235475" y="2161100"/>
              <a:ext cx="3138650" cy="1012350"/>
            </a:xfrm>
            <a:custGeom>
              <a:avLst/>
              <a:gdLst/>
              <a:ahLst/>
              <a:cxnLst/>
              <a:rect l="l" t="t" r="r" b="b"/>
              <a:pathLst>
                <a:path w="125546" h="40494" extrusionOk="0">
                  <a:moveTo>
                    <a:pt x="22196" y="1"/>
                  </a:moveTo>
                  <a:lnTo>
                    <a:pt x="8133" y="25661"/>
                  </a:lnTo>
                  <a:lnTo>
                    <a:pt x="1" y="40494"/>
                  </a:lnTo>
                  <a:lnTo>
                    <a:pt x="125545" y="40494"/>
                  </a:lnTo>
                  <a:lnTo>
                    <a:pt x="117413" y="25661"/>
                  </a:lnTo>
                  <a:lnTo>
                    <a:pt x="103351" y="1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68"/>
            <p:cNvSpPr/>
            <p:nvPr/>
          </p:nvSpPr>
          <p:spPr>
            <a:xfrm>
              <a:off x="2825775" y="238125"/>
              <a:ext cx="1961900" cy="1850225"/>
            </a:xfrm>
            <a:custGeom>
              <a:avLst/>
              <a:gdLst/>
              <a:ahLst/>
              <a:cxnLst/>
              <a:rect l="l" t="t" r="r" b="b"/>
              <a:pathLst>
                <a:path w="78476" h="74009" extrusionOk="0">
                  <a:moveTo>
                    <a:pt x="39246" y="0"/>
                  </a:moveTo>
                  <a:lnTo>
                    <a:pt x="1" y="74009"/>
                  </a:lnTo>
                  <a:lnTo>
                    <a:pt x="78476" y="74009"/>
                  </a:lnTo>
                  <a:lnTo>
                    <a:pt x="39246" y="0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68"/>
            <p:cNvSpPr/>
            <p:nvPr/>
          </p:nvSpPr>
          <p:spPr>
            <a:xfrm>
              <a:off x="926675" y="4357100"/>
              <a:ext cx="5755100" cy="1114000"/>
            </a:xfrm>
            <a:custGeom>
              <a:avLst/>
              <a:gdLst/>
              <a:ahLst/>
              <a:cxnLst/>
              <a:rect l="l" t="t" r="r" b="b"/>
              <a:pathLst>
                <a:path w="230204" h="44560" extrusionOk="0">
                  <a:moveTo>
                    <a:pt x="25737" y="1"/>
                  </a:moveTo>
                  <a:lnTo>
                    <a:pt x="0" y="44560"/>
                  </a:lnTo>
                  <a:lnTo>
                    <a:pt x="230204" y="44560"/>
                  </a:lnTo>
                  <a:lnTo>
                    <a:pt x="204467" y="1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68"/>
            <p:cNvSpPr/>
            <p:nvPr/>
          </p:nvSpPr>
          <p:spPr>
            <a:xfrm>
              <a:off x="1621700" y="3256600"/>
              <a:ext cx="4370050" cy="1006950"/>
            </a:xfrm>
            <a:custGeom>
              <a:avLst/>
              <a:gdLst/>
              <a:ahLst/>
              <a:cxnLst/>
              <a:rect l="l" t="t" r="r" b="b"/>
              <a:pathLst>
                <a:path w="174802" h="40278" extrusionOk="0">
                  <a:moveTo>
                    <a:pt x="22750" y="1"/>
                  </a:moveTo>
                  <a:lnTo>
                    <a:pt x="0" y="40278"/>
                  </a:lnTo>
                  <a:lnTo>
                    <a:pt x="174802" y="40278"/>
                  </a:lnTo>
                  <a:lnTo>
                    <a:pt x="152053" y="1"/>
                  </a:ln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85" name="Google Shape;5085;p68"/>
          <p:cNvGrpSpPr/>
          <p:nvPr/>
        </p:nvGrpSpPr>
        <p:grpSpPr>
          <a:xfrm>
            <a:off x="727421" y="2828315"/>
            <a:ext cx="1695374" cy="1560837"/>
            <a:chOff x="727421" y="2828315"/>
            <a:chExt cx="1695374" cy="1560837"/>
          </a:xfrm>
        </p:grpSpPr>
        <p:grpSp>
          <p:nvGrpSpPr>
            <p:cNvPr id="5086" name="Google Shape;5086;p68"/>
            <p:cNvGrpSpPr/>
            <p:nvPr/>
          </p:nvGrpSpPr>
          <p:grpSpPr>
            <a:xfrm>
              <a:off x="727421" y="2828315"/>
              <a:ext cx="1695374" cy="1560837"/>
              <a:chOff x="734799" y="2782450"/>
              <a:chExt cx="1571100" cy="1577400"/>
            </a:xfrm>
          </p:grpSpPr>
          <p:cxnSp>
            <p:nvCxnSpPr>
              <p:cNvPr id="5087" name="Google Shape;5087;p68"/>
              <p:cNvCxnSpPr/>
              <p:nvPr/>
            </p:nvCxnSpPr>
            <p:spPr>
              <a:xfrm>
                <a:off x="743025" y="2782450"/>
                <a:ext cx="0" cy="15774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3E7E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88" name="Google Shape;5088;p68"/>
              <p:cNvCxnSpPr/>
              <p:nvPr/>
            </p:nvCxnSpPr>
            <p:spPr>
              <a:xfrm rot="10800000">
                <a:off x="734799" y="4359850"/>
                <a:ext cx="15711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3E7E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089" name="Google Shape;5089;p68"/>
            <p:cNvGrpSpPr/>
            <p:nvPr/>
          </p:nvGrpSpPr>
          <p:grpSpPr>
            <a:xfrm>
              <a:off x="819108" y="2882501"/>
              <a:ext cx="1556791" cy="1426186"/>
              <a:chOff x="819108" y="2882501"/>
              <a:chExt cx="1556791" cy="1426186"/>
            </a:xfrm>
          </p:grpSpPr>
          <p:grpSp>
            <p:nvGrpSpPr>
              <p:cNvPr id="5090" name="Google Shape;5090;p68"/>
              <p:cNvGrpSpPr/>
              <p:nvPr/>
            </p:nvGrpSpPr>
            <p:grpSpPr>
              <a:xfrm>
                <a:off x="819108" y="2882501"/>
                <a:ext cx="103104" cy="1426186"/>
                <a:chOff x="4674013" y="3100904"/>
                <a:chExt cx="122758" cy="1698043"/>
              </a:xfrm>
            </p:grpSpPr>
            <p:sp>
              <p:nvSpPr>
                <p:cNvPr id="5091" name="Google Shape;5091;p68"/>
                <p:cNvSpPr/>
                <p:nvPr/>
              </p:nvSpPr>
              <p:spPr>
                <a:xfrm>
                  <a:off x="4674013" y="3100904"/>
                  <a:ext cx="122758" cy="122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1" h="12380" extrusionOk="0">
                      <a:moveTo>
                        <a:pt x="6191" y="1"/>
                      </a:moveTo>
                      <a:cubicBezTo>
                        <a:pt x="2771" y="1"/>
                        <a:pt x="0" y="2772"/>
                        <a:pt x="0" y="6190"/>
                      </a:cubicBezTo>
                      <a:cubicBezTo>
                        <a:pt x="0" y="9608"/>
                        <a:pt x="2771" y="12379"/>
                        <a:pt x="6191" y="12379"/>
                      </a:cubicBezTo>
                      <a:cubicBezTo>
                        <a:pt x="9610" y="12379"/>
                        <a:pt x="12381" y="9608"/>
                        <a:pt x="12381" y="6190"/>
                      </a:cubicBezTo>
                      <a:cubicBezTo>
                        <a:pt x="12381" y="2772"/>
                        <a:pt x="9610" y="1"/>
                        <a:pt x="6191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2" name="Google Shape;5092;p68"/>
                <p:cNvSpPr/>
                <p:nvPr/>
              </p:nvSpPr>
              <p:spPr>
                <a:xfrm>
                  <a:off x="4674013" y="3363453"/>
                  <a:ext cx="122758" cy="122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1" h="12381" extrusionOk="0">
                      <a:moveTo>
                        <a:pt x="6191" y="0"/>
                      </a:moveTo>
                      <a:cubicBezTo>
                        <a:pt x="2771" y="0"/>
                        <a:pt x="0" y="2771"/>
                        <a:pt x="0" y="6191"/>
                      </a:cubicBezTo>
                      <a:cubicBezTo>
                        <a:pt x="0" y="9610"/>
                        <a:pt x="2771" y="12381"/>
                        <a:pt x="6191" y="12381"/>
                      </a:cubicBezTo>
                      <a:cubicBezTo>
                        <a:pt x="9610" y="12381"/>
                        <a:pt x="12381" y="9610"/>
                        <a:pt x="12381" y="6191"/>
                      </a:cubicBezTo>
                      <a:cubicBezTo>
                        <a:pt x="12381" y="2771"/>
                        <a:pt x="9610" y="0"/>
                        <a:pt x="6191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3" name="Google Shape;5093;p68"/>
                <p:cNvSpPr/>
                <p:nvPr/>
              </p:nvSpPr>
              <p:spPr>
                <a:xfrm>
                  <a:off x="4674013" y="3625992"/>
                  <a:ext cx="122738" cy="122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82" extrusionOk="0">
                      <a:moveTo>
                        <a:pt x="6190" y="1"/>
                      </a:moveTo>
                      <a:cubicBezTo>
                        <a:pt x="2771" y="1"/>
                        <a:pt x="0" y="2774"/>
                        <a:pt x="0" y="6192"/>
                      </a:cubicBezTo>
                      <a:cubicBezTo>
                        <a:pt x="0" y="9610"/>
                        <a:pt x="2771" y="12381"/>
                        <a:pt x="6190" y="12381"/>
                      </a:cubicBezTo>
                      <a:cubicBezTo>
                        <a:pt x="9608" y="12381"/>
                        <a:pt x="12379" y="9610"/>
                        <a:pt x="12379" y="6192"/>
                      </a:cubicBezTo>
                      <a:cubicBezTo>
                        <a:pt x="12379" y="2774"/>
                        <a:pt x="9608" y="1"/>
                        <a:pt x="6190" y="1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4" name="Google Shape;5094;p68"/>
                <p:cNvSpPr/>
                <p:nvPr/>
              </p:nvSpPr>
              <p:spPr>
                <a:xfrm>
                  <a:off x="4674013" y="3888561"/>
                  <a:ext cx="122738" cy="12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79" extrusionOk="0">
                      <a:moveTo>
                        <a:pt x="6190" y="0"/>
                      </a:moveTo>
                      <a:cubicBezTo>
                        <a:pt x="2771" y="0"/>
                        <a:pt x="0" y="2771"/>
                        <a:pt x="0" y="6189"/>
                      </a:cubicBezTo>
                      <a:cubicBezTo>
                        <a:pt x="0" y="9608"/>
                        <a:pt x="2771" y="12379"/>
                        <a:pt x="6190" y="12379"/>
                      </a:cubicBezTo>
                      <a:cubicBezTo>
                        <a:pt x="9608" y="12379"/>
                        <a:pt x="12379" y="9608"/>
                        <a:pt x="12379" y="6189"/>
                      </a:cubicBezTo>
                      <a:cubicBezTo>
                        <a:pt x="12379" y="2771"/>
                        <a:pt x="9608" y="0"/>
                        <a:pt x="6190" y="0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5" name="Google Shape;5095;p68"/>
                <p:cNvSpPr/>
                <p:nvPr/>
              </p:nvSpPr>
              <p:spPr>
                <a:xfrm>
                  <a:off x="4674013" y="4151100"/>
                  <a:ext cx="122738" cy="122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80" extrusionOk="0">
                      <a:moveTo>
                        <a:pt x="6190" y="1"/>
                      </a:moveTo>
                      <a:cubicBezTo>
                        <a:pt x="2771" y="1"/>
                        <a:pt x="0" y="2772"/>
                        <a:pt x="0" y="6190"/>
                      </a:cubicBezTo>
                      <a:cubicBezTo>
                        <a:pt x="0" y="9608"/>
                        <a:pt x="2771" y="12379"/>
                        <a:pt x="6190" y="12379"/>
                      </a:cubicBezTo>
                      <a:cubicBezTo>
                        <a:pt x="9608" y="12379"/>
                        <a:pt x="12379" y="9608"/>
                        <a:pt x="12379" y="6190"/>
                      </a:cubicBezTo>
                      <a:cubicBezTo>
                        <a:pt x="12379" y="2772"/>
                        <a:pt x="9608" y="1"/>
                        <a:pt x="6190" y="1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6" name="Google Shape;5096;p68"/>
                <p:cNvSpPr/>
                <p:nvPr/>
              </p:nvSpPr>
              <p:spPr>
                <a:xfrm>
                  <a:off x="4674013" y="4413650"/>
                  <a:ext cx="122738" cy="122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81" extrusionOk="0">
                      <a:moveTo>
                        <a:pt x="6190" y="0"/>
                      </a:moveTo>
                      <a:cubicBezTo>
                        <a:pt x="2771" y="0"/>
                        <a:pt x="0" y="2771"/>
                        <a:pt x="0" y="6191"/>
                      </a:cubicBezTo>
                      <a:cubicBezTo>
                        <a:pt x="0" y="9609"/>
                        <a:pt x="2771" y="12380"/>
                        <a:pt x="6190" y="12380"/>
                      </a:cubicBezTo>
                      <a:cubicBezTo>
                        <a:pt x="9608" y="12380"/>
                        <a:pt x="12379" y="9609"/>
                        <a:pt x="12379" y="6191"/>
                      </a:cubicBezTo>
                      <a:cubicBezTo>
                        <a:pt x="12379" y="2771"/>
                        <a:pt x="9608" y="0"/>
                        <a:pt x="6190" y="0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7" name="Google Shape;5097;p68"/>
                <p:cNvSpPr/>
                <p:nvPr/>
              </p:nvSpPr>
              <p:spPr>
                <a:xfrm>
                  <a:off x="4674013" y="4676209"/>
                  <a:ext cx="122738" cy="12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79" extrusionOk="0">
                      <a:moveTo>
                        <a:pt x="6190" y="0"/>
                      </a:moveTo>
                      <a:cubicBezTo>
                        <a:pt x="2771" y="0"/>
                        <a:pt x="0" y="2771"/>
                        <a:pt x="0" y="6189"/>
                      </a:cubicBezTo>
                      <a:cubicBezTo>
                        <a:pt x="0" y="9608"/>
                        <a:pt x="2771" y="12379"/>
                        <a:pt x="6190" y="12379"/>
                      </a:cubicBezTo>
                      <a:cubicBezTo>
                        <a:pt x="9608" y="12379"/>
                        <a:pt x="12379" y="9608"/>
                        <a:pt x="12379" y="6189"/>
                      </a:cubicBezTo>
                      <a:cubicBezTo>
                        <a:pt x="12379" y="2771"/>
                        <a:pt x="9608" y="0"/>
                        <a:pt x="6190" y="0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098" name="Google Shape;5098;p68"/>
              <p:cNvGrpSpPr/>
              <p:nvPr/>
            </p:nvGrpSpPr>
            <p:grpSpPr>
              <a:xfrm>
                <a:off x="1062475" y="2882501"/>
                <a:ext cx="103104" cy="1426186"/>
                <a:chOff x="4940438" y="3100904"/>
                <a:chExt cx="122758" cy="1698043"/>
              </a:xfrm>
            </p:grpSpPr>
            <p:sp>
              <p:nvSpPr>
                <p:cNvPr id="5099" name="Google Shape;5099;p68"/>
                <p:cNvSpPr/>
                <p:nvPr/>
              </p:nvSpPr>
              <p:spPr>
                <a:xfrm>
                  <a:off x="4940438" y="3100904"/>
                  <a:ext cx="122758" cy="122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1" h="12380" extrusionOk="0">
                      <a:moveTo>
                        <a:pt x="6191" y="1"/>
                      </a:moveTo>
                      <a:cubicBezTo>
                        <a:pt x="2771" y="1"/>
                        <a:pt x="0" y="2772"/>
                        <a:pt x="0" y="6190"/>
                      </a:cubicBezTo>
                      <a:cubicBezTo>
                        <a:pt x="0" y="9608"/>
                        <a:pt x="2771" y="12379"/>
                        <a:pt x="6191" y="12379"/>
                      </a:cubicBezTo>
                      <a:cubicBezTo>
                        <a:pt x="9610" y="12379"/>
                        <a:pt x="12381" y="9608"/>
                        <a:pt x="12381" y="6190"/>
                      </a:cubicBezTo>
                      <a:cubicBezTo>
                        <a:pt x="12381" y="2772"/>
                        <a:pt x="9610" y="1"/>
                        <a:pt x="6191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0" name="Google Shape;5100;p68"/>
                <p:cNvSpPr/>
                <p:nvPr/>
              </p:nvSpPr>
              <p:spPr>
                <a:xfrm>
                  <a:off x="4940438" y="3363453"/>
                  <a:ext cx="122758" cy="122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1" h="12381" extrusionOk="0">
                      <a:moveTo>
                        <a:pt x="6191" y="0"/>
                      </a:moveTo>
                      <a:cubicBezTo>
                        <a:pt x="2771" y="0"/>
                        <a:pt x="0" y="2771"/>
                        <a:pt x="0" y="6191"/>
                      </a:cubicBezTo>
                      <a:cubicBezTo>
                        <a:pt x="0" y="9610"/>
                        <a:pt x="2771" y="12381"/>
                        <a:pt x="6191" y="12381"/>
                      </a:cubicBezTo>
                      <a:cubicBezTo>
                        <a:pt x="9610" y="12381"/>
                        <a:pt x="12381" y="9610"/>
                        <a:pt x="12381" y="6191"/>
                      </a:cubicBezTo>
                      <a:cubicBezTo>
                        <a:pt x="12381" y="2771"/>
                        <a:pt x="9610" y="0"/>
                        <a:pt x="6191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1" name="Google Shape;5101;p68"/>
                <p:cNvSpPr/>
                <p:nvPr/>
              </p:nvSpPr>
              <p:spPr>
                <a:xfrm>
                  <a:off x="4940438" y="3625992"/>
                  <a:ext cx="122738" cy="122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82" extrusionOk="0">
                      <a:moveTo>
                        <a:pt x="6190" y="1"/>
                      </a:moveTo>
                      <a:cubicBezTo>
                        <a:pt x="2771" y="1"/>
                        <a:pt x="0" y="2774"/>
                        <a:pt x="0" y="6192"/>
                      </a:cubicBezTo>
                      <a:cubicBezTo>
                        <a:pt x="0" y="9610"/>
                        <a:pt x="2771" y="12381"/>
                        <a:pt x="6190" y="12381"/>
                      </a:cubicBezTo>
                      <a:cubicBezTo>
                        <a:pt x="9608" y="12381"/>
                        <a:pt x="12379" y="9610"/>
                        <a:pt x="12379" y="6192"/>
                      </a:cubicBezTo>
                      <a:cubicBezTo>
                        <a:pt x="12379" y="2774"/>
                        <a:pt x="9608" y="1"/>
                        <a:pt x="6190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2" name="Google Shape;5102;p68"/>
                <p:cNvSpPr/>
                <p:nvPr/>
              </p:nvSpPr>
              <p:spPr>
                <a:xfrm>
                  <a:off x="4940438" y="3888561"/>
                  <a:ext cx="122738" cy="12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79" extrusionOk="0">
                      <a:moveTo>
                        <a:pt x="6190" y="0"/>
                      </a:moveTo>
                      <a:cubicBezTo>
                        <a:pt x="2771" y="0"/>
                        <a:pt x="0" y="2771"/>
                        <a:pt x="0" y="6189"/>
                      </a:cubicBezTo>
                      <a:cubicBezTo>
                        <a:pt x="0" y="9608"/>
                        <a:pt x="2771" y="12379"/>
                        <a:pt x="6190" y="12379"/>
                      </a:cubicBezTo>
                      <a:cubicBezTo>
                        <a:pt x="9608" y="12379"/>
                        <a:pt x="12379" y="9608"/>
                        <a:pt x="12379" y="6189"/>
                      </a:cubicBezTo>
                      <a:cubicBezTo>
                        <a:pt x="12379" y="2771"/>
                        <a:pt x="9608" y="0"/>
                        <a:pt x="619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3" name="Google Shape;5103;p68"/>
                <p:cNvSpPr/>
                <p:nvPr/>
              </p:nvSpPr>
              <p:spPr>
                <a:xfrm>
                  <a:off x="4940438" y="4151100"/>
                  <a:ext cx="122738" cy="122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80" extrusionOk="0">
                      <a:moveTo>
                        <a:pt x="6190" y="1"/>
                      </a:moveTo>
                      <a:cubicBezTo>
                        <a:pt x="2771" y="1"/>
                        <a:pt x="0" y="2772"/>
                        <a:pt x="0" y="6190"/>
                      </a:cubicBezTo>
                      <a:cubicBezTo>
                        <a:pt x="0" y="9608"/>
                        <a:pt x="2771" y="12379"/>
                        <a:pt x="6190" y="12379"/>
                      </a:cubicBezTo>
                      <a:cubicBezTo>
                        <a:pt x="9608" y="12379"/>
                        <a:pt x="12379" y="9608"/>
                        <a:pt x="12379" y="6190"/>
                      </a:cubicBezTo>
                      <a:cubicBezTo>
                        <a:pt x="12379" y="2772"/>
                        <a:pt x="9608" y="1"/>
                        <a:pt x="6190" y="1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4" name="Google Shape;5104;p68"/>
                <p:cNvSpPr/>
                <p:nvPr/>
              </p:nvSpPr>
              <p:spPr>
                <a:xfrm>
                  <a:off x="4940438" y="4413650"/>
                  <a:ext cx="122738" cy="122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81" extrusionOk="0">
                      <a:moveTo>
                        <a:pt x="6190" y="0"/>
                      </a:moveTo>
                      <a:cubicBezTo>
                        <a:pt x="2771" y="0"/>
                        <a:pt x="0" y="2771"/>
                        <a:pt x="0" y="6191"/>
                      </a:cubicBezTo>
                      <a:cubicBezTo>
                        <a:pt x="0" y="9609"/>
                        <a:pt x="2771" y="12380"/>
                        <a:pt x="6190" y="12380"/>
                      </a:cubicBezTo>
                      <a:cubicBezTo>
                        <a:pt x="9608" y="12380"/>
                        <a:pt x="12379" y="9609"/>
                        <a:pt x="12379" y="6191"/>
                      </a:cubicBezTo>
                      <a:cubicBezTo>
                        <a:pt x="12379" y="2771"/>
                        <a:pt x="9608" y="0"/>
                        <a:pt x="6190" y="0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5" name="Google Shape;5105;p68"/>
                <p:cNvSpPr/>
                <p:nvPr/>
              </p:nvSpPr>
              <p:spPr>
                <a:xfrm>
                  <a:off x="4940438" y="4676209"/>
                  <a:ext cx="122738" cy="12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79" extrusionOk="0">
                      <a:moveTo>
                        <a:pt x="6190" y="0"/>
                      </a:moveTo>
                      <a:cubicBezTo>
                        <a:pt x="2771" y="0"/>
                        <a:pt x="0" y="2771"/>
                        <a:pt x="0" y="6189"/>
                      </a:cubicBezTo>
                      <a:cubicBezTo>
                        <a:pt x="0" y="9608"/>
                        <a:pt x="2771" y="12379"/>
                        <a:pt x="6190" y="12379"/>
                      </a:cubicBezTo>
                      <a:cubicBezTo>
                        <a:pt x="9608" y="12379"/>
                        <a:pt x="12379" y="9608"/>
                        <a:pt x="12379" y="6189"/>
                      </a:cubicBezTo>
                      <a:cubicBezTo>
                        <a:pt x="12379" y="2771"/>
                        <a:pt x="9608" y="0"/>
                        <a:pt x="6190" y="0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106" name="Google Shape;5106;p68"/>
              <p:cNvGrpSpPr/>
              <p:nvPr/>
            </p:nvGrpSpPr>
            <p:grpSpPr>
              <a:xfrm>
                <a:off x="1299324" y="2882501"/>
                <a:ext cx="103104" cy="1426186"/>
                <a:chOff x="5206863" y="3100904"/>
                <a:chExt cx="122758" cy="1698043"/>
              </a:xfrm>
            </p:grpSpPr>
            <p:sp>
              <p:nvSpPr>
                <p:cNvPr id="5107" name="Google Shape;5107;p68"/>
                <p:cNvSpPr/>
                <p:nvPr/>
              </p:nvSpPr>
              <p:spPr>
                <a:xfrm>
                  <a:off x="5206863" y="3100904"/>
                  <a:ext cx="122758" cy="122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1" h="12380" extrusionOk="0">
                      <a:moveTo>
                        <a:pt x="6191" y="1"/>
                      </a:moveTo>
                      <a:cubicBezTo>
                        <a:pt x="2771" y="1"/>
                        <a:pt x="0" y="2772"/>
                        <a:pt x="0" y="6190"/>
                      </a:cubicBezTo>
                      <a:cubicBezTo>
                        <a:pt x="0" y="9608"/>
                        <a:pt x="2771" y="12379"/>
                        <a:pt x="6191" y="12379"/>
                      </a:cubicBezTo>
                      <a:cubicBezTo>
                        <a:pt x="9610" y="12379"/>
                        <a:pt x="12381" y="9608"/>
                        <a:pt x="12381" y="6190"/>
                      </a:cubicBezTo>
                      <a:cubicBezTo>
                        <a:pt x="12381" y="2772"/>
                        <a:pt x="9610" y="1"/>
                        <a:pt x="6191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8" name="Google Shape;5108;p68"/>
                <p:cNvSpPr/>
                <p:nvPr/>
              </p:nvSpPr>
              <p:spPr>
                <a:xfrm>
                  <a:off x="5206863" y="3363453"/>
                  <a:ext cx="122758" cy="122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1" h="12381" extrusionOk="0">
                      <a:moveTo>
                        <a:pt x="6191" y="0"/>
                      </a:moveTo>
                      <a:cubicBezTo>
                        <a:pt x="2771" y="0"/>
                        <a:pt x="0" y="2771"/>
                        <a:pt x="0" y="6191"/>
                      </a:cubicBezTo>
                      <a:cubicBezTo>
                        <a:pt x="0" y="9610"/>
                        <a:pt x="2771" y="12381"/>
                        <a:pt x="6191" y="12381"/>
                      </a:cubicBezTo>
                      <a:cubicBezTo>
                        <a:pt x="9610" y="12381"/>
                        <a:pt x="12381" y="9610"/>
                        <a:pt x="12381" y="6191"/>
                      </a:cubicBezTo>
                      <a:cubicBezTo>
                        <a:pt x="12381" y="2771"/>
                        <a:pt x="9610" y="0"/>
                        <a:pt x="6191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9" name="Google Shape;5109;p68"/>
                <p:cNvSpPr/>
                <p:nvPr/>
              </p:nvSpPr>
              <p:spPr>
                <a:xfrm>
                  <a:off x="5206863" y="3625992"/>
                  <a:ext cx="122738" cy="122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82" extrusionOk="0">
                      <a:moveTo>
                        <a:pt x="6190" y="1"/>
                      </a:moveTo>
                      <a:cubicBezTo>
                        <a:pt x="2771" y="1"/>
                        <a:pt x="0" y="2774"/>
                        <a:pt x="0" y="6192"/>
                      </a:cubicBezTo>
                      <a:cubicBezTo>
                        <a:pt x="0" y="9610"/>
                        <a:pt x="2771" y="12381"/>
                        <a:pt x="6190" y="12381"/>
                      </a:cubicBezTo>
                      <a:cubicBezTo>
                        <a:pt x="9608" y="12381"/>
                        <a:pt x="12379" y="9610"/>
                        <a:pt x="12379" y="6192"/>
                      </a:cubicBezTo>
                      <a:cubicBezTo>
                        <a:pt x="12379" y="2774"/>
                        <a:pt x="9608" y="1"/>
                        <a:pt x="6190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0" name="Google Shape;5110;p68"/>
                <p:cNvSpPr/>
                <p:nvPr/>
              </p:nvSpPr>
              <p:spPr>
                <a:xfrm>
                  <a:off x="5206863" y="3888561"/>
                  <a:ext cx="122738" cy="12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79" extrusionOk="0">
                      <a:moveTo>
                        <a:pt x="6190" y="0"/>
                      </a:moveTo>
                      <a:cubicBezTo>
                        <a:pt x="2771" y="0"/>
                        <a:pt x="0" y="2771"/>
                        <a:pt x="0" y="6189"/>
                      </a:cubicBezTo>
                      <a:cubicBezTo>
                        <a:pt x="0" y="9608"/>
                        <a:pt x="2771" y="12379"/>
                        <a:pt x="6190" y="12379"/>
                      </a:cubicBezTo>
                      <a:cubicBezTo>
                        <a:pt x="9608" y="12379"/>
                        <a:pt x="12379" y="9608"/>
                        <a:pt x="12379" y="6189"/>
                      </a:cubicBezTo>
                      <a:cubicBezTo>
                        <a:pt x="12379" y="2771"/>
                        <a:pt x="9608" y="0"/>
                        <a:pt x="619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1" name="Google Shape;5111;p68"/>
                <p:cNvSpPr/>
                <p:nvPr/>
              </p:nvSpPr>
              <p:spPr>
                <a:xfrm>
                  <a:off x="5206863" y="4151100"/>
                  <a:ext cx="122738" cy="122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80" extrusionOk="0">
                      <a:moveTo>
                        <a:pt x="6190" y="1"/>
                      </a:moveTo>
                      <a:cubicBezTo>
                        <a:pt x="2771" y="1"/>
                        <a:pt x="0" y="2772"/>
                        <a:pt x="0" y="6190"/>
                      </a:cubicBezTo>
                      <a:cubicBezTo>
                        <a:pt x="0" y="9608"/>
                        <a:pt x="2771" y="12379"/>
                        <a:pt x="6190" y="12379"/>
                      </a:cubicBezTo>
                      <a:cubicBezTo>
                        <a:pt x="9608" y="12379"/>
                        <a:pt x="12379" y="9608"/>
                        <a:pt x="12379" y="6190"/>
                      </a:cubicBezTo>
                      <a:cubicBezTo>
                        <a:pt x="12379" y="2772"/>
                        <a:pt x="9608" y="1"/>
                        <a:pt x="6190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2" name="Google Shape;5112;p68"/>
                <p:cNvSpPr/>
                <p:nvPr/>
              </p:nvSpPr>
              <p:spPr>
                <a:xfrm>
                  <a:off x="5206863" y="4413650"/>
                  <a:ext cx="122738" cy="122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81" extrusionOk="0">
                      <a:moveTo>
                        <a:pt x="6190" y="0"/>
                      </a:moveTo>
                      <a:cubicBezTo>
                        <a:pt x="2771" y="0"/>
                        <a:pt x="0" y="2771"/>
                        <a:pt x="0" y="6191"/>
                      </a:cubicBezTo>
                      <a:cubicBezTo>
                        <a:pt x="0" y="9609"/>
                        <a:pt x="2771" y="12380"/>
                        <a:pt x="6190" y="12380"/>
                      </a:cubicBezTo>
                      <a:cubicBezTo>
                        <a:pt x="9608" y="12380"/>
                        <a:pt x="12379" y="9609"/>
                        <a:pt x="12379" y="6191"/>
                      </a:cubicBezTo>
                      <a:cubicBezTo>
                        <a:pt x="12379" y="2771"/>
                        <a:pt x="9608" y="0"/>
                        <a:pt x="6190" y="0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3" name="Google Shape;5113;p68"/>
                <p:cNvSpPr/>
                <p:nvPr/>
              </p:nvSpPr>
              <p:spPr>
                <a:xfrm>
                  <a:off x="5206863" y="4676209"/>
                  <a:ext cx="122738" cy="12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79" extrusionOk="0">
                      <a:moveTo>
                        <a:pt x="6190" y="0"/>
                      </a:moveTo>
                      <a:cubicBezTo>
                        <a:pt x="2771" y="0"/>
                        <a:pt x="0" y="2771"/>
                        <a:pt x="0" y="6189"/>
                      </a:cubicBezTo>
                      <a:cubicBezTo>
                        <a:pt x="0" y="9608"/>
                        <a:pt x="2771" y="12379"/>
                        <a:pt x="6190" y="12379"/>
                      </a:cubicBezTo>
                      <a:cubicBezTo>
                        <a:pt x="9608" y="12379"/>
                        <a:pt x="12379" y="9608"/>
                        <a:pt x="12379" y="6189"/>
                      </a:cubicBezTo>
                      <a:cubicBezTo>
                        <a:pt x="12379" y="2771"/>
                        <a:pt x="9608" y="0"/>
                        <a:pt x="6190" y="0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114" name="Google Shape;5114;p68"/>
              <p:cNvGrpSpPr/>
              <p:nvPr/>
            </p:nvGrpSpPr>
            <p:grpSpPr>
              <a:xfrm>
                <a:off x="1786057" y="2882501"/>
                <a:ext cx="103104" cy="1426186"/>
                <a:chOff x="6006138" y="3143629"/>
                <a:chExt cx="122758" cy="1698043"/>
              </a:xfrm>
            </p:grpSpPr>
            <p:sp>
              <p:nvSpPr>
                <p:cNvPr id="5115" name="Google Shape;5115;p68"/>
                <p:cNvSpPr/>
                <p:nvPr/>
              </p:nvSpPr>
              <p:spPr>
                <a:xfrm>
                  <a:off x="6006138" y="3143629"/>
                  <a:ext cx="122758" cy="122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1" h="12380" extrusionOk="0">
                      <a:moveTo>
                        <a:pt x="6191" y="1"/>
                      </a:moveTo>
                      <a:cubicBezTo>
                        <a:pt x="2771" y="1"/>
                        <a:pt x="0" y="2772"/>
                        <a:pt x="0" y="6190"/>
                      </a:cubicBezTo>
                      <a:cubicBezTo>
                        <a:pt x="0" y="9608"/>
                        <a:pt x="2771" y="12379"/>
                        <a:pt x="6191" y="12379"/>
                      </a:cubicBezTo>
                      <a:cubicBezTo>
                        <a:pt x="9610" y="12379"/>
                        <a:pt x="12381" y="9608"/>
                        <a:pt x="12381" y="6190"/>
                      </a:cubicBezTo>
                      <a:cubicBezTo>
                        <a:pt x="12381" y="2772"/>
                        <a:pt x="9610" y="1"/>
                        <a:pt x="6191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6" name="Google Shape;5116;p68"/>
                <p:cNvSpPr/>
                <p:nvPr/>
              </p:nvSpPr>
              <p:spPr>
                <a:xfrm>
                  <a:off x="6006138" y="3406178"/>
                  <a:ext cx="122758" cy="122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1" h="12381" extrusionOk="0">
                      <a:moveTo>
                        <a:pt x="6191" y="0"/>
                      </a:moveTo>
                      <a:cubicBezTo>
                        <a:pt x="2771" y="0"/>
                        <a:pt x="0" y="2771"/>
                        <a:pt x="0" y="6191"/>
                      </a:cubicBezTo>
                      <a:cubicBezTo>
                        <a:pt x="0" y="9610"/>
                        <a:pt x="2771" y="12381"/>
                        <a:pt x="6191" y="12381"/>
                      </a:cubicBezTo>
                      <a:cubicBezTo>
                        <a:pt x="9610" y="12381"/>
                        <a:pt x="12381" y="9610"/>
                        <a:pt x="12381" y="6191"/>
                      </a:cubicBezTo>
                      <a:cubicBezTo>
                        <a:pt x="12381" y="2771"/>
                        <a:pt x="9610" y="0"/>
                        <a:pt x="6191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7" name="Google Shape;5117;p68"/>
                <p:cNvSpPr/>
                <p:nvPr/>
              </p:nvSpPr>
              <p:spPr>
                <a:xfrm>
                  <a:off x="6006138" y="3668717"/>
                  <a:ext cx="122738" cy="122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82" extrusionOk="0">
                      <a:moveTo>
                        <a:pt x="6190" y="1"/>
                      </a:moveTo>
                      <a:cubicBezTo>
                        <a:pt x="2771" y="1"/>
                        <a:pt x="0" y="2774"/>
                        <a:pt x="0" y="6192"/>
                      </a:cubicBezTo>
                      <a:cubicBezTo>
                        <a:pt x="0" y="9610"/>
                        <a:pt x="2771" y="12381"/>
                        <a:pt x="6190" y="12381"/>
                      </a:cubicBezTo>
                      <a:cubicBezTo>
                        <a:pt x="9608" y="12381"/>
                        <a:pt x="12379" y="9610"/>
                        <a:pt x="12379" y="6192"/>
                      </a:cubicBezTo>
                      <a:cubicBezTo>
                        <a:pt x="12379" y="2774"/>
                        <a:pt x="9608" y="1"/>
                        <a:pt x="6190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8" name="Google Shape;5118;p68"/>
                <p:cNvSpPr/>
                <p:nvPr/>
              </p:nvSpPr>
              <p:spPr>
                <a:xfrm>
                  <a:off x="6006138" y="3931286"/>
                  <a:ext cx="122738" cy="12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79" extrusionOk="0">
                      <a:moveTo>
                        <a:pt x="6190" y="0"/>
                      </a:moveTo>
                      <a:cubicBezTo>
                        <a:pt x="2771" y="0"/>
                        <a:pt x="0" y="2771"/>
                        <a:pt x="0" y="6189"/>
                      </a:cubicBezTo>
                      <a:cubicBezTo>
                        <a:pt x="0" y="9608"/>
                        <a:pt x="2771" y="12379"/>
                        <a:pt x="6190" y="12379"/>
                      </a:cubicBezTo>
                      <a:cubicBezTo>
                        <a:pt x="9608" y="12379"/>
                        <a:pt x="12379" y="9608"/>
                        <a:pt x="12379" y="6189"/>
                      </a:cubicBezTo>
                      <a:cubicBezTo>
                        <a:pt x="12379" y="2771"/>
                        <a:pt x="9608" y="0"/>
                        <a:pt x="6190" y="0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9" name="Google Shape;5119;p68"/>
                <p:cNvSpPr/>
                <p:nvPr/>
              </p:nvSpPr>
              <p:spPr>
                <a:xfrm>
                  <a:off x="6006138" y="4193825"/>
                  <a:ext cx="122738" cy="122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80" extrusionOk="0">
                      <a:moveTo>
                        <a:pt x="6190" y="1"/>
                      </a:moveTo>
                      <a:cubicBezTo>
                        <a:pt x="2771" y="1"/>
                        <a:pt x="0" y="2772"/>
                        <a:pt x="0" y="6190"/>
                      </a:cubicBezTo>
                      <a:cubicBezTo>
                        <a:pt x="0" y="9608"/>
                        <a:pt x="2771" y="12379"/>
                        <a:pt x="6190" y="12379"/>
                      </a:cubicBezTo>
                      <a:cubicBezTo>
                        <a:pt x="9608" y="12379"/>
                        <a:pt x="12379" y="9608"/>
                        <a:pt x="12379" y="6190"/>
                      </a:cubicBezTo>
                      <a:cubicBezTo>
                        <a:pt x="12379" y="2772"/>
                        <a:pt x="9608" y="1"/>
                        <a:pt x="6190" y="1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0" name="Google Shape;5120;p68"/>
                <p:cNvSpPr/>
                <p:nvPr/>
              </p:nvSpPr>
              <p:spPr>
                <a:xfrm>
                  <a:off x="6006138" y="4456375"/>
                  <a:ext cx="122738" cy="122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81" extrusionOk="0">
                      <a:moveTo>
                        <a:pt x="6190" y="0"/>
                      </a:moveTo>
                      <a:cubicBezTo>
                        <a:pt x="2771" y="0"/>
                        <a:pt x="0" y="2771"/>
                        <a:pt x="0" y="6191"/>
                      </a:cubicBezTo>
                      <a:cubicBezTo>
                        <a:pt x="0" y="9609"/>
                        <a:pt x="2771" y="12380"/>
                        <a:pt x="6190" y="12380"/>
                      </a:cubicBezTo>
                      <a:cubicBezTo>
                        <a:pt x="9608" y="12380"/>
                        <a:pt x="12379" y="9609"/>
                        <a:pt x="12379" y="6191"/>
                      </a:cubicBezTo>
                      <a:cubicBezTo>
                        <a:pt x="12379" y="2771"/>
                        <a:pt x="9608" y="0"/>
                        <a:pt x="6190" y="0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1" name="Google Shape;5121;p68"/>
                <p:cNvSpPr/>
                <p:nvPr/>
              </p:nvSpPr>
              <p:spPr>
                <a:xfrm>
                  <a:off x="6006138" y="4718934"/>
                  <a:ext cx="122738" cy="12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79" extrusionOk="0">
                      <a:moveTo>
                        <a:pt x="6190" y="0"/>
                      </a:moveTo>
                      <a:cubicBezTo>
                        <a:pt x="2771" y="0"/>
                        <a:pt x="0" y="2771"/>
                        <a:pt x="0" y="6189"/>
                      </a:cubicBezTo>
                      <a:cubicBezTo>
                        <a:pt x="0" y="9608"/>
                        <a:pt x="2771" y="12379"/>
                        <a:pt x="6190" y="12379"/>
                      </a:cubicBezTo>
                      <a:cubicBezTo>
                        <a:pt x="9608" y="12379"/>
                        <a:pt x="12379" y="9608"/>
                        <a:pt x="12379" y="6189"/>
                      </a:cubicBezTo>
                      <a:cubicBezTo>
                        <a:pt x="12379" y="2771"/>
                        <a:pt x="9608" y="0"/>
                        <a:pt x="6190" y="0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122" name="Google Shape;5122;p68"/>
              <p:cNvGrpSpPr/>
              <p:nvPr/>
            </p:nvGrpSpPr>
            <p:grpSpPr>
              <a:xfrm>
                <a:off x="2029422" y="2882501"/>
                <a:ext cx="103104" cy="1426186"/>
                <a:chOff x="6805413" y="3100904"/>
                <a:chExt cx="122758" cy="1698043"/>
              </a:xfrm>
            </p:grpSpPr>
            <p:sp>
              <p:nvSpPr>
                <p:cNvPr id="5123" name="Google Shape;5123;p68"/>
                <p:cNvSpPr/>
                <p:nvPr/>
              </p:nvSpPr>
              <p:spPr>
                <a:xfrm>
                  <a:off x="6805413" y="3100904"/>
                  <a:ext cx="122758" cy="122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1" h="12380" extrusionOk="0">
                      <a:moveTo>
                        <a:pt x="6191" y="1"/>
                      </a:moveTo>
                      <a:cubicBezTo>
                        <a:pt x="2771" y="1"/>
                        <a:pt x="0" y="2772"/>
                        <a:pt x="0" y="6190"/>
                      </a:cubicBezTo>
                      <a:cubicBezTo>
                        <a:pt x="0" y="9608"/>
                        <a:pt x="2771" y="12379"/>
                        <a:pt x="6191" y="12379"/>
                      </a:cubicBezTo>
                      <a:cubicBezTo>
                        <a:pt x="9610" y="12379"/>
                        <a:pt x="12381" y="9608"/>
                        <a:pt x="12381" y="6190"/>
                      </a:cubicBezTo>
                      <a:cubicBezTo>
                        <a:pt x="12381" y="2772"/>
                        <a:pt x="9610" y="1"/>
                        <a:pt x="6191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4" name="Google Shape;5124;p68"/>
                <p:cNvSpPr/>
                <p:nvPr/>
              </p:nvSpPr>
              <p:spPr>
                <a:xfrm>
                  <a:off x="6805413" y="3363453"/>
                  <a:ext cx="122758" cy="122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1" h="12381" extrusionOk="0">
                      <a:moveTo>
                        <a:pt x="6191" y="0"/>
                      </a:moveTo>
                      <a:cubicBezTo>
                        <a:pt x="2771" y="0"/>
                        <a:pt x="0" y="2771"/>
                        <a:pt x="0" y="6191"/>
                      </a:cubicBezTo>
                      <a:cubicBezTo>
                        <a:pt x="0" y="9610"/>
                        <a:pt x="2771" y="12381"/>
                        <a:pt x="6191" y="12381"/>
                      </a:cubicBezTo>
                      <a:cubicBezTo>
                        <a:pt x="9610" y="12381"/>
                        <a:pt x="12381" y="9610"/>
                        <a:pt x="12381" y="6191"/>
                      </a:cubicBezTo>
                      <a:cubicBezTo>
                        <a:pt x="12381" y="2771"/>
                        <a:pt x="9610" y="0"/>
                        <a:pt x="6191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5" name="Google Shape;5125;p68"/>
                <p:cNvSpPr/>
                <p:nvPr/>
              </p:nvSpPr>
              <p:spPr>
                <a:xfrm>
                  <a:off x="6805413" y="3625992"/>
                  <a:ext cx="122738" cy="122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82" extrusionOk="0">
                      <a:moveTo>
                        <a:pt x="6190" y="1"/>
                      </a:moveTo>
                      <a:cubicBezTo>
                        <a:pt x="2771" y="1"/>
                        <a:pt x="0" y="2774"/>
                        <a:pt x="0" y="6192"/>
                      </a:cubicBezTo>
                      <a:cubicBezTo>
                        <a:pt x="0" y="9610"/>
                        <a:pt x="2771" y="12381"/>
                        <a:pt x="6190" y="12381"/>
                      </a:cubicBezTo>
                      <a:cubicBezTo>
                        <a:pt x="9608" y="12381"/>
                        <a:pt x="12379" y="9610"/>
                        <a:pt x="12379" y="6192"/>
                      </a:cubicBezTo>
                      <a:cubicBezTo>
                        <a:pt x="12379" y="2774"/>
                        <a:pt x="9608" y="1"/>
                        <a:pt x="6190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6" name="Google Shape;5126;p68"/>
                <p:cNvSpPr/>
                <p:nvPr/>
              </p:nvSpPr>
              <p:spPr>
                <a:xfrm>
                  <a:off x="6805413" y="3888561"/>
                  <a:ext cx="122738" cy="12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79" extrusionOk="0">
                      <a:moveTo>
                        <a:pt x="6190" y="0"/>
                      </a:moveTo>
                      <a:cubicBezTo>
                        <a:pt x="2771" y="0"/>
                        <a:pt x="0" y="2771"/>
                        <a:pt x="0" y="6189"/>
                      </a:cubicBezTo>
                      <a:cubicBezTo>
                        <a:pt x="0" y="9608"/>
                        <a:pt x="2771" y="12379"/>
                        <a:pt x="6190" y="12379"/>
                      </a:cubicBezTo>
                      <a:cubicBezTo>
                        <a:pt x="9608" y="12379"/>
                        <a:pt x="12379" y="9608"/>
                        <a:pt x="12379" y="6189"/>
                      </a:cubicBezTo>
                      <a:cubicBezTo>
                        <a:pt x="12379" y="2771"/>
                        <a:pt x="9608" y="0"/>
                        <a:pt x="619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7" name="Google Shape;5127;p68"/>
                <p:cNvSpPr/>
                <p:nvPr/>
              </p:nvSpPr>
              <p:spPr>
                <a:xfrm>
                  <a:off x="6805413" y="4151100"/>
                  <a:ext cx="122738" cy="122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80" extrusionOk="0">
                      <a:moveTo>
                        <a:pt x="6190" y="1"/>
                      </a:moveTo>
                      <a:cubicBezTo>
                        <a:pt x="2771" y="1"/>
                        <a:pt x="0" y="2772"/>
                        <a:pt x="0" y="6190"/>
                      </a:cubicBezTo>
                      <a:cubicBezTo>
                        <a:pt x="0" y="9608"/>
                        <a:pt x="2771" y="12379"/>
                        <a:pt x="6190" y="12379"/>
                      </a:cubicBezTo>
                      <a:cubicBezTo>
                        <a:pt x="9608" y="12379"/>
                        <a:pt x="12379" y="9608"/>
                        <a:pt x="12379" y="6190"/>
                      </a:cubicBezTo>
                      <a:cubicBezTo>
                        <a:pt x="12379" y="2772"/>
                        <a:pt x="9608" y="1"/>
                        <a:pt x="6190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8" name="Google Shape;5128;p68"/>
                <p:cNvSpPr/>
                <p:nvPr/>
              </p:nvSpPr>
              <p:spPr>
                <a:xfrm>
                  <a:off x="6805413" y="4413650"/>
                  <a:ext cx="122738" cy="122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81" extrusionOk="0">
                      <a:moveTo>
                        <a:pt x="6190" y="0"/>
                      </a:moveTo>
                      <a:cubicBezTo>
                        <a:pt x="2771" y="0"/>
                        <a:pt x="0" y="2771"/>
                        <a:pt x="0" y="6191"/>
                      </a:cubicBezTo>
                      <a:cubicBezTo>
                        <a:pt x="0" y="9609"/>
                        <a:pt x="2771" y="12380"/>
                        <a:pt x="6190" y="12380"/>
                      </a:cubicBezTo>
                      <a:cubicBezTo>
                        <a:pt x="9608" y="12380"/>
                        <a:pt x="12379" y="9609"/>
                        <a:pt x="12379" y="6191"/>
                      </a:cubicBezTo>
                      <a:cubicBezTo>
                        <a:pt x="12379" y="2771"/>
                        <a:pt x="9608" y="0"/>
                        <a:pt x="619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9" name="Google Shape;5129;p68"/>
                <p:cNvSpPr/>
                <p:nvPr/>
              </p:nvSpPr>
              <p:spPr>
                <a:xfrm>
                  <a:off x="6805413" y="4676209"/>
                  <a:ext cx="122738" cy="12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79" extrusionOk="0">
                      <a:moveTo>
                        <a:pt x="6190" y="0"/>
                      </a:moveTo>
                      <a:cubicBezTo>
                        <a:pt x="2771" y="0"/>
                        <a:pt x="0" y="2771"/>
                        <a:pt x="0" y="6189"/>
                      </a:cubicBezTo>
                      <a:cubicBezTo>
                        <a:pt x="0" y="9608"/>
                        <a:pt x="2771" y="12379"/>
                        <a:pt x="6190" y="12379"/>
                      </a:cubicBezTo>
                      <a:cubicBezTo>
                        <a:pt x="9608" y="12379"/>
                        <a:pt x="12379" y="9608"/>
                        <a:pt x="12379" y="6189"/>
                      </a:cubicBezTo>
                      <a:cubicBezTo>
                        <a:pt x="12379" y="2771"/>
                        <a:pt x="9608" y="0"/>
                        <a:pt x="6190" y="0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130" name="Google Shape;5130;p68"/>
              <p:cNvGrpSpPr/>
              <p:nvPr/>
            </p:nvGrpSpPr>
            <p:grpSpPr>
              <a:xfrm>
                <a:off x="2272795" y="2882501"/>
                <a:ext cx="103104" cy="1426186"/>
                <a:chOff x="5206863" y="3100904"/>
                <a:chExt cx="122758" cy="1698043"/>
              </a:xfrm>
            </p:grpSpPr>
            <p:sp>
              <p:nvSpPr>
                <p:cNvPr id="5131" name="Google Shape;5131;p68"/>
                <p:cNvSpPr/>
                <p:nvPr/>
              </p:nvSpPr>
              <p:spPr>
                <a:xfrm>
                  <a:off x="5206863" y="3100904"/>
                  <a:ext cx="122758" cy="122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1" h="12380" extrusionOk="0">
                      <a:moveTo>
                        <a:pt x="6191" y="1"/>
                      </a:moveTo>
                      <a:cubicBezTo>
                        <a:pt x="2771" y="1"/>
                        <a:pt x="0" y="2772"/>
                        <a:pt x="0" y="6190"/>
                      </a:cubicBezTo>
                      <a:cubicBezTo>
                        <a:pt x="0" y="9608"/>
                        <a:pt x="2771" y="12379"/>
                        <a:pt x="6191" y="12379"/>
                      </a:cubicBezTo>
                      <a:cubicBezTo>
                        <a:pt x="9610" y="12379"/>
                        <a:pt x="12381" y="9608"/>
                        <a:pt x="12381" y="6190"/>
                      </a:cubicBezTo>
                      <a:cubicBezTo>
                        <a:pt x="12381" y="2772"/>
                        <a:pt x="9610" y="1"/>
                        <a:pt x="6191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2" name="Google Shape;5132;p68"/>
                <p:cNvSpPr/>
                <p:nvPr/>
              </p:nvSpPr>
              <p:spPr>
                <a:xfrm>
                  <a:off x="5206863" y="3363453"/>
                  <a:ext cx="122758" cy="122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1" h="12381" extrusionOk="0">
                      <a:moveTo>
                        <a:pt x="6191" y="0"/>
                      </a:moveTo>
                      <a:cubicBezTo>
                        <a:pt x="2771" y="0"/>
                        <a:pt x="0" y="2771"/>
                        <a:pt x="0" y="6191"/>
                      </a:cubicBezTo>
                      <a:cubicBezTo>
                        <a:pt x="0" y="9610"/>
                        <a:pt x="2771" y="12381"/>
                        <a:pt x="6191" y="12381"/>
                      </a:cubicBezTo>
                      <a:cubicBezTo>
                        <a:pt x="9610" y="12381"/>
                        <a:pt x="12381" y="9610"/>
                        <a:pt x="12381" y="6191"/>
                      </a:cubicBezTo>
                      <a:cubicBezTo>
                        <a:pt x="12381" y="2771"/>
                        <a:pt x="9610" y="0"/>
                        <a:pt x="6191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3" name="Google Shape;5133;p68"/>
                <p:cNvSpPr/>
                <p:nvPr/>
              </p:nvSpPr>
              <p:spPr>
                <a:xfrm>
                  <a:off x="5206863" y="3625992"/>
                  <a:ext cx="122738" cy="122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82" extrusionOk="0">
                      <a:moveTo>
                        <a:pt x="6190" y="1"/>
                      </a:moveTo>
                      <a:cubicBezTo>
                        <a:pt x="2771" y="1"/>
                        <a:pt x="0" y="2774"/>
                        <a:pt x="0" y="6192"/>
                      </a:cubicBezTo>
                      <a:cubicBezTo>
                        <a:pt x="0" y="9610"/>
                        <a:pt x="2771" y="12381"/>
                        <a:pt x="6190" y="12381"/>
                      </a:cubicBezTo>
                      <a:cubicBezTo>
                        <a:pt x="9608" y="12381"/>
                        <a:pt x="12379" y="9610"/>
                        <a:pt x="12379" y="6192"/>
                      </a:cubicBezTo>
                      <a:cubicBezTo>
                        <a:pt x="12379" y="2774"/>
                        <a:pt x="9608" y="1"/>
                        <a:pt x="6190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4" name="Google Shape;5134;p68"/>
                <p:cNvSpPr/>
                <p:nvPr/>
              </p:nvSpPr>
              <p:spPr>
                <a:xfrm>
                  <a:off x="5206863" y="3888561"/>
                  <a:ext cx="122738" cy="12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79" extrusionOk="0">
                      <a:moveTo>
                        <a:pt x="6190" y="0"/>
                      </a:moveTo>
                      <a:cubicBezTo>
                        <a:pt x="2771" y="0"/>
                        <a:pt x="0" y="2771"/>
                        <a:pt x="0" y="6189"/>
                      </a:cubicBezTo>
                      <a:cubicBezTo>
                        <a:pt x="0" y="9608"/>
                        <a:pt x="2771" y="12379"/>
                        <a:pt x="6190" y="12379"/>
                      </a:cubicBezTo>
                      <a:cubicBezTo>
                        <a:pt x="9608" y="12379"/>
                        <a:pt x="12379" y="9608"/>
                        <a:pt x="12379" y="6189"/>
                      </a:cubicBezTo>
                      <a:cubicBezTo>
                        <a:pt x="12379" y="2771"/>
                        <a:pt x="9608" y="0"/>
                        <a:pt x="6190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5" name="Google Shape;5135;p68"/>
                <p:cNvSpPr/>
                <p:nvPr/>
              </p:nvSpPr>
              <p:spPr>
                <a:xfrm>
                  <a:off x="5206863" y="4151100"/>
                  <a:ext cx="122738" cy="122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80" extrusionOk="0">
                      <a:moveTo>
                        <a:pt x="6190" y="1"/>
                      </a:moveTo>
                      <a:cubicBezTo>
                        <a:pt x="2771" y="1"/>
                        <a:pt x="0" y="2772"/>
                        <a:pt x="0" y="6190"/>
                      </a:cubicBezTo>
                      <a:cubicBezTo>
                        <a:pt x="0" y="9608"/>
                        <a:pt x="2771" y="12379"/>
                        <a:pt x="6190" y="12379"/>
                      </a:cubicBezTo>
                      <a:cubicBezTo>
                        <a:pt x="9608" y="12379"/>
                        <a:pt x="12379" y="9608"/>
                        <a:pt x="12379" y="6190"/>
                      </a:cubicBezTo>
                      <a:cubicBezTo>
                        <a:pt x="12379" y="2772"/>
                        <a:pt x="9608" y="1"/>
                        <a:pt x="6190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6" name="Google Shape;5136;p68"/>
                <p:cNvSpPr/>
                <p:nvPr/>
              </p:nvSpPr>
              <p:spPr>
                <a:xfrm>
                  <a:off x="5206863" y="4413650"/>
                  <a:ext cx="122738" cy="122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81" extrusionOk="0">
                      <a:moveTo>
                        <a:pt x="6190" y="0"/>
                      </a:moveTo>
                      <a:cubicBezTo>
                        <a:pt x="2771" y="0"/>
                        <a:pt x="0" y="2771"/>
                        <a:pt x="0" y="6191"/>
                      </a:cubicBezTo>
                      <a:cubicBezTo>
                        <a:pt x="0" y="9609"/>
                        <a:pt x="2771" y="12380"/>
                        <a:pt x="6190" y="12380"/>
                      </a:cubicBezTo>
                      <a:cubicBezTo>
                        <a:pt x="9608" y="12380"/>
                        <a:pt x="12379" y="9609"/>
                        <a:pt x="12379" y="6191"/>
                      </a:cubicBezTo>
                      <a:cubicBezTo>
                        <a:pt x="12379" y="2771"/>
                        <a:pt x="9608" y="0"/>
                        <a:pt x="6190" y="0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7" name="Google Shape;5137;p68"/>
                <p:cNvSpPr/>
                <p:nvPr/>
              </p:nvSpPr>
              <p:spPr>
                <a:xfrm>
                  <a:off x="5206863" y="4676209"/>
                  <a:ext cx="122738" cy="12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79" extrusionOk="0">
                      <a:moveTo>
                        <a:pt x="6190" y="0"/>
                      </a:moveTo>
                      <a:cubicBezTo>
                        <a:pt x="2771" y="0"/>
                        <a:pt x="0" y="2771"/>
                        <a:pt x="0" y="6189"/>
                      </a:cubicBezTo>
                      <a:cubicBezTo>
                        <a:pt x="0" y="9608"/>
                        <a:pt x="2771" y="12379"/>
                        <a:pt x="6190" y="12379"/>
                      </a:cubicBezTo>
                      <a:cubicBezTo>
                        <a:pt x="9608" y="12379"/>
                        <a:pt x="12379" y="9608"/>
                        <a:pt x="12379" y="6189"/>
                      </a:cubicBezTo>
                      <a:cubicBezTo>
                        <a:pt x="12379" y="2771"/>
                        <a:pt x="9608" y="0"/>
                        <a:pt x="6190" y="0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138" name="Google Shape;5138;p68"/>
              <p:cNvGrpSpPr/>
              <p:nvPr/>
            </p:nvGrpSpPr>
            <p:grpSpPr>
              <a:xfrm>
                <a:off x="1542694" y="2882501"/>
                <a:ext cx="103104" cy="1426186"/>
                <a:chOff x="6006138" y="3143629"/>
                <a:chExt cx="122758" cy="1698043"/>
              </a:xfrm>
            </p:grpSpPr>
            <p:sp>
              <p:nvSpPr>
                <p:cNvPr id="5139" name="Google Shape;5139;p68"/>
                <p:cNvSpPr/>
                <p:nvPr/>
              </p:nvSpPr>
              <p:spPr>
                <a:xfrm>
                  <a:off x="6006138" y="3143629"/>
                  <a:ext cx="122758" cy="122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1" h="12380" extrusionOk="0">
                      <a:moveTo>
                        <a:pt x="6191" y="1"/>
                      </a:moveTo>
                      <a:cubicBezTo>
                        <a:pt x="2771" y="1"/>
                        <a:pt x="0" y="2772"/>
                        <a:pt x="0" y="6190"/>
                      </a:cubicBezTo>
                      <a:cubicBezTo>
                        <a:pt x="0" y="9608"/>
                        <a:pt x="2771" y="12379"/>
                        <a:pt x="6191" y="12379"/>
                      </a:cubicBezTo>
                      <a:cubicBezTo>
                        <a:pt x="9610" y="12379"/>
                        <a:pt x="12381" y="9608"/>
                        <a:pt x="12381" y="6190"/>
                      </a:cubicBezTo>
                      <a:cubicBezTo>
                        <a:pt x="12381" y="2772"/>
                        <a:pt x="9610" y="1"/>
                        <a:pt x="6191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40" name="Google Shape;5140;p68"/>
                <p:cNvSpPr/>
                <p:nvPr/>
              </p:nvSpPr>
              <p:spPr>
                <a:xfrm>
                  <a:off x="6006138" y="3406178"/>
                  <a:ext cx="122758" cy="122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1" h="12381" extrusionOk="0">
                      <a:moveTo>
                        <a:pt x="6191" y="0"/>
                      </a:moveTo>
                      <a:cubicBezTo>
                        <a:pt x="2771" y="0"/>
                        <a:pt x="0" y="2771"/>
                        <a:pt x="0" y="6191"/>
                      </a:cubicBezTo>
                      <a:cubicBezTo>
                        <a:pt x="0" y="9610"/>
                        <a:pt x="2771" y="12381"/>
                        <a:pt x="6191" y="12381"/>
                      </a:cubicBezTo>
                      <a:cubicBezTo>
                        <a:pt x="9610" y="12381"/>
                        <a:pt x="12381" y="9610"/>
                        <a:pt x="12381" y="6191"/>
                      </a:cubicBezTo>
                      <a:cubicBezTo>
                        <a:pt x="12381" y="2771"/>
                        <a:pt x="9610" y="0"/>
                        <a:pt x="6191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41" name="Google Shape;5141;p68"/>
                <p:cNvSpPr/>
                <p:nvPr/>
              </p:nvSpPr>
              <p:spPr>
                <a:xfrm>
                  <a:off x="6006138" y="3668717"/>
                  <a:ext cx="122738" cy="122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82" extrusionOk="0">
                      <a:moveTo>
                        <a:pt x="6190" y="1"/>
                      </a:moveTo>
                      <a:cubicBezTo>
                        <a:pt x="2771" y="1"/>
                        <a:pt x="0" y="2774"/>
                        <a:pt x="0" y="6192"/>
                      </a:cubicBezTo>
                      <a:cubicBezTo>
                        <a:pt x="0" y="9610"/>
                        <a:pt x="2771" y="12381"/>
                        <a:pt x="6190" y="12381"/>
                      </a:cubicBezTo>
                      <a:cubicBezTo>
                        <a:pt x="9608" y="12381"/>
                        <a:pt x="12379" y="9610"/>
                        <a:pt x="12379" y="6192"/>
                      </a:cubicBezTo>
                      <a:cubicBezTo>
                        <a:pt x="12379" y="2774"/>
                        <a:pt x="9608" y="1"/>
                        <a:pt x="6190" y="1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42" name="Google Shape;5142;p68"/>
                <p:cNvSpPr/>
                <p:nvPr/>
              </p:nvSpPr>
              <p:spPr>
                <a:xfrm>
                  <a:off x="6006138" y="3931286"/>
                  <a:ext cx="122738" cy="12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79" extrusionOk="0">
                      <a:moveTo>
                        <a:pt x="6190" y="0"/>
                      </a:moveTo>
                      <a:cubicBezTo>
                        <a:pt x="2771" y="0"/>
                        <a:pt x="0" y="2771"/>
                        <a:pt x="0" y="6189"/>
                      </a:cubicBezTo>
                      <a:cubicBezTo>
                        <a:pt x="0" y="9608"/>
                        <a:pt x="2771" y="12379"/>
                        <a:pt x="6190" y="12379"/>
                      </a:cubicBezTo>
                      <a:cubicBezTo>
                        <a:pt x="9608" y="12379"/>
                        <a:pt x="12379" y="9608"/>
                        <a:pt x="12379" y="6189"/>
                      </a:cubicBezTo>
                      <a:cubicBezTo>
                        <a:pt x="12379" y="2771"/>
                        <a:pt x="9608" y="0"/>
                        <a:pt x="6190" y="0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43" name="Google Shape;5143;p68"/>
                <p:cNvSpPr/>
                <p:nvPr/>
              </p:nvSpPr>
              <p:spPr>
                <a:xfrm>
                  <a:off x="6006138" y="4193825"/>
                  <a:ext cx="122738" cy="122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80" extrusionOk="0">
                      <a:moveTo>
                        <a:pt x="6190" y="1"/>
                      </a:moveTo>
                      <a:cubicBezTo>
                        <a:pt x="2771" y="1"/>
                        <a:pt x="0" y="2772"/>
                        <a:pt x="0" y="6190"/>
                      </a:cubicBezTo>
                      <a:cubicBezTo>
                        <a:pt x="0" y="9608"/>
                        <a:pt x="2771" y="12379"/>
                        <a:pt x="6190" y="12379"/>
                      </a:cubicBezTo>
                      <a:cubicBezTo>
                        <a:pt x="9608" y="12379"/>
                        <a:pt x="12379" y="9608"/>
                        <a:pt x="12379" y="6190"/>
                      </a:cubicBezTo>
                      <a:cubicBezTo>
                        <a:pt x="12379" y="2772"/>
                        <a:pt x="9608" y="1"/>
                        <a:pt x="6190" y="1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44" name="Google Shape;5144;p68"/>
                <p:cNvSpPr/>
                <p:nvPr/>
              </p:nvSpPr>
              <p:spPr>
                <a:xfrm>
                  <a:off x="6006138" y="4456375"/>
                  <a:ext cx="122738" cy="122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81" extrusionOk="0">
                      <a:moveTo>
                        <a:pt x="6190" y="0"/>
                      </a:moveTo>
                      <a:cubicBezTo>
                        <a:pt x="2771" y="0"/>
                        <a:pt x="0" y="2771"/>
                        <a:pt x="0" y="6191"/>
                      </a:cubicBezTo>
                      <a:cubicBezTo>
                        <a:pt x="0" y="9609"/>
                        <a:pt x="2771" y="12380"/>
                        <a:pt x="6190" y="12380"/>
                      </a:cubicBezTo>
                      <a:cubicBezTo>
                        <a:pt x="9608" y="12380"/>
                        <a:pt x="12379" y="9609"/>
                        <a:pt x="12379" y="6191"/>
                      </a:cubicBezTo>
                      <a:cubicBezTo>
                        <a:pt x="12379" y="2771"/>
                        <a:pt x="9608" y="0"/>
                        <a:pt x="6190" y="0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45" name="Google Shape;5145;p68"/>
                <p:cNvSpPr/>
                <p:nvPr/>
              </p:nvSpPr>
              <p:spPr>
                <a:xfrm>
                  <a:off x="6006138" y="4718934"/>
                  <a:ext cx="122738" cy="12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12379" extrusionOk="0">
                      <a:moveTo>
                        <a:pt x="6190" y="0"/>
                      </a:moveTo>
                      <a:cubicBezTo>
                        <a:pt x="2771" y="0"/>
                        <a:pt x="0" y="2771"/>
                        <a:pt x="0" y="6189"/>
                      </a:cubicBezTo>
                      <a:cubicBezTo>
                        <a:pt x="0" y="9608"/>
                        <a:pt x="2771" y="12379"/>
                        <a:pt x="6190" y="12379"/>
                      </a:cubicBezTo>
                      <a:cubicBezTo>
                        <a:pt x="9608" y="12379"/>
                        <a:pt x="12379" y="9608"/>
                        <a:pt x="12379" y="6189"/>
                      </a:cubicBezTo>
                      <a:cubicBezTo>
                        <a:pt x="12379" y="2771"/>
                        <a:pt x="9608" y="0"/>
                        <a:pt x="6190" y="0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5146" name="Google Shape;5146;p68"/>
          <p:cNvGrpSpPr/>
          <p:nvPr/>
        </p:nvGrpSpPr>
        <p:grpSpPr>
          <a:xfrm>
            <a:off x="5683472" y="3518037"/>
            <a:ext cx="2749952" cy="870677"/>
            <a:chOff x="238125" y="1725700"/>
            <a:chExt cx="7139025" cy="2260325"/>
          </a:xfrm>
        </p:grpSpPr>
        <p:sp>
          <p:nvSpPr>
            <p:cNvPr id="5147" name="Google Shape;5147;p68"/>
            <p:cNvSpPr/>
            <p:nvPr/>
          </p:nvSpPr>
          <p:spPr>
            <a:xfrm>
              <a:off x="238125" y="1741950"/>
              <a:ext cx="6506150" cy="2228050"/>
            </a:xfrm>
            <a:custGeom>
              <a:avLst/>
              <a:gdLst/>
              <a:ahLst/>
              <a:cxnLst/>
              <a:rect l="l" t="t" r="r" b="b"/>
              <a:pathLst>
                <a:path w="260246" h="89122" extrusionOk="0">
                  <a:moveTo>
                    <a:pt x="260246" y="1"/>
                  </a:moveTo>
                  <a:lnTo>
                    <a:pt x="0" y="44559"/>
                  </a:lnTo>
                  <a:lnTo>
                    <a:pt x="260241" y="89121"/>
                  </a:lnTo>
                  <a:cubicBezTo>
                    <a:pt x="250030" y="85482"/>
                    <a:pt x="242259" y="66921"/>
                    <a:pt x="242259" y="44559"/>
                  </a:cubicBezTo>
                  <a:cubicBezTo>
                    <a:pt x="242259" y="22201"/>
                    <a:pt x="250039" y="3626"/>
                    <a:pt x="260246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68"/>
            <p:cNvSpPr/>
            <p:nvPr/>
          </p:nvSpPr>
          <p:spPr>
            <a:xfrm>
              <a:off x="2480475" y="2435950"/>
              <a:ext cx="438500" cy="841400"/>
            </a:xfrm>
            <a:custGeom>
              <a:avLst/>
              <a:gdLst/>
              <a:ahLst/>
              <a:cxnLst/>
              <a:rect l="l" t="t" r="r" b="b"/>
              <a:pathLst>
                <a:path w="17540" h="33656" extrusionOk="0">
                  <a:moveTo>
                    <a:pt x="8770" y="1"/>
                  </a:moveTo>
                  <a:cubicBezTo>
                    <a:pt x="3929" y="1"/>
                    <a:pt x="0" y="7536"/>
                    <a:pt x="0" y="16826"/>
                  </a:cubicBezTo>
                  <a:cubicBezTo>
                    <a:pt x="0" y="26120"/>
                    <a:pt x="3929" y="33655"/>
                    <a:pt x="8770" y="33655"/>
                  </a:cubicBezTo>
                  <a:cubicBezTo>
                    <a:pt x="13616" y="33655"/>
                    <a:pt x="17540" y="26120"/>
                    <a:pt x="17540" y="16826"/>
                  </a:cubicBezTo>
                  <a:cubicBezTo>
                    <a:pt x="17540" y="7536"/>
                    <a:pt x="13616" y="1"/>
                    <a:pt x="8770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68"/>
            <p:cNvSpPr/>
            <p:nvPr/>
          </p:nvSpPr>
          <p:spPr>
            <a:xfrm>
              <a:off x="3663250" y="2219875"/>
              <a:ext cx="607450" cy="1272525"/>
            </a:xfrm>
            <a:custGeom>
              <a:avLst/>
              <a:gdLst/>
              <a:ahLst/>
              <a:cxnLst/>
              <a:rect l="l" t="t" r="r" b="b"/>
              <a:pathLst>
                <a:path w="24298" h="50901" extrusionOk="0">
                  <a:moveTo>
                    <a:pt x="12147" y="1"/>
                  </a:moveTo>
                  <a:cubicBezTo>
                    <a:pt x="8924" y="1"/>
                    <a:pt x="5836" y="2681"/>
                    <a:pt x="3558" y="7450"/>
                  </a:cubicBezTo>
                  <a:cubicBezTo>
                    <a:pt x="1280" y="12224"/>
                    <a:pt x="0" y="18697"/>
                    <a:pt x="0" y="25451"/>
                  </a:cubicBezTo>
                  <a:cubicBezTo>
                    <a:pt x="0" y="32200"/>
                    <a:pt x="1280" y="38673"/>
                    <a:pt x="3558" y="43447"/>
                  </a:cubicBezTo>
                  <a:cubicBezTo>
                    <a:pt x="5836" y="48216"/>
                    <a:pt x="8924" y="50901"/>
                    <a:pt x="12147" y="50901"/>
                  </a:cubicBezTo>
                  <a:cubicBezTo>
                    <a:pt x="15370" y="50901"/>
                    <a:pt x="18457" y="48216"/>
                    <a:pt x="20735" y="43447"/>
                  </a:cubicBezTo>
                  <a:cubicBezTo>
                    <a:pt x="23014" y="38673"/>
                    <a:pt x="24298" y="32200"/>
                    <a:pt x="24298" y="25451"/>
                  </a:cubicBezTo>
                  <a:cubicBezTo>
                    <a:pt x="24298" y="18697"/>
                    <a:pt x="23014" y="12224"/>
                    <a:pt x="20735" y="7450"/>
                  </a:cubicBezTo>
                  <a:cubicBezTo>
                    <a:pt x="18457" y="2681"/>
                    <a:pt x="15370" y="1"/>
                    <a:pt x="12147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68"/>
            <p:cNvSpPr/>
            <p:nvPr/>
          </p:nvSpPr>
          <p:spPr>
            <a:xfrm>
              <a:off x="4999700" y="1973525"/>
              <a:ext cx="820500" cy="1764350"/>
            </a:xfrm>
            <a:custGeom>
              <a:avLst/>
              <a:gdLst/>
              <a:ahLst/>
              <a:cxnLst/>
              <a:rect l="l" t="t" r="r" b="b"/>
              <a:pathLst>
                <a:path w="32820" h="70574" extrusionOk="0">
                  <a:moveTo>
                    <a:pt x="16410" y="0"/>
                  </a:moveTo>
                  <a:cubicBezTo>
                    <a:pt x="12057" y="0"/>
                    <a:pt x="7884" y="3716"/>
                    <a:pt x="4806" y="10334"/>
                  </a:cubicBezTo>
                  <a:cubicBezTo>
                    <a:pt x="1728" y="16952"/>
                    <a:pt x="1" y="25925"/>
                    <a:pt x="1" y="35287"/>
                  </a:cubicBezTo>
                  <a:cubicBezTo>
                    <a:pt x="1" y="44644"/>
                    <a:pt x="1728" y="53622"/>
                    <a:pt x="4806" y="60239"/>
                  </a:cubicBezTo>
                  <a:cubicBezTo>
                    <a:pt x="7884" y="66857"/>
                    <a:pt x="12057" y="70573"/>
                    <a:pt x="16410" y="70573"/>
                  </a:cubicBezTo>
                  <a:cubicBezTo>
                    <a:pt x="20759" y="70573"/>
                    <a:pt x="24936" y="66857"/>
                    <a:pt x="28014" y="60239"/>
                  </a:cubicBezTo>
                  <a:cubicBezTo>
                    <a:pt x="31088" y="53622"/>
                    <a:pt x="32819" y="44644"/>
                    <a:pt x="32819" y="35287"/>
                  </a:cubicBezTo>
                  <a:cubicBezTo>
                    <a:pt x="32819" y="25925"/>
                    <a:pt x="31088" y="16952"/>
                    <a:pt x="28014" y="10334"/>
                  </a:cubicBezTo>
                  <a:cubicBezTo>
                    <a:pt x="24936" y="3716"/>
                    <a:pt x="20759" y="0"/>
                    <a:pt x="1641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68"/>
            <p:cNvSpPr/>
            <p:nvPr/>
          </p:nvSpPr>
          <p:spPr>
            <a:xfrm>
              <a:off x="6838275" y="1725700"/>
              <a:ext cx="150" cy="0"/>
            </a:xfrm>
            <a:custGeom>
              <a:avLst/>
              <a:gdLst/>
              <a:ahLst/>
              <a:cxnLst/>
              <a:rect l="l" t="t" r="r" b="b"/>
              <a:pathLst>
                <a:path w="6" extrusionOk="0">
                  <a:moveTo>
                    <a:pt x="5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68"/>
            <p:cNvSpPr/>
            <p:nvPr/>
          </p:nvSpPr>
          <p:spPr>
            <a:xfrm>
              <a:off x="6838400" y="3986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68"/>
            <p:cNvSpPr/>
            <p:nvPr/>
          </p:nvSpPr>
          <p:spPr>
            <a:xfrm>
              <a:off x="6744250" y="3969975"/>
              <a:ext cx="94175" cy="16050"/>
            </a:xfrm>
            <a:custGeom>
              <a:avLst/>
              <a:gdLst/>
              <a:ahLst/>
              <a:cxnLst/>
              <a:rect l="l" t="t" r="r" b="b"/>
              <a:pathLst>
                <a:path w="3767" h="642" extrusionOk="0">
                  <a:moveTo>
                    <a:pt x="1" y="0"/>
                  </a:moveTo>
                  <a:lnTo>
                    <a:pt x="1" y="0"/>
                  </a:lnTo>
                  <a:cubicBezTo>
                    <a:pt x="1190" y="425"/>
                    <a:pt x="2415" y="642"/>
                    <a:pt x="3662" y="642"/>
                  </a:cubicBezTo>
                  <a:lnTo>
                    <a:pt x="3766" y="64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68"/>
            <p:cNvSpPr/>
            <p:nvPr/>
          </p:nvSpPr>
          <p:spPr>
            <a:xfrm>
              <a:off x="6744250" y="1725700"/>
              <a:ext cx="94050" cy="16175"/>
            </a:xfrm>
            <a:custGeom>
              <a:avLst/>
              <a:gdLst/>
              <a:ahLst/>
              <a:cxnLst/>
              <a:rect l="l" t="t" r="r" b="b"/>
              <a:pathLst>
                <a:path w="3762" h="647" extrusionOk="0">
                  <a:moveTo>
                    <a:pt x="3662" y="0"/>
                  </a:moveTo>
                  <a:cubicBezTo>
                    <a:pt x="2415" y="0"/>
                    <a:pt x="1194" y="222"/>
                    <a:pt x="1" y="646"/>
                  </a:cubicBezTo>
                  <a:lnTo>
                    <a:pt x="3762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68"/>
            <p:cNvSpPr/>
            <p:nvPr/>
          </p:nvSpPr>
          <p:spPr>
            <a:xfrm>
              <a:off x="6294575" y="1725700"/>
              <a:ext cx="1082575" cy="2260225"/>
            </a:xfrm>
            <a:custGeom>
              <a:avLst/>
              <a:gdLst/>
              <a:ahLst/>
              <a:cxnLst/>
              <a:rect l="l" t="t" r="r" b="b"/>
              <a:pathLst>
                <a:path w="43303" h="90409" extrusionOk="0">
                  <a:moveTo>
                    <a:pt x="21749" y="0"/>
                  </a:moveTo>
                  <a:lnTo>
                    <a:pt x="17988" y="646"/>
                  </a:lnTo>
                  <a:cubicBezTo>
                    <a:pt x="7781" y="4276"/>
                    <a:pt x="1" y="22846"/>
                    <a:pt x="1" y="45204"/>
                  </a:cubicBezTo>
                  <a:cubicBezTo>
                    <a:pt x="1" y="67562"/>
                    <a:pt x="7781" y="86132"/>
                    <a:pt x="17988" y="89766"/>
                  </a:cubicBezTo>
                  <a:lnTo>
                    <a:pt x="21753" y="90408"/>
                  </a:lnTo>
                  <a:lnTo>
                    <a:pt x="21758" y="90408"/>
                  </a:lnTo>
                  <a:cubicBezTo>
                    <a:pt x="33665" y="90291"/>
                    <a:pt x="43302" y="70094"/>
                    <a:pt x="43302" y="45204"/>
                  </a:cubicBezTo>
                  <a:cubicBezTo>
                    <a:pt x="43302" y="20315"/>
                    <a:pt x="33665" y="118"/>
                    <a:pt x="21753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68"/>
            <p:cNvSpPr/>
            <p:nvPr/>
          </p:nvSpPr>
          <p:spPr>
            <a:xfrm>
              <a:off x="1511625" y="2613375"/>
              <a:ext cx="292400" cy="484275"/>
            </a:xfrm>
            <a:custGeom>
              <a:avLst/>
              <a:gdLst/>
              <a:ahLst/>
              <a:cxnLst/>
              <a:rect l="l" t="t" r="r" b="b"/>
              <a:pathLst>
                <a:path w="11696" h="19371" extrusionOk="0">
                  <a:moveTo>
                    <a:pt x="5850" y="1"/>
                  </a:moveTo>
                  <a:cubicBezTo>
                    <a:pt x="2618" y="1"/>
                    <a:pt x="1" y="4336"/>
                    <a:pt x="1" y="9684"/>
                  </a:cubicBezTo>
                  <a:cubicBezTo>
                    <a:pt x="1" y="15036"/>
                    <a:pt x="2618" y="19371"/>
                    <a:pt x="5850" y="19371"/>
                  </a:cubicBezTo>
                  <a:cubicBezTo>
                    <a:pt x="9078" y="19371"/>
                    <a:pt x="11695" y="15036"/>
                    <a:pt x="11695" y="9684"/>
                  </a:cubicBezTo>
                  <a:cubicBezTo>
                    <a:pt x="11695" y="4336"/>
                    <a:pt x="9078" y="1"/>
                    <a:pt x="5850" y="1"/>
                  </a:cubicBez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57" name="Google Shape;5157;p68"/>
          <p:cNvGrpSpPr/>
          <p:nvPr/>
        </p:nvGrpSpPr>
        <p:grpSpPr>
          <a:xfrm>
            <a:off x="5953636" y="2459783"/>
            <a:ext cx="1105452" cy="916747"/>
            <a:chOff x="5249100" y="1210600"/>
            <a:chExt cx="3502700" cy="2904775"/>
          </a:xfrm>
        </p:grpSpPr>
        <p:sp>
          <p:nvSpPr>
            <p:cNvPr id="5158" name="Google Shape;5158;p68"/>
            <p:cNvSpPr/>
            <p:nvPr/>
          </p:nvSpPr>
          <p:spPr>
            <a:xfrm>
              <a:off x="5479658" y="1210600"/>
              <a:ext cx="3108190" cy="632425"/>
            </a:xfrm>
            <a:custGeom>
              <a:avLst/>
              <a:gdLst/>
              <a:ahLst/>
              <a:cxnLst/>
              <a:rect l="l" t="t" r="r" b="b"/>
              <a:pathLst>
                <a:path w="117257" h="25297" extrusionOk="0">
                  <a:moveTo>
                    <a:pt x="1" y="0"/>
                  </a:moveTo>
                  <a:lnTo>
                    <a:pt x="14647" y="25297"/>
                  </a:lnTo>
                  <a:lnTo>
                    <a:pt x="102066" y="25297"/>
                  </a:lnTo>
                  <a:lnTo>
                    <a:pt x="117257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68"/>
            <p:cNvSpPr/>
            <p:nvPr/>
          </p:nvSpPr>
          <p:spPr>
            <a:xfrm>
              <a:off x="5769162" y="1842998"/>
              <a:ext cx="2424880" cy="631925"/>
            </a:xfrm>
            <a:custGeom>
              <a:avLst/>
              <a:gdLst/>
              <a:ahLst/>
              <a:cxnLst/>
              <a:rect l="l" t="t" r="r" b="b"/>
              <a:pathLst>
                <a:path w="91479" h="25277" extrusionOk="0">
                  <a:moveTo>
                    <a:pt x="1" y="1"/>
                  </a:moveTo>
                  <a:lnTo>
                    <a:pt x="14647" y="25276"/>
                  </a:lnTo>
                  <a:lnTo>
                    <a:pt x="76602" y="25276"/>
                  </a:lnTo>
                  <a:lnTo>
                    <a:pt x="91479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68"/>
            <p:cNvSpPr/>
            <p:nvPr/>
          </p:nvSpPr>
          <p:spPr>
            <a:xfrm>
              <a:off x="6065319" y="2474896"/>
              <a:ext cx="1739369" cy="632450"/>
            </a:xfrm>
            <a:custGeom>
              <a:avLst/>
              <a:gdLst/>
              <a:ahLst/>
              <a:cxnLst/>
              <a:rect l="l" t="t" r="r" b="b"/>
              <a:pathLst>
                <a:path w="65618" h="25298" extrusionOk="0">
                  <a:moveTo>
                    <a:pt x="1" y="0"/>
                  </a:moveTo>
                  <a:lnTo>
                    <a:pt x="14417" y="25297"/>
                  </a:lnTo>
                  <a:lnTo>
                    <a:pt x="50887" y="25297"/>
                  </a:lnTo>
                  <a:lnTo>
                    <a:pt x="6561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68"/>
            <p:cNvSpPr/>
            <p:nvPr/>
          </p:nvSpPr>
          <p:spPr>
            <a:xfrm>
              <a:off x="6354293" y="3107319"/>
              <a:ext cx="1061572" cy="632425"/>
            </a:xfrm>
            <a:custGeom>
              <a:avLst/>
              <a:gdLst/>
              <a:ahLst/>
              <a:cxnLst/>
              <a:rect l="l" t="t" r="r" b="b"/>
              <a:pathLst>
                <a:path w="40048" h="25297" extrusionOk="0">
                  <a:moveTo>
                    <a:pt x="0" y="0"/>
                  </a:moveTo>
                  <a:lnTo>
                    <a:pt x="14668" y="25297"/>
                  </a:lnTo>
                  <a:lnTo>
                    <a:pt x="25360" y="25297"/>
                  </a:lnTo>
                  <a:lnTo>
                    <a:pt x="40048" y="0"/>
                  </a:ln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162" name="Google Shape;5162;p68"/>
            <p:cNvCxnSpPr/>
            <p:nvPr/>
          </p:nvCxnSpPr>
          <p:spPr>
            <a:xfrm>
              <a:off x="5249100" y="2382654"/>
              <a:ext cx="922800" cy="0"/>
            </a:xfrm>
            <a:prstGeom prst="straightConnector1">
              <a:avLst/>
            </a:prstGeom>
            <a:noFill/>
            <a:ln w="19050" cap="flat" cmpd="sng">
              <a:solidFill>
                <a:srgbClr val="869FB2"/>
              </a:solidFill>
              <a:prstDash val="solid"/>
              <a:round/>
              <a:headEnd type="oval" w="med" len="med"/>
              <a:tailEnd type="none" w="med" len="med"/>
            </a:ln>
          </p:spPr>
        </p:cxnSp>
        <p:cxnSp>
          <p:nvCxnSpPr>
            <p:cNvPr id="5163" name="Google Shape;5163;p68"/>
            <p:cNvCxnSpPr/>
            <p:nvPr/>
          </p:nvCxnSpPr>
          <p:spPr>
            <a:xfrm rot="10800000">
              <a:off x="8178522" y="1765431"/>
              <a:ext cx="559200" cy="0"/>
            </a:xfrm>
            <a:prstGeom prst="straightConnector1">
              <a:avLst/>
            </a:prstGeom>
            <a:noFill/>
            <a:ln w="19050" cap="flat" cmpd="sng">
              <a:solidFill>
                <a:srgbClr val="BAC8D3"/>
              </a:solidFill>
              <a:prstDash val="solid"/>
              <a:round/>
              <a:headEnd type="oval" w="med" len="med"/>
              <a:tailEnd type="none" w="med" len="med"/>
            </a:ln>
          </p:spPr>
        </p:cxnSp>
        <p:cxnSp>
          <p:nvCxnSpPr>
            <p:cNvPr id="5164" name="Google Shape;5164;p68"/>
            <p:cNvCxnSpPr/>
            <p:nvPr/>
          </p:nvCxnSpPr>
          <p:spPr>
            <a:xfrm rot="10800000">
              <a:off x="7467500" y="2943528"/>
              <a:ext cx="1284300" cy="0"/>
            </a:xfrm>
            <a:prstGeom prst="straightConnector1">
              <a:avLst/>
            </a:prstGeom>
            <a:noFill/>
            <a:ln w="19050" cap="flat" cmpd="sng">
              <a:solidFill>
                <a:srgbClr val="5F7D95"/>
              </a:solidFill>
              <a:prstDash val="solid"/>
              <a:round/>
              <a:headEnd type="oval" w="med" len="med"/>
              <a:tailEnd type="none" w="med" len="med"/>
            </a:ln>
          </p:spPr>
        </p:cxnSp>
        <p:cxnSp>
          <p:nvCxnSpPr>
            <p:cNvPr id="5165" name="Google Shape;5165;p68"/>
            <p:cNvCxnSpPr/>
            <p:nvPr/>
          </p:nvCxnSpPr>
          <p:spPr>
            <a:xfrm>
              <a:off x="5787288" y="3630350"/>
              <a:ext cx="922800" cy="0"/>
            </a:xfrm>
            <a:prstGeom prst="straightConnector1">
              <a:avLst/>
            </a:prstGeom>
            <a:noFill/>
            <a:ln w="19050" cap="flat" cmpd="sng">
              <a:solidFill>
                <a:srgbClr val="435D74"/>
              </a:solidFill>
              <a:prstDash val="solid"/>
              <a:round/>
              <a:headEnd type="oval" w="med" len="med"/>
              <a:tailEnd type="none" w="med" len="med"/>
            </a:ln>
          </p:spPr>
        </p:cxnSp>
        <p:sp>
          <p:nvSpPr>
            <p:cNvPr id="5166" name="Google Shape;5166;p68"/>
            <p:cNvSpPr/>
            <p:nvPr/>
          </p:nvSpPr>
          <p:spPr>
            <a:xfrm>
              <a:off x="6601902" y="3690575"/>
              <a:ext cx="566400" cy="4248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67" name="Google Shape;5167;p68"/>
          <p:cNvGrpSpPr/>
          <p:nvPr/>
        </p:nvGrpSpPr>
        <p:grpSpPr>
          <a:xfrm>
            <a:off x="7136183" y="1179201"/>
            <a:ext cx="1304650" cy="1124856"/>
            <a:chOff x="7287122" y="1165658"/>
            <a:chExt cx="1219413" cy="1051365"/>
          </a:xfrm>
        </p:grpSpPr>
        <p:grpSp>
          <p:nvGrpSpPr>
            <p:cNvPr id="5168" name="Google Shape;5168;p68"/>
            <p:cNvGrpSpPr/>
            <p:nvPr/>
          </p:nvGrpSpPr>
          <p:grpSpPr>
            <a:xfrm>
              <a:off x="7287122" y="1969723"/>
              <a:ext cx="1219413" cy="247300"/>
              <a:chOff x="7287122" y="1969723"/>
              <a:chExt cx="1219413" cy="247300"/>
            </a:xfrm>
          </p:grpSpPr>
          <p:sp>
            <p:nvSpPr>
              <p:cNvPr id="5169" name="Google Shape;5169;p68"/>
              <p:cNvSpPr/>
              <p:nvPr/>
            </p:nvSpPr>
            <p:spPr>
              <a:xfrm flipH="1">
                <a:off x="8366247" y="1969723"/>
                <a:ext cx="140288" cy="247300"/>
              </a:xfrm>
              <a:custGeom>
                <a:avLst/>
                <a:gdLst/>
                <a:ahLst/>
                <a:cxnLst/>
                <a:rect l="l" t="t" r="r" b="b"/>
                <a:pathLst>
                  <a:path w="14992" h="26428" extrusionOk="0">
                    <a:moveTo>
                      <a:pt x="31" y="0"/>
                    </a:moveTo>
                    <a:cubicBezTo>
                      <a:pt x="25" y="0"/>
                      <a:pt x="19" y="0"/>
                      <a:pt x="13" y="0"/>
                    </a:cubicBezTo>
                    <a:lnTo>
                      <a:pt x="0" y="0"/>
                    </a:lnTo>
                    <a:lnTo>
                      <a:pt x="0" y="26407"/>
                    </a:lnTo>
                    <a:lnTo>
                      <a:pt x="13" y="26427"/>
                    </a:lnTo>
                    <a:lnTo>
                      <a:pt x="14992" y="1860"/>
                    </a:lnTo>
                    <a:cubicBezTo>
                      <a:pt x="10391" y="663"/>
                      <a:pt x="5335" y="0"/>
                      <a:pt x="31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170" name="Google Shape;5170;p68"/>
              <p:cNvGrpSpPr/>
              <p:nvPr/>
            </p:nvGrpSpPr>
            <p:grpSpPr>
              <a:xfrm>
                <a:off x="7287122" y="2063892"/>
                <a:ext cx="1151753" cy="73428"/>
                <a:chOff x="7287122" y="2063892"/>
                <a:chExt cx="1151753" cy="73428"/>
              </a:xfrm>
            </p:grpSpPr>
            <p:sp>
              <p:nvSpPr>
                <p:cNvPr id="5171" name="Google Shape;5171;p68"/>
                <p:cNvSpPr/>
                <p:nvPr/>
              </p:nvSpPr>
              <p:spPr>
                <a:xfrm flipH="1">
                  <a:off x="7287122" y="2063892"/>
                  <a:ext cx="507103" cy="73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24" h="7847" extrusionOk="0">
                      <a:moveTo>
                        <a:pt x="0" y="1"/>
                      </a:moveTo>
                      <a:lnTo>
                        <a:pt x="0" y="7847"/>
                      </a:lnTo>
                      <a:lnTo>
                        <a:pt x="35123" y="7847"/>
                      </a:lnTo>
                      <a:lnTo>
                        <a:pt x="35123" y="1"/>
                      </a:ln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172" name="Google Shape;5172;p68"/>
                <p:cNvCxnSpPr/>
                <p:nvPr/>
              </p:nvCxnSpPr>
              <p:spPr>
                <a:xfrm rot="10800000">
                  <a:off x="7818475" y="2100600"/>
                  <a:ext cx="6204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FD9E0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  <p:grpSp>
          <p:nvGrpSpPr>
            <p:cNvPr id="5173" name="Google Shape;5173;p68"/>
            <p:cNvGrpSpPr/>
            <p:nvPr/>
          </p:nvGrpSpPr>
          <p:grpSpPr>
            <a:xfrm>
              <a:off x="7287122" y="1712201"/>
              <a:ext cx="1219403" cy="246767"/>
              <a:chOff x="7287122" y="1712201"/>
              <a:chExt cx="1219403" cy="246767"/>
            </a:xfrm>
          </p:grpSpPr>
          <p:sp>
            <p:nvSpPr>
              <p:cNvPr id="5174" name="Google Shape;5174;p68"/>
              <p:cNvSpPr/>
              <p:nvPr/>
            </p:nvSpPr>
            <p:spPr>
              <a:xfrm flipH="1">
                <a:off x="8226249" y="1712201"/>
                <a:ext cx="280276" cy="246767"/>
              </a:xfrm>
              <a:custGeom>
                <a:avLst/>
                <a:gdLst/>
                <a:ahLst/>
                <a:cxnLst/>
                <a:rect l="l" t="t" r="r" b="b"/>
                <a:pathLst>
                  <a:path w="29952" h="26371" extrusionOk="0">
                    <a:moveTo>
                      <a:pt x="1" y="0"/>
                    </a:moveTo>
                    <a:lnTo>
                      <a:pt x="1" y="24234"/>
                    </a:lnTo>
                    <a:lnTo>
                      <a:pt x="14" y="24234"/>
                    </a:lnTo>
                    <a:cubicBezTo>
                      <a:pt x="14" y="24234"/>
                      <a:pt x="203" y="24229"/>
                      <a:pt x="558" y="24229"/>
                    </a:cubicBezTo>
                    <a:cubicBezTo>
                      <a:pt x="2473" y="24229"/>
                      <a:pt x="9215" y="24384"/>
                      <a:pt x="17213" y="26370"/>
                    </a:cubicBezTo>
                    <a:lnTo>
                      <a:pt x="29952" y="5713"/>
                    </a:lnTo>
                    <a:cubicBezTo>
                      <a:pt x="29952" y="5713"/>
                      <a:pt x="20827" y="0"/>
                      <a:pt x="14" y="0"/>
                    </a:cubicBez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175" name="Google Shape;5175;p68"/>
              <p:cNvGrpSpPr/>
              <p:nvPr/>
            </p:nvGrpSpPr>
            <p:grpSpPr>
              <a:xfrm>
                <a:off x="7287122" y="1842861"/>
                <a:ext cx="1005303" cy="73419"/>
                <a:chOff x="7287122" y="1842861"/>
                <a:chExt cx="1005303" cy="73419"/>
              </a:xfrm>
            </p:grpSpPr>
            <p:sp>
              <p:nvSpPr>
                <p:cNvPr id="5176" name="Google Shape;5176;p68"/>
                <p:cNvSpPr/>
                <p:nvPr/>
              </p:nvSpPr>
              <p:spPr>
                <a:xfrm flipH="1">
                  <a:off x="7287122" y="1842861"/>
                  <a:ext cx="507103" cy="73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24" h="7846" extrusionOk="0">
                      <a:moveTo>
                        <a:pt x="0" y="1"/>
                      </a:moveTo>
                      <a:lnTo>
                        <a:pt x="0" y="7845"/>
                      </a:lnTo>
                      <a:lnTo>
                        <a:pt x="35123" y="7845"/>
                      </a:lnTo>
                      <a:lnTo>
                        <a:pt x="35123" y="1"/>
                      </a:lnTo>
                      <a:close/>
                    </a:path>
                  </a:pathLst>
                </a:custGeom>
                <a:solidFill>
                  <a:srgbClr val="A5B7C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177" name="Google Shape;5177;p68"/>
                <p:cNvCxnSpPr/>
                <p:nvPr/>
              </p:nvCxnSpPr>
              <p:spPr>
                <a:xfrm rot="10800000">
                  <a:off x="7818425" y="1879575"/>
                  <a:ext cx="474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5B7C6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  <p:grpSp>
          <p:nvGrpSpPr>
            <p:cNvPr id="5178" name="Google Shape;5178;p68"/>
            <p:cNvGrpSpPr/>
            <p:nvPr/>
          </p:nvGrpSpPr>
          <p:grpSpPr>
            <a:xfrm>
              <a:off x="7287122" y="1447520"/>
              <a:ext cx="1219403" cy="286667"/>
              <a:chOff x="7287122" y="1447520"/>
              <a:chExt cx="1219403" cy="286667"/>
            </a:xfrm>
          </p:grpSpPr>
          <p:sp>
            <p:nvSpPr>
              <p:cNvPr id="5179" name="Google Shape;5179;p68"/>
              <p:cNvSpPr/>
              <p:nvPr/>
            </p:nvSpPr>
            <p:spPr>
              <a:xfrm flipH="1">
                <a:off x="8087665" y="1447520"/>
                <a:ext cx="418860" cy="286667"/>
              </a:xfrm>
              <a:custGeom>
                <a:avLst/>
                <a:gdLst/>
                <a:ahLst/>
                <a:cxnLst/>
                <a:rect l="l" t="t" r="r" b="b"/>
                <a:pathLst>
                  <a:path w="44762" h="30635" extrusionOk="0">
                    <a:moveTo>
                      <a:pt x="1" y="1"/>
                    </a:moveTo>
                    <a:lnTo>
                      <a:pt x="1" y="24648"/>
                    </a:lnTo>
                    <a:lnTo>
                      <a:pt x="14" y="24648"/>
                    </a:lnTo>
                    <a:cubicBezTo>
                      <a:pt x="5607" y="24648"/>
                      <a:pt x="18560" y="25130"/>
                      <a:pt x="31390" y="30635"/>
                    </a:cubicBezTo>
                    <a:lnTo>
                      <a:pt x="44761" y="10327"/>
                    </a:lnTo>
                    <a:cubicBezTo>
                      <a:pt x="44761" y="10327"/>
                      <a:pt x="27304" y="1"/>
                      <a:pt x="14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180" name="Google Shape;5180;p68"/>
              <p:cNvGrpSpPr/>
              <p:nvPr/>
            </p:nvGrpSpPr>
            <p:grpSpPr>
              <a:xfrm>
                <a:off x="7287122" y="1581977"/>
                <a:ext cx="852803" cy="73428"/>
                <a:chOff x="7287122" y="1581977"/>
                <a:chExt cx="852803" cy="73428"/>
              </a:xfrm>
            </p:grpSpPr>
            <p:sp>
              <p:nvSpPr>
                <p:cNvPr id="5181" name="Google Shape;5181;p68"/>
                <p:cNvSpPr/>
                <p:nvPr/>
              </p:nvSpPr>
              <p:spPr>
                <a:xfrm flipH="1">
                  <a:off x="7287122" y="1581977"/>
                  <a:ext cx="507103" cy="73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24" h="7847" extrusionOk="0">
                      <a:moveTo>
                        <a:pt x="0" y="1"/>
                      </a:moveTo>
                      <a:lnTo>
                        <a:pt x="0" y="7847"/>
                      </a:lnTo>
                      <a:lnTo>
                        <a:pt x="35123" y="7847"/>
                      </a:lnTo>
                      <a:lnTo>
                        <a:pt x="35123" y="1"/>
                      </a:ln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182" name="Google Shape;5182;p68"/>
                <p:cNvCxnSpPr/>
                <p:nvPr/>
              </p:nvCxnSpPr>
              <p:spPr>
                <a:xfrm rot="10800000">
                  <a:off x="7818325" y="1618700"/>
                  <a:ext cx="321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869FB2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  <p:grpSp>
          <p:nvGrpSpPr>
            <p:cNvPr id="5183" name="Google Shape;5183;p68"/>
            <p:cNvGrpSpPr/>
            <p:nvPr/>
          </p:nvGrpSpPr>
          <p:grpSpPr>
            <a:xfrm>
              <a:off x="7287122" y="1165658"/>
              <a:ext cx="1219403" cy="344253"/>
              <a:chOff x="7287122" y="1165658"/>
              <a:chExt cx="1219403" cy="344253"/>
            </a:xfrm>
          </p:grpSpPr>
          <p:sp>
            <p:nvSpPr>
              <p:cNvPr id="5184" name="Google Shape;5184;p68"/>
              <p:cNvSpPr/>
              <p:nvPr/>
            </p:nvSpPr>
            <p:spPr>
              <a:xfrm flipH="1">
                <a:off x="7919557" y="1165658"/>
                <a:ext cx="586968" cy="344253"/>
              </a:xfrm>
              <a:custGeom>
                <a:avLst/>
                <a:gdLst/>
                <a:ahLst/>
                <a:cxnLst/>
                <a:rect l="l" t="t" r="r" b="b"/>
                <a:pathLst>
                  <a:path w="62727" h="36789" extrusionOk="0">
                    <a:moveTo>
                      <a:pt x="1" y="1"/>
                    </a:moveTo>
                    <a:lnTo>
                      <a:pt x="1" y="25976"/>
                    </a:lnTo>
                    <a:lnTo>
                      <a:pt x="17" y="25976"/>
                    </a:lnTo>
                    <a:cubicBezTo>
                      <a:pt x="74" y="25976"/>
                      <a:pt x="588" y="25960"/>
                      <a:pt x="1487" y="25960"/>
                    </a:cubicBezTo>
                    <a:cubicBezTo>
                      <a:pt x="7235" y="25960"/>
                      <a:pt x="28709" y="26646"/>
                      <a:pt x="46867" y="36789"/>
                    </a:cubicBezTo>
                    <a:lnTo>
                      <a:pt x="62726" y="12728"/>
                    </a:lnTo>
                    <a:cubicBezTo>
                      <a:pt x="62726" y="12728"/>
                      <a:pt x="39312" y="2"/>
                      <a:pt x="17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185" name="Google Shape;5185;p68"/>
              <p:cNvGrpSpPr/>
              <p:nvPr/>
            </p:nvGrpSpPr>
            <p:grpSpPr>
              <a:xfrm>
                <a:off x="7287122" y="1341025"/>
                <a:ext cx="695703" cy="73419"/>
                <a:chOff x="7287122" y="1341025"/>
                <a:chExt cx="695703" cy="73419"/>
              </a:xfrm>
            </p:grpSpPr>
            <p:sp>
              <p:nvSpPr>
                <p:cNvPr id="5186" name="Google Shape;5186;p68"/>
                <p:cNvSpPr/>
                <p:nvPr/>
              </p:nvSpPr>
              <p:spPr>
                <a:xfrm flipH="1">
                  <a:off x="7287122" y="1341025"/>
                  <a:ext cx="507103" cy="73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24" h="7846" extrusionOk="0">
                      <a:moveTo>
                        <a:pt x="0" y="1"/>
                      </a:moveTo>
                      <a:lnTo>
                        <a:pt x="0" y="7845"/>
                      </a:lnTo>
                      <a:lnTo>
                        <a:pt x="35123" y="7845"/>
                      </a:lnTo>
                      <a:lnTo>
                        <a:pt x="35123" y="1"/>
                      </a:ln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187" name="Google Shape;5187;p68"/>
                <p:cNvCxnSpPr/>
                <p:nvPr/>
              </p:nvCxnSpPr>
              <p:spPr>
                <a:xfrm rot="10800000">
                  <a:off x="7818425" y="1377750"/>
                  <a:ext cx="1644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869FB1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</p:grpSp>
      <p:grpSp>
        <p:nvGrpSpPr>
          <p:cNvPr id="5188" name="Google Shape;5188;p68"/>
          <p:cNvGrpSpPr/>
          <p:nvPr/>
        </p:nvGrpSpPr>
        <p:grpSpPr>
          <a:xfrm>
            <a:off x="5802676" y="1185224"/>
            <a:ext cx="1397729" cy="1098540"/>
            <a:chOff x="5900602" y="1193063"/>
            <a:chExt cx="1299851" cy="1021707"/>
          </a:xfrm>
        </p:grpSpPr>
        <p:grpSp>
          <p:nvGrpSpPr>
            <p:cNvPr id="5189" name="Google Shape;5189;p68"/>
            <p:cNvGrpSpPr/>
            <p:nvPr/>
          </p:nvGrpSpPr>
          <p:grpSpPr>
            <a:xfrm>
              <a:off x="6520337" y="1193063"/>
              <a:ext cx="341815" cy="799959"/>
              <a:chOff x="6520337" y="1193063"/>
              <a:chExt cx="341815" cy="799959"/>
            </a:xfrm>
          </p:grpSpPr>
          <p:grpSp>
            <p:nvGrpSpPr>
              <p:cNvPr id="5190" name="Google Shape;5190;p68"/>
              <p:cNvGrpSpPr/>
              <p:nvPr/>
            </p:nvGrpSpPr>
            <p:grpSpPr>
              <a:xfrm>
                <a:off x="6520337" y="1589527"/>
                <a:ext cx="213950" cy="403494"/>
                <a:chOff x="6520337" y="1589527"/>
                <a:chExt cx="213950" cy="403494"/>
              </a:xfrm>
            </p:grpSpPr>
            <p:sp>
              <p:nvSpPr>
                <p:cNvPr id="5191" name="Google Shape;5191;p68"/>
                <p:cNvSpPr/>
                <p:nvPr/>
              </p:nvSpPr>
              <p:spPr>
                <a:xfrm rot="-5400000">
                  <a:off x="6522864" y="1587001"/>
                  <a:ext cx="208853" cy="213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13" h="24594" extrusionOk="0">
                      <a:moveTo>
                        <a:pt x="725" y="0"/>
                      </a:moveTo>
                      <a:cubicBezTo>
                        <a:pt x="482" y="0"/>
                        <a:pt x="241" y="3"/>
                        <a:pt x="0" y="5"/>
                      </a:cubicBezTo>
                      <a:lnTo>
                        <a:pt x="0" y="22597"/>
                      </a:lnTo>
                      <a:cubicBezTo>
                        <a:pt x="118" y="22596"/>
                        <a:pt x="222" y="22595"/>
                        <a:pt x="312" y="22595"/>
                      </a:cubicBezTo>
                      <a:cubicBezTo>
                        <a:pt x="582" y="22595"/>
                        <a:pt x="725" y="22600"/>
                        <a:pt x="725" y="22600"/>
                      </a:cubicBezTo>
                      <a:cubicBezTo>
                        <a:pt x="725" y="22600"/>
                        <a:pt x="872" y="22595"/>
                        <a:pt x="1149" y="22595"/>
                      </a:cubicBezTo>
                      <a:cubicBezTo>
                        <a:pt x="2638" y="22595"/>
                        <a:pt x="7882" y="22740"/>
                        <a:pt x="14103" y="24594"/>
                      </a:cubicBezTo>
                      <a:lnTo>
                        <a:pt x="24013" y="5327"/>
                      </a:lnTo>
                      <a:cubicBezTo>
                        <a:pt x="24013" y="5327"/>
                        <a:pt x="16917" y="0"/>
                        <a:pt x="725" y="0"/>
                      </a:cubicBezTo>
                      <a:close/>
                    </a:path>
                  </a:pathLst>
                </a:custGeom>
                <a:solidFill>
                  <a:srgbClr val="A5B7C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92" name="Google Shape;5192;p68"/>
                <p:cNvSpPr/>
                <p:nvPr/>
              </p:nvSpPr>
              <p:spPr>
                <a:xfrm rot="-5400000">
                  <a:off x="6529204" y="1787939"/>
                  <a:ext cx="196250" cy="213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64" h="24595" extrusionOk="0">
                      <a:moveTo>
                        <a:pt x="22564" y="1"/>
                      </a:moveTo>
                      <a:cubicBezTo>
                        <a:pt x="15114" y="73"/>
                        <a:pt x="9649" y="1280"/>
                        <a:pt x="5965" y="2527"/>
                      </a:cubicBezTo>
                      <a:lnTo>
                        <a:pt x="5965" y="2528"/>
                      </a:lnTo>
                      <a:cubicBezTo>
                        <a:pt x="2949" y="3548"/>
                        <a:pt x="1124" y="4595"/>
                        <a:pt x="385" y="5067"/>
                      </a:cubicBezTo>
                      <a:cubicBezTo>
                        <a:pt x="382" y="5067"/>
                        <a:pt x="382" y="5068"/>
                        <a:pt x="380" y="5068"/>
                      </a:cubicBezTo>
                      <a:cubicBezTo>
                        <a:pt x="373" y="5074"/>
                        <a:pt x="366" y="5078"/>
                        <a:pt x="358" y="5083"/>
                      </a:cubicBezTo>
                      <a:cubicBezTo>
                        <a:pt x="344" y="5091"/>
                        <a:pt x="329" y="5100"/>
                        <a:pt x="316" y="5110"/>
                      </a:cubicBezTo>
                      <a:cubicBezTo>
                        <a:pt x="315" y="5112"/>
                        <a:pt x="313" y="5113"/>
                        <a:pt x="312" y="5113"/>
                      </a:cubicBezTo>
                      <a:cubicBezTo>
                        <a:pt x="293" y="5125"/>
                        <a:pt x="275" y="5136"/>
                        <a:pt x="258" y="5148"/>
                      </a:cubicBezTo>
                      <a:cubicBezTo>
                        <a:pt x="255" y="5150"/>
                        <a:pt x="251" y="5152"/>
                        <a:pt x="248" y="5155"/>
                      </a:cubicBezTo>
                      <a:cubicBezTo>
                        <a:pt x="240" y="5160"/>
                        <a:pt x="232" y="5166"/>
                        <a:pt x="224" y="5171"/>
                      </a:cubicBezTo>
                      <a:lnTo>
                        <a:pt x="191" y="5193"/>
                      </a:lnTo>
                      <a:cubicBezTo>
                        <a:pt x="189" y="5193"/>
                        <a:pt x="189" y="5195"/>
                        <a:pt x="188" y="5195"/>
                      </a:cubicBezTo>
                      <a:lnTo>
                        <a:pt x="171" y="5206"/>
                      </a:lnTo>
                      <a:cubicBezTo>
                        <a:pt x="162" y="5211"/>
                        <a:pt x="153" y="5217"/>
                        <a:pt x="146" y="5222"/>
                      </a:cubicBezTo>
                      <a:cubicBezTo>
                        <a:pt x="144" y="5224"/>
                        <a:pt x="144" y="5225"/>
                        <a:pt x="141" y="5225"/>
                      </a:cubicBezTo>
                      <a:cubicBezTo>
                        <a:pt x="137" y="5230"/>
                        <a:pt x="131" y="5231"/>
                        <a:pt x="127" y="5236"/>
                      </a:cubicBezTo>
                      <a:cubicBezTo>
                        <a:pt x="118" y="5243"/>
                        <a:pt x="109" y="5247"/>
                        <a:pt x="102" y="5253"/>
                      </a:cubicBezTo>
                      <a:cubicBezTo>
                        <a:pt x="95" y="5260"/>
                        <a:pt x="88" y="5265"/>
                        <a:pt x="80" y="5269"/>
                      </a:cubicBezTo>
                      <a:cubicBezTo>
                        <a:pt x="39" y="5297"/>
                        <a:pt x="15" y="5316"/>
                        <a:pt x="6" y="5323"/>
                      </a:cubicBezTo>
                      <a:lnTo>
                        <a:pt x="3" y="5324"/>
                      </a:lnTo>
                      <a:lnTo>
                        <a:pt x="0" y="5326"/>
                      </a:lnTo>
                      <a:lnTo>
                        <a:pt x="9910" y="24594"/>
                      </a:lnTo>
                      <a:cubicBezTo>
                        <a:pt x="10017" y="24561"/>
                        <a:pt x="10124" y="24530"/>
                        <a:pt x="10231" y="24499"/>
                      </a:cubicBezTo>
                      <a:cubicBezTo>
                        <a:pt x="10284" y="24482"/>
                        <a:pt x="10339" y="24466"/>
                        <a:pt x="10392" y="24451"/>
                      </a:cubicBezTo>
                      <a:cubicBezTo>
                        <a:pt x="10473" y="24428"/>
                        <a:pt x="10553" y="24403"/>
                        <a:pt x="10633" y="24381"/>
                      </a:cubicBezTo>
                      <a:cubicBezTo>
                        <a:pt x="10664" y="24373"/>
                        <a:pt x="10691" y="24364"/>
                        <a:pt x="10721" y="24357"/>
                      </a:cubicBezTo>
                      <a:cubicBezTo>
                        <a:pt x="10786" y="24339"/>
                        <a:pt x="10855" y="24320"/>
                        <a:pt x="10920" y="24303"/>
                      </a:cubicBezTo>
                      <a:cubicBezTo>
                        <a:pt x="10930" y="24298"/>
                        <a:pt x="10943" y="24297"/>
                        <a:pt x="10955" y="24293"/>
                      </a:cubicBezTo>
                      <a:cubicBezTo>
                        <a:pt x="11032" y="24274"/>
                        <a:pt x="11111" y="24252"/>
                        <a:pt x="11188" y="24231"/>
                      </a:cubicBezTo>
                      <a:cubicBezTo>
                        <a:pt x="11192" y="24230"/>
                        <a:pt x="11200" y="24227"/>
                        <a:pt x="11206" y="24226"/>
                      </a:cubicBezTo>
                      <a:cubicBezTo>
                        <a:pt x="11307" y="24198"/>
                        <a:pt x="11409" y="24172"/>
                        <a:pt x="11511" y="24146"/>
                      </a:cubicBezTo>
                      <a:cubicBezTo>
                        <a:pt x="11613" y="24118"/>
                        <a:pt x="11715" y="24093"/>
                        <a:pt x="11816" y="24067"/>
                      </a:cubicBezTo>
                      <a:cubicBezTo>
                        <a:pt x="11877" y="24052"/>
                        <a:pt x="11938" y="24036"/>
                        <a:pt x="11998" y="24022"/>
                      </a:cubicBezTo>
                      <a:cubicBezTo>
                        <a:pt x="12071" y="24004"/>
                        <a:pt x="12143" y="23987"/>
                        <a:pt x="12216" y="23969"/>
                      </a:cubicBezTo>
                      <a:cubicBezTo>
                        <a:pt x="17046" y="22790"/>
                        <a:pt x="20998" y="22614"/>
                        <a:pt x="22564" y="22595"/>
                      </a:cubicBezTo>
                      <a:lnTo>
                        <a:pt x="22564" y="1"/>
                      </a:lnTo>
                      <a:close/>
                    </a:path>
                  </a:pathLst>
                </a:custGeom>
                <a:solidFill>
                  <a:srgbClr val="A5B7C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193" name="Google Shape;5193;p68"/>
              <p:cNvGrpSpPr/>
              <p:nvPr/>
            </p:nvGrpSpPr>
            <p:grpSpPr>
              <a:xfrm>
                <a:off x="6577204" y="1193063"/>
                <a:ext cx="284947" cy="464512"/>
                <a:chOff x="6577204" y="1193063"/>
                <a:chExt cx="284947" cy="464512"/>
              </a:xfrm>
            </p:grpSpPr>
            <p:sp>
              <p:nvSpPr>
                <p:cNvPr id="5194" name="Google Shape;5194;p68"/>
                <p:cNvSpPr/>
                <p:nvPr/>
              </p:nvSpPr>
              <p:spPr>
                <a:xfrm>
                  <a:off x="6577204" y="1193063"/>
                  <a:ext cx="284947" cy="63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62" h="7318" extrusionOk="0">
                      <a:moveTo>
                        <a:pt x="0" y="1"/>
                      </a:moveTo>
                      <a:lnTo>
                        <a:pt x="0" y="7318"/>
                      </a:lnTo>
                      <a:lnTo>
                        <a:pt x="32762" y="7318"/>
                      </a:lnTo>
                      <a:lnTo>
                        <a:pt x="32762" y="1"/>
                      </a:lnTo>
                      <a:close/>
                    </a:path>
                  </a:pathLst>
                </a:custGeom>
                <a:solidFill>
                  <a:srgbClr val="A5B7C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195" name="Google Shape;5195;p68"/>
                <p:cNvCxnSpPr/>
                <p:nvPr/>
              </p:nvCxnSpPr>
              <p:spPr>
                <a:xfrm rot="10800000">
                  <a:off x="6677825" y="1279575"/>
                  <a:ext cx="0" cy="378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5B7C6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  <p:grpSp>
          <p:nvGrpSpPr>
            <p:cNvPr id="5196" name="Google Shape;5196;p68"/>
            <p:cNvGrpSpPr/>
            <p:nvPr/>
          </p:nvGrpSpPr>
          <p:grpSpPr>
            <a:xfrm>
              <a:off x="6238903" y="1193063"/>
              <a:ext cx="300475" cy="900152"/>
              <a:chOff x="6238903" y="1193063"/>
              <a:chExt cx="300475" cy="900152"/>
            </a:xfrm>
          </p:grpSpPr>
          <p:grpSp>
            <p:nvGrpSpPr>
              <p:cNvPr id="5197" name="Google Shape;5197;p68"/>
              <p:cNvGrpSpPr/>
              <p:nvPr/>
            </p:nvGrpSpPr>
            <p:grpSpPr>
              <a:xfrm>
                <a:off x="6290865" y="1489315"/>
                <a:ext cx="248514" cy="603900"/>
                <a:chOff x="6290865" y="1489315"/>
                <a:chExt cx="248514" cy="603900"/>
              </a:xfrm>
            </p:grpSpPr>
            <p:sp>
              <p:nvSpPr>
                <p:cNvPr id="5198" name="Google Shape;5198;p68"/>
                <p:cNvSpPr/>
                <p:nvPr/>
              </p:nvSpPr>
              <p:spPr>
                <a:xfrm rot="-5400000">
                  <a:off x="6260589" y="1519591"/>
                  <a:ext cx="309066" cy="24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35" h="28573" extrusionOk="0">
                      <a:moveTo>
                        <a:pt x="727" y="0"/>
                      </a:moveTo>
                      <a:cubicBezTo>
                        <a:pt x="484" y="0"/>
                        <a:pt x="241" y="2"/>
                        <a:pt x="0" y="3"/>
                      </a:cubicBezTo>
                      <a:lnTo>
                        <a:pt x="0" y="22994"/>
                      </a:lnTo>
                      <a:cubicBezTo>
                        <a:pt x="259" y="22992"/>
                        <a:pt x="501" y="22989"/>
                        <a:pt x="727" y="22989"/>
                      </a:cubicBezTo>
                      <a:cubicBezTo>
                        <a:pt x="5078" y="22989"/>
                        <a:pt x="15152" y="23439"/>
                        <a:pt x="25134" y="28572"/>
                      </a:cubicBezTo>
                      <a:lnTo>
                        <a:pt x="35534" y="9632"/>
                      </a:lnTo>
                      <a:cubicBezTo>
                        <a:pt x="35534" y="9632"/>
                        <a:pt x="21952" y="0"/>
                        <a:pt x="727" y="0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99" name="Google Shape;5199;p68"/>
                <p:cNvSpPr/>
                <p:nvPr/>
              </p:nvSpPr>
              <p:spPr>
                <a:xfrm rot="-5400000">
                  <a:off x="6266916" y="1820752"/>
                  <a:ext cx="296437" cy="248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83" h="28570" extrusionOk="0">
                      <a:moveTo>
                        <a:pt x="34083" y="0"/>
                      </a:moveTo>
                      <a:cubicBezTo>
                        <a:pt x="22684" y="120"/>
                        <a:pt x="13548" y="2997"/>
                        <a:pt x="7617" y="5579"/>
                      </a:cubicBezTo>
                      <a:cubicBezTo>
                        <a:pt x="5629" y="6444"/>
                        <a:pt x="3999" y="7274"/>
                        <a:pt x="2767" y="7955"/>
                      </a:cubicBezTo>
                      <a:cubicBezTo>
                        <a:pt x="2743" y="7970"/>
                        <a:pt x="2717" y="7985"/>
                        <a:pt x="2693" y="7996"/>
                      </a:cubicBezTo>
                      <a:cubicBezTo>
                        <a:pt x="2692" y="7996"/>
                        <a:pt x="2689" y="7999"/>
                        <a:pt x="2687" y="7999"/>
                      </a:cubicBezTo>
                      <a:cubicBezTo>
                        <a:pt x="2454" y="8127"/>
                        <a:pt x="2237" y="8251"/>
                        <a:pt x="2034" y="8368"/>
                      </a:cubicBezTo>
                      <a:lnTo>
                        <a:pt x="1958" y="8411"/>
                      </a:lnTo>
                      <a:cubicBezTo>
                        <a:pt x="1952" y="8416"/>
                        <a:pt x="1949" y="8418"/>
                        <a:pt x="1943" y="8421"/>
                      </a:cubicBezTo>
                      <a:cubicBezTo>
                        <a:pt x="1913" y="8437"/>
                        <a:pt x="1884" y="8455"/>
                        <a:pt x="1854" y="8472"/>
                      </a:cubicBezTo>
                      <a:cubicBezTo>
                        <a:pt x="1844" y="8478"/>
                        <a:pt x="1834" y="8483"/>
                        <a:pt x="1825" y="8488"/>
                      </a:cubicBezTo>
                      <a:cubicBezTo>
                        <a:pt x="1718" y="8552"/>
                        <a:pt x="1616" y="8612"/>
                        <a:pt x="1517" y="8670"/>
                      </a:cubicBezTo>
                      <a:cubicBezTo>
                        <a:pt x="1476" y="8697"/>
                        <a:pt x="1435" y="8720"/>
                        <a:pt x="1396" y="8743"/>
                      </a:cubicBezTo>
                      <a:cubicBezTo>
                        <a:pt x="1349" y="8771"/>
                        <a:pt x="1305" y="8799"/>
                        <a:pt x="1262" y="8823"/>
                      </a:cubicBezTo>
                      <a:cubicBezTo>
                        <a:pt x="1246" y="8832"/>
                        <a:pt x="1230" y="8844"/>
                        <a:pt x="1214" y="8852"/>
                      </a:cubicBezTo>
                      <a:cubicBezTo>
                        <a:pt x="1166" y="8882"/>
                        <a:pt x="1119" y="8911"/>
                        <a:pt x="1072" y="8938"/>
                      </a:cubicBezTo>
                      <a:cubicBezTo>
                        <a:pt x="1042" y="8956"/>
                        <a:pt x="1013" y="8973"/>
                        <a:pt x="985" y="8991"/>
                      </a:cubicBezTo>
                      <a:cubicBezTo>
                        <a:pt x="941" y="9018"/>
                        <a:pt x="901" y="9043"/>
                        <a:pt x="860" y="9069"/>
                      </a:cubicBezTo>
                      <a:cubicBezTo>
                        <a:pt x="845" y="9078"/>
                        <a:pt x="832" y="9087"/>
                        <a:pt x="821" y="9094"/>
                      </a:cubicBezTo>
                      <a:cubicBezTo>
                        <a:pt x="794" y="9112"/>
                        <a:pt x="771" y="9126"/>
                        <a:pt x="748" y="9141"/>
                      </a:cubicBezTo>
                      <a:cubicBezTo>
                        <a:pt x="733" y="9148"/>
                        <a:pt x="720" y="9157"/>
                        <a:pt x="706" y="9166"/>
                      </a:cubicBezTo>
                      <a:cubicBezTo>
                        <a:pt x="692" y="9174"/>
                        <a:pt x="678" y="9182"/>
                        <a:pt x="665" y="9192"/>
                      </a:cubicBezTo>
                      <a:cubicBezTo>
                        <a:pt x="643" y="9206"/>
                        <a:pt x="621" y="9218"/>
                        <a:pt x="599" y="9233"/>
                      </a:cubicBezTo>
                      <a:cubicBezTo>
                        <a:pt x="582" y="9244"/>
                        <a:pt x="567" y="9254"/>
                        <a:pt x="551" y="9265"/>
                      </a:cubicBezTo>
                      <a:cubicBezTo>
                        <a:pt x="534" y="9275"/>
                        <a:pt x="518" y="9283"/>
                        <a:pt x="502" y="9295"/>
                      </a:cubicBezTo>
                      <a:cubicBezTo>
                        <a:pt x="483" y="9305"/>
                        <a:pt x="465" y="9318"/>
                        <a:pt x="446" y="9330"/>
                      </a:cubicBezTo>
                      <a:cubicBezTo>
                        <a:pt x="305" y="9422"/>
                        <a:pt x="196" y="9493"/>
                        <a:pt x="122" y="9544"/>
                      </a:cubicBezTo>
                      <a:lnTo>
                        <a:pt x="104" y="9556"/>
                      </a:lnTo>
                      <a:cubicBezTo>
                        <a:pt x="72" y="9578"/>
                        <a:pt x="46" y="9595"/>
                        <a:pt x="30" y="9607"/>
                      </a:cubicBezTo>
                      <a:cubicBezTo>
                        <a:pt x="28" y="9608"/>
                        <a:pt x="24" y="9610"/>
                        <a:pt x="23" y="9611"/>
                      </a:cubicBezTo>
                      <a:cubicBezTo>
                        <a:pt x="17" y="9615"/>
                        <a:pt x="14" y="9618"/>
                        <a:pt x="9" y="9621"/>
                      </a:cubicBezTo>
                      <a:cubicBezTo>
                        <a:pt x="8" y="9623"/>
                        <a:pt x="7" y="9624"/>
                        <a:pt x="5" y="9624"/>
                      </a:cubicBezTo>
                      <a:lnTo>
                        <a:pt x="1" y="9629"/>
                      </a:lnTo>
                      <a:lnTo>
                        <a:pt x="10402" y="28569"/>
                      </a:lnTo>
                      <a:lnTo>
                        <a:pt x="10669" y="28432"/>
                      </a:lnTo>
                      <a:cubicBezTo>
                        <a:pt x="10734" y="28399"/>
                        <a:pt x="10803" y="28365"/>
                        <a:pt x="10868" y="28333"/>
                      </a:cubicBezTo>
                      <a:cubicBezTo>
                        <a:pt x="10913" y="28309"/>
                        <a:pt x="10960" y="28287"/>
                        <a:pt x="11007" y="28263"/>
                      </a:cubicBezTo>
                      <a:cubicBezTo>
                        <a:pt x="11052" y="28242"/>
                        <a:pt x="11095" y="28220"/>
                        <a:pt x="11141" y="28198"/>
                      </a:cubicBezTo>
                      <a:cubicBezTo>
                        <a:pt x="11264" y="28138"/>
                        <a:pt x="11387" y="28079"/>
                        <a:pt x="11510" y="28020"/>
                      </a:cubicBezTo>
                      <a:cubicBezTo>
                        <a:pt x="11570" y="27991"/>
                        <a:pt x="11633" y="27962"/>
                        <a:pt x="11694" y="27933"/>
                      </a:cubicBezTo>
                      <a:cubicBezTo>
                        <a:pt x="11754" y="27904"/>
                        <a:pt x="11816" y="27875"/>
                        <a:pt x="11877" y="27846"/>
                      </a:cubicBezTo>
                      <a:cubicBezTo>
                        <a:pt x="20843" y="23637"/>
                        <a:pt x="29650" y="23043"/>
                        <a:pt x="34083" y="22991"/>
                      </a:cubicBezTo>
                      <a:lnTo>
                        <a:pt x="34083" y="0"/>
                      </a:ln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200" name="Google Shape;5200;p68"/>
              <p:cNvGrpSpPr/>
              <p:nvPr/>
            </p:nvGrpSpPr>
            <p:grpSpPr>
              <a:xfrm>
                <a:off x="6238903" y="1193063"/>
                <a:ext cx="284947" cy="333087"/>
                <a:chOff x="6238903" y="1193063"/>
                <a:chExt cx="284947" cy="333087"/>
              </a:xfrm>
            </p:grpSpPr>
            <p:sp>
              <p:nvSpPr>
                <p:cNvPr id="5201" name="Google Shape;5201;p68"/>
                <p:cNvSpPr/>
                <p:nvPr/>
              </p:nvSpPr>
              <p:spPr>
                <a:xfrm>
                  <a:off x="6238903" y="1193063"/>
                  <a:ext cx="284947" cy="63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62" h="7318" extrusionOk="0">
                      <a:moveTo>
                        <a:pt x="0" y="0"/>
                      </a:moveTo>
                      <a:lnTo>
                        <a:pt x="0" y="7317"/>
                      </a:lnTo>
                      <a:lnTo>
                        <a:pt x="32762" y="7317"/>
                      </a:lnTo>
                      <a:lnTo>
                        <a:pt x="32762" y="0"/>
                      </a:ln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202" name="Google Shape;5202;p68"/>
                <p:cNvCxnSpPr/>
                <p:nvPr/>
              </p:nvCxnSpPr>
              <p:spPr>
                <a:xfrm rot="10800000">
                  <a:off x="6431250" y="1279250"/>
                  <a:ext cx="0" cy="246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869FB2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  <p:grpSp>
          <p:nvGrpSpPr>
            <p:cNvPr id="5203" name="Google Shape;5203;p68"/>
            <p:cNvGrpSpPr/>
            <p:nvPr/>
          </p:nvGrpSpPr>
          <p:grpSpPr>
            <a:xfrm>
              <a:off x="5900602" y="1193063"/>
              <a:ext cx="444345" cy="1021707"/>
              <a:chOff x="5900602" y="1193063"/>
              <a:chExt cx="444345" cy="1021707"/>
            </a:xfrm>
          </p:grpSpPr>
          <p:grpSp>
            <p:nvGrpSpPr>
              <p:cNvPr id="5204" name="Google Shape;5204;p68"/>
              <p:cNvGrpSpPr/>
              <p:nvPr/>
            </p:nvGrpSpPr>
            <p:grpSpPr>
              <a:xfrm>
                <a:off x="6046501" y="1367785"/>
                <a:ext cx="298446" cy="846986"/>
                <a:chOff x="6046501" y="1367785"/>
                <a:chExt cx="298446" cy="846986"/>
              </a:xfrm>
            </p:grpSpPr>
            <p:sp>
              <p:nvSpPr>
                <p:cNvPr id="5205" name="Google Shape;5205;p68"/>
                <p:cNvSpPr/>
                <p:nvPr/>
              </p:nvSpPr>
              <p:spPr>
                <a:xfrm rot="-5400000">
                  <a:off x="5980418" y="1433868"/>
                  <a:ext cx="430613" cy="2984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10" h="34314" extrusionOk="0">
                      <a:moveTo>
                        <a:pt x="722" y="0"/>
                      </a:moveTo>
                      <a:cubicBezTo>
                        <a:pt x="481" y="0"/>
                        <a:pt x="241" y="0"/>
                        <a:pt x="1" y="3"/>
                      </a:cubicBezTo>
                      <a:lnTo>
                        <a:pt x="1" y="24234"/>
                      </a:lnTo>
                      <a:cubicBezTo>
                        <a:pt x="243" y="24230"/>
                        <a:pt x="428" y="24229"/>
                        <a:pt x="550" y="24229"/>
                      </a:cubicBezTo>
                      <a:cubicBezTo>
                        <a:pt x="648" y="24229"/>
                        <a:pt x="706" y="24230"/>
                        <a:pt x="722" y="24230"/>
                      </a:cubicBezTo>
                      <a:lnTo>
                        <a:pt x="729" y="24230"/>
                      </a:lnTo>
                      <a:cubicBezTo>
                        <a:pt x="773" y="24230"/>
                        <a:pt x="1173" y="24214"/>
                        <a:pt x="1871" y="24214"/>
                      </a:cubicBezTo>
                      <a:cubicBezTo>
                        <a:pt x="6340" y="24214"/>
                        <a:pt x="23046" y="24853"/>
                        <a:pt x="37171" y="34314"/>
                      </a:cubicBezTo>
                      <a:lnTo>
                        <a:pt x="49510" y="11872"/>
                      </a:lnTo>
                      <a:cubicBezTo>
                        <a:pt x="49510" y="11872"/>
                        <a:pt x="31299" y="3"/>
                        <a:pt x="729" y="0"/>
                      </a:cubicBezTo>
                      <a:close/>
                    </a:path>
                  </a:pathLst>
                </a:custGeom>
                <a:solidFill>
                  <a:srgbClr val="667E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6" name="Google Shape;5206;p68"/>
                <p:cNvSpPr/>
                <p:nvPr/>
              </p:nvSpPr>
              <p:spPr>
                <a:xfrm rot="-5400000">
                  <a:off x="5986745" y="1856568"/>
                  <a:ext cx="417984" cy="298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58" h="34311" extrusionOk="0">
                      <a:moveTo>
                        <a:pt x="48058" y="0"/>
                      </a:moveTo>
                      <a:cubicBezTo>
                        <a:pt x="40706" y="47"/>
                        <a:pt x="34078" y="776"/>
                        <a:pt x="28261" y="1849"/>
                      </a:cubicBezTo>
                      <a:cubicBezTo>
                        <a:pt x="20919" y="3208"/>
                        <a:pt x="14865" y="5126"/>
                        <a:pt x="10271" y="6917"/>
                      </a:cubicBezTo>
                      <a:cubicBezTo>
                        <a:pt x="5004" y="8972"/>
                        <a:pt x="1653" y="10865"/>
                        <a:pt x="474" y="11571"/>
                      </a:cubicBezTo>
                      <a:cubicBezTo>
                        <a:pt x="462" y="11578"/>
                        <a:pt x="449" y="11585"/>
                        <a:pt x="439" y="11593"/>
                      </a:cubicBezTo>
                      <a:cubicBezTo>
                        <a:pt x="427" y="11600"/>
                        <a:pt x="417" y="11606"/>
                        <a:pt x="406" y="11613"/>
                      </a:cubicBezTo>
                      <a:cubicBezTo>
                        <a:pt x="384" y="11628"/>
                        <a:pt x="365" y="11638"/>
                        <a:pt x="344" y="11651"/>
                      </a:cubicBezTo>
                      <a:cubicBezTo>
                        <a:pt x="328" y="11661"/>
                        <a:pt x="311" y="11671"/>
                        <a:pt x="296" y="11680"/>
                      </a:cubicBezTo>
                      <a:cubicBezTo>
                        <a:pt x="285" y="11689"/>
                        <a:pt x="273" y="11696"/>
                        <a:pt x="260" y="11703"/>
                      </a:cubicBezTo>
                      <a:cubicBezTo>
                        <a:pt x="251" y="11709"/>
                        <a:pt x="242" y="11715"/>
                        <a:pt x="235" y="11719"/>
                      </a:cubicBezTo>
                      <a:cubicBezTo>
                        <a:pt x="126" y="11788"/>
                        <a:pt x="53" y="11833"/>
                        <a:pt x="20" y="11855"/>
                      </a:cubicBezTo>
                      <a:cubicBezTo>
                        <a:pt x="18" y="11856"/>
                        <a:pt x="14" y="11858"/>
                        <a:pt x="12" y="11861"/>
                      </a:cubicBezTo>
                      <a:cubicBezTo>
                        <a:pt x="4" y="11865"/>
                        <a:pt x="1" y="11869"/>
                        <a:pt x="1" y="11869"/>
                      </a:cubicBezTo>
                      <a:lnTo>
                        <a:pt x="12338" y="34311"/>
                      </a:lnTo>
                      <a:cubicBezTo>
                        <a:pt x="12429" y="34252"/>
                        <a:pt x="12518" y="34194"/>
                        <a:pt x="12608" y="34136"/>
                      </a:cubicBezTo>
                      <a:cubicBezTo>
                        <a:pt x="12655" y="34107"/>
                        <a:pt x="12700" y="34076"/>
                        <a:pt x="12747" y="34047"/>
                      </a:cubicBezTo>
                      <a:cubicBezTo>
                        <a:pt x="12789" y="34021"/>
                        <a:pt x="12830" y="33996"/>
                        <a:pt x="12869" y="33970"/>
                      </a:cubicBezTo>
                      <a:cubicBezTo>
                        <a:pt x="12927" y="33932"/>
                        <a:pt x="12986" y="33896"/>
                        <a:pt x="13045" y="33858"/>
                      </a:cubicBezTo>
                      <a:cubicBezTo>
                        <a:pt x="13124" y="33808"/>
                        <a:pt x="13204" y="33759"/>
                        <a:pt x="13283" y="33709"/>
                      </a:cubicBezTo>
                      <a:cubicBezTo>
                        <a:pt x="13363" y="33661"/>
                        <a:pt x="13441" y="33612"/>
                        <a:pt x="13521" y="33562"/>
                      </a:cubicBezTo>
                      <a:cubicBezTo>
                        <a:pt x="13601" y="33513"/>
                        <a:pt x="13679" y="33465"/>
                        <a:pt x="13759" y="33417"/>
                      </a:cubicBezTo>
                      <a:cubicBezTo>
                        <a:pt x="13842" y="33367"/>
                        <a:pt x="13922" y="33319"/>
                        <a:pt x="14003" y="33270"/>
                      </a:cubicBezTo>
                      <a:cubicBezTo>
                        <a:pt x="14082" y="33222"/>
                        <a:pt x="14159" y="33175"/>
                        <a:pt x="14238" y="33130"/>
                      </a:cubicBezTo>
                      <a:cubicBezTo>
                        <a:pt x="14318" y="33082"/>
                        <a:pt x="14398" y="33037"/>
                        <a:pt x="14478" y="32990"/>
                      </a:cubicBezTo>
                      <a:cubicBezTo>
                        <a:pt x="14558" y="32943"/>
                        <a:pt x="14638" y="32897"/>
                        <a:pt x="14718" y="32852"/>
                      </a:cubicBezTo>
                      <a:cubicBezTo>
                        <a:pt x="14798" y="32804"/>
                        <a:pt x="14879" y="32758"/>
                        <a:pt x="14959" y="32713"/>
                      </a:cubicBezTo>
                      <a:cubicBezTo>
                        <a:pt x="15120" y="32622"/>
                        <a:pt x="15280" y="32531"/>
                        <a:pt x="15444" y="32441"/>
                      </a:cubicBezTo>
                      <a:cubicBezTo>
                        <a:pt x="15521" y="32397"/>
                        <a:pt x="15598" y="32357"/>
                        <a:pt x="15674" y="32314"/>
                      </a:cubicBezTo>
                      <a:cubicBezTo>
                        <a:pt x="15698" y="32301"/>
                        <a:pt x="15723" y="32287"/>
                        <a:pt x="15746" y="32274"/>
                      </a:cubicBezTo>
                      <a:cubicBezTo>
                        <a:pt x="15888" y="32196"/>
                        <a:pt x="16029" y="32119"/>
                        <a:pt x="16172" y="32045"/>
                      </a:cubicBezTo>
                      <a:cubicBezTo>
                        <a:pt x="29547" y="24910"/>
                        <a:pt x="44618" y="24279"/>
                        <a:pt x="48058" y="24228"/>
                      </a:cubicBezTo>
                      <a:lnTo>
                        <a:pt x="48058" y="0"/>
                      </a:lnTo>
                      <a:close/>
                    </a:path>
                  </a:pathLst>
                </a:custGeom>
                <a:solidFill>
                  <a:srgbClr val="657E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207" name="Google Shape;5207;p68"/>
              <p:cNvGrpSpPr/>
              <p:nvPr/>
            </p:nvGrpSpPr>
            <p:grpSpPr>
              <a:xfrm>
                <a:off x="5900602" y="1193063"/>
                <a:ext cx="284947" cy="182312"/>
                <a:chOff x="5900602" y="1193063"/>
                <a:chExt cx="284947" cy="182312"/>
              </a:xfrm>
            </p:grpSpPr>
            <p:sp>
              <p:nvSpPr>
                <p:cNvPr id="5208" name="Google Shape;5208;p68"/>
                <p:cNvSpPr/>
                <p:nvPr/>
              </p:nvSpPr>
              <p:spPr>
                <a:xfrm>
                  <a:off x="5900602" y="1193063"/>
                  <a:ext cx="284947" cy="63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62" h="7318" extrusionOk="0">
                      <a:moveTo>
                        <a:pt x="0" y="0"/>
                      </a:moveTo>
                      <a:lnTo>
                        <a:pt x="0" y="7318"/>
                      </a:lnTo>
                      <a:lnTo>
                        <a:pt x="32762" y="7318"/>
                      </a:lnTo>
                      <a:lnTo>
                        <a:pt x="32762" y="0"/>
                      </a:lnTo>
                      <a:close/>
                    </a:path>
                  </a:pathLst>
                </a:custGeom>
                <a:solidFill>
                  <a:srgbClr val="667E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209" name="Google Shape;5209;p68"/>
                <p:cNvCxnSpPr/>
                <p:nvPr/>
              </p:nvCxnSpPr>
              <p:spPr>
                <a:xfrm rot="10800000">
                  <a:off x="6156950" y="1279675"/>
                  <a:ext cx="0" cy="95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57E93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  <p:grpSp>
          <p:nvGrpSpPr>
            <p:cNvPr id="5210" name="Google Shape;5210;p68"/>
            <p:cNvGrpSpPr/>
            <p:nvPr/>
          </p:nvGrpSpPr>
          <p:grpSpPr>
            <a:xfrm>
              <a:off x="6738300" y="1193063"/>
              <a:ext cx="462153" cy="707634"/>
              <a:chOff x="6738300" y="1193063"/>
              <a:chExt cx="462153" cy="707634"/>
            </a:xfrm>
          </p:grpSpPr>
          <p:grpSp>
            <p:nvGrpSpPr>
              <p:cNvPr id="5211" name="Google Shape;5211;p68"/>
              <p:cNvGrpSpPr/>
              <p:nvPr/>
            </p:nvGrpSpPr>
            <p:grpSpPr>
              <a:xfrm>
                <a:off x="6915505" y="1193063"/>
                <a:ext cx="284947" cy="597387"/>
                <a:chOff x="6915505" y="1193063"/>
                <a:chExt cx="284947" cy="597387"/>
              </a:xfrm>
            </p:grpSpPr>
            <p:sp>
              <p:nvSpPr>
                <p:cNvPr id="5212" name="Google Shape;5212;p68"/>
                <p:cNvSpPr/>
                <p:nvPr/>
              </p:nvSpPr>
              <p:spPr>
                <a:xfrm>
                  <a:off x="6915505" y="1193063"/>
                  <a:ext cx="284947" cy="63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62" h="7318" extrusionOk="0">
                      <a:moveTo>
                        <a:pt x="0" y="1"/>
                      </a:moveTo>
                      <a:lnTo>
                        <a:pt x="0" y="7318"/>
                      </a:lnTo>
                      <a:lnTo>
                        <a:pt x="32762" y="7318"/>
                      </a:lnTo>
                      <a:lnTo>
                        <a:pt x="32762" y="1"/>
                      </a:lnTo>
                      <a:close/>
                    </a:path>
                  </a:pathLst>
                </a:custGeom>
                <a:solidFill>
                  <a:srgbClr val="E3E7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213" name="Google Shape;5213;p68"/>
                <p:cNvCxnSpPr/>
                <p:nvPr/>
              </p:nvCxnSpPr>
              <p:spPr>
                <a:xfrm rot="10800000">
                  <a:off x="6938275" y="1279850"/>
                  <a:ext cx="0" cy="51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3E7EA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  <p:grpSp>
            <p:nvGrpSpPr>
              <p:cNvPr id="5214" name="Google Shape;5214;p68"/>
              <p:cNvGrpSpPr/>
              <p:nvPr/>
            </p:nvGrpSpPr>
            <p:grpSpPr>
              <a:xfrm>
                <a:off x="6738300" y="1684725"/>
                <a:ext cx="230066" cy="215971"/>
                <a:chOff x="6738300" y="1684725"/>
                <a:chExt cx="230066" cy="215971"/>
              </a:xfrm>
            </p:grpSpPr>
            <p:sp>
              <p:nvSpPr>
                <p:cNvPr id="5215" name="Google Shape;5215;p68"/>
                <p:cNvSpPr/>
                <p:nvPr/>
              </p:nvSpPr>
              <p:spPr>
                <a:xfrm rot="-5400000">
                  <a:off x="6799187" y="1731518"/>
                  <a:ext cx="108296" cy="23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8" h="23215" extrusionOk="0">
                      <a:moveTo>
                        <a:pt x="10928" y="0"/>
                      </a:moveTo>
                      <a:cubicBezTo>
                        <a:pt x="8679" y="38"/>
                        <a:pt x="6494" y="261"/>
                        <a:pt x="4395" y="647"/>
                      </a:cubicBezTo>
                      <a:lnTo>
                        <a:pt x="4395" y="648"/>
                      </a:lnTo>
                      <a:cubicBezTo>
                        <a:pt x="3153" y="875"/>
                        <a:pt x="1943" y="1159"/>
                        <a:pt x="769" y="1499"/>
                      </a:cubicBezTo>
                      <a:cubicBezTo>
                        <a:pt x="691" y="1522"/>
                        <a:pt x="612" y="1544"/>
                        <a:pt x="535" y="1567"/>
                      </a:cubicBezTo>
                      <a:cubicBezTo>
                        <a:pt x="501" y="1576"/>
                        <a:pt x="469" y="1588"/>
                        <a:pt x="436" y="1596"/>
                      </a:cubicBezTo>
                      <a:cubicBezTo>
                        <a:pt x="404" y="1606"/>
                        <a:pt x="370" y="1617"/>
                        <a:pt x="338" y="1625"/>
                      </a:cubicBezTo>
                      <a:cubicBezTo>
                        <a:pt x="303" y="1637"/>
                        <a:pt x="270" y="1646"/>
                        <a:pt x="238" y="1657"/>
                      </a:cubicBezTo>
                      <a:cubicBezTo>
                        <a:pt x="159" y="1681"/>
                        <a:pt x="79" y="1704"/>
                        <a:pt x="1" y="1730"/>
                      </a:cubicBezTo>
                      <a:lnTo>
                        <a:pt x="10928" y="23215"/>
                      </a:lnTo>
                      <a:lnTo>
                        <a:pt x="10928" y="0"/>
                      </a:lnTo>
                      <a:close/>
                    </a:path>
                  </a:pathLst>
                </a:custGeom>
                <a:solidFill>
                  <a:srgbClr val="E3E7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6" name="Google Shape;5216;p68"/>
                <p:cNvSpPr/>
                <p:nvPr/>
              </p:nvSpPr>
              <p:spPr>
                <a:xfrm rot="-5400000" flipH="1">
                  <a:off x="6799182" y="1623843"/>
                  <a:ext cx="108296" cy="23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8" h="23215" extrusionOk="0">
                      <a:moveTo>
                        <a:pt x="10928" y="0"/>
                      </a:moveTo>
                      <a:cubicBezTo>
                        <a:pt x="8679" y="38"/>
                        <a:pt x="6494" y="261"/>
                        <a:pt x="4395" y="647"/>
                      </a:cubicBezTo>
                      <a:lnTo>
                        <a:pt x="4395" y="648"/>
                      </a:lnTo>
                      <a:cubicBezTo>
                        <a:pt x="3153" y="875"/>
                        <a:pt x="1943" y="1159"/>
                        <a:pt x="769" y="1499"/>
                      </a:cubicBezTo>
                      <a:cubicBezTo>
                        <a:pt x="691" y="1522"/>
                        <a:pt x="612" y="1544"/>
                        <a:pt x="535" y="1567"/>
                      </a:cubicBezTo>
                      <a:cubicBezTo>
                        <a:pt x="501" y="1576"/>
                        <a:pt x="469" y="1588"/>
                        <a:pt x="436" y="1596"/>
                      </a:cubicBezTo>
                      <a:cubicBezTo>
                        <a:pt x="404" y="1606"/>
                        <a:pt x="370" y="1617"/>
                        <a:pt x="338" y="1625"/>
                      </a:cubicBezTo>
                      <a:cubicBezTo>
                        <a:pt x="303" y="1637"/>
                        <a:pt x="270" y="1646"/>
                        <a:pt x="238" y="1657"/>
                      </a:cubicBezTo>
                      <a:cubicBezTo>
                        <a:pt x="159" y="1681"/>
                        <a:pt x="79" y="1704"/>
                        <a:pt x="1" y="1730"/>
                      </a:cubicBezTo>
                      <a:lnTo>
                        <a:pt x="10928" y="23215"/>
                      </a:lnTo>
                      <a:lnTo>
                        <a:pt x="10928" y="0"/>
                      </a:lnTo>
                      <a:close/>
                    </a:path>
                  </a:pathLst>
                </a:custGeom>
                <a:solidFill>
                  <a:srgbClr val="E3E7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5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1" name="Google Shape;5221;p69"/>
          <p:cNvSpPr txBox="1">
            <a:spLocks noGrp="1"/>
          </p:cNvSpPr>
          <p:nvPr>
            <p:ph type="title" idx="4294967295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...and our 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sets </a:t>
            </a: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 editable icons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2" name="Google Shape;5222;p69"/>
          <p:cNvSpPr txBox="1">
            <a:spLocks noGrp="1"/>
          </p:cNvSpPr>
          <p:nvPr>
            <p:ph type="body" idx="4294967295"/>
          </p:nvPr>
        </p:nvSpPr>
        <p:spPr>
          <a:xfrm>
            <a:off x="828875" y="1610275"/>
            <a:ext cx="7525800" cy="4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You can</a:t>
            </a:r>
            <a:r>
              <a:rPr lang="en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>
                <a:solidFill>
                  <a:srgbClr val="869FB2"/>
                </a:solidFill>
                <a:latin typeface="Arial"/>
                <a:ea typeface="Arial"/>
                <a:cs typeface="Arial"/>
                <a:sym typeface="Arial"/>
              </a:rPr>
              <a:t>resize</a:t>
            </a:r>
            <a:r>
              <a:rPr lang="en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these icons without losing quality.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You can </a:t>
            </a:r>
            <a:r>
              <a:rPr lang="en">
                <a:solidFill>
                  <a:srgbClr val="869FB2"/>
                </a:solidFill>
                <a:latin typeface="Arial"/>
                <a:ea typeface="Arial"/>
                <a:cs typeface="Arial"/>
                <a:sym typeface="Arial"/>
              </a:rPr>
              <a:t>change the stroke and fill color</a:t>
            </a: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; just select the icon and click on the</a:t>
            </a:r>
            <a:r>
              <a:rPr lang="en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>
                <a:solidFill>
                  <a:srgbClr val="869FB2"/>
                </a:solidFill>
                <a:latin typeface="Arial"/>
                <a:ea typeface="Arial"/>
                <a:cs typeface="Arial"/>
                <a:sym typeface="Arial"/>
              </a:rPr>
              <a:t>paint bucket/pen</a:t>
            </a: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 Google Slides, you can also use </a:t>
            </a:r>
            <a:r>
              <a:rPr lang="en">
                <a:solidFill>
                  <a:srgbClr val="869FB2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Flaticon’s extension</a:t>
            </a: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allowing you to customize and add even more icons.</a:t>
            </a:r>
            <a:br>
              <a:rPr lang="en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rPr>
            </a:br>
            <a:endParaRPr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23" name="Google Shape;5223;p69"/>
          <p:cNvGrpSpPr/>
          <p:nvPr/>
        </p:nvGrpSpPr>
        <p:grpSpPr>
          <a:xfrm>
            <a:off x="829359" y="2307635"/>
            <a:ext cx="339235" cy="298186"/>
            <a:chOff x="898875" y="244725"/>
            <a:chExt cx="481800" cy="423500"/>
          </a:xfrm>
        </p:grpSpPr>
        <p:sp>
          <p:nvSpPr>
            <p:cNvPr id="5224" name="Google Shape;5224;p69"/>
            <p:cNvSpPr/>
            <p:nvPr/>
          </p:nvSpPr>
          <p:spPr>
            <a:xfrm>
              <a:off x="1125675" y="470575"/>
              <a:ext cx="28275" cy="28250"/>
            </a:xfrm>
            <a:custGeom>
              <a:avLst/>
              <a:gdLst/>
              <a:ahLst/>
              <a:cxnLst/>
              <a:rect l="l" t="t" r="r" b="b"/>
              <a:pathLst>
                <a:path w="1131" h="1130" extrusionOk="0">
                  <a:moveTo>
                    <a:pt x="564" y="1"/>
                  </a:moveTo>
                  <a:cubicBezTo>
                    <a:pt x="251" y="1"/>
                    <a:pt x="1" y="251"/>
                    <a:pt x="1" y="564"/>
                  </a:cubicBezTo>
                  <a:cubicBezTo>
                    <a:pt x="1" y="877"/>
                    <a:pt x="251" y="1130"/>
                    <a:pt x="564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25" name="Google Shape;5225;p69"/>
            <p:cNvSpPr/>
            <p:nvPr/>
          </p:nvSpPr>
          <p:spPr>
            <a:xfrm>
              <a:off x="898875" y="244725"/>
              <a:ext cx="481800" cy="225875"/>
            </a:xfrm>
            <a:custGeom>
              <a:avLst/>
              <a:gdLst/>
              <a:ahLst/>
              <a:cxnLst/>
              <a:rect l="l" t="t" r="r" b="b"/>
              <a:pathLst>
                <a:path w="19272" h="9035" extrusionOk="0">
                  <a:moveTo>
                    <a:pt x="2825" y="1130"/>
                  </a:moveTo>
                  <a:cubicBezTo>
                    <a:pt x="3135" y="1130"/>
                    <a:pt x="3388" y="1380"/>
                    <a:pt x="3388" y="1693"/>
                  </a:cubicBezTo>
                  <a:lnTo>
                    <a:pt x="3388" y="2259"/>
                  </a:lnTo>
                  <a:lnTo>
                    <a:pt x="2258" y="2259"/>
                  </a:lnTo>
                  <a:lnTo>
                    <a:pt x="2258" y="1693"/>
                  </a:lnTo>
                  <a:cubicBezTo>
                    <a:pt x="2258" y="1380"/>
                    <a:pt x="2511" y="1130"/>
                    <a:pt x="2825" y="1130"/>
                  </a:cubicBezTo>
                  <a:close/>
                  <a:moveTo>
                    <a:pt x="11894" y="1130"/>
                  </a:moveTo>
                  <a:cubicBezTo>
                    <a:pt x="12208" y="1130"/>
                    <a:pt x="12461" y="1380"/>
                    <a:pt x="12461" y="1693"/>
                  </a:cubicBezTo>
                  <a:lnTo>
                    <a:pt x="12461" y="2259"/>
                  </a:lnTo>
                  <a:lnTo>
                    <a:pt x="6814" y="2259"/>
                  </a:lnTo>
                  <a:lnTo>
                    <a:pt x="6814" y="1693"/>
                  </a:lnTo>
                  <a:cubicBezTo>
                    <a:pt x="6814" y="1380"/>
                    <a:pt x="7064" y="1130"/>
                    <a:pt x="7378" y="1130"/>
                  </a:cubicBezTo>
                  <a:close/>
                  <a:moveTo>
                    <a:pt x="5083" y="4518"/>
                  </a:moveTo>
                  <a:cubicBezTo>
                    <a:pt x="5586" y="4518"/>
                    <a:pt x="5836" y="5123"/>
                    <a:pt x="5480" y="5481"/>
                  </a:cubicBezTo>
                  <a:cubicBezTo>
                    <a:pt x="5366" y="5596"/>
                    <a:pt x="5225" y="5647"/>
                    <a:pt x="5086" y="5647"/>
                  </a:cubicBezTo>
                  <a:cubicBezTo>
                    <a:pt x="4796" y="5647"/>
                    <a:pt x="4517" y="5422"/>
                    <a:pt x="4517" y="5081"/>
                  </a:cubicBezTo>
                  <a:cubicBezTo>
                    <a:pt x="4517" y="4768"/>
                    <a:pt x="4770" y="4518"/>
                    <a:pt x="5083" y="4518"/>
                  </a:cubicBezTo>
                  <a:close/>
                  <a:moveTo>
                    <a:pt x="2825" y="1"/>
                  </a:moveTo>
                  <a:cubicBezTo>
                    <a:pt x="1888" y="1"/>
                    <a:pt x="1129" y="757"/>
                    <a:pt x="1129" y="1693"/>
                  </a:cubicBezTo>
                  <a:lnTo>
                    <a:pt x="1129" y="2362"/>
                  </a:lnTo>
                  <a:cubicBezTo>
                    <a:pt x="455" y="2600"/>
                    <a:pt x="3" y="3235"/>
                    <a:pt x="0" y="3952"/>
                  </a:cubicBezTo>
                  <a:lnTo>
                    <a:pt x="0" y="4518"/>
                  </a:lnTo>
                  <a:lnTo>
                    <a:pt x="1695" y="4518"/>
                  </a:lnTo>
                  <a:cubicBezTo>
                    <a:pt x="2629" y="4518"/>
                    <a:pt x="3388" y="5274"/>
                    <a:pt x="3388" y="6210"/>
                  </a:cubicBezTo>
                  <a:lnTo>
                    <a:pt x="3388" y="9035"/>
                  </a:lnTo>
                  <a:lnTo>
                    <a:pt x="5742" y="9035"/>
                  </a:lnTo>
                  <a:cubicBezTo>
                    <a:pt x="6016" y="7123"/>
                    <a:pt x="7652" y="5647"/>
                    <a:pt x="9636" y="5647"/>
                  </a:cubicBezTo>
                  <a:cubicBezTo>
                    <a:pt x="11620" y="5647"/>
                    <a:pt x="13256" y="7123"/>
                    <a:pt x="13533" y="9035"/>
                  </a:cubicBezTo>
                  <a:lnTo>
                    <a:pt x="15884" y="9035"/>
                  </a:lnTo>
                  <a:lnTo>
                    <a:pt x="15884" y="6210"/>
                  </a:lnTo>
                  <a:cubicBezTo>
                    <a:pt x="15884" y="5274"/>
                    <a:pt x="16643" y="4518"/>
                    <a:pt x="17580" y="4518"/>
                  </a:cubicBezTo>
                  <a:lnTo>
                    <a:pt x="19272" y="4518"/>
                  </a:lnTo>
                  <a:lnTo>
                    <a:pt x="19272" y="3952"/>
                  </a:lnTo>
                  <a:cubicBezTo>
                    <a:pt x="19272" y="3015"/>
                    <a:pt x="18513" y="2259"/>
                    <a:pt x="17580" y="2259"/>
                  </a:cubicBezTo>
                  <a:lnTo>
                    <a:pt x="13590" y="2259"/>
                  </a:lnTo>
                  <a:lnTo>
                    <a:pt x="13590" y="1693"/>
                  </a:lnTo>
                  <a:cubicBezTo>
                    <a:pt x="13587" y="757"/>
                    <a:pt x="12831" y="1"/>
                    <a:pt x="11894" y="1"/>
                  </a:cubicBezTo>
                  <a:lnTo>
                    <a:pt x="7378" y="1"/>
                  </a:lnTo>
                  <a:cubicBezTo>
                    <a:pt x="6441" y="1"/>
                    <a:pt x="5685" y="757"/>
                    <a:pt x="5685" y="1693"/>
                  </a:cubicBezTo>
                  <a:lnTo>
                    <a:pt x="5685" y="2259"/>
                  </a:lnTo>
                  <a:lnTo>
                    <a:pt x="4517" y="2259"/>
                  </a:lnTo>
                  <a:lnTo>
                    <a:pt x="4517" y="1693"/>
                  </a:lnTo>
                  <a:cubicBezTo>
                    <a:pt x="4517" y="757"/>
                    <a:pt x="3758" y="1"/>
                    <a:pt x="28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26" name="Google Shape;5226;p69"/>
            <p:cNvSpPr/>
            <p:nvPr/>
          </p:nvSpPr>
          <p:spPr>
            <a:xfrm>
              <a:off x="1324200" y="385900"/>
              <a:ext cx="56475" cy="197625"/>
            </a:xfrm>
            <a:custGeom>
              <a:avLst/>
              <a:gdLst/>
              <a:ahLst/>
              <a:cxnLst/>
              <a:rect l="l" t="t" r="r" b="b"/>
              <a:pathLst>
                <a:path w="2259" h="7905" extrusionOk="0">
                  <a:moveTo>
                    <a:pt x="567" y="0"/>
                  </a:moveTo>
                  <a:cubicBezTo>
                    <a:pt x="254" y="0"/>
                    <a:pt x="1" y="250"/>
                    <a:pt x="1" y="563"/>
                  </a:cubicBezTo>
                  <a:lnTo>
                    <a:pt x="1" y="7339"/>
                  </a:lnTo>
                  <a:cubicBezTo>
                    <a:pt x="1" y="7652"/>
                    <a:pt x="254" y="7905"/>
                    <a:pt x="567" y="7905"/>
                  </a:cubicBezTo>
                  <a:lnTo>
                    <a:pt x="2259" y="7905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27" name="Google Shape;5227;p69"/>
            <p:cNvSpPr/>
            <p:nvPr/>
          </p:nvSpPr>
          <p:spPr>
            <a:xfrm>
              <a:off x="898875" y="385900"/>
              <a:ext cx="56475" cy="197625"/>
            </a:xfrm>
            <a:custGeom>
              <a:avLst/>
              <a:gdLst/>
              <a:ahLst/>
              <a:cxnLst/>
              <a:rect l="l" t="t" r="r" b="b"/>
              <a:pathLst>
                <a:path w="2259" h="7905" extrusionOk="0">
                  <a:moveTo>
                    <a:pt x="0" y="0"/>
                  </a:moveTo>
                  <a:lnTo>
                    <a:pt x="0" y="7905"/>
                  </a:lnTo>
                  <a:lnTo>
                    <a:pt x="1695" y="7905"/>
                  </a:lnTo>
                  <a:cubicBezTo>
                    <a:pt x="2005" y="7905"/>
                    <a:pt x="2258" y="7652"/>
                    <a:pt x="2258" y="7339"/>
                  </a:cubicBezTo>
                  <a:lnTo>
                    <a:pt x="2258" y="563"/>
                  </a:lnTo>
                  <a:cubicBezTo>
                    <a:pt x="2258" y="250"/>
                    <a:pt x="2005" y="0"/>
                    <a:pt x="169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28" name="Google Shape;5228;p69"/>
            <p:cNvSpPr/>
            <p:nvPr/>
          </p:nvSpPr>
          <p:spPr>
            <a:xfrm>
              <a:off x="1063650" y="414125"/>
              <a:ext cx="146750" cy="141125"/>
            </a:xfrm>
            <a:custGeom>
              <a:avLst/>
              <a:gdLst/>
              <a:ahLst/>
              <a:cxnLst/>
              <a:rect l="l" t="t" r="r" b="b"/>
              <a:pathLst>
                <a:path w="5870" h="5645" extrusionOk="0">
                  <a:moveTo>
                    <a:pt x="3045" y="1127"/>
                  </a:moveTo>
                  <a:cubicBezTo>
                    <a:pt x="3263" y="1127"/>
                    <a:pt x="3483" y="1169"/>
                    <a:pt x="3692" y="1256"/>
                  </a:cubicBezTo>
                  <a:cubicBezTo>
                    <a:pt x="4325" y="1518"/>
                    <a:pt x="4740" y="2135"/>
                    <a:pt x="4740" y="2822"/>
                  </a:cubicBezTo>
                  <a:cubicBezTo>
                    <a:pt x="4737" y="3758"/>
                    <a:pt x="3981" y="4514"/>
                    <a:pt x="3045" y="4517"/>
                  </a:cubicBezTo>
                  <a:cubicBezTo>
                    <a:pt x="2358" y="4517"/>
                    <a:pt x="1741" y="4102"/>
                    <a:pt x="1479" y="3469"/>
                  </a:cubicBezTo>
                  <a:cubicBezTo>
                    <a:pt x="1217" y="2837"/>
                    <a:pt x="1362" y="2108"/>
                    <a:pt x="1847" y="1623"/>
                  </a:cubicBezTo>
                  <a:cubicBezTo>
                    <a:pt x="2171" y="1299"/>
                    <a:pt x="2604" y="1127"/>
                    <a:pt x="3045" y="1127"/>
                  </a:cubicBezTo>
                  <a:close/>
                  <a:moveTo>
                    <a:pt x="3045" y="0"/>
                  </a:moveTo>
                  <a:cubicBezTo>
                    <a:pt x="1904" y="0"/>
                    <a:pt x="874" y="687"/>
                    <a:pt x="437" y="1741"/>
                  </a:cubicBezTo>
                  <a:cubicBezTo>
                    <a:pt x="1" y="2798"/>
                    <a:pt x="242" y="4011"/>
                    <a:pt x="1049" y="4818"/>
                  </a:cubicBezTo>
                  <a:cubicBezTo>
                    <a:pt x="1588" y="5358"/>
                    <a:pt x="2310" y="5645"/>
                    <a:pt x="3045" y="5645"/>
                  </a:cubicBezTo>
                  <a:cubicBezTo>
                    <a:pt x="3409" y="5645"/>
                    <a:pt x="3776" y="5574"/>
                    <a:pt x="4126" y="5430"/>
                  </a:cubicBezTo>
                  <a:cubicBezTo>
                    <a:pt x="5180" y="4993"/>
                    <a:pt x="5870" y="3963"/>
                    <a:pt x="5870" y="2822"/>
                  </a:cubicBezTo>
                  <a:cubicBezTo>
                    <a:pt x="5867" y="1262"/>
                    <a:pt x="4605" y="0"/>
                    <a:pt x="304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29" name="Google Shape;5229;p69"/>
            <p:cNvSpPr/>
            <p:nvPr/>
          </p:nvSpPr>
          <p:spPr>
            <a:xfrm>
              <a:off x="898875" y="498800"/>
              <a:ext cx="481800" cy="169425"/>
            </a:xfrm>
            <a:custGeom>
              <a:avLst/>
              <a:gdLst/>
              <a:ahLst/>
              <a:cxnLst/>
              <a:rect l="l" t="t" r="r" b="b"/>
              <a:pathLst>
                <a:path w="19272" h="6777" extrusionOk="0">
                  <a:moveTo>
                    <a:pt x="3388" y="1"/>
                  </a:moveTo>
                  <a:lnTo>
                    <a:pt x="3388" y="2823"/>
                  </a:lnTo>
                  <a:cubicBezTo>
                    <a:pt x="3388" y="3759"/>
                    <a:pt x="2629" y="4515"/>
                    <a:pt x="1695" y="4518"/>
                  </a:cubicBezTo>
                  <a:lnTo>
                    <a:pt x="0" y="4518"/>
                  </a:lnTo>
                  <a:lnTo>
                    <a:pt x="0" y="5081"/>
                  </a:lnTo>
                  <a:cubicBezTo>
                    <a:pt x="0" y="6017"/>
                    <a:pt x="759" y="6773"/>
                    <a:pt x="1695" y="6776"/>
                  </a:cubicBezTo>
                  <a:lnTo>
                    <a:pt x="17580" y="6776"/>
                  </a:lnTo>
                  <a:cubicBezTo>
                    <a:pt x="18513" y="6773"/>
                    <a:pt x="19272" y="6017"/>
                    <a:pt x="19272" y="5081"/>
                  </a:cubicBezTo>
                  <a:lnTo>
                    <a:pt x="19272" y="4518"/>
                  </a:lnTo>
                  <a:lnTo>
                    <a:pt x="17580" y="4518"/>
                  </a:lnTo>
                  <a:cubicBezTo>
                    <a:pt x="16643" y="4515"/>
                    <a:pt x="15884" y="3759"/>
                    <a:pt x="15884" y="2823"/>
                  </a:cubicBezTo>
                  <a:lnTo>
                    <a:pt x="15884" y="1"/>
                  </a:lnTo>
                  <a:lnTo>
                    <a:pt x="13533" y="1"/>
                  </a:lnTo>
                  <a:cubicBezTo>
                    <a:pt x="13256" y="1910"/>
                    <a:pt x="11620" y="3389"/>
                    <a:pt x="9636" y="3389"/>
                  </a:cubicBezTo>
                  <a:cubicBezTo>
                    <a:pt x="7652" y="3389"/>
                    <a:pt x="6016" y="1910"/>
                    <a:pt x="573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230" name="Google Shape;5230;p69"/>
          <p:cNvGrpSpPr/>
          <p:nvPr/>
        </p:nvGrpSpPr>
        <p:grpSpPr>
          <a:xfrm>
            <a:off x="1267741" y="2287103"/>
            <a:ext cx="298169" cy="339253"/>
            <a:chOff x="1529350" y="258825"/>
            <a:chExt cx="423475" cy="481825"/>
          </a:xfrm>
        </p:grpSpPr>
        <p:sp>
          <p:nvSpPr>
            <p:cNvPr id="5231" name="Google Shape;5231;p69"/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32" name="Google Shape;5232;p69"/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233" name="Google Shape;5233;p69"/>
          <p:cNvGrpSpPr/>
          <p:nvPr/>
        </p:nvGrpSpPr>
        <p:grpSpPr>
          <a:xfrm>
            <a:off x="1660716" y="2367273"/>
            <a:ext cx="340890" cy="178912"/>
            <a:chOff x="2084325" y="363300"/>
            <a:chExt cx="484150" cy="254100"/>
          </a:xfrm>
        </p:grpSpPr>
        <p:sp>
          <p:nvSpPr>
            <p:cNvPr id="5234" name="Google Shape;5234;p69"/>
            <p:cNvSpPr/>
            <p:nvPr/>
          </p:nvSpPr>
          <p:spPr>
            <a:xfrm>
              <a:off x="2084325" y="363300"/>
              <a:ext cx="484150" cy="254100"/>
            </a:xfrm>
            <a:custGeom>
              <a:avLst/>
              <a:gdLst/>
              <a:ahLst/>
              <a:cxnLst/>
              <a:rect l="l" t="t" r="r" b="b"/>
              <a:pathLst>
                <a:path w="19366" h="10164" extrusionOk="0">
                  <a:moveTo>
                    <a:pt x="9686" y="1128"/>
                  </a:moveTo>
                  <a:cubicBezTo>
                    <a:pt x="10195" y="1128"/>
                    <a:pt x="10707" y="1226"/>
                    <a:pt x="11196" y="1428"/>
                  </a:cubicBezTo>
                  <a:cubicBezTo>
                    <a:pt x="12671" y="2042"/>
                    <a:pt x="13635" y="3482"/>
                    <a:pt x="13635" y="5081"/>
                  </a:cubicBezTo>
                  <a:cubicBezTo>
                    <a:pt x="13632" y="7264"/>
                    <a:pt x="11864" y="9031"/>
                    <a:pt x="9684" y="9034"/>
                  </a:cubicBezTo>
                  <a:cubicBezTo>
                    <a:pt x="8085" y="9034"/>
                    <a:pt x="6643" y="8071"/>
                    <a:pt x="6032" y="6592"/>
                  </a:cubicBezTo>
                  <a:cubicBezTo>
                    <a:pt x="5420" y="5117"/>
                    <a:pt x="5758" y="3415"/>
                    <a:pt x="6887" y="2286"/>
                  </a:cubicBezTo>
                  <a:cubicBezTo>
                    <a:pt x="7645" y="1530"/>
                    <a:pt x="8657" y="1128"/>
                    <a:pt x="9686" y="1128"/>
                  </a:cubicBezTo>
                  <a:close/>
                  <a:moveTo>
                    <a:pt x="9684" y="1"/>
                  </a:moveTo>
                  <a:cubicBezTo>
                    <a:pt x="4502" y="1"/>
                    <a:pt x="361" y="4512"/>
                    <a:pt x="190" y="4704"/>
                  </a:cubicBezTo>
                  <a:cubicBezTo>
                    <a:pt x="0" y="4918"/>
                    <a:pt x="0" y="5243"/>
                    <a:pt x="190" y="5457"/>
                  </a:cubicBezTo>
                  <a:cubicBezTo>
                    <a:pt x="361" y="5650"/>
                    <a:pt x="4502" y="10164"/>
                    <a:pt x="9684" y="10164"/>
                  </a:cubicBezTo>
                  <a:cubicBezTo>
                    <a:pt x="14867" y="10164"/>
                    <a:pt x="19004" y="5650"/>
                    <a:pt x="19176" y="5457"/>
                  </a:cubicBezTo>
                  <a:cubicBezTo>
                    <a:pt x="19365" y="5243"/>
                    <a:pt x="19365" y="4918"/>
                    <a:pt x="19176" y="4704"/>
                  </a:cubicBezTo>
                  <a:cubicBezTo>
                    <a:pt x="19004" y="4512"/>
                    <a:pt x="14867" y="1"/>
                    <a:pt x="968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35" name="Google Shape;5235;p69"/>
            <p:cNvSpPr/>
            <p:nvPr/>
          </p:nvSpPr>
          <p:spPr>
            <a:xfrm>
              <a:off x="2250600" y="419775"/>
              <a:ext cx="145175" cy="141125"/>
            </a:xfrm>
            <a:custGeom>
              <a:avLst/>
              <a:gdLst/>
              <a:ahLst/>
              <a:cxnLst/>
              <a:rect l="l" t="t" r="r" b="b"/>
              <a:pathLst>
                <a:path w="5807" h="5645" extrusionOk="0">
                  <a:moveTo>
                    <a:pt x="3018" y="0"/>
                  </a:moveTo>
                  <a:cubicBezTo>
                    <a:pt x="1922" y="0"/>
                    <a:pt x="929" y="634"/>
                    <a:pt x="468" y="1626"/>
                  </a:cubicBezTo>
                  <a:cubicBezTo>
                    <a:pt x="1" y="2623"/>
                    <a:pt x="158" y="3797"/>
                    <a:pt x="862" y="4637"/>
                  </a:cubicBezTo>
                  <a:cubicBezTo>
                    <a:pt x="1407" y="5287"/>
                    <a:pt x="2203" y="5645"/>
                    <a:pt x="3025" y="5645"/>
                  </a:cubicBezTo>
                  <a:cubicBezTo>
                    <a:pt x="3270" y="5645"/>
                    <a:pt x="3518" y="5613"/>
                    <a:pt x="3762" y="5547"/>
                  </a:cubicBezTo>
                  <a:cubicBezTo>
                    <a:pt x="4825" y="5258"/>
                    <a:pt x="5620" y="4382"/>
                    <a:pt x="5807" y="3297"/>
                  </a:cubicBezTo>
                  <a:lnTo>
                    <a:pt x="5807" y="3297"/>
                  </a:lnTo>
                  <a:cubicBezTo>
                    <a:pt x="5625" y="3356"/>
                    <a:pt x="5446" y="3383"/>
                    <a:pt x="5272" y="3383"/>
                  </a:cubicBezTo>
                  <a:cubicBezTo>
                    <a:pt x="4356" y="3383"/>
                    <a:pt x="3596" y="2626"/>
                    <a:pt x="3596" y="1692"/>
                  </a:cubicBezTo>
                  <a:cubicBezTo>
                    <a:pt x="3596" y="1147"/>
                    <a:pt x="3861" y="633"/>
                    <a:pt x="4307" y="316"/>
                  </a:cubicBezTo>
                  <a:cubicBezTo>
                    <a:pt x="3913" y="112"/>
                    <a:pt x="3476" y="3"/>
                    <a:pt x="3033" y="0"/>
                  </a:cubicBezTo>
                  <a:cubicBezTo>
                    <a:pt x="3028" y="0"/>
                    <a:pt x="3023" y="0"/>
                    <a:pt x="301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236" name="Google Shape;5236;p69"/>
          <p:cNvGrpSpPr/>
          <p:nvPr/>
        </p:nvGrpSpPr>
        <p:grpSpPr>
          <a:xfrm>
            <a:off x="2110011" y="2287102"/>
            <a:ext cx="298169" cy="339253"/>
            <a:chOff x="2707500" y="249400"/>
            <a:chExt cx="423475" cy="481825"/>
          </a:xfrm>
        </p:grpSpPr>
        <p:sp>
          <p:nvSpPr>
            <p:cNvPr id="5237" name="Google Shape;5237;p69"/>
            <p:cNvSpPr/>
            <p:nvPr/>
          </p:nvSpPr>
          <p:spPr>
            <a:xfrm>
              <a:off x="2739175" y="420675"/>
              <a:ext cx="360100" cy="310550"/>
            </a:xfrm>
            <a:custGeom>
              <a:avLst/>
              <a:gdLst/>
              <a:ahLst/>
              <a:cxnLst/>
              <a:rect l="l" t="t" r="r" b="b"/>
              <a:pathLst>
                <a:path w="14404" h="12422" extrusionOk="0">
                  <a:moveTo>
                    <a:pt x="3816" y="1130"/>
                  </a:moveTo>
                  <a:cubicBezTo>
                    <a:pt x="4126" y="1130"/>
                    <a:pt x="4379" y="1382"/>
                    <a:pt x="4379" y="1696"/>
                  </a:cubicBezTo>
                  <a:lnTo>
                    <a:pt x="4379" y="8471"/>
                  </a:lnTo>
                  <a:cubicBezTo>
                    <a:pt x="4379" y="8781"/>
                    <a:pt x="4126" y="9034"/>
                    <a:pt x="3816" y="9034"/>
                  </a:cubicBezTo>
                  <a:cubicBezTo>
                    <a:pt x="3503" y="9034"/>
                    <a:pt x="3250" y="8781"/>
                    <a:pt x="3250" y="8471"/>
                  </a:cubicBezTo>
                  <a:lnTo>
                    <a:pt x="3250" y="1696"/>
                  </a:lnTo>
                  <a:cubicBezTo>
                    <a:pt x="3250" y="1382"/>
                    <a:pt x="3503" y="1130"/>
                    <a:pt x="3816" y="1130"/>
                  </a:cubicBezTo>
                  <a:close/>
                  <a:moveTo>
                    <a:pt x="7204" y="1130"/>
                  </a:moveTo>
                  <a:cubicBezTo>
                    <a:pt x="7514" y="1130"/>
                    <a:pt x="7767" y="1382"/>
                    <a:pt x="7767" y="1696"/>
                  </a:cubicBezTo>
                  <a:lnTo>
                    <a:pt x="7767" y="8471"/>
                  </a:lnTo>
                  <a:cubicBezTo>
                    <a:pt x="7767" y="8781"/>
                    <a:pt x="7514" y="9034"/>
                    <a:pt x="7204" y="9034"/>
                  </a:cubicBezTo>
                  <a:cubicBezTo>
                    <a:pt x="6891" y="9034"/>
                    <a:pt x="6638" y="8781"/>
                    <a:pt x="6638" y="8471"/>
                  </a:cubicBezTo>
                  <a:lnTo>
                    <a:pt x="6638" y="1696"/>
                  </a:lnTo>
                  <a:cubicBezTo>
                    <a:pt x="6638" y="1382"/>
                    <a:pt x="6891" y="1130"/>
                    <a:pt x="7204" y="1130"/>
                  </a:cubicBezTo>
                  <a:close/>
                  <a:moveTo>
                    <a:pt x="10592" y="1130"/>
                  </a:moveTo>
                  <a:cubicBezTo>
                    <a:pt x="10902" y="1130"/>
                    <a:pt x="11155" y="1382"/>
                    <a:pt x="11155" y="1696"/>
                  </a:cubicBezTo>
                  <a:lnTo>
                    <a:pt x="11155" y="8471"/>
                  </a:lnTo>
                  <a:cubicBezTo>
                    <a:pt x="11155" y="8781"/>
                    <a:pt x="10902" y="9034"/>
                    <a:pt x="10592" y="9034"/>
                  </a:cubicBezTo>
                  <a:cubicBezTo>
                    <a:pt x="10278" y="9034"/>
                    <a:pt x="10025" y="8781"/>
                    <a:pt x="10025" y="8471"/>
                  </a:cubicBezTo>
                  <a:lnTo>
                    <a:pt x="10025" y="1696"/>
                  </a:lnTo>
                  <a:cubicBezTo>
                    <a:pt x="10025" y="1382"/>
                    <a:pt x="10278" y="1130"/>
                    <a:pt x="10592" y="1130"/>
                  </a:cubicBezTo>
                  <a:close/>
                  <a:moveTo>
                    <a:pt x="1" y="0"/>
                  </a:moveTo>
                  <a:lnTo>
                    <a:pt x="901" y="10880"/>
                  </a:lnTo>
                  <a:cubicBezTo>
                    <a:pt x="976" y="11754"/>
                    <a:pt x="1705" y="12422"/>
                    <a:pt x="2582" y="12422"/>
                  </a:cubicBezTo>
                  <a:cubicBezTo>
                    <a:pt x="2584" y="12422"/>
                    <a:pt x="2586" y="12422"/>
                    <a:pt x="2588" y="12422"/>
                  </a:cubicBezTo>
                  <a:lnTo>
                    <a:pt x="11817" y="12422"/>
                  </a:lnTo>
                  <a:cubicBezTo>
                    <a:pt x="11819" y="12422"/>
                    <a:pt x="11821" y="12422"/>
                    <a:pt x="11823" y="12422"/>
                  </a:cubicBezTo>
                  <a:cubicBezTo>
                    <a:pt x="12700" y="12422"/>
                    <a:pt x="13431" y="11751"/>
                    <a:pt x="13503" y="10877"/>
                  </a:cubicBezTo>
                  <a:lnTo>
                    <a:pt x="1440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38" name="Google Shape;5238;p69"/>
            <p:cNvSpPr/>
            <p:nvPr/>
          </p:nvSpPr>
          <p:spPr>
            <a:xfrm>
              <a:off x="2707500" y="249400"/>
              <a:ext cx="423475" cy="141175"/>
            </a:xfrm>
            <a:custGeom>
              <a:avLst/>
              <a:gdLst/>
              <a:ahLst/>
              <a:cxnLst/>
              <a:rect l="l" t="t" r="r" b="b"/>
              <a:pathLst>
                <a:path w="16939" h="5647" extrusionOk="0">
                  <a:moveTo>
                    <a:pt x="9600" y="1130"/>
                  </a:moveTo>
                  <a:cubicBezTo>
                    <a:pt x="9910" y="1130"/>
                    <a:pt x="10163" y="1383"/>
                    <a:pt x="10163" y="1696"/>
                  </a:cubicBezTo>
                  <a:lnTo>
                    <a:pt x="10163" y="2259"/>
                  </a:lnTo>
                  <a:lnTo>
                    <a:pt x="6776" y="2259"/>
                  </a:lnTo>
                  <a:lnTo>
                    <a:pt x="6776" y="1696"/>
                  </a:lnTo>
                  <a:cubicBezTo>
                    <a:pt x="6776" y="1383"/>
                    <a:pt x="7029" y="1130"/>
                    <a:pt x="7342" y="1130"/>
                  </a:cubicBezTo>
                  <a:close/>
                  <a:moveTo>
                    <a:pt x="7342" y="1"/>
                  </a:moveTo>
                  <a:cubicBezTo>
                    <a:pt x="6405" y="1"/>
                    <a:pt x="5646" y="760"/>
                    <a:pt x="5646" y="1696"/>
                  </a:cubicBezTo>
                  <a:lnTo>
                    <a:pt x="5646" y="2259"/>
                  </a:lnTo>
                  <a:lnTo>
                    <a:pt x="1696" y="2259"/>
                  </a:lnTo>
                  <a:cubicBezTo>
                    <a:pt x="759" y="2259"/>
                    <a:pt x="0" y="3018"/>
                    <a:pt x="0" y="3954"/>
                  </a:cubicBezTo>
                  <a:lnTo>
                    <a:pt x="0" y="5084"/>
                  </a:lnTo>
                  <a:cubicBezTo>
                    <a:pt x="0" y="5394"/>
                    <a:pt x="253" y="5647"/>
                    <a:pt x="566" y="5647"/>
                  </a:cubicBezTo>
                  <a:lnTo>
                    <a:pt x="16375" y="5647"/>
                  </a:lnTo>
                  <a:cubicBezTo>
                    <a:pt x="16686" y="5647"/>
                    <a:pt x="16939" y="5394"/>
                    <a:pt x="16939" y="5084"/>
                  </a:cubicBezTo>
                  <a:lnTo>
                    <a:pt x="16939" y="3954"/>
                  </a:lnTo>
                  <a:cubicBezTo>
                    <a:pt x="16939" y="3018"/>
                    <a:pt x="16180" y="2259"/>
                    <a:pt x="15246" y="2259"/>
                  </a:cubicBezTo>
                  <a:lnTo>
                    <a:pt x="11292" y="2259"/>
                  </a:lnTo>
                  <a:lnTo>
                    <a:pt x="11292" y="1696"/>
                  </a:lnTo>
                  <a:cubicBezTo>
                    <a:pt x="11292" y="760"/>
                    <a:pt x="10534" y="1"/>
                    <a:pt x="960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239" name="Google Shape;5239;p69"/>
          <p:cNvGrpSpPr/>
          <p:nvPr/>
        </p:nvGrpSpPr>
        <p:grpSpPr>
          <a:xfrm>
            <a:off x="2523626" y="2287428"/>
            <a:ext cx="305386" cy="338602"/>
            <a:chOff x="3300325" y="249875"/>
            <a:chExt cx="433725" cy="480900"/>
          </a:xfrm>
        </p:grpSpPr>
        <p:sp>
          <p:nvSpPr>
            <p:cNvPr id="5240" name="Google Shape;5240;p69"/>
            <p:cNvSpPr/>
            <p:nvPr/>
          </p:nvSpPr>
          <p:spPr>
            <a:xfrm>
              <a:off x="3610875" y="334550"/>
              <a:ext cx="56475" cy="28250"/>
            </a:xfrm>
            <a:custGeom>
              <a:avLst/>
              <a:gdLst/>
              <a:ahLst/>
              <a:cxnLst/>
              <a:rect l="l" t="t" r="r" b="b"/>
              <a:pathLst>
                <a:path w="2259" h="1130" extrusionOk="0">
                  <a:moveTo>
                    <a:pt x="566" y="0"/>
                  </a:moveTo>
                  <a:cubicBezTo>
                    <a:pt x="253" y="0"/>
                    <a:pt x="0" y="253"/>
                    <a:pt x="0" y="567"/>
                  </a:cubicBezTo>
                  <a:cubicBezTo>
                    <a:pt x="0" y="877"/>
                    <a:pt x="253" y="1130"/>
                    <a:pt x="566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41" name="Google Shape;5241;p69"/>
            <p:cNvSpPr/>
            <p:nvPr/>
          </p:nvSpPr>
          <p:spPr>
            <a:xfrm>
              <a:off x="3467675" y="249875"/>
              <a:ext cx="46400" cy="56475"/>
            </a:xfrm>
            <a:custGeom>
              <a:avLst/>
              <a:gdLst/>
              <a:ahLst/>
              <a:cxnLst/>
              <a:rect l="l" t="t" r="r" b="b"/>
              <a:pathLst>
                <a:path w="1856" h="2259" extrusionOk="0">
                  <a:moveTo>
                    <a:pt x="647" y="1"/>
                  </a:moveTo>
                  <a:cubicBezTo>
                    <a:pt x="562" y="1"/>
                    <a:pt x="476" y="20"/>
                    <a:pt x="395" y="60"/>
                  </a:cubicBezTo>
                  <a:cubicBezTo>
                    <a:pt x="115" y="198"/>
                    <a:pt x="1" y="539"/>
                    <a:pt x="142" y="819"/>
                  </a:cubicBezTo>
                  <a:lnTo>
                    <a:pt x="705" y="1948"/>
                  </a:lnTo>
                  <a:cubicBezTo>
                    <a:pt x="806" y="2144"/>
                    <a:pt x="1004" y="2259"/>
                    <a:pt x="1211" y="2259"/>
                  </a:cubicBezTo>
                  <a:cubicBezTo>
                    <a:pt x="1296" y="2259"/>
                    <a:pt x="1383" y="2239"/>
                    <a:pt x="1464" y="2198"/>
                  </a:cubicBezTo>
                  <a:cubicBezTo>
                    <a:pt x="1744" y="2059"/>
                    <a:pt x="1856" y="1722"/>
                    <a:pt x="1717" y="1442"/>
                  </a:cubicBezTo>
                  <a:lnTo>
                    <a:pt x="1151" y="313"/>
                  </a:lnTo>
                  <a:cubicBezTo>
                    <a:pt x="1053" y="114"/>
                    <a:pt x="853" y="1"/>
                    <a:pt x="6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42" name="Google Shape;5242;p69"/>
            <p:cNvSpPr/>
            <p:nvPr/>
          </p:nvSpPr>
          <p:spPr>
            <a:xfrm>
              <a:off x="3566525" y="249875"/>
              <a:ext cx="46400" cy="56475"/>
            </a:xfrm>
            <a:custGeom>
              <a:avLst/>
              <a:gdLst/>
              <a:ahLst/>
              <a:cxnLst/>
              <a:rect l="l" t="t" r="r" b="b"/>
              <a:pathLst>
                <a:path w="1856" h="2259" extrusionOk="0">
                  <a:moveTo>
                    <a:pt x="1210" y="1"/>
                  </a:moveTo>
                  <a:cubicBezTo>
                    <a:pt x="1003" y="1"/>
                    <a:pt x="803" y="114"/>
                    <a:pt x="705" y="313"/>
                  </a:cubicBezTo>
                  <a:lnTo>
                    <a:pt x="139" y="1442"/>
                  </a:lnTo>
                  <a:cubicBezTo>
                    <a:pt x="1" y="1719"/>
                    <a:pt x="115" y="2059"/>
                    <a:pt x="392" y="2198"/>
                  </a:cubicBezTo>
                  <a:cubicBezTo>
                    <a:pt x="474" y="2239"/>
                    <a:pt x="561" y="2259"/>
                    <a:pt x="646" y="2259"/>
                  </a:cubicBezTo>
                  <a:cubicBezTo>
                    <a:pt x="852" y="2259"/>
                    <a:pt x="1051" y="2144"/>
                    <a:pt x="1151" y="1948"/>
                  </a:cubicBezTo>
                  <a:lnTo>
                    <a:pt x="1714" y="819"/>
                  </a:lnTo>
                  <a:cubicBezTo>
                    <a:pt x="1856" y="539"/>
                    <a:pt x="1741" y="198"/>
                    <a:pt x="1461" y="60"/>
                  </a:cubicBezTo>
                  <a:cubicBezTo>
                    <a:pt x="1381" y="20"/>
                    <a:pt x="1295" y="1"/>
                    <a:pt x="121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43" name="Google Shape;5243;p69"/>
            <p:cNvSpPr/>
            <p:nvPr/>
          </p:nvSpPr>
          <p:spPr>
            <a:xfrm>
              <a:off x="3413250" y="334550"/>
              <a:ext cx="56500" cy="28250"/>
            </a:xfrm>
            <a:custGeom>
              <a:avLst/>
              <a:gdLst/>
              <a:ahLst/>
              <a:cxnLst/>
              <a:rect l="l" t="t" r="r" b="b"/>
              <a:pathLst>
                <a:path w="2260" h="1130" extrusionOk="0">
                  <a:moveTo>
                    <a:pt x="567" y="0"/>
                  </a:moveTo>
                  <a:cubicBezTo>
                    <a:pt x="254" y="0"/>
                    <a:pt x="1" y="253"/>
                    <a:pt x="1" y="567"/>
                  </a:cubicBezTo>
                  <a:cubicBezTo>
                    <a:pt x="1" y="877"/>
                    <a:pt x="254" y="1130"/>
                    <a:pt x="567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44" name="Google Shape;5244;p69"/>
            <p:cNvSpPr/>
            <p:nvPr/>
          </p:nvSpPr>
          <p:spPr>
            <a:xfrm>
              <a:off x="3300325" y="476675"/>
              <a:ext cx="84725" cy="254100"/>
            </a:xfrm>
            <a:custGeom>
              <a:avLst/>
              <a:gdLst/>
              <a:ahLst/>
              <a:cxnLst/>
              <a:rect l="l" t="t" r="r" b="b"/>
              <a:pathLst>
                <a:path w="3389" h="10164" extrusionOk="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lnTo>
                    <a:pt x="1" y="9598"/>
                  </a:lnTo>
                  <a:cubicBezTo>
                    <a:pt x="1" y="9911"/>
                    <a:pt x="254" y="10164"/>
                    <a:pt x="567" y="10164"/>
                  </a:cubicBezTo>
                  <a:lnTo>
                    <a:pt x="2825" y="10164"/>
                  </a:lnTo>
                  <a:cubicBezTo>
                    <a:pt x="3136" y="10164"/>
                    <a:pt x="3389" y="9911"/>
                    <a:pt x="3389" y="9598"/>
                  </a:cubicBezTo>
                  <a:lnTo>
                    <a:pt x="3389" y="564"/>
                  </a:lnTo>
                  <a:cubicBezTo>
                    <a:pt x="3389" y="251"/>
                    <a:pt x="3136" y="1"/>
                    <a:pt x="28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45" name="Google Shape;5245;p69"/>
            <p:cNvSpPr/>
            <p:nvPr/>
          </p:nvSpPr>
          <p:spPr>
            <a:xfrm>
              <a:off x="3413250" y="335525"/>
              <a:ext cx="320800" cy="395250"/>
            </a:xfrm>
            <a:custGeom>
              <a:avLst/>
              <a:gdLst/>
              <a:ahLst/>
              <a:cxnLst/>
              <a:rect l="l" t="t" r="r" b="b"/>
              <a:pathLst>
                <a:path w="12832" h="15810" extrusionOk="0">
                  <a:moveTo>
                    <a:pt x="3954" y="1"/>
                  </a:moveTo>
                  <a:cubicBezTo>
                    <a:pt x="3641" y="1"/>
                    <a:pt x="3388" y="254"/>
                    <a:pt x="3388" y="564"/>
                  </a:cubicBezTo>
                  <a:cubicBezTo>
                    <a:pt x="3388" y="1871"/>
                    <a:pt x="2879" y="4225"/>
                    <a:pt x="1922" y="5186"/>
                  </a:cubicBezTo>
                  <a:cubicBezTo>
                    <a:pt x="1274" y="5830"/>
                    <a:pt x="723" y="6065"/>
                    <a:pt x="1" y="6427"/>
                  </a:cubicBezTo>
                  <a:lnTo>
                    <a:pt x="1" y="14897"/>
                  </a:lnTo>
                  <a:cubicBezTo>
                    <a:pt x="1109" y="15268"/>
                    <a:pt x="2515" y="15810"/>
                    <a:pt x="4659" y="15810"/>
                  </a:cubicBezTo>
                  <a:lnTo>
                    <a:pt x="8351" y="15810"/>
                  </a:lnTo>
                  <a:cubicBezTo>
                    <a:pt x="9567" y="15810"/>
                    <a:pt x="10516" y="14680"/>
                    <a:pt x="10046" y="13491"/>
                  </a:cubicBezTo>
                  <a:cubicBezTo>
                    <a:pt x="11019" y="13226"/>
                    <a:pt x="11546" y="12172"/>
                    <a:pt x="11175" y="11233"/>
                  </a:cubicBezTo>
                  <a:cubicBezTo>
                    <a:pt x="12386" y="10901"/>
                    <a:pt x="12832" y="9408"/>
                    <a:pt x="11992" y="8468"/>
                  </a:cubicBezTo>
                  <a:cubicBezTo>
                    <a:pt x="12314" y="8107"/>
                    <a:pt x="12467" y="7625"/>
                    <a:pt x="12410" y="7143"/>
                  </a:cubicBezTo>
                  <a:cubicBezTo>
                    <a:pt x="12311" y="6267"/>
                    <a:pt x="11495" y="5647"/>
                    <a:pt x="10612" y="5647"/>
                  </a:cubicBezTo>
                  <a:lnTo>
                    <a:pt x="6213" y="5647"/>
                  </a:lnTo>
                  <a:cubicBezTo>
                    <a:pt x="6586" y="4975"/>
                    <a:pt x="6785" y="3081"/>
                    <a:pt x="6776" y="2307"/>
                  </a:cubicBezTo>
                  <a:cubicBezTo>
                    <a:pt x="6761" y="1027"/>
                    <a:pt x="5701" y="1"/>
                    <a:pt x="44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246" name="Google Shape;5246;p69"/>
          <p:cNvGrpSpPr/>
          <p:nvPr/>
        </p:nvGrpSpPr>
        <p:grpSpPr>
          <a:xfrm>
            <a:off x="2912712" y="2287349"/>
            <a:ext cx="352349" cy="338760"/>
            <a:chOff x="3854700" y="249750"/>
            <a:chExt cx="500425" cy="481125"/>
          </a:xfrm>
        </p:grpSpPr>
        <p:sp>
          <p:nvSpPr>
            <p:cNvPr id="5247" name="Google Shape;5247;p69"/>
            <p:cNvSpPr/>
            <p:nvPr/>
          </p:nvSpPr>
          <p:spPr>
            <a:xfrm>
              <a:off x="4206725" y="598350"/>
              <a:ext cx="70775" cy="68025"/>
            </a:xfrm>
            <a:custGeom>
              <a:avLst/>
              <a:gdLst/>
              <a:ahLst/>
              <a:cxnLst/>
              <a:rect l="l" t="t" r="r" b="b"/>
              <a:pathLst>
                <a:path w="2831" h="2721" extrusionOk="0">
                  <a:moveTo>
                    <a:pt x="622" y="1"/>
                  </a:moveTo>
                  <a:cubicBezTo>
                    <a:pt x="478" y="1"/>
                    <a:pt x="333" y="56"/>
                    <a:pt x="223" y="165"/>
                  </a:cubicBezTo>
                  <a:cubicBezTo>
                    <a:pt x="0" y="388"/>
                    <a:pt x="0" y="744"/>
                    <a:pt x="223" y="966"/>
                  </a:cubicBezTo>
                  <a:lnTo>
                    <a:pt x="1819" y="2562"/>
                  </a:lnTo>
                  <a:cubicBezTo>
                    <a:pt x="1929" y="2668"/>
                    <a:pt x="2070" y="2721"/>
                    <a:pt x="2211" y="2721"/>
                  </a:cubicBezTo>
                  <a:cubicBezTo>
                    <a:pt x="2356" y="2721"/>
                    <a:pt x="2501" y="2665"/>
                    <a:pt x="2611" y="2553"/>
                  </a:cubicBezTo>
                  <a:cubicBezTo>
                    <a:pt x="2828" y="2337"/>
                    <a:pt x="2831" y="1984"/>
                    <a:pt x="2617" y="1764"/>
                  </a:cubicBezTo>
                  <a:lnTo>
                    <a:pt x="1021" y="165"/>
                  </a:lnTo>
                  <a:cubicBezTo>
                    <a:pt x="911" y="56"/>
                    <a:pt x="767" y="1"/>
                    <a:pt x="62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48" name="Google Shape;5248;p69"/>
            <p:cNvSpPr/>
            <p:nvPr/>
          </p:nvSpPr>
          <p:spPr>
            <a:xfrm>
              <a:off x="4226750" y="538600"/>
              <a:ext cx="91250" cy="48150"/>
            </a:xfrm>
            <a:custGeom>
              <a:avLst/>
              <a:gdLst/>
              <a:ahLst/>
              <a:cxnLst/>
              <a:rect l="l" t="t" r="r" b="b"/>
              <a:pathLst>
                <a:path w="3650" h="1926" extrusionOk="0">
                  <a:moveTo>
                    <a:pt x="631" y="1"/>
                  </a:moveTo>
                  <a:cubicBezTo>
                    <a:pt x="393" y="1"/>
                    <a:pt x="175" y="151"/>
                    <a:pt x="97" y="387"/>
                  </a:cubicBezTo>
                  <a:cubicBezTo>
                    <a:pt x="0" y="676"/>
                    <a:pt x="151" y="993"/>
                    <a:pt x="440" y="1098"/>
                  </a:cubicBezTo>
                  <a:lnTo>
                    <a:pt x="2837" y="1896"/>
                  </a:lnTo>
                  <a:cubicBezTo>
                    <a:pt x="2896" y="1916"/>
                    <a:pt x="2956" y="1925"/>
                    <a:pt x="3014" y="1925"/>
                  </a:cubicBezTo>
                  <a:cubicBezTo>
                    <a:pt x="3251" y="1925"/>
                    <a:pt x="3471" y="1774"/>
                    <a:pt x="3551" y="1538"/>
                  </a:cubicBezTo>
                  <a:cubicBezTo>
                    <a:pt x="3650" y="1243"/>
                    <a:pt x="3490" y="920"/>
                    <a:pt x="3192" y="824"/>
                  </a:cubicBezTo>
                  <a:lnTo>
                    <a:pt x="798" y="26"/>
                  </a:lnTo>
                  <a:cubicBezTo>
                    <a:pt x="742" y="9"/>
                    <a:pt x="686" y="1"/>
                    <a:pt x="6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49" name="Google Shape;5249;p69"/>
            <p:cNvSpPr/>
            <p:nvPr/>
          </p:nvSpPr>
          <p:spPr>
            <a:xfrm>
              <a:off x="4146500" y="618325"/>
              <a:ext cx="52050" cy="88650"/>
            </a:xfrm>
            <a:custGeom>
              <a:avLst/>
              <a:gdLst/>
              <a:ahLst/>
              <a:cxnLst/>
              <a:rect l="l" t="t" r="r" b="b"/>
              <a:pathLst>
                <a:path w="2082" h="3546" extrusionOk="0">
                  <a:moveTo>
                    <a:pt x="632" y="1"/>
                  </a:moveTo>
                  <a:cubicBezTo>
                    <a:pt x="574" y="1"/>
                    <a:pt x="514" y="10"/>
                    <a:pt x="455" y="29"/>
                  </a:cubicBezTo>
                  <a:cubicBezTo>
                    <a:pt x="160" y="128"/>
                    <a:pt x="0" y="447"/>
                    <a:pt x="100" y="746"/>
                  </a:cubicBezTo>
                  <a:lnTo>
                    <a:pt x="898" y="3140"/>
                  </a:lnTo>
                  <a:cubicBezTo>
                    <a:pt x="970" y="3386"/>
                    <a:pt x="1196" y="3546"/>
                    <a:pt x="1439" y="3546"/>
                  </a:cubicBezTo>
                  <a:cubicBezTo>
                    <a:pt x="1498" y="3546"/>
                    <a:pt x="1558" y="3536"/>
                    <a:pt x="1617" y="3516"/>
                  </a:cubicBezTo>
                  <a:cubicBezTo>
                    <a:pt x="1921" y="3417"/>
                    <a:pt x="2081" y="3082"/>
                    <a:pt x="1970" y="2784"/>
                  </a:cubicBezTo>
                  <a:lnTo>
                    <a:pt x="1172" y="387"/>
                  </a:lnTo>
                  <a:cubicBezTo>
                    <a:pt x="1092" y="150"/>
                    <a:pt x="871" y="1"/>
                    <a:pt x="63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50" name="Google Shape;5250;p69"/>
            <p:cNvSpPr/>
            <p:nvPr/>
          </p:nvSpPr>
          <p:spPr>
            <a:xfrm>
              <a:off x="3927425" y="319075"/>
              <a:ext cx="70650" cy="67850"/>
            </a:xfrm>
            <a:custGeom>
              <a:avLst/>
              <a:gdLst/>
              <a:ahLst/>
              <a:cxnLst/>
              <a:rect l="l" t="t" r="r" b="b"/>
              <a:pathLst>
                <a:path w="2826" h="2714" extrusionOk="0">
                  <a:moveTo>
                    <a:pt x="621" y="0"/>
                  </a:moveTo>
                  <a:cubicBezTo>
                    <a:pt x="477" y="0"/>
                    <a:pt x="333" y="55"/>
                    <a:pt x="223" y="165"/>
                  </a:cubicBezTo>
                  <a:cubicBezTo>
                    <a:pt x="4" y="385"/>
                    <a:pt x="1" y="737"/>
                    <a:pt x="214" y="957"/>
                  </a:cubicBezTo>
                  <a:lnTo>
                    <a:pt x="1813" y="2556"/>
                  </a:lnTo>
                  <a:cubicBezTo>
                    <a:pt x="1922" y="2661"/>
                    <a:pt x="2062" y="2714"/>
                    <a:pt x="2203" y="2714"/>
                  </a:cubicBezTo>
                  <a:cubicBezTo>
                    <a:pt x="2348" y="2714"/>
                    <a:pt x="2494" y="2658"/>
                    <a:pt x="2605" y="2547"/>
                  </a:cubicBezTo>
                  <a:cubicBezTo>
                    <a:pt x="2822" y="2330"/>
                    <a:pt x="2825" y="1977"/>
                    <a:pt x="2611" y="1755"/>
                  </a:cubicBezTo>
                  <a:lnTo>
                    <a:pt x="1012" y="159"/>
                  </a:lnTo>
                  <a:cubicBezTo>
                    <a:pt x="904" y="53"/>
                    <a:pt x="762" y="0"/>
                    <a:pt x="62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51" name="Google Shape;5251;p69"/>
            <p:cNvSpPr/>
            <p:nvPr/>
          </p:nvSpPr>
          <p:spPr>
            <a:xfrm>
              <a:off x="4007000" y="279300"/>
              <a:ext cx="51675" cy="88150"/>
            </a:xfrm>
            <a:custGeom>
              <a:avLst/>
              <a:gdLst/>
              <a:ahLst/>
              <a:cxnLst/>
              <a:rect l="l" t="t" r="r" b="b"/>
              <a:pathLst>
                <a:path w="2067" h="3526" extrusionOk="0">
                  <a:moveTo>
                    <a:pt x="632" y="0"/>
                  </a:moveTo>
                  <a:cubicBezTo>
                    <a:pt x="573" y="0"/>
                    <a:pt x="512" y="10"/>
                    <a:pt x="452" y="30"/>
                  </a:cubicBezTo>
                  <a:cubicBezTo>
                    <a:pt x="160" y="127"/>
                    <a:pt x="0" y="437"/>
                    <a:pt x="91" y="732"/>
                  </a:cubicBezTo>
                  <a:lnTo>
                    <a:pt x="889" y="3126"/>
                  </a:lnTo>
                  <a:cubicBezTo>
                    <a:pt x="964" y="3370"/>
                    <a:pt x="1188" y="3525"/>
                    <a:pt x="1428" y="3525"/>
                  </a:cubicBezTo>
                  <a:cubicBezTo>
                    <a:pt x="1487" y="3525"/>
                    <a:pt x="1547" y="3516"/>
                    <a:pt x="1605" y="3496"/>
                  </a:cubicBezTo>
                  <a:cubicBezTo>
                    <a:pt x="1907" y="3397"/>
                    <a:pt x="2066" y="3069"/>
                    <a:pt x="1961" y="2771"/>
                  </a:cubicBezTo>
                  <a:lnTo>
                    <a:pt x="1160" y="374"/>
                  </a:lnTo>
                  <a:cubicBezTo>
                    <a:pt x="1079" y="144"/>
                    <a:pt x="863" y="0"/>
                    <a:pt x="63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52" name="Google Shape;5252;p69"/>
            <p:cNvSpPr/>
            <p:nvPr/>
          </p:nvSpPr>
          <p:spPr>
            <a:xfrm>
              <a:off x="3887300" y="398850"/>
              <a:ext cx="91800" cy="48250"/>
            </a:xfrm>
            <a:custGeom>
              <a:avLst/>
              <a:gdLst/>
              <a:ahLst/>
              <a:cxnLst/>
              <a:rect l="l" t="t" r="r" b="b"/>
              <a:pathLst>
                <a:path w="3672" h="1930" extrusionOk="0">
                  <a:moveTo>
                    <a:pt x="638" y="0"/>
                  </a:moveTo>
                  <a:cubicBezTo>
                    <a:pt x="399" y="0"/>
                    <a:pt x="178" y="150"/>
                    <a:pt x="100" y="385"/>
                  </a:cubicBezTo>
                  <a:cubicBezTo>
                    <a:pt x="1" y="678"/>
                    <a:pt x="154" y="991"/>
                    <a:pt x="443" y="1096"/>
                  </a:cubicBezTo>
                  <a:lnTo>
                    <a:pt x="2840" y="1894"/>
                  </a:lnTo>
                  <a:cubicBezTo>
                    <a:pt x="2905" y="1918"/>
                    <a:pt x="2971" y="1930"/>
                    <a:pt x="3036" y="1930"/>
                  </a:cubicBezTo>
                  <a:cubicBezTo>
                    <a:pt x="3271" y="1930"/>
                    <a:pt x="3492" y="1781"/>
                    <a:pt x="3572" y="1545"/>
                  </a:cubicBezTo>
                  <a:cubicBezTo>
                    <a:pt x="3671" y="1241"/>
                    <a:pt x="3503" y="915"/>
                    <a:pt x="3195" y="825"/>
                  </a:cubicBezTo>
                  <a:lnTo>
                    <a:pt x="802" y="24"/>
                  </a:lnTo>
                  <a:cubicBezTo>
                    <a:pt x="747" y="8"/>
                    <a:pt x="692" y="0"/>
                    <a:pt x="63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53" name="Google Shape;5253;p69"/>
            <p:cNvSpPr/>
            <p:nvPr/>
          </p:nvSpPr>
          <p:spPr>
            <a:xfrm>
              <a:off x="3854700" y="413675"/>
              <a:ext cx="353475" cy="317200"/>
            </a:xfrm>
            <a:custGeom>
              <a:avLst/>
              <a:gdLst/>
              <a:ahLst/>
              <a:cxnLst/>
              <a:rect l="l" t="t" r="r" b="b"/>
              <a:pathLst>
                <a:path w="14139" h="12688" extrusionOk="0">
                  <a:moveTo>
                    <a:pt x="12278" y="0"/>
                  </a:moveTo>
                  <a:lnTo>
                    <a:pt x="10639" y="1635"/>
                  </a:lnTo>
                  <a:cubicBezTo>
                    <a:pt x="10811" y="1720"/>
                    <a:pt x="10971" y="1831"/>
                    <a:pt x="11109" y="1964"/>
                  </a:cubicBezTo>
                  <a:cubicBezTo>
                    <a:pt x="11772" y="2623"/>
                    <a:pt x="11772" y="3698"/>
                    <a:pt x="11109" y="4358"/>
                  </a:cubicBezTo>
                  <a:lnTo>
                    <a:pt x="5520" y="9949"/>
                  </a:lnTo>
                  <a:cubicBezTo>
                    <a:pt x="5189" y="10281"/>
                    <a:pt x="4755" y="10446"/>
                    <a:pt x="4322" y="10446"/>
                  </a:cubicBezTo>
                  <a:cubicBezTo>
                    <a:pt x="3889" y="10446"/>
                    <a:pt x="3456" y="10281"/>
                    <a:pt x="3126" y="9949"/>
                  </a:cubicBezTo>
                  <a:cubicBezTo>
                    <a:pt x="2464" y="9287"/>
                    <a:pt x="2464" y="8215"/>
                    <a:pt x="3126" y="7552"/>
                  </a:cubicBezTo>
                  <a:lnTo>
                    <a:pt x="5331" y="5351"/>
                  </a:lnTo>
                  <a:cubicBezTo>
                    <a:pt x="4924" y="4499"/>
                    <a:pt x="4764" y="3554"/>
                    <a:pt x="4867" y="2620"/>
                  </a:cubicBezTo>
                  <a:lnTo>
                    <a:pt x="4867" y="2620"/>
                  </a:lnTo>
                  <a:lnTo>
                    <a:pt x="1527" y="5956"/>
                  </a:lnTo>
                  <a:cubicBezTo>
                    <a:pt x="1" y="7501"/>
                    <a:pt x="7" y="9992"/>
                    <a:pt x="1545" y="11530"/>
                  </a:cubicBezTo>
                  <a:cubicBezTo>
                    <a:pt x="2316" y="12301"/>
                    <a:pt x="3328" y="12687"/>
                    <a:pt x="4340" y="12687"/>
                  </a:cubicBezTo>
                  <a:cubicBezTo>
                    <a:pt x="5344" y="12687"/>
                    <a:pt x="6348" y="12307"/>
                    <a:pt x="7119" y="11545"/>
                  </a:cubicBezTo>
                  <a:lnTo>
                    <a:pt x="12708" y="5956"/>
                  </a:lnTo>
                  <a:cubicBezTo>
                    <a:pt x="13783" y="4878"/>
                    <a:pt x="14139" y="3276"/>
                    <a:pt x="13627" y="1843"/>
                  </a:cubicBezTo>
                  <a:cubicBezTo>
                    <a:pt x="13500" y="1467"/>
                    <a:pt x="13316" y="1114"/>
                    <a:pt x="13076" y="798"/>
                  </a:cubicBezTo>
                  <a:lnTo>
                    <a:pt x="13066" y="807"/>
                  </a:lnTo>
                  <a:cubicBezTo>
                    <a:pt x="12955" y="663"/>
                    <a:pt x="12844" y="503"/>
                    <a:pt x="12708" y="368"/>
                  </a:cubicBezTo>
                  <a:cubicBezTo>
                    <a:pt x="12570" y="235"/>
                    <a:pt x="12428" y="115"/>
                    <a:pt x="1227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54" name="Google Shape;5254;p69"/>
            <p:cNvSpPr/>
            <p:nvPr/>
          </p:nvSpPr>
          <p:spPr>
            <a:xfrm>
              <a:off x="3996825" y="249750"/>
              <a:ext cx="358300" cy="322025"/>
            </a:xfrm>
            <a:custGeom>
              <a:avLst/>
              <a:gdLst/>
              <a:ahLst/>
              <a:cxnLst/>
              <a:rect l="l" t="t" r="r" b="b"/>
              <a:pathLst>
                <a:path w="14332" h="12881" extrusionOk="0">
                  <a:moveTo>
                    <a:pt x="9993" y="1"/>
                  </a:moveTo>
                  <a:cubicBezTo>
                    <a:pt x="8989" y="1"/>
                    <a:pt x="7985" y="381"/>
                    <a:pt x="7216" y="1143"/>
                  </a:cubicBezTo>
                  <a:lnTo>
                    <a:pt x="1434" y="6925"/>
                  </a:lnTo>
                  <a:cubicBezTo>
                    <a:pt x="359" y="8003"/>
                    <a:pt x="1" y="9605"/>
                    <a:pt x="516" y="11038"/>
                  </a:cubicBezTo>
                  <a:cubicBezTo>
                    <a:pt x="639" y="11414"/>
                    <a:pt x="826" y="11767"/>
                    <a:pt x="1067" y="12083"/>
                  </a:cubicBezTo>
                  <a:lnTo>
                    <a:pt x="1073" y="12074"/>
                  </a:lnTo>
                  <a:cubicBezTo>
                    <a:pt x="1187" y="12218"/>
                    <a:pt x="1296" y="12378"/>
                    <a:pt x="1434" y="12513"/>
                  </a:cubicBezTo>
                  <a:cubicBezTo>
                    <a:pt x="1570" y="12646"/>
                    <a:pt x="1711" y="12766"/>
                    <a:pt x="1865" y="12881"/>
                  </a:cubicBezTo>
                  <a:lnTo>
                    <a:pt x="3500" y="11243"/>
                  </a:lnTo>
                  <a:cubicBezTo>
                    <a:pt x="3328" y="11158"/>
                    <a:pt x="3169" y="11050"/>
                    <a:pt x="3030" y="10918"/>
                  </a:cubicBezTo>
                  <a:cubicBezTo>
                    <a:pt x="2368" y="10255"/>
                    <a:pt x="2368" y="9183"/>
                    <a:pt x="3030" y="8521"/>
                  </a:cubicBezTo>
                  <a:lnTo>
                    <a:pt x="8812" y="2739"/>
                  </a:lnTo>
                  <a:cubicBezTo>
                    <a:pt x="9143" y="2408"/>
                    <a:pt x="9577" y="2242"/>
                    <a:pt x="10010" y="2242"/>
                  </a:cubicBezTo>
                  <a:cubicBezTo>
                    <a:pt x="10443" y="2242"/>
                    <a:pt x="10876" y="2408"/>
                    <a:pt x="11206" y="2739"/>
                  </a:cubicBezTo>
                  <a:cubicBezTo>
                    <a:pt x="11868" y="3401"/>
                    <a:pt x="11868" y="4473"/>
                    <a:pt x="11206" y="5136"/>
                  </a:cubicBezTo>
                  <a:lnTo>
                    <a:pt x="8812" y="7530"/>
                  </a:lnTo>
                  <a:cubicBezTo>
                    <a:pt x="9215" y="8382"/>
                    <a:pt x="9375" y="9328"/>
                    <a:pt x="9273" y="10261"/>
                  </a:cubicBezTo>
                  <a:lnTo>
                    <a:pt x="12805" y="6732"/>
                  </a:lnTo>
                  <a:cubicBezTo>
                    <a:pt x="14331" y="5187"/>
                    <a:pt x="14325" y="2697"/>
                    <a:pt x="12787" y="1158"/>
                  </a:cubicBezTo>
                  <a:cubicBezTo>
                    <a:pt x="12016" y="387"/>
                    <a:pt x="11004" y="1"/>
                    <a:pt x="999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255" name="Google Shape;5255;p69"/>
          <p:cNvGrpSpPr/>
          <p:nvPr/>
        </p:nvGrpSpPr>
        <p:grpSpPr>
          <a:xfrm>
            <a:off x="3330701" y="2287349"/>
            <a:ext cx="352349" cy="338760"/>
            <a:chOff x="4447550" y="249750"/>
            <a:chExt cx="500425" cy="481125"/>
          </a:xfrm>
        </p:grpSpPr>
        <p:sp>
          <p:nvSpPr>
            <p:cNvPr id="5256" name="Google Shape;5256;p69"/>
            <p:cNvSpPr/>
            <p:nvPr/>
          </p:nvSpPr>
          <p:spPr>
            <a:xfrm>
              <a:off x="4447550" y="413675"/>
              <a:ext cx="353475" cy="317200"/>
            </a:xfrm>
            <a:custGeom>
              <a:avLst/>
              <a:gdLst/>
              <a:ahLst/>
              <a:cxnLst/>
              <a:rect l="l" t="t" r="r" b="b"/>
              <a:pathLst>
                <a:path w="14139" h="12688" extrusionOk="0">
                  <a:moveTo>
                    <a:pt x="12274" y="0"/>
                  </a:moveTo>
                  <a:lnTo>
                    <a:pt x="10639" y="1635"/>
                  </a:lnTo>
                  <a:cubicBezTo>
                    <a:pt x="10811" y="1720"/>
                    <a:pt x="10970" y="1831"/>
                    <a:pt x="11109" y="1964"/>
                  </a:cubicBezTo>
                  <a:cubicBezTo>
                    <a:pt x="11771" y="2623"/>
                    <a:pt x="11771" y="3698"/>
                    <a:pt x="11109" y="4358"/>
                  </a:cubicBezTo>
                  <a:lnTo>
                    <a:pt x="5520" y="9949"/>
                  </a:lnTo>
                  <a:cubicBezTo>
                    <a:pt x="5189" y="10281"/>
                    <a:pt x="4755" y="10446"/>
                    <a:pt x="4322" y="10446"/>
                  </a:cubicBezTo>
                  <a:cubicBezTo>
                    <a:pt x="3889" y="10446"/>
                    <a:pt x="3456" y="10281"/>
                    <a:pt x="3126" y="9949"/>
                  </a:cubicBezTo>
                  <a:cubicBezTo>
                    <a:pt x="2463" y="9287"/>
                    <a:pt x="2463" y="8215"/>
                    <a:pt x="3126" y="7552"/>
                  </a:cubicBezTo>
                  <a:lnTo>
                    <a:pt x="5330" y="5351"/>
                  </a:lnTo>
                  <a:cubicBezTo>
                    <a:pt x="4924" y="4499"/>
                    <a:pt x="4764" y="3554"/>
                    <a:pt x="4866" y="2620"/>
                  </a:cubicBezTo>
                  <a:lnTo>
                    <a:pt x="4866" y="2620"/>
                  </a:lnTo>
                  <a:lnTo>
                    <a:pt x="1527" y="5956"/>
                  </a:lnTo>
                  <a:cubicBezTo>
                    <a:pt x="0" y="7501"/>
                    <a:pt x="6" y="9992"/>
                    <a:pt x="1545" y="11530"/>
                  </a:cubicBezTo>
                  <a:cubicBezTo>
                    <a:pt x="2316" y="12301"/>
                    <a:pt x="3327" y="12687"/>
                    <a:pt x="4339" y="12687"/>
                  </a:cubicBezTo>
                  <a:cubicBezTo>
                    <a:pt x="5343" y="12687"/>
                    <a:pt x="6348" y="12307"/>
                    <a:pt x="7119" y="11545"/>
                  </a:cubicBezTo>
                  <a:lnTo>
                    <a:pt x="12708" y="5956"/>
                  </a:lnTo>
                  <a:cubicBezTo>
                    <a:pt x="13783" y="4878"/>
                    <a:pt x="14138" y="3276"/>
                    <a:pt x="13626" y="1843"/>
                  </a:cubicBezTo>
                  <a:cubicBezTo>
                    <a:pt x="13500" y="1467"/>
                    <a:pt x="13316" y="1114"/>
                    <a:pt x="13075" y="798"/>
                  </a:cubicBezTo>
                  <a:lnTo>
                    <a:pt x="13066" y="807"/>
                  </a:lnTo>
                  <a:cubicBezTo>
                    <a:pt x="12952" y="663"/>
                    <a:pt x="12843" y="503"/>
                    <a:pt x="12708" y="368"/>
                  </a:cubicBezTo>
                  <a:cubicBezTo>
                    <a:pt x="12569" y="235"/>
                    <a:pt x="12428" y="115"/>
                    <a:pt x="1227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57" name="Google Shape;5257;p69"/>
            <p:cNvSpPr/>
            <p:nvPr/>
          </p:nvSpPr>
          <p:spPr>
            <a:xfrm>
              <a:off x="4589675" y="249750"/>
              <a:ext cx="358300" cy="322025"/>
            </a:xfrm>
            <a:custGeom>
              <a:avLst/>
              <a:gdLst/>
              <a:ahLst/>
              <a:cxnLst/>
              <a:rect l="l" t="t" r="r" b="b"/>
              <a:pathLst>
                <a:path w="14332" h="12881" extrusionOk="0">
                  <a:moveTo>
                    <a:pt x="9992" y="1"/>
                  </a:moveTo>
                  <a:cubicBezTo>
                    <a:pt x="8989" y="1"/>
                    <a:pt x="7985" y="381"/>
                    <a:pt x="7215" y="1143"/>
                  </a:cubicBezTo>
                  <a:lnTo>
                    <a:pt x="1434" y="6925"/>
                  </a:lnTo>
                  <a:cubicBezTo>
                    <a:pt x="359" y="8003"/>
                    <a:pt x="1" y="9605"/>
                    <a:pt x="515" y="11038"/>
                  </a:cubicBezTo>
                  <a:cubicBezTo>
                    <a:pt x="639" y="11414"/>
                    <a:pt x="826" y="11767"/>
                    <a:pt x="1066" y="12083"/>
                  </a:cubicBezTo>
                  <a:lnTo>
                    <a:pt x="1073" y="12074"/>
                  </a:lnTo>
                  <a:cubicBezTo>
                    <a:pt x="1187" y="12218"/>
                    <a:pt x="1295" y="12378"/>
                    <a:pt x="1434" y="12513"/>
                  </a:cubicBezTo>
                  <a:cubicBezTo>
                    <a:pt x="1569" y="12646"/>
                    <a:pt x="1711" y="12766"/>
                    <a:pt x="1864" y="12881"/>
                  </a:cubicBezTo>
                  <a:lnTo>
                    <a:pt x="3500" y="11243"/>
                  </a:lnTo>
                  <a:cubicBezTo>
                    <a:pt x="3328" y="11158"/>
                    <a:pt x="3168" y="11050"/>
                    <a:pt x="3030" y="10918"/>
                  </a:cubicBezTo>
                  <a:cubicBezTo>
                    <a:pt x="2367" y="10255"/>
                    <a:pt x="2367" y="9183"/>
                    <a:pt x="3030" y="8521"/>
                  </a:cubicBezTo>
                  <a:lnTo>
                    <a:pt x="8811" y="2739"/>
                  </a:lnTo>
                  <a:cubicBezTo>
                    <a:pt x="9143" y="2408"/>
                    <a:pt x="9576" y="2242"/>
                    <a:pt x="10010" y="2242"/>
                  </a:cubicBezTo>
                  <a:cubicBezTo>
                    <a:pt x="10443" y="2242"/>
                    <a:pt x="10876" y="2408"/>
                    <a:pt x="11205" y="2739"/>
                  </a:cubicBezTo>
                  <a:cubicBezTo>
                    <a:pt x="11868" y="3401"/>
                    <a:pt x="11868" y="4473"/>
                    <a:pt x="11205" y="5136"/>
                  </a:cubicBezTo>
                  <a:lnTo>
                    <a:pt x="8811" y="7530"/>
                  </a:lnTo>
                  <a:cubicBezTo>
                    <a:pt x="9215" y="8382"/>
                    <a:pt x="9375" y="9328"/>
                    <a:pt x="9272" y="10261"/>
                  </a:cubicBezTo>
                  <a:lnTo>
                    <a:pt x="12804" y="6732"/>
                  </a:lnTo>
                  <a:cubicBezTo>
                    <a:pt x="14331" y="5187"/>
                    <a:pt x="14325" y="2697"/>
                    <a:pt x="12786" y="1158"/>
                  </a:cubicBezTo>
                  <a:cubicBezTo>
                    <a:pt x="12015" y="387"/>
                    <a:pt x="11004" y="1"/>
                    <a:pt x="999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258" name="Google Shape;5258;p69"/>
          <p:cNvGrpSpPr/>
          <p:nvPr/>
        </p:nvGrpSpPr>
        <p:grpSpPr>
          <a:xfrm>
            <a:off x="3759902" y="2287102"/>
            <a:ext cx="339253" cy="339253"/>
            <a:chOff x="5049725" y="249400"/>
            <a:chExt cx="481825" cy="481825"/>
          </a:xfrm>
        </p:grpSpPr>
        <p:sp>
          <p:nvSpPr>
            <p:cNvPr id="5259" name="Google Shape;5259;p69"/>
            <p:cNvSpPr/>
            <p:nvPr/>
          </p:nvSpPr>
          <p:spPr>
            <a:xfrm>
              <a:off x="5191775" y="560925"/>
              <a:ext cx="197625" cy="170300"/>
            </a:xfrm>
            <a:custGeom>
              <a:avLst/>
              <a:gdLst/>
              <a:ahLst/>
              <a:cxnLst/>
              <a:rect l="l" t="t" r="r" b="b"/>
              <a:pathLst>
                <a:path w="7905" h="6812" extrusionOk="0">
                  <a:moveTo>
                    <a:pt x="6213" y="1129"/>
                  </a:moveTo>
                  <a:cubicBezTo>
                    <a:pt x="6523" y="1129"/>
                    <a:pt x="6776" y="1379"/>
                    <a:pt x="6776" y="1693"/>
                  </a:cubicBezTo>
                  <a:cubicBezTo>
                    <a:pt x="6776" y="2006"/>
                    <a:pt x="6523" y="2259"/>
                    <a:pt x="6213" y="2259"/>
                  </a:cubicBezTo>
                  <a:lnTo>
                    <a:pt x="1696" y="2259"/>
                  </a:lnTo>
                  <a:cubicBezTo>
                    <a:pt x="1383" y="2259"/>
                    <a:pt x="1130" y="2006"/>
                    <a:pt x="1130" y="1693"/>
                  </a:cubicBezTo>
                  <a:cubicBezTo>
                    <a:pt x="1130" y="1379"/>
                    <a:pt x="1383" y="1129"/>
                    <a:pt x="1696" y="1129"/>
                  </a:cubicBezTo>
                  <a:close/>
                  <a:moveTo>
                    <a:pt x="6213" y="3388"/>
                  </a:moveTo>
                  <a:cubicBezTo>
                    <a:pt x="6523" y="3388"/>
                    <a:pt x="6776" y="3638"/>
                    <a:pt x="6776" y="3951"/>
                  </a:cubicBezTo>
                  <a:cubicBezTo>
                    <a:pt x="6776" y="4264"/>
                    <a:pt x="6523" y="4517"/>
                    <a:pt x="6213" y="4517"/>
                  </a:cubicBezTo>
                  <a:lnTo>
                    <a:pt x="1696" y="4517"/>
                  </a:lnTo>
                  <a:cubicBezTo>
                    <a:pt x="1383" y="4517"/>
                    <a:pt x="1130" y="4264"/>
                    <a:pt x="1130" y="3951"/>
                  </a:cubicBezTo>
                  <a:cubicBezTo>
                    <a:pt x="1130" y="3638"/>
                    <a:pt x="1383" y="3388"/>
                    <a:pt x="1696" y="3388"/>
                  </a:cubicBezTo>
                  <a:close/>
                  <a:moveTo>
                    <a:pt x="0" y="0"/>
                  </a:moveTo>
                  <a:lnTo>
                    <a:pt x="0" y="6249"/>
                  </a:lnTo>
                  <a:cubicBezTo>
                    <a:pt x="0" y="6559"/>
                    <a:pt x="253" y="6812"/>
                    <a:pt x="567" y="6812"/>
                  </a:cubicBezTo>
                  <a:lnTo>
                    <a:pt x="7342" y="6812"/>
                  </a:lnTo>
                  <a:cubicBezTo>
                    <a:pt x="7652" y="6812"/>
                    <a:pt x="7905" y="6559"/>
                    <a:pt x="7905" y="6249"/>
                  </a:cubicBezTo>
                  <a:lnTo>
                    <a:pt x="790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60" name="Google Shape;5260;p69"/>
            <p:cNvSpPr/>
            <p:nvPr/>
          </p:nvSpPr>
          <p:spPr>
            <a:xfrm>
              <a:off x="5049725" y="249400"/>
              <a:ext cx="481825" cy="396225"/>
            </a:xfrm>
            <a:custGeom>
              <a:avLst/>
              <a:gdLst/>
              <a:ahLst/>
              <a:cxnLst/>
              <a:rect l="l" t="t" r="r" b="b"/>
              <a:pathLst>
                <a:path w="19273" h="15849" extrusionOk="0">
                  <a:moveTo>
                    <a:pt x="4553" y="4518"/>
                  </a:moveTo>
                  <a:lnTo>
                    <a:pt x="4553" y="5686"/>
                  </a:lnTo>
                  <a:lnTo>
                    <a:pt x="3424" y="5686"/>
                  </a:lnTo>
                  <a:lnTo>
                    <a:pt x="3424" y="4948"/>
                  </a:lnTo>
                  <a:cubicBezTo>
                    <a:pt x="3424" y="4710"/>
                    <a:pt x="3617" y="4518"/>
                    <a:pt x="3852" y="4518"/>
                  </a:cubicBezTo>
                  <a:close/>
                  <a:moveTo>
                    <a:pt x="15418" y="4518"/>
                  </a:moveTo>
                  <a:cubicBezTo>
                    <a:pt x="15653" y="4518"/>
                    <a:pt x="15845" y="4710"/>
                    <a:pt x="15845" y="4948"/>
                  </a:cubicBezTo>
                  <a:lnTo>
                    <a:pt x="15845" y="5686"/>
                  </a:lnTo>
                  <a:lnTo>
                    <a:pt x="14716" y="5686"/>
                  </a:lnTo>
                  <a:lnTo>
                    <a:pt x="14716" y="4518"/>
                  </a:lnTo>
                  <a:close/>
                  <a:moveTo>
                    <a:pt x="10199" y="1130"/>
                  </a:moveTo>
                  <a:lnTo>
                    <a:pt x="10199" y="3954"/>
                  </a:lnTo>
                  <a:cubicBezTo>
                    <a:pt x="10199" y="4265"/>
                    <a:pt x="10452" y="4518"/>
                    <a:pt x="10765" y="4518"/>
                  </a:cubicBezTo>
                  <a:lnTo>
                    <a:pt x="13587" y="4518"/>
                  </a:lnTo>
                  <a:lnTo>
                    <a:pt x="13587" y="6815"/>
                  </a:lnTo>
                  <a:lnTo>
                    <a:pt x="5682" y="6815"/>
                  </a:lnTo>
                  <a:lnTo>
                    <a:pt x="5682" y="1130"/>
                  </a:lnTo>
                  <a:close/>
                  <a:moveTo>
                    <a:pt x="16412" y="9074"/>
                  </a:moveTo>
                  <a:cubicBezTo>
                    <a:pt x="16722" y="9074"/>
                    <a:pt x="16975" y="9324"/>
                    <a:pt x="16975" y="9637"/>
                  </a:cubicBezTo>
                  <a:cubicBezTo>
                    <a:pt x="16975" y="9950"/>
                    <a:pt x="16722" y="10203"/>
                    <a:pt x="16412" y="10203"/>
                  </a:cubicBezTo>
                  <a:lnTo>
                    <a:pt x="15282" y="10203"/>
                  </a:lnTo>
                  <a:cubicBezTo>
                    <a:pt x="14969" y="10203"/>
                    <a:pt x="14716" y="9950"/>
                    <a:pt x="14716" y="9637"/>
                  </a:cubicBezTo>
                  <a:cubicBezTo>
                    <a:pt x="14716" y="9324"/>
                    <a:pt x="14969" y="9074"/>
                    <a:pt x="15282" y="9074"/>
                  </a:cubicBezTo>
                  <a:close/>
                  <a:moveTo>
                    <a:pt x="10782" y="1"/>
                  </a:moveTo>
                  <a:cubicBezTo>
                    <a:pt x="10776" y="1"/>
                    <a:pt x="10771" y="1"/>
                    <a:pt x="10765" y="1"/>
                  </a:cubicBezTo>
                  <a:lnTo>
                    <a:pt x="5119" y="1"/>
                  </a:lnTo>
                  <a:cubicBezTo>
                    <a:pt x="4806" y="1"/>
                    <a:pt x="4553" y="254"/>
                    <a:pt x="4553" y="567"/>
                  </a:cubicBezTo>
                  <a:lnTo>
                    <a:pt x="4553" y="3388"/>
                  </a:lnTo>
                  <a:lnTo>
                    <a:pt x="3852" y="3388"/>
                  </a:lnTo>
                  <a:cubicBezTo>
                    <a:pt x="2993" y="3388"/>
                    <a:pt x="2295" y="4087"/>
                    <a:pt x="2295" y="4948"/>
                  </a:cubicBezTo>
                  <a:lnTo>
                    <a:pt x="2295" y="5686"/>
                  </a:lnTo>
                  <a:lnTo>
                    <a:pt x="1693" y="5686"/>
                  </a:lnTo>
                  <a:cubicBezTo>
                    <a:pt x="756" y="5686"/>
                    <a:pt x="0" y="6442"/>
                    <a:pt x="0" y="7378"/>
                  </a:cubicBezTo>
                  <a:lnTo>
                    <a:pt x="0" y="14154"/>
                  </a:lnTo>
                  <a:cubicBezTo>
                    <a:pt x="0" y="15090"/>
                    <a:pt x="756" y="15846"/>
                    <a:pt x="1693" y="15849"/>
                  </a:cubicBezTo>
                  <a:lnTo>
                    <a:pt x="4553" y="15849"/>
                  </a:lnTo>
                  <a:lnTo>
                    <a:pt x="4553" y="12461"/>
                  </a:lnTo>
                  <a:lnTo>
                    <a:pt x="3990" y="12461"/>
                  </a:lnTo>
                  <a:cubicBezTo>
                    <a:pt x="3677" y="12461"/>
                    <a:pt x="3424" y="12208"/>
                    <a:pt x="3424" y="11895"/>
                  </a:cubicBezTo>
                  <a:cubicBezTo>
                    <a:pt x="3424" y="11582"/>
                    <a:pt x="3677" y="11332"/>
                    <a:pt x="3990" y="11332"/>
                  </a:cubicBezTo>
                  <a:lnTo>
                    <a:pt x="15282" y="11332"/>
                  </a:lnTo>
                  <a:cubicBezTo>
                    <a:pt x="15593" y="11332"/>
                    <a:pt x="15845" y="11582"/>
                    <a:pt x="15845" y="11895"/>
                  </a:cubicBezTo>
                  <a:cubicBezTo>
                    <a:pt x="15845" y="12208"/>
                    <a:pt x="15593" y="12461"/>
                    <a:pt x="15282" y="12461"/>
                  </a:cubicBezTo>
                  <a:lnTo>
                    <a:pt x="14716" y="12461"/>
                  </a:lnTo>
                  <a:lnTo>
                    <a:pt x="14716" y="15849"/>
                  </a:lnTo>
                  <a:lnTo>
                    <a:pt x="17541" y="15849"/>
                  </a:lnTo>
                  <a:cubicBezTo>
                    <a:pt x="18474" y="15849"/>
                    <a:pt x="19272" y="15087"/>
                    <a:pt x="19272" y="14154"/>
                  </a:cubicBezTo>
                  <a:lnTo>
                    <a:pt x="19272" y="7378"/>
                  </a:lnTo>
                  <a:cubicBezTo>
                    <a:pt x="19272" y="6445"/>
                    <a:pt x="18474" y="5686"/>
                    <a:pt x="17541" y="5686"/>
                  </a:cubicBezTo>
                  <a:lnTo>
                    <a:pt x="16975" y="5686"/>
                  </a:lnTo>
                  <a:lnTo>
                    <a:pt x="16975" y="4948"/>
                  </a:lnTo>
                  <a:cubicBezTo>
                    <a:pt x="16975" y="4087"/>
                    <a:pt x="16276" y="3388"/>
                    <a:pt x="15418" y="3388"/>
                  </a:cubicBezTo>
                  <a:lnTo>
                    <a:pt x="14385" y="3388"/>
                  </a:lnTo>
                  <a:cubicBezTo>
                    <a:pt x="11026" y="30"/>
                    <a:pt x="11079" y="1"/>
                    <a:pt x="1078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261" name="Google Shape;5261;p69"/>
          <p:cNvGrpSpPr/>
          <p:nvPr/>
        </p:nvGrpSpPr>
        <p:grpSpPr>
          <a:xfrm>
            <a:off x="4173843" y="2287102"/>
            <a:ext cx="339253" cy="339253"/>
            <a:chOff x="5660400" y="238125"/>
            <a:chExt cx="481825" cy="481825"/>
          </a:xfrm>
        </p:grpSpPr>
        <p:sp>
          <p:nvSpPr>
            <p:cNvPr id="5262" name="Google Shape;5262;p6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63" name="Google Shape;5263;p6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264" name="Google Shape;5264;p69"/>
          <p:cNvGrpSpPr/>
          <p:nvPr/>
        </p:nvGrpSpPr>
        <p:grpSpPr>
          <a:xfrm>
            <a:off x="4590529" y="2287102"/>
            <a:ext cx="339253" cy="339253"/>
            <a:chOff x="6235400" y="249400"/>
            <a:chExt cx="481825" cy="481825"/>
          </a:xfrm>
        </p:grpSpPr>
        <p:sp>
          <p:nvSpPr>
            <p:cNvPr id="5265" name="Google Shape;5265;p69"/>
            <p:cNvSpPr/>
            <p:nvPr/>
          </p:nvSpPr>
          <p:spPr>
            <a:xfrm>
              <a:off x="6425625" y="482025"/>
              <a:ext cx="177700" cy="135375"/>
            </a:xfrm>
            <a:custGeom>
              <a:avLst/>
              <a:gdLst/>
              <a:ahLst/>
              <a:cxnLst/>
              <a:rect l="l" t="t" r="r" b="b"/>
              <a:pathLst>
                <a:path w="7108" h="5415" extrusionOk="0">
                  <a:moveTo>
                    <a:pt x="5415" y="0"/>
                  </a:moveTo>
                  <a:lnTo>
                    <a:pt x="1" y="5415"/>
                  </a:lnTo>
                  <a:lnTo>
                    <a:pt x="7107" y="5415"/>
                  </a:lnTo>
                  <a:lnTo>
                    <a:pt x="7107" y="1696"/>
                  </a:lnTo>
                  <a:lnTo>
                    <a:pt x="541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66" name="Google Shape;5266;p69"/>
            <p:cNvSpPr/>
            <p:nvPr/>
          </p:nvSpPr>
          <p:spPr>
            <a:xfrm>
              <a:off x="6462150" y="419775"/>
              <a:ext cx="28250" cy="28250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6" y="0"/>
                  </a:moveTo>
                  <a:cubicBezTo>
                    <a:pt x="253" y="0"/>
                    <a:pt x="0" y="250"/>
                    <a:pt x="0" y="563"/>
                  </a:cubicBezTo>
                  <a:cubicBezTo>
                    <a:pt x="0" y="876"/>
                    <a:pt x="253" y="1129"/>
                    <a:pt x="566" y="1129"/>
                  </a:cubicBezTo>
                  <a:cubicBezTo>
                    <a:pt x="877" y="1129"/>
                    <a:pt x="1130" y="876"/>
                    <a:pt x="1130" y="563"/>
                  </a:cubicBezTo>
                  <a:cubicBezTo>
                    <a:pt x="1130" y="250"/>
                    <a:pt x="877" y="0"/>
                    <a:pt x="56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67" name="Google Shape;5267;p69"/>
            <p:cNvSpPr/>
            <p:nvPr/>
          </p:nvSpPr>
          <p:spPr>
            <a:xfrm>
              <a:off x="6349225" y="508600"/>
              <a:ext cx="113625" cy="108800"/>
            </a:xfrm>
            <a:custGeom>
              <a:avLst/>
              <a:gdLst/>
              <a:ahLst/>
              <a:cxnLst/>
              <a:rect l="l" t="t" r="r" b="b"/>
              <a:pathLst>
                <a:path w="4545" h="4352" extrusionOk="0">
                  <a:moveTo>
                    <a:pt x="2858" y="0"/>
                  </a:moveTo>
                  <a:lnTo>
                    <a:pt x="0" y="2623"/>
                  </a:lnTo>
                  <a:lnTo>
                    <a:pt x="0" y="4352"/>
                  </a:lnTo>
                  <a:lnTo>
                    <a:pt x="1461" y="4352"/>
                  </a:lnTo>
                  <a:lnTo>
                    <a:pt x="4544" y="1265"/>
                  </a:lnTo>
                  <a:lnTo>
                    <a:pt x="285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68" name="Google Shape;5268;p69"/>
            <p:cNvSpPr/>
            <p:nvPr/>
          </p:nvSpPr>
          <p:spPr>
            <a:xfrm>
              <a:off x="6349225" y="363300"/>
              <a:ext cx="254100" cy="172575"/>
            </a:xfrm>
            <a:custGeom>
              <a:avLst/>
              <a:gdLst/>
              <a:ahLst/>
              <a:cxnLst/>
              <a:rect l="l" t="t" r="r" b="b"/>
              <a:pathLst>
                <a:path w="10164" h="6903" extrusionOk="0">
                  <a:moveTo>
                    <a:pt x="5083" y="1130"/>
                  </a:moveTo>
                  <a:cubicBezTo>
                    <a:pt x="5767" y="1130"/>
                    <a:pt x="6384" y="1542"/>
                    <a:pt x="6646" y="2175"/>
                  </a:cubicBezTo>
                  <a:cubicBezTo>
                    <a:pt x="6908" y="2807"/>
                    <a:pt x="6764" y="3536"/>
                    <a:pt x="6279" y="4021"/>
                  </a:cubicBezTo>
                  <a:cubicBezTo>
                    <a:pt x="5955" y="4345"/>
                    <a:pt x="5521" y="4517"/>
                    <a:pt x="5081" y="4517"/>
                  </a:cubicBezTo>
                  <a:cubicBezTo>
                    <a:pt x="4862" y="4517"/>
                    <a:pt x="4642" y="4475"/>
                    <a:pt x="4433" y="4388"/>
                  </a:cubicBezTo>
                  <a:cubicBezTo>
                    <a:pt x="3801" y="4126"/>
                    <a:pt x="3388" y="3509"/>
                    <a:pt x="3388" y="2822"/>
                  </a:cubicBezTo>
                  <a:cubicBezTo>
                    <a:pt x="3388" y="1886"/>
                    <a:pt x="4147" y="1130"/>
                    <a:pt x="5083" y="1130"/>
                  </a:cubicBezTo>
                  <a:close/>
                  <a:moveTo>
                    <a:pt x="0" y="1"/>
                  </a:moveTo>
                  <a:lnTo>
                    <a:pt x="0" y="6903"/>
                  </a:lnTo>
                  <a:lnTo>
                    <a:pt x="2443" y="4665"/>
                  </a:lnTo>
                  <a:cubicBezTo>
                    <a:pt x="2549" y="4567"/>
                    <a:pt x="2686" y="4517"/>
                    <a:pt x="2824" y="4517"/>
                  </a:cubicBezTo>
                  <a:cubicBezTo>
                    <a:pt x="2943" y="4517"/>
                    <a:pt x="3062" y="4554"/>
                    <a:pt x="3162" y="4629"/>
                  </a:cubicBezTo>
                  <a:lnTo>
                    <a:pt x="5351" y="6270"/>
                  </a:lnTo>
                  <a:lnTo>
                    <a:pt x="8071" y="3551"/>
                  </a:lnTo>
                  <a:cubicBezTo>
                    <a:pt x="8181" y="3441"/>
                    <a:pt x="8325" y="3386"/>
                    <a:pt x="8470" y="3386"/>
                  </a:cubicBezTo>
                  <a:cubicBezTo>
                    <a:pt x="8614" y="3386"/>
                    <a:pt x="8759" y="3441"/>
                    <a:pt x="8869" y="3551"/>
                  </a:cubicBezTo>
                  <a:lnTo>
                    <a:pt x="10163" y="4846"/>
                  </a:lnTo>
                  <a:lnTo>
                    <a:pt x="1016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69" name="Google Shape;5269;p69"/>
            <p:cNvSpPr/>
            <p:nvPr/>
          </p:nvSpPr>
          <p:spPr>
            <a:xfrm>
              <a:off x="6235400" y="249400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5283" y="3427"/>
                  </a:moveTo>
                  <a:cubicBezTo>
                    <a:pt x="15593" y="3427"/>
                    <a:pt x="15846" y="3677"/>
                    <a:pt x="15846" y="3991"/>
                  </a:cubicBezTo>
                  <a:lnTo>
                    <a:pt x="15846" y="15283"/>
                  </a:lnTo>
                  <a:cubicBezTo>
                    <a:pt x="15846" y="15596"/>
                    <a:pt x="15593" y="15849"/>
                    <a:pt x="15283" y="15849"/>
                  </a:cubicBezTo>
                  <a:lnTo>
                    <a:pt x="3990" y="15849"/>
                  </a:lnTo>
                  <a:cubicBezTo>
                    <a:pt x="3677" y="15849"/>
                    <a:pt x="3424" y="15596"/>
                    <a:pt x="3424" y="15283"/>
                  </a:cubicBezTo>
                  <a:lnTo>
                    <a:pt x="3424" y="3991"/>
                  </a:lnTo>
                  <a:cubicBezTo>
                    <a:pt x="3424" y="3677"/>
                    <a:pt x="3677" y="3427"/>
                    <a:pt x="3990" y="3427"/>
                  </a:cubicBezTo>
                  <a:close/>
                  <a:moveTo>
                    <a:pt x="564" y="1"/>
                  </a:moveTo>
                  <a:cubicBezTo>
                    <a:pt x="250" y="1"/>
                    <a:pt x="0" y="254"/>
                    <a:pt x="0" y="567"/>
                  </a:cubicBezTo>
                  <a:lnTo>
                    <a:pt x="0" y="2861"/>
                  </a:lnTo>
                  <a:cubicBezTo>
                    <a:pt x="0" y="3175"/>
                    <a:pt x="250" y="3427"/>
                    <a:pt x="564" y="3427"/>
                  </a:cubicBezTo>
                  <a:cubicBezTo>
                    <a:pt x="877" y="3427"/>
                    <a:pt x="1127" y="3677"/>
                    <a:pt x="1127" y="3991"/>
                  </a:cubicBezTo>
                  <a:cubicBezTo>
                    <a:pt x="1127" y="4304"/>
                    <a:pt x="877" y="4557"/>
                    <a:pt x="564" y="4557"/>
                  </a:cubicBezTo>
                  <a:cubicBezTo>
                    <a:pt x="250" y="4557"/>
                    <a:pt x="0" y="4807"/>
                    <a:pt x="0" y="5120"/>
                  </a:cubicBezTo>
                  <a:lnTo>
                    <a:pt x="0" y="8507"/>
                  </a:lnTo>
                  <a:cubicBezTo>
                    <a:pt x="0" y="8821"/>
                    <a:pt x="250" y="9074"/>
                    <a:pt x="564" y="9074"/>
                  </a:cubicBezTo>
                  <a:cubicBezTo>
                    <a:pt x="877" y="9074"/>
                    <a:pt x="1127" y="9324"/>
                    <a:pt x="1127" y="9637"/>
                  </a:cubicBezTo>
                  <a:cubicBezTo>
                    <a:pt x="1127" y="9950"/>
                    <a:pt x="877" y="10203"/>
                    <a:pt x="564" y="10203"/>
                  </a:cubicBezTo>
                  <a:cubicBezTo>
                    <a:pt x="250" y="10203"/>
                    <a:pt x="0" y="10453"/>
                    <a:pt x="0" y="10766"/>
                  </a:cubicBezTo>
                  <a:lnTo>
                    <a:pt x="0" y="14154"/>
                  </a:lnTo>
                  <a:cubicBezTo>
                    <a:pt x="0" y="14467"/>
                    <a:pt x="250" y="14720"/>
                    <a:pt x="564" y="14720"/>
                  </a:cubicBezTo>
                  <a:cubicBezTo>
                    <a:pt x="877" y="14720"/>
                    <a:pt x="1127" y="14970"/>
                    <a:pt x="1127" y="15283"/>
                  </a:cubicBezTo>
                  <a:cubicBezTo>
                    <a:pt x="1127" y="15596"/>
                    <a:pt x="877" y="15849"/>
                    <a:pt x="564" y="15849"/>
                  </a:cubicBezTo>
                  <a:cubicBezTo>
                    <a:pt x="250" y="15849"/>
                    <a:pt x="0" y="16099"/>
                    <a:pt x="0" y="16412"/>
                  </a:cubicBezTo>
                  <a:lnTo>
                    <a:pt x="0" y="18710"/>
                  </a:lnTo>
                  <a:cubicBezTo>
                    <a:pt x="0" y="19020"/>
                    <a:pt x="250" y="19273"/>
                    <a:pt x="564" y="19273"/>
                  </a:cubicBezTo>
                  <a:lnTo>
                    <a:pt x="2861" y="19273"/>
                  </a:lnTo>
                  <a:cubicBezTo>
                    <a:pt x="3171" y="19273"/>
                    <a:pt x="3424" y="19020"/>
                    <a:pt x="3424" y="18710"/>
                  </a:cubicBezTo>
                  <a:cubicBezTo>
                    <a:pt x="3424" y="18396"/>
                    <a:pt x="3677" y="18143"/>
                    <a:pt x="3990" y="18143"/>
                  </a:cubicBezTo>
                  <a:cubicBezTo>
                    <a:pt x="4300" y="18143"/>
                    <a:pt x="4553" y="18396"/>
                    <a:pt x="4553" y="18710"/>
                  </a:cubicBezTo>
                  <a:cubicBezTo>
                    <a:pt x="4553" y="19020"/>
                    <a:pt x="4806" y="19273"/>
                    <a:pt x="5120" y="19273"/>
                  </a:cubicBezTo>
                  <a:lnTo>
                    <a:pt x="8507" y="19273"/>
                  </a:lnTo>
                  <a:cubicBezTo>
                    <a:pt x="8817" y="19273"/>
                    <a:pt x="9070" y="19020"/>
                    <a:pt x="9070" y="18710"/>
                  </a:cubicBezTo>
                  <a:cubicBezTo>
                    <a:pt x="9070" y="18396"/>
                    <a:pt x="9323" y="18143"/>
                    <a:pt x="9636" y="18143"/>
                  </a:cubicBezTo>
                  <a:cubicBezTo>
                    <a:pt x="9947" y="18143"/>
                    <a:pt x="10200" y="18396"/>
                    <a:pt x="10200" y="18710"/>
                  </a:cubicBezTo>
                  <a:cubicBezTo>
                    <a:pt x="10200" y="19020"/>
                    <a:pt x="10452" y="19273"/>
                    <a:pt x="10766" y="19273"/>
                  </a:cubicBezTo>
                  <a:lnTo>
                    <a:pt x="14153" y="19273"/>
                  </a:lnTo>
                  <a:cubicBezTo>
                    <a:pt x="14463" y="19273"/>
                    <a:pt x="14716" y="19020"/>
                    <a:pt x="14716" y="18710"/>
                  </a:cubicBezTo>
                  <a:cubicBezTo>
                    <a:pt x="14716" y="18396"/>
                    <a:pt x="14969" y="18143"/>
                    <a:pt x="15283" y="18143"/>
                  </a:cubicBezTo>
                  <a:cubicBezTo>
                    <a:pt x="15593" y="18143"/>
                    <a:pt x="15846" y="18396"/>
                    <a:pt x="15846" y="18710"/>
                  </a:cubicBezTo>
                  <a:cubicBezTo>
                    <a:pt x="15846" y="19020"/>
                    <a:pt x="16099" y="19273"/>
                    <a:pt x="16412" y="19273"/>
                  </a:cubicBezTo>
                  <a:lnTo>
                    <a:pt x="18706" y="19273"/>
                  </a:lnTo>
                  <a:cubicBezTo>
                    <a:pt x="19019" y="19273"/>
                    <a:pt x="19272" y="19020"/>
                    <a:pt x="19272" y="18710"/>
                  </a:cubicBezTo>
                  <a:lnTo>
                    <a:pt x="19272" y="16412"/>
                  </a:lnTo>
                  <a:cubicBezTo>
                    <a:pt x="19272" y="16099"/>
                    <a:pt x="19019" y="15849"/>
                    <a:pt x="18706" y="15849"/>
                  </a:cubicBezTo>
                  <a:cubicBezTo>
                    <a:pt x="18393" y="15849"/>
                    <a:pt x="18143" y="15596"/>
                    <a:pt x="18143" y="15283"/>
                  </a:cubicBezTo>
                  <a:cubicBezTo>
                    <a:pt x="18143" y="14970"/>
                    <a:pt x="18393" y="14720"/>
                    <a:pt x="18706" y="14720"/>
                  </a:cubicBezTo>
                  <a:cubicBezTo>
                    <a:pt x="19019" y="14720"/>
                    <a:pt x="19272" y="14467"/>
                    <a:pt x="19272" y="14154"/>
                  </a:cubicBezTo>
                  <a:lnTo>
                    <a:pt x="19272" y="10766"/>
                  </a:lnTo>
                  <a:cubicBezTo>
                    <a:pt x="19272" y="10453"/>
                    <a:pt x="19019" y="10203"/>
                    <a:pt x="18706" y="10203"/>
                  </a:cubicBezTo>
                  <a:cubicBezTo>
                    <a:pt x="18393" y="10203"/>
                    <a:pt x="18143" y="9950"/>
                    <a:pt x="18143" y="9637"/>
                  </a:cubicBezTo>
                  <a:cubicBezTo>
                    <a:pt x="18143" y="9324"/>
                    <a:pt x="18393" y="9074"/>
                    <a:pt x="18706" y="9074"/>
                  </a:cubicBezTo>
                  <a:cubicBezTo>
                    <a:pt x="19019" y="9074"/>
                    <a:pt x="19272" y="8821"/>
                    <a:pt x="19272" y="8507"/>
                  </a:cubicBezTo>
                  <a:lnTo>
                    <a:pt x="19272" y="5120"/>
                  </a:lnTo>
                  <a:cubicBezTo>
                    <a:pt x="19272" y="4807"/>
                    <a:pt x="19019" y="4557"/>
                    <a:pt x="18706" y="4557"/>
                  </a:cubicBezTo>
                  <a:cubicBezTo>
                    <a:pt x="18393" y="4557"/>
                    <a:pt x="18143" y="4304"/>
                    <a:pt x="18143" y="3991"/>
                  </a:cubicBezTo>
                  <a:cubicBezTo>
                    <a:pt x="18143" y="3677"/>
                    <a:pt x="18393" y="3427"/>
                    <a:pt x="18706" y="3427"/>
                  </a:cubicBezTo>
                  <a:cubicBezTo>
                    <a:pt x="19019" y="3427"/>
                    <a:pt x="19272" y="3175"/>
                    <a:pt x="19272" y="2861"/>
                  </a:cubicBezTo>
                  <a:lnTo>
                    <a:pt x="19272" y="567"/>
                  </a:lnTo>
                  <a:cubicBezTo>
                    <a:pt x="19272" y="254"/>
                    <a:pt x="19019" y="1"/>
                    <a:pt x="18706" y="1"/>
                  </a:cubicBezTo>
                  <a:lnTo>
                    <a:pt x="16412" y="1"/>
                  </a:lnTo>
                  <a:cubicBezTo>
                    <a:pt x="16099" y="1"/>
                    <a:pt x="15846" y="254"/>
                    <a:pt x="15846" y="567"/>
                  </a:cubicBezTo>
                  <a:cubicBezTo>
                    <a:pt x="15846" y="877"/>
                    <a:pt x="15593" y="1130"/>
                    <a:pt x="15283" y="1130"/>
                  </a:cubicBezTo>
                  <a:cubicBezTo>
                    <a:pt x="14969" y="1130"/>
                    <a:pt x="14716" y="877"/>
                    <a:pt x="14716" y="567"/>
                  </a:cubicBezTo>
                  <a:cubicBezTo>
                    <a:pt x="14716" y="254"/>
                    <a:pt x="14463" y="1"/>
                    <a:pt x="14153" y="1"/>
                  </a:cubicBezTo>
                  <a:lnTo>
                    <a:pt x="10766" y="1"/>
                  </a:lnTo>
                  <a:cubicBezTo>
                    <a:pt x="10452" y="1"/>
                    <a:pt x="10200" y="254"/>
                    <a:pt x="10200" y="567"/>
                  </a:cubicBezTo>
                  <a:cubicBezTo>
                    <a:pt x="10200" y="877"/>
                    <a:pt x="9947" y="1130"/>
                    <a:pt x="9636" y="1130"/>
                  </a:cubicBezTo>
                  <a:cubicBezTo>
                    <a:pt x="9323" y="1130"/>
                    <a:pt x="9070" y="877"/>
                    <a:pt x="9070" y="567"/>
                  </a:cubicBezTo>
                  <a:cubicBezTo>
                    <a:pt x="9070" y="254"/>
                    <a:pt x="8817" y="1"/>
                    <a:pt x="8507" y="1"/>
                  </a:cubicBezTo>
                  <a:lnTo>
                    <a:pt x="5120" y="1"/>
                  </a:lnTo>
                  <a:cubicBezTo>
                    <a:pt x="4806" y="1"/>
                    <a:pt x="4553" y="254"/>
                    <a:pt x="4553" y="567"/>
                  </a:cubicBezTo>
                  <a:cubicBezTo>
                    <a:pt x="4553" y="877"/>
                    <a:pt x="4300" y="1130"/>
                    <a:pt x="3990" y="1130"/>
                  </a:cubicBezTo>
                  <a:cubicBezTo>
                    <a:pt x="3677" y="1130"/>
                    <a:pt x="3424" y="877"/>
                    <a:pt x="3424" y="567"/>
                  </a:cubicBezTo>
                  <a:cubicBezTo>
                    <a:pt x="3424" y="254"/>
                    <a:pt x="3171" y="1"/>
                    <a:pt x="286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270" name="Google Shape;5270;p69"/>
          <p:cNvGrpSpPr/>
          <p:nvPr/>
        </p:nvGrpSpPr>
        <p:grpSpPr>
          <a:xfrm>
            <a:off x="828875" y="2731810"/>
            <a:ext cx="340204" cy="298116"/>
            <a:chOff x="899850" y="871450"/>
            <a:chExt cx="483175" cy="423400"/>
          </a:xfrm>
        </p:grpSpPr>
        <p:sp>
          <p:nvSpPr>
            <p:cNvPr id="5271" name="Google Shape;5271;p69"/>
            <p:cNvSpPr/>
            <p:nvPr/>
          </p:nvSpPr>
          <p:spPr>
            <a:xfrm>
              <a:off x="1325175" y="1040825"/>
              <a:ext cx="56425" cy="28275"/>
            </a:xfrm>
            <a:custGeom>
              <a:avLst/>
              <a:gdLst/>
              <a:ahLst/>
              <a:cxnLst/>
              <a:rect l="l" t="t" r="r" b="b"/>
              <a:pathLst>
                <a:path w="2257" h="1131" extrusionOk="0">
                  <a:moveTo>
                    <a:pt x="564" y="1"/>
                  </a:moveTo>
                  <a:cubicBezTo>
                    <a:pt x="251" y="1"/>
                    <a:pt x="1" y="251"/>
                    <a:pt x="1" y="564"/>
                  </a:cubicBezTo>
                  <a:cubicBezTo>
                    <a:pt x="1" y="877"/>
                    <a:pt x="251" y="1130"/>
                    <a:pt x="564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4"/>
                  </a:cubicBezTo>
                  <a:cubicBezTo>
                    <a:pt x="2256" y="251"/>
                    <a:pt x="2006" y="1"/>
                    <a:pt x="169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72" name="Google Shape;5272;p69"/>
            <p:cNvSpPr/>
            <p:nvPr/>
          </p:nvSpPr>
          <p:spPr>
            <a:xfrm>
              <a:off x="1323750" y="956100"/>
              <a:ext cx="59275" cy="56525"/>
            </a:xfrm>
            <a:custGeom>
              <a:avLst/>
              <a:gdLst/>
              <a:ahLst/>
              <a:cxnLst/>
              <a:rect l="l" t="t" r="r" b="b"/>
              <a:pathLst>
                <a:path w="2371" h="2261" extrusionOk="0">
                  <a:moveTo>
                    <a:pt x="1750" y="0"/>
                  </a:moveTo>
                  <a:cubicBezTo>
                    <a:pt x="1605" y="0"/>
                    <a:pt x="1461" y="55"/>
                    <a:pt x="1350" y="165"/>
                  </a:cubicBezTo>
                  <a:lnTo>
                    <a:pt x="220" y="1294"/>
                  </a:lnTo>
                  <a:cubicBezTo>
                    <a:pt x="0" y="1517"/>
                    <a:pt x="0" y="1872"/>
                    <a:pt x="220" y="2095"/>
                  </a:cubicBezTo>
                  <a:cubicBezTo>
                    <a:pt x="332" y="2205"/>
                    <a:pt x="476" y="2260"/>
                    <a:pt x="621" y="2260"/>
                  </a:cubicBezTo>
                  <a:cubicBezTo>
                    <a:pt x="765" y="2260"/>
                    <a:pt x="910" y="2205"/>
                    <a:pt x="1021" y="2095"/>
                  </a:cubicBezTo>
                  <a:lnTo>
                    <a:pt x="2151" y="966"/>
                  </a:lnTo>
                  <a:cubicBezTo>
                    <a:pt x="2370" y="743"/>
                    <a:pt x="2370" y="388"/>
                    <a:pt x="2151" y="165"/>
                  </a:cubicBezTo>
                  <a:cubicBezTo>
                    <a:pt x="2039" y="55"/>
                    <a:pt x="1895" y="0"/>
                    <a:pt x="175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73" name="Google Shape;5273;p69"/>
            <p:cNvSpPr/>
            <p:nvPr/>
          </p:nvSpPr>
          <p:spPr>
            <a:xfrm>
              <a:off x="1323750" y="1097250"/>
              <a:ext cx="59275" cy="56525"/>
            </a:xfrm>
            <a:custGeom>
              <a:avLst/>
              <a:gdLst/>
              <a:ahLst/>
              <a:cxnLst/>
              <a:rect l="l" t="t" r="r" b="b"/>
              <a:pathLst>
                <a:path w="2371" h="2261" extrusionOk="0">
                  <a:moveTo>
                    <a:pt x="621" y="0"/>
                  </a:moveTo>
                  <a:cubicBezTo>
                    <a:pt x="476" y="0"/>
                    <a:pt x="332" y="55"/>
                    <a:pt x="220" y="165"/>
                  </a:cubicBezTo>
                  <a:cubicBezTo>
                    <a:pt x="0" y="388"/>
                    <a:pt x="0" y="743"/>
                    <a:pt x="220" y="966"/>
                  </a:cubicBezTo>
                  <a:lnTo>
                    <a:pt x="1350" y="2095"/>
                  </a:lnTo>
                  <a:cubicBezTo>
                    <a:pt x="1461" y="2205"/>
                    <a:pt x="1605" y="2260"/>
                    <a:pt x="1750" y="2260"/>
                  </a:cubicBezTo>
                  <a:cubicBezTo>
                    <a:pt x="1895" y="2260"/>
                    <a:pt x="2039" y="2205"/>
                    <a:pt x="2151" y="2095"/>
                  </a:cubicBezTo>
                  <a:cubicBezTo>
                    <a:pt x="2370" y="1872"/>
                    <a:pt x="2370" y="1517"/>
                    <a:pt x="2151" y="1294"/>
                  </a:cubicBezTo>
                  <a:lnTo>
                    <a:pt x="1021" y="165"/>
                  </a:lnTo>
                  <a:cubicBezTo>
                    <a:pt x="910" y="55"/>
                    <a:pt x="765" y="0"/>
                    <a:pt x="62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74" name="Google Shape;5274;p69"/>
            <p:cNvSpPr/>
            <p:nvPr/>
          </p:nvSpPr>
          <p:spPr>
            <a:xfrm>
              <a:off x="899850" y="871450"/>
              <a:ext cx="396150" cy="423400"/>
            </a:xfrm>
            <a:custGeom>
              <a:avLst/>
              <a:gdLst/>
              <a:ahLst/>
              <a:cxnLst/>
              <a:rect l="l" t="t" r="r" b="b"/>
              <a:pathLst>
                <a:path w="15846" h="16936" extrusionOk="0">
                  <a:moveTo>
                    <a:pt x="6812" y="4518"/>
                  </a:moveTo>
                  <a:lnTo>
                    <a:pt x="6812" y="10164"/>
                  </a:lnTo>
                  <a:lnTo>
                    <a:pt x="5682" y="10164"/>
                  </a:lnTo>
                  <a:lnTo>
                    <a:pt x="5682" y="4518"/>
                  </a:lnTo>
                  <a:close/>
                  <a:moveTo>
                    <a:pt x="14153" y="1130"/>
                  </a:moveTo>
                  <a:cubicBezTo>
                    <a:pt x="14463" y="1130"/>
                    <a:pt x="14716" y="1380"/>
                    <a:pt x="14716" y="1693"/>
                  </a:cubicBezTo>
                  <a:lnTo>
                    <a:pt x="14716" y="12985"/>
                  </a:lnTo>
                  <a:cubicBezTo>
                    <a:pt x="14716" y="13298"/>
                    <a:pt x="14463" y="13551"/>
                    <a:pt x="14153" y="13551"/>
                  </a:cubicBezTo>
                  <a:lnTo>
                    <a:pt x="13587" y="13551"/>
                  </a:lnTo>
                  <a:lnTo>
                    <a:pt x="13587" y="1130"/>
                  </a:lnTo>
                  <a:close/>
                  <a:moveTo>
                    <a:pt x="13018" y="1"/>
                  </a:moveTo>
                  <a:cubicBezTo>
                    <a:pt x="13012" y="1"/>
                    <a:pt x="13006" y="4"/>
                    <a:pt x="13000" y="4"/>
                  </a:cubicBezTo>
                  <a:cubicBezTo>
                    <a:pt x="12992" y="4"/>
                    <a:pt x="12985" y="4"/>
                    <a:pt x="12978" y="4"/>
                  </a:cubicBezTo>
                  <a:cubicBezTo>
                    <a:pt x="12972" y="4"/>
                    <a:pt x="12967" y="4"/>
                    <a:pt x="12961" y="4"/>
                  </a:cubicBezTo>
                  <a:cubicBezTo>
                    <a:pt x="12797" y="4"/>
                    <a:pt x="12768" y="58"/>
                    <a:pt x="7221" y="3385"/>
                  </a:cubicBezTo>
                  <a:lnTo>
                    <a:pt x="3990" y="3385"/>
                  </a:lnTo>
                  <a:cubicBezTo>
                    <a:pt x="1810" y="3388"/>
                    <a:pt x="0" y="5159"/>
                    <a:pt x="0" y="7339"/>
                  </a:cubicBezTo>
                  <a:cubicBezTo>
                    <a:pt x="0" y="9323"/>
                    <a:pt x="1515" y="10959"/>
                    <a:pt x="3424" y="11236"/>
                  </a:cubicBezTo>
                  <a:lnTo>
                    <a:pt x="3424" y="15244"/>
                  </a:lnTo>
                  <a:cubicBezTo>
                    <a:pt x="3424" y="16180"/>
                    <a:pt x="4183" y="16936"/>
                    <a:pt x="5119" y="16936"/>
                  </a:cubicBezTo>
                  <a:cubicBezTo>
                    <a:pt x="6053" y="16936"/>
                    <a:pt x="6812" y="16180"/>
                    <a:pt x="6812" y="15244"/>
                  </a:cubicBezTo>
                  <a:lnTo>
                    <a:pt x="6812" y="11293"/>
                  </a:lnTo>
                  <a:lnTo>
                    <a:pt x="7221" y="11293"/>
                  </a:lnTo>
                  <a:cubicBezTo>
                    <a:pt x="12690" y="14573"/>
                    <a:pt x="12811" y="14681"/>
                    <a:pt x="12984" y="14681"/>
                  </a:cubicBezTo>
                  <a:cubicBezTo>
                    <a:pt x="12997" y="14681"/>
                    <a:pt x="13009" y="14681"/>
                    <a:pt x="13024" y="14681"/>
                  </a:cubicBezTo>
                  <a:lnTo>
                    <a:pt x="14153" y="14681"/>
                  </a:lnTo>
                  <a:cubicBezTo>
                    <a:pt x="15087" y="14678"/>
                    <a:pt x="15845" y="13922"/>
                    <a:pt x="15845" y="12985"/>
                  </a:cubicBezTo>
                  <a:lnTo>
                    <a:pt x="15845" y="1693"/>
                  </a:lnTo>
                  <a:cubicBezTo>
                    <a:pt x="15845" y="756"/>
                    <a:pt x="15087" y="1"/>
                    <a:pt x="1415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5275" name="Google Shape;5275;p69"/>
          <p:cNvSpPr/>
          <p:nvPr/>
        </p:nvSpPr>
        <p:spPr>
          <a:xfrm>
            <a:off x="1265674" y="2711214"/>
            <a:ext cx="302200" cy="339253"/>
          </a:xfrm>
          <a:custGeom>
            <a:avLst/>
            <a:gdLst/>
            <a:ahLst/>
            <a:cxnLst/>
            <a:rect l="l" t="t" r="r" b="b"/>
            <a:pathLst>
              <a:path w="17168" h="19273" extrusionOk="0">
                <a:moveTo>
                  <a:pt x="15361" y="1130"/>
                </a:moveTo>
                <a:cubicBezTo>
                  <a:pt x="15671" y="1130"/>
                  <a:pt x="15924" y="1382"/>
                  <a:pt x="15924" y="1696"/>
                </a:cubicBezTo>
                <a:cubicBezTo>
                  <a:pt x="15924" y="2006"/>
                  <a:pt x="15671" y="2259"/>
                  <a:pt x="15361" y="2259"/>
                </a:cubicBezTo>
                <a:lnTo>
                  <a:pt x="1810" y="2259"/>
                </a:lnTo>
                <a:cubicBezTo>
                  <a:pt x="1497" y="2259"/>
                  <a:pt x="1244" y="2006"/>
                  <a:pt x="1244" y="1696"/>
                </a:cubicBezTo>
                <a:cubicBezTo>
                  <a:pt x="1244" y="1382"/>
                  <a:pt x="1497" y="1130"/>
                  <a:pt x="1810" y="1130"/>
                </a:cubicBezTo>
                <a:close/>
                <a:moveTo>
                  <a:pt x="15361" y="11332"/>
                </a:moveTo>
                <a:cubicBezTo>
                  <a:pt x="15671" y="11332"/>
                  <a:pt x="15924" y="11582"/>
                  <a:pt x="15924" y="11895"/>
                </a:cubicBezTo>
                <a:cubicBezTo>
                  <a:pt x="15924" y="12208"/>
                  <a:pt x="15671" y="12461"/>
                  <a:pt x="15361" y="12461"/>
                </a:cubicBezTo>
                <a:lnTo>
                  <a:pt x="1810" y="12461"/>
                </a:lnTo>
                <a:cubicBezTo>
                  <a:pt x="1497" y="12461"/>
                  <a:pt x="1244" y="12208"/>
                  <a:pt x="1244" y="11895"/>
                </a:cubicBezTo>
                <a:cubicBezTo>
                  <a:pt x="1244" y="11582"/>
                  <a:pt x="1497" y="11332"/>
                  <a:pt x="1810" y="11332"/>
                </a:cubicBezTo>
                <a:close/>
                <a:moveTo>
                  <a:pt x="1804" y="0"/>
                </a:moveTo>
                <a:cubicBezTo>
                  <a:pt x="982" y="0"/>
                  <a:pt x="277" y="593"/>
                  <a:pt x="139" y="1404"/>
                </a:cubicBezTo>
                <a:cubicBezTo>
                  <a:pt x="1" y="2217"/>
                  <a:pt x="467" y="3012"/>
                  <a:pt x="1244" y="3286"/>
                </a:cubicBezTo>
                <a:lnTo>
                  <a:pt x="1244" y="10305"/>
                </a:lnTo>
                <a:cubicBezTo>
                  <a:pt x="570" y="10543"/>
                  <a:pt x="118" y="11178"/>
                  <a:pt x="115" y="11895"/>
                </a:cubicBezTo>
                <a:cubicBezTo>
                  <a:pt x="115" y="12831"/>
                  <a:pt x="874" y="13587"/>
                  <a:pt x="1810" y="13590"/>
                </a:cubicBezTo>
                <a:lnTo>
                  <a:pt x="6752" y="13590"/>
                </a:lnTo>
                <a:lnTo>
                  <a:pt x="2518" y="18333"/>
                </a:lnTo>
                <a:cubicBezTo>
                  <a:pt x="2316" y="18565"/>
                  <a:pt x="2337" y="18914"/>
                  <a:pt x="2566" y="19122"/>
                </a:cubicBezTo>
                <a:cubicBezTo>
                  <a:pt x="2674" y="19218"/>
                  <a:pt x="2809" y="19266"/>
                  <a:pt x="2943" y="19266"/>
                </a:cubicBezTo>
                <a:cubicBezTo>
                  <a:pt x="3095" y="19266"/>
                  <a:pt x="3247" y="19205"/>
                  <a:pt x="3358" y="19086"/>
                </a:cubicBezTo>
                <a:lnTo>
                  <a:pt x="8020" y="13867"/>
                </a:lnTo>
                <a:lnTo>
                  <a:pt x="8020" y="18709"/>
                </a:lnTo>
                <a:cubicBezTo>
                  <a:pt x="8020" y="19019"/>
                  <a:pt x="8273" y="19272"/>
                  <a:pt x="8586" y="19272"/>
                </a:cubicBezTo>
                <a:cubicBezTo>
                  <a:pt x="8896" y="19272"/>
                  <a:pt x="9149" y="19019"/>
                  <a:pt x="9149" y="18709"/>
                </a:cubicBezTo>
                <a:lnTo>
                  <a:pt x="9149" y="13867"/>
                </a:lnTo>
                <a:lnTo>
                  <a:pt x="13810" y="19086"/>
                </a:lnTo>
                <a:cubicBezTo>
                  <a:pt x="13922" y="19203"/>
                  <a:pt x="14072" y="19263"/>
                  <a:pt x="14224" y="19263"/>
                </a:cubicBezTo>
                <a:cubicBezTo>
                  <a:pt x="14359" y="19263"/>
                  <a:pt x="14494" y="19215"/>
                  <a:pt x="14602" y="19119"/>
                </a:cubicBezTo>
                <a:cubicBezTo>
                  <a:pt x="14831" y="18914"/>
                  <a:pt x="14852" y="18562"/>
                  <a:pt x="14650" y="18330"/>
                </a:cubicBezTo>
                <a:lnTo>
                  <a:pt x="10417" y="13590"/>
                </a:lnTo>
                <a:lnTo>
                  <a:pt x="15361" y="13590"/>
                </a:lnTo>
                <a:cubicBezTo>
                  <a:pt x="16183" y="13590"/>
                  <a:pt x="16891" y="12997"/>
                  <a:pt x="17029" y="12184"/>
                </a:cubicBezTo>
                <a:cubicBezTo>
                  <a:pt x="17168" y="11374"/>
                  <a:pt x="16701" y="10579"/>
                  <a:pt x="15924" y="10305"/>
                </a:cubicBezTo>
                <a:lnTo>
                  <a:pt x="15924" y="3286"/>
                </a:lnTo>
                <a:cubicBezTo>
                  <a:pt x="16701" y="3012"/>
                  <a:pt x="17168" y="2217"/>
                  <a:pt x="17029" y="1404"/>
                </a:cubicBezTo>
                <a:cubicBezTo>
                  <a:pt x="16891" y="593"/>
                  <a:pt x="16187" y="0"/>
                  <a:pt x="15367" y="0"/>
                </a:cubicBezTo>
                <a:cubicBezTo>
                  <a:pt x="15365" y="0"/>
                  <a:pt x="15363" y="0"/>
                  <a:pt x="15361" y="0"/>
                </a:cubicBezTo>
                <a:lnTo>
                  <a:pt x="1810" y="0"/>
                </a:lnTo>
                <a:cubicBezTo>
                  <a:pt x="1808" y="0"/>
                  <a:pt x="1806" y="0"/>
                  <a:pt x="1804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grpSp>
        <p:nvGrpSpPr>
          <p:cNvPr id="5276" name="Google Shape;5276;p69"/>
          <p:cNvGrpSpPr/>
          <p:nvPr/>
        </p:nvGrpSpPr>
        <p:grpSpPr>
          <a:xfrm>
            <a:off x="1660875" y="2711232"/>
            <a:ext cx="340573" cy="339271"/>
            <a:chOff x="2085450" y="842250"/>
            <a:chExt cx="483700" cy="481850"/>
          </a:xfrm>
        </p:grpSpPr>
        <p:sp>
          <p:nvSpPr>
            <p:cNvPr id="5277" name="Google Shape;5277;p69"/>
            <p:cNvSpPr/>
            <p:nvPr/>
          </p:nvSpPr>
          <p:spPr>
            <a:xfrm>
              <a:off x="2085525" y="926925"/>
              <a:ext cx="483625" cy="397175"/>
            </a:xfrm>
            <a:custGeom>
              <a:avLst/>
              <a:gdLst/>
              <a:ahLst/>
              <a:cxnLst/>
              <a:rect l="l" t="t" r="r" b="b"/>
              <a:pathLst>
                <a:path w="19345" h="15887" extrusionOk="0">
                  <a:moveTo>
                    <a:pt x="1693" y="1"/>
                  </a:moveTo>
                  <a:cubicBezTo>
                    <a:pt x="756" y="1"/>
                    <a:pt x="0" y="760"/>
                    <a:pt x="0" y="1696"/>
                  </a:cubicBezTo>
                  <a:cubicBezTo>
                    <a:pt x="0" y="2630"/>
                    <a:pt x="756" y="3389"/>
                    <a:pt x="1693" y="3389"/>
                  </a:cubicBezTo>
                  <a:lnTo>
                    <a:pt x="3990" y="3389"/>
                  </a:lnTo>
                  <a:cubicBezTo>
                    <a:pt x="4924" y="3389"/>
                    <a:pt x="5683" y="4147"/>
                    <a:pt x="5683" y="5084"/>
                  </a:cubicBezTo>
                  <a:lnTo>
                    <a:pt x="5683" y="8547"/>
                  </a:lnTo>
                  <a:cubicBezTo>
                    <a:pt x="5683" y="11347"/>
                    <a:pt x="7962" y="13627"/>
                    <a:pt x="10766" y="13627"/>
                  </a:cubicBezTo>
                  <a:lnTo>
                    <a:pt x="13626" y="13627"/>
                  </a:lnTo>
                  <a:lnTo>
                    <a:pt x="13626" y="15322"/>
                  </a:lnTo>
                  <a:cubicBezTo>
                    <a:pt x="13626" y="15656"/>
                    <a:pt x="13901" y="15887"/>
                    <a:pt x="14194" y="15887"/>
                  </a:cubicBezTo>
                  <a:cubicBezTo>
                    <a:pt x="14308" y="15887"/>
                    <a:pt x="14425" y="15852"/>
                    <a:pt x="14530" y="15774"/>
                  </a:cubicBezTo>
                  <a:lnTo>
                    <a:pt x="19046" y="12386"/>
                  </a:lnTo>
                  <a:cubicBezTo>
                    <a:pt x="19345" y="12160"/>
                    <a:pt x="19345" y="11706"/>
                    <a:pt x="19046" y="11483"/>
                  </a:cubicBezTo>
                  <a:lnTo>
                    <a:pt x="14530" y="8095"/>
                  </a:lnTo>
                  <a:cubicBezTo>
                    <a:pt x="14424" y="8016"/>
                    <a:pt x="14307" y="7981"/>
                    <a:pt x="14192" y="7981"/>
                  </a:cubicBezTo>
                  <a:cubicBezTo>
                    <a:pt x="13899" y="7981"/>
                    <a:pt x="13626" y="8212"/>
                    <a:pt x="13626" y="8547"/>
                  </a:cubicBezTo>
                  <a:lnTo>
                    <a:pt x="13626" y="10239"/>
                  </a:lnTo>
                  <a:lnTo>
                    <a:pt x="10766" y="10239"/>
                  </a:lnTo>
                  <a:cubicBezTo>
                    <a:pt x="9829" y="10239"/>
                    <a:pt x="9070" y="9480"/>
                    <a:pt x="9070" y="8547"/>
                  </a:cubicBezTo>
                  <a:lnTo>
                    <a:pt x="9070" y="5084"/>
                  </a:lnTo>
                  <a:cubicBezTo>
                    <a:pt x="9070" y="2280"/>
                    <a:pt x="6791" y="1"/>
                    <a:pt x="399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78" name="Google Shape;5278;p69"/>
            <p:cNvSpPr/>
            <p:nvPr/>
          </p:nvSpPr>
          <p:spPr>
            <a:xfrm>
              <a:off x="2085450" y="1151875"/>
              <a:ext cx="143650" cy="87575"/>
            </a:xfrm>
            <a:custGeom>
              <a:avLst/>
              <a:gdLst/>
              <a:ahLst/>
              <a:cxnLst/>
              <a:rect l="l" t="t" r="r" b="b"/>
              <a:pathLst>
                <a:path w="5746" h="3503" extrusionOk="0">
                  <a:moveTo>
                    <a:pt x="4577" y="1"/>
                  </a:moveTo>
                  <a:cubicBezTo>
                    <a:pt x="4391" y="73"/>
                    <a:pt x="4192" y="112"/>
                    <a:pt x="3990" y="115"/>
                  </a:cubicBezTo>
                  <a:lnTo>
                    <a:pt x="1693" y="115"/>
                  </a:lnTo>
                  <a:cubicBezTo>
                    <a:pt x="759" y="115"/>
                    <a:pt x="0" y="871"/>
                    <a:pt x="0" y="1807"/>
                  </a:cubicBezTo>
                  <a:cubicBezTo>
                    <a:pt x="0" y="2744"/>
                    <a:pt x="759" y="3503"/>
                    <a:pt x="1693" y="3503"/>
                  </a:cubicBezTo>
                  <a:lnTo>
                    <a:pt x="1696" y="3500"/>
                  </a:lnTo>
                  <a:lnTo>
                    <a:pt x="3993" y="3500"/>
                  </a:lnTo>
                  <a:cubicBezTo>
                    <a:pt x="4589" y="3500"/>
                    <a:pt x="5183" y="3391"/>
                    <a:pt x="5746" y="3186"/>
                  </a:cubicBezTo>
                  <a:cubicBezTo>
                    <a:pt x="5065" y="2253"/>
                    <a:pt x="4662" y="1151"/>
                    <a:pt x="457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79" name="Google Shape;5279;p69"/>
            <p:cNvSpPr/>
            <p:nvPr/>
          </p:nvSpPr>
          <p:spPr>
            <a:xfrm>
              <a:off x="2274775" y="842250"/>
              <a:ext cx="294375" cy="197650"/>
            </a:xfrm>
            <a:custGeom>
              <a:avLst/>
              <a:gdLst/>
              <a:ahLst/>
              <a:cxnLst/>
              <a:rect l="l" t="t" r="r" b="b"/>
              <a:pathLst>
                <a:path w="11775" h="7906" extrusionOk="0">
                  <a:moveTo>
                    <a:pt x="6622" y="0"/>
                  </a:moveTo>
                  <a:cubicBezTo>
                    <a:pt x="6329" y="0"/>
                    <a:pt x="6056" y="231"/>
                    <a:pt x="6056" y="566"/>
                  </a:cubicBezTo>
                  <a:lnTo>
                    <a:pt x="6056" y="2259"/>
                  </a:lnTo>
                  <a:lnTo>
                    <a:pt x="3196" y="2259"/>
                  </a:lnTo>
                  <a:cubicBezTo>
                    <a:pt x="2030" y="2265"/>
                    <a:pt x="904" y="2668"/>
                    <a:pt x="1" y="3406"/>
                  </a:cubicBezTo>
                  <a:cubicBezTo>
                    <a:pt x="940" y="4068"/>
                    <a:pt x="1675" y="4978"/>
                    <a:pt x="2130" y="6032"/>
                  </a:cubicBezTo>
                  <a:cubicBezTo>
                    <a:pt x="2431" y="5785"/>
                    <a:pt x="2804" y="5649"/>
                    <a:pt x="3196" y="5646"/>
                  </a:cubicBezTo>
                  <a:lnTo>
                    <a:pt x="6056" y="5646"/>
                  </a:lnTo>
                  <a:lnTo>
                    <a:pt x="6056" y="7342"/>
                  </a:lnTo>
                  <a:cubicBezTo>
                    <a:pt x="6056" y="7679"/>
                    <a:pt x="6334" y="7906"/>
                    <a:pt x="6625" y="7906"/>
                  </a:cubicBezTo>
                  <a:cubicBezTo>
                    <a:pt x="6740" y="7906"/>
                    <a:pt x="6857" y="7871"/>
                    <a:pt x="6960" y="7793"/>
                  </a:cubicBezTo>
                  <a:lnTo>
                    <a:pt x="11476" y="4406"/>
                  </a:lnTo>
                  <a:cubicBezTo>
                    <a:pt x="11775" y="4180"/>
                    <a:pt x="11775" y="3725"/>
                    <a:pt x="11476" y="3502"/>
                  </a:cubicBezTo>
                  <a:lnTo>
                    <a:pt x="6960" y="115"/>
                  </a:lnTo>
                  <a:cubicBezTo>
                    <a:pt x="6854" y="36"/>
                    <a:pt x="6737" y="0"/>
                    <a:pt x="662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280" name="Google Shape;5280;p69"/>
          <p:cNvGrpSpPr/>
          <p:nvPr/>
        </p:nvGrpSpPr>
        <p:grpSpPr>
          <a:xfrm>
            <a:off x="2089443" y="2711241"/>
            <a:ext cx="339306" cy="339253"/>
            <a:chOff x="2685825" y="840375"/>
            <a:chExt cx="481900" cy="481825"/>
          </a:xfrm>
        </p:grpSpPr>
        <p:sp>
          <p:nvSpPr>
            <p:cNvPr id="5281" name="Google Shape;5281;p69"/>
            <p:cNvSpPr/>
            <p:nvPr/>
          </p:nvSpPr>
          <p:spPr>
            <a:xfrm>
              <a:off x="2685825" y="840375"/>
              <a:ext cx="481900" cy="481825"/>
            </a:xfrm>
            <a:custGeom>
              <a:avLst/>
              <a:gdLst/>
              <a:ahLst/>
              <a:cxnLst/>
              <a:rect l="l" t="t" r="r" b="b"/>
              <a:pathLst>
                <a:path w="19276" h="19273" extrusionOk="0">
                  <a:moveTo>
                    <a:pt x="9600" y="4592"/>
                  </a:moveTo>
                  <a:cubicBezTo>
                    <a:pt x="12403" y="4592"/>
                    <a:pt x="14683" y="6872"/>
                    <a:pt x="14683" y="9675"/>
                  </a:cubicBezTo>
                  <a:cubicBezTo>
                    <a:pt x="14683" y="12476"/>
                    <a:pt x="12403" y="14755"/>
                    <a:pt x="9600" y="14755"/>
                  </a:cubicBezTo>
                  <a:cubicBezTo>
                    <a:pt x="6799" y="14755"/>
                    <a:pt x="4520" y="12476"/>
                    <a:pt x="4520" y="9675"/>
                  </a:cubicBezTo>
                  <a:cubicBezTo>
                    <a:pt x="4520" y="6872"/>
                    <a:pt x="6799" y="4592"/>
                    <a:pt x="9600" y="4592"/>
                  </a:cubicBezTo>
                  <a:close/>
                  <a:moveTo>
                    <a:pt x="8471" y="0"/>
                  </a:moveTo>
                  <a:cubicBezTo>
                    <a:pt x="8212" y="0"/>
                    <a:pt x="7986" y="175"/>
                    <a:pt x="7923" y="428"/>
                  </a:cubicBezTo>
                  <a:lnTo>
                    <a:pt x="7691" y="1427"/>
                  </a:lnTo>
                  <a:cubicBezTo>
                    <a:pt x="6778" y="1635"/>
                    <a:pt x="5908" y="1993"/>
                    <a:pt x="5116" y="2490"/>
                  </a:cubicBezTo>
                  <a:lnTo>
                    <a:pt x="4300" y="2002"/>
                  </a:lnTo>
                  <a:cubicBezTo>
                    <a:pt x="4210" y="1949"/>
                    <a:pt x="4110" y="1922"/>
                    <a:pt x="4010" y="1922"/>
                  </a:cubicBezTo>
                  <a:cubicBezTo>
                    <a:pt x="3864" y="1922"/>
                    <a:pt x="3719" y="1978"/>
                    <a:pt x="3611" y="2087"/>
                  </a:cubicBezTo>
                  <a:lnTo>
                    <a:pt x="2015" y="3683"/>
                  </a:lnTo>
                  <a:cubicBezTo>
                    <a:pt x="1831" y="3866"/>
                    <a:pt x="1798" y="4153"/>
                    <a:pt x="1930" y="4372"/>
                  </a:cubicBezTo>
                  <a:lnTo>
                    <a:pt x="2418" y="5188"/>
                  </a:lnTo>
                  <a:cubicBezTo>
                    <a:pt x="1921" y="5980"/>
                    <a:pt x="1563" y="6851"/>
                    <a:pt x="1355" y="7766"/>
                  </a:cubicBezTo>
                  <a:lnTo>
                    <a:pt x="431" y="7995"/>
                  </a:lnTo>
                  <a:cubicBezTo>
                    <a:pt x="178" y="8058"/>
                    <a:pt x="0" y="8284"/>
                    <a:pt x="3" y="8546"/>
                  </a:cubicBezTo>
                  <a:lnTo>
                    <a:pt x="3" y="10804"/>
                  </a:lnTo>
                  <a:cubicBezTo>
                    <a:pt x="0" y="11060"/>
                    <a:pt x="178" y="11286"/>
                    <a:pt x="428" y="11349"/>
                  </a:cubicBezTo>
                  <a:lnTo>
                    <a:pt x="1352" y="11581"/>
                  </a:lnTo>
                  <a:cubicBezTo>
                    <a:pt x="1560" y="12494"/>
                    <a:pt x="1921" y="13364"/>
                    <a:pt x="2418" y="14159"/>
                  </a:cubicBezTo>
                  <a:lnTo>
                    <a:pt x="1927" y="14972"/>
                  </a:lnTo>
                  <a:cubicBezTo>
                    <a:pt x="1795" y="15195"/>
                    <a:pt x="1831" y="15478"/>
                    <a:pt x="2012" y="15662"/>
                  </a:cubicBezTo>
                  <a:lnTo>
                    <a:pt x="3611" y="17261"/>
                  </a:lnTo>
                  <a:cubicBezTo>
                    <a:pt x="3720" y="17368"/>
                    <a:pt x="3864" y="17424"/>
                    <a:pt x="4011" y="17424"/>
                  </a:cubicBezTo>
                  <a:cubicBezTo>
                    <a:pt x="4110" y="17424"/>
                    <a:pt x="4210" y="17398"/>
                    <a:pt x="4300" y="17345"/>
                  </a:cubicBezTo>
                  <a:lnTo>
                    <a:pt x="5113" y="16854"/>
                  </a:lnTo>
                  <a:cubicBezTo>
                    <a:pt x="5908" y="17351"/>
                    <a:pt x="6778" y="17712"/>
                    <a:pt x="7691" y="17920"/>
                  </a:cubicBezTo>
                  <a:lnTo>
                    <a:pt x="7923" y="18844"/>
                  </a:lnTo>
                  <a:cubicBezTo>
                    <a:pt x="7983" y="19094"/>
                    <a:pt x="8212" y="19272"/>
                    <a:pt x="8471" y="19272"/>
                  </a:cubicBezTo>
                  <a:lnTo>
                    <a:pt x="10729" y="19272"/>
                  </a:lnTo>
                  <a:cubicBezTo>
                    <a:pt x="10988" y="19272"/>
                    <a:pt x="11214" y="19097"/>
                    <a:pt x="11277" y="18844"/>
                  </a:cubicBezTo>
                  <a:lnTo>
                    <a:pt x="11509" y="17920"/>
                  </a:lnTo>
                  <a:cubicBezTo>
                    <a:pt x="12421" y="17712"/>
                    <a:pt x="13292" y="17354"/>
                    <a:pt x="14084" y="16857"/>
                  </a:cubicBezTo>
                  <a:lnTo>
                    <a:pt x="14900" y="17345"/>
                  </a:lnTo>
                  <a:cubicBezTo>
                    <a:pt x="14989" y="17399"/>
                    <a:pt x="15090" y="17425"/>
                    <a:pt x="15190" y="17425"/>
                  </a:cubicBezTo>
                  <a:cubicBezTo>
                    <a:pt x="15336" y="17425"/>
                    <a:pt x="15480" y="17369"/>
                    <a:pt x="15589" y="17261"/>
                  </a:cubicBezTo>
                  <a:lnTo>
                    <a:pt x="17185" y="15665"/>
                  </a:lnTo>
                  <a:cubicBezTo>
                    <a:pt x="17369" y="15481"/>
                    <a:pt x="17402" y="15195"/>
                    <a:pt x="17270" y="14975"/>
                  </a:cubicBezTo>
                  <a:lnTo>
                    <a:pt x="16782" y="14159"/>
                  </a:lnTo>
                  <a:cubicBezTo>
                    <a:pt x="17279" y="13367"/>
                    <a:pt x="17637" y="12497"/>
                    <a:pt x="17845" y="11584"/>
                  </a:cubicBezTo>
                  <a:lnTo>
                    <a:pt x="18844" y="11352"/>
                  </a:lnTo>
                  <a:cubicBezTo>
                    <a:pt x="19097" y="11289"/>
                    <a:pt x="19275" y="11063"/>
                    <a:pt x="19275" y="10804"/>
                  </a:cubicBezTo>
                  <a:lnTo>
                    <a:pt x="19275" y="8546"/>
                  </a:lnTo>
                  <a:cubicBezTo>
                    <a:pt x="19275" y="8287"/>
                    <a:pt x="19097" y="8061"/>
                    <a:pt x="18847" y="7998"/>
                  </a:cubicBezTo>
                  <a:lnTo>
                    <a:pt x="17848" y="7766"/>
                  </a:lnTo>
                  <a:cubicBezTo>
                    <a:pt x="17640" y="6854"/>
                    <a:pt x="17279" y="5983"/>
                    <a:pt x="16782" y="5188"/>
                  </a:cubicBezTo>
                  <a:lnTo>
                    <a:pt x="17273" y="4375"/>
                  </a:lnTo>
                  <a:cubicBezTo>
                    <a:pt x="17405" y="4153"/>
                    <a:pt x="17369" y="3869"/>
                    <a:pt x="17188" y="3686"/>
                  </a:cubicBezTo>
                  <a:lnTo>
                    <a:pt x="15589" y="2090"/>
                  </a:lnTo>
                  <a:cubicBezTo>
                    <a:pt x="15480" y="1980"/>
                    <a:pt x="15335" y="1923"/>
                    <a:pt x="15188" y="1923"/>
                  </a:cubicBezTo>
                  <a:cubicBezTo>
                    <a:pt x="15089" y="1923"/>
                    <a:pt x="14989" y="1949"/>
                    <a:pt x="14900" y="2002"/>
                  </a:cubicBezTo>
                  <a:lnTo>
                    <a:pt x="14087" y="2493"/>
                  </a:lnTo>
                  <a:cubicBezTo>
                    <a:pt x="13292" y="1996"/>
                    <a:pt x="12421" y="1635"/>
                    <a:pt x="11509" y="1427"/>
                  </a:cubicBezTo>
                  <a:lnTo>
                    <a:pt x="11277" y="428"/>
                  </a:lnTo>
                  <a:cubicBezTo>
                    <a:pt x="11217" y="178"/>
                    <a:pt x="10988" y="0"/>
                    <a:pt x="107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82" name="Google Shape;5282;p69"/>
            <p:cNvSpPr/>
            <p:nvPr/>
          </p:nvSpPr>
          <p:spPr>
            <a:xfrm>
              <a:off x="2819200" y="983400"/>
              <a:ext cx="205475" cy="197625"/>
            </a:xfrm>
            <a:custGeom>
              <a:avLst/>
              <a:gdLst/>
              <a:ahLst/>
              <a:cxnLst/>
              <a:rect l="l" t="t" r="r" b="b"/>
              <a:pathLst>
                <a:path w="8219" h="7905" extrusionOk="0">
                  <a:moveTo>
                    <a:pt x="4265" y="1129"/>
                  </a:moveTo>
                  <a:cubicBezTo>
                    <a:pt x="4629" y="1129"/>
                    <a:pt x="4996" y="1199"/>
                    <a:pt x="5346" y="1343"/>
                  </a:cubicBezTo>
                  <a:cubicBezTo>
                    <a:pt x="6400" y="1780"/>
                    <a:pt x="7089" y="2810"/>
                    <a:pt x="7089" y="3954"/>
                  </a:cubicBezTo>
                  <a:cubicBezTo>
                    <a:pt x="7086" y="5511"/>
                    <a:pt x="5825" y="6773"/>
                    <a:pt x="4265" y="6776"/>
                  </a:cubicBezTo>
                  <a:cubicBezTo>
                    <a:pt x="3124" y="6776"/>
                    <a:pt x="2094" y="6089"/>
                    <a:pt x="1657" y="5032"/>
                  </a:cubicBezTo>
                  <a:cubicBezTo>
                    <a:pt x="1221" y="3978"/>
                    <a:pt x="1461" y="2765"/>
                    <a:pt x="2268" y="1958"/>
                  </a:cubicBezTo>
                  <a:cubicBezTo>
                    <a:pt x="2808" y="1416"/>
                    <a:pt x="3530" y="1129"/>
                    <a:pt x="4265" y="1129"/>
                  </a:cubicBezTo>
                  <a:close/>
                  <a:moveTo>
                    <a:pt x="4265" y="0"/>
                  </a:moveTo>
                  <a:cubicBezTo>
                    <a:pt x="2666" y="0"/>
                    <a:pt x="1227" y="964"/>
                    <a:pt x="612" y="2440"/>
                  </a:cubicBezTo>
                  <a:cubicBezTo>
                    <a:pt x="1" y="3918"/>
                    <a:pt x="341" y="5616"/>
                    <a:pt x="1470" y="6749"/>
                  </a:cubicBezTo>
                  <a:cubicBezTo>
                    <a:pt x="2226" y="7504"/>
                    <a:pt x="3237" y="7905"/>
                    <a:pt x="4265" y="7905"/>
                  </a:cubicBezTo>
                  <a:cubicBezTo>
                    <a:pt x="4774" y="7905"/>
                    <a:pt x="5288" y="7806"/>
                    <a:pt x="5777" y="7604"/>
                  </a:cubicBezTo>
                  <a:cubicBezTo>
                    <a:pt x="7255" y="6993"/>
                    <a:pt x="8219" y="5550"/>
                    <a:pt x="8219" y="3954"/>
                  </a:cubicBezTo>
                  <a:cubicBezTo>
                    <a:pt x="8216" y="1771"/>
                    <a:pt x="6448" y="3"/>
                    <a:pt x="42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283" name="Google Shape;5283;p69"/>
          <p:cNvGrpSpPr/>
          <p:nvPr/>
        </p:nvGrpSpPr>
        <p:grpSpPr>
          <a:xfrm>
            <a:off x="2501104" y="2710924"/>
            <a:ext cx="350431" cy="339887"/>
            <a:chOff x="3270675" y="841800"/>
            <a:chExt cx="497700" cy="482725"/>
          </a:xfrm>
        </p:grpSpPr>
        <p:sp>
          <p:nvSpPr>
            <p:cNvPr id="5284" name="Google Shape;5284;p69"/>
            <p:cNvSpPr/>
            <p:nvPr/>
          </p:nvSpPr>
          <p:spPr>
            <a:xfrm>
              <a:off x="3270675" y="902000"/>
              <a:ext cx="447125" cy="422525"/>
            </a:xfrm>
            <a:custGeom>
              <a:avLst/>
              <a:gdLst/>
              <a:ahLst/>
              <a:cxnLst/>
              <a:rect l="l" t="t" r="r" b="b"/>
              <a:pathLst>
                <a:path w="17885" h="16901" extrusionOk="0">
                  <a:moveTo>
                    <a:pt x="3454" y="0"/>
                  </a:moveTo>
                  <a:cubicBezTo>
                    <a:pt x="3343" y="0"/>
                    <a:pt x="3231" y="40"/>
                    <a:pt x="3141" y="122"/>
                  </a:cubicBezTo>
                  <a:cubicBezTo>
                    <a:pt x="1160" y="1940"/>
                    <a:pt x="0" y="4548"/>
                    <a:pt x="0" y="7246"/>
                  </a:cubicBezTo>
                  <a:cubicBezTo>
                    <a:pt x="0" y="12579"/>
                    <a:pt x="4325" y="16900"/>
                    <a:pt x="9657" y="16900"/>
                  </a:cubicBezTo>
                  <a:cubicBezTo>
                    <a:pt x="10907" y="16900"/>
                    <a:pt x="12175" y="16662"/>
                    <a:pt x="13331" y="16178"/>
                  </a:cubicBezTo>
                  <a:cubicBezTo>
                    <a:pt x="15126" y="15434"/>
                    <a:pt x="16659" y="14169"/>
                    <a:pt x="17728" y="12546"/>
                  </a:cubicBezTo>
                  <a:cubicBezTo>
                    <a:pt x="17884" y="12305"/>
                    <a:pt x="17788" y="11983"/>
                    <a:pt x="17526" y="11866"/>
                  </a:cubicBezTo>
                  <a:lnTo>
                    <a:pt x="9158" y="8171"/>
                  </a:lnTo>
                  <a:cubicBezTo>
                    <a:pt x="9016" y="8108"/>
                    <a:pt x="8896" y="8005"/>
                    <a:pt x="8811" y="7876"/>
                  </a:cubicBezTo>
                  <a:lnTo>
                    <a:pt x="8405" y="7246"/>
                  </a:lnTo>
                  <a:lnTo>
                    <a:pt x="3846" y="212"/>
                  </a:lnTo>
                  <a:cubicBezTo>
                    <a:pt x="3756" y="73"/>
                    <a:pt x="3606" y="0"/>
                    <a:pt x="345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85" name="Google Shape;5285;p69"/>
            <p:cNvSpPr/>
            <p:nvPr/>
          </p:nvSpPr>
          <p:spPr>
            <a:xfrm>
              <a:off x="3385250" y="841800"/>
              <a:ext cx="279700" cy="220925"/>
            </a:xfrm>
            <a:custGeom>
              <a:avLst/>
              <a:gdLst/>
              <a:ahLst/>
              <a:cxnLst/>
              <a:rect l="l" t="t" r="r" b="b"/>
              <a:pathLst>
                <a:path w="11188" h="8837" extrusionOk="0">
                  <a:moveTo>
                    <a:pt x="5070" y="0"/>
                  </a:moveTo>
                  <a:cubicBezTo>
                    <a:pt x="3434" y="0"/>
                    <a:pt x="1792" y="415"/>
                    <a:pt x="308" y="1256"/>
                  </a:cubicBezTo>
                  <a:cubicBezTo>
                    <a:pt x="76" y="1388"/>
                    <a:pt x="1" y="1690"/>
                    <a:pt x="148" y="1912"/>
                  </a:cubicBezTo>
                  <a:lnTo>
                    <a:pt x="4532" y="8676"/>
                  </a:lnTo>
                  <a:cubicBezTo>
                    <a:pt x="4601" y="8781"/>
                    <a:pt x="4714" y="8837"/>
                    <a:pt x="4828" y="8837"/>
                  </a:cubicBezTo>
                  <a:cubicBezTo>
                    <a:pt x="4919" y="8837"/>
                    <a:pt x="5010" y="8802"/>
                    <a:pt x="5081" y="8730"/>
                  </a:cubicBezTo>
                  <a:lnTo>
                    <a:pt x="10992" y="2683"/>
                  </a:lnTo>
                  <a:cubicBezTo>
                    <a:pt x="11187" y="2482"/>
                    <a:pt x="11163" y="2156"/>
                    <a:pt x="10940" y="1988"/>
                  </a:cubicBezTo>
                  <a:cubicBezTo>
                    <a:pt x="9218" y="670"/>
                    <a:pt x="7149" y="0"/>
                    <a:pt x="507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86" name="Google Shape;5286;p69"/>
            <p:cNvSpPr/>
            <p:nvPr/>
          </p:nvSpPr>
          <p:spPr>
            <a:xfrm>
              <a:off x="3530100" y="924750"/>
              <a:ext cx="238275" cy="250200"/>
            </a:xfrm>
            <a:custGeom>
              <a:avLst/>
              <a:gdLst/>
              <a:ahLst/>
              <a:cxnLst/>
              <a:rect l="l" t="t" r="r" b="b"/>
              <a:pathLst>
                <a:path w="9531" h="10008" extrusionOk="0">
                  <a:moveTo>
                    <a:pt x="6350" y="1"/>
                  </a:moveTo>
                  <a:cubicBezTo>
                    <a:pt x="6230" y="1"/>
                    <a:pt x="6108" y="47"/>
                    <a:pt x="6017" y="142"/>
                  </a:cubicBezTo>
                  <a:lnTo>
                    <a:pt x="172" y="6123"/>
                  </a:lnTo>
                  <a:cubicBezTo>
                    <a:pt x="0" y="6297"/>
                    <a:pt x="57" y="6589"/>
                    <a:pt x="283" y="6689"/>
                  </a:cubicBezTo>
                  <a:lnTo>
                    <a:pt x="7706" y="9968"/>
                  </a:lnTo>
                  <a:cubicBezTo>
                    <a:pt x="7767" y="9995"/>
                    <a:pt x="7830" y="10007"/>
                    <a:pt x="7893" y="10007"/>
                  </a:cubicBezTo>
                  <a:cubicBezTo>
                    <a:pt x="8082" y="10007"/>
                    <a:pt x="8261" y="9890"/>
                    <a:pt x="8329" y="9700"/>
                  </a:cubicBezTo>
                  <a:cubicBezTo>
                    <a:pt x="9531" y="6463"/>
                    <a:pt x="8913" y="2828"/>
                    <a:pt x="6706" y="169"/>
                  </a:cubicBezTo>
                  <a:cubicBezTo>
                    <a:pt x="6615" y="57"/>
                    <a:pt x="6483" y="1"/>
                    <a:pt x="635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5287" name="Google Shape;5287;p69"/>
          <p:cNvSpPr/>
          <p:nvPr/>
        </p:nvSpPr>
        <p:spPr>
          <a:xfrm>
            <a:off x="2919129" y="2721811"/>
            <a:ext cx="339253" cy="318060"/>
          </a:xfrm>
          <a:custGeom>
            <a:avLst/>
            <a:gdLst/>
            <a:ahLst/>
            <a:cxnLst/>
            <a:rect l="l" t="t" r="r" b="b"/>
            <a:pathLst>
              <a:path w="19273" h="18069" extrusionOk="0">
                <a:moveTo>
                  <a:pt x="5456" y="7679"/>
                </a:moveTo>
                <a:cubicBezTo>
                  <a:pt x="6294" y="7679"/>
                  <a:pt x="6715" y="8694"/>
                  <a:pt x="6122" y="9284"/>
                </a:cubicBezTo>
                <a:cubicBezTo>
                  <a:pt x="5930" y="9476"/>
                  <a:pt x="5694" y="9562"/>
                  <a:pt x="5462" y="9562"/>
                </a:cubicBezTo>
                <a:cubicBezTo>
                  <a:pt x="4979" y="9562"/>
                  <a:pt x="4517" y="9188"/>
                  <a:pt x="4517" y="8622"/>
                </a:cubicBezTo>
                <a:cubicBezTo>
                  <a:pt x="4517" y="8101"/>
                  <a:pt x="4936" y="7679"/>
                  <a:pt x="5456" y="7679"/>
                </a:cubicBezTo>
                <a:close/>
                <a:moveTo>
                  <a:pt x="9636" y="7679"/>
                </a:moveTo>
                <a:cubicBezTo>
                  <a:pt x="10473" y="7679"/>
                  <a:pt x="10892" y="8694"/>
                  <a:pt x="10299" y="9284"/>
                </a:cubicBezTo>
                <a:cubicBezTo>
                  <a:pt x="10107" y="9476"/>
                  <a:pt x="9872" y="9562"/>
                  <a:pt x="9640" y="9562"/>
                </a:cubicBezTo>
                <a:cubicBezTo>
                  <a:pt x="9157" y="9562"/>
                  <a:pt x="8694" y="9188"/>
                  <a:pt x="8694" y="8622"/>
                </a:cubicBezTo>
                <a:cubicBezTo>
                  <a:pt x="8694" y="8101"/>
                  <a:pt x="9115" y="7679"/>
                  <a:pt x="9636" y="7679"/>
                </a:cubicBezTo>
                <a:close/>
                <a:moveTo>
                  <a:pt x="13813" y="7679"/>
                </a:moveTo>
                <a:cubicBezTo>
                  <a:pt x="14650" y="7679"/>
                  <a:pt x="15071" y="8694"/>
                  <a:pt x="14478" y="9284"/>
                </a:cubicBezTo>
                <a:cubicBezTo>
                  <a:pt x="14286" y="9476"/>
                  <a:pt x="14050" y="9562"/>
                  <a:pt x="13819" y="9562"/>
                </a:cubicBezTo>
                <a:cubicBezTo>
                  <a:pt x="13336" y="9562"/>
                  <a:pt x="12873" y="9188"/>
                  <a:pt x="12873" y="8622"/>
                </a:cubicBezTo>
                <a:cubicBezTo>
                  <a:pt x="12873" y="8101"/>
                  <a:pt x="13292" y="7679"/>
                  <a:pt x="13813" y="7679"/>
                </a:cubicBezTo>
                <a:close/>
                <a:moveTo>
                  <a:pt x="9597" y="1"/>
                </a:moveTo>
                <a:cubicBezTo>
                  <a:pt x="4303" y="1"/>
                  <a:pt x="0" y="3801"/>
                  <a:pt x="0" y="8471"/>
                </a:cubicBezTo>
                <a:cubicBezTo>
                  <a:pt x="0" y="10444"/>
                  <a:pt x="780" y="12356"/>
                  <a:pt x="2201" y="13870"/>
                </a:cubicBezTo>
                <a:cubicBezTo>
                  <a:pt x="2481" y="15033"/>
                  <a:pt x="2138" y="16258"/>
                  <a:pt x="1292" y="17104"/>
                </a:cubicBezTo>
                <a:cubicBezTo>
                  <a:pt x="940" y="17460"/>
                  <a:pt x="1190" y="18068"/>
                  <a:pt x="1692" y="18068"/>
                </a:cubicBezTo>
                <a:cubicBezTo>
                  <a:pt x="3300" y="18065"/>
                  <a:pt x="4845" y="17442"/>
                  <a:pt x="6005" y="16328"/>
                </a:cubicBezTo>
                <a:cubicBezTo>
                  <a:pt x="7150" y="16731"/>
                  <a:pt x="8357" y="16939"/>
                  <a:pt x="9571" y="16939"/>
                </a:cubicBezTo>
                <a:cubicBezTo>
                  <a:pt x="9579" y="16939"/>
                  <a:pt x="9588" y="16939"/>
                  <a:pt x="9597" y="16939"/>
                </a:cubicBezTo>
                <a:cubicBezTo>
                  <a:pt x="14891" y="16939"/>
                  <a:pt x="19272" y="13139"/>
                  <a:pt x="19272" y="8471"/>
                </a:cubicBezTo>
                <a:cubicBezTo>
                  <a:pt x="19272" y="3801"/>
                  <a:pt x="14891" y="1"/>
                  <a:pt x="9597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grpSp>
        <p:nvGrpSpPr>
          <p:cNvPr id="5288" name="Google Shape;5288;p69"/>
          <p:cNvGrpSpPr/>
          <p:nvPr/>
        </p:nvGrpSpPr>
        <p:grpSpPr>
          <a:xfrm>
            <a:off x="3337249" y="2731783"/>
            <a:ext cx="339253" cy="298169"/>
            <a:chOff x="4467200" y="877100"/>
            <a:chExt cx="481825" cy="423475"/>
          </a:xfrm>
        </p:grpSpPr>
        <p:sp>
          <p:nvSpPr>
            <p:cNvPr id="5289" name="Google Shape;5289;p69"/>
            <p:cNvSpPr/>
            <p:nvPr/>
          </p:nvSpPr>
          <p:spPr>
            <a:xfrm>
              <a:off x="4467200" y="1018225"/>
              <a:ext cx="481825" cy="282350"/>
            </a:xfrm>
            <a:custGeom>
              <a:avLst/>
              <a:gdLst/>
              <a:ahLst/>
              <a:cxnLst/>
              <a:rect l="l" t="t" r="r" b="b"/>
              <a:pathLst>
                <a:path w="19273" h="11294" extrusionOk="0">
                  <a:moveTo>
                    <a:pt x="10723" y="2257"/>
                  </a:moveTo>
                  <a:cubicBezTo>
                    <a:pt x="11013" y="2257"/>
                    <a:pt x="11292" y="2483"/>
                    <a:pt x="11292" y="2823"/>
                  </a:cubicBezTo>
                  <a:cubicBezTo>
                    <a:pt x="11292" y="3136"/>
                    <a:pt x="11039" y="3389"/>
                    <a:pt x="10729" y="3389"/>
                  </a:cubicBezTo>
                  <a:cubicBezTo>
                    <a:pt x="10223" y="3389"/>
                    <a:pt x="9973" y="2781"/>
                    <a:pt x="10329" y="2423"/>
                  </a:cubicBezTo>
                  <a:cubicBezTo>
                    <a:pt x="10443" y="2308"/>
                    <a:pt x="10585" y="2257"/>
                    <a:pt x="10723" y="2257"/>
                  </a:cubicBezTo>
                  <a:close/>
                  <a:moveTo>
                    <a:pt x="14755" y="3389"/>
                  </a:moveTo>
                  <a:lnTo>
                    <a:pt x="14755" y="7906"/>
                  </a:lnTo>
                  <a:lnTo>
                    <a:pt x="13551" y="7906"/>
                  </a:lnTo>
                  <a:lnTo>
                    <a:pt x="13551" y="3389"/>
                  </a:lnTo>
                  <a:close/>
                  <a:moveTo>
                    <a:pt x="5083" y="2822"/>
                  </a:moveTo>
                  <a:cubicBezTo>
                    <a:pt x="5189" y="2822"/>
                    <a:pt x="5297" y="2853"/>
                    <a:pt x="5396" y="2920"/>
                  </a:cubicBezTo>
                  <a:lnTo>
                    <a:pt x="8784" y="5178"/>
                  </a:lnTo>
                  <a:cubicBezTo>
                    <a:pt x="9118" y="5401"/>
                    <a:pt x="9118" y="5892"/>
                    <a:pt x="8784" y="6117"/>
                  </a:cubicBezTo>
                  <a:lnTo>
                    <a:pt x="5396" y="8376"/>
                  </a:lnTo>
                  <a:cubicBezTo>
                    <a:pt x="5297" y="8442"/>
                    <a:pt x="5189" y="8472"/>
                    <a:pt x="5084" y="8472"/>
                  </a:cubicBezTo>
                  <a:cubicBezTo>
                    <a:pt x="4790" y="8472"/>
                    <a:pt x="4517" y="8239"/>
                    <a:pt x="4517" y="7906"/>
                  </a:cubicBezTo>
                  <a:lnTo>
                    <a:pt x="4517" y="3389"/>
                  </a:lnTo>
                  <a:cubicBezTo>
                    <a:pt x="4517" y="3057"/>
                    <a:pt x="4789" y="2822"/>
                    <a:pt x="5083" y="2822"/>
                  </a:cubicBezTo>
                  <a:close/>
                  <a:moveTo>
                    <a:pt x="18711" y="1"/>
                  </a:moveTo>
                  <a:cubicBezTo>
                    <a:pt x="18601" y="1"/>
                    <a:pt x="18491" y="33"/>
                    <a:pt x="18396" y="95"/>
                  </a:cubicBezTo>
                  <a:lnTo>
                    <a:pt x="15150" y="2260"/>
                  </a:lnTo>
                  <a:lnTo>
                    <a:pt x="13551" y="2260"/>
                  </a:lnTo>
                  <a:lnTo>
                    <a:pt x="13551" y="1694"/>
                  </a:lnTo>
                  <a:cubicBezTo>
                    <a:pt x="13548" y="926"/>
                    <a:pt x="13027" y="255"/>
                    <a:pt x="12283" y="62"/>
                  </a:cubicBezTo>
                  <a:cubicBezTo>
                    <a:pt x="11527" y="774"/>
                    <a:pt x="10560" y="1128"/>
                    <a:pt x="9594" y="1128"/>
                  </a:cubicBezTo>
                  <a:cubicBezTo>
                    <a:pt x="8599" y="1128"/>
                    <a:pt x="7604" y="752"/>
                    <a:pt x="6842" y="2"/>
                  </a:cubicBezTo>
                  <a:lnTo>
                    <a:pt x="6712" y="2"/>
                  </a:lnTo>
                  <a:cubicBezTo>
                    <a:pt x="5950" y="753"/>
                    <a:pt x="4955" y="1131"/>
                    <a:pt x="3959" y="1131"/>
                  </a:cubicBezTo>
                  <a:cubicBezTo>
                    <a:pt x="2993" y="1131"/>
                    <a:pt x="2026" y="775"/>
                    <a:pt x="1271" y="62"/>
                  </a:cubicBezTo>
                  <a:cubicBezTo>
                    <a:pt x="524" y="255"/>
                    <a:pt x="3" y="923"/>
                    <a:pt x="0" y="1694"/>
                  </a:cubicBezTo>
                  <a:lnTo>
                    <a:pt x="0" y="9598"/>
                  </a:lnTo>
                  <a:cubicBezTo>
                    <a:pt x="0" y="10535"/>
                    <a:pt x="759" y="11291"/>
                    <a:pt x="1696" y="11294"/>
                  </a:cubicBezTo>
                  <a:lnTo>
                    <a:pt x="11859" y="11294"/>
                  </a:lnTo>
                  <a:cubicBezTo>
                    <a:pt x="12792" y="11294"/>
                    <a:pt x="13551" y="10535"/>
                    <a:pt x="13551" y="9598"/>
                  </a:cubicBezTo>
                  <a:lnTo>
                    <a:pt x="13551" y="9035"/>
                  </a:lnTo>
                  <a:lnTo>
                    <a:pt x="15150" y="9035"/>
                  </a:lnTo>
                  <a:lnTo>
                    <a:pt x="18396" y="11197"/>
                  </a:lnTo>
                  <a:cubicBezTo>
                    <a:pt x="18494" y="11263"/>
                    <a:pt x="18602" y="11293"/>
                    <a:pt x="18707" y="11293"/>
                  </a:cubicBezTo>
                  <a:cubicBezTo>
                    <a:pt x="19000" y="11293"/>
                    <a:pt x="19272" y="11060"/>
                    <a:pt x="19272" y="10728"/>
                  </a:cubicBezTo>
                  <a:lnTo>
                    <a:pt x="19272" y="565"/>
                  </a:lnTo>
                  <a:cubicBezTo>
                    <a:pt x="19272" y="357"/>
                    <a:pt x="19158" y="164"/>
                    <a:pt x="18977" y="68"/>
                  </a:cubicBezTo>
                  <a:cubicBezTo>
                    <a:pt x="18894" y="23"/>
                    <a:pt x="18802" y="1"/>
                    <a:pt x="1871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90" name="Google Shape;5290;p69"/>
            <p:cNvSpPr/>
            <p:nvPr/>
          </p:nvSpPr>
          <p:spPr>
            <a:xfrm>
              <a:off x="4608425" y="1129300"/>
              <a:ext cx="45125" cy="60175"/>
            </a:xfrm>
            <a:custGeom>
              <a:avLst/>
              <a:gdLst/>
              <a:ahLst/>
              <a:cxnLst/>
              <a:rect l="l" t="t" r="r" b="b"/>
              <a:pathLst>
                <a:path w="1805" h="2407" extrusionOk="0">
                  <a:moveTo>
                    <a:pt x="0" y="0"/>
                  </a:moveTo>
                  <a:lnTo>
                    <a:pt x="0" y="2406"/>
                  </a:lnTo>
                  <a:lnTo>
                    <a:pt x="1804" y="1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91" name="Google Shape;5291;p69"/>
            <p:cNvSpPr/>
            <p:nvPr/>
          </p:nvSpPr>
          <p:spPr>
            <a:xfrm>
              <a:off x="4495500" y="877100"/>
              <a:ext cx="141175" cy="141175"/>
            </a:xfrm>
            <a:custGeom>
              <a:avLst/>
              <a:gdLst/>
              <a:ahLst/>
              <a:cxnLst/>
              <a:rect l="l" t="t" r="r" b="b"/>
              <a:pathLst>
                <a:path w="5647" h="5647" extrusionOk="0">
                  <a:moveTo>
                    <a:pt x="2822" y="1"/>
                  </a:moveTo>
                  <a:cubicBezTo>
                    <a:pt x="1262" y="1"/>
                    <a:pt x="0" y="1262"/>
                    <a:pt x="0" y="2822"/>
                  </a:cubicBezTo>
                  <a:cubicBezTo>
                    <a:pt x="0" y="4382"/>
                    <a:pt x="1262" y="5647"/>
                    <a:pt x="2822" y="5647"/>
                  </a:cubicBezTo>
                  <a:cubicBezTo>
                    <a:pt x="4382" y="5647"/>
                    <a:pt x="5647" y="4382"/>
                    <a:pt x="5647" y="2822"/>
                  </a:cubicBezTo>
                  <a:cubicBezTo>
                    <a:pt x="5647" y="1262"/>
                    <a:pt x="4382" y="1"/>
                    <a:pt x="282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92" name="Google Shape;5292;p69"/>
            <p:cNvSpPr/>
            <p:nvPr/>
          </p:nvSpPr>
          <p:spPr>
            <a:xfrm>
              <a:off x="4636650" y="877100"/>
              <a:ext cx="141175" cy="141175"/>
            </a:xfrm>
            <a:custGeom>
              <a:avLst/>
              <a:gdLst/>
              <a:ahLst/>
              <a:cxnLst/>
              <a:rect l="l" t="t" r="r" b="b"/>
              <a:pathLst>
                <a:path w="5647" h="5647" extrusionOk="0">
                  <a:moveTo>
                    <a:pt x="2822" y="1"/>
                  </a:moveTo>
                  <a:cubicBezTo>
                    <a:pt x="1262" y="1"/>
                    <a:pt x="1" y="1262"/>
                    <a:pt x="1" y="2822"/>
                  </a:cubicBezTo>
                  <a:cubicBezTo>
                    <a:pt x="1" y="4382"/>
                    <a:pt x="1262" y="5647"/>
                    <a:pt x="2822" y="5647"/>
                  </a:cubicBezTo>
                  <a:cubicBezTo>
                    <a:pt x="4382" y="5647"/>
                    <a:pt x="5647" y="4382"/>
                    <a:pt x="5647" y="2822"/>
                  </a:cubicBezTo>
                  <a:cubicBezTo>
                    <a:pt x="5647" y="1262"/>
                    <a:pt x="4382" y="1"/>
                    <a:pt x="282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293" name="Google Shape;5293;p69"/>
          <p:cNvGrpSpPr/>
          <p:nvPr/>
        </p:nvGrpSpPr>
        <p:grpSpPr>
          <a:xfrm>
            <a:off x="3752140" y="2711232"/>
            <a:ext cx="354778" cy="339271"/>
            <a:chOff x="5045500" y="842250"/>
            <a:chExt cx="503875" cy="481850"/>
          </a:xfrm>
        </p:grpSpPr>
        <p:sp>
          <p:nvSpPr>
            <p:cNvPr id="5294" name="Google Shape;5294;p69"/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95" name="Google Shape;5295;p69"/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296" name="Google Shape;5296;p69"/>
          <p:cNvGrpSpPr/>
          <p:nvPr/>
        </p:nvGrpSpPr>
        <p:grpSpPr>
          <a:xfrm>
            <a:off x="4174987" y="2737451"/>
            <a:ext cx="336965" cy="286833"/>
            <a:chOff x="5645200" y="879425"/>
            <a:chExt cx="478575" cy="407375"/>
          </a:xfrm>
        </p:grpSpPr>
        <p:sp>
          <p:nvSpPr>
            <p:cNvPr id="5297" name="Google Shape;5297;p69"/>
            <p:cNvSpPr/>
            <p:nvPr/>
          </p:nvSpPr>
          <p:spPr>
            <a:xfrm>
              <a:off x="6004200" y="1075025"/>
              <a:ext cx="86075" cy="93450"/>
            </a:xfrm>
            <a:custGeom>
              <a:avLst/>
              <a:gdLst/>
              <a:ahLst/>
              <a:cxnLst/>
              <a:rect l="l" t="t" r="r" b="b"/>
              <a:pathLst>
                <a:path w="3443" h="3738" extrusionOk="0">
                  <a:moveTo>
                    <a:pt x="1" y="0"/>
                  </a:moveTo>
                  <a:lnTo>
                    <a:pt x="1" y="3737"/>
                  </a:lnTo>
                  <a:lnTo>
                    <a:pt x="1907" y="3737"/>
                  </a:lnTo>
                  <a:cubicBezTo>
                    <a:pt x="2157" y="3737"/>
                    <a:pt x="2377" y="3574"/>
                    <a:pt x="2449" y="3334"/>
                  </a:cubicBezTo>
                  <a:lnTo>
                    <a:pt x="344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98" name="Google Shape;5298;p69"/>
            <p:cNvSpPr/>
            <p:nvPr/>
          </p:nvSpPr>
          <p:spPr>
            <a:xfrm>
              <a:off x="5880900" y="953275"/>
              <a:ext cx="95100" cy="93525"/>
            </a:xfrm>
            <a:custGeom>
              <a:avLst/>
              <a:gdLst/>
              <a:ahLst/>
              <a:cxnLst/>
              <a:rect l="l" t="t" r="r" b="b"/>
              <a:pathLst>
                <a:path w="3804" h="3741" extrusionOk="0">
                  <a:moveTo>
                    <a:pt x="0" y="1"/>
                  </a:moveTo>
                  <a:lnTo>
                    <a:pt x="0" y="3741"/>
                  </a:lnTo>
                  <a:lnTo>
                    <a:pt x="3804" y="3741"/>
                  </a:lnTo>
                  <a:lnTo>
                    <a:pt x="380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99" name="Google Shape;5299;p69"/>
            <p:cNvSpPr/>
            <p:nvPr/>
          </p:nvSpPr>
          <p:spPr>
            <a:xfrm>
              <a:off x="6004200" y="953275"/>
              <a:ext cx="119575" cy="93525"/>
            </a:xfrm>
            <a:custGeom>
              <a:avLst/>
              <a:gdLst/>
              <a:ahLst/>
              <a:cxnLst/>
              <a:rect l="l" t="t" r="r" b="b"/>
              <a:pathLst>
                <a:path w="4783" h="3741" extrusionOk="0">
                  <a:moveTo>
                    <a:pt x="1" y="1"/>
                  </a:moveTo>
                  <a:lnTo>
                    <a:pt x="1" y="3741"/>
                  </a:lnTo>
                  <a:lnTo>
                    <a:pt x="3777" y="3741"/>
                  </a:lnTo>
                  <a:lnTo>
                    <a:pt x="4674" y="727"/>
                  </a:lnTo>
                  <a:cubicBezTo>
                    <a:pt x="4783" y="365"/>
                    <a:pt x="4512" y="1"/>
                    <a:pt x="413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00" name="Google Shape;5300;p69"/>
            <p:cNvSpPr/>
            <p:nvPr/>
          </p:nvSpPr>
          <p:spPr>
            <a:xfrm>
              <a:off x="5880900" y="1075025"/>
              <a:ext cx="95100" cy="93450"/>
            </a:xfrm>
            <a:custGeom>
              <a:avLst/>
              <a:gdLst/>
              <a:ahLst/>
              <a:cxnLst/>
              <a:rect l="l" t="t" r="r" b="b"/>
              <a:pathLst>
                <a:path w="3804" h="3738" extrusionOk="0">
                  <a:moveTo>
                    <a:pt x="0" y="0"/>
                  </a:moveTo>
                  <a:lnTo>
                    <a:pt x="0" y="3737"/>
                  </a:lnTo>
                  <a:lnTo>
                    <a:pt x="3804" y="3737"/>
                  </a:lnTo>
                  <a:lnTo>
                    <a:pt x="380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01" name="Google Shape;5301;p69"/>
            <p:cNvSpPr/>
            <p:nvPr/>
          </p:nvSpPr>
          <p:spPr>
            <a:xfrm>
              <a:off x="5645200" y="879425"/>
              <a:ext cx="207500" cy="167375"/>
            </a:xfrm>
            <a:custGeom>
              <a:avLst/>
              <a:gdLst/>
              <a:ahLst/>
              <a:cxnLst/>
              <a:rect l="l" t="t" r="r" b="b"/>
              <a:pathLst>
                <a:path w="8300" h="6695" extrusionOk="0">
                  <a:moveTo>
                    <a:pt x="563" y="1"/>
                  </a:moveTo>
                  <a:cubicBezTo>
                    <a:pt x="253" y="1"/>
                    <a:pt x="0" y="254"/>
                    <a:pt x="0" y="564"/>
                  </a:cubicBezTo>
                  <a:cubicBezTo>
                    <a:pt x="0" y="877"/>
                    <a:pt x="253" y="1130"/>
                    <a:pt x="563" y="1130"/>
                  </a:cubicBezTo>
                  <a:lnTo>
                    <a:pt x="2403" y="1130"/>
                  </a:lnTo>
                  <a:lnTo>
                    <a:pt x="3159" y="3672"/>
                  </a:lnTo>
                  <a:cubicBezTo>
                    <a:pt x="3162" y="3678"/>
                    <a:pt x="3162" y="3687"/>
                    <a:pt x="3165" y="3696"/>
                  </a:cubicBezTo>
                  <a:lnTo>
                    <a:pt x="4059" y="6695"/>
                  </a:lnTo>
                  <a:lnTo>
                    <a:pt x="8299" y="6695"/>
                  </a:lnTo>
                  <a:lnTo>
                    <a:pt x="8299" y="2955"/>
                  </a:lnTo>
                  <a:lnTo>
                    <a:pt x="4123" y="2955"/>
                  </a:lnTo>
                  <a:lnTo>
                    <a:pt x="3364" y="404"/>
                  </a:lnTo>
                  <a:cubicBezTo>
                    <a:pt x="3295" y="163"/>
                    <a:pt x="3072" y="1"/>
                    <a:pt x="282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02" name="Google Shape;5302;p69"/>
            <p:cNvSpPr/>
            <p:nvPr/>
          </p:nvSpPr>
          <p:spPr>
            <a:xfrm>
              <a:off x="5722500" y="1075025"/>
              <a:ext cx="370875" cy="211775"/>
            </a:xfrm>
            <a:custGeom>
              <a:avLst/>
              <a:gdLst/>
              <a:ahLst/>
              <a:cxnLst/>
              <a:rect l="l" t="t" r="r" b="b"/>
              <a:pathLst>
                <a:path w="14835" h="8471" extrusionOk="0">
                  <a:moveTo>
                    <a:pt x="1305" y="0"/>
                  </a:moveTo>
                  <a:lnTo>
                    <a:pt x="2082" y="2614"/>
                  </a:lnTo>
                  <a:cubicBezTo>
                    <a:pt x="901" y="2701"/>
                    <a:pt x="1" y="3704"/>
                    <a:pt x="40" y="4887"/>
                  </a:cubicBezTo>
                  <a:cubicBezTo>
                    <a:pt x="82" y="6071"/>
                    <a:pt x="1049" y="7010"/>
                    <a:pt x="2232" y="7019"/>
                  </a:cubicBezTo>
                  <a:lnTo>
                    <a:pt x="2795" y="7019"/>
                  </a:lnTo>
                  <a:cubicBezTo>
                    <a:pt x="3045" y="7878"/>
                    <a:pt x="3834" y="8471"/>
                    <a:pt x="4731" y="8471"/>
                  </a:cubicBezTo>
                  <a:cubicBezTo>
                    <a:pt x="5629" y="8471"/>
                    <a:pt x="6418" y="7878"/>
                    <a:pt x="6671" y="7019"/>
                  </a:cubicBezTo>
                  <a:lnTo>
                    <a:pt x="9667" y="7019"/>
                  </a:lnTo>
                  <a:cubicBezTo>
                    <a:pt x="9917" y="7878"/>
                    <a:pt x="10709" y="8471"/>
                    <a:pt x="11606" y="8471"/>
                  </a:cubicBezTo>
                  <a:cubicBezTo>
                    <a:pt x="12500" y="8471"/>
                    <a:pt x="13292" y="7878"/>
                    <a:pt x="13542" y="7019"/>
                  </a:cubicBezTo>
                  <a:lnTo>
                    <a:pt x="14271" y="7019"/>
                  </a:lnTo>
                  <a:cubicBezTo>
                    <a:pt x="14581" y="7019"/>
                    <a:pt x="14834" y="6766"/>
                    <a:pt x="14834" y="6453"/>
                  </a:cubicBezTo>
                  <a:cubicBezTo>
                    <a:pt x="14834" y="6140"/>
                    <a:pt x="14581" y="5890"/>
                    <a:pt x="14271" y="5890"/>
                  </a:cubicBezTo>
                  <a:lnTo>
                    <a:pt x="13542" y="5890"/>
                  </a:lnTo>
                  <a:cubicBezTo>
                    <a:pt x="13292" y="5029"/>
                    <a:pt x="12500" y="4436"/>
                    <a:pt x="11606" y="4436"/>
                  </a:cubicBezTo>
                  <a:cubicBezTo>
                    <a:pt x="10709" y="4436"/>
                    <a:pt x="9917" y="5029"/>
                    <a:pt x="9667" y="5890"/>
                  </a:cubicBezTo>
                  <a:lnTo>
                    <a:pt x="6671" y="5890"/>
                  </a:lnTo>
                  <a:cubicBezTo>
                    <a:pt x="6418" y="5029"/>
                    <a:pt x="5629" y="4436"/>
                    <a:pt x="4731" y="4436"/>
                  </a:cubicBezTo>
                  <a:cubicBezTo>
                    <a:pt x="3834" y="4436"/>
                    <a:pt x="3045" y="5029"/>
                    <a:pt x="2792" y="5890"/>
                  </a:cubicBezTo>
                  <a:lnTo>
                    <a:pt x="2232" y="5890"/>
                  </a:lnTo>
                  <a:cubicBezTo>
                    <a:pt x="1639" y="5890"/>
                    <a:pt x="1157" y="5408"/>
                    <a:pt x="1157" y="4815"/>
                  </a:cubicBezTo>
                  <a:cubicBezTo>
                    <a:pt x="1157" y="4219"/>
                    <a:pt x="1639" y="3737"/>
                    <a:pt x="2232" y="3737"/>
                  </a:cubicBezTo>
                  <a:lnTo>
                    <a:pt x="5207" y="3737"/>
                  </a:lnTo>
                  <a:lnTo>
                    <a:pt x="52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303" name="Google Shape;5303;p69"/>
          <p:cNvGrpSpPr/>
          <p:nvPr/>
        </p:nvGrpSpPr>
        <p:grpSpPr>
          <a:xfrm>
            <a:off x="4611062" y="2711241"/>
            <a:ext cx="298186" cy="339253"/>
            <a:chOff x="6264525" y="842250"/>
            <a:chExt cx="423500" cy="481825"/>
          </a:xfrm>
        </p:grpSpPr>
        <p:sp>
          <p:nvSpPr>
            <p:cNvPr id="5304" name="Google Shape;5304;p69"/>
            <p:cNvSpPr/>
            <p:nvPr/>
          </p:nvSpPr>
          <p:spPr>
            <a:xfrm>
              <a:off x="6264525" y="1033450"/>
              <a:ext cx="135300" cy="266450"/>
            </a:xfrm>
            <a:custGeom>
              <a:avLst/>
              <a:gdLst/>
              <a:ahLst/>
              <a:cxnLst/>
              <a:rect l="l" t="t" r="r" b="b"/>
              <a:pathLst>
                <a:path w="5412" h="10658" extrusionOk="0">
                  <a:moveTo>
                    <a:pt x="1" y="1"/>
                  </a:moveTo>
                  <a:lnTo>
                    <a:pt x="1" y="9932"/>
                  </a:lnTo>
                  <a:cubicBezTo>
                    <a:pt x="1" y="10182"/>
                    <a:pt x="61" y="10429"/>
                    <a:pt x="169" y="10658"/>
                  </a:cubicBezTo>
                  <a:lnTo>
                    <a:pt x="5412" y="54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05" name="Google Shape;5305;p69"/>
            <p:cNvSpPr/>
            <p:nvPr/>
          </p:nvSpPr>
          <p:spPr>
            <a:xfrm>
              <a:off x="6552700" y="1033450"/>
              <a:ext cx="135325" cy="266450"/>
            </a:xfrm>
            <a:custGeom>
              <a:avLst/>
              <a:gdLst/>
              <a:ahLst/>
              <a:cxnLst/>
              <a:rect l="l" t="t" r="r" b="b"/>
              <a:pathLst>
                <a:path w="5413" h="10658" extrusionOk="0">
                  <a:moveTo>
                    <a:pt x="5412" y="1"/>
                  </a:moveTo>
                  <a:lnTo>
                    <a:pt x="1" y="5415"/>
                  </a:lnTo>
                  <a:lnTo>
                    <a:pt x="5243" y="10658"/>
                  </a:lnTo>
                  <a:cubicBezTo>
                    <a:pt x="5352" y="10429"/>
                    <a:pt x="5412" y="10182"/>
                    <a:pt x="5412" y="9932"/>
                  </a:cubicBezTo>
                  <a:lnTo>
                    <a:pt x="541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06" name="Google Shape;5306;p69"/>
            <p:cNvSpPr/>
            <p:nvPr/>
          </p:nvSpPr>
          <p:spPr>
            <a:xfrm>
              <a:off x="6462150" y="985275"/>
              <a:ext cx="28025" cy="28250"/>
            </a:xfrm>
            <a:custGeom>
              <a:avLst/>
              <a:gdLst/>
              <a:ahLst/>
              <a:cxnLst/>
              <a:rect l="l" t="t" r="r" b="b"/>
              <a:pathLst>
                <a:path w="1121" h="1130" extrusionOk="0">
                  <a:moveTo>
                    <a:pt x="566" y="1"/>
                  </a:moveTo>
                  <a:cubicBezTo>
                    <a:pt x="253" y="1"/>
                    <a:pt x="0" y="254"/>
                    <a:pt x="0" y="567"/>
                  </a:cubicBezTo>
                  <a:cubicBezTo>
                    <a:pt x="0" y="877"/>
                    <a:pt x="253" y="1130"/>
                    <a:pt x="566" y="1130"/>
                  </a:cubicBezTo>
                  <a:cubicBezTo>
                    <a:pt x="955" y="1130"/>
                    <a:pt x="1060" y="862"/>
                    <a:pt x="1120" y="528"/>
                  </a:cubicBezTo>
                  <a:cubicBezTo>
                    <a:pt x="1102" y="233"/>
                    <a:pt x="862" y="4"/>
                    <a:pt x="56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07" name="Google Shape;5307;p69"/>
            <p:cNvSpPr/>
            <p:nvPr/>
          </p:nvSpPr>
          <p:spPr>
            <a:xfrm>
              <a:off x="6288775" y="1182900"/>
              <a:ext cx="375075" cy="141175"/>
            </a:xfrm>
            <a:custGeom>
              <a:avLst/>
              <a:gdLst/>
              <a:ahLst/>
              <a:cxnLst/>
              <a:rect l="l" t="t" r="r" b="b"/>
              <a:pathLst>
                <a:path w="15003" h="5647" extrusionOk="0">
                  <a:moveTo>
                    <a:pt x="5475" y="0"/>
                  </a:moveTo>
                  <a:lnTo>
                    <a:pt x="0" y="5478"/>
                  </a:lnTo>
                  <a:cubicBezTo>
                    <a:pt x="226" y="5586"/>
                    <a:pt x="473" y="5646"/>
                    <a:pt x="726" y="5646"/>
                  </a:cubicBezTo>
                  <a:lnTo>
                    <a:pt x="14277" y="5646"/>
                  </a:lnTo>
                  <a:cubicBezTo>
                    <a:pt x="14527" y="5646"/>
                    <a:pt x="14774" y="5586"/>
                    <a:pt x="15002" y="5478"/>
                  </a:cubicBezTo>
                  <a:lnTo>
                    <a:pt x="95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08" name="Google Shape;5308;p69"/>
            <p:cNvSpPr/>
            <p:nvPr/>
          </p:nvSpPr>
          <p:spPr>
            <a:xfrm>
              <a:off x="6278675" y="965325"/>
              <a:ext cx="42350" cy="84725"/>
            </a:xfrm>
            <a:custGeom>
              <a:avLst/>
              <a:gdLst/>
              <a:ahLst/>
              <a:cxnLst/>
              <a:rect l="l" t="t" r="r" b="b"/>
              <a:pathLst>
                <a:path w="1694" h="3389" extrusionOk="0">
                  <a:moveTo>
                    <a:pt x="1693" y="1"/>
                  </a:moveTo>
                  <a:lnTo>
                    <a:pt x="1" y="1693"/>
                  </a:lnTo>
                  <a:lnTo>
                    <a:pt x="1693" y="3388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09" name="Google Shape;5309;p69"/>
            <p:cNvSpPr/>
            <p:nvPr/>
          </p:nvSpPr>
          <p:spPr>
            <a:xfrm>
              <a:off x="6631525" y="965325"/>
              <a:ext cx="42400" cy="84725"/>
            </a:xfrm>
            <a:custGeom>
              <a:avLst/>
              <a:gdLst/>
              <a:ahLst/>
              <a:cxnLst/>
              <a:rect l="l" t="t" r="r" b="b"/>
              <a:pathLst>
                <a:path w="1696" h="3389" extrusionOk="0">
                  <a:moveTo>
                    <a:pt x="1" y="1"/>
                  </a:moveTo>
                  <a:lnTo>
                    <a:pt x="1" y="3388"/>
                  </a:lnTo>
                  <a:lnTo>
                    <a:pt x="1696" y="16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10" name="Google Shape;5310;p69"/>
            <p:cNvSpPr/>
            <p:nvPr/>
          </p:nvSpPr>
          <p:spPr>
            <a:xfrm>
              <a:off x="6349225" y="842250"/>
              <a:ext cx="254100" cy="312425"/>
            </a:xfrm>
            <a:custGeom>
              <a:avLst/>
              <a:gdLst/>
              <a:ahLst/>
              <a:cxnLst/>
              <a:rect l="l" t="t" r="r" b="b"/>
              <a:pathLst>
                <a:path w="10164" h="12497" extrusionOk="0">
                  <a:moveTo>
                    <a:pt x="5081" y="2333"/>
                  </a:moveTo>
                  <a:cubicBezTo>
                    <a:pt x="5779" y="2333"/>
                    <a:pt x="6477" y="2518"/>
                    <a:pt x="7098" y="2885"/>
                  </a:cubicBezTo>
                  <a:cubicBezTo>
                    <a:pt x="8299" y="3596"/>
                    <a:pt x="9034" y="4891"/>
                    <a:pt x="9034" y="6288"/>
                  </a:cubicBezTo>
                  <a:cubicBezTo>
                    <a:pt x="9034" y="7293"/>
                    <a:pt x="8207" y="7981"/>
                    <a:pt x="7335" y="7981"/>
                  </a:cubicBezTo>
                  <a:cubicBezTo>
                    <a:pt x="6947" y="7981"/>
                    <a:pt x="6550" y="7845"/>
                    <a:pt x="6213" y="7540"/>
                  </a:cubicBezTo>
                  <a:cubicBezTo>
                    <a:pt x="5894" y="7824"/>
                    <a:pt x="5492" y="7968"/>
                    <a:pt x="5089" y="7968"/>
                  </a:cubicBezTo>
                  <a:cubicBezTo>
                    <a:pt x="4739" y="7968"/>
                    <a:pt x="4388" y="7860"/>
                    <a:pt x="4090" y="7640"/>
                  </a:cubicBezTo>
                  <a:cubicBezTo>
                    <a:pt x="3448" y="7170"/>
                    <a:pt x="3222" y="6315"/>
                    <a:pt x="3551" y="5589"/>
                  </a:cubicBezTo>
                  <a:cubicBezTo>
                    <a:pt x="3826" y="4973"/>
                    <a:pt x="4435" y="4593"/>
                    <a:pt x="5087" y="4593"/>
                  </a:cubicBezTo>
                  <a:cubicBezTo>
                    <a:pt x="5205" y="4593"/>
                    <a:pt x="5325" y="4606"/>
                    <a:pt x="5445" y="4632"/>
                  </a:cubicBezTo>
                  <a:cubicBezTo>
                    <a:pt x="6225" y="4800"/>
                    <a:pt x="6779" y="5490"/>
                    <a:pt x="6776" y="6288"/>
                  </a:cubicBezTo>
                  <a:cubicBezTo>
                    <a:pt x="6776" y="6660"/>
                    <a:pt x="7058" y="6846"/>
                    <a:pt x="7340" y="6846"/>
                  </a:cubicBezTo>
                  <a:cubicBezTo>
                    <a:pt x="7623" y="6846"/>
                    <a:pt x="7905" y="6660"/>
                    <a:pt x="7905" y="6288"/>
                  </a:cubicBezTo>
                  <a:cubicBezTo>
                    <a:pt x="7905" y="5288"/>
                    <a:pt x="7378" y="4367"/>
                    <a:pt x="6520" y="3858"/>
                  </a:cubicBezTo>
                  <a:cubicBezTo>
                    <a:pt x="6076" y="3595"/>
                    <a:pt x="5578" y="3463"/>
                    <a:pt x="5080" y="3463"/>
                  </a:cubicBezTo>
                  <a:cubicBezTo>
                    <a:pt x="4614" y="3463"/>
                    <a:pt x="4147" y="3578"/>
                    <a:pt x="3725" y="3810"/>
                  </a:cubicBezTo>
                  <a:cubicBezTo>
                    <a:pt x="2849" y="4288"/>
                    <a:pt x="2295" y="5195"/>
                    <a:pt x="2262" y="6191"/>
                  </a:cubicBezTo>
                  <a:cubicBezTo>
                    <a:pt x="2226" y="7188"/>
                    <a:pt x="2723" y="8128"/>
                    <a:pt x="3563" y="8667"/>
                  </a:cubicBezTo>
                  <a:cubicBezTo>
                    <a:pt x="4023" y="8960"/>
                    <a:pt x="4541" y="9107"/>
                    <a:pt x="5077" y="9107"/>
                  </a:cubicBezTo>
                  <a:cubicBezTo>
                    <a:pt x="5519" y="9107"/>
                    <a:pt x="5973" y="9007"/>
                    <a:pt x="6414" y="8805"/>
                  </a:cubicBezTo>
                  <a:cubicBezTo>
                    <a:pt x="6502" y="8765"/>
                    <a:pt x="6585" y="8746"/>
                    <a:pt x="6664" y="8746"/>
                  </a:cubicBezTo>
                  <a:cubicBezTo>
                    <a:pt x="7191" y="8746"/>
                    <a:pt x="7476" y="9559"/>
                    <a:pt x="6884" y="9832"/>
                  </a:cubicBezTo>
                  <a:cubicBezTo>
                    <a:pt x="6300" y="10100"/>
                    <a:pt x="5685" y="10239"/>
                    <a:pt x="5077" y="10239"/>
                  </a:cubicBezTo>
                  <a:cubicBezTo>
                    <a:pt x="4340" y="10239"/>
                    <a:pt x="3611" y="10036"/>
                    <a:pt x="2954" y="9615"/>
                  </a:cubicBezTo>
                  <a:cubicBezTo>
                    <a:pt x="1777" y="8865"/>
                    <a:pt x="1084" y="7546"/>
                    <a:pt x="1133" y="6152"/>
                  </a:cubicBezTo>
                  <a:cubicBezTo>
                    <a:pt x="1178" y="4755"/>
                    <a:pt x="1958" y="3490"/>
                    <a:pt x="3183" y="2819"/>
                  </a:cubicBezTo>
                  <a:cubicBezTo>
                    <a:pt x="3775" y="2494"/>
                    <a:pt x="4429" y="2333"/>
                    <a:pt x="5081" y="2333"/>
                  </a:cubicBezTo>
                  <a:close/>
                  <a:moveTo>
                    <a:pt x="618" y="0"/>
                  </a:moveTo>
                  <a:cubicBezTo>
                    <a:pt x="277" y="0"/>
                    <a:pt x="0" y="277"/>
                    <a:pt x="0" y="618"/>
                  </a:cubicBezTo>
                  <a:lnTo>
                    <a:pt x="0" y="9441"/>
                  </a:lnTo>
                  <a:lnTo>
                    <a:pt x="3057" y="12497"/>
                  </a:lnTo>
                  <a:lnTo>
                    <a:pt x="7107" y="12497"/>
                  </a:lnTo>
                  <a:lnTo>
                    <a:pt x="10163" y="9441"/>
                  </a:lnTo>
                  <a:lnTo>
                    <a:pt x="10163" y="723"/>
                  </a:lnTo>
                  <a:cubicBezTo>
                    <a:pt x="10163" y="326"/>
                    <a:pt x="9838" y="0"/>
                    <a:pt x="944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311" name="Google Shape;5311;p69"/>
          <p:cNvGrpSpPr/>
          <p:nvPr/>
        </p:nvGrpSpPr>
        <p:grpSpPr>
          <a:xfrm>
            <a:off x="829350" y="3125895"/>
            <a:ext cx="339253" cy="339253"/>
            <a:chOff x="900750" y="1436075"/>
            <a:chExt cx="481825" cy="481825"/>
          </a:xfrm>
        </p:grpSpPr>
        <p:sp>
          <p:nvSpPr>
            <p:cNvPr id="5312" name="Google Shape;5312;p69"/>
            <p:cNvSpPr/>
            <p:nvPr/>
          </p:nvSpPr>
          <p:spPr>
            <a:xfrm>
              <a:off x="900750" y="1627500"/>
              <a:ext cx="481825" cy="290400"/>
            </a:xfrm>
            <a:custGeom>
              <a:avLst/>
              <a:gdLst/>
              <a:ahLst/>
              <a:cxnLst/>
              <a:rect l="l" t="t" r="r" b="b"/>
              <a:pathLst>
                <a:path w="19273" h="11616" extrusionOk="0">
                  <a:moveTo>
                    <a:pt x="0" y="1"/>
                  </a:moveTo>
                  <a:lnTo>
                    <a:pt x="0" y="9920"/>
                  </a:lnTo>
                  <a:cubicBezTo>
                    <a:pt x="0" y="10856"/>
                    <a:pt x="759" y="11612"/>
                    <a:pt x="1696" y="11615"/>
                  </a:cubicBezTo>
                  <a:lnTo>
                    <a:pt x="17580" y="11615"/>
                  </a:lnTo>
                  <a:cubicBezTo>
                    <a:pt x="18513" y="11612"/>
                    <a:pt x="19272" y="10856"/>
                    <a:pt x="19272" y="9920"/>
                  </a:cubicBezTo>
                  <a:lnTo>
                    <a:pt x="19272" y="1"/>
                  </a:lnTo>
                  <a:lnTo>
                    <a:pt x="9977" y="6948"/>
                  </a:lnTo>
                  <a:cubicBezTo>
                    <a:pt x="9877" y="7020"/>
                    <a:pt x="9760" y="7059"/>
                    <a:pt x="9636" y="7059"/>
                  </a:cubicBezTo>
                  <a:cubicBezTo>
                    <a:pt x="9513" y="7059"/>
                    <a:pt x="9395" y="7020"/>
                    <a:pt x="9299" y="694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13" name="Google Shape;5313;p69"/>
            <p:cNvSpPr/>
            <p:nvPr/>
          </p:nvSpPr>
          <p:spPr>
            <a:xfrm>
              <a:off x="1296950" y="1549900"/>
              <a:ext cx="71550" cy="105850"/>
            </a:xfrm>
            <a:custGeom>
              <a:avLst/>
              <a:gdLst/>
              <a:ahLst/>
              <a:cxnLst/>
              <a:rect l="l" t="t" r="r" b="b"/>
              <a:pathLst>
                <a:path w="2862" h="4234" extrusionOk="0">
                  <a:moveTo>
                    <a:pt x="0" y="0"/>
                  </a:moveTo>
                  <a:lnTo>
                    <a:pt x="0" y="4234"/>
                  </a:lnTo>
                  <a:lnTo>
                    <a:pt x="2861" y="2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14" name="Google Shape;5314;p69"/>
            <p:cNvSpPr/>
            <p:nvPr/>
          </p:nvSpPr>
          <p:spPr>
            <a:xfrm>
              <a:off x="914900" y="1549900"/>
              <a:ext cx="71550" cy="105850"/>
            </a:xfrm>
            <a:custGeom>
              <a:avLst/>
              <a:gdLst/>
              <a:ahLst/>
              <a:cxnLst/>
              <a:rect l="l" t="t" r="r" b="b"/>
              <a:pathLst>
                <a:path w="2862" h="4234" extrusionOk="0">
                  <a:moveTo>
                    <a:pt x="2861" y="0"/>
                  </a:moveTo>
                  <a:lnTo>
                    <a:pt x="0" y="2117"/>
                  </a:lnTo>
                  <a:lnTo>
                    <a:pt x="2861" y="4234"/>
                  </a:lnTo>
                  <a:lnTo>
                    <a:pt x="286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15" name="Google Shape;5315;p69"/>
            <p:cNvSpPr/>
            <p:nvPr/>
          </p:nvSpPr>
          <p:spPr>
            <a:xfrm>
              <a:off x="1014650" y="1436075"/>
              <a:ext cx="254100" cy="336150"/>
            </a:xfrm>
            <a:custGeom>
              <a:avLst/>
              <a:gdLst/>
              <a:ahLst/>
              <a:cxnLst/>
              <a:rect l="l" t="t" r="r" b="b"/>
              <a:pathLst>
                <a:path w="10164" h="13446" extrusionOk="0">
                  <a:moveTo>
                    <a:pt x="8468" y="3424"/>
                  </a:moveTo>
                  <a:cubicBezTo>
                    <a:pt x="8781" y="3424"/>
                    <a:pt x="9031" y="3677"/>
                    <a:pt x="9031" y="3990"/>
                  </a:cubicBezTo>
                  <a:cubicBezTo>
                    <a:pt x="9031" y="4300"/>
                    <a:pt x="8781" y="4553"/>
                    <a:pt x="8468" y="4553"/>
                  </a:cubicBezTo>
                  <a:lnTo>
                    <a:pt x="1693" y="4553"/>
                  </a:lnTo>
                  <a:cubicBezTo>
                    <a:pt x="1379" y="4553"/>
                    <a:pt x="1130" y="4300"/>
                    <a:pt x="1130" y="3990"/>
                  </a:cubicBezTo>
                  <a:cubicBezTo>
                    <a:pt x="1130" y="3677"/>
                    <a:pt x="1379" y="3424"/>
                    <a:pt x="1693" y="3424"/>
                  </a:cubicBezTo>
                  <a:close/>
                  <a:moveTo>
                    <a:pt x="8468" y="5682"/>
                  </a:moveTo>
                  <a:cubicBezTo>
                    <a:pt x="8781" y="5682"/>
                    <a:pt x="9031" y="5935"/>
                    <a:pt x="9031" y="6248"/>
                  </a:cubicBezTo>
                  <a:cubicBezTo>
                    <a:pt x="9031" y="6559"/>
                    <a:pt x="8781" y="6812"/>
                    <a:pt x="8468" y="6812"/>
                  </a:cubicBezTo>
                  <a:lnTo>
                    <a:pt x="1693" y="6812"/>
                  </a:lnTo>
                  <a:cubicBezTo>
                    <a:pt x="1379" y="6812"/>
                    <a:pt x="1130" y="6559"/>
                    <a:pt x="1130" y="6248"/>
                  </a:cubicBezTo>
                  <a:cubicBezTo>
                    <a:pt x="1130" y="5935"/>
                    <a:pt x="1379" y="5682"/>
                    <a:pt x="1693" y="5682"/>
                  </a:cubicBezTo>
                  <a:close/>
                  <a:moveTo>
                    <a:pt x="5080" y="7941"/>
                  </a:moveTo>
                  <a:cubicBezTo>
                    <a:pt x="5393" y="7941"/>
                    <a:pt x="5643" y="8194"/>
                    <a:pt x="5643" y="8507"/>
                  </a:cubicBezTo>
                  <a:cubicBezTo>
                    <a:pt x="5643" y="8817"/>
                    <a:pt x="5393" y="9070"/>
                    <a:pt x="5080" y="9070"/>
                  </a:cubicBezTo>
                  <a:lnTo>
                    <a:pt x="1693" y="9070"/>
                  </a:lnTo>
                  <a:cubicBezTo>
                    <a:pt x="1379" y="9070"/>
                    <a:pt x="1130" y="8817"/>
                    <a:pt x="1130" y="8507"/>
                  </a:cubicBezTo>
                  <a:cubicBezTo>
                    <a:pt x="1130" y="8194"/>
                    <a:pt x="1379" y="7941"/>
                    <a:pt x="1693" y="7941"/>
                  </a:cubicBezTo>
                  <a:close/>
                  <a:moveTo>
                    <a:pt x="563" y="0"/>
                  </a:moveTo>
                  <a:cubicBezTo>
                    <a:pt x="250" y="0"/>
                    <a:pt x="0" y="250"/>
                    <a:pt x="0" y="563"/>
                  </a:cubicBezTo>
                  <a:lnTo>
                    <a:pt x="0" y="9636"/>
                  </a:lnTo>
                  <a:lnTo>
                    <a:pt x="5080" y="13445"/>
                  </a:lnTo>
                  <a:lnTo>
                    <a:pt x="10163" y="9636"/>
                  </a:lnTo>
                  <a:lnTo>
                    <a:pt x="10163" y="563"/>
                  </a:lnTo>
                  <a:cubicBezTo>
                    <a:pt x="10163" y="250"/>
                    <a:pt x="9910" y="0"/>
                    <a:pt x="959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316" name="Google Shape;5316;p69"/>
          <p:cNvGrpSpPr/>
          <p:nvPr/>
        </p:nvGrpSpPr>
        <p:grpSpPr>
          <a:xfrm>
            <a:off x="1247198" y="3186183"/>
            <a:ext cx="339253" cy="218676"/>
            <a:chOff x="1492675" y="1520750"/>
            <a:chExt cx="481825" cy="310575"/>
          </a:xfrm>
        </p:grpSpPr>
        <p:sp>
          <p:nvSpPr>
            <p:cNvPr id="5317" name="Google Shape;5317;p69"/>
            <p:cNvSpPr/>
            <p:nvPr/>
          </p:nvSpPr>
          <p:spPr>
            <a:xfrm>
              <a:off x="1492675" y="1540400"/>
              <a:ext cx="481825" cy="290925"/>
            </a:xfrm>
            <a:custGeom>
              <a:avLst/>
              <a:gdLst/>
              <a:ahLst/>
              <a:cxnLst/>
              <a:rect l="l" t="t" r="r" b="b"/>
              <a:pathLst>
                <a:path w="19273" h="11637" extrusionOk="0">
                  <a:moveTo>
                    <a:pt x="266" y="1"/>
                  </a:moveTo>
                  <a:cubicBezTo>
                    <a:pt x="91" y="272"/>
                    <a:pt x="1" y="585"/>
                    <a:pt x="1" y="907"/>
                  </a:cubicBezTo>
                  <a:lnTo>
                    <a:pt x="1" y="9941"/>
                  </a:lnTo>
                  <a:cubicBezTo>
                    <a:pt x="1" y="10877"/>
                    <a:pt x="757" y="11633"/>
                    <a:pt x="1693" y="11636"/>
                  </a:cubicBezTo>
                  <a:lnTo>
                    <a:pt x="17577" y="11636"/>
                  </a:lnTo>
                  <a:cubicBezTo>
                    <a:pt x="18514" y="11633"/>
                    <a:pt x="19270" y="10877"/>
                    <a:pt x="19273" y="9941"/>
                  </a:cubicBezTo>
                  <a:lnTo>
                    <a:pt x="19273" y="907"/>
                  </a:lnTo>
                  <a:cubicBezTo>
                    <a:pt x="19270" y="585"/>
                    <a:pt x="19176" y="272"/>
                    <a:pt x="19005" y="1"/>
                  </a:cubicBezTo>
                  <a:lnTo>
                    <a:pt x="9974" y="7005"/>
                  </a:lnTo>
                  <a:cubicBezTo>
                    <a:pt x="9873" y="7080"/>
                    <a:pt x="9754" y="7118"/>
                    <a:pt x="9635" y="7118"/>
                  </a:cubicBezTo>
                  <a:cubicBezTo>
                    <a:pt x="9516" y="7118"/>
                    <a:pt x="9397" y="7080"/>
                    <a:pt x="9296" y="7005"/>
                  </a:cubicBezTo>
                  <a:lnTo>
                    <a:pt x="26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18" name="Google Shape;5318;p69"/>
            <p:cNvSpPr/>
            <p:nvPr/>
          </p:nvSpPr>
          <p:spPr>
            <a:xfrm>
              <a:off x="1522575" y="1520750"/>
              <a:ext cx="421975" cy="165800"/>
            </a:xfrm>
            <a:custGeom>
              <a:avLst/>
              <a:gdLst/>
              <a:ahLst/>
              <a:cxnLst/>
              <a:rect l="l" t="t" r="r" b="b"/>
              <a:pathLst>
                <a:path w="16879" h="6632" extrusionOk="0">
                  <a:moveTo>
                    <a:pt x="497" y="1"/>
                  </a:moveTo>
                  <a:cubicBezTo>
                    <a:pt x="328" y="1"/>
                    <a:pt x="160" y="31"/>
                    <a:pt x="0" y="82"/>
                  </a:cubicBezTo>
                  <a:lnTo>
                    <a:pt x="8441" y="6631"/>
                  </a:lnTo>
                  <a:lnTo>
                    <a:pt x="16878" y="82"/>
                  </a:lnTo>
                  <a:cubicBezTo>
                    <a:pt x="16719" y="31"/>
                    <a:pt x="16550" y="1"/>
                    <a:pt x="1638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319" name="Google Shape;5319;p69"/>
          <p:cNvGrpSpPr/>
          <p:nvPr/>
        </p:nvGrpSpPr>
        <p:grpSpPr>
          <a:xfrm>
            <a:off x="1654995" y="3125877"/>
            <a:ext cx="352332" cy="339288"/>
            <a:chOff x="2071000" y="1435025"/>
            <a:chExt cx="500400" cy="481875"/>
          </a:xfrm>
        </p:grpSpPr>
        <p:sp>
          <p:nvSpPr>
            <p:cNvPr id="5320" name="Google Shape;5320;p69"/>
            <p:cNvSpPr/>
            <p:nvPr/>
          </p:nvSpPr>
          <p:spPr>
            <a:xfrm>
              <a:off x="2425125" y="1718700"/>
              <a:ext cx="146275" cy="141750"/>
            </a:xfrm>
            <a:custGeom>
              <a:avLst/>
              <a:gdLst/>
              <a:ahLst/>
              <a:cxnLst/>
              <a:rect l="l" t="t" r="r" b="b"/>
              <a:pathLst>
                <a:path w="5851" h="5670" extrusionOk="0">
                  <a:moveTo>
                    <a:pt x="1598" y="0"/>
                  </a:moveTo>
                  <a:cubicBezTo>
                    <a:pt x="1159" y="0"/>
                    <a:pt x="720" y="160"/>
                    <a:pt x="401" y="481"/>
                  </a:cubicBezTo>
                  <a:lnTo>
                    <a:pt x="0" y="879"/>
                  </a:lnTo>
                  <a:lnTo>
                    <a:pt x="4791" y="5669"/>
                  </a:lnTo>
                  <a:lnTo>
                    <a:pt x="5191" y="5272"/>
                  </a:lnTo>
                  <a:cubicBezTo>
                    <a:pt x="5851" y="4610"/>
                    <a:pt x="5851" y="3538"/>
                    <a:pt x="5191" y="2875"/>
                  </a:cubicBezTo>
                  <a:lnTo>
                    <a:pt x="2795" y="481"/>
                  </a:lnTo>
                  <a:cubicBezTo>
                    <a:pt x="2475" y="160"/>
                    <a:pt x="2036" y="0"/>
                    <a:pt x="159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21" name="Google Shape;5321;p69"/>
            <p:cNvSpPr/>
            <p:nvPr/>
          </p:nvSpPr>
          <p:spPr>
            <a:xfrm>
              <a:off x="2071000" y="1477850"/>
              <a:ext cx="453125" cy="439050"/>
            </a:xfrm>
            <a:custGeom>
              <a:avLst/>
              <a:gdLst/>
              <a:ahLst/>
              <a:cxnLst/>
              <a:rect l="l" t="t" r="r" b="b"/>
              <a:pathLst>
                <a:path w="18125" h="17562" extrusionOk="0">
                  <a:moveTo>
                    <a:pt x="2057" y="0"/>
                  </a:moveTo>
                  <a:cubicBezTo>
                    <a:pt x="0" y="2397"/>
                    <a:pt x="81" y="6008"/>
                    <a:pt x="2352" y="8278"/>
                  </a:cubicBezTo>
                  <a:lnTo>
                    <a:pt x="9847" y="15776"/>
                  </a:lnTo>
                  <a:cubicBezTo>
                    <a:pt x="11008" y="16937"/>
                    <a:pt x="12564" y="17561"/>
                    <a:pt x="14149" y="17561"/>
                  </a:cubicBezTo>
                  <a:cubicBezTo>
                    <a:pt x="15535" y="17561"/>
                    <a:pt x="16943" y="17083"/>
                    <a:pt x="18125" y="16068"/>
                  </a:cubicBezTo>
                  <a:lnTo>
                    <a:pt x="13346" y="11289"/>
                  </a:lnTo>
                  <a:cubicBezTo>
                    <a:pt x="13108" y="11473"/>
                    <a:pt x="12823" y="11568"/>
                    <a:pt x="12540" y="11568"/>
                  </a:cubicBezTo>
                  <a:cubicBezTo>
                    <a:pt x="12221" y="11568"/>
                    <a:pt x="11904" y="11448"/>
                    <a:pt x="11660" y="11202"/>
                  </a:cubicBezTo>
                  <a:lnTo>
                    <a:pt x="6926" y="6465"/>
                  </a:lnTo>
                  <a:cubicBezTo>
                    <a:pt x="6462" y="6002"/>
                    <a:pt x="6447" y="5282"/>
                    <a:pt x="6839" y="4779"/>
                  </a:cubicBezTo>
                  <a:lnTo>
                    <a:pt x="205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22" name="Google Shape;5322;p69"/>
            <p:cNvSpPr/>
            <p:nvPr/>
          </p:nvSpPr>
          <p:spPr>
            <a:xfrm>
              <a:off x="2141600" y="1435025"/>
              <a:ext cx="146300" cy="141850"/>
            </a:xfrm>
            <a:custGeom>
              <a:avLst/>
              <a:gdLst/>
              <a:ahLst/>
              <a:cxnLst/>
              <a:rect l="l" t="t" r="r" b="b"/>
              <a:pathLst>
                <a:path w="5852" h="5674" extrusionOk="0">
                  <a:moveTo>
                    <a:pt x="1597" y="1"/>
                  </a:moveTo>
                  <a:cubicBezTo>
                    <a:pt x="1158" y="1"/>
                    <a:pt x="719" y="161"/>
                    <a:pt x="398" y="482"/>
                  </a:cubicBezTo>
                  <a:lnTo>
                    <a:pt x="1" y="882"/>
                  </a:lnTo>
                  <a:lnTo>
                    <a:pt x="4792" y="5673"/>
                  </a:lnTo>
                  <a:lnTo>
                    <a:pt x="5189" y="5273"/>
                  </a:lnTo>
                  <a:cubicBezTo>
                    <a:pt x="5852" y="4610"/>
                    <a:pt x="5852" y="3538"/>
                    <a:pt x="5189" y="2879"/>
                  </a:cubicBezTo>
                  <a:lnTo>
                    <a:pt x="2795" y="482"/>
                  </a:lnTo>
                  <a:cubicBezTo>
                    <a:pt x="2474" y="161"/>
                    <a:pt x="2036" y="1"/>
                    <a:pt x="159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323" name="Google Shape;5323;p69"/>
          <p:cNvGrpSpPr/>
          <p:nvPr/>
        </p:nvGrpSpPr>
        <p:grpSpPr>
          <a:xfrm>
            <a:off x="2083159" y="3146709"/>
            <a:ext cx="351874" cy="297623"/>
            <a:chOff x="2678350" y="1464650"/>
            <a:chExt cx="499750" cy="422700"/>
          </a:xfrm>
        </p:grpSpPr>
        <p:sp>
          <p:nvSpPr>
            <p:cNvPr id="5324" name="Google Shape;5324;p69"/>
            <p:cNvSpPr/>
            <p:nvPr/>
          </p:nvSpPr>
          <p:spPr>
            <a:xfrm>
              <a:off x="3081050" y="1542700"/>
              <a:ext cx="97050" cy="267350"/>
            </a:xfrm>
            <a:custGeom>
              <a:avLst/>
              <a:gdLst/>
              <a:ahLst/>
              <a:cxnLst/>
              <a:rect l="l" t="t" r="r" b="b"/>
              <a:pathLst>
                <a:path w="3882" h="10694" extrusionOk="0">
                  <a:moveTo>
                    <a:pt x="618" y="0"/>
                  </a:moveTo>
                  <a:cubicBezTo>
                    <a:pt x="474" y="0"/>
                    <a:pt x="329" y="55"/>
                    <a:pt x="220" y="165"/>
                  </a:cubicBezTo>
                  <a:cubicBezTo>
                    <a:pt x="3" y="384"/>
                    <a:pt x="0" y="737"/>
                    <a:pt x="214" y="957"/>
                  </a:cubicBezTo>
                  <a:cubicBezTo>
                    <a:pt x="2650" y="3375"/>
                    <a:pt x="2650" y="7316"/>
                    <a:pt x="214" y="9737"/>
                  </a:cubicBezTo>
                  <a:cubicBezTo>
                    <a:pt x="0" y="9957"/>
                    <a:pt x="3" y="10310"/>
                    <a:pt x="220" y="10526"/>
                  </a:cubicBezTo>
                  <a:cubicBezTo>
                    <a:pt x="330" y="10638"/>
                    <a:pt x="475" y="10693"/>
                    <a:pt x="620" y="10693"/>
                  </a:cubicBezTo>
                  <a:cubicBezTo>
                    <a:pt x="761" y="10693"/>
                    <a:pt x="902" y="10641"/>
                    <a:pt x="1012" y="10535"/>
                  </a:cubicBezTo>
                  <a:cubicBezTo>
                    <a:pt x="3882" y="7672"/>
                    <a:pt x="3882" y="3022"/>
                    <a:pt x="1012" y="159"/>
                  </a:cubicBezTo>
                  <a:cubicBezTo>
                    <a:pt x="902" y="53"/>
                    <a:pt x="760" y="0"/>
                    <a:pt x="61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25" name="Google Shape;5325;p69"/>
            <p:cNvSpPr/>
            <p:nvPr/>
          </p:nvSpPr>
          <p:spPr>
            <a:xfrm>
              <a:off x="3041000" y="1582600"/>
              <a:ext cx="75075" cy="187725"/>
            </a:xfrm>
            <a:custGeom>
              <a:avLst/>
              <a:gdLst/>
              <a:ahLst/>
              <a:cxnLst/>
              <a:rect l="l" t="t" r="r" b="b"/>
              <a:pathLst>
                <a:path w="3003" h="7509" extrusionOk="0">
                  <a:moveTo>
                    <a:pt x="626" y="0"/>
                  </a:moveTo>
                  <a:cubicBezTo>
                    <a:pt x="482" y="0"/>
                    <a:pt x="337" y="55"/>
                    <a:pt x="226" y="165"/>
                  </a:cubicBezTo>
                  <a:cubicBezTo>
                    <a:pt x="9" y="381"/>
                    <a:pt x="6" y="734"/>
                    <a:pt x="220" y="957"/>
                  </a:cubicBezTo>
                  <a:cubicBezTo>
                    <a:pt x="1774" y="2495"/>
                    <a:pt x="1774" y="5007"/>
                    <a:pt x="220" y="6545"/>
                  </a:cubicBezTo>
                  <a:cubicBezTo>
                    <a:pt x="0" y="6765"/>
                    <a:pt x="0" y="7124"/>
                    <a:pt x="220" y="7343"/>
                  </a:cubicBezTo>
                  <a:cubicBezTo>
                    <a:pt x="330" y="7453"/>
                    <a:pt x="474" y="7508"/>
                    <a:pt x="619" y="7508"/>
                  </a:cubicBezTo>
                  <a:cubicBezTo>
                    <a:pt x="763" y="7508"/>
                    <a:pt x="908" y="7453"/>
                    <a:pt x="1018" y="7343"/>
                  </a:cubicBezTo>
                  <a:cubicBezTo>
                    <a:pt x="3002" y="5359"/>
                    <a:pt x="3002" y="2143"/>
                    <a:pt x="1018" y="159"/>
                  </a:cubicBezTo>
                  <a:cubicBezTo>
                    <a:pt x="909" y="53"/>
                    <a:pt x="768" y="0"/>
                    <a:pt x="62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26" name="Google Shape;5326;p69"/>
            <p:cNvSpPr/>
            <p:nvPr/>
          </p:nvSpPr>
          <p:spPr>
            <a:xfrm>
              <a:off x="2678350" y="1464650"/>
              <a:ext cx="339700" cy="422700"/>
            </a:xfrm>
            <a:custGeom>
              <a:avLst/>
              <a:gdLst/>
              <a:ahLst/>
              <a:cxnLst/>
              <a:rect l="l" t="t" r="r" b="b"/>
              <a:pathLst>
                <a:path w="13588" h="16908" extrusionOk="0">
                  <a:moveTo>
                    <a:pt x="5683" y="5632"/>
                  </a:moveTo>
                  <a:lnTo>
                    <a:pt x="5683" y="11278"/>
                  </a:lnTo>
                  <a:lnTo>
                    <a:pt x="3952" y="11278"/>
                  </a:lnTo>
                  <a:cubicBezTo>
                    <a:pt x="3638" y="11278"/>
                    <a:pt x="3389" y="11026"/>
                    <a:pt x="3389" y="10712"/>
                  </a:cubicBezTo>
                  <a:lnTo>
                    <a:pt x="3389" y="6195"/>
                  </a:lnTo>
                  <a:cubicBezTo>
                    <a:pt x="3389" y="5882"/>
                    <a:pt x="3638" y="5632"/>
                    <a:pt x="3952" y="5632"/>
                  </a:cubicBezTo>
                  <a:close/>
                  <a:moveTo>
                    <a:pt x="11895" y="1115"/>
                  </a:moveTo>
                  <a:cubicBezTo>
                    <a:pt x="12206" y="1115"/>
                    <a:pt x="12458" y="1365"/>
                    <a:pt x="12458" y="1679"/>
                  </a:cubicBezTo>
                  <a:lnTo>
                    <a:pt x="12458" y="15229"/>
                  </a:lnTo>
                  <a:cubicBezTo>
                    <a:pt x="12458" y="15542"/>
                    <a:pt x="12206" y="15792"/>
                    <a:pt x="11895" y="15792"/>
                  </a:cubicBezTo>
                  <a:cubicBezTo>
                    <a:pt x="11582" y="15792"/>
                    <a:pt x="11329" y="15542"/>
                    <a:pt x="11329" y="15229"/>
                  </a:cubicBezTo>
                  <a:lnTo>
                    <a:pt x="11329" y="1679"/>
                  </a:lnTo>
                  <a:cubicBezTo>
                    <a:pt x="11329" y="1365"/>
                    <a:pt x="11582" y="1115"/>
                    <a:pt x="11895" y="1115"/>
                  </a:cubicBezTo>
                  <a:close/>
                  <a:moveTo>
                    <a:pt x="11892" y="0"/>
                  </a:moveTo>
                  <a:cubicBezTo>
                    <a:pt x="11090" y="0"/>
                    <a:pt x="10386" y="570"/>
                    <a:pt x="10230" y="1374"/>
                  </a:cubicBezTo>
                  <a:lnTo>
                    <a:pt x="6060" y="4503"/>
                  </a:lnTo>
                  <a:lnTo>
                    <a:pt x="3952" y="4503"/>
                  </a:lnTo>
                  <a:cubicBezTo>
                    <a:pt x="3235" y="4503"/>
                    <a:pt x="2600" y="4955"/>
                    <a:pt x="2362" y="5632"/>
                  </a:cubicBezTo>
                  <a:lnTo>
                    <a:pt x="1693" y="5632"/>
                  </a:lnTo>
                  <a:cubicBezTo>
                    <a:pt x="757" y="5632"/>
                    <a:pt x="1" y="6388"/>
                    <a:pt x="1" y="7325"/>
                  </a:cubicBezTo>
                  <a:lnTo>
                    <a:pt x="1" y="9583"/>
                  </a:lnTo>
                  <a:cubicBezTo>
                    <a:pt x="1" y="10520"/>
                    <a:pt x="757" y="11275"/>
                    <a:pt x="1693" y="11278"/>
                  </a:cubicBezTo>
                  <a:lnTo>
                    <a:pt x="2362" y="11278"/>
                  </a:lnTo>
                  <a:cubicBezTo>
                    <a:pt x="2600" y="11953"/>
                    <a:pt x="3235" y="12405"/>
                    <a:pt x="3952" y="12408"/>
                  </a:cubicBezTo>
                  <a:lnTo>
                    <a:pt x="6060" y="12408"/>
                  </a:lnTo>
                  <a:lnTo>
                    <a:pt x="10230" y="15533"/>
                  </a:lnTo>
                  <a:cubicBezTo>
                    <a:pt x="10386" y="16336"/>
                    <a:pt x="11087" y="16908"/>
                    <a:pt x="11888" y="16908"/>
                  </a:cubicBezTo>
                  <a:cubicBezTo>
                    <a:pt x="11940" y="16908"/>
                    <a:pt x="11993" y="16905"/>
                    <a:pt x="12046" y="16900"/>
                  </a:cubicBezTo>
                  <a:cubicBezTo>
                    <a:pt x="12913" y="16822"/>
                    <a:pt x="13582" y="16099"/>
                    <a:pt x="13588" y="15229"/>
                  </a:cubicBezTo>
                  <a:lnTo>
                    <a:pt x="13588" y="1679"/>
                  </a:lnTo>
                  <a:cubicBezTo>
                    <a:pt x="13579" y="808"/>
                    <a:pt x="12913" y="86"/>
                    <a:pt x="12046" y="7"/>
                  </a:cubicBezTo>
                  <a:cubicBezTo>
                    <a:pt x="11994" y="3"/>
                    <a:pt x="11943" y="0"/>
                    <a:pt x="1189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327" name="Google Shape;5327;p69"/>
          <p:cNvGrpSpPr/>
          <p:nvPr/>
        </p:nvGrpSpPr>
        <p:grpSpPr>
          <a:xfrm>
            <a:off x="2506692" y="3125895"/>
            <a:ext cx="339253" cy="339253"/>
            <a:chOff x="3271200" y="1435075"/>
            <a:chExt cx="481825" cy="481825"/>
          </a:xfrm>
        </p:grpSpPr>
        <p:sp>
          <p:nvSpPr>
            <p:cNvPr id="5328" name="Google Shape;5328;p69"/>
            <p:cNvSpPr/>
            <p:nvPr/>
          </p:nvSpPr>
          <p:spPr>
            <a:xfrm>
              <a:off x="3271200" y="143507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597" y="2259"/>
                  </a:moveTo>
                  <a:cubicBezTo>
                    <a:pt x="13635" y="2259"/>
                    <a:pt x="17014" y="5545"/>
                    <a:pt x="17014" y="9601"/>
                  </a:cubicBezTo>
                  <a:cubicBezTo>
                    <a:pt x="17014" y="13636"/>
                    <a:pt x="13654" y="17014"/>
                    <a:pt x="9597" y="17014"/>
                  </a:cubicBezTo>
                  <a:cubicBezTo>
                    <a:pt x="5562" y="17014"/>
                    <a:pt x="2259" y="13654"/>
                    <a:pt x="2259" y="9601"/>
                  </a:cubicBezTo>
                  <a:cubicBezTo>
                    <a:pt x="2259" y="5563"/>
                    <a:pt x="5541" y="2259"/>
                    <a:pt x="9597" y="2259"/>
                  </a:cubicBezTo>
                  <a:close/>
                  <a:moveTo>
                    <a:pt x="9597" y="1"/>
                  </a:moveTo>
                  <a:cubicBezTo>
                    <a:pt x="4304" y="1"/>
                    <a:pt x="0" y="4307"/>
                    <a:pt x="0" y="9601"/>
                  </a:cubicBezTo>
                  <a:cubicBezTo>
                    <a:pt x="0" y="14892"/>
                    <a:pt x="4304" y="19273"/>
                    <a:pt x="9597" y="19273"/>
                  </a:cubicBezTo>
                  <a:cubicBezTo>
                    <a:pt x="14891" y="19273"/>
                    <a:pt x="19272" y="14892"/>
                    <a:pt x="19272" y="9601"/>
                  </a:cubicBezTo>
                  <a:cubicBezTo>
                    <a:pt x="19272" y="4307"/>
                    <a:pt x="14891" y="1"/>
                    <a:pt x="959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29" name="Google Shape;5329;p69"/>
            <p:cNvSpPr/>
            <p:nvPr/>
          </p:nvSpPr>
          <p:spPr>
            <a:xfrm>
              <a:off x="3356575" y="1520525"/>
              <a:ext cx="311000" cy="311025"/>
            </a:xfrm>
            <a:custGeom>
              <a:avLst/>
              <a:gdLst/>
              <a:ahLst/>
              <a:cxnLst/>
              <a:rect l="l" t="t" r="r" b="b"/>
              <a:pathLst>
                <a:path w="12440" h="12441" extrusionOk="0">
                  <a:moveTo>
                    <a:pt x="8516" y="3359"/>
                  </a:moveTo>
                  <a:cubicBezTo>
                    <a:pt x="8661" y="3359"/>
                    <a:pt x="8805" y="3414"/>
                    <a:pt x="8917" y="3524"/>
                  </a:cubicBezTo>
                  <a:cubicBezTo>
                    <a:pt x="9136" y="3744"/>
                    <a:pt x="9136" y="4102"/>
                    <a:pt x="8917" y="4322"/>
                  </a:cubicBezTo>
                  <a:lnTo>
                    <a:pt x="7056" y="6183"/>
                  </a:lnTo>
                  <a:lnTo>
                    <a:pt x="8917" y="8041"/>
                  </a:lnTo>
                  <a:cubicBezTo>
                    <a:pt x="9326" y="8453"/>
                    <a:pt x="8939" y="9009"/>
                    <a:pt x="8502" y="9009"/>
                  </a:cubicBezTo>
                  <a:cubicBezTo>
                    <a:pt x="8371" y="9009"/>
                    <a:pt x="8235" y="8959"/>
                    <a:pt x="8116" y="8839"/>
                  </a:cubicBezTo>
                  <a:lnTo>
                    <a:pt x="5857" y="6580"/>
                  </a:lnTo>
                  <a:cubicBezTo>
                    <a:pt x="5637" y="6360"/>
                    <a:pt x="5637" y="6002"/>
                    <a:pt x="5857" y="5782"/>
                  </a:cubicBezTo>
                  <a:lnTo>
                    <a:pt x="8116" y="3524"/>
                  </a:lnTo>
                  <a:cubicBezTo>
                    <a:pt x="8227" y="3414"/>
                    <a:pt x="8372" y="3359"/>
                    <a:pt x="8516" y="3359"/>
                  </a:cubicBezTo>
                  <a:close/>
                  <a:moveTo>
                    <a:pt x="5619" y="1"/>
                  </a:moveTo>
                  <a:cubicBezTo>
                    <a:pt x="4367" y="112"/>
                    <a:pt x="3177" y="606"/>
                    <a:pt x="2214" y="1413"/>
                  </a:cubicBezTo>
                  <a:lnTo>
                    <a:pt x="2590" y="1789"/>
                  </a:lnTo>
                  <a:cubicBezTo>
                    <a:pt x="3002" y="2199"/>
                    <a:pt x="2615" y="2757"/>
                    <a:pt x="2178" y="2757"/>
                  </a:cubicBezTo>
                  <a:cubicBezTo>
                    <a:pt x="2047" y="2757"/>
                    <a:pt x="1912" y="2707"/>
                    <a:pt x="1792" y="2587"/>
                  </a:cubicBezTo>
                  <a:lnTo>
                    <a:pt x="1416" y="2211"/>
                  </a:lnTo>
                  <a:cubicBezTo>
                    <a:pt x="609" y="3175"/>
                    <a:pt x="118" y="4364"/>
                    <a:pt x="3" y="5617"/>
                  </a:cubicBezTo>
                  <a:lnTo>
                    <a:pt x="536" y="5617"/>
                  </a:lnTo>
                  <a:cubicBezTo>
                    <a:pt x="1280" y="5617"/>
                    <a:pt x="1283" y="6746"/>
                    <a:pt x="536" y="6746"/>
                  </a:cubicBezTo>
                  <a:lnTo>
                    <a:pt x="0" y="6746"/>
                  </a:lnTo>
                  <a:cubicBezTo>
                    <a:pt x="118" y="8035"/>
                    <a:pt x="627" y="9287"/>
                    <a:pt x="1413" y="10227"/>
                  </a:cubicBezTo>
                  <a:lnTo>
                    <a:pt x="1789" y="9850"/>
                  </a:lnTo>
                  <a:cubicBezTo>
                    <a:pt x="1910" y="9730"/>
                    <a:pt x="2045" y="9679"/>
                    <a:pt x="2176" y="9679"/>
                  </a:cubicBezTo>
                  <a:cubicBezTo>
                    <a:pt x="2613" y="9679"/>
                    <a:pt x="2995" y="10244"/>
                    <a:pt x="2587" y="10651"/>
                  </a:cubicBezTo>
                  <a:lnTo>
                    <a:pt x="2211" y="11028"/>
                  </a:lnTo>
                  <a:cubicBezTo>
                    <a:pt x="3174" y="11832"/>
                    <a:pt x="4364" y="12326"/>
                    <a:pt x="5616" y="12440"/>
                  </a:cubicBezTo>
                  <a:lnTo>
                    <a:pt x="5616" y="11904"/>
                  </a:lnTo>
                  <a:cubicBezTo>
                    <a:pt x="5616" y="11530"/>
                    <a:pt x="5899" y="11343"/>
                    <a:pt x="6182" y="11343"/>
                  </a:cubicBezTo>
                  <a:cubicBezTo>
                    <a:pt x="6464" y="11343"/>
                    <a:pt x="6745" y="11530"/>
                    <a:pt x="6745" y="11904"/>
                  </a:cubicBezTo>
                  <a:lnTo>
                    <a:pt x="6745" y="12440"/>
                  </a:lnTo>
                  <a:cubicBezTo>
                    <a:pt x="8034" y="12323"/>
                    <a:pt x="9287" y="11811"/>
                    <a:pt x="10226" y="11028"/>
                  </a:cubicBezTo>
                  <a:lnTo>
                    <a:pt x="9850" y="10651"/>
                  </a:lnTo>
                  <a:cubicBezTo>
                    <a:pt x="9445" y="10246"/>
                    <a:pt x="9822" y="9678"/>
                    <a:pt x="10259" y="9678"/>
                  </a:cubicBezTo>
                  <a:cubicBezTo>
                    <a:pt x="10390" y="9678"/>
                    <a:pt x="10526" y="9729"/>
                    <a:pt x="10648" y="9850"/>
                  </a:cubicBezTo>
                  <a:lnTo>
                    <a:pt x="11024" y="10227"/>
                  </a:lnTo>
                  <a:cubicBezTo>
                    <a:pt x="11810" y="9287"/>
                    <a:pt x="12319" y="8035"/>
                    <a:pt x="12437" y="6746"/>
                  </a:cubicBezTo>
                  <a:lnTo>
                    <a:pt x="11904" y="6746"/>
                  </a:lnTo>
                  <a:cubicBezTo>
                    <a:pt x="11160" y="6746"/>
                    <a:pt x="11157" y="5617"/>
                    <a:pt x="11904" y="5617"/>
                  </a:cubicBezTo>
                  <a:lnTo>
                    <a:pt x="12440" y="5617"/>
                  </a:lnTo>
                  <a:cubicBezTo>
                    <a:pt x="12325" y="4364"/>
                    <a:pt x="11834" y="3175"/>
                    <a:pt x="11027" y="2211"/>
                  </a:cubicBezTo>
                  <a:lnTo>
                    <a:pt x="10651" y="2587"/>
                  </a:lnTo>
                  <a:cubicBezTo>
                    <a:pt x="10529" y="2709"/>
                    <a:pt x="10392" y="2760"/>
                    <a:pt x="10261" y="2760"/>
                  </a:cubicBezTo>
                  <a:cubicBezTo>
                    <a:pt x="9823" y="2760"/>
                    <a:pt x="9443" y="2197"/>
                    <a:pt x="9853" y="1789"/>
                  </a:cubicBezTo>
                  <a:lnTo>
                    <a:pt x="10232" y="1413"/>
                  </a:lnTo>
                  <a:cubicBezTo>
                    <a:pt x="9290" y="627"/>
                    <a:pt x="8037" y="115"/>
                    <a:pt x="6748" y="1"/>
                  </a:cubicBezTo>
                  <a:lnTo>
                    <a:pt x="6748" y="537"/>
                  </a:lnTo>
                  <a:cubicBezTo>
                    <a:pt x="6748" y="909"/>
                    <a:pt x="6466" y="1096"/>
                    <a:pt x="6183" y="1096"/>
                  </a:cubicBezTo>
                  <a:cubicBezTo>
                    <a:pt x="5901" y="1096"/>
                    <a:pt x="5619" y="910"/>
                    <a:pt x="5619" y="537"/>
                  </a:cubicBezTo>
                  <a:lnTo>
                    <a:pt x="561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330" name="Google Shape;5330;p69"/>
          <p:cNvGrpSpPr/>
          <p:nvPr/>
        </p:nvGrpSpPr>
        <p:grpSpPr>
          <a:xfrm>
            <a:off x="2917165" y="3125877"/>
            <a:ext cx="343442" cy="339288"/>
            <a:chOff x="3858100" y="1435075"/>
            <a:chExt cx="487775" cy="481875"/>
          </a:xfrm>
        </p:grpSpPr>
        <p:sp>
          <p:nvSpPr>
            <p:cNvPr id="5331" name="Google Shape;5331;p69"/>
            <p:cNvSpPr/>
            <p:nvPr/>
          </p:nvSpPr>
          <p:spPr>
            <a:xfrm>
              <a:off x="3858100" y="1868750"/>
              <a:ext cx="55575" cy="48200"/>
            </a:xfrm>
            <a:custGeom>
              <a:avLst/>
              <a:gdLst/>
              <a:ahLst/>
              <a:cxnLst/>
              <a:rect l="l" t="t" r="r" b="b"/>
              <a:pathLst>
                <a:path w="2223" h="1928" extrusionOk="0">
                  <a:moveTo>
                    <a:pt x="1600" y="0"/>
                  </a:moveTo>
                  <a:cubicBezTo>
                    <a:pt x="1460" y="0"/>
                    <a:pt x="1319" y="53"/>
                    <a:pt x="1211" y="158"/>
                  </a:cubicBezTo>
                  <a:lnTo>
                    <a:pt x="413" y="959"/>
                  </a:lnTo>
                  <a:cubicBezTo>
                    <a:pt x="0" y="1369"/>
                    <a:pt x="388" y="1927"/>
                    <a:pt x="825" y="1927"/>
                  </a:cubicBezTo>
                  <a:cubicBezTo>
                    <a:pt x="956" y="1927"/>
                    <a:pt x="1091" y="1877"/>
                    <a:pt x="1211" y="1757"/>
                  </a:cubicBezTo>
                  <a:lnTo>
                    <a:pt x="2009" y="959"/>
                  </a:lnTo>
                  <a:cubicBezTo>
                    <a:pt x="2222" y="736"/>
                    <a:pt x="2219" y="384"/>
                    <a:pt x="2000" y="167"/>
                  </a:cubicBezTo>
                  <a:cubicBezTo>
                    <a:pt x="1890" y="56"/>
                    <a:pt x="1745" y="0"/>
                    <a:pt x="160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32" name="Google Shape;5332;p69"/>
            <p:cNvSpPr/>
            <p:nvPr/>
          </p:nvSpPr>
          <p:spPr>
            <a:xfrm>
              <a:off x="3917950" y="1808500"/>
              <a:ext cx="60350" cy="48525"/>
            </a:xfrm>
            <a:custGeom>
              <a:avLst/>
              <a:gdLst/>
              <a:ahLst/>
              <a:cxnLst/>
              <a:rect l="l" t="t" r="r" b="b"/>
              <a:pathLst>
                <a:path w="2414" h="1941" extrusionOk="0">
                  <a:moveTo>
                    <a:pt x="1601" y="1"/>
                  </a:moveTo>
                  <a:cubicBezTo>
                    <a:pt x="1470" y="1"/>
                    <a:pt x="1333" y="52"/>
                    <a:pt x="1211" y="174"/>
                  </a:cubicBezTo>
                  <a:lnTo>
                    <a:pt x="413" y="972"/>
                  </a:lnTo>
                  <a:cubicBezTo>
                    <a:pt x="1" y="1384"/>
                    <a:pt x="388" y="1941"/>
                    <a:pt x="824" y="1941"/>
                  </a:cubicBezTo>
                  <a:cubicBezTo>
                    <a:pt x="955" y="1941"/>
                    <a:pt x="1091" y="1890"/>
                    <a:pt x="1211" y="1770"/>
                  </a:cubicBezTo>
                  <a:lnTo>
                    <a:pt x="2009" y="972"/>
                  </a:lnTo>
                  <a:cubicBezTo>
                    <a:pt x="2414" y="569"/>
                    <a:pt x="2037" y="1"/>
                    <a:pt x="160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33" name="Google Shape;5333;p69"/>
            <p:cNvSpPr/>
            <p:nvPr/>
          </p:nvSpPr>
          <p:spPr>
            <a:xfrm>
              <a:off x="3876450" y="1435075"/>
              <a:ext cx="450375" cy="251250"/>
            </a:xfrm>
            <a:custGeom>
              <a:avLst/>
              <a:gdLst/>
              <a:ahLst/>
              <a:cxnLst/>
              <a:rect l="l" t="t" r="r" b="b"/>
              <a:pathLst>
                <a:path w="18015" h="10050" extrusionOk="0">
                  <a:moveTo>
                    <a:pt x="18014" y="1"/>
                  </a:moveTo>
                  <a:lnTo>
                    <a:pt x="561" y="4762"/>
                  </a:lnTo>
                  <a:cubicBezTo>
                    <a:pt x="121" y="4882"/>
                    <a:pt x="1" y="5448"/>
                    <a:pt x="350" y="5740"/>
                  </a:cubicBezTo>
                  <a:lnTo>
                    <a:pt x="5584" y="10049"/>
                  </a:lnTo>
                  <a:lnTo>
                    <a:pt x="1801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34" name="Google Shape;5334;p69"/>
            <p:cNvSpPr/>
            <p:nvPr/>
          </p:nvSpPr>
          <p:spPr>
            <a:xfrm>
              <a:off x="4094925" y="1456025"/>
              <a:ext cx="250950" cy="445250"/>
            </a:xfrm>
            <a:custGeom>
              <a:avLst/>
              <a:gdLst/>
              <a:ahLst/>
              <a:cxnLst/>
              <a:rect l="l" t="t" r="r" b="b"/>
              <a:pathLst>
                <a:path w="10038" h="17810" extrusionOk="0">
                  <a:moveTo>
                    <a:pt x="10037" y="0"/>
                  </a:moveTo>
                  <a:cubicBezTo>
                    <a:pt x="9890" y="120"/>
                    <a:pt x="118" y="12226"/>
                    <a:pt x="1" y="12370"/>
                  </a:cubicBezTo>
                  <a:lnTo>
                    <a:pt x="4313" y="17604"/>
                  </a:lnTo>
                  <a:cubicBezTo>
                    <a:pt x="4428" y="17744"/>
                    <a:pt x="4587" y="17809"/>
                    <a:pt x="4745" y="17809"/>
                  </a:cubicBezTo>
                  <a:cubicBezTo>
                    <a:pt x="4985" y="17809"/>
                    <a:pt x="5222" y="17659"/>
                    <a:pt x="5294" y="17390"/>
                  </a:cubicBezTo>
                  <a:lnTo>
                    <a:pt x="1003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35" name="Google Shape;5335;p69"/>
            <p:cNvSpPr/>
            <p:nvPr/>
          </p:nvSpPr>
          <p:spPr>
            <a:xfrm>
              <a:off x="3993575" y="1542825"/>
              <a:ext cx="245025" cy="242525"/>
            </a:xfrm>
            <a:custGeom>
              <a:avLst/>
              <a:gdLst/>
              <a:ahLst/>
              <a:cxnLst/>
              <a:rect l="l" t="t" r="r" b="b"/>
              <a:pathLst>
                <a:path w="9801" h="9701" extrusionOk="0">
                  <a:moveTo>
                    <a:pt x="9800" y="0"/>
                  </a:moveTo>
                  <a:lnTo>
                    <a:pt x="646" y="7399"/>
                  </a:lnTo>
                  <a:lnTo>
                    <a:pt x="125" y="8955"/>
                  </a:lnTo>
                  <a:cubicBezTo>
                    <a:pt x="1" y="9338"/>
                    <a:pt x="298" y="9700"/>
                    <a:pt x="659" y="9700"/>
                  </a:cubicBezTo>
                  <a:cubicBezTo>
                    <a:pt x="719" y="9700"/>
                    <a:pt x="780" y="9690"/>
                    <a:pt x="842" y="9669"/>
                  </a:cubicBezTo>
                  <a:lnTo>
                    <a:pt x="2398" y="9151"/>
                  </a:lnTo>
                  <a:lnTo>
                    <a:pt x="980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336" name="Google Shape;5336;p69"/>
          <p:cNvGrpSpPr/>
          <p:nvPr/>
        </p:nvGrpSpPr>
        <p:grpSpPr>
          <a:xfrm>
            <a:off x="3337249" y="3125895"/>
            <a:ext cx="339253" cy="339253"/>
            <a:chOff x="4456875" y="1435075"/>
            <a:chExt cx="481825" cy="481825"/>
          </a:xfrm>
        </p:grpSpPr>
        <p:sp>
          <p:nvSpPr>
            <p:cNvPr id="5337" name="Google Shape;5337;p69"/>
            <p:cNvSpPr/>
            <p:nvPr/>
          </p:nvSpPr>
          <p:spPr>
            <a:xfrm>
              <a:off x="4624975" y="1465275"/>
              <a:ext cx="56650" cy="86000"/>
            </a:xfrm>
            <a:custGeom>
              <a:avLst/>
              <a:gdLst/>
              <a:ahLst/>
              <a:cxnLst/>
              <a:rect l="l" t="t" r="r" b="b"/>
              <a:pathLst>
                <a:path w="2266" h="3440" extrusionOk="0">
                  <a:moveTo>
                    <a:pt x="2265" y="0"/>
                  </a:moveTo>
                  <a:cubicBezTo>
                    <a:pt x="1413" y="283"/>
                    <a:pt x="618" y="1196"/>
                    <a:pt x="1" y="2575"/>
                  </a:cubicBezTo>
                  <a:cubicBezTo>
                    <a:pt x="263" y="2801"/>
                    <a:pt x="449" y="3105"/>
                    <a:pt x="534" y="3439"/>
                  </a:cubicBezTo>
                  <a:cubicBezTo>
                    <a:pt x="1106" y="3364"/>
                    <a:pt x="1672" y="3322"/>
                    <a:pt x="2265" y="3304"/>
                  </a:cubicBezTo>
                  <a:lnTo>
                    <a:pt x="226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38" name="Google Shape;5338;p69"/>
            <p:cNvSpPr/>
            <p:nvPr/>
          </p:nvSpPr>
          <p:spPr>
            <a:xfrm>
              <a:off x="4615275" y="1797425"/>
              <a:ext cx="66350" cy="89375"/>
            </a:xfrm>
            <a:custGeom>
              <a:avLst/>
              <a:gdLst/>
              <a:ahLst/>
              <a:cxnLst/>
              <a:rect l="l" t="t" r="r" b="b"/>
              <a:pathLst>
                <a:path w="2654" h="3575" extrusionOk="0">
                  <a:moveTo>
                    <a:pt x="0" y="0"/>
                  </a:moveTo>
                  <a:lnTo>
                    <a:pt x="0" y="0"/>
                  </a:lnTo>
                  <a:cubicBezTo>
                    <a:pt x="618" y="1882"/>
                    <a:pt x="1563" y="3225"/>
                    <a:pt x="2653" y="3574"/>
                  </a:cubicBezTo>
                  <a:lnTo>
                    <a:pt x="2653" y="1316"/>
                  </a:lnTo>
                  <a:cubicBezTo>
                    <a:pt x="2153" y="1135"/>
                    <a:pt x="1768" y="726"/>
                    <a:pt x="1620" y="217"/>
                  </a:cubicBezTo>
                  <a:cubicBezTo>
                    <a:pt x="1057" y="169"/>
                    <a:pt x="518" y="96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39" name="Google Shape;5339;p69"/>
            <p:cNvSpPr/>
            <p:nvPr/>
          </p:nvSpPr>
          <p:spPr>
            <a:xfrm>
              <a:off x="4583125" y="1547250"/>
              <a:ext cx="28250" cy="28250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7" y="1"/>
                  </a:moveTo>
                  <a:cubicBezTo>
                    <a:pt x="253" y="1"/>
                    <a:pt x="1" y="254"/>
                    <a:pt x="1" y="567"/>
                  </a:cubicBezTo>
                  <a:cubicBezTo>
                    <a:pt x="1" y="880"/>
                    <a:pt x="253" y="1130"/>
                    <a:pt x="567" y="1130"/>
                  </a:cubicBezTo>
                  <a:cubicBezTo>
                    <a:pt x="880" y="1130"/>
                    <a:pt x="1130" y="880"/>
                    <a:pt x="1130" y="567"/>
                  </a:cubicBezTo>
                  <a:cubicBezTo>
                    <a:pt x="1130" y="254"/>
                    <a:pt x="880" y="1"/>
                    <a:pt x="5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40" name="Google Shape;5340;p69"/>
            <p:cNvSpPr/>
            <p:nvPr/>
          </p:nvSpPr>
          <p:spPr>
            <a:xfrm>
              <a:off x="4597950" y="1576075"/>
              <a:ext cx="83675" cy="87525"/>
            </a:xfrm>
            <a:custGeom>
              <a:avLst/>
              <a:gdLst/>
              <a:ahLst/>
              <a:cxnLst/>
              <a:rect l="l" t="t" r="r" b="b"/>
              <a:pathLst>
                <a:path w="3347" h="3501" extrusionOk="0">
                  <a:moveTo>
                    <a:pt x="3346" y="1"/>
                  </a:moveTo>
                  <a:cubicBezTo>
                    <a:pt x="2723" y="19"/>
                    <a:pt x="2103" y="73"/>
                    <a:pt x="1485" y="161"/>
                  </a:cubicBezTo>
                  <a:cubicBezTo>
                    <a:pt x="1241" y="654"/>
                    <a:pt x="772" y="998"/>
                    <a:pt x="230" y="1082"/>
                  </a:cubicBezTo>
                  <a:cubicBezTo>
                    <a:pt x="100" y="1817"/>
                    <a:pt x="25" y="2714"/>
                    <a:pt x="1" y="3500"/>
                  </a:cubicBezTo>
                  <a:lnTo>
                    <a:pt x="3346" y="3500"/>
                  </a:lnTo>
                  <a:lnTo>
                    <a:pt x="334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41" name="Google Shape;5341;p69"/>
            <p:cNvSpPr/>
            <p:nvPr/>
          </p:nvSpPr>
          <p:spPr>
            <a:xfrm>
              <a:off x="4597650" y="1692175"/>
              <a:ext cx="83975" cy="82450"/>
            </a:xfrm>
            <a:custGeom>
              <a:avLst/>
              <a:gdLst/>
              <a:ahLst/>
              <a:cxnLst/>
              <a:rect l="l" t="t" r="r" b="b"/>
              <a:pathLst>
                <a:path w="3359" h="3298" extrusionOk="0">
                  <a:moveTo>
                    <a:pt x="1" y="0"/>
                  </a:moveTo>
                  <a:cubicBezTo>
                    <a:pt x="31" y="1003"/>
                    <a:pt x="154" y="2006"/>
                    <a:pt x="371" y="2987"/>
                  </a:cubicBezTo>
                  <a:cubicBezTo>
                    <a:pt x="1031" y="3135"/>
                    <a:pt x="1699" y="3237"/>
                    <a:pt x="2371" y="3298"/>
                  </a:cubicBezTo>
                  <a:cubicBezTo>
                    <a:pt x="2548" y="2855"/>
                    <a:pt x="2910" y="2509"/>
                    <a:pt x="3358" y="2346"/>
                  </a:cubicBezTo>
                  <a:lnTo>
                    <a:pt x="335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42" name="Google Shape;5342;p69"/>
            <p:cNvSpPr/>
            <p:nvPr/>
          </p:nvSpPr>
          <p:spPr>
            <a:xfrm>
              <a:off x="4798050" y="1663575"/>
              <a:ext cx="28475" cy="28250"/>
            </a:xfrm>
            <a:custGeom>
              <a:avLst/>
              <a:gdLst/>
              <a:ahLst/>
              <a:cxnLst/>
              <a:rect l="l" t="t" r="r" b="b"/>
              <a:pathLst>
                <a:path w="1139" h="1130" extrusionOk="0">
                  <a:moveTo>
                    <a:pt x="564" y="0"/>
                  </a:moveTo>
                  <a:cubicBezTo>
                    <a:pt x="254" y="0"/>
                    <a:pt x="1" y="253"/>
                    <a:pt x="1" y="566"/>
                  </a:cubicBezTo>
                  <a:cubicBezTo>
                    <a:pt x="4" y="876"/>
                    <a:pt x="257" y="1129"/>
                    <a:pt x="567" y="1129"/>
                  </a:cubicBezTo>
                  <a:lnTo>
                    <a:pt x="573" y="1129"/>
                  </a:lnTo>
                  <a:cubicBezTo>
                    <a:pt x="886" y="1129"/>
                    <a:pt x="1139" y="876"/>
                    <a:pt x="1139" y="563"/>
                  </a:cubicBezTo>
                  <a:cubicBezTo>
                    <a:pt x="1139" y="253"/>
                    <a:pt x="886" y="0"/>
                    <a:pt x="57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43" name="Google Shape;5343;p69"/>
            <p:cNvSpPr/>
            <p:nvPr/>
          </p:nvSpPr>
          <p:spPr>
            <a:xfrm>
              <a:off x="4710200" y="1435075"/>
              <a:ext cx="228500" cy="228525"/>
            </a:xfrm>
            <a:custGeom>
              <a:avLst/>
              <a:gdLst/>
              <a:ahLst/>
              <a:cxnLst/>
              <a:rect l="l" t="t" r="r" b="b"/>
              <a:pathLst>
                <a:path w="9140" h="9141" extrusionOk="0">
                  <a:moveTo>
                    <a:pt x="1" y="1"/>
                  </a:moveTo>
                  <a:lnTo>
                    <a:pt x="1" y="34"/>
                  </a:lnTo>
                  <a:cubicBezTo>
                    <a:pt x="1729" y="377"/>
                    <a:pt x="3313" y="2283"/>
                    <a:pt x="4075" y="5069"/>
                  </a:cubicBezTo>
                  <a:cubicBezTo>
                    <a:pt x="6833" y="5828"/>
                    <a:pt x="8763" y="7406"/>
                    <a:pt x="9107" y="9140"/>
                  </a:cubicBezTo>
                  <a:lnTo>
                    <a:pt x="9140" y="9140"/>
                  </a:lnTo>
                  <a:cubicBezTo>
                    <a:pt x="8854" y="4298"/>
                    <a:pt x="4843" y="284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44" name="Google Shape;5344;p69"/>
            <p:cNvSpPr/>
            <p:nvPr/>
          </p:nvSpPr>
          <p:spPr>
            <a:xfrm>
              <a:off x="4819200" y="1593475"/>
              <a:ext cx="89400" cy="70125"/>
            </a:xfrm>
            <a:custGeom>
              <a:avLst/>
              <a:gdLst/>
              <a:ahLst/>
              <a:cxnLst/>
              <a:rect l="l" t="t" r="r" b="b"/>
              <a:pathLst>
                <a:path w="3576" h="2805" extrusionOk="0">
                  <a:moveTo>
                    <a:pt x="1" y="1"/>
                  </a:moveTo>
                  <a:cubicBezTo>
                    <a:pt x="94" y="519"/>
                    <a:pt x="166" y="1061"/>
                    <a:pt x="215" y="1621"/>
                  </a:cubicBezTo>
                  <a:cubicBezTo>
                    <a:pt x="727" y="1777"/>
                    <a:pt x="1136" y="2301"/>
                    <a:pt x="1317" y="2804"/>
                  </a:cubicBezTo>
                  <a:lnTo>
                    <a:pt x="3575" y="2804"/>
                  </a:lnTo>
                  <a:cubicBezTo>
                    <a:pt x="3223" y="1711"/>
                    <a:pt x="1883" y="621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45" name="Google Shape;5345;p69"/>
            <p:cNvSpPr/>
            <p:nvPr/>
          </p:nvSpPr>
          <p:spPr>
            <a:xfrm>
              <a:off x="4819200" y="1692175"/>
              <a:ext cx="89475" cy="66275"/>
            </a:xfrm>
            <a:custGeom>
              <a:avLst/>
              <a:gdLst/>
              <a:ahLst/>
              <a:cxnLst/>
              <a:rect l="l" t="t" r="r" b="b"/>
              <a:pathLst>
                <a:path w="3579" h="2651" extrusionOk="0">
                  <a:moveTo>
                    <a:pt x="1317" y="0"/>
                  </a:moveTo>
                  <a:cubicBezTo>
                    <a:pt x="1133" y="500"/>
                    <a:pt x="727" y="883"/>
                    <a:pt x="215" y="1033"/>
                  </a:cubicBezTo>
                  <a:cubicBezTo>
                    <a:pt x="166" y="1593"/>
                    <a:pt x="94" y="2132"/>
                    <a:pt x="1" y="2650"/>
                  </a:cubicBezTo>
                  <a:cubicBezTo>
                    <a:pt x="1889" y="2030"/>
                    <a:pt x="3223" y="1078"/>
                    <a:pt x="357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46" name="Google Shape;5346;p69"/>
            <p:cNvSpPr/>
            <p:nvPr/>
          </p:nvSpPr>
          <p:spPr>
            <a:xfrm>
              <a:off x="4456875" y="1691800"/>
              <a:ext cx="225125" cy="225100"/>
            </a:xfrm>
            <a:custGeom>
              <a:avLst/>
              <a:gdLst/>
              <a:ahLst/>
              <a:cxnLst/>
              <a:rect l="l" t="t" r="r" b="b"/>
              <a:pathLst>
                <a:path w="9005" h="9004" extrusionOk="0">
                  <a:moveTo>
                    <a:pt x="1" y="0"/>
                  </a:moveTo>
                  <a:cubicBezTo>
                    <a:pt x="284" y="4839"/>
                    <a:pt x="4162" y="8721"/>
                    <a:pt x="9004" y="9004"/>
                  </a:cubicBezTo>
                  <a:lnTo>
                    <a:pt x="9004" y="8974"/>
                  </a:lnTo>
                  <a:cubicBezTo>
                    <a:pt x="7273" y="8628"/>
                    <a:pt x="5827" y="6697"/>
                    <a:pt x="5066" y="3942"/>
                  </a:cubicBezTo>
                  <a:cubicBezTo>
                    <a:pt x="2283" y="3180"/>
                    <a:pt x="377" y="1726"/>
                    <a:pt x="3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47" name="Google Shape;5347;p69"/>
            <p:cNvSpPr/>
            <p:nvPr/>
          </p:nvSpPr>
          <p:spPr>
            <a:xfrm>
              <a:off x="4487000" y="1595125"/>
              <a:ext cx="88925" cy="68475"/>
            </a:xfrm>
            <a:custGeom>
              <a:avLst/>
              <a:gdLst/>
              <a:ahLst/>
              <a:cxnLst/>
              <a:rect l="l" t="t" r="r" b="b"/>
              <a:pathLst>
                <a:path w="3557" h="2739" extrusionOk="0">
                  <a:moveTo>
                    <a:pt x="3397" y="1"/>
                  </a:moveTo>
                  <a:cubicBezTo>
                    <a:pt x="1569" y="636"/>
                    <a:pt x="337" y="1720"/>
                    <a:pt x="0" y="2738"/>
                  </a:cubicBezTo>
                  <a:lnTo>
                    <a:pt x="3313" y="2738"/>
                  </a:lnTo>
                  <a:cubicBezTo>
                    <a:pt x="3337" y="1880"/>
                    <a:pt x="3418" y="913"/>
                    <a:pt x="3556" y="106"/>
                  </a:cubicBezTo>
                  <a:cubicBezTo>
                    <a:pt x="3502" y="73"/>
                    <a:pt x="3448" y="37"/>
                    <a:pt x="339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48" name="Google Shape;5348;p69"/>
            <p:cNvSpPr/>
            <p:nvPr/>
          </p:nvSpPr>
          <p:spPr>
            <a:xfrm>
              <a:off x="4486925" y="1692175"/>
              <a:ext cx="89450" cy="66350"/>
            </a:xfrm>
            <a:custGeom>
              <a:avLst/>
              <a:gdLst/>
              <a:ahLst/>
              <a:cxnLst/>
              <a:rect l="l" t="t" r="r" b="b"/>
              <a:pathLst>
                <a:path w="3578" h="2654" extrusionOk="0">
                  <a:moveTo>
                    <a:pt x="0" y="0"/>
                  </a:moveTo>
                  <a:cubicBezTo>
                    <a:pt x="352" y="1078"/>
                    <a:pt x="1689" y="2030"/>
                    <a:pt x="3578" y="2653"/>
                  </a:cubicBezTo>
                  <a:cubicBezTo>
                    <a:pt x="3418" y="1777"/>
                    <a:pt x="3325" y="889"/>
                    <a:pt x="330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49" name="Google Shape;5349;p69"/>
            <p:cNvSpPr/>
            <p:nvPr/>
          </p:nvSpPr>
          <p:spPr>
            <a:xfrm>
              <a:off x="4456875" y="1435075"/>
              <a:ext cx="225125" cy="228525"/>
            </a:xfrm>
            <a:custGeom>
              <a:avLst/>
              <a:gdLst/>
              <a:ahLst/>
              <a:cxnLst/>
              <a:rect l="l" t="t" r="r" b="b"/>
              <a:pathLst>
                <a:path w="9005" h="9141" extrusionOk="0">
                  <a:moveTo>
                    <a:pt x="9004" y="1"/>
                  </a:moveTo>
                  <a:cubicBezTo>
                    <a:pt x="4162" y="284"/>
                    <a:pt x="284" y="4298"/>
                    <a:pt x="1" y="9140"/>
                  </a:cubicBezTo>
                  <a:lnTo>
                    <a:pt x="37" y="9140"/>
                  </a:lnTo>
                  <a:cubicBezTo>
                    <a:pt x="329" y="7686"/>
                    <a:pt x="1747" y="6267"/>
                    <a:pt x="3969" y="5433"/>
                  </a:cubicBezTo>
                  <a:cubicBezTo>
                    <a:pt x="3715" y="4375"/>
                    <a:pt x="4516" y="3361"/>
                    <a:pt x="5602" y="3361"/>
                  </a:cubicBezTo>
                  <a:cubicBezTo>
                    <a:pt x="5607" y="3361"/>
                    <a:pt x="5612" y="3361"/>
                    <a:pt x="5617" y="3361"/>
                  </a:cubicBezTo>
                  <a:cubicBezTo>
                    <a:pt x="5638" y="3361"/>
                    <a:pt x="5656" y="3364"/>
                    <a:pt x="5677" y="3367"/>
                  </a:cubicBezTo>
                  <a:cubicBezTo>
                    <a:pt x="6511" y="1476"/>
                    <a:pt x="7688" y="293"/>
                    <a:pt x="9004" y="31"/>
                  </a:cubicBezTo>
                  <a:lnTo>
                    <a:pt x="900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50" name="Google Shape;5350;p69"/>
            <p:cNvSpPr/>
            <p:nvPr/>
          </p:nvSpPr>
          <p:spPr>
            <a:xfrm>
              <a:off x="4710200" y="1691800"/>
              <a:ext cx="228500" cy="225100"/>
            </a:xfrm>
            <a:custGeom>
              <a:avLst/>
              <a:gdLst/>
              <a:ahLst/>
              <a:cxnLst/>
              <a:rect l="l" t="t" r="r" b="b"/>
              <a:pathLst>
                <a:path w="9140" h="9004" extrusionOk="0">
                  <a:moveTo>
                    <a:pt x="9107" y="0"/>
                  </a:moveTo>
                  <a:cubicBezTo>
                    <a:pt x="8760" y="1726"/>
                    <a:pt x="6857" y="3177"/>
                    <a:pt x="4075" y="3942"/>
                  </a:cubicBezTo>
                  <a:cubicBezTo>
                    <a:pt x="3313" y="6721"/>
                    <a:pt x="1729" y="8628"/>
                    <a:pt x="1" y="8971"/>
                  </a:cubicBezTo>
                  <a:lnTo>
                    <a:pt x="1" y="9004"/>
                  </a:lnTo>
                  <a:cubicBezTo>
                    <a:pt x="4843" y="8721"/>
                    <a:pt x="8854" y="4839"/>
                    <a:pt x="91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51" name="Google Shape;5351;p69"/>
            <p:cNvSpPr/>
            <p:nvPr/>
          </p:nvSpPr>
          <p:spPr>
            <a:xfrm>
              <a:off x="4710200" y="1465200"/>
              <a:ext cx="70025" cy="89375"/>
            </a:xfrm>
            <a:custGeom>
              <a:avLst/>
              <a:gdLst/>
              <a:ahLst/>
              <a:cxnLst/>
              <a:rect l="l" t="t" r="r" b="b"/>
              <a:pathLst>
                <a:path w="2801" h="3575" extrusionOk="0">
                  <a:moveTo>
                    <a:pt x="1" y="0"/>
                  </a:moveTo>
                  <a:lnTo>
                    <a:pt x="1" y="3298"/>
                  </a:lnTo>
                  <a:cubicBezTo>
                    <a:pt x="937" y="3328"/>
                    <a:pt x="1961" y="3421"/>
                    <a:pt x="2801" y="3575"/>
                  </a:cubicBezTo>
                  <a:cubicBezTo>
                    <a:pt x="2181" y="1687"/>
                    <a:pt x="1082" y="350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52" name="Google Shape;5352;p69"/>
            <p:cNvSpPr/>
            <p:nvPr/>
          </p:nvSpPr>
          <p:spPr>
            <a:xfrm>
              <a:off x="4710200" y="1575850"/>
              <a:ext cx="86150" cy="87750"/>
            </a:xfrm>
            <a:custGeom>
              <a:avLst/>
              <a:gdLst/>
              <a:ahLst/>
              <a:cxnLst/>
              <a:rect l="l" t="t" r="r" b="b"/>
              <a:pathLst>
                <a:path w="3446" h="3510" extrusionOk="0">
                  <a:moveTo>
                    <a:pt x="1" y="1"/>
                  </a:moveTo>
                  <a:lnTo>
                    <a:pt x="1" y="3509"/>
                  </a:lnTo>
                  <a:lnTo>
                    <a:pt x="2494" y="3509"/>
                  </a:lnTo>
                  <a:cubicBezTo>
                    <a:pt x="2656" y="3054"/>
                    <a:pt x="3003" y="2554"/>
                    <a:pt x="3445" y="2374"/>
                  </a:cubicBezTo>
                  <a:cubicBezTo>
                    <a:pt x="3385" y="1702"/>
                    <a:pt x="3283" y="1034"/>
                    <a:pt x="3135" y="374"/>
                  </a:cubicBezTo>
                  <a:cubicBezTo>
                    <a:pt x="2208" y="167"/>
                    <a:pt x="1063" y="37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53" name="Google Shape;5353;p69"/>
            <p:cNvSpPr/>
            <p:nvPr/>
          </p:nvSpPr>
          <p:spPr>
            <a:xfrm>
              <a:off x="4710200" y="1797500"/>
              <a:ext cx="70025" cy="89375"/>
            </a:xfrm>
            <a:custGeom>
              <a:avLst/>
              <a:gdLst/>
              <a:ahLst/>
              <a:cxnLst/>
              <a:rect l="l" t="t" r="r" b="b"/>
              <a:pathLst>
                <a:path w="2801" h="3575" extrusionOk="0">
                  <a:moveTo>
                    <a:pt x="2801" y="0"/>
                  </a:moveTo>
                  <a:lnTo>
                    <a:pt x="2801" y="0"/>
                  </a:lnTo>
                  <a:cubicBezTo>
                    <a:pt x="2283" y="93"/>
                    <a:pt x="1609" y="166"/>
                    <a:pt x="1048" y="214"/>
                  </a:cubicBezTo>
                  <a:cubicBezTo>
                    <a:pt x="892" y="726"/>
                    <a:pt x="503" y="1135"/>
                    <a:pt x="1" y="1316"/>
                  </a:cubicBezTo>
                  <a:lnTo>
                    <a:pt x="1" y="3574"/>
                  </a:lnTo>
                  <a:cubicBezTo>
                    <a:pt x="1082" y="3222"/>
                    <a:pt x="2181" y="1885"/>
                    <a:pt x="280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54" name="Google Shape;5354;p69"/>
            <p:cNvSpPr/>
            <p:nvPr/>
          </p:nvSpPr>
          <p:spPr>
            <a:xfrm>
              <a:off x="4681975" y="1776400"/>
              <a:ext cx="28250" cy="28350"/>
            </a:xfrm>
            <a:custGeom>
              <a:avLst/>
              <a:gdLst/>
              <a:ahLst/>
              <a:cxnLst/>
              <a:rect l="l" t="t" r="r" b="b"/>
              <a:pathLst>
                <a:path w="1130" h="1134" extrusionOk="0">
                  <a:moveTo>
                    <a:pt x="566" y="1"/>
                  </a:moveTo>
                  <a:cubicBezTo>
                    <a:pt x="253" y="1"/>
                    <a:pt x="0" y="251"/>
                    <a:pt x="0" y="564"/>
                  </a:cubicBezTo>
                  <a:lnTo>
                    <a:pt x="0" y="567"/>
                  </a:lnTo>
                  <a:cubicBezTo>
                    <a:pt x="0" y="567"/>
                    <a:pt x="0" y="570"/>
                    <a:pt x="0" y="570"/>
                  </a:cubicBezTo>
                  <a:cubicBezTo>
                    <a:pt x="0" y="880"/>
                    <a:pt x="253" y="1133"/>
                    <a:pt x="566" y="1133"/>
                  </a:cubicBezTo>
                  <a:cubicBezTo>
                    <a:pt x="877" y="1133"/>
                    <a:pt x="1130" y="880"/>
                    <a:pt x="1130" y="570"/>
                  </a:cubicBezTo>
                  <a:cubicBezTo>
                    <a:pt x="1130" y="570"/>
                    <a:pt x="1130" y="567"/>
                    <a:pt x="1130" y="567"/>
                  </a:cubicBezTo>
                  <a:lnTo>
                    <a:pt x="1130" y="564"/>
                  </a:lnTo>
                  <a:cubicBezTo>
                    <a:pt x="1130" y="251"/>
                    <a:pt x="877" y="1"/>
                    <a:pt x="56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55" name="Google Shape;5355;p69"/>
            <p:cNvSpPr/>
            <p:nvPr/>
          </p:nvSpPr>
          <p:spPr>
            <a:xfrm>
              <a:off x="4710200" y="1692175"/>
              <a:ext cx="86150" cy="82450"/>
            </a:xfrm>
            <a:custGeom>
              <a:avLst/>
              <a:gdLst/>
              <a:ahLst/>
              <a:cxnLst/>
              <a:rect l="l" t="t" r="r" b="b"/>
              <a:pathLst>
                <a:path w="3446" h="3298" extrusionOk="0">
                  <a:moveTo>
                    <a:pt x="1" y="0"/>
                  </a:moveTo>
                  <a:lnTo>
                    <a:pt x="1" y="2346"/>
                  </a:lnTo>
                  <a:cubicBezTo>
                    <a:pt x="455" y="2506"/>
                    <a:pt x="820" y="2852"/>
                    <a:pt x="1003" y="3298"/>
                  </a:cubicBezTo>
                  <a:cubicBezTo>
                    <a:pt x="1702" y="3234"/>
                    <a:pt x="2506" y="3129"/>
                    <a:pt x="3135" y="2987"/>
                  </a:cubicBezTo>
                  <a:cubicBezTo>
                    <a:pt x="3283" y="2328"/>
                    <a:pt x="3385" y="1660"/>
                    <a:pt x="3445" y="985"/>
                  </a:cubicBezTo>
                  <a:cubicBezTo>
                    <a:pt x="3003" y="807"/>
                    <a:pt x="2656" y="449"/>
                    <a:pt x="249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356" name="Google Shape;5356;p69"/>
          <p:cNvGrpSpPr/>
          <p:nvPr/>
        </p:nvGrpSpPr>
        <p:grpSpPr>
          <a:xfrm>
            <a:off x="3758239" y="3125886"/>
            <a:ext cx="342580" cy="339271"/>
            <a:chOff x="5049725" y="1435050"/>
            <a:chExt cx="486550" cy="481850"/>
          </a:xfrm>
        </p:grpSpPr>
        <p:sp>
          <p:nvSpPr>
            <p:cNvPr id="5357" name="Google Shape;5357;p69"/>
            <p:cNvSpPr/>
            <p:nvPr/>
          </p:nvSpPr>
          <p:spPr>
            <a:xfrm>
              <a:off x="5136300" y="1519775"/>
              <a:ext cx="310550" cy="310550"/>
            </a:xfrm>
            <a:custGeom>
              <a:avLst/>
              <a:gdLst/>
              <a:ahLst/>
              <a:cxnLst/>
              <a:rect l="l" t="t" r="r" b="b"/>
              <a:pathLst>
                <a:path w="12422" h="12422" extrusionOk="0">
                  <a:moveTo>
                    <a:pt x="6209" y="1"/>
                  </a:moveTo>
                  <a:cubicBezTo>
                    <a:pt x="2786" y="1"/>
                    <a:pt x="0" y="2786"/>
                    <a:pt x="0" y="6213"/>
                  </a:cubicBezTo>
                  <a:cubicBezTo>
                    <a:pt x="0" y="9637"/>
                    <a:pt x="2786" y="12422"/>
                    <a:pt x="6209" y="12422"/>
                  </a:cubicBezTo>
                  <a:cubicBezTo>
                    <a:pt x="9636" y="12422"/>
                    <a:pt x="12422" y="9637"/>
                    <a:pt x="12422" y="6213"/>
                  </a:cubicBezTo>
                  <a:cubicBezTo>
                    <a:pt x="12422" y="5219"/>
                    <a:pt x="12160" y="4258"/>
                    <a:pt x="11711" y="3388"/>
                  </a:cubicBezTo>
                  <a:lnTo>
                    <a:pt x="11428" y="3388"/>
                  </a:lnTo>
                  <a:lnTo>
                    <a:pt x="10780" y="4036"/>
                  </a:lnTo>
                  <a:cubicBezTo>
                    <a:pt x="11112" y="4713"/>
                    <a:pt x="11286" y="5457"/>
                    <a:pt x="11292" y="6213"/>
                  </a:cubicBezTo>
                  <a:cubicBezTo>
                    <a:pt x="11292" y="9013"/>
                    <a:pt x="9010" y="11293"/>
                    <a:pt x="6209" y="11293"/>
                  </a:cubicBezTo>
                  <a:cubicBezTo>
                    <a:pt x="3409" y="11293"/>
                    <a:pt x="1129" y="9013"/>
                    <a:pt x="1129" y="6213"/>
                  </a:cubicBezTo>
                  <a:cubicBezTo>
                    <a:pt x="1129" y="3409"/>
                    <a:pt x="3409" y="1130"/>
                    <a:pt x="6209" y="1130"/>
                  </a:cubicBezTo>
                  <a:cubicBezTo>
                    <a:pt x="6965" y="1133"/>
                    <a:pt x="7709" y="1307"/>
                    <a:pt x="8387" y="1639"/>
                  </a:cubicBezTo>
                  <a:lnTo>
                    <a:pt x="9034" y="994"/>
                  </a:lnTo>
                  <a:lnTo>
                    <a:pt x="9034" y="708"/>
                  </a:lnTo>
                  <a:cubicBezTo>
                    <a:pt x="8164" y="260"/>
                    <a:pt x="7203" y="1"/>
                    <a:pt x="62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58" name="Google Shape;5358;p69"/>
            <p:cNvSpPr/>
            <p:nvPr/>
          </p:nvSpPr>
          <p:spPr>
            <a:xfrm>
              <a:off x="5184925" y="1576250"/>
              <a:ext cx="205475" cy="197625"/>
            </a:xfrm>
            <a:custGeom>
              <a:avLst/>
              <a:gdLst/>
              <a:ahLst/>
              <a:cxnLst/>
              <a:rect l="l" t="t" r="r" b="b"/>
              <a:pathLst>
                <a:path w="8219" h="7905" extrusionOk="0">
                  <a:moveTo>
                    <a:pt x="4264" y="0"/>
                  </a:moveTo>
                  <a:cubicBezTo>
                    <a:pt x="2665" y="0"/>
                    <a:pt x="1226" y="964"/>
                    <a:pt x="612" y="2439"/>
                  </a:cubicBezTo>
                  <a:cubicBezTo>
                    <a:pt x="0" y="3918"/>
                    <a:pt x="341" y="5616"/>
                    <a:pt x="1470" y="6748"/>
                  </a:cubicBezTo>
                  <a:cubicBezTo>
                    <a:pt x="2225" y="7503"/>
                    <a:pt x="3236" y="7904"/>
                    <a:pt x="4264" y="7904"/>
                  </a:cubicBezTo>
                  <a:cubicBezTo>
                    <a:pt x="4774" y="7904"/>
                    <a:pt x="5287" y="7806"/>
                    <a:pt x="5776" y="7603"/>
                  </a:cubicBezTo>
                  <a:cubicBezTo>
                    <a:pt x="7255" y="6992"/>
                    <a:pt x="8218" y="5550"/>
                    <a:pt x="8218" y="3954"/>
                  </a:cubicBezTo>
                  <a:cubicBezTo>
                    <a:pt x="8212" y="3502"/>
                    <a:pt x="8131" y="3059"/>
                    <a:pt x="7974" y="2638"/>
                  </a:cubicBezTo>
                  <a:lnTo>
                    <a:pt x="7050" y="3565"/>
                  </a:lnTo>
                  <a:cubicBezTo>
                    <a:pt x="7071" y="3692"/>
                    <a:pt x="7083" y="3821"/>
                    <a:pt x="7089" y="3954"/>
                  </a:cubicBezTo>
                  <a:cubicBezTo>
                    <a:pt x="7089" y="5095"/>
                    <a:pt x="6399" y="6125"/>
                    <a:pt x="5345" y="6562"/>
                  </a:cubicBezTo>
                  <a:cubicBezTo>
                    <a:pt x="4996" y="6706"/>
                    <a:pt x="4629" y="6776"/>
                    <a:pt x="4265" y="6776"/>
                  </a:cubicBezTo>
                  <a:cubicBezTo>
                    <a:pt x="3530" y="6776"/>
                    <a:pt x="2808" y="6489"/>
                    <a:pt x="2268" y="5947"/>
                  </a:cubicBezTo>
                  <a:cubicBezTo>
                    <a:pt x="1461" y="5140"/>
                    <a:pt x="1220" y="3927"/>
                    <a:pt x="1657" y="2873"/>
                  </a:cubicBezTo>
                  <a:cubicBezTo>
                    <a:pt x="2093" y="1816"/>
                    <a:pt x="3123" y="1129"/>
                    <a:pt x="4264" y="1129"/>
                  </a:cubicBezTo>
                  <a:cubicBezTo>
                    <a:pt x="4394" y="1132"/>
                    <a:pt x="4523" y="1144"/>
                    <a:pt x="4653" y="1168"/>
                  </a:cubicBezTo>
                  <a:lnTo>
                    <a:pt x="5580" y="241"/>
                  </a:lnTo>
                  <a:cubicBezTo>
                    <a:pt x="5159" y="84"/>
                    <a:pt x="4713" y="3"/>
                    <a:pt x="426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59" name="Google Shape;5359;p69"/>
            <p:cNvSpPr/>
            <p:nvPr/>
          </p:nvSpPr>
          <p:spPr>
            <a:xfrm>
              <a:off x="5049725" y="143507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672" y="1"/>
                  </a:moveTo>
                  <a:cubicBezTo>
                    <a:pt x="4379" y="1"/>
                    <a:pt x="0" y="4307"/>
                    <a:pt x="0" y="9601"/>
                  </a:cubicBezTo>
                  <a:cubicBezTo>
                    <a:pt x="0" y="14892"/>
                    <a:pt x="4379" y="19273"/>
                    <a:pt x="9672" y="19273"/>
                  </a:cubicBezTo>
                  <a:cubicBezTo>
                    <a:pt x="14966" y="19273"/>
                    <a:pt x="19272" y="14892"/>
                    <a:pt x="19272" y="9601"/>
                  </a:cubicBezTo>
                  <a:cubicBezTo>
                    <a:pt x="19269" y="8204"/>
                    <a:pt x="18962" y="6821"/>
                    <a:pt x="18369" y="5557"/>
                  </a:cubicBezTo>
                  <a:lnTo>
                    <a:pt x="17646" y="6279"/>
                  </a:lnTo>
                  <a:cubicBezTo>
                    <a:pt x="17327" y="6599"/>
                    <a:pt x="16896" y="6776"/>
                    <a:pt x="16448" y="6776"/>
                  </a:cubicBezTo>
                  <a:lnTo>
                    <a:pt x="16430" y="6776"/>
                  </a:lnTo>
                  <a:cubicBezTo>
                    <a:pt x="16809" y="7671"/>
                    <a:pt x="17008" y="8628"/>
                    <a:pt x="17014" y="9601"/>
                  </a:cubicBezTo>
                  <a:cubicBezTo>
                    <a:pt x="17014" y="13648"/>
                    <a:pt x="13720" y="16939"/>
                    <a:pt x="9672" y="16939"/>
                  </a:cubicBezTo>
                  <a:cubicBezTo>
                    <a:pt x="5625" y="16939"/>
                    <a:pt x="2334" y="13648"/>
                    <a:pt x="2334" y="9601"/>
                  </a:cubicBezTo>
                  <a:cubicBezTo>
                    <a:pt x="2334" y="5554"/>
                    <a:pt x="5625" y="2259"/>
                    <a:pt x="9672" y="2259"/>
                  </a:cubicBezTo>
                  <a:cubicBezTo>
                    <a:pt x="10642" y="2265"/>
                    <a:pt x="11603" y="2464"/>
                    <a:pt x="12497" y="2844"/>
                  </a:cubicBezTo>
                  <a:lnTo>
                    <a:pt x="12497" y="2825"/>
                  </a:lnTo>
                  <a:cubicBezTo>
                    <a:pt x="12494" y="2374"/>
                    <a:pt x="12672" y="1943"/>
                    <a:pt x="12991" y="1627"/>
                  </a:cubicBezTo>
                  <a:lnTo>
                    <a:pt x="13713" y="904"/>
                  </a:lnTo>
                  <a:cubicBezTo>
                    <a:pt x="12449" y="311"/>
                    <a:pt x="11070" y="4"/>
                    <a:pt x="96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60" name="Google Shape;5360;p69"/>
            <p:cNvSpPr/>
            <p:nvPr/>
          </p:nvSpPr>
          <p:spPr>
            <a:xfrm>
              <a:off x="5245825" y="1435050"/>
              <a:ext cx="290450" cy="282350"/>
            </a:xfrm>
            <a:custGeom>
              <a:avLst/>
              <a:gdLst/>
              <a:ahLst/>
              <a:cxnLst/>
              <a:rect l="l" t="t" r="r" b="b"/>
              <a:pathLst>
                <a:path w="11618" h="11294" extrusionOk="0">
                  <a:moveTo>
                    <a:pt x="8601" y="1"/>
                  </a:moveTo>
                  <a:cubicBezTo>
                    <a:pt x="8461" y="1"/>
                    <a:pt x="8319" y="52"/>
                    <a:pt x="8203" y="168"/>
                  </a:cubicBezTo>
                  <a:lnTo>
                    <a:pt x="5945" y="2426"/>
                  </a:lnTo>
                  <a:cubicBezTo>
                    <a:pt x="5839" y="2531"/>
                    <a:pt x="5779" y="2676"/>
                    <a:pt x="5782" y="2826"/>
                  </a:cubicBezTo>
                  <a:lnTo>
                    <a:pt x="5782" y="4850"/>
                  </a:lnTo>
                  <a:lnTo>
                    <a:pt x="2554" y="8075"/>
                  </a:lnTo>
                  <a:cubicBezTo>
                    <a:pt x="2328" y="7967"/>
                    <a:pt x="2081" y="7906"/>
                    <a:pt x="1828" y="7906"/>
                  </a:cubicBezTo>
                  <a:cubicBezTo>
                    <a:pt x="1142" y="7906"/>
                    <a:pt x="525" y="8319"/>
                    <a:pt x="263" y="8951"/>
                  </a:cubicBezTo>
                  <a:cubicBezTo>
                    <a:pt x="1" y="9584"/>
                    <a:pt x="145" y="10312"/>
                    <a:pt x="630" y="10797"/>
                  </a:cubicBezTo>
                  <a:cubicBezTo>
                    <a:pt x="954" y="11122"/>
                    <a:pt x="1388" y="11294"/>
                    <a:pt x="1828" y="11294"/>
                  </a:cubicBezTo>
                  <a:cubicBezTo>
                    <a:pt x="2046" y="11294"/>
                    <a:pt x="2266" y="11251"/>
                    <a:pt x="2476" y="11165"/>
                  </a:cubicBezTo>
                  <a:cubicBezTo>
                    <a:pt x="3108" y="10903"/>
                    <a:pt x="3524" y="10285"/>
                    <a:pt x="3524" y="9602"/>
                  </a:cubicBezTo>
                  <a:cubicBezTo>
                    <a:pt x="3521" y="9349"/>
                    <a:pt x="3463" y="9102"/>
                    <a:pt x="3352" y="8876"/>
                  </a:cubicBezTo>
                  <a:lnTo>
                    <a:pt x="6580" y="5648"/>
                  </a:lnTo>
                  <a:lnTo>
                    <a:pt x="8604" y="5648"/>
                  </a:lnTo>
                  <a:cubicBezTo>
                    <a:pt x="8754" y="5648"/>
                    <a:pt x="8896" y="5588"/>
                    <a:pt x="9004" y="5482"/>
                  </a:cubicBezTo>
                  <a:lnTo>
                    <a:pt x="11263" y="3224"/>
                  </a:lnTo>
                  <a:cubicBezTo>
                    <a:pt x="11618" y="2869"/>
                    <a:pt x="11365" y="2260"/>
                    <a:pt x="10862" y="2260"/>
                  </a:cubicBezTo>
                  <a:lnTo>
                    <a:pt x="9170" y="2260"/>
                  </a:lnTo>
                  <a:lnTo>
                    <a:pt x="9170" y="568"/>
                  </a:lnTo>
                  <a:cubicBezTo>
                    <a:pt x="9170" y="226"/>
                    <a:pt x="8892" y="1"/>
                    <a:pt x="860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361" name="Google Shape;5361;p69"/>
          <p:cNvGrpSpPr/>
          <p:nvPr/>
        </p:nvGrpSpPr>
        <p:grpSpPr>
          <a:xfrm>
            <a:off x="4173790" y="3125895"/>
            <a:ext cx="339359" cy="339253"/>
            <a:chOff x="5642475" y="1435075"/>
            <a:chExt cx="481975" cy="481825"/>
          </a:xfrm>
        </p:grpSpPr>
        <p:sp>
          <p:nvSpPr>
            <p:cNvPr id="5362" name="Google Shape;5362;p69"/>
            <p:cNvSpPr/>
            <p:nvPr/>
          </p:nvSpPr>
          <p:spPr>
            <a:xfrm>
              <a:off x="5642475" y="1435075"/>
              <a:ext cx="481975" cy="340675"/>
            </a:xfrm>
            <a:custGeom>
              <a:avLst/>
              <a:gdLst/>
              <a:ahLst/>
              <a:cxnLst/>
              <a:rect l="l" t="t" r="r" b="b"/>
              <a:pathLst>
                <a:path w="19279" h="13627" extrusionOk="0">
                  <a:moveTo>
                    <a:pt x="2262" y="2259"/>
                  </a:moveTo>
                  <a:cubicBezTo>
                    <a:pt x="2883" y="2259"/>
                    <a:pt x="3428" y="2765"/>
                    <a:pt x="3428" y="3389"/>
                  </a:cubicBezTo>
                  <a:lnTo>
                    <a:pt x="3428" y="7342"/>
                  </a:lnTo>
                  <a:cubicBezTo>
                    <a:pt x="3428" y="7366"/>
                    <a:pt x="3434" y="7394"/>
                    <a:pt x="3434" y="7418"/>
                  </a:cubicBezTo>
                  <a:lnTo>
                    <a:pt x="1636" y="6246"/>
                  </a:lnTo>
                  <a:cubicBezTo>
                    <a:pt x="1320" y="6035"/>
                    <a:pt x="1130" y="5683"/>
                    <a:pt x="1133" y="5304"/>
                  </a:cubicBezTo>
                  <a:lnTo>
                    <a:pt x="1133" y="3389"/>
                  </a:lnTo>
                  <a:cubicBezTo>
                    <a:pt x="1133" y="2765"/>
                    <a:pt x="1636" y="2259"/>
                    <a:pt x="2262" y="2259"/>
                  </a:cubicBezTo>
                  <a:close/>
                  <a:moveTo>
                    <a:pt x="17017" y="2259"/>
                  </a:moveTo>
                  <a:cubicBezTo>
                    <a:pt x="17641" y="2259"/>
                    <a:pt x="18147" y="2765"/>
                    <a:pt x="18147" y="3389"/>
                  </a:cubicBezTo>
                  <a:lnTo>
                    <a:pt x="18147" y="5307"/>
                  </a:lnTo>
                  <a:cubicBezTo>
                    <a:pt x="18147" y="5683"/>
                    <a:pt x="17957" y="6035"/>
                    <a:pt x="17644" y="6246"/>
                  </a:cubicBezTo>
                  <a:lnTo>
                    <a:pt x="15843" y="7421"/>
                  </a:lnTo>
                  <a:cubicBezTo>
                    <a:pt x="15843" y="7394"/>
                    <a:pt x="15849" y="7369"/>
                    <a:pt x="15849" y="7342"/>
                  </a:cubicBezTo>
                  <a:lnTo>
                    <a:pt x="15849" y="3389"/>
                  </a:lnTo>
                  <a:cubicBezTo>
                    <a:pt x="15849" y="2765"/>
                    <a:pt x="16394" y="2259"/>
                    <a:pt x="17017" y="2259"/>
                  </a:cubicBezTo>
                  <a:close/>
                  <a:moveTo>
                    <a:pt x="9638" y="2284"/>
                  </a:moveTo>
                  <a:cubicBezTo>
                    <a:pt x="9845" y="2284"/>
                    <a:pt x="10051" y="2381"/>
                    <a:pt x="10146" y="2576"/>
                  </a:cubicBezTo>
                  <a:lnTo>
                    <a:pt x="10883" y="4069"/>
                  </a:lnTo>
                  <a:lnTo>
                    <a:pt x="12534" y="4310"/>
                  </a:lnTo>
                  <a:cubicBezTo>
                    <a:pt x="12994" y="4376"/>
                    <a:pt x="13181" y="4945"/>
                    <a:pt x="12847" y="5274"/>
                  </a:cubicBezTo>
                  <a:lnTo>
                    <a:pt x="11651" y="6439"/>
                  </a:lnTo>
                  <a:lnTo>
                    <a:pt x="11934" y="8080"/>
                  </a:lnTo>
                  <a:cubicBezTo>
                    <a:pt x="11996" y="8445"/>
                    <a:pt x="11705" y="8742"/>
                    <a:pt x="11376" y="8742"/>
                  </a:cubicBezTo>
                  <a:cubicBezTo>
                    <a:pt x="11290" y="8742"/>
                    <a:pt x="11201" y="8721"/>
                    <a:pt x="11115" y="8676"/>
                  </a:cubicBezTo>
                  <a:lnTo>
                    <a:pt x="9637" y="7899"/>
                  </a:lnTo>
                  <a:lnTo>
                    <a:pt x="8161" y="8676"/>
                  </a:lnTo>
                  <a:cubicBezTo>
                    <a:pt x="8076" y="8721"/>
                    <a:pt x="7987" y="8742"/>
                    <a:pt x="7900" y="8742"/>
                  </a:cubicBezTo>
                  <a:cubicBezTo>
                    <a:pt x="7571" y="8742"/>
                    <a:pt x="7280" y="8445"/>
                    <a:pt x="7342" y="8080"/>
                  </a:cubicBezTo>
                  <a:lnTo>
                    <a:pt x="7625" y="6439"/>
                  </a:lnTo>
                  <a:lnTo>
                    <a:pt x="6430" y="5271"/>
                  </a:lnTo>
                  <a:cubicBezTo>
                    <a:pt x="6279" y="5120"/>
                    <a:pt x="6222" y="4897"/>
                    <a:pt x="6288" y="4692"/>
                  </a:cubicBezTo>
                  <a:cubicBezTo>
                    <a:pt x="6355" y="4488"/>
                    <a:pt x="6532" y="4340"/>
                    <a:pt x="6743" y="4310"/>
                  </a:cubicBezTo>
                  <a:lnTo>
                    <a:pt x="8393" y="4069"/>
                  </a:lnTo>
                  <a:lnTo>
                    <a:pt x="9131" y="2576"/>
                  </a:lnTo>
                  <a:cubicBezTo>
                    <a:pt x="9226" y="2381"/>
                    <a:pt x="9432" y="2284"/>
                    <a:pt x="9638" y="2284"/>
                  </a:cubicBezTo>
                  <a:close/>
                  <a:moveTo>
                    <a:pt x="3994" y="1"/>
                  </a:moveTo>
                  <a:cubicBezTo>
                    <a:pt x="3681" y="1"/>
                    <a:pt x="3428" y="254"/>
                    <a:pt x="3428" y="567"/>
                  </a:cubicBezTo>
                  <a:lnTo>
                    <a:pt x="3428" y="1443"/>
                  </a:lnTo>
                  <a:cubicBezTo>
                    <a:pt x="3072" y="1242"/>
                    <a:pt x="2669" y="1133"/>
                    <a:pt x="2262" y="1130"/>
                  </a:cubicBezTo>
                  <a:cubicBezTo>
                    <a:pt x="1013" y="1130"/>
                    <a:pt x="4" y="2142"/>
                    <a:pt x="4" y="3389"/>
                  </a:cubicBezTo>
                  <a:lnTo>
                    <a:pt x="4" y="5307"/>
                  </a:lnTo>
                  <a:cubicBezTo>
                    <a:pt x="1" y="6060"/>
                    <a:pt x="380" y="6767"/>
                    <a:pt x="1010" y="7186"/>
                  </a:cubicBezTo>
                  <a:lnTo>
                    <a:pt x="3681" y="8941"/>
                  </a:lnTo>
                  <a:cubicBezTo>
                    <a:pt x="3690" y="8947"/>
                    <a:pt x="3702" y="8944"/>
                    <a:pt x="3714" y="8950"/>
                  </a:cubicBezTo>
                  <a:cubicBezTo>
                    <a:pt x="4129" y="10107"/>
                    <a:pt x="5006" y="11037"/>
                    <a:pt x="6297" y="11642"/>
                  </a:cubicBezTo>
                  <a:cubicBezTo>
                    <a:pt x="7137" y="12034"/>
                    <a:pt x="7692" y="12817"/>
                    <a:pt x="7866" y="13627"/>
                  </a:cubicBezTo>
                  <a:lnTo>
                    <a:pt x="11386" y="13627"/>
                  </a:lnTo>
                  <a:cubicBezTo>
                    <a:pt x="11504" y="12844"/>
                    <a:pt x="11949" y="12067"/>
                    <a:pt x="12648" y="11676"/>
                  </a:cubicBezTo>
                  <a:cubicBezTo>
                    <a:pt x="14003" y="10908"/>
                    <a:pt x="15027" y="10101"/>
                    <a:pt x="15521" y="8965"/>
                  </a:cubicBezTo>
                  <a:cubicBezTo>
                    <a:pt x="15545" y="8953"/>
                    <a:pt x="15575" y="8956"/>
                    <a:pt x="15599" y="8941"/>
                  </a:cubicBezTo>
                  <a:lnTo>
                    <a:pt x="18273" y="7186"/>
                  </a:lnTo>
                  <a:cubicBezTo>
                    <a:pt x="18899" y="6767"/>
                    <a:pt x="19279" y="6063"/>
                    <a:pt x="19279" y="5307"/>
                  </a:cubicBezTo>
                  <a:lnTo>
                    <a:pt x="19279" y="3389"/>
                  </a:lnTo>
                  <a:cubicBezTo>
                    <a:pt x="19276" y="2142"/>
                    <a:pt x="18267" y="1130"/>
                    <a:pt x="17020" y="1130"/>
                  </a:cubicBezTo>
                  <a:cubicBezTo>
                    <a:pt x="16611" y="1133"/>
                    <a:pt x="16207" y="1242"/>
                    <a:pt x="15852" y="1443"/>
                  </a:cubicBezTo>
                  <a:lnTo>
                    <a:pt x="15852" y="567"/>
                  </a:lnTo>
                  <a:cubicBezTo>
                    <a:pt x="15852" y="254"/>
                    <a:pt x="15599" y="1"/>
                    <a:pt x="1528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63" name="Google Shape;5363;p69"/>
            <p:cNvSpPr/>
            <p:nvPr/>
          </p:nvSpPr>
          <p:spPr>
            <a:xfrm>
              <a:off x="5756375" y="1803975"/>
              <a:ext cx="254100" cy="112925"/>
            </a:xfrm>
            <a:custGeom>
              <a:avLst/>
              <a:gdLst/>
              <a:ahLst/>
              <a:cxnLst/>
              <a:rect l="l" t="t" r="r" b="b"/>
              <a:pathLst>
                <a:path w="10164" h="4517" extrusionOk="0">
                  <a:moveTo>
                    <a:pt x="2259" y="0"/>
                  </a:moveTo>
                  <a:cubicBezTo>
                    <a:pt x="1636" y="0"/>
                    <a:pt x="1130" y="506"/>
                    <a:pt x="1130" y="1129"/>
                  </a:cubicBezTo>
                  <a:lnTo>
                    <a:pt x="1130" y="1695"/>
                  </a:lnTo>
                  <a:lnTo>
                    <a:pt x="2825" y="1695"/>
                  </a:lnTo>
                  <a:cubicBezTo>
                    <a:pt x="3136" y="1695"/>
                    <a:pt x="3389" y="1945"/>
                    <a:pt x="3389" y="2258"/>
                  </a:cubicBezTo>
                  <a:cubicBezTo>
                    <a:pt x="3389" y="2572"/>
                    <a:pt x="3136" y="2825"/>
                    <a:pt x="2825" y="2825"/>
                  </a:cubicBezTo>
                  <a:lnTo>
                    <a:pt x="567" y="2825"/>
                  </a:lnTo>
                  <a:cubicBezTo>
                    <a:pt x="254" y="2825"/>
                    <a:pt x="1" y="3075"/>
                    <a:pt x="1" y="3388"/>
                  </a:cubicBezTo>
                  <a:lnTo>
                    <a:pt x="1" y="3954"/>
                  </a:lnTo>
                  <a:cubicBezTo>
                    <a:pt x="1" y="4264"/>
                    <a:pt x="254" y="4517"/>
                    <a:pt x="567" y="4517"/>
                  </a:cubicBezTo>
                  <a:lnTo>
                    <a:pt x="9601" y="4517"/>
                  </a:lnTo>
                  <a:cubicBezTo>
                    <a:pt x="9911" y="4517"/>
                    <a:pt x="10164" y="4264"/>
                    <a:pt x="10164" y="3954"/>
                  </a:cubicBezTo>
                  <a:lnTo>
                    <a:pt x="10164" y="3388"/>
                  </a:lnTo>
                  <a:cubicBezTo>
                    <a:pt x="10164" y="3075"/>
                    <a:pt x="9911" y="2825"/>
                    <a:pt x="9601" y="2825"/>
                  </a:cubicBezTo>
                  <a:lnTo>
                    <a:pt x="7342" y="2825"/>
                  </a:lnTo>
                  <a:cubicBezTo>
                    <a:pt x="7029" y="2825"/>
                    <a:pt x="6776" y="2572"/>
                    <a:pt x="6776" y="2258"/>
                  </a:cubicBezTo>
                  <a:cubicBezTo>
                    <a:pt x="6776" y="1945"/>
                    <a:pt x="7029" y="1695"/>
                    <a:pt x="7342" y="1695"/>
                  </a:cubicBezTo>
                  <a:lnTo>
                    <a:pt x="9035" y="1695"/>
                  </a:lnTo>
                  <a:lnTo>
                    <a:pt x="9035" y="1129"/>
                  </a:lnTo>
                  <a:cubicBezTo>
                    <a:pt x="9035" y="506"/>
                    <a:pt x="8529" y="0"/>
                    <a:pt x="790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64" name="Google Shape;5364;p69"/>
            <p:cNvSpPr/>
            <p:nvPr/>
          </p:nvSpPr>
          <p:spPr>
            <a:xfrm>
              <a:off x="5843400" y="1537550"/>
              <a:ext cx="79975" cy="76125"/>
            </a:xfrm>
            <a:custGeom>
              <a:avLst/>
              <a:gdLst/>
              <a:ahLst/>
              <a:cxnLst/>
              <a:rect l="l" t="t" r="r" b="b"/>
              <a:pathLst>
                <a:path w="3199" h="3045" extrusionOk="0">
                  <a:moveTo>
                    <a:pt x="1603" y="0"/>
                  </a:moveTo>
                  <a:lnTo>
                    <a:pt x="1238" y="738"/>
                  </a:lnTo>
                  <a:cubicBezTo>
                    <a:pt x="1157" y="904"/>
                    <a:pt x="998" y="1018"/>
                    <a:pt x="814" y="1045"/>
                  </a:cubicBezTo>
                  <a:lnTo>
                    <a:pt x="1" y="1163"/>
                  </a:lnTo>
                  <a:lnTo>
                    <a:pt x="588" y="1735"/>
                  </a:lnTo>
                  <a:cubicBezTo>
                    <a:pt x="721" y="1864"/>
                    <a:pt x="784" y="2051"/>
                    <a:pt x="751" y="2235"/>
                  </a:cubicBezTo>
                  <a:lnTo>
                    <a:pt x="612" y="3045"/>
                  </a:lnTo>
                  <a:lnTo>
                    <a:pt x="1338" y="2662"/>
                  </a:lnTo>
                  <a:cubicBezTo>
                    <a:pt x="1421" y="2619"/>
                    <a:pt x="1511" y="2597"/>
                    <a:pt x="1601" y="2597"/>
                  </a:cubicBezTo>
                  <a:cubicBezTo>
                    <a:pt x="1691" y="2597"/>
                    <a:pt x="1781" y="2619"/>
                    <a:pt x="1862" y="2662"/>
                  </a:cubicBezTo>
                  <a:lnTo>
                    <a:pt x="2588" y="3045"/>
                  </a:lnTo>
                  <a:lnTo>
                    <a:pt x="2452" y="2235"/>
                  </a:lnTo>
                  <a:cubicBezTo>
                    <a:pt x="2419" y="2051"/>
                    <a:pt x="2479" y="1864"/>
                    <a:pt x="2612" y="1735"/>
                  </a:cubicBezTo>
                  <a:lnTo>
                    <a:pt x="3199" y="1163"/>
                  </a:lnTo>
                  <a:lnTo>
                    <a:pt x="2389" y="1045"/>
                  </a:lnTo>
                  <a:cubicBezTo>
                    <a:pt x="2205" y="1018"/>
                    <a:pt x="2045" y="904"/>
                    <a:pt x="1964" y="735"/>
                  </a:cubicBezTo>
                  <a:lnTo>
                    <a:pt x="160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365" name="Google Shape;5365;p69"/>
          <p:cNvGrpSpPr/>
          <p:nvPr/>
        </p:nvGrpSpPr>
        <p:grpSpPr>
          <a:xfrm>
            <a:off x="4588276" y="3125886"/>
            <a:ext cx="343759" cy="339271"/>
            <a:chOff x="6232000" y="1435050"/>
            <a:chExt cx="488225" cy="481850"/>
          </a:xfrm>
        </p:grpSpPr>
        <p:sp>
          <p:nvSpPr>
            <p:cNvPr id="5366" name="Google Shape;5366;p69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67" name="Google Shape;5367;p69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68" name="Google Shape;5368;p69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69" name="Google Shape;5369;p69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70" name="Google Shape;5370;p69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371" name="Google Shape;5371;p69"/>
          <p:cNvGrpSpPr/>
          <p:nvPr/>
        </p:nvGrpSpPr>
        <p:grpSpPr>
          <a:xfrm>
            <a:off x="849012" y="3539545"/>
            <a:ext cx="299929" cy="337792"/>
            <a:chOff x="924450" y="2028975"/>
            <a:chExt cx="425975" cy="479750"/>
          </a:xfrm>
        </p:grpSpPr>
        <p:sp>
          <p:nvSpPr>
            <p:cNvPr id="5372" name="Google Shape;5372;p69"/>
            <p:cNvSpPr/>
            <p:nvPr/>
          </p:nvSpPr>
          <p:spPr>
            <a:xfrm>
              <a:off x="1035500" y="2028975"/>
              <a:ext cx="314925" cy="153075"/>
            </a:xfrm>
            <a:custGeom>
              <a:avLst/>
              <a:gdLst/>
              <a:ahLst/>
              <a:cxnLst/>
              <a:rect l="l" t="t" r="r" b="b"/>
              <a:pathLst>
                <a:path w="12597" h="6123" extrusionOk="0">
                  <a:moveTo>
                    <a:pt x="12036" y="0"/>
                  </a:moveTo>
                  <a:cubicBezTo>
                    <a:pt x="11993" y="0"/>
                    <a:pt x="11948" y="5"/>
                    <a:pt x="11904" y="16"/>
                  </a:cubicBezTo>
                  <a:lnTo>
                    <a:pt x="437" y="2696"/>
                  </a:lnTo>
                  <a:cubicBezTo>
                    <a:pt x="181" y="2753"/>
                    <a:pt x="0" y="2982"/>
                    <a:pt x="0" y="3244"/>
                  </a:cubicBezTo>
                  <a:lnTo>
                    <a:pt x="0" y="6123"/>
                  </a:lnTo>
                  <a:lnTo>
                    <a:pt x="12596" y="3181"/>
                  </a:lnTo>
                  <a:lnTo>
                    <a:pt x="12596" y="564"/>
                  </a:lnTo>
                  <a:cubicBezTo>
                    <a:pt x="12596" y="245"/>
                    <a:pt x="12338" y="0"/>
                    <a:pt x="1203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73" name="Google Shape;5373;p69"/>
            <p:cNvSpPr/>
            <p:nvPr/>
          </p:nvSpPr>
          <p:spPr>
            <a:xfrm>
              <a:off x="1212475" y="2137450"/>
              <a:ext cx="137950" cy="304275"/>
            </a:xfrm>
            <a:custGeom>
              <a:avLst/>
              <a:gdLst/>
              <a:ahLst/>
              <a:cxnLst/>
              <a:rect l="l" t="t" r="r" b="b"/>
              <a:pathLst>
                <a:path w="5518" h="12171" extrusionOk="0">
                  <a:moveTo>
                    <a:pt x="5517" y="1"/>
                  </a:moveTo>
                  <a:lnTo>
                    <a:pt x="4388" y="266"/>
                  </a:lnTo>
                  <a:lnTo>
                    <a:pt x="4388" y="7345"/>
                  </a:lnTo>
                  <a:cubicBezTo>
                    <a:pt x="3943" y="7029"/>
                    <a:pt x="3410" y="6861"/>
                    <a:pt x="2865" y="6861"/>
                  </a:cubicBezTo>
                  <a:cubicBezTo>
                    <a:pt x="1790" y="6861"/>
                    <a:pt x="823" y="7508"/>
                    <a:pt x="410" y="8499"/>
                  </a:cubicBezTo>
                  <a:cubicBezTo>
                    <a:pt x="1" y="9492"/>
                    <a:pt x="227" y="10634"/>
                    <a:pt x="986" y="11392"/>
                  </a:cubicBezTo>
                  <a:cubicBezTo>
                    <a:pt x="1495" y="11900"/>
                    <a:pt x="2174" y="12170"/>
                    <a:pt x="2865" y="12170"/>
                  </a:cubicBezTo>
                  <a:cubicBezTo>
                    <a:pt x="3207" y="12170"/>
                    <a:pt x="3551" y="12104"/>
                    <a:pt x="3879" y="11968"/>
                  </a:cubicBezTo>
                  <a:cubicBezTo>
                    <a:pt x="4873" y="11558"/>
                    <a:pt x="5517" y="10588"/>
                    <a:pt x="5517" y="9516"/>
                  </a:cubicBezTo>
                  <a:lnTo>
                    <a:pt x="551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74" name="Google Shape;5374;p69"/>
            <p:cNvSpPr/>
            <p:nvPr/>
          </p:nvSpPr>
          <p:spPr>
            <a:xfrm>
              <a:off x="924450" y="2204450"/>
              <a:ext cx="139300" cy="304275"/>
            </a:xfrm>
            <a:custGeom>
              <a:avLst/>
              <a:gdLst/>
              <a:ahLst/>
              <a:cxnLst/>
              <a:rect l="l" t="t" r="r" b="b"/>
              <a:pathLst>
                <a:path w="5572" h="12171" extrusionOk="0">
                  <a:moveTo>
                    <a:pt x="5572" y="1"/>
                  </a:moveTo>
                  <a:lnTo>
                    <a:pt x="4442" y="263"/>
                  </a:lnTo>
                  <a:lnTo>
                    <a:pt x="4442" y="7345"/>
                  </a:lnTo>
                  <a:cubicBezTo>
                    <a:pt x="3982" y="7023"/>
                    <a:pt x="3449" y="6864"/>
                    <a:pt x="2917" y="6864"/>
                  </a:cubicBezTo>
                  <a:cubicBezTo>
                    <a:pt x="2291" y="6864"/>
                    <a:pt x="1668" y="7085"/>
                    <a:pt x="1169" y="7520"/>
                  </a:cubicBezTo>
                  <a:cubicBezTo>
                    <a:pt x="251" y="8327"/>
                    <a:pt x="1" y="9655"/>
                    <a:pt x="564" y="10742"/>
                  </a:cubicBezTo>
                  <a:cubicBezTo>
                    <a:pt x="1030" y="11634"/>
                    <a:pt x="1946" y="12171"/>
                    <a:pt x="2916" y="12171"/>
                  </a:cubicBezTo>
                  <a:cubicBezTo>
                    <a:pt x="3126" y="12171"/>
                    <a:pt x="3338" y="12146"/>
                    <a:pt x="3548" y="12094"/>
                  </a:cubicBezTo>
                  <a:cubicBezTo>
                    <a:pt x="4738" y="11802"/>
                    <a:pt x="5572" y="10739"/>
                    <a:pt x="5572" y="9516"/>
                  </a:cubicBezTo>
                  <a:lnTo>
                    <a:pt x="557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375" name="Google Shape;5375;p69"/>
          <p:cNvGrpSpPr/>
          <p:nvPr/>
        </p:nvGrpSpPr>
        <p:grpSpPr>
          <a:xfrm>
            <a:off x="1661509" y="3559347"/>
            <a:ext cx="339306" cy="298186"/>
            <a:chOff x="2085450" y="2057100"/>
            <a:chExt cx="481900" cy="423500"/>
          </a:xfrm>
        </p:grpSpPr>
        <p:sp>
          <p:nvSpPr>
            <p:cNvPr id="5376" name="Google Shape;5376;p69"/>
            <p:cNvSpPr/>
            <p:nvPr/>
          </p:nvSpPr>
          <p:spPr>
            <a:xfrm>
              <a:off x="2085450" y="2061650"/>
              <a:ext cx="141250" cy="418950"/>
            </a:xfrm>
            <a:custGeom>
              <a:avLst/>
              <a:gdLst/>
              <a:ahLst/>
              <a:cxnLst/>
              <a:rect l="l" t="t" r="r" b="b"/>
              <a:pathLst>
                <a:path w="5650" h="16758" extrusionOk="0">
                  <a:moveTo>
                    <a:pt x="4305" y="6452"/>
                  </a:moveTo>
                  <a:cubicBezTo>
                    <a:pt x="4736" y="6452"/>
                    <a:pt x="5115" y="6999"/>
                    <a:pt x="4728" y="7411"/>
                  </a:cubicBezTo>
                  <a:cubicBezTo>
                    <a:pt x="4520" y="7631"/>
                    <a:pt x="4352" y="7887"/>
                    <a:pt x="4228" y="8164"/>
                  </a:cubicBezTo>
                  <a:cubicBezTo>
                    <a:pt x="4120" y="8402"/>
                    <a:pt x="3927" y="8502"/>
                    <a:pt x="3732" y="8502"/>
                  </a:cubicBezTo>
                  <a:cubicBezTo>
                    <a:pt x="3367" y="8502"/>
                    <a:pt x="2999" y="8150"/>
                    <a:pt x="3195" y="7703"/>
                  </a:cubicBezTo>
                  <a:cubicBezTo>
                    <a:pt x="3373" y="7312"/>
                    <a:pt x="3611" y="6951"/>
                    <a:pt x="3903" y="6637"/>
                  </a:cubicBezTo>
                  <a:cubicBezTo>
                    <a:pt x="4027" y="6506"/>
                    <a:pt x="4169" y="6452"/>
                    <a:pt x="4305" y="6452"/>
                  </a:cubicBezTo>
                  <a:close/>
                  <a:moveTo>
                    <a:pt x="2983" y="9449"/>
                  </a:moveTo>
                  <a:cubicBezTo>
                    <a:pt x="3331" y="9449"/>
                    <a:pt x="3684" y="9752"/>
                    <a:pt x="3539" y="10191"/>
                  </a:cubicBezTo>
                  <a:lnTo>
                    <a:pt x="3361" y="10727"/>
                  </a:lnTo>
                  <a:cubicBezTo>
                    <a:pt x="3270" y="10997"/>
                    <a:pt x="3059" y="11113"/>
                    <a:pt x="2845" y="11113"/>
                  </a:cubicBezTo>
                  <a:cubicBezTo>
                    <a:pt x="2498" y="11113"/>
                    <a:pt x="2143" y="10808"/>
                    <a:pt x="2289" y="10368"/>
                  </a:cubicBezTo>
                  <a:lnTo>
                    <a:pt x="2467" y="9832"/>
                  </a:lnTo>
                  <a:cubicBezTo>
                    <a:pt x="2558" y="9564"/>
                    <a:pt x="2770" y="9449"/>
                    <a:pt x="2983" y="9449"/>
                  </a:cubicBezTo>
                  <a:close/>
                  <a:moveTo>
                    <a:pt x="5649" y="1"/>
                  </a:moveTo>
                  <a:lnTo>
                    <a:pt x="356" y="2117"/>
                  </a:lnTo>
                  <a:cubicBezTo>
                    <a:pt x="142" y="2202"/>
                    <a:pt x="3" y="2410"/>
                    <a:pt x="3" y="2641"/>
                  </a:cubicBezTo>
                  <a:lnTo>
                    <a:pt x="3" y="16192"/>
                  </a:lnTo>
                  <a:cubicBezTo>
                    <a:pt x="1" y="16516"/>
                    <a:pt x="265" y="16758"/>
                    <a:pt x="564" y="16758"/>
                  </a:cubicBezTo>
                  <a:cubicBezTo>
                    <a:pt x="634" y="16758"/>
                    <a:pt x="706" y="16745"/>
                    <a:pt x="777" y="16716"/>
                  </a:cubicBezTo>
                  <a:lnTo>
                    <a:pt x="5649" y="14768"/>
                  </a:lnTo>
                  <a:lnTo>
                    <a:pt x="564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77" name="Google Shape;5377;p69"/>
            <p:cNvSpPr/>
            <p:nvPr/>
          </p:nvSpPr>
          <p:spPr>
            <a:xfrm>
              <a:off x="2254900" y="2061050"/>
              <a:ext cx="143050" cy="415650"/>
            </a:xfrm>
            <a:custGeom>
              <a:avLst/>
              <a:gdLst/>
              <a:ahLst/>
              <a:cxnLst/>
              <a:rect l="l" t="t" r="r" b="b"/>
              <a:pathLst>
                <a:path w="5722" h="16626" extrusionOk="0">
                  <a:moveTo>
                    <a:pt x="2504" y="6585"/>
                  </a:moveTo>
                  <a:cubicBezTo>
                    <a:pt x="2647" y="6585"/>
                    <a:pt x="2794" y="6645"/>
                    <a:pt x="2916" y="6788"/>
                  </a:cubicBezTo>
                  <a:cubicBezTo>
                    <a:pt x="3153" y="7068"/>
                    <a:pt x="3349" y="7378"/>
                    <a:pt x="3500" y="7709"/>
                  </a:cubicBezTo>
                  <a:cubicBezTo>
                    <a:pt x="3766" y="8258"/>
                    <a:pt x="3464" y="8654"/>
                    <a:pt x="3096" y="8654"/>
                  </a:cubicBezTo>
                  <a:cubicBezTo>
                    <a:pt x="2878" y="8654"/>
                    <a:pt x="2636" y="8515"/>
                    <a:pt x="2476" y="8185"/>
                  </a:cubicBezTo>
                  <a:cubicBezTo>
                    <a:pt x="2367" y="7947"/>
                    <a:pt x="2226" y="7724"/>
                    <a:pt x="2057" y="7523"/>
                  </a:cubicBezTo>
                  <a:cubicBezTo>
                    <a:pt x="1694" y="7098"/>
                    <a:pt x="2083" y="6585"/>
                    <a:pt x="2504" y="6585"/>
                  </a:cubicBezTo>
                  <a:close/>
                  <a:moveTo>
                    <a:pt x="1" y="0"/>
                  </a:moveTo>
                  <a:lnTo>
                    <a:pt x="1" y="5475"/>
                  </a:lnTo>
                  <a:cubicBezTo>
                    <a:pt x="217" y="5475"/>
                    <a:pt x="434" y="5496"/>
                    <a:pt x="648" y="5532"/>
                  </a:cubicBezTo>
                  <a:cubicBezTo>
                    <a:pt x="1334" y="5657"/>
                    <a:pt x="1201" y="6655"/>
                    <a:pt x="564" y="6655"/>
                  </a:cubicBezTo>
                  <a:cubicBezTo>
                    <a:pt x="525" y="6655"/>
                    <a:pt x="483" y="6651"/>
                    <a:pt x="440" y="6643"/>
                  </a:cubicBezTo>
                  <a:cubicBezTo>
                    <a:pt x="296" y="6622"/>
                    <a:pt x="148" y="6610"/>
                    <a:pt x="1" y="6604"/>
                  </a:cubicBezTo>
                  <a:lnTo>
                    <a:pt x="1" y="14744"/>
                  </a:lnTo>
                  <a:lnTo>
                    <a:pt x="5722" y="16626"/>
                  </a:lnTo>
                  <a:lnTo>
                    <a:pt x="5722" y="10395"/>
                  </a:lnTo>
                  <a:cubicBezTo>
                    <a:pt x="5704" y="10397"/>
                    <a:pt x="5684" y="10397"/>
                    <a:pt x="5661" y="10397"/>
                  </a:cubicBezTo>
                  <a:cubicBezTo>
                    <a:pt x="5400" y="10397"/>
                    <a:pt x="4871" y="10299"/>
                    <a:pt x="4388" y="10085"/>
                  </a:cubicBezTo>
                  <a:cubicBezTo>
                    <a:pt x="3793" y="9819"/>
                    <a:pt x="4068" y="8997"/>
                    <a:pt x="4603" y="8997"/>
                  </a:cubicBezTo>
                  <a:cubicBezTo>
                    <a:pt x="4680" y="8997"/>
                    <a:pt x="4763" y="9014"/>
                    <a:pt x="4849" y="9052"/>
                  </a:cubicBezTo>
                  <a:cubicBezTo>
                    <a:pt x="5123" y="9176"/>
                    <a:pt x="5418" y="9251"/>
                    <a:pt x="5722" y="9275"/>
                  </a:cubicBezTo>
                  <a:lnTo>
                    <a:pt x="5722" y="188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78" name="Google Shape;5378;p69"/>
            <p:cNvSpPr/>
            <p:nvPr/>
          </p:nvSpPr>
          <p:spPr>
            <a:xfrm>
              <a:off x="2426175" y="2057100"/>
              <a:ext cx="141175" cy="418925"/>
            </a:xfrm>
            <a:custGeom>
              <a:avLst/>
              <a:gdLst/>
              <a:ahLst/>
              <a:cxnLst/>
              <a:rect l="l" t="t" r="r" b="b"/>
              <a:pathLst>
                <a:path w="5647" h="16757" extrusionOk="0">
                  <a:moveTo>
                    <a:pt x="2800" y="5647"/>
                  </a:moveTo>
                  <a:cubicBezTo>
                    <a:pt x="3154" y="5647"/>
                    <a:pt x="3516" y="5968"/>
                    <a:pt x="3349" y="6410"/>
                  </a:cubicBezTo>
                  <a:lnTo>
                    <a:pt x="3153" y="6937"/>
                  </a:lnTo>
                  <a:cubicBezTo>
                    <a:pt x="3055" y="7196"/>
                    <a:pt x="2850" y="7305"/>
                    <a:pt x="2643" y="7305"/>
                  </a:cubicBezTo>
                  <a:cubicBezTo>
                    <a:pt x="2288" y="7305"/>
                    <a:pt x="1929" y="6984"/>
                    <a:pt x="2096" y="6539"/>
                  </a:cubicBezTo>
                  <a:lnTo>
                    <a:pt x="2295" y="6012"/>
                  </a:lnTo>
                  <a:cubicBezTo>
                    <a:pt x="2390" y="5755"/>
                    <a:pt x="2594" y="5647"/>
                    <a:pt x="2800" y="5647"/>
                  </a:cubicBezTo>
                  <a:close/>
                  <a:moveTo>
                    <a:pt x="1700" y="8178"/>
                  </a:moveTo>
                  <a:cubicBezTo>
                    <a:pt x="2108" y="8178"/>
                    <a:pt x="2500" y="8655"/>
                    <a:pt x="2168" y="9090"/>
                  </a:cubicBezTo>
                  <a:cubicBezTo>
                    <a:pt x="1906" y="9433"/>
                    <a:pt x="1587" y="9725"/>
                    <a:pt x="1226" y="9960"/>
                  </a:cubicBezTo>
                  <a:cubicBezTo>
                    <a:pt x="1118" y="10030"/>
                    <a:pt x="1011" y="10060"/>
                    <a:pt x="911" y="10060"/>
                  </a:cubicBezTo>
                  <a:cubicBezTo>
                    <a:pt x="424" y="10060"/>
                    <a:pt x="97" y="9344"/>
                    <a:pt x="612" y="9012"/>
                  </a:cubicBezTo>
                  <a:cubicBezTo>
                    <a:pt x="867" y="8849"/>
                    <a:pt x="1090" y="8641"/>
                    <a:pt x="1274" y="8403"/>
                  </a:cubicBezTo>
                  <a:cubicBezTo>
                    <a:pt x="1394" y="8244"/>
                    <a:pt x="1548" y="8178"/>
                    <a:pt x="1700" y="8178"/>
                  </a:cubicBezTo>
                  <a:close/>
                  <a:moveTo>
                    <a:pt x="5080" y="0"/>
                  </a:moveTo>
                  <a:cubicBezTo>
                    <a:pt x="5010" y="0"/>
                    <a:pt x="4939" y="13"/>
                    <a:pt x="4869" y="41"/>
                  </a:cubicBezTo>
                  <a:lnTo>
                    <a:pt x="0" y="1989"/>
                  </a:lnTo>
                  <a:lnTo>
                    <a:pt x="0" y="16756"/>
                  </a:lnTo>
                  <a:lnTo>
                    <a:pt x="5291" y="14640"/>
                  </a:lnTo>
                  <a:cubicBezTo>
                    <a:pt x="5505" y="14555"/>
                    <a:pt x="5646" y="14347"/>
                    <a:pt x="5646" y="14116"/>
                  </a:cubicBezTo>
                  <a:lnTo>
                    <a:pt x="5646" y="565"/>
                  </a:lnTo>
                  <a:cubicBezTo>
                    <a:pt x="5644" y="240"/>
                    <a:pt x="5378" y="0"/>
                    <a:pt x="508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379" name="Google Shape;5379;p69"/>
          <p:cNvGrpSpPr/>
          <p:nvPr/>
        </p:nvGrpSpPr>
        <p:grpSpPr>
          <a:xfrm>
            <a:off x="2089442" y="3582592"/>
            <a:ext cx="339306" cy="251698"/>
            <a:chOff x="2678275" y="2090100"/>
            <a:chExt cx="481900" cy="357475"/>
          </a:xfrm>
        </p:grpSpPr>
        <p:sp>
          <p:nvSpPr>
            <p:cNvPr id="5380" name="Google Shape;5380;p69"/>
            <p:cNvSpPr/>
            <p:nvPr/>
          </p:nvSpPr>
          <p:spPr>
            <a:xfrm>
              <a:off x="2899450" y="2249100"/>
              <a:ext cx="39550" cy="39550"/>
            </a:xfrm>
            <a:custGeom>
              <a:avLst/>
              <a:gdLst/>
              <a:ahLst/>
              <a:cxnLst/>
              <a:rect l="l" t="t" r="r" b="b"/>
              <a:pathLst>
                <a:path w="1582" h="1582" extrusionOk="0">
                  <a:moveTo>
                    <a:pt x="793" y="1"/>
                  </a:moveTo>
                  <a:cubicBezTo>
                    <a:pt x="356" y="1"/>
                    <a:pt x="1" y="353"/>
                    <a:pt x="1" y="790"/>
                  </a:cubicBezTo>
                  <a:cubicBezTo>
                    <a:pt x="1" y="1226"/>
                    <a:pt x="356" y="1581"/>
                    <a:pt x="793" y="1581"/>
                  </a:cubicBezTo>
                  <a:cubicBezTo>
                    <a:pt x="1227" y="1581"/>
                    <a:pt x="1582" y="1226"/>
                    <a:pt x="1582" y="790"/>
                  </a:cubicBezTo>
                  <a:cubicBezTo>
                    <a:pt x="1582" y="353"/>
                    <a:pt x="1227" y="1"/>
                    <a:pt x="79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81" name="Google Shape;5381;p69"/>
            <p:cNvSpPr/>
            <p:nvPr/>
          </p:nvSpPr>
          <p:spPr>
            <a:xfrm>
              <a:off x="3092400" y="2249100"/>
              <a:ext cx="39550" cy="39550"/>
            </a:xfrm>
            <a:custGeom>
              <a:avLst/>
              <a:gdLst/>
              <a:ahLst/>
              <a:cxnLst/>
              <a:rect l="l" t="t" r="r" b="b"/>
              <a:pathLst>
                <a:path w="1582" h="1582" extrusionOk="0">
                  <a:moveTo>
                    <a:pt x="790" y="1"/>
                  </a:moveTo>
                  <a:cubicBezTo>
                    <a:pt x="353" y="1"/>
                    <a:pt x="1" y="353"/>
                    <a:pt x="1" y="790"/>
                  </a:cubicBezTo>
                  <a:cubicBezTo>
                    <a:pt x="1" y="1226"/>
                    <a:pt x="353" y="1581"/>
                    <a:pt x="790" y="1581"/>
                  </a:cubicBezTo>
                  <a:cubicBezTo>
                    <a:pt x="1226" y="1581"/>
                    <a:pt x="1582" y="1226"/>
                    <a:pt x="1582" y="790"/>
                  </a:cubicBezTo>
                  <a:cubicBezTo>
                    <a:pt x="1582" y="353"/>
                    <a:pt x="1226" y="1"/>
                    <a:pt x="79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82" name="Google Shape;5382;p69"/>
            <p:cNvSpPr/>
            <p:nvPr/>
          </p:nvSpPr>
          <p:spPr>
            <a:xfrm>
              <a:off x="2678350" y="2389425"/>
              <a:ext cx="481825" cy="58150"/>
            </a:xfrm>
            <a:custGeom>
              <a:avLst/>
              <a:gdLst/>
              <a:ahLst/>
              <a:cxnLst/>
              <a:rect l="l" t="t" r="r" b="b"/>
              <a:pathLst>
                <a:path w="19273" h="2326" extrusionOk="0">
                  <a:moveTo>
                    <a:pt x="1" y="1"/>
                  </a:moveTo>
                  <a:lnTo>
                    <a:pt x="1" y="1759"/>
                  </a:lnTo>
                  <a:cubicBezTo>
                    <a:pt x="1" y="2072"/>
                    <a:pt x="251" y="2325"/>
                    <a:pt x="564" y="2325"/>
                  </a:cubicBezTo>
                  <a:lnTo>
                    <a:pt x="18707" y="2325"/>
                  </a:lnTo>
                  <a:cubicBezTo>
                    <a:pt x="19020" y="2325"/>
                    <a:pt x="19273" y="2072"/>
                    <a:pt x="19273" y="1759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83" name="Google Shape;5383;p69"/>
            <p:cNvSpPr/>
            <p:nvPr/>
          </p:nvSpPr>
          <p:spPr>
            <a:xfrm>
              <a:off x="2706600" y="2249100"/>
              <a:ext cx="39550" cy="39550"/>
            </a:xfrm>
            <a:custGeom>
              <a:avLst/>
              <a:gdLst/>
              <a:ahLst/>
              <a:cxnLst/>
              <a:rect l="l" t="t" r="r" b="b"/>
              <a:pathLst>
                <a:path w="1582" h="1582" extrusionOk="0">
                  <a:moveTo>
                    <a:pt x="789" y="1"/>
                  </a:moveTo>
                  <a:cubicBezTo>
                    <a:pt x="352" y="1"/>
                    <a:pt x="0" y="353"/>
                    <a:pt x="0" y="790"/>
                  </a:cubicBezTo>
                  <a:cubicBezTo>
                    <a:pt x="0" y="1226"/>
                    <a:pt x="352" y="1581"/>
                    <a:pt x="789" y="1581"/>
                  </a:cubicBezTo>
                  <a:cubicBezTo>
                    <a:pt x="1226" y="1581"/>
                    <a:pt x="1581" y="1226"/>
                    <a:pt x="1581" y="790"/>
                  </a:cubicBezTo>
                  <a:cubicBezTo>
                    <a:pt x="1581" y="353"/>
                    <a:pt x="1226" y="1"/>
                    <a:pt x="78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84" name="Google Shape;5384;p69"/>
            <p:cNvSpPr/>
            <p:nvPr/>
          </p:nvSpPr>
          <p:spPr>
            <a:xfrm>
              <a:off x="2678275" y="2090100"/>
              <a:ext cx="481900" cy="271125"/>
            </a:xfrm>
            <a:custGeom>
              <a:avLst/>
              <a:gdLst/>
              <a:ahLst/>
              <a:cxnLst/>
              <a:rect l="l" t="t" r="r" b="b"/>
              <a:pathLst>
                <a:path w="19276" h="10845" extrusionOk="0">
                  <a:moveTo>
                    <a:pt x="9638" y="5229"/>
                  </a:moveTo>
                  <a:cubicBezTo>
                    <a:pt x="9885" y="5229"/>
                    <a:pt x="10134" y="5277"/>
                    <a:pt x="10372" y="5376"/>
                  </a:cubicBezTo>
                  <a:cubicBezTo>
                    <a:pt x="11091" y="5674"/>
                    <a:pt x="11558" y="6373"/>
                    <a:pt x="11558" y="7150"/>
                  </a:cubicBezTo>
                  <a:cubicBezTo>
                    <a:pt x="11558" y="8209"/>
                    <a:pt x="10697" y="9068"/>
                    <a:pt x="9640" y="9071"/>
                  </a:cubicBezTo>
                  <a:cubicBezTo>
                    <a:pt x="8863" y="9071"/>
                    <a:pt x="8161" y="8601"/>
                    <a:pt x="7866" y="7884"/>
                  </a:cubicBezTo>
                  <a:cubicBezTo>
                    <a:pt x="7568" y="7168"/>
                    <a:pt x="7731" y="6343"/>
                    <a:pt x="8282" y="5791"/>
                  </a:cubicBezTo>
                  <a:cubicBezTo>
                    <a:pt x="8648" y="5425"/>
                    <a:pt x="9139" y="5229"/>
                    <a:pt x="9638" y="5229"/>
                  </a:cubicBezTo>
                  <a:close/>
                  <a:moveTo>
                    <a:pt x="571" y="1"/>
                  </a:moveTo>
                  <a:cubicBezTo>
                    <a:pt x="281" y="1"/>
                    <a:pt x="3" y="226"/>
                    <a:pt x="1" y="567"/>
                  </a:cubicBezTo>
                  <a:lnTo>
                    <a:pt x="1" y="7150"/>
                  </a:lnTo>
                  <a:cubicBezTo>
                    <a:pt x="1" y="6373"/>
                    <a:pt x="471" y="5674"/>
                    <a:pt x="1187" y="5376"/>
                  </a:cubicBezTo>
                  <a:cubicBezTo>
                    <a:pt x="1425" y="5277"/>
                    <a:pt x="1674" y="5229"/>
                    <a:pt x="1921" y="5229"/>
                  </a:cubicBezTo>
                  <a:cubicBezTo>
                    <a:pt x="2420" y="5229"/>
                    <a:pt x="2912" y="5425"/>
                    <a:pt x="3280" y="5791"/>
                  </a:cubicBezTo>
                  <a:cubicBezTo>
                    <a:pt x="3828" y="6343"/>
                    <a:pt x="3994" y="7168"/>
                    <a:pt x="3696" y="7884"/>
                  </a:cubicBezTo>
                  <a:cubicBezTo>
                    <a:pt x="3398" y="8601"/>
                    <a:pt x="2699" y="9071"/>
                    <a:pt x="1922" y="9071"/>
                  </a:cubicBezTo>
                  <a:cubicBezTo>
                    <a:pt x="862" y="9068"/>
                    <a:pt x="4" y="8209"/>
                    <a:pt x="1" y="7150"/>
                  </a:cubicBezTo>
                  <a:lnTo>
                    <a:pt x="1" y="10844"/>
                  </a:lnTo>
                  <a:lnTo>
                    <a:pt x="19276" y="10844"/>
                  </a:lnTo>
                  <a:lnTo>
                    <a:pt x="19276" y="7150"/>
                  </a:lnTo>
                  <a:cubicBezTo>
                    <a:pt x="19276" y="7926"/>
                    <a:pt x="18806" y="8625"/>
                    <a:pt x="18089" y="8923"/>
                  </a:cubicBezTo>
                  <a:cubicBezTo>
                    <a:pt x="17852" y="9022"/>
                    <a:pt x="17603" y="9070"/>
                    <a:pt x="17356" y="9070"/>
                  </a:cubicBezTo>
                  <a:cubicBezTo>
                    <a:pt x="16857" y="9070"/>
                    <a:pt x="16365" y="8874"/>
                    <a:pt x="15997" y="8508"/>
                  </a:cubicBezTo>
                  <a:cubicBezTo>
                    <a:pt x="15449" y="7957"/>
                    <a:pt x="15283" y="7131"/>
                    <a:pt x="15581" y="6415"/>
                  </a:cubicBezTo>
                  <a:cubicBezTo>
                    <a:pt x="15879" y="5698"/>
                    <a:pt x="16578" y="5231"/>
                    <a:pt x="17355" y="5231"/>
                  </a:cubicBezTo>
                  <a:cubicBezTo>
                    <a:pt x="18415" y="5231"/>
                    <a:pt x="19273" y="6090"/>
                    <a:pt x="19276" y="7150"/>
                  </a:cubicBezTo>
                  <a:lnTo>
                    <a:pt x="19276" y="567"/>
                  </a:lnTo>
                  <a:cubicBezTo>
                    <a:pt x="19276" y="341"/>
                    <a:pt x="19137" y="133"/>
                    <a:pt x="18927" y="46"/>
                  </a:cubicBezTo>
                  <a:cubicBezTo>
                    <a:pt x="18857" y="17"/>
                    <a:pt x="18783" y="2"/>
                    <a:pt x="18709" y="2"/>
                  </a:cubicBezTo>
                  <a:cubicBezTo>
                    <a:pt x="18564" y="2"/>
                    <a:pt x="18420" y="58"/>
                    <a:pt x="18312" y="166"/>
                  </a:cubicBezTo>
                  <a:lnTo>
                    <a:pt x="14783" y="3641"/>
                  </a:lnTo>
                  <a:lnTo>
                    <a:pt x="9971" y="112"/>
                  </a:lnTo>
                  <a:cubicBezTo>
                    <a:pt x="9871" y="38"/>
                    <a:pt x="9754" y="1"/>
                    <a:pt x="9636" y="1"/>
                  </a:cubicBezTo>
                  <a:cubicBezTo>
                    <a:pt x="9517" y="1"/>
                    <a:pt x="9397" y="39"/>
                    <a:pt x="9297" y="115"/>
                  </a:cubicBezTo>
                  <a:lnTo>
                    <a:pt x="4656" y="3641"/>
                  </a:lnTo>
                  <a:lnTo>
                    <a:pt x="952" y="154"/>
                  </a:lnTo>
                  <a:cubicBezTo>
                    <a:pt x="840" y="48"/>
                    <a:pt x="704" y="1"/>
                    <a:pt x="57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385" name="Google Shape;5385;p69"/>
          <p:cNvGrpSpPr/>
          <p:nvPr/>
        </p:nvGrpSpPr>
        <p:grpSpPr>
          <a:xfrm>
            <a:off x="2566646" y="3594790"/>
            <a:ext cx="219345" cy="227301"/>
            <a:chOff x="3357325" y="2093500"/>
            <a:chExt cx="311525" cy="322825"/>
          </a:xfrm>
        </p:grpSpPr>
        <p:sp>
          <p:nvSpPr>
            <p:cNvPr id="5386" name="Google Shape;5386;p69"/>
            <p:cNvSpPr/>
            <p:nvPr/>
          </p:nvSpPr>
          <p:spPr>
            <a:xfrm>
              <a:off x="3357325" y="2210550"/>
              <a:ext cx="85700" cy="205775"/>
            </a:xfrm>
            <a:custGeom>
              <a:avLst/>
              <a:gdLst/>
              <a:ahLst/>
              <a:cxnLst/>
              <a:rect l="l" t="t" r="r" b="b"/>
              <a:pathLst>
                <a:path w="3428" h="8231" extrusionOk="0">
                  <a:moveTo>
                    <a:pt x="566" y="1"/>
                  </a:moveTo>
                  <a:cubicBezTo>
                    <a:pt x="253" y="1"/>
                    <a:pt x="0" y="251"/>
                    <a:pt x="0" y="564"/>
                  </a:cubicBezTo>
                  <a:lnTo>
                    <a:pt x="0" y="7664"/>
                  </a:lnTo>
                  <a:cubicBezTo>
                    <a:pt x="0" y="7978"/>
                    <a:pt x="253" y="8231"/>
                    <a:pt x="566" y="8231"/>
                  </a:cubicBezTo>
                  <a:lnTo>
                    <a:pt x="2861" y="8231"/>
                  </a:lnTo>
                  <a:cubicBezTo>
                    <a:pt x="3174" y="8231"/>
                    <a:pt x="3427" y="7978"/>
                    <a:pt x="3427" y="7664"/>
                  </a:cubicBezTo>
                  <a:lnTo>
                    <a:pt x="3427" y="564"/>
                  </a:lnTo>
                  <a:cubicBezTo>
                    <a:pt x="3427" y="251"/>
                    <a:pt x="3174" y="1"/>
                    <a:pt x="286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87" name="Google Shape;5387;p69"/>
            <p:cNvSpPr/>
            <p:nvPr/>
          </p:nvSpPr>
          <p:spPr>
            <a:xfrm>
              <a:off x="3471225" y="2152075"/>
              <a:ext cx="84725" cy="264250"/>
            </a:xfrm>
            <a:custGeom>
              <a:avLst/>
              <a:gdLst/>
              <a:ahLst/>
              <a:cxnLst/>
              <a:rect l="l" t="t" r="r" b="b"/>
              <a:pathLst>
                <a:path w="3389" h="10570" extrusionOk="0">
                  <a:moveTo>
                    <a:pt x="563" y="0"/>
                  </a:moveTo>
                  <a:cubicBezTo>
                    <a:pt x="253" y="0"/>
                    <a:pt x="0" y="250"/>
                    <a:pt x="0" y="563"/>
                  </a:cubicBezTo>
                  <a:lnTo>
                    <a:pt x="0" y="10003"/>
                  </a:lnTo>
                  <a:cubicBezTo>
                    <a:pt x="0" y="10317"/>
                    <a:pt x="253" y="10570"/>
                    <a:pt x="563" y="10570"/>
                  </a:cubicBezTo>
                  <a:lnTo>
                    <a:pt x="2822" y="10570"/>
                  </a:lnTo>
                  <a:cubicBezTo>
                    <a:pt x="3135" y="10570"/>
                    <a:pt x="3388" y="10317"/>
                    <a:pt x="3388" y="10003"/>
                  </a:cubicBezTo>
                  <a:lnTo>
                    <a:pt x="3388" y="563"/>
                  </a:lnTo>
                  <a:cubicBezTo>
                    <a:pt x="3388" y="250"/>
                    <a:pt x="3135" y="0"/>
                    <a:pt x="282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88" name="Google Shape;5388;p69"/>
            <p:cNvSpPr/>
            <p:nvPr/>
          </p:nvSpPr>
          <p:spPr>
            <a:xfrm>
              <a:off x="3584150" y="2093500"/>
              <a:ext cx="84700" cy="322825"/>
            </a:xfrm>
            <a:custGeom>
              <a:avLst/>
              <a:gdLst/>
              <a:ahLst/>
              <a:cxnLst/>
              <a:rect l="l" t="t" r="r" b="b"/>
              <a:pathLst>
                <a:path w="3388" h="12913" extrusionOk="0">
                  <a:moveTo>
                    <a:pt x="563" y="0"/>
                  </a:moveTo>
                  <a:cubicBezTo>
                    <a:pt x="253" y="0"/>
                    <a:pt x="0" y="253"/>
                    <a:pt x="0" y="566"/>
                  </a:cubicBezTo>
                  <a:lnTo>
                    <a:pt x="0" y="12346"/>
                  </a:lnTo>
                  <a:cubicBezTo>
                    <a:pt x="0" y="12660"/>
                    <a:pt x="253" y="12913"/>
                    <a:pt x="563" y="12913"/>
                  </a:cubicBezTo>
                  <a:lnTo>
                    <a:pt x="2822" y="12913"/>
                  </a:lnTo>
                  <a:cubicBezTo>
                    <a:pt x="3135" y="12913"/>
                    <a:pt x="3388" y="12660"/>
                    <a:pt x="3388" y="12346"/>
                  </a:cubicBezTo>
                  <a:lnTo>
                    <a:pt x="3388" y="566"/>
                  </a:lnTo>
                  <a:cubicBezTo>
                    <a:pt x="3388" y="253"/>
                    <a:pt x="3135" y="0"/>
                    <a:pt x="282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5389" name="Google Shape;5389;p69"/>
          <p:cNvSpPr/>
          <p:nvPr/>
        </p:nvSpPr>
        <p:spPr>
          <a:xfrm>
            <a:off x="2921919" y="3550464"/>
            <a:ext cx="333673" cy="315824"/>
          </a:xfrm>
          <a:custGeom>
            <a:avLst/>
            <a:gdLst/>
            <a:ahLst/>
            <a:cxnLst/>
            <a:rect l="l" t="t" r="r" b="b"/>
            <a:pathLst>
              <a:path w="18956" h="17942" extrusionOk="0">
                <a:moveTo>
                  <a:pt x="6270" y="9375"/>
                </a:moveTo>
                <a:lnTo>
                  <a:pt x="6267" y="16812"/>
                </a:lnTo>
                <a:lnTo>
                  <a:pt x="1130" y="16812"/>
                </a:lnTo>
                <a:lnTo>
                  <a:pt x="1130" y="13545"/>
                </a:lnTo>
                <a:lnTo>
                  <a:pt x="6270" y="9375"/>
                </a:lnTo>
                <a:close/>
                <a:moveTo>
                  <a:pt x="7399" y="9116"/>
                </a:moveTo>
                <a:lnTo>
                  <a:pt x="12103" y="11534"/>
                </a:lnTo>
                <a:lnTo>
                  <a:pt x="12100" y="16812"/>
                </a:lnTo>
                <a:lnTo>
                  <a:pt x="7399" y="16812"/>
                </a:lnTo>
                <a:lnTo>
                  <a:pt x="7399" y="9116"/>
                </a:lnTo>
                <a:close/>
                <a:moveTo>
                  <a:pt x="564" y="1"/>
                </a:moveTo>
                <a:cubicBezTo>
                  <a:pt x="251" y="1"/>
                  <a:pt x="1" y="254"/>
                  <a:pt x="1" y="564"/>
                </a:cubicBezTo>
                <a:lnTo>
                  <a:pt x="1" y="13274"/>
                </a:lnTo>
                <a:lnTo>
                  <a:pt x="1" y="17376"/>
                </a:lnTo>
                <a:cubicBezTo>
                  <a:pt x="1" y="17689"/>
                  <a:pt x="251" y="17942"/>
                  <a:pt x="564" y="17942"/>
                </a:cubicBezTo>
                <a:lnTo>
                  <a:pt x="18324" y="17942"/>
                </a:lnTo>
                <a:cubicBezTo>
                  <a:pt x="18637" y="17942"/>
                  <a:pt x="18890" y="17689"/>
                  <a:pt x="18890" y="17376"/>
                </a:cubicBezTo>
                <a:cubicBezTo>
                  <a:pt x="18890" y="17062"/>
                  <a:pt x="18637" y="16812"/>
                  <a:pt x="18324" y="16812"/>
                </a:cubicBezTo>
                <a:lnTo>
                  <a:pt x="13232" y="16812"/>
                </a:lnTo>
                <a:lnTo>
                  <a:pt x="13232" y="11425"/>
                </a:lnTo>
                <a:lnTo>
                  <a:pt x="16210" y="8444"/>
                </a:lnTo>
                <a:lnTo>
                  <a:pt x="17400" y="9634"/>
                </a:lnTo>
                <a:cubicBezTo>
                  <a:pt x="17514" y="9748"/>
                  <a:pt x="17656" y="9799"/>
                  <a:pt x="17796" y="9799"/>
                </a:cubicBezTo>
                <a:cubicBezTo>
                  <a:pt x="18059" y="9799"/>
                  <a:pt x="18314" y="9616"/>
                  <a:pt x="18357" y="9317"/>
                </a:cubicBezTo>
                <a:lnTo>
                  <a:pt x="18905" y="5592"/>
                </a:lnTo>
                <a:cubicBezTo>
                  <a:pt x="18955" y="5247"/>
                  <a:pt x="18683" y="4948"/>
                  <a:pt x="18347" y="4948"/>
                </a:cubicBezTo>
                <a:cubicBezTo>
                  <a:pt x="18320" y="4948"/>
                  <a:pt x="18292" y="4950"/>
                  <a:pt x="18264" y="4954"/>
                </a:cubicBezTo>
                <a:lnTo>
                  <a:pt x="14539" y="5502"/>
                </a:lnTo>
                <a:cubicBezTo>
                  <a:pt x="14078" y="5568"/>
                  <a:pt x="13895" y="6132"/>
                  <a:pt x="14223" y="6460"/>
                </a:cubicBezTo>
                <a:lnTo>
                  <a:pt x="15412" y="7649"/>
                </a:lnTo>
                <a:lnTo>
                  <a:pt x="12558" y="10501"/>
                </a:lnTo>
                <a:lnTo>
                  <a:pt x="7092" y="7688"/>
                </a:lnTo>
                <a:lnTo>
                  <a:pt x="7059" y="7673"/>
                </a:lnTo>
                <a:lnTo>
                  <a:pt x="7044" y="7667"/>
                </a:lnTo>
                <a:cubicBezTo>
                  <a:pt x="7032" y="7661"/>
                  <a:pt x="7020" y="7658"/>
                  <a:pt x="7008" y="7655"/>
                </a:cubicBezTo>
                <a:cubicBezTo>
                  <a:pt x="7002" y="7652"/>
                  <a:pt x="6996" y="7649"/>
                  <a:pt x="6990" y="7649"/>
                </a:cubicBezTo>
                <a:lnTo>
                  <a:pt x="6957" y="7640"/>
                </a:lnTo>
                <a:lnTo>
                  <a:pt x="6942" y="7637"/>
                </a:lnTo>
                <a:cubicBezTo>
                  <a:pt x="6926" y="7634"/>
                  <a:pt x="6908" y="7631"/>
                  <a:pt x="6893" y="7628"/>
                </a:cubicBezTo>
                <a:lnTo>
                  <a:pt x="6770" y="7628"/>
                </a:lnTo>
                <a:cubicBezTo>
                  <a:pt x="6758" y="7631"/>
                  <a:pt x="6743" y="7634"/>
                  <a:pt x="6728" y="7637"/>
                </a:cubicBezTo>
                <a:lnTo>
                  <a:pt x="6710" y="7640"/>
                </a:lnTo>
                <a:lnTo>
                  <a:pt x="6680" y="7649"/>
                </a:lnTo>
                <a:lnTo>
                  <a:pt x="6658" y="7652"/>
                </a:lnTo>
                <a:cubicBezTo>
                  <a:pt x="6646" y="7658"/>
                  <a:pt x="6631" y="7664"/>
                  <a:pt x="6616" y="7670"/>
                </a:cubicBezTo>
                <a:cubicBezTo>
                  <a:pt x="6610" y="7670"/>
                  <a:pt x="6607" y="7673"/>
                  <a:pt x="6601" y="7676"/>
                </a:cubicBezTo>
                <a:cubicBezTo>
                  <a:pt x="6595" y="7679"/>
                  <a:pt x="6583" y="7685"/>
                  <a:pt x="6574" y="7688"/>
                </a:cubicBezTo>
                <a:lnTo>
                  <a:pt x="6556" y="7700"/>
                </a:lnTo>
                <a:cubicBezTo>
                  <a:pt x="6547" y="7703"/>
                  <a:pt x="6538" y="7709"/>
                  <a:pt x="6529" y="7715"/>
                </a:cubicBezTo>
                <a:lnTo>
                  <a:pt x="6514" y="7724"/>
                </a:lnTo>
                <a:cubicBezTo>
                  <a:pt x="6502" y="7733"/>
                  <a:pt x="6490" y="7743"/>
                  <a:pt x="6475" y="7752"/>
                </a:cubicBezTo>
                <a:lnTo>
                  <a:pt x="6475" y="7755"/>
                </a:lnTo>
                <a:lnTo>
                  <a:pt x="1130" y="12091"/>
                </a:lnTo>
                <a:lnTo>
                  <a:pt x="1130" y="564"/>
                </a:lnTo>
                <a:cubicBezTo>
                  <a:pt x="1130" y="254"/>
                  <a:pt x="877" y="1"/>
                  <a:pt x="564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grpSp>
        <p:nvGrpSpPr>
          <p:cNvPr id="5390" name="Google Shape;5390;p69"/>
          <p:cNvGrpSpPr/>
          <p:nvPr/>
        </p:nvGrpSpPr>
        <p:grpSpPr>
          <a:xfrm>
            <a:off x="3360836" y="3538814"/>
            <a:ext cx="292078" cy="339253"/>
            <a:chOff x="4492800" y="2027925"/>
            <a:chExt cx="414825" cy="481825"/>
          </a:xfrm>
        </p:grpSpPr>
        <p:sp>
          <p:nvSpPr>
            <p:cNvPr id="5391" name="Google Shape;5391;p69"/>
            <p:cNvSpPr/>
            <p:nvPr/>
          </p:nvSpPr>
          <p:spPr>
            <a:xfrm>
              <a:off x="4492800" y="2027925"/>
              <a:ext cx="54600" cy="481825"/>
            </a:xfrm>
            <a:custGeom>
              <a:avLst/>
              <a:gdLst/>
              <a:ahLst/>
              <a:cxnLst/>
              <a:rect l="l" t="t" r="r" b="b"/>
              <a:pathLst>
                <a:path w="2184" h="19273" extrusionOk="0">
                  <a:moveTo>
                    <a:pt x="912" y="1"/>
                  </a:moveTo>
                  <a:cubicBezTo>
                    <a:pt x="407" y="1"/>
                    <a:pt x="0" y="407"/>
                    <a:pt x="0" y="913"/>
                  </a:cubicBezTo>
                  <a:lnTo>
                    <a:pt x="0" y="18360"/>
                  </a:lnTo>
                  <a:cubicBezTo>
                    <a:pt x="0" y="18866"/>
                    <a:pt x="407" y="19273"/>
                    <a:pt x="912" y="19273"/>
                  </a:cubicBezTo>
                  <a:lnTo>
                    <a:pt x="1271" y="19273"/>
                  </a:lnTo>
                  <a:cubicBezTo>
                    <a:pt x="1777" y="19273"/>
                    <a:pt x="2183" y="18866"/>
                    <a:pt x="2183" y="18360"/>
                  </a:cubicBezTo>
                  <a:lnTo>
                    <a:pt x="2183" y="913"/>
                  </a:lnTo>
                  <a:cubicBezTo>
                    <a:pt x="2183" y="407"/>
                    <a:pt x="1777" y="1"/>
                    <a:pt x="127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92" name="Google Shape;5392;p69"/>
            <p:cNvSpPr/>
            <p:nvPr/>
          </p:nvSpPr>
          <p:spPr>
            <a:xfrm>
              <a:off x="4575600" y="2051425"/>
              <a:ext cx="332025" cy="262450"/>
            </a:xfrm>
            <a:custGeom>
              <a:avLst/>
              <a:gdLst/>
              <a:ahLst/>
              <a:cxnLst/>
              <a:rect l="l" t="t" r="r" b="b"/>
              <a:pathLst>
                <a:path w="13281" h="10498" extrusionOk="0">
                  <a:moveTo>
                    <a:pt x="0" y="0"/>
                  </a:moveTo>
                  <a:lnTo>
                    <a:pt x="0" y="10497"/>
                  </a:lnTo>
                  <a:lnTo>
                    <a:pt x="12485" y="10497"/>
                  </a:lnTo>
                  <a:cubicBezTo>
                    <a:pt x="13006" y="10494"/>
                    <a:pt x="13280" y="9874"/>
                    <a:pt x="12925" y="9488"/>
                  </a:cubicBezTo>
                  <a:lnTo>
                    <a:pt x="9010" y="5249"/>
                  </a:lnTo>
                  <a:lnTo>
                    <a:pt x="12925" y="1006"/>
                  </a:lnTo>
                  <a:cubicBezTo>
                    <a:pt x="13280" y="620"/>
                    <a:pt x="13006" y="0"/>
                    <a:pt x="1248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393" name="Google Shape;5393;p69"/>
          <p:cNvGrpSpPr/>
          <p:nvPr/>
        </p:nvGrpSpPr>
        <p:grpSpPr>
          <a:xfrm>
            <a:off x="3759928" y="3538805"/>
            <a:ext cx="339200" cy="339271"/>
            <a:chOff x="5049725" y="2027900"/>
            <a:chExt cx="481750" cy="481850"/>
          </a:xfrm>
        </p:grpSpPr>
        <p:sp>
          <p:nvSpPr>
            <p:cNvPr id="5394" name="Google Shape;5394;p69"/>
            <p:cNvSpPr/>
            <p:nvPr/>
          </p:nvSpPr>
          <p:spPr>
            <a:xfrm>
              <a:off x="5191775" y="2394925"/>
              <a:ext cx="197625" cy="114825"/>
            </a:xfrm>
            <a:custGeom>
              <a:avLst/>
              <a:gdLst/>
              <a:ahLst/>
              <a:cxnLst/>
              <a:rect l="l" t="t" r="r" b="b"/>
              <a:pathLst>
                <a:path w="7905" h="4593" extrusionOk="0">
                  <a:moveTo>
                    <a:pt x="0" y="0"/>
                  </a:moveTo>
                  <a:lnTo>
                    <a:pt x="0" y="566"/>
                  </a:lnTo>
                  <a:cubicBezTo>
                    <a:pt x="3" y="1298"/>
                    <a:pt x="479" y="1949"/>
                    <a:pt x="1178" y="2171"/>
                  </a:cubicBezTo>
                  <a:cubicBezTo>
                    <a:pt x="1407" y="3502"/>
                    <a:pt x="2560" y="4593"/>
                    <a:pt x="3954" y="4593"/>
                  </a:cubicBezTo>
                  <a:cubicBezTo>
                    <a:pt x="5345" y="4593"/>
                    <a:pt x="6499" y="3502"/>
                    <a:pt x="6728" y="2171"/>
                  </a:cubicBezTo>
                  <a:cubicBezTo>
                    <a:pt x="7426" y="1949"/>
                    <a:pt x="7902" y="1298"/>
                    <a:pt x="7905" y="566"/>
                  </a:cubicBezTo>
                  <a:lnTo>
                    <a:pt x="790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95" name="Google Shape;5395;p69"/>
            <p:cNvSpPr/>
            <p:nvPr/>
          </p:nvSpPr>
          <p:spPr>
            <a:xfrm>
              <a:off x="5113625" y="2027900"/>
              <a:ext cx="347300" cy="338825"/>
            </a:xfrm>
            <a:custGeom>
              <a:avLst/>
              <a:gdLst/>
              <a:ahLst/>
              <a:cxnLst/>
              <a:rect l="l" t="t" r="r" b="b"/>
              <a:pathLst>
                <a:path w="13892" h="13553" extrusionOk="0">
                  <a:moveTo>
                    <a:pt x="7080" y="2260"/>
                  </a:moveTo>
                  <a:cubicBezTo>
                    <a:pt x="9574" y="2263"/>
                    <a:pt x="11594" y="4284"/>
                    <a:pt x="11597" y="6777"/>
                  </a:cubicBezTo>
                  <a:cubicBezTo>
                    <a:pt x="11597" y="7090"/>
                    <a:pt x="11344" y="7340"/>
                    <a:pt x="11031" y="7340"/>
                  </a:cubicBezTo>
                  <a:cubicBezTo>
                    <a:pt x="10718" y="7340"/>
                    <a:pt x="10468" y="7090"/>
                    <a:pt x="10468" y="6777"/>
                  </a:cubicBezTo>
                  <a:cubicBezTo>
                    <a:pt x="10465" y="4907"/>
                    <a:pt x="8950" y="3392"/>
                    <a:pt x="7080" y="3389"/>
                  </a:cubicBezTo>
                  <a:cubicBezTo>
                    <a:pt x="6767" y="3389"/>
                    <a:pt x="6514" y="3136"/>
                    <a:pt x="6514" y="2826"/>
                  </a:cubicBezTo>
                  <a:cubicBezTo>
                    <a:pt x="6514" y="2513"/>
                    <a:pt x="6767" y="2260"/>
                    <a:pt x="7080" y="2260"/>
                  </a:cubicBezTo>
                  <a:close/>
                  <a:moveTo>
                    <a:pt x="7070" y="1"/>
                  </a:moveTo>
                  <a:cubicBezTo>
                    <a:pt x="6595" y="1"/>
                    <a:pt x="6111" y="50"/>
                    <a:pt x="5623" y="152"/>
                  </a:cubicBezTo>
                  <a:cubicBezTo>
                    <a:pt x="3075" y="685"/>
                    <a:pt x="1001" y="2754"/>
                    <a:pt x="459" y="5301"/>
                  </a:cubicBezTo>
                  <a:cubicBezTo>
                    <a:pt x="1" y="7469"/>
                    <a:pt x="567" y="9644"/>
                    <a:pt x="2015" y="11270"/>
                  </a:cubicBezTo>
                  <a:cubicBezTo>
                    <a:pt x="2584" y="11908"/>
                    <a:pt x="2952" y="12703"/>
                    <a:pt x="3072" y="13552"/>
                  </a:cubicBezTo>
                  <a:lnTo>
                    <a:pt x="11088" y="13552"/>
                  </a:lnTo>
                  <a:cubicBezTo>
                    <a:pt x="11221" y="12691"/>
                    <a:pt x="11597" y="11887"/>
                    <a:pt x="12175" y="11233"/>
                  </a:cubicBezTo>
                  <a:cubicBezTo>
                    <a:pt x="13259" y="10002"/>
                    <a:pt x="13892" y="8418"/>
                    <a:pt x="13892" y="6777"/>
                  </a:cubicBezTo>
                  <a:cubicBezTo>
                    <a:pt x="13892" y="2969"/>
                    <a:pt x="10766" y="1"/>
                    <a:pt x="707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96" name="Google Shape;5396;p69"/>
            <p:cNvSpPr/>
            <p:nvPr/>
          </p:nvSpPr>
          <p:spPr>
            <a:xfrm>
              <a:off x="5049725" y="2197300"/>
              <a:ext cx="56400" cy="28275"/>
            </a:xfrm>
            <a:custGeom>
              <a:avLst/>
              <a:gdLst/>
              <a:ahLst/>
              <a:cxnLst/>
              <a:rect l="l" t="t" r="r" b="b"/>
              <a:pathLst>
                <a:path w="2256" h="1131" extrusionOk="0">
                  <a:moveTo>
                    <a:pt x="563" y="1"/>
                  </a:moveTo>
                  <a:cubicBezTo>
                    <a:pt x="250" y="1"/>
                    <a:pt x="0" y="254"/>
                    <a:pt x="0" y="567"/>
                  </a:cubicBezTo>
                  <a:cubicBezTo>
                    <a:pt x="0" y="877"/>
                    <a:pt x="250" y="1130"/>
                    <a:pt x="563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97" name="Google Shape;5397;p69"/>
            <p:cNvSpPr/>
            <p:nvPr/>
          </p:nvSpPr>
          <p:spPr>
            <a:xfrm>
              <a:off x="5052575" y="2102800"/>
              <a:ext cx="50850" cy="48075"/>
            </a:xfrm>
            <a:custGeom>
              <a:avLst/>
              <a:gdLst/>
              <a:ahLst/>
              <a:cxnLst/>
              <a:rect l="l" t="t" r="r" b="b"/>
              <a:pathLst>
                <a:path w="2034" h="1923" extrusionOk="0">
                  <a:moveTo>
                    <a:pt x="623" y="0"/>
                  </a:moveTo>
                  <a:cubicBezTo>
                    <a:pt x="478" y="0"/>
                    <a:pt x="333" y="56"/>
                    <a:pt x="224" y="167"/>
                  </a:cubicBezTo>
                  <a:cubicBezTo>
                    <a:pt x="4" y="384"/>
                    <a:pt x="1" y="736"/>
                    <a:pt x="214" y="959"/>
                  </a:cubicBezTo>
                  <a:lnTo>
                    <a:pt x="1015" y="1757"/>
                  </a:lnTo>
                  <a:cubicBezTo>
                    <a:pt x="1125" y="1867"/>
                    <a:pt x="1269" y="1922"/>
                    <a:pt x="1413" y="1922"/>
                  </a:cubicBezTo>
                  <a:cubicBezTo>
                    <a:pt x="1558" y="1922"/>
                    <a:pt x="1702" y="1867"/>
                    <a:pt x="1813" y="1757"/>
                  </a:cubicBezTo>
                  <a:cubicBezTo>
                    <a:pt x="2033" y="1534"/>
                    <a:pt x="2033" y="1179"/>
                    <a:pt x="1813" y="959"/>
                  </a:cubicBezTo>
                  <a:lnTo>
                    <a:pt x="1015" y="158"/>
                  </a:lnTo>
                  <a:cubicBezTo>
                    <a:pt x="906" y="53"/>
                    <a:pt x="764" y="0"/>
                    <a:pt x="62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98" name="Google Shape;5398;p69"/>
            <p:cNvSpPr/>
            <p:nvPr/>
          </p:nvSpPr>
          <p:spPr>
            <a:xfrm>
              <a:off x="5052575" y="2272175"/>
              <a:ext cx="50700" cy="47900"/>
            </a:xfrm>
            <a:custGeom>
              <a:avLst/>
              <a:gdLst/>
              <a:ahLst/>
              <a:cxnLst/>
              <a:rect l="l" t="t" r="r" b="b"/>
              <a:pathLst>
                <a:path w="2028" h="1916" extrusionOk="0">
                  <a:moveTo>
                    <a:pt x="1405" y="0"/>
                  </a:moveTo>
                  <a:cubicBezTo>
                    <a:pt x="1264" y="0"/>
                    <a:pt x="1124" y="53"/>
                    <a:pt x="1015" y="159"/>
                  </a:cubicBezTo>
                  <a:lnTo>
                    <a:pt x="214" y="960"/>
                  </a:lnTo>
                  <a:cubicBezTo>
                    <a:pt x="1" y="1179"/>
                    <a:pt x="4" y="1532"/>
                    <a:pt x="224" y="1749"/>
                  </a:cubicBezTo>
                  <a:cubicBezTo>
                    <a:pt x="333" y="1860"/>
                    <a:pt x="478" y="1916"/>
                    <a:pt x="623" y="1916"/>
                  </a:cubicBezTo>
                  <a:cubicBezTo>
                    <a:pt x="764" y="1916"/>
                    <a:pt x="906" y="1863"/>
                    <a:pt x="1015" y="1758"/>
                  </a:cubicBezTo>
                  <a:lnTo>
                    <a:pt x="1813" y="960"/>
                  </a:lnTo>
                  <a:cubicBezTo>
                    <a:pt x="2027" y="737"/>
                    <a:pt x="2024" y="384"/>
                    <a:pt x="1804" y="168"/>
                  </a:cubicBezTo>
                  <a:cubicBezTo>
                    <a:pt x="1695" y="56"/>
                    <a:pt x="1550" y="0"/>
                    <a:pt x="140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99" name="Google Shape;5399;p69"/>
            <p:cNvSpPr/>
            <p:nvPr/>
          </p:nvSpPr>
          <p:spPr>
            <a:xfrm>
              <a:off x="5475050" y="2197300"/>
              <a:ext cx="56425" cy="28275"/>
            </a:xfrm>
            <a:custGeom>
              <a:avLst/>
              <a:gdLst/>
              <a:ahLst/>
              <a:cxnLst/>
              <a:rect l="l" t="t" r="r" b="b"/>
              <a:pathLst>
                <a:path w="2257" h="1131" extrusionOk="0">
                  <a:moveTo>
                    <a:pt x="564" y="1"/>
                  </a:moveTo>
                  <a:cubicBezTo>
                    <a:pt x="251" y="1"/>
                    <a:pt x="1" y="254"/>
                    <a:pt x="1" y="567"/>
                  </a:cubicBezTo>
                  <a:cubicBezTo>
                    <a:pt x="1" y="877"/>
                    <a:pt x="251" y="1130"/>
                    <a:pt x="564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00" name="Google Shape;5400;p69"/>
            <p:cNvSpPr/>
            <p:nvPr/>
          </p:nvSpPr>
          <p:spPr>
            <a:xfrm>
              <a:off x="5477925" y="2102800"/>
              <a:ext cx="50675" cy="47900"/>
            </a:xfrm>
            <a:custGeom>
              <a:avLst/>
              <a:gdLst/>
              <a:ahLst/>
              <a:cxnLst/>
              <a:rect l="l" t="t" r="r" b="b"/>
              <a:pathLst>
                <a:path w="2027" h="1916" extrusionOk="0">
                  <a:moveTo>
                    <a:pt x="1405" y="0"/>
                  </a:moveTo>
                  <a:cubicBezTo>
                    <a:pt x="1264" y="0"/>
                    <a:pt x="1123" y="53"/>
                    <a:pt x="1015" y="158"/>
                  </a:cubicBezTo>
                  <a:lnTo>
                    <a:pt x="214" y="959"/>
                  </a:lnTo>
                  <a:cubicBezTo>
                    <a:pt x="0" y="1179"/>
                    <a:pt x="3" y="1531"/>
                    <a:pt x="223" y="1748"/>
                  </a:cubicBezTo>
                  <a:cubicBezTo>
                    <a:pt x="333" y="1860"/>
                    <a:pt x="478" y="1915"/>
                    <a:pt x="623" y="1915"/>
                  </a:cubicBezTo>
                  <a:cubicBezTo>
                    <a:pt x="764" y="1915"/>
                    <a:pt x="905" y="1863"/>
                    <a:pt x="1015" y="1757"/>
                  </a:cubicBezTo>
                  <a:lnTo>
                    <a:pt x="1813" y="959"/>
                  </a:lnTo>
                  <a:cubicBezTo>
                    <a:pt x="2027" y="736"/>
                    <a:pt x="2024" y="384"/>
                    <a:pt x="1804" y="167"/>
                  </a:cubicBezTo>
                  <a:cubicBezTo>
                    <a:pt x="1694" y="56"/>
                    <a:pt x="1549" y="0"/>
                    <a:pt x="140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01" name="Google Shape;5401;p69"/>
            <p:cNvSpPr/>
            <p:nvPr/>
          </p:nvSpPr>
          <p:spPr>
            <a:xfrm>
              <a:off x="5477775" y="2272000"/>
              <a:ext cx="50825" cy="48075"/>
            </a:xfrm>
            <a:custGeom>
              <a:avLst/>
              <a:gdLst/>
              <a:ahLst/>
              <a:cxnLst/>
              <a:rect l="l" t="t" r="r" b="b"/>
              <a:pathLst>
                <a:path w="2033" h="1923" extrusionOk="0">
                  <a:moveTo>
                    <a:pt x="621" y="1"/>
                  </a:moveTo>
                  <a:cubicBezTo>
                    <a:pt x="476" y="1"/>
                    <a:pt x="331" y="56"/>
                    <a:pt x="220" y="166"/>
                  </a:cubicBezTo>
                  <a:cubicBezTo>
                    <a:pt x="0" y="388"/>
                    <a:pt x="0" y="744"/>
                    <a:pt x="220" y="967"/>
                  </a:cubicBezTo>
                  <a:lnTo>
                    <a:pt x="1021" y="1765"/>
                  </a:lnTo>
                  <a:cubicBezTo>
                    <a:pt x="1129" y="1870"/>
                    <a:pt x="1270" y="1923"/>
                    <a:pt x="1411" y="1923"/>
                  </a:cubicBezTo>
                  <a:cubicBezTo>
                    <a:pt x="1555" y="1923"/>
                    <a:pt x="1700" y="1867"/>
                    <a:pt x="1810" y="1756"/>
                  </a:cubicBezTo>
                  <a:cubicBezTo>
                    <a:pt x="2030" y="1539"/>
                    <a:pt x="2033" y="1186"/>
                    <a:pt x="1819" y="967"/>
                  </a:cubicBezTo>
                  <a:lnTo>
                    <a:pt x="1021" y="166"/>
                  </a:lnTo>
                  <a:cubicBezTo>
                    <a:pt x="910" y="56"/>
                    <a:pt x="765" y="1"/>
                    <a:pt x="62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402" name="Google Shape;5402;p69"/>
          <p:cNvGrpSpPr/>
          <p:nvPr/>
        </p:nvGrpSpPr>
        <p:grpSpPr>
          <a:xfrm>
            <a:off x="4233524" y="3538893"/>
            <a:ext cx="219890" cy="339095"/>
            <a:chOff x="5726350" y="2028150"/>
            <a:chExt cx="312300" cy="481600"/>
          </a:xfrm>
        </p:grpSpPr>
        <p:sp>
          <p:nvSpPr>
            <p:cNvPr id="5403" name="Google Shape;5403;p69"/>
            <p:cNvSpPr/>
            <p:nvPr/>
          </p:nvSpPr>
          <p:spPr>
            <a:xfrm>
              <a:off x="5756075" y="2028150"/>
              <a:ext cx="252825" cy="83275"/>
            </a:xfrm>
            <a:custGeom>
              <a:avLst/>
              <a:gdLst/>
              <a:ahLst/>
              <a:cxnLst/>
              <a:rect l="l" t="t" r="r" b="b"/>
              <a:pathLst>
                <a:path w="10113" h="3331" extrusionOk="0">
                  <a:moveTo>
                    <a:pt x="1639" y="1"/>
                  </a:moveTo>
                  <a:cubicBezTo>
                    <a:pt x="730" y="13"/>
                    <a:pt x="1" y="753"/>
                    <a:pt x="1" y="1666"/>
                  </a:cubicBezTo>
                  <a:cubicBezTo>
                    <a:pt x="1" y="2575"/>
                    <a:pt x="730" y="3316"/>
                    <a:pt x="1639" y="3331"/>
                  </a:cubicBezTo>
                  <a:lnTo>
                    <a:pt x="8474" y="3331"/>
                  </a:lnTo>
                  <a:cubicBezTo>
                    <a:pt x="9384" y="3316"/>
                    <a:pt x="10113" y="2575"/>
                    <a:pt x="10113" y="1666"/>
                  </a:cubicBezTo>
                  <a:cubicBezTo>
                    <a:pt x="10113" y="753"/>
                    <a:pt x="9384" y="13"/>
                    <a:pt x="847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04" name="Google Shape;5404;p69"/>
            <p:cNvSpPr/>
            <p:nvPr/>
          </p:nvSpPr>
          <p:spPr>
            <a:xfrm>
              <a:off x="5726350" y="2139650"/>
              <a:ext cx="312300" cy="224425"/>
            </a:xfrm>
            <a:custGeom>
              <a:avLst/>
              <a:gdLst/>
              <a:ahLst/>
              <a:cxnLst/>
              <a:rect l="l" t="t" r="r" b="b"/>
              <a:pathLst>
                <a:path w="12492" h="8977" extrusionOk="0">
                  <a:moveTo>
                    <a:pt x="2822" y="0"/>
                  </a:moveTo>
                  <a:lnTo>
                    <a:pt x="2822" y="4800"/>
                  </a:lnTo>
                  <a:cubicBezTo>
                    <a:pt x="1527" y="5589"/>
                    <a:pt x="542" y="6797"/>
                    <a:pt x="36" y="8224"/>
                  </a:cubicBezTo>
                  <a:lnTo>
                    <a:pt x="30" y="8233"/>
                  </a:lnTo>
                  <a:cubicBezTo>
                    <a:pt x="27" y="8242"/>
                    <a:pt x="24" y="8254"/>
                    <a:pt x="21" y="8266"/>
                  </a:cubicBezTo>
                  <a:cubicBezTo>
                    <a:pt x="18" y="8278"/>
                    <a:pt x="15" y="8281"/>
                    <a:pt x="15" y="8287"/>
                  </a:cubicBezTo>
                  <a:cubicBezTo>
                    <a:pt x="12" y="8296"/>
                    <a:pt x="9" y="8308"/>
                    <a:pt x="9" y="8317"/>
                  </a:cubicBezTo>
                  <a:cubicBezTo>
                    <a:pt x="6" y="8326"/>
                    <a:pt x="6" y="8335"/>
                    <a:pt x="3" y="8347"/>
                  </a:cubicBezTo>
                  <a:cubicBezTo>
                    <a:pt x="3" y="8356"/>
                    <a:pt x="3" y="8362"/>
                    <a:pt x="3" y="8368"/>
                  </a:cubicBezTo>
                  <a:cubicBezTo>
                    <a:pt x="0" y="8378"/>
                    <a:pt x="3" y="8393"/>
                    <a:pt x="3" y="8405"/>
                  </a:cubicBezTo>
                  <a:cubicBezTo>
                    <a:pt x="3" y="8408"/>
                    <a:pt x="3" y="8411"/>
                    <a:pt x="3" y="8414"/>
                  </a:cubicBezTo>
                  <a:lnTo>
                    <a:pt x="3" y="8426"/>
                  </a:lnTo>
                  <a:cubicBezTo>
                    <a:pt x="3" y="8438"/>
                    <a:pt x="3" y="8450"/>
                    <a:pt x="3" y="8462"/>
                  </a:cubicBezTo>
                  <a:lnTo>
                    <a:pt x="6" y="8483"/>
                  </a:lnTo>
                  <a:cubicBezTo>
                    <a:pt x="6" y="8495"/>
                    <a:pt x="9" y="8504"/>
                    <a:pt x="12" y="8513"/>
                  </a:cubicBezTo>
                  <a:cubicBezTo>
                    <a:pt x="12" y="8525"/>
                    <a:pt x="15" y="8531"/>
                    <a:pt x="15" y="8540"/>
                  </a:cubicBezTo>
                  <a:cubicBezTo>
                    <a:pt x="18" y="8549"/>
                    <a:pt x="21" y="8558"/>
                    <a:pt x="21" y="8564"/>
                  </a:cubicBezTo>
                  <a:cubicBezTo>
                    <a:pt x="24" y="8573"/>
                    <a:pt x="27" y="8585"/>
                    <a:pt x="33" y="8594"/>
                  </a:cubicBezTo>
                  <a:cubicBezTo>
                    <a:pt x="36" y="8606"/>
                    <a:pt x="36" y="8609"/>
                    <a:pt x="40" y="8615"/>
                  </a:cubicBezTo>
                  <a:cubicBezTo>
                    <a:pt x="43" y="8624"/>
                    <a:pt x="49" y="8636"/>
                    <a:pt x="52" y="8646"/>
                  </a:cubicBezTo>
                  <a:cubicBezTo>
                    <a:pt x="58" y="8658"/>
                    <a:pt x="58" y="8661"/>
                    <a:pt x="61" y="8667"/>
                  </a:cubicBezTo>
                  <a:cubicBezTo>
                    <a:pt x="67" y="8673"/>
                    <a:pt x="73" y="8685"/>
                    <a:pt x="76" y="8694"/>
                  </a:cubicBezTo>
                  <a:cubicBezTo>
                    <a:pt x="82" y="8703"/>
                    <a:pt x="85" y="8709"/>
                    <a:pt x="88" y="8715"/>
                  </a:cubicBezTo>
                  <a:cubicBezTo>
                    <a:pt x="94" y="8721"/>
                    <a:pt x="100" y="8730"/>
                    <a:pt x="106" y="8739"/>
                  </a:cubicBezTo>
                  <a:cubicBezTo>
                    <a:pt x="112" y="8748"/>
                    <a:pt x="115" y="8754"/>
                    <a:pt x="121" y="8760"/>
                  </a:cubicBezTo>
                  <a:cubicBezTo>
                    <a:pt x="127" y="8769"/>
                    <a:pt x="133" y="8775"/>
                    <a:pt x="139" y="8781"/>
                  </a:cubicBezTo>
                  <a:cubicBezTo>
                    <a:pt x="145" y="8787"/>
                    <a:pt x="151" y="8796"/>
                    <a:pt x="157" y="8802"/>
                  </a:cubicBezTo>
                  <a:lnTo>
                    <a:pt x="175" y="8820"/>
                  </a:lnTo>
                  <a:cubicBezTo>
                    <a:pt x="181" y="8826"/>
                    <a:pt x="190" y="8832"/>
                    <a:pt x="196" y="8841"/>
                  </a:cubicBezTo>
                  <a:lnTo>
                    <a:pt x="217" y="8856"/>
                  </a:lnTo>
                  <a:lnTo>
                    <a:pt x="238" y="8874"/>
                  </a:lnTo>
                  <a:lnTo>
                    <a:pt x="262" y="8889"/>
                  </a:lnTo>
                  <a:lnTo>
                    <a:pt x="283" y="8901"/>
                  </a:lnTo>
                  <a:lnTo>
                    <a:pt x="314" y="8917"/>
                  </a:lnTo>
                  <a:cubicBezTo>
                    <a:pt x="320" y="8920"/>
                    <a:pt x="326" y="8923"/>
                    <a:pt x="332" y="8926"/>
                  </a:cubicBezTo>
                  <a:cubicBezTo>
                    <a:pt x="341" y="8929"/>
                    <a:pt x="356" y="8938"/>
                    <a:pt x="368" y="8941"/>
                  </a:cubicBezTo>
                  <a:lnTo>
                    <a:pt x="377" y="8947"/>
                  </a:lnTo>
                  <a:lnTo>
                    <a:pt x="386" y="8947"/>
                  </a:lnTo>
                  <a:lnTo>
                    <a:pt x="413" y="8956"/>
                  </a:lnTo>
                  <a:lnTo>
                    <a:pt x="437" y="8962"/>
                  </a:lnTo>
                  <a:lnTo>
                    <a:pt x="461" y="8968"/>
                  </a:lnTo>
                  <a:cubicBezTo>
                    <a:pt x="473" y="8971"/>
                    <a:pt x="485" y="8971"/>
                    <a:pt x="497" y="8974"/>
                  </a:cubicBezTo>
                  <a:lnTo>
                    <a:pt x="512" y="8977"/>
                  </a:lnTo>
                  <a:lnTo>
                    <a:pt x="11928" y="8977"/>
                  </a:lnTo>
                  <a:cubicBezTo>
                    <a:pt x="11946" y="8977"/>
                    <a:pt x="11967" y="8977"/>
                    <a:pt x="11985" y="8974"/>
                  </a:cubicBezTo>
                  <a:lnTo>
                    <a:pt x="11991" y="8974"/>
                  </a:lnTo>
                  <a:cubicBezTo>
                    <a:pt x="12006" y="8974"/>
                    <a:pt x="12021" y="8971"/>
                    <a:pt x="12033" y="8968"/>
                  </a:cubicBezTo>
                  <a:lnTo>
                    <a:pt x="12051" y="8965"/>
                  </a:lnTo>
                  <a:cubicBezTo>
                    <a:pt x="12063" y="8962"/>
                    <a:pt x="12072" y="8959"/>
                    <a:pt x="12085" y="8956"/>
                  </a:cubicBezTo>
                  <a:lnTo>
                    <a:pt x="12106" y="8950"/>
                  </a:lnTo>
                  <a:lnTo>
                    <a:pt x="12118" y="8947"/>
                  </a:lnTo>
                  <a:lnTo>
                    <a:pt x="12130" y="8941"/>
                  </a:lnTo>
                  <a:lnTo>
                    <a:pt x="12160" y="8929"/>
                  </a:lnTo>
                  <a:lnTo>
                    <a:pt x="12184" y="8917"/>
                  </a:lnTo>
                  <a:cubicBezTo>
                    <a:pt x="12193" y="8914"/>
                    <a:pt x="12199" y="8907"/>
                    <a:pt x="12208" y="8904"/>
                  </a:cubicBezTo>
                  <a:cubicBezTo>
                    <a:pt x="12214" y="8898"/>
                    <a:pt x="12226" y="8892"/>
                    <a:pt x="12235" y="8889"/>
                  </a:cubicBezTo>
                  <a:lnTo>
                    <a:pt x="12253" y="8877"/>
                  </a:lnTo>
                  <a:cubicBezTo>
                    <a:pt x="12262" y="8868"/>
                    <a:pt x="12271" y="8862"/>
                    <a:pt x="12280" y="8856"/>
                  </a:cubicBezTo>
                  <a:lnTo>
                    <a:pt x="12295" y="8844"/>
                  </a:lnTo>
                  <a:cubicBezTo>
                    <a:pt x="12304" y="8835"/>
                    <a:pt x="12313" y="8826"/>
                    <a:pt x="12319" y="8820"/>
                  </a:cubicBezTo>
                  <a:lnTo>
                    <a:pt x="12334" y="8805"/>
                  </a:lnTo>
                  <a:cubicBezTo>
                    <a:pt x="12343" y="8796"/>
                    <a:pt x="12349" y="8790"/>
                    <a:pt x="12359" y="8781"/>
                  </a:cubicBezTo>
                  <a:lnTo>
                    <a:pt x="12371" y="8763"/>
                  </a:lnTo>
                  <a:lnTo>
                    <a:pt x="12389" y="8739"/>
                  </a:lnTo>
                  <a:lnTo>
                    <a:pt x="12404" y="8718"/>
                  </a:lnTo>
                  <a:cubicBezTo>
                    <a:pt x="12410" y="8709"/>
                    <a:pt x="12413" y="8703"/>
                    <a:pt x="12419" y="8694"/>
                  </a:cubicBezTo>
                  <a:cubicBezTo>
                    <a:pt x="12422" y="8688"/>
                    <a:pt x="12428" y="8679"/>
                    <a:pt x="12431" y="8670"/>
                  </a:cubicBezTo>
                  <a:cubicBezTo>
                    <a:pt x="12437" y="8661"/>
                    <a:pt x="12440" y="8655"/>
                    <a:pt x="12443" y="8646"/>
                  </a:cubicBezTo>
                  <a:cubicBezTo>
                    <a:pt x="12446" y="8639"/>
                    <a:pt x="12449" y="8627"/>
                    <a:pt x="12455" y="8618"/>
                  </a:cubicBezTo>
                  <a:cubicBezTo>
                    <a:pt x="12458" y="8609"/>
                    <a:pt x="12461" y="8603"/>
                    <a:pt x="12461" y="8594"/>
                  </a:cubicBezTo>
                  <a:cubicBezTo>
                    <a:pt x="12464" y="8588"/>
                    <a:pt x="12467" y="8576"/>
                    <a:pt x="12470" y="8567"/>
                  </a:cubicBezTo>
                  <a:cubicBezTo>
                    <a:pt x="12473" y="8558"/>
                    <a:pt x="12476" y="8549"/>
                    <a:pt x="12479" y="8540"/>
                  </a:cubicBezTo>
                  <a:cubicBezTo>
                    <a:pt x="12479" y="8534"/>
                    <a:pt x="12482" y="8525"/>
                    <a:pt x="12482" y="8516"/>
                  </a:cubicBezTo>
                  <a:cubicBezTo>
                    <a:pt x="12485" y="8507"/>
                    <a:pt x="12485" y="8495"/>
                    <a:pt x="12488" y="8486"/>
                  </a:cubicBezTo>
                  <a:lnTo>
                    <a:pt x="12491" y="8462"/>
                  </a:lnTo>
                  <a:cubicBezTo>
                    <a:pt x="12491" y="8450"/>
                    <a:pt x="12491" y="8438"/>
                    <a:pt x="12491" y="8426"/>
                  </a:cubicBezTo>
                  <a:lnTo>
                    <a:pt x="12491" y="8414"/>
                  </a:lnTo>
                  <a:cubicBezTo>
                    <a:pt x="12491" y="8411"/>
                    <a:pt x="12491" y="8408"/>
                    <a:pt x="12491" y="8405"/>
                  </a:cubicBezTo>
                  <a:lnTo>
                    <a:pt x="12491" y="8371"/>
                  </a:lnTo>
                  <a:cubicBezTo>
                    <a:pt x="12491" y="8359"/>
                    <a:pt x="12491" y="8356"/>
                    <a:pt x="12491" y="8347"/>
                  </a:cubicBezTo>
                  <a:cubicBezTo>
                    <a:pt x="12488" y="8338"/>
                    <a:pt x="12488" y="8329"/>
                    <a:pt x="12485" y="8317"/>
                  </a:cubicBezTo>
                  <a:cubicBezTo>
                    <a:pt x="12482" y="8308"/>
                    <a:pt x="12482" y="8299"/>
                    <a:pt x="12479" y="8290"/>
                  </a:cubicBezTo>
                  <a:cubicBezTo>
                    <a:pt x="12476" y="8278"/>
                    <a:pt x="12476" y="8275"/>
                    <a:pt x="12473" y="8266"/>
                  </a:cubicBezTo>
                  <a:cubicBezTo>
                    <a:pt x="12473" y="8260"/>
                    <a:pt x="12467" y="8245"/>
                    <a:pt x="12464" y="8233"/>
                  </a:cubicBezTo>
                  <a:lnTo>
                    <a:pt x="12461" y="8224"/>
                  </a:lnTo>
                  <a:cubicBezTo>
                    <a:pt x="11955" y="6797"/>
                    <a:pt x="10970" y="5589"/>
                    <a:pt x="9676" y="4803"/>
                  </a:cubicBezTo>
                  <a:lnTo>
                    <a:pt x="967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05" name="Google Shape;5405;p69"/>
            <p:cNvSpPr/>
            <p:nvPr/>
          </p:nvSpPr>
          <p:spPr>
            <a:xfrm>
              <a:off x="5842500" y="2392350"/>
              <a:ext cx="79975" cy="117400"/>
            </a:xfrm>
            <a:custGeom>
              <a:avLst/>
              <a:gdLst/>
              <a:ahLst/>
              <a:cxnLst/>
              <a:rect l="l" t="t" r="r" b="b"/>
              <a:pathLst>
                <a:path w="3199" h="4696" extrusionOk="0">
                  <a:moveTo>
                    <a:pt x="4" y="1"/>
                  </a:moveTo>
                  <a:lnTo>
                    <a:pt x="4" y="1651"/>
                  </a:lnTo>
                  <a:cubicBezTo>
                    <a:pt x="1" y="2591"/>
                    <a:pt x="287" y="3509"/>
                    <a:pt x="820" y="4283"/>
                  </a:cubicBezTo>
                  <a:cubicBezTo>
                    <a:pt x="994" y="4542"/>
                    <a:pt x="1287" y="4696"/>
                    <a:pt x="1600" y="4696"/>
                  </a:cubicBezTo>
                  <a:cubicBezTo>
                    <a:pt x="1913" y="4696"/>
                    <a:pt x="2205" y="4542"/>
                    <a:pt x="2380" y="4283"/>
                  </a:cubicBezTo>
                  <a:cubicBezTo>
                    <a:pt x="2913" y="3509"/>
                    <a:pt x="3199" y="2591"/>
                    <a:pt x="3196" y="1651"/>
                  </a:cubicBezTo>
                  <a:lnTo>
                    <a:pt x="319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406" name="Google Shape;5406;p69"/>
          <p:cNvGrpSpPr/>
          <p:nvPr/>
        </p:nvGrpSpPr>
        <p:grpSpPr>
          <a:xfrm>
            <a:off x="4593715" y="3542000"/>
            <a:ext cx="332881" cy="332881"/>
            <a:chOff x="6239925" y="2032450"/>
            <a:chExt cx="472775" cy="472775"/>
          </a:xfrm>
        </p:grpSpPr>
        <p:sp>
          <p:nvSpPr>
            <p:cNvPr id="5407" name="Google Shape;5407;p69"/>
            <p:cNvSpPr/>
            <p:nvPr/>
          </p:nvSpPr>
          <p:spPr>
            <a:xfrm>
              <a:off x="6239925" y="2032450"/>
              <a:ext cx="472775" cy="472775"/>
            </a:xfrm>
            <a:custGeom>
              <a:avLst/>
              <a:gdLst/>
              <a:ahLst/>
              <a:cxnLst/>
              <a:rect l="l" t="t" r="r" b="b"/>
              <a:pathLst>
                <a:path w="18911" h="18911" extrusionOk="0">
                  <a:moveTo>
                    <a:pt x="9455" y="2466"/>
                  </a:moveTo>
                  <a:cubicBezTo>
                    <a:pt x="13307" y="2466"/>
                    <a:pt x="16442" y="5601"/>
                    <a:pt x="16442" y="9456"/>
                  </a:cubicBezTo>
                  <a:cubicBezTo>
                    <a:pt x="16442" y="13310"/>
                    <a:pt x="13307" y="16445"/>
                    <a:pt x="9455" y="16445"/>
                  </a:cubicBezTo>
                  <a:cubicBezTo>
                    <a:pt x="5601" y="16445"/>
                    <a:pt x="2466" y="13310"/>
                    <a:pt x="2466" y="9456"/>
                  </a:cubicBezTo>
                  <a:cubicBezTo>
                    <a:pt x="2466" y="5601"/>
                    <a:pt x="5601" y="2466"/>
                    <a:pt x="9455" y="2466"/>
                  </a:cubicBezTo>
                  <a:close/>
                  <a:moveTo>
                    <a:pt x="9455" y="0"/>
                  </a:moveTo>
                  <a:cubicBezTo>
                    <a:pt x="4228" y="0"/>
                    <a:pt x="0" y="4228"/>
                    <a:pt x="0" y="9456"/>
                  </a:cubicBezTo>
                  <a:cubicBezTo>
                    <a:pt x="0" y="14683"/>
                    <a:pt x="4228" y="18911"/>
                    <a:pt x="9455" y="18911"/>
                  </a:cubicBezTo>
                  <a:cubicBezTo>
                    <a:pt x="14680" y="18911"/>
                    <a:pt x="18911" y="14683"/>
                    <a:pt x="18911" y="9456"/>
                  </a:cubicBezTo>
                  <a:cubicBezTo>
                    <a:pt x="18911" y="4231"/>
                    <a:pt x="14680" y="0"/>
                    <a:pt x="94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08" name="Google Shape;5408;p69"/>
            <p:cNvSpPr/>
            <p:nvPr/>
          </p:nvSpPr>
          <p:spPr>
            <a:xfrm>
              <a:off x="6329800" y="2122325"/>
              <a:ext cx="292950" cy="293025"/>
            </a:xfrm>
            <a:custGeom>
              <a:avLst/>
              <a:gdLst/>
              <a:ahLst/>
              <a:cxnLst/>
              <a:rect l="l" t="t" r="r" b="b"/>
              <a:pathLst>
                <a:path w="11718" h="11721" extrusionOk="0">
                  <a:moveTo>
                    <a:pt x="5860" y="1043"/>
                  </a:moveTo>
                  <a:cubicBezTo>
                    <a:pt x="6171" y="1043"/>
                    <a:pt x="6424" y="1295"/>
                    <a:pt x="6424" y="1609"/>
                  </a:cubicBezTo>
                  <a:lnTo>
                    <a:pt x="6424" y="2542"/>
                  </a:lnTo>
                  <a:cubicBezTo>
                    <a:pt x="7264" y="2792"/>
                    <a:pt x="7839" y="3566"/>
                    <a:pt x="7842" y="4442"/>
                  </a:cubicBezTo>
                  <a:cubicBezTo>
                    <a:pt x="7842" y="4755"/>
                    <a:pt x="7589" y="5008"/>
                    <a:pt x="7276" y="5008"/>
                  </a:cubicBezTo>
                  <a:cubicBezTo>
                    <a:pt x="6966" y="5008"/>
                    <a:pt x="6713" y="4755"/>
                    <a:pt x="6713" y="4442"/>
                  </a:cubicBezTo>
                  <a:cubicBezTo>
                    <a:pt x="6713" y="3929"/>
                    <a:pt x="6292" y="3588"/>
                    <a:pt x="5853" y="3588"/>
                  </a:cubicBezTo>
                  <a:cubicBezTo>
                    <a:pt x="5644" y="3588"/>
                    <a:pt x="5429" y="3666"/>
                    <a:pt x="5255" y="3840"/>
                  </a:cubicBezTo>
                  <a:cubicBezTo>
                    <a:pt x="4719" y="4376"/>
                    <a:pt x="5099" y="5297"/>
                    <a:pt x="5860" y="5297"/>
                  </a:cubicBezTo>
                  <a:cubicBezTo>
                    <a:pt x="5862" y="5297"/>
                    <a:pt x="5865" y="5297"/>
                    <a:pt x="5867" y="5297"/>
                  </a:cubicBezTo>
                  <a:cubicBezTo>
                    <a:pt x="6849" y="5297"/>
                    <a:pt x="7680" y="6019"/>
                    <a:pt x="7821" y="6993"/>
                  </a:cubicBezTo>
                  <a:cubicBezTo>
                    <a:pt x="7962" y="7968"/>
                    <a:pt x="7369" y="8899"/>
                    <a:pt x="6424" y="9179"/>
                  </a:cubicBezTo>
                  <a:lnTo>
                    <a:pt x="6424" y="10115"/>
                  </a:lnTo>
                  <a:cubicBezTo>
                    <a:pt x="6424" y="10426"/>
                    <a:pt x="6171" y="10679"/>
                    <a:pt x="5860" y="10679"/>
                  </a:cubicBezTo>
                  <a:cubicBezTo>
                    <a:pt x="5547" y="10679"/>
                    <a:pt x="5294" y="10426"/>
                    <a:pt x="5294" y="10115"/>
                  </a:cubicBezTo>
                  <a:lnTo>
                    <a:pt x="5294" y="9179"/>
                  </a:lnTo>
                  <a:cubicBezTo>
                    <a:pt x="4454" y="8929"/>
                    <a:pt x="3879" y="8155"/>
                    <a:pt x="3876" y="7279"/>
                  </a:cubicBezTo>
                  <a:cubicBezTo>
                    <a:pt x="3876" y="6966"/>
                    <a:pt x="4129" y="6713"/>
                    <a:pt x="4442" y="6713"/>
                  </a:cubicBezTo>
                  <a:cubicBezTo>
                    <a:pt x="4752" y="6713"/>
                    <a:pt x="5005" y="6966"/>
                    <a:pt x="5005" y="7279"/>
                  </a:cubicBezTo>
                  <a:cubicBezTo>
                    <a:pt x="5005" y="7792"/>
                    <a:pt x="5426" y="8133"/>
                    <a:pt x="5865" y="8133"/>
                  </a:cubicBezTo>
                  <a:cubicBezTo>
                    <a:pt x="6074" y="8133"/>
                    <a:pt x="6288" y="8055"/>
                    <a:pt x="6463" y="7881"/>
                  </a:cubicBezTo>
                  <a:cubicBezTo>
                    <a:pt x="6999" y="7345"/>
                    <a:pt x="6619" y="6427"/>
                    <a:pt x="5860" y="6427"/>
                  </a:cubicBezTo>
                  <a:cubicBezTo>
                    <a:pt x="4873" y="6427"/>
                    <a:pt x="4039" y="5704"/>
                    <a:pt x="3897" y="4728"/>
                  </a:cubicBezTo>
                  <a:cubicBezTo>
                    <a:pt x="3756" y="3753"/>
                    <a:pt x="4349" y="2822"/>
                    <a:pt x="5294" y="2542"/>
                  </a:cubicBezTo>
                  <a:lnTo>
                    <a:pt x="5294" y="1609"/>
                  </a:lnTo>
                  <a:cubicBezTo>
                    <a:pt x="5294" y="1295"/>
                    <a:pt x="5547" y="1043"/>
                    <a:pt x="5860" y="1043"/>
                  </a:cubicBezTo>
                  <a:close/>
                  <a:moveTo>
                    <a:pt x="5860" y="1"/>
                  </a:moveTo>
                  <a:cubicBezTo>
                    <a:pt x="2629" y="1"/>
                    <a:pt x="1" y="2629"/>
                    <a:pt x="1" y="5861"/>
                  </a:cubicBezTo>
                  <a:cubicBezTo>
                    <a:pt x="1" y="9092"/>
                    <a:pt x="2629" y="11720"/>
                    <a:pt x="5860" y="11720"/>
                  </a:cubicBezTo>
                  <a:cubicBezTo>
                    <a:pt x="9088" y="11720"/>
                    <a:pt x="11717" y="9092"/>
                    <a:pt x="11717" y="5861"/>
                  </a:cubicBezTo>
                  <a:cubicBezTo>
                    <a:pt x="11717" y="2629"/>
                    <a:pt x="9088" y="1"/>
                    <a:pt x="586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409" name="Google Shape;5409;p69"/>
          <p:cNvGrpSpPr/>
          <p:nvPr/>
        </p:nvGrpSpPr>
        <p:grpSpPr>
          <a:xfrm>
            <a:off x="5042807" y="2364092"/>
            <a:ext cx="334641" cy="185425"/>
            <a:chOff x="903075" y="2730000"/>
            <a:chExt cx="475275" cy="263350"/>
          </a:xfrm>
        </p:grpSpPr>
        <p:sp>
          <p:nvSpPr>
            <p:cNvPr id="5410" name="Google Shape;5410;p69"/>
            <p:cNvSpPr/>
            <p:nvPr/>
          </p:nvSpPr>
          <p:spPr>
            <a:xfrm>
              <a:off x="986725" y="2807325"/>
              <a:ext cx="308000" cy="108800"/>
            </a:xfrm>
            <a:custGeom>
              <a:avLst/>
              <a:gdLst/>
              <a:ahLst/>
              <a:cxnLst/>
              <a:rect l="l" t="t" r="r" b="b"/>
              <a:pathLst>
                <a:path w="12320" h="4352" extrusionOk="0">
                  <a:moveTo>
                    <a:pt x="6161" y="482"/>
                  </a:moveTo>
                  <a:cubicBezTo>
                    <a:pt x="6845" y="482"/>
                    <a:pt x="7462" y="894"/>
                    <a:pt x="7724" y="1527"/>
                  </a:cubicBezTo>
                  <a:cubicBezTo>
                    <a:pt x="7986" y="2159"/>
                    <a:pt x="7838" y="2888"/>
                    <a:pt x="7357" y="3370"/>
                  </a:cubicBezTo>
                  <a:cubicBezTo>
                    <a:pt x="7032" y="3694"/>
                    <a:pt x="6599" y="3866"/>
                    <a:pt x="6158" y="3866"/>
                  </a:cubicBezTo>
                  <a:cubicBezTo>
                    <a:pt x="5940" y="3866"/>
                    <a:pt x="5720" y="3824"/>
                    <a:pt x="5511" y="3737"/>
                  </a:cubicBezTo>
                  <a:cubicBezTo>
                    <a:pt x="4881" y="3475"/>
                    <a:pt x="4469" y="2858"/>
                    <a:pt x="4469" y="2174"/>
                  </a:cubicBezTo>
                  <a:cubicBezTo>
                    <a:pt x="4469" y="1241"/>
                    <a:pt x="5225" y="482"/>
                    <a:pt x="6161" y="482"/>
                  </a:cubicBezTo>
                  <a:close/>
                  <a:moveTo>
                    <a:pt x="1418" y="0"/>
                  </a:moveTo>
                  <a:cubicBezTo>
                    <a:pt x="1220" y="684"/>
                    <a:pt x="684" y="1220"/>
                    <a:pt x="0" y="1415"/>
                  </a:cubicBezTo>
                  <a:lnTo>
                    <a:pt x="0" y="2933"/>
                  </a:lnTo>
                  <a:cubicBezTo>
                    <a:pt x="684" y="3129"/>
                    <a:pt x="1220" y="3665"/>
                    <a:pt x="1418" y="4351"/>
                  </a:cubicBezTo>
                  <a:lnTo>
                    <a:pt x="10904" y="4351"/>
                  </a:lnTo>
                  <a:cubicBezTo>
                    <a:pt x="11100" y="3665"/>
                    <a:pt x="11636" y="3129"/>
                    <a:pt x="12319" y="2933"/>
                  </a:cubicBezTo>
                  <a:lnTo>
                    <a:pt x="12319" y="1415"/>
                  </a:lnTo>
                  <a:cubicBezTo>
                    <a:pt x="11636" y="1220"/>
                    <a:pt x="11100" y="684"/>
                    <a:pt x="1090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11" name="Google Shape;5411;p69"/>
            <p:cNvSpPr/>
            <p:nvPr/>
          </p:nvSpPr>
          <p:spPr>
            <a:xfrm>
              <a:off x="1126675" y="2847600"/>
              <a:ext cx="28100" cy="28175"/>
            </a:xfrm>
            <a:custGeom>
              <a:avLst/>
              <a:gdLst/>
              <a:ahLst/>
              <a:cxnLst/>
              <a:rect l="l" t="t" r="r" b="b"/>
              <a:pathLst>
                <a:path w="1124" h="1127" extrusionOk="0">
                  <a:moveTo>
                    <a:pt x="563" y="0"/>
                  </a:moveTo>
                  <a:cubicBezTo>
                    <a:pt x="250" y="0"/>
                    <a:pt x="0" y="253"/>
                    <a:pt x="0" y="563"/>
                  </a:cubicBezTo>
                  <a:cubicBezTo>
                    <a:pt x="0" y="873"/>
                    <a:pt x="250" y="1126"/>
                    <a:pt x="563" y="1126"/>
                  </a:cubicBezTo>
                  <a:cubicBezTo>
                    <a:pt x="873" y="1126"/>
                    <a:pt x="1123" y="873"/>
                    <a:pt x="1123" y="563"/>
                  </a:cubicBezTo>
                  <a:cubicBezTo>
                    <a:pt x="1123" y="253"/>
                    <a:pt x="873" y="0"/>
                    <a:pt x="56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12" name="Google Shape;5412;p69"/>
            <p:cNvSpPr/>
            <p:nvPr/>
          </p:nvSpPr>
          <p:spPr>
            <a:xfrm>
              <a:off x="903075" y="2730000"/>
              <a:ext cx="475275" cy="263350"/>
            </a:xfrm>
            <a:custGeom>
              <a:avLst/>
              <a:gdLst/>
              <a:ahLst/>
              <a:cxnLst/>
              <a:rect l="l" t="t" r="r" b="b"/>
              <a:pathLst>
                <a:path w="19011" h="10534" extrusionOk="0">
                  <a:moveTo>
                    <a:pt x="14735" y="1964"/>
                  </a:moveTo>
                  <a:cubicBezTo>
                    <a:pt x="15045" y="1964"/>
                    <a:pt x="15298" y="2217"/>
                    <a:pt x="15298" y="2530"/>
                  </a:cubicBezTo>
                  <a:cubicBezTo>
                    <a:pt x="15298" y="3042"/>
                    <a:pt x="15716" y="3460"/>
                    <a:pt x="16231" y="3460"/>
                  </a:cubicBezTo>
                  <a:cubicBezTo>
                    <a:pt x="16541" y="3460"/>
                    <a:pt x="16794" y="3713"/>
                    <a:pt x="16794" y="4026"/>
                  </a:cubicBezTo>
                  <a:lnTo>
                    <a:pt x="16794" y="6511"/>
                  </a:lnTo>
                  <a:cubicBezTo>
                    <a:pt x="16794" y="6821"/>
                    <a:pt x="16541" y="7074"/>
                    <a:pt x="16231" y="7074"/>
                  </a:cubicBezTo>
                  <a:cubicBezTo>
                    <a:pt x="15716" y="7074"/>
                    <a:pt x="15298" y="7492"/>
                    <a:pt x="15298" y="8007"/>
                  </a:cubicBezTo>
                  <a:cubicBezTo>
                    <a:pt x="15298" y="8318"/>
                    <a:pt x="15045" y="8570"/>
                    <a:pt x="14735" y="8570"/>
                  </a:cubicBezTo>
                  <a:lnTo>
                    <a:pt x="4277" y="8570"/>
                  </a:lnTo>
                  <a:cubicBezTo>
                    <a:pt x="3966" y="8570"/>
                    <a:pt x="3714" y="8318"/>
                    <a:pt x="3714" y="8007"/>
                  </a:cubicBezTo>
                  <a:cubicBezTo>
                    <a:pt x="3714" y="7492"/>
                    <a:pt x="3295" y="7074"/>
                    <a:pt x="2783" y="7074"/>
                  </a:cubicBezTo>
                  <a:cubicBezTo>
                    <a:pt x="2470" y="7074"/>
                    <a:pt x="2217" y="6821"/>
                    <a:pt x="2217" y="6511"/>
                  </a:cubicBezTo>
                  <a:lnTo>
                    <a:pt x="2217" y="4026"/>
                  </a:lnTo>
                  <a:cubicBezTo>
                    <a:pt x="2217" y="3713"/>
                    <a:pt x="2470" y="3460"/>
                    <a:pt x="2783" y="3460"/>
                  </a:cubicBezTo>
                  <a:cubicBezTo>
                    <a:pt x="3295" y="3460"/>
                    <a:pt x="3714" y="3042"/>
                    <a:pt x="3714" y="2530"/>
                  </a:cubicBezTo>
                  <a:cubicBezTo>
                    <a:pt x="3714" y="2217"/>
                    <a:pt x="3966" y="1964"/>
                    <a:pt x="4277" y="1964"/>
                  </a:cubicBezTo>
                  <a:close/>
                  <a:moveTo>
                    <a:pt x="567" y="0"/>
                  </a:moveTo>
                  <a:cubicBezTo>
                    <a:pt x="254" y="0"/>
                    <a:pt x="1" y="253"/>
                    <a:pt x="1" y="567"/>
                  </a:cubicBezTo>
                  <a:lnTo>
                    <a:pt x="1" y="9968"/>
                  </a:lnTo>
                  <a:cubicBezTo>
                    <a:pt x="1" y="10281"/>
                    <a:pt x="254" y="10534"/>
                    <a:pt x="567" y="10534"/>
                  </a:cubicBezTo>
                  <a:lnTo>
                    <a:pt x="18445" y="10534"/>
                  </a:lnTo>
                  <a:cubicBezTo>
                    <a:pt x="18758" y="10534"/>
                    <a:pt x="19011" y="10281"/>
                    <a:pt x="19011" y="9968"/>
                  </a:cubicBezTo>
                  <a:lnTo>
                    <a:pt x="19011" y="567"/>
                  </a:lnTo>
                  <a:cubicBezTo>
                    <a:pt x="19011" y="253"/>
                    <a:pt x="18758" y="0"/>
                    <a:pt x="1844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413" name="Google Shape;5413;p69"/>
          <p:cNvGrpSpPr/>
          <p:nvPr/>
        </p:nvGrpSpPr>
        <p:grpSpPr>
          <a:xfrm>
            <a:off x="1247198" y="3538814"/>
            <a:ext cx="339253" cy="339253"/>
            <a:chOff x="1492675" y="2027925"/>
            <a:chExt cx="481825" cy="481825"/>
          </a:xfrm>
        </p:grpSpPr>
        <p:sp>
          <p:nvSpPr>
            <p:cNvPr id="5414" name="Google Shape;5414;p69"/>
            <p:cNvSpPr/>
            <p:nvPr/>
          </p:nvSpPr>
          <p:spPr>
            <a:xfrm>
              <a:off x="1719425" y="2170050"/>
              <a:ext cx="28250" cy="28250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cubicBezTo>
                    <a:pt x="1" y="877"/>
                    <a:pt x="254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15" name="Google Shape;5415;p69"/>
            <p:cNvSpPr/>
            <p:nvPr/>
          </p:nvSpPr>
          <p:spPr>
            <a:xfrm>
              <a:off x="1832350" y="2254750"/>
              <a:ext cx="28250" cy="28250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7" y="0"/>
                  </a:moveTo>
                  <a:cubicBezTo>
                    <a:pt x="253" y="0"/>
                    <a:pt x="0" y="250"/>
                    <a:pt x="0" y="564"/>
                  </a:cubicBezTo>
                  <a:cubicBezTo>
                    <a:pt x="0" y="877"/>
                    <a:pt x="253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0"/>
                    <a:pt x="877" y="0"/>
                    <a:pt x="56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16" name="Google Shape;5416;p69"/>
            <p:cNvSpPr/>
            <p:nvPr/>
          </p:nvSpPr>
          <p:spPr>
            <a:xfrm>
              <a:off x="1606500" y="2254750"/>
              <a:ext cx="28250" cy="28250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7" y="0"/>
                  </a:moveTo>
                  <a:cubicBezTo>
                    <a:pt x="254" y="0"/>
                    <a:pt x="1" y="250"/>
                    <a:pt x="1" y="564"/>
                  </a:cubicBezTo>
                  <a:cubicBezTo>
                    <a:pt x="1" y="877"/>
                    <a:pt x="254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0"/>
                    <a:pt x="877" y="0"/>
                    <a:pt x="56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17" name="Google Shape;5417;p69"/>
            <p:cNvSpPr/>
            <p:nvPr/>
          </p:nvSpPr>
          <p:spPr>
            <a:xfrm>
              <a:off x="1492675" y="2425025"/>
              <a:ext cx="481825" cy="84725"/>
            </a:xfrm>
            <a:custGeom>
              <a:avLst/>
              <a:gdLst/>
              <a:ahLst/>
              <a:cxnLst/>
              <a:rect l="l" t="t" r="r" b="b"/>
              <a:pathLst>
                <a:path w="19273" h="3389" extrusionOk="0">
                  <a:moveTo>
                    <a:pt x="1" y="1"/>
                  </a:moveTo>
                  <a:lnTo>
                    <a:pt x="1" y="1696"/>
                  </a:lnTo>
                  <a:cubicBezTo>
                    <a:pt x="1" y="2630"/>
                    <a:pt x="757" y="3389"/>
                    <a:pt x="1693" y="3389"/>
                  </a:cubicBezTo>
                  <a:lnTo>
                    <a:pt x="17577" y="3389"/>
                  </a:lnTo>
                  <a:cubicBezTo>
                    <a:pt x="18514" y="3389"/>
                    <a:pt x="19270" y="2630"/>
                    <a:pt x="19273" y="1696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18" name="Google Shape;5418;p69"/>
            <p:cNvSpPr/>
            <p:nvPr/>
          </p:nvSpPr>
          <p:spPr>
            <a:xfrm>
              <a:off x="1492675" y="2027925"/>
              <a:ext cx="481825" cy="368000"/>
            </a:xfrm>
            <a:custGeom>
              <a:avLst/>
              <a:gdLst/>
              <a:ahLst/>
              <a:cxnLst/>
              <a:rect l="l" t="t" r="r" b="b"/>
              <a:pathLst>
                <a:path w="19273" h="14720" extrusionOk="0">
                  <a:moveTo>
                    <a:pt x="5120" y="2259"/>
                  </a:moveTo>
                  <a:cubicBezTo>
                    <a:pt x="5430" y="2259"/>
                    <a:pt x="5683" y="2512"/>
                    <a:pt x="5683" y="2825"/>
                  </a:cubicBezTo>
                  <a:lnTo>
                    <a:pt x="5683" y="8047"/>
                  </a:lnTo>
                  <a:cubicBezTo>
                    <a:pt x="6360" y="8281"/>
                    <a:pt x="6812" y="8920"/>
                    <a:pt x="6812" y="9637"/>
                  </a:cubicBezTo>
                  <a:cubicBezTo>
                    <a:pt x="6812" y="10353"/>
                    <a:pt x="6360" y="10992"/>
                    <a:pt x="5683" y="11226"/>
                  </a:cubicBezTo>
                  <a:lnTo>
                    <a:pt x="5683" y="13024"/>
                  </a:lnTo>
                  <a:cubicBezTo>
                    <a:pt x="5683" y="13337"/>
                    <a:pt x="5430" y="13587"/>
                    <a:pt x="5120" y="13587"/>
                  </a:cubicBezTo>
                  <a:cubicBezTo>
                    <a:pt x="4807" y="13587"/>
                    <a:pt x="4554" y="13337"/>
                    <a:pt x="4554" y="13024"/>
                  </a:cubicBezTo>
                  <a:lnTo>
                    <a:pt x="4554" y="11226"/>
                  </a:lnTo>
                  <a:cubicBezTo>
                    <a:pt x="3876" y="10992"/>
                    <a:pt x="3425" y="10353"/>
                    <a:pt x="3425" y="9637"/>
                  </a:cubicBezTo>
                  <a:cubicBezTo>
                    <a:pt x="3425" y="8920"/>
                    <a:pt x="3876" y="8281"/>
                    <a:pt x="4554" y="8047"/>
                  </a:cubicBezTo>
                  <a:lnTo>
                    <a:pt x="4554" y="2825"/>
                  </a:lnTo>
                  <a:cubicBezTo>
                    <a:pt x="4554" y="2512"/>
                    <a:pt x="4807" y="2259"/>
                    <a:pt x="5120" y="2259"/>
                  </a:cubicBezTo>
                  <a:close/>
                  <a:moveTo>
                    <a:pt x="9637" y="2259"/>
                  </a:moveTo>
                  <a:cubicBezTo>
                    <a:pt x="9947" y="2259"/>
                    <a:pt x="10200" y="2512"/>
                    <a:pt x="10200" y="2825"/>
                  </a:cubicBezTo>
                  <a:lnTo>
                    <a:pt x="10200" y="4659"/>
                  </a:lnTo>
                  <a:cubicBezTo>
                    <a:pt x="10877" y="4894"/>
                    <a:pt x="11329" y="5532"/>
                    <a:pt x="11329" y="6249"/>
                  </a:cubicBezTo>
                  <a:cubicBezTo>
                    <a:pt x="11329" y="6966"/>
                    <a:pt x="10877" y="7604"/>
                    <a:pt x="10200" y="7839"/>
                  </a:cubicBezTo>
                  <a:lnTo>
                    <a:pt x="10200" y="13024"/>
                  </a:lnTo>
                  <a:cubicBezTo>
                    <a:pt x="10200" y="13337"/>
                    <a:pt x="9947" y="13587"/>
                    <a:pt x="9637" y="13587"/>
                  </a:cubicBezTo>
                  <a:cubicBezTo>
                    <a:pt x="9324" y="13587"/>
                    <a:pt x="9071" y="13337"/>
                    <a:pt x="9071" y="13024"/>
                  </a:cubicBezTo>
                  <a:lnTo>
                    <a:pt x="9071" y="7839"/>
                  </a:lnTo>
                  <a:cubicBezTo>
                    <a:pt x="8393" y="7604"/>
                    <a:pt x="7941" y="6966"/>
                    <a:pt x="7941" y="6249"/>
                  </a:cubicBezTo>
                  <a:cubicBezTo>
                    <a:pt x="7941" y="5532"/>
                    <a:pt x="8393" y="4894"/>
                    <a:pt x="9071" y="4659"/>
                  </a:cubicBezTo>
                  <a:lnTo>
                    <a:pt x="9071" y="2825"/>
                  </a:lnTo>
                  <a:cubicBezTo>
                    <a:pt x="9071" y="2512"/>
                    <a:pt x="9324" y="2259"/>
                    <a:pt x="9637" y="2259"/>
                  </a:cubicBezTo>
                  <a:close/>
                  <a:moveTo>
                    <a:pt x="14154" y="2259"/>
                  </a:moveTo>
                  <a:cubicBezTo>
                    <a:pt x="14464" y="2259"/>
                    <a:pt x="14717" y="2512"/>
                    <a:pt x="14717" y="2825"/>
                  </a:cubicBezTo>
                  <a:lnTo>
                    <a:pt x="14717" y="8047"/>
                  </a:lnTo>
                  <a:cubicBezTo>
                    <a:pt x="15394" y="8281"/>
                    <a:pt x="15846" y="8920"/>
                    <a:pt x="15846" y="9637"/>
                  </a:cubicBezTo>
                  <a:cubicBezTo>
                    <a:pt x="15846" y="10353"/>
                    <a:pt x="15394" y="10992"/>
                    <a:pt x="14717" y="11226"/>
                  </a:cubicBezTo>
                  <a:lnTo>
                    <a:pt x="14717" y="13024"/>
                  </a:lnTo>
                  <a:cubicBezTo>
                    <a:pt x="14717" y="13337"/>
                    <a:pt x="14464" y="13587"/>
                    <a:pt x="14154" y="13587"/>
                  </a:cubicBezTo>
                  <a:cubicBezTo>
                    <a:pt x="13840" y="13587"/>
                    <a:pt x="13587" y="13337"/>
                    <a:pt x="13587" y="13024"/>
                  </a:cubicBezTo>
                  <a:lnTo>
                    <a:pt x="13587" y="11226"/>
                  </a:lnTo>
                  <a:cubicBezTo>
                    <a:pt x="12910" y="10992"/>
                    <a:pt x="12458" y="10353"/>
                    <a:pt x="12458" y="9637"/>
                  </a:cubicBezTo>
                  <a:cubicBezTo>
                    <a:pt x="12458" y="8920"/>
                    <a:pt x="12910" y="8281"/>
                    <a:pt x="13587" y="8047"/>
                  </a:cubicBezTo>
                  <a:lnTo>
                    <a:pt x="13587" y="2825"/>
                  </a:lnTo>
                  <a:cubicBezTo>
                    <a:pt x="13587" y="2512"/>
                    <a:pt x="13840" y="2259"/>
                    <a:pt x="14154" y="2259"/>
                  </a:cubicBezTo>
                  <a:close/>
                  <a:moveTo>
                    <a:pt x="1693" y="1"/>
                  </a:moveTo>
                  <a:cubicBezTo>
                    <a:pt x="757" y="1"/>
                    <a:pt x="1" y="759"/>
                    <a:pt x="1" y="1696"/>
                  </a:cubicBezTo>
                  <a:lnTo>
                    <a:pt x="1" y="14720"/>
                  </a:lnTo>
                  <a:lnTo>
                    <a:pt x="19273" y="14720"/>
                  </a:lnTo>
                  <a:lnTo>
                    <a:pt x="19273" y="1696"/>
                  </a:lnTo>
                  <a:cubicBezTo>
                    <a:pt x="19270" y="759"/>
                    <a:pt x="18514" y="1"/>
                    <a:pt x="1757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419" name="Google Shape;5419;p69"/>
          <p:cNvGrpSpPr/>
          <p:nvPr/>
        </p:nvGrpSpPr>
        <p:grpSpPr>
          <a:xfrm>
            <a:off x="5473575" y="2287178"/>
            <a:ext cx="339253" cy="339253"/>
            <a:chOff x="1492675" y="2620775"/>
            <a:chExt cx="481825" cy="481825"/>
          </a:xfrm>
        </p:grpSpPr>
        <p:sp>
          <p:nvSpPr>
            <p:cNvPr id="5420" name="Google Shape;5420;p69"/>
            <p:cNvSpPr/>
            <p:nvPr/>
          </p:nvSpPr>
          <p:spPr>
            <a:xfrm>
              <a:off x="1677125" y="2620775"/>
              <a:ext cx="112950" cy="113850"/>
            </a:xfrm>
            <a:custGeom>
              <a:avLst/>
              <a:gdLst/>
              <a:ahLst/>
              <a:cxnLst/>
              <a:rect l="l" t="t" r="r" b="b"/>
              <a:pathLst>
                <a:path w="4518" h="4554" extrusionOk="0">
                  <a:moveTo>
                    <a:pt x="2259" y="0"/>
                  </a:moveTo>
                  <a:cubicBezTo>
                    <a:pt x="1009" y="0"/>
                    <a:pt x="0" y="1048"/>
                    <a:pt x="0" y="2298"/>
                  </a:cubicBezTo>
                  <a:cubicBezTo>
                    <a:pt x="0" y="3544"/>
                    <a:pt x="1009" y="4553"/>
                    <a:pt x="2259" y="4553"/>
                  </a:cubicBezTo>
                  <a:cubicBezTo>
                    <a:pt x="3505" y="4553"/>
                    <a:pt x="4517" y="3544"/>
                    <a:pt x="4517" y="2298"/>
                  </a:cubicBezTo>
                  <a:cubicBezTo>
                    <a:pt x="4517" y="1048"/>
                    <a:pt x="3505" y="0"/>
                    <a:pt x="225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21" name="Google Shape;5421;p69"/>
            <p:cNvSpPr/>
            <p:nvPr/>
          </p:nvSpPr>
          <p:spPr>
            <a:xfrm>
              <a:off x="1492675" y="2734675"/>
              <a:ext cx="481825" cy="367925"/>
            </a:xfrm>
            <a:custGeom>
              <a:avLst/>
              <a:gdLst/>
              <a:ahLst/>
              <a:cxnLst/>
              <a:rect l="l" t="t" r="r" b="b"/>
              <a:pathLst>
                <a:path w="19273" h="14717" extrusionOk="0">
                  <a:moveTo>
                    <a:pt x="5120" y="4517"/>
                  </a:moveTo>
                  <a:cubicBezTo>
                    <a:pt x="5623" y="4517"/>
                    <a:pt x="5873" y="5122"/>
                    <a:pt x="5517" y="5481"/>
                  </a:cubicBezTo>
                  <a:cubicBezTo>
                    <a:pt x="5403" y="5595"/>
                    <a:pt x="5262" y="5647"/>
                    <a:pt x="5123" y="5647"/>
                  </a:cubicBezTo>
                  <a:cubicBezTo>
                    <a:pt x="4833" y="5647"/>
                    <a:pt x="4554" y="5421"/>
                    <a:pt x="4554" y="5080"/>
                  </a:cubicBezTo>
                  <a:cubicBezTo>
                    <a:pt x="4554" y="4767"/>
                    <a:pt x="4807" y="4517"/>
                    <a:pt x="5120" y="4517"/>
                  </a:cubicBezTo>
                  <a:close/>
                  <a:moveTo>
                    <a:pt x="3991" y="0"/>
                  </a:moveTo>
                  <a:cubicBezTo>
                    <a:pt x="3677" y="0"/>
                    <a:pt x="3425" y="250"/>
                    <a:pt x="3425" y="563"/>
                  </a:cubicBezTo>
                  <a:lnTo>
                    <a:pt x="3425" y="2572"/>
                  </a:lnTo>
                  <a:cubicBezTo>
                    <a:pt x="2455" y="3367"/>
                    <a:pt x="1750" y="4439"/>
                    <a:pt x="1401" y="5646"/>
                  </a:cubicBezTo>
                  <a:lnTo>
                    <a:pt x="564" y="5646"/>
                  </a:lnTo>
                  <a:cubicBezTo>
                    <a:pt x="251" y="5646"/>
                    <a:pt x="1" y="5896"/>
                    <a:pt x="1" y="6209"/>
                  </a:cubicBezTo>
                  <a:lnTo>
                    <a:pt x="1" y="9597"/>
                  </a:lnTo>
                  <a:cubicBezTo>
                    <a:pt x="1" y="9910"/>
                    <a:pt x="251" y="10163"/>
                    <a:pt x="564" y="10163"/>
                  </a:cubicBezTo>
                  <a:lnTo>
                    <a:pt x="1850" y="10163"/>
                  </a:lnTo>
                  <a:cubicBezTo>
                    <a:pt x="2446" y="11322"/>
                    <a:pt x="3391" y="12265"/>
                    <a:pt x="4554" y="12858"/>
                  </a:cubicBezTo>
                  <a:lnTo>
                    <a:pt x="4554" y="14153"/>
                  </a:lnTo>
                  <a:cubicBezTo>
                    <a:pt x="4554" y="14463"/>
                    <a:pt x="4807" y="14716"/>
                    <a:pt x="5120" y="14716"/>
                  </a:cubicBezTo>
                  <a:lnTo>
                    <a:pt x="7378" y="14716"/>
                  </a:lnTo>
                  <a:cubicBezTo>
                    <a:pt x="7688" y="14716"/>
                    <a:pt x="7941" y="14463"/>
                    <a:pt x="7941" y="14153"/>
                  </a:cubicBezTo>
                  <a:lnTo>
                    <a:pt x="7941" y="13551"/>
                  </a:lnTo>
                  <a:lnTo>
                    <a:pt x="11329" y="13551"/>
                  </a:lnTo>
                  <a:lnTo>
                    <a:pt x="11329" y="14153"/>
                  </a:lnTo>
                  <a:cubicBezTo>
                    <a:pt x="11329" y="14463"/>
                    <a:pt x="11582" y="14716"/>
                    <a:pt x="11895" y="14716"/>
                  </a:cubicBezTo>
                  <a:lnTo>
                    <a:pt x="14154" y="14716"/>
                  </a:lnTo>
                  <a:cubicBezTo>
                    <a:pt x="14464" y="14716"/>
                    <a:pt x="14717" y="14463"/>
                    <a:pt x="14717" y="14153"/>
                  </a:cubicBezTo>
                  <a:lnTo>
                    <a:pt x="14717" y="12864"/>
                  </a:lnTo>
                  <a:cubicBezTo>
                    <a:pt x="16647" y="11880"/>
                    <a:pt x="17945" y="9958"/>
                    <a:pt x="18107" y="7808"/>
                  </a:cubicBezTo>
                  <a:cubicBezTo>
                    <a:pt x="18800" y="7582"/>
                    <a:pt x="19270" y="6938"/>
                    <a:pt x="19273" y="6209"/>
                  </a:cubicBezTo>
                  <a:lnTo>
                    <a:pt x="19273" y="5080"/>
                  </a:lnTo>
                  <a:cubicBezTo>
                    <a:pt x="19273" y="4767"/>
                    <a:pt x="19020" y="4517"/>
                    <a:pt x="18707" y="4517"/>
                  </a:cubicBezTo>
                  <a:cubicBezTo>
                    <a:pt x="18393" y="4517"/>
                    <a:pt x="18144" y="4767"/>
                    <a:pt x="18144" y="5080"/>
                  </a:cubicBezTo>
                  <a:lnTo>
                    <a:pt x="18144" y="6209"/>
                  </a:lnTo>
                  <a:cubicBezTo>
                    <a:pt x="18141" y="6300"/>
                    <a:pt x="18116" y="6387"/>
                    <a:pt x="18074" y="6465"/>
                  </a:cubicBezTo>
                  <a:cubicBezTo>
                    <a:pt x="17647" y="3454"/>
                    <a:pt x="15021" y="1129"/>
                    <a:pt x="11895" y="1129"/>
                  </a:cubicBezTo>
                  <a:lnTo>
                    <a:pt x="7378" y="1129"/>
                  </a:lnTo>
                  <a:cubicBezTo>
                    <a:pt x="7020" y="1129"/>
                    <a:pt x="6665" y="1166"/>
                    <a:pt x="6315" y="1232"/>
                  </a:cubicBezTo>
                  <a:cubicBezTo>
                    <a:pt x="5788" y="464"/>
                    <a:pt x="4921" y="3"/>
                    <a:pt x="399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5422" name="Google Shape;5422;p69"/>
          <p:cNvSpPr/>
          <p:nvPr/>
        </p:nvSpPr>
        <p:spPr>
          <a:xfrm>
            <a:off x="5873522" y="2287094"/>
            <a:ext cx="352508" cy="339253"/>
          </a:xfrm>
          <a:custGeom>
            <a:avLst/>
            <a:gdLst/>
            <a:ahLst/>
            <a:cxnLst/>
            <a:rect l="l" t="t" r="r" b="b"/>
            <a:pathLst>
              <a:path w="20026" h="19273" extrusionOk="0">
                <a:moveTo>
                  <a:pt x="14841" y="2901"/>
                </a:moveTo>
                <a:cubicBezTo>
                  <a:pt x="15282" y="2901"/>
                  <a:pt x="15717" y="3074"/>
                  <a:pt x="16042" y="3397"/>
                </a:cubicBezTo>
                <a:cubicBezTo>
                  <a:pt x="16704" y="4059"/>
                  <a:pt x="16704" y="5131"/>
                  <a:pt x="16042" y="5794"/>
                </a:cubicBezTo>
                <a:cubicBezTo>
                  <a:pt x="15717" y="6118"/>
                  <a:pt x="15284" y="6290"/>
                  <a:pt x="14843" y="6290"/>
                </a:cubicBezTo>
                <a:cubicBezTo>
                  <a:pt x="14625" y="6290"/>
                  <a:pt x="14405" y="6248"/>
                  <a:pt x="14196" y="6161"/>
                </a:cubicBezTo>
                <a:cubicBezTo>
                  <a:pt x="13563" y="5899"/>
                  <a:pt x="13151" y="5282"/>
                  <a:pt x="13151" y="4595"/>
                </a:cubicBezTo>
                <a:cubicBezTo>
                  <a:pt x="13151" y="3912"/>
                  <a:pt x="13563" y="3294"/>
                  <a:pt x="14196" y="3029"/>
                </a:cubicBezTo>
                <a:cubicBezTo>
                  <a:pt x="14404" y="2943"/>
                  <a:pt x="14623" y="2901"/>
                  <a:pt x="14841" y="2901"/>
                </a:cubicBezTo>
                <a:close/>
                <a:moveTo>
                  <a:pt x="10859" y="4837"/>
                </a:moveTo>
                <a:cubicBezTo>
                  <a:pt x="11001" y="4837"/>
                  <a:pt x="11142" y="4890"/>
                  <a:pt x="11251" y="4996"/>
                </a:cubicBezTo>
                <a:lnTo>
                  <a:pt x="12049" y="5794"/>
                </a:lnTo>
                <a:cubicBezTo>
                  <a:pt x="12269" y="6014"/>
                  <a:pt x="12269" y="6372"/>
                  <a:pt x="12049" y="6592"/>
                </a:cubicBezTo>
                <a:cubicBezTo>
                  <a:pt x="11939" y="6702"/>
                  <a:pt x="11794" y="6757"/>
                  <a:pt x="11650" y="6757"/>
                </a:cubicBezTo>
                <a:cubicBezTo>
                  <a:pt x="11505" y="6757"/>
                  <a:pt x="11361" y="6702"/>
                  <a:pt x="11251" y="6592"/>
                </a:cubicBezTo>
                <a:lnTo>
                  <a:pt x="10453" y="5794"/>
                </a:lnTo>
                <a:cubicBezTo>
                  <a:pt x="10239" y="5571"/>
                  <a:pt x="10242" y="5219"/>
                  <a:pt x="10459" y="5002"/>
                </a:cubicBezTo>
                <a:cubicBezTo>
                  <a:pt x="10570" y="4892"/>
                  <a:pt x="10715" y="4837"/>
                  <a:pt x="10859" y="4837"/>
                </a:cubicBezTo>
                <a:close/>
                <a:moveTo>
                  <a:pt x="13255" y="7232"/>
                </a:moveTo>
                <a:cubicBezTo>
                  <a:pt x="13396" y="7232"/>
                  <a:pt x="13538" y="7284"/>
                  <a:pt x="13648" y="7390"/>
                </a:cubicBezTo>
                <a:lnTo>
                  <a:pt x="14446" y="8188"/>
                </a:lnTo>
                <a:cubicBezTo>
                  <a:pt x="14665" y="8411"/>
                  <a:pt x="14665" y="8766"/>
                  <a:pt x="14446" y="8989"/>
                </a:cubicBezTo>
                <a:cubicBezTo>
                  <a:pt x="14336" y="9099"/>
                  <a:pt x="14191" y="9154"/>
                  <a:pt x="14047" y="9154"/>
                </a:cubicBezTo>
                <a:cubicBezTo>
                  <a:pt x="13902" y="9154"/>
                  <a:pt x="13758" y="9099"/>
                  <a:pt x="13648" y="8989"/>
                </a:cubicBezTo>
                <a:lnTo>
                  <a:pt x="12850" y="8188"/>
                </a:lnTo>
                <a:cubicBezTo>
                  <a:pt x="12633" y="7968"/>
                  <a:pt x="12636" y="7616"/>
                  <a:pt x="12856" y="7399"/>
                </a:cubicBezTo>
                <a:cubicBezTo>
                  <a:pt x="12966" y="7287"/>
                  <a:pt x="13110" y="7232"/>
                  <a:pt x="13255" y="7232"/>
                </a:cubicBezTo>
                <a:close/>
                <a:moveTo>
                  <a:pt x="10846" y="8029"/>
                </a:moveTo>
                <a:cubicBezTo>
                  <a:pt x="10991" y="8029"/>
                  <a:pt x="11135" y="8084"/>
                  <a:pt x="11245" y="8194"/>
                </a:cubicBezTo>
                <a:cubicBezTo>
                  <a:pt x="11462" y="8411"/>
                  <a:pt x="11465" y="8763"/>
                  <a:pt x="11251" y="8986"/>
                </a:cubicBezTo>
                <a:lnTo>
                  <a:pt x="11251" y="8989"/>
                </a:lnTo>
                <a:lnTo>
                  <a:pt x="10778" y="9461"/>
                </a:lnTo>
                <a:cubicBezTo>
                  <a:pt x="11088" y="10106"/>
                  <a:pt x="10959" y="10874"/>
                  <a:pt x="10453" y="11383"/>
                </a:cubicBezTo>
                <a:cubicBezTo>
                  <a:pt x="10343" y="11493"/>
                  <a:pt x="10198" y="11548"/>
                  <a:pt x="10054" y="11548"/>
                </a:cubicBezTo>
                <a:cubicBezTo>
                  <a:pt x="9909" y="11548"/>
                  <a:pt x="9765" y="11493"/>
                  <a:pt x="9655" y="11383"/>
                </a:cubicBezTo>
                <a:cubicBezTo>
                  <a:pt x="9435" y="11163"/>
                  <a:pt x="9435" y="10804"/>
                  <a:pt x="9655" y="10585"/>
                </a:cubicBezTo>
                <a:cubicBezTo>
                  <a:pt x="10010" y="10229"/>
                  <a:pt x="9757" y="9621"/>
                  <a:pt x="9254" y="9621"/>
                </a:cubicBezTo>
                <a:cubicBezTo>
                  <a:pt x="8751" y="9621"/>
                  <a:pt x="8498" y="10229"/>
                  <a:pt x="8857" y="10585"/>
                </a:cubicBezTo>
                <a:cubicBezTo>
                  <a:pt x="9441" y="11166"/>
                  <a:pt x="9519" y="12084"/>
                  <a:pt x="9043" y="12756"/>
                </a:cubicBezTo>
                <a:cubicBezTo>
                  <a:pt x="8717" y="13218"/>
                  <a:pt x="8196" y="13472"/>
                  <a:pt x="7661" y="13472"/>
                </a:cubicBezTo>
                <a:cubicBezTo>
                  <a:pt x="7415" y="13472"/>
                  <a:pt x="7167" y="13419"/>
                  <a:pt x="6933" y="13307"/>
                </a:cubicBezTo>
                <a:lnTo>
                  <a:pt x="6460" y="13777"/>
                </a:lnTo>
                <a:cubicBezTo>
                  <a:pt x="6351" y="13882"/>
                  <a:pt x="6210" y="13935"/>
                  <a:pt x="6068" y="13935"/>
                </a:cubicBezTo>
                <a:cubicBezTo>
                  <a:pt x="5924" y="13935"/>
                  <a:pt x="5779" y="13880"/>
                  <a:pt x="5668" y="13771"/>
                </a:cubicBezTo>
                <a:cubicBezTo>
                  <a:pt x="5451" y="13551"/>
                  <a:pt x="5448" y="13198"/>
                  <a:pt x="5662" y="12979"/>
                </a:cubicBezTo>
                <a:lnTo>
                  <a:pt x="6135" y="12506"/>
                </a:lnTo>
                <a:cubicBezTo>
                  <a:pt x="5824" y="11861"/>
                  <a:pt x="5957" y="11091"/>
                  <a:pt x="6460" y="10582"/>
                </a:cubicBezTo>
                <a:cubicBezTo>
                  <a:pt x="6570" y="10476"/>
                  <a:pt x="6711" y="10424"/>
                  <a:pt x="6852" y="10424"/>
                </a:cubicBezTo>
                <a:cubicBezTo>
                  <a:pt x="6997" y="10424"/>
                  <a:pt x="7142" y="10479"/>
                  <a:pt x="7252" y="10591"/>
                </a:cubicBezTo>
                <a:cubicBezTo>
                  <a:pt x="7469" y="10808"/>
                  <a:pt x="7472" y="11160"/>
                  <a:pt x="7258" y="11383"/>
                </a:cubicBezTo>
                <a:cubicBezTo>
                  <a:pt x="6902" y="11738"/>
                  <a:pt x="7155" y="12346"/>
                  <a:pt x="7658" y="12346"/>
                </a:cubicBezTo>
                <a:cubicBezTo>
                  <a:pt x="8161" y="12346"/>
                  <a:pt x="8414" y="11738"/>
                  <a:pt x="8059" y="11383"/>
                </a:cubicBezTo>
                <a:cubicBezTo>
                  <a:pt x="7475" y="10798"/>
                  <a:pt x="7393" y="9883"/>
                  <a:pt x="7869" y="9209"/>
                </a:cubicBezTo>
                <a:cubicBezTo>
                  <a:pt x="8195" y="8749"/>
                  <a:pt x="8716" y="8495"/>
                  <a:pt x="9251" y="8495"/>
                </a:cubicBezTo>
                <a:cubicBezTo>
                  <a:pt x="9497" y="8495"/>
                  <a:pt x="9746" y="8549"/>
                  <a:pt x="9980" y="8660"/>
                </a:cubicBezTo>
                <a:lnTo>
                  <a:pt x="10453" y="8188"/>
                </a:lnTo>
                <a:cubicBezTo>
                  <a:pt x="10563" y="8082"/>
                  <a:pt x="10705" y="8029"/>
                  <a:pt x="10846" y="8029"/>
                </a:cubicBezTo>
                <a:close/>
                <a:moveTo>
                  <a:pt x="13208" y="0"/>
                </a:moveTo>
                <a:cubicBezTo>
                  <a:pt x="11632" y="0"/>
                  <a:pt x="10059" y="597"/>
                  <a:pt x="8857" y="1801"/>
                </a:cubicBezTo>
                <a:lnTo>
                  <a:pt x="8456" y="2201"/>
                </a:lnTo>
                <a:lnTo>
                  <a:pt x="9655" y="3397"/>
                </a:lnTo>
                <a:cubicBezTo>
                  <a:pt x="9869" y="3620"/>
                  <a:pt x="9866" y="3972"/>
                  <a:pt x="9646" y="4189"/>
                </a:cubicBezTo>
                <a:cubicBezTo>
                  <a:pt x="9536" y="4300"/>
                  <a:pt x="9391" y="4356"/>
                  <a:pt x="9246" y="4356"/>
                </a:cubicBezTo>
                <a:cubicBezTo>
                  <a:pt x="9106" y="4356"/>
                  <a:pt x="8965" y="4303"/>
                  <a:pt x="8857" y="4198"/>
                </a:cubicBezTo>
                <a:lnTo>
                  <a:pt x="7658" y="2999"/>
                </a:lnTo>
                <a:lnTo>
                  <a:pt x="663" y="9994"/>
                </a:lnTo>
                <a:cubicBezTo>
                  <a:pt x="1" y="10654"/>
                  <a:pt x="1" y="11726"/>
                  <a:pt x="663" y="12388"/>
                </a:cubicBezTo>
                <a:lnTo>
                  <a:pt x="7053" y="18775"/>
                </a:lnTo>
                <a:cubicBezTo>
                  <a:pt x="7383" y="19107"/>
                  <a:pt x="7816" y="19272"/>
                  <a:pt x="8249" y="19272"/>
                </a:cubicBezTo>
                <a:cubicBezTo>
                  <a:pt x="8682" y="19272"/>
                  <a:pt x="9116" y="19107"/>
                  <a:pt x="9447" y="18775"/>
                </a:cubicBezTo>
                <a:lnTo>
                  <a:pt x="16442" y="11783"/>
                </a:lnTo>
                <a:lnTo>
                  <a:pt x="15244" y="10585"/>
                </a:lnTo>
                <a:cubicBezTo>
                  <a:pt x="15030" y="10362"/>
                  <a:pt x="15033" y="10010"/>
                  <a:pt x="15250" y="9793"/>
                </a:cubicBezTo>
                <a:cubicBezTo>
                  <a:pt x="15361" y="9683"/>
                  <a:pt x="15506" y="9628"/>
                  <a:pt x="15650" y="9628"/>
                </a:cubicBezTo>
                <a:cubicBezTo>
                  <a:pt x="15792" y="9628"/>
                  <a:pt x="15933" y="9681"/>
                  <a:pt x="16042" y="9787"/>
                </a:cubicBezTo>
                <a:lnTo>
                  <a:pt x="17240" y="10982"/>
                </a:lnTo>
                <a:lnTo>
                  <a:pt x="17641" y="10585"/>
                </a:lnTo>
                <a:cubicBezTo>
                  <a:pt x="19923" y="8299"/>
                  <a:pt x="20025" y="4677"/>
                  <a:pt x="17999" y="2240"/>
                </a:cubicBezTo>
                <a:lnTo>
                  <a:pt x="19237" y="1003"/>
                </a:lnTo>
                <a:cubicBezTo>
                  <a:pt x="19456" y="783"/>
                  <a:pt x="19456" y="425"/>
                  <a:pt x="19237" y="205"/>
                </a:cubicBezTo>
                <a:cubicBezTo>
                  <a:pt x="19127" y="95"/>
                  <a:pt x="18982" y="40"/>
                  <a:pt x="18838" y="40"/>
                </a:cubicBezTo>
                <a:cubicBezTo>
                  <a:pt x="18693" y="40"/>
                  <a:pt x="18548" y="95"/>
                  <a:pt x="18439" y="205"/>
                </a:cubicBezTo>
                <a:lnTo>
                  <a:pt x="17198" y="1443"/>
                </a:lnTo>
                <a:cubicBezTo>
                  <a:pt x="16045" y="483"/>
                  <a:pt x="14625" y="0"/>
                  <a:pt x="13208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grpSp>
        <p:nvGrpSpPr>
          <p:cNvPr id="5423" name="Google Shape;5423;p69"/>
          <p:cNvGrpSpPr/>
          <p:nvPr/>
        </p:nvGrpSpPr>
        <p:grpSpPr>
          <a:xfrm>
            <a:off x="6297328" y="2303161"/>
            <a:ext cx="333585" cy="307287"/>
            <a:chOff x="2682350" y="2643425"/>
            <a:chExt cx="473775" cy="436425"/>
          </a:xfrm>
        </p:grpSpPr>
        <p:sp>
          <p:nvSpPr>
            <p:cNvPr id="5424" name="Google Shape;5424;p69"/>
            <p:cNvSpPr/>
            <p:nvPr/>
          </p:nvSpPr>
          <p:spPr>
            <a:xfrm>
              <a:off x="2682350" y="2725775"/>
              <a:ext cx="70175" cy="73425"/>
            </a:xfrm>
            <a:custGeom>
              <a:avLst/>
              <a:gdLst/>
              <a:ahLst/>
              <a:cxnLst/>
              <a:rect l="l" t="t" r="r" b="b"/>
              <a:pathLst>
                <a:path w="2807" h="2937" extrusionOk="0">
                  <a:moveTo>
                    <a:pt x="1130" y="1"/>
                  </a:moveTo>
                  <a:cubicBezTo>
                    <a:pt x="506" y="1"/>
                    <a:pt x="1" y="504"/>
                    <a:pt x="1" y="1130"/>
                  </a:cubicBezTo>
                  <a:lnTo>
                    <a:pt x="1" y="2937"/>
                  </a:lnTo>
                  <a:lnTo>
                    <a:pt x="1991" y="2937"/>
                  </a:lnTo>
                  <a:cubicBezTo>
                    <a:pt x="2443" y="2937"/>
                    <a:pt x="2807" y="2572"/>
                    <a:pt x="2807" y="2124"/>
                  </a:cubicBezTo>
                  <a:lnTo>
                    <a:pt x="280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25" name="Google Shape;5425;p69"/>
            <p:cNvSpPr/>
            <p:nvPr/>
          </p:nvSpPr>
          <p:spPr>
            <a:xfrm>
              <a:off x="2682350" y="3006350"/>
              <a:ext cx="70175" cy="73500"/>
            </a:xfrm>
            <a:custGeom>
              <a:avLst/>
              <a:gdLst/>
              <a:ahLst/>
              <a:cxnLst/>
              <a:rect l="l" t="t" r="r" b="b"/>
              <a:pathLst>
                <a:path w="2807" h="2940" extrusionOk="0">
                  <a:moveTo>
                    <a:pt x="1" y="1"/>
                  </a:moveTo>
                  <a:lnTo>
                    <a:pt x="1" y="1811"/>
                  </a:lnTo>
                  <a:cubicBezTo>
                    <a:pt x="1" y="2434"/>
                    <a:pt x="506" y="2940"/>
                    <a:pt x="1130" y="2940"/>
                  </a:cubicBezTo>
                  <a:lnTo>
                    <a:pt x="2807" y="2940"/>
                  </a:lnTo>
                  <a:lnTo>
                    <a:pt x="2807" y="817"/>
                  </a:lnTo>
                  <a:cubicBezTo>
                    <a:pt x="2807" y="365"/>
                    <a:pt x="2443" y="4"/>
                    <a:pt x="199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26" name="Google Shape;5426;p69"/>
            <p:cNvSpPr/>
            <p:nvPr/>
          </p:nvSpPr>
          <p:spPr>
            <a:xfrm>
              <a:off x="3085925" y="2725700"/>
              <a:ext cx="70200" cy="73500"/>
            </a:xfrm>
            <a:custGeom>
              <a:avLst/>
              <a:gdLst/>
              <a:ahLst/>
              <a:cxnLst/>
              <a:rect l="l" t="t" r="r" b="b"/>
              <a:pathLst>
                <a:path w="2808" h="2940" extrusionOk="0">
                  <a:moveTo>
                    <a:pt x="1" y="1"/>
                  </a:moveTo>
                  <a:lnTo>
                    <a:pt x="1" y="2127"/>
                  </a:lnTo>
                  <a:cubicBezTo>
                    <a:pt x="1" y="2575"/>
                    <a:pt x="365" y="2940"/>
                    <a:pt x="817" y="2940"/>
                  </a:cubicBezTo>
                  <a:lnTo>
                    <a:pt x="2807" y="2940"/>
                  </a:lnTo>
                  <a:lnTo>
                    <a:pt x="2807" y="1130"/>
                  </a:lnTo>
                  <a:cubicBezTo>
                    <a:pt x="2807" y="507"/>
                    <a:pt x="2301" y="1"/>
                    <a:pt x="16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27" name="Google Shape;5427;p69"/>
            <p:cNvSpPr/>
            <p:nvPr/>
          </p:nvSpPr>
          <p:spPr>
            <a:xfrm>
              <a:off x="2825150" y="2843075"/>
              <a:ext cx="180700" cy="107375"/>
            </a:xfrm>
            <a:custGeom>
              <a:avLst/>
              <a:gdLst/>
              <a:ahLst/>
              <a:cxnLst/>
              <a:rect l="l" t="t" r="r" b="b"/>
              <a:pathLst>
                <a:path w="7228" h="4295" extrusionOk="0">
                  <a:moveTo>
                    <a:pt x="5024" y="714"/>
                  </a:moveTo>
                  <a:cubicBezTo>
                    <a:pt x="5337" y="714"/>
                    <a:pt x="5590" y="967"/>
                    <a:pt x="5590" y="1277"/>
                  </a:cubicBezTo>
                  <a:cubicBezTo>
                    <a:pt x="5590" y="1590"/>
                    <a:pt x="5337" y="1843"/>
                    <a:pt x="5024" y="1843"/>
                  </a:cubicBezTo>
                  <a:lnTo>
                    <a:pt x="2503" y="1843"/>
                  </a:lnTo>
                  <a:cubicBezTo>
                    <a:pt x="2190" y="1843"/>
                    <a:pt x="1937" y="1590"/>
                    <a:pt x="1937" y="1277"/>
                  </a:cubicBezTo>
                  <a:cubicBezTo>
                    <a:pt x="1937" y="967"/>
                    <a:pt x="2190" y="714"/>
                    <a:pt x="2503" y="714"/>
                  </a:cubicBezTo>
                  <a:close/>
                  <a:moveTo>
                    <a:pt x="6078" y="2452"/>
                  </a:moveTo>
                  <a:cubicBezTo>
                    <a:pt x="6391" y="2452"/>
                    <a:pt x="6644" y="2704"/>
                    <a:pt x="6644" y="3018"/>
                  </a:cubicBezTo>
                  <a:cubicBezTo>
                    <a:pt x="6644" y="3328"/>
                    <a:pt x="6391" y="3581"/>
                    <a:pt x="6078" y="3581"/>
                  </a:cubicBezTo>
                  <a:lnTo>
                    <a:pt x="1449" y="3581"/>
                  </a:lnTo>
                  <a:cubicBezTo>
                    <a:pt x="1136" y="3581"/>
                    <a:pt x="883" y="3328"/>
                    <a:pt x="883" y="3018"/>
                  </a:cubicBezTo>
                  <a:cubicBezTo>
                    <a:pt x="883" y="2704"/>
                    <a:pt x="1136" y="2452"/>
                    <a:pt x="1449" y="2452"/>
                  </a:cubicBezTo>
                  <a:close/>
                  <a:moveTo>
                    <a:pt x="1" y="0"/>
                  </a:moveTo>
                  <a:lnTo>
                    <a:pt x="1" y="4294"/>
                  </a:lnTo>
                  <a:lnTo>
                    <a:pt x="7228" y="4294"/>
                  </a:lnTo>
                  <a:lnTo>
                    <a:pt x="722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28" name="Google Shape;5428;p69"/>
            <p:cNvSpPr/>
            <p:nvPr/>
          </p:nvSpPr>
          <p:spPr>
            <a:xfrm>
              <a:off x="2682350" y="2725700"/>
              <a:ext cx="473775" cy="354150"/>
            </a:xfrm>
            <a:custGeom>
              <a:avLst/>
              <a:gdLst/>
              <a:ahLst/>
              <a:cxnLst/>
              <a:rect l="l" t="t" r="r" b="b"/>
              <a:pathLst>
                <a:path w="18951" h="14166" extrusionOk="0">
                  <a:moveTo>
                    <a:pt x="13503" y="3566"/>
                  </a:moveTo>
                  <a:cubicBezTo>
                    <a:pt x="13816" y="3566"/>
                    <a:pt x="14069" y="3819"/>
                    <a:pt x="14069" y="4129"/>
                  </a:cubicBezTo>
                  <a:lnTo>
                    <a:pt x="14069" y="9556"/>
                  </a:lnTo>
                  <a:cubicBezTo>
                    <a:pt x="14069" y="9866"/>
                    <a:pt x="13816" y="10119"/>
                    <a:pt x="13503" y="10119"/>
                  </a:cubicBezTo>
                  <a:lnTo>
                    <a:pt x="5147" y="10119"/>
                  </a:lnTo>
                  <a:cubicBezTo>
                    <a:pt x="4834" y="10119"/>
                    <a:pt x="4584" y="9866"/>
                    <a:pt x="4584" y="9556"/>
                  </a:cubicBezTo>
                  <a:lnTo>
                    <a:pt x="4584" y="4129"/>
                  </a:lnTo>
                  <a:cubicBezTo>
                    <a:pt x="4584" y="3819"/>
                    <a:pt x="4834" y="3566"/>
                    <a:pt x="5147" y="3566"/>
                  </a:cubicBezTo>
                  <a:close/>
                  <a:moveTo>
                    <a:pt x="3936" y="1"/>
                  </a:moveTo>
                  <a:lnTo>
                    <a:pt x="3936" y="2127"/>
                  </a:lnTo>
                  <a:cubicBezTo>
                    <a:pt x="3933" y="3199"/>
                    <a:pt x="3066" y="4069"/>
                    <a:pt x="1991" y="4069"/>
                  </a:cubicBezTo>
                  <a:lnTo>
                    <a:pt x="1" y="4069"/>
                  </a:lnTo>
                  <a:lnTo>
                    <a:pt x="1" y="10098"/>
                  </a:lnTo>
                  <a:lnTo>
                    <a:pt x="1991" y="10098"/>
                  </a:lnTo>
                  <a:cubicBezTo>
                    <a:pt x="3066" y="10101"/>
                    <a:pt x="3933" y="10968"/>
                    <a:pt x="3936" y="12043"/>
                  </a:cubicBezTo>
                  <a:lnTo>
                    <a:pt x="3936" y="14166"/>
                  </a:lnTo>
                  <a:lnTo>
                    <a:pt x="15015" y="14166"/>
                  </a:lnTo>
                  <a:lnTo>
                    <a:pt x="15015" y="12043"/>
                  </a:lnTo>
                  <a:cubicBezTo>
                    <a:pt x="15018" y="10968"/>
                    <a:pt x="15885" y="10101"/>
                    <a:pt x="16960" y="10098"/>
                  </a:cubicBezTo>
                  <a:lnTo>
                    <a:pt x="18950" y="10098"/>
                  </a:lnTo>
                  <a:lnTo>
                    <a:pt x="18950" y="4069"/>
                  </a:lnTo>
                  <a:lnTo>
                    <a:pt x="16960" y="4069"/>
                  </a:lnTo>
                  <a:cubicBezTo>
                    <a:pt x="15885" y="4069"/>
                    <a:pt x="15018" y="3199"/>
                    <a:pt x="15015" y="2127"/>
                  </a:cubicBezTo>
                  <a:lnTo>
                    <a:pt x="1501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29" name="Google Shape;5429;p69"/>
            <p:cNvSpPr/>
            <p:nvPr/>
          </p:nvSpPr>
          <p:spPr>
            <a:xfrm>
              <a:off x="3085925" y="3006350"/>
              <a:ext cx="70200" cy="73500"/>
            </a:xfrm>
            <a:custGeom>
              <a:avLst/>
              <a:gdLst/>
              <a:ahLst/>
              <a:cxnLst/>
              <a:rect l="l" t="t" r="r" b="b"/>
              <a:pathLst>
                <a:path w="2808" h="2940" extrusionOk="0">
                  <a:moveTo>
                    <a:pt x="817" y="1"/>
                  </a:moveTo>
                  <a:cubicBezTo>
                    <a:pt x="365" y="4"/>
                    <a:pt x="1" y="365"/>
                    <a:pt x="1" y="817"/>
                  </a:cubicBezTo>
                  <a:lnTo>
                    <a:pt x="1" y="2940"/>
                  </a:lnTo>
                  <a:lnTo>
                    <a:pt x="1678" y="2940"/>
                  </a:lnTo>
                  <a:cubicBezTo>
                    <a:pt x="2301" y="2940"/>
                    <a:pt x="2807" y="2434"/>
                    <a:pt x="2807" y="1811"/>
                  </a:cubicBezTo>
                  <a:lnTo>
                    <a:pt x="280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30" name="Google Shape;5430;p69"/>
            <p:cNvSpPr/>
            <p:nvPr/>
          </p:nvSpPr>
          <p:spPr>
            <a:xfrm>
              <a:off x="2825450" y="2643425"/>
              <a:ext cx="187550" cy="54075"/>
            </a:xfrm>
            <a:custGeom>
              <a:avLst/>
              <a:gdLst/>
              <a:ahLst/>
              <a:cxnLst/>
              <a:rect l="l" t="t" r="r" b="b"/>
              <a:pathLst>
                <a:path w="7502" h="2163" extrusionOk="0">
                  <a:moveTo>
                    <a:pt x="1862" y="1"/>
                  </a:moveTo>
                  <a:cubicBezTo>
                    <a:pt x="835" y="4"/>
                    <a:pt x="1" y="835"/>
                    <a:pt x="1" y="1861"/>
                  </a:cubicBezTo>
                  <a:lnTo>
                    <a:pt x="1" y="2163"/>
                  </a:lnTo>
                  <a:lnTo>
                    <a:pt x="1130" y="2163"/>
                  </a:lnTo>
                  <a:lnTo>
                    <a:pt x="1130" y="1861"/>
                  </a:lnTo>
                  <a:cubicBezTo>
                    <a:pt x="1130" y="1458"/>
                    <a:pt x="1458" y="1133"/>
                    <a:pt x="1862" y="1130"/>
                  </a:cubicBezTo>
                  <a:lnTo>
                    <a:pt x="5641" y="1130"/>
                  </a:lnTo>
                  <a:cubicBezTo>
                    <a:pt x="6044" y="1133"/>
                    <a:pt x="6373" y="1458"/>
                    <a:pt x="6373" y="1861"/>
                  </a:cubicBezTo>
                  <a:lnTo>
                    <a:pt x="6373" y="2163"/>
                  </a:lnTo>
                  <a:lnTo>
                    <a:pt x="7502" y="2163"/>
                  </a:lnTo>
                  <a:lnTo>
                    <a:pt x="7502" y="1861"/>
                  </a:lnTo>
                  <a:cubicBezTo>
                    <a:pt x="7502" y="835"/>
                    <a:pt x="6668" y="4"/>
                    <a:pt x="564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431" name="Google Shape;5431;p69"/>
          <p:cNvGrpSpPr/>
          <p:nvPr/>
        </p:nvGrpSpPr>
        <p:grpSpPr>
          <a:xfrm>
            <a:off x="6762818" y="2287178"/>
            <a:ext cx="238531" cy="339253"/>
            <a:chOff x="3342725" y="2620775"/>
            <a:chExt cx="338775" cy="481825"/>
          </a:xfrm>
        </p:grpSpPr>
        <p:sp>
          <p:nvSpPr>
            <p:cNvPr id="5432" name="Google Shape;5432;p69"/>
            <p:cNvSpPr/>
            <p:nvPr/>
          </p:nvSpPr>
          <p:spPr>
            <a:xfrm>
              <a:off x="3342725" y="2620775"/>
              <a:ext cx="338775" cy="56475"/>
            </a:xfrm>
            <a:custGeom>
              <a:avLst/>
              <a:gdLst/>
              <a:ahLst/>
              <a:cxnLst/>
              <a:rect l="l" t="t" r="r" b="b"/>
              <a:pathLst>
                <a:path w="13551" h="2259" extrusionOk="0">
                  <a:moveTo>
                    <a:pt x="1693" y="0"/>
                  </a:moveTo>
                  <a:cubicBezTo>
                    <a:pt x="756" y="0"/>
                    <a:pt x="0" y="759"/>
                    <a:pt x="0" y="1695"/>
                  </a:cubicBezTo>
                  <a:lnTo>
                    <a:pt x="0" y="2259"/>
                  </a:lnTo>
                  <a:lnTo>
                    <a:pt x="13551" y="2259"/>
                  </a:lnTo>
                  <a:lnTo>
                    <a:pt x="13551" y="1695"/>
                  </a:lnTo>
                  <a:cubicBezTo>
                    <a:pt x="13548" y="759"/>
                    <a:pt x="12792" y="0"/>
                    <a:pt x="118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33" name="Google Shape;5433;p69"/>
            <p:cNvSpPr/>
            <p:nvPr/>
          </p:nvSpPr>
          <p:spPr>
            <a:xfrm>
              <a:off x="3342725" y="2705450"/>
              <a:ext cx="338775" cy="284225"/>
            </a:xfrm>
            <a:custGeom>
              <a:avLst/>
              <a:gdLst/>
              <a:ahLst/>
              <a:cxnLst/>
              <a:rect l="l" t="t" r="r" b="b"/>
              <a:pathLst>
                <a:path w="13551" h="11369" extrusionOk="0">
                  <a:moveTo>
                    <a:pt x="0" y="1"/>
                  </a:moveTo>
                  <a:lnTo>
                    <a:pt x="0" y="11368"/>
                  </a:lnTo>
                  <a:lnTo>
                    <a:pt x="13551" y="11368"/>
                  </a:lnTo>
                  <a:lnTo>
                    <a:pt x="1355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34" name="Google Shape;5434;p69"/>
            <p:cNvSpPr/>
            <p:nvPr/>
          </p:nvSpPr>
          <p:spPr>
            <a:xfrm>
              <a:off x="3342725" y="3017875"/>
              <a:ext cx="338775" cy="84725"/>
            </a:xfrm>
            <a:custGeom>
              <a:avLst/>
              <a:gdLst/>
              <a:ahLst/>
              <a:cxnLst/>
              <a:rect l="l" t="t" r="r" b="b"/>
              <a:pathLst>
                <a:path w="13551" h="3389" extrusionOk="0">
                  <a:moveTo>
                    <a:pt x="8224" y="1205"/>
                  </a:moveTo>
                  <a:cubicBezTo>
                    <a:pt x="8534" y="1205"/>
                    <a:pt x="8787" y="1458"/>
                    <a:pt x="8787" y="1771"/>
                  </a:cubicBezTo>
                  <a:cubicBezTo>
                    <a:pt x="8787" y="2081"/>
                    <a:pt x="8534" y="2334"/>
                    <a:pt x="8224" y="2334"/>
                  </a:cubicBezTo>
                  <a:lnTo>
                    <a:pt x="5324" y="2334"/>
                  </a:lnTo>
                  <a:cubicBezTo>
                    <a:pt x="5014" y="2334"/>
                    <a:pt x="4761" y="2081"/>
                    <a:pt x="4761" y="1771"/>
                  </a:cubicBezTo>
                  <a:cubicBezTo>
                    <a:pt x="4761" y="1458"/>
                    <a:pt x="5014" y="1205"/>
                    <a:pt x="5324" y="1205"/>
                  </a:cubicBezTo>
                  <a:close/>
                  <a:moveTo>
                    <a:pt x="0" y="0"/>
                  </a:moveTo>
                  <a:lnTo>
                    <a:pt x="0" y="1696"/>
                  </a:lnTo>
                  <a:cubicBezTo>
                    <a:pt x="0" y="2629"/>
                    <a:pt x="756" y="3388"/>
                    <a:pt x="1693" y="3388"/>
                  </a:cubicBezTo>
                  <a:lnTo>
                    <a:pt x="11855" y="3388"/>
                  </a:lnTo>
                  <a:cubicBezTo>
                    <a:pt x="12792" y="3388"/>
                    <a:pt x="13548" y="2629"/>
                    <a:pt x="13551" y="1696"/>
                  </a:cubicBezTo>
                  <a:lnTo>
                    <a:pt x="1355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435" name="Google Shape;5435;p69"/>
          <p:cNvGrpSpPr/>
          <p:nvPr/>
        </p:nvGrpSpPr>
        <p:grpSpPr>
          <a:xfrm>
            <a:off x="7156568" y="2287178"/>
            <a:ext cx="278296" cy="339253"/>
            <a:chOff x="3907325" y="2620775"/>
            <a:chExt cx="395250" cy="481825"/>
          </a:xfrm>
        </p:grpSpPr>
        <p:sp>
          <p:nvSpPr>
            <p:cNvPr id="5436" name="Google Shape;5436;p69"/>
            <p:cNvSpPr/>
            <p:nvPr/>
          </p:nvSpPr>
          <p:spPr>
            <a:xfrm>
              <a:off x="3907325" y="3016975"/>
              <a:ext cx="74550" cy="56475"/>
            </a:xfrm>
            <a:custGeom>
              <a:avLst/>
              <a:gdLst/>
              <a:ahLst/>
              <a:cxnLst/>
              <a:rect l="l" t="t" r="r" b="b"/>
              <a:pathLst>
                <a:path w="2982" h="2259" extrusionOk="0">
                  <a:moveTo>
                    <a:pt x="1" y="0"/>
                  </a:moveTo>
                  <a:lnTo>
                    <a:pt x="1" y="563"/>
                  </a:lnTo>
                  <a:cubicBezTo>
                    <a:pt x="1" y="1500"/>
                    <a:pt x="756" y="2256"/>
                    <a:pt x="1693" y="2259"/>
                  </a:cubicBezTo>
                  <a:lnTo>
                    <a:pt x="2982" y="2259"/>
                  </a:lnTo>
                  <a:cubicBezTo>
                    <a:pt x="2711" y="1527"/>
                    <a:pt x="2515" y="768"/>
                    <a:pt x="240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37" name="Google Shape;5437;p69"/>
            <p:cNvSpPr/>
            <p:nvPr/>
          </p:nvSpPr>
          <p:spPr>
            <a:xfrm>
              <a:off x="3907325" y="2705450"/>
              <a:ext cx="282325" cy="283325"/>
            </a:xfrm>
            <a:custGeom>
              <a:avLst/>
              <a:gdLst/>
              <a:ahLst/>
              <a:cxnLst/>
              <a:rect l="l" t="t" r="r" b="b"/>
              <a:pathLst>
                <a:path w="11293" h="11333" extrusionOk="0">
                  <a:moveTo>
                    <a:pt x="1" y="1"/>
                  </a:moveTo>
                  <a:lnTo>
                    <a:pt x="1" y="11332"/>
                  </a:lnTo>
                  <a:lnTo>
                    <a:pt x="2283" y="11332"/>
                  </a:lnTo>
                  <a:cubicBezTo>
                    <a:pt x="2274" y="11142"/>
                    <a:pt x="2259" y="10956"/>
                    <a:pt x="2259" y="10766"/>
                  </a:cubicBezTo>
                  <a:lnTo>
                    <a:pt x="2259" y="9637"/>
                  </a:lnTo>
                  <a:cubicBezTo>
                    <a:pt x="2259" y="8396"/>
                    <a:pt x="2834" y="7249"/>
                    <a:pt x="3834" y="6490"/>
                  </a:cubicBezTo>
                  <a:lnTo>
                    <a:pt x="4517" y="5975"/>
                  </a:lnTo>
                  <a:lnTo>
                    <a:pt x="4517" y="3145"/>
                  </a:lnTo>
                  <a:cubicBezTo>
                    <a:pt x="4517" y="2051"/>
                    <a:pt x="5400" y="1169"/>
                    <a:pt x="6493" y="1169"/>
                  </a:cubicBezTo>
                  <a:cubicBezTo>
                    <a:pt x="7583" y="1169"/>
                    <a:pt x="8468" y="2051"/>
                    <a:pt x="8468" y="3145"/>
                  </a:cubicBezTo>
                  <a:lnTo>
                    <a:pt x="8468" y="3617"/>
                  </a:lnTo>
                  <a:cubicBezTo>
                    <a:pt x="8743" y="3487"/>
                    <a:pt x="9031" y="3426"/>
                    <a:pt x="9314" y="3426"/>
                  </a:cubicBezTo>
                  <a:cubicBezTo>
                    <a:pt x="10141" y="3426"/>
                    <a:pt x="10923" y="3949"/>
                    <a:pt x="11196" y="4795"/>
                  </a:cubicBezTo>
                  <a:cubicBezTo>
                    <a:pt x="11226" y="4780"/>
                    <a:pt x="11260" y="4771"/>
                    <a:pt x="11293" y="4759"/>
                  </a:cubicBezTo>
                  <a:lnTo>
                    <a:pt x="1129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38" name="Google Shape;5438;p69"/>
            <p:cNvSpPr/>
            <p:nvPr/>
          </p:nvSpPr>
          <p:spPr>
            <a:xfrm>
              <a:off x="3907325" y="2620775"/>
              <a:ext cx="282325" cy="56475"/>
            </a:xfrm>
            <a:custGeom>
              <a:avLst/>
              <a:gdLst/>
              <a:ahLst/>
              <a:cxnLst/>
              <a:rect l="l" t="t" r="r" b="b"/>
              <a:pathLst>
                <a:path w="11293" h="2259" extrusionOk="0">
                  <a:moveTo>
                    <a:pt x="1693" y="0"/>
                  </a:moveTo>
                  <a:cubicBezTo>
                    <a:pt x="756" y="0"/>
                    <a:pt x="1" y="759"/>
                    <a:pt x="1" y="1695"/>
                  </a:cubicBezTo>
                  <a:lnTo>
                    <a:pt x="1" y="2259"/>
                  </a:lnTo>
                  <a:lnTo>
                    <a:pt x="11293" y="2259"/>
                  </a:lnTo>
                  <a:lnTo>
                    <a:pt x="11293" y="1695"/>
                  </a:lnTo>
                  <a:cubicBezTo>
                    <a:pt x="11290" y="759"/>
                    <a:pt x="10534" y="0"/>
                    <a:pt x="959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39" name="Google Shape;5439;p69"/>
            <p:cNvSpPr/>
            <p:nvPr/>
          </p:nvSpPr>
          <p:spPr>
            <a:xfrm>
              <a:off x="3992025" y="2762900"/>
              <a:ext cx="310550" cy="339700"/>
            </a:xfrm>
            <a:custGeom>
              <a:avLst/>
              <a:gdLst/>
              <a:ahLst/>
              <a:cxnLst/>
              <a:rect l="l" t="t" r="r" b="b"/>
              <a:pathLst>
                <a:path w="12422" h="13588" extrusionOk="0">
                  <a:moveTo>
                    <a:pt x="3105" y="0"/>
                  </a:moveTo>
                  <a:cubicBezTo>
                    <a:pt x="2635" y="0"/>
                    <a:pt x="2259" y="377"/>
                    <a:pt x="2259" y="847"/>
                  </a:cubicBezTo>
                  <a:lnTo>
                    <a:pt x="2259" y="8468"/>
                  </a:lnTo>
                  <a:cubicBezTo>
                    <a:pt x="2259" y="8781"/>
                    <a:pt x="2006" y="9031"/>
                    <a:pt x="1693" y="9031"/>
                  </a:cubicBezTo>
                  <a:cubicBezTo>
                    <a:pt x="1379" y="9031"/>
                    <a:pt x="1129" y="8781"/>
                    <a:pt x="1129" y="8468"/>
                  </a:cubicBezTo>
                  <a:lnTo>
                    <a:pt x="1129" y="5095"/>
                  </a:lnTo>
                  <a:cubicBezTo>
                    <a:pt x="419" y="5622"/>
                    <a:pt x="0" y="6453"/>
                    <a:pt x="0" y="7339"/>
                  </a:cubicBezTo>
                  <a:lnTo>
                    <a:pt x="0" y="8468"/>
                  </a:lnTo>
                  <a:cubicBezTo>
                    <a:pt x="0" y="10052"/>
                    <a:pt x="368" y="11615"/>
                    <a:pt x="1069" y="13036"/>
                  </a:cubicBezTo>
                  <a:cubicBezTo>
                    <a:pt x="1223" y="13346"/>
                    <a:pt x="1322" y="13587"/>
                    <a:pt x="1693" y="13587"/>
                  </a:cubicBezTo>
                  <a:lnTo>
                    <a:pt x="10726" y="13587"/>
                  </a:lnTo>
                  <a:cubicBezTo>
                    <a:pt x="11097" y="13587"/>
                    <a:pt x="11196" y="13346"/>
                    <a:pt x="11350" y="13036"/>
                  </a:cubicBezTo>
                  <a:cubicBezTo>
                    <a:pt x="12051" y="11615"/>
                    <a:pt x="12419" y="10052"/>
                    <a:pt x="12422" y="8468"/>
                  </a:cubicBezTo>
                  <a:lnTo>
                    <a:pt x="12422" y="5363"/>
                  </a:lnTo>
                  <a:cubicBezTo>
                    <a:pt x="12422" y="4894"/>
                    <a:pt x="12042" y="4517"/>
                    <a:pt x="11572" y="4517"/>
                  </a:cubicBezTo>
                  <a:cubicBezTo>
                    <a:pt x="11106" y="4517"/>
                    <a:pt x="10726" y="4894"/>
                    <a:pt x="10726" y="5363"/>
                  </a:cubicBezTo>
                  <a:lnTo>
                    <a:pt x="10726" y="7339"/>
                  </a:lnTo>
                  <a:cubicBezTo>
                    <a:pt x="10726" y="7652"/>
                    <a:pt x="10473" y="7902"/>
                    <a:pt x="10163" y="7902"/>
                  </a:cubicBezTo>
                  <a:cubicBezTo>
                    <a:pt x="9850" y="7902"/>
                    <a:pt x="9597" y="7652"/>
                    <a:pt x="9597" y="7339"/>
                  </a:cubicBezTo>
                  <a:lnTo>
                    <a:pt x="9597" y="6297"/>
                  </a:lnTo>
                  <a:lnTo>
                    <a:pt x="9597" y="4234"/>
                  </a:lnTo>
                  <a:cubicBezTo>
                    <a:pt x="9597" y="3764"/>
                    <a:pt x="9218" y="3388"/>
                    <a:pt x="8751" y="3388"/>
                  </a:cubicBezTo>
                  <a:cubicBezTo>
                    <a:pt x="8281" y="3388"/>
                    <a:pt x="7905" y="3764"/>
                    <a:pt x="7905" y="4234"/>
                  </a:cubicBezTo>
                  <a:lnTo>
                    <a:pt x="7905" y="6210"/>
                  </a:lnTo>
                  <a:cubicBezTo>
                    <a:pt x="7905" y="6523"/>
                    <a:pt x="7652" y="6773"/>
                    <a:pt x="7339" y="6773"/>
                  </a:cubicBezTo>
                  <a:cubicBezTo>
                    <a:pt x="7025" y="6773"/>
                    <a:pt x="6776" y="6523"/>
                    <a:pt x="6776" y="6210"/>
                  </a:cubicBezTo>
                  <a:lnTo>
                    <a:pt x="6776" y="3105"/>
                  </a:lnTo>
                  <a:cubicBezTo>
                    <a:pt x="6776" y="2635"/>
                    <a:pt x="6396" y="2259"/>
                    <a:pt x="5926" y="2259"/>
                  </a:cubicBezTo>
                  <a:cubicBezTo>
                    <a:pt x="5460" y="2259"/>
                    <a:pt x="5080" y="2635"/>
                    <a:pt x="5080" y="3105"/>
                  </a:cubicBezTo>
                  <a:lnTo>
                    <a:pt x="5080" y="6210"/>
                  </a:lnTo>
                  <a:cubicBezTo>
                    <a:pt x="5080" y="6523"/>
                    <a:pt x="4827" y="6773"/>
                    <a:pt x="4517" y="6773"/>
                  </a:cubicBezTo>
                  <a:cubicBezTo>
                    <a:pt x="4204" y="6773"/>
                    <a:pt x="3951" y="6523"/>
                    <a:pt x="3951" y="6210"/>
                  </a:cubicBezTo>
                  <a:lnTo>
                    <a:pt x="3951" y="847"/>
                  </a:lnTo>
                  <a:cubicBezTo>
                    <a:pt x="3951" y="377"/>
                    <a:pt x="3572" y="0"/>
                    <a:pt x="310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440" name="Google Shape;5440;p69"/>
          <p:cNvGrpSpPr/>
          <p:nvPr/>
        </p:nvGrpSpPr>
        <p:grpSpPr>
          <a:xfrm>
            <a:off x="7549755" y="2297783"/>
            <a:ext cx="339253" cy="318042"/>
            <a:chOff x="4456875" y="2635825"/>
            <a:chExt cx="481825" cy="451700"/>
          </a:xfrm>
        </p:grpSpPr>
        <p:sp>
          <p:nvSpPr>
            <p:cNvPr id="5441" name="Google Shape;5441;p69"/>
            <p:cNvSpPr/>
            <p:nvPr/>
          </p:nvSpPr>
          <p:spPr>
            <a:xfrm>
              <a:off x="4542475" y="3031050"/>
              <a:ext cx="189725" cy="56475"/>
            </a:xfrm>
            <a:custGeom>
              <a:avLst/>
              <a:gdLst/>
              <a:ahLst/>
              <a:cxnLst/>
              <a:rect l="l" t="t" r="r" b="b"/>
              <a:pathLst>
                <a:path w="7589" h="2259" extrusionOk="0">
                  <a:moveTo>
                    <a:pt x="2792" y="0"/>
                  </a:moveTo>
                  <a:lnTo>
                    <a:pt x="2415" y="1130"/>
                  </a:lnTo>
                  <a:lnTo>
                    <a:pt x="567" y="1130"/>
                  </a:lnTo>
                  <a:cubicBezTo>
                    <a:pt x="253" y="1130"/>
                    <a:pt x="0" y="1383"/>
                    <a:pt x="0" y="1696"/>
                  </a:cubicBezTo>
                  <a:cubicBezTo>
                    <a:pt x="0" y="2006"/>
                    <a:pt x="253" y="2259"/>
                    <a:pt x="567" y="2259"/>
                  </a:cubicBezTo>
                  <a:lnTo>
                    <a:pt x="7589" y="2259"/>
                  </a:lnTo>
                  <a:cubicBezTo>
                    <a:pt x="7101" y="1831"/>
                    <a:pt x="6821" y="1214"/>
                    <a:pt x="6821" y="567"/>
                  </a:cubicBezTo>
                  <a:lnTo>
                    <a:pt x="682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42" name="Google Shape;5442;p69"/>
            <p:cNvSpPr/>
            <p:nvPr/>
          </p:nvSpPr>
          <p:spPr>
            <a:xfrm>
              <a:off x="4456875" y="2946350"/>
              <a:ext cx="256125" cy="56500"/>
            </a:xfrm>
            <a:custGeom>
              <a:avLst/>
              <a:gdLst/>
              <a:ahLst/>
              <a:cxnLst/>
              <a:rect l="l" t="t" r="r" b="b"/>
              <a:pathLst>
                <a:path w="10245" h="2260" extrusionOk="0">
                  <a:moveTo>
                    <a:pt x="1" y="1"/>
                  </a:moveTo>
                  <a:lnTo>
                    <a:pt x="1" y="567"/>
                  </a:lnTo>
                  <a:cubicBezTo>
                    <a:pt x="1" y="1500"/>
                    <a:pt x="756" y="2259"/>
                    <a:pt x="1693" y="2259"/>
                  </a:cubicBezTo>
                  <a:lnTo>
                    <a:pt x="10245" y="2259"/>
                  </a:lnTo>
                  <a:lnTo>
                    <a:pt x="1024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43" name="Google Shape;5443;p69"/>
            <p:cNvSpPr/>
            <p:nvPr/>
          </p:nvSpPr>
          <p:spPr>
            <a:xfrm>
              <a:off x="4741225" y="2861675"/>
              <a:ext cx="169400" cy="141175"/>
            </a:xfrm>
            <a:custGeom>
              <a:avLst/>
              <a:gdLst/>
              <a:ahLst/>
              <a:cxnLst/>
              <a:rect l="l" t="t" r="r" b="b"/>
              <a:pathLst>
                <a:path w="6776" h="5647" extrusionOk="0">
                  <a:moveTo>
                    <a:pt x="0" y="0"/>
                  </a:moveTo>
                  <a:lnTo>
                    <a:pt x="0" y="5646"/>
                  </a:lnTo>
                  <a:lnTo>
                    <a:pt x="6775" y="5646"/>
                  </a:lnTo>
                  <a:lnTo>
                    <a:pt x="677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44" name="Google Shape;5444;p69"/>
            <p:cNvSpPr/>
            <p:nvPr/>
          </p:nvSpPr>
          <p:spPr>
            <a:xfrm>
              <a:off x="4741225" y="3031050"/>
              <a:ext cx="169400" cy="42400"/>
            </a:xfrm>
            <a:custGeom>
              <a:avLst/>
              <a:gdLst/>
              <a:ahLst/>
              <a:cxnLst/>
              <a:rect l="l" t="t" r="r" b="b"/>
              <a:pathLst>
                <a:path w="6776" h="1696" extrusionOk="0">
                  <a:moveTo>
                    <a:pt x="0" y="0"/>
                  </a:moveTo>
                  <a:lnTo>
                    <a:pt x="0" y="567"/>
                  </a:lnTo>
                  <a:cubicBezTo>
                    <a:pt x="0" y="1190"/>
                    <a:pt x="506" y="1696"/>
                    <a:pt x="1129" y="1696"/>
                  </a:cubicBezTo>
                  <a:lnTo>
                    <a:pt x="5646" y="1696"/>
                  </a:lnTo>
                  <a:cubicBezTo>
                    <a:pt x="6270" y="1696"/>
                    <a:pt x="6775" y="1190"/>
                    <a:pt x="6775" y="567"/>
                  </a:cubicBezTo>
                  <a:lnTo>
                    <a:pt x="677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45" name="Google Shape;5445;p69"/>
            <p:cNvSpPr/>
            <p:nvPr/>
          </p:nvSpPr>
          <p:spPr>
            <a:xfrm>
              <a:off x="4456875" y="2635825"/>
              <a:ext cx="481825" cy="282325"/>
            </a:xfrm>
            <a:custGeom>
              <a:avLst/>
              <a:gdLst/>
              <a:ahLst/>
              <a:cxnLst/>
              <a:rect l="l" t="t" r="r" b="b"/>
              <a:pathLst>
                <a:path w="19273" h="11293" extrusionOk="0">
                  <a:moveTo>
                    <a:pt x="1693" y="0"/>
                  </a:moveTo>
                  <a:cubicBezTo>
                    <a:pt x="756" y="0"/>
                    <a:pt x="1" y="759"/>
                    <a:pt x="1" y="1696"/>
                  </a:cubicBezTo>
                  <a:lnTo>
                    <a:pt x="1" y="11293"/>
                  </a:lnTo>
                  <a:lnTo>
                    <a:pt x="10245" y="11293"/>
                  </a:lnTo>
                  <a:lnTo>
                    <a:pt x="10245" y="7342"/>
                  </a:lnTo>
                  <a:cubicBezTo>
                    <a:pt x="10245" y="6092"/>
                    <a:pt x="11257" y="5083"/>
                    <a:pt x="12503" y="5083"/>
                  </a:cubicBezTo>
                  <a:lnTo>
                    <a:pt x="17020" y="5083"/>
                  </a:lnTo>
                  <a:cubicBezTo>
                    <a:pt x="18201" y="5083"/>
                    <a:pt x="19179" y="5993"/>
                    <a:pt x="19273" y="7167"/>
                  </a:cubicBezTo>
                  <a:lnTo>
                    <a:pt x="19273" y="1696"/>
                  </a:lnTo>
                  <a:cubicBezTo>
                    <a:pt x="19270" y="759"/>
                    <a:pt x="18514" y="0"/>
                    <a:pt x="1757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46" name="Google Shape;5446;p69"/>
            <p:cNvSpPr/>
            <p:nvPr/>
          </p:nvSpPr>
          <p:spPr>
            <a:xfrm>
              <a:off x="4741225" y="2791125"/>
              <a:ext cx="169400" cy="42325"/>
            </a:xfrm>
            <a:custGeom>
              <a:avLst/>
              <a:gdLst/>
              <a:ahLst/>
              <a:cxnLst/>
              <a:rect l="l" t="t" r="r" b="b"/>
              <a:pathLst>
                <a:path w="6776" h="1693" extrusionOk="0">
                  <a:moveTo>
                    <a:pt x="1129" y="1"/>
                  </a:moveTo>
                  <a:cubicBezTo>
                    <a:pt x="506" y="1"/>
                    <a:pt x="0" y="503"/>
                    <a:pt x="0" y="1130"/>
                  </a:cubicBezTo>
                  <a:lnTo>
                    <a:pt x="0" y="1693"/>
                  </a:lnTo>
                  <a:lnTo>
                    <a:pt x="6775" y="1693"/>
                  </a:lnTo>
                  <a:lnTo>
                    <a:pt x="6775" y="1130"/>
                  </a:lnTo>
                  <a:cubicBezTo>
                    <a:pt x="6775" y="503"/>
                    <a:pt x="6270" y="1"/>
                    <a:pt x="564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447" name="Google Shape;5447;p69"/>
          <p:cNvGrpSpPr/>
          <p:nvPr/>
        </p:nvGrpSpPr>
        <p:grpSpPr>
          <a:xfrm>
            <a:off x="7974679" y="2297783"/>
            <a:ext cx="339253" cy="318042"/>
            <a:chOff x="5049725" y="2635825"/>
            <a:chExt cx="481825" cy="451700"/>
          </a:xfrm>
        </p:grpSpPr>
        <p:sp>
          <p:nvSpPr>
            <p:cNvPr id="5448" name="Google Shape;5448;p69"/>
            <p:cNvSpPr/>
            <p:nvPr/>
          </p:nvSpPr>
          <p:spPr>
            <a:xfrm>
              <a:off x="5135325" y="3031050"/>
              <a:ext cx="310550" cy="56475"/>
            </a:xfrm>
            <a:custGeom>
              <a:avLst/>
              <a:gdLst/>
              <a:ahLst/>
              <a:cxnLst/>
              <a:rect l="l" t="t" r="r" b="b"/>
              <a:pathLst>
                <a:path w="12422" h="2259" extrusionOk="0">
                  <a:moveTo>
                    <a:pt x="2791" y="0"/>
                  </a:moveTo>
                  <a:lnTo>
                    <a:pt x="2415" y="1130"/>
                  </a:lnTo>
                  <a:lnTo>
                    <a:pt x="566" y="1130"/>
                  </a:lnTo>
                  <a:cubicBezTo>
                    <a:pt x="253" y="1130"/>
                    <a:pt x="0" y="1383"/>
                    <a:pt x="0" y="1696"/>
                  </a:cubicBezTo>
                  <a:cubicBezTo>
                    <a:pt x="0" y="2006"/>
                    <a:pt x="253" y="2259"/>
                    <a:pt x="566" y="2259"/>
                  </a:cubicBezTo>
                  <a:lnTo>
                    <a:pt x="11858" y="2259"/>
                  </a:lnTo>
                  <a:cubicBezTo>
                    <a:pt x="12169" y="2259"/>
                    <a:pt x="12421" y="2006"/>
                    <a:pt x="12421" y="1696"/>
                  </a:cubicBezTo>
                  <a:cubicBezTo>
                    <a:pt x="12421" y="1383"/>
                    <a:pt x="12169" y="1130"/>
                    <a:pt x="11858" y="1130"/>
                  </a:cubicBezTo>
                  <a:lnTo>
                    <a:pt x="10006" y="1130"/>
                  </a:lnTo>
                  <a:lnTo>
                    <a:pt x="963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49" name="Google Shape;5449;p69"/>
            <p:cNvSpPr/>
            <p:nvPr/>
          </p:nvSpPr>
          <p:spPr>
            <a:xfrm>
              <a:off x="5049725" y="2946350"/>
              <a:ext cx="481825" cy="56500"/>
            </a:xfrm>
            <a:custGeom>
              <a:avLst/>
              <a:gdLst/>
              <a:ahLst/>
              <a:cxnLst/>
              <a:rect l="l" t="t" r="r" b="b"/>
              <a:pathLst>
                <a:path w="19273" h="2260" extrusionOk="0">
                  <a:moveTo>
                    <a:pt x="0" y="1"/>
                  </a:moveTo>
                  <a:lnTo>
                    <a:pt x="0" y="567"/>
                  </a:lnTo>
                  <a:cubicBezTo>
                    <a:pt x="0" y="1500"/>
                    <a:pt x="756" y="2259"/>
                    <a:pt x="1693" y="2259"/>
                  </a:cubicBezTo>
                  <a:lnTo>
                    <a:pt x="17577" y="2259"/>
                  </a:lnTo>
                  <a:cubicBezTo>
                    <a:pt x="18513" y="2259"/>
                    <a:pt x="19269" y="1500"/>
                    <a:pt x="19272" y="567"/>
                  </a:cubicBezTo>
                  <a:lnTo>
                    <a:pt x="1927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50" name="Google Shape;5450;p69"/>
            <p:cNvSpPr/>
            <p:nvPr/>
          </p:nvSpPr>
          <p:spPr>
            <a:xfrm>
              <a:off x="5049725" y="2635825"/>
              <a:ext cx="481825" cy="282325"/>
            </a:xfrm>
            <a:custGeom>
              <a:avLst/>
              <a:gdLst/>
              <a:ahLst/>
              <a:cxnLst/>
              <a:rect l="l" t="t" r="r" b="b"/>
              <a:pathLst>
                <a:path w="19273" h="11293" extrusionOk="0">
                  <a:moveTo>
                    <a:pt x="1693" y="0"/>
                  </a:moveTo>
                  <a:cubicBezTo>
                    <a:pt x="756" y="0"/>
                    <a:pt x="0" y="759"/>
                    <a:pt x="0" y="1696"/>
                  </a:cubicBezTo>
                  <a:lnTo>
                    <a:pt x="0" y="11293"/>
                  </a:lnTo>
                  <a:lnTo>
                    <a:pt x="19272" y="11293"/>
                  </a:lnTo>
                  <a:lnTo>
                    <a:pt x="19272" y="1696"/>
                  </a:lnTo>
                  <a:cubicBezTo>
                    <a:pt x="19269" y="759"/>
                    <a:pt x="18513" y="0"/>
                    <a:pt x="1757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451" name="Google Shape;5451;p69"/>
          <p:cNvGrpSpPr/>
          <p:nvPr/>
        </p:nvGrpSpPr>
        <p:grpSpPr>
          <a:xfrm>
            <a:off x="2375386" y="3952243"/>
            <a:ext cx="338566" cy="338373"/>
            <a:chOff x="5643000" y="2621375"/>
            <a:chExt cx="480850" cy="480575"/>
          </a:xfrm>
        </p:grpSpPr>
        <p:sp>
          <p:nvSpPr>
            <p:cNvPr id="5452" name="Google Shape;5452;p69"/>
            <p:cNvSpPr/>
            <p:nvPr/>
          </p:nvSpPr>
          <p:spPr>
            <a:xfrm>
              <a:off x="5837150" y="2812950"/>
              <a:ext cx="92625" cy="88125"/>
            </a:xfrm>
            <a:custGeom>
              <a:avLst/>
              <a:gdLst/>
              <a:ahLst/>
              <a:cxnLst/>
              <a:rect l="l" t="t" r="r" b="b"/>
              <a:pathLst>
                <a:path w="3705" h="3525" extrusionOk="0">
                  <a:moveTo>
                    <a:pt x="1853" y="1"/>
                  </a:moveTo>
                  <a:lnTo>
                    <a:pt x="1" y="1347"/>
                  </a:lnTo>
                  <a:lnTo>
                    <a:pt x="706" y="3524"/>
                  </a:lnTo>
                  <a:lnTo>
                    <a:pt x="2997" y="3524"/>
                  </a:lnTo>
                  <a:lnTo>
                    <a:pt x="3705" y="1347"/>
                  </a:lnTo>
                  <a:lnTo>
                    <a:pt x="185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53" name="Google Shape;5453;p69"/>
            <p:cNvSpPr/>
            <p:nvPr/>
          </p:nvSpPr>
          <p:spPr>
            <a:xfrm>
              <a:off x="5643000" y="2631975"/>
              <a:ext cx="480850" cy="469975"/>
            </a:xfrm>
            <a:custGeom>
              <a:avLst/>
              <a:gdLst/>
              <a:ahLst/>
              <a:cxnLst/>
              <a:rect l="l" t="t" r="r" b="b"/>
              <a:pathLst>
                <a:path w="19234" h="18799" extrusionOk="0">
                  <a:moveTo>
                    <a:pt x="9617" y="5978"/>
                  </a:moveTo>
                  <a:cubicBezTo>
                    <a:pt x="9734" y="5978"/>
                    <a:pt x="9851" y="6014"/>
                    <a:pt x="9950" y="6087"/>
                  </a:cubicBezTo>
                  <a:lnTo>
                    <a:pt x="12464" y="7914"/>
                  </a:lnTo>
                  <a:cubicBezTo>
                    <a:pt x="12663" y="8059"/>
                    <a:pt x="12745" y="8312"/>
                    <a:pt x="12669" y="8547"/>
                  </a:cubicBezTo>
                  <a:lnTo>
                    <a:pt x="11709" y="11504"/>
                  </a:lnTo>
                  <a:cubicBezTo>
                    <a:pt x="11633" y="11736"/>
                    <a:pt x="11417" y="11892"/>
                    <a:pt x="11173" y="11892"/>
                  </a:cubicBezTo>
                  <a:lnTo>
                    <a:pt x="8062" y="11892"/>
                  </a:lnTo>
                  <a:cubicBezTo>
                    <a:pt x="7818" y="11892"/>
                    <a:pt x="7601" y="11736"/>
                    <a:pt x="7526" y="11504"/>
                  </a:cubicBezTo>
                  <a:lnTo>
                    <a:pt x="6565" y="8547"/>
                  </a:lnTo>
                  <a:cubicBezTo>
                    <a:pt x="6490" y="8312"/>
                    <a:pt x="6571" y="8059"/>
                    <a:pt x="6770" y="7914"/>
                  </a:cubicBezTo>
                  <a:lnTo>
                    <a:pt x="9285" y="6087"/>
                  </a:lnTo>
                  <a:cubicBezTo>
                    <a:pt x="9384" y="6014"/>
                    <a:pt x="9501" y="5978"/>
                    <a:pt x="9617" y="5978"/>
                  </a:cubicBezTo>
                  <a:close/>
                  <a:moveTo>
                    <a:pt x="6785" y="1"/>
                  </a:moveTo>
                  <a:lnTo>
                    <a:pt x="6785" y="1"/>
                  </a:lnTo>
                  <a:cubicBezTo>
                    <a:pt x="5289" y="462"/>
                    <a:pt x="3928" y="1284"/>
                    <a:pt x="2822" y="2395"/>
                  </a:cubicBezTo>
                  <a:cubicBezTo>
                    <a:pt x="2431" y="2783"/>
                    <a:pt x="2076" y="3208"/>
                    <a:pt x="1756" y="3656"/>
                  </a:cubicBezTo>
                  <a:lnTo>
                    <a:pt x="3072" y="3834"/>
                  </a:lnTo>
                  <a:cubicBezTo>
                    <a:pt x="3289" y="3864"/>
                    <a:pt x="3467" y="4015"/>
                    <a:pt x="3533" y="4220"/>
                  </a:cubicBezTo>
                  <a:lnTo>
                    <a:pt x="4497" y="7177"/>
                  </a:lnTo>
                  <a:cubicBezTo>
                    <a:pt x="4572" y="7408"/>
                    <a:pt x="4488" y="7664"/>
                    <a:pt x="4289" y="7809"/>
                  </a:cubicBezTo>
                  <a:lnTo>
                    <a:pt x="1775" y="9637"/>
                  </a:lnTo>
                  <a:cubicBezTo>
                    <a:pt x="1677" y="9708"/>
                    <a:pt x="1560" y="9743"/>
                    <a:pt x="1444" y="9743"/>
                  </a:cubicBezTo>
                  <a:cubicBezTo>
                    <a:pt x="1351" y="9743"/>
                    <a:pt x="1259" y="9721"/>
                    <a:pt x="1175" y="9676"/>
                  </a:cubicBezTo>
                  <a:lnTo>
                    <a:pt x="7" y="9047"/>
                  </a:lnTo>
                  <a:cubicBezTo>
                    <a:pt x="7" y="9092"/>
                    <a:pt x="7" y="9140"/>
                    <a:pt x="7" y="9188"/>
                  </a:cubicBezTo>
                  <a:cubicBezTo>
                    <a:pt x="1" y="11269"/>
                    <a:pt x="675" y="13292"/>
                    <a:pt x="1925" y="14955"/>
                  </a:cubicBezTo>
                  <a:lnTo>
                    <a:pt x="2500" y="13756"/>
                  </a:lnTo>
                  <a:cubicBezTo>
                    <a:pt x="2594" y="13560"/>
                    <a:pt x="2792" y="13437"/>
                    <a:pt x="3009" y="13437"/>
                  </a:cubicBezTo>
                  <a:lnTo>
                    <a:pt x="6120" y="13437"/>
                  </a:lnTo>
                  <a:cubicBezTo>
                    <a:pt x="6364" y="13437"/>
                    <a:pt x="6580" y="13594"/>
                    <a:pt x="6656" y="13828"/>
                  </a:cubicBezTo>
                  <a:lnTo>
                    <a:pt x="7616" y="16786"/>
                  </a:lnTo>
                  <a:cubicBezTo>
                    <a:pt x="7683" y="16990"/>
                    <a:pt x="7625" y="17216"/>
                    <a:pt x="7469" y="17367"/>
                  </a:cubicBezTo>
                  <a:lnTo>
                    <a:pt x="6508" y="18288"/>
                  </a:lnTo>
                  <a:cubicBezTo>
                    <a:pt x="7515" y="18628"/>
                    <a:pt x="8566" y="18799"/>
                    <a:pt x="9616" y="18799"/>
                  </a:cubicBezTo>
                  <a:cubicBezTo>
                    <a:pt x="10667" y="18799"/>
                    <a:pt x="11718" y="18628"/>
                    <a:pt x="12726" y="18288"/>
                  </a:cubicBezTo>
                  <a:lnTo>
                    <a:pt x="11763" y="17367"/>
                  </a:lnTo>
                  <a:cubicBezTo>
                    <a:pt x="11606" y="17216"/>
                    <a:pt x="11549" y="16990"/>
                    <a:pt x="11615" y="16786"/>
                  </a:cubicBezTo>
                  <a:lnTo>
                    <a:pt x="12576" y="13828"/>
                  </a:lnTo>
                  <a:cubicBezTo>
                    <a:pt x="12651" y="13594"/>
                    <a:pt x="12868" y="13437"/>
                    <a:pt x="13115" y="13437"/>
                  </a:cubicBezTo>
                  <a:lnTo>
                    <a:pt x="16223" y="13437"/>
                  </a:lnTo>
                  <a:cubicBezTo>
                    <a:pt x="16439" y="13437"/>
                    <a:pt x="16638" y="13560"/>
                    <a:pt x="16731" y="13756"/>
                  </a:cubicBezTo>
                  <a:lnTo>
                    <a:pt x="17307" y="14955"/>
                  </a:lnTo>
                  <a:cubicBezTo>
                    <a:pt x="18559" y="13292"/>
                    <a:pt x="19234" y="11269"/>
                    <a:pt x="19228" y="9188"/>
                  </a:cubicBezTo>
                  <a:cubicBezTo>
                    <a:pt x="19228" y="9140"/>
                    <a:pt x="19228" y="9092"/>
                    <a:pt x="19225" y="9044"/>
                  </a:cubicBezTo>
                  <a:lnTo>
                    <a:pt x="18059" y="9673"/>
                  </a:lnTo>
                  <a:cubicBezTo>
                    <a:pt x="17975" y="9719"/>
                    <a:pt x="17883" y="9742"/>
                    <a:pt x="17791" y="9742"/>
                  </a:cubicBezTo>
                  <a:cubicBezTo>
                    <a:pt x="17674" y="9742"/>
                    <a:pt x="17557" y="9705"/>
                    <a:pt x="17457" y="9634"/>
                  </a:cubicBezTo>
                  <a:lnTo>
                    <a:pt x="14943" y="7806"/>
                  </a:lnTo>
                  <a:cubicBezTo>
                    <a:pt x="14744" y="7661"/>
                    <a:pt x="14663" y="7408"/>
                    <a:pt x="14738" y="7174"/>
                  </a:cubicBezTo>
                  <a:lnTo>
                    <a:pt x="15702" y="4220"/>
                  </a:lnTo>
                  <a:cubicBezTo>
                    <a:pt x="15768" y="4012"/>
                    <a:pt x="15945" y="3864"/>
                    <a:pt x="16162" y="3834"/>
                  </a:cubicBezTo>
                  <a:lnTo>
                    <a:pt x="17478" y="3656"/>
                  </a:lnTo>
                  <a:cubicBezTo>
                    <a:pt x="17162" y="3208"/>
                    <a:pt x="16804" y="2783"/>
                    <a:pt x="16415" y="2395"/>
                  </a:cubicBezTo>
                  <a:cubicBezTo>
                    <a:pt x="15307" y="1284"/>
                    <a:pt x="13946" y="462"/>
                    <a:pt x="12449" y="1"/>
                  </a:cubicBezTo>
                  <a:lnTo>
                    <a:pt x="12449" y="1"/>
                  </a:lnTo>
                  <a:lnTo>
                    <a:pt x="12690" y="1311"/>
                  </a:lnTo>
                  <a:cubicBezTo>
                    <a:pt x="12726" y="1524"/>
                    <a:pt x="12642" y="1741"/>
                    <a:pt x="12464" y="1868"/>
                  </a:cubicBezTo>
                  <a:lnTo>
                    <a:pt x="9950" y="3696"/>
                  </a:lnTo>
                  <a:cubicBezTo>
                    <a:pt x="9851" y="3768"/>
                    <a:pt x="9734" y="3804"/>
                    <a:pt x="9618" y="3804"/>
                  </a:cubicBezTo>
                  <a:cubicBezTo>
                    <a:pt x="9501" y="3804"/>
                    <a:pt x="9385" y="3768"/>
                    <a:pt x="9288" y="3696"/>
                  </a:cubicBezTo>
                  <a:lnTo>
                    <a:pt x="6770" y="1868"/>
                  </a:lnTo>
                  <a:cubicBezTo>
                    <a:pt x="6596" y="1741"/>
                    <a:pt x="6508" y="1524"/>
                    <a:pt x="6547" y="1311"/>
                  </a:cubicBezTo>
                  <a:lnTo>
                    <a:pt x="678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54" name="Google Shape;5454;p69"/>
            <p:cNvSpPr/>
            <p:nvPr/>
          </p:nvSpPr>
          <p:spPr>
            <a:xfrm>
              <a:off x="6041550" y="2749725"/>
              <a:ext cx="79750" cy="95025"/>
            </a:xfrm>
            <a:custGeom>
              <a:avLst/>
              <a:gdLst/>
              <a:ahLst/>
              <a:cxnLst/>
              <a:rect l="l" t="t" r="r" b="b"/>
              <a:pathLst>
                <a:path w="3190" h="3801" extrusionOk="0">
                  <a:moveTo>
                    <a:pt x="2184" y="0"/>
                  </a:moveTo>
                  <a:lnTo>
                    <a:pt x="723" y="196"/>
                  </a:lnTo>
                  <a:lnTo>
                    <a:pt x="0" y="2424"/>
                  </a:lnTo>
                  <a:lnTo>
                    <a:pt x="1895" y="3801"/>
                  </a:lnTo>
                  <a:lnTo>
                    <a:pt x="3189" y="3102"/>
                  </a:lnTo>
                  <a:cubicBezTo>
                    <a:pt x="3036" y="2018"/>
                    <a:pt x="2696" y="967"/>
                    <a:pt x="218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55" name="Google Shape;5455;p69"/>
            <p:cNvSpPr/>
            <p:nvPr/>
          </p:nvSpPr>
          <p:spPr>
            <a:xfrm>
              <a:off x="5963025" y="2996125"/>
              <a:ext cx="92625" cy="81175"/>
            </a:xfrm>
            <a:custGeom>
              <a:avLst/>
              <a:gdLst/>
              <a:ahLst/>
              <a:cxnLst/>
              <a:rect l="l" t="t" r="r" b="b"/>
              <a:pathLst>
                <a:path w="3705" h="3247" extrusionOk="0">
                  <a:moveTo>
                    <a:pt x="723" y="0"/>
                  </a:moveTo>
                  <a:lnTo>
                    <a:pt x="1" y="2229"/>
                  </a:lnTo>
                  <a:lnTo>
                    <a:pt x="1067" y="3246"/>
                  </a:lnTo>
                  <a:cubicBezTo>
                    <a:pt x="2009" y="2780"/>
                    <a:pt x="2870" y="2162"/>
                    <a:pt x="3614" y="1416"/>
                  </a:cubicBezTo>
                  <a:cubicBezTo>
                    <a:pt x="3644" y="1388"/>
                    <a:pt x="3674" y="1355"/>
                    <a:pt x="3705" y="1325"/>
                  </a:cubicBezTo>
                  <a:lnTo>
                    <a:pt x="306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56" name="Google Shape;5456;p69"/>
            <p:cNvSpPr/>
            <p:nvPr/>
          </p:nvSpPr>
          <p:spPr>
            <a:xfrm>
              <a:off x="5711225" y="2996200"/>
              <a:ext cx="92600" cy="81100"/>
            </a:xfrm>
            <a:custGeom>
              <a:avLst/>
              <a:gdLst/>
              <a:ahLst/>
              <a:cxnLst/>
              <a:rect l="l" t="t" r="r" b="b"/>
              <a:pathLst>
                <a:path w="3704" h="3244" extrusionOk="0">
                  <a:moveTo>
                    <a:pt x="635" y="0"/>
                  </a:moveTo>
                  <a:lnTo>
                    <a:pt x="0" y="1322"/>
                  </a:lnTo>
                  <a:cubicBezTo>
                    <a:pt x="30" y="1355"/>
                    <a:pt x="60" y="1385"/>
                    <a:pt x="93" y="1416"/>
                  </a:cubicBezTo>
                  <a:cubicBezTo>
                    <a:pt x="834" y="2162"/>
                    <a:pt x="1695" y="2780"/>
                    <a:pt x="2638" y="3243"/>
                  </a:cubicBezTo>
                  <a:lnTo>
                    <a:pt x="3704" y="2229"/>
                  </a:lnTo>
                  <a:lnTo>
                    <a:pt x="298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57" name="Google Shape;5457;p69"/>
            <p:cNvSpPr/>
            <p:nvPr/>
          </p:nvSpPr>
          <p:spPr>
            <a:xfrm>
              <a:off x="5645575" y="2749725"/>
              <a:ext cx="79825" cy="95100"/>
            </a:xfrm>
            <a:custGeom>
              <a:avLst/>
              <a:gdLst/>
              <a:ahLst/>
              <a:cxnLst/>
              <a:rect l="l" t="t" r="r" b="b"/>
              <a:pathLst>
                <a:path w="3193" h="3804" extrusionOk="0">
                  <a:moveTo>
                    <a:pt x="1009" y="0"/>
                  </a:moveTo>
                  <a:cubicBezTo>
                    <a:pt x="497" y="967"/>
                    <a:pt x="154" y="2018"/>
                    <a:pt x="0" y="3105"/>
                  </a:cubicBezTo>
                  <a:lnTo>
                    <a:pt x="1295" y="3804"/>
                  </a:lnTo>
                  <a:lnTo>
                    <a:pt x="3192" y="2424"/>
                  </a:lnTo>
                  <a:lnTo>
                    <a:pt x="2467" y="196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58" name="Google Shape;5458;p69"/>
            <p:cNvSpPr/>
            <p:nvPr/>
          </p:nvSpPr>
          <p:spPr>
            <a:xfrm>
              <a:off x="5836025" y="2621375"/>
              <a:ext cx="94800" cy="74100"/>
            </a:xfrm>
            <a:custGeom>
              <a:avLst/>
              <a:gdLst/>
              <a:ahLst/>
              <a:cxnLst/>
              <a:rect l="l" t="t" r="r" b="b"/>
              <a:pathLst>
                <a:path w="3792" h="2964" extrusionOk="0">
                  <a:moveTo>
                    <a:pt x="1897" y="1"/>
                  </a:moveTo>
                  <a:cubicBezTo>
                    <a:pt x="1351" y="1"/>
                    <a:pt x="805" y="47"/>
                    <a:pt x="266" y="139"/>
                  </a:cubicBezTo>
                  <a:lnTo>
                    <a:pt x="1" y="1587"/>
                  </a:lnTo>
                  <a:lnTo>
                    <a:pt x="1898" y="2963"/>
                  </a:lnTo>
                  <a:lnTo>
                    <a:pt x="3792" y="1587"/>
                  </a:lnTo>
                  <a:lnTo>
                    <a:pt x="3530" y="139"/>
                  </a:lnTo>
                  <a:cubicBezTo>
                    <a:pt x="2989" y="47"/>
                    <a:pt x="2443" y="1"/>
                    <a:pt x="189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459" name="Google Shape;5459;p69"/>
          <p:cNvGrpSpPr/>
          <p:nvPr/>
        </p:nvGrpSpPr>
        <p:grpSpPr>
          <a:xfrm>
            <a:off x="4192782" y="3951803"/>
            <a:ext cx="339359" cy="339253"/>
            <a:chOff x="6235250" y="2620775"/>
            <a:chExt cx="481975" cy="481825"/>
          </a:xfrm>
        </p:grpSpPr>
        <p:sp>
          <p:nvSpPr>
            <p:cNvPr id="5460" name="Google Shape;5460;p69"/>
            <p:cNvSpPr/>
            <p:nvPr/>
          </p:nvSpPr>
          <p:spPr>
            <a:xfrm>
              <a:off x="6405675" y="2620775"/>
              <a:ext cx="28275" cy="56475"/>
            </a:xfrm>
            <a:custGeom>
              <a:avLst/>
              <a:gdLst/>
              <a:ahLst/>
              <a:cxnLst/>
              <a:rect l="l" t="t" r="r" b="b"/>
              <a:pathLst>
                <a:path w="1131" h="2259" extrusionOk="0">
                  <a:moveTo>
                    <a:pt x="567" y="0"/>
                  </a:moveTo>
                  <a:cubicBezTo>
                    <a:pt x="254" y="0"/>
                    <a:pt x="1" y="253"/>
                    <a:pt x="1" y="566"/>
                  </a:cubicBezTo>
                  <a:lnTo>
                    <a:pt x="1" y="1695"/>
                  </a:lnTo>
                  <a:cubicBezTo>
                    <a:pt x="1" y="2006"/>
                    <a:pt x="254" y="2259"/>
                    <a:pt x="567" y="2259"/>
                  </a:cubicBezTo>
                  <a:cubicBezTo>
                    <a:pt x="877" y="2259"/>
                    <a:pt x="1130" y="2006"/>
                    <a:pt x="1130" y="1695"/>
                  </a:cubicBezTo>
                  <a:lnTo>
                    <a:pt x="1130" y="566"/>
                  </a:lnTo>
                  <a:cubicBezTo>
                    <a:pt x="1130" y="253"/>
                    <a:pt x="877" y="0"/>
                    <a:pt x="56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61" name="Google Shape;5461;p69"/>
            <p:cNvSpPr/>
            <p:nvPr/>
          </p:nvSpPr>
          <p:spPr>
            <a:xfrm>
              <a:off x="6518600" y="2620775"/>
              <a:ext cx="28250" cy="56475"/>
            </a:xfrm>
            <a:custGeom>
              <a:avLst/>
              <a:gdLst/>
              <a:ahLst/>
              <a:cxnLst/>
              <a:rect l="l" t="t" r="r" b="b"/>
              <a:pathLst>
                <a:path w="1130" h="2259" extrusionOk="0">
                  <a:moveTo>
                    <a:pt x="567" y="0"/>
                  </a:moveTo>
                  <a:cubicBezTo>
                    <a:pt x="254" y="0"/>
                    <a:pt x="1" y="253"/>
                    <a:pt x="1" y="566"/>
                  </a:cubicBezTo>
                  <a:lnTo>
                    <a:pt x="1" y="1695"/>
                  </a:lnTo>
                  <a:cubicBezTo>
                    <a:pt x="1" y="2006"/>
                    <a:pt x="254" y="2259"/>
                    <a:pt x="567" y="2259"/>
                  </a:cubicBezTo>
                  <a:cubicBezTo>
                    <a:pt x="877" y="2259"/>
                    <a:pt x="1130" y="2006"/>
                    <a:pt x="1130" y="1695"/>
                  </a:cubicBezTo>
                  <a:lnTo>
                    <a:pt x="1130" y="566"/>
                  </a:lnTo>
                  <a:cubicBezTo>
                    <a:pt x="1130" y="253"/>
                    <a:pt x="877" y="0"/>
                    <a:pt x="56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62" name="Google Shape;5462;p69"/>
            <p:cNvSpPr/>
            <p:nvPr/>
          </p:nvSpPr>
          <p:spPr>
            <a:xfrm>
              <a:off x="6603300" y="2649000"/>
              <a:ext cx="28250" cy="56475"/>
            </a:xfrm>
            <a:custGeom>
              <a:avLst/>
              <a:gdLst/>
              <a:ahLst/>
              <a:cxnLst/>
              <a:rect l="l" t="t" r="r" b="b"/>
              <a:pathLst>
                <a:path w="1130" h="2259" extrusionOk="0">
                  <a:moveTo>
                    <a:pt x="567" y="0"/>
                  </a:moveTo>
                  <a:cubicBezTo>
                    <a:pt x="253" y="0"/>
                    <a:pt x="0" y="253"/>
                    <a:pt x="0" y="566"/>
                  </a:cubicBezTo>
                  <a:lnTo>
                    <a:pt x="0" y="1696"/>
                  </a:lnTo>
                  <a:cubicBezTo>
                    <a:pt x="0" y="2006"/>
                    <a:pt x="253" y="2259"/>
                    <a:pt x="567" y="2259"/>
                  </a:cubicBezTo>
                  <a:cubicBezTo>
                    <a:pt x="877" y="2259"/>
                    <a:pt x="1130" y="2006"/>
                    <a:pt x="1130" y="1696"/>
                  </a:cubicBezTo>
                  <a:lnTo>
                    <a:pt x="1130" y="566"/>
                  </a:lnTo>
                  <a:cubicBezTo>
                    <a:pt x="1130" y="253"/>
                    <a:pt x="877" y="0"/>
                    <a:pt x="56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63" name="Google Shape;5463;p69"/>
            <p:cNvSpPr/>
            <p:nvPr/>
          </p:nvSpPr>
          <p:spPr>
            <a:xfrm>
              <a:off x="6321000" y="2649000"/>
              <a:ext cx="28250" cy="56475"/>
            </a:xfrm>
            <a:custGeom>
              <a:avLst/>
              <a:gdLst/>
              <a:ahLst/>
              <a:cxnLst/>
              <a:rect l="l" t="t" r="r" b="b"/>
              <a:pathLst>
                <a:path w="1130" h="2259" extrusionOk="0">
                  <a:moveTo>
                    <a:pt x="566" y="0"/>
                  </a:moveTo>
                  <a:cubicBezTo>
                    <a:pt x="253" y="0"/>
                    <a:pt x="0" y="253"/>
                    <a:pt x="0" y="566"/>
                  </a:cubicBezTo>
                  <a:lnTo>
                    <a:pt x="0" y="1696"/>
                  </a:lnTo>
                  <a:cubicBezTo>
                    <a:pt x="0" y="2006"/>
                    <a:pt x="253" y="2259"/>
                    <a:pt x="566" y="2259"/>
                  </a:cubicBezTo>
                  <a:cubicBezTo>
                    <a:pt x="876" y="2259"/>
                    <a:pt x="1129" y="2006"/>
                    <a:pt x="1129" y="1696"/>
                  </a:cubicBezTo>
                  <a:lnTo>
                    <a:pt x="1129" y="566"/>
                  </a:lnTo>
                  <a:cubicBezTo>
                    <a:pt x="1129" y="253"/>
                    <a:pt x="876" y="0"/>
                    <a:pt x="56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64" name="Google Shape;5464;p69"/>
            <p:cNvSpPr/>
            <p:nvPr/>
          </p:nvSpPr>
          <p:spPr>
            <a:xfrm>
              <a:off x="6235250" y="2677225"/>
              <a:ext cx="481975" cy="425375"/>
            </a:xfrm>
            <a:custGeom>
              <a:avLst/>
              <a:gdLst/>
              <a:ahLst/>
              <a:cxnLst/>
              <a:rect l="l" t="t" r="r" b="b"/>
              <a:pathLst>
                <a:path w="19279" h="17015" extrusionOk="0">
                  <a:moveTo>
                    <a:pt x="9639" y="1"/>
                  </a:moveTo>
                  <a:cubicBezTo>
                    <a:pt x="9326" y="1"/>
                    <a:pt x="9073" y="254"/>
                    <a:pt x="9073" y="567"/>
                  </a:cubicBezTo>
                  <a:lnTo>
                    <a:pt x="9073" y="1202"/>
                  </a:lnTo>
                  <a:cubicBezTo>
                    <a:pt x="7920" y="1470"/>
                    <a:pt x="6872" y="2548"/>
                    <a:pt x="6252" y="4156"/>
                  </a:cubicBezTo>
                  <a:cubicBezTo>
                    <a:pt x="6164" y="4380"/>
                    <a:pt x="5952" y="4518"/>
                    <a:pt x="5726" y="4518"/>
                  </a:cubicBezTo>
                  <a:cubicBezTo>
                    <a:pt x="5658" y="4518"/>
                    <a:pt x="5588" y="4505"/>
                    <a:pt x="5520" y="4478"/>
                  </a:cubicBezTo>
                  <a:cubicBezTo>
                    <a:pt x="5231" y="4367"/>
                    <a:pt x="5083" y="4042"/>
                    <a:pt x="5198" y="3750"/>
                  </a:cubicBezTo>
                  <a:cubicBezTo>
                    <a:pt x="5532" y="2876"/>
                    <a:pt x="5987" y="2130"/>
                    <a:pt x="6517" y="1536"/>
                  </a:cubicBezTo>
                  <a:lnTo>
                    <a:pt x="6517" y="1536"/>
                  </a:lnTo>
                  <a:cubicBezTo>
                    <a:pt x="2753" y="2527"/>
                    <a:pt x="0" y="5258"/>
                    <a:pt x="0" y="8468"/>
                  </a:cubicBezTo>
                  <a:lnTo>
                    <a:pt x="0" y="9034"/>
                  </a:lnTo>
                  <a:cubicBezTo>
                    <a:pt x="0" y="9347"/>
                    <a:pt x="253" y="9597"/>
                    <a:pt x="564" y="9597"/>
                  </a:cubicBezTo>
                  <a:cubicBezTo>
                    <a:pt x="877" y="9597"/>
                    <a:pt x="1130" y="9347"/>
                    <a:pt x="1130" y="9034"/>
                  </a:cubicBezTo>
                  <a:cubicBezTo>
                    <a:pt x="1130" y="8423"/>
                    <a:pt x="1904" y="7905"/>
                    <a:pt x="2822" y="7905"/>
                  </a:cubicBezTo>
                  <a:cubicBezTo>
                    <a:pt x="3740" y="7905"/>
                    <a:pt x="4553" y="8423"/>
                    <a:pt x="4553" y="9034"/>
                  </a:cubicBezTo>
                  <a:cubicBezTo>
                    <a:pt x="4553" y="9347"/>
                    <a:pt x="4806" y="9597"/>
                    <a:pt x="5120" y="9597"/>
                  </a:cubicBezTo>
                  <a:cubicBezTo>
                    <a:pt x="5430" y="9597"/>
                    <a:pt x="5683" y="9347"/>
                    <a:pt x="5683" y="9034"/>
                  </a:cubicBezTo>
                  <a:cubicBezTo>
                    <a:pt x="5683" y="8423"/>
                    <a:pt x="6460" y="7905"/>
                    <a:pt x="7378" y="7905"/>
                  </a:cubicBezTo>
                  <a:cubicBezTo>
                    <a:pt x="8296" y="7905"/>
                    <a:pt x="9070" y="8423"/>
                    <a:pt x="9070" y="9034"/>
                  </a:cubicBezTo>
                  <a:lnTo>
                    <a:pt x="9070" y="14756"/>
                  </a:lnTo>
                  <a:cubicBezTo>
                    <a:pt x="9070" y="15379"/>
                    <a:pt x="8564" y="15885"/>
                    <a:pt x="7941" y="15885"/>
                  </a:cubicBezTo>
                  <a:cubicBezTo>
                    <a:pt x="7318" y="15885"/>
                    <a:pt x="6812" y="15379"/>
                    <a:pt x="6812" y="14756"/>
                  </a:cubicBezTo>
                  <a:lnTo>
                    <a:pt x="6812" y="14190"/>
                  </a:lnTo>
                  <a:cubicBezTo>
                    <a:pt x="6812" y="13879"/>
                    <a:pt x="6559" y="13626"/>
                    <a:pt x="6249" y="13626"/>
                  </a:cubicBezTo>
                  <a:cubicBezTo>
                    <a:pt x="5936" y="13626"/>
                    <a:pt x="5683" y="13879"/>
                    <a:pt x="5683" y="14190"/>
                  </a:cubicBezTo>
                  <a:lnTo>
                    <a:pt x="5683" y="14756"/>
                  </a:lnTo>
                  <a:cubicBezTo>
                    <a:pt x="5683" y="16002"/>
                    <a:pt x="6694" y="17014"/>
                    <a:pt x="7941" y="17014"/>
                  </a:cubicBezTo>
                  <a:cubicBezTo>
                    <a:pt x="9188" y="17014"/>
                    <a:pt x="10200" y="16002"/>
                    <a:pt x="10200" y="14756"/>
                  </a:cubicBezTo>
                  <a:lnTo>
                    <a:pt x="10200" y="9034"/>
                  </a:lnTo>
                  <a:cubicBezTo>
                    <a:pt x="10200" y="8423"/>
                    <a:pt x="10976" y="7905"/>
                    <a:pt x="11895" y="7905"/>
                  </a:cubicBezTo>
                  <a:cubicBezTo>
                    <a:pt x="12813" y="7905"/>
                    <a:pt x="13587" y="8423"/>
                    <a:pt x="13587" y="9034"/>
                  </a:cubicBezTo>
                  <a:cubicBezTo>
                    <a:pt x="13587" y="9347"/>
                    <a:pt x="13840" y="9597"/>
                    <a:pt x="14153" y="9597"/>
                  </a:cubicBezTo>
                  <a:cubicBezTo>
                    <a:pt x="14463" y="9597"/>
                    <a:pt x="14716" y="9347"/>
                    <a:pt x="14716" y="9034"/>
                  </a:cubicBezTo>
                  <a:cubicBezTo>
                    <a:pt x="14716" y="8423"/>
                    <a:pt x="15529" y="7905"/>
                    <a:pt x="16448" y="7905"/>
                  </a:cubicBezTo>
                  <a:cubicBezTo>
                    <a:pt x="17366" y="7905"/>
                    <a:pt x="18143" y="8423"/>
                    <a:pt x="18143" y="9034"/>
                  </a:cubicBezTo>
                  <a:cubicBezTo>
                    <a:pt x="18143" y="9347"/>
                    <a:pt x="18396" y="9597"/>
                    <a:pt x="18706" y="9597"/>
                  </a:cubicBezTo>
                  <a:cubicBezTo>
                    <a:pt x="19019" y="9597"/>
                    <a:pt x="19272" y="9347"/>
                    <a:pt x="19272" y="9034"/>
                  </a:cubicBezTo>
                  <a:lnTo>
                    <a:pt x="19272" y="8471"/>
                  </a:lnTo>
                  <a:cubicBezTo>
                    <a:pt x="19278" y="5258"/>
                    <a:pt x="16523" y="2527"/>
                    <a:pt x="12759" y="1536"/>
                  </a:cubicBezTo>
                  <a:lnTo>
                    <a:pt x="12759" y="1536"/>
                  </a:lnTo>
                  <a:cubicBezTo>
                    <a:pt x="13292" y="2130"/>
                    <a:pt x="13744" y="2876"/>
                    <a:pt x="14081" y="3750"/>
                  </a:cubicBezTo>
                  <a:cubicBezTo>
                    <a:pt x="14192" y="4042"/>
                    <a:pt x="14048" y="4367"/>
                    <a:pt x="13756" y="4478"/>
                  </a:cubicBezTo>
                  <a:cubicBezTo>
                    <a:pt x="13688" y="4505"/>
                    <a:pt x="13618" y="4518"/>
                    <a:pt x="13550" y="4518"/>
                  </a:cubicBezTo>
                  <a:cubicBezTo>
                    <a:pt x="13324" y="4518"/>
                    <a:pt x="13113" y="4380"/>
                    <a:pt x="13027" y="4156"/>
                  </a:cubicBezTo>
                  <a:cubicBezTo>
                    <a:pt x="12407" y="2548"/>
                    <a:pt x="11359" y="1470"/>
                    <a:pt x="10203" y="1202"/>
                  </a:cubicBezTo>
                  <a:lnTo>
                    <a:pt x="10203" y="567"/>
                  </a:lnTo>
                  <a:cubicBezTo>
                    <a:pt x="10203" y="254"/>
                    <a:pt x="9950" y="1"/>
                    <a:pt x="963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5465" name="Google Shape;5465;p69"/>
          <p:cNvSpPr/>
          <p:nvPr/>
        </p:nvSpPr>
        <p:spPr>
          <a:xfrm>
            <a:off x="5037584" y="2720693"/>
            <a:ext cx="345027" cy="320295"/>
          </a:xfrm>
          <a:custGeom>
            <a:avLst/>
            <a:gdLst/>
            <a:ahLst/>
            <a:cxnLst/>
            <a:rect l="l" t="t" r="r" b="b"/>
            <a:pathLst>
              <a:path w="19601" h="18196" extrusionOk="0">
                <a:moveTo>
                  <a:pt x="9798" y="0"/>
                </a:moveTo>
                <a:cubicBezTo>
                  <a:pt x="9597" y="0"/>
                  <a:pt x="9397" y="104"/>
                  <a:pt x="9293" y="312"/>
                </a:cubicBezTo>
                <a:lnTo>
                  <a:pt x="6619" y="5666"/>
                </a:lnTo>
                <a:lnTo>
                  <a:pt x="648" y="6524"/>
                </a:lnTo>
                <a:cubicBezTo>
                  <a:pt x="184" y="6590"/>
                  <a:pt x="1" y="7163"/>
                  <a:pt x="338" y="7488"/>
                </a:cubicBezTo>
                <a:lnTo>
                  <a:pt x="4659" y="11652"/>
                </a:lnTo>
                <a:lnTo>
                  <a:pt x="3638" y="17530"/>
                </a:lnTo>
                <a:cubicBezTo>
                  <a:pt x="3574" y="17898"/>
                  <a:pt x="3865" y="18195"/>
                  <a:pt x="4195" y="18195"/>
                </a:cubicBezTo>
                <a:cubicBezTo>
                  <a:pt x="4281" y="18195"/>
                  <a:pt x="4371" y="18175"/>
                  <a:pt x="4457" y="18129"/>
                </a:cubicBezTo>
                <a:lnTo>
                  <a:pt x="9802" y="15350"/>
                </a:lnTo>
                <a:lnTo>
                  <a:pt x="15147" y="18129"/>
                </a:lnTo>
                <a:cubicBezTo>
                  <a:pt x="15233" y="18175"/>
                  <a:pt x="15322" y="18195"/>
                  <a:pt x="15408" y="18195"/>
                </a:cubicBezTo>
                <a:cubicBezTo>
                  <a:pt x="15736" y="18195"/>
                  <a:pt x="16025" y="17898"/>
                  <a:pt x="15963" y="17533"/>
                </a:cubicBezTo>
                <a:lnTo>
                  <a:pt x="14942" y="11652"/>
                </a:lnTo>
                <a:lnTo>
                  <a:pt x="19263" y="7491"/>
                </a:lnTo>
                <a:cubicBezTo>
                  <a:pt x="19601" y="7163"/>
                  <a:pt x="19417" y="6590"/>
                  <a:pt x="18950" y="6524"/>
                </a:cubicBezTo>
                <a:lnTo>
                  <a:pt x="12976" y="5666"/>
                </a:lnTo>
                <a:lnTo>
                  <a:pt x="10302" y="312"/>
                </a:lnTo>
                <a:cubicBezTo>
                  <a:pt x="10198" y="104"/>
                  <a:pt x="9998" y="0"/>
                  <a:pt x="9798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grpSp>
        <p:nvGrpSpPr>
          <p:cNvPr id="5466" name="Google Shape;5466;p69"/>
          <p:cNvGrpSpPr/>
          <p:nvPr/>
        </p:nvGrpSpPr>
        <p:grpSpPr>
          <a:xfrm>
            <a:off x="5472652" y="2711317"/>
            <a:ext cx="341101" cy="339253"/>
            <a:chOff x="1535000" y="3223325"/>
            <a:chExt cx="484450" cy="481825"/>
          </a:xfrm>
        </p:grpSpPr>
        <p:sp>
          <p:nvSpPr>
            <p:cNvPr id="5467" name="Google Shape;5467;p69"/>
            <p:cNvSpPr/>
            <p:nvPr/>
          </p:nvSpPr>
          <p:spPr>
            <a:xfrm>
              <a:off x="1760150" y="3308225"/>
              <a:ext cx="143825" cy="140600"/>
            </a:xfrm>
            <a:custGeom>
              <a:avLst/>
              <a:gdLst/>
              <a:ahLst/>
              <a:cxnLst/>
              <a:rect l="l" t="t" r="r" b="b"/>
              <a:pathLst>
                <a:path w="5753" h="5624" extrusionOk="0">
                  <a:moveTo>
                    <a:pt x="2928" y="0"/>
                  </a:moveTo>
                  <a:cubicBezTo>
                    <a:pt x="2723" y="0"/>
                    <a:pt x="2518" y="96"/>
                    <a:pt x="2422" y="287"/>
                  </a:cubicBezTo>
                  <a:lnTo>
                    <a:pt x="1756" y="1627"/>
                  </a:lnTo>
                  <a:lnTo>
                    <a:pt x="416" y="2295"/>
                  </a:lnTo>
                  <a:cubicBezTo>
                    <a:pt x="1" y="2503"/>
                    <a:pt x="1" y="3096"/>
                    <a:pt x="416" y="3304"/>
                  </a:cubicBezTo>
                  <a:lnTo>
                    <a:pt x="1756" y="3973"/>
                  </a:lnTo>
                  <a:lnTo>
                    <a:pt x="2422" y="5310"/>
                  </a:lnTo>
                  <a:cubicBezTo>
                    <a:pt x="2526" y="5519"/>
                    <a:pt x="2727" y="5624"/>
                    <a:pt x="2928" y="5624"/>
                  </a:cubicBezTo>
                  <a:cubicBezTo>
                    <a:pt x="3129" y="5624"/>
                    <a:pt x="3330" y="5519"/>
                    <a:pt x="3434" y="5310"/>
                  </a:cubicBezTo>
                  <a:lnTo>
                    <a:pt x="4102" y="3973"/>
                  </a:lnTo>
                  <a:lnTo>
                    <a:pt x="5439" y="3304"/>
                  </a:lnTo>
                  <a:cubicBezTo>
                    <a:pt x="5629" y="3208"/>
                    <a:pt x="5752" y="3012"/>
                    <a:pt x="5752" y="2798"/>
                  </a:cubicBezTo>
                  <a:cubicBezTo>
                    <a:pt x="5752" y="2585"/>
                    <a:pt x="5632" y="2389"/>
                    <a:pt x="5439" y="2295"/>
                  </a:cubicBezTo>
                  <a:lnTo>
                    <a:pt x="4102" y="1627"/>
                  </a:lnTo>
                  <a:lnTo>
                    <a:pt x="3434" y="287"/>
                  </a:lnTo>
                  <a:cubicBezTo>
                    <a:pt x="3337" y="96"/>
                    <a:pt x="3132" y="0"/>
                    <a:pt x="292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68" name="Google Shape;5468;p69"/>
            <p:cNvSpPr/>
            <p:nvPr/>
          </p:nvSpPr>
          <p:spPr>
            <a:xfrm>
              <a:off x="1873075" y="3421150"/>
              <a:ext cx="146375" cy="140600"/>
            </a:xfrm>
            <a:custGeom>
              <a:avLst/>
              <a:gdLst/>
              <a:ahLst/>
              <a:cxnLst/>
              <a:rect l="l" t="t" r="r" b="b"/>
              <a:pathLst>
                <a:path w="5855" h="5624" extrusionOk="0">
                  <a:moveTo>
                    <a:pt x="2928" y="0"/>
                  </a:moveTo>
                  <a:cubicBezTo>
                    <a:pt x="2723" y="0"/>
                    <a:pt x="2518" y="96"/>
                    <a:pt x="2422" y="287"/>
                  </a:cubicBezTo>
                  <a:lnTo>
                    <a:pt x="1756" y="1627"/>
                  </a:lnTo>
                  <a:lnTo>
                    <a:pt x="416" y="2295"/>
                  </a:lnTo>
                  <a:cubicBezTo>
                    <a:pt x="1" y="2503"/>
                    <a:pt x="1" y="3096"/>
                    <a:pt x="416" y="3304"/>
                  </a:cubicBezTo>
                  <a:lnTo>
                    <a:pt x="1756" y="3973"/>
                  </a:lnTo>
                  <a:lnTo>
                    <a:pt x="2422" y="5310"/>
                  </a:lnTo>
                  <a:cubicBezTo>
                    <a:pt x="2526" y="5519"/>
                    <a:pt x="2727" y="5624"/>
                    <a:pt x="2928" y="5624"/>
                  </a:cubicBezTo>
                  <a:cubicBezTo>
                    <a:pt x="3129" y="5624"/>
                    <a:pt x="3330" y="5519"/>
                    <a:pt x="3433" y="5310"/>
                  </a:cubicBezTo>
                  <a:lnTo>
                    <a:pt x="4102" y="3973"/>
                  </a:lnTo>
                  <a:lnTo>
                    <a:pt x="5439" y="3304"/>
                  </a:lnTo>
                  <a:cubicBezTo>
                    <a:pt x="5854" y="3096"/>
                    <a:pt x="5854" y="2503"/>
                    <a:pt x="5439" y="2295"/>
                  </a:cubicBezTo>
                  <a:lnTo>
                    <a:pt x="4102" y="1627"/>
                  </a:lnTo>
                  <a:lnTo>
                    <a:pt x="3433" y="287"/>
                  </a:lnTo>
                  <a:cubicBezTo>
                    <a:pt x="3337" y="96"/>
                    <a:pt x="3132" y="0"/>
                    <a:pt x="292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69" name="Google Shape;5469;p69"/>
            <p:cNvSpPr/>
            <p:nvPr/>
          </p:nvSpPr>
          <p:spPr>
            <a:xfrm>
              <a:off x="1535000" y="3223325"/>
              <a:ext cx="406450" cy="481825"/>
            </a:xfrm>
            <a:custGeom>
              <a:avLst/>
              <a:gdLst/>
              <a:ahLst/>
              <a:cxnLst/>
              <a:rect l="l" t="t" r="r" b="b"/>
              <a:pathLst>
                <a:path w="16258" h="19273" extrusionOk="0">
                  <a:moveTo>
                    <a:pt x="9660" y="0"/>
                  </a:moveTo>
                  <a:cubicBezTo>
                    <a:pt x="4399" y="0"/>
                    <a:pt x="0" y="4351"/>
                    <a:pt x="0" y="9636"/>
                  </a:cubicBezTo>
                  <a:cubicBezTo>
                    <a:pt x="0" y="14927"/>
                    <a:pt x="4381" y="19272"/>
                    <a:pt x="9675" y="19272"/>
                  </a:cubicBezTo>
                  <a:cubicBezTo>
                    <a:pt x="12012" y="19269"/>
                    <a:pt x="14270" y="18411"/>
                    <a:pt x="16023" y="16860"/>
                  </a:cubicBezTo>
                  <a:cubicBezTo>
                    <a:pt x="16195" y="16707"/>
                    <a:pt x="16258" y="16463"/>
                    <a:pt x="16176" y="16243"/>
                  </a:cubicBezTo>
                  <a:cubicBezTo>
                    <a:pt x="16098" y="16026"/>
                    <a:pt x="15893" y="15879"/>
                    <a:pt x="15662" y="15872"/>
                  </a:cubicBezTo>
                  <a:cubicBezTo>
                    <a:pt x="11352" y="15752"/>
                    <a:pt x="7980" y="12250"/>
                    <a:pt x="7980" y="7941"/>
                  </a:cubicBezTo>
                  <a:cubicBezTo>
                    <a:pt x="7974" y="5207"/>
                    <a:pt x="9380" y="2662"/>
                    <a:pt x="11696" y="1211"/>
                  </a:cubicBezTo>
                  <a:cubicBezTo>
                    <a:pt x="12129" y="937"/>
                    <a:pt x="12006" y="274"/>
                    <a:pt x="11503" y="178"/>
                  </a:cubicBezTo>
                  <a:cubicBezTo>
                    <a:pt x="10881" y="58"/>
                    <a:pt x="10265" y="0"/>
                    <a:pt x="966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470" name="Google Shape;5470;p69"/>
          <p:cNvGrpSpPr/>
          <p:nvPr/>
        </p:nvGrpSpPr>
        <p:grpSpPr>
          <a:xfrm>
            <a:off x="5880219" y="2746618"/>
            <a:ext cx="339253" cy="268649"/>
            <a:chOff x="2085525" y="3263750"/>
            <a:chExt cx="481825" cy="381550"/>
          </a:xfrm>
        </p:grpSpPr>
        <p:sp>
          <p:nvSpPr>
            <p:cNvPr id="5471" name="Google Shape;5471;p69"/>
            <p:cNvSpPr/>
            <p:nvPr/>
          </p:nvSpPr>
          <p:spPr>
            <a:xfrm>
              <a:off x="2320325" y="3263750"/>
              <a:ext cx="227825" cy="141025"/>
            </a:xfrm>
            <a:custGeom>
              <a:avLst/>
              <a:gdLst/>
              <a:ahLst/>
              <a:cxnLst/>
              <a:rect l="l" t="t" r="r" b="b"/>
              <a:pathLst>
                <a:path w="9113" h="5641" extrusionOk="0">
                  <a:moveTo>
                    <a:pt x="4066" y="0"/>
                  </a:moveTo>
                  <a:cubicBezTo>
                    <a:pt x="2283" y="3"/>
                    <a:pt x="675" y="1081"/>
                    <a:pt x="0" y="2731"/>
                  </a:cubicBezTo>
                  <a:cubicBezTo>
                    <a:pt x="1527" y="2939"/>
                    <a:pt x="2912" y="3734"/>
                    <a:pt x="3861" y="4948"/>
                  </a:cubicBezTo>
                  <a:cubicBezTo>
                    <a:pt x="4331" y="4823"/>
                    <a:pt x="4810" y="4761"/>
                    <a:pt x="5287" y="4761"/>
                  </a:cubicBezTo>
                  <a:cubicBezTo>
                    <a:pt x="6338" y="4761"/>
                    <a:pt x="7378" y="5060"/>
                    <a:pt x="8281" y="5640"/>
                  </a:cubicBezTo>
                  <a:cubicBezTo>
                    <a:pt x="9112" y="2825"/>
                    <a:pt x="7002" y="0"/>
                    <a:pt x="406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72" name="Google Shape;5472;p69"/>
            <p:cNvSpPr/>
            <p:nvPr/>
          </p:nvSpPr>
          <p:spPr>
            <a:xfrm>
              <a:off x="2085525" y="3355200"/>
              <a:ext cx="481825" cy="290100"/>
            </a:xfrm>
            <a:custGeom>
              <a:avLst/>
              <a:gdLst/>
              <a:ahLst/>
              <a:cxnLst/>
              <a:rect l="l" t="t" r="r" b="b"/>
              <a:pathLst>
                <a:path w="19273" h="11604" extrusionOk="0">
                  <a:moveTo>
                    <a:pt x="8620" y="1"/>
                  </a:moveTo>
                  <a:cubicBezTo>
                    <a:pt x="8610" y="1"/>
                    <a:pt x="8599" y="1"/>
                    <a:pt x="8588" y="1"/>
                  </a:cubicBezTo>
                  <a:cubicBezTo>
                    <a:pt x="7468" y="4"/>
                    <a:pt x="6384" y="407"/>
                    <a:pt x="5535" y="1139"/>
                  </a:cubicBezTo>
                  <a:cubicBezTo>
                    <a:pt x="4818" y="1756"/>
                    <a:pt x="4288" y="2563"/>
                    <a:pt x="4005" y="3470"/>
                  </a:cubicBezTo>
                  <a:lnTo>
                    <a:pt x="3891" y="3470"/>
                  </a:lnTo>
                  <a:cubicBezTo>
                    <a:pt x="1747" y="3470"/>
                    <a:pt x="0" y="5295"/>
                    <a:pt x="0" y="7538"/>
                  </a:cubicBezTo>
                  <a:cubicBezTo>
                    <a:pt x="0" y="9781"/>
                    <a:pt x="1744" y="11603"/>
                    <a:pt x="3891" y="11603"/>
                  </a:cubicBezTo>
                  <a:lnTo>
                    <a:pt x="14798" y="11603"/>
                  </a:lnTo>
                  <a:cubicBezTo>
                    <a:pt x="17264" y="11603"/>
                    <a:pt x="19272" y="9504"/>
                    <a:pt x="19272" y="6924"/>
                  </a:cubicBezTo>
                  <a:cubicBezTo>
                    <a:pt x="19272" y="6044"/>
                    <a:pt x="19034" y="5180"/>
                    <a:pt x="18583" y="4427"/>
                  </a:cubicBezTo>
                  <a:cubicBezTo>
                    <a:pt x="18152" y="3705"/>
                    <a:pt x="17529" y="3118"/>
                    <a:pt x="16782" y="2726"/>
                  </a:cubicBezTo>
                  <a:cubicBezTo>
                    <a:pt x="16161" y="2403"/>
                    <a:pt x="15480" y="2241"/>
                    <a:pt x="14799" y="2241"/>
                  </a:cubicBezTo>
                  <a:cubicBezTo>
                    <a:pt x="14135" y="2241"/>
                    <a:pt x="13471" y="2394"/>
                    <a:pt x="12861" y="2702"/>
                  </a:cubicBezTo>
                  <a:cubicBezTo>
                    <a:pt x="12232" y="1443"/>
                    <a:pt x="11118" y="513"/>
                    <a:pt x="9784" y="157"/>
                  </a:cubicBezTo>
                  <a:cubicBezTo>
                    <a:pt x="9403" y="55"/>
                    <a:pt x="9013" y="1"/>
                    <a:pt x="862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5473" name="Google Shape;5473;p69"/>
          <p:cNvSpPr/>
          <p:nvPr/>
        </p:nvSpPr>
        <p:spPr>
          <a:xfrm>
            <a:off x="6294404" y="2778690"/>
            <a:ext cx="339253" cy="204295"/>
          </a:xfrm>
          <a:custGeom>
            <a:avLst/>
            <a:gdLst/>
            <a:ahLst/>
            <a:cxnLst/>
            <a:rect l="l" t="t" r="r" b="b"/>
            <a:pathLst>
              <a:path w="19273" h="11606" extrusionOk="0">
                <a:moveTo>
                  <a:pt x="8589" y="0"/>
                </a:moveTo>
                <a:cubicBezTo>
                  <a:pt x="7469" y="3"/>
                  <a:pt x="6385" y="407"/>
                  <a:pt x="5536" y="1138"/>
                </a:cubicBezTo>
                <a:cubicBezTo>
                  <a:pt x="4819" y="1759"/>
                  <a:pt x="4289" y="2566"/>
                  <a:pt x="4006" y="3469"/>
                </a:cubicBezTo>
                <a:lnTo>
                  <a:pt x="3891" y="3469"/>
                </a:lnTo>
                <a:cubicBezTo>
                  <a:pt x="1747" y="3469"/>
                  <a:pt x="1" y="5294"/>
                  <a:pt x="1" y="7537"/>
                </a:cubicBezTo>
                <a:cubicBezTo>
                  <a:pt x="1" y="9781"/>
                  <a:pt x="1744" y="11605"/>
                  <a:pt x="3891" y="11605"/>
                </a:cubicBezTo>
                <a:lnTo>
                  <a:pt x="14798" y="11605"/>
                </a:lnTo>
                <a:cubicBezTo>
                  <a:pt x="17264" y="11605"/>
                  <a:pt x="19273" y="9507"/>
                  <a:pt x="19273" y="6923"/>
                </a:cubicBezTo>
                <a:cubicBezTo>
                  <a:pt x="19273" y="6044"/>
                  <a:pt x="19035" y="5182"/>
                  <a:pt x="18583" y="4430"/>
                </a:cubicBezTo>
                <a:cubicBezTo>
                  <a:pt x="18153" y="3707"/>
                  <a:pt x="17529" y="3117"/>
                  <a:pt x="16783" y="2728"/>
                </a:cubicBezTo>
                <a:cubicBezTo>
                  <a:pt x="16161" y="2404"/>
                  <a:pt x="15479" y="2243"/>
                  <a:pt x="14797" y="2243"/>
                </a:cubicBezTo>
                <a:cubicBezTo>
                  <a:pt x="14134" y="2243"/>
                  <a:pt x="13470" y="2395"/>
                  <a:pt x="12862" y="2701"/>
                </a:cubicBezTo>
                <a:cubicBezTo>
                  <a:pt x="12233" y="1442"/>
                  <a:pt x="11118" y="512"/>
                  <a:pt x="9784" y="157"/>
                </a:cubicBezTo>
                <a:cubicBezTo>
                  <a:pt x="9393" y="54"/>
                  <a:pt x="8992" y="0"/>
                  <a:pt x="858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grpSp>
        <p:nvGrpSpPr>
          <p:cNvPr id="5474" name="Google Shape;5474;p69"/>
          <p:cNvGrpSpPr/>
          <p:nvPr/>
        </p:nvGrpSpPr>
        <p:grpSpPr>
          <a:xfrm>
            <a:off x="6711982" y="2711308"/>
            <a:ext cx="340204" cy="339271"/>
            <a:chOff x="3270450" y="3213625"/>
            <a:chExt cx="483175" cy="481850"/>
          </a:xfrm>
        </p:grpSpPr>
        <p:sp>
          <p:nvSpPr>
            <p:cNvPr id="5475" name="Google Shape;5475;p69"/>
            <p:cNvSpPr/>
            <p:nvPr/>
          </p:nvSpPr>
          <p:spPr>
            <a:xfrm>
              <a:off x="3392550" y="3335025"/>
              <a:ext cx="239050" cy="239050"/>
            </a:xfrm>
            <a:custGeom>
              <a:avLst/>
              <a:gdLst/>
              <a:ahLst/>
              <a:cxnLst/>
              <a:rect l="l" t="t" r="r" b="b"/>
              <a:pathLst>
                <a:path w="9562" h="9562" extrusionOk="0">
                  <a:moveTo>
                    <a:pt x="4782" y="1"/>
                  </a:moveTo>
                  <a:cubicBezTo>
                    <a:pt x="2142" y="1"/>
                    <a:pt x="1" y="2139"/>
                    <a:pt x="1" y="4780"/>
                  </a:cubicBezTo>
                  <a:cubicBezTo>
                    <a:pt x="1" y="7421"/>
                    <a:pt x="2142" y="9562"/>
                    <a:pt x="4782" y="9562"/>
                  </a:cubicBezTo>
                  <a:cubicBezTo>
                    <a:pt x="7420" y="9562"/>
                    <a:pt x="9561" y="7421"/>
                    <a:pt x="9561" y="4780"/>
                  </a:cubicBezTo>
                  <a:cubicBezTo>
                    <a:pt x="9561" y="2139"/>
                    <a:pt x="7420" y="1"/>
                    <a:pt x="478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76" name="Google Shape;5476;p69"/>
            <p:cNvSpPr/>
            <p:nvPr/>
          </p:nvSpPr>
          <p:spPr>
            <a:xfrm>
              <a:off x="3270450" y="3213625"/>
              <a:ext cx="483175" cy="481850"/>
            </a:xfrm>
            <a:custGeom>
              <a:avLst/>
              <a:gdLst/>
              <a:ahLst/>
              <a:cxnLst/>
              <a:rect l="l" t="t" r="r" b="b"/>
              <a:pathLst>
                <a:path w="19327" h="19274" extrusionOk="0">
                  <a:moveTo>
                    <a:pt x="9666" y="3728"/>
                  </a:moveTo>
                  <a:cubicBezTo>
                    <a:pt x="12925" y="3728"/>
                    <a:pt x="15575" y="6378"/>
                    <a:pt x="15575" y="9636"/>
                  </a:cubicBezTo>
                  <a:cubicBezTo>
                    <a:pt x="15575" y="12894"/>
                    <a:pt x="12925" y="15547"/>
                    <a:pt x="9666" y="15547"/>
                  </a:cubicBezTo>
                  <a:cubicBezTo>
                    <a:pt x="6405" y="15547"/>
                    <a:pt x="3755" y="12894"/>
                    <a:pt x="3755" y="9636"/>
                  </a:cubicBezTo>
                  <a:cubicBezTo>
                    <a:pt x="3755" y="6378"/>
                    <a:pt x="6405" y="3728"/>
                    <a:pt x="9666" y="3728"/>
                  </a:cubicBezTo>
                  <a:close/>
                  <a:moveTo>
                    <a:pt x="9665" y="0"/>
                  </a:moveTo>
                  <a:cubicBezTo>
                    <a:pt x="9575" y="0"/>
                    <a:pt x="9484" y="22"/>
                    <a:pt x="9402" y="66"/>
                  </a:cubicBezTo>
                  <a:lnTo>
                    <a:pt x="7532" y="1054"/>
                  </a:lnTo>
                  <a:lnTo>
                    <a:pt x="5418" y="1054"/>
                  </a:lnTo>
                  <a:cubicBezTo>
                    <a:pt x="5231" y="1054"/>
                    <a:pt x="5056" y="1144"/>
                    <a:pt x="4954" y="1301"/>
                  </a:cubicBezTo>
                  <a:lnTo>
                    <a:pt x="3752" y="3053"/>
                  </a:lnTo>
                  <a:lnTo>
                    <a:pt x="1879" y="4041"/>
                  </a:lnTo>
                  <a:cubicBezTo>
                    <a:pt x="1717" y="4128"/>
                    <a:pt x="1605" y="4288"/>
                    <a:pt x="1584" y="4474"/>
                  </a:cubicBezTo>
                  <a:lnTo>
                    <a:pt x="1328" y="6588"/>
                  </a:lnTo>
                  <a:lnTo>
                    <a:pt x="127" y="8341"/>
                  </a:lnTo>
                  <a:cubicBezTo>
                    <a:pt x="24" y="8491"/>
                    <a:pt x="0" y="8687"/>
                    <a:pt x="67" y="8859"/>
                  </a:cubicBezTo>
                  <a:lnTo>
                    <a:pt x="816" y="10852"/>
                  </a:lnTo>
                  <a:lnTo>
                    <a:pt x="560" y="12966"/>
                  </a:lnTo>
                  <a:cubicBezTo>
                    <a:pt x="536" y="13150"/>
                    <a:pt x="606" y="13334"/>
                    <a:pt x="744" y="13457"/>
                  </a:cubicBezTo>
                  <a:lnTo>
                    <a:pt x="2325" y="14869"/>
                  </a:lnTo>
                  <a:lnTo>
                    <a:pt x="3075" y="16860"/>
                  </a:lnTo>
                  <a:cubicBezTo>
                    <a:pt x="3141" y="17034"/>
                    <a:pt x="3289" y="17164"/>
                    <a:pt x="3466" y="17209"/>
                  </a:cubicBezTo>
                  <a:lnTo>
                    <a:pt x="5520" y="17718"/>
                  </a:lnTo>
                  <a:lnTo>
                    <a:pt x="7101" y="19130"/>
                  </a:lnTo>
                  <a:cubicBezTo>
                    <a:pt x="7205" y="19223"/>
                    <a:pt x="7340" y="19273"/>
                    <a:pt x="7477" y="19273"/>
                  </a:cubicBezTo>
                  <a:cubicBezTo>
                    <a:pt x="7523" y="19273"/>
                    <a:pt x="7568" y="19268"/>
                    <a:pt x="7613" y="19257"/>
                  </a:cubicBezTo>
                  <a:lnTo>
                    <a:pt x="9666" y="18745"/>
                  </a:lnTo>
                  <a:lnTo>
                    <a:pt x="11717" y="19254"/>
                  </a:lnTo>
                  <a:cubicBezTo>
                    <a:pt x="11759" y="19266"/>
                    <a:pt x="11807" y="19272"/>
                    <a:pt x="11853" y="19272"/>
                  </a:cubicBezTo>
                  <a:cubicBezTo>
                    <a:pt x="11991" y="19272"/>
                    <a:pt x="12124" y="19221"/>
                    <a:pt x="12229" y="19127"/>
                  </a:cubicBezTo>
                  <a:lnTo>
                    <a:pt x="13810" y="17715"/>
                  </a:lnTo>
                  <a:lnTo>
                    <a:pt x="15861" y="17206"/>
                  </a:lnTo>
                  <a:cubicBezTo>
                    <a:pt x="16041" y="17161"/>
                    <a:pt x="16186" y="17031"/>
                    <a:pt x="16252" y="16857"/>
                  </a:cubicBezTo>
                  <a:lnTo>
                    <a:pt x="17002" y="14866"/>
                  </a:lnTo>
                  <a:lnTo>
                    <a:pt x="18583" y="13454"/>
                  </a:lnTo>
                  <a:cubicBezTo>
                    <a:pt x="18721" y="13331"/>
                    <a:pt x="18791" y="13147"/>
                    <a:pt x="18766" y="12963"/>
                  </a:cubicBezTo>
                  <a:lnTo>
                    <a:pt x="18514" y="10849"/>
                  </a:lnTo>
                  <a:lnTo>
                    <a:pt x="19263" y="8856"/>
                  </a:lnTo>
                  <a:cubicBezTo>
                    <a:pt x="19327" y="8684"/>
                    <a:pt x="19306" y="8491"/>
                    <a:pt x="19200" y="8338"/>
                  </a:cubicBezTo>
                  <a:lnTo>
                    <a:pt x="18002" y="6588"/>
                  </a:lnTo>
                  <a:lnTo>
                    <a:pt x="17746" y="4471"/>
                  </a:lnTo>
                  <a:cubicBezTo>
                    <a:pt x="17725" y="4288"/>
                    <a:pt x="17613" y="4128"/>
                    <a:pt x="17451" y="4041"/>
                  </a:cubicBezTo>
                  <a:lnTo>
                    <a:pt x="15578" y="3050"/>
                  </a:lnTo>
                  <a:lnTo>
                    <a:pt x="14379" y="1298"/>
                  </a:lnTo>
                  <a:cubicBezTo>
                    <a:pt x="14274" y="1144"/>
                    <a:pt x="14099" y="1054"/>
                    <a:pt x="13912" y="1054"/>
                  </a:cubicBezTo>
                  <a:lnTo>
                    <a:pt x="11798" y="1054"/>
                  </a:lnTo>
                  <a:lnTo>
                    <a:pt x="9928" y="66"/>
                  </a:lnTo>
                  <a:cubicBezTo>
                    <a:pt x="9846" y="22"/>
                    <a:pt x="9755" y="0"/>
                    <a:pt x="96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477" name="Google Shape;5477;p69"/>
          <p:cNvGrpSpPr/>
          <p:nvPr/>
        </p:nvGrpSpPr>
        <p:grpSpPr>
          <a:xfrm>
            <a:off x="7211250" y="2711317"/>
            <a:ext cx="168931" cy="339253"/>
            <a:chOff x="3984950" y="3213600"/>
            <a:chExt cx="239925" cy="481825"/>
          </a:xfrm>
        </p:grpSpPr>
        <p:sp>
          <p:nvSpPr>
            <p:cNvPr id="5478" name="Google Shape;5478;p69"/>
            <p:cNvSpPr/>
            <p:nvPr/>
          </p:nvSpPr>
          <p:spPr>
            <a:xfrm>
              <a:off x="3984950" y="3213600"/>
              <a:ext cx="239925" cy="481825"/>
            </a:xfrm>
            <a:custGeom>
              <a:avLst/>
              <a:gdLst/>
              <a:ahLst/>
              <a:cxnLst/>
              <a:rect l="l" t="t" r="r" b="b"/>
              <a:pathLst>
                <a:path w="9597" h="19273" extrusionOk="0">
                  <a:moveTo>
                    <a:pt x="4800" y="3355"/>
                  </a:moveTo>
                  <a:cubicBezTo>
                    <a:pt x="5110" y="3355"/>
                    <a:pt x="5363" y="3608"/>
                    <a:pt x="5363" y="3918"/>
                  </a:cubicBezTo>
                  <a:lnTo>
                    <a:pt x="5363" y="12121"/>
                  </a:lnTo>
                  <a:cubicBezTo>
                    <a:pt x="6556" y="12407"/>
                    <a:pt x="7345" y="13542"/>
                    <a:pt x="7203" y="14759"/>
                  </a:cubicBezTo>
                  <a:cubicBezTo>
                    <a:pt x="7059" y="15978"/>
                    <a:pt x="6026" y="16897"/>
                    <a:pt x="4800" y="16897"/>
                  </a:cubicBezTo>
                  <a:cubicBezTo>
                    <a:pt x="3571" y="16897"/>
                    <a:pt x="2539" y="15978"/>
                    <a:pt x="2394" y="14759"/>
                  </a:cubicBezTo>
                  <a:cubicBezTo>
                    <a:pt x="2253" y="13542"/>
                    <a:pt x="3042" y="12407"/>
                    <a:pt x="4234" y="12121"/>
                  </a:cubicBezTo>
                  <a:lnTo>
                    <a:pt x="4234" y="3918"/>
                  </a:lnTo>
                  <a:cubicBezTo>
                    <a:pt x="4234" y="3608"/>
                    <a:pt x="4487" y="3355"/>
                    <a:pt x="4800" y="3355"/>
                  </a:cubicBezTo>
                  <a:close/>
                  <a:moveTo>
                    <a:pt x="4800" y="1"/>
                  </a:moveTo>
                  <a:cubicBezTo>
                    <a:pt x="3219" y="1"/>
                    <a:pt x="1939" y="1281"/>
                    <a:pt x="1939" y="2861"/>
                  </a:cubicBezTo>
                  <a:lnTo>
                    <a:pt x="1939" y="10567"/>
                  </a:lnTo>
                  <a:cubicBezTo>
                    <a:pt x="723" y="11501"/>
                    <a:pt x="9" y="12943"/>
                    <a:pt x="0" y="14476"/>
                  </a:cubicBezTo>
                  <a:cubicBezTo>
                    <a:pt x="0" y="17123"/>
                    <a:pt x="2150" y="19273"/>
                    <a:pt x="4800" y="19273"/>
                  </a:cubicBezTo>
                  <a:cubicBezTo>
                    <a:pt x="7450" y="19273"/>
                    <a:pt x="9597" y="17123"/>
                    <a:pt x="9597" y="14476"/>
                  </a:cubicBezTo>
                  <a:cubicBezTo>
                    <a:pt x="9597" y="13651"/>
                    <a:pt x="9395" y="12844"/>
                    <a:pt x="9007" y="12118"/>
                  </a:cubicBezTo>
                  <a:cubicBezTo>
                    <a:pt x="8679" y="11510"/>
                    <a:pt x="8221" y="10980"/>
                    <a:pt x="7664" y="10567"/>
                  </a:cubicBezTo>
                  <a:lnTo>
                    <a:pt x="7661" y="2861"/>
                  </a:lnTo>
                  <a:cubicBezTo>
                    <a:pt x="7661" y="1281"/>
                    <a:pt x="6378" y="1"/>
                    <a:pt x="480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79" name="Google Shape;5479;p69"/>
            <p:cNvSpPr/>
            <p:nvPr/>
          </p:nvSpPr>
          <p:spPr>
            <a:xfrm>
              <a:off x="4072650" y="3543175"/>
              <a:ext cx="64525" cy="64625"/>
            </a:xfrm>
            <a:custGeom>
              <a:avLst/>
              <a:gdLst/>
              <a:ahLst/>
              <a:cxnLst/>
              <a:rect l="l" t="t" r="r" b="b"/>
              <a:pathLst>
                <a:path w="2581" h="2585" extrusionOk="0">
                  <a:moveTo>
                    <a:pt x="1292" y="1"/>
                  </a:moveTo>
                  <a:cubicBezTo>
                    <a:pt x="578" y="1"/>
                    <a:pt x="0" y="579"/>
                    <a:pt x="0" y="1293"/>
                  </a:cubicBezTo>
                  <a:cubicBezTo>
                    <a:pt x="0" y="2006"/>
                    <a:pt x="578" y="2585"/>
                    <a:pt x="1292" y="2585"/>
                  </a:cubicBezTo>
                  <a:cubicBezTo>
                    <a:pt x="2003" y="2585"/>
                    <a:pt x="2581" y="2006"/>
                    <a:pt x="2581" y="1293"/>
                  </a:cubicBezTo>
                  <a:cubicBezTo>
                    <a:pt x="2581" y="579"/>
                    <a:pt x="2003" y="1"/>
                    <a:pt x="129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5480" name="Google Shape;5480;p69"/>
          <p:cNvSpPr/>
          <p:nvPr/>
        </p:nvSpPr>
        <p:spPr>
          <a:xfrm>
            <a:off x="7549578" y="2711214"/>
            <a:ext cx="339306" cy="339253"/>
          </a:xfrm>
          <a:custGeom>
            <a:avLst/>
            <a:gdLst/>
            <a:ahLst/>
            <a:cxnLst/>
            <a:rect l="l" t="t" r="r" b="b"/>
            <a:pathLst>
              <a:path w="19276" h="19273" extrusionOk="0">
                <a:moveTo>
                  <a:pt x="9640" y="5686"/>
                </a:moveTo>
                <a:cubicBezTo>
                  <a:pt x="11236" y="5686"/>
                  <a:pt x="12678" y="6647"/>
                  <a:pt x="13289" y="8125"/>
                </a:cubicBezTo>
                <a:cubicBezTo>
                  <a:pt x="13901" y="9601"/>
                  <a:pt x="13563" y="11302"/>
                  <a:pt x="12434" y="12431"/>
                </a:cubicBezTo>
                <a:cubicBezTo>
                  <a:pt x="11676" y="13187"/>
                  <a:pt x="10664" y="13590"/>
                  <a:pt x="9635" y="13590"/>
                </a:cubicBezTo>
                <a:cubicBezTo>
                  <a:pt x="9126" y="13590"/>
                  <a:pt x="8614" y="13491"/>
                  <a:pt x="8125" y="13289"/>
                </a:cubicBezTo>
                <a:cubicBezTo>
                  <a:pt x="6649" y="12675"/>
                  <a:pt x="5686" y="11236"/>
                  <a:pt x="5686" y="9637"/>
                </a:cubicBezTo>
                <a:cubicBezTo>
                  <a:pt x="5689" y="7454"/>
                  <a:pt x="7457" y="5686"/>
                  <a:pt x="9640" y="5686"/>
                </a:cubicBezTo>
                <a:close/>
                <a:moveTo>
                  <a:pt x="9640" y="1"/>
                </a:moveTo>
                <a:cubicBezTo>
                  <a:pt x="8297" y="1"/>
                  <a:pt x="7068" y="748"/>
                  <a:pt x="6451" y="1940"/>
                </a:cubicBezTo>
                <a:cubicBezTo>
                  <a:pt x="6093" y="1826"/>
                  <a:pt x="5726" y="1771"/>
                  <a:pt x="5363" y="1771"/>
                </a:cubicBezTo>
                <a:cubicBezTo>
                  <a:pt x="4425" y="1771"/>
                  <a:pt x="3509" y="2139"/>
                  <a:pt x="2825" y="2822"/>
                </a:cubicBezTo>
                <a:cubicBezTo>
                  <a:pt x="1877" y="3771"/>
                  <a:pt x="1536" y="5168"/>
                  <a:pt x="1940" y="6448"/>
                </a:cubicBezTo>
                <a:cubicBezTo>
                  <a:pt x="750" y="7065"/>
                  <a:pt x="1" y="8297"/>
                  <a:pt x="1" y="9637"/>
                </a:cubicBezTo>
                <a:cubicBezTo>
                  <a:pt x="1" y="10977"/>
                  <a:pt x="750" y="12208"/>
                  <a:pt x="1940" y="12826"/>
                </a:cubicBezTo>
                <a:cubicBezTo>
                  <a:pt x="1536" y="14105"/>
                  <a:pt x="1877" y="15503"/>
                  <a:pt x="2825" y="16451"/>
                </a:cubicBezTo>
                <a:cubicBezTo>
                  <a:pt x="3510" y="17136"/>
                  <a:pt x="4428" y="17504"/>
                  <a:pt x="5367" y="17504"/>
                </a:cubicBezTo>
                <a:cubicBezTo>
                  <a:pt x="5729" y="17504"/>
                  <a:pt x="6095" y="17449"/>
                  <a:pt x="6451" y="17337"/>
                </a:cubicBezTo>
                <a:cubicBezTo>
                  <a:pt x="7068" y="18526"/>
                  <a:pt x="8297" y="19273"/>
                  <a:pt x="9640" y="19273"/>
                </a:cubicBezTo>
                <a:cubicBezTo>
                  <a:pt x="10980" y="19273"/>
                  <a:pt x="12208" y="18526"/>
                  <a:pt x="12826" y="17337"/>
                </a:cubicBezTo>
                <a:cubicBezTo>
                  <a:pt x="13182" y="17449"/>
                  <a:pt x="13547" y="17504"/>
                  <a:pt x="13909" y="17504"/>
                </a:cubicBezTo>
                <a:cubicBezTo>
                  <a:pt x="14848" y="17504"/>
                  <a:pt x="15767" y="17136"/>
                  <a:pt x="16451" y="16451"/>
                </a:cubicBezTo>
                <a:cubicBezTo>
                  <a:pt x="17400" y="15503"/>
                  <a:pt x="17740" y="14105"/>
                  <a:pt x="17336" y="12826"/>
                </a:cubicBezTo>
                <a:cubicBezTo>
                  <a:pt x="18526" y="12208"/>
                  <a:pt x="19276" y="10977"/>
                  <a:pt x="19276" y="9637"/>
                </a:cubicBezTo>
                <a:cubicBezTo>
                  <a:pt x="19276" y="8297"/>
                  <a:pt x="18526" y="7065"/>
                  <a:pt x="17336" y="6448"/>
                </a:cubicBezTo>
                <a:cubicBezTo>
                  <a:pt x="17740" y="5168"/>
                  <a:pt x="17400" y="3771"/>
                  <a:pt x="16451" y="2822"/>
                </a:cubicBezTo>
                <a:cubicBezTo>
                  <a:pt x="15768" y="2139"/>
                  <a:pt x="14851" y="1771"/>
                  <a:pt x="13914" y="1771"/>
                </a:cubicBezTo>
                <a:cubicBezTo>
                  <a:pt x="13550" y="1771"/>
                  <a:pt x="13183" y="1826"/>
                  <a:pt x="12826" y="1940"/>
                </a:cubicBezTo>
                <a:cubicBezTo>
                  <a:pt x="12208" y="748"/>
                  <a:pt x="10980" y="1"/>
                  <a:pt x="9640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5481" name="Google Shape;5481;p69"/>
          <p:cNvSpPr/>
          <p:nvPr/>
        </p:nvSpPr>
        <p:spPr>
          <a:xfrm>
            <a:off x="7974508" y="2731069"/>
            <a:ext cx="339253" cy="299542"/>
          </a:xfrm>
          <a:custGeom>
            <a:avLst/>
            <a:gdLst/>
            <a:ahLst/>
            <a:cxnLst/>
            <a:rect l="l" t="t" r="r" b="b"/>
            <a:pathLst>
              <a:path w="19273" h="17017" extrusionOk="0">
                <a:moveTo>
                  <a:pt x="5119" y="1"/>
                </a:moveTo>
                <a:cubicBezTo>
                  <a:pt x="2198" y="1"/>
                  <a:pt x="0" y="2389"/>
                  <a:pt x="0" y="5554"/>
                </a:cubicBezTo>
                <a:cubicBezTo>
                  <a:pt x="0" y="8974"/>
                  <a:pt x="2744" y="11311"/>
                  <a:pt x="6902" y="14855"/>
                </a:cubicBezTo>
                <a:cubicBezTo>
                  <a:pt x="7607" y="15458"/>
                  <a:pt x="8408" y="16138"/>
                  <a:pt x="9239" y="16867"/>
                </a:cubicBezTo>
                <a:cubicBezTo>
                  <a:pt x="9352" y="16966"/>
                  <a:pt x="9493" y="17016"/>
                  <a:pt x="9635" y="17016"/>
                </a:cubicBezTo>
                <a:cubicBezTo>
                  <a:pt x="9776" y="17016"/>
                  <a:pt x="9918" y="16966"/>
                  <a:pt x="10031" y="16867"/>
                </a:cubicBezTo>
                <a:cubicBezTo>
                  <a:pt x="10862" y="16138"/>
                  <a:pt x="11663" y="15458"/>
                  <a:pt x="12370" y="14855"/>
                </a:cubicBezTo>
                <a:cubicBezTo>
                  <a:pt x="16526" y="11314"/>
                  <a:pt x="19272" y="8974"/>
                  <a:pt x="19272" y="5554"/>
                </a:cubicBezTo>
                <a:cubicBezTo>
                  <a:pt x="19272" y="2389"/>
                  <a:pt x="17071" y="1"/>
                  <a:pt x="14153" y="1"/>
                </a:cubicBezTo>
                <a:cubicBezTo>
                  <a:pt x="13105" y="1"/>
                  <a:pt x="12148" y="332"/>
                  <a:pt x="11301" y="986"/>
                </a:cubicBezTo>
                <a:cubicBezTo>
                  <a:pt x="10491" y="1612"/>
                  <a:pt x="9952" y="2410"/>
                  <a:pt x="9636" y="2991"/>
                </a:cubicBezTo>
                <a:cubicBezTo>
                  <a:pt x="9317" y="2410"/>
                  <a:pt x="8778" y="1612"/>
                  <a:pt x="7968" y="986"/>
                </a:cubicBezTo>
                <a:cubicBezTo>
                  <a:pt x="7122" y="332"/>
                  <a:pt x="6164" y="1"/>
                  <a:pt x="5119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grpSp>
        <p:nvGrpSpPr>
          <p:cNvPr id="5482" name="Google Shape;5482;p69"/>
          <p:cNvGrpSpPr/>
          <p:nvPr/>
        </p:nvGrpSpPr>
        <p:grpSpPr>
          <a:xfrm>
            <a:off x="1874281" y="3981487"/>
            <a:ext cx="355218" cy="279880"/>
            <a:chOff x="5629975" y="3255775"/>
            <a:chExt cx="504500" cy="397500"/>
          </a:xfrm>
        </p:grpSpPr>
        <p:sp>
          <p:nvSpPr>
            <p:cNvPr id="5483" name="Google Shape;5483;p69"/>
            <p:cNvSpPr/>
            <p:nvPr/>
          </p:nvSpPr>
          <p:spPr>
            <a:xfrm>
              <a:off x="5756375" y="3255775"/>
              <a:ext cx="112950" cy="143425"/>
            </a:xfrm>
            <a:custGeom>
              <a:avLst/>
              <a:gdLst/>
              <a:ahLst/>
              <a:cxnLst/>
              <a:rect l="l" t="t" r="r" b="b"/>
              <a:pathLst>
                <a:path w="4518" h="5737" extrusionOk="0">
                  <a:moveTo>
                    <a:pt x="2259" y="0"/>
                  </a:moveTo>
                  <a:cubicBezTo>
                    <a:pt x="793" y="0"/>
                    <a:pt x="1" y="2469"/>
                    <a:pt x="1" y="3478"/>
                  </a:cubicBezTo>
                  <a:cubicBezTo>
                    <a:pt x="1" y="4725"/>
                    <a:pt x="1013" y="5733"/>
                    <a:pt x="2259" y="5736"/>
                  </a:cubicBezTo>
                  <a:cubicBezTo>
                    <a:pt x="3506" y="5733"/>
                    <a:pt x="4518" y="4725"/>
                    <a:pt x="4518" y="3478"/>
                  </a:cubicBezTo>
                  <a:cubicBezTo>
                    <a:pt x="4518" y="2469"/>
                    <a:pt x="3729" y="0"/>
                    <a:pt x="225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84" name="Google Shape;5484;p69"/>
            <p:cNvSpPr/>
            <p:nvPr/>
          </p:nvSpPr>
          <p:spPr>
            <a:xfrm>
              <a:off x="5629975" y="3374400"/>
              <a:ext cx="140575" cy="136175"/>
            </a:xfrm>
            <a:custGeom>
              <a:avLst/>
              <a:gdLst/>
              <a:ahLst/>
              <a:cxnLst/>
              <a:rect l="l" t="t" r="r" b="b"/>
              <a:pathLst>
                <a:path w="5623" h="5447" extrusionOk="0">
                  <a:moveTo>
                    <a:pt x="1951" y="0"/>
                  </a:moveTo>
                  <a:cubicBezTo>
                    <a:pt x="1711" y="0"/>
                    <a:pt x="1480" y="53"/>
                    <a:pt x="1269" y="175"/>
                  </a:cubicBezTo>
                  <a:cubicBezTo>
                    <a:pt x="1" y="907"/>
                    <a:pt x="582" y="3443"/>
                    <a:pt x="1088" y="4316"/>
                  </a:cubicBezTo>
                  <a:cubicBezTo>
                    <a:pt x="1506" y="5041"/>
                    <a:pt x="2265" y="5447"/>
                    <a:pt x="3045" y="5447"/>
                  </a:cubicBezTo>
                  <a:cubicBezTo>
                    <a:pt x="3428" y="5447"/>
                    <a:pt x="3816" y="5349"/>
                    <a:pt x="4172" y="5144"/>
                  </a:cubicBezTo>
                  <a:cubicBezTo>
                    <a:pt x="5253" y="4521"/>
                    <a:pt x="5623" y="3138"/>
                    <a:pt x="5000" y="2057"/>
                  </a:cubicBezTo>
                  <a:cubicBezTo>
                    <a:pt x="4578" y="1330"/>
                    <a:pt x="3149" y="0"/>
                    <a:pt x="19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85" name="Google Shape;5485;p69"/>
            <p:cNvSpPr/>
            <p:nvPr/>
          </p:nvSpPr>
          <p:spPr>
            <a:xfrm>
              <a:off x="5897525" y="3255775"/>
              <a:ext cx="112950" cy="143425"/>
            </a:xfrm>
            <a:custGeom>
              <a:avLst/>
              <a:gdLst/>
              <a:ahLst/>
              <a:cxnLst/>
              <a:rect l="l" t="t" r="r" b="b"/>
              <a:pathLst>
                <a:path w="4518" h="5737" extrusionOk="0">
                  <a:moveTo>
                    <a:pt x="2259" y="0"/>
                  </a:moveTo>
                  <a:cubicBezTo>
                    <a:pt x="793" y="0"/>
                    <a:pt x="1" y="2469"/>
                    <a:pt x="1" y="3478"/>
                  </a:cubicBezTo>
                  <a:cubicBezTo>
                    <a:pt x="1" y="4725"/>
                    <a:pt x="1013" y="5736"/>
                    <a:pt x="2259" y="5736"/>
                  </a:cubicBezTo>
                  <a:cubicBezTo>
                    <a:pt x="3506" y="5736"/>
                    <a:pt x="4518" y="4725"/>
                    <a:pt x="4518" y="3478"/>
                  </a:cubicBezTo>
                  <a:cubicBezTo>
                    <a:pt x="4518" y="2469"/>
                    <a:pt x="3729" y="0"/>
                    <a:pt x="225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86" name="Google Shape;5486;p69"/>
            <p:cNvSpPr/>
            <p:nvPr/>
          </p:nvSpPr>
          <p:spPr>
            <a:xfrm>
              <a:off x="5996075" y="3373900"/>
              <a:ext cx="138400" cy="136200"/>
            </a:xfrm>
            <a:custGeom>
              <a:avLst/>
              <a:gdLst/>
              <a:ahLst/>
              <a:cxnLst/>
              <a:rect l="l" t="t" r="r" b="b"/>
              <a:pathLst>
                <a:path w="5536" h="5448" extrusionOk="0">
                  <a:moveTo>
                    <a:pt x="3670" y="1"/>
                  </a:moveTo>
                  <a:cubicBezTo>
                    <a:pt x="2471" y="1"/>
                    <a:pt x="1045" y="1330"/>
                    <a:pt x="624" y="2059"/>
                  </a:cubicBezTo>
                  <a:cubicBezTo>
                    <a:pt x="1" y="3137"/>
                    <a:pt x="371" y="4523"/>
                    <a:pt x="1452" y="5146"/>
                  </a:cubicBezTo>
                  <a:cubicBezTo>
                    <a:pt x="1808" y="5351"/>
                    <a:pt x="2199" y="5448"/>
                    <a:pt x="2586" y="5448"/>
                  </a:cubicBezTo>
                  <a:cubicBezTo>
                    <a:pt x="3381" y="5448"/>
                    <a:pt x="4158" y="5039"/>
                    <a:pt x="4575" y="4318"/>
                  </a:cubicBezTo>
                  <a:cubicBezTo>
                    <a:pt x="5168" y="3288"/>
                    <a:pt x="5535" y="858"/>
                    <a:pt x="4355" y="177"/>
                  </a:cubicBezTo>
                  <a:cubicBezTo>
                    <a:pt x="4142" y="54"/>
                    <a:pt x="3911" y="1"/>
                    <a:pt x="367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87" name="Google Shape;5487;p69"/>
            <p:cNvSpPr/>
            <p:nvPr/>
          </p:nvSpPr>
          <p:spPr>
            <a:xfrm>
              <a:off x="5728150" y="3427400"/>
              <a:ext cx="310575" cy="225875"/>
            </a:xfrm>
            <a:custGeom>
              <a:avLst/>
              <a:gdLst/>
              <a:ahLst/>
              <a:cxnLst/>
              <a:rect l="l" t="t" r="r" b="b"/>
              <a:pathLst>
                <a:path w="12423" h="9035" extrusionOk="0">
                  <a:moveTo>
                    <a:pt x="6213" y="1"/>
                  </a:moveTo>
                  <a:cubicBezTo>
                    <a:pt x="5234" y="1"/>
                    <a:pt x="2259" y="1"/>
                    <a:pt x="2259" y="2822"/>
                  </a:cubicBezTo>
                  <a:lnTo>
                    <a:pt x="2259" y="3147"/>
                  </a:lnTo>
                  <a:cubicBezTo>
                    <a:pt x="2259" y="3376"/>
                    <a:pt x="2121" y="3584"/>
                    <a:pt x="1907" y="3671"/>
                  </a:cubicBezTo>
                  <a:cubicBezTo>
                    <a:pt x="750" y="4144"/>
                    <a:pt x="1" y="5141"/>
                    <a:pt x="1" y="6210"/>
                  </a:cubicBezTo>
                  <a:cubicBezTo>
                    <a:pt x="1" y="7767"/>
                    <a:pt x="1521" y="9034"/>
                    <a:pt x="3388" y="9034"/>
                  </a:cubicBezTo>
                  <a:cubicBezTo>
                    <a:pt x="3400" y="9035"/>
                    <a:pt x="3413" y="9035"/>
                    <a:pt x="3425" y="9035"/>
                  </a:cubicBezTo>
                  <a:cubicBezTo>
                    <a:pt x="3753" y="9035"/>
                    <a:pt x="4081" y="8995"/>
                    <a:pt x="4400" y="8917"/>
                  </a:cubicBezTo>
                  <a:cubicBezTo>
                    <a:pt x="4995" y="8766"/>
                    <a:pt x="5604" y="8691"/>
                    <a:pt x="6213" y="8691"/>
                  </a:cubicBezTo>
                  <a:cubicBezTo>
                    <a:pt x="6823" y="8691"/>
                    <a:pt x="7432" y="8766"/>
                    <a:pt x="8029" y="8917"/>
                  </a:cubicBezTo>
                  <a:cubicBezTo>
                    <a:pt x="8345" y="8995"/>
                    <a:pt x="8670" y="9035"/>
                    <a:pt x="8998" y="9035"/>
                  </a:cubicBezTo>
                  <a:cubicBezTo>
                    <a:pt x="9010" y="9035"/>
                    <a:pt x="9022" y="9035"/>
                    <a:pt x="9034" y="9034"/>
                  </a:cubicBezTo>
                  <a:cubicBezTo>
                    <a:pt x="10901" y="9034"/>
                    <a:pt x="12422" y="7767"/>
                    <a:pt x="12422" y="6210"/>
                  </a:cubicBezTo>
                  <a:cubicBezTo>
                    <a:pt x="12422" y="5138"/>
                    <a:pt x="11675" y="4141"/>
                    <a:pt x="10516" y="3671"/>
                  </a:cubicBezTo>
                  <a:cubicBezTo>
                    <a:pt x="10302" y="3584"/>
                    <a:pt x="10164" y="3376"/>
                    <a:pt x="10164" y="3147"/>
                  </a:cubicBezTo>
                  <a:lnTo>
                    <a:pt x="10164" y="2822"/>
                  </a:lnTo>
                  <a:cubicBezTo>
                    <a:pt x="10164" y="1"/>
                    <a:pt x="7191" y="1"/>
                    <a:pt x="621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488" name="Google Shape;5488;p69"/>
          <p:cNvGrpSpPr/>
          <p:nvPr/>
        </p:nvGrpSpPr>
        <p:grpSpPr>
          <a:xfrm>
            <a:off x="3755839" y="3981593"/>
            <a:ext cx="340256" cy="279669"/>
            <a:chOff x="6234950" y="3255925"/>
            <a:chExt cx="483250" cy="397200"/>
          </a:xfrm>
        </p:grpSpPr>
        <p:sp>
          <p:nvSpPr>
            <p:cNvPr id="5489" name="Google Shape;5489;p69"/>
            <p:cNvSpPr/>
            <p:nvPr/>
          </p:nvSpPr>
          <p:spPr>
            <a:xfrm>
              <a:off x="6444675" y="3255925"/>
              <a:ext cx="128300" cy="90200"/>
            </a:xfrm>
            <a:custGeom>
              <a:avLst/>
              <a:gdLst/>
              <a:ahLst/>
              <a:cxnLst/>
              <a:rect l="l" t="t" r="r" b="b"/>
              <a:pathLst>
                <a:path w="5132" h="3608" extrusionOk="0">
                  <a:moveTo>
                    <a:pt x="567" y="0"/>
                  </a:moveTo>
                  <a:cubicBezTo>
                    <a:pt x="254" y="0"/>
                    <a:pt x="1" y="253"/>
                    <a:pt x="1" y="563"/>
                  </a:cubicBezTo>
                  <a:cubicBezTo>
                    <a:pt x="7" y="1662"/>
                    <a:pt x="368" y="2731"/>
                    <a:pt x="1034" y="3608"/>
                  </a:cubicBezTo>
                  <a:cubicBezTo>
                    <a:pt x="2097" y="3138"/>
                    <a:pt x="3325" y="2864"/>
                    <a:pt x="5014" y="2864"/>
                  </a:cubicBezTo>
                  <a:cubicBezTo>
                    <a:pt x="5054" y="2864"/>
                    <a:pt x="5093" y="2873"/>
                    <a:pt x="5132" y="2873"/>
                  </a:cubicBezTo>
                  <a:cubicBezTo>
                    <a:pt x="4289" y="1117"/>
                    <a:pt x="2515" y="0"/>
                    <a:pt x="56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90" name="Google Shape;5490;p69"/>
            <p:cNvSpPr/>
            <p:nvPr/>
          </p:nvSpPr>
          <p:spPr>
            <a:xfrm>
              <a:off x="6444750" y="3563200"/>
              <a:ext cx="128225" cy="89925"/>
            </a:xfrm>
            <a:custGeom>
              <a:avLst/>
              <a:gdLst/>
              <a:ahLst/>
              <a:cxnLst/>
              <a:rect l="l" t="t" r="r" b="b"/>
              <a:pathLst>
                <a:path w="5129" h="3597" extrusionOk="0">
                  <a:moveTo>
                    <a:pt x="1022" y="1"/>
                  </a:moveTo>
                  <a:cubicBezTo>
                    <a:pt x="362" y="874"/>
                    <a:pt x="4" y="1937"/>
                    <a:pt x="1" y="3033"/>
                  </a:cubicBezTo>
                  <a:cubicBezTo>
                    <a:pt x="1" y="3343"/>
                    <a:pt x="251" y="3596"/>
                    <a:pt x="564" y="3596"/>
                  </a:cubicBezTo>
                  <a:cubicBezTo>
                    <a:pt x="2512" y="3596"/>
                    <a:pt x="4286" y="2479"/>
                    <a:pt x="5129" y="724"/>
                  </a:cubicBezTo>
                  <a:cubicBezTo>
                    <a:pt x="5093" y="724"/>
                    <a:pt x="5051" y="736"/>
                    <a:pt x="5011" y="736"/>
                  </a:cubicBezTo>
                  <a:cubicBezTo>
                    <a:pt x="3319" y="736"/>
                    <a:pt x="2088" y="462"/>
                    <a:pt x="102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91" name="Google Shape;5491;p69"/>
            <p:cNvSpPr/>
            <p:nvPr/>
          </p:nvSpPr>
          <p:spPr>
            <a:xfrm>
              <a:off x="6375350" y="3355650"/>
              <a:ext cx="244750" cy="197650"/>
            </a:xfrm>
            <a:custGeom>
              <a:avLst/>
              <a:gdLst/>
              <a:ahLst/>
              <a:cxnLst/>
              <a:rect l="l" t="t" r="r" b="b"/>
              <a:pathLst>
                <a:path w="9790" h="7906" extrusionOk="0">
                  <a:moveTo>
                    <a:pt x="6045" y="2610"/>
                  </a:moveTo>
                  <a:cubicBezTo>
                    <a:pt x="6190" y="2610"/>
                    <a:pt x="6335" y="2666"/>
                    <a:pt x="6444" y="2777"/>
                  </a:cubicBezTo>
                  <a:cubicBezTo>
                    <a:pt x="6664" y="2997"/>
                    <a:pt x="6664" y="3356"/>
                    <a:pt x="6444" y="3575"/>
                  </a:cubicBezTo>
                  <a:cubicBezTo>
                    <a:pt x="6225" y="3795"/>
                    <a:pt x="6225" y="4153"/>
                    <a:pt x="6444" y="4373"/>
                  </a:cubicBezTo>
                  <a:cubicBezTo>
                    <a:pt x="6664" y="4593"/>
                    <a:pt x="6664" y="4951"/>
                    <a:pt x="6444" y="5171"/>
                  </a:cubicBezTo>
                  <a:cubicBezTo>
                    <a:pt x="6335" y="5281"/>
                    <a:pt x="6190" y="5336"/>
                    <a:pt x="6045" y="5336"/>
                  </a:cubicBezTo>
                  <a:cubicBezTo>
                    <a:pt x="5901" y="5336"/>
                    <a:pt x="5756" y="5281"/>
                    <a:pt x="5646" y="5171"/>
                  </a:cubicBezTo>
                  <a:cubicBezTo>
                    <a:pt x="4984" y="4509"/>
                    <a:pt x="4984" y="3440"/>
                    <a:pt x="5646" y="2777"/>
                  </a:cubicBezTo>
                  <a:cubicBezTo>
                    <a:pt x="5756" y="2666"/>
                    <a:pt x="5901" y="2610"/>
                    <a:pt x="6045" y="2610"/>
                  </a:cubicBezTo>
                  <a:close/>
                  <a:moveTo>
                    <a:pt x="7787" y="1"/>
                  </a:moveTo>
                  <a:cubicBezTo>
                    <a:pt x="4463" y="1"/>
                    <a:pt x="3204" y="1064"/>
                    <a:pt x="919" y="2997"/>
                  </a:cubicBezTo>
                  <a:lnTo>
                    <a:pt x="271" y="3542"/>
                  </a:lnTo>
                  <a:cubicBezTo>
                    <a:pt x="0" y="3765"/>
                    <a:pt x="0" y="4181"/>
                    <a:pt x="271" y="4406"/>
                  </a:cubicBezTo>
                  <a:lnTo>
                    <a:pt x="856" y="4897"/>
                  </a:lnTo>
                  <a:cubicBezTo>
                    <a:pt x="3147" y="6837"/>
                    <a:pt x="4412" y="7906"/>
                    <a:pt x="7787" y="7906"/>
                  </a:cubicBezTo>
                  <a:cubicBezTo>
                    <a:pt x="8450" y="7902"/>
                    <a:pt x="9106" y="7788"/>
                    <a:pt x="9730" y="7574"/>
                  </a:cubicBezTo>
                  <a:cubicBezTo>
                    <a:pt x="8357" y="6951"/>
                    <a:pt x="7456" y="5602"/>
                    <a:pt x="7411" y="4093"/>
                  </a:cubicBezTo>
                  <a:cubicBezTo>
                    <a:pt x="7366" y="2588"/>
                    <a:pt x="8179" y="1184"/>
                    <a:pt x="9513" y="480"/>
                  </a:cubicBezTo>
                  <a:cubicBezTo>
                    <a:pt x="9603" y="432"/>
                    <a:pt x="9697" y="398"/>
                    <a:pt x="9790" y="356"/>
                  </a:cubicBezTo>
                  <a:cubicBezTo>
                    <a:pt x="9149" y="124"/>
                    <a:pt x="8471" y="4"/>
                    <a:pt x="778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92" name="Google Shape;5492;p69"/>
            <p:cNvSpPr/>
            <p:nvPr/>
          </p:nvSpPr>
          <p:spPr>
            <a:xfrm>
              <a:off x="6587875" y="3385100"/>
              <a:ext cx="130325" cy="140500"/>
            </a:xfrm>
            <a:custGeom>
              <a:avLst/>
              <a:gdLst/>
              <a:ahLst/>
              <a:cxnLst/>
              <a:rect l="l" t="t" r="r" b="b"/>
              <a:pathLst>
                <a:path w="5213" h="5620" extrusionOk="0">
                  <a:moveTo>
                    <a:pt x="2343" y="1789"/>
                  </a:moveTo>
                  <a:cubicBezTo>
                    <a:pt x="2633" y="1789"/>
                    <a:pt x="2912" y="2015"/>
                    <a:pt x="2912" y="2355"/>
                  </a:cubicBezTo>
                  <a:cubicBezTo>
                    <a:pt x="2912" y="2665"/>
                    <a:pt x="2659" y="2918"/>
                    <a:pt x="2349" y="2918"/>
                  </a:cubicBezTo>
                  <a:cubicBezTo>
                    <a:pt x="1846" y="2918"/>
                    <a:pt x="1593" y="2310"/>
                    <a:pt x="1948" y="1955"/>
                  </a:cubicBezTo>
                  <a:cubicBezTo>
                    <a:pt x="2063" y="1840"/>
                    <a:pt x="2204" y="1789"/>
                    <a:pt x="2343" y="1789"/>
                  </a:cubicBezTo>
                  <a:close/>
                  <a:moveTo>
                    <a:pt x="2846" y="0"/>
                  </a:moveTo>
                  <a:cubicBezTo>
                    <a:pt x="2394" y="0"/>
                    <a:pt x="1947" y="85"/>
                    <a:pt x="1539" y="301"/>
                  </a:cubicBezTo>
                  <a:cubicBezTo>
                    <a:pt x="645" y="774"/>
                    <a:pt x="72" y="1687"/>
                    <a:pt x="36" y="2698"/>
                  </a:cubicBezTo>
                  <a:cubicBezTo>
                    <a:pt x="0" y="3707"/>
                    <a:pt x="506" y="4662"/>
                    <a:pt x="1367" y="5195"/>
                  </a:cubicBezTo>
                  <a:cubicBezTo>
                    <a:pt x="1792" y="5460"/>
                    <a:pt x="2280" y="5607"/>
                    <a:pt x="2782" y="5619"/>
                  </a:cubicBezTo>
                  <a:cubicBezTo>
                    <a:pt x="3752" y="4957"/>
                    <a:pt x="4550" y="4078"/>
                    <a:pt x="5119" y="3051"/>
                  </a:cubicBezTo>
                  <a:cubicBezTo>
                    <a:pt x="5213" y="2882"/>
                    <a:pt x="5213" y="2674"/>
                    <a:pt x="5119" y="2506"/>
                  </a:cubicBezTo>
                  <a:cubicBezTo>
                    <a:pt x="4568" y="1512"/>
                    <a:pt x="3797" y="654"/>
                    <a:pt x="2870" y="0"/>
                  </a:cubicBezTo>
                  <a:cubicBezTo>
                    <a:pt x="2862" y="0"/>
                    <a:pt x="2854" y="0"/>
                    <a:pt x="284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93" name="Google Shape;5493;p69"/>
            <p:cNvSpPr/>
            <p:nvPr/>
          </p:nvSpPr>
          <p:spPr>
            <a:xfrm>
              <a:off x="6234950" y="3469100"/>
              <a:ext cx="165050" cy="141200"/>
            </a:xfrm>
            <a:custGeom>
              <a:avLst/>
              <a:gdLst/>
              <a:ahLst/>
              <a:cxnLst/>
              <a:rect l="l" t="t" r="r" b="b"/>
              <a:pathLst>
                <a:path w="6602" h="5648" extrusionOk="0">
                  <a:moveTo>
                    <a:pt x="3990" y="1"/>
                  </a:moveTo>
                  <a:cubicBezTo>
                    <a:pt x="1807" y="1"/>
                    <a:pt x="0" y="1772"/>
                    <a:pt x="0" y="3955"/>
                  </a:cubicBezTo>
                  <a:lnTo>
                    <a:pt x="0" y="5084"/>
                  </a:lnTo>
                  <a:cubicBezTo>
                    <a:pt x="0" y="5394"/>
                    <a:pt x="253" y="5647"/>
                    <a:pt x="566" y="5647"/>
                  </a:cubicBezTo>
                  <a:lnTo>
                    <a:pt x="1696" y="5647"/>
                  </a:lnTo>
                  <a:cubicBezTo>
                    <a:pt x="4014" y="5647"/>
                    <a:pt x="5996" y="4075"/>
                    <a:pt x="6601" y="1943"/>
                  </a:cubicBezTo>
                  <a:cubicBezTo>
                    <a:pt x="6324" y="1717"/>
                    <a:pt x="6041" y="1476"/>
                    <a:pt x="5740" y="1223"/>
                  </a:cubicBezTo>
                  <a:lnTo>
                    <a:pt x="5481" y="1004"/>
                  </a:lnTo>
                  <a:lnTo>
                    <a:pt x="4391" y="2097"/>
                  </a:lnTo>
                  <a:cubicBezTo>
                    <a:pt x="4281" y="2203"/>
                    <a:pt x="4139" y="2255"/>
                    <a:pt x="3997" y="2255"/>
                  </a:cubicBezTo>
                  <a:cubicBezTo>
                    <a:pt x="3852" y="2255"/>
                    <a:pt x="3708" y="2200"/>
                    <a:pt x="3599" y="2091"/>
                  </a:cubicBezTo>
                  <a:cubicBezTo>
                    <a:pt x="3379" y="1871"/>
                    <a:pt x="3376" y="1519"/>
                    <a:pt x="3593" y="1299"/>
                  </a:cubicBezTo>
                  <a:lnTo>
                    <a:pt x="4611" y="278"/>
                  </a:lnTo>
                  <a:lnTo>
                    <a:pt x="428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94" name="Google Shape;5494;p69"/>
            <p:cNvSpPr/>
            <p:nvPr/>
          </p:nvSpPr>
          <p:spPr>
            <a:xfrm>
              <a:off x="6234950" y="3299725"/>
              <a:ext cx="165050" cy="141175"/>
            </a:xfrm>
            <a:custGeom>
              <a:avLst/>
              <a:gdLst/>
              <a:ahLst/>
              <a:cxnLst/>
              <a:rect l="l" t="t" r="r" b="b"/>
              <a:pathLst>
                <a:path w="6602" h="5647" extrusionOk="0">
                  <a:moveTo>
                    <a:pt x="566" y="1"/>
                  </a:moveTo>
                  <a:cubicBezTo>
                    <a:pt x="253" y="1"/>
                    <a:pt x="3" y="254"/>
                    <a:pt x="3" y="567"/>
                  </a:cubicBezTo>
                  <a:lnTo>
                    <a:pt x="3" y="1699"/>
                  </a:lnTo>
                  <a:cubicBezTo>
                    <a:pt x="0" y="3879"/>
                    <a:pt x="1807" y="5647"/>
                    <a:pt x="3990" y="5647"/>
                  </a:cubicBezTo>
                  <a:lnTo>
                    <a:pt x="4285" y="5647"/>
                  </a:lnTo>
                  <a:lnTo>
                    <a:pt x="4611" y="5373"/>
                  </a:lnTo>
                  <a:lnTo>
                    <a:pt x="3593" y="4352"/>
                  </a:lnTo>
                  <a:cubicBezTo>
                    <a:pt x="3379" y="4132"/>
                    <a:pt x="3382" y="3780"/>
                    <a:pt x="3599" y="3563"/>
                  </a:cubicBezTo>
                  <a:cubicBezTo>
                    <a:pt x="3710" y="3451"/>
                    <a:pt x="3856" y="3396"/>
                    <a:pt x="4001" y="3396"/>
                  </a:cubicBezTo>
                  <a:cubicBezTo>
                    <a:pt x="4142" y="3396"/>
                    <a:pt x="4282" y="3448"/>
                    <a:pt x="4391" y="3554"/>
                  </a:cubicBezTo>
                  <a:lnTo>
                    <a:pt x="5481" y="4644"/>
                  </a:lnTo>
                  <a:lnTo>
                    <a:pt x="5809" y="4370"/>
                  </a:lnTo>
                  <a:cubicBezTo>
                    <a:pt x="6083" y="4138"/>
                    <a:pt x="6345" y="3918"/>
                    <a:pt x="6601" y="3704"/>
                  </a:cubicBezTo>
                  <a:cubicBezTo>
                    <a:pt x="5996" y="1575"/>
                    <a:pt x="4017" y="1"/>
                    <a:pt x="16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495" name="Google Shape;5495;p69"/>
          <p:cNvGrpSpPr/>
          <p:nvPr/>
        </p:nvGrpSpPr>
        <p:grpSpPr>
          <a:xfrm>
            <a:off x="5051107" y="3125970"/>
            <a:ext cx="318042" cy="339253"/>
            <a:chOff x="914900" y="3806450"/>
            <a:chExt cx="451700" cy="481825"/>
          </a:xfrm>
        </p:grpSpPr>
        <p:sp>
          <p:nvSpPr>
            <p:cNvPr id="5496" name="Google Shape;5496;p69"/>
            <p:cNvSpPr/>
            <p:nvPr/>
          </p:nvSpPr>
          <p:spPr>
            <a:xfrm>
              <a:off x="914900" y="4174425"/>
              <a:ext cx="423400" cy="113850"/>
            </a:xfrm>
            <a:custGeom>
              <a:avLst/>
              <a:gdLst/>
              <a:ahLst/>
              <a:cxnLst/>
              <a:rect l="l" t="t" r="r" b="b"/>
              <a:pathLst>
                <a:path w="16936" h="4554" extrusionOk="0">
                  <a:moveTo>
                    <a:pt x="564" y="0"/>
                  </a:moveTo>
                  <a:cubicBezTo>
                    <a:pt x="250" y="0"/>
                    <a:pt x="0" y="250"/>
                    <a:pt x="0" y="563"/>
                  </a:cubicBezTo>
                  <a:cubicBezTo>
                    <a:pt x="0" y="877"/>
                    <a:pt x="250" y="1130"/>
                    <a:pt x="564" y="1130"/>
                  </a:cubicBezTo>
                  <a:lnTo>
                    <a:pt x="2259" y="1130"/>
                  </a:lnTo>
                  <a:lnTo>
                    <a:pt x="2259" y="2861"/>
                  </a:lnTo>
                  <a:cubicBezTo>
                    <a:pt x="2259" y="3795"/>
                    <a:pt x="3015" y="4553"/>
                    <a:pt x="3951" y="4553"/>
                  </a:cubicBezTo>
                  <a:cubicBezTo>
                    <a:pt x="4264" y="4553"/>
                    <a:pt x="4517" y="4300"/>
                    <a:pt x="4517" y="3990"/>
                  </a:cubicBezTo>
                  <a:lnTo>
                    <a:pt x="4517" y="1130"/>
                  </a:lnTo>
                  <a:lnTo>
                    <a:pt x="5646" y="1130"/>
                  </a:lnTo>
                  <a:lnTo>
                    <a:pt x="5646" y="1693"/>
                  </a:lnTo>
                  <a:cubicBezTo>
                    <a:pt x="5646" y="2629"/>
                    <a:pt x="6402" y="3424"/>
                    <a:pt x="7339" y="3424"/>
                  </a:cubicBezTo>
                  <a:cubicBezTo>
                    <a:pt x="7652" y="3424"/>
                    <a:pt x="7905" y="3171"/>
                    <a:pt x="7905" y="2861"/>
                  </a:cubicBezTo>
                  <a:lnTo>
                    <a:pt x="7905" y="1130"/>
                  </a:lnTo>
                  <a:lnTo>
                    <a:pt x="9034" y="1130"/>
                  </a:lnTo>
                  <a:lnTo>
                    <a:pt x="9034" y="3990"/>
                  </a:lnTo>
                  <a:cubicBezTo>
                    <a:pt x="9034" y="4300"/>
                    <a:pt x="9284" y="4553"/>
                    <a:pt x="9597" y="4553"/>
                  </a:cubicBezTo>
                  <a:cubicBezTo>
                    <a:pt x="9910" y="4553"/>
                    <a:pt x="10163" y="4300"/>
                    <a:pt x="10163" y="3990"/>
                  </a:cubicBezTo>
                  <a:lnTo>
                    <a:pt x="10163" y="1130"/>
                  </a:lnTo>
                  <a:lnTo>
                    <a:pt x="16373" y="1130"/>
                  </a:lnTo>
                  <a:cubicBezTo>
                    <a:pt x="16686" y="1130"/>
                    <a:pt x="16936" y="877"/>
                    <a:pt x="16936" y="563"/>
                  </a:cubicBezTo>
                  <a:cubicBezTo>
                    <a:pt x="16936" y="250"/>
                    <a:pt x="16686" y="0"/>
                    <a:pt x="1637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97" name="Google Shape;5497;p69"/>
            <p:cNvSpPr/>
            <p:nvPr/>
          </p:nvSpPr>
          <p:spPr>
            <a:xfrm>
              <a:off x="971350" y="3806450"/>
              <a:ext cx="254100" cy="339775"/>
            </a:xfrm>
            <a:custGeom>
              <a:avLst/>
              <a:gdLst/>
              <a:ahLst/>
              <a:cxnLst/>
              <a:rect l="l" t="t" r="r" b="b"/>
              <a:pathLst>
                <a:path w="10164" h="13591" extrusionOk="0">
                  <a:moveTo>
                    <a:pt x="7563" y="2032"/>
                  </a:moveTo>
                  <a:cubicBezTo>
                    <a:pt x="7853" y="2032"/>
                    <a:pt x="8131" y="2256"/>
                    <a:pt x="8131" y="2596"/>
                  </a:cubicBezTo>
                  <a:cubicBezTo>
                    <a:pt x="8131" y="2937"/>
                    <a:pt x="7852" y="3163"/>
                    <a:pt x="7562" y="3163"/>
                  </a:cubicBezTo>
                  <a:cubicBezTo>
                    <a:pt x="7423" y="3163"/>
                    <a:pt x="7282" y="3111"/>
                    <a:pt x="7168" y="2997"/>
                  </a:cubicBezTo>
                  <a:cubicBezTo>
                    <a:pt x="6945" y="2777"/>
                    <a:pt x="6945" y="2418"/>
                    <a:pt x="7168" y="2199"/>
                  </a:cubicBezTo>
                  <a:cubicBezTo>
                    <a:pt x="7283" y="2083"/>
                    <a:pt x="7425" y="2032"/>
                    <a:pt x="7563" y="2032"/>
                  </a:cubicBezTo>
                  <a:close/>
                  <a:moveTo>
                    <a:pt x="7339" y="0"/>
                  </a:moveTo>
                  <a:cubicBezTo>
                    <a:pt x="5412" y="0"/>
                    <a:pt x="3759" y="1087"/>
                    <a:pt x="2901" y="2668"/>
                  </a:cubicBezTo>
                  <a:cubicBezTo>
                    <a:pt x="2852" y="2674"/>
                    <a:pt x="2804" y="2686"/>
                    <a:pt x="2762" y="2704"/>
                  </a:cubicBezTo>
                  <a:cubicBezTo>
                    <a:pt x="2602" y="2782"/>
                    <a:pt x="2431" y="2819"/>
                    <a:pt x="2260" y="2819"/>
                  </a:cubicBezTo>
                  <a:cubicBezTo>
                    <a:pt x="1967" y="2819"/>
                    <a:pt x="1678" y="2707"/>
                    <a:pt x="1458" y="2494"/>
                  </a:cubicBezTo>
                  <a:cubicBezTo>
                    <a:pt x="1247" y="2280"/>
                    <a:pt x="1127" y="1994"/>
                    <a:pt x="1130" y="1696"/>
                  </a:cubicBezTo>
                  <a:cubicBezTo>
                    <a:pt x="1130" y="1395"/>
                    <a:pt x="1247" y="1178"/>
                    <a:pt x="1458" y="964"/>
                  </a:cubicBezTo>
                  <a:cubicBezTo>
                    <a:pt x="1681" y="744"/>
                    <a:pt x="1681" y="386"/>
                    <a:pt x="1458" y="166"/>
                  </a:cubicBezTo>
                  <a:cubicBezTo>
                    <a:pt x="1348" y="56"/>
                    <a:pt x="1204" y="1"/>
                    <a:pt x="1059" y="1"/>
                  </a:cubicBezTo>
                  <a:cubicBezTo>
                    <a:pt x="915" y="1"/>
                    <a:pt x="770" y="56"/>
                    <a:pt x="660" y="166"/>
                  </a:cubicBezTo>
                  <a:cubicBezTo>
                    <a:pt x="236" y="594"/>
                    <a:pt x="1" y="1093"/>
                    <a:pt x="1" y="1696"/>
                  </a:cubicBezTo>
                  <a:cubicBezTo>
                    <a:pt x="1" y="2942"/>
                    <a:pt x="1010" y="3954"/>
                    <a:pt x="2259" y="3954"/>
                  </a:cubicBezTo>
                  <a:cubicBezTo>
                    <a:pt x="2307" y="3954"/>
                    <a:pt x="2353" y="3939"/>
                    <a:pt x="2401" y="3936"/>
                  </a:cubicBezTo>
                  <a:lnTo>
                    <a:pt x="2401" y="3936"/>
                  </a:lnTo>
                  <a:cubicBezTo>
                    <a:pt x="2319" y="4282"/>
                    <a:pt x="2274" y="4635"/>
                    <a:pt x="2265" y="4990"/>
                  </a:cubicBezTo>
                  <a:cubicBezTo>
                    <a:pt x="2976" y="4680"/>
                    <a:pt x="3741" y="4517"/>
                    <a:pt x="4518" y="4517"/>
                  </a:cubicBezTo>
                  <a:lnTo>
                    <a:pt x="5081" y="4517"/>
                  </a:lnTo>
                  <a:cubicBezTo>
                    <a:pt x="6017" y="4517"/>
                    <a:pt x="6773" y="5276"/>
                    <a:pt x="6776" y="6213"/>
                  </a:cubicBezTo>
                  <a:lnTo>
                    <a:pt x="6776" y="9073"/>
                  </a:lnTo>
                  <a:cubicBezTo>
                    <a:pt x="6776" y="10925"/>
                    <a:pt x="5864" y="12557"/>
                    <a:pt x="4482" y="13590"/>
                  </a:cubicBezTo>
                  <a:lnTo>
                    <a:pt x="6210" y="13590"/>
                  </a:lnTo>
                  <a:cubicBezTo>
                    <a:pt x="8393" y="13590"/>
                    <a:pt x="10164" y="11820"/>
                    <a:pt x="10164" y="9636"/>
                  </a:cubicBezTo>
                  <a:lnTo>
                    <a:pt x="1016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98" name="Google Shape;5498;p69"/>
            <p:cNvSpPr/>
            <p:nvPr/>
          </p:nvSpPr>
          <p:spPr>
            <a:xfrm>
              <a:off x="971350" y="3947600"/>
              <a:ext cx="141175" cy="198625"/>
            </a:xfrm>
            <a:custGeom>
              <a:avLst/>
              <a:gdLst/>
              <a:ahLst/>
              <a:cxnLst/>
              <a:rect l="l" t="t" r="r" b="b"/>
              <a:pathLst>
                <a:path w="5647" h="7945" extrusionOk="0">
                  <a:moveTo>
                    <a:pt x="4518" y="0"/>
                  </a:moveTo>
                  <a:cubicBezTo>
                    <a:pt x="2021" y="0"/>
                    <a:pt x="1" y="2060"/>
                    <a:pt x="1" y="4556"/>
                  </a:cubicBezTo>
                  <a:lnTo>
                    <a:pt x="1" y="6815"/>
                  </a:lnTo>
                  <a:cubicBezTo>
                    <a:pt x="934" y="6812"/>
                    <a:pt x="1693" y="6056"/>
                    <a:pt x="1693" y="5120"/>
                  </a:cubicBezTo>
                  <a:cubicBezTo>
                    <a:pt x="1693" y="4806"/>
                    <a:pt x="1946" y="4556"/>
                    <a:pt x="2259" y="4556"/>
                  </a:cubicBezTo>
                  <a:cubicBezTo>
                    <a:pt x="2569" y="4556"/>
                    <a:pt x="2822" y="4806"/>
                    <a:pt x="2822" y="5120"/>
                  </a:cubicBezTo>
                  <a:cubicBezTo>
                    <a:pt x="2822" y="6547"/>
                    <a:pt x="1753" y="7718"/>
                    <a:pt x="377" y="7905"/>
                  </a:cubicBezTo>
                  <a:cubicBezTo>
                    <a:pt x="434" y="7929"/>
                    <a:pt x="501" y="7941"/>
                    <a:pt x="564" y="7944"/>
                  </a:cubicBezTo>
                  <a:lnTo>
                    <a:pt x="1130" y="7944"/>
                  </a:lnTo>
                  <a:cubicBezTo>
                    <a:pt x="3623" y="7944"/>
                    <a:pt x="5647" y="5921"/>
                    <a:pt x="5647" y="3427"/>
                  </a:cubicBezTo>
                  <a:lnTo>
                    <a:pt x="5647" y="567"/>
                  </a:lnTo>
                  <a:cubicBezTo>
                    <a:pt x="5647" y="253"/>
                    <a:pt x="5394" y="0"/>
                    <a:pt x="508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99" name="Google Shape;5499;p69"/>
            <p:cNvSpPr/>
            <p:nvPr/>
          </p:nvSpPr>
          <p:spPr>
            <a:xfrm>
              <a:off x="1253675" y="3806450"/>
              <a:ext cx="112925" cy="90350"/>
            </a:xfrm>
            <a:custGeom>
              <a:avLst/>
              <a:gdLst/>
              <a:ahLst/>
              <a:cxnLst/>
              <a:rect l="l" t="t" r="r" b="b"/>
              <a:pathLst>
                <a:path w="4517" h="3614" extrusionOk="0">
                  <a:moveTo>
                    <a:pt x="0" y="0"/>
                  </a:moveTo>
                  <a:lnTo>
                    <a:pt x="0" y="1696"/>
                  </a:lnTo>
                  <a:cubicBezTo>
                    <a:pt x="142" y="1685"/>
                    <a:pt x="428" y="1669"/>
                    <a:pt x="771" y="1669"/>
                  </a:cubicBezTo>
                  <a:cubicBezTo>
                    <a:pt x="1415" y="1669"/>
                    <a:pt x="2264" y="1726"/>
                    <a:pt x="2749" y="1988"/>
                  </a:cubicBezTo>
                  <a:cubicBezTo>
                    <a:pt x="3355" y="2313"/>
                    <a:pt x="4062" y="3078"/>
                    <a:pt x="4517" y="3614"/>
                  </a:cubicBezTo>
                  <a:lnTo>
                    <a:pt x="4517" y="2259"/>
                  </a:lnTo>
                  <a:cubicBezTo>
                    <a:pt x="4517" y="1012"/>
                    <a:pt x="3505" y="0"/>
                    <a:pt x="225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00" name="Google Shape;5500;p69"/>
            <p:cNvSpPr/>
            <p:nvPr/>
          </p:nvSpPr>
          <p:spPr>
            <a:xfrm>
              <a:off x="1253600" y="3876425"/>
              <a:ext cx="95025" cy="42975"/>
            </a:xfrm>
            <a:custGeom>
              <a:avLst/>
              <a:gdLst/>
              <a:ahLst/>
              <a:cxnLst/>
              <a:rect l="l" t="t" r="r" b="b"/>
              <a:pathLst>
                <a:path w="3801" h="1719" extrusionOk="0">
                  <a:moveTo>
                    <a:pt x="726" y="0"/>
                  </a:moveTo>
                  <a:cubicBezTo>
                    <a:pt x="478" y="0"/>
                    <a:pt x="239" y="9"/>
                    <a:pt x="42" y="23"/>
                  </a:cubicBezTo>
                  <a:lnTo>
                    <a:pt x="0" y="23"/>
                  </a:lnTo>
                  <a:lnTo>
                    <a:pt x="3" y="1718"/>
                  </a:lnTo>
                  <a:lnTo>
                    <a:pt x="3800" y="1718"/>
                  </a:lnTo>
                  <a:cubicBezTo>
                    <a:pt x="3379" y="1203"/>
                    <a:pt x="2692" y="438"/>
                    <a:pt x="2219" y="182"/>
                  </a:cubicBezTo>
                  <a:cubicBezTo>
                    <a:pt x="1969" y="49"/>
                    <a:pt x="1321" y="0"/>
                    <a:pt x="72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501" name="Google Shape;5501;p69"/>
          <p:cNvGrpSpPr/>
          <p:nvPr/>
        </p:nvGrpSpPr>
        <p:grpSpPr>
          <a:xfrm>
            <a:off x="5470028" y="3125785"/>
            <a:ext cx="346347" cy="339623"/>
            <a:chOff x="1490050" y="3805975"/>
            <a:chExt cx="491900" cy="482350"/>
          </a:xfrm>
        </p:grpSpPr>
        <p:sp>
          <p:nvSpPr>
            <p:cNvPr id="5502" name="Google Shape;5502;p69"/>
            <p:cNvSpPr/>
            <p:nvPr/>
          </p:nvSpPr>
          <p:spPr>
            <a:xfrm>
              <a:off x="1541775" y="3877050"/>
              <a:ext cx="302500" cy="277225"/>
            </a:xfrm>
            <a:custGeom>
              <a:avLst/>
              <a:gdLst/>
              <a:ahLst/>
              <a:cxnLst/>
              <a:rect l="l" t="t" r="r" b="b"/>
              <a:pathLst>
                <a:path w="12100" h="11089" extrusionOk="0">
                  <a:moveTo>
                    <a:pt x="10512" y="1"/>
                  </a:moveTo>
                  <a:lnTo>
                    <a:pt x="0" y="10513"/>
                  </a:lnTo>
                  <a:cubicBezTo>
                    <a:pt x="207" y="10475"/>
                    <a:pt x="415" y="10456"/>
                    <a:pt x="622" y="10456"/>
                  </a:cubicBezTo>
                  <a:cubicBezTo>
                    <a:pt x="1327" y="10456"/>
                    <a:pt x="2020" y="10674"/>
                    <a:pt x="2602" y="11088"/>
                  </a:cubicBezTo>
                  <a:lnTo>
                    <a:pt x="12099" y="1588"/>
                  </a:lnTo>
                  <a:lnTo>
                    <a:pt x="1051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03" name="Google Shape;5503;p69"/>
            <p:cNvSpPr/>
            <p:nvPr/>
          </p:nvSpPr>
          <p:spPr>
            <a:xfrm>
              <a:off x="1824450" y="3805975"/>
              <a:ext cx="157500" cy="150525"/>
            </a:xfrm>
            <a:custGeom>
              <a:avLst/>
              <a:gdLst/>
              <a:ahLst/>
              <a:cxnLst/>
              <a:rect l="l" t="t" r="r" b="b"/>
              <a:pathLst>
                <a:path w="6300" h="6021" extrusionOk="0">
                  <a:moveTo>
                    <a:pt x="3211" y="0"/>
                  </a:moveTo>
                  <a:cubicBezTo>
                    <a:pt x="2484" y="0"/>
                    <a:pt x="1758" y="281"/>
                    <a:pt x="1208" y="841"/>
                  </a:cubicBezTo>
                  <a:lnTo>
                    <a:pt x="0" y="2049"/>
                  </a:lnTo>
                  <a:lnTo>
                    <a:pt x="3972" y="6021"/>
                  </a:lnTo>
                  <a:lnTo>
                    <a:pt x="5180" y="4813"/>
                  </a:lnTo>
                  <a:cubicBezTo>
                    <a:pt x="6294" y="3717"/>
                    <a:pt x="6300" y="1925"/>
                    <a:pt x="5198" y="823"/>
                  </a:cubicBezTo>
                  <a:cubicBezTo>
                    <a:pt x="4649" y="274"/>
                    <a:pt x="3930" y="0"/>
                    <a:pt x="321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04" name="Google Shape;5504;p69"/>
            <p:cNvSpPr/>
            <p:nvPr/>
          </p:nvSpPr>
          <p:spPr>
            <a:xfrm>
              <a:off x="1626675" y="3936600"/>
              <a:ext cx="277225" cy="302600"/>
            </a:xfrm>
            <a:custGeom>
              <a:avLst/>
              <a:gdLst/>
              <a:ahLst/>
              <a:cxnLst/>
              <a:rect l="l" t="t" r="r" b="b"/>
              <a:pathLst>
                <a:path w="11089" h="12104" extrusionOk="0">
                  <a:moveTo>
                    <a:pt x="9501" y="1"/>
                  </a:moveTo>
                  <a:lnTo>
                    <a:pt x="1" y="9501"/>
                  </a:lnTo>
                  <a:cubicBezTo>
                    <a:pt x="537" y="10254"/>
                    <a:pt x="745" y="11194"/>
                    <a:pt x="576" y="12103"/>
                  </a:cubicBezTo>
                  <a:lnTo>
                    <a:pt x="11088" y="1591"/>
                  </a:lnTo>
                  <a:lnTo>
                    <a:pt x="950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05" name="Google Shape;5505;p69"/>
            <p:cNvSpPr/>
            <p:nvPr/>
          </p:nvSpPr>
          <p:spPr>
            <a:xfrm>
              <a:off x="1490050" y="4166500"/>
              <a:ext cx="129950" cy="121825"/>
            </a:xfrm>
            <a:custGeom>
              <a:avLst/>
              <a:gdLst/>
              <a:ahLst/>
              <a:cxnLst/>
              <a:rect l="l" t="t" r="r" b="b"/>
              <a:pathLst>
                <a:path w="5198" h="4873" extrusionOk="0">
                  <a:moveTo>
                    <a:pt x="2693" y="0"/>
                  </a:moveTo>
                  <a:cubicBezTo>
                    <a:pt x="2243" y="0"/>
                    <a:pt x="1790" y="133"/>
                    <a:pt x="1398" y="405"/>
                  </a:cubicBezTo>
                  <a:lnTo>
                    <a:pt x="1398" y="402"/>
                  </a:lnTo>
                  <a:lnTo>
                    <a:pt x="741" y="2446"/>
                  </a:lnTo>
                  <a:lnTo>
                    <a:pt x="139" y="4118"/>
                  </a:lnTo>
                  <a:cubicBezTo>
                    <a:pt x="0" y="4500"/>
                    <a:pt x="295" y="4872"/>
                    <a:pt x="664" y="4872"/>
                  </a:cubicBezTo>
                  <a:cubicBezTo>
                    <a:pt x="727" y="4872"/>
                    <a:pt x="793" y="4861"/>
                    <a:pt x="859" y="4837"/>
                  </a:cubicBezTo>
                  <a:lnTo>
                    <a:pt x="2530" y="4235"/>
                  </a:lnTo>
                  <a:lnTo>
                    <a:pt x="4574" y="3579"/>
                  </a:lnTo>
                  <a:cubicBezTo>
                    <a:pt x="5198" y="2672"/>
                    <a:pt x="5086" y="1450"/>
                    <a:pt x="4306" y="670"/>
                  </a:cubicBezTo>
                  <a:cubicBezTo>
                    <a:pt x="3866" y="228"/>
                    <a:pt x="3282" y="0"/>
                    <a:pt x="269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506" name="Google Shape;5506;p69"/>
          <p:cNvGrpSpPr/>
          <p:nvPr/>
        </p:nvGrpSpPr>
        <p:grpSpPr>
          <a:xfrm>
            <a:off x="5893896" y="3125970"/>
            <a:ext cx="311899" cy="339253"/>
            <a:chOff x="2104275" y="3806450"/>
            <a:chExt cx="442975" cy="481825"/>
          </a:xfrm>
        </p:grpSpPr>
        <p:sp>
          <p:nvSpPr>
            <p:cNvPr id="5507" name="Google Shape;5507;p69"/>
            <p:cNvSpPr/>
            <p:nvPr/>
          </p:nvSpPr>
          <p:spPr>
            <a:xfrm>
              <a:off x="2104275" y="3806450"/>
              <a:ext cx="442975" cy="481825"/>
            </a:xfrm>
            <a:custGeom>
              <a:avLst/>
              <a:gdLst/>
              <a:ahLst/>
              <a:cxnLst/>
              <a:rect l="l" t="t" r="r" b="b"/>
              <a:pathLst>
                <a:path w="17719" h="19273" extrusionOk="0">
                  <a:moveTo>
                    <a:pt x="8889" y="1130"/>
                  </a:moveTo>
                  <a:cubicBezTo>
                    <a:pt x="9660" y="1130"/>
                    <a:pt x="10482" y="2382"/>
                    <a:pt x="11039" y="4343"/>
                  </a:cubicBezTo>
                  <a:cubicBezTo>
                    <a:pt x="10308" y="4586"/>
                    <a:pt x="9594" y="4870"/>
                    <a:pt x="8895" y="5192"/>
                  </a:cubicBezTo>
                  <a:cubicBezTo>
                    <a:pt x="8194" y="4864"/>
                    <a:pt x="7474" y="4577"/>
                    <a:pt x="6742" y="4331"/>
                  </a:cubicBezTo>
                  <a:cubicBezTo>
                    <a:pt x="7302" y="2379"/>
                    <a:pt x="8121" y="1130"/>
                    <a:pt x="8889" y="1130"/>
                  </a:cubicBezTo>
                  <a:close/>
                  <a:moveTo>
                    <a:pt x="6471" y="5445"/>
                  </a:moveTo>
                  <a:cubicBezTo>
                    <a:pt x="6830" y="5565"/>
                    <a:pt x="7200" y="5704"/>
                    <a:pt x="7570" y="5854"/>
                  </a:cubicBezTo>
                  <a:cubicBezTo>
                    <a:pt x="6571" y="6393"/>
                    <a:pt x="6878" y="6243"/>
                    <a:pt x="6273" y="6616"/>
                  </a:cubicBezTo>
                  <a:cubicBezTo>
                    <a:pt x="6330" y="6210"/>
                    <a:pt x="6396" y="5815"/>
                    <a:pt x="6471" y="5445"/>
                  </a:cubicBezTo>
                  <a:close/>
                  <a:moveTo>
                    <a:pt x="11307" y="5445"/>
                  </a:moveTo>
                  <a:cubicBezTo>
                    <a:pt x="11386" y="5815"/>
                    <a:pt x="11449" y="6210"/>
                    <a:pt x="11506" y="6616"/>
                  </a:cubicBezTo>
                  <a:cubicBezTo>
                    <a:pt x="10895" y="6240"/>
                    <a:pt x="11220" y="6399"/>
                    <a:pt x="10208" y="5854"/>
                  </a:cubicBezTo>
                  <a:cubicBezTo>
                    <a:pt x="10582" y="5704"/>
                    <a:pt x="10949" y="5565"/>
                    <a:pt x="11307" y="5445"/>
                  </a:cubicBezTo>
                  <a:close/>
                  <a:moveTo>
                    <a:pt x="13999" y="4845"/>
                  </a:moveTo>
                  <a:cubicBezTo>
                    <a:pt x="14142" y="5686"/>
                    <a:pt x="14870" y="6249"/>
                    <a:pt x="15661" y="6249"/>
                  </a:cubicBezTo>
                  <a:cubicBezTo>
                    <a:pt x="15873" y="6249"/>
                    <a:pt x="16089" y="6209"/>
                    <a:pt x="16300" y="6122"/>
                  </a:cubicBezTo>
                  <a:lnTo>
                    <a:pt x="16300" y="6122"/>
                  </a:lnTo>
                  <a:cubicBezTo>
                    <a:pt x="16201" y="6676"/>
                    <a:pt x="15821" y="7384"/>
                    <a:pt x="15183" y="8158"/>
                  </a:cubicBezTo>
                  <a:cubicBezTo>
                    <a:pt x="14993" y="8390"/>
                    <a:pt x="14761" y="8625"/>
                    <a:pt x="14535" y="8856"/>
                  </a:cubicBezTo>
                  <a:cubicBezTo>
                    <a:pt x="13963" y="8345"/>
                    <a:pt x="13361" y="7866"/>
                    <a:pt x="12735" y="7423"/>
                  </a:cubicBezTo>
                  <a:cubicBezTo>
                    <a:pt x="12662" y="6652"/>
                    <a:pt x="12551" y="5884"/>
                    <a:pt x="12394" y="5125"/>
                  </a:cubicBezTo>
                  <a:cubicBezTo>
                    <a:pt x="12921" y="4990"/>
                    <a:pt x="13457" y="4897"/>
                    <a:pt x="13999" y="4845"/>
                  </a:cubicBezTo>
                  <a:close/>
                  <a:moveTo>
                    <a:pt x="3779" y="4845"/>
                  </a:moveTo>
                  <a:cubicBezTo>
                    <a:pt x="4321" y="4897"/>
                    <a:pt x="4857" y="4990"/>
                    <a:pt x="5384" y="5129"/>
                  </a:cubicBezTo>
                  <a:cubicBezTo>
                    <a:pt x="5231" y="5887"/>
                    <a:pt x="5116" y="6652"/>
                    <a:pt x="5047" y="7423"/>
                  </a:cubicBezTo>
                  <a:cubicBezTo>
                    <a:pt x="4421" y="7869"/>
                    <a:pt x="3818" y="8348"/>
                    <a:pt x="3246" y="8859"/>
                  </a:cubicBezTo>
                  <a:cubicBezTo>
                    <a:pt x="3020" y="8625"/>
                    <a:pt x="2789" y="8393"/>
                    <a:pt x="2599" y="8161"/>
                  </a:cubicBezTo>
                  <a:cubicBezTo>
                    <a:pt x="1963" y="7387"/>
                    <a:pt x="1584" y="6685"/>
                    <a:pt x="1485" y="6125"/>
                  </a:cubicBezTo>
                  <a:lnTo>
                    <a:pt x="1485" y="6125"/>
                  </a:lnTo>
                  <a:cubicBezTo>
                    <a:pt x="1683" y="6207"/>
                    <a:pt x="1897" y="6249"/>
                    <a:pt x="2114" y="6249"/>
                  </a:cubicBezTo>
                  <a:cubicBezTo>
                    <a:pt x="2936" y="6246"/>
                    <a:pt x="3638" y="5655"/>
                    <a:pt x="3779" y="4845"/>
                  </a:cubicBezTo>
                  <a:close/>
                  <a:moveTo>
                    <a:pt x="4951" y="8893"/>
                  </a:moveTo>
                  <a:lnTo>
                    <a:pt x="4951" y="8893"/>
                  </a:lnTo>
                  <a:cubicBezTo>
                    <a:pt x="4945" y="9143"/>
                    <a:pt x="4939" y="9389"/>
                    <a:pt x="4939" y="9636"/>
                  </a:cubicBezTo>
                  <a:cubicBezTo>
                    <a:pt x="4939" y="9882"/>
                    <a:pt x="4945" y="10128"/>
                    <a:pt x="4951" y="10377"/>
                  </a:cubicBezTo>
                  <a:lnTo>
                    <a:pt x="4951" y="10377"/>
                  </a:lnTo>
                  <a:cubicBezTo>
                    <a:pt x="4637" y="10133"/>
                    <a:pt x="4348" y="9886"/>
                    <a:pt x="4065" y="9636"/>
                  </a:cubicBezTo>
                  <a:cubicBezTo>
                    <a:pt x="4348" y="9386"/>
                    <a:pt x="4637" y="9139"/>
                    <a:pt x="4951" y="8893"/>
                  </a:cubicBezTo>
                  <a:close/>
                  <a:moveTo>
                    <a:pt x="12828" y="8896"/>
                  </a:moveTo>
                  <a:lnTo>
                    <a:pt x="12828" y="8896"/>
                  </a:lnTo>
                  <a:cubicBezTo>
                    <a:pt x="13144" y="9139"/>
                    <a:pt x="13430" y="9386"/>
                    <a:pt x="13713" y="9636"/>
                  </a:cubicBezTo>
                  <a:cubicBezTo>
                    <a:pt x="13433" y="9886"/>
                    <a:pt x="13144" y="10133"/>
                    <a:pt x="12828" y="10380"/>
                  </a:cubicBezTo>
                  <a:cubicBezTo>
                    <a:pt x="12837" y="10130"/>
                    <a:pt x="12843" y="9883"/>
                    <a:pt x="12843" y="9636"/>
                  </a:cubicBezTo>
                  <a:cubicBezTo>
                    <a:pt x="12843" y="9389"/>
                    <a:pt x="12837" y="9143"/>
                    <a:pt x="12828" y="8896"/>
                  </a:cubicBezTo>
                  <a:close/>
                  <a:moveTo>
                    <a:pt x="8889" y="6447"/>
                  </a:moveTo>
                  <a:cubicBezTo>
                    <a:pt x="9850" y="6908"/>
                    <a:pt x="10774" y="7441"/>
                    <a:pt x="11657" y="8040"/>
                  </a:cubicBezTo>
                  <a:cubicBezTo>
                    <a:pt x="11693" y="8555"/>
                    <a:pt x="11714" y="9088"/>
                    <a:pt x="11714" y="9636"/>
                  </a:cubicBezTo>
                  <a:cubicBezTo>
                    <a:pt x="11714" y="10187"/>
                    <a:pt x="11693" y="10717"/>
                    <a:pt x="11657" y="11232"/>
                  </a:cubicBezTo>
                  <a:cubicBezTo>
                    <a:pt x="10774" y="11832"/>
                    <a:pt x="9853" y="12365"/>
                    <a:pt x="8895" y="12828"/>
                  </a:cubicBezTo>
                  <a:cubicBezTo>
                    <a:pt x="7932" y="12368"/>
                    <a:pt x="7007" y="11832"/>
                    <a:pt x="6125" y="11232"/>
                  </a:cubicBezTo>
                  <a:cubicBezTo>
                    <a:pt x="6086" y="10717"/>
                    <a:pt x="6068" y="10187"/>
                    <a:pt x="6068" y="9636"/>
                  </a:cubicBezTo>
                  <a:cubicBezTo>
                    <a:pt x="6068" y="9088"/>
                    <a:pt x="6089" y="8555"/>
                    <a:pt x="6125" y="8040"/>
                  </a:cubicBezTo>
                  <a:cubicBezTo>
                    <a:pt x="7004" y="7441"/>
                    <a:pt x="7929" y="6908"/>
                    <a:pt x="8889" y="6447"/>
                  </a:cubicBezTo>
                  <a:close/>
                  <a:moveTo>
                    <a:pt x="6273" y="12657"/>
                  </a:moveTo>
                  <a:lnTo>
                    <a:pt x="6273" y="12657"/>
                  </a:lnTo>
                  <a:cubicBezTo>
                    <a:pt x="6878" y="13033"/>
                    <a:pt x="6571" y="12879"/>
                    <a:pt x="7570" y="13418"/>
                  </a:cubicBezTo>
                  <a:cubicBezTo>
                    <a:pt x="7194" y="13569"/>
                    <a:pt x="6827" y="13708"/>
                    <a:pt x="6471" y="13828"/>
                  </a:cubicBezTo>
                  <a:cubicBezTo>
                    <a:pt x="6393" y="13455"/>
                    <a:pt x="6330" y="13063"/>
                    <a:pt x="6273" y="12657"/>
                  </a:cubicBezTo>
                  <a:close/>
                  <a:moveTo>
                    <a:pt x="11506" y="12657"/>
                  </a:moveTo>
                  <a:cubicBezTo>
                    <a:pt x="11449" y="13063"/>
                    <a:pt x="11386" y="13458"/>
                    <a:pt x="11307" y="13828"/>
                  </a:cubicBezTo>
                  <a:cubicBezTo>
                    <a:pt x="10949" y="13711"/>
                    <a:pt x="10582" y="13569"/>
                    <a:pt x="10208" y="13418"/>
                  </a:cubicBezTo>
                  <a:cubicBezTo>
                    <a:pt x="11181" y="12898"/>
                    <a:pt x="10937" y="13009"/>
                    <a:pt x="11506" y="12657"/>
                  </a:cubicBezTo>
                  <a:close/>
                  <a:moveTo>
                    <a:pt x="14535" y="10416"/>
                  </a:moveTo>
                  <a:cubicBezTo>
                    <a:pt x="14761" y="10648"/>
                    <a:pt x="14993" y="10883"/>
                    <a:pt x="15183" y="11115"/>
                  </a:cubicBezTo>
                  <a:cubicBezTo>
                    <a:pt x="15818" y="11886"/>
                    <a:pt x="16198" y="12590"/>
                    <a:pt x="16294" y="13147"/>
                  </a:cubicBezTo>
                  <a:cubicBezTo>
                    <a:pt x="16095" y="13066"/>
                    <a:pt x="15881" y="13024"/>
                    <a:pt x="15665" y="13024"/>
                  </a:cubicBezTo>
                  <a:cubicBezTo>
                    <a:pt x="14843" y="13024"/>
                    <a:pt x="14141" y="13617"/>
                    <a:pt x="13999" y="14424"/>
                  </a:cubicBezTo>
                  <a:cubicBezTo>
                    <a:pt x="13457" y="14376"/>
                    <a:pt x="12921" y="14280"/>
                    <a:pt x="12394" y="14144"/>
                  </a:cubicBezTo>
                  <a:cubicBezTo>
                    <a:pt x="12551" y="13385"/>
                    <a:pt x="12662" y="12620"/>
                    <a:pt x="12735" y="11850"/>
                  </a:cubicBezTo>
                  <a:cubicBezTo>
                    <a:pt x="13361" y="11407"/>
                    <a:pt x="13963" y="10928"/>
                    <a:pt x="14535" y="10416"/>
                  </a:cubicBezTo>
                  <a:close/>
                  <a:moveTo>
                    <a:pt x="3243" y="10416"/>
                  </a:moveTo>
                  <a:cubicBezTo>
                    <a:pt x="3815" y="10928"/>
                    <a:pt x="4418" y="11407"/>
                    <a:pt x="5044" y="11850"/>
                  </a:cubicBezTo>
                  <a:cubicBezTo>
                    <a:pt x="5116" y="12620"/>
                    <a:pt x="5228" y="13385"/>
                    <a:pt x="5384" y="14144"/>
                  </a:cubicBezTo>
                  <a:cubicBezTo>
                    <a:pt x="4554" y="14353"/>
                    <a:pt x="3815" y="14456"/>
                    <a:pt x="3207" y="14456"/>
                  </a:cubicBezTo>
                  <a:cubicBezTo>
                    <a:pt x="2366" y="14456"/>
                    <a:pt x="1778" y="14258"/>
                    <a:pt x="1554" y="13870"/>
                  </a:cubicBezTo>
                  <a:cubicBezTo>
                    <a:pt x="1238" y="13322"/>
                    <a:pt x="1626" y="12292"/>
                    <a:pt x="2596" y="11115"/>
                  </a:cubicBezTo>
                  <a:cubicBezTo>
                    <a:pt x="2786" y="10883"/>
                    <a:pt x="3020" y="10648"/>
                    <a:pt x="3243" y="10416"/>
                  </a:cubicBezTo>
                  <a:close/>
                  <a:moveTo>
                    <a:pt x="8889" y="14081"/>
                  </a:moveTo>
                  <a:cubicBezTo>
                    <a:pt x="9588" y="14403"/>
                    <a:pt x="10308" y="14689"/>
                    <a:pt x="11039" y="14933"/>
                  </a:cubicBezTo>
                  <a:cubicBezTo>
                    <a:pt x="10482" y="16890"/>
                    <a:pt x="9660" y="18143"/>
                    <a:pt x="8889" y="18143"/>
                  </a:cubicBezTo>
                  <a:cubicBezTo>
                    <a:pt x="8118" y="18143"/>
                    <a:pt x="7296" y="16887"/>
                    <a:pt x="6739" y="14924"/>
                  </a:cubicBezTo>
                  <a:cubicBezTo>
                    <a:pt x="7471" y="14683"/>
                    <a:pt x="8188" y="14400"/>
                    <a:pt x="8889" y="14081"/>
                  </a:cubicBezTo>
                  <a:close/>
                  <a:moveTo>
                    <a:pt x="8889" y="0"/>
                  </a:moveTo>
                  <a:cubicBezTo>
                    <a:pt x="7396" y="0"/>
                    <a:pt x="6312" y="1708"/>
                    <a:pt x="5658" y="4014"/>
                  </a:cubicBezTo>
                  <a:cubicBezTo>
                    <a:pt x="4902" y="3825"/>
                    <a:pt x="4201" y="3719"/>
                    <a:pt x="3568" y="3698"/>
                  </a:cubicBezTo>
                  <a:cubicBezTo>
                    <a:pt x="3260" y="3171"/>
                    <a:pt x="2700" y="2861"/>
                    <a:pt x="2111" y="2861"/>
                  </a:cubicBezTo>
                  <a:cubicBezTo>
                    <a:pt x="1963" y="2861"/>
                    <a:pt x="1813" y="2881"/>
                    <a:pt x="1665" y="2921"/>
                  </a:cubicBezTo>
                  <a:cubicBezTo>
                    <a:pt x="928" y="3123"/>
                    <a:pt x="419" y="3792"/>
                    <a:pt x="422" y="4556"/>
                  </a:cubicBezTo>
                  <a:cubicBezTo>
                    <a:pt x="422" y="4716"/>
                    <a:pt x="449" y="4876"/>
                    <a:pt x="497" y="5026"/>
                  </a:cubicBezTo>
                  <a:cubicBezTo>
                    <a:pt x="63" y="6017"/>
                    <a:pt x="485" y="7372"/>
                    <a:pt x="1726" y="8878"/>
                  </a:cubicBezTo>
                  <a:cubicBezTo>
                    <a:pt x="1933" y="9130"/>
                    <a:pt x="2183" y="9383"/>
                    <a:pt x="2430" y="9636"/>
                  </a:cubicBezTo>
                  <a:cubicBezTo>
                    <a:pt x="2183" y="9892"/>
                    <a:pt x="1933" y="10145"/>
                    <a:pt x="1726" y="10398"/>
                  </a:cubicBezTo>
                  <a:cubicBezTo>
                    <a:pt x="407" y="12000"/>
                    <a:pt x="0" y="13434"/>
                    <a:pt x="578" y="14436"/>
                  </a:cubicBezTo>
                  <a:cubicBezTo>
                    <a:pt x="1045" y="15246"/>
                    <a:pt x="2003" y="15593"/>
                    <a:pt x="3225" y="15593"/>
                  </a:cubicBezTo>
                  <a:cubicBezTo>
                    <a:pt x="3954" y="15593"/>
                    <a:pt x="4782" y="15460"/>
                    <a:pt x="5652" y="15240"/>
                  </a:cubicBezTo>
                  <a:cubicBezTo>
                    <a:pt x="6306" y="17556"/>
                    <a:pt x="7396" y="19272"/>
                    <a:pt x="8889" y="19272"/>
                  </a:cubicBezTo>
                  <a:cubicBezTo>
                    <a:pt x="10383" y="19272"/>
                    <a:pt x="11473" y="17559"/>
                    <a:pt x="12126" y="15246"/>
                  </a:cubicBezTo>
                  <a:cubicBezTo>
                    <a:pt x="12810" y="15424"/>
                    <a:pt x="13509" y="15532"/>
                    <a:pt x="14210" y="15572"/>
                  </a:cubicBezTo>
                  <a:cubicBezTo>
                    <a:pt x="14519" y="16101"/>
                    <a:pt x="15083" y="16413"/>
                    <a:pt x="15674" y="16413"/>
                  </a:cubicBezTo>
                  <a:cubicBezTo>
                    <a:pt x="15820" y="16413"/>
                    <a:pt x="15968" y="16394"/>
                    <a:pt x="16113" y="16354"/>
                  </a:cubicBezTo>
                  <a:cubicBezTo>
                    <a:pt x="16851" y="16153"/>
                    <a:pt x="17363" y="15484"/>
                    <a:pt x="17360" y="14719"/>
                  </a:cubicBezTo>
                  <a:cubicBezTo>
                    <a:pt x="17357" y="14560"/>
                    <a:pt x="17333" y="14400"/>
                    <a:pt x="17285" y="14247"/>
                  </a:cubicBezTo>
                  <a:cubicBezTo>
                    <a:pt x="17718" y="13256"/>
                    <a:pt x="17297" y="11904"/>
                    <a:pt x="16056" y="10398"/>
                  </a:cubicBezTo>
                  <a:cubicBezTo>
                    <a:pt x="15848" y="10142"/>
                    <a:pt x="15595" y="9889"/>
                    <a:pt x="15351" y="9636"/>
                  </a:cubicBezTo>
                  <a:cubicBezTo>
                    <a:pt x="15595" y="9383"/>
                    <a:pt x="15848" y="9130"/>
                    <a:pt x="16056" y="8878"/>
                  </a:cubicBezTo>
                  <a:cubicBezTo>
                    <a:pt x="17261" y="7414"/>
                    <a:pt x="17694" y="6095"/>
                    <a:pt x="17279" y="5044"/>
                  </a:cubicBezTo>
                  <a:cubicBezTo>
                    <a:pt x="17330" y="4885"/>
                    <a:pt x="17357" y="4722"/>
                    <a:pt x="17360" y="4556"/>
                  </a:cubicBezTo>
                  <a:cubicBezTo>
                    <a:pt x="17363" y="3792"/>
                    <a:pt x="16851" y="3120"/>
                    <a:pt x="16113" y="2918"/>
                  </a:cubicBezTo>
                  <a:cubicBezTo>
                    <a:pt x="15967" y="2879"/>
                    <a:pt x="15819" y="2860"/>
                    <a:pt x="15673" y="2860"/>
                  </a:cubicBezTo>
                  <a:cubicBezTo>
                    <a:pt x="15080" y="2860"/>
                    <a:pt x="14517" y="3173"/>
                    <a:pt x="14210" y="3704"/>
                  </a:cubicBezTo>
                  <a:cubicBezTo>
                    <a:pt x="13506" y="3743"/>
                    <a:pt x="12810" y="3852"/>
                    <a:pt x="12126" y="4029"/>
                  </a:cubicBezTo>
                  <a:cubicBezTo>
                    <a:pt x="11473" y="1714"/>
                    <a:pt x="10383" y="0"/>
                    <a:pt x="888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08" name="Google Shape;5508;p69"/>
            <p:cNvSpPr/>
            <p:nvPr/>
          </p:nvSpPr>
          <p:spPr>
            <a:xfrm>
              <a:off x="2284200" y="4005050"/>
              <a:ext cx="84700" cy="84700"/>
            </a:xfrm>
            <a:custGeom>
              <a:avLst/>
              <a:gdLst/>
              <a:ahLst/>
              <a:cxnLst/>
              <a:rect l="l" t="t" r="r" b="b"/>
              <a:pathLst>
                <a:path w="3388" h="3388" extrusionOk="0">
                  <a:moveTo>
                    <a:pt x="1692" y="0"/>
                  </a:moveTo>
                  <a:cubicBezTo>
                    <a:pt x="756" y="0"/>
                    <a:pt x="0" y="756"/>
                    <a:pt x="0" y="1692"/>
                  </a:cubicBezTo>
                  <a:cubicBezTo>
                    <a:pt x="0" y="2629"/>
                    <a:pt x="756" y="3388"/>
                    <a:pt x="1692" y="3388"/>
                  </a:cubicBezTo>
                  <a:cubicBezTo>
                    <a:pt x="2629" y="3388"/>
                    <a:pt x="3388" y="2629"/>
                    <a:pt x="3388" y="1692"/>
                  </a:cubicBezTo>
                  <a:cubicBezTo>
                    <a:pt x="3388" y="756"/>
                    <a:pt x="2629" y="0"/>
                    <a:pt x="169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509" name="Google Shape;5509;p69"/>
          <p:cNvGrpSpPr/>
          <p:nvPr/>
        </p:nvGrpSpPr>
        <p:grpSpPr>
          <a:xfrm>
            <a:off x="6317413" y="3125970"/>
            <a:ext cx="293416" cy="339253"/>
            <a:chOff x="2710875" y="3806450"/>
            <a:chExt cx="416725" cy="481825"/>
          </a:xfrm>
        </p:grpSpPr>
        <p:sp>
          <p:nvSpPr>
            <p:cNvPr id="5510" name="Google Shape;5510;p69"/>
            <p:cNvSpPr/>
            <p:nvPr/>
          </p:nvSpPr>
          <p:spPr>
            <a:xfrm>
              <a:off x="2710875" y="4144450"/>
              <a:ext cx="416725" cy="143825"/>
            </a:xfrm>
            <a:custGeom>
              <a:avLst/>
              <a:gdLst/>
              <a:ahLst/>
              <a:cxnLst/>
              <a:rect l="l" t="t" r="r" b="b"/>
              <a:pathLst>
                <a:path w="16669" h="5753" extrusionOk="0">
                  <a:moveTo>
                    <a:pt x="2313" y="1"/>
                  </a:moveTo>
                  <a:lnTo>
                    <a:pt x="260" y="3590"/>
                  </a:lnTo>
                  <a:cubicBezTo>
                    <a:pt x="1" y="4039"/>
                    <a:pt x="1" y="4590"/>
                    <a:pt x="266" y="5036"/>
                  </a:cubicBezTo>
                  <a:cubicBezTo>
                    <a:pt x="517" y="5479"/>
                    <a:pt x="986" y="5752"/>
                    <a:pt x="1495" y="5752"/>
                  </a:cubicBezTo>
                  <a:cubicBezTo>
                    <a:pt x="1498" y="5752"/>
                    <a:pt x="1501" y="5752"/>
                    <a:pt x="1503" y="5752"/>
                  </a:cubicBezTo>
                  <a:lnTo>
                    <a:pt x="15165" y="5752"/>
                  </a:lnTo>
                  <a:cubicBezTo>
                    <a:pt x="15168" y="5752"/>
                    <a:pt x="15171" y="5752"/>
                    <a:pt x="15174" y="5752"/>
                  </a:cubicBezTo>
                  <a:cubicBezTo>
                    <a:pt x="15682" y="5752"/>
                    <a:pt x="16151" y="5479"/>
                    <a:pt x="16403" y="5036"/>
                  </a:cubicBezTo>
                  <a:cubicBezTo>
                    <a:pt x="16668" y="4590"/>
                    <a:pt x="16668" y="4039"/>
                    <a:pt x="16409" y="3590"/>
                  </a:cubicBezTo>
                  <a:lnTo>
                    <a:pt x="1435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11" name="Google Shape;5511;p69"/>
            <p:cNvSpPr/>
            <p:nvPr/>
          </p:nvSpPr>
          <p:spPr>
            <a:xfrm>
              <a:off x="2784800" y="3806450"/>
              <a:ext cx="268850" cy="309800"/>
            </a:xfrm>
            <a:custGeom>
              <a:avLst/>
              <a:gdLst/>
              <a:ahLst/>
              <a:cxnLst/>
              <a:rect l="l" t="t" r="r" b="b"/>
              <a:pathLst>
                <a:path w="10754" h="12392" extrusionOk="0">
                  <a:moveTo>
                    <a:pt x="5379" y="8113"/>
                  </a:moveTo>
                  <a:cubicBezTo>
                    <a:pt x="5882" y="8113"/>
                    <a:pt x="6132" y="8721"/>
                    <a:pt x="5776" y="9076"/>
                  </a:cubicBezTo>
                  <a:cubicBezTo>
                    <a:pt x="5661" y="9192"/>
                    <a:pt x="5519" y="9244"/>
                    <a:pt x="5380" y="9244"/>
                  </a:cubicBezTo>
                  <a:cubicBezTo>
                    <a:pt x="5091" y="9244"/>
                    <a:pt x="4813" y="9019"/>
                    <a:pt x="4813" y="8679"/>
                  </a:cubicBezTo>
                  <a:cubicBezTo>
                    <a:pt x="4813" y="8366"/>
                    <a:pt x="5066" y="8113"/>
                    <a:pt x="5379" y="8113"/>
                  </a:cubicBezTo>
                  <a:close/>
                  <a:moveTo>
                    <a:pt x="4280" y="9989"/>
                  </a:moveTo>
                  <a:cubicBezTo>
                    <a:pt x="4783" y="9989"/>
                    <a:pt x="5036" y="10597"/>
                    <a:pt x="4680" y="10952"/>
                  </a:cubicBezTo>
                  <a:cubicBezTo>
                    <a:pt x="4566" y="11067"/>
                    <a:pt x="4425" y="11118"/>
                    <a:pt x="4286" y="11118"/>
                  </a:cubicBezTo>
                  <a:cubicBezTo>
                    <a:pt x="3996" y="11118"/>
                    <a:pt x="3717" y="10892"/>
                    <a:pt x="3717" y="10552"/>
                  </a:cubicBezTo>
                  <a:cubicBezTo>
                    <a:pt x="3717" y="10242"/>
                    <a:pt x="3970" y="9989"/>
                    <a:pt x="4280" y="9989"/>
                  </a:cubicBezTo>
                  <a:close/>
                  <a:moveTo>
                    <a:pt x="6475" y="9989"/>
                  </a:moveTo>
                  <a:cubicBezTo>
                    <a:pt x="6978" y="9989"/>
                    <a:pt x="7231" y="10597"/>
                    <a:pt x="6875" y="10952"/>
                  </a:cubicBezTo>
                  <a:cubicBezTo>
                    <a:pt x="6761" y="11067"/>
                    <a:pt x="6620" y="11118"/>
                    <a:pt x="6481" y="11118"/>
                  </a:cubicBezTo>
                  <a:cubicBezTo>
                    <a:pt x="6191" y="11118"/>
                    <a:pt x="5912" y="10892"/>
                    <a:pt x="5912" y="10552"/>
                  </a:cubicBezTo>
                  <a:cubicBezTo>
                    <a:pt x="5912" y="10242"/>
                    <a:pt x="6162" y="9989"/>
                    <a:pt x="6475" y="9989"/>
                  </a:cubicBezTo>
                  <a:close/>
                  <a:moveTo>
                    <a:pt x="1744" y="0"/>
                  </a:moveTo>
                  <a:cubicBezTo>
                    <a:pt x="1434" y="0"/>
                    <a:pt x="1181" y="253"/>
                    <a:pt x="1181" y="566"/>
                  </a:cubicBezTo>
                  <a:cubicBezTo>
                    <a:pt x="1181" y="877"/>
                    <a:pt x="1434" y="1130"/>
                    <a:pt x="1744" y="1130"/>
                  </a:cubicBezTo>
                  <a:lnTo>
                    <a:pt x="2259" y="1130"/>
                  </a:lnTo>
                  <a:lnTo>
                    <a:pt x="2259" y="8444"/>
                  </a:lnTo>
                  <a:lnTo>
                    <a:pt x="1" y="12392"/>
                  </a:lnTo>
                  <a:lnTo>
                    <a:pt x="10754" y="12392"/>
                  </a:lnTo>
                  <a:lnTo>
                    <a:pt x="8496" y="8444"/>
                  </a:lnTo>
                  <a:lnTo>
                    <a:pt x="8496" y="1130"/>
                  </a:lnTo>
                  <a:lnTo>
                    <a:pt x="9010" y="1130"/>
                  </a:lnTo>
                  <a:cubicBezTo>
                    <a:pt x="9321" y="1130"/>
                    <a:pt x="9574" y="877"/>
                    <a:pt x="9574" y="566"/>
                  </a:cubicBezTo>
                  <a:cubicBezTo>
                    <a:pt x="9574" y="253"/>
                    <a:pt x="9321" y="0"/>
                    <a:pt x="901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512" name="Google Shape;5512;p69"/>
          <p:cNvGrpSpPr/>
          <p:nvPr/>
        </p:nvGrpSpPr>
        <p:grpSpPr>
          <a:xfrm>
            <a:off x="6712457" y="3166412"/>
            <a:ext cx="339253" cy="258369"/>
            <a:chOff x="3271200" y="3863875"/>
            <a:chExt cx="481825" cy="366950"/>
          </a:xfrm>
        </p:grpSpPr>
        <p:sp>
          <p:nvSpPr>
            <p:cNvPr id="5513" name="Google Shape;5513;p69"/>
            <p:cNvSpPr/>
            <p:nvPr/>
          </p:nvSpPr>
          <p:spPr>
            <a:xfrm>
              <a:off x="3271200" y="3920350"/>
              <a:ext cx="283225" cy="310475"/>
            </a:xfrm>
            <a:custGeom>
              <a:avLst/>
              <a:gdLst/>
              <a:ahLst/>
              <a:cxnLst/>
              <a:rect l="l" t="t" r="r" b="b"/>
              <a:pathLst>
                <a:path w="11329" h="12419" extrusionOk="0">
                  <a:moveTo>
                    <a:pt x="1693" y="0"/>
                  </a:moveTo>
                  <a:cubicBezTo>
                    <a:pt x="756" y="0"/>
                    <a:pt x="0" y="756"/>
                    <a:pt x="0" y="1693"/>
                  </a:cubicBezTo>
                  <a:lnTo>
                    <a:pt x="0" y="8468"/>
                  </a:lnTo>
                  <a:cubicBezTo>
                    <a:pt x="0" y="9405"/>
                    <a:pt x="756" y="10160"/>
                    <a:pt x="1693" y="10163"/>
                  </a:cubicBezTo>
                  <a:lnTo>
                    <a:pt x="2861" y="10163"/>
                  </a:lnTo>
                  <a:cubicBezTo>
                    <a:pt x="2861" y="11410"/>
                    <a:pt x="3870" y="12419"/>
                    <a:pt x="5120" y="12419"/>
                  </a:cubicBezTo>
                  <a:cubicBezTo>
                    <a:pt x="6366" y="12419"/>
                    <a:pt x="7378" y="11410"/>
                    <a:pt x="7378" y="10163"/>
                  </a:cubicBezTo>
                  <a:lnTo>
                    <a:pt x="9070" y="10163"/>
                  </a:lnTo>
                  <a:lnTo>
                    <a:pt x="9070" y="6679"/>
                  </a:lnTo>
                  <a:cubicBezTo>
                    <a:pt x="9070" y="6356"/>
                    <a:pt x="9350" y="6116"/>
                    <a:pt x="9645" y="6116"/>
                  </a:cubicBezTo>
                  <a:cubicBezTo>
                    <a:pt x="9705" y="6116"/>
                    <a:pt x="9765" y="6126"/>
                    <a:pt x="9823" y="6146"/>
                  </a:cubicBezTo>
                  <a:cubicBezTo>
                    <a:pt x="9938" y="6187"/>
                    <a:pt x="10055" y="6206"/>
                    <a:pt x="10172" y="6206"/>
                  </a:cubicBezTo>
                  <a:cubicBezTo>
                    <a:pt x="10766" y="6206"/>
                    <a:pt x="11329" y="5708"/>
                    <a:pt x="11329" y="5080"/>
                  </a:cubicBezTo>
                  <a:cubicBezTo>
                    <a:pt x="11329" y="4453"/>
                    <a:pt x="10766" y="3954"/>
                    <a:pt x="10172" y="3954"/>
                  </a:cubicBezTo>
                  <a:cubicBezTo>
                    <a:pt x="10055" y="3954"/>
                    <a:pt x="9938" y="3974"/>
                    <a:pt x="9823" y="4014"/>
                  </a:cubicBezTo>
                  <a:cubicBezTo>
                    <a:pt x="9759" y="4037"/>
                    <a:pt x="9695" y="4048"/>
                    <a:pt x="9632" y="4048"/>
                  </a:cubicBezTo>
                  <a:cubicBezTo>
                    <a:pt x="9333" y="4048"/>
                    <a:pt x="9070" y="3805"/>
                    <a:pt x="9070" y="3484"/>
                  </a:cubicBezTo>
                  <a:lnTo>
                    <a:pt x="9070" y="0"/>
                  </a:lnTo>
                  <a:lnTo>
                    <a:pt x="6381" y="0"/>
                  </a:lnTo>
                  <a:cubicBezTo>
                    <a:pt x="5894" y="0"/>
                    <a:pt x="5635" y="576"/>
                    <a:pt x="5960" y="940"/>
                  </a:cubicBezTo>
                  <a:cubicBezTo>
                    <a:pt x="6610" y="1669"/>
                    <a:pt x="6095" y="2822"/>
                    <a:pt x="5120" y="2822"/>
                  </a:cubicBezTo>
                  <a:cubicBezTo>
                    <a:pt x="4141" y="2822"/>
                    <a:pt x="3626" y="1669"/>
                    <a:pt x="4276" y="940"/>
                  </a:cubicBezTo>
                  <a:cubicBezTo>
                    <a:pt x="4602" y="576"/>
                    <a:pt x="4343" y="0"/>
                    <a:pt x="38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14" name="Google Shape;5514;p69"/>
            <p:cNvSpPr/>
            <p:nvPr/>
          </p:nvSpPr>
          <p:spPr>
            <a:xfrm>
              <a:off x="3526175" y="3863875"/>
              <a:ext cx="226850" cy="310575"/>
            </a:xfrm>
            <a:custGeom>
              <a:avLst/>
              <a:gdLst/>
              <a:ahLst/>
              <a:cxnLst/>
              <a:rect l="l" t="t" r="r" b="b"/>
              <a:pathLst>
                <a:path w="9074" h="12423" extrusionOk="0">
                  <a:moveTo>
                    <a:pt x="3954" y="1"/>
                  </a:moveTo>
                  <a:cubicBezTo>
                    <a:pt x="2705" y="1"/>
                    <a:pt x="1696" y="1010"/>
                    <a:pt x="1696" y="2259"/>
                  </a:cubicBezTo>
                  <a:lnTo>
                    <a:pt x="1" y="2259"/>
                  </a:lnTo>
                  <a:lnTo>
                    <a:pt x="1" y="5081"/>
                  </a:lnTo>
                  <a:cubicBezTo>
                    <a:pt x="1247" y="5081"/>
                    <a:pt x="2259" y="6093"/>
                    <a:pt x="2259" y="7339"/>
                  </a:cubicBezTo>
                  <a:cubicBezTo>
                    <a:pt x="2259" y="8586"/>
                    <a:pt x="1247" y="9598"/>
                    <a:pt x="1" y="9598"/>
                  </a:cubicBezTo>
                  <a:lnTo>
                    <a:pt x="1" y="12422"/>
                  </a:lnTo>
                  <a:lnTo>
                    <a:pt x="7378" y="12422"/>
                  </a:lnTo>
                  <a:cubicBezTo>
                    <a:pt x="8315" y="12419"/>
                    <a:pt x="9070" y="11664"/>
                    <a:pt x="9073" y="10727"/>
                  </a:cubicBezTo>
                  <a:lnTo>
                    <a:pt x="9073" y="3952"/>
                  </a:lnTo>
                  <a:cubicBezTo>
                    <a:pt x="9070" y="3015"/>
                    <a:pt x="8315" y="2259"/>
                    <a:pt x="7378" y="2259"/>
                  </a:cubicBezTo>
                  <a:lnTo>
                    <a:pt x="6213" y="2259"/>
                  </a:lnTo>
                  <a:cubicBezTo>
                    <a:pt x="6213" y="1010"/>
                    <a:pt x="5201" y="1"/>
                    <a:pt x="395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515" name="Google Shape;5515;p69"/>
          <p:cNvGrpSpPr/>
          <p:nvPr/>
        </p:nvGrpSpPr>
        <p:grpSpPr>
          <a:xfrm>
            <a:off x="7147952" y="3126199"/>
            <a:ext cx="295528" cy="338795"/>
            <a:chOff x="3895050" y="3806775"/>
            <a:chExt cx="419725" cy="481175"/>
          </a:xfrm>
        </p:grpSpPr>
        <p:sp>
          <p:nvSpPr>
            <p:cNvPr id="5516" name="Google Shape;5516;p69"/>
            <p:cNvSpPr/>
            <p:nvPr/>
          </p:nvSpPr>
          <p:spPr>
            <a:xfrm>
              <a:off x="3895050" y="3942650"/>
              <a:ext cx="419725" cy="345300"/>
            </a:xfrm>
            <a:custGeom>
              <a:avLst/>
              <a:gdLst/>
              <a:ahLst/>
              <a:cxnLst/>
              <a:rect l="l" t="t" r="r" b="b"/>
              <a:pathLst>
                <a:path w="16789" h="13812" extrusionOk="0">
                  <a:moveTo>
                    <a:pt x="4448" y="1"/>
                  </a:moveTo>
                  <a:cubicBezTo>
                    <a:pt x="4233" y="1"/>
                    <a:pt x="4016" y="18"/>
                    <a:pt x="3801" y="54"/>
                  </a:cubicBezTo>
                  <a:cubicBezTo>
                    <a:pt x="1545" y="418"/>
                    <a:pt x="1" y="2604"/>
                    <a:pt x="356" y="4929"/>
                  </a:cubicBezTo>
                  <a:cubicBezTo>
                    <a:pt x="994" y="9100"/>
                    <a:pt x="2205" y="11942"/>
                    <a:pt x="3858" y="13147"/>
                  </a:cubicBezTo>
                  <a:cubicBezTo>
                    <a:pt x="4470" y="13592"/>
                    <a:pt x="5129" y="13811"/>
                    <a:pt x="5863" y="13811"/>
                  </a:cubicBezTo>
                  <a:cubicBezTo>
                    <a:pt x="6071" y="13811"/>
                    <a:pt x="6286" y="13793"/>
                    <a:pt x="6508" y="13758"/>
                  </a:cubicBezTo>
                  <a:cubicBezTo>
                    <a:pt x="7125" y="13659"/>
                    <a:pt x="7610" y="13406"/>
                    <a:pt x="7999" y="12987"/>
                  </a:cubicBezTo>
                  <a:lnTo>
                    <a:pt x="8396" y="12557"/>
                  </a:lnTo>
                  <a:lnTo>
                    <a:pt x="8791" y="12987"/>
                  </a:lnTo>
                  <a:cubicBezTo>
                    <a:pt x="9179" y="13406"/>
                    <a:pt x="9667" y="13659"/>
                    <a:pt x="10281" y="13758"/>
                  </a:cubicBezTo>
                  <a:cubicBezTo>
                    <a:pt x="10503" y="13793"/>
                    <a:pt x="10718" y="13811"/>
                    <a:pt x="10927" y="13811"/>
                  </a:cubicBezTo>
                  <a:cubicBezTo>
                    <a:pt x="11660" y="13811"/>
                    <a:pt x="12319" y="13592"/>
                    <a:pt x="12931" y="13147"/>
                  </a:cubicBezTo>
                  <a:cubicBezTo>
                    <a:pt x="14587" y="11942"/>
                    <a:pt x="15795" y="9100"/>
                    <a:pt x="16433" y="4929"/>
                  </a:cubicBezTo>
                  <a:cubicBezTo>
                    <a:pt x="16788" y="2604"/>
                    <a:pt x="15244" y="418"/>
                    <a:pt x="12988" y="54"/>
                  </a:cubicBezTo>
                  <a:cubicBezTo>
                    <a:pt x="12773" y="18"/>
                    <a:pt x="12556" y="1"/>
                    <a:pt x="12341" y="1"/>
                  </a:cubicBezTo>
                  <a:cubicBezTo>
                    <a:pt x="11461" y="1"/>
                    <a:pt x="10599" y="293"/>
                    <a:pt x="9893" y="840"/>
                  </a:cubicBezTo>
                  <a:cubicBezTo>
                    <a:pt x="9601" y="1063"/>
                    <a:pt x="9263" y="1216"/>
                    <a:pt x="8905" y="1292"/>
                  </a:cubicBezTo>
                  <a:cubicBezTo>
                    <a:pt x="8736" y="1326"/>
                    <a:pt x="8567" y="1343"/>
                    <a:pt x="8397" y="1343"/>
                  </a:cubicBezTo>
                  <a:cubicBezTo>
                    <a:pt x="8296" y="1343"/>
                    <a:pt x="8196" y="1337"/>
                    <a:pt x="8095" y="1325"/>
                  </a:cubicBezTo>
                  <a:cubicBezTo>
                    <a:pt x="7658" y="1273"/>
                    <a:pt x="7246" y="1105"/>
                    <a:pt x="6896" y="840"/>
                  </a:cubicBezTo>
                  <a:cubicBezTo>
                    <a:pt x="6190" y="293"/>
                    <a:pt x="5328" y="1"/>
                    <a:pt x="44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17" name="Google Shape;5517;p69"/>
            <p:cNvSpPr/>
            <p:nvPr/>
          </p:nvSpPr>
          <p:spPr>
            <a:xfrm>
              <a:off x="4016325" y="3806775"/>
              <a:ext cx="199225" cy="142475"/>
            </a:xfrm>
            <a:custGeom>
              <a:avLst/>
              <a:gdLst/>
              <a:ahLst/>
              <a:cxnLst/>
              <a:rect l="l" t="t" r="r" b="b"/>
              <a:pathLst>
                <a:path w="7969" h="5699" extrusionOk="0">
                  <a:moveTo>
                    <a:pt x="1350" y="0"/>
                  </a:moveTo>
                  <a:cubicBezTo>
                    <a:pt x="1132" y="0"/>
                    <a:pt x="925" y="129"/>
                    <a:pt x="832" y="343"/>
                  </a:cubicBezTo>
                  <a:cubicBezTo>
                    <a:pt x="799" y="424"/>
                    <a:pt x="1" y="2330"/>
                    <a:pt x="678" y="4101"/>
                  </a:cubicBezTo>
                  <a:cubicBezTo>
                    <a:pt x="736" y="4242"/>
                    <a:pt x="796" y="4381"/>
                    <a:pt x="868" y="4516"/>
                  </a:cubicBezTo>
                  <a:cubicBezTo>
                    <a:pt x="1534" y="4691"/>
                    <a:pt x="2157" y="4995"/>
                    <a:pt x="2702" y="5414"/>
                  </a:cubicBezTo>
                  <a:cubicBezTo>
                    <a:pt x="2950" y="5603"/>
                    <a:pt x="3247" y="5698"/>
                    <a:pt x="3544" y="5698"/>
                  </a:cubicBezTo>
                  <a:cubicBezTo>
                    <a:pt x="3840" y="5698"/>
                    <a:pt x="4137" y="5603"/>
                    <a:pt x="4385" y="5414"/>
                  </a:cubicBezTo>
                  <a:cubicBezTo>
                    <a:pt x="4442" y="5368"/>
                    <a:pt x="4503" y="5326"/>
                    <a:pt x="4563" y="5284"/>
                  </a:cubicBezTo>
                  <a:cubicBezTo>
                    <a:pt x="4870" y="4592"/>
                    <a:pt x="5355" y="3968"/>
                    <a:pt x="6020" y="3417"/>
                  </a:cubicBezTo>
                  <a:cubicBezTo>
                    <a:pt x="6478" y="3035"/>
                    <a:pt x="6987" y="2722"/>
                    <a:pt x="7532" y="2484"/>
                  </a:cubicBezTo>
                  <a:cubicBezTo>
                    <a:pt x="7824" y="2372"/>
                    <a:pt x="7969" y="2044"/>
                    <a:pt x="7854" y="1752"/>
                  </a:cubicBezTo>
                  <a:cubicBezTo>
                    <a:pt x="7768" y="1529"/>
                    <a:pt x="7554" y="1392"/>
                    <a:pt x="7327" y="1392"/>
                  </a:cubicBezTo>
                  <a:cubicBezTo>
                    <a:pt x="7260" y="1392"/>
                    <a:pt x="7192" y="1404"/>
                    <a:pt x="7125" y="1430"/>
                  </a:cubicBezTo>
                  <a:lnTo>
                    <a:pt x="7125" y="1433"/>
                  </a:lnTo>
                  <a:cubicBezTo>
                    <a:pt x="7089" y="1445"/>
                    <a:pt x="6243" y="1776"/>
                    <a:pt x="5334" y="2520"/>
                  </a:cubicBezTo>
                  <a:cubicBezTo>
                    <a:pt x="4997" y="2794"/>
                    <a:pt x="4689" y="3098"/>
                    <a:pt x="4412" y="3429"/>
                  </a:cubicBezTo>
                  <a:cubicBezTo>
                    <a:pt x="4367" y="3194"/>
                    <a:pt x="4301" y="2965"/>
                    <a:pt x="4217" y="2743"/>
                  </a:cubicBezTo>
                  <a:cubicBezTo>
                    <a:pt x="3536" y="972"/>
                    <a:pt x="1669" y="90"/>
                    <a:pt x="1588" y="54"/>
                  </a:cubicBezTo>
                  <a:cubicBezTo>
                    <a:pt x="1511" y="17"/>
                    <a:pt x="1430" y="0"/>
                    <a:pt x="135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518" name="Google Shape;5518;p69"/>
          <p:cNvGrpSpPr/>
          <p:nvPr/>
        </p:nvGrpSpPr>
        <p:grpSpPr>
          <a:xfrm>
            <a:off x="7551234" y="3125979"/>
            <a:ext cx="336296" cy="339235"/>
            <a:chOff x="4464775" y="3806475"/>
            <a:chExt cx="477625" cy="481800"/>
          </a:xfrm>
        </p:grpSpPr>
        <p:sp>
          <p:nvSpPr>
            <p:cNvPr id="5519" name="Google Shape;5519;p69"/>
            <p:cNvSpPr/>
            <p:nvPr/>
          </p:nvSpPr>
          <p:spPr>
            <a:xfrm>
              <a:off x="4726375" y="3806475"/>
              <a:ext cx="56500" cy="141125"/>
            </a:xfrm>
            <a:custGeom>
              <a:avLst/>
              <a:gdLst/>
              <a:ahLst/>
              <a:cxnLst/>
              <a:rect l="l" t="t" r="r" b="b"/>
              <a:pathLst>
                <a:path w="2260" h="5645" extrusionOk="0">
                  <a:moveTo>
                    <a:pt x="1133" y="1"/>
                  </a:moveTo>
                  <a:cubicBezTo>
                    <a:pt x="978" y="1"/>
                    <a:pt x="823" y="64"/>
                    <a:pt x="712" y="189"/>
                  </a:cubicBezTo>
                  <a:cubicBezTo>
                    <a:pt x="504" y="421"/>
                    <a:pt x="522" y="776"/>
                    <a:pt x="754" y="984"/>
                  </a:cubicBezTo>
                  <a:cubicBezTo>
                    <a:pt x="832" y="1056"/>
                    <a:pt x="1130" y="1385"/>
                    <a:pt x="1130" y="1695"/>
                  </a:cubicBezTo>
                  <a:cubicBezTo>
                    <a:pt x="1130" y="1990"/>
                    <a:pt x="850" y="2315"/>
                    <a:pt x="754" y="2402"/>
                  </a:cubicBezTo>
                  <a:cubicBezTo>
                    <a:pt x="678" y="2472"/>
                    <a:pt x="1" y="3101"/>
                    <a:pt x="1" y="3953"/>
                  </a:cubicBezTo>
                  <a:cubicBezTo>
                    <a:pt x="1" y="4802"/>
                    <a:pt x="675" y="5432"/>
                    <a:pt x="754" y="5501"/>
                  </a:cubicBezTo>
                  <a:cubicBezTo>
                    <a:pt x="861" y="5597"/>
                    <a:pt x="995" y="5644"/>
                    <a:pt x="1128" y="5644"/>
                  </a:cubicBezTo>
                  <a:cubicBezTo>
                    <a:pt x="1283" y="5644"/>
                    <a:pt x="1437" y="5580"/>
                    <a:pt x="1549" y="5456"/>
                  </a:cubicBezTo>
                  <a:cubicBezTo>
                    <a:pt x="1757" y="5224"/>
                    <a:pt x="1735" y="4869"/>
                    <a:pt x="1507" y="4661"/>
                  </a:cubicBezTo>
                  <a:cubicBezTo>
                    <a:pt x="1428" y="4588"/>
                    <a:pt x="1130" y="4260"/>
                    <a:pt x="1130" y="3950"/>
                  </a:cubicBezTo>
                  <a:cubicBezTo>
                    <a:pt x="1130" y="3655"/>
                    <a:pt x="1410" y="3330"/>
                    <a:pt x="1507" y="3242"/>
                  </a:cubicBezTo>
                  <a:cubicBezTo>
                    <a:pt x="1585" y="3173"/>
                    <a:pt x="2259" y="2544"/>
                    <a:pt x="2259" y="1692"/>
                  </a:cubicBezTo>
                  <a:cubicBezTo>
                    <a:pt x="2259" y="842"/>
                    <a:pt x="1585" y="213"/>
                    <a:pt x="1507" y="144"/>
                  </a:cubicBezTo>
                  <a:cubicBezTo>
                    <a:pt x="1399" y="48"/>
                    <a:pt x="1266" y="1"/>
                    <a:pt x="11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20" name="Google Shape;5520;p69"/>
            <p:cNvSpPr/>
            <p:nvPr/>
          </p:nvSpPr>
          <p:spPr>
            <a:xfrm>
              <a:off x="4641700" y="3806475"/>
              <a:ext cx="56475" cy="141125"/>
            </a:xfrm>
            <a:custGeom>
              <a:avLst/>
              <a:gdLst/>
              <a:ahLst/>
              <a:cxnLst/>
              <a:rect l="l" t="t" r="r" b="b"/>
              <a:pathLst>
                <a:path w="2259" h="5645" extrusionOk="0">
                  <a:moveTo>
                    <a:pt x="1132" y="1"/>
                  </a:moveTo>
                  <a:cubicBezTo>
                    <a:pt x="977" y="1"/>
                    <a:pt x="823" y="64"/>
                    <a:pt x="711" y="189"/>
                  </a:cubicBezTo>
                  <a:cubicBezTo>
                    <a:pt x="503" y="421"/>
                    <a:pt x="521" y="776"/>
                    <a:pt x="753" y="984"/>
                  </a:cubicBezTo>
                  <a:cubicBezTo>
                    <a:pt x="831" y="1056"/>
                    <a:pt x="1130" y="1385"/>
                    <a:pt x="1130" y="1695"/>
                  </a:cubicBezTo>
                  <a:cubicBezTo>
                    <a:pt x="1130" y="1990"/>
                    <a:pt x="849" y="2315"/>
                    <a:pt x="753" y="2402"/>
                  </a:cubicBezTo>
                  <a:cubicBezTo>
                    <a:pt x="678" y="2472"/>
                    <a:pt x="0" y="3101"/>
                    <a:pt x="0" y="3953"/>
                  </a:cubicBezTo>
                  <a:cubicBezTo>
                    <a:pt x="0" y="4802"/>
                    <a:pt x="675" y="5432"/>
                    <a:pt x="753" y="5501"/>
                  </a:cubicBezTo>
                  <a:cubicBezTo>
                    <a:pt x="860" y="5597"/>
                    <a:pt x="994" y="5644"/>
                    <a:pt x="1127" y="5644"/>
                  </a:cubicBezTo>
                  <a:cubicBezTo>
                    <a:pt x="1282" y="5644"/>
                    <a:pt x="1436" y="5580"/>
                    <a:pt x="1548" y="5456"/>
                  </a:cubicBezTo>
                  <a:cubicBezTo>
                    <a:pt x="1756" y="5224"/>
                    <a:pt x="1735" y="4869"/>
                    <a:pt x="1506" y="4661"/>
                  </a:cubicBezTo>
                  <a:cubicBezTo>
                    <a:pt x="1428" y="4588"/>
                    <a:pt x="1130" y="4260"/>
                    <a:pt x="1130" y="3950"/>
                  </a:cubicBezTo>
                  <a:cubicBezTo>
                    <a:pt x="1130" y="3655"/>
                    <a:pt x="1410" y="3330"/>
                    <a:pt x="1506" y="3242"/>
                  </a:cubicBezTo>
                  <a:cubicBezTo>
                    <a:pt x="1581" y="3173"/>
                    <a:pt x="2259" y="2544"/>
                    <a:pt x="2259" y="1692"/>
                  </a:cubicBezTo>
                  <a:cubicBezTo>
                    <a:pt x="2259" y="842"/>
                    <a:pt x="1581" y="213"/>
                    <a:pt x="1506" y="144"/>
                  </a:cubicBezTo>
                  <a:cubicBezTo>
                    <a:pt x="1399" y="48"/>
                    <a:pt x="1265" y="1"/>
                    <a:pt x="113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21" name="Google Shape;5521;p69"/>
            <p:cNvSpPr/>
            <p:nvPr/>
          </p:nvSpPr>
          <p:spPr>
            <a:xfrm>
              <a:off x="4557000" y="3806475"/>
              <a:ext cx="56500" cy="141125"/>
            </a:xfrm>
            <a:custGeom>
              <a:avLst/>
              <a:gdLst/>
              <a:ahLst/>
              <a:cxnLst/>
              <a:rect l="l" t="t" r="r" b="b"/>
              <a:pathLst>
                <a:path w="2260" h="5645" extrusionOk="0">
                  <a:moveTo>
                    <a:pt x="1132" y="1"/>
                  </a:moveTo>
                  <a:cubicBezTo>
                    <a:pt x="977" y="1"/>
                    <a:pt x="823" y="64"/>
                    <a:pt x="711" y="189"/>
                  </a:cubicBezTo>
                  <a:cubicBezTo>
                    <a:pt x="504" y="421"/>
                    <a:pt x="522" y="776"/>
                    <a:pt x="753" y="984"/>
                  </a:cubicBezTo>
                  <a:cubicBezTo>
                    <a:pt x="832" y="1056"/>
                    <a:pt x="1130" y="1385"/>
                    <a:pt x="1130" y="1695"/>
                  </a:cubicBezTo>
                  <a:cubicBezTo>
                    <a:pt x="1130" y="1990"/>
                    <a:pt x="850" y="2315"/>
                    <a:pt x="753" y="2402"/>
                  </a:cubicBezTo>
                  <a:cubicBezTo>
                    <a:pt x="678" y="2472"/>
                    <a:pt x="1" y="3101"/>
                    <a:pt x="1" y="3953"/>
                  </a:cubicBezTo>
                  <a:cubicBezTo>
                    <a:pt x="1" y="4802"/>
                    <a:pt x="675" y="5432"/>
                    <a:pt x="753" y="5501"/>
                  </a:cubicBezTo>
                  <a:cubicBezTo>
                    <a:pt x="861" y="5597"/>
                    <a:pt x="994" y="5644"/>
                    <a:pt x="1127" y="5644"/>
                  </a:cubicBezTo>
                  <a:cubicBezTo>
                    <a:pt x="1282" y="5644"/>
                    <a:pt x="1437" y="5580"/>
                    <a:pt x="1548" y="5456"/>
                  </a:cubicBezTo>
                  <a:cubicBezTo>
                    <a:pt x="1756" y="5224"/>
                    <a:pt x="1735" y="4869"/>
                    <a:pt x="1506" y="4661"/>
                  </a:cubicBezTo>
                  <a:cubicBezTo>
                    <a:pt x="1428" y="4588"/>
                    <a:pt x="1130" y="4260"/>
                    <a:pt x="1130" y="3950"/>
                  </a:cubicBezTo>
                  <a:cubicBezTo>
                    <a:pt x="1130" y="3655"/>
                    <a:pt x="1410" y="3330"/>
                    <a:pt x="1506" y="3242"/>
                  </a:cubicBezTo>
                  <a:cubicBezTo>
                    <a:pt x="1582" y="3173"/>
                    <a:pt x="2259" y="2544"/>
                    <a:pt x="2259" y="1692"/>
                  </a:cubicBezTo>
                  <a:cubicBezTo>
                    <a:pt x="2259" y="842"/>
                    <a:pt x="1582" y="213"/>
                    <a:pt x="1506" y="144"/>
                  </a:cubicBezTo>
                  <a:cubicBezTo>
                    <a:pt x="1399" y="48"/>
                    <a:pt x="1265" y="1"/>
                    <a:pt x="113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22" name="Google Shape;5522;p69"/>
            <p:cNvSpPr/>
            <p:nvPr/>
          </p:nvSpPr>
          <p:spPr>
            <a:xfrm>
              <a:off x="4464775" y="4230875"/>
              <a:ext cx="395250" cy="57400"/>
            </a:xfrm>
            <a:custGeom>
              <a:avLst/>
              <a:gdLst/>
              <a:ahLst/>
              <a:cxnLst/>
              <a:rect l="l" t="t" r="r" b="b"/>
              <a:pathLst>
                <a:path w="15810" h="2296" extrusionOk="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cubicBezTo>
                    <a:pt x="1" y="877"/>
                    <a:pt x="254" y="1130"/>
                    <a:pt x="567" y="1130"/>
                  </a:cubicBezTo>
                  <a:lnTo>
                    <a:pt x="1910" y="1130"/>
                  </a:lnTo>
                  <a:lnTo>
                    <a:pt x="2006" y="1359"/>
                  </a:lnTo>
                  <a:cubicBezTo>
                    <a:pt x="2291" y="1932"/>
                    <a:pt x="2875" y="2295"/>
                    <a:pt x="3516" y="2295"/>
                  </a:cubicBezTo>
                  <a:cubicBezTo>
                    <a:pt x="3519" y="2295"/>
                    <a:pt x="3521" y="2295"/>
                    <a:pt x="3524" y="2295"/>
                  </a:cubicBezTo>
                  <a:lnTo>
                    <a:pt x="12290" y="2295"/>
                  </a:lnTo>
                  <a:cubicBezTo>
                    <a:pt x="12292" y="2295"/>
                    <a:pt x="12295" y="2295"/>
                    <a:pt x="12298" y="2295"/>
                  </a:cubicBezTo>
                  <a:cubicBezTo>
                    <a:pt x="12936" y="2295"/>
                    <a:pt x="13520" y="1932"/>
                    <a:pt x="13804" y="1359"/>
                  </a:cubicBezTo>
                  <a:lnTo>
                    <a:pt x="13901" y="1130"/>
                  </a:lnTo>
                  <a:lnTo>
                    <a:pt x="15247" y="1130"/>
                  </a:lnTo>
                  <a:cubicBezTo>
                    <a:pt x="15557" y="1130"/>
                    <a:pt x="15810" y="877"/>
                    <a:pt x="15810" y="564"/>
                  </a:cubicBezTo>
                  <a:cubicBezTo>
                    <a:pt x="15810" y="251"/>
                    <a:pt x="15557" y="1"/>
                    <a:pt x="152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23" name="Google Shape;5523;p69"/>
            <p:cNvSpPr/>
            <p:nvPr/>
          </p:nvSpPr>
          <p:spPr>
            <a:xfrm>
              <a:off x="4840675" y="4007300"/>
              <a:ext cx="101725" cy="166025"/>
            </a:xfrm>
            <a:custGeom>
              <a:avLst/>
              <a:gdLst/>
              <a:ahLst/>
              <a:cxnLst/>
              <a:rect l="l" t="t" r="r" b="b"/>
              <a:pathLst>
                <a:path w="4069" h="6641" extrusionOk="0">
                  <a:moveTo>
                    <a:pt x="1870" y="0"/>
                  </a:moveTo>
                  <a:cubicBezTo>
                    <a:pt x="1852" y="380"/>
                    <a:pt x="1837" y="759"/>
                    <a:pt x="1795" y="1130"/>
                  </a:cubicBezTo>
                  <a:cubicBezTo>
                    <a:pt x="1927" y="1181"/>
                    <a:pt x="2048" y="1256"/>
                    <a:pt x="2150" y="1355"/>
                  </a:cubicBezTo>
                  <a:cubicBezTo>
                    <a:pt x="2800" y="2006"/>
                    <a:pt x="2433" y="3469"/>
                    <a:pt x="1352" y="4550"/>
                  </a:cubicBezTo>
                  <a:cubicBezTo>
                    <a:pt x="1177" y="4722"/>
                    <a:pt x="991" y="4879"/>
                    <a:pt x="792" y="5017"/>
                  </a:cubicBezTo>
                  <a:cubicBezTo>
                    <a:pt x="566" y="5577"/>
                    <a:pt x="301" y="6119"/>
                    <a:pt x="0" y="6640"/>
                  </a:cubicBezTo>
                  <a:cubicBezTo>
                    <a:pt x="747" y="6429"/>
                    <a:pt x="1506" y="5993"/>
                    <a:pt x="2150" y="5348"/>
                  </a:cubicBezTo>
                  <a:cubicBezTo>
                    <a:pt x="3716" y="3782"/>
                    <a:pt x="4068" y="1678"/>
                    <a:pt x="2948" y="557"/>
                  </a:cubicBezTo>
                  <a:cubicBezTo>
                    <a:pt x="2656" y="268"/>
                    <a:pt x="2280" y="97"/>
                    <a:pt x="187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24" name="Google Shape;5524;p69"/>
            <p:cNvSpPr/>
            <p:nvPr/>
          </p:nvSpPr>
          <p:spPr>
            <a:xfrm>
              <a:off x="4464775" y="3976800"/>
              <a:ext cx="395250" cy="225875"/>
            </a:xfrm>
            <a:custGeom>
              <a:avLst/>
              <a:gdLst/>
              <a:ahLst/>
              <a:cxnLst/>
              <a:rect l="l" t="t" r="r" b="b"/>
              <a:pathLst>
                <a:path w="15810" h="9035" extrusionOk="0">
                  <a:moveTo>
                    <a:pt x="564" y="1"/>
                  </a:moveTo>
                  <a:cubicBezTo>
                    <a:pt x="254" y="1"/>
                    <a:pt x="1" y="251"/>
                    <a:pt x="1" y="564"/>
                  </a:cubicBezTo>
                  <a:cubicBezTo>
                    <a:pt x="1" y="3930"/>
                    <a:pt x="1157" y="7026"/>
                    <a:pt x="3075" y="9035"/>
                  </a:cubicBezTo>
                  <a:lnTo>
                    <a:pt x="12735" y="9035"/>
                  </a:lnTo>
                  <a:cubicBezTo>
                    <a:pt x="14654" y="7026"/>
                    <a:pt x="15810" y="3930"/>
                    <a:pt x="15810" y="564"/>
                  </a:cubicBezTo>
                  <a:cubicBezTo>
                    <a:pt x="15810" y="251"/>
                    <a:pt x="15557" y="1"/>
                    <a:pt x="1524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525" name="Google Shape;5525;p69"/>
          <p:cNvGrpSpPr/>
          <p:nvPr/>
        </p:nvGrpSpPr>
        <p:grpSpPr>
          <a:xfrm>
            <a:off x="7974679" y="3125970"/>
            <a:ext cx="339253" cy="339253"/>
            <a:chOff x="5049725" y="3806450"/>
            <a:chExt cx="481825" cy="481825"/>
          </a:xfrm>
        </p:grpSpPr>
        <p:sp>
          <p:nvSpPr>
            <p:cNvPr id="5526" name="Google Shape;5526;p69"/>
            <p:cNvSpPr/>
            <p:nvPr/>
          </p:nvSpPr>
          <p:spPr>
            <a:xfrm>
              <a:off x="5361150" y="3976800"/>
              <a:ext cx="28250" cy="28275"/>
            </a:xfrm>
            <a:custGeom>
              <a:avLst/>
              <a:gdLst/>
              <a:ahLst/>
              <a:cxnLst/>
              <a:rect l="l" t="t" r="r" b="b"/>
              <a:pathLst>
                <a:path w="1130" h="1131" extrusionOk="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cubicBezTo>
                    <a:pt x="1" y="877"/>
                    <a:pt x="254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27" name="Google Shape;5527;p69"/>
            <p:cNvSpPr/>
            <p:nvPr/>
          </p:nvSpPr>
          <p:spPr>
            <a:xfrm>
              <a:off x="5191775" y="3976800"/>
              <a:ext cx="28250" cy="28275"/>
            </a:xfrm>
            <a:custGeom>
              <a:avLst/>
              <a:gdLst/>
              <a:ahLst/>
              <a:cxnLst/>
              <a:rect l="l" t="t" r="r" b="b"/>
              <a:pathLst>
                <a:path w="1130" h="1131" extrusionOk="0">
                  <a:moveTo>
                    <a:pt x="567" y="1"/>
                  </a:moveTo>
                  <a:cubicBezTo>
                    <a:pt x="253" y="1"/>
                    <a:pt x="0" y="251"/>
                    <a:pt x="0" y="564"/>
                  </a:cubicBezTo>
                  <a:cubicBezTo>
                    <a:pt x="0" y="877"/>
                    <a:pt x="253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28" name="Google Shape;5528;p69"/>
            <p:cNvSpPr/>
            <p:nvPr/>
          </p:nvSpPr>
          <p:spPr>
            <a:xfrm>
              <a:off x="5049725" y="3806450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6249" y="5686"/>
                  </a:moveTo>
                  <a:cubicBezTo>
                    <a:pt x="6932" y="5686"/>
                    <a:pt x="7549" y="6098"/>
                    <a:pt x="7811" y="6730"/>
                  </a:cubicBezTo>
                  <a:cubicBezTo>
                    <a:pt x="8073" y="7363"/>
                    <a:pt x="7929" y="8092"/>
                    <a:pt x="7444" y="8576"/>
                  </a:cubicBezTo>
                  <a:cubicBezTo>
                    <a:pt x="7120" y="8901"/>
                    <a:pt x="6686" y="9073"/>
                    <a:pt x="6246" y="9073"/>
                  </a:cubicBezTo>
                  <a:cubicBezTo>
                    <a:pt x="6028" y="9073"/>
                    <a:pt x="5808" y="9031"/>
                    <a:pt x="5598" y="8944"/>
                  </a:cubicBezTo>
                  <a:cubicBezTo>
                    <a:pt x="4966" y="8682"/>
                    <a:pt x="4553" y="8064"/>
                    <a:pt x="4553" y="7378"/>
                  </a:cubicBezTo>
                  <a:cubicBezTo>
                    <a:pt x="4553" y="6441"/>
                    <a:pt x="5312" y="5686"/>
                    <a:pt x="6249" y="5686"/>
                  </a:cubicBezTo>
                  <a:close/>
                  <a:moveTo>
                    <a:pt x="13024" y="5683"/>
                  </a:moveTo>
                  <a:cubicBezTo>
                    <a:pt x="13242" y="5683"/>
                    <a:pt x="13462" y="5725"/>
                    <a:pt x="13671" y="5812"/>
                  </a:cubicBezTo>
                  <a:cubicBezTo>
                    <a:pt x="14304" y="6074"/>
                    <a:pt x="14716" y="6691"/>
                    <a:pt x="14716" y="7378"/>
                  </a:cubicBezTo>
                  <a:cubicBezTo>
                    <a:pt x="14716" y="8314"/>
                    <a:pt x="13957" y="9070"/>
                    <a:pt x="13024" y="9073"/>
                  </a:cubicBezTo>
                  <a:cubicBezTo>
                    <a:pt x="12337" y="9073"/>
                    <a:pt x="11720" y="8658"/>
                    <a:pt x="11458" y="8025"/>
                  </a:cubicBezTo>
                  <a:cubicBezTo>
                    <a:pt x="11196" y="7393"/>
                    <a:pt x="11341" y="6664"/>
                    <a:pt x="11825" y="6179"/>
                  </a:cubicBezTo>
                  <a:cubicBezTo>
                    <a:pt x="12150" y="5855"/>
                    <a:pt x="12583" y="5683"/>
                    <a:pt x="13024" y="5683"/>
                  </a:cubicBezTo>
                  <a:close/>
                  <a:moveTo>
                    <a:pt x="9636" y="10196"/>
                  </a:moveTo>
                  <a:cubicBezTo>
                    <a:pt x="11955" y="10196"/>
                    <a:pt x="13981" y="11765"/>
                    <a:pt x="14557" y="14012"/>
                  </a:cubicBezTo>
                  <a:cubicBezTo>
                    <a:pt x="14635" y="14316"/>
                    <a:pt x="14454" y="14623"/>
                    <a:pt x="14153" y="14701"/>
                  </a:cubicBezTo>
                  <a:cubicBezTo>
                    <a:pt x="14107" y="14713"/>
                    <a:pt x="14060" y="14718"/>
                    <a:pt x="14014" y="14718"/>
                  </a:cubicBezTo>
                  <a:cubicBezTo>
                    <a:pt x="13760" y="14718"/>
                    <a:pt x="13530" y="14550"/>
                    <a:pt x="13464" y="14295"/>
                  </a:cubicBezTo>
                  <a:cubicBezTo>
                    <a:pt x="13015" y="12548"/>
                    <a:pt x="11440" y="11326"/>
                    <a:pt x="9636" y="11326"/>
                  </a:cubicBezTo>
                  <a:cubicBezTo>
                    <a:pt x="7833" y="11326"/>
                    <a:pt x="6258" y="12548"/>
                    <a:pt x="5809" y="14295"/>
                  </a:cubicBezTo>
                  <a:cubicBezTo>
                    <a:pt x="5743" y="14550"/>
                    <a:pt x="5512" y="14718"/>
                    <a:pt x="5260" y="14718"/>
                  </a:cubicBezTo>
                  <a:cubicBezTo>
                    <a:pt x="5215" y="14718"/>
                    <a:pt x="5169" y="14713"/>
                    <a:pt x="5122" y="14701"/>
                  </a:cubicBezTo>
                  <a:cubicBezTo>
                    <a:pt x="4818" y="14623"/>
                    <a:pt x="4638" y="14316"/>
                    <a:pt x="4716" y="14012"/>
                  </a:cubicBezTo>
                  <a:cubicBezTo>
                    <a:pt x="5291" y="11765"/>
                    <a:pt x="7318" y="10196"/>
                    <a:pt x="9636" y="10196"/>
                  </a:cubicBezTo>
                  <a:close/>
                  <a:moveTo>
                    <a:pt x="9636" y="0"/>
                  </a:moveTo>
                  <a:cubicBezTo>
                    <a:pt x="4342" y="0"/>
                    <a:pt x="0" y="4343"/>
                    <a:pt x="0" y="9636"/>
                  </a:cubicBezTo>
                  <a:cubicBezTo>
                    <a:pt x="0" y="14930"/>
                    <a:pt x="4342" y="19272"/>
                    <a:pt x="9636" y="19272"/>
                  </a:cubicBezTo>
                  <a:cubicBezTo>
                    <a:pt x="14927" y="19272"/>
                    <a:pt x="19272" y="14930"/>
                    <a:pt x="19272" y="9636"/>
                  </a:cubicBezTo>
                  <a:cubicBezTo>
                    <a:pt x="19272" y="4343"/>
                    <a:pt x="14927" y="0"/>
                    <a:pt x="963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529" name="Google Shape;5529;p69"/>
          <p:cNvGrpSpPr/>
          <p:nvPr/>
        </p:nvGrpSpPr>
        <p:grpSpPr>
          <a:xfrm>
            <a:off x="1461983" y="3951798"/>
            <a:ext cx="339253" cy="339253"/>
            <a:chOff x="5651375" y="3806450"/>
            <a:chExt cx="481825" cy="481825"/>
          </a:xfrm>
        </p:grpSpPr>
        <p:sp>
          <p:nvSpPr>
            <p:cNvPr id="5530" name="Google Shape;5530;p69"/>
            <p:cNvSpPr/>
            <p:nvPr/>
          </p:nvSpPr>
          <p:spPr>
            <a:xfrm>
              <a:off x="5793425" y="3976800"/>
              <a:ext cx="28250" cy="28275"/>
            </a:xfrm>
            <a:custGeom>
              <a:avLst/>
              <a:gdLst/>
              <a:ahLst/>
              <a:cxnLst/>
              <a:rect l="l" t="t" r="r" b="b"/>
              <a:pathLst>
                <a:path w="1130" h="1131" extrusionOk="0">
                  <a:moveTo>
                    <a:pt x="567" y="1"/>
                  </a:moveTo>
                  <a:cubicBezTo>
                    <a:pt x="253" y="1"/>
                    <a:pt x="0" y="251"/>
                    <a:pt x="0" y="564"/>
                  </a:cubicBezTo>
                  <a:cubicBezTo>
                    <a:pt x="0" y="877"/>
                    <a:pt x="253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31" name="Google Shape;5531;p69"/>
            <p:cNvSpPr/>
            <p:nvPr/>
          </p:nvSpPr>
          <p:spPr>
            <a:xfrm>
              <a:off x="5794475" y="4089725"/>
              <a:ext cx="195600" cy="84725"/>
            </a:xfrm>
            <a:custGeom>
              <a:avLst/>
              <a:gdLst/>
              <a:ahLst/>
              <a:cxnLst/>
              <a:rect l="l" t="t" r="r" b="b"/>
              <a:pathLst>
                <a:path w="7824" h="3389" extrusionOk="0">
                  <a:moveTo>
                    <a:pt x="1" y="1"/>
                  </a:moveTo>
                  <a:cubicBezTo>
                    <a:pt x="284" y="1943"/>
                    <a:pt x="1949" y="3385"/>
                    <a:pt x="3912" y="3388"/>
                  </a:cubicBezTo>
                  <a:cubicBezTo>
                    <a:pt x="5875" y="3385"/>
                    <a:pt x="7541" y="1943"/>
                    <a:pt x="782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32" name="Google Shape;5532;p69"/>
            <p:cNvSpPr/>
            <p:nvPr/>
          </p:nvSpPr>
          <p:spPr>
            <a:xfrm>
              <a:off x="5651375" y="3806450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6249" y="5686"/>
                  </a:moveTo>
                  <a:cubicBezTo>
                    <a:pt x="6932" y="5686"/>
                    <a:pt x="7549" y="6098"/>
                    <a:pt x="7811" y="6730"/>
                  </a:cubicBezTo>
                  <a:cubicBezTo>
                    <a:pt x="8073" y="7363"/>
                    <a:pt x="7929" y="8092"/>
                    <a:pt x="7444" y="8576"/>
                  </a:cubicBezTo>
                  <a:cubicBezTo>
                    <a:pt x="7122" y="8901"/>
                    <a:pt x="6689" y="9073"/>
                    <a:pt x="6248" y="9073"/>
                  </a:cubicBezTo>
                  <a:cubicBezTo>
                    <a:pt x="6029" y="9073"/>
                    <a:pt x="5808" y="9031"/>
                    <a:pt x="5598" y="8944"/>
                  </a:cubicBezTo>
                  <a:cubicBezTo>
                    <a:pt x="4966" y="8682"/>
                    <a:pt x="4553" y="8064"/>
                    <a:pt x="4553" y="7378"/>
                  </a:cubicBezTo>
                  <a:cubicBezTo>
                    <a:pt x="4556" y="6441"/>
                    <a:pt x="5312" y="5686"/>
                    <a:pt x="6249" y="5686"/>
                  </a:cubicBezTo>
                  <a:close/>
                  <a:moveTo>
                    <a:pt x="13024" y="5683"/>
                  </a:moveTo>
                  <a:cubicBezTo>
                    <a:pt x="13242" y="5683"/>
                    <a:pt x="13462" y="5725"/>
                    <a:pt x="13671" y="5812"/>
                  </a:cubicBezTo>
                  <a:cubicBezTo>
                    <a:pt x="14304" y="6074"/>
                    <a:pt x="14716" y="6691"/>
                    <a:pt x="14716" y="7378"/>
                  </a:cubicBezTo>
                  <a:cubicBezTo>
                    <a:pt x="14716" y="8314"/>
                    <a:pt x="13957" y="9073"/>
                    <a:pt x="13024" y="9073"/>
                  </a:cubicBezTo>
                  <a:cubicBezTo>
                    <a:pt x="12337" y="9073"/>
                    <a:pt x="11720" y="8658"/>
                    <a:pt x="11458" y="8025"/>
                  </a:cubicBezTo>
                  <a:cubicBezTo>
                    <a:pt x="11196" y="7393"/>
                    <a:pt x="11341" y="6664"/>
                    <a:pt x="11825" y="6179"/>
                  </a:cubicBezTo>
                  <a:cubicBezTo>
                    <a:pt x="12150" y="5855"/>
                    <a:pt x="12583" y="5683"/>
                    <a:pt x="13024" y="5683"/>
                  </a:cubicBezTo>
                  <a:close/>
                  <a:moveTo>
                    <a:pt x="14153" y="10202"/>
                  </a:moveTo>
                  <a:cubicBezTo>
                    <a:pt x="14463" y="10202"/>
                    <a:pt x="14716" y="10452"/>
                    <a:pt x="14716" y="10766"/>
                  </a:cubicBezTo>
                  <a:cubicBezTo>
                    <a:pt x="14716" y="13566"/>
                    <a:pt x="12437" y="15849"/>
                    <a:pt x="9636" y="15849"/>
                  </a:cubicBezTo>
                  <a:cubicBezTo>
                    <a:pt x="6833" y="15849"/>
                    <a:pt x="4553" y="13566"/>
                    <a:pt x="4553" y="10766"/>
                  </a:cubicBezTo>
                  <a:cubicBezTo>
                    <a:pt x="4553" y="10452"/>
                    <a:pt x="4806" y="10202"/>
                    <a:pt x="5119" y="10202"/>
                  </a:cubicBezTo>
                  <a:close/>
                  <a:moveTo>
                    <a:pt x="9636" y="0"/>
                  </a:moveTo>
                  <a:cubicBezTo>
                    <a:pt x="4342" y="0"/>
                    <a:pt x="0" y="4343"/>
                    <a:pt x="0" y="9636"/>
                  </a:cubicBezTo>
                  <a:cubicBezTo>
                    <a:pt x="0" y="14930"/>
                    <a:pt x="4342" y="19272"/>
                    <a:pt x="9636" y="19272"/>
                  </a:cubicBezTo>
                  <a:cubicBezTo>
                    <a:pt x="14927" y="19272"/>
                    <a:pt x="19272" y="14930"/>
                    <a:pt x="19272" y="9636"/>
                  </a:cubicBezTo>
                  <a:cubicBezTo>
                    <a:pt x="19272" y="4343"/>
                    <a:pt x="14930" y="0"/>
                    <a:pt x="963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33" name="Google Shape;5533;p69"/>
            <p:cNvSpPr/>
            <p:nvPr/>
          </p:nvSpPr>
          <p:spPr>
            <a:xfrm>
              <a:off x="5962800" y="3976800"/>
              <a:ext cx="28250" cy="28275"/>
            </a:xfrm>
            <a:custGeom>
              <a:avLst/>
              <a:gdLst/>
              <a:ahLst/>
              <a:cxnLst/>
              <a:rect l="l" t="t" r="r" b="b"/>
              <a:pathLst>
                <a:path w="1130" h="1131" extrusionOk="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cubicBezTo>
                    <a:pt x="1" y="877"/>
                    <a:pt x="254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534" name="Google Shape;5534;p69"/>
          <p:cNvGrpSpPr/>
          <p:nvPr/>
        </p:nvGrpSpPr>
        <p:grpSpPr>
          <a:xfrm>
            <a:off x="3360663" y="3953787"/>
            <a:ext cx="298503" cy="335275"/>
            <a:chOff x="6264300" y="3809300"/>
            <a:chExt cx="423950" cy="476175"/>
          </a:xfrm>
        </p:grpSpPr>
        <p:sp>
          <p:nvSpPr>
            <p:cNvPr id="5535" name="Google Shape;5535;p69"/>
            <p:cNvSpPr/>
            <p:nvPr/>
          </p:nvSpPr>
          <p:spPr>
            <a:xfrm>
              <a:off x="6346200" y="4002825"/>
              <a:ext cx="66950" cy="63225"/>
            </a:xfrm>
            <a:custGeom>
              <a:avLst/>
              <a:gdLst/>
              <a:ahLst/>
              <a:cxnLst/>
              <a:rect l="l" t="t" r="r" b="b"/>
              <a:pathLst>
                <a:path w="2678" h="2529" extrusionOk="0">
                  <a:moveTo>
                    <a:pt x="1365" y="1"/>
                  </a:moveTo>
                  <a:cubicBezTo>
                    <a:pt x="1058" y="1"/>
                    <a:pt x="751" y="118"/>
                    <a:pt x="516" y="351"/>
                  </a:cubicBezTo>
                  <a:cubicBezTo>
                    <a:pt x="272" y="598"/>
                    <a:pt x="88" y="992"/>
                    <a:pt x="46" y="1381"/>
                  </a:cubicBezTo>
                  <a:cubicBezTo>
                    <a:pt x="1" y="1757"/>
                    <a:pt x="88" y="2085"/>
                    <a:pt x="281" y="2281"/>
                  </a:cubicBezTo>
                  <a:cubicBezTo>
                    <a:pt x="454" y="2453"/>
                    <a:pt x="709" y="2528"/>
                    <a:pt x="985" y="2528"/>
                  </a:cubicBezTo>
                  <a:cubicBezTo>
                    <a:pt x="1425" y="2528"/>
                    <a:pt x="1917" y="2337"/>
                    <a:pt x="2211" y="2043"/>
                  </a:cubicBezTo>
                  <a:cubicBezTo>
                    <a:pt x="2678" y="1577"/>
                    <a:pt x="2678" y="818"/>
                    <a:pt x="2211" y="351"/>
                  </a:cubicBezTo>
                  <a:cubicBezTo>
                    <a:pt x="1978" y="118"/>
                    <a:pt x="1671" y="1"/>
                    <a:pt x="13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36" name="Google Shape;5536;p69"/>
            <p:cNvSpPr/>
            <p:nvPr/>
          </p:nvSpPr>
          <p:spPr>
            <a:xfrm>
              <a:off x="6539375" y="4002825"/>
              <a:ext cx="66950" cy="63200"/>
            </a:xfrm>
            <a:custGeom>
              <a:avLst/>
              <a:gdLst/>
              <a:ahLst/>
              <a:cxnLst/>
              <a:rect l="l" t="t" r="r" b="b"/>
              <a:pathLst>
                <a:path w="2678" h="2528" extrusionOk="0">
                  <a:moveTo>
                    <a:pt x="1314" y="1"/>
                  </a:moveTo>
                  <a:cubicBezTo>
                    <a:pt x="1007" y="1"/>
                    <a:pt x="701" y="118"/>
                    <a:pt x="468" y="351"/>
                  </a:cubicBezTo>
                  <a:cubicBezTo>
                    <a:pt x="1" y="818"/>
                    <a:pt x="1" y="1577"/>
                    <a:pt x="468" y="2043"/>
                  </a:cubicBezTo>
                  <a:cubicBezTo>
                    <a:pt x="761" y="2337"/>
                    <a:pt x="1252" y="2528"/>
                    <a:pt x="1691" y="2528"/>
                  </a:cubicBezTo>
                  <a:cubicBezTo>
                    <a:pt x="1968" y="2528"/>
                    <a:pt x="2224" y="2452"/>
                    <a:pt x="2398" y="2278"/>
                  </a:cubicBezTo>
                  <a:cubicBezTo>
                    <a:pt x="2591" y="2085"/>
                    <a:pt x="2678" y="1757"/>
                    <a:pt x="2633" y="1381"/>
                  </a:cubicBezTo>
                  <a:cubicBezTo>
                    <a:pt x="2588" y="992"/>
                    <a:pt x="2407" y="598"/>
                    <a:pt x="2160" y="351"/>
                  </a:cubicBezTo>
                  <a:cubicBezTo>
                    <a:pt x="1927" y="118"/>
                    <a:pt x="1620" y="1"/>
                    <a:pt x="131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37" name="Google Shape;5537;p69"/>
            <p:cNvSpPr/>
            <p:nvPr/>
          </p:nvSpPr>
          <p:spPr>
            <a:xfrm>
              <a:off x="6264300" y="3809300"/>
              <a:ext cx="423950" cy="476175"/>
            </a:xfrm>
            <a:custGeom>
              <a:avLst/>
              <a:gdLst/>
              <a:ahLst/>
              <a:cxnLst/>
              <a:rect l="l" t="t" r="r" b="b"/>
              <a:pathLst>
                <a:path w="16958" h="19047" extrusionOk="0">
                  <a:moveTo>
                    <a:pt x="4662" y="6571"/>
                  </a:moveTo>
                  <a:cubicBezTo>
                    <a:pt x="5263" y="6571"/>
                    <a:pt x="5864" y="6799"/>
                    <a:pt x="6324" y="7258"/>
                  </a:cubicBezTo>
                  <a:cubicBezTo>
                    <a:pt x="7249" y="8182"/>
                    <a:pt x="7240" y="9685"/>
                    <a:pt x="6303" y="10600"/>
                  </a:cubicBezTo>
                  <a:lnTo>
                    <a:pt x="6300" y="10600"/>
                  </a:lnTo>
                  <a:cubicBezTo>
                    <a:pt x="5791" y="11109"/>
                    <a:pt x="5014" y="11422"/>
                    <a:pt x="4268" y="11422"/>
                  </a:cubicBezTo>
                  <a:cubicBezTo>
                    <a:pt x="3705" y="11422"/>
                    <a:pt x="3154" y="11245"/>
                    <a:pt x="2744" y="10835"/>
                  </a:cubicBezTo>
                  <a:cubicBezTo>
                    <a:pt x="2301" y="10393"/>
                    <a:pt x="2094" y="9718"/>
                    <a:pt x="2181" y="8992"/>
                  </a:cubicBezTo>
                  <a:cubicBezTo>
                    <a:pt x="2256" y="8336"/>
                    <a:pt x="2548" y="7713"/>
                    <a:pt x="2982" y="7279"/>
                  </a:cubicBezTo>
                  <a:cubicBezTo>
                    <a:pt x="3442" y="6807"/>
                    <a:pt x="4052" y="6571"/>
                    <a:pt x="4662" y="6571"/>
                  </a:cubicBezTo>
                  <a:close/>
                  <a:moveTo>
                    <a:pt x="12317" y="6589"/>
                  </a:moveTo>
                  <a:cubicBezTo>
                    <a:pt x="12918" y="6589"/>
                    <a:pt x="13520" y="6818"/>
                    <a:pt x="13979" y="7276"/>
                  </a:cubicBezTo>
                  <a:cubicBezTo>
                    <a:pt x="14873" y="8173"/>
                    <a:pt x="15165" y="9884"/>
                    <a:pt x="14214" y="10835"/>
                  </a:cubicBezTo>
                  <a:cubicBezTo>
                    <a:pt x="13804" y="11245"/>
                    <a:pt x="13256" y="11422"/>
                    <a:pt x="12690" y="11422"/>
                  </a:cubicBezTo>
                  <a:cubicBezTo>
                    <a:pt x="11943" y="11422"/>
                    <a:pt x="11166" y="11109"/>
                    <a:pt x="10658" y="10600"/>
                  </a:cubicBezTo>
                  <a:cubicBezTo>
                    <a:pt x="9739" y="9682"/>
                    <a:pt x="9739" y="8194"/>
                    <a:pt x="10658" y="7276"/>
                  </a:cubicBezTo>
                  <a:cubicBezTo>
                    <a:pt x="11115" y="6818"/>
                    <a:pt x="11716" y="6589"/>
                    <a:pt x="12317" y="6589"/>
                  </a:cubicBezTo>
                  <a:close/>
                  <a:moveTo>
                    <a:pt x="8479" y="10841"/>
                  </a:moveTo>
                  <a:cubicBezTo>
                    <a:pt x="8669" y="10841"/>
                    <a:pt x="8858" y="10933"/>
                    <a:pt x="8971" y="11118"/>
                  </a:cubicBezTo>
                  <a:lnTo>
                    <a:pt x="10266" y="13238"/>
                  </a:lnTo>
                  <a:cubicBezTo>
                    <a:pt x="10435" y="13509"/>
                    <a:pt x="10347" y="13865"/>
                    <a:pt x="10076" y="14030"/>
                  </a:cubicBezTo>
                  <a:lnTo>
                    <a:pt x="10073" y="14030"/>
                  </a:lnTo>
                  <a:cubicBezTo>
                    <a:pt x="9980" y="14087"/>
                    <a:pt x="9877" y="14114"/>
                    <a:pt x="9775" y="14114"/>
                  </a:cubicBezTo>
                  <a:cubicBezTo>
                    <a:pt x="9582" y="14114"/>
                    <a:pt x="9393" y="14016"/>
                    <a:pt x="9284" y="13840"/>
                  </a:cubicBezTo>
                  <a:lnTo>
                    <a:pt x="8480" y="12522"/>
                  </a:lnTo>
                  <a:lnTo>
                    <a:pt x="7673" y="13840"/>
                  </a:lnTo>
                  <a:cubicBezTo>
                    <a:pt x="7565" y="14018"/>
                    <a:pt x="7376" y="14115"/>
                    <a:pt x="7182" y="14115"/>
                  </a:cubicBezTo>
                  <a:cubicBezTo>
                    <a:pt x="7079" y="14115"/>
                    <a:pt x="6975" y="14088"/>
                    <a:pt x="6881" y="14030"/>
                  </a:cubicBezTo>
                  <a:cubicBezTo>
                    <a:pt x="6610" y="13862"/>
                    <a:pt x="6526" y="13509"/>
                    <a:pt x="6692" y="13238"/>
                  </a:cubicBezTo>
                  <a:lnTo>
                    <a:pt x="7987" y="11118"/>
                  </a:lnTo>
                  <a:cubicBezTo>
                    <a:pt x="8100" y="10933"/>
                    <a:pt x="8289" y="10841"/>
                    <a:pt x="8479" y="10841"/>
                  </a:cubicBezTo>
                  <a:close/>
                  <a:moveTo>
                    <a:pt x="8474" y="1"/>
                  </a:moveTo>
                  <a:cubicBezTo>
                    <a:pt x="3801" y="1"/>
                    <a:pt x="1" y="3840"/>
                    <a:pt x="1" y="8553"/>
                  </a:cubicBezTo>
                  <a:lnTo>
                    <a:pt x="1" y="11856"/>
                  </a:lnTo>
                  <a:cubicBezTo>
                    <a:pt x="1" y="12883"/>
                    <a:pt x="449" y="13862"/>
                    <a:pt x="1229" y="14530"/>
                  </a:cubicBezTo>
                  <a:lnTo>
                    <a:pt x="2934" y="16000"/>
                  </a:lnTo>
                  <a:lnTo>
                    <a:pt x="2934" y="18472"/>
                  </a:lnTo>
                  <a:cubicBezTo>
                    <a:pt x="2934" y="18788"/>
                    <a:pt x="3193" y="19047"/>
                    <a:pt x="3512" y="19047"/>
                  </a:cubicBezTo>
                  <a:lnTo>
                    <a:pt x="5183" y="19047"/>
                  </a:lnTo>
                  <a:lnTo>
                    <a:pt x="5183" y="16536"/>
                  </a:lnTo>
                  <a:cubicBezTo>
                    <a:pt x="5192" y="16222"/>
                    <a:pt x="5448" y="15975"/>
                    <a:pt x="5761" y="15975"/>
                  </a:cubicBezTo>
                  <a:cubicBezTo>
                    <a:pt x="6071" y="15975"/>
                    <a:pt x="6327" y="16222"/>
                    <a:pt x="6336" y="16536"/>
                  </a:cubicBezTo>
                  <a:lnTo>
                    <a:pt x="6336" y="19047"/>
                  </a:lnTo>
                  <a:lnTo>
                    <a:pt x="7905" y="19047"/>
                  </a:lnTo>
                  <a:lnTo>
                    <a:pt x="7905" y="16536"/>
                  </a:lnTo>
                  <a:cubicBezTo>
                    <a:pt x="7905" y="16219"/>
                    <a:pt x="8161" y="15960"/>
                    <a:pt x="8480" y="15960"/>
                  </a:cubicBezTo>
                  <a:cubicBezTo>
                    <a:pt x="8797" y="15960"/>
                    <a:pt x="9056" y="16219"/>
                    <a:pt x="9056" y="16536"/>
                  </a:cubicBezTo>
                  <a:lnTo>
                    <a:pt x="9056" y="19047"/>
                  </a:lnTo>
                  <a:lnTo>
                    <a:pt x="10624" y="19047"/>
                  </a:lnTo>
                  <a:lnTo>
                    <a:pt x="10624" y="16536"/>
                  </a:lnTo>
                  <a:cubicBezTo>
                    <a:pt x="10630" y="16222"/>
                    <a:pt x="10886" y="15975"/>
                    <a:pt x="11200" y="15975"/>
                  </a:cubicBezTo>
                  <a:cubicBezTo>
                    <a:pt x="11513" y="15975"/>
                    <a:pt x="11766" y="16222"/>
                    <a:pt x="11775" y="16536"/>
                  </a:cubicBezTo>
                  <a:lnTo>
                    <a:pt x="11775" y="19047"/>
                  </a:lnTo>
                  <a:lnTo>
                    <a:pt x="13449" y="19047"/>
                  </a:lnTo>
                  <a:cubicBezTo>
                    <a:pt x="13765" y="19044"/>
                    <a:pt x="14024" y="18788"/>
                    <a:pt x="14024" y="18469"/>
                  </a:cubicBezTo>
                  <a:lnTo>
                    <a:pt x="14024" y="15997"/>
                  </a:lnTo>
                  <a:lnTo>
                    <a:pt x="15729" y="14530"/>
                  </a:lnTo>
                  <a:cubicBezTo>
                    <a:pt x="16508" y="13859"/>
                    <a:pt x="16957" y="12883"/>
                    <a:pt x="16957" y="11853"/>
                  </a:cubicBezTo>
                  <a:lnTo>
                    <a:pt x="16957" y="8462"/>
                  </a:lnTo>
                  <a:cubicBezTo>
                    <a:pt x="16948" y="3786"/>
                    <a:pt x="13154" y="1"/>
                    <a:pt x="848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538" name="Google Shape;5538;p69"/>
          <p:cNvGrpSpPr/>
          <p:nvPr/>
        </p:nvGrpSpPr>
        <p:grpSpPr>
          <a:xfrm>
            <a:off x="5039841" y="3538881"/>
            <a:ext cx="340573" cy="339271"/>
            <a:chOff x="898875" y="4399275"/>
            <a:chExt cx="483700" cy="481850"/>
          </a:xfrm>
        </p:grpSpPr>
        <p:sp>
          <p:nvSpPr>
            <p:cNvPr id="5539" name="Google Shape;5539;p69"/>
            <p:cNvSpPr/>
            <p:nvPr/>
          </p:nvSpPr>
          <p:spPr>
            <a:xfrm>
              <a:off x="992750" y="4642900"/>
              <a:ext cx="145300" cy="144100"/>
            </a:xfrm>
            <a:custGeom>
              <a:avLst/>
              <a:gdLst/>
              <a:ahLst/>
              <a:cxnLst/>
              <a:rect l="l" t="t" r="r" b="b"/>
              <a:pathLst>
                <a:path w="5812" h="5764" extrusionOk="0">
                  <a:moveTo>
                    <a:pt x="994" y="0"/>
                  </a:moveTo>
                  <a:lnTo>
                    <a:pt x="988" y="12"/>
                  </a:lnTo>
                  <a:cubicBezTo>
                    <a:pt x="988" y="9"/>
                    <a:pt x="991" y="6"/>
                    <a:pt x="991" y="3"/>
                  </a:cubicBezTo>
                  <a:lnTo>
                    <a:pt x="991" y="3"/>
                  </a:lnTo>
                  <a:lnTo>
                    <a:pt x="979" y="27"/>
                  </a:lnTo>
                  <a:lnTo>
                    <a:pt x="108" y="1759"/>
                  </a:lnTo>
                  <a:cubicBezTo>
                    <a:pt x="0" y="1976"/>
                    <a:pt x="42" y="2241"/>
                    <a:pt x="214" y="2415"/>
                  </a:cubicBezTo>
                  <a:lnTo>
                    <a:pt x="3397" y="5598"/>
                  </a:lnTo>
                  <a:cubicBezTo>
                    <a:pt x="3506" y="5707"/>
                    <a:pt x="3649" y="5763"/>
                    <a:pt x="3795" y="5763"/>
                  </a:cubicBezTo>
                  <a:cubicBezTo>
                    <a:pt x="3883" y="5763"/>
                    <a:pt x="3971" y="5743"/>
                    <a:pt x="4053" y="5701"/>
                  </a:cubicBezTo>
                  <a:lnTo>
                    <a:pt x="5797" y="4827"/>
                  </a:lnTo>
                  <a:lnTo>
                    <a:pt x="5800" y="4824"/>
                  </a:lnTo>
                  <a:lnTo>
                    <a:pt x="5812" y="4818"/>
                  </a:lnTo>
                  <a:lnTo>
                    <a:pt x="99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40" name="Google Shape;5540;p69"/>
            <p:cNvSpPr/>
            <p:nvPr/>
          </p:nvSpPr>
          <p:spPr>
            <a:xfrm>
              <a:off x="1138025" y="4763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41" name="Google Shape;5541;p69"/>
            <p:cNvSpPr/>
            <p:nvPr/>
          </p:nvSpPr>
          <p:spPr>
            <a:xfrm>
              <a:off x="1269550" y="4399275"/>
              <a:ext cx="113025" cy="112125"/>
            </a:xfrm>
            <a:custGeom>
              <a:avLst/>
              <a:gdLst/>
              <a:ahLst/>
              <a:cxnLst/>
              <a:rect l="l" t="t" r="r" b="b"/>
              <a:pathLst>
                <a:path w="4521" h="4485" extrusionOk="0">
                  <a:moveTo>
                    <a:pt x="3066" y="1"/>
                  </a:moveTo>
                  <a:cubicBezTo>
                    <a:pt x="1947" y="1"/>
                    <a:pt x="938" y="82"/>
                    <a:pt x="0" y="239"/>
                  </a:cubicBezTo>
                  <a:lnTo>
                    <a:pt x="9" y="895"/>
                  </a:lnTo>
                  <a:cubicBezTo>
                    <a:pt x="34" y="2862"/>
                    <a:pt x="1623" y="4452"/>
                    <a:pt x="3590" y="4476"/>
                  </a:cubicBezTo>
                  <a:lnTo>
                    <a:pt x="4243" y="4485"/>
                  </a:lnTo>
                  <a:cubicBezTo>
                    <a:pt x="4439" y="3313"/>
                    <a:pt x="4520" y="2028"/>
                    <a:pt x="4469" y="561"/>
                  </a:cubicBezTo>
                  <a:cubicBezTo>
                    <a:pt x="4457" y="266"/>
                    <a:pt x="4219" y="28"/>
                    <a:pt x="3924" y="16"/>
                  </a:cubicBezTo>
                  <a:cubicBezTo>
                    <a:pt x="3631" y="6"/>
                    <a:pt x="3345" y="1"/>
                    <a:pt x="306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42" name="Google Shape;5542;p69"/>
            <p:cNvSpPr/>
            <p:nvPr/>
          </p:nvSpPr>
          <p:spPr>
            <a:xfrm>
              <a:off x="1161975" y="4531175"/>
              <a:ext cx="91400" cy="84350"/>
            </a:xfrm>
            <a:custGeom>
              <a:avLst/>
              <a:gdLst/>
              <a:ahLst/>
              <a:cxnLst/>
              <a:rect l="l" t="t" r="r" b="b"/>
              <a:pathLst>
                <a:path w="3656" h="3374" extrusionOk="0">
                  <a:moveTo>
                    <a:pt x="1821" y="1"/>
                  </a:moveTo>
                  <a:cubicBezTo>
                    <a:pt x="1137" y="1"/>
                    <a:pt x="523" y="415"/>
                    <a:pt x="262" y="1046"/>
                  </a:cubicBezTo>
                  <a:cubicBezTo>
                    <a:pt x="0" y="1678"/>
                    <a:pt x="145" y="2410"/>
                    <a:pt x="633" y="2894"/>
                  </a:cubicBezTo>
                  <a:cubicBezTo>
                    <a:pt x="952" y="3214"/>
                    <a:pt x="1391" y="3373"/>
                    <a:pt x="1830" y="3373"/>
                  </a:cubicBezTo>
                  <a:cubicBezTo>
                    <a:pt x="2269" y="3373"/>
                    <a:pt x="2707" y="3214"/>
                    <a:pt x="3027" y="2894"/>
                  </a:cubicBezTo>
                  <a:cubicBezTo>
                    <a:pt x="3511" y="2410"/>
                    <a:pt x="3656" y="1681"/>
                    <a:pt x="3394" y="1046"/>
                  </a:cubicBezTo>
                  <a:cubicBezTo>
                    <a:pt x="3132" y="413"/>
                    <a:pt x="2515" y="1"/>
                    <a:pt x="1828" y="1"/>
                  </a:cubicBezTo>
                  <a:cubicBezTo>
                    <a:pt x="1826" y="1"/>
                    <a:pt x="1823" y="1"/>
                    <a:pt x="182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43" name="Google Shape;5543;p69"/>
            <p:cNvSpPr/>
            <p:nvPr/>
          </p:nvSpPr>
          <p:spPr>
            <a:xfrm>
              <a:off x="1031050" y="4411100"/>
              <a:ext cx="338650" cy="338725"/>
            </a:xfrm>
            <a:custGeom>
              <a:avLst/>
              <a:gdLst/>
              <a:ahLst/>
              <a:cxnLst/>
              <a:rect l="l" t="t" r="r" b="b"/>
              <a:pathLst>
                <a:path w="13546" h="13549" extrusionOk="0">
                  <a:moveTo>
                    <a:pt x="7066" y="3673"/>
                  </a:moveTo>
                  <a:cubicBezTo>
                    <a:pt x="7800" y="3673"/>
                    <a:pt x="8522" y="3960"/>
                    <a:pt x="9062" y="4500"/>
                  </a:cubicBezTo>
                  <a:cubicBezTo>
                    <a:pt x="10170" y="5602"/>
                    <a:pt x="10170" y="7393"/>
                    <a:pt x="9062" y="8492"/>
                  </a:cubicBezTo>
                  <a:cubicBezTo>
                    <a:pt x="8522" y="9032"/>
                    <a:pt x="7800" y="9319"/>
                    <a:pt x="7066" y="9319"/>
                  </a:cubicBezTo>
                  <a:cubicBezTo>
                    <a:pt x="6702" y="9319"/>
                    <a:pt x="6334" y="9248"/>
                    <a:pt x="5984" y="9104"/>
                  </a:cubicBezTo>
                  <a:cubicBezTo>
                    <a:pt x="4930" y="8667"/>
                    <a:pt x="4244" y="7637"/>
                    <a:pt x="4244" y="6496"/>
                  </a:cubicBezTo>
                  <a:cubicBezTo>
                    <a:pt x="4244" y="5355"/>
                    <a:pt x="4930" y="4325"/>
                    <a:pt x="5984" y="3888"/>
                  </a:cubicBezTo>
                  <a:cubicBezTo>
                    <a:pt x="6334" y="3744"/>
                    <a:pt x="6702" y="3673"/>
                    <a:pt x="7066" y="3673"/>
                  </a:cubicBezTo>
                  <a:close/>
                  <a:moveTo>
                    <a:pt x="3868" y="9124"/>
                  </a:moveTo>
                  <a:cubicBezTo>
                    <a:pt x="4006" y="9124"/>
                    <a:pt x="4147" y="9176"/>
                    <a:pt x="4262" y="9290"/>
                  </a:cubicBezTo>
                  <a:cubicBezTo>
                    <a:pt x="4481" y="9510"/>
                    <a:pt x="4481" y="9869"/>
                    <a:pt x="4262" y="10088"/>
                  </a:cubicBezTo>
                  <a:cubicBezTo>
                    <a:pt x="4147" y="10204"/>
                    <a:pt x="4005" y="10255"/>
                    <a:pt x="3866" y="10255"/>
                  </a:cubicBezTo>
                  <a:cubicBezTo>
                    <a:pt x="3576" y="10255"/>
                    <a:pt x="3298" y="10031"/>
                    <a:pt x="3298" y="9691"/>
                  </a:cubicBezTo>
                  <a:cubicBezTo>
                    <a:pt x="3298" y="9350"/>
                    <a:pt x="3577" y="9124"/>
                    <a:pt x="3868" y="9124"/>
                  </a:cubicBezTo>
                  <a:close/>
                  <a:moveTo>
                    <a:pt x="8414" y="1"/>
                  </a:moveTo>
                  <a:cubicBezTo>
                    <a:pt x="6466" y="507"/>
                    <a:pt x="4888" y="1425"/>
                    <a:pt x="3518" y="2846"/>
                  </a:cubicBezTo>
                  <a:cubicBezTo>
                    <a:pt x="2169" y="4244"/>
                    <a:pt x="1000" y="6282"/>
                    <a:pt x="1" y="8212"/>
                  </a:cubicBezTo>
                  <a:lnTo>
                    <a:pt x="5337" y="13548"/>
                  </a:lnTo>
                  <a:cubicBezTo>
                    <a:pt x="7267" y="12549"/>
                    <a:pt x="9309" y="11380"/>
                    <a:pt x="10706" y="10031"/>
                  </a:cubicBezTo>
                  <a:cubicBezTo>
                    <a:pt x="12124" y="8664"/>
                    <a:pt x="13039" y="7086"/>
                    <a:pt x="13545" y="5138"/>
                  </a:cubicBezTo>
                  <a:lnTo>
                    <a:pt x="13112" y="5129"/>
                  </a:lnTo>
                  <a:cubicBezTo>
                    <a:pt x="10534" y="5099"/>
                    <a:pt x="8453" y="3015"/>
                    <a:pt x="8420" y="440"/>
                  </a:cubicBezTo>
                  <a:lnTo>
                    <a:pt x="841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44" name="Google Shape;5544;p69"/>
            <p:cNvSpPr/>
            <p:nvPr/>
          </p:nvSpPr>
          <p:spPr>
            <a:xfrm>
              <a:off x="1130500" y="4740450"/>
              <a:ext cx="108950" cy="111250"/>
            </a:xfrm>
            <a:custGeom>
              <a:avLst/>
              <a:gdLst/>
              <a:ahLst/>
              <a:cxnLst/>
              <a:rect l="l" t="t" r="r" b="b"/>
              <a:pathLst>
                <a:path w="4358" h="4450" extrusionOk="0">
                  <a:moveTo>
                    <a:pt x="4358" y="1"/>
                  </a:moveTo>
                  <a:lnTo>
                    <a:pt x="4358" y="1"/>
                  </a:lnTo>
                  <a:cubicBezTo>
                    <a:pt x="2906" y="877"/>
                    <a:pt x="1437" y="1609"/>
                    <a:pt x="1" y="2332"/>
                  </a:cubicBezTo>
                  <a:cubicBezTo>
                    <a:pt x="58" y="3090"/>
                    <a:pt x="112" y="3789"/>
                    <a:pt x="118" y="3882"/>
                  </a:cubicBezTo>
                  <a:cubicBezTo>
                    <a:pt x="118" y="4211"/>
                    <a:pt x="387" y="4450"/>
                    <a:pt x="683" y="4450"/>
                  </a:cubicBezTo>
                  <a:cubicBezTo>
                    <a:pt x="767" y="4450"/>
                    <a:pt x="854" y="4430"/>
                    <a:pt x="937" y="4388"/>
                  </a:cubicBezTo>
                  <a:cubicBezTo>
                    <a:pt x="1039" y="4295"/>
                    <a:pt x="3858" y="3208"/>
                    <a:pt x="435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45" name="Google Shape;5545;p69"/>
            <p:cNvSpPr/>
            <p:nvPr/>
          </p:nvSpPr>
          <p:spPr>
            <a:xfrm>
              <a:off x="927325" y="4539825"/>
              <a:ext cx="114150" cy="109800"/>
            </a:xfrm>
            <a:custGeom>
              <a:avLst/>
              <a:gdLst/>
              <a:ahLst/>
              <a:cxnLst/>
              <a:rect l="l" t="t" r="r" b="b"/>
              <a:pathLst>
                <a:path w="4566" h="4392" extrusionOk="0">
                  <a:moveTo>
                    <a:pt x="4565" y="1"/>
                  </a:moveTo>
                  <a:lnTo>
                    <a:pt x="4565" y="1"/>
                  </a:lnTo>
                  <a:cubicBezTo>
                    <a:pt x="1268" y="459"/>
                    <a:pt x="184" y="3334"/>
                    <a:pt x="91" y="3437"/>
                  </a:cubicBezTo>
                  <a:cubicBezTo>
                    <a:pt x="0" y="3611"/>
                    <a:pt x="9" y="3822"/>
                    <a:pt x="112" y="3988"/>
                  </a:cubicBezTo>
                  <a:cubicBezTo>
                    <a:pt x="295" y="4286"/>
                    <a:pt x="606" y="4232"/>
                    <a:pt x="723" y="4256"/>
                  </a:cubicBezTo>
                  <a:lnTo>
                    <a:pt x="2214" y="4391"/>
                  </a:lnTo>
                  <a:cubicBezTo>
                    <a:pt x="2945" y="2928"/>
                    <a:pt x="3680" y="1458"/>
                    <a:pt x="45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46" name="Google Shape;5546;p69"/>
            <p:cNvSpPr/>
            <p:nvPr/>
          </p:nvSpPr>
          <p:spPr>
            <a:xfrm>
              <a:off x="898875" y="4711550"/>
              <a:ext cx="170825" cy="169575"/>
            </a:xfrm>
            <a:custGeom>
              <a:avLst/>
              <a:gdLst/>
              <a:ahLst/>
              <a:cxnLst/>
              <a:rect l="l" t="t" r="r" b="b"/>
              <a:pathLst>
                <a:path w="6833" h="6783" extrusionOk="0">
                  <a:moveTo>
                    <a:pt x="2846" y="1"/>
                  </a:moveTo>
                  <a:cubicBezTo>
                    <a:pt x="1747" y="1052"/>
                    <a:pt x="503" y="4602"/>
                    <a:pt x="63" y="6050"/>
                  </a:cubicBezTo>
                  <a:cubicBezTo>
                    <a:pt x="0" y="6252"/>
                    <a:pt x="54" y="6469"/>
                    <a:pt x="202" y="6616"/>
                  </a:cubicBezTo>
                  <a:cubicBezTo>
                    <a:pt x="309" y="6724"/>
                    <a:pt x="454" y="6782"/>
                    <a:pt x="602" y="6782"/>
                  </a:cubicBezTo>
                  <a:cubicBezTo>
                    <a:pt x="656" y="6782"/>
                    <a:pt x="711" y="6774"/>
                    <a:pt x="765" y="6758"/>
                  </a:cubicBezTo>
                  <a:cubicBezTo>
                    <a:pt x="2225" y="6318"/>
                    <a:pt x="5782" y="5084"/>
                    <a:pt x="6833" y="3981"/>
                  </a:cubicBezTo>
                  <a:cubicBezTo>
                    <a:pt x="6655" y="3900"/>
                    <a:pt x="6492" y="3789"/>
                    <a:pt x="6354" y="3650"/>
                  </a:cubicBezTo>
                  <a:lnTo>
                    <a:pt x="5167" y="2464"/>
                  </a:lnTo>
                  <a:lnTo>
                    <a:pt x="4767" y="2861"/>
                  </a:lnTo>
                  <a:cubicBezTo>
                    <a:pt x="4658" y="2967"/>
                    <a:pt x="4517" y="3020"/>
                    <a:pt x="4375" y="3020"/>
                  </a:cubicBezTo>
                  <a:cubicBezTo>
                    <a:pt x="4231" y="3020"/>
                    <a:pt x="4086" y="2965"/>
                    <a:pt x="3975" y="2855"/>
                  </a:cubicBezTo>
                  <a:cubicBezTo>
                    <a:pt x="3758" y="2638"/>
                    <a:pt x="3755" y="2286"/>
                    <a:pt x="3969" y="2063"/>
                  </a:cubicBezTo>
                  <a:lnTo>
                    <a:pt x="4369" y="1663"/>
                  </a:lnTo>
                  <a:lnTo>
                    <a:pt x="3171" y="464"/>
                  </a:lnTo>
                  <a:cubicBezTo>
                    <a:pt x="3035" y="329"/>
                    <a:pt x="2927" y="172"/>
                    <a:pt x="284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547" name="Google Shape;5547;p69"/>
          <p:cNvGrpSpPr/>
          <p:nvPr/>
        </p:nvGrpSpPr>
        <p:grpSpPr>
          <a:xfrm>
            <a:off x="5473575" y="3554133"/>
            <a:ext cx="339253" cy="308765"/>
            <a:chOff x="1492675" y="4420975"/>
            <a:chExt cx="481825" cy="438525"/>
          </a:xfrm>
        </p:grpSpPr>
        <p:sp>
          <p:nvSpPr>
            <p:cNvPr id="5548" name="Google Shape;5548;p69"/>
            <p:cNvSpPr/>
            <p:nvPr/>
          </p:nvSpPr>
          <p:spPr>
            <a:xfrm>
              <a:off x="1841375" y="4649825"/>
              <a:ext cx="43325" cy="43300"/>
            </a:xfrm>
            <a:custGeom>
              <a:avLst/>
              <a:gdLst/>
              <a:ahLst/>
              <a:cxnLst/>
              <a:rect l="l" t="t" r="r" b="b"/>
              <a:pathLst>
                <a:path w="1733" h="1732" extrusionOk="0">
                  <a:moveTo>
                    <a:pt x="868" y="0"/>
                  </a:moveTo>
                  <a:cubicBezTo>
                    <a:pt x="389" y="0"/>
                    <a:pt x="1" y="386"/>
                    <a:pt x="1" y="865"/>
                  </a:cubicBezTo>
                  <a:cubicBezTo>
                    <a:pt x="1" y="1343"/>
                    <a:pt x="389" y="1732"/>
                    <a:pt x="868" y="1732"/>
                  </a:cubicBezTo>
                  <a:cubicBezTo>
                    <a:pt x="1347" y="1732"/>
                    <a:pt x="1732" y="1343"/>
                    <a:pt x="1732" y="865"/>
                  </a:cubicBezTo>
                  <a:cubicBezTo>
                    <a:pt x="1732" y="386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49" name="Google Shape;5549;p69"/>
            <p:cNvSpPr/>
            <p:nvPr/>
          </p:nvSpPr>
          <p:spPr>
            <a:xfrm>
              <a:off x="1582425" y="4649825"/>
              <a:ext cx="43300" cy="43300"/>
            </a:xfrm>
            <a:custGeom>
              <a:avLst/>
              <a:gdLst/>
              <a:ahLst/>
              <a:cxnLst/>
              <a:rect l="l" t="t" r="r" b="b"/>
              <a:pathLst>
                <a:path w="1732" h="1732" extrusionOk="0">
                  <a:moveTo>
                    <a:pt x="864" y="0"/>
                  </a:moveTo>
                  <a:cubicBezTo>
                    <a:pt x="386" y="0"/>
                    <a:pt x="0" y="386"/>
                    <a:pt x="0" y="865"/>
                  </a:cubicBezTo>
                  <a:cubicBezTo>
                    <a:pt x="0" y="1343"/>
                    <a:pt x="386" y="1732"/>
                    <a:pt x="864" y="1732"/>
                  </a:cubicBezTo>
                  <a:cubicBezTo>
                    <a:pt x="1343" y="1732"/>
                    <a:pt x="1732" y="1343"/>
                    <a:pt x="1732" y="865"/>
                  </a:cubicBezTo>
                  <a:cubicBezTo>
                    <a:pt x="1732" y="386"/>
                    <a:pt x="1343" y="0"/>
                    <a:pt x="86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50" name="Google Shape;5550;p69"/>
            <p:cNvSpPr/>
            <p:nvPr/>
          </p:nvSpPr>
          <p:spPr>
            <a:xfrm>
              <a:off x="1492675" y="4420975"/>
              <a:ext cx="481825" cy="356475"/>
            </a:xfrm>
            <a:custGeom>
              <a:avLst/>
              <a:gdLst/>
              <a:ahLst/>
              <a:cxnLst/>
              <a:rect l="l" t="t" r="r" b="b"/>
              <a:pathLst>
                <a:path w="19273" h="14259" extrusionOk="0">
                  <a:moveTo>
                    <a:pt x="12783" y="1126"/>
                  </a:moveTo>
                  <a:cubicBezTo>
                    <a:pt x="14322" y="1126"/>
                    <a:pt x="15629" y="2382"/>
                    <a:pt x="15822" y="4047"/>
                  </a:cubicBezTo>
                  <a:cubicBezTo>
                    <a:pt x="15825" y="4065"/>
                    <a:pt x="15828" y="4083"/>
                    <a:pt x="15831" y="4099"/>
                  </a:cubicBezTo>
                  <a:lnTo>
                    <a:pt x="16198" y="5854"/>
                  </a:lnTo>
                  <a:lnTo>
                    <a:pt x="9381" y="5854"/>
                  </a:lnTo>
                  <a:lnTo>
                    <a:pt x="11672" y="4099"/>
                  </a:lnTo>
                  <a:cubicBezTo>
                    <a:pt x="11925" y="3909"/>
                    <a:pt x="11973" y="3550"/>
                    <a:pt x="11784" y="3301"/>
                  </a:cubicBezTo>
                  <a:cubicBezTo>
                    <a:pt x="11672" y="3157"/>
                    <a:pt x="11504" y="3082"/>
                    <a:pt x="11334" y="3082"/>
                  </a:cubicBezTo>
                  <a:cubicBezTo>
                    <a:pt x="11212" y="3082"/>
                    <a:pt x="11089" y="3121"/>
                    <a:pt x="10986" y="3201"/>
                  </a:cubicBezTo>
                  <a:lnTo>
                    <a:pt x="7598" y="5800"/>
                  </a:lnTo>
                  <a:cubicBezTo>
                    <a:pt x="7577" y="5818"/>
                    <a:pt x="7556" y="5836"/>
                    <a:pt x="7535" y="5854"/>
                  </a:cubicBezTo>
                  <a:lnTo>
                    <a:pt x="3072" y="5854"/>
                  </a:lnTo>
                  <a:lnTo>
                    <a:pt x="3440" y="4099"/>
                  </a:lnTo>
                  <a:cubicBezTo>
                    <a:pt x="3446" y="4083"/>
                    <a:pt x="3446" y="4065"/>
                    <a:pt x="3449" y="4047"/>
                  </a:cubicBezTo>
                  <a:cubicBezTo>
                    <a:pt x="3641" y="2382"/>
                    <a:pt x="4948" y="1126"/>
                    <a:pt x="6490" y="1126"/>
                  </a:cubicBezTo>
                  <a:close/>
                  <a:moveTo>
                    <a:pt x="11404" y="9606"/>
                  </a:moveTo>
                  <a:cubicBezTo>
                    <a:pt x="11718" y="9606"/>
                    <a:pt x="11967" y="9856"/>
                    <a:pt x="11967" y="10169"/>
                  </a:cubicBezTo>
                  <a:cubicBezTo>
                    <a:pt x="11967" y="10482"/>
                    <a:pt x="11718" y="10735"/>
                    <a:pt x="11404" y="10735"/>
                  </a:cubicBezTo>
                  <a:lnTo>
                    <a:pt x="7755" y="10735"/>
                  </a:lnTo>
                  <a:cubicBezTo>
                    <a:pt x="7442" y="10735"/>
                    <a:pt x="7189" y="10482"/>
                    <a:pt x="7189" y="10169"/>
                  </a:cubicBezTo>
                  <a:cubicBezTo>
                    <a:pt x="7189" y="9856"/>
                    <a:pt x="7442" y="9606"/>
                    <a:pt x="7755" y="9606"/>
                  </a:cubicBezTo>
                  <a:close/>
                  <a:moveTo>
                    <a:pt x="4457" y="8025"/>
                  </a:moveTo>
                  <a:cubicBezTo>
                    <a:pt x="5264" y="8025"/>
                    <a:pt x="5990" y="8510"/>
                    <a:pt x="6300" y="9254"/>
                  </a:cubicBezTo>
                  <a:cubicBezTo>
                    <a:pt x="6607" y="10001"/>
                    <a:pt x="6439" y="10859"/>
                    <a:pt x="5867" y="11428"/>
                  </a:cubicBezTo>
                  <a:cubicBezTo>
                    <a:pt x="5486" y="11811"/>
                    <a:pt x="4976" y="12014"/>
                    <a:pt x="4456" y="12014"/>
                  </a:cubicBezTo>
                  <a:cubicBezTo>
                    <a:pt x="4199" y="12014"/>
                    <a:pt x="3940" y="11964"/>
                    <a:pt x="3693" y="11862"/>
                  </a:cubicBezTo>
                  <a:cubicBezTo>
                    <a:pt x="2949" y="11554"/>
                    <a:pt x="2461" y="10826"/>
                    <a:pt x="2461" y="10019"/>
                  </a:cubicBezTo>
                  <a:cubicBezTo>
                    <a:pt x="2464" y="8920"/>
                    <a:pt x="3355" y="8025"/>
                    <a:pt x="4454" y="8025"/>
                  </a:cubicBezTo>
                  <a:close/>
                  <a:moveTo>
                    <a:pt x="14816" y="8025"/>
                  </a:moveTo>
                  <a:cubicBezTo>
                    <a:pt x="15915" y="8025"/>
                    <a:pt x="16810" y="8917"/>
                    <a:pt x="16810" y="10019"/>
                  </a:cubicBezTo>
                  <a:cubicBezTo>
                    <a:pt x="16810" y="10826"/>
                    <a:pt x="16325" y="11554"/>
                    <a:pt x="15578" y="11862"/>
                  </a:cubicBezTo>
                  <a:cubicBezTo>
                    <a:pt x="15332" y="11964"/>
                    <a:pt x="15073" y="12014"/>
                    <a:pt x="14816" y="12014"/>
                  </a:cubicBezTo>
                  <a:cubicBezTo>
                    <a:pt x="14297" y="12014"/>
                    <a:pt x="13786" y="11811"/>
                    <a:pt x="13404" y="11428"/>
                  </a:cubicBezTo>
                  <a:cubicBezTo>
                    <a:pt x="12835" y="10859"/>
                    <a:pt x="12663" y="10001"/>
                    <a:pt x="12973" y="9254"/>
                  </a:cubicBezTo>
                  <a:cubicBezTo>
                    <a:pt x="13280" y="8510"/>
                    <a:pt x="14009" y="8025"/>
                    <a:pt x="14816" y="8025"/>
                  </a:cubicBezTo>
                  <a:close/>
                  <a:moveTo>
                    <a:pt x="6490" y="0"/>
                  </a:moveTo>
                  <a:cubicBezTo>
                    <a:pt x="4385" y="0"/>
                    <a:pt x="2599" y="1671"/>
                    <a:pt x="2331" y="3894"/>
                  </a:cubicBezTo>
                  <a:lnTo>
                    <a:pt x="1907" y="5917"/>
                  </a:lnTo>
                  <a:cubicBezTo>
                    <a:pt x="799" y="6143"/>
                    <a:pt x="1" y="7119"/>
                    <a:pt x="1" y="8251"/>
                  </a:cubicBezTo>
                  <a:lnTo>
                    <a:pt x="1" y="11877"/>
                  </a:lnTo>
                  <a:cubicBezTo>
                    <a:pt x="1" y="13192"/>
                    <a:pt x="1064" y="14255"/>
                    <a:pt x="2380" y="14258"/>
                  </a:cubicBezTo>
                  <a:lnTo>
                    <a:pt x="16894" y="14258"/>
                  </a:lnTo>
                  <a:cubicBezTo>
                    <a:pt x="18207" y="14255"/>
                    <a:pt x="19270" y="13192"/>
                    <a:pt x="19273" y="11880"/>
                  </a:cubicBezTo>
                  <a:lnTo>
                    <a:pt x="19273" y="8251"/>
                  </a:lnTo>
                  <a:cubicBezTo>
                    <a:pt x="19270" y="7119"/>
                    <a:pt x="18472" y="6143"/>
                    <a:pt x="17364" y="5917"/>
                  </a:cubicBezTo>
                  <a:lnTo>
                    <a:pt x="16939" y="3894"/>
                  </a:lnTo>
                  <a:cubicBezTo>
                    <a:pt x="16671" y="1671"/>
                    <a:pt x="14885" y="0"/>
                    <a:pt x="1278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51" name="Google Shape;5551;p69"/>
            <p:cNvSpPr/>
            <p:nvPr/>
          </p:nvSpPr>
          <p:spPr>
            <a:xfrm>
              <a:off x="1546875" y="4805650"/>
              <a:ext cx="118975" cy="53850"/>
            </a:xfrm>
            <a:custGeom>
              <a:avLst/>
              <a:gdLst/>
              <a:ahLst/>
              <a:cxnLst/>
              <a:rect l="l" t="t" r="r" b="b"/>
              <a:pathLst>
                <a:path w="4759" h="2154" extrusionOk="0">
                  <a:moveTo>
                    <a:pt x="1" y="1"/>
                  </a:moveTo>
                  <a:lnTo>
                    <a:pt x="1" y="458"/>
                  </a:lnTo>
                  <a:cubicBezTo>
                    <a:pt x="1" y="1395"/>
                    <a:pt x="757" y="2151"/>
                    <a:pt x="1693" y="2154"/>
                  </a:cubicBezTo>
                  <a:lnTo>
                    <a:pt x="3063" y="2154"/>
                  </a:lnTo>
                  <a:cubicBezTo>
                    <a:pt x="4000" y="2151"/>
                    <a:pt x="4756" y="1395"/>
                    <a:pt x="4759" y="458"/>
                  </a:cubicBezTo>
                  <a:lnTo>
                    <a:pt x="475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52" name="Google Shape;5552;p69"/>
            <p:cNvSpPr/>
            <p:nvPr/>
          </p:nvSpPr>
          <p:spPr>
            <a:xfrm>
              <a:off x="1801325" y="4805650"/>
              <a:ext cx="118975" cy="53850"/>
            </a:xfrm>
            <a:custGeom>
              <a:avLst/>
              <a:gdLst/>
              <a:ahLst/>
              <a:cxnLst/>
              <a:rect l="l" t="t" r="r" b="b"/>
              <a:pathLst>
                <a:path w="4759" h="2154" extrusionOk="0">
                  <a:moveTo>
                    <a:pt x="1" y="1"/>
                  </a:moveTo>
                  <a:lnTo>
                    <a:pt x="1" y="458"/>
                  </a:lnTo>
                  <a:cubicBezTo>
                    <a:pt x="1" y="1395"/>
                    <a:pt x="757" y="2151"/>
                    <a:pt x="1693" y="2154"/>
                  </a:cubicBezTo>
                  <a:lnTo>
                    <a:pt x="3063" y="2154"/>
                  </a:lnTo>
                  <a:cubicBezTo>
                    <a:pt x="4000" y="2151"/>
                    <a:pt x="4756" y="1395"/>
                    <a:pt x="4759" y="458"/>
                  </a:cubicBezTo>
                  <a:lnTo>
                    <a:pt x="475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553" name="Google Shape;5553;p69"/>
          <p:cNvGrpSpPr/>
          <p:nvPr/>
        </p:nvGrpSpPr>
        <p:grpSpPr>
          <a:xfrm>
            <a:off x="5878556" y="3539558"/>
            <a:ext cx="342580" cy="337915"/>
            <a:chOff x="2084100" y="4400250"/>
            <a:chExt cx="486550" cy="479925"/>
          </a:xfrm>
        </p:grpSpPr>
        <p:sp>
          <p:nvSpPr>
            <p:cNvPr id="5554" name="Google Shape;5554;p69"/>
            <p:cNvSpPr/>
            <p:nvPr/>
          </p:nvSpPr>
          <p:spPr>
            <a:xfrm>
              <a:off x="2084100" y="4652250"/>
              <a:ext cx="105325" cy="90050"/>
            </a:xfrm>
            <a:custGeom>
              <a:avLst/>
              <a:gdLst/>
              <a:ahLst/>
              <a:cxnLst/>
              <a:rect l="l" t="t" r="r" b="b"/>
              <a:pathLst>
                <a:path w="4213" h="3602" extrusionOk="0">
                  <a:moveTo>
                    <a:pt x="2260" y="1"/>
                  </a:moveTo>
                  <a:cubicBezTo>
                    <a:pt x="2109" y="1"/>
                    <a:pt x="1966" y="60"/>
                    <a:pt x="1858" y="168"/>
                  </a:cubicBezTo>
                  <a:lnTo>
                    <a:pt x="259" y="1764"/>
                  </a:lnTo>
                  <a:cubicBezTo>
                    <a:pt x="0" y="2023"/>
                    <a:pt x="54" y="2457"/>
                    <a:pt x="367" y="2647"/>
                  </a:cubicBezTo>
                  <a:lnTo>
                    <a:pt x="1957" y="3601"/>
                  </a:lnTo>
                  <a:cubicBezTo>
                    <a:pt x="2078" y="3228"/>
                    <a:pt x="2274" y="2885"/>
                    <a:pt x="2533" y="2592"/>
                  </a:cubicBezTo>
                  <a:lnTo>
                    <a:pt x="4213" y="274"/>
                  </a:lnTo>
                  <a:lnTo>
                    <a:pt x="2337" y="6"/>
                  </a:lnTo>
                  <a:cubicBezTo>
                    <a:pt x="2311" y="2"/>
                    <a:pt x="2285" y="1"/>
                    <a:pt x="226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55" name="Google Shape;5555;p69"/>
            <p:cNvSpPr/>
            <p:nvPr/>
          </p:nvSpPr>
          <p:spPr>
            <a:xfrm>
              <a:off x="2372575" y="4644175"/>
              <a:ext cx="175875" cy="226275"/>
            </a:xfrm>
            <a:custGeom>
              <a:avLst/>
              <a:gdLst/>
              <a:ahLst/>
              <a:cxnLst/>
              <a:rect l="l" t="t" r="r" b="b"/>
              <a:pathLst>
                <a:path w="7035" h="9051" extrusionOk="0">
                  <a:moveTo>
                    <a:pt x="4469" y="1"/>
                  </a:moveTo>
                  <a:cubicBezTo>
                    <a:pt x="3981" y="467"/>
                    <a:pt x="3466" y="901"/>
                    <a:pt x="2927" y="1304"/>
                  </a:cubicBezTo>
                  <a:lnTo>
                    <a:pt x="0" y="3436"/>
                  </a:lnTo>
                  <a:lnTo>
                    <a:pt x="3406" y="8787"/>
                  </a:lnTo>
                  <a:cubicBezTo>
                    <a:pt x="3514" y="8960"/>
                    <a:pt x="3697" y="9050"/>
                    <a:pt x="3882" y="9050"/>
                  </a:cubicBezTo>
                  <a:cubicBezTo>
                    <a:pt x="4025" y="9050"/>
                    <a:pt x="4170" y="8996"/>
                    <a:pt x="4282" y="8884"/>
                  </a:cubicBezTo>
                  <a:cubicBezTo>
                    <a:pt x="5818" y="7348"/>
                    <a:pt x="5990" y="7173"/>
                    <a:pt x="6821" y="6345"/>
                  </a:cubicBezTo>
                  <a:cubicBezTo>
                    <a:pt x="7034" y="6125"/>
                    <a:pt x="7031" y="5773"/>
                    <a:pt x="6812" y="5553"/>
                  </a:cubicBezTo>
                  <a:cubicBezTo>
                    <a:pt x="6702" y="5444"/>
                    <a:pt x="6558" y="5389"/>
                    <a:pt x="6413" y="5389"/>
                  </a:cubicBezTo>
                  <a:cubicBezTo>
                    <a:pt x="6272" y="5389"/>
                    <a:pt x="6130" y="5441"/>
                    <a:pt x="6020" y="5547"/>
                  </a:cubicBezTo>
                  <a:lnTo>
                    <a:pt x="5800" y="5767"/>
                  </a:lnTo>
                  <a:lnTo>
                    <a:pt x="5201" y="3174"/>
                  </a:lnTo>
                  <a:lnTo>
                    <a:pt x="5920" y="2455"/>
                  </a:lnTo>
                  <a:cubicBezTo>
                    <a:pt x="6134" y="2232"/>
                    <a:pt x="6131" y="1880"/>
                    <a:pt x="5914" y="1663"/>
                  </a:cubicBezTo>
                  <a:cubicBezTo>
                    <a:pt x="5804" y="1551"/>
                    <a:pt x="5660" y="1496"/>
                    <a:pt x="5515" y="1496"/>
                  </a:cubicBezTo>
                  <a:cubicBezTo>
                    <a:pt x="5374" y="1496"/>
                    <a:pt x="5232" y="1548"/>
                    <a:pt x="5122" y="1654"/>
                  </a:cubicBezTo>
                  <a:lnTo>
                    <a:pt x="4903" y="1877"/>
                  </a:lnTo>
                  <a:lnTo>
                    <a:pt x="446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56" name="Google Shape;5556;p69"/>
            <p:cNvSpPr/>
            <p:nvPr/>
          </p:nvSpPr>
          <p:spPr>
            <a:xfrm>
              <a:off x="2093950" y="4419400"/>
              <a:ext cx="228500" cy="174750"/>
            </a:xfrm>
            <a:custGeom>
              <a:avLst/>
              <a:gdLst/>
              <a:ahLst/>
              <a:cxnLst/>
              <a:rect l="l" t="t" r="r" b="b"/>
              <a:pathLst>
                <a:path w="9140" h="6990" extrusionOk="0">
                  <a:moveTo>
                    <a:pt x="3194" y="1"/>
                  </a:moveTo>
                  <a:cubicBezTo>
                    <a:pt x="3049" y="1"/>
                    <a:pt x="2905" y="56"/>
                    <a:pt x="2795" y="166"/>
                  </a:cubicBezTo>
                  <a:lnTo>
                    <a:pt x="257" y="2704"/>
                  </a:lnTo>
                  <a:cubicBezTo>
                    <a:pt x="1" y="2960"/>
                    <a:pt x="46" y="3385"/>
                    <a:pt x="350" y="3580"/>
                  </a:cubicBezTo>
                  <a:lnTo>
                    <a:pt x="5707" y="6989"/>
                  </a:lnTo>
                  <a:lnTo>
                    <a:pt x="7824" y="4071"/>
                  </a:lnTo>
                  <a:cubicBezTo>
                    <a:pt x="8230" y="3526"/>
                    <a:pt x="8670" y="3008"/>
                    <a:pt x="9140" y="2517"/>
                  </a:cubicBezTo>
                  <a:lnTo>
                    <a:pt x="7264" y="2084"/>
                  </a:lnTo>
                  <a:lnTo>
                    <a:pt x="7484" y="1864"/>
                  </a:lnTo>
                  <a:cubicBezTo>
                    <a:pt x="7697" y="1641"/>
                    <a:pt x="7694" y="1289"/>
                    <a:pt x="7478" y="1072"/>
                  </a:cubicBezTo>
                  <a:cubicBezTo>
                    <a:pt x="7368" y="961"/>
                    <a:pt x="7223" y="905"/>
                    <a:pt x="7078" y="905"/>
                  </a:cubicBezTo>
                  <a:cubicBezTo>
                    <a:pt x="6937" y="905"/>
                    <a:pt x="6795" y="958"/>
                    <a:pt x="6686" y="1063"/>
                  </a:cubicBezTo>
                  <a:lnTo>
                    <a:pt x="5966" y="1786"/>
                  </a:lnTo>
                  <a:lnTo>
                    <a:pt x="3370" y="1186"/>
                  </a:lnTo>
                  <a:lnTo>
                    <a:pt x="3593" y="964"/>
                  </a:lnTo>
                  <a:cubicBezTo>
                    <a:pt x="3813" y="744"/>
                    <a:pt x="3813" y="385"/>
                    <a:pt x="3593" y="166"/>
                  </a:cubicBezTo>
                  <a:cubicBezTo>
                    <a:pt x="3483" y="56"/>
                    <a:pt x="3339" y="1"/>
                    <a:pt x="319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57" name="Google Shape;5557;p69"/>
            <p:cNvSpPr/>
            <p:nvPr/>
          </p:nvSpPr>
          <p:spPr>
            <a:xfrm>
              <a:off x="2224425" y="4777500"/>
              <a:ext cx="90425" cy="102675"/>
            </a:xfrm>
            <a:custGeom>
              <a:avLst/>
              <a:gdLst/>
              <a:ahLst/>
              <a:cxnLst/>
              <a:rect l="l" t="t" r="r" b="b"/>
              <a:pathLst>
                <a:path w="3617" h="4107" extrusionOk="0">
                  <a:moveTo>
                    <a:pt x="3324" y="0"/>
                  </a:moveTo>
                  <a:lnTo>
                    <a:pt x="846" y="1804"/>
                  </a:lnTo>
                  <a:cubicBezTo>
                    <a:pt x="638" y="1994"/>
                    <a:pt x="340" y="2144"/>
                    <a:pt x="0" y="2250"/>
                  </a:cubicBezTo>
                  <a:lnTo>
                    <a:pt x="949" y="3831"/>
                  </a:lnTo>
                  <a:cubicBezTo>
                    <a:pt x="1057" y="4011"/>
                    <a:pt x="1245" y="4106"/>
                    <a:pt x="1435" y="4106"/>
                  </a:cubicBezTo>
                  <a:cubicBezTo>
                    <a:pt x="1578" y="4106"/>
                    <a:pt x="1723" y="4052"/>
                    <a:pt x="1834" y="3939"/>
                  </a:cubicBezTo>
                  <a:lnTo>
                    <a:pt x="3430" y="2343"/>
                  </a:lnTo>
                  <a:cubicBezTo>
                    <a:pt x="3556" y="2217"/>
                    <a:pt x="3617" y="2039"/>
                    <a:pt x="3589" y="1864"/>
                  </a:cubicBezTo>
                  <a:lnTo>
                    <a:pt x="332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58" name="Google Shape;5558;p69"/>
            <p:cNvSpPr/>
            <p:nvPr/>
          </p:nvSpPr>
          <p:spPr>
            <a:xfrm>
              <a:off x="2454100" y="4400250"/>
              <a:ext cx="116550" cy="107300"/>
            </a:xfrm>
            <a:custGeom>
              <a:avLst/>
              <a:gdLst/>
              <a:ahLst/>
              <a:cxnLst/>
              <a:rect l="l" t="t" r="r" b="b"/>
              <a:pathLst>
                <a:path w="4662" h="4292" extrusionOk="0">
                  <a:moveTo>
                    <a:pt x="2188" y="0"/>
                  </a:moveTo>
                  <a:cubicBezTo>
                    <a:pt x="1911" y="0"/>
                    <a:pt x="1630" y="51"/>
                    <a:pt x="1361" y="155"/>
                  </a:cubicBezTo>
                  <a:cubicBezTo>
                    <a:pt x="1015" y="287"/>
                    <a:pt x="675" y="432"/>
                    <a:pt x="341" y="588"/>
                  </a:cubicBezTo>
                  <a:cubicBezTo>
                    <a:pt x="0" y="1600"/>
                    <a:pt x="265" y="2717"/>
                    <a:pt x="1021" y="3470"/>
                  </a:cubicBezTo>
                  <a:cubicBezTo>
                    <a:pt x="1558" y="4004"/>
                    <a:pt x="2275" y="4291"/>
                    <a:pt x="3007" y="4291"/>
                  </a:cubicBezTo>
                  <a:cubicBezTo>
                    <a:pt x="3307" y="4291"/>
                    <a:pt x="3609" y="4243"/>
                    <a:pt x="3903" y="4145"/>
                  </a:cubicBezTo>
                  <a:cubicBezTo>
                    <a:pt x="4060" y="3813"/>
                    <a:pt x="4204" y="3473"/>
                    <a:pt x="4337" y="3130"/>
                  </a:cubicBezTo>
                  <a:cubicBezTo>
                    <a:pt x="4662" y="2281"/>
                    <a:pt x="4457" y="1320"/>
                    <a:pt x="3816" y="676"/>
                  </a:cubicBezTo>
                  <a:cubicBezTo>
                    <a:pt x="3375" y="235"/>
                    <a:pt x="2787" y="0"/>
                    <a:pt x="218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59" name="Google Shape;5559;p69"/>
            <p:cNvSpPr/>
            <p:nvPr/>
          </p:nvSpPr>
          <p:spPr>
            <a:xfrm>
              <a:off x="2152975" y="4431500"/>
              <a:ext cx="381925" cy="377725"/>
            </a:xfrm>
            <a:custGeom>
              <a:avLst/>
              <a:gdLst/>
              <a:ahLst/>
              <a:cxnLst/>
              <a:rect l="l" t="t" r="r" b="b"/>
              <a:pathLst>
                <a:path w="15277" h="15109" extrusionOk="0">
                  <a:moveTo>
                    <a:pt x="11062" y="3658"/>
                  </a:moveTo>
                  <a:cubicBezTo>
                    <a:pt x="11207" y="3658"/>
                    <a:pt x="11353" y="3714"/>
                    <a:pt x="11464" y="3825"/>
                  </a:cubicBezTo>
                  <a:cubicBezTo>
                    <a:pt x="11681" y="4042"/>
                    <a:pt x="11684" y="4394"/>
                    <a:pt x="11470" y="4617"/>
                  </a:cubicBezTo>
                  <a:lnTo>
                    <a:pt x="9076" y="7011"/>
                  </a:lnTo>
                  <a:cubicBezTo>
                    <a:pt x="8965" y="7122"/>
                    <a:pt x="8820" y="7178"/>
                    <a:pt x="8675" y="7178"/>
                  </a:cubicBezTo>
                  <a:cubicBezTo>
                    <a:pt x="8530" y="7178"/>
                    <a:pt x="8385" y="7122"/>
                    <a:pt x="8275" y="7011"/>
                  </a:cubicBezTo>
                  <a:cubicBezTo>
                    <a:pt x="8055" y="6791"/>
                    <a:pt x="8055" y="6433"/>
                    <a:pt x="8275" y="6213"/>
                  </a:cubicBezTo>
                  <a:lnTo>
                    <a:pt x="10672" y="3816"/>
                  </a:lnTo>
                  <a:cubicBezTo>
                    <a:pt x="10781" y="3711"/>
                    <a:pt x="10921" y="3658"/>
                    <a:pt x="11062" y="3658"/>
                  </a:cubicBezTo>
                  <a:close/>
                  <a:moveTo>
                    <a:pt x="11136" y="1"/>
                  </a:moveTo>
                  <a:lnTo>
                    <a:pt x="11136" y="1"/>
                  </a:lnTo>
                  <a:cubicBezTo>
                    <a:pt x="9278" y="1079"/>
                    <a:pt x="7658" y="2524"/>
                    <a:pt x="6378" y="4253"/>
                  </a:cubicBezTo>
                  <a:lnTo>
                    <a:pt x="624" y="12169"/>
                  </a:lnTo>
                  <a:cubicBezTo>
                    <a:pt x="0" y="12877"/>
                    <a:pt x="15" y="13979"/>
                    <a:pt x="660" y="14623"/>
                  </a:cubicBezTo>
                  <a:cubicBezTo>
                    <a:pt x="992" y="14957"/>
                    <a:pt x="1464" y="15108"/>
                    <a:pt x="1921" y="15108"/>
                  </a:cubicBezTo>
                  <a:cubicBezTo>
                    <a:pt x="2351" y="15108"/>
                    <a:pt x="2767" y="14974"/>
                    <a:pt x="3039" y="14732"/>
                  </a:cubicBezTo>
                  <a:lnTo>
                    <a:pt x="11037" y="8905"/>
                  </a:lnTo>
                  <a:cubicBezTo>
                    <a:pt x="12759" y="7628"/>
                    <a:pt x="14201" y="6014"/>
                    <a:pt x="15276" y="4162"/>
                  </a:cubicBezTo>
                  <a:lnTo>
                    <a:pt x="15276" y="4162"/>
                  </a:lnTo>
                  <a:cubicBezTo>
                    <a:pt x="15201" y="4166"/>
                    <a:pt x="15126" y="4168"/>
                    <a:pt x="15052" y="4168"/>
                  </a:cubicBezTo>
                  <a:cubicBezTo>
                    <a:pt x="13942" y="4168"/>
                    <a:pt x="12979" y="3729"/>
                    <a:pt x="12265" y="3018"/>
                  </a:cubicBezTo>
                  <a:cubicBezTo>
                    <a:pt x="11446" y="2199"/>
                    <a:pt x="11076" y="1091"/>
                    <a:pt x="1113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560" name="Google Shape;5560;p69"/>
          <p:cNvGrpSpPr/>
          <p:nvPr/>
        </p:nvGrpSpPr>
        <p:grpSpPr>
          <a:xfrm>
            <a:off x="6315036" y="3538907"/>
            <a:ext cx="298169" cy="339218"/>
            <a:chOff x="2707950" y="4399325"/>
            <a:chExt cx="423475" cy="481775"/>
          </a:xfrm>
        </p:grpSpPr>
        <p:sp>
          <p:nvSpPr>
            <p:cNvPr id="5561" name="Google Shape;5561;p69"/>
            <p:cNvSpPr/>
            <p:nvPr/>
          </p:nvSpPr>
          <p:spPr>
            <a:xfrm>
              <a:off x="2905550" y="4515000"/>
              <a:ext cx="28275" cy="366100"/>
            </a:xfrm>
            <a:custGeom>
              <a:avLst/>
              <a:gdLst/>
              <a:ahLst/>
              <a:cxnLst/>
              <a:rect l="l" t="t" r="r" b="b"/>
              <a:pathLst>
                <a:path w="1131" h="14644" extrusionOk="0">
                  <a:moveTo>
                    <a:pt x="1" y="0"/>
                  </a:moveTo>
                  <a:lnTo>
                    <a:pt x="1" y="14644"/>
                  </a:lnTo>
                  <a:lnTo>
                    <a:pt x="1130" y="14644"/>
                  </a:lnTo>
                  <a:lnTo>
                    <a:pt x="113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62" name="Google Shape;5562;p69"/>
            <p:cNvSpPr/>
            <p:nvPr/>
          </p:nvSpPr>
          <p:spPr>
            <a:xfrm>
              <a:off x="2962025" y="4710725"/>
              <a:ext cx="141175" cy="29225"/>
            </a:xfrm>
            <a:custGeom>
              <a:avLst/>
              <a:gdLst/>
              <a:ahLst/>
              <a:cxnLst/>
              <a:rect l="l" t="t" r="r" b="b"/>
              <a:pathLst>
                <a:path w="5647" h="1169" extrusionOk="0">
                  <a:moveTo>
                    <a:pt x="0" y="0"/>
                  </a:moveTo>
                  <a:lnTo>
                    <a:pt x="0" y="1169"/>
                  </a:lnTo>
                  <a:lnTo>
                    <a:pt x="5646" y="1169"/>
                  </a:lnTo>
                  <a:lnTo>
                    <a:pt x="564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63" name="Google Shape;5563;p69"/>
            <p:cNvSpPr/>
            <p:nvPr/>
          </p:nvSpPr>
          <p:spPr>
            <a:xfrm>
              <a:off x="2962025" y="4768175"/>
              <a:ext cx="141175" cy="112925"/>
            </a:xfrm>
            <a:custGeom>
              <a:avLst/>
              <a:gdLst/>
              <a:ahLst/>
              <a:cxnLst/>
              <a:rect l="l" t="t" r="r" b="b"/>
              <a:pathLst>
                <a:path w="5647" h="4517" extrusionOk="0">
                  <a:moveTo>
                    <a:pt x="0" y="0"/>
                  </a:moveTo>
                  <a:lnTo>
                    <a:pt x="0" y="4517"/>
                  </a:lnTo>
                  <a:lnTo>
                    <a:pt x="3951" y="4517"/>
                  </a:lnTo>
                  <a:cubicBezTo>
                    <a:pt x="4888" y="4517"/>
                    <a:pt x="5646" y="3758"/>
                    <a:pt x="5646" y="2825"/>
                  </a:cubicBezTo>
                  <a:lnTo>
                    <a:pt x="564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64" name="Google Shape;5564;p69"/>
            <p:cNvSpPr/>
            <p:nvPr/>
          </p:nvSpPr>
          <p:spPr>
            <a:xfrm>
              <a:off x="2736175" y="4710725"/>
              <a:ext cx="141175" cy="29225"/>
            </a:xfrm>
            <a:custGeom>
              <a:avLst/>
              <a:gdLst/>
              <a:ahLst/>
              <a:cxnLst/>
              <a:rect l="l" t="t" r="r" b="b"/>
              <a:pathLst>
                <a:path w="5647" h="1169" extrusionOk="0">
                  <a:moveTo>
                    <a:pt x="1" y="0"/>
                  </a:moveTo>
                  <a:lnTo>
                    <a:pt x="1" y="1169"/>
                  </a:lnTo>
                  <a:lnTo>
                    <a:pt x="5647" y="1169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65" name="Google Shape;5565;p69"/>
            <p:cNvSpPr/>
            <p:nvPr/>
          </p:nvSpPr>
          <p:spPr>
            <a:xfrm>
              <a:off x="2736175" y="4768175"/>
              <a:ext cx="141175" cy="112925"/>
            </a:xfrm>
            <a:custGeom>
              <a:avLst/>
              <a:gdLst/>
              <a:ahLst/>
              <a:cxnLst/>
              <a:rect l="l" t="t" r="r" b="b"/>
              <a:pathLst>
                <a:path w="5647" h="4517" extrusionOk="0">
                  <a:moveTo>
                    <a:pt x="1" y="0"/>
                  </a:moveTo>
                  <a:lnTo>
                    <a:pt x="1" y="2825"/>
                  </a:lnTo>
                  <a:cubicBezTo>
                    <a:pt x="1" y="3758"/>
                    <a:pt x="759" y="4517"/>
                    <a:pt x="1693" y="4517"/>
                  </a:cubicBezTo>
                  <a:lnTo>
                    <a:pt x="5647" y="4517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66" name="Google Shape;5566;p69"/>
            <p:cNvSpPr/>
            <p:nvPr/>
          </p:nvSpPr>
          <p:spPr>
            <a:xfrm>
              <a:off x="2707950" y="4515075"/>
              <a:ext cx="169400" cy="82825"/>
            </a:xfrm>
            <a:custGeom>
              <a:avLst/>
              <a:gdLst/>
              <a:ahLst/>
              <a:cxnLst/>
              <a:rect l="l" t="t" r="r" b="b"/>
              <a:pathLst>
                <a:path w="6776" h="3313" extrusionOk="0">
                  <a:moveTo>
                    <a:pt x="1693" y="0"/>
                  </a:moveTo>
                  <a:cubicBezTo>
                    <a:pt x="759" y="0"/>
                    <a:pt x="0" y="756"/>
                    <a:pt x="0" y="1693"/>
                  </a:cubicBezTo>
                  <a:lnTo>
                    <a:pt x="0" y="2747"/>
                  </a:lnTo>
                  <a:cubicBezTo>
                    <a:pt x="0" y="3060"/>
                    <a:pt x="253" y="3313"/>
                    <a:pt x="563" y="3313"/>
                  </a:cubicBezTo>
                  <a:lnTo>
                    <a:pt x="6776" y="3313"/>
                  </a:lnTo>
                  <a:lnTo>
                    <a:pt x="677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67" name="Google Shape;5567;p69"/>
            <p:cNvSpPr/>
            <p:nvPr/>
          </p:nvSpPr>
          <p:spPr>
            <a:xfrm>
              <a:off x="2736175" y="4626025"/>
              <a:ext cx="141175" cy="56500"/>
            </a:xfrm>
            <a:custGeom>
              <a:avLst/>
              <a:gdLst/>
              <a:ahLst/>
              <a:cxnLst/>
              <a:rect l="l" t="t" r="r" b="b"/>
              <a:pathLst>
                <a:path w="5647" h="2260" extrusionOk="0">
                  <a:moveTo>
                    <a:pt x="1" y="1"/>
                  </a:moveTo>
                  <a:lnTo>
                    <a:pt x="1" y="2259"/>
                  </a:lnTo>
                  <a:lnTo>
                    <a:pt x="5647" y="2259"/>
                  </a:lnTo>
                  <a:lnTo>
                    <a:pt x="564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68" name="Google Shape;5568;p69"/>
            <p:cNvSpPr/>
            <p:nvPr/>
          </p:nvSpPr>
          <p:spPr>
            <a:xfrm>
              <a:off x="2850525" y="4430375"/>
              <a:ext cx="138325" cy="56500"/>
            </a:xfrm>
            <a:custGeom>
              <a:avLst/>
              <a:gdLst/>
              <a:ahLst/>
              <a:cxnLst/>
              <a:rect l="l" t="t" r="r" b="b"/>
              <a:pathLst>
                <a:path w="5533" h="2260" extrusionOk="0">
                  <a:moveTo>
                    <a:pt x="2765" y="1"/>
                  </a:moveTo>
                  <a:cubicBezTo>
                    <a:pt x="1500" y="1"/>
                    <a:pt x="275" y="916"/>
                    <a:pt x="1" y="2259"/>
                  </a:cubicBezTo>
                  <a:lnTo>
                    <a:pt x="5532" y="2259"/>
                  </a:lnTo>
                  <a:cubicBezTo>
                    <a:pt x="5258" y="910"/>
                    <a:pt x="4030" y="1"/>
                    <a:pt x="27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69" name="Google Shape;5569;p69"/>
            <p:cNvSpPr/>
            <p:nvPr/>
          </p:nvSpPr>
          <p:spPr>
            <a:xfrm>
              <a:off x="2974300" y="4399350"/>
              <a:ext cx="129650" cy="87525"/>
            </a:xfrm>
            <a:custGeom>
              <a:avLst/>
              <a:gdLst/>
              <a:ahLst/>
              <a:cxnLst/>
              <a:rect l="l" t="t" r="r" b="b"/>
              <a:pathLst>
                <a:path w="5186" h="3501" extrusionOk="0">
                  <a:moveTo>
                    <a:pt x="2058" y="0"/>
                  </a:moveTo>
                  <a:cubicBezTo>
                    <a:pt x="1374" y="0"/>
                    <a:pt x="670" y="239"/>
                    <a:pt x="0" y="775"/>
                  </a:cubicBezTo>
                  <a:cubicBezTo>
                    <a:pt x="931" y="1398"/>
                    <a:pt x="1554" y="2389"/>
                    <a:pt x="1714" y="3500"/>
                  </a:cubicBezTo>
                  <a:lnTo>
                    <a:pt x="4397" y="3500"/>
                  </a:lnTo>
                  <a:cubicBezTo>
                    <a:pt x="4842" y="3497"/>
                    <a:pt x="5185" y="3109"/>
                    <a:pt x="5131" y="2666"/>
                  </a:cubicBezTo>
                  <a:cubicBezTo>
                    <a:pt x="5128" y="2639"/>
                    <a:pt x="5125" y="2609"/>
                    <a:pt x="5119" y="2579"/>
                  </a:cubicBezTo>
                  <a:cubicBezTo>
                    <a:pt x="4936" y="1482"/>
                    <a:pt x="4207" y="609"/>
                    <a:pt x="3171" y="212"/>
                  </a:cubicBezTo>
                  <a:cubicBezTo>
                    <a:pt x="2813" y="74"/>
                    <a:pt x="2438" y="0"/>
                    <a:pt x="205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70" name="Google Shape;5570;p69"/>
            <p:cNvSpPr/>
            <p:nvPr/>
          </p:nvSpPr>
          <p:spPr>
            <a:xfrm>
              <a:off x="2735425" y="4399325"/>
              <a:ext cx="129650" cy="87475"/>
            </a:xfrm>
            <a:custGeom>
              <a:avLst/>
              <a:gdLst/>
              <a:ahLst/>
              <a:cxnLst/>
              <a:rect l="l" t="t" r="r" b="b"/>
              <a:pathLst>
                <a:path w="5186" h="3499" extrusionOk="0">
                  <a:moveTo>
                    <a:pt x="3150" y="0"/>
                  </a:moveTo>
                  <a:cubicBezTo>
                    <a:pt x="2765" y="0"/>
                    <a:pt x="2385" y="77"/>
                    <a:pt x="2015" y="219"/>
                  </a:cubicBezTo>
                  <a:cubicBezTo>
                    <a:pt x="979" y="616"/>
                    <a:pt x="250" y="1483"/>
                    <a:pt x="67" y="2580"/>
                  </a:cubicBezTo>
                  <a:cubicBezTo>
                    <a:pt x="64" y="2610"/>
                    <a:pt x="58" y="2637"/>
                    <a:pt x="55" y="2667"/>
                  </a:cubicBezTo>
                  <a:cubicBezTo>
                    <a:pt x="0" y="3110"/>
                    <a:pt x="344" y="3498"/>
                    <a:pt x="789" y="3498"/>
                  </a:cubicBezTo>
                  <a:lnTo>
                    <a:pt x="3475" y="3498"/>
                  </a:lnTo>
                  <a:cubicBezTo>
                    <a:pt x="3632" y="2390"/>
                    <a:pt x="4255" y="1399"/>
                    <a:pt x="5186" y="776"/>
                  </a:cubicBezTo>
                  <a:cubicBezTo>
                    <a:pt x="4510" y="236"/>
                    <a:pt x="3823" y="0"/>
                    <a:pt x="315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71" name="Google Shape;5571;p69"/>
            <p:cNvSpPr/>
            <p:nvPr/>
          </p:nvSpPr>
          <p:spPr>
            <a:xfrm>
              <a:off x="2962025" y="4515075"/>
              <a:ext cx="169400" cy="82825"/>
            </a:xfrm>
            <a:custGeom>
              <a:avLst/>
              <a:gdLst/>
              <a:ahLst/>
              <a:cxnLst/>
              <a:rect l="l" t="t" r="r" b="b"/>
              <a:pathLst>
                <a:path w="6776" h="3313" extrusionOk="0">
                  <a:moveTo>
                    <a:pt x="0" y="0"/>
                  </a:moveTo>
                  <a:lnTo>
                    <a:pt x="0" y="3313"/>
                  </a:lnTo>
                  <a:lnTo>
                    <a:pt x="6209" y="3313"/>
                  </a:lnTo>
                  <a:cubicBezTo>
                    <a:pt x="6523" y="3313"/>
                    <a:pt x="6776" y="3060"/>
                    <a:pt x="6776" y="2747"/>
                  </a:cubicBezTo>
                  <a:lnTo>
                    <a:pt x="6776" y="1693"/>
                  </a:lnTo>
                  <a:cubicBezTo>
                    <a:pt x="6776" y="756"/>
                    <a:pt x="6017" y="0"/>
                    <a:pt x="508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72" name="Google Shape;5572;p69"/>
            <p:cNvSpPr/>
            <p:nvPr/>
          </p:nvSpPr>
          <p:spPr>
            <a:xfrm>
              <a:off x="2962025" y="4626025"/>
              <a:ext cx="141175" cy="56500"/>
            </a:xfrm>
            <a:custGeom>
              <a:avLst/>
              <a:gdLst/>
              <a:ahLst/>
              <a:cxnLst/>
              <a:rect l="l" t="t" r="r" b="b"/>
              <a:pathLst>
                <a:path w="5647" h="2260" extrusionOk="0">
                  <a:moveTo>
                    <a:pt x="0" y="1"/>
                  </a:moveTo>
                  <a:lnTo>
                    <a:pt x="0" y="2259"/>
                  </a:lnTo>
                  <a:lnTo>
                    <a:pt x="5646" y="2259"/>
                  </a:lnTo>
                  <a:lnTo>
                    <a:pt x="564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573" name="Google Shape;5573;p69"/>
          <p:cNvGrpSpPr/>
          <p:nvPr/>
        </p:nvGrpSpPr>
        <p:grpSpPr>
          <a:xfrm>
            <a:off x="6744555" y="3538881"/>
            <a:ext cx="275057" cy="339271"/>
            <a:chOff x="3330525" y="4399275"/>
            <a:chExt cx="390650" cy="481850"/>
          </a:xfrm>
        </p:grpSpPr>
        <p:sp>
          <p:nvSpPr>
            <p:cNvPr id="5574" name="Google Shape;5574;p69"/>
            <p:cNvSpPr/>
            <p:nvPr/>
          </p:nvSpPr>
          <p:spPr>
            <a:xfrm>
              <a:off x="3543950" y="4648550"/>
              <a:ext cx="78450" cy="95775"/>
            </a:xfrm>
            <a:custGeom>
              <a:avLst/>
              <a:gdLst/>
              <a:ahLst/>
              <a:cxnLst/>
              <a:rect l="l" t="t" r="r" b="b"/>
              <a:pathLst>
                <a:path w="3138" h="3831" extrusionOk="0">
                  <a:moveTo>
                    <a:pt x="2677" y="0"/>
                  </a:moveTo>
                  <a:cubicBezTo>
                    <a:pt x="2298" y="356"/>
                    <a:pt x="1861" y="648"/>
                    <a:pt x="1388" y="858"/>
                  </a:cubicBezTo>
                  <a:lnTo>
                    <a:pt x="0" y="2948"/>
                  </a:lnTo>
                  <a:lnTo>
                    <a:pt x="880" y="3831"/>
                  </a:lnTo>
                  <a:lnTo>
                    <a:pt x="3138" y="443"/>
                  </a:lnTo>
                  <a:lnTo>
                    <a:pt x="267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75" name="Google Shape;5575;p69"/>
            <p:cNvSpPr/>
            <p:nvPr/>
          </p:nvSpPr>
          <p:spPr>
            <a:xfrm>
              <a:off x="3427250" y="4456050"/>
              <a:ext cx="197650" cy="197175"/>
            </a:xfrm>
            <a:custGeom>
              <a:avLst/>
              <a:gdLst/>
              <a:ahLst/>
              <a:cxnLst/>
              <a:rect l="l" t="t" r="r" b="b"/>
              <a:pathLst>
                <a:path w="7906" h="7887" extrusionOk="0">
                  <a:moveTo>
                    <a:pt x="7520" y="0"/>
                  </a:moveTo>
                  <a:cubicBezTo>
                    <a:pt x="6863" y="1374"/>
                    <a:pt x="5475" y="2247"/>
                    <a:pt x="3952" y="2247"/>
                  </a:cubicBezTo>
                  <a:lnTo>
                    <a:pt x="1" y="2247"/>
                  </a:lnTo>
                  <a:lnTo>
                    <a:pt x="1" y="3942"/>
                  </a:lnTo>
                  <a:cubicBezTo>
                    <a:pt x="1" y="5698"/>
                    <a:pt x="1154" y="7137"/>
                    <a:pt x="2587" y="7643"/>
                  </a:cubicBezTo>
                  <a:lnTo>
                    <a:pt x="2597" y="7643"/>
                  </a:lnTo>
                  <a:cubicBezTo>
                    <a:pt x="3006" y="7806"/>
                    <a:pt x="3480" y="7887"/>
                    <a:pt x="3953" y="7887"/>
                  </a:cubicBezTo>
                  <a:cubicBezTo>
                    <a:pt x="4426" y="7887"/>
                    <a:pt x="4899" y="7806"/>
                    <a:pt x="5307" y="7643"/>
                  </a:cubicBezTo>
                  <a:lnTo>
                    <a:pt x="5319" y="7643"/>
                  </a:lnTo>
                  <a:cubicBezTo>
                    <a:pt x="6451" y="7306"/>
                    <a:pt x="7905" y="5848"/>
                    <a:pt x="7905" y="3942"/>
                  </a:cubicBezTo>
                  <a:lnTo>
                    <a:pt x="7905" y="1684"/>
                  </a:lnTo>
                  <a:cubicBezTo>
                    <a:pt x="7905" y="1100"/>
                    <a:pt x="7776" y="524"/>
                    <a:pt x="752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76" name="Google Shape;5576;p69"/>
            <p:cNvSpPr/>
            <p:nvPr/>
          </p:nvSpPr>
          <p:spPr>
            <a:xfrm>
              <a:off x="3428150" y="4399275"/>
              <a:ext cx="166925" cy="84725"/>
            </a:xfrm>
            <a:custGeom>
              <a:avLst/>
              <a:gdLst/>
              <a:ahLst/>
              <a:cxnLst/>
              <a:rect l="l" t="t" r="r" b="b"/>
              <a:pathLst>
                <a:path w="6677" h="3389" extrusionOk="0">
                  <a:moveTo>
                    <a:pt x="3921" y="1"/>
                  </a:moveTo>
                  <a:cubicBezTo>
                    <a:pt x="3917" y="1"/>
                    <a:pt x="3913" y="1"/>
                    <a:pt x="3910" y="1"/>
                  </a:cubicBezTo>
                  <a:cubicBezTo>
                    <a:pt x="1946" y="4"/>
                    <a:pt x="284" y="1446"/>
                    <a:pt x="1" y="3389"/>
                  </a:cubicBezTo>
                  <a:lnTo>
                    <a:pt x="3910" y="3389"/>
                  </a:lnTo>
                  <a:cubicBezTo>
                    <a:pt x="5247" y="3389"/>
                    <a:pt x="6403" y="2452"/>
                    <a:pt x="6677" y="1142"/>
                  </a:cubicBezTo>
                  <a:cubicBezTo>
                    <a:pt x="5945" y="410"/>
                    <a:pt x="4953" y="1"/>
                    <a:pt x="392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77" name="Google Shape;5577;p69"/>
            <p:cNvSpPr/>
            <p:nvPr/>
          </p:nvSpPr>
          <p:spPr>
            <a:xfrm>
              <a:off x="3330525" y="4674000"/>
              <a:ext cx="181225" cy="207125"/>
            </a:xfrm>
            <a:custGeom>
              <a:avLst/>
              <a:gdLst/>
              <a:ahLst/>
              <a:cxnLst/>
              <a:rect l="l" t="t" r="r" b="b"/>
              <a:pathLst>
                <a:path w="7249" h="8285" extrusionOk="0">
                  <a:moveTo>
                    <a:pt x="2972" y="0"/>
                  </a:moveTo>
                  <a:lnTo>
                    <a:pt x="1455" y="440"/>
                  </a:lnTo>
                  <a:cubicBezTo>
                    <a:pt x="542" y="744"/>
                    <a:pt x="0" y="1716"/>
                    <a:pt x="235" y="2620"/>
                  </a:cubicBezTo>
                  <a:lnTo>
                    <a:pt x="1229" y="7832"/>
                  </a:lnTo>
                  <a:cubicBezTo>
                    <a:pt x="1289" y="8091"/>
                    <a:pt x="1518" y="8278"/>
                    <a:pt x="1783" y="8284"/>
                  </a:cubicBezTo>
                  <a:cubicBezTo>
                    <a:pt x="1787" y="8284"/>
                    <a:pt x="1792" y="8285"/>
                    <a:pt x="1796" y="8285"/>
                  </a:cubicBezTo>
                  <a:cubicBezTo>
                    <a:pt x="1816" y="8285"/>
                    <a:pt x="1835" y="8279"/>
                    <a:pt x="1852" y="8272"/>
                  </a:cubicBezTo>
                  <a:cubicBezTo>
                    <a:pt x="1861" y="8284"/>
                    <a:pt x="1861" y="8284"/>
                    <a:pt x="1873" y="8284"/>
                  </a:cubicBezTo>
                  <a:lnTo>
                    <a:pt x="7248" y="8284"/>
                  </a:lnTo>
                  <a:lnTo>
                    <a:pt x="7248" y="3364"/>
                  </a:lnTo>
                  <a:lnTo>
                    <a:pt x="6514" y="4086"/>
                  </a:lnTo>
                  <a:cubicBezTo>
                    <a:pt x="6410" y="4202"/>
                    <a:pt x="6270" y="4259"/>
                    <a:pt x="6126" y="4259"/>
                  </a:cubicBezTo>
                  <a:cubicBezTo>
                    <a:pt x="5952" y="4259"/>
                    <a:pt x="5772" y="4175"/>
                    <a:pt x="5646" y="4008"/>
                  </a:cubicBezTo>
                  <a:lnTo>
                    <a:pt x="297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78" name="Google Shape;5578;p69"/>
            <p:cNvSpPr/>
            <p:nvPr/>
          </p:nvSpPr>
          <p:spPr>
            <a:xfrm>
              <a:off x="3540175" y="4674000"/>
              <a:ext cx="181000" cy="207100"/>
            </a:xfrm>
            <a:custGeom>
              <a:avLst/>
              <a:gdLst/>
              <a:ahLst/>
              <a:cxnLst/>
              <a:rect l="l" t="t" r="r" b="b"/>
              <a:pathLst>
                <a:path w="7240" h="8284" extrusionOk="0">
                  <a:moveTo>
                    <a:pt x="3951" y="4821"/>
                  </a:moveTo>
                  <a:cubicBezTo>
                    <a:pt x="4701" y="4821"/>
                    <a:pt x="4701" y="5950"/>
                    <a:pt x="3951" y="5950"/>
                  </a:cubicBezTo>
                  <a:lnTo>
                    <a:pt x="2822" y="5950"/>
                  </a:lnTo>
                  <a:cubicBezTo>
                    <a:pt x="2075" y="5950"/>
                    <a:pt x="2075" y="4821"/>
                    <a:pt x="2822" y="4821"/>
                  </a:cubicBezTo>
                  <a:close/>
                  <a:moveTo>
                    <a:pt x="4280" y="0"/>
                  </a:moveTo>
                  <a:lnTo>
                    <a:pt x="1603" y="4008"/>
                  </a:lnTo>
                  <a:cubicBezTo>
                    <a:pt x="1476" y="4178"/>
                    <a:pt x="1297" y="4257"/>
                    <a:pt x="1126" y="4257"/>
                  </a:cubicBezTo>
                  <a:cubicBezTo>
                    <a:pt x="977" y="4257"/>
                    <a:pt x="834" y="4197"/>
                    <a:pt x="735" y="4086"/>
                  </a:cubicBezTo>
                  <a:lnTo>
                    <a:pt x="1" y="3364"/>
                  </a:lnTo>
                  <a:lnTo>
                    <a:pt x="1" y="8284"/>
                  </a:lnTo>
                  <a:lnTo>
                    <a:pt x="5454" y="8284"/>
                  </a:lnTo>
                  <a:cubicBezTo>
                    <a:pt x="5722" y="8284"/>
                    <a:pt x="5954" y="8094"/>
                    <a:pt x="6008" y="7832"/>
                  </a:cubicBezTo>
                  <a:lnTo>
                    <a:pt x="7002" y="2653"/>
                  </a:lnTo>
                  <a:cubicBezTo>
                    <a:pt x="7240" y="1716"/>
                    <a:pt x="6707" y="744"/>
                    <a:pt x="5770" y="428"/>
                  </a:cubicBezTo>
                  <a:lnTo>
                    <a:pt x="428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79" name="Google Shape;5579;p69"/>
            <p:cNvSpPr/>
            <p:nvPr/>
          </p:nvSpPr>
          <p:spPr>
            <a:xfrm>
              <a:off x="3429975" y="4648850"/>
              <a:ext cx="78225" cy="95400"/>
            </a:xfrm>
            <a:custGeom>
              <a:avLst/>
              <a:gdLst/>
              <a:ahLst/>
              <a:cxnLst/>
              <a:rect l="l" t="t" r="r" b="b"/>
              <a:pathLst>
                <a:path w="3129" h="3816" extrusionOk="0">
                  <a:moveTo>
                    <a:pt x="452" y="0"/>
                  </a:moveTo>
                  <a:lnTo>
                    <a:pt x="0" y="440"/>
                  </a:lnTo>
                  <a:lnTo>
                    <a:pt x="2247" y="3816"/>
                  </a:lnTo>
                  <a:lnTo>
                    <a:pt x="3129" y="2936"/>
                  </a:lnTo>
                  <a:lnTo>
                    <a:pt x="1741" y="846"/>
                  </a:lnTo>
                  <a:cubicBezTo>
                    <a:pt x="1268" y="636"/>
                    <a:pt x="834" y="350"/>
                    <a:pt x="45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80" name="Google Shape;5580;p69"/>
            <p:cNvSpPr/>
            <p:nvPr/>
          </p:nvSpPr>
          <p:spPr>
            <a:xfrm>
              <a:off x="3514200" y="4681000"/>
              <a:ext cx="23150" cy="17550"/>
            </a:xfrm>
            <a:custGeom>
              <a:avLst/>
              <a:gdLst/>
              <a:ahLst/>
              <a:cxnLst/>
              <a:rect l="l" t="t" r="r" b="b"/>
              <a:pathLst>
                <a:path w="926" h="702" extrusionOk="0">
                  <a:moveTo>
                    <a:pt x="1" y="0"/>
                  </a:moveTo>
                  <a:lnTo>
                    <a:pt x="465" y="702"/>
                  </a:lnTo>
                  <a:lnTo>
                    <a:pt x="925" y="0"/>
                  </a:lnTo>
                  <a:lnTo>
                    <a:pt x="916" y="0"/>
                  </a:lnTo>
                  <a:cubicBezTo>
                    <a:pt x="769" y="12"/>
                    <a:pt x="609" y="24"/>
                    <a:pt x="465" y="24"/>
                  </a:cubicBezTo>
                  <a:cubicBezTo>
                    <a:pt x="317" y="24"/>
                    <a:pt x="157" y="12"/>
                    <a:pt x="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581" name="Google Shape;5581;p69"/>
          <p:cNvGrpSpPr/>
          <p:nvPr/>
        </p:nvGrpSpPr>
        <p:grpSpPr>
          <a:xfrm>
            <a:off x="7169084" y="3538890"/>
            <a:ext cx="253265" cy="339253"/>
            <a:chOff x="3938800" y="4399275"/>
            <a:chExt cx="359700" cy="481825"/>
          </a:xfrm>
        </p:grpSpPr>
        <p:sp>
          <p:nvSpPr>
            <p:cNvPr id="5582" name="Google Shape;5582;p69"/>
            <p:cNvSpPr/>
            <p:nvPr/>
          </p:nvSpPr>
          <p:spPr>
            <a:xfrm>
              <a:off x="4022650" y="4427525"/>
              <a:ext cx="166625" cy="84700"/>
            </a:xfrm>
            <a:custGeom>
              <a:avLst/>
              <a:gdLst/>
              <a:ahLst/>
              <a:cxnLst/>
              <a:rect l="l" t="t" r="r" b="b"/>
              <a:pathLst>
                <a:path w="6665" h="3388" extrusionOk="0">
                  <a:moveTo>
                    <a:pt x="3909" y="0"/>
                  </a:moveTo>
                  <a:cubicBezTo>
                    <a:pt x="1946" y="3"/>
                    <a:pt x="284" y="1446"/>
                    <a:pt x="1" y="3388"/>
                  </a:cubicBezTo>
                  <a:lnTo>
                    <a:pt x="3909" y="3388"/>
                  </a:lnTo>
                  <a:cubicBezTo>
                    <a:pt x="4807" y="3385"/>
                    <a:pt x="5647" y="2957"/>
                    <a:pt x="6180" y="2235"/>
                  </a:cubicBezTo>
                  <a:cubicBezTo>
                    <a:pt x="6421" y="1909"/>
                    <a:pt x="6589" y="1530"/>
                    <a:pt x="6665" y="1129"/>
                  </a:cubicBezTo>
                  <a:cubicBezTo>
                    <a:pt x="6135" y="602"/>
                    <a:pt x="5463" y="241"/>
                    <a:pt x="4734" y="91"/>
                  </a:cubicBezTo>
                  <a:cubicBezTo>
                    <a:pt x="4463" y="30"/>
                    <a:pt x="4186" y="0"/>
                    <a:pt x="390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83" name="Google Shape;5583;p69"/>
            <p:cNvSpPr/>
            <p:nvPr/>
          </p:nvSpPr>
          <p:spPr>
            <a:xfrm>
              <a:off x="4021450" y="4484275"/>
              <a:ext cx="197650" cy="199225"/>
            </a:xfrm>
            <a:custGeom>
              <a:avLst/>
              <a:gdLst/>
              <a:ahLst/>
              <a:cxnLst/>
              <a:rect l="l" t="t" r="r" b="b"/>
              <a:pathLst>
                <a:path w="7906" h="7969" extrusionOk="0">
                  <a:moveTo>
                    <a:pt x="7526" y="1"/>
                  </a:moveTo>
                  <a:cubicBezTo>
                    <a:pt x="7420" y="223"/>
                    <a:pt x="7291" y="434"/>
                    <a:pt x="7140" y="633"/>
                  </a:cubicBezTo>
                  <a:cubicBezTo>
                    <a:pt x="6396" y="1648"/>
                    <a:pt x="5216" y="2247"/>
                    <a:pt x="3957" y="2247"/>
                  </a:cubicBezTo>
                  <a:lnTo>
                    <a:pt x="4" y="2247"/>
                  </a:lnTo>
                  <a:lnTo>
                    <a:pt x="4" y="4018"/>
                  </a:lnTo>
                  <a:cubicBezTo>
                    <a:pt x="1" y="4635"/>
                    <a:pt x="148" y="5243"/>
                    <a:pt x="434" y="5788"/>
                  </a:cubicBezTo>
                  <a:lnTo>
                    <a:pt x="434" y="5800"/>
                  </a:lnTo>
                  <a:cubicBezTo>
                    <a:pt x="615" y="6159"/>
                    <a:pt x="850" y="6487"/>
                    <a:pt x="1133" y="6773"/>
                  </a:cubicBezTo>
                  <a:lnTo>
                    <a:pt x="1202" y="6839"/>
                  </a:lnTo>
                  <a:cubicBezTo>
                    <a:pt x="1967" y="7592"/>
                    <a:pt x="2962" y="7968"/>
                    <a:pt x="3958" y="7968"/>
                  </a:cubicBezTo>
                  <a:cubicBezTo>
                    <a:pt x="4959" y="7968"/>
                    <a:pt x="5959" y="7588"/>
                    <a:pt x="6725" y="6827"/>
                  </a:cubicBezTo>
                  <a:lnTo>
                    <a:pt x="6758" y="6794"/>
                  </a:lnTo>
                  <a:cubicBezTo>
                    <a:pt x="6972" y="6583"/>
                    <a:pt x="7158" y="6342"/>
                    <a:pt x="7312" y="6083"/>
                  </a:cubicBezTo>
                  <a:lnTo>
                    <a:pt x="7321" y="6083"/>
                  </a:lnTo>
                  <a:cubicBezTo>
                    <a:pt x="7703" y="5463"/>
                    <a:pt x="7905" y="4746"/>
                    <a:pt x="7902" y="4018"/>
                  </a:cubicBezTo>
                  <a:lnTo>
                    <a:pt x="7902" y="1684"/>
                  </a:lnTo>
                  <a:cubicBezTo>
                    <a:pt x="7902" y="1407"/>
                    <a:pt x="7875" y="1130"/>
                    <a:pt x="7818" y="859"/>
                  </a:cubicBezTo>
                  <a:cubicBezTo>
                    <a:pt x="7764" y="561"/>
                    <a:pt x="7664" y="272"/>
                    <a:pt x="752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84" name="Google Shape;5584;p69"/>
            <p:cNvSpPr/>
            <p:nvPr/>
          </p:nvSpPr>
          <p:spPr>
            <a:xfrm>
              <a:off x="4054050" y="4692500"/>
              <a:ext cx="132975" cy="47450"/>
            </a:xfrm>
            <a:custGeom>
              <a:avLst/>
              <a:gdLst/>
              <a:ahLst/>
              <a:cxnLst/>
              <a:rect l="l" t="t" r="r" b="b"/>
              <a:pathLst>
                <a:path w="5319" h="1898" extrusionOk="0">
                  <a:moveTo>
                    <a:pt x="5318" y="1"/>
                  </a:moveTo>
                  <a:lnTo>
                    <a:pt x="5318" y="1"/>
                  </a:lnTo>
                  <a:cubicBezTo>
                    <a:pt x="4550" y="498"/>
                    <a:pt x="3635" y="769"/>
                    <a:pt x="2653" y="769"/>
                  </a:cubicBezTo>
                  <a:cubicBezTo>
                    <a:pt x="2648" y="769"/>
                    <a:pt x="2643" y="769"/>
                    <a:pt x="2637" y="769"/>
                  </a:cubicBezTo>
                  <a:cubicBezTo>
                    <a:pt x="1703" y="769"/>
                    <a:pt x="791" y="507"/>
                    <a:pt x="0" y="13"/>
                  </a:cubicBezTo>
                  <a:lnTo>
                    <a:pt x="0" y="13"/>
                  </a:lnTo>
                  <a:cubicBezTo>
                    <a:pt x="82" y="272"/>
                    <a:pt x="202" y="516"/>
                    <a:pt x="362" y="736"/>
                  </a:cubicBezTo>
                  <a:cubicBezTo>
                    <a:pt x="898" y="1464"/>
                    <a:pt x="1747" y="1895"/>
                    <a:pt x="2653" y="1898"/>
                  </a:cubicBezTo>
                  <a:cubicBezTo>
                    <a:pt x="2660" y="1898"/>
                    <a:pt x="2667" y="1898"/>
                    <a:pt x="2674" y="1898"/>
                  </a:cubicBezTo>
                  <a:cubicBezTo>
                    <a:pt x="3870" y="1898"/>
                    <a:pt x="4935" y="1135"/>
                    <a:pt x="53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85" name="Google Shape;5585;p69"/>
            <p:cNvSpPr/>
            <p:nvPr/>
          </p:nvSpPr>
          <p:spPr>
            <a:xfrm>
              <a:off x="4163275" y="4399275"/>
              <a:ext cx="84275" cy="84200"/>
            </a:xfrm>
            <a:custGeom>
              <a:avLst/>
              <a:gdLst/>
              <a:ahLst/>
              <a:cxnLst/>
              <a:rect l="l" t="t" r="r" b="b"/>
              <a:pathLst>
                <a:path w="3371" h="3368" extrusionOk="0">
                  <a:moveTo>
                    <a:pt x="1090" y="1"/>
                  </a:moveTo>
                  <a:cubicBezTo>
                    <a:pt x="707" y="1"/>
                    <a:pt x="330" y="106"/>
                    <a:pt x="1" y="305"/>
                  </a:cubicBezTo>
                  <a:cubicBezTo>
                    <a:pt x="338" y="420"/>
                    <a:pt x="660" y="573"/>
                    <a:pt x="961" y="769"/>
                  </a:cubicBezTo>
                  <a:lnTo>
                    <a:pt x="961" y="781"/>
                  </a:lnTo>
                  <a:cubicBezTo>
                    <a:pt x="1443" y="1070"/>
                    <a:pt x="1874" y="1446"/>
                    <a:pt x="2226" y="1886"/>
                  </a:cubicBezTo>
                  <a:cubicBezTo>
                    <a:pt x="2587" y="2329"/>
                    <a:pt x="2871" y="2829"/>
                    <a:pt x="3060" y="3368"/>
                  </a:cubicBezTo>
                  <a:cubicBezTo>
                    <a:pt x="3262" y="3033"/>
                    <a:pt x="3370" y="2651"/>
                    <a:pt x="3364" y="2259"/>
                  </a:cubicBezTo>
                  <a:cubicBezTo>
                    <a:pt x="3361" y="1236"/>
                    <a:pt x="2672" y="341"/>
                    <a:pt x="1684" y="79"/>
                  </a:cubicBezTo>
                  <a:cubicBezTo>
                    <a:pt x="1615" y="58"/>
                    <a:pt x="1543" y="46"/>
                    <a:pt x="1467" y="46"/>
                  </a:cubicBezTo>
                  <a:cubicBezTo>
                    <a:pt x="1344" y="34"/>
                    <a:pt x="1232" y="1"/>
                    <a:pt x="1106" y="1"/>
                  </a:cubicBezTo>
                  <a:cubicBezTo>
                    <a:pt x="1101" y="1"/>
                    <a:pt x="1095" y="1"/>
                    <a:pt x="109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86" name="Google Shape;5586;p69"/>
            <p:cNvSpPr/>
            <p:nvPr/>
          </p:nvSpPr>
          <p:spPr>
            <a:xfrm>
              <a:off x="3938800" y="4692800"/>
              <a:ext cx="359700" cy="188300"/>
            </a:xfrm>
            <a:custGeom>
              <a:avLst/>
              <a:gdLst/>
              <a:ahLst/>
              <a:cxnLst/>
              <a:rect l="l" t="t" r="r" b="b"/>
              <a:pathLst>
                <a:path w="14388" h="7532" extrusionOk="0">
                  <a:moveTo>
                    <a:pt x="11160" y="4144"/>
                  </a:moveTo>
                  <a:cubicBezTo>
                    <a:pt x="11470" y="4144"/>
                    <a:pt x="11723" y="4397"/>
                    <a:pt x="11723" y="4710"/>
                  </a:cubicBezTo>
                  <a:cubicBezTo>
                    <a:pt x="11723" y="5021"/>
                    <a:pt x="11470" y="5274"/>
                    <a:pt x="11160" y="5274"/>
                  </a:cubicBezTo>
                  <a:lnTo>
                    <a:pt x="10031" y="5274"/>
                  </a:lnTo>
                  <a:cubicBezTo>
                    <a:pt x="9718" y="5274"/>
                    <a:pt x="9465" y="5021"/>
                    <a:pt x="9465" y="4710"/>
                  </a:cubicBezTo>
                  <a:cubicBezTo>
                    <a:pt x="9465" y="4397"/>
                    <a:pt x="9718" y="4144"/>
                    <a:pt x="10031" y="4144"/>
                  </a:cubicBezTo>
                  <a:close/>
                  <a:moveTo>
                    <a:pt x="3379" y="1"/>
                  </a:moveTo>
                  <a:lnTo>
                    <a:pt x="2385" y="248"/>
                  </a:lnTo>
                  <a:cubicBezTo>
                    <a:pt x="922" y="615"/>
                    <a:pt x="0" y="2067"/>
                    <a:pt x="295" y="3545"/>
                  </a:cubicBezTo>
                  <a:lnTo>
                    <a:pt x="1006" y="7080"/>
                  </a:lnTo>
                  <a:cubicBezTo>
                    <a:pt x="1060" y="7342"/>
                    <a:pt x="1292" y="7532"/>
                    <a:pt x="1560" y="7532"/>
                  </a:cubicBezTo>
                  <a:lnTo>
                    <a:pt x="12831" y="7532"/>
                  </a:lnTo>
                  <a:cubicBezTo>
                    <a:pt x="12833" y="7532"/>
                    <a:pt x="12835" y="7532"/>
                    <a:pt x="12837" y="7532"/>
                  </a:cubicBezTo>
                  <a:cubicBezTo>
                    <a:pt x="13103" y="7532"/>
                    <a:pt x="13331" y="7343"/>
                    <a:pt x="13382" y="7080"/>
                  </a:cubicBezTo>
                  <a:lnTo>
                    <a:pt x="14096" y="3545"/>
                  </a:lnTo>
                  <a:cubicBezTo>
                    <a:pt x="14388" y="2070"/>
                    <a:pt x="13476" y="621"/>
                    <a:pt x="12018" y="248"/>
                  </a:cubicBezTo>
                  <a:lnTo>
                    <a:pt x="11046" y="13"/>
                  </a:lnTo>
                  <a:cubicBezTo>
                    <a:pt x="10678" y="1506"/>
                    <a:pt x="9474" y="2648"/>
                    <a:pt x="7965" y="2943"/>
                  </a:cubicBezTo>
                  <a:cubicBezTo>
                    <a:pt x="7714" y="2991"/>
                    <a:pt x="7463" y="3015"/>
                    <a:pt x="7214" y="3015"/>
                  </a:cubicBezTo>
                  <a:cubicBezTo>
                    <a:pt x="5960" y="3015"/>
                    <a:pt x="4762" y="2417"/>
                    <a:pt x="4011" y="1377"/>
                  </a:cubicBezTo>
                  <a:cubicBezTo>
                    <a:pt x="3707" y="967"/>
                    <a:pt x="3493" y="498"/>
                    <a:pt x="337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587" name="Google Shape;5587;p69"/>
          <p:cNvGrpSpPr/>
          <p:nvPr/>
        </p:nvGrpSpPr>
        <p:grpSpPr>
          <a:xfrm>
            <a:off x="7639862" y="3538890"/>
            <a:ext cx="159039" cy="339253"/>
            <a:chOff x="4584850" y="4399275"/>
            <a:chExt cx="225875" cy="481825"/>
          </a:xfrm>
        </p:grpSpPr>
        <p:sp>
          <p:nvSpPr>
            <p:cNvPr id="5588" name="Google Shape;5588;p69"/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89" name="Google Shape;5589;p69"/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5590" name="Google Shape;5590;p69"/>
          <p:cNvSpPr/>
          <p:nvPr/>
        </p:nvSpPr>
        <p:spPr>
          <a:xfrm>
            <a:off x="7957998" y="3538820"/>
            <a:ext cx="372275" cy="339112"/>
          </a:xfrm>
          <a:custGeom>
            <a:avLst/>
            <a:gdLst/>
            <a:ahLst/>
            <a:cxnLst/>
            <a:rect l="l" t="t" r="r" b="b"/>
            <a:pathLst>
              <a:path w="21149" h="19265" extrusionOk="0">
                <a:moveTo>
                  <a:pt x="10580" y="3417"/>
                </a:moveTo>
                <a:cubicBezTo>
                  <a:pt x="12186" y="3417"/>
                  <a:pt x="13773" y="4040"/>
                  <a:pt x="14967" y="5236"/>
                </a:cubicBezTo>
                <a:cubicBezTo>
                  <a:pt x="16933" y="7199"/>
                  <a:pt x="17352" y="10231"/>
                  <a:pt x="15997" y="12655"/>
                </a:cubicBezTo>
                <a:lnTo>
                  <a:pt x="7550" y="4209"/>
                </a:lnTo>
                <a:cubicBezTo>
                  <a:pt x="8500" y="3676"/>
                  <a:pt x="9544" y="3417"/>
                  <a:pt x="10580" y="3417"/>
                </a:cubicBezTo>
                <a:close/>
                <a:moveTo>
                  <a:pt x="5156" y="6603"/>
                </a:moveTo>
                <a:lnTo>
                  <a:pt x="13600" y="15049"/>
                </a:lnTo>
                <a:cubicBezTo>
                  <a:pt x="12650" y="15584"/>
                  <a:pt x="11607" y="15844"/>
                  <a:pt x="10570" y="15844"/>
                </a:cubicBezTo>
                <a:cubicBezTo>
                  <a:pt x="8964" y="15844"/>
                  <a:pt x="7375" y="15218"/>
                  <a:pt x="6183" y="14019"/>
                </a:cubicBezTo>
                <a:cubicBezTo>
                  <a:pt x="4210" y="12059"/>
                  <a:pt x="3789" y="9024"/>
                  <a:pt x="5156" y="6603"/>
                </a:cubicBezTo>
                <a:close/>
                <a:moveTo>
                  <a:pt x="10574" y="0"/>
                </a:moveTo>
                <a:cubicBezTo>
                  <a:pt x="8127" y="0"/>
                  <a:pt x="5681" y="948"/>
                  <a:pt x="3789" y="2842"/>
                </a:cubicBezTo>
                <a:cubicBezTo>
                  <a:pt x="1" y="6630"/>
                  <a:pt x="1" y="12628"/>
                  <a:pt x="3789" y="16413"/>
                </a:cubicBezTo>
                <a:cubicBezTo>
                  <a:pt x="5662" y="18289"/>
                  <a:pt x="8113" y="19265"/>
                  <a:pt x="10576" y="19265"/>
                </a:cubicBezTo>
                <a:cubicBezTo>
                  <a:pt x="13036" y="19265"/>
                  <a:pt x="15488" y="18289"/>
                  <a:pt x="17361" y="16413"/>
                </a:cubicBezTo>
                <a:cubicBezTo>
                  <a:pt x="21149" y="12625"/>
                  <a:pt x="21149" y="6630"/>
                  <a:pt x="17361" y="2842"/>
                </a:cubicBezTo>
                <a:cubicBezTo>
                  <a:pt x="15467" y="948"/>
                  <a:pt x="13020" y="0"/>
                  <a:pt x="10574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grpSp>
        <p:nvGrpSpPr>
          <p:cNvPr id="5591" name="Google Shape;5591;p69"/>
          <p:cNvGrpSpPr/>
          <p:nvPr/>
        </p:nvGrpSpPr>
        <p:grpSpPr>
          <a:xfrm>
            <a:off x="1049680" y="3951795"/>
            <a:ext cx="339253" cy="339253"/>
            <a:chOff x="5642550" y="4399275"/>
            <a:chExt cx="481825" cy="481825"/>
          </a:xfrm>
        </p:grpSpPr>
        <p:sp>
          <p:nvSpPr>
            <p:cNvPr id="5592" name="Google Shape;5592;p69"/>
            <p:cNvSpPr/>
            <p:nvPr/>
          </p:nvSpPr>
          <p:spPr>
            <a:xfrm>
              <a:off x="5642550" y="439927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5283" y="7945"/>
                  </a:moveTo>
                  <a:cubicBezTo>
                    <a:pt x="15593" y="7945"/>
                    <a:pt x="15846" y="8195"/>
                    <a:pt x="15846" y="8508"/>
                  </a:cubicBezTo>
                  <a:lnTo>
                    <a:pt x="15846" y="10766"/>
                  </a:lnTo>
                  <a:cubicBezTo>
                    <a:pt x="15846" y="11079"/>
                    <a:pt x="15593" y="11332"/>
                    <a:pt x="15283" y="11332"/>
                  </a:cubicBezTo>
                  <a:lnTo>
                    <a:pt x="3991" y="11332"/>
                  </a:lnTo>
                  <a:cubicBezTo>
                    <a:pt x="3678" y="11332"/>
                    <a:pt x="3425" y="11079"/>
                    <a:pt x="3425" y="10766"/>
                  </a:cubicBezTo>
                  <a:lnTo>
                    <a:pt x="3425" y="8508"/>
                  </a:lnTo>
                  <a:cubicBezTo>
                    <a:pt x="3425" y="8195"/>
                    <a:pt x="3678" y="7945"/>
                    <a:pt x="3991" y="7945"/>
                  </a:cubicBezTo>
                  <a:close/>
                  <a:moveTo>
                    <a:pt x="9637" y="1"/>
                  </a:moveTo>
                  <a:cubicBezTo>
                    <a:pt x="4331" y="1"/>
                    <a:pt x="1" y="4331"/>
                    <a:pt x="1" y="9637"/>
                  </a:cubicBezTo>
                  <a:cubicBezTo>
                    <a:pt x="1" y="14946"/>
                    <a:pt x="4328" y="19273"/>
                    <a:pt x="9637" y="19273"/>
                  </a:cubicBezTo>
                  <a:cubicBezTo>
                    <a:pt x="14943" y="19273"/>
                    <a:pt x="19273" y="14946"/>
                    <a:pt x="19273" y="9637"/>
                  </a:cubicBezTo>
                  <a:cubicBezTo>
                    <a:pt x="19273" y="4331"/>
                    <a:pt x="14943" y="1"/>
                    <a:pt x="963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93" name="Google Shape;5593;p69"/>
            <p:cNvSpPr/>
            <p:nvPr/>
          </p:nvSpPr>
          <p:spPr>
            <a:xfrm>
              <a:off x="5756375" y="4626100"/>
              <a:ext cx="254100" cy="28275"/>
            </a:xfrm>
            <a:custGeom>
              <a:avLst/>
              <a:gdLst/>
              <a:ahLst/>
              <a:cxnLst/>
              <a:rect l="l" t="t" r="r" b="b"/>
              <a:pathLst>
                <a:path w="10164" h="1131" extrusionOk="0">
                  <a:moveTo>
                    <a:pt x="1" y="1"/>
                  </a:moveTo>
                  <a:lnTo>
                    <a:pt x="1" y="1130"/>
                  </a:lnTo>
                  <a:lnTo>
                    <a:pt x="10164" y="1130"/>
                  </a:lnTo>
                  <a:lnTo>
                    <a:pt x="1016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594" name="Google Shape;5594;p69"/>
          <p:cNvGrpSpPr/>
          <p:nvPr/>
        </p:nvGrpSpPr>
        <p:grpSpPr>
          <a:xfrm>
            <a:off x="2859815" y="3963703"/>
            <a:ext cx="363316" cy="315437"/>
            <a:chOff x="6218300" y="4416175"/>
            <a:chExt cx="516000" cy="448000"/>
          </a:xfrm>
        </p:grpSpPr>
        <p:sp>
          <p:nvSpPr>
            <p:cNvPr id="5595" name="Google Shape;5595;p69"/>
            <p:cNvSpPr/>
            <p:nvPr/>
          </p:nvSpPr>
          <p:spPr>
            <a:xfrm>
              <a:off x="6462150" y="4525375"/>
              <a:ext cx="28250" cy="141250"/>
            </a:xfrm>
            <a:custGeom>
              <a:avLst/>
              <a:gdLst/>
              <a:ahLst/>
              <a:cxnLst/>
              <a:rect l="l" t="t" r="r" b="b"/>
              <a:pathLst>
                <a:path w="1130" h="5650" extrusionOk="0">
                  <a:moveTo>
                    <a:pt x="566" y="1"/>
                  </a:moveTo>
                  <a:cubicBezTo>
                    <a:pt x="253" y="1"/>
                    <a:pt x="0" y="254"/>
                    <a:pt x="0" y="567"/>
                  </a:cubicBezTo>
                  <a:lnTo>
                    <a:pt x="0" y="5087"/>
                  </a:lnTo>
                  <a:cubicBezTo>
                    <a:pt x="0" y="5397"/>
                    <a:pt x="253" y="5650"/>
                    <a:pt x="566" y="5650"/>
                  </a:cubicBezTo>
                  <a:cubicBezTo>
                    <a:pt x="877" y="5650"/>
                    <a:pt x="1130" y="5397"/>
                    <a:pt x="1130" y="5087"/>
                  </a:cubicBezTo>
                  <a:lnTo>
                    <a:pt x="1130" y="567"/>
                  </a:lnTo>
                  <a:cubicBezTo>
                    <a:pt x="1130" y="254"/>
                    <a:pt x="877" y="1"/>
                    <a:pt x="56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96" name="Google Shape;5596;p69"/>
            <p:cNvSpPr/>
            <p:nvPr/>
          </p:nvSpPr>
          <p:spPr>
            <a:xfrm>
              <a:off x="6218300" y="4416175"/>
              <a:ext cx="516000" cy="448000"/>
            </a:xfrm>
            <a:custGeom>
              <a:avLst/>
              <a:gdLst/>
              <a:ahLst/>
              <a:cxnLst/>
              <a:rect l="l" t="t" r="r" b="b"/>
              <a:pathLst>
                <a:path w="20640" h="17920" extrusionOk="0">
                  <a:moveTo>
                    <a:pt x="10320" y="3240"/>
                  </a:moveTo>
                  <a:cubicBezTo>
                    <a:pt x="11254" y="3240"/>
                    <a:pt x="12013" y="3998"/>
                    <a:pt x="12013" y="4935"/>
                  </a:cubicBezTo>
                  <a:lnTo>
                    <a:pt x="12013" y="9452"/>
                  </a:lnTo>
                  <a:cubicBezTo>
                    <a:pt x="12013" y="10385"/>
                    <a:pt x="11254" y="11144"/>
                    <a:pt x="10320" y="11144"/>
                  </a:cubicBezTo>
                  <a:cubicBezTo>
                    <a:pt x="9384" y="11144"/>
                    <a:pt x="8625" y="10385"/>
                    <a:pt x="8625" y="9452"/>
                  </a:cubicBezTo>
                  <a:lnTo>
                    <a:pt x="8625" y="4935"/>
                  </a:lnTo>
                  <a:cubicBezTo>
                    <a:pt x="8625" y="3998"/>
                    <a:pt x="9384" y="3240"/>
                    <a:pt x="10320" y="3240"/>
                  </a:cubicBezTo>
                  <a:close/>
                  <a:moveTo>
                    <a:pt x="10320" y="12274"/>
                  </a:moveTo>
                  <a:cubicBezTo>
                    <a:pt x="10538" y="12274"/>
                    <a:pt x="10758" y="12316"/>
                    <a:pt x="10968" y="12403"/>
                  </a:cubicBezTo>
                  <a:cubicBezTo>
                    <a:pt x="11600" y="12665"/>
                    <a:pt x="12013" y="13282"/>
                    <a:pt x="12013" y="13969"/>
                  </a:cubicBezTo>
                  <a:cubicBezTo>
                    <a:pt x="12013" y="14902"/>
                    <a:pt x="11254" y="15661"/>
                    <a:pt x="10320" y="15661"/>
                  </a:cubicBezTo>
                  <a:cubicBezTo>
                    <a:pt x="9634" y="15661"/>
                    <a:pt x="9017" y="15248"/>
                    <a:pt x="8755" y="14616"/>
                  </a:cubicBezTo>
                  <a:cubicBezTo>
                    <a:pt x="8493" y="13984"/>
                    <a:pt x="8637" y="13255"/>
                    <a:pt x="9122" y="12770"/>
                  </a:cubicBezTo>
                  <a:cubicBezTo>
                    <a:pt x="9446" y="12446"/>
                    <a:pt x="9880" y="12274"/>
                    <a:pt x="10320" y="12274"/>
                  </a:cubicBezTo>
                  <a:close/>
                  <a:moveTo>
                    <a:pt x="10319" y="1"/>
                  </a:moveTo>
                  <a:cubicBezTo>
                    <a:pt x="9352" y="1"/>
                    <a:pt x="8386" y="487"/>
                    <a:pt x="7848" y="1460"/>
                  </a:cubicBezTo>
                  <a:lnTo>
                    <a:pt x="1040" y="13731"/>
                  </a:lnTo>
                  <a:cubicBezTo>
                    <a:pt x="1" y="15613"/>
                    <a:pt x="1359" y="17919"/>
                    <a:pt x="3509" y="17919"/>
                  </a:cubicBezTo>
                  <a:lnTo>
                    <a:pt x="17129" y="17919"/>
                  </a:lnTo>
                  <a:cubicBezTo>
                    <a:pt x="19279" y="17919"/>
                    <a:pt x="20640" y="15616"/>
                    <a:pt x="19598" y="13731"/>
                  </a:cubicBezTo>
                  <a:lnTo>
                    <a:pt x="12790" y="1460"/>
                  </a:lnTo>
                  <a:cubicBezTo>
                    <a:pt x="12252" y="487"/>
                    <a:pt x="11286" y="1"/>
                    <a:pt x="1031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597" name="Google Shape;5597;p69"/>
            <p:cNvSpPr/>
            <p:nvPr/>
          </p:nvSpPr>
          <p:spPr>
            <a:xfrm>
              <a:off x="6462150" y="4751225"/>
              <a:ext cx="28250" cy="28250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6" y="1"/>
                  </a:moveTo>
                  <a:cubicBezTo>
                    <a:pt x="253" y="1"/>
                    <a:pt x="0" y="253"/>
                    <a:pt x="0" y="567"/>
                  </a:cubicBezTo>
                  <a:cubicBezTo>
                    <a:pt x="0" y="877"/>
                    <a:pt x="253" y="1130"/>
                    <a:pt x="566" y="1130"/>
                  </a:cubicBezTo>
                  <a:cubicBezTo>
                    <a:pt x="877" y="1130"/>
                    <a:pt x="1130" y="877"/>
                    <a:pt x="1130" y="567"/>
                  </a:cubicBezTo>
                  <a:cubicBezTo>
                    <a:pt x="1130" y="253"/>
                    <a:pt x="877" y="1"/>
                    <a:pt x="56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598" name="Google Shape;5598;p69"/>
          <p:cNvGrpSpPr/>
          <p:nvPr/>
        </p:nvGrpSpPr>
        <p:grpSpPr>
          <a:xfrm>
            <a:off x="5918879" y="3951792"/>
            <a:ext cx="339253" cy="339253"/>
            <a:chOff x="899850" y="4992125"/>
            <a:chExt cx="481825" cy="481825"/>
          </a:xfrm>
        </p:grpSpPr>
        <p:sp>
          <p:nvSpPr>
            <p:cNvPr id="5599" name="Google Shape;5599;p69"/>
            <p:cNvSpPr/>
            <p:nvPr/>
          </p:nvSpPr>
          <p:spPr>
            <a:xfrm>
              <a:off x="1126600" y="5360100"/>
              <a:ext cx="28250" cy="28250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6" y="1"/>
                  </a:moveTo>
                  <a:cubicBezTo>
                    <a:pt x="253" y="1"/>
                    <a:pt x="0" y="250"/>
                    <a:pt x="0" y="564"/>
                  </a:cubicBezTo>
                  <a:cubicBezTo>
                    <a:pt x="0" y="877"/>
                    <a:pt x="253" y="1130"/>
                    <a:pt x="566" y="1130"/>
                  </a:cubicBezTo>
                  <a:cubicBezTo>
                    <a:pt x="876" y="1130"/>
                    <a:pt x="1129" y="877"/>
                    <a:pt x="1129" y="564"/>
                  </a:cubicBezTo>
                  <a:cubicBezTo>
                    <a:pt x="1129" y="250"/>
                    <a:pt x="876" y="1"/>
                    <a:pt x="56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600" name="Google Shape;5600;p69"/>
            <p:cNvSpPr/>
            <p:nvPr/>
          </p:nvSpPr>
          <p:spPr>
            <a:xfrm>
              <a:off x="1056050" y="5079900"/>
              <a:ext cx="169400" cy="194950"/>
            </a:xfrm>
            <a:custGeom>
              <a:avLst/>
              <a:gdLst/>
              <a:ahLst/>
              <a:cxnLst/>
              <a:rect l="l" t="t" r="r" b="b"/>
              <a:pathLst>
                <a:path w="6776" h="7798" extrusionOk="0">
                  <a:moveTo>
                    <a:pt x="3417" y="1"/>
                  </a:moveTo>
                  <a:cubicBezTo>
                    <a:pt x="1713" y="1"/>
                    <a:pt x="0" y="1115"/>
                    <a:pt x="0" y="3304"/>
                  </a:cubicBezTo>
                  <a:cubicBezTo>
                    <a:pt x="0" y="3614"/>
                    <a:pt x="250" y="3867"/>
                    <a:pt x="564" y="3867"/>
                  </a:cubicBezTo>
                  <a:cubicBezTo>
                    <a:pt x="877" y="3867"/>
                    <a:pt x="1130" y="3614"/>
                    <a:pt x="1130" y="3304"/>
                  </a:cubicBezTo>
                  <a:cubicBezTo>
                    <a:pt x="1130" y="2069"/>
                    <a:pt x="2111" y="1061"/>
                    <a:pt x="3388" y="1061"/>
                  </a:cubicBezTo>
                  <a:cubicBezTo>
                    <a:pt x="4665" y="1061"/>
                    <a:pt x="5647" y="2066"/>
                    <a:pt x="5647" y="3304"/>
                  </a:cubicBezTo>
                  <a:cubicBezTo>
                    <a:pt x="5647" y="4147"/>
                    <a:pt x="5174" y="4921"/>
                    <a:pt x="4424" y="5310"/>
                  </a:cubicBezTo>
                  <a:cubicBezTo>
                    <a:pt x="3617" y="5728"/>
                    <a:pt x="3108" y="6336"/>
                    <a:pt x="2912" y="7116"/>
                  </a:cubicBezTo>
                  <a:cubicBezTo>
                    <a:pt x="2870" y="7285"/>
                    <a:pt x="2906" y="7466"/>
                    <a:pt x="3015" y="7601"/>
                  </a:cubicBezTo>
                  <a:cubicBezTo>
                    <a:pt x="3118" y="7736"/>
                    <a:pt x="3277" y="7798"/>
                    <a:pt x="3439" y="7798"/>
                  </a:cubicBezTo>
                  <a:cubicBezTo>
                    <a:pt x="3686" y="7798"/>
                    <a:pt x="3938" y="7652"/>
                    <a:pt x="4005" y="7399"/>
                  </a:cubicBezTo>
                  <a:cubicBezTo>
                    <a:pt x="4129" y="6936"/>
                    <a:pt x="4445" y="6568"/>
                    <a:pt x="4945" y="6312"/>
                  </a:cubicBezTo>
                  <a:cubicBezTo>
                    <a:pt x="6071" y="5728"/>
                    <a:pt x="6776" y="4569"/>
                    <a:pt x="6776" y="3304"/>
                  </a:cubicBezTo>
                  <a:cubicBezTo>
                    <a:pt x="6776" y="1090"/>
                    <a:pt x="5101" y="1"/>
                    <a:pt x="341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601" name="Google Shape;5601;p69"/>
            <p:cNvSpPr/>
            <p:nvPr/>
          </p:nvSpPr>
          <p:spPr>
            <a:xfrm>
              <a:off x="899850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636" y="2334"/>
                  </a:moveTo>
                  <a:cubicBezTo>
                    <a:pt x="12223" y="2334"/>
                    <a:pt x="14153" y="4367"/>
                    <a:pt x="14153" y="6815"/>
                  </a:cubicBezTo>
                  <a:cubicBezTo>
                    <a:pt x="14153" y="8501"/>
                    <a:pt x="13214" y="10049"/>
                    <a:pt x="11714" y="10826"/>
                  </a:cubicBezTo>
                  <a:cubicBezTo>
                    <a:pt x="11401" y="10986"/>
                    <a:pt x="11362" y="11142"/>
                    <a:pt x="11344" y="11202"/>
                  </a:cubicBezTo>
                  <a:cubicBezTo>
                    <a:pt x="11141" y="11958"/>
                    <a:pt x="10458" y="12455"/>
                    <a:pt x="9710" y="12455"/>
                  </a:cubicBezTo>
                  <a:cubicBezTo>
                    <a:pt x="9569" y="12455"/>
                    <a:pt x="9426" y="12438"/>
                    <a:pt x="9284" y="12401"/>
                  </a:cubicBezTo>
                  <a:cubicBezTo>
                    <a:pt x="8383" y="12169"/>
                    <a:pt x="7841" y="11254"/>
                    <a:pt x="8064" y="10353"/>
                  </a:cubicBezTo>
                  <a:cubicBezTo>
                    <a:pt x="8338" y="9260"/>
                    <a:pt x="9061" y="8384"/>
                    <a:pt x="10154" y="7818"/>
                  </a:cubicBezTo>
                  <a:cubicBezTo>
                    <a:pt x="10832" y="7465"/>
                    <a:pt x="10973" y="6556"/>
                    <a:pt x="10434" y="6017"/>
                  </a:cubicBezTo>
                  <a:cubicBezTo>
                    <a:pt x="10219" y="5801"/>
                    <a:pt x="9934" y="5700"/>
                    <a:pt x="9650" y="5700"/>
                  </a:cubicBezTo>
                  <a:cubicBezTo>
                    <a:pt x="9078" y="5700"/>
                    <a:pt x="8507" y="6109"/>
                    <a:pt x="8507" y="6815"/>
                  </a:cubicBezTo>
                  <a:cubicBezTo>
                    <a:pt x="8507" y="7749"/>
                    <a:pt x="7748" y="8507"/>
                    <a:pt x="6812" y="8507"/>
                  </a:cubicBezTo>
                  <a:cubicBezTo>
                    <a:pt x="5875" y="8507"/>
                    <a:pt x="5119" y="7749"/>
                    <a:pt x="5119" y="6815"/>
                  </a:cubicBezTo>
                  <a:cubicBezTo>
                    <a:pt x="5119" y="4388"/>
                    <a:pt x="7028" y="2334"/>
                    <a:pt x="9636" y="2334"/>
                  </a:cubicBezTo>
                  <a:close/>
                  <a:moveTo>
                    <a:pt x="9636" y="13588"/>
                  </a:moveTo>
                  <a:cubicBezTo>
                    <a:pt x="9854" y="13588"/>
                    <a:pt x="10074" y="13630"/>
                    <a:pt x="10284" y="13717"/>
                  </a:cubicBezTo>
                  <a:cubicBezTo>
                    <a:pt x="10916" y="13979"/>
                    <a:pt x="11328" y="14596"/>
                    <a:pt x="11328" y="15283"/>
                  </a:cubicBezTo>
                  <a:cubicBezTo>
                    <a:pt x="11328" y="16219"/>
                    <a:pt x="10570" y="16975"/>
                    <a:pt x="9636" y="16978"/>
                  </a:cubicBezTo>
                  <a:cubicBezTo>
                    <a:pt x="8950" y="16978"/>
                    <a:pt x="8332" y="16562"/>
                    <a:pt x="8070" y="15930"/>
                  </a:cubicBezTo>
                  <a:cubicBezTo>
                    <a:pt x="7808" y="15298"/>
                    <a:pt x="7953" y="14569"/>
                    <a:pt x="8438" y="14084"/>
                  </a:cubicBezTo>
                  <a:cubicBezTo>
                    <a:pt x="8762" y="13760"/>
                    <a:pt x="9195" y="13588"/>
                    <a:pt x="9636" y="13588"/>
                  </a:cubicBezTo>
                  <a:close/>
                  <a:moveTo>
                    <a:pt x="9636" y="1"/>
                  </a:moveTo>
                  <a:cubicBezTo>
                    <a:pt x="4330" y="1"/>
                    <a:pt x="0" y="4331"/>
                    <a:pt x="0" y="9637"/>
                  </a:cubicBezTo>
                  <a:cubicBezTo>
                    <a:pt x="0" y="14945"/>
                    <a:pt x="4330" y="19273"/>
                    <a:pt x="9636" y="19273"/>
                  </a:cubicBezTo>
                  <a:cubicBezTo>
                    <a:pt x="14939" y="19273"/>
                    <a:pt x="19272" y="14945"/>
                    <a:pt x="19272" y="9637"/>
                  </a:cubicBezTo>
                  <a:cubicBezTo>
                    <a:pt x="19272" y="4331"/>
                    <a:pt x="14942" y="1"/>
                    <a:pt x="963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602" name="Google Shape;5602;p69"/>
          <p:cNvGrpSpPr/>
          <p:nvPr/>
        </p:nvGrpSpPr>
        <p:grpSpPr>
          <a:xfrm>
            <a:off x="5461708" y="3951792"/>
            <a:ext cx="339253" cy="339253"/>
            <a:chOff x="1492675" y="4992125"/>
            <a:chExt cx="481825" cy="481825"/>
          </a:xfrm>
        </p:grpSpPr>
        <p:sp>
          <p:nvSpPr>
            <p:cNvPr id="5603" name="Google Shape;5603;p69"/>
            <p:cNvSpPr/>
            <p:nvPr/>
          </p:nvSpPr>
          <p:spPr>
            <a:xfrm>
              <a:off x="1492675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604" name="Google Shape;5604;p69"/>
            <p:cNvSpPr/>
            <p:nvPr/>
          </p:nvSpPr>
          <p:spPr>
            <a:xfrm>
              <a:off x="1639625" y="5170175"/>
              <a:ext cx="190100" cy="125750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605" name="Google Shape;5605;p69"/>
          <p:cNvGrpSpPr/>
          <p:nvPr/>
        </p:nvGrpSpPr>
        <p:grpSpPr>
          <a:xfrm>
            <a:off x="5004462" y="3951792"/>
            <a:ext cx="339253" cy="339253"/>
            <a:chOff x="2085525" y="4992125"/>
            <a:chExt cx="481825" cy="481825"/>
          </a:xfrm>
        </p:grpSpPr>
        <p:sp>
          <p:nvSpPr>
            <p:cNvPr id="5606" name="Google Shape;5606;p69"/>
            <p:cNvSpPr/>
            <p:nvPr/>
          </p:nvSpPr>
          <p:spPr>
            <a:xfrm>
              <a:off x="2244150" y="5152125"/>
              <a:ext cx="164500" cy="161825"/>
            </a:xfrm>
            <a:custGeom>
              <a:avLst/>
              <a:gdLst/>
              <a:ahLst/>
              <a:cxnLst/>
              <a:rect l="l" t="t" r="r" b="b"/>
              <a:pathLst>
                <a:path w="6580" h="6473" extrusionOk="0">
                  <a:moveTo>
                    <a:pt x="618" y="1"/>
                  </a:moveTo>
                  <a:cubicBezTo>
                    <a:pt x="474" y="1"/>
                    <a:pt x="329" y="56"/>
                    <a:pt x="220" y="165"/>
                  </a:cubicBezTo>
                  <a:cubicBezTo>
                    <a:pt x="3" y="385"/>
                    <a:pt x="0" y="737"/>
                    <a:pt x="214" y="957"/>
                  </a:cubicBezTo>
                  <a:lnTo>
                    <a:pt x="2093" y="2836"/>
                  </a:lnTo>
                  <a:cubicBezTo>
                    <a:pt x="2313" y="3059"/>
                    <a:pt x="2313" y="3414"/>
                    <a:pt x="2093" y="3637"/>
                  </a:cubicBezTo>
                  <a:lnTo>
                    <a:pt x="214" y="5516"/>
                  </a:lnTo>
                  <a:cubicBezTo>
                    <a:pt x="0" y="5736"/>
                    <a:pt x="3" y="6088"/>
                    <a:pt x="220" y="6308"/>
                  </a:cubicBezTo>
                  <a:cubicBezTo>
                    <a:pt x="329" y="6418"/>
                    <a:pt x="474" y="6473"/>
                    <a:pt x="618" y="6473"/>
                  </a:cubicBezTo>
                  <a:cubicBezTo>
                    <a:pt x="760" y="6473"/>
                    <a:pt x="902" y="6420"/>
                    <a:pt x="1012" y="6314"/>
                  </a:cubicBezTo>
                  <a:lnTo>
                    <a:pt x="1018" y="6308"/>
                  </a:lnTo>
                  <a:lnTo>
                    <a:pt x="2897" y="4495"/>
                  </a:lnTo>
                  <a:cubicBezTo>
                    <a:pt x="3007" y="4390"/>
                    <a:pt x="3148" y="4337"/>
                    <a:pt x="3290" y="4337"/>
                  </a:cubicBezTo>
                  <a:cubicBezTo>
                    <a:pt x="3431" y="4337"/>
                    <a:pt x="3573" y="4390"/>
                    <a:pt x="3683" y="4495"/>
                  </a:cubicBezTo>
                  <a:lnTo>
                    <a:pt x="5562" y="6308"/>
                  </a:lnTo>
                  <a:lnTo>
                    <a:pt x="5568" y="6314"/>
                  </a:lnTo>
                  <a:cubicBezTo>
                    <a:pt x="5678" y="6420"/>
                    <a:pt x="5820" y="6473"/>
                    <a:pt x="5962" y="6473"/>
                  </a:cubicBezTo>
                  <a:cubicBezTo>
                    <a:pt x="6106" y="6473"/>
                    <a:pt x="6250" y="6418"/>
                    <a:pt x="6360" y="6308"/>
                  </a:cubicBezTo>
                  <a:cubicBezTo>
                    <a:pt x="6577" y="6088"/>
                    <a:pt x="6580" y="5736"/>
                    <a:pt x="6366" y="5516"/>
                  </a:cubicBezTo>
                  <a:lnTo>
                    <a:pt x="4487" y="3637"/>
                  </a:lnTo>
                  <a:cubicBezTo>
                    <a:pt x="4267" y="3414"/>
                    <a:pt x="4267" y="3059"/>
                    <a:pt x="4487" y="2836"/>
                  </a:cubicBezTo>
                  <a:lnTo>
                    <a:pt x="6366" y="957"/>
                  </a:lnTo>
                  <a:cubicBezTo>
                    <a:pt x="6580" y="737"/>
                    <a:pt x="6577" y="385"/>
                    <a:pt x="6360" y="165"/>
                  </a:cubicBezTo>
                  <a:cubicBezTo>
                    <a:pt x="6250" y="56"/>
                    <a:pt x="6106" y="1"/>
                    <a:pt x="5962" y="1"/>
                  </a:cubicBezTo>
                  <a:cubicBezTo>
                    <a:pt x="5820" y="1"/>
                    <a:pt x="5678" y="53"/>
                    <a:pt x="5568" y="159"/>
                  </a:cubicBezTo>
                  <a:lnTo>
                    <a:pt x="5562" y="165"/>
                  </a:lnTo>
                  <a:lnTo>
                    <a:pt x="3683" y="1978"/>
                  </a:lnTo>
                  <a:cubicBezTo>
                    <a:pt x="3573" y="2083"/>
                    <a:pt x="3431" y="2136"/>
                    <a:pt x="3290" y="2136"/>
                  </a:cubicBezTo>
                  <a:cubicBezTo>
                    <a:pt x="3148" y="2136"/>
                    <a:pt x="3007" y="2083"/>
                    <a:pt x="2897" y="1978"/>
                  </a:cubicBezTo>
                  <a:lnTo>
                    <a:pt x="1018" y="165"/>
                  </a:lnTo>
                  <a:lnTo>
                    <a:pt x="1012" y="159"/>
                  </a:lnTo>
                  <a:cubicBezTo>
                    <a:pt x="902" y="53"/>
                    <a:pt x="760" y="1"/>
                    <a:pt x="6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607" name="Google Shape;5607;p69"/>
            <p:cNvSpPr/>
            <p:nvPr/>
          </p:nvSpPr>
          <p:spPr>
            <a:xfrm>
              <a:off x="2085525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313" y="5263"/>
                  </a:moveTo>
                  <a:cubicBezTo>
                    <a:pt x="12748" y="5263"/>
                    <a:pt x="13183" y="5429"/>
                    <a:pt x="13515" y="5761"/>
                  </a:cubicBezTo>
                  <a:cubicBezTo>
                    <a:pt x="14174" y="6424"/>
                    <a:pt x="14171" y="7496"/>
                    <a:pt x="13509" y="8155"/>
                  </a:cubicBezTo>
                  <a:lnTo>
                    <a:pt x="12030" y="9637"/>
                  </a:lnTo>
                  <a:lnTo>
                    <a:pt x="13512" y="11118"/>
                  </a:lnTo>
                  <a:cubicBezTo>
                    <a:pt x="14174" y="11778"/>
                    <a:pt x="14177" y="12850"/>
                    <a:pt x="13515" y="13512"/>
                  </a:cubicBezTo>
                  <a:cubicBezTo>
                    <a:pt x="13184" y="13844"/>
                    <a:pt x="12749" y="14011"/>
                    <a:pt x="12315" y="14011"/>
                  </a:cubicBezTo>
                  <a:cubicBezTo>
                    <a:pt x="11883" y="14011"/>
                    <a:pt x="11451" y="13847"/>
                    <a:pt x="11121" y="13518"/>
                  </a:cubicBezTo>
                  <a:lnTo>
                    <a:pt x="9636" y="12088"/>
                  </a:lnTo>
                  <a:lnTo>
                    <a:pt x="8152" y="13518"/>
                  </a:lnTo>
                  <a:cubicBezTo>
                    <a:pt x="7822" y="13847"/>
                    <a:pt x="7390" y="14011"/>
                    <a:pt x="6958" y="14011"/>
                  </a:cubicBezTo>
                  <a:cubicBezTo>
                    <a:pt x="6523" y="14011"/>
                    <a:pt x="6087" y="13844"/>
                    <a:pt x="5755" y="13512"/>
                  </a:cubicBezTo>
                  <a:cubicBezTo>
                    <a:pt x="5095" y="12850"/>
                    <a:pt x="5098" y="11778"/>
                    <a:pt x="5761" y="11118"/>
                  </a:cubicBezTo>
                  <a:lnTo>
                    <a:pt x="7239" y="9637"/>
                  </a:lnTo>
                  <a:lnTo>
                    <a:pt x="5758" y="8155"/>
                  </a:lnTo>
                  <a:cubicBezTo>
                    <a:pt x="5095" y="7496"/>
                    <a:pt x="5092" y="6424"/>
                    <a:pt x="5755" y="5761"/>
                  </a:cubicBezTo>
                  <a:cubicBezTo>
                    <a:pt x="6085" y="5429"/>
                    <a:pt x="6519" y="5263"/>
                    <a:pt x="6954" y="5263"/>
                  </a:cubicBezTo>
                  <a:cubicBezTo>
                    <a:pt x="7386" y="5263"/>
                    <a:pt x="7818" y="5428"/>
                    <a:pt x="8149" y="5758"/>
                  </a:cubicBezTo>
                  <a:lnTo>
                    <a:pt x="9633" y="7188"/>
                  </a:lnTo>
                  <a:lnTo>
                    <a:pt x="11118" y="5758"/>
                  </a:lnTo>
                  <a:cubicBezTo>
                    <a:pt x="11448" y="5428"/>
                    <a:pt x="11881" y="5263"/>
                    <a:pt x="12313" y="5263"/>
                  </a:cubicBezTo>
                  <a:close/>
                  <a:moveTo>
                    <a:pt x="9636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2" y="4686"/>
                    <a:pt x="0" y="7098"/>
                    <a:pt x="0" y="9637"/>
                  </a:cubicBezTo>
                  <a:cubicBezTo>
                    <a:pt x="0" y="12175"/>
                    <a:pt x="1012" y="14587"/>
                    <a:pt x="2849" y="16424"/>
                  </a:cubicBezTo>
                  <a:cubicBezTo>
                    <a:pt x="4686" y="18261"/>
                    <a:pt x="7095" y="19273"/>
                    <a:pt x="9636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61" y="14587"/>
                    <a:pt x="19272" y="12175"/>
                    <a:pt x="19272" y="9637"/>
                  </a:cubicBezTo>
                  <a:cubicBezTo>
                    <a:pt x="19272" y="7098"/>
                    <a:pt x="18261" y="4686"/>
                    <a:pt x="16421" y="2849"/>
                  </a:cubicBezTo>
                  <a:cubicBezTo>
                    <a:pt x="14584" y="1012"/>
                    <a:pt x="12175" y="1"/>
                    <a:pt x="963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608" name="Google Shape;5608;p69"/>
          <p:cNvGrpSpPr/>
          <p:nvPr/>
        </p:nvGrpSpPr>
        <p:grpSpPr>
          <a:xfrm>
            <a:off x="6833221" y="3951792"/>
            <a:ext cx="339253" cy="339253"/>
            <a:chOff x="2678350" y="4992125"/>
            <a:chExt cx="481825" cy="481825"/>
          </a:xfrm>
        </p:grpSpPr>
        <p:sp>
          <p:nvSpPr>
            <p:cNvPr id="5609" name="Google Shape;5609;p69"/>
            <p:cNvSpPr/>
            <p:nvPr/>
          </p:nvSpPr>
          <p:spPr>
            <a:xfrm>
              <a:off x="2975725" y="5079150"/>
              <a:ext cx="56475" cy="309125"/>
            </a:xfrm>
            <a:custGeom>
              <a:avLst/>
              <a:gdLst/>
              <a:ahLst/>
              <a:cxnLst/>
              <a:rect l="l" t="t" r="r" b="b"/>
              <a:pathLst>
                <a:path w="2259" h="12365" extrusionOk="0">
                  <a:moveTo>
                    <a:pt x="2259" y="1"/>
                  </a:moveTo>
                  <a:cubicBezTo>
                    <a:pt x="943" y="272"/>
                    <a:pt x="0" y="1428"/>
                    <a:pt x="0" y="2768"/>
                  </a:cubicBezTo>
                  <a:lnTo>
                    <a:pt x="0" y="6722"/>
                  </a:lnTo>
                  <a:lnTo>
                    <a:pt x="563" y="6722"/>
                  </a:lnTo>
                  <a:cubicBezTo>
                    <a:pt x="877" y="6722"/>
                    <a:pt x="1130" y="6972"/>
                    <a:pt x="1130" y="7285"/>
                  </a:cubicBezTo>
                  <a:lnTo>
                    <a:pt x="1130" y="11802"/>
                  </a:lnTo>
                  <a:cubicBezTo>
                    <a:pt x="1130" y="12115"/>
                    <a:pt x="1379" y="12365"/>
                    <a:pt x="1693" y="12365"/>
                  </a:cubicBezTo>
                  <a:cubicBezTo>
                    <a:pt x="2006" y="12365"/>
                    <a:pt x="2259" y="12115"/>
                    <a:pt x="2259" y="11802"/>
                  </a:cubicBezTo>
                  <a:lnTo>
                    <a:pt x="225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610" name="Google Shape;5610;p69"/>
            <p:cNvSpPr/>
            <p:nvPr/>
          </p:nvSpPr>
          <p:spPr>
            <a:xfrm>
              <a:off x="2806350" y="5162500"/>
              <a:ext cx="84700" cy="225775"/>
            </a:xfrm>
            <a:custGeom>
              <a:avLst/>
              <a:gdLst/>
              <a:ahLst/>
              <a:cxnLst/>
              <a:rect l="l" t="t" r="r" b="b"/>
              <a:pathLst>
                <a:path w="3388" h="9031" extrusionOk="0">
                  <a:moveTo>
                    <a:pt x="0" y="0"/>
                  </a:moveTo>
                  <a:lnTo>
                    <a:pt x="0" y="563"/>
                  </a:lnTo>
                  <a:cubicBezTo>
                    <a:pt x="0" y="876"/>
                    <a:pt x="250" y="1129"/>
                    <a:pt x="563" y="1129"/>
                  </a:cubicBezTo>
                  <a:cubicBezTo>
                    <a:pt x="876" y="1129"/>
                    <a:pt x="1129" y="1379"/>
                    <a:pt x="1129" y="1692"/>
                  </a:cubicBezTo>
                  <a:lnTo>
                    <a:pt x="1129" y="8468"/>
                  </a:lnTo>
                  <a:cubicBezTo>
                    <a:pt x="1129" y="8781"/>
                    <a:pt x="1379" y="9031"/>
                    <a:pt x="1692" y="9031"/>
                  </a:cubicBezTo>
                  <a:cubicBezTo>
                    <a:pt x="2006" y="9031"/>
                    <a:pt x="2258" y="8781"/>
                    <a:pt x="2258" y="8468"/>
                  </a:cubicBezTo>
                  <a:lnTo>
                    <a:pt x="2258" y="1692"/>
                  </a:lnTo>
                  <a:cubicBezTo>
                    <a:pt x="2258" y="1379"/>
                    <a:pt x="2508" y="1129"/>
                    <a:pt x="2822" y="1129"/>
                  </a:cubicBezTo>
                  <a:cubicBezTo>
                    <a:pt x="3135" y="1129"/>
                    <a:pt x="3388" y="876"/>
                    <a:pt x="3388" y="563"/>
                  </a:cubicBezTo>
                  <a:lnTo>
                    <a:pt x="338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611" name="Google Shape;5611;p69"/>
            <p:cNvSpPr/>
            <p:nvPr/>
          </p:nvSpPr>
          <p:spPr>
            <a:xfrm>
              <a:off x="2678350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071" y="2298"/>
                  </a:moveTo>
                  <a:cubicBezTo>
                    <a:pt x="9384" y="2298"/>
                    <a:pt x="9637" y="2548"/>
                    <a:pt x="9637" y="2861"/>
                  </a:cubicBezTo>
                  <a:lnTo>
                    <a:pt x="9637" y="6249"/>
                  </a:lnTo>
                  <a:lnTo>
                    <a:pt x="9637" y="7378"/>
                  </a:lnTo>
                  <a:cubicBezTo>
                    <a:pt x="9634" y="8095"/>
                    <a:pt x="9182" y="8736"/>
                    <a:pt x="8508" y="8977"/>
                  </a:cubicBezTo>
                  <a:lnTo>
                    <a:pt x="8508" y="15283"/>
                  </a:lnTo>
                  <a:cubicBezTo>
                    <a:pt x="8508" y="16219"/>
                    <a:pt x="7749" y="16975"/>
                    <a:pt x="6812" y="16975"/>
                  </a:cubicBezTo>
                  <a:cubicBezTo>
                    <a:pt x="5876" y="16975"/>
                    <a:pt x="5120" y="16219"/>
                    <a:pt x="5120" y="15283"/>
                  </a:cubicBezTo>
                  <a:lnTo>
                    <a:pt x="5120" y="8977"/>
                  </a:lnTo>
                  <a:cubicBezTo>
                    <a:pt x="4443" y="8736"/>
                    <a:pt x="3991" y="8095"/>
                    <a:pt x="3991" y="7378"/>
                  </a:cubicBezTo>
                  <a:lnTo>
                    <a:pt x="3991" y="2861"/>
                  </a:lnTo>
                  <a:cubicBezTo>
                    <a:pt x="3991" y="2548"/>
                    <a:pt x="4241" y="2298"/>
                    <a:pt x="4554" y="2298"/>
                  </a:cubicBezTo>
                  <a:cubicBezTo>
                    <a:pt x="4867" y="2298"/>
                    <a:pt x="5120" y="2548"/>
                    <a:pt x="5120" y="2861"/>
                  </a:cubicBezTo>
                  <a:lnTo>
                    <a:pt x="5120" y="5686"/>
                  </a:lnTo>
                  <a:lnTo>
                    <a:pt x="6249" y="5686"/>
                  </a:lnTo>
                  <a:lnTo>
                    <a:pt x="6249" y="2861"/>
                  </a:lnTo>
                  <a:cubicBezTo>
                    <a:pt x="6249" y="2548"/>
                    <a:pt x="6499" y="2298"/>
                    <a:pt x="6812" y="2298"/>
                  </a:cubicBezTo>
                  <a:cubicBezTo>
                    <a:pt x="7126" y="2298"/>
                    <a:pt x="7378" y="2548"/>
                    <a:pt x="7378" y="2861"/>
                  </a:cubicBezTo>
                  <a:lnTo>
                    <a:pt x="7378" y="5686"/>
                  </a:lnTo>
                  <a:lnTo>
                    <a:pt x="8508" y="5686"/>
                  </a:lnTo>
                  <a:lnTo>
                    <a:pt x="8508" y="2861"/>
                  </a:lnTo>
                  <a:cubicBezTo>
                    <a:pt x="8508" y="2548"/>
                    <a:pt x="8758" y="2298"/>
                    <a:pt x="9071" y="2298"/>
                  </a:cubicBezTo>
                  <a:close/>
                  <a:moveTo>
                    <a:pt x="14717" y="2298"/>
                  </a:moveTo>
                  <a:cubicBezTo>
                    <a:pt x="15030" y="2298"/>
                    <a:pt x="15283" y="2548"/>
                    <a:pt x="15283" y="2861"/>
                  </a:cubicBezTo>
                  <a:lnTo>
                    <a:pt x="15283" y="15283"/>
                  </a:lnTo>
                  <a:cubicBezTo>
                    <a:pt x="15283" y="16219"/>
                    <a:pt x="14524" y="16975"/>
                    <a:pt x="13588" y="16975"/>
                  </a:cubicBezTo>
                  <a:cubicBezTo>
                    <a:pt x="12651" y="16975"/>
                    <a:pt x="11895" y="16219"/>
                    <a:pt x="11895" y="15283"/>
                  </a:cubicBezTo>
                  <a:lnTo>
                    <a:pt x="11895" y="11332"/>
                  </a:lnTo>
                  <a:lnTo>
                    <a:pt x="11329" y="11332"/>
                  </a:lnTo>
                  <a:cubicBezTo>
                    <a:pt x="11016" y="11332"/>
                    <a:pt x="10766" y="11079"/>
                    <a:pt x="10766" y="10766"/>
                  </a:cubicBezTo>
                  <a:lnTo>
                    <a:pt x="10766" y="6249"/>
                  </a:lnTo>
                  <a:cubicBezTo>
                    <a:pt x="10766" y="4066"/>
                    <a:pt x="12534" y="2298"/>
                    <a:pt x="14717" y="2298"/>
                  </a:cubicBezTo>
                  <a:close/>
                  <a:moveTo>
                    <a:pt x="1693" y="1"/>
                  </a:moveTo>
                  <a:cubicBezTo>
                    <a:pt x="757" y="1"/>
                    <a:pt x="1" y="759"/>
                    <a:pt x="1" y="1696"/>
                  </a:cubicBezTo>
                  <a:lnTo>
                    <a:pt x="1" y="17580"/>
                  </a:lnTo>
                  <a:cubicBezTo>
                    <a:pt x="1" y="18514"/>
                    <a:pt x="757" y="19273"/>
                    <a:pt x="1693" y="19273"/>
                  </a:cubicBezTo>
                  <a:lnTo>
                    <a:pt x="17578" y="19273"/>
                  </a:lnTo>
                  <a:cubicBezTo>
                    <a:pt x="18514" y="19273"/>
                    <a:pt x="19270" y="18514"/>
                    <a:pt x="19273" y="17580"/>
                  </a:cubicBezTo>
                  <a:lnTo>
                    <a:pt x="19273" y="1696"/>
                  </a:lnTo>
                  <a:cubicBezTo>
                    <a:pt x="19270" y="759"/>
                    <a:pt x="18514" y="1"/>
                    <a:pt x="175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612" name="Google Shape;5612;p69"/>
          <p:cNvGrpSpPr/>
          <p:nvPr/>
        </p:nvGrpSpPr>
        <p:grpSpPr>
          <a:xfrm>
            <a:off x="4628816" y="3951792"/>
            <a:ext cx="339253" cy="339253"/>
            <a:chOff x="3271200" y="4992125"/>
            <a:chExt cx="481825" cy="481825"/>
          </a:xfrm>
        </p:grpSpPr>
        <p:sp>
          <p:nvSpPr>
            <p:cNvPr id="5613" name="Google Shape;5613;p69"/>
            <p:cNvSpPr/>
            <p:nvPr/>
          </p:nvSpPr>
          <p:spPr>
            <a:xfrm>
              <a:off x="3497950" y="5106025"/>
              <a:ext cx="28250" cy="28250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6" y="1"/>
                  </a:moveTo>
                  <a:cubicBezTo>
                    <a:pt x="253" y="1"/>
                    <a:pt x="0" y="251"/>
                    <a:pt x="0" y="564"/>
                  </a:cubicBezTo>
                  <a:cubicBezTo>
                    <a:pt x="0" y="877"/>
                    <a:pt x="253" y="1130"/>
                    <a:pt x="566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614" name="Google Shape;5614;p69"/>
            <p:cNvSpPr/>
            <p:nvPr/>
          </p:nvSpPr>
          <p:spPr>
            <a:xfrm>
              <a:off x="3497950" y="5218950"/>
              <a:ext cx="28250" cy="141175"/>
            </a:xfrm>
            <a:custGeom>
              <a:avLst/>
              <a:gdLst/>
              <a:ahLst/>
              <a:cxnLst/>
              <a:rect l="l" t="t" r="r" b="b"/>
              <a:pathLst>
                <a:path w="1130" h="5647" extrusionOk="0">
                  <a:moveTo>
                    <a:pt x="0" y="0"/>
                  </a:moveTo>
                  <a:lnTo>
                    <a:pt x="0" y="5647"/>
                  </a:lnTo>
                  <a:lnTo>
                    <a:pt x="1130" y="5647"/>
                  </a:lnTo>
                  <a:lnTo>
                    <a:pt x="113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615" name="Google Shape;5615;p69"/>
            <p:cNvSpPr/>
            <p:nvPr/>
          </p:nvSpPr>
          <p:spPr>
            <a:xfrm>
              <a:off x="3271200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636" y="3427"/>
                  </a:moveTo>
                  <a:cubicBezTo>
                    <a:pt x="10320" y="3427"/>
                    <a:pt x="10937" y="3840"/>
                    <a:pt x="11199" y="4472"/>
                  </a:cubicBezTo>
                  <a:cubicBezTo>
                    <a:pt x="11461" y="5105"/>
                    <a:pt x="11317" y="5833"/>
                    <a:pt x="10832" y="6318"/>
                  </a:cubicBezTo>
                  <a:cubicBezTo>
                    <a:pt x="10508" y="6642"/>
                    <a:pt x="10074" y="6814"/>
                    <a:pt x="9634" y="6814"/>
                  </a:cubicBezTo>
                  <a:cubicBezTo>
                    <a:pt x="9415" y="6814"/>
                    <a:pt x="9195" y="6772"/>
                    <a:pt x="8986" y="6686"/>
                  </a:cubicBezTo>
                  <a:cubicBezTo>
                    <a:pt x="8354" y="6424"/>
                    <a:pt x="7941" y="5806"/>
                    <a:pt x="7941" y="5120"/>
                  </a:cubicBezTo>
                  <a:cubicBezTo>
                    <a:pt x="7941" y="4183"/>
                    <a:pt x="8700" y="3427"/>
                    <a:pt x="9636" y="3427"/>
                  </a:cubicBezTo>
                  <a:close/>
                  <a:moveTo>
                    <a:pt x="10766" y="7944"/>
                  </a:moveTo>
                  <a:cubicBezTo>
                    <a:pt x="11076" y="7944"/>
                    <a:pt x="11329" y="8194"/>
                    <a:pt x="11329" y="8507"/>
                  </a:cubicBezTo>
                  <a:lnTo>
                    <a:pt x="11329" y="14720"/>
                  </a:lnTo>
                  <a:lnTo>
                    <a:pt x="11895" y="14720"/>
                  </a:lnTo>
                  <a:cubicBezTo>
                    <a:pt x="12205" y="14720"/>
                    <a:pt x="12458" y="14969"/>
                    <a:pt x="12458" y="15283"/>
                  </a:cubicBezTo>
                  <a:cubicBezTo>
                    <a:pt x="12458" y="15596"/>
                    <a:pt x="12205" y="15849"/>
                    <a:pt x="11895" y="15849"/>
                  </a:cubicBezTo>
                  <a:lnTo>
                    <a:pt x="7378" y="15849"/>
                  </a:lnTo>
                  <a:cubicBezTo>
                    <a:pt x="7065" y="15849"/>
                    <a:pt x="6812" y="15596"/>
                    <a:pt x="6812" y="15283"/>
                  </a:cubicBezTo>
                  <a:cubicBezTo>
                    <a:pt x="6812" y="14969"/>
                    <a:pt x="7065" y="14720"/>
                    <a:pt x="7378" y="14720"/>
                  </a:cubicBezTo>
                  <a:lnTo>
                    <a:pt x="7941" y="14720"/>
                  </a:lnTo>
                  <a:lnTo>
                    <a:pt x="7941" y="9073"/>
                  </a:lnTo>
                  <a:lnTo>
                    <a:pt x="7378" y="9073"/>
                  </a:lnTo>
                  <a:cubicBezTo>
                    <a:pt x="7065" y="9073"/>
                    <a:pt x="6812" y="8821"/>
                    <a:pt x="6812" y="8507"/>
                  </a:cubicBezTo>
                  <a:cubicBezTo>
                    <a:pt x="6812" y="8194"/>
                    <a:pt x="7065" y="7944"/>
                    <a:pt x="7378" y="7944"/>
                  </a:cubicBezTo>
                  <a:close/>
                  <a:moveTo>
                    <a:pt x="1693" y="1"/>
                  </a:moveTo>
                  <a:cubicBezTo>
                    <a:pt x="756" y="1"/>
                    <a:pt x="0" y="759"/>
                    <a:pt x="0" y="1696"/>
                  </a:cubicBezTo>
                  <a:lnTo>
                    <a:pt x="0" y="17580"/>
                  </a:lnTo>
                  <a:cubicBezTo>
                    <a:pt x="0" y="18514"/>
                    <a:pt x="756" y="19273"/>
                    <a:pt x="1693" y="19273"/>
                  </a:cubicBezTo>
                  <a:lnTo>
                    <a:pt x="17577" y="19273"/>
                  </a:lnTo>
                  <a:cubicBezTo>
                    <a:pt x="18514" y="19273"/>
                    <a:pt x="19269" y="18514"/>
                    <a:pt x="19272" y="17580"/>
                  </a:cubicBezTo>
                  <a:lnTo>
                    <a:pt x="19272" y="1696"/>
                  </a:lnTo>
                  <a:cubicBezTo>
                    <a:pt x="19269" y="759"/>
                    <a:pt x="18514" y="1"/>
                    <a:pt x="1757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616" name="Google Shape;5616;p69"/>
          <p:cNvGrpSpPr/>
          <p:nvPr/>
        </p:nvGrpSpPr>
        <p:grpSpPr>
          <a:xfrm>
            <a:off x="7290263" y="3952822"/>
            <a:ext cx="339411" cy="337193"/>
            <a:chOff x="3863900" y="4993625"/>
            <a:chExt cx="482050" cy="478900"/>
          </a:xfrm>
        </p:grpSpPr>
        <p:sp>
          <p:nvSpPr>
            <p:cNvPr id="5617" name="Google Shape;5617;p69"/>
            <p:cNvSpPr/>
            <p:nvPr/>
          </p:nvSpPr>
          <p:spPr>
            <a:xfrm>
              <a:off x="3877525" y="5058825"/>
              <a:ext cx="315450" cy="164750"/>
            </a:xfrm>
            <a:custGeom>
              <a:avLst/>
              <a:gdLst/>
              <a:ahLst/>
              <a:cxnLst/>
              <a:rect l="l" t="t" r="r" b="b"/>
              <a:pathLst>
                <a:path w="12618" h="6590" extrusionOk="0">
                  <a:moveTo>
                    <a:pt x="3647" y="1"/>
                  </a:moveTo>
                  <a:lnTo>
                    <a:pt x="169" y="1846"/>
                  </a:lnTo>
                  <a:cubicBezTo>
                    <a:pt x="109" y="1877"/>
                    <a:pt x="51" y="1913"/>
                    <a:pt x="0" y="1952"/>
                  </a:cubicBezTo>
                  <a:lnTo>
                    <a:pt x="8892" y="6589"/>
                  </a:lnTo>
                  <a:lnTo>
                    <a:pt x="12617" y="4746"/>
                  </a:lnTo>
                  <a:lnTo>
                    <a:pt x="364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618" name="Google Shape;5618;p69"/>
            <p:cNvSpPr/>
            <p:nvPr/>
          </p:nvSpPr>
          <p:spPr>
            <a:xfrm>
              <a:off x="4113750" y="5133350"/>
              <a:ext cx="232200" cy="339175"/>
            </a:xfrm>
            <a:custGeom>
              <a:avLst/>
              <a:gdLst/>
              <a:ahLst/>
              <a:cxnLst/>
              <a:rect l="l" t="t" r="r" b="b"/>
              <a:pathLst>
                <a:path w="9288" h="13567" extrusionOk="0">
                  <a:moveTo>
                    <a:pt x="9284" y="1"/>
                  </a:moveTo>
                  <a:lnTo>
                    <a:pt x="4836" y="2202"/>
                  </a:lnTo>
                  <a:lnTo>
                    <a:pt x="4836" y="4680"/>
                  </a:lnTo>
                  <a:cubicBezTo>
                    <a:pt x="4836" y="4993"/>
                    <a:pt x="4584" y="5246"/>
                    <a:pt x="4270" y="5246"/>
                  </a:cubicBezTo>
                  <a:cubicBezTo>
                    <a:pt x="3957" y="5246"/>
                    <a:pt x="3707" y="4993"/>
                    <a:pt x="3707" y="4680"/>
                  </a:cubicBezTo>
                  <a:lnTo>
                    <a:pt x="3707" y="2762"/>
                  </a:lnTo>
                  <a:lnTo>
                    <a:pt x="0" y="4593"/>
                  </a:lnTo>
                  <a:lnTo>
                    <a:pt x="0" y="13566"/>
                  </a:lnTo>
                  <a:cubicBezTo>
                    <a:pt x="12" y="13560"/>
                    <a:pt x="24" y="13557"/>
                    <a:pt x="37" y="13551"/>
                  </a:cubicBezTo>
                  <a:lnTo>
                    <a:pt x="8552" y="9236"/>
                  </a:lnTo>
                  <a:cubicBezTo>
                    <a:pt x="9004" y="9010"/>
                    <a:pt x="9287" y="8550"/>
                    <a:pt x="9287" y="8047"/>
                  </a:cubicBezTo>
                  <a:lnTo>
                    <a:pt x="9287" y="52"/>
                  </a:lnTo>
                  <a:cubicBezTo>
                    <a:pt x="9287" y="34"/>
                    <a:pt x="9287" y="19"/>
                    <a:pt x="928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619" name="Google Shape;5619;p69"/>
            <p:cNvSpPr/>
            <p:nvPr/>
          </p:nvSpPr>
          <p:spPr>
            <a:xfrm>
              <a:off x="3998800" y="4993625"/>
              <a:ext cx="334125" cy="168500"/>
            </a:xfrm>
            <a:custGeom>
              <a:avLst/>
              <a:gdLst/>
              <a:ahLst/>
              <a:cxnLst/>
              <a:rect l="l" t="t" r="r" b="b"/>
              <a:pathLst>
                <a:path w="13365" h="6740" extrusionOk="0">
                  <a:moveTo>
                    <a:pt x="4045" y="1"/>
                  </a:moveTo>
                  <a:cubicBezTo>
                    <a:pt x="3833" y="1"/>
                    <a:pt x="3623" y="51"/>
                    <a:pt x="3430" y="151"/>
                  </a:cubicBezTo>
                  <a:lnTo>
                    <a:pt x="0" y="1970"/>
                  </a:lnTo>
                  <a:lnTo>
                    <a:pt x="9013" y="6740"/>
                  </a:lnTo>
                  <a:lnTo>
                    <a:pt x="13364" y="4587"/>
                  </a:lnTo>
                  <a:cubicBezTo>
                    <a:pt x="13298" y="4536"/>
                    <a:pt x="13226" y="4491"/>
                    <a:pt x="13150" y="4454"/>
                  </a:cubicBezTo>
                  <a:lnTo>
                    <a:pt x="4638" y="139"/>
                  </a:lnTo>
                  <a:lnTo>
                    <a:pt x="4635" y="139"/>
                  </a:lnTo>
                  <a:cubicBezTo>
                    <a:pt x="4448" y="47"/>
                    <a:pt x="4246" y="1"/>
                    <a:pt x="404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620" name="Google Shape;5620;p69"/>
            <p:cNvSpPr/>
            <p:nvPr/>
          </p:nvSpPr>
          <p:spPr>
            <a:xfrm>
              <a:off x="3863900" y="5132450"/>
              <a:ext cx="221650" cy="339925"/>
            </a:xfrm>
            <a:custGeom>
              <a:avLst/>
              <a:gdLst/>
              <a:ahLst/>
              <a:cxnLst/>
              <a:rect l="l" t="t" r="r" b="b"/>
              <a:pathLst>
                <a:path w="8866" h="13597" extrusionOk="0">
                  <a:moveTo>
                    <a:pt x="6" y="1"/>
                  </a:moveTo>
                  <a:cubicBezTo>
                    <a:pt x="3" y="25"/>
                    <a:pt x="0" y="52"/>
                    <a:pt x="0" y="76"/>
                  </a:cubicBezTo>
                  <a:lnTo>
                    <a:pt x="0" y="8095"/>
                  </a:lnTo>
                  <a:cubicBezTo>
                    <a:pt x="0" y="8589"/>
                    <a:pt x="274" y="9043"/>
                    <a:pt x="714" y="9269"/>
                  </a:cubicBezTo>
                  <a:lnTo>
                    <a:pt x="8820" y="13572"/>
                  </a:lnTo>
                  <a:lnTo>
                    <a:pt x="8826" y="13575"/>
                  </a:lnTo>
                  <a:lnTo>
                    <a:pt x="8865" y="13596"/>
                  </a:lnTo>
                  <a:lnTo>
                    <a:pt x="8865" y="4620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621" name="Google Shape;5621;p69"/>
          <p:cNvGrpSpPr/>
          <p:nvPr/>
        </p:nvGrpSpPr>
        <p:grpSpPr>
          <a:xfrm>
            <a:off x="7747437" y="3952822"/>
            <a:ext cx="339411" cy="337193"/>
            <a:chOff x="4456725" y="4993625"/>
            <a:chExt cx="482050" cy="478900"/>
          </a:xfrm>
        </p:grpSpPr>
        <p:sp>
          <p:nvSpPr>
            <p:cNvPr id="5622" name="Google Shape;5622;p69"/>
            <p:cNvSpPr/>
            <p:nvPr/>
          </p:nvSpPr>
          <p:spPr>
            <a:xfrm>
              <a:off x="4470350" y="5058825"/>
              <a:ext cx="315450" cy="164750"/>
            </a:xfrm>
            <a:custGeom>
              <a:avLst/>
              <a:gdLst/>
              <a:ahLst/>
              <a:cxnLst/>
              <a:rect l="l" t="t" r="r" b="b"/>
              <a:pathLst>
                <a:path w="12618" h="6590" extrusionOk="0">
                  <a:moveTo>
                    <a:pt x="3647" y="1"/>
                  </a:moveTo>
                  <a:lnTo>
                    <a:pt x="169" y="1846"/>
                  </a:lnTo>
                  <a:cubicBezTo>
                    <a:pt x="109" y="1877"/>
                    <a:pt x="52" y="1913"/>
                    <a:pt x="1" y="1952"/>
                  </a:cubicBezTo>
                  <a:lnTo>
                    <a:pt x="8893" y="6589"/>
                  </a:lnTo>
                  <a:lnTo>
                    <a:pt x="12618" y="4746"/>
                  </a:lnTo>
                  <a:lnTo>
                    <a:pt x="364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623" name="Google Shape;5623;p69"/>
            <p:cNvSpPr/>
            <p:nvPr/>
          </p:nvSpPr>
          <p:spPr>
            <a:xfrm>
              <a:off x="4706575" y="5133350"/>
              <a:ext cx="232200" cy="339175"/>
            </a:xfrm>
            <a:custGeom>
              <a:avLst/>
              <a:gdLst/>
              <a:ahLst/>
              <a:cxnLst/>
              <a:rect l="l" t="t" r="r" b="b"/>
              <a:pathLst>
                <a:path w="9288" h="13567" extrusionOk="0">
                  <a:moveTo>
                    <a:pt x="9285" y="1"/>
                  </a:moveTo>
                  <a:lnTo>
                    <a:pt x="4837" y="2202"/>
                  </a:lnTo>
                  <a:lnTo>
                    <a:pt x="4837" y="4680"/>
                  </a:lnTo>
                  <a:cubicBezTo>
                    <a:pt x="4837" y="4993"/>
                    <a:pt x="4584" y="5246"/>
                    <a:pt x="4271" y="5246"/>
                  </a:cubicBezTo>
                  <a:cubicBezTo>
                    <a:pt x="3958" y="5246"/>
                    <a:pt x="3708" y="4993"/>
                    <a:pt x="3708" y="4680"/>
                  </a:cubicBezTo>
                  <a:lnTo>
                    <a:pt x="3708" y="2762"/>
                  </a:lnTo>
                  <a:lnTo>
                    <a:pt x="1" y="4593"/>
                  </a:lnTo>
                  <a:lnTo>
                    <a:pt x="1" y="13566"/>
                  </a:lnTo>
                  <a:cubicBezTo>
                    <a:pt x="13" y="13560"/>
                    <a:pt x="25" y="13557"/>
                    <a:pt x="37" y="13551"/>
                  </a:cubicBezTo>
                  <a:lnTo>
                    <a:pt x="8553" y="9236"/>
                  </a:lnTo>
                  <a:cubicBezTo>
                    <a:pt x="9005" y="9010"/>
                    <a:pt x="9288" y="8550"/>
                    <a:pt x="9288" y="8047"/>
                  </a:cubicBezTo>
                  <a:lnTo>
                    <a:pt x="9288" y="52"/>
                  </a:lnTo>
                  <a:cubicBezTo>
                    <a:pt x="9288" y="34"/>
                    <a:pt x="9288" y="19"/>
                    <a:pt x="928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624" name="Google Shape;5624;p69"/>
            <p:cNvSpPr/>
            <p:nvPr/>
          </p:nvSpPr>
          <p:spPr>
            <a:xfrm>
              <a:off x="4591625" y="4993625"/>
              <a:ext cx="334125" cy="168500"/>
            </a:xfrm>
            <a:custGeom>
              <a:avLst/>
              <a:gdLst/>
              <a:ahLst/>
              <a:cxnLst/>
              <a:rect l="l" t="t" r="r" b="b"/>
              <a:pathLst>
                <a:path w="13365" h="6740" extrusionOk="0">
                  <a:moveTo>
                    <a:pt x="4045" y="1"/>
                  </a:moveTo>
                  <a:cubicBezTo>
                    <a:pt x="3834" y="1"/>
                    <a:pt x="3623" y="51"/>
                    <a:pt x="3431" y="151"/>
                  </a:cubicBezTo>
                  <a:lnTo>
                    <a:pt x="1" y="1970"/>
                  </a:lnTo>
                  <a:lnTo>
                    <a:pt x="9013" y="6740"/>
                  </a:lnTo>
                  <a:lnTo>
                    <a:pt x="13365" y="4587"/>
                  </a:lnTo>
                  <a:cubicBezTo>
                    <a:pt x="13298" y="4536"/>
                    <a:pt x="13226" y="4491"/>
                    <a:pt x="13151" y="4454"/>
                  </a:cubicBezTo>
                  <a:lnTo>
                    <a:pt x="4638" y="139"/>
                  </a:lnTo>
                  <a:lnTo>
                    <a:pt x="4635" y="139"/>
                  </a:lnTo>
                  <a:cubicBezTo>
                    <a:pt x="4448" y="47"/>
                    <a:pt x="4247" y="1"/>
                    <a:pt x="404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625" name="Google Shape;5625;p69"/>
            <p:cNvSpPr/>
            <p:nvPr/>
          </p:nvSpPr>
          <p:spPr>
            <a:xfrm>
              <a:off x="4456725" y="5132450"/>
              <a:ext cx="221650" cy="339925"/>
            </a:xfrm>
            <a:custGeom>
              <a:avLst/>
              <a:gdLst/>
              <a:ahLst/>
              <a:cxnLst/>
              <a:rect l="l" t="t" r="r" b="b"/>
              <a:pathLst>
                <a:path w="8866" h="13597" extrusionOk="0">
                  <a:moveTo>
                    <a:pt x="3277" y="4449"/>
                  </a:moveTo>
                  <a:cubicBezTo>
                    <a:pt x="3465" y="4449"/>
                    <a:pt x="3649" y="4542"/>
                    <a:pt x="3756" y="4713"/>
                  </a:cubicBezTo>
                  <a:lnTo>
                    <a:pt x="4632" y="6104"/>
                  </a:lnTo>
                  <a:lnTo>
                    <a:pt x="5559" y="5719"/>
                  </a:lnTo>
                  <a:cubicBezTo>
                    <a:pt x="5634" y="5686"/>
                    <a:pt x="5712" y="5670"/>
                    <a:pt x="5788" y="5670"/>
                  </a:cubicBezTo>
                  <a:cubicBezTo>
                    <a:pt x="6008" y="5670"/>
                    <a:pt x="6217" y="5800"/>
                    <a:pt x="6306" y="6017"/>
                  </a:cubicBezTo>
                  <a:cubicBezTo>
                    <a:pt x="6430" y="6309"/>
                    <a:pt x="6288" y="6643"/>
                    <a:pt x="5993" y="6761"/>
                  </a:cubicBezTo>
                  <a:lnTo>
                    <a:pt x="5243" y="7074"/>
                  </a:lnTo>
                  <a:lnTo>
                    <a:pt x="6032" y="8324"/>
                  </a:lnTo>
                  <a:cubicBezTo>
                    <a:pt x="6198" y="8586"/>
                    <a:pt x="6116" y="8935"/>
                    <a:pt x="5855" y="9101"/>
                  </a:cubicBezTo>
                  <a:cubicBezTo>
                    <a:pt x="5761" y="9160"/>
                    <a:pt x="5656" y="9189"/>
                    <a:pt x="5553" y="9189"/>
                  </a:cubicBezTo>
                  <a:cubicBezTo>
                    <a:pt x="5365" y="9189"/>
                    <a:pt x="5181" y="9095"/>
                    <a:pt x="5075" y="8926"/>
                  </a:cubicBezTo>
                  <a:lnTo>
                    <a:pt x="4186" y="7514"/>
                  </a:lnTo>
                  <a:lnTo>
                    <a:pt x="3310" y="7881"/>
                  </a:lnTo>
                  <a:cubicBezTo>
                    <a:pt x="3241" y="7908"/>
                    <a:pt x="3168" y="7923"/>
                    <a:pt x="3093" y="7923"/>
                  </a:cubicBezTo>
                  <a:cubicBezTo>
                    <a:pt x="2825" y="7923"/>
                    <a:pt x="2593" y="7733"/>
                    <a:pt x="2539" y="7471"/>
                  </a:cubicBezTo>
                  <a:cubicBezTo>
                    <a:pt x="2488" y="7206"/>
                    <a:pt x="2626" y="6941"/>
                    <a:pt x="2876" y="6839"/>
                  </a:cubicBezTo>
                  <a:lnTo>
                    <a:pt x="3575" y="6547"/>
                  </a:lnTo>
                  <a:lnTo>
                    <a:pt x="2801" y="5315"/>
                  </a:lnTo>
                  <a:cubicBezTo>
                    <a:pt x="2632" y="5050"/>
                    <a:pt x="2714" y="4701"/>
                    <a:pt x="2976" y="4535"/>
                  </a:cubicBezTo>
                  <a:cubicBezTo>
                    <a:pt x="3070" y="4477"/>
                    <a:pt x="3174" y="4449"/>
                    <a:pt x="3277" y="4449"/>
                  </a:cubicBezTo>
                  <a:close/>
                  <a:moveTo>
                    <a:pt x="7" y="1"/>
                  </a:moveTo>
                  <a:cubicBezTo>
                    <a:pt x="4" y="25"/>
                    <a:pt x="1" y="52"/>
                    <a:pt x="1" y="76"/>
                  </a:cubicBezTo>
                  <a:lnTo>
                    <a:pt x="1" y="8095"/>
                  </a:lnTo>
                  <a:cubicBezTo>
                    <a:pt x="1" y="8589"/>
                    <a:pt x="275" y="9043"/>
                    <a:pt x="714" y="9269"/>
                  </a:cubicBezTo>
                  <a:lnTo>
                    <a:pt x="8821" y="13572"/>
                  </a:lnTo>
                  <a:lnTo>
                    <a:pt x="8827" y="13575"/>
                  </a:lnTo>
                  <a:lnTo>
                    <a:pt x="8866" y="13596"/>
                  </a:lnTo>
                  <a:lnTo>
                    <a:pt x="8866" y="4620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626" name="Google Shape;5626;p69"/>
          <p:cNvGrpSpPr/>
          <p:nvPr/>
        </p:nvGrpSpPr>
        <p:grpSpPr>
          <a:xfrm>
            <a:off x="6376030" y="3952813"/>
            <a:ext cx="339411" cy="337211"/>
            <a:chOff x="5049575" y="4993600"/>
            <a:chExt cx="482050" cy="478925"/>
          </a:xfrm>
        </p:grpSpPr>
        <p:sp>
          <p:nvSpPr>
            <p:cNvPr id="5627" name="Google Shape;5627;p69"/>
            <p:cNvSpPr/>
            <p:nvPr/>
          </p:nvSpPr>
          <p:spPr>
            <a:xfrm>
              <a:off x="5063200" y="5058825"/>
              <a:ext cx="315450" cy="164750"/>
            </a:xfrm>
            <a:custGeom>
              <a:avLst/>
              <a:gdLst/>
              <a:ahLst/>
              <a:cxnLst/>
              <a:rect l="l" t="t" r="r" b="b"/>
              <a:pathLst>
                <a:path w="12618" h="6590" extrusionOk="0">
                  <a:moveTo>
                    <a:pt x="3647" y="1"/>
                  </a:moveTo>
                  <a:lnTo>
                    <a:pt x="169" y="1846"/>
                  </a:lnTo>
                  <a:cubicBezTo>
                    <a:pt x="109" y="1877"/>
                    <a:pt x="51" y="1913"/>
                    <a:pt x="0" y="1952"/>
                  </a:cubicBezTo>
                  <a:lnTo>
                    <a:pt x="8892" y="6589"/>
                  </a:lnTo>
                  <a:lnTo>
                    <a:pt x="12617" y="4746"/>
                  </a:lnTo>
                  <a:lnTo>
                    <a:pt x="364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628" name="Google Shape;5628;p69"/>
            <p:cNvSpPr/>
            <p:nvPr/>
          </p:nvSpPr>
          <p:spPr>
            <a:xfrm>
              <a:off x="5299425" y="5133350"/>
              <a:ext cx="232200" cy="339175"/>
            </a:xfrm>
            <a:custGeom>
              <a:avLst/>
              <a:gdLst/>
              <a:ahLst/>
              <a:cxnLst/>
              <a:rect l="l" t="t" r="r" b="b"/>
              <a:pathLst>
                <a:path w="9288" h="13567" extrusionOk="0">
                  <a:moveTo>
                    <a:pt x="9284" y="1"/>
                  </a:moveTo>
                  <a:lnTo>
                    <a:pt x="4837" y="2202"/>
                  </a:lnTo>
                  <a:lnTo>
                    <a:pt x="4837" y="4680"/>
                  </a:lnTo>
                  <a:cubicBezTo>
                    <a:pt x="4837" y="4993"/>
                    <a:pt x="4584" y="5246"/>
                    <a:pt x="4271" y="5246"/>
                  </a:cubicBezTo>
                  <a:cubicBezTo>
                    <a:pt x="3957" y="5246"/>
                    <a:pt x="3707" y="4993"/>
                    <a:pt x="3707" y="4680"/>
                  </a:cubicBezTo>
                  <a:lnTo>
                    <a:pt x="3707" y="2762"/>
                  </a:lnTo>
                  <a:lnTo>
                    <a:pt x="1" y="4593"/>
                  </a:lnTo>
                  <a:lnTo>
                    <a:pt x="1" y="13566"/>
                  </a:lnTo>
                  <a:cubicBezTo>
                    <a:pt x="13" y="13560"/>
                    <a:pt x="25" y="13557"/>
                    <a:pt x="37" y="13551"/>
                  </a:cubicBezTo>
                  <a:lnTo>
                    <a:pt x="8553" y="9236"/>
                  </a:lnTo>
                  <a:cubicBezTo>
                    <a:pt x="9004" y="9010"/>
                    <a:pt x="9287" y="8550"/>
                    <a:pt x="9287" y="8047"/>
                  </a:cubicBezTo>
                  <a:lnTo>
                    <a:pt x="9287" y="52"/>
                  </a:lnTo>
                  <a:cubicBezTo>
                    <a:pt x="9287" y="34"/>
                    <a:pt x="9287" y="19"/>
                    <a:pt x="928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629" name="Google Shape;5629;p69"/>
            <p:cNvSpPr/>
            <p:nvPr/>
          </p:nvSpPr>
          <p:spPr>
            <a:xfrm>
              <a:off x="5184475" y="4993600"/>
              <a:ext cx="334125" cy="168525"/>
            </a:xfrm>
            <a:custGeom>
              <a:avLst/>
              <a:gdLst/>
              <a:ahLst/>
              <a:cxnLst/>
              <a:rect l="l" t="t" r="r" b="b"/>
              <a:pathLst>
                <a:path w="13365" h="6741" extrusionOk="0">
                  <a:moveTo>
                    <a:pt x="4040" y="0"/>
                  </a:moveTo>
                  <a:cubicBezTo>
                    <a:pt x="3830" y="0"/>
                    <a:pt x="3621" y="50"/>
                    <a:pt x="3430" y="149"/>
                  </a:cubicBezTo>
                  <a:lnTo>
                    <a:pt x="0" y="1971"/>
                  </a:lnTo>
                  <a:lnTo>
                    <a:pt x="9013" y="6741"/>
                  </a:lnTo>
                  <a:lnTo>
                    <a:pt x="13364" y="4588"/>
                  </a:lnTo>
                  <a:cubicBezTo>
                    <a:pt x="13298" y="4537"/>
                    <a:pt x="13226" y="4492"/>
                    <a:pt x="13151" y="4455"/>
                  </a:cubicBezTo>
                  <a:lnTo>
                    <a:pt x="4638" y="140"/>
                  </a:lnTo>
                  <a:lnTo>
                    <a:pt x="4635" y="140"/>
                  </a:lnTo>
                  <a:cubicBezTo>
                    <a:pt x="4446" y="47"/>
                    <a:pt x="4243" y="0"/>
                    <a:pt x="40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630" name="Google Shape;5630;p69"/>
            <p:cNvSpPr/>
            <p:nvPr/>
          </p:nvSpPr>
          <p:spPr>
            <a:xfrm>
              <a:off x="5049575" y="5132450"/>
              <a:ext cx="221650" cy="339925"/>
            </a:xfrm>
            <a:custGeom>
              <a:avLst/>
              <a:gdLst/>
              <a:ahLst/>
              <a:cxnLst/>
              <a:rect l="l" t="t" r="r" b="b"/>
              <a:pathLst>
                <a:path w="8866" h="13597" extrusionOk="0">
                  <a:moveTo>
                    <a:pt x="5803" y="5648"/>
                  </a:moveTo>
                  <a:cubicBezTo>
                    <a:pt x="5997" y="5648"/>
                    <a:pt x="6186" y="5748"/>
                    <a:pt x="6291" y="5927"/>
                  </a:cubicBezTo>
                  <a:cubicBezTo>
                    <a:pt x="6450" y="6195"/>
                    <a:pt x="6360" y="6541"/>
                    <a:pt x="6092" y="6701"/>
                  </a:cubicBezTo>
                  <a:lnTo>
                    <a:pt x="3843" y="8016"/>
                  </a:lnTo>
                  <a:lnTo>
                    <a:pt x="3834" y="8023"/>
                  </a:lnTo>
                  <a:lnTo>
                    <a:pt x="3831" y="8026"/>
                  </a:lnTo>
                  <a:lnTo>
                    <a:pt x="3818" y="8029"/>
                  </a:lnTo>
                  <a:cubicBezTo>
                    <a:pt x="3812" y="8032"/>
                    <a:pt x="3806" y="8035"/>
                    <a:pt x="3800" y="8038"/>
                  </a:cubicBezTo>
                  <a:lnTo>
                    <a:pt x="3785" y="8047"/>
                  </a:lnTo>
                  <a:lnTo>
                    <a:pt x="3767" y="8053"/>
                  </a:lnTo>
                  <a:lnTo>
                    <a:pt x="3752" y="8059"/>
                  </a:lnTo>
                  <a:lnTo>
                    <a:pt x="3734" y="8065"/>
                  </a:lnTo>
                  <a:lnTo>
                    <a:pt x="3716" y="8071"/>
                  </a:lnTo>
                  <a:lnTo>
                    <a:pt x="3698" y="8077"/>
                  </a:lnTo>
                  <a:cubicBezTo>
                    <a:pt x="3692" y="8077"/>
                    <a:pt x="3686" y="8080"/>
                    <a:pt x="3680" y="8080"/>
                  </a:cubicBezTo>
                  <a:cubicBezTo>
                    <a:pt x="3671" y="8083"/>
                    <a:pt x="3668" y="8083"/>
                    <a:pt x="3665" y="8083"/>
                  </a:cubicBezTo>
                  <a:lnTo>
                    <a:pt x="3641" y="8089"/>
                  </a:lnTo>
                  <a:lnTo>
                    <a:pt x="3629" y="8089"/>
                  </a:lnTo>
                  <a:cubicBezTo>
                    <a:pt x="3620" y="8089"/>
                    <a:pt x="3611" y="8092"/>
                    <a:pt x="3602" y="8092"/>
                  </a:cubicBezTo>
                  <a:lnTo>
                    <a:pt x="3484" y="8092"/>
                  </a:lnTo>
                  <a:lnTo>
                    <a:pt x="3466" y="8089"/>
                  </a:lnTo>
                  <a:cubicBezTo>
                    <a:pt x="3460" y="8089"/>
                    <a:pt x="3454" y="8086"/>
                    <a:pt x="3448" y="8086"/>
                  </a:cubicBezTo>
                  <a:cubicBezTo>
                    <a:pt x="3442" y="8083"/>
                    <a:pt x="3436" y="8083"/>
                    <a:pt x="3433" y="8080"/>
                  </a:cubicBezTo>
                  <a:lnTo>
                    <a:pt x="3412" y="8077"/>
                  </a:lnTo>
                  <a:cubicBezTo>
                    <a:pt x="3406" y="8077"/>
                    <a:pt x="3403" y="8074"/>
                    <a:pt x="3397" y="8071"/>
                  </a:cubicBezTo>
                  <a:lnTo>
                    <a:pt x="3376" y="8065"/>
                  </a:lnTo>
                  <a:lnTo>
                    <a:pt x="3361" y="8062"/>
                  </a:lnTo>
                  <a:lnTo>
                    <a:pt x="3343" y="8053"/>
                  </a:lnTo>
                  <a:lnTo>
                    <a:pt x="3328" y="8047"/>
                  </a:lnTo>
                  <a:lnTo>
                    <a:pt x="3310" y="8038"/>
                  </a:lnTo>
                  <a:lnTo>
                    <a:pt x="3295" y="8032"/>
                  </a:lnTo>
                  <a:cubicBezTo>
                    <a:pt x="3289" y="8029"/>
                    <a:pt x="3282" y="8026"/>
                    <a:pt x="3276" y="8019"/>
                  </a:cubicBezTo>
                  <a:lnTo>
                    <a:pt x="3261" y="8013"/>
                  </a:lnTo>
                  <a:lnTo>
                    <a:pt x="3246" y="8001"/>
                  </a:lnTo>
                  <a:cubicBezTo>
                    <a:pt x="3240" y="7998"/>
                    <a:pt x="3237" y="7995"/>
                    <a:pt x="3231" y="7992"/>
                  </a:cubicBezTo>
                  <a:lnTo>
                    <a:pt x="3216" y="7980"/>
                  </a:lnTo>
                  <a:cubicBezTo>
                    <a:pt x="3210" y="7977"/>
                    <a:pt x="3207" y="7974"/>
                    <a:pt x="3201" y="7968"/>
                  </a:cubicBezTo>
                  <a:cubicBezTo>
                    <a:pt x="3198" y="7965"/>
                    <a:pt x="3192" y="7962"/>
                    <a:pt x="3186" y="7956"/>
                  </a:cubicBezTo>
                  <a:lnTo>
                    <a:pt x="3174" y="7944"/>
                  </a:lnTo>
                  <a:lnTo>
                    <a:pt x="3159" y="7932"/>
                  </a:lnTo>
                  <a:lnTo>
                    <a:pt x="3147" y="7917"/>
                  </a:lnTo>
                  <a:cubicBezTo>
                    <a:pt x="3141" y="7914"/>
                    <a:pt x="3138" y="7908"/>
                    <a:pt x="3135" y="7905"/>
                  </a:cubicBezTo>
                  <a:lnTo>
                    <a:pt x="3120" y="7890"/>
                  </a:lnTo>
                  <a:lnTo>
                    <a:pt x="3111" y="7875"/>
                  </a:lnTo>
                  <a:cubicBezTo>
                    <a:pt x="3105" y="7869"/>
                    <a:pt x="3102" y="7863"/>
                    <a:pt x="3096" y="7857"/>
                  </a:cubicBezTo>
                  <a:lnTo>
                    <a:pt x="3087" y="7845"/>
                  </a:lnTo>
                  <a:lnTo>
                    <a:pt x="3075" y="7827"/>
                  </a:lnTo>
                  <a:lnTo>
                    <a:pt x="3069" y="7815"/>
                  </a:lnTo>
                  <a:lnTo>
                    <a:pt x="3069" y="7812"/>
                  </a:lnTo>
                  <a:lnTo>
                    <a:pt x="3063" y="7803"/>
                  </a:lnTo>
                  <a:lnTo>
                    <a:pt x="2415" y="6631"/>
                  </a:lnTo>
                  <a:cubicBezTo>
                    <a:pt x="2265" y="6357"/>
                    <a:pt x="2367" y="6014"/>
                    <a:pt x="2641" y="5863"/>
                  </a:cubicBezTo>
                  <a:lnTo>
                    <a:pt x="2635" y="5863"/>
                  </a:lnTo>
                  <a:cubicBezTo>
                    <a:pt x="2722" y="5816"/>
                    <a:pt x="2815" y="5793"/>
                    <a:pt x="2908" y="5793"/>
                  </a:cubicBezTo>
                  <a:cubicBezTo>
                    <a:pt x="3107" y="5793"/>
                    <a:pt x="3300" y="5899"/>
                    <a:pt x="3403" y="6086"/>
                  </a:cubicBezTo>
                  <a:lnTo>
                    <a:pt x="3770" y="6752"/>
                  </a:lnTo>
                  <a:lnTo>
                    <a:pt x="5520" y="5725"/>
                  </a:lnTo>
                  <a:cubicBezTo>
                    <a:pt x="5609" y="5673"/>
                    <a:pt x="5707" y="5648"/>
                    <a:pt x="5803" y="5648"/>
                  </a:cubicBezTo>
                  <a:close/>
                  <a:moveTo>
                    <a:pt x="6" y="1"/>
                  </a:moveTo>
                  <a:cubicBezTo>
                    <a:pt x="3" y="25"/>
                    <a:pt x="0" y="52"/>
                    <a:pt x="0" y="76"/>
                  </a:cubicBezTo>
                  <a:lnTo>
                    <a:pt x="0" y="8095"/>
                  </a:lnTo>
                  <a:cubicBezTo>
                    <a:pt x="0" y="8589"/>
                    <a:pt x="274" y="9043"/>
                    <a:pt x="714" y="9269"/>
                  </a:cubicBezTo>
                  <a:lnTo>
                    <a:pt x="8820" y="13572"/>
                  </a:lnTo>
                  <a:lnTo>
                    <a:pt x="8826" y="13575"/>
                  </a:lnTo>
                  <a:lnTo>
                    <a:pt x="8865" y="13596"/>
                  </a:lnTo>
                  <a:lnTo>
                    <a:pt x="8865" y="4620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5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5" name="Google Shape;5635;p70"/>
          <p:cNvSpPr txBox="1">
            <a:spLocks noGrp="1"/>
          </p:cNvSpPr>
          <p:nvPr>
            <p:ph type="title" idx="4294967295"/>
          </p:nvPr>
        </p:nvSpPr>
        <p:spPr>
          <a:xfrm>
            <a:off x="849675" y="947925"/>
            <a:ext cx="34821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Educational I</a:t>
            </a: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cons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6" name="Google Shape;5636;p70"/>
          <p:cNvSpPr txBox="1">
            <a:spLocks noGrp="1"/>
          </p:cNvSpPr>
          <p:nvPr>
            <p:ph type="title" idx="4294967295"/>
          </p:nvPr>
        </p:nvSpPr>
        <p:spPr>
          <a:xfrm>
            <a:off x="4858400" y="947925"/>
            <a:ext cx="34821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Medical Icons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37" name="Google Shape;5637;p70"/>
          <p:cNvGrpSpPr/>
          <p:nvPr/>
        </p:nvGrpSpPr>
        <p:grpSpPr>
          <a:xfrm>
            <a:off x="876361" y="1533504"/>
            <a:ext cx="322099" cy="370529"/>
            <a:chOff x="-42971725" y="3217825"/>
            <a:chExt cx="275675" cy="317125"/>
          </a:xfrm>
        </p:grpSpPr>
        <p:sp>
          <p:nvSpPr>
            <p:cNvPr id="5638" name="Google Shape;5638;p70"/>
            <p:cNvSpPr/>
            <p:nvPr/>
          </p:nvSpPr>
          <p:spPr>
            <a:xfrm>
              <a:off x="-42951250" y="3279250"/>
              <a:ext cx="233950" cy="152050"/>
            </a:xfrm>
            <a:custGeom>
              <a:avLst/>
              <a:gdLst/>
              <a:ahLst/>
              <a:cxnLst/>
              <a:rect l="l" t="t" r="r" b="b"/>
              <a:pathLst>
                <a:path w="9358" h="6082" extrusionOk="0">
                  <a:moveTo>
                    <a:pt x="379" y="1"/>
                  </a:moveTo>
                  <a:cubicBezTo>
                    <a:pt x="158" y="1"/>
                    <a:pt x="1" y="221"/>
                    <a:pt x="1" y="410"/>
                  </a:cubicBezTo>
                  <a:lnTo>
                    <a:pt x="1" y="6081"/>
                  </a:lnTo>
                  <a:lnTo>
                    <a:pt x="9357" y="6081"/>
                  </a:lnTo>
                  <a:lnTo>
                    <a:pt x="9357" y="410"/>
                  </a:lnTo>
                  <a:cubicBezTo>
                    <a:pt x="9357" y="158"/>
                    <a:pt x="9168" y="1"/>
                    <a:pt x="897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70"/>
            <p:cNvSpPr/>
            <p:nvPr/>
          </p:nvSpPr>
          <p:spPr>
            <a:xfrm>
              <a:off x="-42971725" y="3451750"/>
              <a:ext cx="275675" cy="83200"/>
            </a:xfrm>
            <a:custGeom>
              <a:avLst/>
              <a:gdLst/>
              <a:ahLst/>
              <a:cxnLst/>
              <a:rect l="l" t="t" r="r" b="b"/>
              <a:pathLst>
                <a:path w="11027" h="3328" extrusionOk="0">
                  <a:moveTo>
                    <a:pt x="63" y="0"/>
                  </a:moveTo>
                  <a:cubicBezTo>
                    <a:pt x="32" y="126"/>
                    <a:pt x="0" y="284"/>
                    <a:pt x="0" y="410"/>
                  </a:cubicBezTo>
                  <a:cubicBezTo>
                    <a:pt x="0" y="1103"/>
                    <a:pt x="536" y="1670"/>
                    <a:pt x="1198" y="1670"/>
                  </a:cubicBezTo>
                  <a:lnTo>
                    <a:pt x="3151" y="1670"/>
                  </a:lnTo>
                  <a:lnTo>
                    <a:pt x="2615" y="2710"/>
                  </a:lnTo>
                  <a:cubicBezTo>
                    <a:pt x="2521" y="2930"/>
                    <a:pt x="2615" y="3182"/>
                    <a:pt x="2836" y="3277"/>
                  </a:cubicBezTo>
                  <a:cubicBezTo>
                    <a:pt x="2889" y="3312"/>
                    <a:pt x="2949" y="3328"/>
                    <a:pt x="3009" y="3328"/>
                  </a:cubicBezTo>
                  <a:cubicBezTo>
                    <a:pt x="3166" y="3328"/>
                    <a:pt x="3326" y="3224"/>
                    <a:pt x="3371" y="3088"/>
                  </a:cubicBezTo>
                  <a:lnTo>
                    <a:pt x="4096" y="1639"/>
                  </a:lnTo>
                  <a:lnTo>
                    <a:pt x="5073" y="1639"/>
                  </a:lnTo>
                  <a:lnTo>
                    <a:pt x="5073" y="2867"/>
                  </a:lnTo>
                  <a:cubicBezTo>
                    <a:pt x="5073" y="3119"/>
                    <a:pt x="5262" y="3308"/>
                    <a:pt x="5514" y="3308"/>
                  </a:cubicBezTo>
                  <a:cubicBezTo>
                    <a:pt x="5734" y="3308"/>
                    <a:pt x="5892" y="3119"/>
                    <a:pt x="5892" y="2867"/>
                  </a:cubicBezTo>
                  <a:lnTo>
                    <a:pt x="5892" y="1639"/>
                  </a:lnTo>
                  <a:lnTo>
                    <a:pt x="6868" y="1639"/>
                  </a:lnTo>
                  <a:lnTo>
                    <a:pt x="7593" y="3088"/>
                  </a:lnTo>
                  <a:cubicBezTo>
                    <a:pt x="7688" y="3230"/>
                    <a:pt x="7835" y="3301"/>
                    <a:pt x="7983" y="3301"/>
                  </a:cubicBezTo>
                  <a:cubicBezTo>
                    <a:pt x="8032" y="3301"/>
                    <a:pt x="8081" y="3293"/>
                    <a:pt x="8129" y="3277"/>
                  </a:cubicBezTo>
                  <a:cubicBezTo>
                    <a:pt x="8349" y="3151"/>
                    <a:pt x="8412" y="2930"/>
                    <a:pt x="8349" y="2710"/>
                  </a:cubicBezTo>
                  <a:lnTo>
                    <a:pt x="7814" y="1670"/>
                  </a:lnTo>
                  <a:lnTo>
                    <a:pt x="9767" y="1670"/>
                  </a:lnTo>
                  <a:cubicBezTo>
                    <a:pt x="10429" y="1670"/>
                    <a:pt x="11027" y="1103"/>
                    <a:pt x="11027" y="410"/>
                  </a:cubicBezTo>
                  <a:cubicBezTo>
                    <a:pt x="11027" y="252"/>
                    <a:pt x="10964" y="126"/>
                    <a:pt x="109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70"/>
            <p:cNvSpPr/>
            <p:nvPr/>
          </p:nvSpPr>
          <p:spPr>
            <a:xfrm>
              <a:off x="-42866975" y="3217825"/>
              <a:ext cx="63025" cy="40975"/>
            </a:xfrm>
            <a:custGeom>
              <a:avLst/>
              <a:gdLst/>
              <a:ahLst/>
              <a:cxnLst/>
              <a:rect l="l" t="t" r="r" b="b"/>
              <a:pathLst>
                <a:path w="2521" h="1639" extrusionOk="0">
                  <a:moveTo>
                    <a:pt x="442" y="0"/>
                  </a:moveTo>
                  <a:cubicBezTo>
                    <a:pt x="221" y="0"/>
                    <a:pt x="1" y="189"/>
                    <a:pt x="1" y="410"/>
                  </a:cubicBezTo>
                  <a:lnTo>
                    <a:pt x="1" y="1639"/>
                  </a:lnTo>
                  <a:lnTo>
                    <a:pt x="2489" y="1639"/>
                  </a:lnTo>
                  <a:lnTo>
                    <a:pt x="2489" y="410"/>
                  </a:lnTo>
                  <a:lnTo>
                    <a:pt x="2521" y="410"/>
                  </a:lnTo>
                  <a:cubicBezTo>
                    <a:pt x="2521" y="189"/>
                    <a:pt x="2332" y="0"/>
                    <a:pt x="211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41" name="Google Shape;5641;p70"/>
          <p:cNvGrpSpPr/>
          <p:nvPr/>
        </p:nvGrpSpPr>
        <p:grpSpPr>
          <a:xfrm>
            <a:off x="848276" y="2002160"/>
            <a:ext cx="378270" cy="337551"/>
            <a:chOff x="-42996150" y="3612600"/>
            <a:chExt cx="323750" cy="288900"/>
          </a:xfrm>
        </p:grpSpPr>
        <p:sp>
          <p:nvSpPr>
            <p:cNvPr id="5642" name="Google Shape;5642;p70"/>
            <p:cNvSpPr/>
            <p:nvPr/>
          </p:nvSpPr>
          <p:spPr>
            <a:xfrm>
              <a:off x="-42914225" y="3612600"/>
              <a:ext cx="241825" cy="239275"/>
            </a:xfrm>
            <a:custGeom>
              <a:avLst/>
              <a:gdLst/>
              <a:ahLst/>
              <a:cxnLst/>
              <a:rect l="l" t="t" r="r" b="b"/>
              <a:pathLst>
                <a:path w="9673" h="9571" extrusionOk="0">
                  <a:moveTo>
                    <a:pt x="5963" y="1"/>
                  </a:moveTo>
                  <a:cubicBezTo>
                    <a:pt x="5661" y="1"/>
                    <a:pt x="5365" y="127"/>
                    <a:pt x="5136" y="371"/>
                  </a:cubicBezTo>
                  <a:lnTo>
                    <a:pt x="0" y="5507"/>
                  </a:lnTo>
                  <a:lnTo>
                    <a:pt x="4064" y="9571"/>
                  </a:lnTo>
                  <a:lnTo>
                    <a:pt x="9200" y="4436"/>
                  </a:lnTo>
                  <a:cubicBezTo>
                    <a:pt x="9672" y="3963"/>
                    <a:pt x="9672" y="3207"/>
                    <a:pt x="9200" y="2734"/>
                  </a:cubicBezTo>
                  <a:lnTo>
                    <a:pt x="6868" y="434"/>
                  </a:lnTo>
                  <a:cubicBezTo>
                    <a:pt x="6609" y="143"/>
                    <a:pt x="6283" y="1"/>
                    <a:pt x="596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70"/>
            <p:cNvSpPr/>
            <p:nvPr/>
          </p:nvSpPr>
          <p:spPr>
            <a:xfrm>
              <a:off x="-42946525" y="3762850"/>
              <a:ext cx="118950" cy="118950"/>
            </a:xfrm>
            <a:custGeom>
              <a:avLst/>
              <a:gdLst/>
              <a:ahLst/>
              <a:cxnLst/>
              <a:rect l="l" t="t" r="r" b="b"/>
              <a:pathLst>
                <a:path w="4758" h="4758" extrusionOk="0">
                  <a:moveTo>
                    <a:pt x="725" y="1"/>
                  </a:moveTo>
                  <a:lnTo>
                    <a:pt x="473" y="284"/>
                  </a:lnTo>
                  <a:cubicBezTo>
                    <a:pt x="253" y="505"/>
                    <a:pt x="95" y="820"/>
                    <a:pt x="95" y="1198"/>
                  </a:cubicBezTo>
                  <a:cubicBezTo>
                    <a:pt x="95" y="1450"/>
                    <a:pt x="190" y="1765"/>
                    <a:pt x="442" y="1986"/>
                  </a:cubicBezTo>
                  <a:cubicBezTo>
                    <a:pt x="631" y="2112"/>
                    <a:pt x="599" y="2458"/>
                    <a:pt x="442" y="2616"/>
                  </a:cubicBezTo>
                  <a:lnTo>
                    <a:pt x="1" y="3025"/>
                  </a:lnTo>
                  <a:lnTo>
                    <a:pt x="1733" y="4758"/>
                  </a:lnTo>
                  <a:lnTo>
                    <a:pt x="2174" y="4348"/>
                  </a:lnTo>
                  <a:cubicBezTo>
                    <a:pt x="2253" y="4270"/>
                    <a:pt x="2363" y="4230"/>
                    <a:pt x="2478" y="4230"/>
                  </a:cubicBezTo>
                  <a:cubicBezTo>
                    <a:pt x="2592" y="4230"/>
                    <a:pt x="2710" y="4270"/>
                    <a:pt x="2804" y="4348"/>
                  </a:cubicBezTo>
                  <a:cubicBezTo>
                    <a:pt x="3025" y="4569"/>
                    <a:pt x="3340" y="4695"/>
                    <a:pt x="3655" y="4695"/>
                  </a:cubicBezTo>
                  <a:cubicBezTo>
                    <a:pt x="3970" y="4695"/>
                    <a:pt x="4254" y="4569"/>
                    <a:pt x="4506" y="4348"/>
                  </a:cubicBezTo>
                  <a:lnTo>
                    <a:pt x="4758" y="4065"/>
                  </a:lnTo>
                  <a:lnTo>
                    <a:pt x="72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70"/>
            <p:cNvSpPr/>
            <p:nvPr/>
          </p:nvSpPr>
          <p:spPr>
            <a:xfrm>
              <a:off x="-42996150" y="3855800"/>
              <a:ext cx="78000" cy="45700"/>
            </a:xfrm>
            <a:custGeom>
              <a:avLst/>
              <a:gdLst/>
              <a:ahLst/>
              <a:cxnLst/>
              <a:rect l="l" t="t" r="r" b="b"/>
              <a:pathLst>
                <a:path w="3120" h="1828" extrusionOk="0">
                  <a:moveTo>
                    <a:pt x="1450" y="0"/>
                  </a:moveTo>
                  <a:lnTo>
                    <a:pt x="253" y="1166"/>
                  </a:lnTo>
                  <a:cubicBezTo>
                    <a:pt x="1" y="1355"/>
                    <a:pt x="190" y="1828"/>
                    <a:pt x="536" y="1828"/>
                  </a:cubicBezTo>
                  <a:lnTo>
                    <a:pt x="2773" y="1828"/>
                  </a:lnTo>
                  <a:cubicBezTo>
                    <a:pt x="2931" y="1828"/>
                    <a:pt x="3025" y="1765"/>
                    <a:pt x="3120" y="1670"/>
                  </a:cubicBezTo>
                  <a:lnTo>
                    <a:pt x="145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45" name="Google Shape;5645;p70"/>
          <p:cNvGrpSpPr/>
          <p:nvPr/>
        </p:nvGrpSpPr>
        <p:grpSpPr>
          <a:xfrm>
            <a:off x="851036" y="2411530"/>
            <a:ext cx="372749" cy="370909"/>
            <a:chOff x="-42994575" y="3950300"/>
            <a:chExt cx="319025" cy="317450"/>
          </a:xfrm>
        </p:grpSpPr>
        <p:sp>
          <p:nvSpPr>
            <p:cNvPr id="5646" name="Google Shape;5646;p70"/>
            <p:cNvSpPr/>
            <p:nvPr/>
          </p:nvSpPr>
          <p:spPr>
            <a:xfrm>
              <a:off x="-42930775" y="4225200"/>
              <a:ext cx="191425" cy="42550"/>
            </a:xfrm>
            <a:custGeom>
              <a:avLst/>
              <a:gdLst/>
              <a:ahLst/>
              <a:cxnLst/>
              <a:rect l="l" t="t" r="r" b="b"/>
              <a:pathLst>
                <a:path w="7657" h="1702" extrusionOk="0">
                  <a:moveTo>
                    <a:pt x="442" y="0"/>
                  </a:moveTo>
                  <a:cubicBezTo>
                    <a:pt x="190" y="0"/>
                    <a:pt x="1" y="221"/>
                    <a:pt x="1" y="441"/>
                  </a:cubicBezTo>
                  <a:lnTo>
                    <a:pt x="1" y="1292"/>
                  </a:lnTo>
                  <a:cubicBezTo>
                    <a:pt x="1" y="1512"/>
                    <a:pt x="190" y="1701"/>
                    <a:pt x="442" y="1701"/>
                  </a:cubicBezTo>
                  <a:lnTo>
                    <a:pt x="7215" y="1701"/>
                  </a:lnTo>
                  <a:cubicBezTo>
                    <a:pt x="7499" y="1701"/>
                    <a:pt x="7656" y="1512"/>
                    <a:pt x="7656" y="1292"/>
                  </a:cubicBezTo>
                  <a:lnTo>
                    <a:pt x="7656" y="441"/>
                  </a:lnTo>
                  <a:cubicBezTo>
                    <a:pt x="7656" y="221"/>
                    <a:pt x="7436" y="0"/>
                    <a:pt x="721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70"/>
            <p:cNvSpPr/>
            <p:nvPr/>
          </p:nvSpPr>
          <p:spPr>
            <a:xfrm>
              <a:off x="-42908725" y="4163750"/>
              <a:ext cx="148900" cy="42550"/>
            </a:xfrm>
            <a:custGeom>
              <a:avLst/>
              <a:gdLst/>
              <a:ahLst/>
              <a:cxnLst/>
              <a:rect l="l" t="t" r="r" b="b"/>
              <a:pathLst>
                <a:path w="5956" h="1702" extrusionOk="0">
                  <a:moveTo>
                    <a:pt x="442" y="1"/>
                  </a:moveTo>
                  <a:cubicBezTo>
                    <a:pt x="190" y="1"/>
                    <a:pt x="1" y="190"/>
                    <a:pt x="1" y="410"/>
                  </a:cubicBezTo>
                  <a:lnTo>
                    <a:pt x="1" y="1261"/>
                  </a:lnTo>
                  <a:cubicBezTo>
                    <a:pt x="1" y="1481"/>
                    <a:pt x="190" y="1702"/>
                    <a:pt x="442" y="1702"/>
                  </a:cubicBezTo>
                  <a:lnTo>
                    <a:pt x="5514" y="1702"/>
                  </a:lnTo>
                  <a:cubicBezTo>
                    <a:pt x="5735" y="1702"/>
                    <a:pt x="5955" y="1481"/>
                    <a:pt x="5955" y="1261"/>
                  </a:cubicBezTo>
                  <a:lnTo>
                    <a:pt x="5955" y="410"/>
                  </a:lnTo>
                  <a:cubicBezTo>
                    <a:pt x="5955" y="190"/>
                    <a:pt x="5735" y="1"/>
                    <a:pt x="551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70"/>
            <p:cNvSpPr/>
            <p:nvPr/>
          </p:nvSpPr>
          <p:spPr>
            <a:xfrm>
              <a:off x="-42994575" y="3950300"/>
              <a:ext cx="319025" cy="211125"/>
            </a:xfrm>
            <a:custGeom>
              <a:avLst/>
              <a:gdLst/>
              <a:ahLst/>
              <a:cxnLst/>
              <a:rect l="l" t="t" r="r" b="b"/>
              <a:pathLst>
                <a:path w="12761" h="8445" extrusionOk="0">
                  <a:moveTo>
                    <a:pt x="6428" y="852"/>
                  </a:moveTo>
                  <a:cubicBezTo>
                    <a:pt x="6648" y="852"/>
                    <a:pt x="6806" y="1009"/>
                    <a:pt x="6869" y="1261"/>
                  </a:cubicBezTo>
                  <a:lnTo>
                    <a:pt x="6869" y="1324"/>
                  </a:lnTo>
                  <a:cubicBezTo>
                    <a:pt x="6806" y="1513"/>
                    <a:pt x="6648" y="1702"/>
                    <a:pt x="6428" y="1702"/>
                  </a:cubicBezTo>
                  <a:cubicBezTo>
                    <a:pt x="6176" y="1702"/>
                    <a:pt x="6018" y="1576"/>
                    <a:pt x="5987" y="1324"/>
                  </a:cubicBezTo>
                  <a:lnTo>
                    <a:pt x="5987" y="1261"/>
                  </a:lnTo>
                  <a:cubicBezTo>
                    <a:pt x="6018" y="1041"/>
                    <a:pt x="6176" y="852"/>
                    <a:pt x="6428" y="852"/>
                  </a:cubicBezTo>
                  <a:close/>
                  <a:moveTo>
                    <a:pt x="2112" y="2742"/>
                  </a:moveTo>
                  <a:lnTo>
                    <a:pt x="3340" y="6396"/>
                  </a:lnTo>
                  <a:lnTo>
                    <a:pt x="914" y="6396"/>
                  </a:lnTo>
                  <a:lnTo>
                    <a:pt x="2112" y="2742"/>
                  </a:lnTo>
                  <a:close/>
                  <a:moveTo>
                    <a:pt x="10681" y="2742"/>
                  </a:moveTo>
                  <a:lnTo>
                    <a:pt x="11878" y="6396"/>
                  </a:lnTo>
                  <a:lnTo>
                    <a:pt x="9452" y="6396"/>
                  </a:lnTo>
                  <a:lnTo>
                    <a:pt x="10681" y="2742"/>
                  </a:lnTo>
                  <a:close/>
                  <a:moveTo>
                    <a:pt x="6333" y="1"/>
                  </a:moveTo>
                  <a:cubicBezTo>
                    <a:pt x="5798" y="1"/>
                    <a:pt x="5325" y="347"/>
                    <a:pt x="5168" y="852"/>
                  </a:cubicBezTo>
                  <a:lnTo>
                    <a:pt x="1292" y="852"/>
                  </a:lnTo>
                  <a:cubicBezTo>
                    <a:pt x="1103" y="852"/>
                    <a:pt x="914" y="1009"/>
                    <a:pt x="883" y="1198"/>
                  </a:cubicBezTo>
                  <a:cubicBezTo>
                    <a:pt x="820" y="1482"/>
                    <a:pt x="1040" y="1702"/>
                    <a:pt x="1292" y="1702"/>
                  </a:cubicBezTo>
                  <a:lnTo>
                    <a:pt x="1576" y="1702"/>
                  </a:lnTo>
                  <a:cubicBezTo>
                    <a:pt x="1" y="6491"/>
                    <a:pt x="32" y="6333"/>
                    <a:pt x="32" y="6459"/>
                  </a:cubicBezTo>
                  <a:cubicBezTo>
                    <a:pt x="64" y="7562"/>
                    <a:pt x="1009" y="8444"/>
                    <a:pt x="2112" y="8444"/>
                  </a:cubicBezTo>
                  <a:cubicBezTo>
                    <a:pt x="3277" y="8444"/>
                    <a:pt x="4159" y="7562"/>
                    <a:pt x="4159" y="6459"/>
                  </a:cubicBezTo>
                  <a:cubicBezTo>
                    <a:pt x="4159" y="6333"/>
                    <a:pt x="4222" y="6491"/>
                    <a:pt x="2647" y="1702"/>
                  </a:cubicBezTo>
                  <a:lnTo>
                    <a:pt x="5105" y="1702"/>
                  </a:lnTo>
                  <a:lnTo>
                    <a:pt x="5105" y="7342"/>
                  </a:lnTo>
                  <a:cubicBezTo>
                    <a:pt x="5105" y="7594"/>
                    <a:pt x="5325" y="7783"/>
                    <a:pt x="5546" y="7783"/>
                  </a:cubicBezTo>
                  <a:lnTo>
                    <a:pt x="7247" y="7783"/>
                  </a:lnTo>
                  <a:cubicBezTo>
                    <a:pt x="7499" y="7783"/>
                    <a:pt x="7688" y="7594"/>
                    <a:pt x="7688" y="7342"/>
                  </a:cubicBezTo>
                  <a:lnTo>
                    <a:pt x="7688" y="1702"/>
                  </a:lnTo>
                  <a:lnTo>
                    <a:pt x="10177" y="1702"/>
                  </a:lnTo>
                  <a:cubicBezTo>
                    <a:pt x="8602" y="6491"/>
                    <a:pt x="8633" y="6333"/>
                    <a:pt x="8633" y="6459"/>
                  </a:cubicBezTo>
                  <a:cubicBezTo>
                    <a:pt x="8665" y="7562"/>
                    <a:pt x="9578" y="8444"/>
                    <a:pt x="10681" y="8444"/>
                  </a:cubicBezTo>
                  <a:cubicBezTo>
                    <a:pt x="11815" y="8444"/>
                    <a:pt x="12729" y="7562"/>
                    <a:pt x="12729" y="6459"/>
                  </a:cubicBezTo>
                  <a:cubicBezTo>
                    <a:pt x="12729" y="6333"/>
                    <a:pt x="12760" y="6491"/>
                    <a:pt x="11185" y="1702"/>
                  </a:cubicBezTo>
                  <a:lnTo>
                    <a:pt x="11437" y="1702"/>
                  </a:lnTo>
                  <a:cubicBezTo>
                    <a:pt x="11626" y="1702"/>
                    <a:pt x="11815" y="1576"/>
                    <a:pt x="11847" y="1356"/>
                  </a:cubicBezTo>
                  <a:cubicBezTo>
                    <a:pt x="11910" y="1104"/>
                    <a:pt x="11689" y="852"/>
                    <a:pt x="11437" y="852"/>
                  </a:cubicBezTo>
                  <a:lnTo>
                    <a:pt x="7530" y="852"/>
                  </a:lnTo>
                  <a:cubicBezTo>
                    <a:pt x="7373" y="347"/>
                    <a:pt x="6900" y="1"/>
                    <a:pt x="63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49" name="Google Shape;5649;p70"/>
          <p:cNvGrpSpPr/>
          <p:nvPr/>
        </p:nvGrpSpPr>
        <p:grpSpPr>
          <a:xfrm>
            <a:off x="3004431" y="1558362"/>
            <a:ext cx="371785" cy="370879"/>
            <a:chOff x="-41111350" y="3239100"/>
            <a:chExt cx="318200" cy="317425"/>
          </a:xfrm>
        </p:grpSpPr>
        <p:sp>
          <p:nvSpPr>
            <p:cNvPr id="5650" name="Google Shape;5650;p70"/>
            <p:cNvSpPr/>
            <p:nvPr/>
          </p:nvSpPr>
          <p:spPr>
            <a:xfrm>
              <a:off x="-41111350" y="3239100"/>
              <a:ext cx="145725" cy="144925"/>
            </a:xfrm>
            <a:custGeom>
              <a:avLst/>
              <a:gdLst/>
              <a:ahLst/>
              <a:cxnLst/>
              <a:rect l="l" t="t" r="r" b="b"/>
              <a:pathLst>
                <a:path w="5829" h="5797" extrusionOk="0">
                  <a:moveTo>
                    <a:pt x="2930" y="1670"/>
                  </a:moveTo>
                  <a:cubicBezTo>
                    <a:pt x="3119" y="1670"/>
                    <a:pt x="3308" y="1859"/>
                    <a:pt x="3308" y="2048"/>
                  </a:cubicBezTo>
                  <a:lnTo>
                    <a:pt x="3308" y="2489"/>
                  </a:lnTo>
                  <a:lnTo>
                    <a:pt x="3749" y="2489"/>
                  </a:lnTo>
                  <a:cubicBezTo>
                    <a:pt x="4001" y="2489"/>
                    <a:pt x="4159" y="2678"/>
                    <a:pt x="4159" y="2930"/>
                  </a:cubicBezTo>
                  <a:cubicBezTo>
                    <a:pt x="4159" y="3151"/>
                    <a:pt x="3938" y="3340"/>
                    <a:pt x="3749" y="3340"/>
                  </a:cubicBezTo>
                  <a:lnTo>
                    <a:pt x="3308" y="3340"/>
                  </a:lnTo>
                  <a:lnTo>
                    <a:pt x="3308" y="3781"/>
                  </a:lnTo>
                  <a:cubicBezTo>
                    <a:pt x="3308" y="4001"/>
                    <a:pt x="3119" y="4159"/>
                    <a:pt x="2930" y="4159"/>
                  </a:cubicBezTo>
                  <a:cubicBezTo>
                    <a:pt x="2710" y="4159"/>
                    <a:pt x="2520" y="3970"/>
                    <a:pt x="2520" y="3781"/>
                  </a:cubicBezTo>
                  <a:lnTo>
                    <a:pt x="2520" y="3340"/>
                  </a:lnTo>
                  <a:lnTo>
                    <a:pt x="2079" y="3340"/>
                  </a:lnTo>
                  <a:cubicBezTo>
                    <a:pt x="1859" y="3340"/>
                    <a:pt x="1701" y="3151"/>
                    <a:pt x="1701" y="2930"/>
                  </a:cubicBezTo>
                  <a:cubicBezTo>
                    <a:pt x="1701" y="2678"/>
                    <a:pt x="1859" y="2489"/>
                    <a:pt x="2079" y="2489"/>
                  </a:cubicBezTo>
                  <a:lnTo>
                    <a:pt x="2520" y="2489"/>
                  </a:lnTo>
                  <a:lnTo>
                    <a:pt x="2520" y="2048"/>
                  </a:lnTo>
                  <a:cubicBezTo>
                    <a:pt x="2520" y="1827"/>
                    <a:pt x="2710" y="1670"/>
                    <a:pt x="2930" y="1670"/>
                  </a:cubicBezTo>
                  <a:close/>
                  <a:moveTo>
                    <a:pt x="441" y="0"/>
                  </a:moveTo>
                  <a:cubicBezTo>
                    <a:pt x="189" y="0"/>
                    <a:pt x="0" y="189"/>
                    <a:pt x="0" y="441"/>
                  </a:cubicBezTo>
                  <a:lnTo>
                    <a:pt x="0" y="5387"/>
                  </a:lnTo>
                  <a:cubicBezTo>
                    <a:pt x="32" y="5639"/>
                    <a:pt x="221" y="5797"/>
                    <a:pt x="441" y="5797"/>
                  </a:cubicBezTo>
                  <a:lnTo>
                    <a:pt x="5387" y="5797"/>
                  </a:lnTo>
                  <a:cubicBezTo>
                    <a:pt x="5639" y="5797"/>
                    <a:pt x="5829" y="5608"/>
                    <a:pt x="5829" y="5387"/>
                  </a:cubicBezTo>
                  <a:lnTo>
                    <a:pt x="5829" y="441"/>
                  </a:lnTo>
                  <a:cubicBezTo>
                    <a:pt x="5829" y="189"/>
                    <a:pt x="5639" y="0"/>
                    <a:pt x="538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70"/>
            <p:cNvSpPr/>
            <p:nvPr/>
          </p:nvSpPr>
          <p:spPr>
            <a:xfrm>
              <a:off x="-41110575" y="3412375"/>
              <a:ext cx="146525" cy="144150"/>
            </a:xfrm>
            <a:custGeom>
              <a:avLst/>
              <a:gdLst/>
              <a:ahLst/>
              <a:cxnLst/>
              <a:rect l="l" t="t" r="r" b="b"/>
              <a:pathLst>
                <a:path w="5861" h="5766" extrusionOk="0">
                  <a:moveTo>
                    <a:pt x="3450" y="1859"/>
                  </a:moveTo>
                  <a:cubicBezTo>
                    <a:pt x="3561" y="1859"/>
                    <a:pt x="3671" y="1890"/>
                    <a:pt x="3750" y="1953"/>
                  </a:cubicBezTo>
                  <a:cubicBezTo>
                    <a:pt x="3907" y="2111"/>
                    <a:pt x="3907" y="2395"/>
                    <a:pt x="3750" y="2552"/>
                  </a:cubicBezTo>
                  <a:lnTo>
                    <a:pt x="3466" y="2836"/>
                  </a:lnTo>
                  <a:lnTo>
                    <a:pt x="3750" y="3119"/>
                  </a:lnTo>
                  <a:cubicBezTo>
                    <a:pt x="3907" y="3277"/>
                    <a:pt x="3907" y="3529"/>
                    <a:pt x="3750" y="3686"/>
                  </a:cubicBezTo>
                  <a:cubicBezTo>
                    <a:pt x="3671" y="3765"/>
                    <a:pt x="3561" y="3804"/>
                    <a:pt x="3450" y="3804"/>
                  </a:cubicBezTo>
                  <a:cubicBezTo>
                    <a:pt x="3340" y="3804"/>
                    <a:pt x="3230" y="3765"/>
                    <a:pt x="3151" y="3686"/>
                  </a:cubicBezTo>
                  <a:lnTo>
                    <a:pt x="2899" y="3434"/>
                  </a:lnTo>
                  <a:lnTo>
                    <a:pt x="2616" y="3686"/>
                  </a:lnTo>
                  <a:cubicBezTo>
                    <a:pt x="2537" y="3765"/>
                    <a:pt x="2426" y="3804"/>
                    <a:pt x="2316" y="3804"/>
                  </a:cubicBezTo>
                  <a:cubicBezTo>
                    <a:pt x="2206" y="3804"/>
                    <a:pt x="2096" y="3765"/>
                    <a:pt x="2017" y="3686"/>
                  </a:cubicBezTo>
                  <a:cubicBezTo>
                    <a:pt x="1859" y="3529"/>
                    <a:pt x="1859" y="3277"/>
                    <a:pt x="2017" y="3119"/>
                  </a:cubicBezTo>
                  <a:lnTo>
                    <a:pt x="2300" y="2836"/>
                  </a:lnTo>
                  <a:lnTo>
                    <a:pt x="2017" y="2552"/>
                  </a:lnTo>
                  <a:cubicBezTo>
                    <a:pt x="1859" y="2395"/>
                    <a:pt x="1859" y="2111"/>
                    <a:pt x="2017" y="1953"/>
                  </a:cubicBezTo>
                  <a:cubicBezTo>
                    <a:pt x="2096" y="1890"/>
                    <a:pt x="2206" y="1859"/>
                    <a:pt x="2316" y="1859"/>
                  </a:cubicBezTo>
                  <a:cubicBezTo>
                    <a:pt x="2426" y="1859"/>
                    <a:pt x="2537" y="1890"/>
                    <a:pt x="2616" y="1953"/>
                  </a:cubicBezTo>
                  <a:lnTo>
                    <a:pt x="2899" y="2237"/>
                  </a:lnTo>
                  <a:lnTo>
                    <a:pt x="3151" y="1953"/>
                  </a:lnTo>
                  <a:cubicBezTo>
                    <a:pt x="3230" y="1890"/>
                    <a:pt x="3340" y="1859"/>
                    <a:pt x="3450" y="1859"/>
                  </a:cubicBezTo>
                  <a:close/>
                  <a:moveTo>
                    <a:pt x="442" y="0"/>
                  </a:moveTo>
                  <a:cubicBezTo>
                    <a:pt x="221" y="0"/>
                    <a:pt x="1" y="189"/>
                    <a:pt x="1" y="378"/>
                  </a:cubicBezTo>
                  <a:lnTo>
                    <a:pt x="1" y="5356"/>
                  </a:lnTo>
                  <a:cubicBezTo>
                    <a:pt x="1" y="5608"/>
                    <a:pt x="221" y="5766"/>
                    <a:pt x="442" y="5766"/>
                  </a:cubicBezTo>
                  <a:lnTo>
                    <a:pt x="5419" y="5766"/>
                  </a:lnTo>
                  <a:cubicBezTo>
                    <a:pt x="5640" y="5766"/>
                    <a:pt x="5861" y="5545"/>
                    <a:pt x="5861" y="5356"/>
                  </a:cubicBezTo>
                  <a:lnTo>
                    <a:pt x="5861" y="378"/>
                  </a:lnTo>
                  <a:cubicBezTo>
                    <a:pt x="5861" y="158"/>
                    <a:pt x="5640" y="0"/>
                    <a:pt x="541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70"/>
            <p:cNvSpPr/>
            <p:nvPr/>
          </p:nvSpPr>
          <p:spPr>
            <a:xfrm>
              <a:off x="-40938875" y="3239100"/>
              <a:ext cx="145725" cy="144925"/>
            </a:xfrm>
            <a:custGeom>
              <a:avLst/>
              <a:gdLst/>
              <a:ahLst/>
              <a:cxnLst/>
              <a:rect l="l" t="t" r="r" b="b"/>
              <a:pathLst>
                <a:path w="5829" h="5797" extrusionOk="0">
                  <a:moveTo>
                    <a:pt x="3750" y="2457"/>
                  </a:moveTo>
                  <a:cubicBezTo>
                    <a:pt x="3970" y="2457"/>
                    <a:pt x="4128" y="2646"/>
                    <a:pt x="4128" y="2867"/>
                  </a:cubicBezTo>
                  <a:cubicBezTo>
                    <a:pt x="4159" y="3151"/>
                    <a:pt x="3970" y="3308"/>
                    <a:pt x="3750" y="3308"/>
                  </a:cubicBezTo>
                  <a:lnTo>
                    <a:pt x="2080" y="3308"/>
                  </a:lnTo>
                  <a:cubicBezTo>
                    <a:pt x="1859" y="3308"/>
                    <a:pt x="1702" y="3119"/>
                    <a:pt x="1702" y="2867"/>
                  </a:cubicBezTo>
                  <a:cubicBezTo>
                    <a:pt x="1702" y="2646"/>
                    <a:pt x="1891" y="2457"/>
                    <a:pt x="2080" y="2457"/>
                  </a:cubicBezTo>
                  <a:close/>
                  <a:moveTo>
                    <a:pt x="442" y="0"/>
                  </a:moveTo>
                  <a:cubicBezTo>
                    <a:pt x="190" y="0"/>
                    <a:pt x="1" y="189"/>
                    <a:pt x="1" y="441"/>
                  </a:cubicBezTo>
                  <a:lnTo>
                    <a:pt x="1" y="5387"/>
                  </a:lnTo>
                  <a:cubicBezTo>
                    <a:pt x="1" y="5639"/>
                    <a:pt x="190" y="5797"/>
                    <a:pt x="442" y="5797"/>
                  </a:cubicBezTo>
                  <a:lnTo>
                    <a:pt x="5388" y="5797"/>
                  </a:lnTo>
                  <a:cubicBezTo>
                    <a:pt x="5640" y="5797"/>
                    <a:pt x="5829" y="5608"/>
                    <a:pt x="5829" y="5387"/>
                  </a:cubicBezTo>
                  <a:lnTo>
                    <a:pt x="5829" y="441"/>
                  </a:lnTo>
                  <a:cubicBezTo>
                    <a:pt x="5829" y="189"/>
                    <a:pt x="5640" y="0"/>
                    <a:pt x="538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70"/>
            <p:cNvSpPr/>
            <p:nvPr/>
          </p:nvSpPr>
          <p:spPr>
            <a:xfrm>
              <a:off x="-40938875" y="3411575"/>
              <a:ext cx="145725" cy="144950"/>
            </a:xfrm>
            <a:custGeom>
              <a:avLst/>
              <a:gdLst/>
              <a:ahLst/>
              <a:cxnLst/>
              <a:rect l="l" t="t" r="r" b="b"/>
              <a:pathLst>
                <a:path w="5829" h="5798" extrusionOk="0">
                  <a:moveTo>
                    <a:pt x="3750" y="1639"/>
                  </a:moveTo>
                  <a:cubicBezTo>
                    <a:pt x="3970" y="1639"/>
                    <a:pt x="4128" y="1859"/>
                    <a:pt x="4128" y="2080"/>
                  </a:cubicBezTo>
                  <a:cubicBezTo>
                    <a:pt x="4159" y="2332"/>
                    <a:pt x="3970" y="2490"/>
                    <a:pt x="3750" y="2490"/>
                  </a:cubicBezTo>
                  <a:lnTo>
                    <a:pt x="2080" y="2490"/>
                  </a:lnTo>
                  <a:cubicBezTo>
                    <a:pt x="1859" y="2490"/>
                    <a:pt x="1702" y="2269"/>
                    <a:pt x="1702" y="2080"/>
                  </a:cubicBezTo>
                  <a:cubicBezTo>
                    <a:pt x="1702" y="1859"/>
                    <a:pt x="1891" y="1639"/>
                    <a:pt x="2080" y="1639"/>
                  </a:cubicBezTo>
                  <a:close/>
                  <a:moveTo>
                    <a:pt x="3750" y="3309"/>
                  </a:moveTo>
                  <a:cubicBezTo>
                    <a:pt x="3970" y="3309"/>
                    <a:pt x="4128" y="3498"/>
                    <a:pt x="4128" y="3687"/>
                  </a:cubicBezTo>
                  <a:cubicBezTo>
                    <a:pt x="4159" y="3970"/>
                    <a:pt x="3970" y="4128"/>
                    <a:pt x="3750" y="4128"/>
                  </a:cubicBezTo>
                  <a:lnTo>
                    <a:pt x="2080" y="4128"/>
                  </a:lnTo>
                  <a:cubicBezTo>
                    <a:pt x="1859" y="4128"/>
                    <a:pt x="1702" y="3939"/>
                    <a:pt x="1702" y="3687"/>
                  </a:cubicBezTo>
                  <a:cubicBezTo>
                    <a:pt x="1702" y="3466"/>
                    <a:pt x="1891" y="3309"/>
                    <a:pt x="2080" y="3309"/>
                  </a:cubicBezTo>
                  <a:close/>
                  <a:moveTo>
                    <a:pt x="442" y="1"/>
                  </a:moveTo>
                  <a:cubicBezTo>
                    <a:pt x="190" y="1"/>
                    <a:pt x="1" y="190"/>
                    <a:pt x="1" y="379"/>
                  </a:cubicBezTo>
                  <a:lnTo>
                    <a:pt x="1" y="5388"/>
                  </a:lnTo>
                  <a:cubicBezTo>
                    <a:pt x="1" y="5640"/>
                    <a:pt x="190" y="5798"/>
                    <a:pt x="442" y="5798"/>
                  </a:cubicBezTo>
                  <a:lnTo>
                    <a:pt x="5388" y="5798"/>
                  </a:lnTo>
                  <a:cubicBezTo>
                    <a:pt x="5640" y="5798"/>
                    <a:pt x="5829" y="5577"/>
                    <a:pt x="5829" y="5388"/>
                  </a:cubicBezTo>
                  <a:lnTo>
                    <a:pt x="5829" y="410"/>
                  </a:lnTo>
                  <a:cubicBezTo>
                    <a:pt x="5829" y="190"/>
                    <a:pt x="5640" y="1"/>
                    <a:pt x="538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54" name="Google Shape;5654;p70"/>
          <p:cNvGrpSpPr/>
          <p:nvPr/>
        </p:nvGrpSpPr>
        <p:grpSpPr>
          <a:xfrm>
            <a:off x="3000751" y="1993894"/>
            <a:ext cx="379146" cy="370967"/>
            <a:chOff x="-41117650" y="3605525"/>
            <a:chExt cx="324500" cy="317500"/>
          </a:xfrm>
        </p:grpSpPr>
        <p:sp>
          <p:nvSpPr>
            <p:cNvPr id="5655" name="Google Shape;5655;p70"/>
            <p:cNvSpPr/>
            <p:nvPr/>
          </p:nvSpPr>
          <p:spPr>
            <a:xfrm>
              <a:off x="-41016850" y="3605525"/>
              <a:ext cx="106350" cy="105375"/>
            </a:xfrm>
            <a:custGeom>
              <a:avLst/>
              <a:gdLst/>
              <a:ahLst/>
              <a:cxnLst/>
              <a:rect l="l" t="t" r="r" b="b"/>
              <a:pathLst>
                <a:path w="4254" h="4215" extrusionOk="0">
                  <a:moveTo>
                    <a:pt x="2064" y="1"/>
                  </a:moveTo>
                  <a:cubicBezTo>
                    <a:pt x="1954" y="1"/>
                    <a:pt x="1844" y="40"/>
                    <a:pt x="1765" y="119"/>
                  </a:cubicBezTo>
                  <a:lnTo>
                    <a:pt x="1" y="1883"/>
                  </a:lnTo>
                  <a:lnTo>
                    <a:pt x="2332" y="4214"/>
                  </a:lnTo>
                  <a:lnTo>
                    <a:pt x="4096" y="2450"/>
                  </a:lnTo>
                  <a:cubicBezTo>
                    <a:pt x="4254" y="2293"/>
                    <a:pt x="4254" y="2009"/>
                    <a:pt x="4096" y="1852"/>
                  </a:cubicBezTo>
                  <a:lnTo>
                    <a:pt x="2364" y="119"/>
                  </a:lnTo>
                  <a:cubicBezTo>
                    <a:pt x="2285" y="40"/>
                    <a:pt x="2175" y="1"/>
                    <a:pt x="206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70"/>
            <p:cNvSpPr/>
            <p:nvPr/>
          </p:nvSpPr>
          <p:spPr>
            <a:xfrm>
              <a:off x="-40900275" y="3721300"/>
              <a:ext cx="107125" cy="105375"/>
            </a:xfrm>
            <a:custGeom>
              <a:avLst/>
              <a:gdLst/>
              <a:ahLst/>
              <a:cxnLst/>
              <a:rect l="l" t="t" r="r" b="b"/>
              <a:pathLst>
                <a:path w="4285" h="4215" extrusionOk="0">
                  <a:moveTo>
                    <a:pt x="2064" y="1"/>
                  </a:moveTo>
                  <a:cubicBezTo>
                    <a:pt x="1954" y="1"/>
                    <a:pt x="1843" y="40"/>
                    <a:pt x="1765" y="119"/>
                  </a:cubicBezTo>
                  <a:lnTo>
                    <a:pt x="0" y="1915"/>
                  </a:lnTo>
                  <a:lnTo>
                    <a:pt x="2300" y="4215"/>
                  </a:lnTo>
                  <a:lnTo>
                    <a:pt x="4128" y="2482"/>
                  </a:lnTo>
                  <a:cubicBezTo>
                    <a:pt x="4285" y="2324"/>
                    <a:pt x="4285" y="2072"/>
                    <a:pt x="4128" y="1915"/>
                  </a:cubicBezTo>
                  <a:lnTo>
                    <a:pt x="2363" y="119"/>
                  </a:lnTo>
                  <a:cubicBezTo>
                    <a:pt x="2285" y="40"/>
                    <a:pt x="2174" y="1"/>
                    <a:pt x="206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70"/>
            <p:cNvSpPr/>
            <p:nvPr/>
          </p:nvSpPr>
          <p:spPr>
            <a:xfrm>
              <a:off x="-41117650" y="3668350"/>
              <a:ext cx="262300" cy="254675"/>
            </a:xfrm>
            <a:custGeom>
              <a:avLst/>
              <a:gdLst/>
              <a:ahLst/>
              <a:cxnLst/>
              <a:rect l="l" t="t" r="r" b="b"/>
              <a:pathLst>
                <a:path w="10492" h="10187" extrusionOk="0">
                  <a:moveTo>
                    <a:pt x="3497" y="0"/>
                  </a:moveTo>
                  <a:lnTo>
                    <a:pt x="1764" y="1733"/>
                  </a:lnTo>
                  <a:cubicBezTo>
                    <a:pt x="1166" y="2332"/>
                    <a:pt x="725" y="3088"/>
                    <a:pt x="504" y="3812"/>
                  </a:cubicBezTo>
                  <a:cubicBezTo>
                    <a:pt x="0" y="5514"/>
                    <a:pt x="410" y="7404"/>
                    <a:pt x="1764" y="8759"/>
                  </a:cubicBezTo>
                  <a:cubicBezTo>
                    <a:pt x="2667" y="9661"/>
                    <a:pt x="3919" y="10187"/>
                    <a:pt x="5273" y="10187"/>
                  </a:cubicBezTo>
                  <a:cubicBezTo>
                    <a:pt x="5384" y="10187"/>
                    <a:pt x="5496" y="10183"/>
                    <a:pt x="5608" y="10176"/>
                  </a:cubicBezTo>
                  <a:cubicBezTo>
                    <a:pt x="6679" y="10082"/>
                    <a:pt x="7876" y="9609"/>
                    <a:pt x="8758" y="8759"/>
                  </a:cubicBezTo>
                  <a:lnTo>
                    <a:pt x="10491" y="7026"/>
                  </a:lnTo>
                  <a:lnTo>
                    <a:pt x="8191" y="4694"/>
                  </a:lnTo>
                  <a:lnTo>
                    <a:pt x="6396" y="6396"/>
                  </a:lnTo>
                  <a:cubicBezTo>
                    <a:pt x="6077" y="6715"/>
                    <a:pt x="5645" y="6880"/>
                    <a:pt x="5214" y="6880"/>
                  </a:cubicBezTo>
                  <a:cubicBezTo>
                    <a:pt x="4794" y="6880"/>
                    <a:pt x="4375" y="6722"/>
                    <a:pt x="4064" y="6396"/>
                  </a:cubicBezTo>
                  <a:cubicBezTo>
                    <a:pt x="3434" y="5766"/>
                    <a:pt x="3434" y="4694"/>
                    <a:pt x="4064" y="4064"/>
                  </a:cubicBezTo>
                  <a:lnTo>
                    <a:pt x="5797" y="2332"/>
                  </a:lnTo>
                  <a:lnTo>
                    <a:pt x="349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58" name="Google Shape;5658;p70"/>
          <p:cNvSpPr/>
          <p:nvPr/>
        </p:nvSpPr>
        <p:spPr>
          <a:xfrm>
            <a:off x="3006881" y="2443479"/>
            <a:ext cx="372720" cy="361678"/>
          </a:xfrm>
          <a:custGeom>
            <a:avLst/>
            <a:gdLst/>
            <a:ahLst/>
            <a:cxnLst/>
            <a:rect l="l" t="t" r="r" b="b"/>
            <a:pathLst>
              <a:path w="12760" h="12382" extrusionOk="0">
                <a:moveTo>
                  <a:pt x="2080" y="1"/>
                </a:moveTo>
                <a:cubicBezTo>
                  <a:pt x="946" y="1"/>
                  <a:pt x="32" y="946"/>
                  <a:pt x="1" y="2080"/>
                </a:cubicBezTo>
                <a:lnTo>
                  <a:pt x="1" y="9515"/>
                </a:lnTo>
                <a:cubicBezTo>
                  <a:pt x="1" y="11090"/>
                  <a:pt x="1261" y="12382"/>
                  <a:pt x="2899" y="12382"/>
                </a:cubicBezTo>
                <a:cubicBezTo>
                  <a:pt x="4537" y="12382"/>
                  <a:pt x="5798" y="11090"/>
                  <a:pt x="5829" y="9515"/>
                </a:cubicBezTo>
                <a:cubicBezTo>
                  <a:pt x="5829" y="9295"/>
                  <a:pt x="6144" y="9137"/>
                  <a:pt x="6365" y="9074"/>
                </a:cubicBezTo>
                <a:cubicBezTo>
                  <a:pt x="6617" y="9074"/>
                  <a:pt x="6932" y="9295"/>
                  <a:pt x="6932" y="9515"/>
                </a:cubicBezTo>
                <a:cubicBezTo>
                  <a:pt x="6932" y="11122"/>
                  <a:pt x="8223" y="12382"/>
                  <a:pt x="9830" y="12382"/>
                </a:cubicBezTo>
                <a:cubicBezTo>
                  <a:pt x="11374" y="12382"/>
                  <a:pt x="12760" y="11216"/>
                  <a:pt x="12760" y="9452"/>
                </a:cubicBezTo>
                <a:lnTo>
                  <a:pt x="12760" y="2080"/>
                </a:lnTo>
                <a:cubicBezTo>
                  <a:pt x="12760" y="946"/>
                  <a:pt x="11815" y="32"/>
                  <a:pt x="10681" y="1"/>
                </a:cubicBezTo>
                <a:cubicBezTo>
                  <a:pt x="10114" y="1"/>
                  <a:pt x="9578" y="221"/>
                  <a:pt x="9200" y="568"/>
                </a:cubicBezTo>
                <a:cubicBezTo>
                  <a:pt x="9043" y="725"/>
                  <a:pt x="9043" y="1009"/>
                  <a:pt x="9200" y="1166"/>
                </a:cubicBezTo>
                <a:cubicBezTo>
                  <a:pt x="9279" y="1245"/>
                  <a:pt x="9389" y="1284"/>
                  <a:pt x="9499" y="1284"/>
                </a:cubicBezTo>
                <a:cubicBezTo>
                  <a:pt x="9610" y="1284"/>
                  <a:pt x="9720" y="1245"/>
                  <a:pt x="9799" y="1166"/>
                </a:cubicBezTo>
                <a:cubicBezTo>
                  <a:pt x="10051" y="946"/>
                  <a:pt x="10366" y="820"/>
                  <a:pt x="10681" y="820"/>
                </a:cubicBezTo>
                <a:cubicBezTo>
                  <a:pt x="11342" y="820"/>
                  <a:pt x="11878" y="1355"/>
                  <a:pt x="11878" y="2080"/>
                </a:cubicBezTo>
                <a:lnTo>
                  <a:pt x="11878" y="7499"/>
                </a:lnTo>
                <a:cubicBezTo>
                  <a:pt x="11374" y="6963"/>
                  <a:pt x="10618" y="6648"/>
                  <a:pt x="9799" y="6648"/>
                </a:cubicBezTo>
                <a:cubicBezTo>
                  <a:pt x="8570" y="6648"/>
                  <a:pt x="7562" y="7404"/>
                  <a:pt x="7121" y="8444"/>
                </a:cubicBezTo>
                <a:cubicBezTo>
                  <a:pt x="6932" y="8349"/>
                  <a:pt x="6585" y="8286"/>
                  <a:pt x="6365" y="8286"/>
                </a:cubicBezTo>
                <a:cubicBezTo>
                  <a:pt x="6144" y="8286"/>
                  <a:pt x="5798" y="8381"/>
                  <a:pt x="5640" y="8444"/>
                </a:cubicBezTo>
                <a:cubicBezTo>
                  <a:pt x="5199" y="7404"/>
                  <a:pt x="4191" y="6648"/>
                  <a:pt x="2962" y="6648"/>
                </a:cubicBezTo>
                <a:cubicBezTo>
                  <a:pt x="2111" y="6648"/>
                  <a:pt x="1418" y="6995"/>
                  <a:pt x="851" y="7499"/>
                </a:cubicBezTo>
                <a:lnTo>
                  <a:pt x="851" y="2080"/>
                </a:lnTo>
                <a:cubicBezTo>
                  <a:pt x="851" y="1418"/>
                  <a:pt x="1418" y="851"/>
                  <a:pt x="2080" y="820"/>
                </a:cubicBezTo>
                <a:cubicBezTo>
                  <a:pt x="2426" y="820"/>
                  <a:pt x="2742" y="977"/>
                  <a:pt x="2962" y="1166"/>
                </a:cubicBezTo>
                <a:cubicBezTo>
                  <a:pt x="3041" y="1245"/>
                  <a:pt x="3151" y="1284"/>
                  <a:pt x="3257" y="1284"/>
                </a:cubicBezTo>
                <a:cubicBezTo>
                  <a:pt x="3364" y="1284"/>
                  <a:pt x="3466" y="1245"/>
                  <a:pt x="3529" y="1166"/>
                </a:cubicBezTo>
                <a:cubicBezTo>
                  <a:pt x="3687" y="1009"/>
                  <a:pt x="3687" y="725"/>
                  <a:pt x="3529" y="568"/>
                </a:cubicBezTo>
                <a:cubicBezTo>
                  <a:pt x="3183" y="221"/>
                  <a:pt x="2647" y="1"/>
                  <a:pt x="2080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59" name="Google Shape;5659;p70"/>
          <p:cNvGrpSpPr/>
          <p:nvPr/>
        </p:nvGrpSpPr>
        <p:grpSpPr>
          <a:xfrm>
            <a:off x="1827005" y="2885417"/>
            <a:ext cx="216271" cy="371814"/>
            <a:chOff x="-39205300" y="3220175"/>
            <a:chExt cx="185100" cy="318225"/>
          </a:xfrm>
        </p:grpSpPr>
        <p:sp>
          <p:nvSpPr>
            <p:cNvPr id="5660" name="Google Shape;5660;p70"/>
            <p:cNvSpPr/>
            <p:nvPr/>
          </p:nvSpPr>
          <p:spPr>
            <a:xfrm>
              <a:off x="-39205300" y="3220175"/>
              <a:ext cx="185100" cy="111875"/>
            </a:xfrm>
            <a:custGeom>
              <a:avLst/>
              <a:gdLst/>
              <a:ahLst/>
              <a:cxnLst/>
              <a:rect l="l" t="t" r="r" b="b"/>
              <a:pathLst>
                <a:path w="7404" h="4475" extrusionOk="0">
                  <a:moveTo>
                    <a:pt x="1229" y="1"/>
                  </a:moveTo>
                  <a:cubicBezTo>
                    <a:pt x="567" y="1"/>
                    <a:pt x="0" y="568"/>
                    <a:pt x="0" y="1261"/>
                  </a:cubicBezTo>
                  <a:cubicBezTo>
                    <a:pt x="0" y="1797"/>
                    <a:pt x="315" y="2269"/>
                    <a:pt x="819" y="2458"/>
                  </a:cubicBezTo>
                  <a:lnTo>
                    <a:pt x="819" y="4475"/>
                  </a:lnTo>
                  <a:lnTo>
                    <a:pt x="6616" y="4475"/>
                  </a:lnTo>
                  <a:lnTo>
                    <a:pt x="6616" y="2458"/>
                  </a:lnTo>
                  <a:lnTo>
                    <a:pt x="6585" y="2458"/>
                  </a:lnTo>
                  <a:cubicBezTo>
                    <a:pt x="7057" y="2301"/>
                    <a:pt x="7404" y="1828"/>
                    <a:pt x="7404" y="1261"/>
                  </a:cubicBezTo>
                  <a:cubicBezTo>
                    <a:pt x="7404" y="600"/>
                    <a:pt x="6868" y="64"/>
                    <a:pt x="617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70"/>
            <p:cNvSpPr/>
            <p:nvPr/>
          </p:nvSpPr>
          <p:spPr>
            <a:xfrm>
              <a:off x="-39184825" y="3353300"/>
              <a:ext cx="144950" cy="185100"/>
            </a:xfrm>
            <a:custGeom>
              <a:avLst/>
              <a:gdLst/>
              <a:ahLst/>
              <a:cxnLst/>
              <a:rect l="l" t="t" r="r" b="b"/>
              <a:pathLst>
                <a:path w="5798" h="7404" extrusionOk="0">
                  <a:moveTo>
                    <a:pt x="0" y="0"/>
                  </a:moveTo>
                  <a:lnTo>
                    <a:pt x="0" y="819"/>
                  </a:lnTo>
                  <a:lnTo>
                    <a:pt x="2111" y="819"/>
                  </a:lnTo>
                  <a:cubicBezTo>
                    <a:pt x="2332" y="819"/>
                    <a:pt x="2489" y="1040"/>
                    <a:pt x="2489" y="1260"/>
                  </a:cubicBezTo>
                  <a:cubicBezTo>
                    <a:pt x="2489" y="1513"/>
                    <a:pt x="2300" y="1702"/>
                    <a:pt x="2111" y="1702"/>
                  </a:cubicBezTo>
                  <a:lnTo>
                    <a:pt x="0" y="1702"/>
                  </a:lnTo>
                  <a:lnTo>
                    <a:pt x="0" y="2521"/>
                  </a:lnTo>
                  <a:lnTo>
                    <a:pt x="2111" y="2521"/>
                  </a:lnTo>
                  <a:cubicBezTo>
                    <a:pt x="2332" y="2521"/>
                    <a:pt x="2489" y="2710"/>
                    <a:pt x="2489" y="2930"/>
                  </a:cubicBezTo>
                  <a:cubicBezTo>
                    <a:pt x="2489" y="3151"/>
                    <a:pt x="2300" y="3340"/>
                    <a:pt x="2111" y="3340"/>
                  </a:cubicBezTo>
                  <a:lnTo>
                    <a:pt x="0" y="3340"/>
                  </a:lnTo>
                  <a:lnTo>
                    <a:pt x="0" y="4190"/>
                  </a:lnTo>
                  <a:lnTo>
                    <a:pt x="2111" y="4190"/>
                  </a:lnTo>
                  <a:cubicBezTo>
                    <a:pt x="2332" y="4190"/>
                    <a:pt x="2489" y="4379"/>
                    <a:pt x="2489" y="4600"/>
                  </a:cubicBezTo>
                  <a:cubicBezTo>
                    <a:pt x="2458" y="4726"/>
                    <a:pt x="2300" y="4915"/>
                    <a:pt x="2048" y="4915"/>
                  </a:cubicBezTo>
                  <a:lnTo>
                    <a:pt x="63" y="4915"/>
                  </a:lnTo>
                  <a:cubicBezTo>
                    <a:pt x="252" y="6427"/>
                    <a:pt x="1512" y="7404"/>
                    <a:pt x="2899" y="7404"/>
                  </a:cubicBezTo>
                  <a:cubicBezTo>
                    <a:pt x="4474" y="7404"/>
                    <a:pt x="5797" y="6112"/>
                    <a:pt x="5797" y="4537"/>
                  </a:cubicBezTo>
                  <a:lnTo>
                    <a:pt x="579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62" name="Google Shape;5662;p70"/>
          <p:cNvGrpSpPr/>
          <p:nvPr/>
        </p:nvGrpSpPr>
        <p:grpSpPr>
          <a:xfrm>
            <a:off x="1792533" y="3345488"/>
            <a:ext cx="300016" cy="369273"/>
            <a:chOff x="-39248625" y="3588600"/>
            <a:chExt cx="256775" cy="316050"/>
          </a:xfrm>
        </p:grpSpPr>
        <p:sp>
          <p:nvSpPr>
            <p:cNvPr id="5663" name="Google Shape;5663;p70"/>
            <p:cNvSpPr/>
            <p:nvPr/>
          </p:nvSpPr>
          <p:spPr>
            <a:xfrm>
              <a:off x="-39248625" y="3588600"/>
              <a:ext cx="256775" cy="316050"/>
            </a:xfrm>
            <a:custGeom>
              <a:avLst/>
              <a:gdLst/>
              <a:ahLst/>
              <a:cxnLst/>
              <a:rect l="l" t="t" r="r" b="b"/>
              <a:pathLst>
                <a:path w="10271" h="12642" extrusionOk="0">
                  <a:moveTo>
                    <a:pt x="5364" y="0"/>
                  </a:moveTo>
                  <a:cubicBezTo>
                    <a:pt x="5041" y="0"/>
                    <a:pt x="4710" y="118"/>
                    <a:pt x="4443" y="355"/>
                  </a:cubicBezTo>
                  <a:lnTo>
                    <a:pt x="3277" y="1552"/>
                  </a:lnTo>
                  <a:cubicBezTo>
                    <a:pt x="2804" y="2025"/>
                    <a:pt x="2804" y="2812"/>
                    <a:pt x="3277" y="3316"/>
                  </a:cubicBezTo>
                  <a:lnTo>
                    <a:pt x="3938" y="3978"/>
                  </a:lnTo>
                  <a:lnTo>
                    <a:pt x="1702" y="6215"/>
                  </a:lnTo>
                  <a:cubicBezTo>
                    <a:pt x="1544" y="6152"/>
                    <a:pt x="1355" y="6057"/>
                    <a:pt x="1135" y="6057"/>
                  </a:cubicBezTo>
                  <a:cubicBezTo>
                    <a:pt x="1119" y="6056"/>
                    <a:pt x="1104" y="6056"/>
                    <a:pt x="1089" y="6056"/>
                  </a:cubicBezTo>
                  <a:cubicBezTo>
                    <a:pt x="538" y="6056"/>
                    <a:pt x="0" y="6611"/>
                    <a:pt x="0" y="7286"/>
                  </a:cubicBezTo>
                  <a:cubicBezTo>
                    <a:pt x="0" y="7947"/>
                    <a:pt x="567" y="8515"/>
                    <a:pt x="1229" y="8515"/>
                  </a:cubicBezTo>
                  <a:cubicBezTo>
                    <a:pt x="1418" y="8515"/>
                    <a:pt x="1576" y="8483"/>
                    <a:pt x="1733" y="8388"/>
                  </a:cubicBezTo>
                  <a:lnTo>
                    <a:pt x="3560" y="10216"/>
                  </a:lnTo>
                  <a:cubicBezTo>
                    <a:pt x="2993" y="10720"/>
                    <a:pt x="2615" y="11381"/>
                    <a:pt x="2521" y="12169"/>
                  </a:cubicBezTo>
                  <a:cubicBezTo>
                    <a:pt x="2489" y="12421"/>
                    <a:pt x="2678" y="12642"/>
                    <a:pt x="2930" y="12642"/>
                  </a:cubicBezTo>
                  <a:lnTo>
                    <a:pt x="8633" y="12642"/>
                  </a:lnTo>
                  <a:cubicBezTo>
                    <a:pt x="8853" y="12642"/>
                    <a:pt x="9074" y="12421"/>
                    <a:pt x="9011" y="12169"/>
                  </a:cubicBezTo>
                  <a:cubicBezTo>
                    <a:pt x="8790" y="10562"/>
                    <a:pt x="7404" y="9334"/>
                    <a:pt x="5766" y="9334"/>
                  </a:cubicBezTo>
                  <a:cubicBezTo>
                    <a:pt x="5199" y="9334"/>
                    <a:pt x="4695" y="9491"/>
                    <a:pt x="4222" y="9743"/>
                  </a:cubicBezTo>
                  <a:lnTo>
                    <a:pt x="2300" y="7853"/>
                  </a:lnTo>
                  <a:cubicBezTo>
                    <a:pt x="2363" y="7695"/>
                    <a:pt x="2395" y="7475"/>
                    <a:pt x="2395" y="7286"/>
                  </a:cubicBezTo>
                  <a:cubicBezTo>
                    <a:pt x="2395" y="7097"/>
                    <a:pt x="2363" y="6939"/>
                    <a:pt x="2300" y="6782"/>
                  </a:cubicBezTo>
                  <a:lnTo>
                    <a:pt x="4285" y="4797"/>
                  </a:lnTo>
                  <a:lnTo>
                    <a:pt x="4285" y="4797"/>
                  </a:lnTo>
                  <a:cubicBezTo>
                    <a:pt x="4253" y="5742"/>
                    <a:pt x="4537" y="6624"/>
                    <a:pt x="5073" y="7317"/>
                  </a:cubicBezTo>
                  <a:lnTo>
                    <a:pt x="10271" y="2119"/>
                  </a:lnTo>
                  <a:cubicBezTo>
                    <a:pt x="9636" y="1606"/>
                    <a:pt x="8888" y="1321"/>
                    <a:pt x="8026" y="1321"/>
                  </a:cubicBezTo>
                  <a:cubicBezTo>
                    <a:pt x="7776" y="1321"/>
                    <a:pt x="7516" y="1345"/>
                    <a:pt x="7246" y="1394"/>
                  </a:cubicBezTo>
                  <a:lnTo>
                    <a:pt x="6238" y="355"/>
                  </a:lnTo>
                  <a:cubicBezTo>
                    <a:pt x="6002" y="118"/>
                    <a:pt x="5687" y="0"/>
                    <a:pt x="536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70"/>
            <p:cNvSpPr/>
            <p:nvPr/>
          </p:nvSpPr>
          <p:spPr>
            <a:xfrm>
              <a:off x="-39076150" y="3684875"/>
              <a:ext cx="84300" cy="80300"/>
            </a:xfrm>
            <a:custGeom>
              <a:avLst/>
              <a:gdLst/>
              <a:ahLst/>
              <a:cxnLst/>
              <a:rect l="l" t="t" r="r" b="b"/>
              <a:pathLst>
                <a:path w="3372" h="3212" extrusionOk="0">
                  <a:moveTo>
                    <a:pt x="2868" y="1"/>
                  </a:moveTo>
                  <a:lnTo>
                    <a:pt x="1" y="2868"/>
                  </a:lnTo>
                  <a:cubicBezTo>
                    <a:pt x="353" y="3098"/>
                    <a:pt x="757" y="3212"/>
                    <a:pt x="1156" y="3212"/>
                  </a:cubicBezTo>
                  <a:cubicBezTo>
                    <a:pt x="1686" y="3212"/>
                    <a:pt x="2207" y="3011"/>
                    <a:pt x="2584" y="2616"/>
                  </a:cubicBezTo>
                  <a:cubicBezTo>
                    <a:pt x="3309" y="1891"/>
                    <a:pt x="3372" y="851"/>
                    <a:pt x="286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65" name="Google Shape;5665;p70"/>
          <p:cNvSpPr/>
          <p:nvPr/>
        </p:nvSpPr>
        <p:spPr>
          <a:xfrm>
            <a:off x="1763554" y="3801114"/>
            <a:ext cx="363548" cy="370909"/>
          </a:xfrm>
          <a:custGeom>
            <a:avLst/>
            <a:gdLst/>
            <a:ahLst/>
            <a:cxnLst/>
            <a:rect l="l" t="t" r="r" b="b"/>
            <a:pathLst>
              <a:path w="12446" h="12698" extrusionOk="0">
                <a:moveTo>
                  <a:pt x="6239" y="1"/>
                </a:moveTo>
                <a:cubicBezTo>
                  <a:pt x="5105" y="1"/>
                  <a:pt x="4191" y="915"/>
                  <a:pt x="4159" y="2112"/>
                </a:cubicBezTo>
                <a:cubicBezTo>
                  <a:pt x="4159" y="3088"/>
                  <a:pt x="4852" y="3939"/>
                  <a:pt x="5798" y="4097"/>
                </a:cubicBezTo>
                <a:lnTo>
                  <a:pt x="5798" y="5294"/>
                </a:lnTo>
                <a:cubicBezTo>
                  <a:pt x="4852" y="5483"/>
                  <a:pt x="4159" y="6333"/>
                  <a:pt x="4159" y="7310"/>
                </a:cubicBezTo>
                <a:cubicBezTo>
                  <a:pt x="4159" y="7657"/>
                  <a:pt x="4222" y="7972"/>
                  <a:pt x="4380" y="8255"/>
                </a:cubicBezTo>
                <a:lnTo>
                  <a:pt x="3403" y="9043"/>
                </a:lnTo>
                <a:cubicBezTo>
                  <a:pt x="3057" y="8728"/>
                  <a:pt x="2584" y="8570"/>
                  <a:pt x="2112" y="8570"/>
                </a:cubicBezTo>
                <a:cubicBezTo>
                  <a:pt x="946" y="8602"/>
                  <a:pt x="1" y="9515"/>
                  <a:pt x="1" y="10650"/>
                </a:cubicBezTo>
                <a:cubicBezTo>
                  <a:pt x="1" y="11784"/>
                  <a:pt x="946" y="12697"/>
                  <a:pt x="2112" y="12697"/>
                </a:cubicBezTo>
                <a:cubicBezTo>
                  <a:pt x="3246" y="12697"/>
                  <a:pt x="4128" y="11752"/>
                  <a:pt x="4191" y="10650"/>
                </a:cubicBezTo>
                <a:cubicBezTo>
                  <a:pt x="4191" y="10303"/>
                  <a:pt x="4096" y="9988"/>
                  <a:pt x="3939" y="9704"/>
                </a:cubicBezTo>
                <a:lnTo>
                  <a:pt x="4947" y="8917"/>
                </a:lnTo>
                <a:cubicBezTo>
                  <a:pt x="5294" y="9232"/>
                  <a:pt x="5766" y="9389"/>
                  <a:pt x="6239" y="9389"/>
                </a:cubicBezTo>
                <a:cubicBezTo>
                  <a:pt x="6743" y="9389"/>
                  <a:pt x="7184" y="9200"/>
                  <a:pt x="7530" y="8917"/>
                </a:cubicBezTo>
                <a:lnTo>
                  <a:pt x="8507" y="9704"/>
                </a:lnTo>
                <a:cubicBezTo>
                  <a:pt x="8350" y="9988"/>
                  <a:pt x="8287" y="10303"/>
                  <a:pt x="8287" y="10650"/>
                </a:cubicBezTo>
                <a:cubicBezTo>
                  <a:pt x="8287" y="11784"/>
                  <a:pt x="9232" y="12697"/>
                  <a:pt x="10366" y="12697"/>
                </a:cubicBezTo>
                <a:cubicBezTo>
                  <a:pt x="11500" y="12697"/>
                  <a:pt x="12414" y="11752"/>
                  <a:pt x="12445" y="10650"/>
                </a:cubicBezTo>
                <a:cubicBezTo>
                  <a:pt x="12445" y="9515"/>
                  <a:pt x="11563" y="8602"/>
                  <a:pt x="10366" y="8570"/>
                </a:cubicBezTo>
                <a:cubicBezTo>
                  <a:pt x="9862" y="8570"/>
                  <a:pt x="9421" y="8759"/>
                  <a:pt x="9074" y="9043"/>
                </a:cubicBezTo>
                <a:lnTo>
                  <a:pt x="8097" y="8255"/>
                </a:lnTo>
                <a:cubicBezTo>
                  <a:pt x="8255" y="7972"/>
                  <a:pt x="8318" y="7657"/>
                  <a:pt x="8318" y="7310"/>
                </a:cubicBezTo>
                <a:cubicBezTo>
                  <a:pt x="8318" y="6333"/>
                  <a:pt x="7625" y="5451"/>
                  <a:pt x="6680" y="5294"/>
                </a:cubicBezTo>
                <a:lnTo>
                  <a:pt x="6680" y="4097"/>
                </a:lnTo>
                <a:cubicBezTo>
                  <a:pt x="7625" y="3908"/>
                  <a:pt x="8318" y="3088"/>
                  <a:pt x="8318" y="2112"/>
                </a:cubicBezTo>
                <a:cubicBezTo>
                  <a:pt x="8318" y="946"/>
                  <a:pt x="7404" y="64"/>
                  <a:pt x="6239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6" name="Google Shape;5666;p70"/>
          <p:cNvSpPr/>
          <p:nvPr/>
        </p:nvSpPr>
        <p:spPr>
          <a:xfrm>
            <a:off x="3953101" y="2872552"/>
            <a:ext cx="369974" cy="368601"/>
          </a:xfrm>
          <a:custGeom>
            <a:avLst/>
            <a:gdLst/>
            <a:ahLst/>
            <a:cxnLst/>
            <a:rect l="l" t="t" r="r" b="b"/>
            <a:pathLst>
              <a:path w="12666" h="12619" extrusionOk="0">
                <a:moveTo>
                  <a:pt x="9294" y="1"/>
                </a:moveTo>
                <a:cubicBezTo>
                  <a:pt x="9192" y="1"/>
                  <a:pt x="9089" y="40"/>
                  <a:pt x="9011" y="119"/>
                </a:cubicBezTo>
                <a:lnTo>
                  <a:pt x="7593" y="1537"/>
                </a:lnTo>
                <a:lnTo>
                  <a:pt x="9011" y="2954"/>
                </a:lnTo>
                <a:cubicBezTo>
                  <a:pt x="9168" y="3112"/>
                  <a:pt x="9168" y="3395"/>
                  <a:pt x="9011" y="3553"/>
                </a:cubicBezTo>
                <a:cubicBezTo>
                  <a:pt x="8932" y="3632"/>
                  <a:pt x="8822" y="3671"/>
                  <a:pt x="8711" y="3671"/>
                </a:cubicBezTo>
                <a:cubicBezTo>
                  <a:pt x="8601" y="3671"/>
                  <a:pt x="8491" y="3632"/>
                  <a:pt x="8412" y="3553"/>
                </a:cubicBezTo>
                <a:lnTo>
                  <a:pt x="6994" y="2135"/>
                </a:lnTo>
                <a:lnTo>
                  <a:pt x="5923" y="3206"/>
                </a:lnTo>
                <a:lnTo>
                  <a:pt x="7341" y="4624"/>
                </a:lnTo>
                <a:cubicBezTo>
                  <a:pt x="7498" y="4782"/>
                  <a:pt x="7498" y="5034"/>
                  <a:pt x="7341" y="5191"/>
                </a:cubicBezTo>
                <a:cubicBezTo>
                  <a:pt x="7262" y="5270"/>
                  <a:pt x="7160" y="5309"/>
                  <a:pt x="7053" y="5309"/>
                </a:cubicBezTo>
                <a:cubicBezTo>
                  <a:pt x="6947" y="5309"/>
                  <a:pt x="6837" y="5270"/>
                  <a:pt x="6742" y="5191"/>
                </a:cubicBezTo>
                <a:lnTo>
                  <a:pt x="5356" y="3773"/>
                </a:lnTo>
                <a:lnTo>
                  <a:pt x="4285" y="4845"/>
                </a:lnTo>
                <a:lnTo>
                  <a:pt x="5703" y="6262"/>
                </a:lnTo>
                <a:cubicBezTo>
                  <a:pt x="5860" y="6420"/>
                  <a:pt x="5860" y="6703"/>
                  <a:pt x="5703" y="6861"/>
                </a:cubicBezTo>
                <a:cubicBezTo>
                  <a:pt x="5624" y="6940"/>
                  <a:pt x="5514" y="6979"/>
                  <a:pt x="5403" y="6979"/>
                </a:cubicBezTo>
                <a:cubicBezTo>
                  <a:pt x="5293" y="6979"/>
                  <a:pt x="5183" y="6940"/>
                  <a:pt x="5104" y="6861"/>
                </a:cubicBezTo>
                <a:lnTo>
                  <a:pt x="3686" y="5443"/>
                </a:lnTo>
                <a:lnTo>
                  <a:pt x="2615" y="6514"/>
                </a:lnTo>
                <a:lnTo>
                  <a:pt x="4096" y="7932"/>
                </a:lnTo>
                <a:cubicBezTo>
                  <a:pt x="4253" y="8090"/>
                  <a:pt x="4253" y="8373"/>
                  <a:pt x="4096" y="8499"/>
                </a:cubicBezTo>
                <a:cubicBezTo>
                  <a:pt x="4017" y="8578"/>
                  <a:pt x="3907" y="8617"/>
                  <a:pt x="3797" y="8617"/>
                </a:cubicBezTo>
                <a:cubicBezTo>
                  <a:pt x="3686" y="8617"/>
                  <a:pt x="3576" y="8578"/>
                  <a:pt x="3497" y="8499"/>
                </a:cubicBezTo>
                <a:lnTo>
                  <a:pt x="2048" y="7081"/>
                </a:lnTo>
                <a:lnTo>
                  <a:pt x="158" y="8972"/>
                </a:lnTo>
                <a:cubicBezTo>
                  <a:pt x="0" y="9129"/>
                  <a:pt x="0" y="9413"/>
                  <a:pt x="158" y="9570"/>
                </a:cubicBezTo>
                <a:lnTo>
                  <a:pt x="3056" y="12500"/>
                </a:lnTo>
                <a:cubicBezTo>
                  <a:pt x="3135" y="12579"/>
                  <a:pt x="3245" y="12618"/>
                  <a:pt x="3356" y="12618"/>
                </a:cubicBezTo>
                <a:cubicBezTo>
                  <a:pt x="3466" y="12618"/>
                  <a:pt x="3576" y="12579"/>
                  <a:pt x="3655" y="12500"/>
                </a:cubicBezTo>
                <a:lnTo>
                  <a:pt x="12508" y="3616"/>
                </a:lnTo>
                <a:cubicBezTo>
                  <a:pt x="12665" y="3458"/>
                  <a:pt x="12665" y="3206"/>
                  <a:pt x="12508" y="3049"/>
                </a:cubicBezTo>
                <a:lnTo>
                  <a:pt x="9578" y="119"/>
                </a:lnTo>
                <a:cubicBezTo>
                  <a:pt x="9499" y="40"/>
                  <a:pt x="9397" y="1"/>
                  <a:pt x="9294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67" name="Google Shape;5667;p70"/>
          <p:cNvGrpSpPr/>
          <p:nvPr/>
        </p:nvGrpSpPr>
        <p:grpSpPr>
          <a:xfrm>
            <a:off x="1243246" y="1533504"/>
            <a:ext cx="429504" cy="370879"/>
            <a:chOff x="-42651700" y="3217825"/>
            <a:chExt cx="367600" cy="317425"/>
          </a:xfrm>
        </p:grpSpPr>
        <p:sp>
          <p:nvSpPr>
            <p:cNvPr id="5668" name="Google Shape;5668;p70"/>
            <p:cNvSpPr/>
            <p:nvPr/>
          </p:nvSpPr>
          <p:spPr>
            <a:xfrm>
              <a:off x="-42651700" y="3239075"/>
              <a:ext cx="367600" cy="296175"/>
            </a:xfrm>
            <a:custGeom>
              <a:avLst/>
              <a:gdLst/>
              <a:ahLst/>
              <a:cxnLst/>
              <a:rect l="l" t="t" r="r" b="b"/>
              <a:pathLst>
                <a:path w="14704" h="11847" extrusionOk="0">
                  <a:moveTo>
                    <a:pt x="7370" y="797"/>
                  </a:moveTo>
                  <a:cubicBezTo>
                    <a:pt x="8536" y="797"/>
                    <a:pt x="9694" y="1246"/>
                    <a:pt x="10576" y="2143"/>
                  </a:cubicBezTo>
                  <a:cubicBezTo>
                    <a:pt x="12340" y="3908"/>
                    <a:pt x="12340" y="6775"/>
                    <a:pt x="10576" y="8539"/>
                  </a:cubicBezTo>
                  <a:cubicBezTo>
                    <a:pt x="9757" y="9390"/>
                    <a:pt x="8623" y="9894"/>
                    <a:pt x="7363" y="9894"/>
                  </a:cubicBezTo>
                  <a:cubicBezTo>
                    <a:pt x="6102" y="9894"/>
                    <a:pt x="4937" y="9358"/>
                    <a:pt x="4118" y="8539"/>
                  </a:cubicBezTo>
                  <a:cubicBezTo>
                    <a:pt x="2353" y="6775"/>
                    <a:pt x="2353" y="3908"/>
                    <a:pt x="4118" y="2143"/>
                  </a:cubicBezTo>
                  <a:cubicBezTo>
                    <a:pt x="5031" y="1246"/>
                    <a:pt x="6205" y="797"/>
                    <a:pt x="7370" y="797"/>
                  </a:cubicBezTo>
                  <a:close/>
                  <a:moveTo>
                    <a:pt x="7326" y="1"/>
                  </a:moveTo>
                  <a:cubicBezTo>
                    <a:pt x="2091" y="1"/>
                    <a:pt x="0" y="6750"/>
                    <a:pt x="4275" y="9768"/>
                  </a:cubicBezTo>
                  <a:lnTo>
                    <a:pt x="3424" y="11280"/>
                  </a:lnTo>
                  <a:cubicBezTo>
                    <a:pt x="3298" y="11532"/>
                    <a:pt x="3487" y="11847"/>
                    <a:pt x="3771" y="11847"/>
                  </a:cubicBezTo>
                  <a:cubicBezTo>
                    <a:pt x="3929" y="11847"/>
                    <a:pt x="4086" y="11784"/>
                    <a:pt x="4118" y="11626"/>
                  </a:cubicBezTo>
                  <a:lnTo>
                    <a:pt x="5000" y="10209"/>
                  </a:lnTo>
                  <a:cubicBezTo>
                    <a:pt x="5740" y="10571"/>
                    <a:pt x="6543" y="10752"/>
                    <a:pt x="7351" y="10752"/>
                  </a:cubicBezTo>
                  <a:cubicBezTo>
                    <a:pt x="8158" y="10752"/>
                    <a:pt x="8969" y="10571"/>
                    <a:pt x="9725" y="10209"/>
                  </a:cubicBezTo>
                  <a:lnTo>
                    <a:pt x="10576" y="11626"/>
                  </a:lnTo>
                  <a:cubicBezTo>
                    <a:pt x="10671" y="11784"/>
                    <a:pt x="10828" y="11847"/>
                    <a:pt x="10923" y="11847"/>
                  </a:cubicBezTo>
                  <a:cubicBezTo>
                    <a:pt x="11238" y="11847"/>
                    <a:pt x="11458" y="11532"/>
                    <a:pt x="11301" y="11280"/>
                  </a:cubicBezTo>
                  <a:lnTo>
                    <a:pt x="10419" y="9768"/>
                  </a:lnTo>
                  <a:cubicBezTo>
                    <a:pt x="14703" y="6775"/>
                    <a:pt x="12592" y="1"/>
                    <a:pt x="7363" y="1"/>
                  </a:cubicBezTo>
                  <a:cubicBezTo>
                    <a:pt x="7350" y="1"/>
                    <a:pt x="7338" y="1"/>
                    <a:pt x="732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70"/>
            <p:cNvSpPr/>
            <p:nvPr/>
          </p:nvSpPr>
          <p:spPr>
            <a:xfrm>
              <a:off x="-42419600" y="3217825"/>
              <a:ext cx="106350" cy="106350"/>
            </a:xfrm>
            <a:custGeom>
              <a:avLst/>
              <a:gdLst/>
              <a:ahLst/>
              <a:cxnLst/>
              <a:rect l="l" t="t" r="r" b="b"/>
              <a:pathLst>
                <a:path w="4254" h="4254" extrusionOk="0">
                  <a:moveTo>
                    <a:pt x="1355" y="0"/>
                  </a:moveTo>
                  <a:cubicBezTo>
                    <a:pt x="882" y="0"/>
                    <a:pt x="410" y="95"/>
                    <a:pt x="0" y="315"/>
                  </a:cubicBezTo>
                  <a:cubicBezTo>
                    <a:pt x="1891" y="946"/>
                    <a:pt x="3340" y="2395"/>
                    <a:pt x="3938" y="4254"/>
                  </a:cubicBezTo>
                  <a:cubicBezTo>
                    <a:pt x="4128" y="3844"/>
                    <a:pt x="4254" y="3371"/>
                    <a:pt x="4254" y="2899"/>
                  </a:cubicBezTo>
                  <a:cubicBezTo>
                    <a:pt x="4254" y="1292"/>
                    <a:pt x="2962" y="0"/>
                    <a:pt x="13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70"/>
            <p:cNvSpPr/>
            <p:nvPr/>
          </p:nvSpPr>
          <p:spPr>
            <a:xfrm>
              <a:off x="-42623600" y="3218600"/>
              <a:ext cx="106350" cy="106375"/>
            </a:xfrm>
            <a:custGeom>
              <a:avLst/>
              <a:gdLst/>
              <a:ahLst/>
              <a:cxnLst/>
              <a:rect l="l" t="t" r="r" b="b"/>
              <a:pathLst>
                <a:path w="4254" h="4255" extrusionOk="0">
                  <a:moveTo>
                    <a:pt x="2931" y="1"/>
                  </a:moveTo>
                  <a:cubicBezTo>
                    <a:pt x="1292" y="1"/>
                    <a:pt x="1" y="1293"/>
                    <a:pt x="1" y="2899"/>
                  </a:cubicBezTo>
                  <a:cubicBezTo>
                    <a:pt x="1" y="3372"/>
                    <a:pt x="127" y="3845"/>
                    <a:pt x="316" y="4254"/>
                  </a:cubicBezTo>
                  <a:cubicBezTo>
                    <a:pt x="977" y="2364"/>
                    <a:pt x="2426" y="915"/>
                    <a:pt x="4254" y="316"/>
                  </a:cubicBezTo>
                  <a:cubicBezTo>
                    <a:pt x="3876" y="127"/>
                    <a:pt x="3403" y="1"/>
                    <a:pt x="29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70"/>
            <p:cNvSpPr/>
            <p:nvPr/>
          </p:nvSpPr>
          <p:spPr>
            <a:xfrm>
              <a:off x="-42561375" y="3279250"/>
              <a:ext cx="185900" cy="186700"/>
            </a:xfrm>
            <a:custGeom>
              <a:avLst/>
              <a:gdLst/>
              <a:ahLst/>
              <a:cxnLst/>
              <a:rect l="l" t="t" r="r" b="b"/>
              <a:pathLst>
                <a:path w="7436" h="7468" extrusionOk="0">
                  <a:moveTo>
                    <a:pt x="3781" y="1671"/>
                  </a:moveTo>
                  <a:cubicBezTo>
                    <a:pt x="4033" y="1671"/>
                    <a:pt x="4191" y="1860"/>
                    <a:pt x="4191" y="2112"/>
                  </a:cubicBezTo>
                  <a:lnTo>
                    <a:pt x="4191" y="3340"/>
                  </a:lnTo>
                  <a:lnTo>
                    <a:pt x="5388" y="3340"/>
                  </a:lnTo>
                  <a:cubicBezTo>
                    <a:pt x="5640" y="3340"/>
                    <a:pt x="5829" y="3529"/>
                    <a:pt x="5829" y="3750"/>
                  </a:cubicBezTo>
                  <a:cubicBezTo>
                    <a:pt x="5829" y="4002"/>
                    <a:pt x="5640" y="4128"/>
                    <a:pt x="5388" y="4128"/>
                  </a:cubicBezTo>
                  <a:lnTo>
                    <a:pt x="3750" y="4128"/>
                  </a:lnTo>
                  <a:cubicBezTo>
                    <a:pt x="3498" y="4128"/>
                    <a:pt x="3308" y="3939"/>
                    <a:pt x="3308" y="3750"/>
                  </a:cubicBezTo>
                  <a:lnTo>
                    <a:pt x="3308" y="2112"/>
                  </a:lnTo>
                  <a:lnTo>
                    <a:pt x="3340" y="2112"/>
                  </a:lnTo>
                  <a:cubicBezTo>
                    <a:pt x="3340" y="1860"/>
                    <a:pt x="3529" y="1671"/>
                    <a:pt x="3781" y="1671"/>
                  </a:cubicBezTo>
                  <a:close/>
                  <a:moveTo>
                    <a:pt x="3750" y="1"/>
                  </a:moveTo>
                  <a:cubicBezTo>
                    <a:pt x="1702" y="1"/>
                    <a:pt x="32" y="1671"/>
                    <a:pt x="0" y="3750"/>
                  </a:cubicBezTo>
                  <a:cubicBezTo>
                    <a:pt x="32" y="5798"/>
                    <a:pt x="1702" y="7467"/>
                    <a:pt x="3750" y="7467"/>
                  </a:cubicBezTo>
                  <a:cubicBezTo>
                    <a:pt x="5797" y="7467"/>
                    <a:pt x="7436" y="5798"/>
                    <a:pt x="7436" y="3750"/>
                  </a:cubicBezTo>
                  <a:cubicBezTo>
                    <a:pt x="7436" y="1702"/>
                    <a:pt x="5797" y="64"/>
                    <a:pt x="375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72" name="Google Shape;5672;p70"/>
          <p:cNvGrpSpPr/>
          <p:nvPr/>
        </p:nvGrpSpPr>
        <p:grpSpPr>
          <a:xfrm>
            <a:off x="1278678" y="1973154"/>
            <a:ext cx="358640" cy="363226"/>
            <a:chOff x="-42617300" y="3587775"/>
            <a:chExt cx="306950" cy="310875"/>
          </a:xfrm>
        </p:grpSpPr>
        <p:sp>
          <p:nvSpPr>
            <p:cNvPr id="5673" name="Google Shape;5673;p70"/>
            <p:cNvSpPr/>
            <p:nvPr/>
          </p:nvSpPr>
          <p:spPr>
            <a:xfrm>
              <a:off x="-42617300" y="3587775"/>
              <a:ext cx="306950" cy="310875"/>
            </a:xfrm>
            <a:custGeom>
              <a:avLst/>
              <a:gdLst/>
              <a:ahLst/>
              <a:cxnLst/>
              <a:rect l="l" t="t" r="r" b="b"/>
              <a:pathLst>
                <a:path w="12278" h="12435" extrusionOk="0">
                  <a:moveTo>
                    <a:pt x="5905" y="860"/>
                  </a:moveTo>
                  <a:cubicBezTo>
                    <a:pt x="6421" y="860"/>
                    <a:pt x="6926" y="1412"/>
                    <a:pt x="7341" y="2467"/>
                  </a:cubicBezTo>
                  <a:cubicBezTo>
                    <a:pt x="6837" y="2593"/>
                    <a:pt x="6365" y="2782"/>
                    <a:pt x="5892" y="3003"/>
                  </a:cubicBezTo>
                  <a:cubicBezTo>
                    <a:pt x="5419" y="2782"/>
                    <a:pt x="4947" y="2593"/>
                    <a:pt x="4443" y="2467"/>
                  </a:cubicBezTo>
                  <a:cubicBezTo>
                    <a:pt x="4893" y="1381"/>
                    <a:pt x="5404" y="860"/>
                    <a:pt x="5905" y="860"/>
                  </a:cubicBezTo>
                  <a:close/>
                  <a:moveTo>
                    <a:pt x="4191" y="3255"/>
                  </a:moveTo>
                  <a:cubicBezTo>
                    <a:pt x="4443" y="3349"/>
                    <a:pt x="4632" y="3381"/>
                    <a:pt x="4884" y="3475"/>
                  </a:cubicBezTo>
                  <a:cubicBezTo>
                    <a:pt x="4726" y="3538"/>
                    <a:pt x="4600" y="3601"/>
                    <a:pt x="4443" y="3696"/>
                  </a:cubicBezTo>
                  <a:cubicBezTo>
                    <a:pt x="4285" y="3790"/>
                    <a:pt x="4159" y="3853"/>
                    <a:pt x="4002" y="3948"/>
                  </a:cubicBezTo>
                  <a:cubicBezTo>
                    <a:pt x="4096" y="3727"/>
                    <a:pt x="4159" y="3507"/>
                    <a:pt x="4191" y="3255"/>
                  </a:cubicBezTo>
                  <a:close/>
                  <a:moveTo>
                    <a:pt x="7625" y="3318"/>
                  </a:moveTo>
                  <a:cubicBezTo>
                    <a:pt x="7688" y="3507"/>
                    <a:pt x="7751" y="3727"/>
                    <a:pt x="7782" y="3979"/>
                  </a:cubicBezTo>
                  <a:cubicBezTo>
                    <a:pt x="7499" y="3790"/>
                    <a:pt x="7247" y="3633"/>
                    <a:pt x="6963" y="3507"/>
                  </a:cubicBezTo>
                  <a:cubicBezTo>
                    <a:pt x="7184" y="3412"/>
                    <a:pt x="7404" y="3349"/>
                    <a:pt x="7625" y="3318"/>
                  </a:cubicBezTo>
                  <a:close/>
                  <a:moveTo>
                    <a:pt x="2611" y="3034"/>
                  </a:moveTo>
                  <a:cubicBezTo>
                    <a:pt x="2846" y="3034"/>
                    <a:pt x="3110" y="3054"/>
                    <a:pt x="3403" y="3097"/>
                  </a:cubicBezTo>
                  <a:cubicBezTo>
                    <a:pt x="3309" y="3570"/>
                    <a:pt x="3183" y="4042"/>
                    <a:pt x="3151" y="4609"/>
                  </a:cubicBezTo>
                  <a:cubicBezTo>
                    <a:pt x="2742" y="4924"/>
                    <a:pt x="2363" y="5240"/>
                    <a:pt x="1954" y="5586"/>
                  </a:cubicBezTo>
                  <a:cubicBezTo>
                    <a:pt x="712" y="4068"/>
                    <a:pt x="945" y="3034"/>
                    <a:pt x="2611" y="3034"/>
                  </a:cubicBezTo>
                  <a:close/>
                  <a:moveTo>
                    <a:pt x="9301" y="3075"/>
                  </a:moveTo>
                  <a:cubicBezTo>
                    <a:pt x="10879" y="3075"/>
                    <a:pt x="11079" y="4102"/>
                    <a:pt x="9862" y="5618"/>
                  </a:cubicBezTo>
                  <a:cubicBezTo>
                    <a:pt x="9515" y="5271"/>
                    <a:pt x="9137" y="4924"/>
                    <a:pt x="8696" y="4641"/>
                  </a:cubicBezTo>
                  <a:cubicBezTo>
                    <a:pt x="8601" y="4137"/>
                    <a:pt x="8538" y="3601"/>
                    <a:pt x="8412" y="3160"/>
                  </a:cubicBezTo>
                  <a:cubicBezTo>
                    <a:pt x="8746" y="3102"/>
                    <a:pt x="9042" y="3075"/>
                    <a:pt x="9301" y="3075"/>
                  </a:cubicBezTo>
                  <a:close/>
                  <a:moveTo>
                    <a:pt x="8822" y="5744"/>
                  </a:moveTo>
                  <a:cubicBezTo>
                    <a:pt x="9011" y="5901"/>
                    <a:pt x="9169" y="6059"/>
                    <a:pt x="9326" y="6216"/>
                  </a:cubicBezTo>
                  <a:cubicBezTo>
                    <a:pt x="9169" y="6374"/>
                    <a:pt x="8980" y="6531"/>
                    <a:pt x="8822" y="6689"/>
                  </a:cubicBezTo>
                  <a:lnTo>
                    <a:pt x="8822" y="5744"/>
                  </a:lnTo>
                  <a:close/>
                  <a:moveTo>
                    <a:pt x="3025" y="5775"/>
                  </a:moveTo>
                  <a:lnTo>
                    <a:pt x="3025" y="6720"/>
                  </a:lnTo>
                  <a:cubicBezTo>
                    <a:pt x="2836" y="6563"/>
                    <a:pt x="2679" y="6405"/>
                    <a:pt x="2521" y="6248"/>
                  </a:cubicBezTo>
                  <a:cubicBezTo>
                    <a:pt x="2679" y="6090"/>
                    <a:pt x="2868" y="5933"/>
                    <a:pt x="3025" y="5775"/>
                  </a:cubicBezTo>
                  <a:close/>
                  <a:moveTo>
                    <a:pt x="5892" y="3885"/>
                  </a:moveTo>
                  <a:cubicBezTo>
                    <a:pt x="6617" y="4200"/>
                    <a:pt x="7278" y="4609"/>
                    <a:pt x="7908" y="5082"/>
                  </a:cubicBezTo>
                  <a:cubicBezTo>
                    <a:pt x="8003" y="5838"/>
                    <a:pt x="8003" y="6626"/>
                    <a:pt x="7908" y="7413"/>
                  </a:cubicBezTo>
                  <a:cubicBezTo>
                    <a:pt x="7278" y="7823"/>
                    <a:pt x="6585" y="8232"/>
                    <a:pt x="5892" y="8579"/>
                  </a:cubicBezTo>
                  <a:cubicBezTo>
                    <a:pt x="5545" y="8421"/>
                    <a:pt x="5230" y="8232"/>
                    <a:pt x="4884" y="8043"/>
                  </a:cubicBezTo>
                  <a:cubicBezTo>
                    <a:pt x="4537" y="7823"/>
                    <a:pt x="4191" y="7634"/>
                    <a:pt x="3876" y="7413"/>
                  </a:cubicBezTo>
                  <a:cubicBezTo>
                    <a:pt x="3844" y="6657"/>
                    <a:pt x="3844" y="5870"/>
                    <a:pt x="3876" y="5082"/>
                  </a:cubicBezTo>
                  <a:cubicBezTo>
                    <a:pt x="4191" y="4830"/>
                    <a:pt x="4537" y="4641"/>
                    <a:pt x="4884" y="4452"/>
                  </a:cubicBezTo>
                  <a:cubicBezTo>
                    <a:pt x="5230" y="4263"/>
                    <a:pt x="5577" y="4042"/>
                    <a:pt x="5892" y="3885"/>
                  </a:cubicBezTo>
                  <a:close/>
                  <a:moveTo>
                    <a:pt x="4033" y="8516"/>
                  </a:moveTo>
                  <a:cubicBezTo>
                    <a:pt x="4159" y="8579"/>
                    <a:pt x="4317" y="8674"/>
                    <a:pt x="4474" y="8737"/>
                  </a:cubicBezTo>
                  <a:cubicBezTo>
                    <a:pt x="4632" y="8831"/>
                    <a:pt x="4758" y="8894"/>
                    <a:pt x="4915" y="8989"/>
                  </a:cubicBezTo>
                  <a:cubicBezTo>
                    <a:pt x="4663" y="9052"/>
                    <a:pt x="4474" y="9146"/>
                    <a:pt x="4254" y="9178"/>
                  </a:cubicBezTo>
                  <a:cubicBezTo>
                    <a:pt x="4159" y="8926"/>
                    <a:pt x="4096" y="8737"/>
                    <a:pt x="4033" y="8516"/>
                  </a:cubicBezTo>
                  <a:close/>
                  <a:moveTo>
                    <a:pt x="7782" y="8516"/>
                  </a:moveTo>
                  <a:cubicBezTo>
                    <a:pt x="7751" y="8737"/>
                    <a:pt x="7688" y="8989"/>
                    <a:pt x="7625" y="9178"/>
                  </a:cubicBezTo>
                  <a:cubicBezTo>
                    <a:pt x="7404" y="9083"/>
                    <a:pt x="7184" y="9052"/>
                    <a:pt x="6963" y="8989"/>
                  </a:cubicBezTo>
                  <a:cubicBezTo>
                    <a:pt x="7278" y="8831"/>
                    <a:pt x="7499" y="8674"/>
                    <a:pt x="7782" y="8516"/>
                  </a:cubicBezTo>
                  <a:close/>
                  <a:moveTo>
                    <a:pt x="1954" y="6846"/>
                  </a:moveTo>
                  <a:cubicBezTo>
                    <a:pt x="2300" y="7193"/>
                    <a:pt x="2710" y="7571"/>
                    <a:pt x="3151" y="7823"/>
                  </a:cubicBezTo>
                  <a:cubicBezTo>
                    <a:pt x="3214" y="8358"/>
                    <a:pt x="3309" y="8863"/>
                    <a:pt x="3403" y="9335"/>
                  </a:cubicBezTo>
                  <a:cubicBezTo>
                    <a:pt x="3090" y="9388"/>
                    <a:pt x="2806" y="9414"/>
                    <a:pt x="2555" y="9414"/>
                  </a:cubicBezTo>
                  <a:cubicBezTo>
                    <a:pt x="1015" y="9414"/>
                    <a:pt x="681" y="8445"/>
                    <a:pt x="1954" y="6846"/>
                  </a:cubicBezTo>
                  <a:close/>
                  <a:moveTo>
                    <a:pt x="9925" y="6846"/>
                  </a:moveTo>
                  <a:lnTo>
                    <a:pt x="9925" y="6846"/>
                  </a:lnTo>
                  <a:cubicBezTo>
                    <a:pt x="11167" y="8392"/>
                    <a:pt x="10934" y="9430"/>
                    <a:pt x="9267" y="9430"/>
                  </a:cubicBezTo>
                  <a:cubicBezTo>
                    <a:pt x="9032" y="9430"/>
                    <a:pt x="8768" y="9410"/>
                    <a:pt x="8475" y="9367"/>
                  </a:cubicBezTo>
                  <a:cubicBezTo>
                    <a:pt x="8538" y="8894"/>
                    <a:pt x="8664" y="8390"/>
                    <a:pt x="8727" y="7823"/>
                  </a:cubicBezTo>
                  <a:cubicBezTo>
                    <a:pt x="9137" y="7508"/>
                    <a:pt x="9515" y="7193"/>
                    <a:pt x="9925" y="6846"/>
                  </a:cubicBezTo>
                  <a:close/>
                  <a:moveTo>
                    <a:pt x="5924" y="9461"/>
                  </a:moveTo>
                  <a:cubicBezTo>
                    <a:pt x="6396" y="9650"/>
                    <a:pt x="6869" y="9839"/>
                    <a:pt x="7404" y="9965"/>
                  </a:cubicBezTo>
                  <a:cubicBezTo>
                    <a:pt x="6962" y="11056"/>
                    <a:pt x="6440" y="11607"/>
                    <a:pt x="5922" y="11607"/>
                  </a:cubicBezTo>
                  <a:cubicBezTo>
                    <a:pt x="5408" y="11607"/>
                    <a:pt x="4898" y="11064"/>
                    <a:pt x="4474" y="9965"/>
                  </a:cubicBezTo>
                  <a:cubicBezTo>
                    <a:pt x="4978" y="9839"/>
                    <a:pt x="5451" y="9650"/>
                    <a:pt x="5924" y="9461"/>
                  </a:cubicBezTo>
                  <a:close/>
                  <a:moveTo>
                    <a:pt x="5931" y="1"/>
                  </a:moveTo>
                  <a:cubicBezTo>
                    <a:pt x="5817" y="1"/>
                    <a:pt x="5699" y="14"/>
                    <a:pt x="5577" y="41"/>
                  </a:cubicBezTo>
                  <a:cubicBezTo>
                    <a:pt x="4632" y="262"/>
                    <a:pt x="4002" y="1333"/>
                    <a:pt x="3655" y="2278"/>
                  </a:cubicBezTo>
                  <a:cubicBezTo>
                    <a:pt x="3326" y="2223"/>
                    <a:pt x="2973" y="2187"/>
                    <a:pt x="2624" y="2187"/>
                  </a:cubicBezTo>
                  <a:cubicBezTo>
                    <a:pt x="1770" y="2187"/>
                    <a:pt x="939" y="2404"/>
                    <a:pt x="536" y="3097"/>
                  </a:cubicBezTo>
                  <a:cubicBezTo>
                    <a:pt x="1" y="4074"/>
                    <a:pt x="662" y="5334"/>
                    <a:pt x="1387" y="6216"/>
                  </a:cubicBezTo>
                  <a:cubicBezTo>
                    <a:pt x="788" y="6972"/>
                    <a:pt x="158" y="8043"/>
                    <a:pt x="379" y="8926"/>
                  </a:cubicBezTo>
                  <a:cubicBezTo>
                    <a:pt x="599" y="9650"/>
                    <a:pt x="1166" y="10028"/>
                    <a:pt x="1922" y="10186"/>
                  </a:cubicBezTo>
                  <a:cubicBezTo>
                    <a:pt x="2157" y="10241"/>
                    <a:pt x="2410" y="10266"/>
                    <a:pt x="2668" y="10266"/>
                  </a:cubicBezTo>
                  <a:cubicBezTo>
                    <a:pt x="2998" y="10266"/>
                    <a:pt x="3337" y="10225"/>
                    <a:pt x="3655" y="10154"/>
                  </a:cubicBezTo>
                  <a:cubicBezTo>
                    <a:pt x="4221" y="11678"/>
                    <a:pt x="5076" y="12434"/>
                    <a:pt x="5929" y="12434"/>
                  </a:cubicBezTo>
                  <a:cubicBezTo>
                    <a:pt x="6786" y="12434"/>
                    <a:pt x="7639" y="11670"/>
                    <a:pt x="8192" y="10154"/>
                  </a:cubicBezTo>
                  <a:cubicBezTo>
                    <a:pt x="8550" y="10215"/>
                    <a:pt x="8882" y="10243"/>
                    <a:pt x="9186" y="10243"/>
                  </a:cubicBezTo>
                  <a:cubicBezTo>
                    <a:pt x="11589" y="10243"/>
                    <a:pt x="12278" y="8453"/>
                    <a:pt x="10460" y="6216"/>
                  </a:cubicBezTo>
                  <a:cubicBezTo>
                    <a:pt x="12272" y="4014"/>
                    <a:pt x="11618" y="2182"/>
                    <a:pt x="9217" y="2182"/>
                  </a:cubicBezTo>
                  <a:cubicBezTo>
                    <a:pt x="8904" y="2182"/>
                    <a:pt x="8562" y="2213"/>
                    <a:pt x="8192" y="2278"/>
                  </a:cubicBezTo>
                  <a:cubicBezTo>
                    <a:pt x="7765" y="1139"/>
                    <a:pt x="7004" y="1"/>
                    <a:pt x="59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70"/>
            <p:cNvSpPr/>
            <p:nvPr/>
          </p:nvSpPr>
          <p:spPr>
            <a:xfrm>
              <a:off x="-42500725" y="3712425"/>
              <a:ext cx="63025" cy="62275"/>
            </a:xfrm>
            <a:custGeom>
              <a:avLst/>
              <a:gdLst/>
              <a:ahLst/>
              <a:cxnLst/>
              <a:rect l="l" t="t" r="r" b="b"/>
              <a:pathLst>
                <a:path w="2521" h="2491" extrusionOk="0">
                  <a:moveTo>
                    <a:pt x="1313" y="0"/>
                  </a:moveTo>
                  <a:cubicBezTo>
                    <a:pt x="1295" y="0"/>
                    <a:pt x="1278" y="1"/>
                    <a:pt x="1261" y="1"/>
                  </a:cubicBezTo>
                  <a:cubicBezTo>
                    <a:pt x="599" y="1"/>
                    <a:pt x="0" y="569"/>
                    <a:pt x="63" y="1230"/>
                  </a:cubicBezTo>
                  <a:cubicBezTo>
                    <a:pt x="0" y="1955"/>
                    <a:pt x="567" y="2490"/>
                    <a:pt x="1261" y="2490"/>
                  </a:cubicBezTo>
                  <a:cubicBezTo>
                    <a:pt x="1954" y="2490"/>
                    <a:pt x="2521" y="1955"/>
                    <a:pt x="2489" y="1230"/>
                  </a:cubicBezTo>
                  <a:cubicBezTo>
                    <a:pt x="2489" y="585"/>
                    <a:pt x="1980" y="0"/>
                    <a:pt x="13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75" name="Google Shape;5675;p70"/>
          <p:cNvSpPr/>
          <p:nvPr/>
        </p:nvSpPr>
        <p:spPr>
          <a:xfrm>
            <a:off x="1275131" y="2412197"/>
            <a:ext cx="371785" cy="369974"/>
          </a:xfrm>
          <a:custGeom>
            <a:avLst/>
            <a:gdLst/>
            <a:ahLst/>
            <a:cxnLst/>
            <a:rect l="l" t="t" r="r" b="b"/>
            <a:pathLst>
              <a:path w="12728" h="12666" extrusionOk="0">
                <a:moveTo>
                  <a:pt x="1859" y="3308"/>
                </a:moveTo>
                <a:lnTo>
                  <a:pt x="1859" y="5230"/>
                </a:lnTo>
                <a:lnTo>
                  <a:pt x="882" y="5230"/>
                </a:lnTo>
                <a:lnTo>
                  <a:pt x="882" y="3308"/>
                </a:lnTo>
                <a:close/>
                <a:moveTo>
                  <a:pt x="5765" y="2458"/>
                </a:moveTo>
                <a:cubicBezTo>
                  <a:pt x="5860" y="2458"/>
                  <a:pt x="5986" y="2584"/>
                  <a:pt x="5986" y="2710"/>
                </a:cubicBezTo>
                <a:lnTo>
                  <a:pt x="5986" y="5230"/>
                </a:lnTo>
                <a:lnTo>
                  <a:pt x="2678" y="5230"/>
                </a:lnTo>
                <a:lnTo>
                  <a:pt x="2678" y="2710"/>
                </a:lnTo>
                <a:cubicBezTo>
                  <a:pt x="2678" y="2584"/>
                  <a:pt x="2772" y="2458"/>
                  <a:pt x="2930" y="2458"/>
                </a:cubicBezTo>
                <a:close/>
                <a:moveTo>
                  <a:pt x="9893" y="2458"/>
                </a:moveTo>
                <a:cubicBezTo>
                  <a:pt x="10019" y="2458"/>
                  <a:pt x="10113" y="2584"/>
                  <a:pt x="10113" y="2710"/>
                </a:cubicBezTo>
                <a:lnTo>
                  <a:pt x="10113" y="5230"/>
                </a:lnTo>
                <a:lnTo>
                  <a:pt x="6837" y="5230"/>
                </a:lnTo>
                <a:lnTo>
                  <a:pt x="6837" y="2710"/>
                </a:lnTo>
                <a:cubicBezTo>
                  <a:pt x="6805" y="2584"/>
                  <a:pt x="6900" y="2458"/>
                  <a:pt x="7057" y="2458"/>
                </a:cubicBezTo>
                <a:close/>
                <a:moveTo>
                  <a:pt x="11940" y="3308"/>
                </a:moveTo>
                <a:lnTo>
                  <a:pt x="11940" y="5230"/>
                </a:lnTo>
                <a:lnTo>
                  <a:pt x="10964" y="5230"/>
                </a:lnTo>
                <a:lnTo>
                  <a:pt x="10964" y="3308"/>
                </a:lnTo>
                <a:close/>
                <a:moveTo>
                  <a:pt x="7215" y="6900"/>
                </a:moveTo>
                <a:cubicBezTo>
                  <a:pt x="7435" y="6900"/>
                  <a:pt x="7656" y="7089"/>
                  <a:pt x="7656" y="7278"/>
                </a:cubicBezTo>
                <a:cubicBezTo>
                  <a:pt x="7656" y="7530"/>
                  <a:pt x="7435" y="7719"/>
                  <a:pt x="7215" y="7719"/>
                </a:cubicBezTo>
                <a:lnTo>
                  <a:pt x="5545" y="7719"/>
                </a:lnTo>
                <a:cubicBezTo>
                  <a:pt x="5324" y="7719"/>
                  <a:pt x="5135" y="7530"/>
                  <a:pt x="5135" y="7278"/>
                </a:cubicBezTo>
                <a:cubicBezTo>
                  <a:pt x="5135" y="7026"/>
                  <a:pt x="5324" y="6900"/>
                  <a:pt x="5545" y="6900"/>
                </a:cubicBezTo>
                <a:close/>
                <a:moveTo>
                  <a:pt x="3088" y="6900"/>
                </a:moveTo>
                <a:cubicBezTo>
                  <a:pt x="3749" y="6900"/>
                  <a:pt x="4285" y="7436"/>
                  <a:pt x="4348" y="8097"/>
                </a:cubicBezTo>
                <a:cubicBezTo>
                  <a:pt x="4348" y="8790"/>
                  <a:pt x="3781" y="9326"/>
                  <a:pt x="3088" y="9326"/>
                </a:cubicBezTo>
                <a:cubicBezTo>
                  <a:pt x="2394" y="9326"/>
                  <a:pt x="1859" y="8790"/>
                  <a:pt x="1859" y="8097"/>
                </a:cubicBezTo>
                <a:cubicBezTo>
                  <a:pt x="1859" y="7436"/>
                  <a:pt x="2394" y="6900"/>
                  <a:pt x="3088" y="6900"/>
                </a:cubicBezTo>
                <a:close/>
                <a:moveTo>
                  <a:pt x="7215" y="8570"/>
                </a:moveTo>
                <a:cubicBezTo>
                  <a:pt x="7435" y="8570"/>
                  <a:pt x="7656" y="8790"/>
                  <a:pt x="7656" y="8979"/>
                </a:cubicBezTo>
                <a:cubicBezTo>
                  <a:pt x="7656" y="9168"/>
                  <a:pt x="7435" y="9357"/>
                  <a:pt x="7215" y="9357"/>
                </a:cubicBezTo>
                <a:lnTo>
                  <a:pt x="5545" y="9357"/>
                </a:lnTo>
                <a:cubicBezTo>
                  <a:pt x="5324" y="9357"/>
                  <a:pt x="5135" y="9168"/>
                  <a:pt x="5135" y="8979"/>
                </a:cubicBezTo>
                <a:cubicBezTo>
                  <a:pt x="5135" y="8727"/>
                  <a:pt x="5324" y="8570"/>
                  <a:pt x="5545" y="8570"/>
                </a:cubicBezTo>
                <a:close/>
                <a:moveTo>
                  <a:pt x="9790" y="6930"/>
                </a:moveTo>
                <a:cubicBezTo>
                  <a:pt x="10428" y="6930"/>
                  <a:pt x="10964" y="7456"/>
                  <a:pt x="10964" y="8160"/>
                </a:cubicBezTo>
                <a:cubicBezTo>
                  <a:pt x="10964" y="8822"/>
                  <a:pt x="10397" y="9357"/>
                  <a:pt x="9735" y="9357"/>
                </a:cubicBezTo>
                <a:cubicBezTo>
                  <a:pt x="9073" y="9357"/>
                  <a:pt x="8506" y="8822"/>
                  <a:pt x="8506" y="8160"/>
                </a:cubicBezTo>
                <a:cubicBezTo>
                  <a:pt x="8506" y="7467"/>
                  <a:pt x="9073" y="6931"/>
                  <a:pt x="9735" y="6931"/>
                </a:cubicBezTo>
                <a:cubicBezTo>
                  <a:pt x="9754" y="6931"/>
                  <a:pt x="9772" y="6930"/>
                  <a:pt x="9790" y="6930"/>
                </a:cubicBezTo>
                <a:close/>
                <a:moveTo>
                  <a:pt x="3875" y="0"/>
                </a:moveTo>
                <a:cubicBezTo>
                  <a:pt x="2709" y="0"/>
                  <a:pt x="1827" y="946"/>
                  <a:pt x="1764" y="2080"/>
                </a:cubicBezTo>
                <a:lnTo>
                  <a:pt x="1764" y="2458"/>
                </a:lnTo>
                <a:lnTo>
                  <a:pt x="410" y="2458"/>
                </a:lnTo>
                <a:cubicBezTo>
                  <a:pt x="158" y="2458"/>
                  <a:pt x="0" y="2678"/>
                  <a:pt x="0" y="2899"/>
                </a:cubicBezTo>
                <a:lnTo>
                  <a:pt x="0" y="5671"/>
                </a:lnTo>
                <a:cubicBezTo>
                  <a:pt x="32" y="5860"/>
                  <a:pt x="252" y="6049"/>
                  <a:pt x="473" y="6049"/>
                </a:cubicBezTo>
                <a:lnTo>
                  <a:pt x="1449" y="6049"/>
                </a:lnTo>
                <a:cubicBezTo>
                  <a:pt x="1197" y="6427"/>
                  <a:pt x="1040" y="6837"/>
                  <a:pt x="1040" y="7278"/>
                </a:cubicBezTo>
                <a:lnTo>
                  <a:pt x="1040" y="9767"/>
                </a:lnTo>
                <a:cubicBezTo>
                  <a:pt x="1040" y="10302"/>
                  <a:pt x="1386" y="10744"/>
                  <a:pt x="1859" y="10933"/>
                </a:cubicBezTo>
                <a:lnTo>
                  <a:pt x="1859" y="12256"/>
                </a:lnTo>
                <a:cubicBezTo>
                  <a:pt x="1859" y="12476"/>
                  <a:pt x="2048" y="12665"/>
                  <a:pt x="2300" y="12665"/>
                </a:cubicBezTo>
                <a:lnTo>
                  <a:pt x="3938" y="12665"/>
                </a:lnTo>
                <a:cubicBezTo>
                  <a:pt x="4190" y="12665"/>
                  <a:pt x="4348" y="12476"/>
                  <a:pt x="4348" y="12256"/>
                </a:cubicBezTo>
                <a:lnTo>
                  <a:pt x="4348" y="10996"/>
                </a:lnTo>
                <a:lnTo>
                  <a:pt x="8475" y="10996"/>
                </a:lnTo>
                <a:lnTo>
                  <a:pt x="8475" y="12256"/>
                </a:lnTo>
                <a:cubicBezTo>
                  <a:pt x="8475" y="12476"/>
                  <a:pt x="8664" y="12665"/>
                  <a:pt x="8884" y="12665"/>
                </a:cubicBezTo>
                <a:lnTo>
                  <a:pt x="10523" y="12665"/>
                </a:lnTo>
                <a:cubicBezTo>
                  <a:pt x="10775" y="12665"/>
                  <a:pt x="10901" y="12476"/>
                  <a:pt x="10901" y="12256"/>
                </a:cubicBezTo>
                <a:lnTo>
                  <a:pt x="10901" y="10933"/>
                </a:lnTo>
                <a:cubicBezTo>
                  <a:pt x="11373" y="10775"/>
                  <a:pt x="11751" y="10302"/>
                  <a:pt x="11751" y="9767"/>
                </a:cubicBezTo>
                <a:lnTo>
                  <a:pt x="11751" y="7278"/>
                </a:lnTo>
                <a:cubicBezTo>
                  <a:pt x="11751" y="6805"/>
                  <a:pt x="11594" y="6364"/>
                  <a:pt x="11310" y="6049"/>
                </a:cubicBezTo>
                <a:lnTo>
                  <a:pt x="12287" y="6049"/>
                </a:lnTo>
                <a:cubicBezTo>
                  <a:pt x="12539" y="6049"/>
                  <a:pt x="12728" y="5860"/>
                  <a:pt x="12728" y="5671"/>
                </a:cubicBezTo>
                <a:lnTo>
                  <a:pt x="12728" y="2899"/>
                </a:lnTo>
                <a:cubicBezTo>
                  <a:pt x="12728" y="2678"/>
                  <a:pt x="12539" y="2458"/>
                  <a:pt x="12287" y="2458"/>
                </a:cubicBezTo>
                <a:lnTo>
                  <a:pt x="10901" y="2458"/>
                </a:lnTo>
                <a:lnTo>
                  <a:pt x="10901" y="2080"/>
                </a:lnTo>
                <a:cubicBezTo>
                  <a:pt x="10901" y="946"/>
                  <a:pt x="9987" y="32"/>
                  <a:pt x="8821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76" name="Google Shape;5676;p70"/>
          <p:cNvGrpSpPr/>
          <p:nvPr/>
        </p:nvGrpSpPr>
        <p:grpSpPr>
          <a:xfrm>
            <a:off x="3450506" y="1557895"/>
            <a:ext cx="376926" cy="370324"/>
            <a:chOff x="-40748275" y="3238700"/>
            <a:chExt cx="322600" cy="316950"/>
          </a:xfrm>
        </p:grpSpPr>
        <p:sp>
          <p:nvSpPr>
            <p:cNvPr id="5677" name="Google Shape;5677;p70"/>
            <p:cNvSpPr/>
            <p:nvPr/>
          </p:nvSpPr>
          <p:spPr>
            <a:xfrm>
              <a:off x="-40709675" y="3273750"/>
              <a:ext cx="84300" cy="84300"/>
            </a:xfrm>
            <a:custGeom>
              <a:avLst/>
              <a:gdLst/>
              <a:ahLst/>
              <a:cxnLst/>
              <a:rect l="l" t="t" r="r" b="b"/>
              <a:pathLst>
                <a:path w="3372" h="3372" extrusionOk="0">
                  <a:moveTo>
                    <a:pt x="2710" y="0"/>
                  </a:moveTo>
                  <a:lnTo>
                    <a:pt x="1" y="2710"/>
                  </a:lnTo>
                  <a:lnTo>
                    <a:pt x="694" y="3371"/>
                  </a:lnTo>
                  <a:lnTo>
                    <a:pt x="3372" y="662"/>
                  </a:lnTo>
                  <a:lnTo>
                    <a:pt x="271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8" name="Google Shape;5678;p70"/>
            <p:cNvSpPr/>
            <p:nvPr/>
          </p:nvSpPr>
          <p:spPr>
            <a:xfrm>
              <a:off x="-40578925" y="3247175"/>
              <a:ext cx="151250" cy="149475"/>
            </a:xfrm>
            <a:custGeom>
              <a:avLst/>
              <a:gdLst/>
              <a:ahLst/>
              <a:cxnLst/>
              <a:rect l="l" t="t" r="r" b="b"/>
              <a:pathLst>
                <a:path w="6050" h="5979" extrusionOk="0">
                  <a:moveTo>
                    <a:pt x="2663" y="0"/>
                  </a:moveTo>
                  <a:cubicBezTo>
                    <a:pt x="2552" y="0"/>
                    <a:pt x="2442" y="39"/>
                    <a:pt x="2363" y="118"/>
                  </a:cubicBezTo>
                  <a:lnTo>
                    <a:pt x="1261" y="1221"/>
                  </a:lnTo>
                  <a:lnTo>
                    <a:pt x="2678" y="2639"/>
                  </a:lnTo>
                  <a:cubicBezTo>
                    <a:pt x="2836" y="2796"/>
                    <a:pt x="2836" y="3080"/>
                    <a:pt x="2678" y="3237"/>
                  </a:cubicBezTo>
                  <a:cubicBezTo>
                    <a:pt x="2637" y="3278"/>
                    <a:pt x="2560" y="3302"/>
                    <a:pt x="2473" y="3302"/>
                  </a:cubicBezTo>
                  <a:cubicBezTo>
                    <a:pt x="2360" y="3302"/>
                    <a:pt x="2232" y="3263"/>
                    <a:pt x="2143" y="3174"/>
                  </a:cubicBezTo>
                  <a:lnTo>
                    <a:pt x="725" y="1756"/>
                  </a:lnTo>
                  <a:lnTo>
                    <a:pt x="0" y="2481"/>
                  </a:lnTo>
                  <a:lnTo>
                    <a:pt x="3529" y="5978"/>
                  </a:lnTo>
                  <a:lnTo>
                    <a:pt x="5892" y="3615"/>
                  </a:lnTo>
                  <a:cubicBezTo>
                    <a:pt x="6049" y="3458"/>
                    <a:pt x="6049" y="3174"/>
                    <a:pt x="5892" y="3017"/>
                  </a:cubicBezTo>
                  <a:lnTo>
                    <a:pt x="2962" y="118"/>
                  </a:lnTo>
                  <a:cubicBezTo>
                    <a:pt x="2883" y="39"/>
                    <a:pt x="2773" y="0"/>
                    <a:pt x="266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9" name="Google Shape;5679;p70"/>
            <p:cNvSpPr/>
            <p:nvPr/>
          </p:nvSpPr>
          <p:spPr>
            <a:xfrm>
              <a:off x="-40678175" y="3305250"/>
              <a:ext cx="213475" cy="213475"/>
            </a:xfrm>
            <a:custGeom>
              <a:avLst/>
              <a:gdLst/>
              <a:ahLst/>
              <a:cxnLst/>
              <a:rect l="l" t="t" r="r" b="b"/>
              <a:pathLst>
                <a:path w="8539" h="8539" extrusionOk="0">
                  <a:moveTo>
                    <a:pt x="2679" y="0"/>
                  </a:moveTo>
                  <a:lnTo>
                    <a:pt x="1" y="2678"/>
                  </a:lnTo>
                  <a:lnTo>
                    <a:pt x="5861" y="8538"/>
                  </a:lnTo>
                  <a:lnTo>
                    <a:pt x="8539" y="5860"/>
                  </a:lnTo>
                  <a:lnTo>
                    <a:pt x="267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0" name="Google Shape;5680;p70"/>
            <p:cNvSpPr/>
            <p:nvPr/>
          </p:nvSpPr>
          <p:spPr>
            <a:xfrm>
              <a:off x="-40513550" y="3469850"/>
              <a:ext cx="87875" cy="85800"/>
            </a:xfrm>
            <a:custGeom>
              <a:avLst/>
              <a:gdLst/>
              <a:ahLst/>
              <a:cxnLst/>
              <a:rect l="l" t="t" r="r" b="b"/>
              <a:pathLst>
                <a:path w="3515" h="3432" extrusionOk="0">
                  <a:moveTo>
                    <a:pt x="2426" y="1"/>
                  </a:moveTo>
                  <a:lnTo>
                    <a:pt x="0" y="2427"/>
                  </a:lnTo>
                  <a:lnTo>
                    <a:pt x="2899" y="3404"/>
                  </a:lnTo>
                  <a:cubicBezTo>
                    <a:pt x="2948" y="3423"/>
                    <a:pt x="2996" y="3432"/>
                    <a:pt x="3044" y="3432"/>
                  </a:cubicBezTo>
                  <a:cubicBezTo>
                    <a:pt x="3302" y="3432"/>
                    <a:pt x="3514" y="3166"/>
                    <a:pt x="3434" y="2899"/>
                  </a:cubicBezTo>
                  <a:lnTo>
                    <a:pt x="242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1" name="Google Shape;5681;p70"/>
            <p:cNvSpPr/>
            <p:nvPr/>
          </p:nvSpPr>
          <p:spPr>
            <a:xfrm>
              <a:off x="-40738025" y="3404500"/>
              <a:ext cx="150450" cy="149475"/>
            </a:xfrm>
            <a:custGeom>
              <a:avLst/>
              <a:gdLst/>
              <a:ahLst/>
              <a:cxnLst/>
              <a:rect l="l" t="t" r="r" b="b"/>
              <a:pathLst>
                <a:path w="6018" h="5979" extrusionOk="0">
                  <a:moveTo>
                    <a:pt x="2521" y="0"/>
                  </a:moveTo>
                  <a:lnTo>
                    <a:pt x="1796" y="725"/>
                  </a:lnTo>
                  <a:lnTo>
                    <a:pt x="3308" y="2205"/>
                  </a:lnTo>
                  <a:cubicBezTo>
                    <a:pt x="3466" y="2363"/>
                    <a:pt x="3466" y="2646"/>
                    <a:pt x="3308" y="2804"/>
                  </a:cubicBezTo>
                  <a:cubicBezTo>
                    <a:pt x="3230" y="2883"/>
                    <a:pt x="3119" y="2922"/>
                    <a:pt x="3009" y="2922"/>
                  </a:cubicBezTo>
                  <a:cubicBezTo>
                    <a:pt x="2899" y="2922"/>
                    <a:pt x="2789" y="2883"/>
                    <a:pt x="2710" y="2804"/>
                  </a:cubicBezTo>
                  <a:lnTo>
                    <a:pt x="1229" y="1292"/>
                  </a:lnTo>
                  <a:lnTo>
                    <a:pt x="158" y="2363"/>
                  </a:lnTo>
                  <a:cubicBezTo>
                    <a:pt x="0" y="2520"/>
                    <a:pt x="0" y="2804"/>
                    <a:pt x="158" y="2962"/>
                  </a:cubicBezTo>
                  <a:lnTo>
                    <a:pt x="3056" y="5860"/>
                  </a:lnTo>
                  <a:cubicBezTo>
                    <a:pt x="3135" y="5939"/>
                    <a:pt x="3245" y="5978"/>
                    <a:pt x="3356" y="5978"/>
                  </a:cubicBezTo>
                  <a:cubicBezTo>
                    <a:pt x="3466" y="5978"/>
                    <a:pt x="3576" y="5939"/>
                    <a:pt x="3655" y="5860"/>
                  </a:cubicBezTo>
                  <a:lnTo>
                    <a:pt x="6018" y="3497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2" name="Google Shape;5682;p70"/>
            <p:cNvSpPr/>
            <p:nvPr/>
          </p:nvSpPr>
          <p:spPr>
            <a:xfrm>
              <a:off x="-40748275" y="3238700"/>
              <a:ext cx="92175" cy="87850"/>
            </a:xfrm>
            <a:custGeom>
              <a:avLst/>
              <a:gdLst/>
              <a:ahLst/>
              <a:cxnLst/>
              <a:rect l="l" t="t" r="r" b="b"/>
              <a:pathLst>
                <a:path w="3687" h="3514" extrusionOk="0">
                  <a:moveTo>
                    <a:pt x="2281" y="0"/>
                  </a:moveTo>
                  <a:cubicBezTo>
                    <a:pt x="1915" y="0"/>
                    <a:pt x="1545" y="142"/>
                    <a:pt x="1261" y="426"/>
                  </a:cubicBezTo>
                  <a:lnTo>
                    <a:pt x="568" y="1119"/>
                  </a:lnTo>
                  <a:cubicBezTo>
                    <a:pt x="1" y="1686"/>
                    <a:pt x="1" y="2568"/>
                    <a:pt x="568" y="3135"/>
                  </a:cubicBezTo>
                  <a:lnTo>
                    <a:pt x="946" y="3513"/>
                  </a:lnTo>
                  <a:lnTo>
                    <a:pt x="3687" y="804"/>
                  </a:lnTo>
                  <a:lnTo>
                    <a:pt x="3277" y="426"/>
                  </a:lnTo>
                  <a:cubicBezTo>
                    <a:pt x="3010" y="142"/>
                    <a:pt x="2647" y="0"/>
                    <a:pt x="228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83" name="Google Shape;5683;p70"/>
          <p:cNvGrpSpPr/>
          <p:nvPr/>
        </p:nvGrpSpPr>
        <p:grpSpPr>
          <a:xfrm>
            <a:off x="3453062" y="2025879"/>
            <a:ext cx="371814" cy="338690"/>
            <a:chOff x="-40745125" y="3632900"/>
            <a:chExt cx="318225" cy="289875"/>
          </a:xfrm>
        </p:grpSpPr>
        <p:sp>
          <p:nvSpPr>
            <p:cNvPr id="5684" name="Google Shape;5684;p70"/>
            <p:cNvSpPr/>
            <p:nvPr/>
          </p:nvSpPr>
          <p:spPr>
            <a:xfrm>
              <a:off x="-40745125" y="3632900"/>
              <a:ext cx="300125" cy="82725"/>
            </a:xfrm>
            <a:custGeom>
              <a:avLst/>
              <a:gdLst/>
              <a:ahLst/>
              <a:cxnLst/>
              <a:rect l="l" t="t" r="r" b="b"/>
              <a:pathLst>
                <a:path w="12005" h="3309" extrusionOk="0">
                  <a:moveTo>
                    <a:pt x="1671" y="0"/>
                  </a:moveTo>
                  <a:cubicBezTo>
                    <a:pt x="757" y="0"/>
                    <a:pt x="1" y="757"/>
                    <a:pt x="1" y="1670"/>
                  </a:cubicBezTo>
                  <a:cubicBezTo>
                    <a:pt x="1" y="2552"/>
                    <a:pt x="757" y="3308"/>
                    <a:pt x="1671" y="3308"/>
                  </a:cubicBezTo>
                  <a:lnTo>
                    <a:pt x="11469" y="3308"/>
                  </a:lnTo>
                  <a:cubicBezTo>
                    <a:pt x="11815" y="3308"/>
                    <a:pt x="12004" y="2930"/>
                    <a:pt x="11784" y="2647"/>
                  </a:cubicBezTo>
                  <a:cubicBezTo>
                    <a:pt x="11595" y="2363"/>
                    <a:pt x="11469" y="2017"/>
                    <a:pt x="11469" y="1670"/>
                  </a:cubicBezTo>
                  <a:cubicBezTo>
                    <a:pt x="11469" y="1292"/>
                    <a:pt x="11595" y="946"/>
                    <a:pt x="11784" y="662"/>
                  </a:cubicBezTo>
                  <a:cubicBezTo>
                    <a:pt x="11973" y="410"/>
                    <a:pt x="11784" y="0"/>
                    <a:pt x="1146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5" name="Google Shape;5685;p70"/>
            <p:cNvSpPr/>
            <p:nvPr/>
          </p:nvSpPr>
          <p:spPr>
            <a:xfrm>
              <a:off x="-40508050" y="3736075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2" y="3309"/>
                  </a:lnTo>
                  <a:lnTo>
                    <a:pt x="85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6" name="Google Shape;5686;p70"/>
            <p:cNvSpPr/>
            <p:nvPr/>
          </p:nvSpPr>
          <p:spPr>
            <a:xfrm>
              <a:off x="-40466300" y="3736875"/>
              <a:ext cx="39400" cy="82725"/>
            </a:xfrm>
            <a:custGeom>
              <a:avLst/>
              <a:gdLst/>
              <a:ahLst/>
              <a:cxnLst/>
              <a:rect l="l" t="t" r="r" b="b"/>
              <a:pathLst>
                <a:path w="1576" h="3309" extrusionOk="0">
                  <a:moveTo>
                    <a:pt x="1" y="0"/>
                  </a:moveTo>
                  <a:lnTo>
                    <a:pt x="1" y="3308"/>
                  </a:lnTo>
                  <a:lnTo>
                    <a:pt x="1198" y="3308"/>
                  </a:lnTo>
                  <a:cubicBezTo>
                    <a:pt x="1387" y="3277"/>
                    <a:pt x="1576" y="3088"/>
                    <a:pt x="1576" y="2899"/>
                  </a:cubicBezTo>
                  <a:lnTo>
                    <a:pt x="1576" y="410"/>
                  </a:lnTo>
                  <a:cubicBezTo>
                    <a:pt x="1576" y="158"/>
                    <a:pt x="1387" y="0"/>
                    <a:pt x="119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7" name="Google Shape;5687;p70"/>
            <p:cNvSpPr/>
            <p:nvPr/>
          </p:nvSpPr>
          <p:spPr>
            <a:xfrm>
              <a:off x="-40723050" y="3736075"/>
              <a:ext cx="194550" cy="82725"/>
            </a:xfrm>
            <a:custGeom>
              <a:avLst/>
              <a:gdLst/>
              <a:ahLst/>
              <a:cxnLst/>
              <a:rect l="l" t="t" r="r" b="b"/>
              <a:pathLst>
                <a:path w="7782" h="3309" extrusionOk="0">
                  <a:moveTo>
                    <a:pt x="441" y="1"/>
                  </a:moveTo>
                  <a:cubicBezTo>
                    <a:pt x="189" y="1"/>
                    <a:pt x="0" y="221"/>
                    <a:pt x="0" y="442"/>
                  </a:cubicBezTo>
                  <a:lnTo>
                    <a:pt x="0" y="2931"/>
                  </a:lnTo>
                  <a:cubicBezTo>
                    <a:pt x="0" y="3151"/>
                    <a:pt x="189" y="3309"/>
                    <a:pt x="441" y="3309"/>
                  </a:cubicBezTo>
                  <a:lnTo>
                    <a:pt x="7782" y="3309"/>
                  </a:lnTo>
                  <a:lnTo>
                    <a:pt x="778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8" name="Google Shape;5688;p70"/>
            <p:cNvSpPr/>
            <p:nvPr/>
          </p:nvSpPr>
          <p:spPr>
            <a:xfrm>
              <a:off x="-40681325" y="3839250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1" y="3309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9" name="Google Shape;5689;p70"/>
            <p:cNvSpPr/>
            <p:nvPr/>
          </p:nvSpPr>
          <p:spPr>
            <a:xfrm>
              <a:off x="-40639575" y="3840825"/>
              <a:ext cx="190625" cy="81950"/>
            </a:xfrm>
            <a:custGeom>
              <a:avLst/>
              <a:gdLst/>
              <a:ahLst/>
              <a:cxnLst/>
              <a:rect l="l" t="t" r="r" b="b"/>
              <a:pathLst>
                <a:path w="7625" h="3278" extrusionOk="0">
                  <a:moveTo>
                    <a:pt x="1" y="1"/>
                  </a:moveTo>
                  <a:lnTo>
                    <a:pt x="1" y="3277"/>
                  </a:lnTo>
                  <a:lnTo>
                    <a:pt x="7247" y="3277"/>
                  </a:lnTo>
                  <a:cubicBezTo>
                    <a:pt x="7467" y="3277"/>
                    <a:pt x="7625" y="3057"/>
                    <a:pt x="7625" y="2868"/>
                  </a:cubicBezTo>
                  <a:lnTo>
                    <a:pt x="7625" y="379"/>
                  </a:lnTo>
                  <a:cubicBezTo>
                    <a:pt x="7625" y="158"/>
                    <a:pt x="7436" y="1"/>
                    <a:pt x="72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0" name="Google Shape;5690;p70"/>
            <p:cNvSpPr/>
            <p:nvPr/>
          </p:nvSpPr>
          <p:spPr>
            <a:xfrm>
              <a:off x="-40745125" y="3840050"/>
              <a:ext cx="43350" cy="82725"/>
            </a:xfrm>
            <a:custGeom>
              <a:avLst/>
              <a:gdLst/>
              <a:ahLst/>
              <a:cxnLst/>
              <a:rect l="l" t="t" r="r" b="b"/>
              <a:pathLst>
                <a:path w="1734" h="3309" extrusionOk="0">
                  <a:moveTo>
                    <a:pt x="442" y="0"/>
                  </a:moveTo>
                  <a:cubicBezTo>
                    <a:pt x="190" y="0"/>
                    <a:pt x="1" y="189"/>
                    <a:pt x="1" y="378"/>
                  </a:cubicBezTo>
                  <a:lnTo>
                    <a:pt x="1" y="2867"/>
                  </a:lnTo>
                  <a:cubicBezTo>
                    <a:pt x="1" y="3088"/>
                    <a:pt x="190" y="3308"/>
                    <a:pt x="442" y="3308"/>
                  </a:cubicBezTo>
                  <a:lnTo>
                    <a:pt x="1734" y="3308"/>
                  </a:lnTo>
                  <a:lnTo>
                    <a:pt x="173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91" name="Google Shape;5691;p70"/>
          <p:cNvGrpSpPr/>
          <p:nvPr/>
        </p:nvGrpSpPr>
        <p:grpSpPr>
          <a:xfrm>
            <a:off x="3457209" y="2437089"/>
            <a:ext cx="363518" cy="370178"/>
            <a:chOff x="-40742750" y="3972175"/>
            <a:chExt cx="311125" cy="316825"/>
          </a:xfrm>
        </p:grpSpPr>
        <p:sp>
          <p:nvSpPr>
            <p:cNvPr id="5692" name="Google Shape;5692;p70"/>
            <p:cNvSpPr/>
            <p:nvPr/>
          </p:nvSpPr>
          <p:spPr>
            <a:xfrm>
              <a:off x="-40699425" y="4118075"/>
              <a:ext cx="226850" cy="101625"/>
            </a:xfrm>
            <a:custGeom>
              <a:avLst/>
              <a:gdLst/>
              <a:ahLst/>
              <a:cxnLst/>
              <a:rect l="l" t="t" r="r" b="b"/>
              <a:pathLst>
                <a:path w="9074" h="4065" extrusionOk="0">
                  <a:moveTo>
                    <a:pt x="0" y="0"/>
                  </a:moveTo>
                  <a:lnTo>
                    <a:pt x="0" y="2017"/>
                  </a:lnTo>
                  <a:cubicBezTo>
                    <a:pt x="0" y="3529"/>
                    <a:pt x="2741" y="4065"/>
                    <a:pt x="4505" y="4065"/>
                  </a:cubicBezTo>
                  <a:cubicBezTo>
                    <a:pt x="6774" y="4065"/>
                    <a:pt x="9074" y="3371"/>
                    <a:pt x="9074" y="2017"/>
                  </a:cubicBezTo>
                  <a:lnTo>
                    <a:pt x="9074" y="0"/>
                  </a:lnTo>
                  <a:lnTo>
                    <a:pt x="5135" y="2237"/>
                  </a:lnTo>
                  <a:cubicBezTo>
                    <a:pt x="4953" y="2359"/>
                    <a:pt x="4748" y="2415"/>
                    <a:pt x="4546" y="2415"/>
                  </a:cubicBezTo>
                  <a:cubicBezTo>
                    <a:pt x="4330" y="2415"/>
                    <a:pt x="4117" y="2351"/>
                    <a:pt x="3938" y="2237"/>
                  </a:cubicBezTo>
                  <a:cubicBezTo>
                    <a:pt x="3623" y="2048"/>
                    <a:pt x="315" y="221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3" name="Google Shape;5693;p70"/>
            <p:cNvSpPr/>
            <p:nvPr/>
          </p:nvSpPr>
          <p:spPr>
            <a:xfrm>
              <a:off x="-40742750" y="3972175"/>
              <a:ext cx="311125" cy="316825"/>
            </a:xfrm>
            <a:custGeom>
              <a:avLst/>
              <a:gdLst/>
              <a:ahLst/>
              <a:cxnLst/>
              <a:rect l="l" t="t" r="r" b="b"/>
              <a:pathLst>
                <a:path w="12445" h="12673" extrusionOk="0">
                  <a:moveTo>
                    <a:pt x="6254" y="0"/>
                  </a:moveTo>
                  <a:cubicBezTo>
                    <a:pt x="6183" y="0"/>
                    <a:pt x="6112" y="24"/>
                    <a:pt x="6049" y="71"/>
                  </a:cubicBezTo>
                  <a:lnTo>
                    <a:pt x="284" y="3379"/>
                  </a:lnTo>
                  <a:cubicBezTo>
                    <a:pt x="0" y="3537"/>
                    <a:pt x="0" y="3915"/>
                    <a:pt x="284" y="4072"/>
                  </a:cubicBezTo>
                  <a:lnTo>
                    <a:pt x="6049" y="7380"/>
                  </a:lnTo>
                  <a:cubicBezTo>
                    <a:pt x="6112" y="7427"/>
                    <a:pt x="6183" y="7451"/>
                    <a:pt x="6254" y="7451"/>
                  </a:cubicBezTo>
                  <a:cubicBezTo>
                    <a:pt x="6325" y="7451"/>
                    <a:pt x="6396" y="7427"/>
                    <a:pt x="6459" y="7380"/>
                  </a:cubicBezTo>
                  <a:cubicBezTo>
                    <a:pt x="11374" y="4545"/>
                    <a:pt x="11626" y="4419"/>
                    <a:pt x="11626" y="4419"/>
                  </a:cubicBezTo>
                  <a:lnTo>
                    <a:pt x="11626" y="12263"/>
                  </a:lnTo>
                  <a:cubicBezTo>
                    <a:pt x="11657" y="12515"/>
                    <a:pt x="11846" y="12673"/>
                    <a:pt x="12035" y="12673"/>
                  </a:cubicBezTo>
                  <a:cubicBezTo>
                    <a:pt x="12287" y="12673"/>
                    <a:pt x="12445" y="12452"/>
                    <a:pt x="12445" y="12263"/>
                  </a:cubicBezTo>
                  <a:lnTo>
                    <a:pt x="12445" y="3726"/>
                  </a:lnTo>
                  <a:cubicBezTo>
                    <a:pt x="12445" y="3568"/>
                    <a:pt x="12319" y="3411"/>
                    <a:pt x="12256" y="3379"/>
                  </a:cubicBezTo>
                  <a:lnTo>
                    <a:pt x="6459" y="71"/>
                  </a:lnTo>
                  <a:cubicBezTo>
                    <a:pt x="6396" y="24"/>
                    <a:pt x="6325" y="0"/>
                    <a:pt x="625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94" name="Google Shape;5694;p70"/>
          <p:cNvGrpSpPr/>
          <p:nvPr/>
        </p:nvGrpSpPr>
        <p:grpSpPr>
          <a:xfrm>
            <a:off x="2239871" y="2887257"/>
            <a:ext cx="266892" cy="369974"/>
            <a:chOff x="-38860325" y="3221750"/>
            <a:chExt cx="228425" cy="316650"/>
          </a:xfrm>
        </p:grpSpPr>
        <p:sp>
          <p:nvSpPr>
            <p:cNvPr id="5695" name="Google Shape;5695;p70"/>
            <p:cNvSpPr/>
            <p:nvPr/>
          </p:nvSpPr>
          <p:spPr>
            <a:xfrm>
              <a:off x="-38735875" y="3222550"/>
              <a:ext cx="103975" cy="123675"/>
            </a:xfrm>
            <a:custGeom>
              <a:avLst/>
              <a:gdLst/>
              <a:ahLst/>
              <a:cxnLst/>
              <a:rect l="l" t="t" r="r" b="b"/>
              <a:pathLst>
                <a:path w="4159" h="4947" extrusionOk="0">
                  <a:moveTo>
                    <a:pt x="0" y="0"/>
                  </a:moveTo>
                  <a:lnTo>
                    <a:pt x="0" y="2552"/>
                  </a:lnTo>
                  <a:cubicBezTo>
                    <a:pt x="473" y="2710"/>
                    <a:pt x="851" y="3182"/>
                    <a:pt x="851" y="3750"/>
                  </a:cubicBezTo>
                  <a:lnTo>
                    <a:pt x="851" y="4947"/>
                  </a:lnTo>
                  <a:lnTo>
                    <a:pt x="4159" y="4947"/>
                  </a:lnTo>
                  <a:lnTo>
                    <a:pt x="4159" y="3687"/>
                  </a:lnTo>
                  <a:cubicBezTo>
                    <a:pt x="4159" y="1639"/>
                    <a:pt x="2489" y="0"/>
                    <a:pt x="44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6" name="Google Shape;5696;p70"/>
            <p:cNvSpPr/>
            <p:nvPr/>
          </p:nvSpPr>
          <p:spPr>
            <a:xfrm>
              <a:off x="-38756375" y="3302875"/>
              <a:ext cx="22075" cy="63050"/>
            </a:xfrm>
            <a:custGeom>
              <a:avLst/>
              <a:gdLst/>
              <a:ahLst/>
              <a:cxnLst/>
              <a:rect l="l" t="t" r="r" b="b"/>
              <a:pathLst>
                <a:path w="883" h="2522" extrusionOk="0">
                  <a:moveTo>
                    <a:pt x="474" y="1"/>
                  </a:moveTo>
                  <a:cubicBezTo>
                    <a:pt x="253" y="1"/>
                    <a:pt x="95" y="222"/>
                    <a:pt x="95" y="442"/>
                  </a:cubicBezTo>
                  <a:lnTo>
                    <a:pt x="95" y="2112"/>
                  </a:lnTo>
                  <a:cubicBezTo>
                    <a:pt x="1" y="2332"/>
                    <a:pt x="190" y="2521"/>
                    <a:pt x="442" y="2521"/>
                  </a:cubicBezTo>
                  <a:cubicBezTo>
                    <a:pt x="663" y="2521"/>
                    <a:pt x="820" y="2332"/>
                    <a:pt x="883" y="2112"/>
                  </a:cubicBezTo>
                  <a:lnTo>
                    <a:pt x="883" y="442"/>
                  </a:lnTo>
                  <a:cubicBezTo>
                    <a:pt x="883" y="222"/>
                    <a:pt x="663" y="64"/>
                    <a:pt x="47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7" name="Google Shape;5697;p70"/>
            <p:cNvSpPr/>
            <p:nvPr/>
          </p:nvSpPr>
          <p:spPr>
            <a:xfrm>
              <a:off x="-38859550" y="3221750"/>
              <a:ext cx="103200" cy="122900"/>
            </a:xfrm>
            <a:custGeom>
              <a:avLst/>
              <a:gdLst/>
              <a:ahLst/>
              <a:cxnLst/>
              <a:rect l="l" t="t" r="r" b="b"/>
              <a:pathLst>
                <a:path w="4128" h="4916" extrusionOk="0">
                  <a:moveTo>
                    <a:pt x="3687" y="1"/>
                  </a:moveTo>
                  <a:cubicBezTo>
                    <a:pt x="1671" y="1"/>
                    <a:pt x="1" y="1639"/>
                    <a:pt x="1" y="3687"/>
                  </a:cubicBezTo>
                  <a:lnTo>
                    <a:pt x="1" y="4916"/>
                  </a:lnTo>
                  <a:lnTo>
                    <a:pt x="3309" y="4916"/>
                  </a:lnTo>
                  <a:lnTo>
                    <a:pt x="3309" y="3687"/>
                  </a:lnTo>
                  <a:cubicBezTo>
                    <a:pt x="3309" y="3151"/>
                    <a:pt x="3655" y="2710"/>
                    <a:pt x="4128" y="2521"/>
                  </a:cubicBezTo>
                  <a:lnTo>
                    <a:pt x="412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8" name="Google Shape;5698;p70"/>
            <p:cNvSpPr/>
            <p:nvPr/>
          </p:nvSpPr>
          <p:spPr>
            <a:xfrm>
              <a:off x="-38860325" y="3367475"/>
              <a:ext cx="228425" cy="170925"/>
            </a:xfrm>
            <a:custGeom>
              <a:avLst/>
              <a:gdLst/>
              <a:ahLst/>
              <a:cxnLst/>
              <a:rect l="l" t="t" r="r" b="b"/>
              <a:pathLst>
                <a:path w="9137" h="6837" extrusionOk="0">
                  <a:moveTo>
                    <a:pt x="0" y="0"/>
                  </a:moveTo>
                  <a:lnTo>
                    <a:pt x="0" y="3151"/>
                  </a:lnTo>
                  <a:cubicBezTo>
                    <a:pt x="0" y="5199"/>
                    <a:pt x="1639" y="6837"/>
                    <a:pt x="3686" y="6837"/>
                  </a:cubicBezTo>
                  <a:lnTo>
                    <a:pt x="5356" y="6837"/>
                  </a:lnTo>
                  <a:cubicBezTo>
                    <a:pt x="7467" y="6837"/>
                    <a:pt x="9137" y="5199"/>
                    <a:pt x="9137" y="3151"/>
                  </a:cubicBezTo>
                  <a:lnTo>
                    <a:pt x="9137" y="0"/>
                  </a:lnTo>
                  <a:lnTo>
                    <a:pt x="5734" y="0"/>
                  </a:lnTo>
                  <a:cubicBezTo>
                    <a:pt x="5577" y="473"/>
                    <a:pt x="5104" y="819"/>
                    <a:pt x="4568" y="819"/>
                  </a:cubicBezTo>
                  <a:cubicBezTo>
                    <a:pt x="4001" y="819"/>
                    <a:pt x="3560" y="473"/>
                    <a:pt x="33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99" name="Google Shape;5699;p70"/>
          <p:cNvGrpSpPr/>
          <p:nvPr/>
        </p:nvGrpSpPr>
        <p:grpSpPr>
          <a:xfrm>
            <a:off x="2190678" y="3349314"/>
            <a:ext cx="380081" cy="367111"/>
            <a:chOff x="-38905225" y="3591875"/>
            <a:chExt cx="325300" cy="314200"/>
          </a:xfrm>
        </p:grpSpPr>
        <p:sp>
          <p:nvSpPr>
            <p:cNvPr id="5700" name="Google Shape;5700;p70"/>
            <p:cNvSpPr/>
            <p:nvPr/>
          </p:nvSpPr>
          <p:spPr>
            <a:xfrm>
              <a:off x="-38716975" y="3591875"/>
              <a:ext cx="137050" cy="131625"/>
            </a:xfrm>
            <a:custGeom>
              <a:avLst/>
              <a:gdLst/>
              <a:ahLst/>
              <a:cxnLst/>
              <a:rect l="l" t="t" r="r" b="b"/>
              <a:pathLst>
                <a:path w="5482" h="5265" extrusionOk="0">
                  <a:moveTo>
                    <a:pt x="1543" y="1"/>
                  </a:moveTo>
                  <a:cubicBezTo>
                    <a:pt x="987" y="1"/>
                    <a:pt x="447" y="38"/>
                    <a:pt x="0" y="98"/>
                  </a:cubicBezTo>
                  <a:lnTo>
                    <a:pt x="5167" y="5265"/>
                  </a:lnTo>
                  <a:cubicBezTo>
                    <a:pt x="5482" y="3311"/>
                    <a:pt x="5198" y="1326"/>
                    <a:pt x="4568" y="696"/>
                  </a:cubicBezTo>
                  <a:cubicBezTo>
                    <a:pt x="4029" y="178"/>
                    <a:pt x="2751" y="1"/>
                    <a:pt x="154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1" name="Google Shape;5701;p70"/>
            <p:cNvSpPr/>
            <p:nvPr/>
          </p:nvSpPr>
          <p:spPr>
            <a:xfrm>
              <a:off x="-38905225" y="3774675"/>
              <a:ext cx="137075" cy="131400"/>
            </a:xfrm>
            <a:custGeom>
              <a:avLst/>
              <a:gdLst/>
              <a:ahLst/>
              <a:cxnLst/>
              <a:rect l="l" t="t" r="r" b="b"/>
              <a:pathLst>
                <a:path w="5483" h="5256" extrusionOk="0">
                  <a:moveTo>
                    <a:pt x="316" y="0"/>
                  </a:moveTo>
                  <a:lnTo>
                    <a:pt x="316" y="0"/>
                  </a:lnTo>
                  <a:cubicBezTo>
                    <a:pt x="0" y="1922"/>
                    <a:pt x="253" y="3907"/>
                    <a:pt x="914" y="4569"/>
                  </a:cubicBezTo>
                  <a:cubicBezTo>
                    <a:pt x="1376" y="5031"/>
                    <a:pt x="2601" y="5256"/>
                    <a:pt x="3967" y="5256"/>
                  </a:cubicBezTo>
                  <a:cubicBezTo>
                    <a:pt x="4464" y="5256"/>
                    <a:pt x="4979" y="5226"/>
                    <a:pt x="5482" y="5167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2" name="Google Shape;5702;p70"/>
            <p:cNvSpPr/>
            <p:nvPr/>
          </p:nvSpPr>
          <p:spPr>
            <a:xfrm>
              <a:off x="-38891050" y="3599025"/>
              <a:ext cx="298525" cy="300900"/>
            </a:xfrm>
            <a:custGeom>
              <a:avLst/>
              <a:gdLst/>
              <a:ahLst/>
              <a:cxnLst/>
              <a:rect l="l" t="t" r="r" b="b"/>
              <a:pathLst>
                <a:path w="11941" h="12036" extrusionOk="0">
                  <a:moveTo>
                    <a:pt x="6349" y="2687"/>
                  </a:moveTo>
                  <a:cubicBezTo>
                    <a:pt x="6459" y="2687"/>
                    <a:pt x="6569" y="2726"/>
                    <a:pt x="6648" y="2805"/>
                  </a:cubicBezTo>
                  <a:lnTo>
                    <a:pt x="7593" y="3750"/>
                  </a:lnTo>
                  <a:lnTo>
                    <a:pt x="7719" y="3655"/>
                  </a:lnTo>
                  <a:cubicBezTo>
                    <a:pt x="7798" y="3577"/>
                    <a:pt x="7908" y="3537"/>
                    <a:pt x="8019" y="3537"/>
                  </a:cubicBezTo>
                  <a:cubicBezTo>
                    <a:pt x="8129" y="3537"/>
                    <a:pt x="8239" y="3577"/>
                    <a:pt x="8318" y="3655"/>
                  </a:cubicBezTo>
                  <a:cubicBezTo>
                    <a:pt x="8475" y="3813"/>
                    <a:pt x="8475" y="4065"/>
                    <a:pt x="8318" y="4222"/>
                  </a:cubicBezTo>
                  <a:lnTo>
                    <a:pt x="8192" y="4348"/>
                  </a:lnTo>
                  <a:lnTo>
                    <a:pt x="9137" y="5294"/>
                  </a:lnTo>
                  <a:cubicBezTo>
                    <a:pt x="9295" y="5451"/>
                    <a:pt x="9295" y="5735"/>
                    <a:pt x="9137" y="5892"/>
                  </a:cubicBezTo>
                  <a:cubicBezTo>
                    <a:pt x="9058" y="5971"/>
                    <a:pt x="8948" y="6010"/>
                    <a:pt x="8838" y="6010"/>
                  </a:cubicBezTo>
                  <a:cubicBezTo>
                    <a:pt x="8727" y="6010"/>
                    <a:pt x="8617" y="5971"/>
                    <a:pt x="8538" y="5892"/>
                  </a:cubicBezTo>
                  <a:lnTo>
                    <a:pt x="7593" y="4947"/>
                  </a:lnTo>
                  <a:lnTo>
                    <a:pt x="6522" y="6018"/>
                  </a:lnTo>
                  <a:lnTo>
                    <a:pt x="7467" y="6963"/>
                  </a:lnTo>
                  <a:cubicBezTo>
                    <a:pt x="7625" y="7089"/>
                    <a:pt x="7625" y="7373"/>
                    <a:pt x="7467" y="7530"/>
                  </a:cubicBezTo>
                  <a:cubicBezTo>
                    <a:pt x="7388" y="7609"/>
                    <a:pt x="7286" y="7649"/>
                    <a:pt x="7184" y="7649"/>
                  </a:cubicBezTo>
                  <a:cubicBezTo>
                    <a:pt x="7081" y="7649"/>
                    <a:pt x="6979" y="7609"/>
                    <a:pt x="6900" y="7530"/>
                  </a:cubicBezTo>
                  <a:lnTo>
                    <a:pt x="5955" y="6585"/>
                  </a:lnTo>
                  <a:lnTo>
                    <a:pt x="4884" y="7656"/>
                  </a:lnTo>
                  <a:lnTo>
                    <a:pt x="5829" y="8602"/>
                  </a:lnTo>
                  <a:cubicBezTo>
                    <a:pt x="5987" y="8759"/>
                    <a:pt x="5987" y="9043"/>
                    <a:pt x="5829" y="9200"/>
                  </a:cubicBezTo>
                  <a:cubicBezTo>
                    <a:pt x="5750" y="9279"/>
                    <a:pt x="5640" y="9318"/>
                    <a:pt x="5530" y="9318"/>
                  </a:cubicBezTo>
                  <a:cubicBezTo>
                    <a:pt x="5419" y="9318"/>
                    <a:pt x="5309" y="9279"/>
                    <a:pt x="5230" y="9200"/>
                  </a:cubicBezTo>
                  <a:lnTo>
                    <a:pt x="4285" y="8255"/>
                  </a:lnTo>
                  <a:lnTo>
                    <a:pt x="4159" y="8381"/>
                  </a:lnTo>
                  <a:cubicBezTo>
                    <a:pt x="4080" y="8460"/>
                    <a:pt x="3978" y="8499"/>
                    <a:pt x="3876" y="8499"/>
                  </a:cubicBezTo>
                  <a:cubicBezTo>
                    <a:pt x="3773" y="8499"/>
                    <a:pt x="3671" y="8460"/>
                    <a:pt x="3592" y="8381"/>
                  </a:cubicBezTo>
                  <a:cubicBezTo>
                    <a:pt x="3435" y="8224"/>
                    <a:pt x="3435" y="7940"/>
                    <a:pt x="3592" y="7782"/>
                  </a:cubicBezTo>
                  <a:lnTo>
                    <a:pt x="3687" y="7656"/>
                  </a:lnTo>
                  <a:lnTo>
                    <a:pt x="2742" y="6711"/>
                  </a:lnTo>
                  <a:cubicBezTo>
                    <a:pt x="2584" y="6554"/>
                    <a:pt x="2584" y="6270"/>
                    <a:pt x="2742" y="6113"/>
                  </a:cubicBezTo>
                  <a:cubicBezTo>
                    <a:pt x="2820" y="6034"/>
                    <a:pt x="2931" y="5995"/>
                    <a:pt x="3041" y="5995"/>
                  </a:cubicBezTo>
                  <a:cubicBezTo>
                    <a:pt x="3151" y="5995"/>
                    <a:pt x="3261" y="6034"/>
                    <a:pt x="3340" y="6113"/>
                  </a:cubicBezTo>
                  <a:lnTo>
                    <a:pt x="4285" y="7058"/>
                  </a:lnTo>
                  <a:lnTo>
                    <a:pt x="5356" y="6018"/>
                  </a:lnTo>
                  <a:lnTo>
                    <a:pt x="4411" y="5073"/>
                  </a:lnTo>
                  <a:cubicBezTo>
                    <a:pt x="4254" y="4916"/>
                    <a:pt x="4254" y="4632"/>
                    <a:pt x="4411" y="4474"/>
                  </a:cubicBezTo>
                  <a:cubicBezTo>
                    <a:pt x="4490" y="4396"/>
                    <a:pt x="4600" y="4356"/>
                    <a:pt x="4711" y="4356"/>
                  </a:cubicBezTo>
                  <a:cubicBezTo>
                    <a:pt x="4821" y="4356"/>
                    <a:pt x="4931" y="4396"/>
                    <a:pt x="5010" y="4474"/>
                  </a:cubicBezTo>
                  <a:lnTo>
                    <a:pt x="5955" y="5420"/>
                  </a:lnTo>
                  <a:lnTo>
                    <a:pt x="6995" y="4348"/>
                  </a:lnTo>
                  <a:lnTo>
                    <a:pt x="6050" y="3403"/>
                  </a:lnTo>
                  <a:cubicBezTo>
                    <a:pt x="5892" y="3246"/>
                    <a:pt x="5892" y="2962"/>
                    <a:pt x="6050" y="2805"/>
                  </a:cubicBezTo>
                  <a:cubicBezTo>
                    <a:pt x="6128" y="2726"/>
                    <a:pt x="6239" y="2687"/>
                    <a:pt x="6349" y="2687"/>
                  </a:cubicBezTo>
                  <a:close/>
                  <a:moveTo>
                    <a:pt x="5987" y="1"/>
                  </a:moveTo>
                  <a:cubicBezTo>
                    <a:pt x="2805" y="757"/>
                    <a:pt x="788" y="3025"/>
                    <a:pt x="1" y="6081"/>
                  </a:cubicBezTo>
                  <a:lnTo>
                    <a:pt x="5955" y="12036"/>
                  </a:lnTo>
                  <a:cubicBezTo>
                    <a:pt x="9106" y="11248"/>
                    <a:pt x="11153" y="9043"/>
                    <a:pt x="11941" y="5955"/>
                  </a:cubicBezTo>
                  <a:lnTo>
                    <a:pt x="598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03" name="Google Shape;5703;p70"/>
          <p:cNvSpPr/>
          <p:nvPr/>
        </p:nvSpPr>
        <p:spPr>
          <a:xfrm>
            <a:off x="2198491" y="3859092"/>
            <a:ext cx="369974" cy="312927"/>
          </a:xfrm>
          <a:custGeom>
            <a:avLst/>
            <a:gdLst/>
            <a:ahLst/>
            <a:cxnLst/>
            <a:rect l="l" t="t" r="r" b="b"/>
            <a:pathLst>
              <a:path w="12666" h="10713" extrusionOk="0">
                <a:moveTo>
                  <a:pt x="1765" y="3309"/>
                </a:moveTo>
                <a:lnTo>
                  <a:pt x="1765" y="7058"/>
                </a:lnTo>
                <a:cubicBezTo>
                  <a:pt x="1765" y="7278"/>
                  <a:pt x="1954" y="7436"/>
                  <a:pt x="2206" y="7436"/>
                </a:cubicBezTo>
                <a:lnTo>
                  <a:pt x="2615" y="7436"/>
                </a:lnTo>
                <a:lnTo>
                  <a:pt x="2615" y="9925"/>
                </a:lnTo>
                <a:lnTo>
                  <a:pt x="788" y="9925"/>
                </a:lnTo>
                <a:lnTo>
                  <a:pt x="788" y="3309"/>
                </a:lnTo>
                <a:close/>
                <a:moveTo>
                  <a:pt x="5073" y="3309"/>
                </a:moveTo>
                <a:lnTo>
                  <a:pt x="5073" y="7058"/>
                </a:lnTo>
                <a:cubicBezTo>
                  <a:pt x="5073" y="7278"/>
                  <a:pt x="5262" y="7436"/>
                  <a:pt x="5514" y="7436"/>
                </a:cubicBezTo>
                <a:lnTo>
                  <a:pt x="5892" y="7436"/>
                </a:lnTo>
                <a:lnTo>
                  <a:pt x="5892" y="9925"/>
                </a:lnTo>
                <a:lnTo>
                  <a:pt x="3403" y="9925"/>
                </a:lnTo>
                <a:lnTo>
                  <a:pt x="3403" y="7436"/>
                </a:lnTo>
                <a:lnTo>
                  <a:pt x="3813" y="7436"/>
                </a:lnTo>
                <a:cubicBezTo>
                  <a:pt x="4033" y="7436"/>
                  <a:pt x="4254" y="7247"/>
                  <a:pt x="4254" y="7058"/>
                </a:cubicBezTo>
                <a:lnTo>
                  <a:pt x="4254" y="3309"/>
                </a:lnTo>
                <a:close/>
                <a:moveTo>
                  <a:pt x="8412" y="3309"/>
                </a:moveTo>
                <a:lnTo>
                  <a:pt x="8412" y="7058"/>
                </a:lnTo>
                <a:cubicBezTo>
                  <a:pt x="8412" y="7278"/>
                  <a:pt x="8601" y="7436"/>
                  <a:pt x="8853" y="7436"/>
                </a:cubicBezTo>
                <a:lnTo>
                  <a:pt x="9294" y="7436"/>
                </a:lnTo>
                <a:lnTo>
                  <a:pt x="9294" y="9925"/>
                </a:lnTo>
                <a:lnTo>
                  <a:pt x="6711" y="9925"/>
                </a:lnTo>
                <a:lnTo>
                  <a:pt x="6711" y="7436"/>
                </a:lnTo>
                <a:lnTo>
                  <a:pt x="7152" y="7436"/>
                </a:lnTo>
                <a:cubicBezTo>
                  <a:pt x="7404" y="7436"/>
                  <a:pt x="7593" y="7247"/>
                  <a:pt x="7593" y="7058"/>
                </a:cubicBezTo>
                <a:lnTo>
                  <a:pt x="7593" y="3309"/>
                </a:lnTo>
                <a:close/>
                <a:moveTo>
                  <a:pt x="11815" y="3309"/>
                </a:moveTo>
                <a:lnTo>
                  <a:pt x="11815" y="9925"/>
                </a:lnTo>
                <a:lnTo>
                  <a:pt x="9988" y="9925"/>
                </a:lnTo>
                <a:lnTo>
                  <a:pt x="9988" y="7436"/>
                </a:lnTo>
                <a:lnTo>
                  <a:pt x="10429" y="7436"/>
                </a:lnTo>
                <a:cubicBezTo>
                  <a:pt x="10649" y="7436"/>
                  <a:pt x="10870" y="7247"/>
                  <a:pt x="10870" y="7058"/>
                </a:cubicBezTo>
                <a:lnTo>
                  <a:pt x="10870" y="3309"/>
                </a:lnTo>
                <a:close/>
                <a:moveTo>
                  <a:pt x="379" y="1"/>
                </a:moveTo>
                <a:cubicBezTo>
                  <a:pt x="158" y="1"/>
                  <a:pt x="1" y="190"/>
                  <a:pt x="1" y="379"/>
                </a:cubicBezTo>
                <a:lnTo>
                  <a:pt x="1" y="10334"/>
                </a:lnTo>
                <a:cubicBezTo>
                  <a:pt x="1" y="10555"/>
                  <a:pt x="190" y="10712"/>
                  <a:pt x="379" y="10712"/>
                </a:cubicBezTo>
                <a:lnTo>
                  <a:pt x="12224" y="10712"/>
                </a:lnTo>
                <a:cubicBezTo>
                  <a:pt x="12476" y="10712"/>
                  <a:pt x="12665" y="10523"/>
                  <a:pt x="12665" y="10334"/>
                </a:cubicBezTo>
                <a:lnTo>
                  <a:pt x="12665" y="379"/>
                </a:lnTo>
                <a:cubicBezTo>
                  <a:pt x="12634" y="190"/>
                  <a:pt x="12445" y="1"/>
                  <a:pt x="12224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04" name="Google Shape;5704;p70"/>
          <p:cNvGrpSpPr/>
          <p:nvPr/>
        </p:nvGrpSpPr>
        <p:grpSpPr>
          <a:xfrm>
            <a:off x="3997427" y="3334394"/>
            <a:ext cx="290815" cy="369740"/>
            <a:chOff x="-37370925" y="3579105"/>
            <a:chExt cx="248900" cy="316450"/>
          </a:xfrm>
        </p:grpSpPr>
        <p:sp>
          <p:nvSpPr>
            <p:cNvPr id="5705" name="Google Shape;5705;p70"/>
            <p:cNvSpPr/>
            <p:nvPr/>
          </p:nvSpPr>
          <p:spPr>
            <a:xfrm>
              <a:off x="-37268550" y="3671055"/>
              <a:ext cx="83525" cy="82525"/>
            </a:xfrm>
            <a:custGeom>
              <a:avLst/>
              <a:gdLst/>
              <a:ahLst/>
              <a:cxnLst/>
              <a:rect l="l" t="t" r="r" b="b"/>
              <a:pathLst>
                <a:path w="3341" h="3301" extrusionOk="0">
                  <a:moveTo>
                    <a:pt x="2238" y="1"/>
                  </a:moveTo>
                  <a:lnTo>
                    <a:pt x="1" y="2237"/>
                  </a:lnTo>
                  <a:lnTo>
                    <a:pt x="946" y="3183"/>
                  </a:lnTo>
                  <a:cubicBezTo>
                    <a:pt x="1040" y="3261"/>
                    <a:pt x="1151" y="3301"/>
                    <a:pt x="1257" y="3301"/>
                  </a:cubicBezTo>
                  <a:cubicBezTo>
                    <a:pt x="1363" y="3301"/>
                    <a:pt x="1466" y="3261"/>
                    <a:pt x="1545" y="3183"/>
                  </a:cubicBezTo>
                  <a:lnTo>
                    <a:pt x="3183" y="1544"/>
                  </a:lnTo>
                  <a:cubicBezTo>
                    <a:pt x="3340" y="1387"/>
                    <a:pt x="3340" y="1103"/>
                    <a:pt x="3183" y="946"/>
                  </a:cubicBezTo>
                  <a:lnTo>
                    <a:pt x="223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6" name="Google Shape;5706;p70"/>
            <p:cNvSpPr/>
            <p:nvPr/>
          </p:nvSpPr>
          <p:spPr>
            <a:xfrm>
              <a:off x="-37370925" y="3579105"/>
              <a:ext cx="248900" cy="316450"/>
            </a:xfrm>
            <a:custGeom>
              <a:avLst/>
              <a:gdLst/>
              <a:ahLst/>
              <a:cxnLst/>
              <a:rect l="l" t="t" r="r" b="b"/>
              <a:pathLst>
                <a:path w="9956" h="12658" extrusionOk="0">
                  <a:moveTo>
                    <a:pt x="4537" y="8625"/>
                  </a:moveTo>
                  <a:cubicBezTo>
                    <a:pt x="4757" y="8625"/>
                    <a:pt x="4946" y="8845"/>
                    <a:pt x="4946" y="9066"/>
                  </a:cubicBezTo>
                  <a:cubicBezTo>
                    <a:pt x="4915" y="9255"/>
                    <a:pt x="4757" y="9475"/>
                    <a:pt x="4537" y="9475"/>
                  </a:cubicBezTo>
                  <a:cubicBezTo>
                    <a:pt x="4285" y="9475"/>
                    <a:pt x="4096" y="9255"/>
                    <a:pt x="4096" y="9066"/>
                  </a:cubicBezTo>
                  <a:cubicBezTo>
                    <a:pt x="4096" y="8845"/>
                    <a:pt x="4285" y="8625"/>
                    <a:pt x="4537" y="8625"/>
                  </a:cubicBezTo>
                  <a:close/>
                  <a:moveTo>
                    <a:pt x="2615" y="0"/>
                  </a:moveTo>
                  <a:cubicBezTo>
                    <a:pt x="2513" y="0"/>
                    <a:pt x="2410" y="40"/>
                    <a:pt x="2332" y="119"/>
                  </a:cubicBezTo>
                  <a:lnTo>
                    <a:pt x="662" y="1788"/>
                  </a:lnTo>
                  <a:cubicBezTo>
                    <a:pt x="504" y="1946"/>
                    <a:pt x="504" y="2229"/>
                    <a:pt x="662" y="2355"/>
                  </a:cubicBezTo>
                  <a:lnTo>
                    <a:pt x="1764" y="3458"/>
                  </a:lnTo>
                  <a:cubicBezTo>
                    <a:pt x="1166" y="4183"/>
                    <a:pt x="819" y="5096"/>
                    <a:pt x="819" y="6073"/>
                  </a:cubicBezTo>
                  <a:cubicBezTo>
                    <a:pt x="819" y="7774"/>
                    <a:pt x="1859" y="9223"/>
                    <a:pt x="3308" y="9853"/>
                  </a:cubicBezTo>
                  <a:lnTo>
                    <a:pt x="3308" y="10200"/>
                  </a:lnTo>
                  <a:lnTo>
                    <a:pt x="1229" y="10200"/>
                  </a:lnTo>
                  <a:cubicBezTo>
                    <a:pt x="536" y="10200"/>
                    <a:pt x="0" y="10767"/>
                    <a:pt x="0" y="11429"/>
                  </a:cubicBezTo>
                  <a:lnTo>
                    <a:pt x="0" y="12248"/>
                  </a:lnTo>
                  <a:cubicBezTo>
                    <a:pt x="0" y="12500"/>
                    <a:pt x="189" y="12657"/>
                    <a:pt x="441" y="12657"/>
                  </a:cubicBezTo>
                  <a:lnTo>
                    <a:pt x="8696" y="12657"/>
                  </a:lnTo>
                  <a:cubicBezTo>
                    <a:pt x="8948" y="12657"/>
                    <a:pt x="9137" y="12468"/>
                    <a:pt x="9137" y="12248"/>
                  </a:cubicBezTo>
                  <a:lnTo>
                    <a:pt x="9137" y="11429"/>
                  </a:lnTo>
                  <a:cubicBezTo>
                    <a:pt x="9137" y="10767"/>
                    <a:pt x="8570" y="10200"/>
                    <a:pt x="7876" y="10200"/>
                  </a:cubicBezTo>
                  <a:lnTo>
                    <a:pt x="5797" y="10200"/>
                  </a:lnTo>
                  <a:lnTo>
                    <a:pt x="5797" y="10137"/>
                  </a:lnTo>
                  <a:cubicBezTo>
                    <a:pt x="7120" y="9853"/>
                    <a:pt x="8223" y="8940"/>
                    <a:pt x="8790" y="7743"/>
                  </a:cubicBezTo>
                  <a:lnTo>
                    <a:pt x="9515" y="7743"/>
                  </a:lnTo>
                  <a:cubicBezTo>
                    <a:pt x="9767" y="7743"/>
                    <a:pt x="9956" y="7522"/>
                    <a:pt x="9956" y="7333"/>
                  </a:cubicBezTo>
                  <a:cubicBezTo>
                    <a:pt x="9893" y="7176"/>
                    <a:pt x="9735" y="6987"/>
                    <a:pt x="9483" y="6987"/>
                  </a:cubicBezTo>
                  <a:lnTo>
                    <a:pt x="6994" y="6987"/>
                  </a:lnTo>
                  <a:cubicBezTo>
                    <a:pt x="6774" y="6987"/>
                    <a:pt x="6585" y="7176"/>
                    <a:pt x="6585" y="7365"/>
                  </a:cubicBezTo>
                  <a:cubicBezTo>
                    <a:pt x="6585" y="7617"/>
                    <a:pt x="6774" y="7774"/>
                    <a:pt x="6994" y="7774"/>
                  </a:cubicBezTo>
                  <a:lnTo>
                    <a:pt x="7845" y="7774"/>
                  </a:lnTo>
                  <a:cubicBezTo>
                    <a:pt x="7404" y="8530"/>
                    <a:pt x="6648" y="9097"/>
                    <a:pt x="5734" y="9318"/>
                  </a:cubicBezTo>
                  <a:lnTo>
                    <a:pt x="5734" y="8971"/>
                  </a:lnTo>
                  <a:cubicBezTo>
                    <a:pt x="5734" y="8310"/>
                    <a:pt x="5198" y="7774"/>
                    <a:pt x="4537" y="7743"/>
                  </a:cubicBezTo>
                  <a:cubicBezTo>
                    <a:pt x="3844" y="7743"/>
                    <a:pt x="3308" y="8278"/>
                    <a:pt x="3308" y="8940"/>
                  </a:cubicBezTo>
                  <a:cubicBezTo>
                    <a:pt x="2332" y="8373"/>
                    <a:pt x="1638" y="7302"/>
                    <a:pt x="1638" y="6073"/>
                  </a:cubicBezTo>
                  <a:cubicBezTo>
                    <a:pt x="1638" y="5285"/>
                    <a:pt x="1922" y="4624"/>
                    <a:pt x="2363" y="4057"/>
                  </a:cubicBezTo>
                  <a:lnTo>
                    <a:pt x="3529" y="5254"/>
                  </a:lnTo>
                  <a:lnTo>
                    <a:pt x="5797" y="3017"/>
                  </a:lnTo>
                  <a:lnTo>
                    <a:pt x="2899" y="119"/>
                  </a:lnTo>
                  <a:cubicBezTo>
                    <a:pt x="2820" y="40"/>
                    <a:pt x="2717" y="0"/>
                    <a:pt x="261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07" name="Google Shape;5707;p70"/>
          <p:cNvSpPr/>
          <p:nvPr/>
        </p:nvSpPr>
        <p:spPr>
          <a:xfrm>
            <a:off x="1697481" y="1534192"/>
            <a:ext cx="364453" cy="369419"/>
          </a:xfrm>
          <a:custGeom>
            <a:avLst/>
            <a:gdLst/>
            <a:ahLst/>
            <a:cxnLst/>
            <a:rect l="l" t="t" r="r" b="b"/>
            <a:pathLst>
              <a:path w="12477" h="12647" extrusionOk="0">
                <a:moveTo>
                  <a:pt x="3750" y="4538"/>
                </a:moveTo>
                <a:cubicBezTo>
                  <a:pt x="4223" y="4538"/>
                  <a:pt x="4601" y="4884"/>
                  <a:pt x="4601" y="5357"/>
                </a:cubicBezTo>
                <a:cubicBezTo>
                  <a:pt x="4601" y="5829"/>
                  <a:pt x="4223" y="6176"/>
                  <a:pt x="3750" y="6176"/>
                </a:cubicBezTo>
                <a:cubicBezTo>
                  <a:pt x="3277" y="6176"/>
                  <a:pt x="2931" y="5829"/>
                  <a:pt x="2931" y="5357"/>
                </a:cubicBezTo>
                <a:cubicBezTo>
                  <a:pt x="2931" y="4884"/>
                  <a:pt x="3277" y="4538"/>
                  <a:pt x="3750" y="4538"/>
                </a:cubicBezTo>
                <a:close/>
                <a:moveTo>
                  <a:pt x="6239" y="4538"/>
                </a:moveTo>
                <a:cubicBezTo>
                  <a:pt x="6711" y="4538"/>
                  <a:pt x="7058" y="4884"/>
                  <a:pt x="7058" y="5357"/>
                </a:cubicBezTo>
                <a:cubicBezTo>
                  <a:pt x="7058" y="5829"/>
                  <a:pt x="6711" y="6176"/>
                  <a:pt x="6239" y="6176"/>
                </a:cubicBezTo>
                <a:cubicBezTo>
                  <a:pt x="5766" y="6176"/>
                  <a:pt x="5420" y="5829"/>
                  <a:pt x="5420" y="5357"/>
                </a:cubicBezTo>
                <a:cubicBezTo>
                  <a:pt x="5420" y="4884"/>
                  <a:pt x="5766" y="4538"/>
                  <a:pt x="6239" y="4538"/>
                </a:cubicBezTo>
                <a:close/>
                <a:moveTo>
                  <a:pt x="8728" y="4538"/>
                </a:moveTo>
                <a:cubicBezTo>
                  <a:pt x="9200" y="4538"/>
                  <a:pt x="9547" y="4884"/>
                  <a:pt x="9547" y="5357"/>
                </a:cubicBezTo>
                <a:cubicBezTo>
                  <a:pt x="9547" y="5829"/>
                  <a:pt x="9200" y="6176"/>
                  <a:pt x="8728" y="6176"/>
                </a:cubicBezTo>
                <a:cubicBezTo>
                  <a:pt x="8255" y="6176"/>
                  <a:pt x="7877" y="5829"/>
                  <a:pt x="7877" y="5357"/>
                </a:cubicBezTo>
                <a:cubicBezTo>
                  <a:pt x="7877" y="4884"/>
                  <a:pt x="8255" y="4538"/>
                  <a:pt x="8728" y="4538"/>
                </a:cubicBezTo>
                <a:close/>
                <a:moveTo>
                  <a:pt x="6239" y="1"/>
                </a:moveTo>
                <a:cubicBezTo>
                  <a:pt x="2805" y="1"/>
                  <a:pt x="1" y="2395"/>
                  <a:pt x="1" y="5357"/>
                </a:cubicBezTo>
                <a:cubicBezTo>
                  <a:pt x="1" y="7436"/>
                  <a:pt x="1387" y="9200"/>
                  <a:pt x="3309" y="10082"/>
                </a:cubicBezTo>
                <a:lnTo>
                  <a:pt x="3309" y="12256"/>
                </a:lnTo>
                <a:cubicBezTo>
                  <a:pt x="3309" y="12486"/>
                  <a:pt x="3502" y="12646"/>
                  <a:pt x="3715" y="12646"/>
                </a:cubicBezTo>
                <a:cubicBezTo>
                  <a:pt x="3824" y="12646"/>
                  <a:pt x="3938" y="12604"/>
                  <a:pt x="4034" y="12508"/>
                </a:cubicBezTo>
                <a:lnTo>
                  <a:pt x="5609" y="10681"/>
                </a:lnTo>
                <a:cubicBezTo>
                  <a:pt x="5798" y="10681"/>
                  <a:pt x="5987" y="10713"/>
                  <a:pt x="6239" y="10713"/>
                </a:cubicBezTo>
                <a:cubicBezTo>
                  <a:pt x="9641" y="10713"/>
                  <a:pt x="12477" y="8350"/>
                  <a:pt x="12477" y="5357"/>
                </a:cubicBezTo>
                <a:cubicBezTo>
                  <a:pt x="12477" y="2395"/>
                  <a:pt x="9704" y="1"/>
                  <a:pt x="6239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8" name="Google Shape;5708;p70"/>
          <p:cNvSpPr/>
          <p:nvPr/>
        </p:nvSpPr>
        <p:spPr>
          <a:xfrm>
            <a:off x="1722323" y="1969494"/>
            <a:ext cx="314767" cy="371814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09" name="Google Shape;5709;p70"/>
          <p:cNvGrpSpPr/>
          <p:nvPr/>
        </p:nvGrpSpPr>
        <p:grpSpPr>
          <a:xfrm>
            <a:off x="1690803" y="2412465"/>
            <a:ext cx="371814" cy="369974"/>
            <a:chOff x="-42259725" y="3951100"/>
            <a:chExt cx="318225" cy="316650"/>
          </a:xfrm>
        </p:grpSpPr>
        <p:sp>
          <p:nvSpPr>
            <p:cNvPr id="5710" name="Google Shape;5710;p70"/>
            <p:cNvSpPr/>
            <p:nvPr/>
          </p:nvSpPr>
          <p:spPr>
            <a:xfrm>
              <a:off x="-42258150" y="3951100"/>
              <a:ext cx="316650" cy="123675"/>
            </a:xfrm>
            <a:custGeom>
              <a:avLst/>
              <a:gdLst/>
              <a:ahLst/>
              <a:cxnLst/>
              <a:rect l="l" t="t" r="r" b="b"/>
              <a:pathLst>
                <a:path w="12666" h="4947" extrusionOk="0">
                  <a:moveTo>
                    <a:pt x="2868" y="820"/>
                  </a:moveTo>
                  <a:cubicBezTo>
                    <a:pt x="3120" y="820"/>
                    <a:pt x="3277" y="1009"/>
                    <a:pt x="3277" y="1261"/>
                  </a:cubicBezTo>
                  <a:lnTo>
                    <a:pt x="3277" y="2899"/>
                  </a:lnTo>
                  <a:cubicBezTo>
                    <a:pt x="3277" y="3151"/>
                    <a:pt x="3057" y="3308"/>
                    <a:pt x="2868" y="3308"/>
                  </a:cubicBezTo>
                  <a:cubicBezTo>
                    <a:pt x="2647" y="3308"/>
                    <a:pt x="2490" y="3119"/>
                    <a:pt x="2427" y="2899"/>
                  </a:cubicBezTo>
                  <a:lnTo>
                    <a:pt x="2427" y="1261"/>
                  </a:lnTo>
                  <a:cubicBezTo>
                    <a:pt x="2427" y="1009"/>
                    <a:pt x="2647" y="851"/>
                    <a:pt x="2868" y="820"/>
                  </a:cubicBezTo>
                  <a:close/>
                  <a:moveTo>
                    <a:pt x="9767" y="820"/>
                  </a:moveTo>
                  <a:cubicBezTo>
                    <a:pt x="9988" y="820"/>
                    <a:pt x="10145" y="1009"/>
                    <a:pt x="10145" y="1261"/>
                  </a:cubicBezTo>
                  <a:lnTo>
                    <a:pt x="10145" y="2899"/>
                  </a:lnTo>
                  <a:cubicBezTo>
                    <a:pt x="10145" y="3151"/>
                    <a:pt x="9956" y="3308"/>
                    <a:pt x="9767" y="3308"/>
                  </a:cubicBezTo>
                  <a:cubicBezTo>
                    <a:pt x="9515" y="3308"/>
                    <a:pt x="9358" y="3119"/>
                    <a:pt x="9326" y="2899"/>
                  </a:cubicBezTo>
                  <a:lnTo>
                    <a:pt x="9326" y="1261"/>
                  </a:lnTo>
                  <a:cubicBezTo>
                    <a:pt x="9326" y="1009"/>
                    <a:pt x="9515" y="851"/>
                    <a:pt x="9767" y="820"/>
                  </a:cubicBezTo>
                  <a:close/>
                  <a:moveTo>
                    <a:pt x="2868" y="0"/>
                  </a:moveTo>
                  <a:cubicBezTo>
                    <a:pt x="2206" y="0"/>
                    <a:pt x="1639" y="536"/>
                    <a:pt x="1608" y="1229"/>
                  </a:cubicBezTo>
                  <a:lnTo>
                    <a:pt x="1608" y="1639"/>
                  </a:lnTo>
                  <a:lnTo>
                    <a:pt x="1230" y="1639"/>
                  </a:lnTo>
                  <a:cubicBezTo>
                    <a:pt x="536" y="1639"/>
                    <a:pt x="1" y="2206"/>
                    <a:pt x="1" y="2867"/>
                  </a:cubicBezTo>
                  <a:lnTo>
                    <a:pt x="1" y="4947"/>
                  </a:lnTo>
                  <a:lnTo>
                    <a:pt x="12666" y="4947"/>
                  </a:lnTo>
                  <a:lnTo>
                    <a:pt x="12666" y="2867"/>
                  </a:lnTo>
                  <a:cubicBezTo>
                    <a:pt x="12634" y="2206"/>
                    <a:pt x="12036" y="1639"/>
                    <a:pt x="11374" y="1639"/>
                  </a:cubicBezTo>
                  <a:lnTo>
                    <a:pt x="10996" y="1639"/>
                  </a:lnTo>
                  <a:lnTo>
                    <a:pt x="10996" y="1229"/>
                  </a:lnTo>
                  <a:cubicBezTo>
                    <a:pt x="10996" y="536"/>
                    <a:pt x="10429" y="0"/>
                    <a:pt x="9767" y="0"/>
                  </a:cubicBezTo>
                  <a:cubicBezTo>
                    <a:pt x="9106" y="0"/>
                    <a:pt x="8539" y="536"/>
                    <a:pt x="8507" y="1229"/>
                  </a:cubicBezTo>
                  <a:lnTo>
                    <a:pt x="8507" y="1639"/>
                  </a:lnTo>
                  <a:lnTo>
                    <a:pt x="4097" y="1639"/>
                  </a:lnTo>
                  <a:lnTo>
                    <a:pt x="4097" y="1229"/>
                  </a:lnTo>
                  <a:cubicBezTo>
                    <a:pt x="4097" y="536"/>
                    <a:pt x="3561" y="0"/>
                    <a:pt x="286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1" name="Google Shape;5711;p70"/>
            <p:cNvSpPr/>
            <p:nvPr/>
          </p:nvSpPr>
          <p:spPr>
            <a:xfrm>
              <a:off x="-42259725" y="4096800"/>
              <a:ext cx="316650" cy="170950"/>
            </a:xfrm>
            <a:custGeom>
              <a:avLst/>
              <a:gdLst/>
              <a:ahLst/>
              <a:cxnLst/>
              <a:rect l="l" t="t" r="r" b="b"/>
              <a:pathLst>
                <a:path w="12666" h="6838" extrusionOk="0">
                  <a:moveTo>
                    <a:pt x="1" y="1"/>
                  </a:moveTo>
                  <a:lnTo>
                    <a:pt x="1" y="5640"/>
                  </a:lnTo>
                  <a:lnTo>
                    <a:pt x="32" y="5640"/>
                  </a:lnTo>
                  <a:cubicBezTo>
                    <a:pt x="32" y="6302"/>
                    <a:pt x="568" y="6837"/>
                    <a:pt x="1261" y="6837"/>
                  </a:cubicBezTo>
                  <a:lnTo>
                    <a:pt x="11437" y="6837"/>
                  </a:lnTo>
                  <a:cubicBezTo>
                    <a:pt x="12099" y="6837"/>
                    <a:pt x="12666" y="6302"/>
                    <a:pt x="12666" y="5640"/>
                  </a:cubicBezTo>
                  <a:lnTo>
                    <a:pt x="1266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12" name="Google Shape;5712;p70"/>
          <p:cNvGrpSpPr/>
          <p:nvPr/>
        </p:nvGrpSpPr>
        <p:grpSpPr>
          <a:xfrm>
            <a:off x="3889164" y="1591486"/>
            <a:ext cx="370879" cy="337755"/>
            <a:chOff x="-40378075" y="3267450"/>
            <a:chExt cx="317425" cy="289075"/>
          </a:xfrm>
        </p:grpSpPr>
        <p:sp>
          <p:nvSpPr>
            <p:cNvPr id="5713" name="Google Shape;5713;p70"/>
            <p:cNvSpPr/>
            <p:nvPr/>
          </p:nvSpPr>
          <p:spPr>
            <a:xfrm>
              <a:off x="-40218975" y="3308400"/>
              <a:ext cx="158325" cy="248125"/>
            </a:xfrm>
            <a:custGeom>
              <a:avLst/>
              <a:gdLst/>
              <a:ahLst/>
              <a:cxnLst/>
              <a:rect l="l" t="t" r="r" b="b"/>
              <a:pathLst>
                <a:path w="6333" h="9925" extrusionOk="0">
                  <a:moveTo>
                    <a:pt x="4694" y="1"/>
                  </a:moveTo>
                  <a:lnTo>
                    <a:pt x="4694" y="7877"/>
                  </a:lnTo>
                  <a:cubicBezTo>
                    <a:pt x="4694" y="8097"/>
                    <a:pt x="4474" y="8255"/>
                    <a:pt x="4253" y="8255"/>
                  </a:cubicBezTo>
                  <a:cubicBezTo>
                    <a:pt x="2993" y="8255"/>
                    <a:pt x="1638" y="8696"/>
                    <a:pt x="693" y="9452"/>
                  </a:cubicBezTo>
                  <a:cubicBezTo>
                    <a:pt x="536" y="9546"/>
                    <a:pt x="189" y="9925"/>
                    <a:pt x="0" y="9925"/>
                  </a:cubicBezTo>
                  <a:lnTo>
                    <a:pt x="5073" y="9925"/>
                  </a:lnTo>
                  <a:cubicBezTo>
                    <a:pt x="5734" y="9925"/>
                    <a:pt x="6333" y="9357"/>
                    <a:pt x="6333" y="8696"/>
                  </a:cubicBezTo>
                  <a:lnTo>
                    <a:pt x="6333" y="1229"/>
                  </a:lnTo>
                  <a:cubicBezTo>
                    <a:pt x="6333" y="536"/>
                    <a:pt x="5766" y="1"/>
                    <a:pt x="507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4" name="Google Shape;5714;p70"/>
            <p:cNvSpPr/>
            <p:nvPr/>
          </p:nvSpPr>
          <p:spPr>
            <a:xfrm>
              <a:off x="-40316650" y="3267450"/>
              <a:ext cx="86675" cy="257575"/>
            </a:xfrm>
            <a:custGeom>
              <a:avLst/>
              <a:gdLst/>
              <a:ahLst/>
              <a:cxnLst/>
              <a:rect l="l" t="t" r="r" b="b"/>
              <a:pathLst>
                <a:path w="3467" h="10303" extrusionOk="0">
                  <a:moveTo>
                    <a:pt x="1" y="0"/>
                  </a:moveTo>
                  <a:lnTo>
                    <a:pt x="1" y="9105"/>
                  </a:lnTo>
                  <a:cubicBezTo>
                    <a:pt x="1166" y="9200"/>
                    <a:pt x="2489" y="9578"/>
                    <a:pt x="3466" y="10302"/>
                  </a:cubicBezTo>
                  <a:lnTo>
                    <a:pt x="3466" y="1197"/>
                  </a:lnTo>
                  <a:cubicBezTo>
                    <a:pt x="2489" y="473"/>
                    <a:pt x="1229" y="95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5" name="Google Shape;5715;p70"/>
            <p:cNvSpPr/>
            <p:nvPr/>
          </p:nvSpPr>
          <p:spPr>
            <a:xfrm>
              <a:off x="-40209525" y="3267450"/>
              <a:ext cx="86650" cy="257575"/>
            </a:xfrm>
            <a:custGeom>
              <a:avLst/>
              <a:gdLst/>
              <a:ahLst/>
              <a:cxnLst/>
              <a:rect l="l" t="t" r="r" b="b"/>
              <a:pathLst>
                <a:path w="3466" h="10303" extrusionOk="0">
                  <a:moveTo>
                    <a:pt x="3466" y="0"/>
                  </a:moveTo>
                  <a:cubicBezTo>
                    <a:pt x="2300" y="95"/>
                    <a:pt x="977" y="473"/>
                    <a:pt x="0" y="1197"/>
                  </a:cubicBezTo>
                  <a:lnTo>
                    <a:pt x="0" y="10302"/>
                  </a:lnTo>
                  <a:cubicBezTo>
                    <a:pt x="977" y="9578"/>
                    <a:pt x="2237" y="9200"/>
                    <a:pt x="3466" y="9105"/>
                  </a:cubicBezTo>
                  <a:lnTo>
                    <a:pt x="346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6" name="Google Shape;5716;p70"/>
            <p:cNvSpPr/>
            <p:nvPr/>
          </p:nvSpPr>
          <p:spPr>
            <a:xfrm>
              <a:off x="-40378075" y="3308400"/>
              <a:ext cx="157550" cy="248125"/>
            </a:xfrm>
            <a:custGeom>
              <a:avLst/>
              <a:gdLst/>
              <a:ahLst/>
              <a:cxnLst/>
              <a:rect l="l" t="t" r="r" b="b"/>
              <a:pathLst>
                <a:path w="6302" h="9925" extrusionOk="0"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lnTo>
                    <a:pt x="0" y="8664"/>
                  </a:lnTo>
                  <a:cubicBezTo>
                    <a:pt x="32" y="9357"/>
                    <a:pt x="567" y="9925"/>
                    <a:pt x="1229" y="9925"/>
                  </a:cubicBezTo>
                  <a:lnTo>
                    <a:pt x="6301" y="9925"/>
                  </a:lnTo>
                  <a:cubicBezTo>
                    <a:pt x="6112" y="9925"/>
                    <a:pt x="5766" y="9609"/>
                    <a:pt x="5608" y="9452"/>
                  </a:cubicBezTo>
                  <a:cubicBezTo>
                    <a:pt x="4631" y="8664"/>
                    <a:pt x="3277" y="8255"/>
                    <a:pt x="2048" y="8255"/>
                  </a:cubicBezTo>
                  <a:cubicBezTo>
                    <a:pt x="1828" y="8255"/>
                    <a:pt x="1638" y="8066"/>
                    <a:pt x="1638" y="7877"/>
                  </a:cubicBezTo>
                  <a:lnTo>
                    <a:pt x="163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17" name="Google Shape;5717;p70"/>
          <p:cNvGrpSpPr/>
          <p:nvPr/>
        </p:nvGrpSpPr>
        <p:grpSpPr>
          <a:xfrm>
            <a:off x="3892830" y="1992754"/>
            <a:ext cx="363548" cy="369974"/>
            <a:chOff x="-40372575" y="3604550"/>
            <a:chExt cx="311150" cy="316650"/>
          </a:xfrm>
        </p:grpSpPr>
        <p:sp>
          <p:nvSpPr>
            <p:cNvPr id="5718" name="Google Shape;5718;p70"/>
            <p:cNvSpPr/>
            <p:nvPr/>
          </p:nvSpPr>
          <p:spPr>
            <a:xfrm>
              <a:off x="-40372575" y="3604550"/>
              <a:ext cx="311150" cy="134475"/>
            </a:xfrm>
            <a:custGeom>
              <a:avLst/>
              <a:gdLst/>
              <a:ahLst/>
              <a:cxnLst/>
              <a:rect l="l" t="t" r="r" b="b"/>
              <a:pathLst>
                <a:path w="12446" h="5379" extrusionOk="0">
                  <a:moveTo>
                    <a:pt x="3088" y="0"/>
                  </a:moveTo>
                  <a:cubicBezTo>
                    <a:pt x="1639" y="0"/>
                    <a:pt x="316" y="1008"/>
                    <a:pt x="95" y="2489"/>
                  </a:cubicBezTo>
                  <a:cubicBezTo>
                    <a:pt x="1" y="3214"/>
                    <a:pt x="190" y="3938"/>
                    <a:pt x="568" y="4506"/>
                  </a:cubicBezTo>
                  <a:cubicBezTo>
                    <a:pt x="962" y="5071"/>
                    <a:pt x="1607" y="5366"/>
                    <a:pt x="2240" y="5366"/>
                  </a:cubicBezTo>
                  <a:cubicBezTo>
                    <a:pt x="2772" y="5366"/>
                    <a:pt x="3296" y="5157"/>
                    <a:pt x="3655" y="4726"/>
                  </a:cubicBezTo>
                  <a:cubicBezTo>
                    <a:pt x="4569" y="3655"/>
                    <a:pt x="3844" y="2489"/>
                    <a:pt x="2836" y="2489"/>
                  </a:cubicBezTo>
                  <a:cubicBezTo>
                    <a:pt x="2584" y="2489"/>
                    <a:pt x="2427" y="2678"/>
                    <a:pt x="2427" y="2899"/>
                  </a:cubicBezTo>
                  <a:cubicBezTo>
                    <a:pt x="2427" y="3151"/>
                    <a:pt x="2616" y="3308"/>
                    <a:pt x="2836" y="3340"/>
                  </a:cubicBezTo>
                  <a:cubicBezTo>
                    <a:pt x="3057" y="3340"/>
                    <a:pt x="3214" y="3529"/>
                    <a:pt x="3214" y="3749"/>
                  </a:cubicBezTo>
                  <a:cubicBezTo>
                    <a:pt x="3214" y="3970"/>
                    <a:pt x="3025" y="4127"/>
                    <a:pt x="2836" y="4127"/>
                  </a:cubicBezTo>
                  <a:cubicBezTo>
                    <a:pt x="2049" y="4127"/>
                    <a:pt x="1450" y="3434"/>
                    <a:pt x="1608" y="2584"/>
                  </a:cubicBezTo>
                  <a:cubicBezTo>
                    <a:pt x="1754" y="1999"/>
                    <a:pt x="2279" y="1632"/>
                    <a:pt x="2882" y="1632"/>
                  </a:cubicBezTo>
                  <a:cubicBezTo>
                    <a:pt x="2930" y="1632"/>
                    <a:pt x="2977" y="1634"/>
                    <a:pt x="3025" y="1639"/>
                  </a:cubicBezTo>
                  <a:cubicBezTo>
                    <a:pt x="3624" y="1733"/>
                    <a:pt x="4128" y="2048"/>
                    <a:pt x="4474" y="2489"/>
                  </a:cubicBezTo>
                  <a:lnTo>
                    <a:pt x="7908" y="2489"/>
                  </a:lnTo>
                  <a:cubicBezTo>
                    <a:pt x="8255" y="2017"/>
                    <a:pt x="8759" y="1702"/>
                    <a:pt x="9358" y="1639"/>
                  </a:cubicBezTo>
                  <a:cubicBezTo>
                    <a:pt x="9406" y="1634"/>
                    <a:pt x="9453" y="1632"/>
                    <a:pt x="9501" y="1632"/>
                  </a:cubicBezTo>
                  <a:cubicBezTo>
                    <a:pt x="10104" y="1632"/>
                    <a:pt x="10629" y="1999"/>
                    <a:pt x="10775" y="2584"/>
                  </a:cubicBezTo>
                  <a:cubicBezTo>
                    <a:pt x="10964" y="3434"/>
                    <a:pt x="10334" y="4127"/>
                    <a:pt x="9547" y="4127"/>
                  </a:cubicBezTo>
                  <a:cubicBezTo>
                    <a:pt x="9326" y="4127"/>
                    <a:pt x="9137" y="3938"/>
                    <a:pt x="9137" y="3749"/>
                  </a:cubicBezTo>
                  <a:cubicBezTo>
                    <a:pt x="9137" y="3497"/>
                    <a:pt x="9326" y="3340"/>
                    <a:pt x="9547" y="3340"/>
                  </a:cubicBezTo>
                  <a:cubicBezTo>
                    <a:pt x="9799" y="3340"/>
                    <a:pt x="9956" y="3151"/>
                    <a:pt x="9956" y="2899"/>
                  </a:cubicBezTo>
                  <a:cubicBezTo>
                    <a:pt x="9956" y="2678"/>
                    <a:pt x="9767" y="2521"/>
                    <a:pt x="9547" y="2489"/>
                  </a:cubicBezTo>
                  <a:cubicBezTo>
                    <a:pt x="8539" y="2489"/>
                    <a:pt x="7814" y="3686"/>
                    <a:pt x="8728" y="4726"/>
                  </a:cubicBezTo>
                  <a:cubicBezTo>
                    <a:pt x="9099" y="5169"/>
                    <a:pt x="9626" y="5379"/>
                    <a:pt x="10158" y="5379"/>
                  </a:cubicBezTo>
                  <a:cubicBezTo>
                    <a:pt x="10800" y="5379"/>
                    <a:pt x="11451" y="5074"/>
                    <a:pt x="11847" y="4506"/>
                  </a:cubicBezTo>
                  <a:cubicBezTo>
                    <a:pt x="12225" y="3970"/>
                    <a:pt x="12445" y="3277"/>
                    <a:pt x="12319" y="2489"/>
                  </a:cubicBezTo>
                  <a:cubicBezTo>
                    <a:pt x="12130" y="1008"/>
                    <a:pt x="10775" y="0"/>
                    <a:pt x="932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9" name="Google Shape;5719;p70"/>
            <p:cNvSpPr/>
            <p:nvPr/>
          </p:nvSpPr>
          <p:spPr>
            <a:xfrm>
              <a:off x="-40312700" y="3730575"/>
              <a:ext cx="185100" cy="190625"/>
            </a:xfrm>
            <a:custGeom>
              <a:avLst/>
              <a:gdLst/>
              <a:ahLst/>
              <a:cxnLst/>
              <a:rect l="l" t="t" r="r" b="b"/>
              <a:pathLst>
                <a:path w="7404" h="7625" extrusionOk="0">
                  <a:moveTo>
                    <a:pt x="2426" y="0"/>
                  </a:moveTo>
                  <a:lnTo>
                    <a:pt x="2426" y="5639"/>
                  </a:lnTo>
                  <a:cubicBezTo>
                    <a:pt x="2426" y="5860"/>
                    <a:pt x="2237" y="6017"/>
                    <a:pt x="2048" y="6017"/>
                  </a:cubicBezTo>
                  <a:cubicBezTo>
                    <a:pt x="1796" y="6017"/>
                    <a:pt x="1638" y="5828"/>
                    <a:pt x="1638" y="5639"/>
                  </a:cubicBezTo>
                  <a:lnTo>
                    <a:pt x="1638" y="473"/>
                  </a:lnTo>
                  <a:cubicBezTo>
                    <a:pt x="1229" y="851"/>
                    <a:pt x="630" y="1103"/>
                    <a:pt x="0" y="1134"/>
                  </a:cubicBezTo>
                  <a:lnTo>
                    <a:pt x="0" y="7246"/>
                  </a:lnTo>
                  <a:cubicBezTo>
                    <a:pt x="0" y="7467"/>
                    <a:pt x="189" y="7624"/>
                    <a:pt x="378" y="7624"/>
                  </a:cubicBezTo>
                  <a:lnTo>
                    <a:pt x="6994" y="7624"/>
                  </a:lnTo>
                  <a:cubicBezTo>
                    <a:pt x="7246" y="7624"/>
                    <a:pt x="7404" y="7435"/>
                    <a:pt x="7404" y="7246"/>
                  </a:cubicBezTo>
                  <a:lnTo>
                    <a:pt x="7404" y="1134"/>
                  </a:lnTo>
                  <a:cubicBezTo>
                    <a:pt x="6774" y="1071"/>
                    <a:pt x="6175" y="788"/>
                    <a:pt x="5734" y="315"/>
                  </a:cubicBezTo>
                  <a:lnTo>
                    <a:pt x="5734" y="5639"/>
                  </a:lnTo>
                  <a:cubicBezTo>
                    <a:pt x="5734" y="5860"/>
                    <a:pt x="5545" y="6017"/>
                    <a:pt x="5324" y="6017"/>
                  </a:cubicBezTo>
                  <a:cubicBezTo>
                    <a:pt x="5072" y="6017"/>
                    <a:pt x="4915" y="5828"/>
                    <a:pt x="4915" y="5639"/>
                  </a:cubicBezTo>
                  <a:lnTo>
                    <a:pt x="4915" y="0"/>
                  </a:lnTo>
                  <a:lnTo>
                    <a:pt x="4096" y="0"/>
                  </a:lnTo>
                  <a:lnTo>
                    <a:pt x="4096" y="5639"/>
                  </a:lnTo>
                  <a:cubicBezTo>
                    <a:pt x="4096" y="5860"/>
                    <a:pt x="3907" y="6017"/>
                    <a:pt x="3686" y="6017"/>
                  </a:cubicBezTo>
                  <a:cubicBezTo>
                    <a:pt x="3466" y="6017"/>
                    <a:pt x="3277" y="5828"/>
                    <a:pt x="3277" y="5639"/>
                  </a:cubicBezTo>
                  <a:lnTo>
                    <a:pt x="327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0" name="Google Shape;5720;p70"/>
            <p:cNvSpPr/>
            <p:nvPr/>
          </p:nvSpPr>
          <p:spPr>
            <a:xfrm>
              <a:off x="-40250475" y="3688025"/>
              <a:ext cx="66950" cy="20500"/>
            </a:xfrm>
            <a:custGeom>
              <a:avLst/>
              <a:gdLst/>
              <a:ahLst/>
              <a:cxnLst/>
              <a:rect l="l" t="t" r="r" b="b"/>
              <a:pathLst>
                <a:path w="2678" h="820" extrusionOk="0">
                  <a:moveTo>
                    <a:pt x="0" y="1"/>
                  </a:moveTo>
                  <a:cubicBezTo>
                    <a:pt x="32" y="127"/>
                    <a:pt x="32" y="284"/>
                    <a:pt x="32" y="379"/>
                  </a:cubicBezTo>
                  <a:cubicBezTo>
                    <a:pt x="32" y="536"/>
                    <a:pt x="32" y="662"/>
                    <a:pt x="0" y="788"/>
                  </a:cubicBezTo>
                  <a:lnTo>
                    <a:pt x="2666" y="788"/>
                  </a:lnTo>
                  <a:cubicBezTo>
                    <a:pt x="2615" y="649"/>
                    <a:pt x="2615" y="555"/>
                    <a:pt x="2615" y="379"/>
                  </a:cubicBezTo>
                  <a:cubicBezTo>
                    <a:pt x="2615" y="284"/>
                    <a:pt x="2615" y="127"/>
                    <a:pt x="2678" y="1"/>
                  </a:cubicBezTo>
                  <a:close/>
                  <a:moveTo>
                    <a:pt x="2666" y="788"/>
                  </a:moveTo>
                  <a:cubicBezTo>
                    <a:pt x="2670" y="799"/>
                    <a:pt x="2674" y="809"/>
                    <a:pt x="2678" y="820"/>
                  </a:cubicBezTo>
                  <a:lnTo>
                    <a:pt x="2678" y="788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21" name="Google Shape;5721;p70"/>
          <p:cNvSpPr/>
          <p:nvPr/>
        </p:nvSpPr>
        <p:spPr>
          <a:xfrm>
            <a:off x="3896162" y="2436031"/>
            <a:ext cx="362613" cy="371902"/>
          </a:xfrm>
          <a:custGeom>
            <a:avLst/>
            <a:gdLst/>
            <a:ahLst/>
            <a:cxnLst/>
            <a:rect l="l" t="t" r="r" b="b"/>
            <a:pathLst>
              <a:path w="12414" h="12732" extrusionOk="0">
                <a:moveTo>
                  <a:pt x="11965" y="0"/>
                </a:moveTo>
                <a:cubicBezTo>
                  <a:pt x="11946" y="0"/>
                  <a:pt x="11928" y="1"/>
                  <a:pt x="11910" y="4"/>
                </a:cubicBezTo>
                <a:lnTo>
                  <a:pt x="4474" y="1642"/>
                </a:lnTo>
                <a:cubicBezTo>
                  <a:pt x="4254" y="1705"/>
                  <a:pt x="4128" y="1862"/>
                  <a:pt x="4128" y="2051"/>
                </a:cubicBezTo>
                <a:lnTo>
                  <a:pt x="4128" y="9108"/>
                </a:lnTo>
                <a:cubicBezTo>
                  <a:pt x="3718" y="8793"/>
                  <a:pt x="3120" y="8541"/>
                  <a:pt x="2490" y="8541"/>
                </a:cubicBezTo>
                <a:cubicBezTo>
                  <a:pt x="1103" y="8541"/>
                  <a:pt x="1" y="9486"/>
                  <a:pt x="1" y="10652"/>
                </a:cubicBezTo>
                <a:cubicBezTo>
                  <a:pt x="1" y="11786"/>
                  <a:pt x="1103" y="12731"/>
                  <a:pt x="2490" y="12731"/>
                </a:cubicBezTo>
                <a:cubicBezTo>
                  <a:pt x="3876" y="12731"/>
                  <a:pt x="4979" y="11786"/>
                  <a:pt x="4979" y="10652"/>
                </a:cubicBezTo>
                <a:lnTo>
                  <a:pt x="4979" y="4887"/>
                </a:lnTo>
                <a:lnTo>
                  <a:pt x="11595" y="3438"/>
                </a:lnTo>
                <a:lnTo>
                  <a:pt x="11595" y="7502"/>
                </a:lnTo>
                <a:cubicBezTo>
                  <a:pt x="11154" y="7187"/>
                  <a:pt x="10555" y="6935"/>
                  <a:pt x="9925" y="6935"/>
                </a:cubicBezTo>
                <a:cubicBezTo>
                  <a:pt x="8570" y="6935"/>
                  <a:pt x="7467" y="7880"/>
                  <a:pt x="7467" y="9014"/>
                </a:cubicBezTo>
                <a:cubicBezTo>
                  <a:pt x="7467" y="10180"/>
                  <a:pt x="8570" y="11125"/>
                  <a:pt x="9925" y="11125"/>
                </a:cubicBezTo>
                <a:cubicBezTo>
                  <a:pt x="11311" y="11125"/>
                  <a:pt x="12414" y="10180"/>
                  <a:pt x="12414" y="9014"/>
                </a:cubicBezTo>
                <a:lnTo>
                  <a:pt x="12414" y="445"/>
                </a:lnTo>
                <a:cubicBezTo>
                  <a:pt x="12414" y="182"/>
                  <a:pt x="12197" y="0"/>
                  <a:pt x="11965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22" name="Google Shape;5722;p70"/>
          <p:cNvGrpSpPr/>
          <p:nvPr/>
        </p:nvGrpSpPr>
        <p:grpSpPr>
          <a:xfrm>
            <a:off x="2616780" y="2885417"/>
            <a:ext cx="399038" cy="372165"/>
            <a:chOff x="-38542250" y="3220175"/>
            <a:chExt cx="341525" cy="318525"/>
          </a:xfrm>
        </p:grpSpPr>
        <p:sp>
          <p:nvSpPr>
            <p:cNvPr id="5723" name="Google Shape;5723;p70"/>
            <p:cNvSpPr/>
            <p:nvPr/>
          </p:nvSpPr>
          <p:spPr>
            <a:xfrm>
              <a:off x="-38542250" y="3440725"/>
              <a:ext cx="101750" cy="97975"/>
            </a:xfrm>
            <a:custGeom>
              <a:avLst/>
              <a:gdLst/>
              <a:ahLst/>
              <a:cxnLst/>
              <a:rect l="l" t="t" r="r" b="b"/>
              <a:pathLst>
                <a:path w="4070" h="3919" extrusionOk="0">
                  <a:moveTo>
                    <a:pt x="1455" y="0"/>
                  </a:moveTo>
                  <a:lnTo>
                    <a:pt x="1013" y="2489"/>
                  </a:lnTo>
                  <a:lnTo>
                    <a:pt x="289" y="3214"/>
                  </a:lnTo>
                  <a:cubicBezTo>
                    <a:pt x="1" y="3502"/>
                    <a:pt x="280" y="3919"/>
                    <a:pt x="597" y="3919"/>
                  </a:cubicBezTo>
                  <a:cubicBezTo>
                    <a:pt x="695" y="3919"/>
                    <a:pt x="798" y="3878"/>
                    <a:pt x="887" y="3781"/>
                  </a:cubicBezTo>
                  <a:lnTo>
                    <a:pt x="1612" y="3088"/>
                  </a:lnTo>
                  <a:lnTo>
                    <a:pt x="4069" y="2647"/>
                  </a:lnTo>
                  <a:lnTo>
                    <a:pt x="145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4" name="Google Shape;5724;p70"/>
            <p:cNvSpPr/>
            <p:nvPr/>
          </p:nvSpPr>
          <p:spPr>
            <a:xfrm>
              <a:off x="-38494875" y="3354075"/>
              <a:ext cx="141800" cy="141025"/>
            </a:xfrm>
            <a:custGeom>
              <a:avLst/>
              <a:gdLst/>
              <a:ahLst/>
              <a:cxnLst/>
              <a:rect l="l" t="t" r="r" b="b"/>
              <a:pathLst>
                <a:path w="5672" h="5641" extrusionOk="0">
                  <a:moveTo>
                    <a:pt x="2742" y="1"/>
                  </a:moveTo>
                  <a:lnTo>
                    <a:pt x="1" y="2710"/>
                  </a:lnTo>
                  <a:lnTo>
                    <a:pt x="2931" y="5640"/>
                  </a:lnTo>
                  <a:lnTo>
                    <a:pt x="5671" y="2899"/>
                  </a:lnTo>
                  <a:lnTo>
                    <a:pt x="274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5" name="Google Shape;5725;p70"/>
            <p:cNvSpPr/>
            <p:nvPr/>
          </p:nvSpPr>
          <p:spPr>
            <a:xfrm>
              <a:off x="-38432050" y="3220175"/>
              <a:ext cx="231325" cy="192225"/>
            </a:xfrm>
            <a:custGeom>
              <a:avLst/>
              <a:gdLst/>
              <a:ahLst/>
              <a:cxnLst/>
              <a:rect l="l" t="t" r="r" b="b"/>
              <a:pathLst>
                <a:path w="9253" h="7689" extrusionOk="0">
                  <a:moveTo>
                    <a:pt x="3442" y="1"/>
                  </a:moveTo>
                  <a:cubicBezTo>
                    <a:pt x="3127" y="1"/>
                    <a:pt x="2812" y="127"/>
                    <a:pt x="2591" y="379"/>
                  </a:cubicBezTo>
                  <a:lnTo>
                    <a:pt x="292" y="2647"/>
                  </a:lnTo>
                  <a:cubicBezTo>
                    <a:pt x="1" y="2962"/>
                    <a:pt x="287" y="3370"/>
                    <a:pt x="607" y="3370"/>
                  </a:cubicBezTo>
                  <a:cubicBezTo>
                    <a:pt x="704" y="3370"/>
                    <a:pt x="803" y="3333"/>
                    <a:pt x="890" y="3246"/>
                  </a:cubicBezTo>
                  <a:lnTo>
                    <a:pt x="3190" y="946"/>
                  </a:lnTo>
                  <a:cubicBezTo>
                    <a:pt x="3269" y="867"/>
                    <a:pt x="3371" y="828"/>
                    <a:pt x="3474" y="828"/>
                  </a:cubicBezTo>
                  <a:cubicBezTo>
                    <a:pt x="3576" y="828"/>
                    <a:pt x="3678" y="867"/>
                    <a:pt x="3757" y="946"/>
                  </a:cubicBezTo>
                  <a:lnTo>
                    <a:pt x="4198" y="1387"/>
                  </a:lnTo>
                  <a:lnTo>
                    <a:pt x="827" y="4758"/>
                  </a:lnTo>
                  <a:lnTo>
                    <a:pt x="3726" y="7688"/>
                  </a:lnTo>
                  <a:lnTo>
                    <a:pt x="7821" y="3593"/>
                  </a:lnTo>
                  <a:cubicBezTo>
                    <a:pt x="9253" y="2161"/>
                    <a:pt x="8028" y="43"/>
                    <a:pt x="6392" y="43"/>
                  </a:cubicBezTo>
                  <a:cubicBezTo>
                    <a:pt x="5868" y="43"/>
                    <a:pt x="5301" y="261"/>
                    <a:pt x="4765" y="789"/>
                  </a:cubicBezTo>
                  <a:cubicBezTo>
                    <a:pt x="4324" y="379"/>
                    <a:pt x="4041" y="1"/>
                    <a:pt x="344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26" name="Google Shape;5726;p70"/>
          <p:cNvGrpSpPr/>
          <p:nvPr/>
        </p:nvGrpSpPr>
        <p:grpSpPr>
          <a:xfrm>
            <a:off x="2638712" y="3344787"/>
            <a:ext cx="369974" cy="369068"/>
            <a:chOff x="-38537400" y="3588000"/>
            <a:chExt cx="316650" cy="315875"/>
          </a:xfrm>
        </p:grpSpPr>
        <p:sp>
          <p:nvSpPr>
            <p:cNvPr id="5727" name="Google Shape;5727;p70"/>
            <p:cNvSpPr/>
            <p:nvPr/>
          </p:nvSpPr>
          <p:spPr>
            <a:xfrm>
              <a:off x="-38327900" y="3719550"/>
              <a:ext cx="20500" cy="41750"/>
            </a:xfrm>
            <a:custGeom>
              <a:avLst/>
              <a:gdLst/>
              <a:ahLst/>
              <a:cxnLst/>
              <a:rect l="l" t="t" r="r" b="b"/>
              <a:pathLst>
                <a:path w="820" h="1670" extrusionOk="0">
                  <a:moveTo>
                    <a:pt x="1" y="0"/>
                  </a:moveTo>
                  <a:lnTo>
                    <a:pt x="1" y="1229"/>
                  </a:lnTo>
                  <a:cubicBezTo>
                    <a:pt x="1" y="1449"/>
                    <a:pt x="190" y="1607"/>
                    <a:pt x="442" y="1670"/>
                  </a:cubicBezTo>
                  <a:cubicBezTo>
                    <a:pt x="631" y="1607"/>
                    <a:pt x="820" y="1449"/>
                    <a:pt x="820" y="1229"/>
                  </a:cubicBezTo>
                  <a:lnTo>
                    <a:pt x="82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8" name="Google Shape;5728;p70"/>
            <p:cNvSpPr/>
            <p:nvPr/>
          </p:nvSpPr>
          <p:spPr>
            <a:xfrm>
              <a:off x="-38452350" y="3719550"/>
              <a:ext cx="21300" cy="41750"/>
            </a:xfrm>
            <a:custGeom>
              <a:avLst/>
              <a:gdLst/>
              <a:ahLst/>
              <a:cxnLst/>
              <a:rect l="l" t="t" r="r" b="b"/>
              <a:pathLst>
                <a:path w="852" h="1670" extrusionOk="0">
                  <a:moveTo>
                    <a:pt x="1" y="0"/>
                  </a:moveTo>
                  <a:lnTo>
                    <a:pt x="1" y="1229"/>
                  </a:lnTo>
                  <a:cubicBezTo>
                    <a:pt x="1" y="1449"/>
                    <a:pt x="221" y="1607"/>
                    <a:pt x="410" y="1670"/>
                  </a:cubicBezTo>
                  <a:cubicBezTo>
                    <a:pt x="631" y="1607"/>
                    <a:pt x="851" y="1449"/>
                    <a:pt x="851" y="1229"/>
                  </a:cubicBezTo>
                  <a:lnTo>
                    <a:pt x="85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9" name="Google Shape;5729;p70"/>
            <p:cNvSpPr/>
            <p:nvPr/>
          </p:nvSpPr>
          <p:spPr>
            <a:xfrm>
              <a:off x="-38516925" y="3759700"/>
              <a:ext cx="275700" cy="144175"/>
            </a:xfrm>
            <a:custGeom>
              <a:avLst/>
              <a:gdLst/>
              <a:ahLst/>
              <a:cxnLst/>
              <a:rect l="l" t="t" r="r" b="b"/>
              <a:pathLst>
                <a:path w="11028" h="5767" extrusionOk="0">
                  <a:moveTo>
                    <a:pt x="7152" y="1671"/>
                  </a:moveTo>
                  <a:cubicBezTo>
                    <a:pt x="7404" y="1671"/>
                    <a:pt x="7593" y="1860"/>
                    <a:pt x="7593" y="2112"/>
                  </a:cubicBezTo>
                  <a:lnTo>
                    <a:pt x="7593" y="3750"/>
                  </a:lnTo>
                  <a:cubicBezTo>
                    <a:pt x="7593" y="4002"/>
                    <a:pt x="7404" y="4159"/>
                    <a:pt x="7152" y="4159"/>
                  </a:cubicBezTo>
                  <a:lnTo>
                    <a:pt x="3844" y="4159"/>
                  </a:lnTo>
                  <a:cubicBezTo>
                    <a:pt x="3624" y="4159"/>
                    <a:pt x="3434" y="3939"/>
                    <a:pt x="3434" y="3750"/>
                  </a:cubicBezTo>
                  <a:lnTo>
                    <a:pt x="3434" y="2112"/>
                  </a:lnTo>
                  <a:cubicBezTo>
                    <a:pt x="3434" y="1860"/>
                    <a:pt x="3624" y="1671"/>
                    <a:pt x="3844" y="1671"/>
                  </a:cubicBezTo>
                  <a:close/>
                  <a:moveTo>
                    <a:pt x="0" y="1"/>
                  </a:moveTo>
                  <a:lnTo>
                    <a:pt x="0" y="4537"/>
                  </a:lnTo>
                  <a:cubicBezTo>
                    <a:pt x="0" y="5199"/>
                    <a:pt x="568" y="5766"/>
                    <a:pt x="1261" y="5766"/>
                  </a:cubicBezTo>
                  <a:lnTo>
                    <a:pt x="9798" y="5766"/>
                  </a:lnTo>
                  <a:cubicBezTo>
                    <a:pt x="10460" y="5766"/>
                    <a:pt x="11027" y="5199"/>
                    <a:pt x="11027" y="4537"/>
                  </a:cubicBezTo>
                  <a:lnTo>
                    <a:pt x="11027" y="1"/>
                  </a:lnTo>
                  <a:lnTo>
                    <a:pt x="9168" y="1"/>
                  </a:lnTo>
                  <a:cubicBezTo>
                    <a:pt x="9011" y="473"/>
                    <a:pt x="8538" y="851"/>
                    <a:pt x="8003" y="851"/>
                  </a:cubicBezTo>
                  <a:cubicBezTo>
                    <a:pt x="7436" y="851"/>
                    <a:pt x="6995" y="473"/>
                    <a:pt x="6806" y="1"/>
                  </a:cubicBezTo>
                  <a:lnTo>
                    <a:pt x="4159" y="1"/>
                  </a:lnTo>
                  <a:cubicBezTo>
                    <a:pt x="4002" y="473"/>
                    <a:pt x="3560" y="851"/>
                    <a:pt x="2993" y="851"/>
                  </a:cubicBezTo>
                  <a:cubicBezTo>
                    <a:pt x="2489" y="851"/>
                    <a:pt x="2017" y="536"/>
                    <a:pt x="185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0" name="Google Shape;5730;p70"/>
            <p:cNvSpPr/>
            <p:nvPr/>
          </p:nvSpPr>
          <p:spPr>
            <a:xfrm>
              <a:off x="-38537400" y="3588000"/>
              <a:ext cx="316650" cy="151250"/>
            </a:xfrm>
            <a:custGeom>
              <a:avLst/>
              <a:gdLst/>
              <a:ahLst/>
              <a:cxnLst/>
              <a:rect l="l" t="t" r="r" b="b"/>
              <a:pathLst>
                <a:path w="12666" h="6050" extrusionOk="0">
                  <a:moveTo>
                    <a:pt x="7971" y="820"/>
                  </a:moveTo>
                  <a:cubicBezTo>
                    <a:pt x="8223" y="820"/>
                    <a:pt x="8381" y="1009"/>
                    <a:pt x="8412" y="1229"/>
                  </a:cubicBezTo>
                  <a:lnTo>
                    <a:pt x="8412" y="1639"/>
                  </a:lnTo>
                  <a:lnTo>
                    <a:pt x="4253" y="1639"/>
                  </a:lnTo>
                  <a:lnTo>
                    <a:pt x="4253" y="1229"/>
                  </a:lnTo>
                  <a:cubicBezTo>
                    <a:pt x="4253" y="1009"/>
                    <a:pt x="4443" y="851"/>
                    <a:pt x="4663" y="820"/>
                  </a:cubicBezTo>
                  <a:close/>
                  <a:moveTo>
                    <a:pt x="4632" y="1"/>
                  </a:moveTo>
                  <a:cubicBezTo>
                    <a:pt x="3970" y="1"/>
                    <a:pt x="3403" y="536"/>
                    <a:pt x="3403" y="1229"/>
                  </a:cubicBezTo>
                  <a:lnTo>
                    <a:pt x="3403" y="1639"/>
                  </a:lnTo>
                  <a:lnTo>
                    <a:pt x="1229" y="1639"/>
                  </a:lnTo>
                  <a:cubicBezTo>
                    <a:pt x="536" y="1639"/>
                    <a:pt x="0" y="2175"/>
                    <a:pt x="0" y="2868"/>
                  </a:cubicBezTo>
                  <a:lnTo>
                    <a:pt x="0" y="5609"/>
                  </a:lnTo>
                  <a:cubicBezTo>
                    <a:pt x="0" y="5861"/>
                    <a:pt x="189" y="6050"/>
                    <a:pt x="378" y="6050"/>
                  </a:cubicBezTo>
                  <a:lnTo>
                    <a:pt x="2584" y="6050"/>
                  </a:lnTo>
                  <a:lnTo>
                    <a:pt x="2584" y="4821"/>
                  </a:lnTo>
                  <a:cubicBezTo>
                    <a:pt x="2584" y="4600"/>
                    <a:pt x="2804" y="4380"/>
                    <a:pt x="3025" y="4380"/>
                  </a:cubicBezTo>
                  <a:lnTo>
                    <a:pt x="4663" y="4380"/>
                  </a:lnTo>
                  <a:cubicBezTo>
                    <a:pt x="4915" y="4380"/>
                    <a:pt x="5104" y="4600"/>
                    <a:pt x="5104" y="4821"/>
                  </a:cubicBezTo>
                  <a:lnTo>
                    <a:pt x="5104" y="6050"/>
                  </a:lnTo>
                  <a:lnTo>
                    <a:pt x="7593" y="6050"/>
                  </a:lnTo>
                  <a:lnTo>
                    <a:pt x="7593" y="4821"/>
                  </a:lnTo>
                  <a:cubicBezTo>
                    <a:pt x="7593" y="4600"/>
                    <a:pt x="7782" y="4380"/>
                    <a:pt x="7971" y="4380"/>
                  </a:cubicBezTo>
                  <a:lnTo>
                    <a:pt x="9641" y="4380"/>
                  </a:lnTo>
                  <a:cubicBezTo>
                    <a:pt x="9861" y="4380"/>
                    <a:pt x="10019" y="4600"/>
                    <a:pt x="10019" y="4821"/>
                  </a:cubicBezTo>
                  <a:lnTo>
                    <a:pt x="10019" y="6050"/>
                  </a:lnTo>
                  <a:lnTo>
                    <a:pt x="12224" y="6050"/>
                  </a:lnTo>
                  <a:cubicBezTo>
                    <a:pt x="12476" y="6050"/>
                    <a:pt x="12665" y="5861"/>
                    <a:pt x="12665" y="5609"/>
                  </a:cubicBezTo>
                  <a:lnTo>
                    <a:pt x="12665" y="2868"/>
                  </a:lnTo>
                  <a:cubicBezTo>
                    <a:pt x="12665" y="2238"/>
                    <a:pt x="12067" y="1639"/>
                    <a:pt x="11405" y="1639"/>
                  </a:cubicBezTo>
                  <a:lnTo>
                    <a:pt x="9200" y="1639"/>
                  </a:lnTo>
                  <a:lnTo>
                    <a:pt x="9200" y="1229"/>
                  </a:lnTo>
                  <a:cubicBezTo>
                    <a:pt x="9200" y="568"/>
                    <a:pt x="8664" y="32"/>
                    <a:pt x="79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31" name="Google Shape;5731;p70"/>
          <p:cNvGrpSpPr/>
          <p:nvPr/>
        </p:nvGrpSpPr>
        <p:grpSpPr>
          <a:xfrm>
            <a:off x="2637792" y="3802316"/>
            <a:ext cx="371814" cy="369974"/>
            <a:chOff x="-38538975" y="3954250"/>
            <a:chExt cx="318225" cy="316650"/>
          </a:xfrm>
        </p:grpSpPr>
        <p:sp>
          <p:nvSpPr>
            <p:cNvPr id="5732" name="Google Shape;5732;p70"/>
            <p:cNvSpPr/>
            <p:nvPr/>
          </p:nvSpPr>
          <p:spPr>
            <a:xfrm>
              <a:off x="-38538975" y="3954250"/>
              <a:ext cx="254425" cy="253625"/>
            </a:xfrm>
            <a:custGeom>
              <a:avLst/>
              <a:gdLst/>
              <a:ahLst/>
              <a:cxnLst/>
              <a:rect l="l" t="t" r="r" b="b"/>
              <a:pathLst>
                <a:path w="10177" h="10145" extrusionOk="0">
                  <a:moveTo>
                    <a:pt x="5104" y="3813"/>
                  </a:moveTo>
                  <a:cubicBezTo>
                    <a:pt x="5797" y="3813"/>
                    <a:pt x="6364" y="4348"/>
                    <a:pt x="6364" y="5073"/>
                  </a:cubicBezTo>
                  <a:cubicBezTo>
                    <a:pt x="6364" y="5766"/>
                    <a:pt x="5797" y="6333"/>
                    <a:pt x="5104" y="6333"/>
                  </a:cubicBezTo>
                  <a:cubicBezTo>
                    <a:pt x="4379" y="6333"/>
                    <a:pt x="3844" y="5766"/>
                    <a:pt x="3844" y="5073"/>
                  </a:cubicBezTo>
                  <a:cubicBezTo>
                    <a:pt x="3844" y="4411"/>
                    <a:pt x="4411" y="3813"/>
                    <a:pt x="5104" y="3813"/>
                  </a:cubicBezTo>
                  <a:close/>
                  <a:moveTo>
                    <a:pt x="5104" y="0"/>
                  </a:moveTo>
                  <a:cubicBezTo>
                    <a:pt x="2300" y="0"/>
                    <a:pt x="0" y="2269"/>
                    <a:pt x="0" y="5073"/>
                  </a:cubicBezTo>
                  <a:cubicBezTo>
                    <a:pt x="63" y="7908"/>
                    <a:pt x="2300" y="10145"/>
                    <a:pt x="5104" y="10145"/>
                  </a:cubicBezTo>
                  <a:cubicBezTo>
                    <a:pt x="7877" y="10145"/>
                    <a:pt x="10176" y="7877"/>
                    <a:pt x="10176" y="5073"/>
                  </a:cubicBezTo>
                  <a:cubicBezTo>
                    <a:pt x="10176" y="2269"/>
                    <a:pt x="7877" y="0"/>
                    <a:pt x="510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70"/>
            <p:cNvSpPr/>
            <p:nvPr/>
          </p:nvSpPr>
          <p:spPr>
            <a:xfrm>
              <a:off x="-38496450" y="4081725"/>
              <a:ext cx="275700" cy="189175"/>
            </a:xfrm>
            <a:custGeom>
              <a:avLst/>
              <a:gdLst/>
              <a:ahLst/>
              <a:cxnLst/>
              <a:rect l="l" t="t" r="r" b="b"/>
              <a:pathLst>
                <a:path w="11028" h="7567" extrusionOk="0">
                  <a:moveTo>
                    <a:pt x="9774" y="0"/>
                  </a:moveTo>
                  <a:cubicBezTo>
                    <a:pt x="9040" y="0"/>
                    <a:pt x="8444" y="548"/>
                    <a:pt x="8444" y="1265"/>
                  </a:cubicBezTo>
                  <a:cubicBezTo>
                    <a:pt x="8444" y="1801"/>
                    <a:pt x="8790" y="2305"/>
                    <a:pt x="9295" y="2463"/>
                  </a:cubicBezTo>
                  <a:lnTo>
                    <a:pt x="9295" y="2967"/>
                  </a:lnTo>
                  <a:cubicBezTo>
                    <a:pt x="9295" y="4416"/>
                    <a:pt x="8192" y="5645"/>
                    <a:pt x="6774" y="5834"/>
                  </a:cubicBezTo>
                  <a:lnTo>
                    <a:pt x="6774" y="4825"/>
                  </a:lnTo>
                  <a:cubicBezTo>
                    <a:pt x="5829" y="5487"/>
                    <a:pt x="4663" y="5865"/>
                    <a:pt x="3403" y="5865"/>
                  </a:cubicBezTo>
                  <a:cubicBezTo>
                    <a:pt x="2143" y="5865"/>
                    <a:pt x="977" y="5487"/>
                    <a:pt x="1" y="4825"/>
                  </a:cubicBezTo>
                  <a:lnTo>
                    <a:pt x="1" y="6306"/>
                  </a:lnTo>
                  <a:cubicBezTo>
                    <a:pt x="1" y="7031"/>
                    <a:pt x="568" y="7566"/>
                    <a:pt x="1261" y="7566"/>
                  </a:cubicBezTo>
                  <a:lnTo>
                    <a:pt x="5388" y="7566"/>
                  </a:lnTo>
                  <a:cubicBezTo>
                    <a:pt x="5955" y="7566"/>
                    <a:pt x="6459" y="7220"/>
                    <a:pt x="6617" y="6716"/>
                  </a:cubicBezTo>
                  <a:cubicBezTo>
                    <a:pt x="8601" y="6495"/>
                    <a:pt x="10082" y="4920"/>
                    <a:pt x="10114" y="2904"/>
                  </a:cubicBezTo>
                  <a:lnTo>
                    <a:pt x="10114" y="2400"/>
                  </a:lnTo>
                  <a:cubicBezTo>
                    <a:pt x="10649" y="2211"/>
                    <a:pt x="11027" y="1706"/>
                    <a:pt x="10996" y="1108"/>
                  </a:cubicBezTo>
                  <a:cubicBezTo>
                    <a:pt x="10964" y="572"/>
                    <a:pt x="10492" y="100"/>
                    <a:pt x="9893" y="5"/>
                  </a:cubicBezTo>
                  <a:cubicBezTo>
                    <a:pt x="9853" y="2"/>
                    <a:pt x="9813" y="0"/>
                    <a:pt x="977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34" name="Google Shape;5734;p70"/>
          <p:cNvGrpSpPr/>
          <p:nvPr/>
        </p:nvGrpSpPr>
        <p:grpSpPr>
          <a:xfrm>
            <a:off x="3955104" y="3797243"/>
            <a:ext cx="375465" cy="371814"/>
            <a:chOff x="-37385100" y="3949908"/>
            <a:chExt cx="321350" cy="318225"/>
          </a:xfrm>
        </p:grpSpPr>
        <p:sp>
          <p:nvSpPr>
            <p:cNvPr id="5735" name="Google Shape;5735;p70"/>
            <p:cNvSpPr/>
            <p:nvPr/>
          </p:nvSpPr>
          <p:spPr>
            <a:xfrm>
              <a:off x="-37190575" y="4145233"/>
              <a:ext cx="126825" cy="122900"/>
            </a:xfrm>
            <a:custGeom>
              <a:avLst/>
              <a:gdLst/>
              <a:ahLst/>
              <a:cxnLst/>
              <a:rect l="l" t="t" r="r" b="b"/>
              <a:pathLst>
                <a:path w="5073" h="4916" extrusionOk="0">
                  <a:moveTo>
                    <a:pt x="2238" y="1"/>
                  </a:moveTo>
                  <a:cubicBezTo>
                    <a:pt x="1986" y="442"/>
                    <a:pt x="1671" y="820"/>
                    <a:pt x="1324" y="1229"/>
                  </a:cubicBezTo>
                  <a:cubicBezTo>
                    <a:pt x="946" y="1671"/>
                    <a:pt x="473" y="1986"/>
                    <a:pt x="1" y="2238"/>
                  </a:cubicBezTo>
                  <a:lnTo>
                    <a:pt x="2206" y="4443"/>
                  </a:lnTo>
                  <a:cubicBezTo>
                    <a:pt x="2521" y="4758"/>
                    <a:pt x="2923" y="4916"/>
                    <a:pt x="3325" y="4916"/>
                  </a:cubicBezTo>
                  <a:cubicBezTo>
                    <a:pt x="3726" y="4916"/>
                    <a:pt x="4128" y="4758"/>
                    <a:pt x="4443" y="4443"/>
                  </a:cubicBezTo>
                  <a:cubicBezTo>
                    <a:pt x="5073" y="3813"/>
                    <a:pt x="5073" y="2836"/>
                    <a:pt x="4443" y="2206"/>
                  </a:cubicBezTo>
                  <a:lnTo>
                    <a:pt x="223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70"/>
            <p:cNvSpPr/>
            <p:nvPr/>
          </p:nvSpPr>
          <p:spPr>
            <a:xfrm>
              <a:off x="-37385100" y="3949908"/>
              <a:ext cx="248125" cy="248950"/>
            </a:xfrm>
            <a:custGeom>
              <a:avLst/>
              <a:gdLst/>
              <a:ahLst/>
              <a:cxnLst/>
              <a:rect l="l" t="t" r="r" b="b"/>
              <a:pathLst>
                <a:path w="9925" h="9958" extrusionOk="0">
                  <a:moveTo>
                    <a:pt x="4978" y="1702"/>
                  </a:moveTo>
                  <a:cubicBezTo>
                    <a:pt x="6774" y="1702"/>
                    <a:pt x="8286" y="3214"/>
                    <a:pt x="8286" y="5010"/>
                  </a:cubicBezTo>
                  <a:cubicBezTo>
                    <a:pt x="8254" y="5892"/>
                    <a:pt x="7939" y="6711"/>
                    <a:pt x="7341" y="7310"/>
                  </a:cubicBezTo>
                  <a:cubicBezTo>
                    <a:pt x="6742" y="7908"/>
                    <a:pt x="5923" y="8318"/>
                    <a:pt x="4978" y="8318"/>
                  </a:cubicBezTo>
                  <a:cubicBezTo>
                    <a:pt x="3151" y="8318"/>
                    <a:pt x="1670" y="6837"/>
                    <a:pt x="1670" y="5010"/>
                  </a:cubicBezTo>
                  <a:cubicBezTo>
                    <a:pt x="1670" y="3214"/>
                    <a:pt x="3151" y="1702"/>
                    <a:pt x="4978" y="1702"/>
                  </a:cubicBezTo>
                  <a:close/>
                  <a:moveTo>
                    <a:pt x="4978" y="1"/>
                  </a:moveTo>
                  <a:cubicBezTo>
                    <a:pt x="2268" y="1"/>
                    <a:pt x="0" y="2269"/>
                    <a:pt x="0" y="4978"/>
                  </a:cubicBezTo>
                  <a:cubicBezTo>
                    <a:pt x="0" y="7688"/>
                    <a:pt x="2268" y="9956"/>
                    <a:pt x="4978" y="9956"/>
                  </a:cubicBezTo>
                  <a:cubicBezTo>
                    <a:pt x="5013" y="9957"/>
                    <a:pt x="5048" y="9957"/>
                    <a:pt x="5083" y="9957"/>
                  </a:cubicBezTo>
                  <a:cubicBezTo>
                    <a:pt x="6367" y="9957"/>
                    <a:pt x="7586" y="9395"/>
                    <a:pt x="8506" y="8444"/>
                  </a:cubicBezTo>
                  <a:cubicBezTo>
                    <a:pt x="9420" y="7499"/>
                    <a:pt x="9924" y="6270"/>
                    <a:pt x="9924" y="4978"/>
                  </a:cubicBezTo>
                  <a:cubicBezTo>
                    <a:pt x="9924" y="2269"/>
                    <a:pt x="7687" y="1"/>
                    <a:pt x="49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37" name="Google Shape;5737;p70"/>
          <p:cNvGrpSpPr/>
          <p:nvPr/>
        </p:nvGrpSpPr>
        <p:grpSpPr>
          <a:xfrm>
            <a:off x="2130763" y="1532803"/>
            <a:ext cx="370909" cy="370675"/>
            <a:chOff x="-41895050" y="3217225"/>
            <a:chExt cx="317450" cy="317250"/>
          </a:xfrm>
        </p:grpSpPr>
        <p:sp>
          <p:nvSpPr>
            <p:cNvPr id="5738" name="Google Shape;5738;p70"/>
            <p:cNvSpPr/>
            <p:nvPr/>
          </p:nvSpPr>
          <p:spPr>
            <a:xfrm>
              <a:off x="-41895050" y="3273750"/>
              <a:ext cx="41775" cy="245750"/>
            </a:xfrm>
            <a:custGeom>
              <a:avLst/>
              <a:gdLst/>
              <a:ahLst/>
              <a:cxnLst/>
              <a:rect l="l" t="t" r="r" b="b"/>
              <a:pathLst>
                <a:path w="1671" h="9830" extrusionOk="0">
                  <a:moveTo>
                    <a:pt x="1" y="0"/>
                  </a:moveTo>
                  <a:lnTo>
                    <a:pt x="1" y="9830"/>
                  </a:lnTo>
                  <a:lnTo>
                    <a:pt x="1670" y="8192"/>
                  </a:lnTo>
                  <a:lnTo>
                    <a:pt x="1670" y="163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70"/>
            <p:cNvSpPr/>
            <p:nvPr/>
          </p:nvSpPr>
          <p:spPr>
            <a:xfrm>
              <a:off x="-41619375" y="3273750"/>
              <a:ext cx="41775" cy="245750"/>
            </a:xfrm>
            <a:custGeom>
              <a:avLst/>
              <a:gdLst/>
              <a:ahLst/>
              <a:cxnLst/>
              <a:rect l="l" t="t" r="r" b="b"/>
              <a:pathLst>
                <a:path w="1671" h="9830" extrusionOk="0">
                  <a:moveTo>
                    <a:pt x="1670" y="0"/>
                  </a:moveTo>
                  <a:lnTo>
                    <a:pt x="0" y="1639"/>
                  </a:lnTo>
                  <a:lnTo>
                    <a:pt x="0" y="8192"/>
                  </a:lnTo>
                  <a:lnTo>
                    <a:pt x="1670" y="9830"/>
                  </a:lnTo>
                  <a:lnTo>
                    <a:pt x="167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70"/>
            <p:cNvSpPr/>
            <p:nvPr/>
          </p:nvSpPr>
          <p:spPr>
            <a:xfrm>
              <a:off x="-41832825" y="3321000"/>
              <a:ext cx="193000" cy="151250"/>
            </a:xfrm>
            <a:custGeom>
              <a:avLst/>
              <a:gdLst/>
              <a:ahLst/>
              <a:cxnLst/>
              <a:rect l="l" t="t" r="r" b="b"/>
              <a:pathLst>
                <a:path w="7720" h="6050" extrusionOk="0">
                  <a:moveTo>
                    <a:pt x="1" y="1"/>
                  </a:moveTo>
                  <a:lnTo>
                    <a:pt x="1" y="6050"/>
                  </a:lnTo>
                  <a:lnTo>
                    <a:pt x="3592" y="6050"/>
                  </a:lnTo>
                  <a:lnTo>
                    <a:pt x="3592" y="4821"/>
                  </a:lnTo>
                  <a:cubicBezTo>
                    <a:pt x="3592" y="4600"/>
                    <a:pt x="3781" y="4411"/>
                    <a:pt x="4002" y="4411"/>
                  </a:cubicBezTo>
                  <a:lnTo>
                    <a:pt x="6491" y="4411"/>
                  </a:lnTo>
                  <a:cubicBezTo>
                    <a:pt x="6743" y="4411"/>
                    <a:pt x="6932" y="4600"/>
                    <a:pt x="6932" y="4821"/>
                  </a:cubicBezTo>
                  <a:lnTo>
                    <a:pt x="6932" y="6050"/>
                  </a:lnTo>
                  <a:lnTo>
                    <a:pt x="7719" y="6050"/>
                  </a:lnTo>
                  <a:lnTo>
                    <a:pt x="771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70"/>
            <p:cNvSpPr/>
            <p:nvPr/>
          </p:nvSpPr>
          <p:spPr>
            <a:xfrm>
              <a:off x="-41880075" y="3493500"/>
              <a:ext cx="287500" cy="40975"/>
            </a:xfrm>
            <a:custGeom>
              <a:avLst/>
              <a:gdLst/>
              <a:ahLst/>
              <a:cxnLst/>
              <a:rect l="l" t="t" r="r" b="b"/>
              <a:pathLst>
                <a:path w="11500" h="1639" extrusionOk="0">
                  <a:moveTo>
                    <a:pt x="1639" y="0"/>
                  </a:moveTo>
                  <a:lnTo>
                    <a:pt x="0" y="1638"/>
                  </a:lnTo>
                  <a:lnTo>
                    <a:pt x="11500" y="1638"/>
                  </a:lnTo>
                  <a:lnTo>
                    <a:pt x="983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70"/>
            <p:cNvSpPr/>
            <p:nvPr/>
          </p:nvSpPr>
          <p:spPr>
            <a:xfrm>
              <a:off x="-41880875" y="3217225"/>
              <a:ext cx="288300" cy="83325"/>
            </a:xfrm>
            <a:custGeom>
              <a:avLst/>
              <a:gdLst/>
              <a:ahLst/>
              <a:cxnLst/>
              <a:rect l="l" t="t" r="r" b="b"/>
              <a:pathLst>
                <a:path w="11532" h="3333" extrusionOk="0">
                  <a:moveTo>
                    <a:pt x="5798" y="1033"/>
                  </a:moveTo>
                  <a:lnTo>
                    <a:pt x="6459" y="1694"/>
                  </a:lnTo>
                  <a:lnTo>
                    <a:pt x="5136" y="1694"/>
                  </a:lnTo>
                  <a:lnTo>
                    <a:pt x="5798" y="1033"/>
                  </a:lnTo>
                  <a:close/>
                  <a:moveTo>
                    <a:pt x="5750" y="1"/>
                  </a:moveTo>
                  <a:cubicBezTo>
                    <a:pt x="5640" y="1"/>
                    <a:pt x="5530" y="40"/>
                    <a:pt x="5451" y="119"/>
                  </a:cubicBezTo>
                  <a:lnTo>
                    <a:pt x="3939" y="1663"/>
                  </a:lnTo>
                  <a:lnTo>
                    <a:pt x="1" y="1663"/>
                  </a:lnTo>
                  <a:lnTo>
                    <a:pt x="1639" y="3332"/>
                  </a:lnTo>
                  <a:lnTo>
                    <a:pt x="9862" y="3332"/>
                  </a:lnTo>
                  <a:lnTo>
                    <a:pt x="11532" y="1663"/>
                  </a:lnTo>
                  <a:lnTo>
                    <a:pt x="7593" y="1663"/>
                  </a:lnTo>
                  <a:lnTo>
                    <a:pt x="6050" y="119"/>
                  </a:lnTo>
                  <a:cubicBezTo>
                    <a:pt x="5971" y="40"/>
                    <a:pt x="5861" y="1"/>
                    <a:pt x="575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43" name="Google Shape;5743;p70"/>
          <p:cNvGrpSpPr/>
          <p:nvPr/>
        </p:nvGrpSpPr>
        <p:grpSpPr>
          <a:xfrm>
            <a:off x="2130310" y="1969737"/>
            <a:ext cx="371814" cy="369974"/>
            <a:chOff x="-41893475" y="3584850"/>
            <a:chExt cx="318225" cy="316650"/>
          </a:xfrm>
        </p:grpSpPr>
        <p:sp>
          <p:nvSpPr>
            <p:cNvPr id="5744" name="Google Shape;5744;p70"/>
            <p:cNvSpPr/>
            <p:nvPr/>
          </p:nvSpPr>
          <p:spPr>
            <a:xfrm>
              <a:off x="-41827300" y="3715600"/>
              <a:ext cx="186675" cy="185900"/>
            </a:xfrm>
            <a:custGeom>
              <a:avLst/>
              <a:gdLst/>
              <a:ahLst/>
              <a:cxnLst/>
              <a:rect l="l" t="t" r="r" b="b"/>
              <a:pathLst>
                <a:path w="7467" h="7436" extrusionOk="0">
                  <a:moveTo>
                    <a:pt x="3686" y="1465"/>
                  </a:moveTo>
                  <a:cubicBezTo>
                    <a:pt x="3836" y="1465"/>
                    <a:pt x="3985" y="1544"/>
                    <a:pt x="4064" y="1702"/>
                  </a:cubicBezTo>
                  <a:lnTo>
                    <a:pt x="4537" y="2678"/>
                  </a:lnTo>
                  <a:lnTo>
                    <a:pt x="5608" y="2836"/>
                  </a:lnTo>
                  <a:cubicBezTo>
                    <a:pt x="5955" y="2867"/>
                    <a:pt x="6081" y="3308"/>
                    <a:pt x="5829" y="3561"/>
                  </a:cubicBezTo>
                  <a:lnTo>
                    <a:pt x="5041" y="4285"/>
                  </a:lnTo>
                  <a:lnTo>
                    <a:pt x="5261" y="5356"/>
                  </a:lnTo>
                  <a:cubicBezTo>
                    <a:pt x="5286" y="5630"/>
                    <a:pt x="5075" y="5845"/>
                    <a:pt x="4845" y="5845"/>
                  </a:cubicBezTo>
                  <a:cubicBezTo>
                    <a:pt x="4784" y="5845"/>
                    <a:pt x="4722" y="5830"/>
                    <a:pt x="4663" y="5797"/>
                  </a:cubicBezTo>
                  <a:lnTo>
                    <a:pt x="3686" y="5262"/>
                  </a:lnTo>
                  <a:lnTo>
                    <a:pt x="2678" y="5797"/>
                  </a:lnTo>
                  <a:cubicBezTo>
                    <a:pt x="2616" y="5828"/>
                    <a:pt x="2553" y="5842"/>
                    <a:pt x="2492" y="5842"/>
                  </a:cubicBezTo>
                  <a:cubicBezTo>
                    <a:pt x="2244" y="5842"/>
                    <a:pt x="2035" y="5609"/>
                    <a:pt x="2111" y="5356"/>
                  </a:cubicBezTo>
                  <a:lnTo>
                    <a:pt x="2300" y="4285"/>
                  </a:lnTo>
                  <a:lnTo>
                    <a:pt x="1512" y="3561"/>
                  </a:lnTo>
                  <a:cubicBezTo>
                    <a:pt x="1323" y="3308"/>
                    <a:pt x="1418" y="2867"/>
                    <a:pt x="1796" y="2836"/>
                  </a:cubicBezTo>
                  <a:lnTo>
                    <a:pt x="2836" y="2678"/>
                  </a:lnTo>
                  <a:lnTo>
                    <a:pt x="3308" y="1702"/>
                  </a:lnTo>
                  <a:cubicBezTo>
                    <a:pt x="3387" y="1544"/>
                    <a:pt x="3537" y="1465"/>
                    <a:pt x="3686" y="1465"/>
                  </a:cubicBezTo>
                  <a:close/>
                  <a:moveTo>
                    <a:pt x="3718" y="0"/>
                  </a:moveTo>
                  <a:cubicBezTo>
                    <a:pt x="1670" y="0"/>
                    <a:pt x="32" y="1670"/>
                    <a:pt x="32" y="3750"/>
                  </a:cubicBezTo>
                  <a:cubicBezTo>
                    <a:pt x="0" y="5766"/>
                    <a:pt x="1670" y="7436"/>
                    <a:pt x="3718" y="7436"/>
                  </a:cubicBezTo>
                  <a:cubicBezTo>
                    <a:pt x="5765" y="7436"/>
                    <a:pt x="7404" y="5797"/>
                    <a:pt x="7467" y="3750"/>
                  </a:cubicBezTo>
                  <a:cubicBezTo>
                    <a:pt x="7467" y="1702"/>
                    <a:pt x="5797" y="32"/>
                    <a:pt x="371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70"/>
            <p:cNvSpPr/>
            <p:nvPr/>
          </p:nvSpPr>
          <p:spPr>
            <a:xfrm>
              <a:off x="-41726500" y="3586725"/>
              <a:ext cx="151250" cy="147800"/>
            </a:xfrm>
            <a:custGeom>
              <a:avLst/>
              <a:gdLst/>
              <a:ahLst/>
              <a:cxnLst/>
              <a:rect l="l" t="t" r="r" b="b"/>
              <a:pathLst>
                <a:path w="6050" h="5912" extrusionOk="0">
                  <a:moveTo>
                    <a:pt x="3829" y="0"/>
                  </a:moveTo>
                  <a:cubicBezTo>
                    <a:pt x="3706" y="0"/>
                    <a:pt x="3580" y="47"/>
                    <a:pt x="3498" y="146"/>
                  </a:cubicBezTo>
                  <a:lnTo>
                    <a:pt x="1" y="4336"/>
                  </a:lnTo>
                  <a:cubicBezTo>
                    <a:pt x="1229" y="4399"/>
                    <a:pt x="2332" y="4998"/>
                    <a:pt x="3088" y="5912"/>
                  </a:cubicBezTo>
                  <a:lnTo>
                    <a:pt x="5861" y="2446"/>
                  </a:lnTo>
                  <a:cubicBezTo>
                    <a:pt x="6050" y="2289"/>
                    <a:pt x="6050" y="2037"/>
                    <a:pt x="5924" y="1879"/>
                  </a:cubicBezTo>
                  <a:lnTo>
                    <a:pt x="4128" y="115"/>
                  </a:lnTo>
                  <a:cubicBezTo>
                    <a:pt x="4053" y="40"/>
                    <a:pt x="3942" y="0"/>
                    <a:pt x="38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70"/>
            <p:cNvSpPr/>
            <p:nvPr/>
          </p:nvSpPr>
          <p:spPr>
            <a:xfrm>
              <a:off x="-41808400" y="3584850"/>
              <a:ext cx="148100" cy="89825"/>
            </a:xfrm>
            <a:custGeom>
              <a:avLst/>
              <a:gdLst/>
              <a:ahLst/>
              <a:cxnLst/>
              <a:rect l="l" t="t" r="r" b="b"/>
              <a:pathLst>
                <a:path w="5924" h="3593" extrusionOk="0">
                  <a:moveTo>
                    <a:pt x="0" y="1"/>
                  </a:moveTo>
                  <a:lnTo>
                    <a:pt x="2962" y="3592"/>
                  </a:lnTo>
                  <a:lnTo>
                    <a:pt x="592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70"/>
            <p:cNvSpPr/>
            <p:nvPr/>
          </p:nvSpPr>
          <p:spPr>
            <a:xfrm>
              <a:off x="-41893475" y="3586725"/>
              <a:ext cx="148875" cy="147025"/>
            </a:xfrm>
            <a:custGeom>
              <a:avLst/>
              <a:gdLst/>
              <a:ahLst/>
              <a:cxnLst/>
              <a:rect l="l" t="t" r="r" b="b"/>
              <a:pathLst>
                <a:path w="5955" h="5881" extrusionOk="0">
                  <a:moveTo>
                    <a:pt x="2194" y="0"/>
                  </a:moveTo>
                  <a:cubicBezTo>
                    <a:pt x="2084" y="0"/>
                    <a:pt x="1965" y="40"/>
                    <a:pt x="1859" y="115"/>
                  </a:cubicBezTo>
                  <a:lnTo>
                    <a:pt x="95" y="1879"/>
                  </a:lnTo>
                  <a:cubicBezTo>
                    <a:pt x="1" y="2037"/>
                    <a:pt x="1" y="2289"/>
                    <a:pt x="95" y="2446"/>
                  </a:cubicBezTo>
                  <a:lnTo>
                    <a:pt x="2899" y="5880"/>
                  </a:lnTo>
                  <a:cubicBezTo>
                    <a:pt x="3655" y="4998"/>
                    <a:pt x="4758" y="4399"/>
                    <a:pt x="5955" y="4305"/>
                  </a:cubicBezTo>
                  <a:lnTo>
                    <a:pt x="2490" y="146"/>
                  </a:lnTo>
                  <a:cubicBezTo>
                    <a:pt x="2424" y="47"/>
                    <a:pt x="2315" y="0"/>
                    <a:pt x="219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48" name="Google Shape;5748;p70"/>
          <p:cNvSpPr/>
          <p:nvPr/>
        </p:nvSpPr>
        <p:spPr>
          <a:xfrm>
            <a:off x="2133283" y="2414037"/>
            <a:ext cx="371814" cy="369302"/>
          </a:xfrm>
          <a:custGeom>
            <a:avLst/>
            <a:gdLst/>
            <a:ahLst/>
            <a:cxnLst/>
            <a:rect l="l" t="t" r="r" b="b"/>
            <a:pathLst>
              <a:path w="12729" h="12643" extrusionOk="0">
                <a:moveTo>
                  <a:pt x="6365" y="2395"/>
                </a:moveTo>
                <a:cubicBezTo>
                  <a:pt x="7026" y="2395"/>
                  <a:pt x="7562" y="2962"/>
                  <a:pt x="7562" y="3655"/>
                </a:cubicBezTo>
                <a:cubicBezTo>
                  <a:pt x="7562" y="4348"/>
                  <a:pt x="7026" y="4884"/>
                  <a:pt x="6365" y="4884"/>
                </a:cubicBezTo>
                <a:cubicBezTo>
                  <a:pt x="5672" y="4884"/>
                  <a:pt x="5136" y="4348"/>
                  <a:pt x="5136" y="3655"/>
                </a:cubicBezTo>
                <a:cubicBezTo>
                  <a:pt x="5073" y="2962"/>
                  <a:pt x="5672" y="2395"/>
                  <a:pt x="6365" y="2395"/>
                </a:cubicBezTo>
                <a:close/>
                <a:moveTo>
                  <a:pt x="6806" y="5640"/>
                </a:moveTo>
                <a:lnTo>
                  <a:pt x="8349" y="8192"/>
                </a:lnTo>
                <a:lnTo>
                  <a:pt x="7530" y="8192"/>
                </a:lnTo>
                <a:cubicBezTo>
                  <a:pt x="7373" y="7719"/>
                  <a:pt x="6900" y="7373"/>
                  <a:pt x="6333" y="7373"/>
                </a:cubicBezTo>
                <a:cubicBezTo>
                  <a:pt x="5798" y="7373"/>
                  <a:pt x="5357" y="7719"/>
                  <a:pt x="5167" y="8192"/>
                </a:cubicBezTo>
                <a:lnTo>
                  <a:pt x="4285" y="8192"/>
                </a:lnTo>
                <a:lnTo>
                  <a:pt x="5829" y="5640"/>
                </a:lnTo>
                <a:cubicBezTo>
                  <a:pt x="5987" y="5671"/>
                  <a:pt x="6144" y="5734"/>
                  <a:pt x="6365" y="5734"/>
                </a:cubicBezTo>
                <a:cubicBezTo>
                  <a:pt x="6491" y="5734"/>
                  <a:pt x="6680" y="5671"/>
                  <a:pt x="6806" y="5640"/>
                </a:cubicBezTo>
                <a:close/>
                <a:moveTo>
                  <a:pt x="6365" y="8192"/>
                </a:moveTo>
                <a:cubicBezTo>
                  <a:pt x="6585" y="8192"/>
                  <a:pt x="6743" y="8412"/>
                  <a:pt x="6743" y="8633"/>
                </a:cubicBezTo>
                <a:cubicBezTo>
                  <a:pt x="6743" y="8822"/>
                  <a:pt x="6585" y="9042"/>
                  <a:pt x="6365" y="9042"/>
                </a:cubicBezTo>
                <a:cubicBezTo>
                  <a:pt x="6113" y="9042"/>
                  <a:pt x="5955" y="8822"/>
                  <a:pt x="5955" y="8633"/>
                </a:cubicBezTo>
                <a:cubicBezTo>
                  <a:pt x="5955" y="8412"/>
                  <a:pt x="6144" y="8255"/>
                  <a:pt x="6365" y="8192"/>
                </a:cubicBezTo>
                <a:close/>
                <a:moveTo>
                  <a:pt x="6428" y="0"/>
                </a:moveTo>
                <a:cubicBezTo>
                  <a:pt x="5766" y="0"/>
                  <a:pt x="5199" y="568"/>
                  <a:pt x="5199" y="1229"/>
                </a:cubicBezTo>
                <a:lnTo>
                  <a:pt x="5199" y="2080"/>
                </a:lnTo>
                <a:cubicBezTo>
                  <a:pt x="4695" y="2489"/>
                  <a:pt x="4380" y="3025"/>
                  <a:pt x="4380" y="3718"/>
                </a:cubicBezTo>
                <a:cubicBezTo>
                  <a:pt x="4380" y="4065"/>
                  <a:pt x="4443" y="4380"/>
                  <a:pt x="4600" y="4695"/>
                </a:cubicBezTo>
                <a:lnTo>
                  <a:pt x="2458" y="8286"/>
                </a:lnTo>
                <a:lnTo>
                  <a:pt x="505" y="8286"/>
                </a:lnTo>
                <a:cubicBezTo>
                  <a:pt x="284" y="8286"/>
                  <a:pt x="95" y="8475"/>
                  <a:pt x="95" y="8664"/>
                </a:cubicBezTo>
                <a:cubicBezTo>
                  <a:pt x="1" y="8822"/>
                  <a:pt x="190" y="9042"/>
                  <a:pt x="410" y="9042"/>
                </a:cubicBezTo>
                <a:lnTo>
                  <a:pt x="1859" y="9042"/>
                </a:lnTo>
                <a:cubicBezTo>
                  <a:pt x="1261" y="9987"/>
                  <a:pt x="631" y="10775"/>
                  <a:pt x="631" y="11437"/>
                </a:cubicBezTo>
                <a:cubicBezTo>
                  <a:pt x="631" y="12108"/>
                  <a:pt x="1021" y="12642"/>
                  <a:pt x="1366" y="12642"/>
                </a:cubicBezTo>
                <a:cubicBezTo>
                  <a:pt x="1491" y="12642"/>
                  <a:pt x="1610" y="12572"/>
                  <a:pt x="1702" y="12413"/>
                </a:cubicBezTo>
                <a:lnTo>
                  <a:pt x="3781" y="9074"/>
                </a:lnTo>
                <a:lnTo>
                  <a:pt x="5167" y="9074"/>
                </a:lnTo>
                <a:cubicBezTo>
                  <a:pt x="5325" y="9546"/>
                  <a:pt x="5798" y="9893"/>
                  <a:pt x="6333" y="9893"/>
                </a:cubicBezTo>
                <a:cubicBezTo>
                  <a:pt x="6900" y="9893"/>
                  <a:pt x="7341" y="9546"/>
                  <a:pt x="7530" y="9074"/>
                </a:cubicBezTo>
                <a:lnTo>
                  <a:pt x="8854" y="9074"/>
                </a:lnTo>
                <a:lnTo>
                  <a:pt x="10964" y="12413"/>
                </a:lnTo>
                <a:cubicBezTo>
                  <a:pt x="11056" y="12572"/>
                  <a:pt x="11173" y="12642"/>
                  <a:pt x="11295" y="12642"/>
                </a:cubicBezTo>
                <a:cubicBezTo>
                  <a:pt x="11630" y="12642"/>
                  <a:pt x="12004" y="12108"/>
                  <a:pt x="12004" y="11437"/>
                </a:cubicBezTo>
                <a:cubicBezTo>
                  <a:pt x="12004" y="10775"/>
                  <a:pt x="11374" y="9987"/>
                  <a:pt x="10807" y="9042"/>
                </a:cubicBezTo>
                <a:lnTo>
                  <a:pt x="12288" y="9042"/>
                </a:lnTo>
                <a:cubicBezTo>
                  <a:pt x="12540" y="9042"/>
                  <a:pt x="12729" y="8822"/>
                  <a:pt x="12729" y="8633"/>
                </a:cubicBezTo>
                <a:cubicBezTo>
                  <a:pt x="12729" y="8412"/>
                  <a:pt x="12540" y="8255"/>
                  <a:pt x="12288" y="8255"/>
                </a:cubicBezTo>
                <a:lnTo>
                  <a:pt x="10334" y="8255"/>
                </a:lnTo>
                <a:lnTo>
                  <a:pt x="8192" y="4695"/>
                </a:lnTo>
                <a:cubicBezTo>
                  <a:pt x="8349" y="4380"/>
                  <a:pt x="8475" y="4065"/>
                  <a:pt x="8475" y="3718"/>
                </a:cubicBezTo>
                <a:cubicBezTo>
                  <a:pt x="8475" y="3056"/>
                  <a:pt x="8160" y="2458"/>
                  <a:pt x="7656" y="2080"/>
                </a:cubicBezTo>
                <a:lnTo>
                  <a:pt x="7656" y="1229"/>
                </a:lnTo>
                <a:cubicBezTo>
                  <a:pt x="7656" y="568"/>
                  <a:pt x="7089" y="0"/>
                  <a:pt x="6428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9" name="Google Shape;5749;p70"/>
          <p:cNvSpPr/>
          <p:nvPr/>
        </p:nvSpPr>
        <p:spPr>
          <a:xfrm>
            <a:off x="845041" y="2906375"/>
            <a:ext cx="438997" cy="369039"/>
          </a:xfrm>
          <a:custGeom>
            <a:avLst/>
            <a:gdLst/>
            <a:ahLst/>
            <a:cxnLst/>
            <a:rect l="l" t="t" r="r" b="b"/>
            <a:pathLst>
              <a:path w="15029" h="12634" extrusionOk="0">
                <a:moveTo>
                  <a:pt x="10155" y="885"/>
                </a:moveTo>
                <a:cubicBezTo>
                  <a:pt x="10393" y="885"/>
                  <a:pt x="10643" y="915"/>
                  <a:pt x="10901" y="977"/>
                </a:cubicBezTo>
                <a:cubicBezTo>
                  <a:pt x="10586" y="2332"/>
                  <a:pt x="9546" y="2994"/>
                  <a:pt x="8475" y="3025"/>
                </a:cubicBezTo>
                <a:lnTo>
                  <a:pt x="8444" y="3025"/>
                </a:lnTo>
                <a:cubicBezTo>
                  <a:pt x="8192" y="3025"/>
                  <a:pt x="7971" y="2994"/>
                  <a:pt x="7719" y="2899"/>
                </a:cubicBezTo>
                <a:cubicBezTo>
                  <a:pt x="8009" y="1661"/>
                  <a:pt x="8937" y="885"/>
                  <a:pt x="10155" y="885"/>
                </a:cubicBezTo>
                <a:close/>
                <a:moveTo>
                  <a:pt x="9924" y="4348"/>
                </a:moveTo>
                <a:cubicBezTo>
                  <a:pt x="10271" y="4443"/>
                  <a:pt x="11122" y="5262"/>
                  <a:pt x="11122" y="6648"/>
                </a:cubicBezTo>
                <a:cubicBezTo>
                  <a:pt x="11122" y="7247"/>
                  <a:pt x="10996" y="7845"/>
                  <a:pt x="10807" y="8381"/>
                </a:cubicBezTo>
                <a:cubicBezTo>
                  <a:pt x="10744" y="8538"/>
                  <a:pt x="10555" y="8664"/>
                  <a:pt x="10397" y="8664"/>
                </a:cubicBezTo>
                <a:cubicBezTo>
                  <a:pt x="10176" y="8664"/>
                  <a:pt x="9956" y="8475"/>
                  <a:pt x="9956" y="8223"/>
                </a:cubicBezTo>
                <a:cubicBezTo>
                  <a:pt x="9956" y="8066"/>
                  <a:pt x="10807" y="6050"/>
                  <a:pt x="9641" y="5136"/>
                </a:cubicBezTo>
                <a:cubicBezTo>
                  <a:pt x="9546" y="5073"/>
                  <a:pt x="9483" y="4947"/>
                  <a:pt x="9483" y="4789"/>
                </a:cubicBezTo>
                <a:cubicBezTo>
                  <a:pt x="9483" y="4569"/>
                  <a:pt x="9704" y="4348"/>
                  <a:pt x="9924" y="4348"/>
                </a:cubicBezTo>
                <a:close/>
                <a:moveTo>
                  <a:pt x="10176" y="1"/>
                </a:moveTo>
                <a:cubicBezTo>
                  <a:pt x="8948" y="1"/>
                  <a:pt x="7688" y="631"/>
                  <a:pt x="7089" y="2048"/>
                </a:cubicBezTo>
                <a:cubicBezTo>
                  <a:pt x="6711" y="1450"/>
                  <a:pt x="6270" y="1166"/>
                  <a:pt x="5734" y="914"/>
                </a:cubicBezTo>
                <a:cubicBezTo>
                  <a:pt x="5659" y="879"/>
                  <a:pt x="5588" y="863"/>
                  <a:pt x="5522" y="863"/>
                </a:cubicBezTo>
                <a:cubicBezTo>
                  <a:pt x="5118" y="863"/>
                  <a:pt x="4923" y="1449"/>
                  <a:pt x="5356" y="1639"/>
                </a:cubicBezTo>
                <a:cubicBezTo>
                  <a:pt x="5986" y="1954"/>
                  <a:pt x="6459" y="2363"/>
                  <a:pt x="6711" y="3151"/>
                </a:cubicBezTo>
                <a:cubicBezTo>
                  <a:pt x="6207" y="2836"/>
                  <a:pt x="5797" y="2489"/>
                  <a:pt x="5199" y="2489"/>
                </a:cubicBezTo>
                <a:cubicBezTo>
                  <a:pt x="4537" y="2521"/>
                  <a:pt x="3718" y="2868"/>
                  <a:pt x="2993" y="3529"/>
                </a:cubicBezTo>
                <a:cubicBezTo>
                  <a:pt x="0" y="6491"/>
                  <a:pt x="3182" y="12634"/>
                  <a:pt x="5514" y="12634"/>
                </a:cubicBezTo>
                <a:cubicBezTo>
                  <a:pt x="5829" y="12634"/>
                  <a:pt x="6144" y="12571"/>
                  <a:pt x="6427" y="12350"/>
                </a:cubicBezTo>
                <a:cubicBezTo>
                  <a:pt x="6821" y="12098"/>
                  <a:pt x="7050" y="11972"/>
                  <a:pt x="7278" y="11972"/>
                </a:cubicBezTo>
                <a:cubicBezTo>
                  <a:pt x="7506" y="11972"/>
                  <a:pt x="7735" y="12098"/>
                  <a:pt x="8129" y="12350"/>
                </a:cubicBezTo>
                <a:cubicBezTo>
                  <a:pt x="8412" y="12571"/>
                  <a:pt x="8727" y="12634"/>
                  <a:pt x="9042" y="12634"/>
                </a:cubicBezTo>
                <a:cubicBezTo>
                  <a:pt x="11594" y="12634"/>
                  <a:pt x="15028" y="5325"/>
                  <a:pt x="10712" y="2899"/>
                </a:cubicBezTo>
                <a:cubicBezTo>
                  <a:pt x="11405" y="2237"/>
                  <a:pt x="11815" y="1261"/>
                  <a:pt x="11815" y="662"/>
                </a:cubicBezTo>
                <a:cubicBezTo>
                  <a:pt x="11815" y="505"/>
                  <a:pt x="11720" y="347"/>
                  <a:pt x="11563" y="284"/>
                </a:cubicBezTo>
                <a:cubicBezTo>
                  <a:pt x="11090" y="127"/>
                  <a:pt x="10649" y="1"/>
                  <a:pt x="10176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50" name="Google Shape;5750;p70"/>
          <p:cNvGrpSpPr/>
          <p:nvPr/>
        </p:nvGrpSpPr>
        <p:grpSpPr>
          <a:xfrm>
            <a:off x="900338" y="3365029"/>
            <a:ext cx="337522" cy="370909"/>
            <a:chOff x="-39998250" y="3605325"/>
            <a:chExt cx="288875" cy="317450"/>
          </a:xfrm>
        </p:grpSpPr>
        <p:sp>
          <p:nvSpPr>
            <p:cNvPr id="5751" name="Google Shape;5751;p70"/>
            <p:cNvSpPr/>
            <p:nvPr/>
          </p:nvSpPr>
          <p:spPr>
            <a:xfrm>
              <a:off x="-39998250" y="3799600"/>
              <a:ext cx="288875" cy="123175"/>
            </a:xfrm>
            <a:custGeom>
              <a:avLst/>
              <a:gdLst/>
              <a:ahLst/>
              <a:cxnLst/>
              <a:rect l="l" t="t" r="r" b="b"/>
              <a:pathLst>
                <a:path w="11555" h="4927" extrusionOk="0">
                  <a:moveTo>
                    <a:pt x="3679" y="2028"/>
                  </a:moveTo>
                  <a:cubicBezTo>
                    <a:pt x="3931" y="2028"/>
                    <a:pt x="4088" y="2217"/>
                    <a:pt x="4088" y="2469"/>
                  </a:cubicBezTo>
                  <a:cubicBezTo>
                    <a:pt x="4088" y="2721"/>
                    <a:pt x="3868" y="2878"/>
                    <a:pt x="3679" y="2878"/>
                  </a:cubicBezTo>
                  <a:cubicBezTo>
                    <a:pt x="3458" y="2878"/>
                    <a:pt x="3238" y="2658"/>
                    <a:pt x="3238" y="2469"/>
                  </a:cubicBezTo>
                  <a:cubicBezTo>
                    <a:pt x="3238" y="2185"/>
                    <a:pt x="3458" y="2028"/>
                    <a:pt x="3679" y="2028"/>
                  </a:cubicBezTo>
                  <a:close/>
                  <a:moveTo>
                    <a:pt x="7806" y="1618"/>
                  </a:moveTo>
                  <a:cubicBezTo>
                    <a:pt x="8278" y="1618"/>
                    <a:pt x="8656" y="1965"/>
                    <a:pt x="8656" y="2437"/>
                  </a:cubicBezTo>
                  <a:cubicBezTo>
                    <a:pt x="8656" y="2910"/>
                    <a:pt x="8278" y="3256"/>
                    <a:pt x="7806" y="3256"/>
                  </a:cubicBezTo>
                  <a:cubicBezTo>
                    <a:pt x="7333" y="3256"/>
                    <a:pt x="6987" y="2910"/>
                    <a:pt x="6987" y="2437"/>
                  </a:cubicBezTo>
                  <a:cubicBezTo>
                    <a:pt x="6987" y="1965"/>
                    <a:pt x="7333" y="1618"/>
                    <a:pt x="7806" y="1618"/>
                  </a:cubicBezTo>
                  <a:close/>
                  <a:moveTo>
                    <a:pt x="5348" y="2878"/>
                  </a:moveTo>
                  <a:cubicBezTo>
                    <a:pt x="5569" y="2878"/>
                    <a:pt x="5758" y="3067"/>
                    <a:pt x="5758" y="3256"/>
                  </a:cubicBezTo>
                  <a:cubicBezTo>
                    <a:pt x="5758" y="3509"/>
                    <a:pt x="5569" y="3698"/>
                    <a:pt x="5348" y="3698"/>
                  </a:cubicBezTo>
                  <a:cubicBezTo>
                    <a:pt x="5096" y="3698"/>
                    <a:pt x="4907" y="3509"/>
                    <a:pt x="4907" y="3256"/>
                  </a:cubicBezTo>
                  <a:cubicBezTo>
                    <a:pt x="4907" y="3004"/>
                    <a:pt x="5096" y="2878"/>
                    <a:pt x="5348" y="2878"/>
                  </a:cubicBezTo>
                  <a:close/>
                  <a:moveTo>
                    <a:pt x="8249" y="1"/>
                  </a:moveTo>
                  <a:cubicBezTo>
                    <a:pt x="6319" y="1"/>
                    <a:pt x="5400" y="1530"/>
                    <a:pt x="3381" y="1530"/>
                  </a:cubicBezTo>
                  <a:cubicBezTo>
                    <a:pt x="2909" y="1530"/>
                    <a:pt x="2377" y="1447"/>
                    <a:pt x="1757" y="1240"/>
                  </a:cubicBezTo>
                  <a:lnTo>
                    <a:pt x="560" y="2973"/>
                  </a:lnTo>
                  <a:cubicBezTo>
                    <a:pt x="0" y="3812"/>
                    <a:pt x="544" y="4927"/>
                    <a:pt x="1557" y="4927"/>
                  </a:cubicBezTo>
                  <a:cubicBezTo>
                    <a:pt x="1571" y="4927"/>
                    <a:pt x="1585" y="4927"/>
                    <a:pt x="1599" y="4926"/>
                  </a:cubicBezTo>
                  <a:lnTo>
                    <a:pt x="9980" y="4926"/>
                  </a:lnTo>
                  <a:cubicBezTo>
                    <a:pt x="10956" y="4926"/>
                    <a:pt x="11555" y="3761"/>
                    <a:pt x="11019" y="2941"/>
                  </a:cubicBezTo>
                  <a:lnTo>
                    <a:pt x="9003" y="75"/>
                  </a:lnTo>
                  <a:cubicBezTo>
                    <a:pt x="8734" y="24"/>
                    <a:pt x="8484" y="1"/>
                    <a:pt x="824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70"/>
            <p:cNvSpPr/>
            <p:nvPr/>
          </p:nvSpPr>
          <p:spPr>
            <a:xfrm>
              <a:off x="-39940950" y="3605325"/>
              <a:ext cx="160700" cy="212050"/>
            </a:xfrm>
            <a:custGeom>
              <a:avLst/>
              <a:gdLst/>
              <a:ahLst/>
              <a:cxnLst/>
              <a:rect l="l" t="t" r="r" b="b"/>
              <a:pathLst>
                <a:path w="6428" h="8482" extrusionOk="0">
                  <a:moveTo>
                    <a:pt x="1891" y="1"/>
                  </a:moveTo>
                  <a:cubicBezTo>
                    <a:pt x="1229" y="1"/>
                    <a:pt x="694" y="568"/>
                    <a:pt x="694" y="1261"/>
                  </a:cubicBezTo>
                  <a:cubicBezTo>
                    <a:pt x="694" y="1828"/>
                    <a:pt x="1040" y="2238"/>
                    <a:pt x="1513" y="2395"/>
                  </a:cubicBezTo>
                  <a:lnTo>
                    <a:pt x="1513" y="5829"/>
                  </a:lnTo>
                  <a:cubicBezTo>
                    <a:pt x="1481" y="6459"/>
                    <a:pt x="1072" y="6774"/>
                    <a:pt x="0" y="8318"/>
                  </a:cubicBezTo>
                  <a:cubicBezTo>
                    <a:pt x="441" y="8433"/>
                    <a:pt x="822" y="8482"/>
                    <a:pt x="1162" y="8482"/>
                  </a:cubicBezTo>
                  <a:cubicBezTo>
                    <a:pt x="3061" y="8482"/>
                    <a:pt x="3671" y="6963"/>
                    <a:pt x="6049" y="6963"/>
                  </a:cubicBezTo>
                  <a:lnTo>
                    <a:pt x="6112" y="6963"/>
                  </a:lnTo>
                  <a:cubicBezTo>
                    <a:pt x="5829" y="6585"/>
                    <a:pt x="5608" y="6333"/>
                    <a:pt x="5608" y="5861"/>
                  </a:cubicBezTo>
                  <a:lnTo>
                    <a:pt x="5608" y="2458"/>
                  </a:lnTo>
                  <a:cubicBezTo>
                    <a:pt x="6081" y="2301"/>
                    <a:pt x="6427" y="1828"/>
                    <a:pt x="6427" y="1261"/>
                  </a:cubicBezTo>
                  <a:cubicBezTo>
                    <a:pt x="6427" y="599"/>
                    <a:pt x="5892" y="1"/>
                    <a:pt x="519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53" name="Google Shape;5753;p70"/>
          <p:cNvGrpSpPr/>
          <p:nvPr/>
        </p:nvGrpSpPr>
        <p:grpSpPr>
          <a:xfrm>
            <a:off x="884112" y="3823493"/>
            <a:ext cx="369974" cy="369945"/>
            <a:chOff x="-40011050" y="3972375"/>
            <a:chExt cx="316650" cy="316625"/>
          </a:xfrm>
        </p:grpSpPr>
        <p:sp>
          <p:nvSpPr>
            <p:cNvPr id="5754" name="Google Shape;5754;p70"/>
            <p:cNvSpPr/>
            <p:nvPr/>
          </p:nvSpPr>
          <p:spPr>
            <a:xfrm>
              <a:off x="-40011050" y="3972375"/>
              <a:ext cx="316650" cy="232350"/>
            </a:xfrm>
            <a:custGeom>
              <a:avLst/>
              <a:gdLst/>
              <a:ahLst/>
              <a:cxnLst/>
              <a:rect l="l" t="t" r="r" b="b"/>
              <a:pathLst>
                <a:path w="12666" h="9294" extrusionOk="0">
                  <a:moveTo>
                    <a:pt x="11405" y="1701"/>
                  </a:moveTo>
                  <a:cubicBezTo>
                    <a:pt x="11626" y="1701"/>
                    <a:pt x="11846" y="1890"/>
                    <a:pt x="11846" y="2142"/>
                  </a:cubicBezTo>
                  <a:cubicBezTo>
                    <a:pt x="11846" y="3749"/>
                    <a:pt x="11090" y="4663"/>
                    <a:pt x="9956" y="4978"/>
                  </a:cubicBezTo>
                  <a:cubicBezTo>
                    <a:pt x="10051" y="4631"/>
                    <a:pt x="10145" y="4222"/>
                    <a:pt x="10145" y="3844"/>
                  </a:cubicBezTo>
                  <a:lnTo>
                    <a:pt x="10145" y="1701"/>
                  </a:lnTo>
                  <a:close/>
                  <a:moveTo>
                    <a:pt x="2584" y="1701"/>
                  </a:moveTo>
                  <a:lnTo>
                    <a:pt x="2584" y="3812"/>
                  </a:lnTo>
                  <a:cubicBezTo>
                    <a:pt x="2584" y="4222"/>
                    <a:pt x="2647" y="4600"/>
                    <a:pt x="2773" y="5009"/>
                  </a:cubicBezTo>
                  <a:cubicBezTo>
                    <a:pt x="1639" y="4694"/>
                    <a:pt x="851" y="3781"/>
                    <a:pt x="851" y="2142"/>
                  </a:cubicBezTo>
                  <a:cubicBezTo>
                    <a:pt x="851" y="1890"/>
                    <a:pt x="1040" y="1701"/>
                    <a:pt x="1292" y="1701"/>
                  </a:cubicBezTo>
                  <a:close/>
                  <a:moveTo>
                    <a:pt x="4065" y="3655"/>
                  </a:moveTo>
                  <a:cubicBezTo>
                    <a:pt x="4317" y="3655"/>
                    <a:pt x="4506" y="3875"/>
                    <a:pt x="4506" y="4096"/>
                  </a:cubicBezTo>
                  <a:cubicBezTo>
                    <a:pt x="4506" y="4631"/>
                    <a:pt x="4821" y="5041"/>
                    <a:pt x="5262" y="5261"/>
                  </a:cubicBezTo>
                  <a:cubicBezTo>
                    <a:pt x="5451" y="5324"/>
                    <a:pt x="5577" y="5608"/>
                    <a:pt x="5482" y="5797"/>
                  </a:cubicBezTo>
                  <a:cubicBezTo>
                    <a:pt x="5431" y="5952"/>
                    <a:pt x="5229" y="6065"/>
                    <a:pt x="5054" y="6065"/>
                  </a:cubicBezTo>
                  <a:cubicBezTo>
                    <a:pt x="5017" y="6065"/>
                    <a:pt x="4980" y="6060"/>
                    <a:pt x="4947" y="6049"/>
                  </a:cubicBezTo>
                  <a:cubicBezTo>
                    <a:pt x="4128" y="5734"/>
                    <a:pt x="3655" y="4946"/>
                    <a:pt x="3655" y="4096"/>
                  </a:cubicBezTo>
                  <a:cubicBezTo>
                    <a:pt x="3655" y="3875"/>
                    <a:pt x="3844" y="3655"/>
                    <a:pt x="4065" y="3655"/>
                  </a:cubicBezTo>
                  <a:close/>
                  <a:moveTo>
                    <a:pt x="2993" y="0"/>
                  </a:moveTo>
                  <a:cubicBezTo>
                    <a:pt x="2741" y="0"/>
                    <a:pt x="2552" y="189"/>
                    <a:pt x="2552" y="441"/>
                  </a:cubicBezTo>
                  <a:lnTo>
                    <a:pt x="2552" y="882"/>
                  </a:lnTo>
                  <a:lnTo>
                    <a:pt x="1261" y="882"/>
                  </a:lnTo>
                  <a:cubicBezTo>
                    <a:pt x="536" y="882"/>
                    <a:pt x="1" y="1418"/>
                    <a:pt x="1" y="2142"/>
                  </a:cubicBezTo>
                  <a:cubicBezTo>
                    <a:pt x="1" y="4568"/>
                    <a:pt x="1513" y="5797"/>
                    <a:pt x="3183" y="5923"/>
                  </a:cubicBezTo>
                  <a:cubicBezTo>
                    <a:pt x="4159" y="7372"/>
                    <a:pt x="5073" y="7089"/>
                    <a:pt x="5073" y="7687"/>
                  </a:cubicBezTo>
                  <a:cubicBezTo>
                    <a:pt x="5073" y="8286"/>
                    <a:pt x="4821" y="8884"/>
                    <a:pt x="4443" y="9294"/>
                  </a:cubicBezTo>
                  <a:lnTo>
                    <a:pt x="8192" y="9294"/>
                  </a:lnTo>
                  <a:cubicBezTo>
                    <a:pt x="7782" y="8884"/>
                    <a:pt x="7562" y="8286"/>
                    <a:pt x="7562" y="7687"/>
                  </a:cubicBezTo>
                  <a:cubicBezTo>
                    <a:pt x="7562" y="7089"/>
                    <a:pt x="8507" y="7372"/>
                    <a:pt x="9484" y="5923"/>
                  </a:cubicBezTo>
                  <a:cubicBezTo>
                    <a:pt x="11216" y="5797"/>
                    <a:pt x="12666" y="4537"/>
                    <a:pt x="12666" y="2142"/>
                  </a:cubicBezTo>
                  <a:cubicBezTo>
                    <a:pt x="12666" y="1418"/>
                    <a:pt x="12098" y="882"/>
                    <a:pt x="11405" y="882"/>
                  </a:cubicBezTo>
                  <a:lnTo>
                    <a:pt x="10145" y="882"/>
                  </a:lnTo>
                  <a:lnTo>
                    <a:pt x="10145" y="441"/>
                  </a:lnTo>
                  <a:cubicBezTo>
                    <a:pt x="10145" y="189"/>
                    <a:pt x="9956" y="0"/>
                    <a:pt x="970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70"/>
            <p:cNvSpPr/>
            <p:nvPr/>
          </p:nvSpPr>
          <p:spPr>
            <a:xfrm>
              <a:off x="-39950400" y="4225975"/>
              <a:ext cx="194575" cy="63025"/>
            </a:xfrm>
            <a:custGeom>
              <a:avLst/>
              <a:gdLst/>
              <a:ahLst/>
              <a:cxnLst/>
              <a:rect l="l" t="t" r="r" b="b"/>
              <a:pathLst>
                <a:path w="7783" h="2521" extrusionOk="0">
                  <a:moveTo>
                    <a:pt x="757" y="1"/>
                  </a:moveTo>
                  <a:lnTo>
                    <a:pt x="63" y="1954"/>
                  </a:lnTo>
                  <a:cubicBezTo>
                    <a:pt x="0" y="2237"/>
                    <a:pt x="158" y="2521"/>
                    <a:pt x="473" y="2521"/>
                  </a:cubicBezTo>
                  <a:lnTo>
                    <a:pt x="7278" y="2521"/>
                  </a:lnTo>
                  <a:cubicBezTo>
                    <a:pt x="7593" y="2521"/>
                    <a:pt x="7782" y="2237"/>
                    <a:pt x="7688" y="1954"/>
                  </a:cubicBezTo>
                  <a:lnTo>
                    <a:pt x="699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56" name="Google Shape;5756;p70"/>
          <p:cNvGrpSpPr/>
          <p:nvPr/>
        </p:nvGrpSpPr>
        <p:grpSpPr>
          <a:xfrm>
            <a:off x="3116043" y="2888192"/>
            <a:ext cx="266921" cy="369039"/>
            <a:chOff x="-38129425" y="3222550"/>
            <a:chExt cx="228450" cy="315850"/>
          </a:xfrm>
        </p:grpSpPr>
        <p:sp>
          <p:nvSpPr>
            <p:cNvPr id="5757" name="Google Shape;5757;p70"/>
            <p:cNvSpPr/>
            <p:nvPr/>
          </p:nvSpPr>
          <p:spPr>
            <a:xfrm>
              <a:off x="-38129425" y="3222550"/>
              <a:ext cx="228450" cy="227650"/>
            </a:xfrm>
            <a:custGeom>
              <a:avLst/>
              <a:gdLst/>
              <a:ahLst/>
              <a:cxnLst/>
              <a:rect l="l" t="t" r="r" b="b"/>
              <a:pathLst>
                <a:path w="9138" h="9106" extrusionOk="0">
                  <a:moveTo>
                    <a:pt x="4097" y="1292"/>
                  </a:moveTo>
                  <a:cubicBezTo>
                    <a:pt x="4349" y="1292"/>
                    <a:pt x="4538" y="1450"/>
                    <a:pt x="4538" y="1702"/>
                  </a:cubicBezTo>
                  <a:cubicBezTo>
                    <a:pt x="4538" y="1922"/>
                    <a:pt x="4349" y="2111"/>
                    <a:pt x="4160" y="2111"/>
                  </a:cubicBezTo>
                  <a:cubicBezTo>
                    <a:pt x="2994" y="2111"/>
                    <a:pt x="2112" y="3056"/>
                    <a:pt x="2049" y="4222"/>
                  </a:cubicBezTo>
                  <a:cubicBezTo>
                    <a:pt x="2049" y="4443"/>
                    <a:pt x="1860" y="4600"/>
                    <a:pt x="1639" y="4600"/>
                  </a:cubicBezTo>
                  <a:cubicBezTo>
                    <a:pt x="1387" y="4600"/>
                    <a:pt x="1198" y="4411"/>
                    <a:pt x="1198" y="4222"/>
                  </a:cubicBezTo>
                  <a:cubicBezTo>
                    <a:pt x="1198" y="2584"/>
                    <a:pt x="2490" y="1324"/>
                    <a:pt x="4097" y="1292"/>
                  </a:cubicBezTo>
                  <a:close/>
                  <a:moveTo>
                    <a:pt x="4569" y="0"/>
                  </a:moveTo>
                  <a:cubicBezTo>
                    <a:pt x="2049" y="0"/>
                    <a:pt x="1" y="2048"/>
                    <a:pt x="1" y="4569"/>
                  </a:cubicBezTo>
                  <a:cubicBezTo>
                    <a:pt x="1" y="6207"/>
                    <a:pt x="946" y="7688"/>
                    <a:pt x="2332" y="8475"/>
                  </a:cubicBezTo>
                  <a:cubicBezTo>
                    <a:pt x="2458" y="8507"/>
                    <a:pt x="2521" y="8664"/>
                    <a:pt x="2521" y="8822"/>
                  </a:cubicBezTo>
                  <a:lnTo>
                    <a:pt x="2521" y="9105"/>
                  </a:lnTo>
                  <a:lnTo>
                    <a:pt x="6680" y="9105"/>
                  </a:lnTo>
                  <a:lnTo>
                    <a:pt x="6680" y="8822"/>
                  </a:lnTo>
                  <a:cubicBezTo>
                    <a:pt x="6680" y="8696"/>
                    <a:pt x="6743" y="8570"/>
                    <a:pt x="6900" y="8507"/>
                  </a:cubicBezTo>
                  <a:cubicBezTo>
                    <a:pt x="8255" y="7719"/>
                    <a:pt x="9137" y="6270"/>
                    <a:pt x="9137" y="4569"/>
                  </a:cubicBezTo>
                  <a:cubicBezTo>
                    <a:pt x="9137" y="2048"/>
                    <a:pt x="7089" y="32"/>
                    <a:pt x="456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70"/>
            <p:cNvSpPr/>
            <p:nvPr/>
          </p:nvSpPr>
          <p:spPr>
            <a:xfrm>
              <a:off x="-38067200" y="3470650"/>
              <a:ext cx="103200" cy="67750"/>
            </a:xfrm>
            <a:custGeom>
              <a:avLst/>
              <a:gdLst/>
              <a:ahLst/>
              <a:cxnLst/>
              <a:rect l="l" t="t" r="r" b="b"/>
              <a:pathLst>
                <a:path w="4128" h="2710" extrusionOk="0">
                  <a:moveTo>
                    <a:pt x="1" y="0"/>
                  </a:moveTo>
                  <a:lnTo>
                    <a:pt x="1" y="662"/>
                  </a:lnTo>
                  <a:cubicBezTo>
                    <a:pt x="1" y="1198"/>
                    <a:pt x="410" y="1702"/>
                    <a:pt x="883" y="1859"/>
                  </a:cubicBezTo>
                  <a:cubicBezTo>
                    <a:pt x="1040" y="2363"/>
                    <a:pt x="1513" y="2710"/>
                    <a:pt x="2049" y="2710"/>
                  </a:cubicBezTo>
                  <a:cubicBezTo>
                    <a:pt x="2647" y="2710"/>
                    <a:pt x="3120" y="2363"/>
                    <a:pt x="3277" y="1859"/>
                  </a:cubicBezTo>
                  <a:cubicBezTo>
                    <a:pt x="3781" y="1702"/>
                    <a:pt x="4128" y="1198"/>
                    <a:pt x="4128" y="662"/>
                  </a:cubicBezTo>
                  <a:lnTo>
                    <a:pt x="412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59" name="Google Shape;5759;p70"/>
          <p:cNvGrpSpPr/>
          <p:nvPr/>
        </p:nvGrpSpPr>
        <p:grpSpPr>
          <a:xfrm>
            <a:off x="3071012" y="3344787"/>
            <a:ext cx="371785" cy="369974"/>
            <a:chOff x="-38172725" y="3588000"/>
            <a:chExt cx="318200" cy="316650"/>
          </a:xfrm>
        </p:grpSpPr>
        <p:sp>
          <p:nvSpPr>
            <p:cNvPr id="5760" name="Google Shape;5760;p70"/>
            <p:cNvSpPr/>
            <p:nvPr/>
          </p:nvSpPr>
          <p:spPr>
            <a:xfrm>
              <a:off x="-38171150" y="3760050"/>
              <a:ext cx="98475" cy="91050"/>
            </a:xfrm>
            <a:custGeom>
              <a:avLst/>
              <a:gdLst/>
              <a:ahLst/>
              <a:cxnLst/>
              <a:rect l="l" t="t" r="r" b="b"/>
              <a:pathLst>
                <a:path w="3939" h="3642" extrusionOk="0">
                  <a:moveTo>
                    <a:pt x="739" y="1"/>
                  </a:moveTo>
                  <a:cubicBezTo>
                    <a:pt x="480" y="1"/>
                    <a:pt x="232" y="12"/>
                    <a:pt x="0" y="18"/>
                  </a:cubicBezTo>
                  <a:cubicBezTo>
                    <a:pt x="95" y="1341"/>
                    <a:pt x="630" y="2602"/>
                    <a:pt x="1512" y="3641"/>
                  </a:cubicBezTo>
                  <a:lnTo>
                    <a:pt x="3938" y="1247"/>
                  </a:lnTo>
                  <a:cubicBezTo>
                    <a:pt x="2844" y="153"/>
                    <a:pt x="1711" y="1"/>
                    <a:pt x="73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70"/>
            <p:cNvSpPr/>
            <p:nvPr/>
          </p:nvSpPr>
          <p:spPr>
            <a:xfrm>
              <a:off x="-38172725" y="3641575"/>
              <a:ext cx="144150" cy="133900"/>
            </a:xfrm>
            <a:custGeom>
              <a:avLst/>
              <a:gdLst/>
              <a:ahLst/>
              <a:cxnLst/>
              <a:rect l="l" t="t" r="r" b="b"/>
              <a:pathLst>
                <a:path w="5766" h="5356" extrusionOk="0">
                  <a:moveTo>
                    <a:pt x="1575" y="0"/>
                  </a:moveTo>
                  <a:cubicBezTo>
                    <a:pt x="599" y="1103"/>
                    <a:pt x="95" y="2520"/>
                    <a:pt x="0" y="3907"/>
                  </a:cubicBezTo>
                  <a:cubicBezTo>
                    <a:pt x="213" y="3901"/>
                    <a:pt x="452" y="3891"/>
                    <a:pt x="712" y="3891"/>
                  </a:cubicBezTo>
                  <a:cubicBezTo>
                    <a:pt x="1801" y="3891"/>
                    <a:pt x="3246" y="4059"/>
                    <a:pt x="4568" y="5356"/>
                  </a:cubicBezTo>
                  <a:lnTo>
                    <a:pt x="5766" y="4190"/>
                  </a:lnTo>
                  <a:lnTo>
                    <a:pt x="157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70"/>
            <p:cNvSpPr/>
            <p:nvPr/>
          </p:nvSpPr>
          <p:spPr>
            <a:xfrm>
              <a:off x="-38117600" y="3806975"/>
              <a:ext cx="77200" cy="94525"/>
            </a:xfrm>
            <a:custGeom>
              <a:avLst/>
              <a:gdLst/>
              <a:ahLst/>
              <a:cxnLst/>
              <a:rect l="l" t="t" r="r" b="b"/>
              <a:pathLst>
                <a:path w="3088" h="3781" extrusionOk="0">
                  <a:moveTo>
                    <a:pt x="2332" y="0"/>
                  </a:moveTo>
                  <a:lnTo>
                    <a:pt x="0" y="2331"/>
                  </a:lnTo>
                  <a:cubicBezTo>
                    <a:pt x="883" y="3088"/>
                    <a:pt x="1891" y="3592"/>
                    <a:pt x="2962" y="3781"/>
                  </a:cubicBezTo>
                  <a:cubicBezTo>
                    <a:pt x="3088" y="2363"/>
                    <a:pt x="3088" y="1197"/>
                    <a:pt x="233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70"/>
            <p:cNvSpPr/>
            <p:nvPr/>
          </p:nvSpPr>
          <p:spPr>
            <a:xfrm>
              <a:off x="-37997875" y="3716375"/>
              <a:ext cx="143350" cy="135500"/>
            </a:xfrm>
            <a:custGeom>
              <a:avLst/>
              <a:gdLst/>
              <a:ahLst/>
              <a:cxnLst/>
              <a:rect l="l" t="t" r="r" b="b"/>
              <a:pathLst>
                <a:path w="5734" h="5420" extrusionOk="0">
                  <a:moveTo>
                    <a:pt x="1197" y="1"/>
                  </a:moveTo>
                  <a:lnTo>
                    <a:pt x="0" y="1230"/>
                  </a:lnTo>
                  <a:lnTo>
                    <a:pt x="4159" y="5420"/>
                  </a:lnTo>
                  <a:cubicBezTo>
                    <a:pt x="5199" y="4191"/>
                    <a:pt x="5703" y="2773"/>
                    <a:pt x="5734" y="1324"/>
                  </a:cubicBezTo>
                  <a:cubicBezTo>
                    <a:pt x="5557" y="1324"/>
                    <a:pt x="5356" y="1329"/>
                    <a:pt x="5135" y="1329"/>
                  </a:cubicBezTo>
                  <a:cubicBezTo>
                    <a:pt x="4098" y="1329"/>
                    <a:pt x="2626" y="1222"/>
                    <a:pt x="119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70"/>
            <p:cNvSpPr/>
            <p:nvPr/>
          </p:nvSpPr>
          <p:spPr>
            <a:xfrm>
              <a:off x="-38044350" y="3761275"/>
              <a:ext cx="135500" cy="143375"/>
            </a:xfrm>
            <a:custGeom>
              <a:avLst/>
              <a:gdLst/>
              <a:ahLst/>
              <a:cxnLst/>
              <a:rect l="l" t="t" r="r" b="b"/>
              <a:pathLst>
                <a:path w="5420" h="5735" extrusionOk="0">
                  <a:moveTo>
                    <a:pt x="1261" y="1"/>
                  </a:moveTo>
                  <a:lnTo>
                    <a:pt x="0" y="1261"/>
                  </a:lnTo>
                  <a:cubicBezTo>
                    <a:pt x="1009" y="2679"/>
                    <a:pt x="1009" y="4002"/>
                    <a:pt x="851" y="5735"/>
                  </a:cubicBezTo>
                  <a:lnTo>
                    <a:pt x="1261" y="5735"/>
                  </a:lnTo>
                  <a:cubicBezTo>
                    <a:pt x="2773" y="5735"/>
                    <a:pt x="4254" y="5231"/>
                    <a:pt x="5419" y="4159"/>
                  </a:cubicBezTo>
                  <a:lnTo>
                    <a:pt x="126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70"/>
            <p:cNvSpPr/>
            <p:nvPr/>
          </p:nvSpPr>
          <p:spPr>
            <a:xfrm>
              <a:off x="-37997875" y="3588800"/>
              <a:ext cx="89025" cy="97675"/>
            </a:xfrm>
            <a:custGeom>
              <a:avLst/>
              <a:gdLst/>
              <a:ahLst/>
              <a:cxnLst/>
              <a:rect l="l" t="t" r="r" b="b"/>
              <a:pathLst>
                <a:path w="3561" h="3907" extrusionOk="0">
                  <a:moveTo>
                    <a:pt x="158" y="0"/>
                  </a:moveTo>
                  <a:lnTo>
                    <a:pt x="158" y="0"/>
                  </a:lnTo>
                  <a:cubicBezTo>
                    <a:pt x="126" y="977"/>
                    <a:pt x="0" y="2395"/>
                    <a:pt x="1260" y="3907"/>
                  </a:cubicBezTo>
                  <a:lnTo>
                    <a:pt x="3560" y="1544"/>
                  </a:lnTo>
                  <a:cubicBezTo>
                    <a:pt x="2584" y="662"/>
                    <a:pt x="1355" y="158"/>
                    <a:pt x="15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70"/>
            <p:cNvSpPr/>
            <p:nvPr/>
          </p:nvSpPr>
          <p:spPr>
            <a:xfrm>
              <a:off x="-38117600" y="3588000"/>
              <a:ext cx="135500" cy="143375"/>
            </a:xfrm>
            <a:custGeom>
              <a:avLst/>
              <a:gdLst/>
              <a:ahLst/>
              <a:cxnLst/>
              <a:rect l="l" t="t" r="r" b="b"/>
              <a:pathLst>
                <a:path w="5420" h="5735" extrusionOk="0">
                  <a:moveTo>
                    <a:pt x="4096" y="1"/>
                  </a:moveTo>
                  <a:lnTo>
                    <a:pt x="4096" y="1"/>
                  </a:lnTo>
                  <a:cubicBezTo>
                    <a:pt x="2647" y="32"/>
                    <a:pt x="1198" y="536"/>
                    <a:pt x="0" y="1576"/>
                  </a:cubicBezTo>
                  <a:lnTo>
                    <a:pt x="4191" y="5735"/>
                  </a:lnTo>
                  <a:lnTo>
                    <a:pt x="5419" y="4506"/>
                  </a:lnTo>
                  <a:cubicBezTo>
                    <a:pt x="3939" y="2805"/>
                    <a:pt x="4065" y="1135"/>
                    <a:pt x="40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70"/>
            <p:cNvSpPr/>
            <p:nvPr/>
          </p:nvSpPr>
          <p:spPr>
            <a:xfrm>
              <a:off x="-37953000" y="3641575"/>
              <a:ext cx="97700" cy="86350"/>
            </a:xfrm>
            <a:custGeom>
              <a:avLst/>
              <a:gdLst/>
              <a:ahLst/>
              <a:cxnLst/>
              <a:rect l="l" t="t" r="r" b="b"/>
              <a:pathLst>
                <a:path w="3908" h="3454" extrusionOk="0">
                  <a:moveTo>
                    <a:pt x="2364" y="0"/>
                  </a:moveTo>
                  <a:lnTo>
                    <a:pt x="1" y="2363"/>
                  </a:lnTo>
                  <a:cubicBezTo>
                    <a:pt x="1171" y="3313"/>
                    <a:pt x="2246" y="3453"/>
                    <a:pt x="3155" y="3453"/>
                  </a:cubicBezTo>
                  <a:cubicBezTo>
                    <a:pt x="3421" y="3453"/>
                    <a:pt x="3672" y="3441"/>
                    <a:pt x="3908" y="3434"/>
                  </a:cubicBezTo>
                  <a:cubicBezTo>
                    <a:pt x="3750" y="2205"/>
                    <a:pt x="3246" y="1008"/>
                    <a:pt x="236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68" name="Google Shape;5768;p70"/>
          <p:cNvGrpSpPr/>
          <p:nvPr/>
        </p:nvGrpSpPr>
        <p:grpSpPr>
          <a:xfrm>
            <a:off x="3146914" y="3803222"/>
            <a:ext cx="219981" cy="369974"/>
            <a:chOff x="-38109725" y="3955025"/>
            <a:chExt cx="188275" cy="316650"/>
          </a:xfrm>
        </p:grpSpPr>
        <p:sp>
          <p:nvSpPr>
            <p:cNvPr id="5769" name="Google Shape;5769;p70"/>
            <p:cNvSpPr/>
            <p:nvPr/>
          </p:nvSpPr>
          <p:spPr>
            <a:xfrm>
              <a:off x="-38109725" y="3955025"/>
              <a:ext cx="188275" cy="220575"/>
            </a:xfrm>
            <a:custGeom>
              <a:avLst/>
              <a:gdLst/>
              <a:ahLst/>
              <a:cxnLst/>
              <a:rect l="l" t="t" r="r" b="b"/>
              <a:pathLst>
                <a:path w="7531" h="8823" extrusionOk="0">
                  <a:moveTo>
                    <a:pt x="3372" y="1"/>
                  </a:moveTo>
                  <a:lnTo>
                    <a:pt x="95" y="5703"/>
                  </a:lnTo>
                  <a:cubicBezTo>
                    <a:pt x="1" y="5829"/>
                    <a:pt x="1" y="5987"/>
                    <a:pt x="95" y="6113"/>
                  </a:cubicBezTo>
                  <a:lnTo>
                    <a:pt x="1418" y="8822"/>
                  </a:lnTo>
                  <a:lnTo>
                    <a:pt x="6081" y="8822"/>
                  </a:lnTo>
                  <a:lnTo>
                    <a:pt x="7467" y="6113"/>
                  </a:lnTo>
                  <a:cubicBezTo>
                    <a:pt x="7530" y="5987"/>
                    <a:pt x="7499" y="5829"/>
                    <a:pt x="7467" y="5703"/>
                  </a:cubicBezTo>
                  <a:lnTo>
                    <a:pt x="4191" y="1"/>
                  </a:lnTo>
                  <a:lnTo>
                    <a:pt x="4191" y="4727"/>
                  </a:lnTo>
                  <a:cubicBezTo>
                    <a:pt x="4663" y="4884"/>
                    <a:pt x="5010" y="5357"/>
                    <a:pt x="5010" y="5892"/>
                  </a:cubicBezTo>
                  <a:cubicBezTo>
                    <a:pt x="5010" y="6585"/>
                    <a:pt x="4474" y="7121"/>
                    <a:pt x="3750" y="7121"/>
                  </a:cubicBezTo>
                  <a:cubicBezTo>
                    <a:pt x="3088" y="7121"/>
                    <a:pt x="2521" y="6585"/>
                    <a:pt x="2521" y="5892"/>
                  </a:cubicBezTo>
                  <a:cubicBezTo>
                    <a:pt x="2521" y="5357"/>
                    <a:pt x="2899" y="4916"/>
                    <a:pt x="3372" y="4727"/>
                  </a:cubicBezTo>
                  <a:lnTo>
                    <a:pt x="337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70"/>
            <p:cNvSpPr/>
            <p:nvPr/>
          </p:nvSpPr>
          <p:spPr>
            <a:xfrm>
              <a:off x="-38067200" y="4196050"/>
              <a:ext cx="104775" cy="75625"/>
            </a:xfrm>
            <a:custGeom>
              <a:avLst/>
              <a:gdLst/>
              <a:ahLst/>
              <a:cxnLst/>
              <a:rect l="l" t="t" r="r" b="b"/>
              <a:pathLst>
                <a:path w="4191" h="3025" extrusionOk="0">
                  <a:moveTo>
                    <a:pt x="32" y="0"/>
                  </a:moveTo>
                  <a:lnTo>
                    <a:pt x="32" y="2615"/>
                  </a:lnTo>
                  <a:cubicBezTo>
                    <a:pt x="1" y="2836"/>
                    <a:pt x="190" y="3025"/>
                    <a:pt x="442" y="3025"/>
                  </a:cubicBezTo>
                  <a:lnTo>
                    <a:pt x="3750" y="3025"/>
                  </a:lnTo>
                  <a:cubicBezTo>
                    <a:pt x="3970" y="3025"/>
                    <a:pt x="4191" y="2836"/>
                    <a:pt x="4191" y="2615"/>
                  </a:cubicBezTo>
                  <a:lnTo>
                    <a:pt x="419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71" name="Google Shape;5771;p70"/>
          <p:cNvSpPr/>
          <p:nvPr/>
        </p:nvSpPr>
        <p:spPr>
          <a:xfrm>
            <a:off x="2248517" y="4262983"/>
            <a:ext cx="383790" cy="370266"/>
          </a:xfrm>
          <a:custGeom>
            <a:avLst/>
            <a:gdLst/>
            <a:ahLst/>
            <a:cxnLst/>
            <a:rect l="l" t="t" r="r" b="b"/>
            <a:pathLst>
              <a:path w="13139" h="12676" extrusionOk="0">
                <a:moveTo>
                  <a:pt x="7184" y="1702"/>
                </a:moveTo>
                <a:cubicBezTo>
                  <a:pt x="7909" y="1702"/>
                  <a:pt x="8444" y="2237"/>
                  <a:pt x="8444" y="2962"/>
                </a:cubicBezTo>
                <a:cubicBezTo>
                  <a:pt x="8444" y="3623"/>
                  <a:pt x="7877" y="4222"/>
                  <a:pt x="7184" y="4222"/>
                </a:cubicBezTo>
                <a:cubicBezTo>
                  <a:pt x="6491" y="4222"/>
                  <a:pt x="5955" y="3655"/>
                  <a:pt x="5955" y="2962"/>
                </a:cubicBezTo>
                <a:cubicBezTo>
                  <a:pt x="5955" y="2237"/>
                  <a:pt x="6491" y="1702"/>
                  <a:pt x="7184" y="1702"/>
                </a:cubicBezTo>
                <a:close/>
                <a:moveTo>
                  <a:pt x="3813" y="2521"/>
                </a:moveTo>
                <a:cubicBezTo>
                  <a:pt x="4506" y="2521"/>
                  <a:pt x="5073" y="3056"/>
                  <a:pt x="5073" y="3781"/>
                </a:cubicBezTo>
                <a:cubicBezTo>
                  <a:pt x="5073" y="4474"/>
                  <a:pt x="4506" y="5041"/>
                  <a:pt x="3813" y="5041"/>
                </a:cubicBezTo>
                <a:cubicBezTo>
                  <a:pt x="3088" y="5041"/>
                  <a:pt x="2553" y="4474"/>
                  <a:pt x="2553" y="3781"/>
                </a:cubicBezTo>
                <a:cubicBezTo>
                  <a:pt x="2521" y="3056"/>
                  <a:pt x="3088" y="2521"/>
                  <a:pt x="3813" y="2521"/>
                </a:cubicBezTo>
                <a:close/>
                <a:moveTo>
                  <a:pt x="2931" y="5892"/>
                </a:moveTo>
                <a:cubicBezTo>
                  <a:pt x="3656" y="5892"/>
                  <a:pt x="4191" y="6459"/>
                  <a:pt x="4191" y="7152"/>
                </a:cubicBezTo>
                <a:cubicBezTo>
                  <a:pt x="4191" y="7877"/>
                  <a:pt x="3656" y="8412"/>
                  <a:pt x="2931" y="8412"/>
                </a:cubicBezTo>
                <a:cubicBezTo>
                  <a:pt x="2238" y="8412"/>
                  <a:pt x="1671" y="7877"/>
                  <a:pt x="1671" y="7152"/>
                </a:cubicBezTo>
                <a:cubicBezTo>
                  <a:pt x="1671" y="6459"/>
                  <a:pt x="2238" y="5892"/>
                  <a:pt x="2931" y="5892"/>
                </a:cubicBezTo>
                <a:close/>
                <a:moveTo>
                  <a:pt x="5514" y="8475"/>
                </a:moveTo>
                <a:cubicBezTo>
                  <a:pt x="6207" y="8475"/>
                  <a:pt x="6775" y="9011"/>
                  <a:pt x="6775" y="9735"/>
                </a:cubicBezTo>
                <a:cubicBezTo>
                  <a:pt x="6775" y="10397"/>
                  <a:pt x="6176" y="10996"/>
                  <a:pt x="5514" y="10996"/>
                </a:cubicBezTo>
                <a:cubicBezTo>
                  <a:pt x="4790" y="10996"/>
                  <a:pt x="4254" y="10429"/>
                  <a:pt x="4254" y="9735"/>
                </a:cubicBezTo>
                <a:cubicBezTo>
                  <a:pt x="4254" y="9011"/>
                  <a:pt x="4790" y="8475"/>
                  <a:pt x="5514" y="8475"/>
                </a:cubicBezTo>
                <a:close/>
                <a:moveTo>
                  <a:pt x="6333" y="0"/>
                </a:moveTo>
                <a:cubicBezTo>
                  <a:pt x="2836" y="0"/>
                  <a:pt x="1" y="2836"/>
                  <a:pt x="1" y="6333"/>
                </a:cubicBezTo>
                <a:cubicBezTo>
                  <a:pt x="1" y="9420"/>
                  <a:pt x="2143" y="11878"/>
                  <a:pt x="4916" y="12508"/>
                </a:cubicBezTo>
                <a:cubicBezTo>
                  <a:pt x="5408" y="12621"/>
                  <a:pt x="5838" y="12675"/>
                  <a:pt x="6211" y="12675"/>
                </a:cubicBezTo>
                <a:cubicBezTo>
                  <a:pt x="7914" y="12675"/>
                  <a:pt x="8444" y="11545"/>
                  <a:pt x="8444" y="9735"/>
                </a:cubicBezTo>
                <a:cubicBezTo>
                  <a:pt x="8444" y="9011"/>
                  <a:pt x="9011" y="8475"/>
                  <a:pt x="9705" y="8475"/>
                </a:cubicBezTo>
                <a:cubicBezTo>
                  <a:pt x="11878" y="8475"/>
                  <a:pt x="13139" y="7719"/>
                  <a:pt x="12508" y="4915"/>
                </a:cubicBezTo>
                <a:cubicBezTo>
                  <a:pt x="11878" y="2206"/>
                  <a:pt x="9452" y="0"/>
                  <a:pt x="6333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72" name="Google Shape;5772;p70"/>
          <p:cNvGrpSpPr/>
          <p:nvPr/>
        </p:nvGrpSpPr>
        <p:grpSpPr>
          <a:xfrm>
            <a:off x="2562313" y="1534643"/>
            <a:ext cx="373654" cy="369068"/>
            <a:chOff x="-41530375" y="3218800"/>
            <a:chExt cx="319800" cy="315875"/>
          </a:xfrm>
        </p:grpSpPr>
        <p:sp>
          <p:nvSpPr>
            <p:cNvPr id="5773" name="Google Shape;5773;p70"/>
            <p:cNvSpPr/>
            <p:nvPr/>
          </p:nvSpPr>
          <p:spPr>
            <a:xfrm>
              <a:off x="-41530375" y="3337550"/>
              <a:ext cx="199300" cy="197125"/>
            </a:xfrm>
            <a:custGeom>
              <a:avLst/>
              <a:gdLst/>
              <a:ahLst/>
              <a:cxnLst/>
              <a:rect l="l" t="t" r="r" b="b"/>
              <a:pathLst>
                <a:path w="7972" h="7885" extrusionOk="0">
                  <a:moveTo>
                    <a:pt x="3245" y="0"/>
                  </a:moveTo>
                  <a:lnTo>
                    <a:pt x="473" y="2804"/>
                  </a:lnTo>
                  <a:cubicBezTo>
                    <a:pt x="0" y="3277"/>
                    <a:pt x="0" y="4064"/>
                    <a:pt x="473" y="4568"/>
                  </a:cubicBezTo>
                  <a:lnTo>
                    <a:pt x="3403" y="7530"/>
                  </a:lnTo>
                  <a:cubicBezTo>
                    <a:pt x="3639" y="7766"/>
                    <a:pt x="3954" y="7884"/>
                    <a:pt x="4277" y="7884"/>
                  </a:cubicBezTo>
                  <a:cubicBezTo>
                    <a:pt x="4600" y="7884"/>
                    <a:pt x="4931" y="7766"/>
                    <a:pt x="5199" y="7530"/>
                  </a:cubicBezTo>
                  <a:lnTo>
                    <a:pt x="7971" y="4726"/>
                  </a:lnTo>
                  <a:lnTo>
                    <a:pt x="324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4" name="Google Shape;5774;p70"/>
            <p:cNvSpPr/>
            <p:nvPr/>
          </p:nvSpPr>
          <p:spPr>
            <a:xfrm>
              <a:off x="-41435075" y="3218800"/>
              <a:ext cx="224500" cy="221950"/>
            </a:xfrm>
            <a:custGeom>
              <a:avLst/>
              <a:gdLst/>
              <a:ahLst/>
              <a:cxnLst/>
              <a:rect l="l" t="t" r="r" b="b"/>
              <a:pathLst>
                <a:path w="8980" h="8878" extrusionOk="0">
                  <a:moveTo>
                    <a:pt x="4395" y="1"/>
                  </a:moveTo>
                  <a:cubicBezTo>
                    <a:pt x="4285" y="1"/>
                    <a:pt x="4175" y="40"/>
                    <a:pt x="4096" y="119"/>
                  </a:cubicBezTo>
                  <a:lnTo>
                    <a:pt x="1" y="4152"/>
                  </a:lnTo>
                  <a:lnTo>
                    <a:pt x="4726" y="8877"/>
                  </a:lnTo>
                  <a:lnTo>
                    <a:pt x="8822" y="4845"/>
                  </a:lnTo>
                  <a:cubicBezTo>
                    <a:pt x="8979" y="4687"/>
                    <a:pt x="8979" y="4404"/>
                    <a:pt x="8822" y="4246"/>
                  </a:cubicBezTo>
                  <a:lnTo>
                    <a:pt x="4695" y="119"/>
                  </a:lnTo>
                  <a:cubicBezTo>
                    <a:pt x="4616" y="40"/>
                    <a:pt x="4506" y="1"/>
                    <a:pt x="439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75" name="Google Shape;5775;p70"/>
          <p:cNvGrpSpPr/>
          <p:nvPr/>
        </p:nvGrpSpPr>
        <p:grpSpPr>
          <a:xfrm>
            <a:off x="2564607" y="2049801"/>
            <a:ext cx="369068" cy="289004"/>
            <a:chOff x="-41526450" y="3653375"/>
            <a:chExt cx="315875" cy="247350"/>
          </a:xfrm>
        </p:grpSpPr>
        <p:sp>
          <p:nvSpPr>
            <p:cNvPr id="5776" name="Google Shape;5776;p70"/>
            <p:cNvSpPr/>
            <p:nvPr/>
          </p:nvSpPr>
          <p:spPr>
            <a:xfrm>
              <a:off x="-41526450" y="3860525"/>
              <a:ext cx="315875" cy="40200"/>
            </a:xfrm>
            <a:custGeom>
              <a:avLst/>
              <a:gdLst/>
              <a:ahLst/>
              <a:cxnLst/>
              <a:rect l="l" t="t" r="r" b="b"/>
              <a:pathLst>
                <a:path w="12635" h="1608" extrusionOk="0">
                  <a:moveTo>
                    <a:pt x="379" y="0"/>
                  </a:moveTo>
                  <a:cubicBezTo>
                    <a:pt x="159" y="0"/>
                    <a:pt x="1" y="189"/>
                    <a:pt x="1" y="378"/>
                  </a:cubicBezTo>
                  <a:cubicBezTo>
                    <a:pt x="1" y="1040"/>
                    <a:pt x="537" y="1607"/>
                    <a:pt x="1198" y="1607"/>
                  </a:cubicBezTo>
                  <a:lnTo>
                    <a:pt x="11406" y="1607"/>
                  </a:lnTo>
                  <a:cubicBezTo>
                    <a:pt x="12067" y="1607"/>
                    <a:pt x="12634" y="1072"/>
                    <a:pt x="12634" y="378"/>
                  </a:cubicBezTo>
                  <a:cubicBezTo>
                    <a:pt x="12603" y="158"/>
                    <a:pt x="12445" y="0"/>
                    <a:pt x="12193" y="0"/>
                  </a:cubicBezTo>
                  <a:lnTo>
                    <a:pt x="10965" y="0"/>
                  </a:lnTo>
                  <a:lnTo>
                    <a:pt x="10965" y="378"/>
                  </a:lnTo>
                  <a:cubicBezTo>
                    <a:pt x="10965" y="630"/>
                    <a:pt x="10776" y="819"/>
                    <a:pt x="10555" y="819"/>
                  </a:cubicBezTo>
                  <a:cubicBezTo>
                    <a:pt x="10303" y="819"/>
                    <a:pt x="10146" y="630"/>
                    <a:pt x="10146" y="378"/>
                  </a:cubicBezTo>
                  <a:lnTo>
                    <a:pt x="10146" y="0"/>
                  </a:lnTo>
                  <a:lnTo>
                    <a:pt x="9326" y="0"/>
                  </a:lnTo>
                  <a:lnTo>
                    <a:pt x="9326" y="378"/>
                  </a:lnTo>
                  <a:cubicBezTo>
                    <a:pt x="9326" y="630"/>
                    <a:pt x="9137" y="819"/>
                    <a:pt x="8917" y="819"/>
                  </a:cubicBezTo>
                  <a:cubicBezTo>
                    <a:pt x="8696" y="819"/>
                    <a:pt x="8507" y="630"/>
                    <a:pt x="8507" y="378"/>
                  </a:cubicBezTo>
                  <a:lnTo>
                    <a:pt x="85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7" name="Google Shape;5777;p70"/>
            <p:cNvSpPr/>
            <p:nvPr/>
          </p:nvSpPr>
          <p:spPr>
            <a:xfrm>
              <a:off x="-41506750" y="3653375"/>
              <a:ext cx="275700" cy="186700"/>
            </a:xfrm>
            <a:custGeom>
              <a:avLst/>
              <a:gdLst/>
              <a:ahLst/>
              <a:cxnLst/>
              <a:rect l="l" t="t" r="r" b="b"/>
              <a:pathLst>
                <a:path w="11028" h="7468" extrusionOk="0">
                  <a:moveTo>
                    <a:pt x="3794" y="1673"/>
                  </a:moveTo>
                  <a:cubicBezTo>
                    <a:pt x="3841" y="1673"/>
                    <a:pt x="3890" y="1682"/>
                    <a:pt x="3939" y="1702"/>
                  </a:cubicBezTo>
                  <a:lnTo>
                    <a:pt x="6428" y="2521"/>
                  </a:lnTo>
                  <a:cubicBezTo>
                    <a:pt x="6680" y="2616"/>
                    <a:pt x="6806" y="2994"/>
                    <a:pt x="6585" y="3214"/>
                  </a:cubicBezTo>
                  <a:lnTo>
                    <a:pt x="6018" y="3750"/>
                  </a:lnTo>
                  <a:lnTo>
                    <a:pt x="7404" y="5136"/>
                  </a:lnTo>
                  <a:cubicBezTo>
                    <a:pt x="7593" y="5262"/>
                    <a:pt x="7593" y="5514"/>
                    <a:pt x="7436" y="5671"/>
                  </a:cubicBezTo>
                  <a:cubicBezTo>
                    <a:pt x="7357" y="5750"/>
                    <a:pt x="7247" y="5790"/>
                    <a:pt x="7136" y="5790"/>
                  </a:cubicBezTo>
                  <a:cubicBezTo>
                    <a:pt x="7026" y="5790"/>
                    <a:pt x="6916" y="5750"/>
                    <a:pt x="6837" y="5671"/>
                  </a:cubicBezTo>
                  <a:lnTo>
                    <a:pt x="5451" y="4317"/>
                  </a:lnTo>
                  <a:lnTo>
                    <a:pt x="4915" y="4852"/>
                  </a:lnTo>
                  <a:cubicBezTo>
                    <a:pt x="4821" y="4947"/>
                    <a:pt x="4714" y="4988"/>
                    <a:pt x="4613" y="4988"/>
                  </a:cubicBezTo>
                  <a:cubicBezTo>
                    <a:pt x="4444" y="4988"/>
                    <a:pt x="4293" y="4872"/>
                    <a:pt x="4254" y="4695"/>
                  </a:cubicBezTo>
                  <a:lnTo>
                    <a:pt x="3435" y="2206"/>
                  </a:lnTo>
                  <a:cubicBezTo>
                    <a:pt x="3328" y="1940"/>
                    <a:pt x="3537" y="1673"/>
                    <a:pt x="3794" y="1673"/>
                  </a:cubicBezTo>
                  <a:close/>
                  <a:moveTo>
                    <a:pt x="1198" y="1"/>
                  </a:moveTo>
                  <a:cubicBezTo>
                    <a:pt x="536" y="1"/>
                    <a:pt x="1" y="568"/>
                    <a:pt x="1" y="1229"/>
                  </a:cubicBezTo>
                  <a:lnTo>
                    <a:pt x="1" y="7467"/>
                  </a:lnTo>
                  <a:lnTo>
                    <a:pt x="11027" y="7467"/>
                  </a:lnTo>
                  <a:lnTo>
                    <a:pt x="11027" y="1229"/>
                  </a:lnTo>
                  <a:cubicBezTo>
                    <a:pt x="11027" y="568"/>
                    <a:pt x="10460" y="1"/>
                    <a:pt x="97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78" name="Google Shape;5778;p70"/>
          <p:cNvGrpSpPr/>
          <p:nvPr/>
        </p:nvGrpSpPr>
        <p:grpSpPr>
          <a:xfrm>
            <a:off x="2565994" y="2412465"/>
            <a:ext cx="366293" cy="369974"/>
            <a:chOff x="-41526450" y="3951100"/>
            <a:chExt cx="313500" cy="316650"/>
          </a:xfrm>
        </p:grpSpPr>
        <p:sp>
          <p:nvSpPr>
            <p:cNvPr id="5779" name="Google Shape;5779;p70"/>
            <p:cNvSpPr/>
            <p:nvPr/>
          </p:nvSpPr>
          <p:spPr>
            <a:xfrm>
              <a:off x="-41483125" y="4041675"/>
              <a:ext cx="226075" cy="226075"/>
            </a:xfrm>
            <a:custGeom>
              <a:avLst/>
              <a:gdLst/>
              <a:ahLst/>
              <a:cxnLst/>
              <a:rect l="l" t="t" r="r" b="b"/>
              <a:pathLst>
                <a:path w="9043" h="9043" extrusionOk="0">
                  <a:moveTo>
                    <a:pt x="4506" y="2174"/>
                  </a:moveTo>
                  <a:cubicBezTo>
                    <a:pt x="6144" y="2174"/>
                    <a:pt x="7404" y="3466"/>
                    <a:pt x="7436" y="5041"/>
                  </a:cubicBezTo>
                  <a:cubicBezTo>
                    <a:pt x="7436" y="6648"/>
                    <a:pt x="6144" y="7908"/>
                    <a:pt x="4506" y="7908"/>
                  </a:cubicBezTo>
                  <a:cubicBezTo>
                    <a:pt x="2899" y="7908"/>
                    <a:pt x="1639" y="6616"/>
                    <a:pt x="1639" y="5041"/>
                  </a:cubicBezTo>
                  <a:cubicBezTo>
                    <a:pt x="1639" y="3466"/>
                    <a:pt x="2931" y="2174"/>
                    <a:pt x="4506" y="2174"/>
                  </a:cubicBezTo>
                  <a:close/>
                  <a:moveTo>
                    <a:pt x="4506" y="0"/>
                  </a:moveTo>
                  <a:lnTo>
                    <a:pt x="1" y="3214"/>
                  </a:lnTo>
                  <a:lnTo>
                    <a:pt x="1" y="8664"/>
                  </a:lnTo>
                  <a:cubicBezTo>
                    <a:pt x="1" y="8885"/>
                    <a:pt x="190" y="9042"/>
                    <a:pt x="379" y="9042"/>
                  </a:cubicBezTo>
                  <a:lnTo>
                    <a:pt x="8665" y="9042"/>
                  </a:lnTo>
                  <a:cubicBezTo>
                    <a:pt x="8885" y="9042"/>
                    <a:pt x="9043" y="8853"/>
                    <a:pt x="9043" y="8664"/>
                  </a:cubicBezTo>
                  <a:lnTo>
                    <a:pt x="9043" y="3214"/>
                  </a:lnTo>
                  <a:lnTo>
                    <a:pt x="450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0" name="Google Shape;5780;p70"/>
            <p:cNvSpPr/>
            <p:nvPr/>
          </p:nvSpPr>
          <p:spPr>
            <a:xfrm>
              <a:off x="-41422475" y="4114925"/>
              <a:ext cx="104775" cy="104775"/>
            </a:xfrm>
            <a:custGeom>
              <a:avLst/>
              <a:gdLst/>
              <a:ahLst/>
              <a:cxnLst/>
              <a:rect l="l" t="t" r="r" b="b"/>
              <a:pathLst>
                <a:path w="4191" h="4191" extrusionOk="0">
                  <a:moveTo>
                    <a:pt x="2080" y="1040"/>
                  </a:moveTo>
                  <a:cubicBezTo>
                    <a:pt x="2332" y="1040"/>
                    <a:pt x="2521" y="1229"/>
                    <a:pt x="2521" y="1450"/>
                  </a:cubicBezTo>
                  <a:lnTo>
                    <a:pt x="2521" y="1859"/>
                  </a:lnTo>
                  <a:lnTo>
                    <a:pt x="2931" y="1859"/>
                  </a:lnTo>
                  <a:cubicBezTo>
                    <a:pt x="3151" y="1859"/>
                    <a:pt x="3372" y="2080"/>
                    <a:pt x="3372" y="2269"/>
                  </a:cubicBezTo>
                  <a:cubicBezTo>
                    <a:pt x="3372" y="2489"/>
                    <a:pt x="3151" y="2710"/>
                    <a:pt x="2931" y="2710"/>
                  </a:cubicBezTo>
                  <a:lnTo>
                    <a:pt x="2080" y="2710"/>
                  </a:lnTo>
                  <a:cubicBezTo>
                    <a:pt x="1859" y="2710"/>
                    <a:pt x="1702" y="2489"/>
                    <a:pt x="1702" y="2269"/>
                  </a:cubicBezTo>
                  <a:lnTo>
                    <a:pt x="1702" y="1450"/>
                  </a:lnTo>
                  <a:cubicBezTo>
                    <a:pt x="1702" y="1198"/>
                    <a:pt x="1891" y="1040"/>
                    <a:pt x="2080" y="1040"/>
                  </a:cubicBezTo>
                  <a:close/>
                  <a:moveTo>
                    <a:pt x="2080" y="0"/>
                  </a:moveTo>
                  <a:cubicBezTo>
                    <a:pt x="946" y="0"/>
                    <a:pt x="64" y="946"/>
                    <a:pt x="1" y="2111"/>
                  </a:cubicBezTo>
                  <a:cubicBezTo>
                    <a:pt x="64" y="3277"/>
                    <a:pt x="946" y="4191"/>
                    <a:pt x="2080" y="4191"/>
                  </a:cubicBezTo>
                  <a:cubicBezTo>
                    <a:pt x="3246" y="4191"/>
                    <a:pt x="4128" y="3245"/>
                    <a:pt x="4191" y="2111"/>
                  </a:cubicBezTo>
                  <a:cubicBezTo>
                    <a:pt x="4191" y="977"/>
                    <a:pt x="3246" y="63"/>
                    <a:pt x="208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1" name="Google Shape;5781;p70"/>
            <p:cNvSpPr/>
            <p:nvPr/>
          </p:nvSpPr>
          <p:spPr>
            <a:xfrm>
              <a:off x="-41526450" y="3951100"/>
              <a:ext cx="313500" cy="165575"/>
            </a:xfrm>
            <a:custGeom>
              <a:avLst/>
              <a:gdLst/>
              <a:ahLst/>
              <a:cxnLst/>
              <a:rect l="l" t="t" r="r" b="b"/>
              <a:pathLst>
                <a:path w="12540" h="6623" extrusionOk="0">
                  <a:moveTo>
                    <a:pt x="6239" y="0"/>
                  </a:moveTo>
                  <a:cubicBezTo>
                    <a:pt x="6018" y="0"/>
                    <a:pt x="5861" y="189"/>
                    <a:pt x="5861" y="378"/>
                  </a:cubicBezTo>
                  <a:lnTo>
                    <a:pt x="5861" y="1859"/>
                  </a:lnTo>
                  <a:lnTo>
                    <a:pt x="1891" y="4695"/>
                  </a:lnTo>
                  <a:lnTo>
                    <a:pt x="222" y="5860"/>
                  </a:lnTo>
                  <a:cubicBezTo>
                    <a:pt x="32" y="5986"/>
                    <a:pt x="1" y="6270"/>
                    <a:pt x="159" y="6459"/>
                  </a:cubicBezTo>
                  <a:cubicBezTo>
                    <a:pt x="230" y="6566"/>
                    <a:pt x="342" y="6623"/>
                    <a:pt x="460" y="6623"/>
                  </a:cubicBezTo>
                  <a:cubicBezTo>
                    <a:pt x="550" y="6623"/>
                    <a:pt x="644" y="6590"/>
                    <a:pt x="726" y="6522"/>
                  </a:cubicBezTo>
                  <a:lnTo>
                    <a:pt x="6050" y="2741"/>
                  </a:lnTo>
                  <a:cubicBezTo>
                    <a:pt x="6129" y="2678"/>
                    <a:pt x="6215" y="2647"/>
                    <a:pt x="6298" y="2647"/>
                  </a:cubicBezTo>
                  <a:cubicBezTo>
                    <a:pt x="6381" y="2647"/>
                    <a:pt x="6459" y="2678"/>
                    <a:pt x="6523" y="2741"/>
                  </a:cubicBezTo>
                  <a:lnTo>
                    <a:pt x="11847" y="6522"/>
                  </a:lnTo>
                  <a:cubicBezTo>
                    <a:pt x="11926" y="6575"/>
                    <a:pt x="12016" y="6600"/>
                    <a:pt x="12105" y="6600"/>
                  </a:cubicBezTo>
                  <a:cubicBezTo>
                    <a:pt x="12230" y="6600"/>
                    <a:pt x="12354" y="6551"/>
                    <a:pt x="12445" y="6459"/>
                  </a:cubicBezTo>
                  <a:cubicBezTo>
                    <a:pt x="12540" y="6270"/>
                    <a:pt x="12508" y="6018"/>
                    <a:pt x="12351" y="5860"/>
                  </a:cubicBezTo>
                  <a:lnTo>
                    <a:pt x="10713" y="4695"/>
                  </a:lnTo>
                  <a:lnTo>
                    <a:pt x="6712" y="1859"/>
                  </a:lnTo>
                  <a:lnTo>
                    <a:pt x="6712" y="378"/>
                  </a:lnTo>
                  <a:cubicBezTo>
                    <a:pt x="6680" y="189"/>
                    <a:pt x="6491" y="0"/>
                    <a:pt x="62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82" name="Google Shape;5782;p70"/>
          <p:cNvGrpSpPr/>
          <p:nvPr/>
        </p:nvGrpSpPr>
        <p:grpSpPr>
          <a:xfrm>
            <a:off x="1331249" y="2906594"/>
            <a:ext cx="339595" cy="371814"/>
            <a:chOff x="-39625900" y="3238300"/>
            <a:chExt cx="290650" cy="318225"/>
          </a:xfrm>
        </p:grpSpPr>
        <p:sp>
          <p:nvSpPr>
            <p:cNvPr id="5783" name="Google Shape;5783;p70"/>
            <p:cNvSpPr/>
            <p:nvPr/>
          </p:nvSpPr>
          <p:spPr>
            <a:xfrm>
              <a:off x="-39625900" y="3238300"/>
              <a:ext cx="290650" cy="318225"/>
            </a:xfrm>
            <a:custGeom>
              <a:avLst/>
              <a:gdLst/>
              <a:ahLst/>
              <a:cxnLst/>
              <a:rect l="l" t="t" r="r" b="b"/>
              <a:pathLst>
                <a:path w="11626" h="12729" extrusionOk="0">
                  <a:moveTo>
                    <a:pt x="442" y="1"/>
                  </a:moveTo>
                  <a:cubicBezTo>
                    <a:pt x="221" y="1"/>
                    <a:pt x="32" y="190"/>
                    <a:pt x="32" y="442"/>
                  </a:cubicBezTo>
                  <a:lnTo>
                    <a:pt x="32" y="4159"/>
                  </a:lnTo>
                  <a:cubicBezTo>
                    <a:pt x="32" y="4317"/>
                    <a:pt x="126" y="4474"/>
                    <a:pt x="284" y="4569"/>
                  </a:cubicBezTo>
                  <a:cubicBezTo>
                    <a:pt x="1072" y="4821"/>
                    <a:pt x="1670" y="5640"/>
                    <a:pt x="1670" y="6491"/>
                  </a:cubicBezTo>
                  <a:cubicBezTo>
                    <a:pt x="1670" y="7404"/>
                    <a:pt x="1103" y="8129"/>
                    <a:pt x="284" y="8475"/>
                  </a:cubicBezTo>
                  <a:cubicBezTo>
                    <a:pt x="126" y="8507"/>
                    <a:pt x="0" y="8664"/>
                    <a:pt x="0" y="8853"/>
                  </a:cubicBezTo>
                  <a:lnTo>
                    <a:pt x="0" y="12319"/>
                  </a:lnTo>
                  <a:cubicBezTo>
                    <a:pt x="0" y="12571"/>
                    <a:pt x="221" y="12729"/>
                    <a:pt x="442" y="12729"/>
                  </a:cubicBezTo>
                  <a:lnTo>
                    <a:pt x="3308" y="12729"/>
                  </a:lnTo>
                  <a:lnTo>
                    <a:pt x="3308" y="4852"/>
                  </a:lnTo>
                  <a:cubicBezTo>
                    <a:pt x="3308" y="3687"/>
                    <a:pt x="4254" y="2805"/>
                    <a:pt x="5419" y="2741"/>
                  </a:cubicBezTo>
                  <a:lnTo>
                    <a:pt x="6238" y="2741"/>
                  </a:lnTo>
                  <a:cubicBezTo>
                    <a:pt x="7373" y="2741"/>
                    <a:pt x="8286" y="3687"/>
                    <a:pt x="8318" y="4852"/>
                  </a:cubicBezTo>
                  <a:lnTo>
                    <a:pt x="8318" y="12729"/>
                  </a:lnTo>
                  <a:lnTo>
                    <a:pt x="11216" y="12729"/>
                  </a:lnTo>
                  <a:cubicBezTo>
                    <a:pt x="11437" y="12729"/>
                    <a:pt x="11594" y="12508"/>
                    <a:pt x="11626" y="12319"/>
                  </a:cubicBezTo>
                  <a:lnTo>
                    <a:pt x="11626" y="8853"/>
                  </a:lnTo>
                  <a:cubicBezTo>
                    <a:pt x="11626" y="8696"/>
                    <a:pt x="11500" y="8538"/>
                    <a:pt x="11374" y="8475"/>
                  </a:cubicBezTo>
                  <a:cubicBezTo>
                    <a:pt x="10586" y="8192"/>
                    <a:pt x="9988" y="7404"/>
                    <a:pt x="9988" y="6491"/>
                  </a:cubicBezTo>
                  <a:cubicBezTo>
                    <a:pt x="9988" y="5577"/>
                    <a:pt x="10586" y="4852"/>
                    <a:pt x="11374" y="4569"/>
                  </a:cubicBezTo>
                  <a:cubicBezTo>
                    <a:pt x="11531" y="4537"/>
                    <a:pt x="11626" y="4380"/>
                    <a:pt x="11626" y="4159"/>
                  </a:cubicBezTo>
                  <a:lnTo>
                    <a:pt x="11626" y="442"/>
                  </a:lnTo>
                  <a:cubicBezTo>
                    <a:pt x="11626" y="190"/>
                    <a:pt x="11437" y="1"/>
                    <a:pt x="1121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4" name="Google Shape;5784;p70"/>
            <p:cNvSpPr/>
            <p:nvPr/>
          </p:nvSpPr>
          <p:spPr>
            <a:xfrm>
              <a:off x="-39521150" y="3328875"/>
              <a:ext cx="82725" cy="227650"/>
            </a:xfrm>
            <a:custGeom>
              <a:avLst/>
              <a:gdLst/>
              <a:ahLst/>
              <a:cxnLst/>
              <a:rect l="l" t="t" r="r" b="b"/>
              <a:pathLst>
                <a:path w="3309" h="9106" extrusionOk="0">
                  <a:moveTo>
                    <a:pt x="1607" y="3309"/>
                  </a:moveTo>
                  <a:cubicBezTo>
                    <a:pt x="2080" y="3309"/>
                    <a:pt x="2426" y="3655"/>
                    <a:pt x="2426" y="4128"/>
                  </a:cubicBezTo>
                  <a:cubicBezTo>
                    <a:pt x="2426" y="4600"/>
                    <a:pt x="2080" y="4947"/>
                    <a:pt x="1607" y="4947"/>
                  </a:cubicBezTo>
                  <a:cubicBezTo>
                    <a:pt x="1135" y="4947"/>
                    <a:pt x="788" y="4600"/>
                    <a:pt x="788" y="4128"/>
                  </a:cubicBezTo>
                  <a:cubicBezTo>
                    <a:pt x="788" y="3655"/>
                    <a:pt x="1135" y="3309"/>
                    <a:pt x="1607" y="3309"/>
                  </a:cubicBezTo>
                  <a:close/>
                  <a:moveTo>
                    <a:pt x="1229" y="1"/>
                  </a:moveTo>
                  <a:cubicBezTo>
                    <a:pt x="536" y="1"/>
                    <a:pt x="1" y="536"/>
                    <a:pt x="1" y="1261"/>
                  </a:cubicBezTo>
                  <a:lnTo>
                    <a:pt x="1" y="9106"/>
                  </a:lnTo>
                  <a:lnTo>
                    <a:pt x="3309" y="9106"/>
                  </a:lnTo>
                  <a:lnTo>
                    <a:pt x="3309" y="1229"/>
                  </a:lnTo>
                  <a:cubicBezTo>
                    <a:pt x="3309" y="536"/>
                    <a:pt x="2742" y="1"/>
                    <a:pt x="208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85" name="Google Shape;5785;p70"/>
          <p:cNvSpPr/>
          <p:nvPr/>
        </p:nvSpPr>
        <p:spPr>
          <a:xfrm>
            <a:off x="1353422" y="3365720"/>
            <a:ext cx="315672" cy="369974"/>
          </a:xfrm>
          <a:custGeom>
            <a:avLst/>
            <a:gdLst/>
            <a:ahLst/>
            <a:cxnLst/>
            <a:rect l="l" t="t" r="r" b="b"/>
            <a:pathLst>
              <a:path w="10807" h="12666" extrusionOk="0">
                <a:moveTo>
                  <a:pt x="5419" y="851"/>
                </a:moveTo>
                <a:cubicBezTo>
                  <a:pt x="5640" y="851"/>
                  <a:pt x="5797" y="1040"/>
                  <a:pt x="5829" y="1261"/>
                </a:cubicBezTo>
                <a:cubicBezTo>
                  <a:pt x="5829" y="1513"/>
                  <a:pt x="6049" y="1670"/>
                  <a:pt x="6270" y="1670"/>
                </a:cubicBezTo>
                <a:lnTo>
                  <a:pt x="7940" y="1670"/>
                </a:lnTo>
                <a:cubicBezTo>
                  <a:pt x="8160" y="1670"/>
                  <a:pt x="8318" y="1859"/>
                  <a:pt x="8349" y="2048"/>
                </a:cubicBezTo>
                <a:lnTo>
                  <a:pt x="8349" y="2489"/>
                </a:lnTo>
                <a:lnTo>
                  <a:pt x="2615" y="2489"/>
                </a:lnTo>
                <a:lnTo>
                  <a:pt x="2615" y="2048"/>
                </a:lnTo>
                <a:lnTo>
                  <a:pt x="2521" y="2048"/>
                </a:lnTo>
                <a:cubicBezTo>
                  <a:pt x="2521" y="1828"/>
                  <a:pt x="2741" y="1670"/>
                  <a:pt x="2962" y="1670"/>
                </a:cubicBezTo>
                <a:lnTo>
                  <a:pt x="4569" y="1670"/>
                </a:lnTo>
                <a:cubicBezTo>
                  <a:pt x="4821" y="1670"/>
                  <a:pt x="5010" y="1481"/>
                  <a:pt x="5010" y="1261"/>
                </a:cubicBezTo>
                <a:cubicBezTo>
                  <a:pt x="5010" y="1040"/>
                  <a:pt x="5199" y="882"/>
                  <a:pt x="5419" y="851"/>
                </a:cubicBezTo>
                <a:close/>
                <a:moveTo>
                  <a:pt x="8203" y="5651"/>
                </a:moveTo>
                <a:cubicBezTo>
                  <a:pt x="8417" y="5651"/>
                  <a:pt x="8629" y="5730"/>
                  <a:pt x="8790" y="5892"/>
                </a:cubicBezTo>
                <a:lnTo>
                  <a:pt x="8885" y="5955"/>
                </a:lnTo>
                <a:cubicBezTo>
                  <a:pt x="9200" y="6270"/>
                  <a:pt x="9200" y="6805"/>
                  <a:pt x="8885" y="7152"/>
                </a:cubicBezTo>
                <a:lnTo>
                  <a:pt x="5577" y="10428"/>
                </a:lnTo>
                <a:cubicBezTo>
                  <a:pt x="5419" y="10586"/>
                  <a:pt x="5199" y="10665"/>
                  <a:pt x="4978" y="10665"/>
                </a:cubicBezTo>
                <a:cubicBezTo>
                  <a:pt x="4758" y="10665"/>
                  <a:pt x="4537" y="10586"/>
                  <a:pt x="4380" y="10428"/>
                </a:cubicBezTo>
                <a:lnTo>
                  <a:pt x="2773" y="8822"/>
                </a:lnTo>
                <a:cubicBezTo>
                  <a:pt x="2458" y="8507"/>
                  <a:pt x="2458" y="7971"/>
                  <a:pt x="2773" y="7656"/>
                </a:cubicBezTo>
                <a:lnTo>
                  <a:pt x="2836" y="7561"/>
                </a:lnTo>
                <a:cubicBezTo>
                  <a:pt x="2993" y="7404"/>
                  <a:pt x="3214" y="7325"/>
                  <a:pt x="3434" y="7325"/>
                </a:cubicBezTo>
                <a:cubicBezTo>
                  <a:pt x="3655" y="7325"/>
                  <a:pt x="3876" y="7404"/>
                  <a:pt x="4033" y="7561"/>
                </a:cubicBezTo>
                <a:lnTo>
                  <a:pt x="4978" y="8507"/>
                </a:lnTo>
                <a:lnTo>
                  <a:pt x="7625" y="5860"/>
                </a:lnTo>
                <a:cubicBezTo>
                  <a:pt x="7793" y="5722"/>
                  <a:pt x="7999" y="5651"/>
                  <a:pt x="8203" y="5651"/>
                </a:cubicBezTo>
                <a:close/>
                <a:moveTo>
                  <a:pt x="5419" y="0"/>
                </a:moveTo>
                <a:cubicBezTo>
                  <a:pt x="4852" y="0"/>
                  <a:pt x="4411" y="347"/>
                  <a:pt x="4222" y="851"/>
                </a:cubicBezTo>
                <a:lnTo>
                  <a:pt x="2930" y="851"/>
                </a:lnTo>
                <a:cubicBezTo>
                  <a:pt x="2363" y="851"/>
                  <a:pt x="1954" y="1198"/>
                  <a:pt x="1733" y="1670"/>
                </a:cubicBezTo>
                <a:lnTo>
                  <a:pt x="442" y="1670"/>
                </a:lnTo>
                <a:cubicBezTo>
                  <a:pt x="221" y="1670"/>
                  <a:pt x="0" y="1859"/>
                  <a:pt x="0" y="2048"/>
                </a:cubicBezTo>
                <a:lnTo>
                  <a:pt x="0" y="12256"/>
                </a:lnTo>
                <a:cubicBezTo>
                  <a:pt x="0" y="12508"/>
                  <a:pt x="221" y="12665"/>
                  <a:pt x="442" y="12665"/>
                </a:cubicBezTo>
                <a:lnTo>
                  <a:pt x="10366" y="12665"/>
                </a:lnTo>
                <a:cubicBezTo>
                  <a:pt x="10618" y="12665"/>
                  <a:pt x="10807" y="12445"/>
                  <a:pt x="10807" y="12256"/>
                </a:cubicBezTo>
                <a:lnTo>
                  <a:pt x="10807" y="2048"/>
                </a:lnTo>
                <a:cubicBezTo>
                  <a:pt x="10807" y="1828"/>
                  <a:pt x="10618" y="1670"/>
                  <a:pt x="10366" y="1670"/>
                </a:cubicBezTo>
                <a:lnTo>
                  <a:pt x="9074" y="1670"/>
                </a:lnTo>
                <a:cubicBezTo>
                  <a:pt x="8916" y="1198"/>
                  <a:pt x="8444" y="851"/>
                  <a:pt x="7877" y="851"/>
                </a:cubicBezTo>
                <a:lnTo>
                  <a:pt x="6585" y="851"/>
                </a:lnTo>
                <a:cubicBezTo>
                  <a:pt x="6427" y="378"/>
                  <a:pt x="5955" y="0"/>
                  <a:pt x="541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86" name="Google Shape;5786;p70"/>
          <p:cNvGrpSpPr/>
          <p:nvPr/>
        </p:nvGrpSpPr>
        <p:grpSpPr>
          <a:xfrm>
            <a:off x="1325300" y="3823055"/>
            <a:ext cx="366293" cy="370441"/>
            <a:chOff x="-39647175" y="3972000"/>
            <a:chExt cx="313500" cy="317050"/>
          </a:xfrm>
        </p:grpSpPr>
        <p:sp>
          <p:nvSpPr>
            <p:cNvPr id="5787" name="Google Shape;5787;p70"/>
            <p:cNvSpPr/>
            <p:nvPr/>
          </p:nvSpPr>
          <p:spPr>
            <a:xfrm>
              <a:off x="-39647175" y="3972000"/>
              <a:ext cx="95325" cy="153975"/>
            </a:xfrm>
            <a:custGeom>
              <a:avLst/>
              <a:gdLst/>
              <a:ahLst/>
              <a:cxnLst/>
              <a:rect l="l" t="t" r="r" b="b"/>
              <a:pathLst>
                <a:path w="3813" h="6159" extrusionOk="0">
                  <a:moveTo>
                    <a:pt x="1698" y="1"/>
                  </a:moveTo>
                  <a:cubicBezTo>
                    <a:pt x="1520" y="1"/>
                    <a:pt x="1373" y="138"/>
                    <a:pt x="1293" y="299"/>
                  </a:cubicBezTo>
                  <a:lnTo>
                    <a:pt x="1" y="5119"/>
                  </a:lnTo>
                  <a:cubicBezTo>
                    <a:pt x="1" y="5308"/>
                    <a:pt x="127" y="5528"/>
                    <a:pt x="316" y="5623"/>
                  </a:cubicBezTo>
                  <a:lnTo>
                    <a:pt x="2332" y="6158"/>
                  </a:lnTo>
                  <a:cubicBezTo>
                    <a:pt x="3277" y="2630"/>
                    <a:pt x="2868" y="4111"/>
                    <a:pt x="3813" y="582"/>
                  </a:cubicBezTo>
                  <a:lnTo>
                    <a:pt x="1797" y="15"/>
                  </a:lnTo>
                  <a:cubicBezTo>
                    <a:pt x="1763" y="5"/>
                    <a:pt x="1730" y="1"/>
                    <a:pt x="169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8" name="Google Shape;5788;p70"/>
            <p:cNvSpPr/>
            <p:nvPr/>
          </p:nvSpPr>
          <p:spPr>
            <a:xfrm>
              <a:off x="-39588875" y="4011750"/>
              <a:ext cx="216600" cy="277300"/>
            </a:xfrm>
            <a:custGeom>
              <a:avLst/>
              <a:gdLst/>
              <a:ahLst/>
              <a:cxnLst/>
              <a:rect l="l" t="t" r="r" b="b"/>
              <a:pathLst>
                <a:path w="8664" h="11092" extrusionOk="0">
                  <a:moveTo>
                    <a:pt x="4348" y="3466"/>
                  </a:moveTo>
                  <a:cubicBezTo>
                    <a:pt x="4820" y="3466"/>
                    <a:pt x="5199" y="3844"/>
                    <a:pt x="5199" y="4316"/>
                  </a:cubicBezTo>
                  <a:cubicBezTo>
                    <a:pt x="5199" y="4789"/>
                    <a:pt x="4820" y="5136"/>
                    <a:pt x="4348" y="5136"/>
                  </a:cubicBezTo>
                  <a:cubicBezTo>
                    <a:pt x="3907" y="5136"/>
                    <a:pt x="3529" y="4789"/>
                    <a:pt x="3529" y="4316"/>
                  </a:cubicBezTo>
                  <a:cubicBezTo>
                    <a:pt x="3529" y="3875"/>
                    <a:pt x="3875" y="3466"/>
                    <a:pt x="4348" y="3466"/>
                  </a:cubicBezTo>
                  <a:close/>
                  <a:moveTo>
                    <a:pt x="5104" y="5766"/>
                  </a:moveTo>
                  <a:lnTo>
                    <a:pt x="6081" y="7624"/>
                  </a:lnTo>
                  <a:lnTo>
                    <a:pt x="2615" y="7624"/>
                  </a:lnTo>
                  <a:lnTo>
                    <a:pt x="3560" y="5766"/>
                  </a:lnTo>
                  <a:cubicBezTo>
                    <a:pt x="3812" y="5892"/>
                    <a:pt x="4096" y="5955"/>
                    <a:pt x="4348" y="5955"/>
                  </a:cubicBezTo>
                  <a:cubicBezTo>
                    <a:pt x="4631" y="5955"/>
                    <a:pt x="4883" y="5892"/>
                    <a:pt x="5104" y="5766"/>
                  </a:cubicBezTo>
                  <a:close/>
                  <a:moveTo>
                    <a:pt x="2048" y="0"/>
                  </a:moveTo>
                  <a:cubicBezTo>
                    <a:pt x="1386" y="2458"/>
                    <a:pt x="1638" y="1544"/>
                    <a:pt x="977" y="4001"/>
                  </a:cubicBezTo>
                  <a:lnTo>
                    <a:pt x="2678" y="4474"/>
                  </a:lnTo>
                  <a:cubicBezTo>
                    <a:pt x="2678" y="4726"/>
                    <a:pt x="2741" y="5010"/>
                    <a:pt x="2899" y="5199"/>
                  </a:cubicBezTo>
                  <a:lnTo>
                    <a:pt x="32" y="10523"/>
                  </a:lnTo>
                  <a:cubicBezTo>
                    <a:pt x="0" y="10680"/>
                    <a:pt x="63" y="10964"/>
                    <a:pt x="252" y="11027"/>
                  </a:cubicBezTo>
                  <a:cubicBezTo>
                    <a:pt x="328" y="11070"/>
                    <a:pt x="404" y="11091"/>
                    <a:pt x="475" y="11091"/>
                  </a:cubicBezTo>
                  <a:cubicBezTo>
                    <a:pt x="613" y="11091"/>
                    <a:pt x="737" y="11014"/>
                    <a:pt x="819" y="10869"/>
                  </a:cubicBezTo>
                  <a:lnTo>
                    <a:pt x="2143" y="8475"/>
                  </a:lnTo>
                  <a:lnTo>
                    <a:pt x="6490" y="8475"/>
                  </a:lnTo>
                  <a:lnTo>
                    <a:pt x="7845" y="10869"/>
                  </a:lnTo>
                  <a:cubicBezTo>
                    <a:pt x="7907" y="11014"/>
                    <a:pt x="8037" y="11091"/>
                    <a:pt x="8173" y="11091"/>
                  </a:cubicBezTo>
                  <a:cubicBezTo>
                    <a:pt x="8243" y="11091"/>
                    <a:pt x="8316" y="11070"/>
                    <a:pt x="8381" y="11027"/>
                  </a:cubicBezTo>
                  <a:cubicBezTo>
                    <a:pt x="8570" y="10932"/>
                    <a:pt x="8664" y="10680"/>
                    <a:pt x="8538" y="10491"/>
                  </a:cubicBezTo>
                  <a:lnTo>
                    <a:pt x="5734" y="5262"/>
                  </a:lnTo>
                  <a:lnTo>
                    <a:pt x="6585" y="5482"/>
                  </a:lnTo>
                  <a:cubicBezTo>
                    <a:pt x="7120" y="3434"/>
                    <a:pt x="6931" y="4222"/>
                    <a:pt x="7624" y="1513"/>
                  </a:cubicBezTo>
                  <a:lnTo>
                    <a:pt x="204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9" name="Google Shape;5789;p70"/>
            <p:cNvSpPr/>
            <p:nvPr/>
          </p:nvSpPr>
          <p:spPr>
            <a:xfrm>
              <a:off x="-39398275" y="4073975"/>
              <a:ext cx="64600" cy="71600"/>
            </a:xfrm>
            <a:custGeom>
              <a:avLst/>
              <a:gdLst/>
              <a:ahLst/>
              <a:cxnLst/>
              <a:rect l="l" t="t" r="r" b="b"/>
              <a:pathLst>
                <a:path w="2584" h="2864" extrusionOk="0">
                  <a:moveTo>
                    <a:pt x="630" y="0"/>
                  </a:moveTo>
                  <a:cubicBezTo>
                    <a:pt x="252" y="1449"/>
                    <a:pt x="410" y="945"/>
                    <a:pt x="0" y="2395"/>
                  </a:cubicBezTo>
                  <a:lnTo>
                    <a:pt x="1607" y="2836"/>
                  </a:lnTo>
                  <a:cubicBezTo>
                    <a:pt x="1658" y="2855"/>
                    <a:pt x="1707" y="2864"/>
                    <a:pt x="1753" y="2864"/>
                  </a:cubicBezTo>
                  <a:cubicBezTo>
                    <a:pt x="1932" y="2864"/>
                    <a:pt x="2067" y="2728"/>
                    <a:pt x="2143" y="2552"/>
                  </a:cubicBezTo>
                  <a:lnTo>
                    <a:pt x="2584" y="945"/>
                  </a:lnTo>
                  <a:cubicBezTo>
                    <a:pt x="2552" y="725"/>
                    <a:pt x="2458" y="473"/>
                    <a:pt x="2237" y="441"/>
                  </a:cubicBezTo>
                  <a:lnTo>
                    <a:pt x="63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90" name="Google Shape;5790;p70"/>
          <p:cNvGrpSpPr/>
          <p:nvPr/>
        </p:nvGrpSpPr>
        <p:grpSpPr>
          <a:xfrm>
            <a:off x="3494427" y="2887053"/>
            <a:ext cx="375495" cy="370879"/>
            <a:chOff x="-37808850" y="3221575"/>
            <a:chExt cx="321375" cy="317425"/>
          </a:xfrm>
        </p:grpSpPr>
        <p:sp>
          <p:nvSpPr>
            <p:cNvPr id="5791" name="Google Shape;5791;p70"/>
            <p:cNvSpPr/>
            <p:nvPr/>
          </p:nvSpPr>
          <p:spPr>
            <a:xfrm>
              <a:off x="-37808850" y="3294050"/>
              <a:ext cx="261500" cy="244950"/>
            </a:xfrm>
            <a:custGeom>
              <a:avLst/>
              <a:gdLst/>
              <a:ahLst/>
              <a:cxnLst/>
              <a:rect l="l" t="t" r="r" b="b"/>
              <a:pathLst>
                <a:path w="10460" h="9798" extrusionOk="0">
                  <a:moveTo>
                    <a:pt x="6091" y="980"/>
                  </a:moveTo>
                  <a:cubicBezTo>
                    <a:pt x="6596" y="980"/>
                    <a:pt x="7119" y="1154"/>
                    <a:pt x="7562" y="1520"/>
                  </a:cubicBezTo>
                  <a:cubicBezTo>
                    <a:pt x="7719" y="1677"/>
                    <a:pt x="7751" y="1898"/>
                    <a:pt x="7593" y="2087"/>
                  </a:cubicBezTo>
                  <a:cubicBezTo>
                    <a:pt x="7518" y="2181"/>
                    <a:pt x="7387" y="2241"/>
                    <a:pt x="7260" y="2241"/>
                  </a:cubicBezTo>
                  <a:cubicBezTo>
                    <a:pt x="7174" y="2241"/>
                    <a:pt x="7090" y="2213"/>
                    <a:pt x="7026" y="2150"/>
                  </a:cubicBezTo>
                  <a:cubicBezTo>
                    <a:pt x="6747" y="1918"/>
                    <a:pt x="6415" y="1807"/>
                    <a:pt x="6101" y="1807"/>
                  </a:cubicBezTo>
                  <a:cubicBezTo>
                    <a:pt x="5776" y="1807"/>
                    <a:pt x="5470" y="1925"/>
                    <a:pt x="5262" y="2150"/>
                  </a:cubicBezTo>
                  <a:cubicBezTo>
                    <a:pt x="5183" y="2229"/>
                    <a:pt x="5073" y="2268"/>
                    <a:pt x="4962" y="2268"/>
                  </a:cubicBezTo>
                  <a:cubicBezTo>
                    <a:pt x="4852" y="2268"/>
                    <a:pt x="4742" y="2229"/>
                    <a:pt x="4663" y="2150"/>
                  </a:cubicBezTo>
                  <a:cubicBezTo>
                    <a:pt x="4506" y="1992"/>
                    <a:pt x="4506" y="1709"/>
                    <a:pt x="4663" y="1551"/>
                  </a:cubicBezTo>
                  <a:cubicBezTo>
                    <a:pt x="5037" y="1177"/>
                    <a:pt x="5553" y="980"/>
                    <a:pt x="6091" y="980"/>
                  </a:cubicBezTo>
                  <a:close/>
                  <a:moveTo>
                    <a:pt x="3781" y="7852"/>
                  </a:moveTo>
                  <a:lnTo>
                    <a:pt x="4348" y="8451"/>
                  </a:lnTo>
                  <a:lnTo>
                    <a:pt x="4002" y="8797"/>
                  </a:lnTo>
                  <a:cubicBezTo>
                    <a:pt x="3923" y="8876"/>
                    <a:pt x="3812" y="8915"/>
                    <a:pt x="3702" y="8915"/>
                  </a:cubicBezTo>
                  <a:cubicBezTo>
                    <a:pt x="3592" y="8915"/>
                    <a:pt x="3482" y="8876"/>
                    <a:pt x="3403" y="8797"/>
                  </a:cubicBezTo>
                  <a:cubicBezTo>
                    <a:pt x="3214" y="8640"/>
                    <a:pt x="3214" y="8356"/>
                    <a:pt x="3403" y="8199"/>
                  </a:cubicBezTo>
                  <a:lnTo>
                    <a:pt x="3781" y="7852"/>
                  </a:lnTo>
                  <a:close/>
                  <a:moveTo>
                    <a:pt x="6201" y="1"/>
                  </a:moveTo>
                  <a:cubicBezTo>
                    <a:pt x="5236" y="1"/>
                    <a:pt x="4264" y="375"/>
                    <a:pt x="3529" y="1110"/>
                  </a:cubicBezTo>
                  <a:lnTo>
                    <a:pt x="2363" y="2307"/>
                  </a:lnTo>
                  <a:cubicBezTo>
                    <a:pt x="2269" y="2370"/>
                    <a:pt x="2206" y="2402"/>
                    <a:pt x="2048" y="2402"/>
                  </a:cubicBezTo>
                  <a:cubicBezTo>
                    <a:pt x="1450" y="2465"/>
                    <a:pt x="851" y="2622"/>
                    <a:pt x="378" y="3095"/>
                  </a:cubicBezTo>
                  <a:cubicBezTo>
                    <a:pt x="0" y="3441"/>
                    <a:pt x="0" y="4040"/>
                    <a:pt x="347" y="4418"/>
                  </a:cubicBezTo>
                  <a:lnTo>
                    <a:pt x="3182" y="7254"/>
                  </a:lnTo>
                  <a:lnTo>
                    <a:pt x="2773" y="7663"/>
                  </a:lnTo>
                  <a:cubicBezTo>
                    <a:pt x="2300" y="8136"/>
                    <a:pt x="2300" y="8923"/>
                    <a:pt x="2773" y="9427"/>
                  </a:cubicBezTo>
                  <a:cubicBezTo>
                    <a:pt x="3009" y="9664"/>
                    <a:pt x="3324" y="9782"/>
                    <a:pt x="3647" y="9782"/>
                  </a:cubicBezTo>
                  <a:cubicBezTo>
                    <a:pt x="3970" y="9782"/>
                    <a:pt x="4301" y="9664"/>
                    <a:pt x="4569" y="9427"/>
                  </a:cubicBezTo>
                  <a:lnTo>
                    <a:pt x="4947" y="9018"/>
                  </a:lnTo>
                  <a:lnTo>
                    <a:pt x="5419" y="9490"/>
                  </a:lnTo>
                  <a:cubicBezTo>
                    <a:pt x="5624" y="9695"/>
                    <a:pt x="5868" y="9798"/>
                    <a:pt x="6112" y="9798"/>
                  </a:cubicBezTo>
                  <a:cubicBezTo>
                    <a:pt x="6357" y="9798"/>
                    <a:pt x="6601" y="9695"/>
                    <a:pt x="6805" y="9490"/>
                  </a:cubicBezTo>
                  <a:cubicBezTo>
                    <a:pt x="7278" y="9018"/>
                    <a:pt x="7436" y="8388"/>
                    <a:pt x="7467" y="7852"/>
                  </a:cubicBezTo>
                  <a:cubicBezTo>
                    <a:pt x="7467" y="7726"/>
                    <a:pt x="7499" y="7663"/>
                    <a:pt x="7593" y="7569"/>
                  </a:cubicBezTo>
                  <a:lnTo>
                    <a:pt x="8696" y="6466"/>
                  </a:lnTo>
                  <a:cubicBezTo>
                    <a:pt x="10460" y="4702"/>
                    <a:pt x="10145" y="1740"/>
                    <a:pt x="8066" y="511"/>
                  </a:cubicBezTo>
                  <a:cubicBezTo>
                    <a:pt x="7496" y="170"/>
                    <a:pt x="6850" y="1"/>
                    <a:pt x="620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2" name="Google Shape;5792;p70"/>
            <p:cNvSpPr/>
            <p:nvPr/>
          </p:nvSpPr>
          <p:spPr>
            <a:xfrm>
              <a:off x="-37601700" y="3221575"/>
              <a:ext cx="114225" cy="111275"/>
            </a:xfrm>
            <a:custGeom>
              <a:avLst/>
              <a:gdLst/>
              <a:ahLst/>
              <a:cxnLst/>
              <a:rect l="l" t="t" r="r" b="b"/>
              <a:pathLst>
                <a:path w="4569" h="4451" extrusionOk="0">
                  <a:moveTo>
                    <a:pt x="3226" y="0"/>
                  </a:moveTo>
                  <a:cubicBezTo>
                    <a:pt x="2907" y="0"/>
                    <a:pt x="2584" y="118"/>
                    <a:pt x="2332" y="355"/>
                  </a:cubicBezTo>
                  <a:lnTo>
                    <a:pt x="0" y="2686"/>
                  </a:lnTo>
                  <a:cubicBezTo>
                    <a:pt x="788" y="3095"/>
                    <a:pt x="1355" y="3631"/>
                    <a:pt x="1796" y="4450"/>
                  </a:cubicBezTo>
                  <a:lnTo>
                    <a:pt x="4096" y="2119"/>
                  </a:lnTo>
                  <a:cubicBezTo>
                    <a:pt x="4568" y="1646"/>
                    <a:pt x="4568" y="859"/>
                    <a:pt x="4096" y="355"/>
                  </a:cubicBezTo>
                  <a:cubicBezTo>
                    <a:pt x="3860" y="118"/>
                    <a:pt x="3545" y="0"/>
                    <a:pt x="322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93" name="Google Shape;5793;p70"/>
          <p:cNvGrpSpPr/>
          <p:nvPr/>
        </p:nvGrpSpPr>
        <p:grpSpPr>
          <a:xfrm>
            <a:off x="3503201" y="3409084"/>
            <a:ext cx="372749" cy="241158"/>
            <a:chOff x="-37806500" y="3643030"/>
            <a:chExt cx="319025" cy="206400"/>
          </a:xfrm>
        </p:grpSpPr>
        <p:sp>
          <p:nvSpPr>
            <p:cNvPr id="5794" name="Google Shape;5794;p70"/>
            <p:cNvSpPr/>
            <p:nvPr/>
          </p:nvSpPr>
          <p:spPr>
            <a:xfrm>
              <a:off x="-37615100" y="3759700"/>
              <a:ext cx="62250" cy="62250"/>
            </a:xfrm>
            <a:custGeom>
              <a:avLst/>
              <a:gdLst/>
              <a:ahLst/>
              <a:cxnLst/>
              <a:rect l="l" t="t" r="r" b="b"/>
              <a:pathLst>
                <a:path w="2490" h="2490" extrusionOk="0">
                  <a:moveTo>
                    <a:pt x="1229" y="1"/>
                  </a:moveTo>
                  <a:cubicBezTo>
                    <a:pt x="568" y="1"/>
                    <a:pt x="1" y="568"/>
                    <a:pt x="1" y="1261"/>
                  </a:cubicBezTo>
                  <a:cubicBezTo>
                    <a:pt x="1" y="1923"/>
                    <a:pt x="568" y="2490"/>
                    <a:pt x="1229" y="2490"/>
                  </a:cubicBezTo>
                  <a:cubicBezTo>
                    <a:pt x="1891" y="2490"/>
                    <a:pt x="2426" y="1954"/>
                    <a:pt x="2490" y="1261"/>
                  </a:cubicBezTo>
                  <a:cubicBezTo>
                    <a:pt x="2490" y="599"/>
                    <a:pt x="1922" y="1"/>
                    <a:pt x="122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5" name="Google Shape;5795;p70"/>
            <p:cNvSpPr/>
            <p:nvPr/>
          </p:nvSpPr>
          <p:spPr>
            <a:xfrm>
              <a:off x="-37806500" y="3643030"/>
              <a:ext cx="319025" cy="206400"/>
            </a:xfrm>
            <a:custGeom>
              <a:avLst/>
              <a:gdLst/>
              <a:ahLst/>
              <a:cxnLst/>
              <a:rect l="l" t="t" r="r" b="b"/>
              <a:pathLst>
                <a:path w="12761" h="8256" extrusionOk="0">
                  <a:moveTo>
                    <a:pt x="5357" y="1702"/>
                  </a:moveTo>
                  <a:cubicBezTo>
                    <a:pt x="5609" y="1702"/>
                    <a:pt x="5798" y="1923"/>
                    <a:pt x="5798" y="2112"/>
                  </a:cubicBezTo>
                  <a:cubicBezTo>
                    <a:pt x="5766" y="2332"/>
                    <a:pt x="5609" y="2490"/>
                    <a:pt x="5357" y="2490"/>
                  </a:cubicBezTo>
                  <a:lnTo>
                    <a:pt x="2049" y="2490"/>
                  </a:lnTo>
                  <a:cubicBezTo>
                    <a:pt x="1828" y="2490"/>
                    <a:pt x="1639" y="2301"/>
                    <a:pt x="1639" y="2112"/>
                  </a:cubicBezTo>
                  <a:cubicBezTo>
                    <a:pt x="1639" y="1860"/>
                    <a:pt x="1828" y="1702"/>
                    <a:pt x="2049" y="1702"/>
                  </a:cubicBezTo>
                  <a:close/>
                  <a:moveTo>
                    <a:pt x="5357" y="3309"/>
                  </a:moveTo>
                  <a:cubicBezTo>
                    <a:pt x="5609" y="3309"/>
                    <a:pt x="5798" y="3529"/>
                    <a:pt x="5798" y="3750"/>
                  </a:cubicBezTo>
                  <a:cubicBezTo>
                    <a:pt x="5766" y="4002"/>
                    <a:pt x="5609" y="4160"/>
                    <a:pt x="5357" y="4160"/>
                  </a:cubicBezTo>
                  <a:lnTo>
                    <a:pt x="2049" y="4160"/>
                  </a:lnTo>
                  <a:cubicBezTo>
                    <a:pt x="1828" y="4160"/>
                    <a:pt x="1639" y="3939"/>
                    <a:pt x="1639" y="3750"/>
                  </a:cubicBezTo>
                  <a:cubicBezTo>
                    <a:pt x="1639" y="3529"/>
                    <a:pt x="1828" y="3309"/>
                    <a:pt x="2049" y="3309"/>
                  </a:cubicBezTo>
                  <a:close/>
                  <a:moveTo>
                    <a:pt x="5357" y="4979"/>
                  </a:moveTo>
                  <a:cubicBezTo>
                    <a:pt x="5609" y="4979"/>
                    <a:pt x="5798" y="5168"/>
                    <a:pt x="5798" y="5388"/>
                  </a:cubicBezTo>
                  <a:cubicBezTo>
                    <a:pt x="5766" y="5640"/>
                    <a:pt x="5609" y="5798"/>
                    <a:pt x="5357" y="5798"/>
                  </a:cubicBezTo>
                  <a:lnTo>
                    <a:pt x="2049" y="5798"/>
                  </a:lnTo>
                  <a:cubicBezTo>
                    <a:pt x="1828" y="5798"/>
                    <a:pt x="1639" y="5609"/>
                    <a:pt x="1639" y="5388"/>
                  </a:cubicBezTo>
                  <a:cubicBezTo>
                    <a:pt x="1639" y="5136"/>
                    <a:pt x="1828" y="4979"/>
                    <a:pt x="2049" y="4979"/>
                  </a:cubicBezTo>
                  <a:close/>
                  <a:moveTo>
                    <a:pt x="8948" y="1671"/>
                  </a:moveTo>
                  <a:cubicBezTo>
                    <a:pt x="10082" y="1671"/>
                    <a:pt x="10996" y="2584"/>
                    <a:pt x="11028" y="3750"/>
                  </a:cubicBezTo>
                  <a:cubicBezTo>
                    <a:pt x="10996" y="4916"/>
                    <a:pt x="10082" y="5798"/>
                    <a:pt x="8948" y="5798"/>
                  </a:cubicBezTo>
                  <a:cubicBezTo>
                    <a:pt x="7814" y="5798"/>
                    <a:pt x="6900" y="4853"/>
                    <a:pt x="6869" y="3750"/>
                  </a:cubicBezTo>
                  <a:cubicBezTo>
                    <a:pt x="6869" y="2616"/>
                    <a:pt x="7814" y="1702"/>
                    <a:pt x="8948" y="1671"/>
                  </a:cubicBezTo>
                  <a:close/>
                  <a:moveTo>
                    <a:pt x="1230" y="1"/>
                  </a:moveTo>
                  <a:cubicBezTo>
                    <a:pt x="568" y="1"/>
                    <a:pt x="1" y="568"/>
                    <a:pt x="1" y="1230"/>
                  </a:cubicBezTo>
                  <a:lnTo>
                    <a:pt x="1" y="6207"/>
                  </a:lnTo>
                  <a:cubicBezTo>
                    <a:pt x="1" y="6743"/>
                    <a:pt x="379" y="7184"/>
                    <a:pt x="852" y="7373"/>
                  </a:cubicBezTo>
                  <a:lnTo>
                    <a:pt x="852" y="7846"/>
                  </a:lnTo>
                  <a:cubicBezTo>
                    <a:pt x="852" y="8098"/>
                    <a:pt x="1041" y="8255"/>
                    <a:pt x="1261" y="8255"/>
                  </a:cubicBezTo>
                  <a:lnTo>
                    <a:pt x="2931" y="8255"/>
                  </a:lnTo>
                  <a:cubicBezTo>
                    <a:pt x="3151" y="8255"/>
                    <a:pt x="3372" y="8066"/>
                    <a:pt x="3372" y="7846"/>
                  </a:cubicBezTo>
                  <a:lnTo>
                    <a:pt x="3372" y="7436"/>
                  </a:lnTo>
                  <a:lnTo>
                    <a:pt x="9421" y="7436"/>
                  </a:lnTo>
                  <a:lnTo>
                    <a:pt x="9421" y="7846"/>
                  </a:lnTo>
                  <a:cubicBezTo>
                    <a:pt x="9421" y="8098"/>
                    <a:pt x="9610" y="8255"/>
                    <a:pt x="9862" y="8255"/>
                  </a:cubicBezTo>
                  <a:lnTo>
                    <a:pt x="11500" y="8255"/>
                  </a:lnTo>
                  <a:cubicBezTo>
                    <a:pt x="11752" y="8255"/>
                    <a:pt x="11941" y="8066"/>
                    <a:pt x="11941" y="7846"/>
                  </a:cubicBezTo>
                  <a:lnTo>
                    <a:pt x="11941" y="7373"/>
                  </a:lnTo>
                  <a:cubicBezTo>
                    <a:pt x="12414" y="7215"/>
                    <a:pt x="12760" y="6743"/>
                    <a:pt x="12760" y="6207"/>
                  </a:cubicBezTo>
                  <a:lnTo>
                    <a:pt x="12760" y="1230"/>
                  </a:lnTo>
                  <a:cubicBezTo>
                    <a:pt x="12666" y="599"/>
                    <a:pt x="12099" y="1"/>
                    <a:pt x="1143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96" name="Google Shape;5796;p70"/>
          <p:cNvGrpSpPr/>
          <p:nvPr/>
        </p:nvGrpSpPr>
        <p:grpSpPr>
          <a:xfrm>
            <a:off x="3505508" y="3801381"/>
            <a:ext cx="368134" cy="371814"/>
            <a:chOff x="-37804925" y="3953450"/>
            <a:chExt cx="315075" cy="318225"/>
          </a:xfrm>
        </p:grpSpPr>
        <p:sp>
          <p:nvSpPr>
            <p:cNvPr id="5797" name="Google Shape;5797;p70"/>
            <p:cNvSpPr/>
            <p:nvPr/>
          </p:nvSpPr>
          <p:spPr>
            <a:xfrm>
              <a:off x="-37614300" y="3955025"/>
              <a:ext cx="124450" cy="186200"/>
            </a:xfrm>
            <a:custGeom>
              <a:avLst/>
              <a:gdLst/>
              <a:ahLst/>
              <a:cxnLst/>
              <a:rect l="l" t="t" r="r" b="b"/>
              <a:pathLst>
                <a:path w="4978" h="7448" extrusionOk="0">
                  <a:moveTo>
                    <a:pt x="2489" y="820"/>
                  </a:moveTo>
                  <a:cubicBezTo>
                    <a:pt x="3403" y="820"/>
                    <a:pt x="4127" y="1576"/>
                    <a:pt x="4127" y="2490"/>
                  </a:cubicBezTo>
                  <a:cubicBezTo>
                    <a:pt x="4127" y="3372"/>
                    <a:pt x="3403" y="4128"/>
                    <a:pt x="2489" y="4128"/>
                  </a:cubicBezTo>
                  <a:cubicBezTo>
                    <a:pt x="1575" y="4128"/>
                    <a:pt x="819" y="3372"/>
                    <a:pt x="819" y="2490"/>
                  </a:cubicBezTo>
                  <a:cubicBezTo>
                    <a:pt x="819" y="1576"/>
                    <a:pt x="1575" y="820"/>
                    <a:pt x="2489" y="820"/>
                  </a:cubicBezTo>
                  <a:close/>
                  <a:moveTo>
                    <a:pt x="2489" y="1"/>
                  </a:moveTo>
                  <a:cubicBezTo>
                    <a:pt x="1103" y="1"/>
                    <a:pt x="0" y="1104"/>
                    <a:pt x="0" y="2490"/>
                  </a:cubicBezTo>
                  <a:cubicBezTo>
                    <a:pt x="0" y="3214"/>
                    <a:pt x="315" y="3845"/>
                    <a:pt x="819" y="4317"/>
                  </a:cubicBezTo>
                  <a:lnTo>
                    <a:pt x="819" y="7058"/>
                  </a:lnTo>
                  <a:cubicBezTo>
                    <a:pt x="819" y="7287"/>
                    <a:pt x="1012" y="7448"/>
                    <a:pt x="1225" y="7448"/>
                  </a:cubicBezTo>
                  <a:cubicBezTo>
                    <a:pt x="1334" y="7448"/>
                    <a:pt x="1448" y="7406"/>
                    <a:pt x="1544" y="7310"/>
                  </a:cubicBezTo>
                  <a:lnTo>
                    <a:pt x="2489" y="6365"/>
                  </a:lnTo>
                  <a:lnTo>
                    <a:pt x="3434" y="7310"/>
                  </a:lnTo>
                  <a:cubicBezTo>
                    <a:pt x="3530" y="7406"/>
                    <a:pt x="3640" y="7448"/>
                    <a:pt x="3744" y="7448"/>
                  </a:cubicBezTo>
                  <a:cubicBezTo>
                    <a:pt x="3948" y="7448"/>
                    <a:pt x="4127" y="7287"/>
                    <a:pt x="4127" y="7058"/>
                  </a:cubicBezTo>
                  <a:lnTo>
                    <a:pt x="4127" y="4317"/>
                  </a:lnTo>
                  <a:cubicBezTo>
                    <a:pt x="4663" y="3845"/>
                    <a:pt x="4978" y="3214"/>
                    <a:pt x="4978" y="2490"/>
                  </a:cubicBezTo>
                  <a:cubicBezTo>
                    <a:pt x="4978" y="1104"/>
                    <a:pt x="3875" y="1"/>
                    <a:pt x="248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8" name="Google Shape;5798;p70"/>
            <p:cNvSpPr/>
            <p:nvPr/>
          </p:nvSpPr>
          <p:spPr>
            <a:xfrm>
              <a:off x="-37761600" y="4230700"/>
              <a:ext cx="270175" cy="40975"/>
            </a:xfrm>
            <a:custGeom>
              <a:avLst/>
              <a:gdLst/>
              <a:ahLst/>
              <a:cxnLst/>
              <a:rect l="l" t="t" r="r" b="b"/>
              <a:pathLst>
                <a:path w="10807" h="1639" extrusionOk="0">
                  <a:moveTo>
                    <a:pt x="1450" y="1"/>
                  </a:moveTo>
                  <a:cubicBezTo>
                    <a:pt x="1292" y="788"/>
                    <a:pt x="662" y="1387"/>
                    <a:pt x="1" y="1639"/>
                  </a:cubicBezTo>
                  <a:lnTo>
                    <a:pt x="8822" y="1639"/>
                  </a:lnTo>
                  <a:cubicBezTo>
                    <a:pt x="9799" y="1639"/>
                    <a:pt x="10649" y="946"/>
                    <a:pt x="1080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9" name="Google Shape;5799;p70"/>
            <p:cNvSpPr/>
            <p:nvPr/>
          </p:nvSpPr>
          <p:spPr>
            <a:xfrm>
              <a:off x="-37804925" y="3953450"/>
              <a:ext cx="274125" cy="295675"/>
            </a:xfrm>
            <a:custGeom>
              <a:avLst/>
              <a:gdLst/>
              <a:ahLst/>
              <a:cxnLst/>
              <a:rect l="l" t="t" r="r" b="b"/>
              <a:pathLst>
                <a:path w="10965" h="11827" extrusionOk="0">
                  <a:moveTo>
                    <a:pt x="379" y="1"/>
                  </a:moveTo>
                  <a:cubicBezTo>
                    <a:pt x="158" y="1"/>
                    <a:pt x="1" y="221"/>
                    <a:pt x="1" y="411"/>
                  </a:cubicBezTo>
                  <a:lnTo>
                    <a:pt x="1" y="10618"/>
                  </a:lnTo>
                  <a:cubicBezTo>
                    <a:pt x="1" y="11280"/>
                    <a:pt x="537" y="11815"/>
                    <a:pt x="1198" y="11815"/>
                  </a:cubicBezTo>
                  <a:cubicBezTo>
                    <a:pt x="1247" y="11823"/>
                    <a:pt x="1295" y="11826"/>
                    <a:pt x="1342" y="11826"/>
                  </a:cubicBezTo>
                  <a:cubicBezTo>
                    <a:pt x="1912" y="11826"/>
                    <a:pt x="2395" y="11318"/>
                    <a:pt x="2395" y="10650"/>
                  </a:cubicBezTo>
                  <a:cubicBezTo>
                    <a:pt x="2395" y="10398"/>
                    <a:pt x="2584" y="10272"/>
                    <a:pt x="2836" y="10272"/>
                  </a:cubicBezTo>
                  <a:lnTo>
                    <a:pt x="10965" y="10272"/>
                  </a:lnTo>
                  <a:lnTo>
                    <a:pt x="10965" y="8255"/>
                  </a:lnTo>
                  <a:cubicBezTo>
                    <a:pt x="10807" y="8161"/>
                    <a:pt x="10650" y="8098"/>
                    <a:pt x="10492" y="7972"/>
                  </a:cubicBezTo>
                  <a:lnTo>
                    <a:pt x="10146" y="7625"/>
                  </a:lnTo>
                  <a:lnTo>
                    <a:pt x="9799" y="7972"/>
                  </a:lnTo>
                  <a:cubicBezTo>
                    <a:pt x="9547" y="8224"/>
                    <a:pt x="9232" y="8318"/>
                    <a:pt x="8917" y="8318"/>
                  </a:cubicBezTo>
                  <a:cubicBezTo>
                    <a:pt x="8255" y="8318"/>
                    <a:pt x="7720" y="7783"/>
                    <a:pt x="7720" y="7058"/>
                  </a:cubicBezTo>
                  <a:lnTo>
                    <a:pt x="7720" y="4664"/>
                  </a:lnTo>
                  <a:cubicBezTo>
                    <a:pt x="7184" y="4065"/>
                    <a:pt x="6869" y="3309"/>
                    <a:pt x="6869" y="2490"/>
                  </a:cubicBezTo>
                  <a:cubicBezTo>
                    <a:pt x="6869" y="1513"/>
                    <a:pt x="7310" y="600"/>
                    <a:pt x="803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00" name="Google Shape;5800;p70"/>
          <p:cNvSpPr/>
          <p:nvPr/>
        </p:nvSpPr>
        <p:spPr>
          <a:xfrm>
            <a:off x="2754452" y="4266125"/>
            <a:ext cx="265986" cy="369039"/>
          </a:xfrm>
          <a:custGeom>
            <a:avLst/>
            <a:gdLst/>
            <a:ahLst/>
            <a:cxnLst/>
            <a:rect l="l" t="t" r="r" b="b"/>
            <a:pathLst>
              <a:path w="9106" h="12634" extrusionOk="0">
                <a:moveTo>
                  <a:pt x="7499" y="788"/>
                </a:moveTo>
                <a:lnTo>
                  <a:pt x="7499" y="1859"/>
                </a:lnTo>
                <a:cubicBezTo>
                  <a:pt x="7499" y="2426"/>
                  <a:pt x="7373" y="3025"/>
                  <a:pt x="7121" y="3529"/>
                </a:cubicBezTo>
                <a:cubicBezTo>
                  <a:pt x="6806" y="3466"/>
                  <a:pt x="6554" y="3434"/>
                  <a:pt x="6239" y="3434"/>
                </a:cubicBezTo>
                <a:cubicBezTo>
                  <a:pt x="5546" y="3434"/>
                  <a:pt x="4916" y="3592"/>
                  <a:pt x="4380" y="3844"/>
                </a:cubicBezTo>
                <a:cubicBezTo>
                  <a:pt x="3907" y="4096"/>
                  <a:pt x="3403" y="4222"/>
                  <a:pt x="2931" y="4222"/>
                </a:cubicBezTo>
                <a:cubicBezTo>
                  <a:pt x="2710" y="4222"/>
                  <a:pt x="2521" y="4159"/>
                  <a:pt x="2364" y="4127"/>
                </a:cubicBezTo>
                <a:cubicBezTo>
                  <a:pt x="2301" y="4001"/>
                  <a:pt x="2206" y="3938"/>
                  <a:pt x="2175" y="3812"/>
                </a:cubicBezTo>
                <a:cubicBezTo>
                  <a:pt x="1860" y="3277"/>
                  <a:pt x="1702" y="2552"/>
                  <a:pt x="1702" y="1859"/>
                </a:cubicBezTo>
                <a:lnTo>
                  <a:pt x="1702" y="788"/>
                </a:lnTo>
                <a:close/>
                <a:moveTo>
                  <a:pt x="5357" y="7278"/>
                </a:moveTo>
                <a:cubicBezTo>
                  <a:pt x="5451" y="7372"/>
                  <a:pt x="5546" y="7435"/>
                  <a:pt x="5672" y="7467"/>
                </a:cubicBezTo>
                <a:cubicBezTo>
                  <a:pt x="6869" y="8066"/>
                  <a:pt x="7436" y="9420"/>
                  <a:pt x="7436" y="10743"/>
                </a:cubicBezTo>
                <a:lnTo>
                  <a:pt x="7436" y="11279"/>
                </a:lnTo>
                <a:lnTo>
                  <a:pt x="4821" y="9294"/>
                </a:lnTo>
                <a:cubicBezTo>
                  <a:pt x="4742" y="9231"/>
                  <a:pt x="4648" y="9200"/>
                  <a:pt x="4553" y="9200"/>
                </a:cubicBezTo>
                <a:cubicBezTo>
                  <a:pt x="4459" y="9200"/>
                  <a:pt x="4364" y="9231"/>
                  <a:pt x="4285" y="9294"/>
                </a:cubicBezTo>
                <a:lnTo>
                  <a:pt x="1671" y="11279"/>
                </a:lnTo>
                <a:lnTo>
                  <a:pt x="1671" y="10743"/>
                </a:lnTo>
                <a:cubicBezTo>
                  <a:pt x="1671" y="9357"/>
                  <a:pt x="2238" y="8066"/>
                  <a:pt x="3435" y="7467"/>
                </a:cubicBezTo>
                <a:cubicBezTo>
                  <a:pt x="3561" y="7435"/>
                  <a:pt x="3624" y="7372"/>
                  <a:pt x="3750" y="7278"/>
                </a:cubicBezTo>
                <a:lnTo>
                  <a:pt x="4191" y="8160"/>
                </a:lnTo>
                <a:cubicBezTo>
                  <a:pt x="4270" y="8318"/>
                  <a:pt x="4411" y="8396"/>
                  <a:pt x="4557" y="8396"/>
                </a:cubicBezTo>
                <a:cubicBezTo>
                  <a:pt x="4703" y="8396"/>
                  <a:pt x="4853" y="8318"/>
                  <a:pt x="4947" y="8160"/>
                </a:cubicBezTo>
                <a:lnTo>
                  <a:pt x="5357" y="7278"/>
                </a:lnTo>
                <a:close/>
                <a:moveTo>
                  <a:pt x="410" y="0"/>
                </a:moveTo>
                <a:cubicBezTo>
                  <a:pt x="158" y="0"/>
                  <a:pt x="1" y="189"/>
                  <a:pt x="1" y="410"/>
                </a:cubicBezTo>
                <a:cubicBezTo>
                  <a:pt x="1" y="630"/>
                  <a:pt x="190" y="788"/>
                  <a:pt x="410" y="788"/>
                </a:cubicBezTo>
                <a:lnTo>
                  <a:pt x="820" y="788"/>
                </a:lnTo>
                <a:lnTo>
                  <a:pt x="820" y="1859"/>
                </a:lnTo>
                <a:cubicBezTo>
                  <a:pt x="820" y="3749"/>
                  <a:pt x="1734" y="5199"/>
                  <a:pt x="3088" y="5860"/>
                </a:cubicBezTo>
                <a:cubicBezTo>
                  <a:pt x="3403" y="6018"/>
                  <a:pt x="3403" y="6585"/>
                  <a:pt x="3088" y="6742"/>
                </a:cubicBezTo>
                <a:cubicBezTo>
                  <a:pt x="1576" y="7467"/>
                  <a:pt x="820" y="9042"/>
                  <a:pt x="820" y="10743"/>
                </a:cubicBezTo>
                <a:lnTo>
                  <a:pt x="820" y="11815"/>
                </a:lnTo>
                <a:lnTo>
                  <a:pt x="410" y="11815"/>
                </a:lnTo>
                <a:cubicBezTo>
                  <a:pt x="158" y="11815"/>
                  <a:pt x="1" y="12004"/>
                  <a:pt x="1" y="12256"/>
                </a:cubicBezTo>
                <a:cubicBezTo>
                  <a:pt x="1" y="12476"/>
                  <a:pt x="190" y="12634"/>
                  <a:pt x="410" y="12634"/>
                </a:cubicBezTo>
                <a:lnTo>
                  <a:pt x="8665" y="12634"/>
                </a:lnTo>
                <a:cubicBezTo>
                  <a:pt x="8917" y="12634"/>
                  <a:pt x="9106" y="12445"/>
                  <a:pt x="9106" y="12256"/>
                </a:cubicBezTo>
                <a:cubicBezTo>
                  <a:pt x="9106" y="12004"/>
                  <a:pt x="8917" y="11815"/>
                  <a:pt x="8665" y="11815"/>
                </a:cubicBezTo>
                <a:lnTo>
                  <a:pt x="8287" y="11815"/>
                </a:lnTo>
                <a:lnTo>
                  <a:pt x="8287" y="10743"/>
                </a:lnTo>
                <a:cubicBezTo>
                  <a:pt x="8287" y="9042"/>
                  <a:pt x="7530" y="7467"/>
                  <a:pt x="6018" y="6742"/>
                </a:cubicBezTo>
                <a:cubicBezTo>
                  <a:pt x="5703" y="6585"/>
                  <a:pt x="5672" y="6018"/>
                  <a:pt x="6018" y="5860"/>
                </a:cubicBezTo>
                <a:cubicBezTo>
                  <a:pt x="7530" y="5136"/>
                  <a:pt x="8287" y="3560"/>
                  <a:pt x="8287" y="1859"/>
                </a:cubicBezTo>
                <a:lnTo>
                  <a:pt x="8287" y="788"/>
                </a:lnTo>
                <a:lnTo>
                  <a:pt x="8665" y="788"/>
                </a:lnTo>
                <a:cubicBezTo>
                  <a:pt x="8917" y="788"/>
                  <a:pt x="9106" y="599"/>
                  <a:pt x="9106" y="410"/>
                </a:cubicBezTo>
                <a:cubicBezTo>
                  <a:pt x="9106" y="158"/>
                  <a:pt x="8917" y="0"/>
                  <a:pt x="8665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01" name="Google Shape;5801;p70"/>
          <p:cNvGrpSpPr/>
          <p:nvPr/>
        </p:nvGrpSpPr>
        <p:grpSpPr>
          <a:xfrm>
            <a:off x="4860977" y="1553988"/>
            <a:ext cx="355663" cy="308725"/>
            <a:chOff x="-28462125" y="3199700"/>
            <a:chExt cx="298550" cy="259150"/>
          </a:xfrm>
        </p:grpSpPr>
        <p:sp>
          <p:nvSpPr>
            <p:cNvPr id="5802" name="Google Shape;5802;p70"/>
            <p:cNvSpPr/>
            <p:nvPr/>
          </p:nvSpPr>
          <p:spPr>
            <a:xfrm>
              <a:off x="-28459750" y="3284775"/>
              <a:ext cx="296175" cy="104775"/>
            </a:xfrm>
            <a:custGeom>
              <a:avLst/>
              <a:gdLst/>
              <a:ahLst/>
              <a:cxnLst/>
              <a:rect l="l" t="t" r="r" b="b"/>
              <a:pathLst>
                <a:path w="11847" h="4191" extrusionOk="0">
                  <a:moveTo>
                    <a:pt x="5230" y="0"/>
                  </a:moveTo>
                  <a:cubicBezTo>
                    <a:pt x="5073" y="0"/>
                    <a:pt x="4947" y="63"/>
                    <a:pt x="4915" y="189"/>
                  </a:cubicBezTo>
                  <a:lnTo>
                    <a:pt x="4096" y="2080"/>
                  </a:lnTo>
                  <a:lnTo>
                    <a:pt x="347" y="2080"/>
                  </a:lnTo>
                  <a:cubicBezTo>
                    <a:pt x="158" y="2080"/>
                    <a:pt x="0" y="2237"/>
                    <a:pt x="0" y="2426"/>
                  </a:cubicBezTo>
                  <a:cubicBezTo>
                    <a:pt x="0" y="2615"/>
                    <a:pt x="158" y="2773"/>
                    <a:pt x="347" y="2773"/>
                  </a:cubicBezTo>
                  <a:lnTo>
                    <a:pt x="4316" y="2773"/>
                  </a:lnTo>
                  <a:cubicBezTo>
                    <a:pt x="4411" y="2773"/>
                    <a:pt x="4505" y="2710"/>
                    <a:pt x="4600" y="2584"/>
                  </a:cubicBezTo>
                  <a:lnTo>
                    <a:pt x="5199" y="1292"/>
                  </a:lnTo>
                  <a:lnTo>
                    <a:pt x="6238" y="3970"/>
                  </a:lnTo>
                  <a:cubicBezTo>
                    <a:pt x="6301" y="4096"/>
                    <a:pt x="6396" y="4159"/>
                    <a:pt x="6522" y="4191"/>
                  </a:cubicBezTo>
                  <a:lnTo>
                    <a:pt x="6553" y="4191"/>
                  </a:lnTo>
                  <a:cubicBezTo>
                    <a:pt x="6679" y="4191"/>
                    <a:pt x="6805" y="4127"/>
                    <a:pt x="6868" y="4033"/>
                  </a:cubicBezTo>
                  <a:lnTo>
                    <a:pt x="7624" y="2836"/>
                  </a:lnTo>
                  <a:lnTo>
                    <a:pt x="11500" y="2836"/>
                  </a:lnTo>
                  <a:cubicBezTo>
                    <a:pt x="11689" y="2836"/>
                    <a:pt x="11846" y="2678"/>
                    <a:pt x="11846" y="2458"/>
                  </a:cubicBezTo>
                  <a:cubicBezTo>
                    <a:pt x="11846" y="2269"/>
                    <a:pt x="11689" y="2111"/>
                    <a:pt x="11500" y="2111"/>
                  </a:cubicBezTo>
                  <a:lnTo>
                    <a:pt x="7435" y="2111"/>
                  </a:lnTo>
                  <a:cubicBezTo>
                    <a:pt x="7309" y="2111"/>
                    <a:pt x="7183" y="2206"/>
                    <a:pt x="7120" y="2269"/>
                  </a:cubicBezTo>
                  <a:lnTo>
                    <a:pt x="6648" y="3056"/>
                  </a:lnTo>
                  <a:lnTo>
                    <a:pt x="5545" y="221"/>
                  </a:lnTo>
                  <a:cubicBezTo>
                    <a:pt x="5514" y="95"/>
                    <a:pt x="5388" y="0"/>
                    <a:pt x="523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3" name="Google Shape;5803;p70"/>
            <p:cNvSpPr/>
            <p:nvPr/>
          </p:nvSpPr>
          <p:spPr>
            <a:xfrm>
              <a:off x="-28462125" y="3199700"/>
              <a:ext cx="295400" cy="125275"/>
            </a:xfrm>
            <a:custGeom>
              <a:avLst/>
              <a:gdLst/>
              <a:ahLst/>
              <a:cxnLst/>
              <a:rect l="l" t="t" r="r" b="b"/>
              <a:pathLst>
                <a:path w="11816" h="5011" extrusionOk="0">
                  <a:moveTo>
                    <a:pt x="3151" y="1"/>
                  </a:moveTo>
                  <a:cubicBezTo>
                    <a:pt x="1387" y="1"/>
                    <a:pt x="1" y="1419"/>
                    <a:pt x="1" y="3277"/>
                  </a:cubicBezTo>
                  <a:cubicBezTo>
                    <a:pt x="1" y="3876"/>
                    <a:pt x="158" y="4349"/>
                    <a:pt x="442" y="4821"/>
                  </a:cubicBezTo>
                  <a:lnTo>
                    <a:pt x="3655" y="4821"/>
                  </a:lnTo>
                  <a:lnTo>
                    <a:pt x="4285" y="3340"/>
                  </a:lnTo>
                  <a:cubicBezTo>
                    <a:pt x="4443" y="2994"/>
                    <a:pt x="4821" y="2773"/>
                    <a:pt x="5199" y="2710"/>
                  </a:cubicBezTo>
                  <a:cubicBezTo>
                    <a:pt x="5672" y="2710"/>
                    <a:pt x="6018" y="2994"/>
                    <a:pt x="6176" y="3403"/>
                  </a:cubicBezTo>
                  <a:lnTo>
                    <a:pt x="6806" y="5010"/>
                  </a:lnTo>
                  <a:cubicBezTo>
                    <a:pt x="6963" y="4884"/>
                    <a:pt x="7215" y="4821"/>
                    <a:pt x="7404" y="4821"/>
                  </a:cubicBezTo>
                  <a:lnTo>
                    <a:pt x="11374" y="4821"/>
                  </a:lnTo>
                  <a:cubicBezTo>
                    <a:pt x="11626" y="4349"/>
                    <a:pt x="11815" y="3813"/>
                    <a:pt x="11815" y="3277"/>
                  </a:cubicBezTo>
                  <a:cubicBezTo>
                    <a:pt x="11815" y="1419"/>
                    <a:pt x="10429" y="1"/>
                    <a:pt x="8665" y="1"/>
                  </a:cubicBezTo>
                  <a:cubicBezTo>
                    <a:pt x="7247" y="1"/>
                    <a:pt x="6396" y="977"/>
                    <a:pt x="5924" y="1860"/>
                  </a:cubicBezTo>
                  <a:cubicBezTo>
                    <a:pt x="5451" y="977"/>
                    <a:pt x="4537" y="1"/>
                    <a:pt x="315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4" name="Google Shape;5804;p70"/>
            <p:cNvSpPr/>
            <p:nvPr/>
          </p:nvSpPr>
          <p:spPr>
            <a:xfrm>
              <a:off x="-28405400" y="3360375"/>
              <a:ext cx="186675" cy="98475"/>
            </a:xfrm>
            <a:custGeom>
              <a:avLst/>
              <a:gdLst/>
              <a:ahLst/>
              <a:cxnLst/>
              <a:rect l="l" t="t" r="r" b="b"/>
              <a:pathLst>
                <a:path w="7467" h="3939" extrusionOk="0">
                  <a:moveTo>
                    <a:pt x="2962" y="1"/>
                  </a:moveTo>
                  <a:cubicBezTo>
                    <a:pt x="2773" y="284"/>
                    <a:pt x="2458" y="442"/>
                    <a:pt x="2111" y="442"/>
                  </a:cubicBezTo>
                  <a:lnTo>
                    <a:pt x="0" y="442"/>
                  </a:lnTo>
                  <a:cubicBezTo>
                    <a:pt x="158" y="599"/>
                    <a:pt x="347" y="757"/>
                    <a:pt x="536" y="914"/>
                  </a:cubicBezTo>
                  <a:cubicBezTo>
                    <a:pt x="1449" y="1734"/>
                    <a:pt x="2426" y="2647"/>
                    <a:pt x="3434" y="3813"/>
                  </a:cubicBezTo>
                  <a:cubicBezTo>
                    <a:pt x="3529" y="3907"/>
                    <a:pt x="3592" y="3939"/>
                    <a:pt x="3718" y="3939"/>
                  </a:cubicBezTo>
                  <a:cubicBezTo>
                    <a:pt x="3844" y="3939"/>
                    <a:pt x="3907" y="3907"/>
                    <a:pt x="4001" y="3813"/>
                  </a:cubicBezTo>
                  <a:cubicBezTo>
                    <a:pt x="4978" y="2584"/>
                    <a:pt x="6018" y="1734"/>
                    <a:pt x="6900" y="914"/>
                  </a:cubicBezTo>
                  <a:cubicBezTo>
                    <a:pt x="7120" y="757"/>
                    <a:pt x="7278" y="599"/>
                    <a:pt x="7467" y="442"/>
                  </a:cubicBezTo>
                  <a:lnTo>
                    <a:pt x="5860" y="442"/>
                  </a:lnTo>
                  <a:lnTo>
                    <a:pt x="5293" y="1324"/>
                  </a:lnTo>
                  <a:cubicBezTo>
                    <a:pt x="5104" y="1639"/>
                    <a:pt x="4789" y="1860"/>
                    <a:pt x="4379" y="1860"/>
                  </a:cubicBezTo>
                  <a:lnTo>
                    <a:pt x="4316" y="1860"/>
                  </a:lnTo>
                  <a:cubicBezTo>
                    <a:pt x="3907" y="1797"/>
                    <a:pt x="3592" y="1576"/>
                    <a:pt x="3434" y="1167"/>
                  </a:cubicBezTo>
                  <a:lnTo>
                    <a:pt x="296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05" name="Google Shape;5805;p70"/>
          <p:cNvGrpSpPr/>
          <p:nvPr/>
        </p:nvGrpSpPr>
        <p:grpSpPr>
          <a:xfrm>
            <a:off x="4861930" y="1988678"/>
            <a:ext cx="353757" cy="352833"/>
            <a:chOff x="-28461325" y="3545475"/>
            <a:chExt cx="296950" cy="296175"/>
          </a:xfrm>
        </p:grpSpPr>
        <p:sp>
          <p:nvSpPr>
            <p:cNvPr id="5806" name="Google Shape;5806;p70"/>
            <p:cNvSpPr/>
            <p:nvPr/>
          </p:nvSpPr>
          <p:spPr>
            <a:xfrm>
              <a:off x="-28461325" y="3666775"/>
              <a:ext cx="34675" cy="52775"/>
            </a:xfrm>
            <a:custGeom>
              <a:avLst/>
              <a:gdLst/>
              <a:ahLst/>
              <a:cxnLst/>
              <a:rect l="l" t="t" r="r" b="b"/>
              <a:pathLst>
                <a:path w="1387" h="2111" extrusionOk="0">
                  <a:moveTo>
                    <a:pt x="0" y="0"/>
                  </a:moveTo>
                  <a:lnTo>
                    <a:pt x="0" y="2111"/>
                  </a:lnTo>
                  <a:lnTo>
                    <a:pt x="1386" y="2111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7" name="Google Shape;5807;p70"/>
            <p:cNvSpPr/>
            <p:nvPr/>
          </p:nvSpPr>
          <p:spPr>
            <a:xfrm>
              <a:off x="-28461325" y="3737650"/>
              <a:ext cx="52775" cy="17350"/>
            </a:xfrm>
            <a:custGeom>
              <a:avLst/>
              <a:gdLst/>
              <a:ahLst/>
              <a:cxnLst/>
              <a:rect l="l" t="t" r="r" b="b"/>
              <a:pathLst>
                <a:path w="2111" h="694" extrusionOk="0">
                  <a:moveTo>
                    <a:pt x="0" y="1"/>
                  </a:moveTo>
                  <a:lnTo>
                    <a:pt x="0" y="694"/>
                  </a:lnTo>
                  <a:lnTo>
                    <a:pt x="1733" y="694"/>
                  </a:lnTo>
                  <a:cubicBezTo>
                    <a:pt x="1954" y="694"/>
                    <a:pt x="2111" y="536"/>
                    <a:pt x="2111" y="347"/>
                  </a:cubicBezTo>
                  <a:cubicBezTo>
                    <a:pt x="2111" y="158"/>
                    <a:pt x="1954" y="1"/>
                    <a:pt x="17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8" name="Google Shape;5808;p70"/>
            <p:cNvSpPr/>
            <p:nvPr/>
          </p:nvSpPr>
          <p:spPr>
            <a:xfrm>
              <a:off x="-28461325" y="3632100"/>
              <a:ext cx="52775" cy="17375"/>
            </a:xfrm>
            <a:custGeom>
              <a:avLst/>
              <a:gdLst/>
              <a:ahLst/>
              <a:cxnLst/>
              <a:rect l="l" t="t" r="r" b="b"/>
              <a:pathLst>
                <a:path w="2111" h="695" extrusionOk="0">
                  <a:moveTo>
                    <a:pt x="0" y="1"/>
                  </a:moveTo>
                  <a:lnTo>
                    <a:pt x="0" y="694"/>
                  </a:lnTo>
                  <a:lnTo>
                    <a:pt x="1733" y="694"/>
                  </a:lnTo>
                  <a:cubicBezTo>
                    <a:pt x="1954" y="694"/>
                    <a:pt x="2111" y="537"/>
                    <a:pt x="2111" y="348"/>
                  </a:cubicBezTo>
                  <a:cubicBezTo>
                    <a:pt x="2111" y="159"/>
                    <a:pt x="1954" y="1"/>
                    <a:pt x="17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9" name="Google Shape;5809;p70"/>
            <p:cNvSpPr/>
            <p:nvPr/>
          </p:nvSpPr>
          <p:spPr>
            <a:xfrm>
              <a:off x="-28460550" y="3545475"/>
              <a:ext cx="296175" cy="296175"/>
            </a:xfrm>
            <a:custGeom>
              <a:avLst/>
              <a:gdLst/>
              <a:ahLst/>
              <a:cxnLst/>
              <a:rect l="l" t="t" r="r" b="b"/>
              <a:pathLst>
                <a:path w="11847" h="11847" extrusionOk="0">
                  <a:moveTo>
                    <a:pt x="2427" y="0"/>
                  </a:moveTo>
                  <a:cubicBezTo>
                    <a:pt x="1072" y="0"/>
                    <a:pt x="1" y="1103"/>
                    <a:pt x="1" y="2426"/>
                  </a:cubicBezTo>
                  <a:lnTo>
                    <a:pt x="1" y="2804"/>
                  </a:lnTo>
                  <a:lnTo>
                    <a:pt x="1355" y="2804"/>
                  </a:lnTo>
                  <a:lnTo>
                    <a:pt x="1355" y="2426"/>
                  </a:lnTo>
                  <a:cubicBezTo>
                    <a:pt x="1355" y="1859"/>
                    <a:pt x="1828" y="1418"/>
                    <a:pt x="2395" y="1418"/>
                  </a:cubicBezTo>
                  <a:lnTo>
                    <a:pt x="9358" y="1418"/>
                  </a:lnTo>
                  <a:cubicBezTo>
                    <a:pt x="9956" y="1418"/>
                    <a:pt x="10366" y="1891"/>
                    <a:pt x="10366" y="2426"/>
                  </a:cubicBezTo>
                  <a:lnTo>
                    <a:pt x="10366" y="9420"/>
                  </a:lnTo>
                  <a:cubicBezTo>
                    <a:pt x="10366" y="9987"/>
                    <a:pt x="9893" y="10429"/>
                    <a:pt x="9358" y="10429"/>
                  </a:cubicBezTo>
                  <a:lnTo>
                    <a:pt x="2395" y="10429"/>
                  </a:lnTo>
                  <a:cubicBezTo>
                    <a:pt x="1797" y="10429"/>
                    <a:pt x="1355" y="9956"/>
                    <a:pt x="1355" y="9420"/>
                  </a:cubicBezTo>
                  <a:lnTo>
                    <a:pt x="1355" y="9042"/>
                  </a:lnTo>
                  <a:lnTo>
                    <a:pt x="1" y="9042"/>
                  </a:lnTo>
                  <a:lnTo>
                    <a:pt x="1" y="9420"/>
                  </a:lnTo>
                  <a:cubicBezTo>
                    <a:pt x="1" y="10744"/>
                    <a:pt x="1103" y="11846"/>
                    <a:pt x="2427" y="11846"/>
                  </a:cubicBezTo>
                  <a:lnTo>
                    <a:pt x="9389" y="11846"/>
                  </a:lnTo>
                  <a:cubicBezTo>
                    <a:pt x="10744" y="11846"/>
                    <a:pt x="11847" y="10744"/>
                    <a:pt x="11847" y="9420"/>
                  </a:cubicBezTo>
                  <a:lnTo>
                    <a:pt x="11847" y="2426"/>
                  </a:lnTo>
                  <a:cubicBezTo>
                    <a:pt x="11847" y="1103"/>
                    <a:pt x="10744" y="0"/>
                    <a:pt x="938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0" name="Google Shape;5810;p70"/>
            <p:cNvSpPr/>
            <p:nvPr/>
          </p:nvSpPr>
          <p:spPr>
            <a:xfrm>
              <a:off x="-28347925" y="3649450"/>
              <a:ext cx="86675" cy="86650"/>
            </a:xfrm>
            <a:custGeom>
              <a:avLst/>
              <a:gdLst/>
              <a:ahLst/>
              <a:cxnLst/>
              <a:rect l="l" t="t" r="r" b="b"/>
              <a:pathLst>
                <a:path w="3467" h="3466" extrusionOk="0">
                  <a:moveTo>
                    <a:pt x="1387" y="0"/>
                  </a:moveTo>
                  <a:lnTo>
                    <a:pt x="1387" y="1040"/>
                  </a:lnTo>
                  <a:cubicBezTo>
                    <a:pt x="1387" y="1229"/>
                    <a:pt x="1230" y="1386"/>
                    <a:pt x="1041" y="1386"/>
                  </a:cubicBezTo>
                  <a:lnTo>
                    <a:pt x="1" y="1386"/>
                  </a:lnTo>
                  <a:lnTo>
                    <a:pt x="1" y="2111"/>
                  </a:lnTo>
                  <a:lnTo>
                    <a:pt x="1041" y="2111"/>
                  </a:lnTo>
                  <a:cubicBezTo>
                    <a:pt x="1230" y="2111"/>
                    <a:pt x="1387" y="2268"/>
                    <a:pt x="1387" y="2457"/>
                  </a:cubicBezTo>
                  <a:lnTo>
                    <a:pt x="1387" y="3466"/>
                  </a:lnTo>
                  <a:lnTo>
                    <a:pt x="2080" y="3466"/>
                  </a:lnTo>
                  <a:lnTo>
                    <a:pt x="2080" y="2457"/>
                  </a:lnTo>
                  <a:cubicBezTo>
                    <a:pt x="2080" y="2268"/>
                    <a:pt x="2238" y="2111"/>
                    <a:pt x="2458" y="2111"/>
                  </a:cubicBezTo>
                  <a:lnTo>
                    <a:pt x="3467" y="2111"/>
                  </a:lnTo>
                  <a:lnTo>
                    <a:pt x="3467" y="1386"/>
                  </a:lnTo>
                  <a:lnTo>
                    <a:pt x="2458" y="1386"/>
                  </a:lnTo>
                  <a:cubicBezTo>
                    <a:pt x="2238" y="1386"/>
                    <a:pt x="2080" y="1229"/>
                    <a:pt x="2080" y="1040"/>
                  </a:cubicBezTo>
                  <a:lnTo>
                    <a:pt x="208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1" name="Google Shape;5811;p70"/>
            <p:cNvSpPr/>
            <p:nvPr/>
          </p:nvSpPr>
          <p:spPr>
            <a:xfrm>
              <a:off x="-28408550" y="3597450"/>
              <a:ext cx="191400" cy="192200"/>
            </a:xfrm>
            <a:custGeom>
              <a:avLst/>
              <a:gdLst/>
              <a:ahLst/>
              <a:cxnLst/>
              <a:rect l="l" t="t" r="r" b="b"/>
              <a:pathLst>
                <a:path w="7656" h="7688" extrusionOk="0">
                  <a:moveTo>
                    <a:pt x="4883" y="1418"/>
                  </a:moveTo>
                  <a:cubicBezTo>
                    <a:pt x="5072" y="1418"/>
                    <a:pt x="5230" y="1576"/>
                    <a:pt x="5230" y="1765"/>
                  </a:cubicBezTo>
                  <a:lnTo>
                    <a:pt x="5230" y="2805"/>
                  </a:lnTo>
                  <a:lnTo>
                    <a:pt x="6238" y="2805"/>
                  </a:lnTo>
                  <a:cubicBezTo>
                    <a:pt x="6459" y="2805"/>
                    <a:pt x="6616" y="2962"/>
                    <a:pt x="6616" y="3151"/>
                  </a:cubicBezTo>
                  <a:lnTo>
                    <a:pt x="6616" y="4537"/>
                  </a:lnTo>
                  <a:cubicBezTo>
                    <a:pt x="6616" y="4726"/>
                    <a:pt x="6459" y="4884"/>
                    <a:pt x="6238" y="4884"/>
                  </a:cubicBezTo>
                  <a:lnTo>
                    <a:pt x="5230" y="4884"/>
                  </a:lnTo>
                  <a:lnTo>
                    <a:pt x="5230" y="5924"/>
                  </a:lnTo>
                  <a:cubicBezTo>
                    <a:pt x="5230" y="6113"/>
                    <a:pt x="5072" y="6270"/>
                    <a:pt x="4883" y="6270"/>
                  </a:cubicBezTo>
                  <a:lnTo>
                    <a:pt x="3497" y="6270"/>
                  </a:lnTo>
                  <a:cubicBezTo>
                    <a:pt x="3308" y="6270"/>
                    <a:pt x="3151" y="6113"/>
                    <a:pt x="3151" y="5924"/>
                  </a:cubicBezTo>
                  <a:lnTo>
                    <a:pt x="3151" y="4884"/>
                  </a:lnTo>
                  <a:lnTo>
                    <a:pt x="2111" y="4884"/>
                  </a:lnTo>
                  <a:cubicBezTo>
                    <a:pt x="1922" y="4884"/>
                    <a:pt x="1764" y="4726"/>
                    <a:pt x="1764" y="4537"/>
                  </a:cubicBezTo>
                  <a:lnTo>
                    <a:pt x="1764" y="3151"/>
                  </a:lnTo>
                  <a:cubicBezTo>
                    <a:pt x="1764" y="2962"/>
                    <a:pt x="1922" y="2805"/>
                    <a:pt x="2111" y="2805"/>
                  </a:cubicBezTo>
                  <a:lnTo>
                    <a:pt x="3151" y="2805"/>
                  </a:lnTo>
                  <a:lnTo>
                    <a:pt x="3151" y="1765"/>
                  </a:lnTo>
                  <a:cubicBezTo>
                    <a:pt x="3151" y="1576"/>
                    <a:pt x="3308" y="1418"/>
                    <a:pt x="3497" y="1418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757"/>
                  </a:lnTo>
                  <a:cubicBezTo>
                    <a:pt x="378" y="914"/>
                    <a:pt x="693" y="1261"/>
                    <a:pt x="693" y="1734"/>
                  </a:cubicBezTo>
                  <a:cubicBezTo>
                    <a:pt x="693" y="2175"/>
                    <a:pt x="378" y="2553"/>
                    <a:pt x="0" y="2710"/>
                  </a:cubicBezTo>
                  <a:lnTo>
                    <a:pt x="0" y="4979"/>
                  </a:lnTo>
                  <a:cubicBezTo>
                    <a:pt x="378" y="5136"/>
                    <a:pt x="693" y="5483"/>
                    <a:pt x="693" y="5955"/>
                  </a:cubicBezTo>
                  <a:cubicBezTo>
                    <a:pt x="693" y="6396"/>
                    <a:pt x="441" y="6774"/>
                    <a:pt x="0" y="6932"/>
                  </a:cubicBezTo>
                  <a:lnTo>
                    <a:pt x="0" y="7341"/>
                  </a:lnTo>
                  <a:cubicBezTo>
                    <a:pt x="0" y="7530"/>
                    <a:pt x="158" y="7688"/>
                    <a:pt x="347" y="7688"/>
                  </a:cubicBezTo>
                  <a:lnTo>
                    <a:pt x="7309" y="7688"/>
                  </a:lnTo>
                  <a:cubicBezTo>
                    <a:pt x="7498" y="7688"/>
                    <a:pt x="7656" y="7530"/>
                    <a:pt x="7656" y="7341"/>
                  </a:cubicBezTo>
                  <a:lnTo>
                    <a:pt x="7656" y="347"/>
                  </a:lnTo>
                  <a:cubicBezTo>
                    <a:pt x="7656" y="158"/>
                    <a:pt x="7498" y="1"/>
                    <a:pt x="73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12" name="Google Shape;5812;p70"/>
          <p:cNvGrpSpPr/>
          <p:nvPr/>
        </p:nvGrpSpPr>
        <p:grpSpPr>
          <a:xfrm>
            <a:off x="4858162" y="2438722"/>
            <a:ext cx="361292" cy="352803"/>
            <a:chOff x="-28463700" y="3914875"/>
            <a:chExt cx="303275" cy="296150"/>
          </a:xfrm>
        </p:grpSpPr>
        <p:sp>
          <p:nvSpPr>
            <p:cNvPr id="5813" name="Google Shape;5813;p70"/>
            <p:cNvSpPr/>
            <p:nvPr/>
          </p:nvSpPr>
          <p:spPr>
            <a:xfrm>
              <a:off x="-28333725" y="4057375"/>
              <a:ext cx="86650" cy="64650"/>
            </a:xfrm>
            <a:custGeom>
              <a:avLst/>
              <a:gdLst/>
              <a:ahLst/>
              <a:cxnLst/>
              <a:rect l="l" t="t" r="r" b="b"/>
              <a:pathLst>
                <a:path w="3466" h="2586" extrusionOk="0">
                  <a:moveTo>
                    <a:pt x="614" y="0"/>
                  </a:moveTo>
                  <a:cubicBezTo>
                    <a:pt x="287" y="0"/>
                    <a:pt x="0" y="305"/>
                    <a:pt x="0" y="696"/>
                  </a:cubicBezTo>
                  <a:cubicBezTo>
                    <a:pt x="0" y="1326"/>
                    <a:pt x="1008" y="2019"/>
                    <a:pt x="1733" y="2586"/>
                  </a:cubicBezTo>
                  <a:cubicBezTo>
                    <a:pt x="2426" y="2019"/>
                    <a:pt x="3466" y="1326"/>
                    <a:pt x="3466" y="696"/>
                  </a:cubicBezTo>
                  <a:cubicBezTo>
                    <a:pt x="3466" y="349"/>
                    <a:pt x="3214" y="3"/>
                    <a:pt x="2741" y="3"/>
                  </a:cubicBezTo>
                  <a:cubicBezTo>
                    <a:pt x="2237" y="3"/>
                    <a:pt x="2048" y="570"/>
                    <a:pt x="2048" y="570"/>
                  </a:cubicBezTo>
                  <a:cubicBezTo>
                    <a:pt x="2001" y="743"/>
                    <a:pt x="1851" y="830"/>
                    <a:pt x="1701" y="830"/>
                  </a:cubicBezTo>
                  <a:cubicBezTo>
                    <a:pt x="1552" y="830"/>
                    <a:pt x="1402" y="743"/>
                    <a:pt x="1355" y="570"/>
                  </a:cubicBezTo>
                  <a:cubicBezTo>
                    <a:pt x="1355" y="538"/>
                    <a:pt x="1166" y="3"/>
                    <a:pt x="662" y="3"/>
                  </a:cubicBezTo>
                  <a:cubicBezTo>
                    <a:pt x="646" y="1"/>
                    <a:pt x="630" y="0"/>
                    <a:pt x="61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4" name="Google Shape;5814;p70"/>
            <p:cNvSpPr/>
            <p:nvPr/>
          </p:nvSpPr>
          <p:spPr>
            <a:xfrm>
              <a:off x="-28463700" y="3914875"/>
              <a:ext cx="303275" cy="296150"/>
            </a:xfrm>
            <a:custGeom>
              <a:avLst/>
              <a:gdLst/>
              <a:ahLst/>
              <a:cxnLst/>
              <a:rect l="l" t="t" r="r" b="b"/>
              <a:pathLst>
                <a:path w="12131" h="11846" extrusionOk="0">
                  <a:moveTo>
                    <a:pt x="3744" y="3555"/>
                  </a:moveTo>
                  <a:cubicBezTo>
                    <a:pt x="3907" y="3555"/>
                    <a:pt x="4040" y="3674"/>
                    <a:pt x="4096" y="3844"/>
                  </a:cubicBezTo>
                  <a:cubicBezTo>
                    <a:pt x="4128" y="4033"/>
                    <a:pt x="3970" y="4190"/>
                    <a:pt x="3813" y="4253"/>
                  </a:cubicBezTo>
                  <a:cubicBezTo>
                    <a:pt x="2931" y="4379"/>
                    <a:pt x="2427" y="5451"/>
                    <a:pt x="2899" y="6333"/>
                  </a:cubicBezTo>
                  <a:cubicBezTo>
                    <a:pt x="2994" y="6490"/>
                    <a:pt x="2931" y="6711"/>
                    <a:pt x="2773" y="6805"/>
                  </a:cubicBezTo>
                  <a:cubicBezTo>
                    <a:pt x="2723" y="6825"/>
                    <a:pt x="2667" y="6836"/>
                    <a:pt x="2611" y="6836"/>
                  </a:cubicBezTo>
                  <a:cubicBezTo>
                    <a:pt x="2489" y="6836"/>
                    <a:pt x="2365" y="6787"/>
                    <a:pt x="2301" y="6679"/>
                  </a:cubicBezTo>
                  <a:cubicBezTo>
                    <a:pt x="1608" y="5419"/>
                    <a:pt x="2364" y="3812"/>
                    <a:pt x="3687" y="3560"/>
                  </a:cubicBezTo>
                  <a:cubicBezTo>
                    <a:pt x="3706" y="3557"/>
                    <a:pt x="3726" y="3555"/>
                    <a:pt x="3744" y="3555"/>
                  </a:cubicBezTo>
                  <a:close/>
                  <a:moveTo>
                    <a:pt x="7940" y="4946"/>
                  </a:moveTo>
                  <a:cubicBezTo>
                    <a:pt x="8728" y="4946"/>
                    <a:pt x="9326" y="5577"/>
                    <a:pt x="9326" y="6364"/>
                  </a:cubicBezTo>
                  <a:cubicBezTo>
                    <a:pt x="9326" y="7341"/>
                    <a:pt x="8381" y="7939"/>
                    <a:pt x="7121" y="9011"/>
                  </a:cubicBezTo>
                  <a:cubicBezTo>
                    <a:pt x="7058" y="9074"/>
                    <a:pt x="6979" y="9105"/>
                    <a:pt x="6900" y="9105"/>
                  </a:cubicBezTo>
                  <a:cubicBezTo>
                    <a:pt x="6822" y="9105"/>
                    <a:pt x="6743" y="9074"/>
                    <a:pt x="6680" y="9011"/>
                  </a:cubicBezTo>
                  <a:cubicBezTo>
                    <a:pt x="5420" y="7971"/>
                    <a:pt x="4474" y="7341"/>
                    <a:pt x="4474" y="6364"/>
                  </a:cubicBezTo>
                  <a:cubicBezTo>
                    <a:pt x="4474" y="5577"/>
                    <a:pt x="5105" y="4946"/>
                    <a:pt x="5861" y="4946"/>
                  </a:cubicBezTo>
                  <a:cubicBezTo>
                    <a:pt x="6365" y="4946"/>
                    <a:pt x="6711" y="5230"/>
                    <a:pt x="6932" y="5451"/>
                  </a:cubicBezTo>
                  <a:cubicBezTo>
                    <a:pt x="7121" y="5198"/>
                    <a:pt x="7467" y="4946"/>
                    <a:pt x="7940" y="4946"/>
                  </a:cubicBezTo>
                  <a:close/>
                  <a:moveTo>
                    <a:pt x="7404" y="0"/>
                  </a:moveTo>
                  <a:cubicBezTo>
                    <a:pt x="6459" y="0"/>
                    <a:pt x="5703" y="788"/>
                    <a:pt x="5703" y="1733"/>
                  </a:cubicBezTo>
                  <a:lnTo>
                    <a:pt x="5703" y="2899"/>
                  </a:lnTo>
                  <a:cubicBezTo>
                    <a:pt x="5136" y="2395"/>
                    <a:pt x="4443" y="2111"/>
                    <a:pt x="3687" y="2111"/>
                  </a:cubicBezTo>
                  <a:cubicBezTo>
                    <a:pt x="1450" y="2111"/>
                    <a:pt x="1" y="4505"/>
                    <a:pt x="977" y="6616"/>
                  </a:cubicBezTo>
                  <a:lnTo>
                    <a:pt x="2899" y="10649"/>
                  </a:lnTo>
                  <a:cubicBezTo>
                    <a:pt x="3246" y="11373"/>
                    <a:pt x="3939" y="11846"/>
                    <a:pt x="4727" y="11846"/>
                  </a:cubicBezTo>
                  <a:cubicBezTo>
                    <a:pt x="5231" y="11846"/>
                    <a:pt x="5703" y="11657"/>
                    <a:pt x="6050" y="11342"/>
                  </a:cubicBezTo>
                  <a:cubicBezTo>
                    <a:pt x="6396" y="11688"/>
                    <a:pt x="6869" y="11846"/>
                    <a:pt x="7404" y="11846"/>
                  </a:cubicBezTo>
                  <a:cubicBezTo>
                    <a:pt x="8192" y="11846"/>
                    <a:pt x="8885" y="11405"/>
                    <a:pt x="9200" y="10649"/>
                  </a:cubicBezTo>
                  <a:lnTo>
                    <a:pt x="11122" y="6616"/>
                  </a:lnTo>
                  <a:cubicBezTo>
                    <a:pt x="12130" y="4505"/>
                    <a:pt x="10618" y="2111"/>
                    <a:pt x="8413" y="2111"/>
                  </a:cubicBezTo>
                  <a:cubicBezTo>
                    <a:pt x="7656" y="2111"/>
                    <a:pt x="6963" y="2395"/>
                    <a:pt x="6396" y="2899"/>
                  </a:cubicBezTo>
                  <a:lnTo>
                    <a:pt x="6396" y="1733"/>
                  </a:lnTo>
                  <a:cubicBezTo>
                    <a:pt x="6396" y="1166"/>
                    <a:pt x="6837" y="693"/>
                    <a:pt x="7404" y="693"/>
                  </a:cubicBezTo>
                  <a:cubicBezTo>
                    <a:pt x="7593" y="693"/>
                    <a:pt x="7751" y="536"/>
                    <a:pt x="7751" y="347"/>
                  </a:cubicBezTo>
                  <a:cubicBezTo>
                    <a:pt x="7751" y="158"/>
                    <a:pt x="7593" y="0"/>
                    <a:pt x="740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15" name="Google Shape;5815;p70"/>
          <p:cNvGrpSpPr/>
          <p:nvPr/>
        </p:nvGrpSpPr>
        <p:grpSpPr>
          <a:xfrm>
            <a:off x="7092947" y="1594805"/>
            <a:ext cx="351880" cy="227092"/>
            <a:chOff x="-26573400" y="3224125"/>
            <a:chExt cx="295375" cy="190625"/>
          </a:xfrm>
        </p:grpSpPr>
        <p:sp>
          <p:nvSpPr>
            <p:cNvPr id="5816" name="Google Shape;5816;p70"/>
            <p:cNvSpPr/>
            <p:nvPr/>
          </p:nvSpPr>
          <p:spPr>
            <a:xfrm>
              <a:off x="-26330800" y="3327900"/>
              <a:ext cx="52775" cy="68750"/>
            </a:xfrm>
            <a:custGeom>
              <a:avLst/>
              <a:gdLst/>
              <a:ahLst/>
              <a:cxnLst/>
              <a:rect l="l" t="t" r="r" b="b"/>
              <a:pathLst>
                <a:path w="2111" h="2750" extrusionOk="0">
                  <a:moveTo>
                    <a:pt x="1067" y="0"/>
                  </a:moveTo>
                  <a:cubicBezTo>
                    <a:pt x="953" y="0"/>
                    <a:pt x="835" y="55"/>
                    <a:pt x="756" y="166"/>
                  </a:cubicBezTo>
                  <a:cubicBezTo>
                    <a:pt x="536" y="481"/>
                    <a:pt x="0" y="1300"/>
                    <a:pt x="0" y="1741"/>
                  </a:cubicBezTo>
                  <a:cubicBezTo>
                    <a:pt x="0" y="2308"/>
                    <a:pt x="473" y="2749"/>
                    <a:pt x="1040" y="2749"/>
                  </a:cubicBezTo>
                  <a:cubicBezTo>
                    <a:pt x="1638" y="2749"/>
                    <a:pt x="2048" y="2276"/>
                    <a:pt x="2048" y="1741"/>
                  </a:cubicBezTo>
                  <a:cubicBezTo>
                    <a:pt x="2111" y="1300"/>
                    <a:pt x="1575" y="481"/>
                    <a:pt x="1355" y="166"/>
                  </a:cubicBezTo>
                  <a:cubicBezTo>
                    <a:pt x="1292" y="55"/>
                    <a:pt x="1182" y="0"/>
                    <a:pt x="106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7" name="Google Shape;5817;p70"/>
            <p:cNvSpPr/>
            <p:nvPr/>
          </p:nvSpPr>
          <p:spPr>
            <a:xfrm>
              <a:off x="-26573400" y="3224125"/>
              <a:ext cx="293025" cy="190625"/>
            </a:xfrm>
            <a:custGeom>
              <a:avLst/>
              <a:gdLst/>
              <a:ahLst/>
              <a:cxnLst/>
              <a:rect l="l" t="t" r="r" b="b"/>
              <a:pathLst>
                <a:path w="11721" h="7625" extrusionOk="0">
                  <a:moveTo>
                    <a:pt x="10775" y="2048"/>
                  </a:moveTo>
                  <a:cubicBezTo>
                    <a:pt x="10964" y="2048"/>
                    <a:pt x="11122" y="2206"/>
                    <a:pt x="11122" y="2426"/>
                  </a:cubicBezTo>
                  <a:cubicBezTo>
                    <a:pt x="11122" y="2615"/>
                    <a:pt x="10964" y="2773"/>
                    <a:pt x="10775" y="2773"/>
                  </a:cubicBezTo>
                  <a:lnTo>
                    <a:pt x="9830" y="2773"/>
                  </a:lnTo>
                  <a:lnTo>
                    <a:pt x="9988" y="2048"/>
                  </a:lnTo>
                  <a:close/>
                  <a:moveTo>
                    <a:pt x="4474" y="2773"/>
                  </a:moveTo>
                  <a:cubicBezTo>
                    <a:pt x="4663" y="2773"/>
                    <a:pt x="4821" y="2930"/>
                    <a:pt x="4821" y="3119"/>
                  </a:cubicBezTo>
                  <a:cubicBezTo>
                    <a:pt x="4821" y="3308"/>
                    <a:pt x="4663" y="3466"/>
                    <a:pt x="4474" y="3466"/>
                  </a:cubicBezTo>
                  <a:cubicBezTo>
                    <a:pt x="4285" y="3466"/>
                    <a:pt x="4128" y="3308"/>
                    <a:pt x="4128" y="3119"/>
                  </a:cubicBezTo>
                  <a:cubicBezTo>
                    <a:pt x="4128" y="2930"/>
                    <a:pt x="4285" y="2773"/>
                    <a:pt x="4474" y="2773"/>
                  </a:cubicBezTo>
                  <a:close/>
                  <a:moveTo>
                    <a:pt x="4474" y="4159"/>
                  </a:moveTo>
                  <a:cubicBezTo>
                    <a:pt x="4663" y="4159"/>
                    <a:pt x="4821" y="4317"/>
                    <a:pt x="4821" y="4506"/>
                  </a:cubicBezTo>
                  <a:cubicBezTo>
                    <a:pt x="4821" y="4695"/>
                    <a:pt x="4663" y="4852"/>
                    <a:pt x="4474" y="4852"/>
                  </a:cubicBezTo>
                  <a:cubicBezTo>
                    <a:pt x="4285" y="4852"/>
                    <a:pt x="4128" y="4695"/>
                    <a:pt x="4128" y="4506"/>
                  </a:cubicBezTo>
                  <a:cubicBezTo>
                    <a:pt x="4128" y="4317"/>
                    <a:pt x="4285" y="4159"/>
                    <a:pt x="4474" y="4159"/>
                  </a:cubicBezTo>
                  <a:close/>
                  <a:moveTo>
                    <a:pt x="4474" y="5514"/>
                  </a:moveTo>
                  <a:cubicBezTo>
                    <a:pt x="4663" y="5514"/>
                    <a:pt x="4821" y="5671"/>
                    <a:pt x="4821" y="5892"/>
                  </a:cubicBezTo>
                  <a:cubicBezTo>
                    <a:pt x="4821" y="6081"/>
                    <a:pt x="4663" y="6238"/>
                    <a:pt x="4474" y="6238"/>
                  </a:cubicBezTo>
                  <a:cubicBezTo>
                    <a:pt x="4285" y="6238"/>
                    <a:pt x="4128" y="6081"/>
                    <a:pt x="4128" y="5892"/>
                  </a:cubicBezTo>
                  <a:cubicBezTo>
                    <a:pt x="4128" y="5671"/>
                    <a:pt x="4285" y="5514"/>
                    <a:pt x="4474" y="5514"/>
                  </a:cubicBezTo>
                  <a:close/>
                  <a:moveTo>
                    <a:pt x="3088" y="0"/>
                  </a:moveTo>
                  <a:cubicBezTo>
                    <a:pt x="1355" y="0"/>
                    <a:pt x="1" y="1418"/>
                    <a:pt x="1" y="3119"/>
                  </a:cubicBezTo>
                  <a:lnTo>
                    <a:pt x="1" y="4506"/>
                  </a:lnTo>
                  <a:cubicBezTo>
                    <a:pt x="1" y="6238"/>
                    <a:pt x="1418" y="7625"/>
                    <a:pt x="3088" y="7625"/>
                  </a:cubicBezTo>
                  <a:lnTo>
                    <a:pt x="6554" y="7625"/>
                  </a:lnTo>
                  <a:cubicBezTo>
                    <a:pt x="7152" y="7625"/>
                    <a:pt x="7593" y="7152"/>
                    <a:pt x="7593" y="6585"/>
                  </a:cubicBezTo>
                  <a:cubicBezTo>
                    <a:pt x="7593" y="6459"/>
                    <a:pt x="7562" y="6301"/>
                    <a:pt x="7499" y="6207"/>
                  </a:cubicBezTo>
                  <a:cubicBezTo>
                    <a:pt x="7940" y="6081"/>
                    <a:pt x="8255" y="5671"/>
                    <a:pt x="8255" y="5199"/>
                  </a:cubicBezTo>
                  <a:cubicBezTo>
                    <a:pt x="8255" y="5104"/>
                    <a:pt x="8223" y="4947"/>
                    <a:pt x="8192" y="4821"/>
                  </a:cubicBezTo>
                  <a:cubicBezTo>
                    <a:pt x="8633" y="4695"/>
                    <a:pt x="8948" y="4317"/>
                    <a:pt x="8948" y="3844"/>
                  </a:cubicBezTo>
                  <a:cubicBezTo>
                    <a:pt x="8948" y="3718"/>
                    <a:pt x="8885" y="3592"/>
                    <a:pt x="8854" y="3466"/>
                  </a:cubicBezTo>
                  <a:lnTo>
                    <a:pt x="10712" y="3466"/>
                  </a:lnTo>
                  <a:cubicBezTo>
                    <a:pt x="11311" y="3466"/>
                    <a:pt x="11721" y="2993"/>
                    <a:pt x="11721" y="2458"/>
                  </a:cubicBezTo>
                  <a:cubicBezTo>
                    <a:pt x="11721" y="1891"/>
                    <a:pt x="11342" y="1387"/>
                    <a:pt x="10775" y="1387"/>
                  </a:cubicBezTo>
                  <a:lnTo>
                    <a:pt x="6554" y="1387"/>
                  </a:lnTo>
                  <a:cubicBezTo>
                    <a:pt x="6806" y="1103"/>
                    <a:pt x="6932" y="757"/>
                    <a:pt x="6932" y="379"/>
                  </a:cubicBezTo>
                  <a:cubicBezTo>
                    <a:pt x="6932" y="158"/>
                    <a:pt x="6774" y="0"/>
                    <a:pt x="655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18" name="Google Shape;5818;p70"/>
          <p:cNvGrpSpPr/>
          <p:nvPr/>
        </p:nvGrpSpPr>
        <p:grpSpPr>
          <a:xfrm>
            <a:off x="7092947" y="1989140"/>
            <a:ext cx="351880" cy="351910"/>
            <a:chOff x="-26573400" y="3546250"/>
            <a:chExt cx="295375" cy="295400"/>
          </a:xfrm>
        </p:grpSpPr>
        <p:sp>
          <p:nvSpPr>
            <p:cNvPr id="5819" name="Google Shape;5819;p70"/>
            <p:cNvSpPr/>
            <p:nvPr/>
          </p:nvSpPr>
          <p:spPr>
            <a:xfrm>
              <a:off x="-26464700" y="3599225"/>
              <a:ext cx="77200" cy="38425"/>
            </a:xfrm>
            <a:custGeom>
              <a:avLst/>
              <a:gdLst/>
              <a:ahLst/>
              <a:cxnLst/>
              <a:rect l="l" t="t" r="r" b="b"/>
              <a:pathLst>
                <a:path w="3088" h="1537" extrusionOk="0">
                  <a:moveTo>
                    <a:pt x="1532" y="1"/>
                  </a:moveTo>
                  <a:cubicBezTo>
                    <a:pt x="1001" y="1"/>
                    <a:pt x="473" y="103"/>
                    <a:pt x="0" y="308"/>
                  </a:cubicBezTo>
                  <a:lnTo>
                    <a:pt x="693" y="1537"/>
                  </a:lnTo>
                  <a:cubicBezTo>
                    <a:pt x="946" y="1442"/>
                    <a:pt x="1229" y="1379"/>
                    <a:pt x="1544" y="1379"/>
                  </a:cubicBezTo>
                  <a:cubicBezTo>
                    <a:pt x="1859" y="1379"/>
                    <a:pt x="2143" y="1442"/>
                    <a:pt x="2426" y="1537"/>
                  </a:cubicBezTo>
                  <a:lnTo>
                    <a:pt x="3088" y="308"/>
                  </a:lnTo>
                  <a:cubicBezTo>
                    <a:pt x="2600" y="103"/>
                    <a:pt x="2064" y="1"/>
                    <a:pt x="153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0" name="Google Shape;5820;p70"/>
            <p:cNvSpPr/>
            <p:nvPr/>
          </p:nvSpPr>
          <p:spPr>
            <a:xfrm>
              <a:off x="-26434775" y="368645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1"/>
                  </a:moveTo>
                  <a:cubicBezTo>
                    <a:pt x="158" y="1"/>
                    <a:pt x="1" y="127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cubicBezTo>
                    <a:pt x="536" y="694"/>
                    <a:pt x="694" y="536"/>
                    <a:pt x="694" y="347"/>
                  </a:cubicBezTo>
                  <a:cubicBezTo>
                    <a:pt x="694" y="127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1" name="Google Shape;5821;p70"/>
            <p:cNvSpPr/>
            <p:nvPr/>
          </p:nvSpPr>
          <p:spPr>
            <a:xfrm>
              <a:off x="-26520625" y="3703775"/>
              <a:ext cx="55950" cy="67775"/>
            </a:xfrm>
            <a:custGeom>
              <a:avLst/>
              <a:gdLst/>
              <a:ahLst/>
              <a:cxnLst/>
              <a:rect l="l" t="t" r="r" b="b"/>
              <a:pathLst>
                <a:path w="2238" h="2711" extrusionOk="0">
                  <a:moveTo>
                    <a:pt x="1387" y="1"/>
                  </a:moveTo>
                  <a:lnTo>
                    <a:pt x="1" y="32"/>
                  </a:lnTo>
                  <a:cubicBezTo>
                    <a:pt x="127" y="1104"/>
                    <a:pt x="662" y="2080"/>
                    <a:pt x="1544" y="2710"/>
                  </a:cubicBezTo>
                  <a:lnTo>
                    <a:pt x="2237" y="1545"/>
                  </a:lnTo>
                  <a:cubicBezTo>
                    <a:pt x="1765" y="1135"/>
                    <a:pt x="1450" y="600"/>
                    <a:pt x="138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2" name="Google Shape;5822;p70"/>
            <p:cNvSpPr/>
            <p:nvPr/>
          </p:nvSpPr>
          <p:spPr>
            <a:xfrm>
              <a:off x="-26387525" y="3703000"/>
              <a:ext cx="55950" cy="67750"/>
            </a:xfrm>
            <a:custGeom>
              <a:avLst/>
              <a:gdLst/>
              <a:ahLst/>
              <a:cxnLst/>
              <a:rect l="l" t="t" r="r" b="b"/>
              <a:pathLst>
                <a:path w="2238" h="2710" extrusionOk="0">
                  <a:moveTo>
                    <a:pt x="851" y="0"/>
                  </a:moveTo>
                  <a:cubicBezTo>
                    <a:pt x="757" y="631"/>
                    <a:pt x="473" y="1166"/>
                    <a:pt x="1" y="1544"/>
                  </a:cubicBezTo>
                  <a:lnTo>
                    <a:pt x="694" y="2710"/>
                  </a:lnTo>
                  <a:cubicBezTo>
                    <a:pt x="1576" y="2080"/>
                    <a:pt x="2112" y="1103"/>
                    <a:pt x="2238" y="32"/>
                  </a:cubicBezTo>
                  <a:lnTo>
                    <a:pt x="85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3" name="Google Shape;5823;p70"/>
            <p:cNvSpPr/>
            <p:nvPr/>
          </p:nvSpPr>
          <p:spPr>
            <a:xfrm>
              <a:off x="-26573400" y="3546250"/>
              <a:ext cx="295375" cy="295400"/>
            </a:xfrm>
            <a:custGeom>
              <a:avLst/>
              <a:gdLst/>
              <a:ahLst/>
              <a:cxnLst/>
              <a:rect l="l" t="t" r="r" b="b"/>
              <a:pathLst>
                <a:path w="11815" h="11816" extrusionOk="0">
                  <a:moveTo>
                    <a:pt x="5876" y="1419"/>
                  </a:moveTo>
                  <a:cubicBezTo>
                    <a:pt x="6632" y="1419"/>
                    <a:pt x="7389" y="1608"/>
                    <a:pt x="8066" y="1986"/>
                  </a:cubicBezTo>
                  <a:cubicBezTo>
                    <a:pt x="8223" y="2049"/>
                    <a:pt x="8286" y="2301"/>
                    <a:pt x="8192" y="2458"/>
                  </a:cubicBezTo>
                  <a:lnTo>
                    <a:pt x="7152" y="4254"/>
                  </a:lnTo>
                  <a:cubicBezTo>
                    <a:pt x="7110" y="4361"/>
                    <a:pt x="6980" y="4439"/>
                    <a:pt x="6852" y="4439"/>
                  </a:cubicBezTo>
                  <a:cubicBezTo>
                    <a:pt x="6791" y="4439"/>
                    <a:pt x="6731" y="4421"/>
                    <a:pt x="6680" y="4380"/>
                  </a:cubicBezTo>
                  <a:cubicBezTo>
                    <a:pt x="6428" y="4238"/>
                    <a:pt x="6136" y="4167"/>
                    <a:pt x="5841" y="4167"/>
                  </a:cubicBezTo>
                  <a:cubicBezTo>
                    <a:pt x="5546" y="4167"/>
                    <a:pt x="5246" y="4238"/>
                    <a:pt x="4978" y="4380"/>
                  </a:cubicBezTo>
                  <a:cubicBezTo>
                    <a:pt x="4929" y="4400"/>
                    <a:pt x="4872" y="4411"/>
                    <a:pt x="4816" y="4411"/>
                  </a:cubicBezTo>
                  <a:cubicBezTo>
                    <a:pt x="4694" y="4411"/>
                    <a:pt x="4570" y="4362"/>
                    <a:pt x="4506" y="4254"/>
                  </a:cubicBezTo>
                  <a:lnTo>
                    <a:pt x="3498" y="2458"/>
                  </a:lnTo>
                  <a:cubicBezTo>
                    <a:pt x="3466" y="2301"/>
                    <a:pt x="3529" y="2080"/>
                    <a:pt x="3687" y="1986"/>
                  </a:cubicBezTo>
                  <a:cubicBezTo>
                    <a:pt x="4364" y="1608"/>
                    <a:pt x="5120" y="1419"/>
                    <a:pt x="5876" y="1419"/>
                  </a:cubicBezTo>
                  <a:close/>
                  <a:moveTo>
                    <a:pt x="5861" y="4916"/>
                  </a:moveTo>
                  <a:cubicBezTo>
                    <a:pt x="6459" y="4916"/>
                    <a:pt x="6869" y="5388"/>
                    <a:pt x="6869" y="5955"/>
                  </a:cubicBezTo>
                  <a:cubicBezTo>
                    <a:pt x="6869" y="6554"/>
                    <a:pt x="6396" y="6964"/>
                    <a:pt x="5861" y="6964"/>
                  </a:cubicBezTo>
                  <a:cubicBezTo>
                    <a:pt x="5294" y="6964"/>
                    <a:pt x="4821" y="6491"/>
                    <a:pt x="4821" y="5955"/>
                  </a:cubicBezTo>
                  <a:cubicBezTo>
                    <a:pt x="4821" y="5357"/>
                    <a:pt x="5294" y="4916"/>
                    <a:pt x="5861" y="4916"/>
                  </a:cubicBezTo>
                  <a:close/>
                  <a:moveTo>
                    <a:pt x="3813" y="5609"/>
                  </a:moveTo>
                  <a:cubicBezTo>
                    <a:pt x="4065" y="5640"/>
                    <a:pt x="4159" y="5735"/>
                    <a:pt x="4159" y="5955"/>
                  </a:cubicBezTo>
                  <a:cubicBezTo>
                    <a:pt x="4159" y="6522"/>
                    <a:pt x="4474" y="7090"/>
                    <a:pt x="5010" y="7405"/>
                  </a:cubicBezTo>
                  <a:cubicBezTo>
                    <a:pt x="5136" y="7531"/>
                    <a:pt x="5230" y="7720"/>
                    <a:pt x="5104" y="7877"/>
                  </a:cubicBezTo>
                  <a:lnTo>
                    <a:pt x="4033" y="9641"/>
                  </a:lnTo>
                  <a:cubicBezTo>
                    <a:pt x="3991" y="9748"/>
                    <a:pt x="3861" y="9826"/>
                    <a:pt x="3733" y="9826"/>
                  </a:cubicBezTo>
                  <a:cubicBezTo>
                    <a:pt x="3672" y="9826"/>
                    <a:pt x="3612" y="9808"/>
                    <a:pt x="3561" y="9767"/>
                  </a:cubicBezTo>
                  <a:cubicBezTo>
                    <a:pt x="2238" y="8948"/>
                    <a:pt x="1418" y="7531"/>
                    <a:pt x="1355" y="5987"/>
                  </a:cubicBezTo>
                  <a:cubicBezTo>
                    <a:pt x="1355" y="5798"/>
                    <a:pt x="1544" y="5640"/>
                    <a:pt x="1733" y="5640"/>
                  </a:cubicBezTo>
                  <a:lnTo>
                    <a:pt x="3813" y="5609"/>
                  </a:lnTo>
                  <a:close/>
                  <a:moveTo>
                    <a:pt x="8003" y="5640"/>
                  </a:moveTo>
                  <a:lnTo>
                    <a:pt x="10082" y="5672"/>
                  </a:lnTo>
                  <a:cubicBezTo>
                    <a:pt x="10271" y="5672"/>
                    <a:pt x="10429" y="5829"/>
                    <a:pt x="10429" y="6018"/>
                  </a:cubicBezTo>
                  <a:cubicBezTo>
                    <a:pt x="10397" y="7562"/>
                    <a:pt x="9547" y="8980"/>
                    <a:pt x="8223" y="9799"/>
                  </a:cubicBezTo>
                  <a:cubicBezTo>
                    <a:pt x="8168" y="9844"/>
                    <a:pt x="8100" y="9865"/>
                    <a:pt x="8033" y="9865"/>
                  </a:cubicBezTo>
                  <a:cubicBezTo>
                    <a:pt x="7911" y="9865"/>
                    <a:pt x="7792" y="9795"/>
                    <a:pt x="7751" y="9673"/>
                  </a:cubicBezTo>
                  <a:lnTo>
                    <a:pt x="6680" y="7909"/>
                  </a:lnTo>
                  <a:cubicBezTo>
                    <a:pt x="6554" y="7751"/>
                    <a:pt x="6648" y="7531"/>
                    <a:pt x="6806" y="7436"/>
                  </a:cubicBezTo>
                  <a:cubicBezTo>
                    <a:pt x="7310" y="7121"/>
                    <a:pt x="7625" y="6585"/>
                    <a:pt x="7625" y="5987"/>
                  </a:cubicBezTo>
                  <a:cubicBezTo>
                    <a:pt x="7625" y="5829"/>
                    <a:pt x="7751" y="5672"/>
                    <a:pt x="8003" y="5640"/>
                  </a:cubicBezTo>
                  <a:close/>
                  <a:moveTo>
                    <a:pt x="5892" y="1"/>
                  </a:moveTo>
                  <a:cubicBezTo>
                    <a:pt x="2616" y="1"/>
                    <a:pt x="1" y="2679"/>
                    <a:pt x="1" y="5924"/>
                  </a:cubicBezTo>
                  <a:cubicBezTo>
                    <a:pt x="1" y="9137"/>
                    <a:pt x="2679" y="11815"/>
                    <a:pt x="5892" y="11815"/>
                  </a:cubicBezTo>
                  <a:cubicBezTo>
                    <a:pt x="9169" y="11815"/>
                    <a:pt x="11815" y="9137"/>
                    <a:pt x="11815" y="5924"/>
                  </a:cubicBezTo>
                  <a:cubicBezTo>
                    <a:pt x="11815" y="2679"/>
                    <a:pt x="9137" y="1"/>
                    <a:pt x="589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24" name="Google Shape;5824;p70"/>
          <p:cNvGrpSpPr/>
          <p:nvPr/>
        </p:nvGrpSpPr>
        <p:grpSpPr>
          <a:xfrm>
            <a:off x="7081228" y="2439049"/>
            <a:ext cx="375319" cy="352148"/>
            <a:chOff x="-26583625" y="3917025"/>
            <a:chExt cx="315050" cy="295600"/>
          </a:xfrm>
        </p:grpSpPr>
        <p:sp>
          <p:nvSpPr>
            <p:cNvPr id="5825" name="Google Shape;5825;p70"/>
            <p:cNvSpPr/>
            <p:nvPr/>
          </p:nvSpPr>
          <p:spPr>
            <a:xfrm>
              <a:off x="-26413500" y="3918400"/>
              <a:ext cx="144925" cy="135125"/>
            </a:xfrm>
            <a:custGeom>
              <a:avLst/>
              <a:gdLst/>
              <a:ahLst/>
              <a:cxnLst/>
              <a:rect l="l" t="t" r="r" b="b"/>
              <a:pathLst>
                <a:path w="5797" h="5405" extrusionOk="0">
                  <a:moveTo>
                    <a:pt x="2317" y="1"/>
                  </a:moveTo>
                  <a:cubicBezTo>
                    <a:pt x="1515" y="1"/>
                    <a:pt x="685" y="309"/>
                    <a:pt x="0" y="993"/>
                  </a:cubicBezTo>
                  <a:lnTo>
                    <a:pt x="1008" y="1970"/>
                  </a:lnTo>
                  <a:cubicBezTo>
                    <a:pt x="1398" y="1581"/>
                    <a:pt x="1864" y="1407"/>
                    <a:pt x="2313" y="1407"/>
                  </a:cubicBezTo>
                  <a:cubicBezTo>
                    <a:pt x="2771" y="1407"/>
                    <a:pt x="3210" y="1588"/>
                    <a:pt x="3529" y="1907"/>
                  </a:cubicBezTo>
                  <a:cubicBezTo>
                    <a:pt x="3623" y="2002"/>
                    <a:pt x="3623" y="2254"/>
                    <a:pt x="3529" y="2380"/>
                  </a:cubicBezTo>
                  <a:cubicBezTo>
                    <a:pt x="3450" y="2427"/>
                    <a:pt x="3348" y="2450"/>
                    <a:pt x="3249" y="2450"/>
                  </a:cubicBezTo>
                  <a:cubicBezTo>
                    <a:pt x="3151" y="2450"/>
                    <a:pt x="3056" y="2427"/>
                    <a:pt x="2993" y="2380"/>
                  </a:cubicBezTo>
                  <a:cubicBezTo>
                    <a:pt x="2804" y="2175"/>
                    <a:pt x="2552" y="2057"/>
                    <a:pt x="2284" y="2057"/>
                  </a:cubicBezTo>
                  <a:cubicBezTo>
                    <a:pt x="2016" y="2057"/>
                    <a:pt x="1733" y="2175"/>
                    <a:pt x="1481" y="2443"/>
                  </a:cubicBezTo>
                  <a:lnTo>
                    <a:pt x="4411" y="5404"/>
                  </a:lnTo>
                  <a:cubicBezTo>
                    <a:pt x="5797" y="4018"/>
                    <a:pt x="5640" y="2065"/>
                    <a:pt x="4505" y="899"/>
                  </a:cubicBezTo>
                  <a:cubicBezTo>
                    <a:pt x="3931" y="325"/>
                    <a:pt x="3139" y="1"/>
                    <a:pt x="231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6" name="Google Shape;5826;p70"/>
            <p:cNvSpPr/>
            <p:nvPr/>
          </p:nvSpPr>
          <p:spPr>
            <a:xfrm>
              <a:off x="-26466275" y="4026700"/>
              <a:ext cx="78775" cy="77225"/>
            </a:xfrm>
            <a:custGeom>
              <a:avLst/>
              <a:gdLst/>
              <a:ahLst/>
              <a:cxnLst/>
              <a:rect l="l" t="t" r="r" b="b"/>
              <a:pathLst>
                <a:path w="3151" h="3089" extrusionOk="0">
                  <a:moveTo>
                    <a:pt x="1339" y="1"/>
                  </a:moveTo>
                  <a:cubicBezTo>
                    <a:pt x="1253" y="1"/>
                    <a:pt x="1166" y="32"/>
                    <a:pt x="1103" y="95"/>
                  </a:cubicBezTo>
                  <a:lnTo>
                    <a:pt x="126" y="1072"/>
                  </a:lnTo>
                  <a:cubicBezTo>
                    <a:pt x="0" y="1198"/>
                    <a:pt x="0" y="1387"/>
                    <a:pt x="126" y="1545"/>
                  </a:cubicBezTo>
                  <a:lnTo>
                    <a:pt x="1576" y="2994"/>
                  </a:lnTo>
                  <a:cubicBezTo>
                    <a:pt x="1639" y="3057"/>
                    <a:pt x="1725" y="3088"/>
                    <a:pt x="1812" y="3088"/>
                  </a:cubicBezTo>
                  <a:cubicBezTo>
                    <a:pt x="1899" y="3088"/>
                    <a:pt x="1985" y="3057"/>
                    <a:pt x="2048" y="2994"/>
                  </a:cubicBezTo>
                  <a:lnTo>
                    <a:pt x="3025" y="2017"/>
                  </a:lnTo>
                  <a:cubicBezTo>
                    <a:pt x="3151" y="1891"/>
                    <a:pt x="3151" y="1671"/>
                    <a:pt x="3025" y="1545"/>
                  </a:cubicBezTo>
                  <a:lnTo>
                    <a:pt x="1576" y="95"/>
                  </a:lnTo>
                  <a:cubicBezTo>
                    <a:pt x="1513" y="32"/>
                    <a:pt x="1426" y="1"/>
                    <a:pt x="133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7" name="Google Shape;5827;p70"/>
            <p:cNvSpPr/>
            <p:nvPr/>
          </p:nvSpPr>
          <p:spPr>
            <a:xfrm>
              <a:off x="-26583625" y="4077125"/>
              <a:ext cx="144925" cy="134700"/>
            </a:xfrm>
            <a:custGeom>
              <a:avLst/>
              <a:gdLst/>
              <a:ahLst/>
              <a:cxnLst/>
              <a:rect l="l" t="t" r="r" b="b"/>
              <a:pathLst>
                <a:path w="5797" h="5388" extrusionOk="0">
                  <a:moveTo>
                    <a:pt x="1355" y="0"/>
                  </a:moveTo>
                  <a:cubicBezTo>
                    <a:pt x="0" y="1386"/>
                    <a:pt x="158" y="3340"/>
                    <a:pt x="1292" y="4474"/>
                  </a:cubicBezTo>
                  <a:cubicBezTo>
                    <a:pt x="1890" y="5072"/>
                    <a:pt x="2710" y="5388"/>
                    <a:pt x="3497" y="5388"/>
                  </a:cubicBezTo>
                  <a:cubicBezTo>
                    <a:pt x="4348" y="5388"/>
                    <a:pt x="5135" y="5072"/>
                    <a:pt x="5797" y="4411"/>
                  </a:cubicBezTo>
                  <a:lnTo>
                    <a:pt x="4820" y="3434"/>
                  </a:lnTo>
                  <a:cubicBezTo>
                    <a:pt x="4431" y="3824"/>
                    <a:pt x="3964" y="3997"/>
                    <a:pt x="3516" y="3997"/>
                  </a:cubicBezTo>
                  <a:cubicBezTo>
                    <a:pt x="3058" y="3997"/>
                    <a:pt x="2619" y="3816"/>
                    <a:pt x="2300" y="3497"/>
                  </a:cubicBezTo>
                  <a:cubicBezTo>
                    <a:pt x="2174" y="3371"/>
                    <a:pt x="2174" y="3151"/>
                    <a:pt x="2300" y="3025"/>
                  </a:cubicBezTo>
                  <a:cubicBezTo>
                    <a:pt x="2347" y="2962"/>
                    <a:pt x="2434" y="2930"/>
                    <a:pt x="2524" y="2930"/>
                  </a:cubicBezTo>
                  <a:cubicBezTo>
                    <a:pt x="2615" y="2930"/>
                    <a:pt x="2710" y="2962"/>
                    <a:pt x="2773" y="3025"/>
                  </a:cubicBezTo>
                  <a:cubicBezTo>
                    <a:pt x="2962" y="3229"/>
                    <a:pt x="3214" y="3348"/>
                    <a:pt x="3481" y="3348"/>
                  </a:cubicBezTo>
                  <a:cubicBezTo>
                    <a:pt x="3749" y="3348"/>
                    <a:pt x="4033" y="3229"/>
                    <a:pt x="4285" y="2962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8" name="Google Shape;5828;p70"/>
            <p:cNvSpPr/>
            <p:nvPr/>
          </p:nvSpPr>
          <p:spPr>
            <a:xfrm>
              <a:off x="-26581275" y="3917025"/>
              <a:ext cx="311125" cy="295600"/>
            </a:xfrm>
            <a:custGeom>
              <a:avLst/>
              <a:gdLst/>
              <a:ahLst/>
              <a:cxnLst/>
              <a:rect l="l" t="t" r="r" b="b"/>
              <a:pathLst>
                <a:path w="12445" h="11824" extrusionOk="0">
                  <a:moveTo>
                    <a:pt x="3419" y="1356"/>
                  </a:moveTo>
                  <a:cubicBezTo>
                    <a:pt x="3506" y="1356"/>
                    <a:pt x="3592" y="1379"/>
                    <a:pt x="3655" y="1426"/>
                  </a:cubicBezTo>
                  <a:cubicBezTo>
                    <a:pt x="3781" y="1552"/>
                    <a:pt x="3781" y="1741"/>
                    <a:pt x="3655" y="1899"/>
                  </a:cubicBezTo>
                  <a:cubicBezTo>
                    <a:pt x="3592" y="1962"/>
                    <a:pt x="3506" y="1994"/>
                    <a:pt x="3419" y="1994"/>
                  </a:cubicBezTo>
                  <a:cubicBezTo>
                    <a:pt x="3332" y="1994"/>
                    <a:pt x="3246" y="1962"/>
                    <a:pt x="3183" y="1899"/>
                  </a:cubicBezTo>
                  <a:cubicBezTo>
                    <a:pt x="3057" y="1804"/>
                    <a:pt x="3057" y="1552"/>
                    <a:pt x="3183" y="1426"/>
                  </a:cubicBezTo>
                  <a:cubicBezTo>
                    <a:pt x="3246" y="1379"/>
                    <a:pt x="3332" y="1356"/>
                    <a:pt x="3419" y="1356"/>
                  </a:cubicBezTo>
                  <a:close/>
                  <a:moveTo>
                    <a:pt x="4364" y="2277"/>
                  </a:moveTo>
                  <a:cubicBezTo>
                    <a:pt x="4451" y="2277"/>
                    <a:pt x="4537" y="2309"/>
                    <a:pt x="4600" y="2372"/>
                  </a:cubicBezTo>
                  <a:cubicBezTo>
                    <a:pt x="4726" y="2498"/>
                    <a:pt x="4726" y="2718"/>
                    <a:pt x="4600" y="2844"/>
                  </a:cubicBezTo>
                  <a:cubicBezTo>
                    <a:pt x="4537" y="2907"/>
                    <a:pt x="4451" y="2939"/>
                    <a:pt x="4364" y="2939"/>
                  </a:cubicBezTo>
                  <a:cubicBezTo>
                    <a:pt x="4277" y="2939"/>
                    <a:pt x="4191" y="2907"/>
                    <a:pt x="4128" y="2844"/>
                  </a:cubicBezTo>
                  <a:cubicBezTo>
                    <a:pt x="4002" y="2750"/>
                    <a:pt x="4002" y="2529"/>
                    <a:pt x="4128" y="2372"/>
                  </a:cubicBezTo>
                  <a:cubicBezTo>
                    <a:pt x="4191" y="2309"/>
                    <a:pt x="4277" y="2277"/>
                    <a:pt x="4364" y="2277"/>
                  </a:cubicBezTo>
                  <a:close/>
                  <a:moveTo>
                    <a:pt x="3179" y="2561"/>
                  </a:moveTo>
                  <a:cubicBezTo>
                    <a:pt x="3269" y="2561"/>
                    <a:pt x="3356" y="2592"/>
                    <a:pt x="3403" y="2655"/>
                  </a:cubicBezTo>
                  <a:cubicBezTo>
                    <a:pt x="3529" y="2781"/>
                    <a:pt x="3529" y="2970"/>
                    <a:pt x="3403" y="3128"/>
                  </a:cubicBezTo>
                  <a:cubicBezTo>
                    <a:pt x="3356" y="3191"/>
                    <a:pt x="3269" y="3222"/>
                    <a:pt x="3179" y="3222"/>
                  </a:cubicBezTo>
                  <a:cubicBezTo>
                    <a:pt x="3088" y="3222"/>
                    <a:pt x="2994" y="3191"/>
                    <a:pt x="2931" y="3128"/>
                  </a:cubicBezTo>
                  <a:cubicBezTo>
                    <a:pt x="2836" y="3002"/>
                    <a:pt x="2836" y="2781"/>
                    <a:pt x="2931" y="2655"/>
                  </a:cubicBezTo>
                  <a:cubicBezTo>
                    <a:pt x="2994" y="2592"/>
                    <a:pt x="3088" y="2561"/>
                    <a:pt x="3179" y="2561"/>
                  </a:cubicBezTo>
                  <a:close/>
                  <a:moveTo>
                    <a:pt x="1970" y="2813"/>
                  </a:moveTo>
                  <a:cubicBezTo>
                    <a:pt x="2056" y="2813"/>
                    <a:pt x="2143" y="2844"/>
                    <a:pt x="2206" y="2907"/>
                  </a:cubicBezTo>
                  <a:cubicBezTo>
                    <a:pt x="2300" y="3002"/>
                    <a:pt x="2300" y="3254"/>
                    <a:pt x="2206" y="3380"/>
                  </a:cubicBezTo>
                  <a:cubicBezTo>
                    <a:pt x="2143" y="3427"/>
                    <a:pt x="2048" y="3451"/>
                    <a:pt x="1958" y="3451"/>
                  </a:cubicBezTo>
                  <a:cubicBezTo>
                    <a:pt x="1867" y="3451"/>
                    <a:pt x="1781" y="3427"/>
                    <a:pt x="1733" y="3380"/>
                  </a:cubicBezTo>
                  <a:cubicBezTo>
                    <a:pt x="1607" y="3254"/>
                    <a:pt x="1607" y="3002"/>
                    <a:pt x="1733" y="2907"/>
                  </a:cubicBezTo>
                  <a:cubicBezTo>
                    <a:pt x="1796" y="2844"/>
                    <a:pt x="1883" y="2813"/>
                    <a:pt x="1970" y="2813"/>
                  </a:cubicBezTo>
                  <a:close/>
                  <a:moveTo>
                    <a:pt x="2946" y="3789"/>
                  </a:moveTo>
                  <a:cubicBezTo>
                    <a:pt x="3033" y="3789"/>
                    <a:pt x="3120" y="3821"/>
                    <a:pt x="3183" y="3884"/>
                  </a:cubicBezTo>
                  <a:cubicBezTo>
                    <a:pt x="3309" y="4010"/>
                    <a:pt x="3309" y="4199"/>
                    <a:pt x="3183" y="4356"/>
                  </a:cubicBezTo>
                  <a:cubicBezTo>
                    <a:pt x="3120" y="4419"/>
                    <a:pt x="3033" y="4451"/>
                    <a:pt x="2946" y="4451"/>
                  </a:cubicBezTo>
                  <a:cubicBezTo>
                    <a:pt x="2860" y="4451"/>
                    <a:pt x="2773" y="4419"/>
                    <a:pt x="2710" y="4356"/>
                  </a:cubicBezTo>
                  <a:cubicBezTo>
                    <a:pt x="2584" y="4230"/>
                    <a:pt x="2584" y="4010"/>
                    <a:pt x="2710" y="3884"/>
                  </a:cubicBezTo>
                  <a:cubicBezTo>
                    <a:pt x="2773" y="3821"/>
                    <a:pt x="2860" y="3789"/>
                    <a:pt x="2946" y="3789"/>
                  </a:cubicBezTo>
                  <a:close/>
                  <a:moveTo>
                    <a:pt x="9480" y="7381"/>
                  </a:moveTo>
                  <a:cubicBezTo>
                    <a:pt x="9570" y="7381"/>
                    <a:pt x="9657" y="7412"/>
                    <a:pt x="9704" y="7475"/>
                  </a:cubicBezTo>
                  <a:cubicBezTo>
                    <a:pt x="9830" y="7570"/>
                    <a:pt x="9830" y="7822"/>
                    <a:pt x="9704" y="7948"/>
                  </a:cubicBezTo>
                  <a:cubicBezTo>
                    <a:pt x="9657" y="7995"/>
                    <a:pt x="9570" y="8019"/>
                    <a:pt x="9480" y="8019"/>
                  </a:cubicBezTo>
                  <a:cubicBezTo>
                    <a:pt x="9389" y="8019"/>
                    <a:pt x="9295" y="7995"/>
                    <a:pt x="9232" y="7948"/>
                  </a:cubicBezTo>
                  <a:cubicBezTo>
                    <a:pt x="9074" y="7822"/>
                    <a:pt x="9074" y="7633"/>
                    <a:pt x="9232" y="7475"/>
                  </a:cubicBezTo>
                  <a:cubicBezTo>
                    <a:pt x="9295" y="7412"/>
                    <a:pt x="9389" y="7381"/>
                    <a:pt x="9480" y="7381"/>
                  </a:cubicBezTo>
                  <a:close/>
                  <a:moveTo>
                    <a:pt x="5955" y="3640"/>
                  </a:moveTo>
                  <a:cubicBezTo>
                    <a:pt x="6223" y="3640"/>
                    <a:pt x="6491" y="3742"/>
                    <a:pt x="6680" y="3947"/>
                  </a:cubicBezTo>
                  <a:lnTo>
                    <a:pt x="8129" y="5396"/>
                  </a:lnTo>
                  <a:cubicBezTo>
                    <a:pt x="8538" y="5806"/>
                    <a:pt x="8538" y="6467"/>
                    <a:pt x="8129" y="6877"/>
                  </a:cubicBezTo>
                  <a:lnTo>
                    <a:pt x="7152" y="7853"/>
                  </a:lnTo>
                  <a:cubicBezTo>
                    <a:pt x="6963" y="8058"/>
                    <a:pt x="6695" y="8161"/>
                    <a:pt x="6428" y="8161"/>
                  </a:cubicBezTo>
                  <a:cubicBezTo>
                    <a:pt x="6160" y="8161"/>
                    <a:pt x="5892" y="8058"/>
                    <a:pt x="5703" y="7853"/>
                  </a:cubicBezTo>
                  <a:lnTo>
                    <a:pt x="4254" y="6404"/>
                  </a:lnTo>
                  <a:cubicBezTo>
                    <a:pt x="3844" y="5995"/>
                    <a:pt x="3844" y="5333"/>
                    <a:pt x="4254" y="4955"/>
                  </a:cubicBezTo>
                  <a:lnTo>
                    <a:pt x="5230" y="3947"/>
                  </a:lnTo>
                  <a:cubicBezTo>
                    <a:pt x="5419" y="3742"/>
                    <a:pt x="5687" y="3640"/>
                    <a:pt x="5955" y="3640"/>
                  </a:cubicBezTo>
                  <a:close/>
                  <a:moveTo>
                    <a:pt x="10464" y="8357"/>
                  </a:moveTo>
                  <a:cubicBezTo>
                    <a:pt x="10555" y="8357"/>
                    <a:pt x="10649" y="8389"/>
                    <a:pt x="10712" y="8452"/>
                  </a:cubicBezTo>
                  <a:cubicBezTo>
                    <a:pt x="10807" y="8578"/>
                    <a:pt x="10807" y="8799"/>
                    <a:pt x="10712" y="8925"/>
                  </a:cubicBezTo>
                  <a:cubicBezTo>
                    <a:pt x="10649" y="8988"/>
                    <a:pt x="10555" y="9019"/>
                    <a:pt x="10464" y="9019"/>
                  </a:cubicBezTo>
                  <a:cubicBezTo>
                    <a:pt x="10374" y="9019"/>
                    <a:pt x="10287" y="8988"/>
                    <a:pt x="10240" y="8925"/>
                  </a:cubicBezTo>
                  <a:cubicBezTo>
                    <a:pt x="10082" y="8799"/>
                    <a:pt x="10082" y="8610"/>
                    <a:pt x="10240" y="8452"/>
                  </a:cubicBezTo>
                  <a:cubicBezTo>
                    <a:pt x="10287" y="8389"/>
                    <a:pt x="10374" y="8357"/>
                    <a:pt x="10464" y="8357"/>
                  </a:cubicBezTo>
                  <a:close/>
                  <a:moveTo>
                    <a:pt x="9247" y="8602"/>
                  </a:moveTo>
                  <a:cubicBezTo>
                    <a:pt x="9334" y="8602"/>
                    <a:pt x="9421" y="8625"/>
                    <a:pt x="9484" y="8673"/>
                  </a:cubicBezTo>
                  <a:cubicBezTo>
                    <a:pt x="9610" y="8799"/>
                    <a:pt x="9610" y="9051"/>
                    <a:pt x="9484" y="9145"/>
                  </a:cubicBezTo>
                  <a:cubicBezTo>
                    <a:pt x="9421" y="9208"/>
                    <a:pt x="9334" y="9240"/>
                    <a:pt x="9247" y="9240"/>
                  </a:cubicBezTo>
                  <a:cubicBezTo>
                    <a:pt x="9161" y="9240"/>
                    <a:pt x="9074" y="9208"/>
                    <a:pt x="9011" y="9145"/>
                  </a:cubicBezTo>
                  <a:cubicBezTo>
                    <a:pt x="8854" y="9051"/>
                    <a:pt x="8854" y="8830"/>
                    <a:pt x="9011" y="8673"/>
                  </a:cubicBezTo>
                  <a:cubicBezTo>
                    <a:pt x="9074" y="8625"/>
                    <a:pt x="9161" y="8602"/>
                    <a:pt x="9247" y="8602"/>
                  </a:cubicBezTo>
                  <a:close/>
                  <a:moveTo>
                    <a:pt x="8030" y="8862"/>
                  </a:moveTo>
                  <a:cubicBezTo>
                    <a:pt x="8121" y="8862"/>
                    <a:pt x="8208" y="8893"/>
                    <a:pt x="8255" y="8956"/>
                  </a:cubicBezTo>
                  <a:cubicBezTo>
                    <a:pt x="8381" y="9082"/>
                    <a:pt x="8381" y="9303"/>
                    <a:pt x="8255" y="9429"/>
                  </a:cubicBezTo>
                  <a:cubicBezTo>
                    <a:pt x="8192" y="9492"/>
                    <a:pt x="8105" y="9523"/>
                    <a:pt x="8019" y="9523"/>
                  </a:cubicBezTo>
                  <a:cubicBezTo>
                    <a:pt x="7932" y="9523"/>
                    <a:pt x="7845" y="9492"/>
                    <a:pt x="7782" y="9429"/>
                  </a:cubicBezTo>
                  <a:cubicBezTo>
                    <a:pt x="7656" y="9303"/>
                    <a:pt x="7656" y="9082"/>
                    <a:pt x="7782" y="8956"/>
                  </a:cubicBezTo>
                  <a:cubicBezTo>
                    <a:pt x="7845" y="8893"/>
                    <a:pt x="7940" y="8862"/>
                    <a:pt x="8030" y="8862"/>
                  </a:cubicBezTo>
                  <a:close/>
                  <a:moveTo>
                    <a:pt x="8964" y="9862"/>
                  </a:moveTo>
                  <a:cubicBezTo>
                    <a:pt x="9050" y="9862"/>
                    <a:pt x="9137" y="9885"/>
                    <a:pt x="9200" y="9933"/>
                  </a:cubicBezTo>
                  <a:cubicBezTo>
                    <a:pt x="9326" y="10059"/>
                    <a:pt x="9326" y="10279"/>
                    <a:pt x="9200" y="10405"/>
                  </a:cubicBezTo>
                  <a:cubicBezTo>
                    <a:pt x="9137" y="10468"/>
                    <a:pt x="9050" y="10500"/>
                    <a:pt x="8964" y="10500"/>
                  </a:cubicBezTo>
                  <a:cubicBezTo>
                    <a:pt x="8877" y="10500"/>
                    <a:pt x="8791" y="10468"/>
                    <a:pt x="8727" y="10405"/>
                  </a:cubicBezTo>
                  <a:cubicBezTo>
                    <a:pt x="8601" y="10311"/>
                    <a:pt x="8601" y="10059"/>
                    <a:pt x="8727" y="9933"/>
                  </a:cubicBezTo>
                  <a:cubicBezTo>
                    <a:pt x="8791" y="9885"/>
                    <a:pt x="8877" y="9862"/>
                    <a:pt x="8964" y="9862"/>
                  </a:cubicBezTo>
                  <a:close/>
                  <a:moveTo>
                    <a:pt x="3415" y="1"/>
                  </a:moveTo>
                  <a:cubicBezTo>
                    <a:pt x="2616" y="1"/>
                    <a:pt x="1812" y="308"/>
                    <a:pt x="1198" y="922"/>
                  </a:cubicBezTo>
                  <a:cubicBezTo>
                    <a:pt x="1" y="2151"/>
                    <a:pt x="1" y="4104"/>
                    <a:pt x="1198" y="5333"/>
                  </a:cubicBezTo>
                  <a:lnTo>
                    <a:pt x="6806" y="10941"/>
                  </a:lnTo>
                  <a:cubicBezTo>
                    <a:pt x="7404" y="11508"/>
                    <a:pt x="8223" y="11823"/>
                    <a:pt x="9011" y="11823"/>
                  </a:cubicBezTo>
                  <a:cubicBezTo>
                    <a:pt x="9799" y="11823"/>
                    <a:pt x="10618" y="11508"/>
                    <a:pt x="11216" y="10941"/>
                  </a:cubicBezTo>
                  <a:cubicBezTo>
                    <a:pt x="12445" y="9712"/>
                    <a:pt x="12445" y="7727"/>
                    <a:pt x="11216" y="6530"/>
                  </a:cubicBezTo>
                  <a:lnTo>
                    <a:pt x="5609" y="922"/>
                  </a:lnTo>
                  <a:cubicBezTo>
                    <a:pt x="5010" y="308"/>
                    <a:pt x="4214" y="1"/>
                    <a:pt x="341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29" name="Google Shape;5829;p70"/>
          <p:cNvSpPr/>
          <p:nvPr/>
        </p:nvSpPr>
        <p:spPr>
          <a:xfrm>
            <a:off x="5748315" y="2919564"/>
            <a:ext cx="352833" cy="351880"/>
          </a:xfrm>
          <a:custGeom>
            <a:avLst/>
            <a:gdLst/>
            <a:ahLst/>
            <a:cxnLst/>
            <a:rect l="l" t="t" r="r" b="b"/>
            <a:pathLst>
              <a:path w="11847" h="11815" extrusionOk="0">
                <a:moveTo>
                  <a:pt x="4915" y="662"/>
                </a:moveTo>
                <a:cubicBezTo>
                  <a:pt x="5671" y="662"/>
                  <a:pt x="6301" y="1292"/>
                  <a:pt x="6301" y="2048"/>
                </a:cubicBezTo>
                <a:cubicBezTo>
                  <a:pt x="6301" y="2520"/>
                  <a:pt x="6081" y="2961"/>
                  <a:pt x="5577" y="3245"/>
                </a:cubicBezTo>
                <a:cubicBezTo>
                  <a:pt x="5577" y="2489"/>
                  <a:pt x="5104" y="2079"/>
                  <a:pt x="4568" y="2079"/>
                </a:cubicBezTo>
                <a:lnTo>
                  <a:pt x="1418" y="2079"/>
                </a:lnTo>
                <a:cubicBezTo>
                  <a:pt x="1008" y="2079"/>
                  <a:pt x="693" y="1764"/>
                  <a:pt x="693" y="1386"/>
                </a:cubicBezTo>
                <a:cubicBezTo>
                  <a:pt x="693" y="977"/>
                  <a:pt x="1008" y="662"/>
                  <a:pt x="1418" y="662"/>
                </a:cubicBezTo>
                <a:close/>
                <a:moveTo>
                  <a:pt x="3198" y="4915"/>
                </a:moveTo>
                <a:cubicBezTo>
                  <a:pt x="3285" y="4915"/>
                  <a:pt x="3371" y="4946"/>
                  <a:pt x="3434" y="5009"/>
                </a:cubicBezTo>
                <a:cubicBezTo>
                  <a:pt x="3529" y="5135"/>
                  <a:pt x="3529" y="5324"/>
                  <a:pt x="3434" y="5482"/>
                </a:cubicBezTo>
                <a:cubicBezTo>
                  <a:pt x="3371" y="5545"/>
                  <a:pt x="3277" y="5576"/>
                  <a:pt x="3186" y="5576"/>
                </a:cubicBezTo>
                <a:cubicBezTo>
                  <a:pt x="3096" y="5576"/>
                  <a:pt x="3009" y="5545"/>
                  <a:pt x="2962" y="5482"/>
                </a:cubicBezTo>
                <a:cubicBezTo>
                  <a:pt x="2836" y="5356"/>
                  <a:pt x="2836" y="5135"/>
                  <a:pt x="2962" y="5009"/>
                </a:cubicBezTo>
                <a:cubicBezTo>
                  <a:pt x="3025" y="4946"/>
                  <a:pt x="3111" y="4915"/>
                  <a:pt x="3198" y="4915"/>
                </a:cubicBezTo>
                <a:close/>
                <a:moveTo>
                  <a:pt x="1386" y="0"/>
                </a:moveTo>
                <a:cubicBezTo>
                  <a:pt x="630" y="0"/>
                  <a:pt x="0" y="630"/>
                  <a:pt x="0" y="1386"/>
                </a:cubicBezTo>
                <a:lnTo>
                  <a:pt x="0" y="5230"/>
                </a:lnTo>
                <a:cubicBezTo>
                  <a:pt x="0" y="5797"/>
                  <a:pt x="284" y="6301"/>
                  <a:pt x="693" y="6616"/>
                </a:cubicBezTo>
                <a:lnTo>
                  <a:pt x="693" y="4474"/>
                </a:lnTo>
                <a:cubicBezTo>
                  <a:pt x="693" y="3529"/>
                  <a:pt x="1481" y="2741"/>
                  <a:pt x="2426" y="2741"/>
                </a:cubicBezTo>
                <a:lnTo>
                  <a:pt x="4568" y="2741"/>
                </a:lnTo>
                <a:cubicBezTo>
                  <a:pt x="4758" y="2741"/>
                  <a:pt x="4915" y="2898"/>
                  <a:pt x="4915" y="3119"/>
                </a:cubicBezTo>
                <a:lnTo>
                  <a:pt x="4915" y="3466"/>
                </a:lnTo>
                <a:lnTo>
                  <a:pt x="2426" y="3466"/>
                </a:lnTo>
                <a:cubicBezTo>
                  <a:pt x="1859" y="3466"/>
                  <a:pt x="1418" y="3938"/>
                  <a:pt x="1418" y="4474"/>
                </a:cubicBezTo>
                <a:lnTo>
                  <a:pt x="1418" y="7309"/>
                </a:lnTo>
                <a:cubicBezTo>
                  <a:pt x="1418" y="7908"/>
                  <a:pt x="1922" y="8349"/>
                  <a:pt x="2521" y="8349"/>
                </a:cubicBezTo>
                <a:lnTo>
                  <a:pt x="3592" y="8349"/>
                </a:lnTo>
                <a:cubicBezTo>
                  <a:pt x="3655" y="10271"/>
                  <a:pt x="5293" y="11814"/>
                  <a:pt x="7215" y="11814"/>
                </a:cubicBezTo>
                <a:cubicBezTo>
                  <a:pt x="9263" y="11814"/>
                  <a:pt x="10838" y="9483"/>
                  <a:pt x="10838" y="7467"/>
                </a:cubicBezTo>
                <a:lnTo>
                  <a:pt x="10838" y="6931"/>
                </a:lnTo>
                <a:cubicBezTo>
                  <a:pt x="11405" y="6774"/>
                  <a:pt x="11846" y="6206"/>
                  <a:pt x="11846" y="5576"/>
                </a:cubicBezTo>
                <a:cubicBezTo>
                  <a:pt x="11846" y="4852"/>
                  <a:pt x="11216" y="4222"/>
                  <a:pt x="10460" y="4222"/>
                </a:cubicBezTo>
                <a:cubicBezTo>
                  <a:pt x="9735" y="4222"/>
                  <a:pt x="9105" y="4852"/>
                  <a:pt x="9105" y="5576"/>
                </a:cubicBezTo>
                <a:cubicBezTo>
                  <a:pt x="9105" y="6206"/>
                  <a:pt x="9515" y="6774"/>
                  <a:pt x="10113" y="6931"/>
                </a:cubicBezTo>
                <a:lnTo>
                  <a:pt x="10113" y="7467"/>
                </a:lnTo>
                <a:cubicBezTo>
                  <a:pt x="10113" y="9136"/>
                  <a:pt x="8727" y="11090"/>
                  <a:pt x="7152" y="11090"/>
                </a:cubicBezTo>
                <a:cubicBezTo>
                  <a:pt x="5577" y="11090"/>
                  <a:pt x="4316" y="9893"/>
                  <a:pt x="4253" y="8349"/>
                </a:cubicBezTo>
                <a:lnTo>
                  <a:pt x="4947" y="8349"/>
                </a:lnTo>
                <a:cubicBezTo>
                  <a:pt x="5143" y="9193"/>
                  <a:pt x="5842" y="9760"/>
                  <a:pt x="6640" y="9760"/>
                </a:cubicBezTo>
                <a:cubicBezTo>
                  <a:pt x="6736" y="9760"/>
                  <a:pt x="6833" y="9752"/>
                  <a:pt x="6931" y="9735"/>
                </a:cubicBezTo>
                <a:cubicBezTo>
                  <a:pt x="7750" y="9609"/>
                  <a:pt x="8381" y="8821"/>
                  <a:pt x="8381" y="7971"/>
                </a:cubicBezTo>
                <a:lnTo>
                  <a:pt x="8381" y="3182"/>
                </a:lnTo>
                <a:cubicBezTo>
                  <a:pt x="8381" y="3024"/>
                  <a:pt x="8412" y="2867"/>
                  <a:pt x="8507" y="2709"/>
                </a:cubicBezTo>
                <a:cubicBezTo>
                  <a:pt x="8727" y="3182"/>
                  <a:pt x="9231" y="3560"/>
                  <a:pt x="9767" y="3560"/>
                </a:cubicBezTo>
                <a:cubicBezTo>
                  <a:pt x="10460" y="3560"/>
                  <a:pt x="11846" y="2993"/>
                  <a:pt x="11846" y="2174"/>
                </a:cubicBezTo>
                <a:cubicBezTo>
                  <a:pt x="11846" y="1292"/>
                  <a:pt x="10460" y="788"/>
                  <a:pt x="9767" y="788"/>
                </a:cubicBezTo>
                <a:cubicBezTo>
                  <a:pt x="9137" y="788"/>
                  <a:pt x="8570" y="1229"/>
                  <a:pt x="8412" y="1827"/>
                </a:cubicBezTo>
                <a:cubicBezTo>
                  <a:pt x="7940" y="2142"/>
                  <a:pt x="7687" y="2646"/>
                  <a:pt x="7687" y="3245"/>
                </a:cubicBezTo>
                <a:lnTo>
                  <a:pt x="7687" y="8002"/>
                </a:lnTo>
                <a:cubicBezTo>
                  <a:pt x="7687" y="8538"/>
                  <a:pt x="7309" y="9010"/>
                  <a:pt x="6805" y="9105"/>
                </a:cubicBezTo>
                <a:cubicBezTo>
                  <a:pt x="6755" y="9111"/>
                  <a:pt x="6705" y="9114"/>
                  <a:pt x="6654" y="9114"/>
                </a:cubicBezTo>
                <a:cubicBezTo>
                  <a:pt x="6204" y="9114"/>
                  <a:pt x="5781" y="8859"/>
                  <a:pt x="5640" y="8349"/>
                </a:cubicBezTo>
                <a:cubicBezTo>
                  <a:pt x="6364" y="8160"/>
                  <a:pt x="6963" y="7498"/>
                  <a:pt x="6963" y="6648"/>
                </a:cubicBezTo>
                <a:lnTo>
                  <a:pt x="6963" y="2079"/>
                </a:lnTo>
                <a:cubicBezTo>
                  <a:pt x="6963" y="945"/>
                  <a:pt x="6018" y="0"/>
                  <a:pt x="4884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30" name="Google Shape;5830;p70"/>
          <p:cNvGrpSpPr/>
          <p:nvPr/>
        </p:nvGrpSpPr>
        <p:grpSpPr>
          <a:xfrm>
            <a:off x="5779742" y="3398079"/>
            <a:ext cx="289039" cy="352833"/>
            <a:chOff x="-24694925" y="3518700"/>
            <a:chExt cx="242625" cy="296175"/>
          </a:xfrm>
        </p:grpSpPr>
        <p:sp>
          <p:nvSpPr>
            <p:cNvPr id="5831" name="Google Shape;5831;p70"/>
            <p:cNvSpPr/>
            <p:nvPr/>
          </p:nvSpPr>
          <p:spPr>
            <a:xfrm>
              <a:off x="-24694925" y="3572250"/>
              <a:ext cx="104000" cy="112650"/>
            </a:xfrm>
            <a:custGeom>
              <a:avLst/>
              <a:gdLst/>
              <a:ahLst/>
              <a:cxnLst/>
              <a:rect l="l" t="t" r="r" b="b"/>
              <a:pathLst>
                <a:path w="4160" h="4506" extrusionOk="0">
                  <a:moveTo>
                    <a:pt x="2080" y="1"/>
                  </a:moveTo>
                  <a:cubicBezTo>
                    <a:pt x="946" y="1"/>
                    <a:pt x="1" y="946"/>
                    <a:pt x="1" y="2080"/>
                  </a:cubicBezTo>
                  <a:lnTo>
                    <a:pt x="1" y="4506"/>
                  </a:lnTo>
                  <a:lnTo>
                    <a:pt x="4160" y="4506"/>
                  </a:lnTo>
                  <a:lnTo>
                    <a:pt x="4160" y="2080"/>
                  </a:lnTo>
                  <a:cubicBezTo>
                    <a:pt x="4160" y="946"/>
                    <a:pt x="3214" y="1"/>
                    <a:pt x="208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2" name="Google Shape;5832;p70"/>
            <p:cNvSpPr/>
            <p:nvPr/>
          </p:nvSpPr>
          <p:spPr>
            <a:xfrm>
              <a:off x="-24556300" y="3648650"/>
              <a:ext cx="104000" cy="113450"/>
            </a:xfrm>
            <a:custGeom>
              <a:avLst/>
              <a:gdLst/>
              <a:ahLst/>
              <a:cxnLst/>
              <a:rect l="l" t="t" r="r" b="b"/>
              <a:pathLst>
                <a:path w="4160" h="4538" extrusionOk="0">
                  <a:moveTo>
                    <a:pt x="1" y="1"/>
                  </a:moveTo>
                  <a:lnTo>
                    <a:pt x="1" y="2458"/>
                  </a:lnTo>
                  <a:cubicBezTo>
                    <a:pt x="1" y="3592"/>
                    <a:pt x="946" y="4537"/>
                    <a:pt x="2080" y="4537"/>
                  </a:cubicBezTo>
                  <a:cubicBezTo>
                    <a:pt x="3246" y="4537"/>
                    <a:pt x="4160" y="3592"/>
                    <a:pt x="4160" y="2458"/>
                  </a:cubicBezTo>
                  <a:lnTo>
                    <a:pt x="416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3" name="Google Shape;5833;p70"/>
            <p:cNvSpPr/>
            <p:nvPr/>
          </p:nvSpPr>
          <p:spPr>
            <a:xfrm>
              <a:off x="-24694925" y="3702200"/>
              <a:ext cx="104000" cy="112675"/>
            </a:xfrm>
            <a:custGeom>
              <a:avLst/>
              <a:gdLst/>
              <a:ahLst/>
              <a:cxnLst/>
              <a:rect l="l" t="t" r="r" b="b"/>
              <a:pathLst>
                <a:path w="4160" h="4507" extrusionOk="0">
                  <a:moveTo>
                    <a:pt x="1734" y="694"/>
                  </a:moveTo>
                  <a:cubicBezTo>
                    <a:pt x="1923" y="694"/>
                    <a:pt x="2080" y="852"/>
                    <a:pt x="2080" y="1041"/>
                  </a:cubicBezTo>
                  <a:lnTo>
                    <a:pt x="2080" y="2427"/>
                  </a:lnTo>
                  <a:cubicBezTo>
                    <a:pt x="2269" y="2427"/>
                    <a:pt x="2427" y="2584"/>
                    <a:pt x="2427" y="2773"/>
                  </a:cubicBezTo>
                  <a:cubicBezTo>
                    <a:pt x="2427" y="2962"/>
                    <a:pt x="2269" y="3120"/>
                    <a:pt x="2080" y="3120"/>
                  </a:cubicBezTo>
                  <a:cubicBezTo>
                    <a:pt x="1702" y="3120"/>
                    <a:pt x="1356" y="2805"/>
                    <a:pt x="1356" y="2427"/>
                  </a:cubicBezTo>
                  <a:lnTo>
                    <a:pt x="1356" y="1041"/>
                  </a:lnTo>
                  <a:cubicBezTo>
                    <a:pt x="1356" y="852"/>
                    <a:pt x="1513" y="694"/>
                    <a:pt x="1734" y="694"/>
                  </a:cubicBezTo>
                  <a:close/>
                  <a:moveTo>
                    <a:pt x="1" y="1"/>
                  </a:moveTo>
                  <a:lnTo>
                    <a:pt x="1" y="2427"/>
                  </a:lnTo>
                  <a:cubicBezTo>
                    <a:pt x="1" y="3561"/>
                    <a:pt x="946" y="4506"/>
                    <a:pt x="2080" y="4506"/>
                  </a:cubicBezTo>
                  <a:cubicBezTo>
                    <a:pt x="3214" y="4506"/>
                    <a:pt x="4160" y="3561"/>
                    <a:pt x="4160" y="2427"/>
                  </a:cubicBezTo>
                  <a:lnTo>
                    <a:pt x="416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4" name="Google Shape;5834;p70"/>
            <p:cNvSpPr/>
            <p:nvPr/>
          </p:nvSpPr>
          <p:spPr>
            <a:xfrm>
              <a:off x="-24556300" y="3518700"/>
              <a:ext cx="104000" cy="113425"/>
            </a:xfrm>
            <a:custGeom>
              <a:avLst/>
              <a:gdLst/>
              <a:ahLst/>
              <a:cxnLst/>
              <a:rect l="l" t="t" r="r" b="b"/>
              <a:pathLst>
                <a:path w="4160" h="4537" extrusionOk="0">
                  <a:moveTo>
                    <a:pt x="2049" y="1387"/>
                  </a:moveTo>
                  <a:cubicBezTo>
                    <a:pt x="2427" y="1387"/>
                    <a:pt x="2742" y="1702"/>
                    <a:pt x="2742" y="2080"/>
                  </a:cubicBezTo>
                  <a:lnTo>
                    <a:pt x="2742" y="3466"/>
                  </a:lnTo>
                  <a:cubicBezTo>
                    <a:pt x="2742" y="3655"/>
                    <a:pt x="2584" y="3812"/>
                    <a:pt x="2395" y="3812"/>
                  </a:cubicBezTo>
                  <a:cubicBezTo>
                    <a:pt x="2206" y="3812"/>
                    <a:pt x="2049" y="3655"/>
                    <a:pt x="2049" y="3466"/>
                  </a:cubicBezTo>
                  <a:lnTo>
                    <a:pt x="2049" y="2080"/>
                  </a:lnTo>
                  <a:cubicBezTo>
                    <a:pt x="1860" y="2080"/>
                    <a:pt x="1702" y="1922"/>
                    <a:pt x="1702" y="1733"/>
                  </a:cubicBezTo>
                  <a:cubicBezTo>
                    <a:pt x="1702" y="1544"/>
                    <a:pt x="1860" y="1387"/>
                    <a:pt x="2049" y="1387"/>
                  </a:cubicBezTo>
                  <a:close/>
                  <a:moveTo>
                    <a:pt x="2080" y="0"/>
                  </a:moveTo>
                  <a:cubicBezTo>
                    <a:pt x="946" y="0"/>
                    <a:pt x="1" y="945"/>
                    <a:pt x="1" y="2080"/>
                  </a:cubicBezTo>
                  <a:lnTo>
                    <a:pt x="1" y="4537"/>
                  </a:lnTo>
                  <a:lnTo>
                    <a:pt x="4160" y="4537"/>
                  </a:lnTo>
                  <a:lnTo>
                    <a:pt x="4160" y="2080"/>
                  </a:lnTo>
                  <a:cubicBezTo>
                    <a:pt x="4160" y="945"/>
                    <a:pt x="3214" y="0"/>
                    <a:pt x="208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35" name="Google Shape;5835;p70"/>
          <p:cNvGrpSpPr/>
          <p:nvPr/>
        </p:nvGrpSpPr>
        <p:grpSpPr>
          <a:xfrm>
            <a:off x="5779280" y="3848107"/>
            <a:ext cx="289962" cy="352833"/>
            <a:chOff x="-24709100" y="3888875"/>
            <a:chExt cx="243400" cy="296175"/>
          </a:xfrm>
        </p:grpSpPr>
        <p:sp>
          <p:nvSpPr>
            <p:cNvPr id="5836" name="Google Shape;5836;p70"/>
            <p:cNvSpPr/>
            <p:nvPr/>
          </p:nvSpPr>
          <p:spPr>
            <a:xfrm>
              <a:off x="-24587800" y="3888875"/>
              <a:ext cx="105575" cy="227650"/>
            </a:xfrm>
            <a:custGeom>
              <a:avLst/>
              <a:gdLst/>
              <a:ahLst/>
              <a:cxnLst/>
              <a:rect l="l" t="t" r="r" b="b"/>
              <a:pathLst>
                <a:path w="4223" h="9106" extrusionOk="0">
                  <a:moveTo>
                    <a:pt x="2836" y="662"/>
                  </a:moveTo>
                  <a:lnTo>
                    <a:pt x="2836" y="1387"/>
                  </a:lnTo>
                  <a:lnTo>
                    <a:pt x="2143" y="1387"/>
                  </a:lnTo>
                  <a:lnTo>
                    <a:pt x="2143" y="662"/>
                  </a:lnTo>
                  <a:close/>
                  <a:moveTo>
                    <a:pt x="1072" y="4884"/>
                  </a:moveTo>
                  <a:cubicBezTo>
                    <a:pt x="1261" y="4884"/>
                    <a:pt x="1418" y="5041"/>
                    <a:pt x="1418" y="5230"/>
                  </a:cubicBezTo>
                  <a:cubicBezTo>
                    <a:pt x="1418" y="5451"/>
                    <a:pt x="1261" y="5608"/>
                    <a:pt x="1072" y="5608"/>
                  </a:cubicBezTo>
                  <a:cubicBezTo>
                    <a:pt x="851" y="5608"/>
                    <a:pt x="694" y="5451"/>
                    <a:pt x="694" y="5230"/>
                  </a:cubicBezTo>
                  <a:cubicBezTo>
                    <a:pt x="694" y="5041"/>
                    <a:pt x="851" y="4884"/>
                    <a:pt x="1072" y="4884"/>
                  </a:cubicBezTo>
                  <a:close/>
                  <a:moveTo>
                    <a:pt x="3498" y="6302"/>
                  </a:moveTo>
                  <a:lnTo>
                    <a:pt x="3498" y="6648"/>
                  </a:lnTo>
                  <a:cubicBezTo>
                    <a:pt x="3498" y="6869"/>
                    <a:pt x="3340" y="6995"/>
                    <a:pt x="3151" y="6995"/>
                  </a:cubicBezTo>
                  <a:lnTo>
                    <a:pt x="1765" y="6995"/>
                  </a:lnTo>
                  <a:cubicBezTo>
                    <a:pt x="1576" y="6995"/>
                    <a:pt x="1418" y="6869"/>
                    <a:pt x="1418" y="6648"/>
                  </a:cubicBezTo>
                  <a:lnTo>
                    <a:pt x="1418" y="6302"/>
                  </a:lnTo>
                  <a:close/>
                  <a:moveTo>
                    <a:pt x="1072" y="1"/>
                  </a:moveTo>
                  <a:cubicBezTo>
                    <a:pt x="851" y="1"/>
                    <a:pt x="694" y="158"/>
                    <a:pt x="694" y="347"/>
                  </a:cubicBezTo>
                  <a:cubicBezTo>
                    <a:pt x="694" y="568"/>
                    <a:pt x="851" y="725"/>
                    <a:pt x="1072" y="725"/>
                  </a:cubicBezTo>
                  <a:lnTo>
                    <a:pt x="1418" y="725"/>
                  </a:lnTo>
                  <a:lnTo>
                    <a:pt x="1418" y="1450"/>
                  </a:lnTo>
                  <a:cubicBezTo>
                    <a:pt x="1009" y="1576"/>
                    <a:pt x="694" y="1985"/>
                    <a:pt x="694" y="2458"/>
                  </a:cubicBezTo>
                  <a:lnTo>
                    <a:pt x="694" y="4285"/>
                  </a:lnTo>
                  <a:cubicBezTo>
                    <a:pt x="316" y="4443"/>
                    <a:pt x="1" y="4821"/>
                    <a:pt x="1" y="5293"/>
                  </a:cubicBezTo>
                  <a:cubicBezTo>
                    <a:pt x="1" y="5703"/>
                    <a:pt x="284" y="6112"/>
                    <a:pt x="694" y="6270"/>
                  </a:cubicBezTo>
                  <a:lnTo>
                    <a:pt x="694" y="6648"/>
                  </a:lnTo>
                  <a:cubicBezTo>
                    <a:pt x="694" y="7089"/>
                    <a:pt x="977" y="7499"/>
                    <a:pt x="1418" y="7656"/>
                  </a:cubicBezTo>
                  <a:lnTo>
                    <a:pt x="1418" y="8759"/>
                  </a:lnTo>
                  <a:cubicBezTo>
                    <a:pt x="1418" y="8948"/>
                    <a:pt x="1576" y="9105"/>
                    <a:pt x="1765" y="9105"/>
                  </a:cubicBezTo>
                  <a:lnTo>
                    <a:pt x="3151" y="9105"/>
                  </a:lnTo>
                  <a:cubicBezTo>
                    <a:pt x="3340" y="9105"/>
                    <a:pt x="3498" y="8948"/>
                    <a:pt x="3498" y="8759"/>
                  </a:cubicBezTo>
                  <a:lnTo>
                    <a:pt x="3498" y="7656"/>
                  </a:lnTo>
                  <a:cubicBezTo>
                    <a:pt x="3907" y="7499"/>
                    <a:pt x="4222" y="7121"/>
                    <a:pt x="4222" y="6648"/>
                  </a:cubicBezTo>
                  <a:lnTo>
                    <a:pt x="4222" y="5955"/>
                  </a:lnTo>
                  <a:lnTo>
                    <a:pt x="4222" y="2458"/>
                  </a:lnTo>
                  <a:cubicBezTo>
                    <a:pt x="4222" y="2017"/>
                    <a:pt x="3939" y="1607"/>
                    <a:pt x="3498" y="1450"/>
                  </a:cubicBezTo>
                  <a:lnTo>
                    <a:pt x="3498" y="725"/>
                  </a:lnTo>
                  <a:lnTo>
                    <a:pt x="3876" y="725"/>
                  </a:lnTo>
                  <a:cubicBezTo>
                    <a:pt x="4065" y="725"/>
                    <a:pt x="4222" y="568"/>
                    <a:pt x="4222" y="347"/>
                  </a:cubicBezTo>
                  <a:cubicBezTo>
                    <a:pt x="4222" y="158"/>
                    <a:pt x="4065" y="1"/>
                    <a:pt x="38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7" name="Google Shape;5837;p70"/>
            <p:cNvSpPr/>
            <p:nvPr/>
          </p:nvSpPr>
          <p:spPr>
            <a:xfrm>
              <a:off x="-24536600" y="4132250"/>
              <a:ext cx="70900" cy="17350"/>
            </a:xfrm>
            <a:custGeom>
              <a:avLst/>
              <a:gdLst/>
              <a:ahLst/>
              <a:cxnLst/>
              <a:rect l="l" t="t" r="r" b="b"/>
              <a:pathLst>
                <a:path w="2836" h="694" extrusionOk="0">
                  <a:moveTo>
                    <a:pt x="0" y="1"/>
                  </a:moveTo>
                  <a:lnTo>
                    <a:pt x="347" y="694"/>
                  </a:lnTo>
                  <a:lnTo>
                    <a:pt x="2489" y="694"/>
                  </a:lnTo>
                  <a:cubicBezTo>
                    <a:pt x="2678" y="694"/>
                    <a:pt x="2836" y="536"/>
                    <a:pt x="2836" y="347"/>
                  </a:cubicBezTo>
                  <a:cubicBezTo>
                    <a:pt x="2836" y="158"/>
                    <a:pt x="2678" y="1"/>
                    <a:pt x="248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8" name="Google Shape;5838;p70"/>
            <p:cNvSpPr/>
            <p:nvPr/>
          </p:nvSpPr>
          <p:spPr>
            <a:xfrm>
              <a:off x="-24709100" y="3963700"/>
              <a:ext cx="208750" cy="221350"/>
            </a:xfrm>
            <a:custGeom>
              <a:avLst/>
              <a:gdLst/>
              <a:ahLst/>
              <a:cxnLst/>
              <a:rect l="l" t="t" r="r" b="b"/>
              <a:pathLst>
                <a:path w="8350" h="8854" extrusionOk="0">
                  <a:moveTo>
                    <a:pt x="4884" y="1"/>
                  </a:moveTo>
                  <a:cubicBezTo>
                    <a:pt x="2931" y="473"/>
                    <a:pt x="1419" y="2237"/>
                    <a:pt x="1419" y="4380"/>
                  </a:cubicBezTo>
                  <a:lnTo>
                    <a:pt x="1419" y="8192"/>
                  </a:lnTo>
                  <a:lnTo>
                    <a:pt x="410" y="8192"/>
                  </a:lnTo>
                  <a:cubicBezTo>
                    <a:pt x="389" y="8189"/>
                    <a:pt x="368" y="8188"/>
                    <a:pt x="347" y="8188"/>
                  </a:cubicBezTo>
                  <a:cubicBezTo>
                    <a:pt x="132" y="8188"/>
                    <a:pt x="1" y="8334"/>
                    <a:pt x="1" y="8507"/>
                  </a:cubicBezTo>
                  <a:cubicBezTo>
                    <a:pt x="1" y="8696"/>
                    <a:pt x="158" y="8853"/>
                    <a:pt x="347" y="8853"/>
                  </a:cubicBezTo>
                  <a:lnTo>
                    <a:pt x="8003" y="8853"/>
                  </a:lnTo>
                  <a:cubicBezTo>
                    <a:pt x="8192" y="8853"/>
                    <a:pt x="8350" y="8696"/>
                    <a:pt x="8350" y="8507"/>
                  </a:cubicBezTo>
                  <a:cubicBezTo>
                    <a:pt x="8350" y="8318"/>
                    <a:pt x="8192" y="8160"/>
                    <a:pt x="8003" y="8160"/>
                  </a:cubicBezTo>
                  <a:lnTo>
                    <a:pt x="6806" y="8160"/>
                  </a:lnTo>
                  <a:lnTo>
                    <a:pt x="6239" y="6963"/>
                  </a:lnTo>
                  <a:cubicBezTo>
                    <a:pt x="6207" y="6869"/>
                    <a:pt x="6018" y="6774"/>
                    <a:pt x="5924" y="6774"/>
                  </a:cubicBezTo>
                  <a:lnTo>
                    <a:pt x="4191" y="6774"/>
                  </a:lnTo>
                  <a:lnTo>
                    <a:pt x="4191" y="3655"/>
                  </a:lnTo>
                  <a:cubicBezTo>
                    <a:pt x="4191" y="3435"/>
                    <a:pt x="4254" y="3245"/>
                    <a:pt x="4380" y="3088"/>
                  </a:cubicBezTo>
                  <a:cubicBezTo>
                    <a:pt x="4254" y="2836"/>
                    <a:pt x="4191" y="2552"/>
                    <a:pt x="4191" y="2300"/>
                  </a:cubicBezTo>
                  <a:cubicBezTo>
                    <a:pt x="4191" y="1733"/>
                    <a:pt x="4443" y="1229"/>
                    <a:pt x="4884" y="914"/>
                  </a:cubicBezTo>
                  <a:lnTo>
                    <a:pt x="488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39" name="Google Shape;5839;p70"/>
          <p:cNvGrpSpPr/>
          <p:nvPr/>
        </p:nvGrpSpPr>
        <p:grpSpPr>
          <a:xfrm>
            <a:off x="7979280" y="2920770"/>
            <a:ext cx="356556" cy="349557"/>
            <a:chOff x="-22863675" y="3131775"/>
            <a:chExt cx="299300" cy="293425"/>
          </a:xfrm>
        </p:grpSpPr>
        <p:sp>
          <p:nvSpPr>
            <p:cNvPr id="5840" name="Google Shape;5840;p70"/>
            <p:cNvSpPr/>
            <p:nvPr/>
          </p:nvSpPr>
          <p:spPr>
            <a:xfrm>
              <a:off x="-22863675" y="3131775"/>
              <a:ext cx="299300" cy="293425"/>
            </a:xfrm>
            <a:custGeom>
              <a:avLst/>
              <a:gdLst/>
              <a:ahLst/>
              <a:cxnLst/>
              <a:rect l="l" t="t" r="r" b="b"/>
              <a:pathLst>
                <a:path w="11972" h="11737" extrusionOk="0">
                  <a:moveTo>
                    <a:pt x="3214" y="5522"/>
                  </a:moveTo>
                  <a:cubicBezTo>
                    <a:pt x="3403" y="5522"/>
                    <a:pt x="3560" y="5679"/>
                    <a:pt x="3560" y="5868"/>
                  </a:cubicBezTo>
                  <a:cubicBezTo>
                    <a:pt x="3560" y="6057"/>
                    <a:pt x="3403" y="6215"/>
                    <a:pt x="3214" y="6215"/>
                  </a:cubicBezTo>
                  <a:cubicBezTo>
                    <a:pt x="3024" y="6215"/>
                    <a:pt x="2867" y="6057"/>
                    <a:pt x="2867" y="5868"/>
                  </a:cubicBezTo>
                  <a:cubicBezTo>
                    <a:pt x="2867" y="5679"/>
                    <a:pt x="3024" y="5522"/>
                    <a:pt x="3214" y="5522"/>
                  </a:cubicBezTo>
                  <a:close/>
                  <a:moveTo>
                    <a:pt x="5986" y="2749"/>
                  </a:moveTo>
                  <a:cubicBezTo>
                    <a:pt x="6931" y="2749"/>
                    <a:pt x="7719" y="3537"/>
                    <a:pt x="7719" y="4482"/>
                  </a:cubicBezTo>
                  <a:cubicBezTo>
                    <a:pt x="7719" y="5427"/>
                    <a:pt x="6963" y="6215"/>
                    <a:pt x="5986" y="6215"/>
                  </a:cubicBezTo>
                  <a:cubicBezTo>
                    <a:pt x="5041" y="6215"/>
                    <a:pt x="4253" y="5427"/>
                    <a:pt x="4253" y="4482"/>
                  </a:cubicBezTo>
                  <a:cubicBezTo>
                    <a:pt x="4253" y="3537"/>
                    <a:pt x="5041" y="2749"/>
                    <a:pt x="5986" y="2749"/>
                  </a:cubicBezTo>
                  <a:close/>
                  <a:moveTo>
                    <a:pt x="8790" y="5522"/>
                  </a:moveTo>
                  <a:cubicBezTo>
                    <a:pt x="8979" y="5522"/>
                    <a:pt x="9136" y="5679"/>
                    <a:pt x="9136" y="5868"/>
                  </a:cubicBezTo>
                  <a:cubicBezTo>
                    <a:pt x="9136" y="6057"/>
                    <a:pt x="8979" y="6215"/>
                    <a:pt x="8790" y="6215"/>
                  </a:cubicBezTo>
                  <a:cubicBezTo>
                    <a:pt x="8569" y="6215"/>
                    <a:pt x="8412" y="6057"/>
                    <a:pt x="8412" y="5868"/>
                  </a:cubicBezTo>
                  <a:cubicBezTo>
                    <a:pt x="8412" y="5679"/>
                    <a:pt x="8569" y="5522"/>
                    <a:pt x="8790" y="5522"/>
                  </a:cubicBezTo>
                  <a:close/>
                  <a:moveTo>
                    <a:pt x="4600" y="7601"/>
                  </a:moveTo>
                  <a:cubicBezTo>
                    <a:pt x="4789" y="7601"/>
                    <a:pt x="4946" y="7759"/>
                    <a:pt x="4946" y="7948"/>
                  </a:cubicBezTo>
                  <a:cubicBezTo>
                    <a:pt x="4946" y="8168"/>
                    <a:pt x="4789" y="8326"/>
                    <a:pt x="4600" y="8326"/>
                  </a:cubicBezTo>
                  <a:cubicBezTo>
                    <a:pt x="4411" y="8326"/>
                    <a:pt x="4253" y="8168"/>
                    <a:pt x="4253" y="7948"/>
                  </a:cubicBezTo>
                  <a:cubicBezTo>
                    <a:pt x="4253" y="7759"/>
                    <a:pt x="4411" y="7601"/>
                    <a:pt x="4600" y="7601"/>
                  </a:cubicBezTo>
                  <a:close/>
                  <a:moveTo>
                    <a:pt x="6679" y="6939"/>
                  </a:moveTo>
                  <a:cubicBezTo>
                    <a:pt x="7278" y="6939"/>
                    <a:pt x="7719" y="7412"/>
                    <a:pt x="7719" y="7948"/>
                  </a:cubicBezTo>
                  <a:cubicBezTo>
                    <a:pt x="7719" y="8515"/>
                    <a:pt x="7246" y="8987"/>
                    <a:pt x="6679" y="8987"/>
                  </a:cubicBezTo>
                  <a:cubicBezTo>
                    <a:pt x="6080" y="8987"/>
                    <a:pt x="5671" y="8515"/>
                    <a:pt x="5671" y="7948"/>
                  </a:cubicBezTo>
                  <a:cubicBezTo>
                    <a:pt x="5671" y="7412"/>
                    <a:pt x="6143" y="6939"/>
                    <a:pt x="6679" y="6939"/>
                  </a:cubicBezTo>
                  <a:close/>
                  <a:moveTo>
                    <a:pt x="5309" y="1"/>
                  </a:moveTo>
                  <a:cubicBezTo>
                    <a:pt x="5222" y="1"/>
                    <a:pt x="5135" y="24"/>
                    <a:pt x="5072" y="71"/>
                  </a:cubicBezTo>
                  <a:cubicBezTo>
                    <a:pt x="4946" y="197"/>
                    <a:pt x="4946" y="449"/>
                    <a:pt x="5072" y="544"/>
                  </a:cubicBezTo>
                  <a:cubicBezTo>
                    <a:pt x="5356" y="828"/>
                    <a:pt x="5545" y="1080"/>
                    <a:pt x="5639" y="1363"/>
                  </a:cubicBezTo>
                  <a:cubicBezTo>
                    <a:pt x="5356" y="1426"/>
                    <a:pt x="5041" y="1458"/>
                    <a:pt x="4757" y="1552"/>
                  </a:cubicBezTo>
                  <a:cubicBezTo>
                    <a:pt x="4474" y="1017"/>
                    <a:pt x="4096" y="796"/>
                    <a:pt x="3592" y="576"/>
                  </a:cubicBezTo>
                  <a:cubicBezTo>
                    <a:pt x="3552" y="560"/>
                    <a:pt x="3507" y="552"/>
                    <a:pt x="3460" y="552"/>
                  </a:cubicBezTo>
                  <a:cubicBezTo>
                    <a:pt x="3320" y="552"/>
                    <a:pt x="3166" y="623"/>
                    <a:pt x="3119" y="765"/>
                  </a:cubicBezTo>
                  <a:cubicBezTo>
                    <a:pt x="3024" y="922"/>
                    <a:pt x="3119" y="1143"/>
                    <a:pt x="3277" y="1206"/>
                  </a:cubicBezTo>
                  <a:cubicBezTo>
                    <a:pt x="3623" y="1363"/>
                    <a:pt x="3907" y="1552"/>
                    <a:pt x="4064" y="1804"/>
                  </a:cubicBezTo>
                  <a:cubicBezTo>
                    <a:pt x="3781" y="1930"/>
                    <a:pt x="3529" y="2088"/>
                    <a:pt x="3308" y="2245"/>
                  </a:cubicBezTo>
                  <a:cubicBezTo>
                    <a:pt x="2867" y="1836"/>
                    <a:pt x="2394" y="1773"/>
                    <a:pt x="1890" y="1741"/>
                  </a:cubicBezTo>
                  <a:cubicBezTo>
                    <a:pt x="1701" y="1741"/>
                    <a:pt x="1544" y="1836"/>
                    <a:pt x="1481" y="2056"/>
                  </a:cubicBezTo>
                  <a:cubicBezTo>
                    <a:pt x="1481" y="2245"/>
                    <a:pt x="1607" y="2403"/>
                    <a:pt x="1796" y="2434"/>
                  </a:cubicBezTo>
                  <a:cubicBezTo>
                    <a:pt x="2205" y="2466"/>
                    <a:pt x="2489" y="2529"/>
                    <a:pt x="2741" y="2718"/>
                  </a:cubicBezTo>
                  <a:cubicBezTo>
                    <a:pt x="2552" y="2907"/>
                    <a:pt x="2363" y="3159"/>
                    <a:pt x="2205" y="3379"/>
                  </a:cubicBezTo>
                  <a:cubicBezTo>
                    <a:pt x="1949" y="3294"/>
                    <a:pt x="1725" y="3260"/>
                    <a:pt x="1508" y="3260"/>
                  </a:cubicBezTo>
                  <a:cubicBezTo>
                    <a:pt x="1243" y="3260"/>
                    <a:pt x="987" y="3310"/>
                    <a:pt x="693" y="3379"/>
                  </a:cubicBezTo>
                  <a:cubicBezTo>
                    <a:pt x="504" y="3411"/>
                    <a:pt x="441" y="3631"/>
                    <a:pt x="473" y="3821"/>
                  </a:cubicBezTo>
                  <a:cubicBezTo>
                    <a:pt x="498" y="3970"/>
                    <a:pt x="621" y="4060"/>
                    <a:pt x="781" y="4060"/>
                  </a:cubicBezTo>
                  <a:cubicBezTo>
                    <a:pt x="823" y="4060"/>
                    <a:pt x="868" y="4054"/>
                    <a:pt x="914" y="4041"/>
                  </a:cubicBezTo>
                  <a:cubicBezTo>
                    <a:pt x="1160" y="3979"/>
                    <a:pt x="1366" y="3931"/>
                    <a:pt x="1567" y="3931"/>
                  </a:cubicBezTo>
                  <a:cubicBezTo>
                    <a:pt x="1674" y="3931"/>
                    <a:pt x="1780" y="3945"/>
                    <a:pt x="1890" y="3978"/>
                  </a:cubicBezTo>
                  <a:cubicBezTo>
                    <a:pt x="1764" y="4262"/>
                    <a:pt x="1638" y="4514"/>
                    <a:pt x="1607" y="4797"/>
                  </a:cubicBezTo>
                  <a:cubicBezTo>
                    <a:pt x="1071" y="4797"/>
                    <a:pt x="630" y="4986"/>
                    <a:pt x="189" y="5301"/>
                  </a:cubicBezTo>
                  <a:cubicBezTo>
                    <a:pt x="32" y="5427"/>
                    <a:pt x="0" y="5616"/>
                    <a:pt x="126" y="5774"/>
                  </a:cubicBezTo>
                  <a:cubicBezTo>
                    <a:pt x="186" y="5874"/>
                    <a:pt x="296" y="5935"/>
                    <a:pt x="409" y="5935"/>
                  </a:cubicBezTo>
                  <a:cubicBezTo>
                    <a:pt x="474" y="5935"/>
                    <a:pt x="541" y="5915"/>
                    <a:pt x="599" y="5868"/>
                  </a:cubicBezTo>
                  <a:cubicBezTo>
                    <a:pt x="914" y="5616"/>
                    <a:pt x="1166" y="5459"/>
                    <a:pt x="1481" y="5459"/>
                  </a:cubicBezTo>
                  <a:cubicBezTo>
                    <a:pt x="1481" y="5585"/>
                    <a:pt x="1449" y="5742"/>
                    <a:pt x="1449" y="5868"/>
                  </a:cubicBezTo>
                  <a:cubicBezTo>
                    <a:pt x="1449" y="6026"/>
                    <a:pt x="1449" y="6183"/>
                    <a:pt x="1481" y="6341"/>
                  </a:cubicBezTo>
                  <a:cubicBezTo>
                    <a:pt x="945" y="6530"/>
                    <a:pt x="662" y="6876"/>
                    <a:pt x="347" y="7318"/>
                  </a:cubicBezTo>
                  <a:cubicBezTo>
                    <a:pt x="221" y="7475"/>
                    <a:pt x="284" y="7664"/>
                    <a:pt x="441" y="7790"/>
                  </a:cubicBezTo>
                  <a:cubicBezTo>
                    <a:pt x="507" y="7843"/>
                    <a:pt x="584" y="7868"/>
                    <a:pt x="658" y="7868"/>
                  </a:cubicBezTo>
                  <a:cubicBezTo>
                    <a:pt x="761" y="7868"/>
                    <a:pt x="859" y="7819"/>
                    <a:pt x="914" y="7727"/>
                  </a:cubicBezTo>
                  <a:cubicBezTo>
                    <a:pt x="1134" y="7349"/>
                    <a:pt x="1323" y="7129"/>
                    <a:pt x="1607" y="7002"/>
                  </a:cubicBezTo>
                  <a:cubicBezTo>
                    <a:pt x="1701" y="7286"/>
                    <a:pt x="1764" y="7570"/>
                    <a:pt x="1922" y="7822"/>
                  </a:cubicBezTo>
                  <a:cubicBezTo>
                    <a:pt x="1481" y="8200"/>
                    <a:pt x="1323" y="8609"/>
                    <a:pt x="1166" y="9145"/>
                  </a:cubicBezTo>
                  <a:cubicBezTo>
                    <a:pt x="1134" y="9334"/>
                    <a:pt x="1260" y="9523"/>
                    <a:pt x="1418" y="9554"/>
                  </a:cubicBezTo>
                  <a:cubicBezTo>
                    <a:pt x="1452" y="9566"/>
                    <a:pt x="1486" y="9571"/>
                    <a:pt x="1519" y="9571"/>
                  </a:cubicBezTo>
                  <a:cubicBezTo>
                    <a:pt x="1671" y="9571"/>
                    <a:pt x="1807" y="9463"/>
                    <a:pt x="1859" y="9334"/>
                  </a:cubicBezTo>
                  <a:cubicBezTo>
                    <a:pt x="1953" y="8924"/>
                    <a:pt x="2048" y="8672"/>
                    <a:pt x="2268" y="8420"/>
                  </a:cubicBezTo>
                  <a:cubicBezTo>
                    <a:pt x="2426" y="8672"/>
                    <a:pt x="2646" y="8893"/>
                    <a:pt x="2835" y="9082"/>
                  </a:cubicBezTo>
                  <a:cubicBezTo>
                    <a:pt x="2520" y="9554"/>
                    <a:pt x="2552" y="10027"/>
                    <a:pt x="2583" y="10594"/>
                  </a:cubicBezTo>
                  <a:cubicBezTo>
                    <a:pt x="2583" y="10783"/>
                    <a:pt x="2741" y="10909"/>
                    <a:pt x="2961" y="10909"/>
                  </a:cubicBezTo>
                  <a:lnTo>
                    <a:pt x="2993" y="10909"/>
                  </a:lnTo>
                  <a:cubicBezTo>
                    <a:pt x="3182" y="10909"/>
                    <a:pt x="3308" y="10720"/>
                    <a:pt x="3308" y="10500"/>
                  </a:cubicBezTo>
                  <a:cubicBezTo>
                    <a:pt x="3277" y="10090"/>
                    <a:pt x="3277" y="9806"/>
                    <a:pt x="3371" y="9523"/>
                  </a:cubicBezTo>
                  <a:cubicBezTo>
                    <a:pt x="3623" y="9680"/>
                    <a:pt x="3844" y="9838"/>
                    <a:pt x="4127" y="9964"/>
                  </a:cubicBezTo>
                  <a:cubicBezTo>
                    <a:pt x="4001" y="10500"/>
                    <a:pt x="4159" y="10941"/>
                    <a:pt x="4411" y="11445"/>
                  </a:cubicBezTo>
                  <a:cubicBezTo>
                    <a:pt x="4452" y="11589"/>
                    <a:pt x="4561" y="11652"/>
                    <a:pt x="4684" y="11652"/>
                  </a:cubicBezTo>
                  <a:cubicBezTo>
                    <a:pt x="4749" y="11652"/>
                    <a:pt x="4818" y="11635"/>
                    <a:pt x="4883" y="11602"/>
                  </a:cubicBezTo>
                  <a:cubicBezTo>
                    <a:pt x="5041" y="11539"/>
                    <a:pt x="5104" y="11350"/>
                    <a:pt x="5041" y="11130"/>
                  </a:cubicBezTo>
                  <a:cubicBezTo>
                    <a:pt x="4883" y="10783"/>
                    <a:pt x="4757" y="10500"/>
                    <a:pt x="4789" y="10184"/>
                  </a:cubicBezTo>
                  <a:lnTo>
                    <a:pt x="4789" y="10184"/>
                  </a:lnTo>
                  <a:cubicBezTo>
                    <a:pt x="5072" y="10279"/>
                    <a:pt x="5356" y="10311"/>
                    <a:pt x="5671" y="10342"/>
                  </a:cubicBezTo>
                  <a:cubicBezTo>
                    <a:pt x="5734" y="10909"/>
                    <a:pt x="6049" y="11256"/>
                    <a:pt x="6427" y="11665"/>
                  </a:cubicBezTo>
                  <a:cubicBezTo>
                    <a:pt x="6474" y="11712"/>
                    <a:pt x="6561" y="11736"/>
                    <a:pt x="6651" y="11736"/>
                  </a:cubicBezTo>
                  <a:cubicBezTo>
                    <a:pt x="6742" y="11736"/>
                    <a:pt x="6837" y="11712"/>
                    <a:pt x="6900" y="11665"/>
                  </a:cubicBezTo>
                  <a:cubicBezTo>
                    <a:pt x="6994" y="11539"/>
                    <a:pt x="6994" y="11287"/>
                    <a:pt x="6900" y="11193"/>
                  </a:cubicBezTo>
                  <a:cubicBezTo>
                    <a:pt x="6616" y="10909"/>
                    <a:pt x="6427" y="10657"/>
                    <a:pt x="6333" y="10342"/>
                  </a:cubicBezTo>
                  <a:cubicBezTo>
                    <a:pt x="6616" y="10311"/>
                    <a:pt x="6931" y="10279"/>
                    <a:pt x="7215" y="10184"/>
                  </a:cubicBezTo>
                  <a:cubicBezTo>
                    <a:pt x="7467" y="10720"/>
                    <a:pt x="7876" y="10941"/>
                    <a:pt x="8380" y="11130"/>
                  </a:cubicBezTo>
                  <a:cubicBezTo>
                    <a:pt x="8424" y="11156"/>
                    <a:pt x="8474" y="11167"/>
                    <a:pt x="8526" y="11167"/>
                  </a:cubicBezTo>
                  <a:cubicBezTo>
                    <a:pt x="8662" y="11167"/>
                    <a:pt x="8807" y="11086"/>
                    <a:pt x="8853" y="10972"/>
                  </a:cubicBezTo>
                  <a:cubicBezTo>
                    <a:pt x="8947" y="10815"/>
                    <a:pt x="8853" y="10594"/>
                    <a:pt x="8695" y="10500"/>
                  </a:cubicBezTo>
                  <a:cubicBezTo>
                    <a:pt x="8349" y="10374"/>
                    <a:pt x="8065" y="10184"/>
                    <a:pt x="7908" y="9932"/>
                  </a:cubicBezTo>
                  <a:cubicBezTo>
                    <a:pt x="8191" y="9806"/>
                    <a:pt x="8412" y="9649"/>
                    <a:pt x="8664" y="9491"/>
                  </a:cubicBezTo>
                  <a:cubicBezTo>
                    <a:pt x="9105" y="9901"/>
                    <a:pt x="9578" y="9964"/>
                    <a:pt x="10082" y="9995"/>
                  </a:cubicBezTo>
                  <a:lnTo>
                    <a:pt x="10113" y="9995"/>
                  </a:lnTo>
                  <a:cubicBezTo>
                    <a:pt x="10302" y="9995"/>
                    <a:pt x="10428" y="9869"/>
                    <a:pt x="10460" y="9680"/>
                  </a:cubicBezTo>
                  <a:cubicBezTo>
                    <a:pt x="10460" y="9491"/>
                    <a:pt x="10365" y="9334"/>
                    <a:pt x="10145" y="9302"/>
                  </a:cubicBezTo>
                  <a:cubicBezTo>
                    <a:pt x="9767" y="9239"/>
                    <a:pt x="9483" y="9208"/>
                    <a:pt x="9199" y="9019"/>
                  </a:cubicBezTo>
                  <a:cubicBezTo>
                    <a:pt x="9388" y="8830"/>
                    <a:pt x="9609" y="8578"/>
                    <a:pt x="9767" y="8357"/>
                  </a:cubicBezTo>
                  <a:cubicBezTo>
                    <a:pt x="9980" y="8437"/>
                    <a:pt x="10181" y="8466"/>
                    <a:pt x="10384" y="8466"/>
                  </a:cubicBezTo>
                  <a:cubicBezTo>
                    <a:pt x="10660" y="8466"/>
                    <a:pt x="10938" y="8412"/>
                    <a:pt x="11247" y="8357"/>
                  </a:cubicBezTo>
                  <a:cubicBezTo>
                    <a:pt x="11468" y="8294"/>
                    <a:pt x="11531" y="8105"/>
                    <a:pt x="11499" y="7916"/>
                  </a:cubicBezTo>
                  <a:cubicBezTo>
                    <a:pt x="11472" y="7751"/>
                    <a:pt x="11300" y="7658"/>
                    <a:pt x="11131" y="7658"/>
                  </a:cubicBezTo>
                  <a:cubicBezTo>
                    <a:pt x="11107" y="7658"/>
                    <a:pt x="11082" y="7660"/>
                    <a:pt x="11058" y="7664"/>
                  </a:cubicBezTo>
                  <a:cubicBezTo>
                    <a:pt x="10806" y="7748"/>
                    <a:pt x="10596" y="7804"/>
                    <a:pt x="10391" y="7804"/>
                  </a:cubicBezTo>
                  <a:cubicBezTo>
                    <a:pt x="10288" y="7804"/>
                    <a:pt x="10187" y="7790"/>
                    <a:pt x="10082" y="7759"/>
                  </a:cubicBezTo>
                  <a:cubicBezTo>
                    <a:pt x="10208" y="7475"/>
                    <a:pt x="10302" y="7192"/>
                    <a:pt x="10365" y="6939"/>
                  </a:cubicBezTo>
                  <a:lnTo>
                    <a:pt x="10397" y="6939"/>
                  </a:lnTo>
                  <a:cubicBezTo>
                    <a:pt x="10932" y="6939"/>
                    <a:pt x="11342" y="6687"/>
                    <a:pt x="11751" y="6372"/>
                  </a:cubicBezTo>
                  <a:cubicBezTo>
                    <a:pt x="11940" y="6246"/>
                    <a:pt x="11972" y="6057"/>
                    <a:pt x="11846" y="5900"/>
                  </a:cubicBezTo>
                  <a:cubicBezTo>
                    <a:pt x="11789" y="5843"/>
                    <a:pt x="11687" y="5798"/>
                    <a:pt x="11580" y="5798"/>
                  </a:cubicBezTo>
                  <a:cubicBezTo>
                    <a:pt x="11509" y="5798"/>
                    <a:pt x="11436" y="5818"/>
                    <a:pt x="11373" y="5868"/>
                  </a:cubicBezTo>
                  <a:cubicBezTo>
                    <a:pt x="11058" y="6120"/>
                    <a:pt x="10775" y="6278"/>
                    <a:pt x="10460" y="6278"/>
                  </a:cubicBezTo>
                  <a:cubicBezTo>
                    <a:pt x="10460" y="6152"/>
                    <a:pt x="10491" y="5994"/>
                    <a:pt x="10491" y="5868"/>
                  </a:cubicBezTo>
                  <a:cubicBezTo>
                    <a:pt x="10491" y="5711"/>
                    <a:pt x="10491" y="5553"/>
                    <a:pt x="10460" y="5396"/>
                  </a:cubicBezTo>
                  <a:cubicBezTo>
                    <a:pt x="11027" y="5207"/>
                    <a:pt x="11279" y="4860"/>
                    <a:pt x="11594" y="4419"/>
                  </a:cubicBezTo>
                  <a:cubicBezTo>
                    <a:pt x="11720" y="4262"/>
                    <a:pt x="11688" y="4073"/>
                    <a:pt x="11531" y="3947"/>
                  </a:cubicBezTo>
                  <a:cubicBezTo>
                    <a:pt x="11465" y="3894"/>
                    <a:pt x="11394" y="3869"/>
                    <a:pt x="11324" y="3869"/>
                  </a:cubicBezTo>
                  <a:cubicBezTo>
                    <a:pt x="11226" y="3869"/>
                    <a:pt x="11132" y="3918"/>
                    <a:pt x="11058" y="4010"/>
                  </a:cubicBezTo>
                  <a:cubicBezTo>
                    <a:pt x="10838" y="4388"/>
                    <a:pt x="10617" y="4608"/>
                    <a:pt x="10365" y="4734"/>
                  </a:cubicBezTo>
                  <a:cubicBezTo>
                    <a:pt x="10271" y="4451"/>
                    <a:pt x="10176" y="4167"/>
                    <a:pt x="10019" y="3915"/>
                  </a:cubicBezTo>
                  <a:cubicBezTo>
                    <a:pt x="10460" y="3537"/>
                    <a:pt x="10617" y="3127"/>
                    <a:pt x="10775" y="2592"/>
                  </a:cubicBezTo>
                  <a:cubicBezTo>
                    <a:pt x="10806" y="2403"/>
                    <a:pt x="10712" y="2214"/>
                    <a:pt x="10554" y="2182"/>
                  </a:cubicBezTo>
                  <a:cubicBezTo>
                    <a:pt x="10520" y="2171"/>
                    <a:pt x="10485" y="2166"/>
                    <a:pt x="10450" y="2166"/>
                  </a:cubicBezTo>
                  <a:cubicBezTo>
                    <a:pt x="10292" y="2166"/>
                    <a:pt x="10139" y="2274"/>
                    <a:pt x="10113" y="2403"/>
                  </a:cubicBezTo>
                  <a:cubicBezTo>
                    <a:pt x="9987" y="2812"/>
                    <a:pt x="9924" y="3064"/>
                    <a:pt x="9672" y="3316"/>
                  </a:cubicBezTo>
                  <a:cubicBezTo>
                    <a:pt x="9515" y="3064"/>
                    <a:pt x="9325" y="2844"/>
                    <a:pt x="9136" y="2655"/>
                  </a:cubicBezTo>
                  <a:cubicBezTo>
                    <a:pt x="9451" y="2182"/>
                    <a:pt x="9388" y="1710"/>
                    <a:pt x="9357" y="1143"/>
                  </a:cubicBezTo>
                  <a:cubicBezTo>
                    <a:pt x="9357" y="954"/>
                    <a:pt x="9168" y="828"/>
                    <a:pt x="8979" y="828"/>
                  </a:cubicBezTo>
                  <a:cubicBezTo>
                    <a:pt x="8790" y="828"/>
                    <a:pt x="8664" y="1017"/>
                    <a:pt x="8664" y="1237"/>
                  </a:cubicBezTo>
                  <a:cubicBezTo>
                    <a:pt x="8695" y="1647"/>
                    <a:pt x="8695" y="1930"/>
                    <a:pt x="8569" y="2214"/>
                  </a:cubicBezTo>
                  <a:cubicBezTo>
                    <a:pt x="8349" y="2056"/>
                    <a:pt x="8097" y="1899"/>
                    <a:pt x="7813" y="1773"/>
                  </a:cubicBezTo>
                  <a:cubicBezTo>
                    <a:pt x="7939" y="1237"/>
                    <a:pt x="7782" y="796"/>
                    <a:pt x="7561" y="292"/>
                  </a:cubicBezTo>
                  <a:cubicBezTo>
                    <a:pt x="7493" y="178"/>
                    <a:pt x="7375" y="97"/>
                    <a:pt x="7243" y="97"/>
                  </a:cubicBezTo>
                  <a:cubicBezTo>
                    <a:pt x="7193" y="97"/>
                    <a:pt x="7141" y="108"/>
                    <a:pt x="7089" y="134"/>
                  </a:cubicBezTo>
                  <a:cubicBezTo>
                    <a:pt x="6931" y="197"/>
                    <a:pt x="6837" y="386"/>
                    <a:pt x="6931" y="607"/>
                  </a:cubicBezTo>
                  <a:cubicBezTo>
                    <a:pt x="7089" y="954"/>
                    <a:pt x="7215" y="1237"/>
                    <a:pt x="7152" y="1552"/>
                  </a:cubicBezTo>
                  <a:cubicBezTo>
                    <a:pt x="6900" y="1458"/>
                    <a:pt x="6616" y="1426"/>
                    <a:pt x="6301" y="1395"/>
                  </a:cubicBezTo>
                  <a:cubicBezTo>
                    <a:pt x="6206" y="828"/>
                    <a:pt x="5891" y="481"/>
                    <a:pt x="5545" y="71"/>
                  </a:cubicBezTo>
                  <a:cubicBezTo>
                    <a:pt x="5482" y="24"/>
                    <a:pt x="5395" y="1"/>
                    <a:pt x="53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1" name="Google Shape;5841;p70"/>
            <p:cNvSpPr/>
            <p:nvPr/>
          </p:nvSpPr>
          <p:spPr>
            <a:xfrm>
              <a:off x="-22740025" y="3217825"/>
              <a:ext cx="52000" cy="51225"/>
            </a:xfrm>
            <a:custGeom>
              <a:avLst/>
              <a:gdLst/>
              <a:ahLst/>
              <a:cxnLst/>
              <a:rect l="l" t="t" r="r" b="b"/>
              <a:pathLst>
                <a:path w="2080" h="2049" extrusionOk="0">
                  <a:moveTo>
                    <a:pt x="1040" y="0"/>
                  </a:moveTo>
                  <a:cubicBezTo>
                    <a:pt x="441" y="0"/>
                    <a:pt x="0" y="473"/>
                    <a:pt x="0" y="1009"/>
                  </a:cubicBezTo>
                  <a:cubicBezTo>
                    <a:pt x="0" y="1607"/>
                    <a:pt x="473" y="2048"/>
                    <a:pt x="1040" y="2048"/>
                  </a:cubicBezTo>
                  <a:cubicBezTo>
                    <a:pt x="1607" y="2048"/>
                    <a:pt x="2048" y="1576"/>
                    <a:pt x="2048" y="1009"/>
                  </a:cubicBezTo>
                  <a:cubicBezTo>
                    <a:pt x="2080" y="473"/>
                    <a:pt x="1607" y="0"/>
                    <a:pt x="10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2" name="Google Shape;5842;p70"/>
            <p:cNvSpPr/>
            <p:nvPr/>
          </p:nvSpPr>
          <p:spPr>
            <a:xfrm>
              <a:off x="-22705375" y="3321800"/>
              <a:ext cx="17350" cy="18125"/>
            </a:xfrm>
            <a:custGeom>
              <a:avLst/>
              <a:gdLst/>
              <a:ahLst/>
              <a:cxnLst/>
              <a:rect l="l" t="t" r="r" b="b"/>
              <a:pathLst>
                <a:path w="694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47" y="725"/>
                  </a:cubicBezTo>
                  <a:cubicBezTo>
                    <a:pt x="536" y="725"/>
                    <a:pt x="694" y="567"/>
                    <a:pt x="694" y="347"/>
                  </a:cubicBez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43" name="Google Shape;5843;p70"/>
          <p:cNvGrpSpPr/>
          <p:nvPr/>
        </p:nvGrpSpPr>
        <p:grpSpPr>
          <a:xfrm>
            <a:off x="5322144" y="1531949"/>
            <a:ext cx="310602" cy="352803"/>
            <a:chOff x="-28069875" y="3175300"/>
            <a:chExt cx="260725" cy="296150"/>
          </a:xfrm>
        </p:grpSpPr>
        <p:sp>
          <p:nvSpPr>
            <p:cNvPr id="5844" name="Google Shape;5844;p70"/>
            <p:cNvSpPr/>
            <p:nvPr/>
          </p:nvSpPr>
          <p:spPr>
            <a:xfrm>
              <a:off x="-28059650" y="3192625"/>
              <a:ext cx="26025" cy="70125"/>
            </a:xfrm>
            <a:custGeom>
              <a:avLst/>
              <a:gdLst/>
              <a:ahLst/>
              <a:cxnLst/>
              <a:rect l="l" t="t" r="r" b="b"/>
              <a:pathLst>
                <a:path w="1041" h="2805" extrusionOk="0">
                  <a:moveTo>
                    <a:pt x="536" y="0"/>
                  </a:moveTo>
                  <a:cubicBezTo>
                    <a:pt x="253" y="0"/>
                    <a:pt x="1" y="252"/>
                    <a:pt x="1" y="536"/>
                  </a:cubicBezTo>
                  <a:lnTo>
                    <a:pt x="1" y="2458"/>
                  </a:lnTo>
                  <a:cubicBezTo>
                    <a:pt x="410" y="2458"/>
                    <a:pt x="757" y="2584"/>
                    <a:pt x="1040" y="2804"/>
                  </a:cubicBezTo>
                  <a:lnTo>
                    <a:pt x="1040" y="536"/>
                  </a:lnTo>
                  <a:cubicBezTo>
                    <a:pt x="1040" y="252"/>
                    <a:pt x="788" y="0"/>
                    <a:pt x="53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5" name="Google Shape;5845;p70"/>
            <p:cNvSpPr/>
            <p:nvPr/>
          </p:nvSpPr>
          <p:spPr>
            <a:xfrm>
              <a:off x="-27843050" y="3192625"/>
              <a:ext cx="26025" cy="69325"/>
            </a:xfrm>
            <a:custGeom>
              <a:avLst/>
              <a:gdLst/>
              <a:ahLst/>
              <a:cxnLst/>
              <a:rect l="l" t="t" r="r" b="b"/>
              <a:pathLst>
                <a:path w="1041" h="2773" extrusionOk="0">
                  <a:moveTo>
                    <a:pt x="536" y="0"/>
                  </a:moveTo>
                  <a:cubicBezTo>
                    <a:pt x="253" y="0"/>
                    <a:pt x="1" y="252"/>
                    <a:pt x="1" y="536"/>
                  </a:cubicBezTo>
                  <a:lnTo>
                    <a:pt x="1" y="2773"/>
                  </a:lnTo>
                  <a:cubicBezTo>
                    <a:pt x="284" y="2584"/>
                    <a:pt x="694" y="2426"/>
                    <a:pt x="1040" y="2426"/>
                  </a:cubicBezTo>
                  <a:lnTo>
                    <a:pt x="1040" y="536"/>
                  </a:lnTo>
                  <a:cubicBezTo>
                    <a:pt x="1040" y="252"/>
                    <a:pt x="788" y="0"/>
                    <a:pt x="53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6" name="Google Shape;5846;p70"/>
            <p:cNvSpPr/>
            <p:nvPr/>
          </p:nvSpPr>
          <p:spPr>
            <a:xfrm>
              <a:off x="-27973000" y="3202075"/>
              <a:ext cx="26000" cy="57525"/>
            </a:xfrm>
            <a:custGeom>
              <a:avLst/>
              <a:gdLst/>
              <a:ahLst/>
              <a:cxnLst/>
              <a:rect l="l" t="t" r="r" b="b"/>
              <a:pathLst>
                <a:path w="1040" h="2301" extrusionOk="0">
                  <a:moveTo>
                    <a:pt x="536" y="0"/>
                  </a:moveTo>
                  <a:cubicBezTo>
                    <a:pt x="252" y="0"/>
                    <a:pt x="0" y="221"/>
                    <a:pt x="0" y="504"/>
                  </a:cubicBezTo>
                  <a:lnTo>
                    <a:pt x="0" y="1954"/>
                  </a:lnTo>
                  <a:cubicBezTo>
                    <a:pt x="410" y="1985"/>
                    <a:pt x="756" y="2080"/>
                    <a:pt x="1040" y="2300"/>
                  </a:cubicBezTo>
                  <a:lnTo>
                    <a:pt x="1040" y="504"/>
                  </a:lnTo>
                  <a:cubicBezTo>
                    <a:pt x="1040" y="221"/>
                    <a:pt x="788" y="0"/>
                    <a:pt x="53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7" name="Google Shape;5847;p70"/>
            <p:cNvSpPr/>
            <p:nvPr/>
          </p:nvSpPr>
          <p:spPr>
            <a:xfrm>
              <a:off x="-27929675" y="3202075"/>
              <a:ext cx="26000" cy="57525"/>
            </a:xfrm>
            <a:custGeom>
              <a:avLst/>
              <a:gdLst/>
              <a:ahLst/>
              <a:cxnLst/>
              <a:rect l="l" t="t" r="r" b="b"/>
              <a:pathLst>
                <a:path w="1040" h="2301" extrusionOk="0">
                  <a:moveTo>
                    <a:pt x="536" y="0"/>
                  </a:moveTo>
                  <a:cubicBezTo>
                    <a:pt x="252" y="0"/>
                    <a:pt x="0" y="221"/>
                    <a:pt x="0" y="504"/>
                  </a:cubicBezTo>
                  <a:lnTo>
                    <a:pt x="0" y="2300"/>
                  </a:lnTo>
                  <a:cubicBezTo>
                    <a:pt x="315" y="2111"/>
                    <a:pt x="693" y="1985"/>
                    <a:pt x="1040" y="1954"/>
                  </a:cubicBezTo>
                  <a:lnTo>
                    <a:pt x="1040" y="504"/>
                  </a:lnTo>
                  <a:cubicBezTo>
                    <a:pt x="1040" y="221"/>
                    <a:pt x="788" y="0"/>
                    <a:pt x="53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8" name="Google Shape;5848;p70"/>
            <p:cNvSpPr/>
            <p:nvPr/>
          </p:nvSpPr>
          <p:spPr>
            <a:xfrm>
              <a:off x="-28016325" y="3175300"/>
              <a:ext cx="26025" cy="91375"/>
            </a:xfrm>
            <a:custGeom>
              <a:avLst/>
              <a:gdLst/>
              <a:ahLst/>
              <a:cxnLst/>
              <a:rect l="l" t="t" r="r" b="b"/>
              <a:pathLst>
                <a:path w="1041" h="3655" extrusionOk="0">
                  <a:moveTo>
                    <a:pt x="536" y="0"/>
                  </a:moveTo>
                  <a:cubicBezTo>
                    <a:pt x="253" y="0"/>
                    <a:pt x="1" y="221"/>
                    <a:pt x="1" y="504"/>
                  </a:cubicBezTo>
                  <a:lnTo>
                    <a:pt x="1" y="3655"/>
                  </a:lnTo>
                  <a:cubicBezTo>
                    <a:pt x="1" y="3655"/>
                    <a:pt x="1" y="3623"/>
                    <a:pt x="64" y="3623"/>
                  </a:cubicBezTo>
                  <a:cubicBezTo>
                    <a:pt x="284" y="3371"/>
                    <a:pt x="631" y="3182"/>
                    <a:pt x="1040" y="3056"/>
                  </a:cubicBezTo>
                  <a:lnTo>
                    <a:pt x="1040" y="504"/>
                  </a:lnTo>
                  <a:cubicBezTo>
                    <a:pt x="1040" y="221"/>
                    <a:pt x="788" y="0"/>
                    <a:pt x="53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9" name="Google Shape;5849;p70"/>
            <p:cNvSpPr/>
            <p:nvPr/>
          </p:nvSpPr>
          <p:spPr>
            <a:xfrm>
              <a:off x="-27886375" y="3176075"/>
              <a:ext cx="26025" cy="91400"/>
            </a:xfrm>
            <a:custGeom>
              <a:avLst/>
              <a:gdLst/>
              <a:ahLst/>
              <a:cxnLst/>
              <a:rect l="l" t="t" r="r" b="b"/>
              <a:pathLst>
                <a:path w="1041" h="3656" extrusionOk="0">
                  <a:moveTo>
                    <a:pt x="536" y="1"/>
                  </a:moveTo>
                  <a:cubicBezTo>
                    <a:pt x="253" y="1"/>
                    <a:pt x="1" y="221"/>
                    <a:pt x="1" y="505"/>
                  </a:cubicBezTo>
                  <a:lnTo>
                    <a:pt x="1" y="3088"/>
                  </a:lnTo>
                  <a:cubicBezTo>
                    <a:pt x="379" y="3151"/>
                    <a:pt x="726" y="3340"/>
                    <a:pt x="1041" y="3655"/>
                  </a:cubicBezTo>
                  <a:lnTo>
                    <a:pt x="1041" y="505"/>
                  </a:lnTo>
                  <a:cubicBezTo>
                    <a:pt x="1041" y="253"/>
                    <a:pt x="789" y="1"/>
                    <a:pt x="53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0" name="Google Shape;5850;p70"/>
            <p:cNvSpPr/>
            <p:nvPr/>
          </p:nvSpPr>
          <p:spPr>
            <a:xfrm>
              <a:off x="-28017900" y="3269025"/>
              <a:ext cx="161475" cy="133125"/>
            </a:xfrm>
            <a:custGeom>
              <a:avLst/>
              <a:gdLst/>
              <a:ahLst/>
              <a:cxnLst/>
              <a:rect l="l" t="t" r="r" b="b"/>
              <a:pathLst>
                <a:path w="6459" h="5325" extrusionOk="0">
                  <a:moveTo>
                    <a:pt x="1733" y="0"/>
                  </a:moveTo>
                  <a:cubicBezTo>
                    <a:pt x="1355" y="0"/>
                    <a:pt x="946" y="158"/>
                    <a:pt x="662" y="410"/>
                  </a:cubicBezTo>
                  <a:cubicBezTo>
                    <a:pt x="64" y="882"/>
                    <a:pt x="1" y="1639"/>
                    <a:pt x="347" y="2237"/>
                  </a:cubicBezTo>
                  <a:cubicBezTo>
                    <a:pt x="1324" y="2458"/>
                    <a:pt x="2048" y="3340"/>
                    <a:pt x="2174" y="4348"/>
                  </a:cubicBezTo>
                  <a:lnTo>
                    <a:pt x="3214" y="5325"/>
                  </a:lnTo>
                  <a:lnTo>
                    <a:pt x="4285" y="4348"/>
                  </a:lnTo>
                  <a:cubicBezTo>
                    <a:pt x="4380" y="3340"/>
                    <a:pt x="5073" y="2521"/>
                    <a:pt x="6113" y="2237"/>
                  </a:cubicBezTo>
                  <a:cubicBezTo>
                    <a:pt x="6459" y="1639"/>
                    <a:pt x="6333" y="882"/>
                    <a:pt x="5860" y="410"/>
                  </a:cubicBezTo>
                  <a:cubicBezTo>
                    <a:pt x="5577" y="158"/>
                    <a:pt x="5199" y="0"/>
                    <a:pt x="4789" y="0"/>
                  </a:cubicBezTo>
                  <a:cubicBezTo>
                    <a:pt x="4411" y="0"/>
                    <a:pt x="4002" y="158"/>
                    <a:pt x="3750" y="410"/>
                  </a:cubicBezTo>
                  <a:lnTo>
                    <a:pt x="3277" y="882"/>
                  </a:lnTo>
                  <a:lnTo>
                    <a:pt x="2805" y="410"/>
                  </a:lnTo>
                  <a:cubicBezTo>
                    <a:pt x="2521" y="158"/>
                    <a:pt x="2143" y="0"/>
                    <a:pt x="17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1" name="Google Shape;5851;p70"/>
            <p:cNvSpPr/>
            <p:nvPr/>
          </p:nvSpPr>
          <p:spPr>
            <a:xfrm>
              <a:off x="-27930475" y="3269800"/>
              <a:ext cx="121325" cy="201650"/>
            </a:xfrm>
            <a:custGeom>
              <a:avLst/>
              <a:gdLst/>
              <a:ahLst/>
              <a:cxnLst/>
              <a:rect l="l" t="t" r="r" b="b"/>
              <a:pathLst>
                <a:path w="4853" h="8066" extrusionOk="0">
                  <a:moveTo>
                    <a:pt x="4506" y="1"/>
                  </a:moveTo>
                  <a:cubicBezTo>
                    <a:pt x="3876" y="1"/>
                    <a:pt x="3403" y="505"/>
                    <a:pt x="3403" y="1198"/>
                  </a:cubicBezTo>
                  <a:lnTo>
                    <a:pt x="3403" y="2395"/>
                  </a:lnTo>
                  <a:cubicBezTo>
                    <a:pt x="3403" y="2584"/>
                    <a:pt x="3246" y="2742"/>
                    <a:pt x="3025" y="2742"/>
                  </a:cubicBezTo>
                  <a:cubicBezTo>
                    <a:pt x="2679" y="2742"/>
                    <a:pt x="2363" y="2868"/>
                    <a:pt x="2080" y="3025"/>
                  </a:cubicBezTo>
                  <a:cubicBezTo>
                    <a:pt x="1702" y="3372"/>
                    <a:pt x="1418" y="3939"/>
                    <a:pt x="1418" y="4474"/>
                  </a:cubicBezTo>
                  <a:lnTo>
                    <a:pt x="1418" y="5231"/>
                  </a:lnTo>
                  <a:cubicBezTo>
                    <a:pt x="1418" y="5420"/>
                    <a:pt x="1261" y="5577"/>
                    <a:pt x="1072" y="5577"/>
                  </a:cubicBezTo>
                  <a:cubicBezTo>
                    <a:pt x="883" y="5577"/>
                    <a:pt x="725" y="5420"/>
                    <a:pt x="725" y="5231"/>
                  </a:cubicBezTo>
                  <a:lnTo>
                    <a:pt x="1" y="5892"/>
                  </a:lnTo>
                  <a:lnTo>
                    <a:pt x="1" y="8066"/>
                  </a:lnTo>
                  <a:lnTo>
                    <a:pt x="3813" y="8066"/>
                  </a:lnTo>
                  <a:cubicBezTo>
                    <a:pt x="4033" y="8066"/>
                    <a:pt x="4191" y="7908"/>
                    <a:pt x="4191" y="7719"/>
                  </a:cubicBezTo>
                  <a:cubicBezTo>
                    <a:pt x="4191" y="7530"/>
                    <a:pt x="4033" y="7373"/>
                    <a:pt x="3813" y="7373"/>
                  </a:cubicBezTo>
                  <a:lnTo>
                    <a:pt x="3466" y="7373"/>
                  </a:lnTo>
                  <a:lnTo>
                    <a:pt x="3466" y="6270"/>
                  </a:lnTo>
                  <a:cubicBezTo>
                    <a:pt x="3466" y="6176"/>
                    <a:pt x="3498" y="6050"/>
                    <a:pt x="3592" y="6018"/>
                  </a:cubicBezTo>
                  <a:lnTo>
                    <a:pt x="4128" y="5420"/>
                  </a:lnTo>
                  <a:cubicBezTo>
                    <a:pt x="4600" y="4947"/>
                    <a:pt x="4852" y="4380"/>
                    <a:pt x="4852" y="3687"/>
                  </a:cubicBezTo>
                  <a:lnTo>
                    <a:pt x="4852" y="347"/>
                  </a:lnTo>
                  <a:cubicBezTo>
                    <a:pt x="4852" y="158"/>
                    <a:pt x="4695" y="1"/>
                    <a:pt x="450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2" name="Google Shape;5852;p70"/>
            <p:cNvSpPr/>
            <p:nvPr/>
          </p:nvSpPr>
          <p:spPr>
            <a:xfrm>
              <a:off x="-28069875" y="3271375"/>
              <a:ext cx="122875" cy="200075"/>
            </a:xfrm>
            <a:custGeom>
              <a:avLst/>
              <a:gdLst/>
              <a:ahLst/>
              <a:cxnLst/>
              <a:rect l="l" t="t" r="r" b="b"/>
              <a:pathLst>
                <a:path w="4915" h="8003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3718"/>
                  </a:lnTo>
                  <a:cubicBezTo>
                    <a:pt x="0" y="4348"/>
                    <a:pt x="221" y="4979"/>
                    <a:pt x="693" y="5451"/>
                  </a:cubicBezTo>
                  <a:lnTo>
                    <a:pt x="1323" y="5955"/>
                  </a:lnTo>
                  <a:cubicBezTo>
                    <a:pt x="1418" y="6018"/>
                    <a:pt x="1449" y="6113"/>
                    <a:pt x="1449" y="6207"/>
                  </a:cubicBezTo>
                  <a:lnTo>
                    <a:pt x="1449" y="7310"/>
                  </a:lnTo>
                  <a:lnTo>
                    <a:pt x="1103" y="7310"/>
                  </a:lnTo>
                  <a:cubicBezTo>
                    <a:pt x="882" y="7310"/>
                    <a:pt x="725" y="7467"/>
                    <a:pt x="725" y="7656"/>
                  </a:cubicBezTo>
                  <a:cubicBezTo>
                    <a:pt x="725" y="7845"/>
                    <a:pt x="882" y="8003"/>
                    <a:pt x="1103" y="8003"/>
                  </a:cubicBezTo>
                  <a:lnTo>
                    <a:pt x="4915" y="8003"/>
                  </a:lnTo>
                  <a:lnTo>
                    <a:pt x="4915" y="5829"/>
                  </a:lnTo>
                  <a:lnTo>
                    <a:pt x="4190" y="5168"/>
                  </a:lnTo>
                  <a:cubicBezTo>
                    <a:pt x="4190" y="5357"/>
                    <a:pt x="4033" y="5514"/>
                    <a:pt x="3844" y="5514"/>
                  </a:cubicBezTo>
                  <a:cubicBezTo>
                    <a:pt x="3655" y="5514"/>
                    <a:pt x="3497" y="5357"/>
                    <a:pt x="3497" y="5168"/>
                  </a:cubicBezTo>
                  <a:lnTo>
                    <a:pt x="3497" y="4411"/>
                  </a:lnTo>
                  <a:cubicBezTo>
                    <a:pt x="3497" y="3876"/>
                    <a:pt x="3214" y="3372"/>
                    <a:pt x="2741" y="3057"/>
                  </a:cubicBezTo>
                  <a:cubicBezTo>
                    <a:pt x="2458" y="2899"/>
                    <a:pt x="2143" y="2773"/>
                    <a:pt x="1796" y="2773"/>
                  </a:cubicBezTo>
                  <a:cubicBezTo>
                    <a:pt x="1607" y="2773"/>
                    <a:pt x="1449" y="2616"/>
                    <a:pt x="1449" y="2427"/>
                  </a:cubicBezTo>
                  <a:lnTo>
                    <a:pt x="1449" y="1229"/>
                  </a:lnTo>
                  <a:cubicBezTo>
                    <a:pt x="1449" y="473"/>
                    <a:pt x="945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53" name="Google Shape;5853;p70"/>
          <p:cNvSpPr/>
          <p:nvPr/>
        </p:nvSpPr>
        <p:spPr>
          <a:xfrm>
            <a:off x="5301578" y="1989685"/>
            <a:ext cx="352803" cy="350719"/>
          </a:xfrm>
          <a:custGeom>
            <a:avLst/>
            <a:gdLst/>
            <a:ahLst/>
            <a:cxnLst/>
            <a:rect l="l" t="t" r="r" b="b"/>
            <a:pathLst>
              <a:path w="11846" h="11776" extrusionOk="0">
                <a:moveTo>
                  <a:pt x="9074" y="2261"/>
                </a:moveTo>
                <a:lnTo>
                  <a:pt x="9546" y="2733"/>
                </a:lnTo>
                <a:lnTo>
                  <a:pt x="9011" y="3300"/>
                </a:lnTo>
                <a:lnTo>
                  <a:pt x="8538" y="2828"/>
                </a:lnTo>
                <a:lnTo>
                  <a:pt x="9074" y="2261"/>
                </a:lnTo>
                <a:close/>
                <a:moveTo>
                  <a:pt x="6333" y="3489"/>
                </a:moveTo>
                <a:lnTo>
                  <a:pt x="8286" y="5474"/>
                </a:lnTo>
                <a:lnTo>
                  <a:pt x="7782" y="5978"/>
                </a:lnTo>
                <a:lnTo>
                  <a:pt x="7026" y="5222"/>
                </a:lnTo>
                <a:cubicBezTo>
                  <a:pt x="6963" y="5159"/>
                  <a:pt x="6876" y="5128"/>
                  <a:pt x="6789" y="5128"/>
                </a:cubicBezTo>
                <a:cubicBezTo>
                  <a:pt x="6703" y="5128"/>
                  <a:pt x="6616" y="5159"/>
                  <a:pt x="6553" y="5222"/>
                </a:cubicBezTo>
                <a:cubicBezTo>
                  <a:pt x="6427" y="5348"/>
                  <a:pt x="6427" y="5569"/>
                  <a:pt x="6553" y="5695"/>
                </a:cubicBezTo>
                <a:lnTo>
                  <a:pt x="7309" y="6451"/>
                </a:lnTo>
                <a:lnTo>
                  <a:pt x="6837" y="6924"/>
                </a:lnTo>
                <a:lnTo>
                  <a:pt x="4883" y="4939"/>
                </a:lnTo>
                <a:lnTo>
                  <a:pt x="6333" y="3489"/>
                </a:lnTo>
                <a:close/>
                <a:moveTo>
                  <a:pt x="2647" y="8688"/>
                </a:moveTo>
                <a:lnTo>
                  <a:pt x="3119" y="9160"/>
                </a:lnTo>
                <a:lnTo>
                  <a:pt x="2899" y="9412"/>
                </a:lnTo>
                <a:cubicBezTo>
                  <a:pt x="2836" y="9460"/>
                  <a:pt x="2749" y="9483"/>
                  <a:pt x="2662" y="9483"/>
                </a:cubicBezTo>
                <a:cubicBezTo>
                  <a:pt x="2576" y="9483"/>
                  <a:pt x="2489" y="9460"/>
                  <a:pt x="2426" y="9412"/>
                </a:cubicBezTo>
                <a:cubicBezTo>
                  <a:pt x="2300" y="9286"/>
                  <a:pt x="2300" y="9034"/>
                  <a:pt x="2426" y="8940"/>
                </a:cubicBezTo>
                <a:lnTo>
                  <a:pt x="2647" y="8688"/>
                </a:lnTo>
                <a:close/>
                <a:moveTo>
                  <a:pt x="9294" y="0"/>
                </a:moveTo>
                <a:cubicBezTo>
                  <a:pt x="9026" y="0"/>
                  <a:pt x="8758" y="103"/>
                  <a:pt x="8569" y="308"/>
                </a:cubicBezTo>
                <a:cubicBezTo>
                  <a:pt x="8160" y="686"/>
                  <a:pt x="8097" y="1410"/>
                  <a:pt x="8538" y="1820"/>
                </a:cubicBezTo>
                <a:lnTo>
                  <a:pt x="8065" y="2292"/>
                </a:lnTo>
                <a:lnTo>
                  <a:pt x="7089" y="1316"/>
                </a:lnTo>
                <a:cubicBezTo>
                  <a:pt x="6884" y="1127"/>
                  <a:pt x="6616" y="1032"/>
                  <a:pt x="6348" y="1032"/>
                </a:cubicBezTo>
                <a:cubicBezTo>
                  <a:pt x="6081" y="1032"/>
                  <a:pt x="5813" y="1127"/>
                  <a:pt x="5608" y="1316"/>
                </a:cubicBezTo>
                <a:cubicBezTo>
                  <a:pt x="5230" y="1725"/>
                  <a:pt x="5230" y="2387"/>
                  <a:pt x="5608" y="2765"/>
                </a:cubicBezTo>
                <a:lnTo>
                  <a:pt x="5860" y="3017"/>
                </a:lnTo>
                <a:lnTo>
                  <a:pt x="2678" y="6199"/>
                </a:lnTo>
                <a:cubicBezTo>
                  <a:pt x="2142" y="6734"/>
                  <a:pt x="2048" y="7428"/>
                  <a:pt x="2268" y="8058"/>
                </a:cubicBezTo>
                <a:lnTo>
                  <a:pt x="1922" y="8404"/>
                </a:lnTo>
                <a:cubicBezTo>
                  <a:pt x="1607" y="8719"/>
                  <a:pt x="1512" y="9192"/>
                  <a:pt x="1733" y="9601"/>
                </a:cubicBezTo>
                <a:lnTo>
                  <a:pt x="95" y="11208"/>
                </a:lnTo>
                <a:cubicBezTo>
                  <a:pt x="0" y="11334"/>
                  <a:pt x="0" y="11555"/>
                  <a:pt x="95" y="11681"/>
                </a:cubicBezTo>
                <a:cubicBezTo>
                  <a:pt x="158" y="11744"/>
                  <a:pt x="252" y="11775"/>
                  <a:pt x="343" y="11775"/>
                </a:cubicBezTo>
                <a:cubicBezTo>
                  <a:pt x="433" y="11775"/>
                  <a:pt x="520" y="11744"/>
                  <a:pt x="567" y="11681"/>
                </a:cubicBezTo>
                <a:lnTo>
                  <a:pt x="2174" y="10074"/>
                </a:lnTo>
                <a:cubicBezTo>
                  <a:pt x="2318" y="10136"/>
                  <a:pt x="2465" y="10164"/>
                  <a:pt x="2609" y="10164"/>
                </a:cubicBezTo>
                <a:cubicBezTo>
                  <a:pt x="2904" y="10164"/>
                  <a:pt x="3180" y="10044"/>
                  <a:pt x="3371" y="9853"/>
                </a:cubicBezTo>
                <a:lnTo>
                  <a:pt x="3718" y="9507"/>
                </a:lnTo>
                <a:cubicBezTo>
                  <a:pt x="3930" y="9598"/>
                  <a:pt x="4148" y="9640"/>
                  <a:pt x="4363" y="9640"/>
                </a:cubicBezTo>
                <a:cubicBezTo>
                  <a:pt x="4818" y="9640"/>
                  <a:pt x="5255" y="9450"/>
                  <a:pt x="5576" y="9129"/>
                </a:cubicBezTo>
                <a:lnTo>
                  <a:pt x="5797" y="8877"/>
                </a:lnTo>
                <a:lnTo>
                  <a:pt x="4820" y="7900"/>
                </a:lnTo>
                <a:cubicBezTo>
                  <a:pt x="4694" y="7774"/>
                  <a:pt x="4694" y="7554"/>
                  <a:pt x="4820" y="7428"/>
                </a:cubicBezTo>
                <a:cubicBezTo>
                  <a:pt x="4883" y="7365"/>
                  <a:pt x="4970" y="7333"/>
                  <a:pt x="5057" y="7333"/>
                </a:cubicBezTo>
                <a:cubicBezTo>
                  <a:pt x="5143" y="7333"/>
                  <a:pt x="5230" y="7365"/>
                  <a:pt x="5293" y="7428"/>
                </a:cubicBezTo>
                <a:lnTo>
                  <a:pt x="6270" y="8404"/>
                </a:lnTo>
                <a:lnTo>
                  <a:pt x="8727" y="5978"/>
                </a:lnTo>
                <a:lnTo>
                  <a:pt x="8948" y="6199"/>
                </a:lnTo>
                <a:cubicBezTo>
                  <a:pt x="9152" y="6404"/>
                  <a:pt x="9420" y="6506"/>
                  <a:pt x="9688" y="6506"/>
                </a:cubicBezTo>
                <a:cubicBezTo>
                  <a:pt x="9956" y="6506"/>
                  <a:pt x="10223" y="6404"/>
                  <a:pt x="10428" y="6199"/>
                </a:cubicBezTo>
                <a:cubicBezTo>
                  <a:pt x="10806" y="5821"/>
                  <a:pt x="10806" y="5159"/>
                  <a:pt x="10428" y="4750"/>
                </a:cubicBezTo>
                <a:lnTo>
                  <a:pt x="9420" y="3773"/>
                </a:lnTo>
                <a:lnTo>
                  <a:pt x="9987" y="3206"/>
                </a:lnTo>
                <a:cubicBezTo>
                  <a:pt x="10176" y="3411"/>
                  <a:pt x="10444" y="3513"/>
                  <a:pt x="10712" y="3513"/>
                </a:cubicBezTo>
                <a:cubicBezTo>
                  <a:pt x="10980" y="3513"/>
                  <a:pt x="11247" y="3411"/>
                  <a:pt x="11436" y="3206"/>
                </a:cubicBezTo>
                <a:cubicBezTo>
                  <a:pt x="11846" y="2828"/>
                  <a:pt x="11846" y="2166"/>
                  <a:pt x="11436" y="1757"/>
                </a:cubicBezTo>
                <a:lnTo>
                  <a:pt x="10019" y="308"/>
                </a:lnTo>
                <a:cubicBezTo>
                  <a:pt x="9830" y="103"/>
                  <a:pt x="9562" y="0"/>
                  <a:pt x="9294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54" name="Google Shape;5854;p70"/>
          <p:cNvGrpSpPr/>
          <p:nvPr/>
        </p:nvGrpSpPr>
        <p:grpSpPr>
          <a:xfrm>
            <a:off x="5363423" y="2439183"/>
            <a:ext cx="228045" cy="351880"/>
            <a:chOff x="-28032075" y="3916450"/>
            <a:chExt cx="191425" cy="295375"/>
          </a:xfrm>
        </p:grpSpPr>
        <p:sp>
          <p:nvSpPr>
            <p:cNvPr id="5855" name="Google Shape;5855;p70"/>
            <p:cNvSpPr/>
            <p:nvPr/>
          </p:nvSpPr>
          <p:spPr>
            <a:xfrm>
              <a:off x="-27996625" y="3916450"/>
              <a:ext cx="120525" cy="51225"/>
            </a:xfrm>
            <a:custGeom>
              <a:avLst/>
              <a:gdLst/>
              <a:ahLst/>
              <a:cxnLst/>
              <a:rect l="l" t="t" r="r" b="b"/>
              <a:pathLst>
                <a:path w="4821" h="2049" extrusionOk="0">
                  <a:moveTo>
                    <a:pt x="1040" y="0"/>
                  </a:moveTo>
                  <a:cubicBezTo>
                    <a:pt x="441" y="0"/>
                    <a:pt x="0" y="473"/>
                    <a:pt x="0" y="1040"/>
                  </a:cubicBezTo>
                  <a:cubicBezTo>
                    <a:pt x="0" y="1607"/>
                    <a:pt x="473" y="2048"/>
                    <a:pt x="1040" y="2048"/>
                  </a:cubicBezTo>
                  <a:lnTo>
                    <a:pt x="3781" y="2048"/>
                  </a:lnTo>
                  <a:cubicBezTo>
                    <a:pt x="4379" y="2048"/>
                    <a:pt x="4820" y="1575"/>
                    <a:pt x="4820" y="1040"/>
                  </a:cubicBezTo>
                  <a:cubicBezTo>
                    <a:pt x="4820" y="441"/>
                    <a:pt x="4348" y="0"/>
                    <a:pt x="378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6" name="Google Shape;5856;p70"/>
            <p:cNvSpPr/>
            <p:nvPr/>
          </p:nvSpPr>
          <p:spPr>
            <a:xfrm>
              <a:off x="-28032075" y="4089975"/>
              <a:ext cx="191425" cy="121850"/>
            </a:xfrm>
            <a:custGeom>
              <a:avLst/>
              <a:gdLst/>
              <a:ahLst/>
              <a:cxnLst/>
              <a:rect l="l" t="t" r="r" b="b"/>
              <a:pathLst>
                <a:path w="7657" h="4874" extrusionOk="0">
                  <a:moveTo>
                    <a:pt x="1733" y="715"/>
                  </a:moveTo>
                  <a:cubicBezTo>
                    <a:pt x="1954" y="715"/>
                    <a:pt x="2111" y="872"/>
                    <a:pt x="2111" y="1061"/>
                  </a:cubicBezTo>
                  <a:cubicBezTo>
                    <a:pt x="2111" y="1250"/>
                    <a:pt x="1954" y="1408"/>
                    <a:pt x="1733" y="1408"/>
                  </a:cubicBezTo>
                  <a:cubicBezTo>
                    <a:pt x="1544" y="1408"/>
                    <a:pt x="1387" y="1250"/>
                    <a:pt x="1387" y="1061"/>
                  </a:cubicBezTo>
                  <a:cubicBezTo>
                    <a:pt x="1418" y="872"/>
                    <a:pt x="1576" y="715"/>
                    <a:pt x="1733" y="715"/>
                  </a:cubicBezTo>
                  <a:close/>
                  <a:moveTo>
                    <a:pt x="3151" y="1376"/>
                  </a:moveTo>
                  <a:cubicBezTo>
                    <a:pt x="3372" y="1376"/>
                    <a:pt x="3529" y="1534"/>
                    <a:pt x="3529" y="1723"/>
                  </a:cubicBezTo>
                  <a:cubicBezTo>
                    <a:pt x="3529" y="1912"/>
                    <a:pt x="3372" y="2070"/>
                    <a:pt x="3151" y="2070"/>
                  </a:cubicBezTo>
                  <a:cubicBezTo>
                    <a:pt x="2962" y="2070"/>
                    <a:pt x="2804" y="1912"/>
                    <a:pt x="2804" y="1723"/>
                  </a:cubicBezTo>
                  <a:cubicBezTo>
                    <a:pt x="2804" y="1534"/>
                    <a:pt x="2962" y="1376"/>
                    <a:pt x="3151" y="1376"/>
                  </a:cubicBezTo>
                  <a:close/>
                  <a:moveTo>
                    <a:pt x="5199" y="2070"/>
                  </a:moveTo>
                  <a:cubicBezTo>
                    <a:pt x="5419" y="2070"/>
                    <a:pt x="5577" y="2227"/>
                    <a:pt x="5577" y="2448"/>
                  </a:cubicBezTo>
                  <a:cubicBezTo>
                    <a:pt x="5577" y="2637"/>
                    <a:pt x="5419" y="2794"/>
                    <a:pt x="5199" y="2794"/>
                  </a:cubicBezTo>
                  <a:cubicBezTo>
                    <a:pt x="5010" y="2794"/>
                    <a:pt x="4852" y="2637"/>
                    <a:pt x="4852" y="2448"/>
                  </a:cubicBezTo>
                  <a:cubicBezTo>
                    <a:pt x="4884" y="2227"/>
                    <a:pt x="5041" y="2070"/>
                    <a:pt x="5199" y="2070"/>
                  </a:cubicBezTo>
                  <a:close/>
                  <a:moveTo>
                    <a:pt x="3151" y="2794"/>
                  </a:moveTo>
                  <a:cubicBezTo>
                    <a:pt x="3372" y="2794"/>
                    <a:pt x="3529" y="2952"/>
                    <a:pt x="3529" y="3141"/>
                  </a:cubicBezTo>
                  <a:cubicBezTo>
                    <a:pt x="3529" y="3330"/>
                    <a:pt x="3372" y="3487"/>
                    <a:pt x="3151" y="3487"/>
                  </a:cubicBezTo>
                  <a:cubicBezTo>
                    <a:pt x="2962" y="3487"/>
                    <a:pt x="2804" y="3330"/>
                    <a:pt x="2804" y="3141"/>
                  </a:cubicBezTo>
                  <a:cubicBezTo>
                    <a:pt x="2804" y="2952"/>
                    <a:pt x="2962" y="2794"/>
                    <a:pt x="3151" y="2794"/>
                  </a:cubicBezTo>
                  <a:close/>
                  <a:moveTo>
                    <a:pt x="1748" y="1"/>
                  </a:moveTo>
                  <a:cubicBezTo>
                    <a:pt x="1181" y="1"/>
                    <a:pt x="615" y="166"/>
                    <a:pt x="63" y="494"/>
                  </a:cubicBezTo>
                  <a:cubicBezTo>
                    <a:pt x="63" y="715"/>
                    <a:pt x="0" y="872"/>
                    <a:pt x="0" y="1061"/>
                  </a:cubicBezTo>
                  <a:cubicBezTo>
                    <a:pt x="0" y="2196"/>
                    <a:pt x="536" y="3298"/>
                    <a:pt x="1418" y="4023"/>
                  </a:cubicBezTo>
                  <a:cubicBezTo>
                    <a:pt x="2111" y="4558"/>
                    <a:pt x="2962" y="4874"/>
                    <a:pt x="3844" y="4874"/>
                  </a:cubicBezTo>
                  <a:cubicBezTo>
                    <a:pt x="4096" y="4874"/>
                    <a:pt x="4380" y="4842"/>
                    <a:pt x="4663" y="4811"/>
                  </a:cubicBezTo>
                  <a:cubicBezTo>
                    <a:pt x="6144" y="4495"/>
                    <a:pt x="7341" y="3267"/>
                    <a:pt x="7625" y="1723"/>
                  </a:cubicBezTo>
                  <a:cubicBezTo>
                    <a:pt x="7656" y="1439"/>
                    <a:pt x="7656" y="1219"/>
                    <a:pt x="7656" y="935"/>
                  </a:cubicBezTo>
                  <a:lnTo>
                    <a:pt x="7656" y="935"/>
                  </a:lnTo>
                  <a:cubicBezTo>
                    <a:pt x="7033" y="1235"/>
                    <a:pt x="6444" y="1354"/>
                    <a:pt x="5904" y="1354"/>
                  </a:cubicBezTo>
                  <a:cubicBezTo>
                    <a:pt x="4969" y="1354"/>
                    <a:pt x="4183" y="1000"/>
                    <a:pt x="3624" y="620"/>
                  </a:cubicBezTo>
                  <a:cubicBezTo>
                    <a:pt x="3010" y="206"/>
                    <a:pt x="2378" y="1"/>
                    <a:pt x="17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7" name="Google Shape;5857;p70"/>
            <p:cNvSpPr/>
            <p:nvPr/>
          </p:nvSpPr>
          <p:spPr>
            <a:xfrm>
              <a:off x="-28024975" y="3985750"/>
              <a:ext cx="181950" cy="121975"/>
            </a:xfrm>
            <a:custGeom>
              <a:avLst/>
              <a:gdLst/>
              <a:ahLst/>
              <a:cxnLst/>
              <a:rect l="l" t="t" r="r" b="b"/>
              <a:pathLst>
                <a:path w="7278" h="4879" extrusionOk="0">
                  <a:moveTo>
                    <a:pt x="1827" y="1"/>
                  </a:moveTo>
                  <a:lnTo>
                    <a:pt x="1827" y="1639"/>
                  </a:lnTo>
                  <a:cubicBezTo>
                    <a:pt x="1827" y="1765"/>
                    <a:pt x="1733" y="1891"/>
                    <a:pt x="1607" y="1922"/>
                  </a:cubicBezTo>
                  <a:cubicBezTo>
                    <a:pt x="914" y="2363"/>
                    <a:pt x="315" y="3025"/>
                    <a:pt x="0" y="3813"/>
                  </a:cubicBezTo>
                  <a:cubicBezTo>
                    <a:pt x="492" y="3611"/>
                    <a:pt x="988" y="3505"/>
                    <a:pt x="1488" y="3505"/>
                  </a:cubicBezTo>
                  <a:cubicBezTo>
                    <a:pt x="2237" y="3505"/>
                    <a:pt x="2993" y="3743"/>
                    <a:pt x="3749" y="4254"/>
                  </a:cubicBezTo>
                  <a:cubicBezTo>
                    <a:pt x="4370" y="4673"/>
                    <a:pt x="5000" y="4878"/>
                    <a:pt x="5629" y="4878"/>
                  </a:cubicBezTo>
                  <a:cubicBezTo>
                    <a:pt x="6181" y="4878"/>
                    <a:pt x="6733" y="4721"/>
                    <a:pt x="7278" y="4411"/>
                  </a:cubicBezTo>
                  <a:cubicBezTo>
                    <a:pt x="7057" y="3372"/>
                    <a:pt x="6427" y="2427"/>
                    <a:pt x="5450" y="1922"/>
                  </a:cubicBezTo>
                  <a:cubicBezTo>
                    <a:pt x="5356" y="1859"/>
                    <a:pt x="5293" y="1765"/>
                    <a:pt x="5293" y="1639"/>
                  </a:cubicBezTo>
                  <a:lnTo>
                    <a:pt x="529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58" name="Google Shape;5858;p70"/>
          <p:cNvGrpSpPr/>
          <p:nvPr/>
        </p:nvGrpSpPr>
        <p:grpSpPr>
          <a:xfrm>
            <a:off x="7528769" y="1531934"/>
            <a:ext cx="352833" cy="352833"/>
            <a:chOff x="-26201650" y="3176075"/>
            <a:chExt cx="296175" cy="296175"/>
          </a:xfrm>
        </p:grpSpPr>
        <p:sp>
          <p:nvSpPr>
            <p:cNvPr id="5859" name="Google Shape;5859;p70"/>
            <p:cNvSpPr/>
            <p:nvPr/>
          </p:nvSpPr>
          <p:spPr>
            <a:xfrm>
              <a:off x="-26082700" y="3176075"/>
              <a:ext cx="51200" cy="226875"/>
            </a:xfrm>
            <a:custGeom>
              <a:avLst/>
              <a:gdLst/>
              <a:ahLst/>
              <a:cxnLst/>
              <a:rect l="l" t="t" r="r" b="b"/>
              <a:pathLst>
                <a:path w="2048" h="9075" extrusionOk="0">
                  <a:moveTo>
                    <a:pt x="1071" y="1"/>
                  </a:moveTo>
                  <a:cubicBezTo>
                    <a:pt x="882" y="1"/>
                    <a:pt x="725" y="158"/>
                    <a:pt x="725" y="347"/>
                  </a:cubicBezTo>
                  <a:lnTo>
                    <a:pt x="725" y="6554"/>
                  </a:lnTo>
                  <a:cubicBezTo>
                    <a:pt x="473" y="6900"/>
                    <a:pt x="0" y="7656"/>
                    <a:pt x="0" y="8034"/>
                  </a:cubicBezTo>
                  <a:cubicBezTo>
                    <a:pt x="0" y="8633"/>
                    <a:pt x="473" y="9074"/>
                    <a:pt x="1040" y="9074"/>
                  </a:cubicBezTo>
                  <a:cubicBezTo>
                    <a:pt x="1638" y="9074"/>
                    <a:pt x="2048" y="8602"/>
                    <a:pt x="2048" y="8034"/>
                  </a:cubicBezTo>
                  <a:cubicBezTo>
                    <a:pt x="2048" y="7656"/>
                    <a:pt x="1638" y="6900"/>
                    <a:pt x="1355" y="6554"/>
                  </a:cubicBezTo>
                  <a:lnTo>
                    <a:pt x="1355" y="347"/>
                  </a:lnTo>
                  <a:cubicBezTo>
                    <a:pt x="1386" y="158"/>
                    <a:pt x="1260" y="1"/>
                    <a:pt x="107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0" name="Google Shape;5860;p70"/>
            <p:cNvSpPr/>
            <p:nvPr/>
          </p:nvSpPr>
          <p:spPr>
            <a:xfrm>
              <a:off x="-26201650" y="3317075"/>
              <a:ext cx="296175" cy="155175"/>
            </a:xfrm>
            <a:custGeom>
              <a:avLst/>
              <a:gdLst/>
              <a:ahLst/>
              <a:cxnLst/>
              <a:rect l="l" t="t" r="r" b="b"/>
              <a:pathLst>
                <a:path w="11847" h="6207" extrusionOk="0">
                  <a:moveTo>
                    <a:pt x="3939" y="662"/>
                  </a:moveTo>
                  <a:cubicBezTo>
                    <a:pt x="3876" y="914"/>
                    <a:pt x="3750" y="1134"/>
                    <a:pt x="3624" y="1323"/>
                  </a:cubicBezTo>
                  <a:cubicBezTo>
                    <a:pt x="3624" y="1386"/>
                    <a:pt x="3593" y="1418"/>
                    <a:pt x="3593" y="1481"/>
                  </a:cubicBezTo>
                  <a:cubicBezTo>
                    <a:pt x="3277" y="1292"/>
                    <a:pt x="2836" y="1229"/>
                    <a:pt x="2490" y="1229"/>
                  </a:cubicBezTo>
                  <a:cubicBezTo>
                    <a:pt x="1986" y="1229"/>
                    <a:pt x="1293" y="1386"/>
                    <a:pt x="1041" y="1859"/>
                  </a:cubicBezTo>
                  <a:cubicBezTo>
                    <a:pt x="915" y="2048"/>
                    <a:pt x="757" y="2111"/>
                    <a:pt x="568" y="2111"/>
                  </a:cubicBezTo>
                  <a:lnTo>
                    <a:pt x="568" y="1008"/>
                  </a:lnTo>
                  <a:cubicBezTo>
                    <a:pt x="568" y="819"/>
                    <a:pt x="726" y="662"/>
                    <a:pt x="915" y="662"/>
                  </a:cubicBezTo>
                  <a:close/>
                  <a:moveTo>
                    <a:pt x="10681" y="662"/>
                  </a:moveTo>
                  <a:cubicBezTo>
                    <a:pt x="10870" y="662"/>
                    <a:pt x="11028" y="819"/>
                    <a:pt x="11028" y="1008"/>
                  </a:cubicBezTo>
                  <a:lnTo>
                    <a:pt x="11028" y="2111"/>
                  </a:lnTo>
                  <a:cubicBezTo>
                    <a:pt x="10870" y="2111"/>
                    <a:pt x="10681" y="2048"/>
                    <a:pt x="10555" y="1859"/>
                  </a:cubicBezTo>
                  <a:cubicBezTo>
                    <a:pt x="10335" y="1449"/>
                    <a:pt x="9894" y="1229"/>
                    <a:pt x="9452" y="1229"/>
                  </a:cubicBezTo>
                  <a:cubicBezTo>
                    <a:pt x="9011" y="1229"/>
                    <a:pt x="8602" y="1449"/>
                    <a:pt x="8350" y="1859"/>
                  </a:cubicBezTo>
                  <a:cubicBezTo>
                    <a:pt x="8318" y="1922"/>
                    <a:pt x="8224" y="2016"/>
                    <a:pt x="8192" y="2048"/>
                  </a:cubicBezTo>
                  <a:cubicBezTo>
                    <a:pt x="8161" y="1733"/>
                    <a:pt x="8003" y="1292"/>
                    <a:pt x="7657" y="662"/>
                  </a:cubicBezTo>
                  <a:close/>
                  <a:moveTo>
                    <a:pt x="2332" y="2741"/>
                  </a:moveTo>
                  <a:cubicBezTo>
                    <a:pt x="2521" y="2741"/>
                    <a:pt x="2679" y="2899"/>
                    <a:pt x="2679" y="3119"/>
                  </a:cubicBezTo>
                  <a:cubicBezTo>
                    <a:pt x="2679" y="3308"/>
                    <a:pt x="2521" y="3466"/>
                    <a:pt x="2332" y="3466"/>
                  </a:cubicBezTo>
                  <a:cubicBezTo>
                    <a:pt x="2143" y="3466"/>
                    <a:pt x="1986" y="3308"/>
                    <a:pt x="1986" y="3119"/>
                  </a:cubicBezTo>
                  <a:cubicBezTo>
                    <a:pt x="1986" y="2899"/>
                    <a:pt x="2143" y="2741"/>
                    <a:pt x="2332" y="2741"/>
                  </a:cubicBezTo>
                  <a:close/>
                  <a:moveTo>
                    <a:pt x="9295" y="2741"/>
                  </a:moveTo>
                  <a:cubicBezTo>
                    <a:pt x="9484" y="2741"/>
                    <a:pt x="9641" y="2899"/>
                    <a:pt x="9641" y="3119"/>
                  </a:cubicBezTo>
                  <a:cubicBezTo>
                    <a:pt x="9641" y="3308"/>
                    <a:pt x="9484" y="3466"/>
                    <a:pt x="9295" y="3466"/>
                  </a:cubicBezTo>
                  <a:cubicBezTo>
                    <a:pt x="9106" y="3466"/>
                    <a:pt x="8948" y="3308"/>
                    <a:pt x="8948" y="3119"/>
                  </a:cubicBezTo>
                  <a:cubicBezTo>
                    <a:pt x="8948" y="2899"/>
                    <a:pt x="9106" y="2741"/>
                    <a:pt x="9295" y="2741"/>
                  </a:cubicBezTo>
                  <a:close/>
                  <a:moveTo>
                    <a:pt x="1608" y="4127"/>
                  </a:moveTo>
                  <a:cubicBezTo>
                    <a:pt x="1828" y="4127"/>
                    <a:pt x="1986" y="4285"/>
                    <a:pt x="1986" y="4474"/>
                  </a:cubicBezTo>
                  <a:cubicBezTo>
                    <a:pt x="1986" y="4694"/>
                    <a:pt x="1828" y="4852"/>
                    <a:pt x="1608" y="4852"/>
                  </a:cubicBezTo>
                  <a:cubicBezTo>
                    <a:pt x="1419" y="4852"/>
                    <a:pt x="1261" y="4694"/>
                    <a:pt x="1261" y="4474"/>
                  </a:cubicBezTo>
                  <a:cubicBezTo>
                    <a:pt x="1261" y="4285"/>
                    <a:pt x="1419" y="4127"/>
                    <a:pt x="1608" y="4127"/>
                  </a:cubicBezTo>
                  <a:close/>
                  <a:moveTo>
                    <a:pt x="3025" y="4127"/>
                  </a:moveTo>
                  <a:cubicBezTo>
                    <a:pt x="3246" y="4127"/>
                    <a:pt x="3404" y="4285"/>
                    <a:pt x="3404" y="4474"/>
                  </a:cubicBezTo>
                  <a:cubicBezTo>
                    <a:pt x="3404" y="4694"/>
                    <a:pt x="3183" y="4852"/>
                    <a:pt x="3025" y="4852"/>
                  </a:cubicBezTo>
                  <a:cubicBezTo>
                    <a:pt x="2836" y="4852"/>
                    <a:pt x="2679" y="4694"/>
                    <a:pt x="2679" y="4474"/>
                  </a:cubicBezTo>
                  <a:cubicBezTo>
                    <a:pt x="2679" y="4285"/>
                    <a:pt x="2836" y="4127"/>
                    <a:pt x="3025" y="4127"/>
                  </a:cubicBezTo>
                  <a:close/>
                  <a:moveTo>
                    <a:pt x="8602" y="4127"/>
                  </a:moveTo>
                  <a:cubicBezTo>
                    <a:pt x="8791" y="4127"/>
                    <a:pt x="8948" y="4285"/>
                    <a:pt x="8948" y="4474"/>
                  </a:cubicBezTo>
                  <a:cubicBezTo>
                    <a:pt x="8948" y="4694"/>
                    <a:pt x="8791" y="4852"/>
                    <a:pt x="8602" y="4852"/>
                  </a:cubicBezTo>
                  <a:cubicBezTo>
                    <a:pt x="8381" y="4852"/>
                    <a:pt x="8224" y="4694"/>
                    <a:pt x="8224" y="4474"/>
                  </a:cubicBezTo>
                  <a:cubicBezTo>
                    <a:pt x="8224" y="4285"/>
                    <a:pt x="8381" y="4127"/>
                    <a:pt x="8602" y="4127"/>
                  </a:cubicBezTo>
                  <a:close/>
                  <a:moveTo>
                    <a:pt x="9957" y="4127"/>
                  </a:moveTo>
                  <a:cubicBezTo>
                    <a:pt x="10177" y="4127"/>
                    <a:pt x="10335" y="4285"/>
                    <a:pt x="10335" y="4474"/>
                  </a:cubicBezTo>
                  <a:cubicBezTo>
                    <a:pt x="10335" y="4694"/>
                    <a:pt x="10177" y="4852"/>
                    <a:pt x="9957" y="4852"/>
                  </a:cubicBezTo>
                  <a:cubicBezTo>
                    <a:pt x="9768" y="4852"/>
                    <a:pt x="9610" y="4694"/>
                    <a:pt x="9610" y="4474"/>
                  </a:cubicBezTo>
                  <a:cubicBezTo>
                    <a:pt x="9610" y="4285"/>
                    <a:pt x="9768" y="4127"/>
                    <a:pt x="9957" y="4127"/>
                  </a:cubicBezTo>
                  <a:close/>
                  <a:moveTo>
                    <a:pt x="1041" y="0"/>
                  </a:moveTo>
                  <a:cubicBezTo>
                    <a:pt x="442" y="0"/>
                    <a:pt x="1" y="473"/>
                    <a:pt x="1" y="1008"/>
                  </a:cubicBezTo>
                  <a:lnTo>
                    <a:pt x="1" y="5860"/>
                  </a:lnTo>
                  <a:cubicBezTo>
                    <a:pt x="1" y="6049"/>
                    <a:pt x="159" y="6207"/>
                    <a:pt x="348" y="6207"/>
                  </a:cubicBezTo>
                  <a:lnTo>
                    <a:pt x="11500" y="6207"/>
                  </a:lnTo>
                  <a:cubicBezTo>
                    <a:pt x="11689" y="6207"/>
                    <a:pt x="11847" y="6049"/>
                    <a:pt x="11847" y="5860"/>
                  </a:cubicBezTo>
                  <a:lnTo>
                    <a:pt x="11847" y="1008"/>
                  </a:lnTo>
                  <a:cubicBezTo>
                    <a:pt x="11752" y="441"/>
                    <a:pt x="11280" y="0"/>
                    <a:pt x="10713" y="0"/>
                  </a:cubicBezTo>
                  <a:lnTo>
                    <a:pt x="7058" y="0"/>
                  </a:lnTo>
                  <a:cubicBezTo>
                    <a:pt x="6775" y="0"/>
                    <a:pt x="6617" y="315"/>
                    <a:pt x="6775" y="536"/>
                  </a:cubicBezTo>
                  <a:cubicBezTo>
                    <a:pt x="7342" y="1323"/>
                    <a:pt x="7594" y="1953"/>
                    <a:pt x="7594" y="2426"/>
                  </a:cubicBezTo>
                  <a:cubicBezTo>
                    <a:pt x="7594" y="2899"/>
                    <a:pt x="7405" y="3371"/>
                    <a:pt x="7027" y="3749"/>
                  </a:cubicBezTo>
                  <a:cubicBezTo>
                    <a:pt x="6686" y="4033"/>
                    <a:pt x="6243" y="4163"/>
                    <a:pt x="5813" y="4163"/>
                  </a:cubicBezTo>
                  <a:cubicBezTo>
                    <a:pt x="5766" y="4163"/>
                    <a:pt x="5719" y="4162"/>
                    <a:pt x="5672" y="4159"/>
                  </a:cubicBezTo>
                  <a:cubicBezTo>
                    <a:pt x="5168" y="4127"/>
                    <a:pt x="4695" y="3812"/>
                    <a:pt x="4443" y="3340"/>
                  </a:cubicBezTo>
                  <a:cubicBezTo>
                    <a:pt x="4128" y="2835"/>
                    <a:pt x="4097" y="2205"/>
                    <a:pt x="4349" y="1638"/>
                  </a:cubicBezTo>
                  <a:cubicBezTo>
                    <a:pt x="4506" y="1323"/>
                    <a:pt x="4695" y="945"/>
                    <a:pt x="4979" y="536"/>
                  </a:cubicBezTo>
                  <a:cubicBezTo>
                    <a:pt x="5136" y="315"/>
                    <a:pt x="4979" y="0"/>
                    <a:pt x="469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61" name="Google Shape;5861;p70"/>
          <p:cNvGrpSpPr/>
          <p:nvPr/>
        </p:nvGrpSpPr>
        <p:grpSpPr>
          <a:xfrm>
            <a:off x="7528293" y="1989155"/>
            <a:ext cx="353786" cy="351880"/>
            <a:chOff x="-26204800" y="3547050"/>
            <a:chExt cx="296975" cy="295375"/>
          </a:xfrm>
        </p:grpSpPr>
        <p:sp>
          <p:nvSpPr>
            <p:cNvPr id="5862" name="Google Shape;5862;p70"/>
            <p:cNvSpPr/>
            <p:nvPr/>
          </p:nvSpPr>
          <p:spPr>
            <a:xfrm>
              <a:off x="-26204000" y="3669125"/>
              <a:ext cx="296175" cy="173300"/>
            </a:xfrm>
            <a:custGeom>
              <a:avLst/>
              <a:gdLst/>
              <a:ahLst/>
              <a:cxnLst/>
              <a:rect l="l" t="t" r="r" b="b"/>
              <a:pathLst>
                <a:path w="11847" h="6932" extrusionOk="0">
                  <a:moveTo>
                    <a:pt x="7656" y="3466"/>
                  </a:moveTo>
                  <a:lnTo>
                    <a:pt x="7656" y="4852"/>
                  </a:lnTo>
                  <a:lnTo>
                    <a:pt x="6963" y="4852"/>
                  </a:lnTo>
                  <a:lnTo>
                    <a:pt x="6963" y="3466"/>
                  </a:lnTo>
                  <a:close/>
                  <a:moveTo>
                    <a:pt x="9074" y="3466"/>
                  </a:moveTo>
                  <a:lnTo>
                    <a:pt x="9074" y="4852"/>
                  </a:lnTo>
                  <a:lnTo>
                    <a:pt x="8381" y="4852"/>
                  </a:lnTo>
                  <a:lnTo>
                    <a:pt x="8381" y="3466"/>
                  </a:lnTo>
                  <a:close/>
                  <a:moveTo>
                    <a:pt x="10460" y="3435"/>
                  </a:moveTo>
                  <a:lnTo>
                    <a:pt x="10460" y="4852"/>
                  </a:lnTo>
                  <a:lnTo>
                    <a:pt x="9735" y="4852"/>
                  </a:lnTo>
                  <a:lnTo>
                    <a:pt x="9735" y="3466"/>
                  </a:lnTo>
                  <a:lnTo>
                    <a:pt x="10114" y="3466"/>
                  </a:lnTo>
                  <a:cubicBezTo>
                    <a:pt x="10208" y="3466"/>
                    <a:pt x="10334" y="3466"/>
                    <a:pt x="10460" y="3435"/>
                  </a:cubicBezTo>
                  <a:close/>
                  <a:moveTo>
                    <a:pt x="10114" y="1"/>
                  </a:moveTo>
                  <a:cubicBezTo>
                    <a:pt x="9515" y="1"/>
                    <a:pt x="9042" y="442"/>
                    <a:pt x="8633" y="788"/>
                  </a:cubicBezTo>
                  <a:cubicBezTo>
                    <a:pt x="8318" y="1103"/>
                    <a:pt x="8034" y="1387"/>
                    <a:pt x="7656" y="1387"/>
                  </a:cubicBezTo>
                  <a:cubicBezTo>
                    <a:pt x="7404" y="1387"/>
                    <a:pt x="7121" y="1229"/>
                    <a:pt x="7026" y="946"/>
                  </a:cubicBezTo>
                  <a:cubicBezTo>
                    <a:pt x="6974" y="815"/>
                    <a:pt x="6855" y="749"/>
                    <a:pt x="6708" y="749"/>
                  </a:cubicBezTo>
                  <a:cubicBezTo>
                    <a:pt x="6679" y="749"/>
                    <a:pt x="6648" y="752"/>
                    <a:pt x="6617" y="757"/>
                  </a:cubicBezTo>
                  <a:cubicBezTo>
                    <a:pt x="6018" y="914"/>
                    <a:pt x="5577" y="1481"/>
                    <a:pt x="5577" y="2080"/>
                  </a:cubicBezTo>
                  <a:cubicBezTo>
                    <a:pt x="5577" y="2616"/>
                    <a:pt x="5860" y="3025"/>
                    <a:pt x="6301" y="3277"/>
                  </a:cubicBezTo>
                  <a:lnTo>
                    <a:pt x="6301" y="4758"/>
                  </a:lnTo>
                  <a:cubicBezTo>
                    <a:pt x="6238" y="4758"/>
                    <a:pt x="6207" y="4726"/>
                    <a:pt x="6144" y="4726"/>
                  </a:cubicBezTo>
                  <a:lnTo>
                    <a:pt x="4443" y="3813"/>
                  </a:lnTo>
                  <a:cubicBezTo>
                    <a:pt x="4002" y="3592"/>
                    <a:pt x="3498" y="3466"/>
                    <a:pt x="2993" y="3466"/>
                  </a:cubicBezTo>
                  <a:lnTo>
                    <a:pt x="347" y="3466"/>
                  </a:lnTo>
                  <a:cubicBezTo>
                    <a:pt x="158" y="3466"/>
                    <a:pt x="0" y="3624"/>
                    <a:pt x="0" y="3813"/>
                  </a:cubicBezTo>
                  <a:lnTo>
                    <a:pt x="0" y="5199"/>
                  </a:lnTo>
                  <a:cubicBezTo>
                    <a:pt x="0" y="5388"/>
                    <a:pt x="158" y="5546"/>
                    <a:pt x="347" y="5546"/>
                  </a:cubicBezTo>
                  <a:lnTo>
                    <a:pt x="2993" y="5546"/>
                  </a:lnTo>
                  <a:cubicBezTo>
                    <a:pt x="3371" y="5546"/>
                    <a:pt x="3781" y="5672"/>
                    <a:pt x="4128" y="5829"/>
                  </a:cubicBezTo>
                  <a:lnTo>
                    <a:pt x="5829" y="6743"/>
                  </a:lnTo>
                  <a:cubicBezTo>
                    <a:pt x="6049" y="6869"/>
                    <a:pt x="6364" y="6932"/>
                    <a:pt x="6648" y="6932"/>
                  </a:cubicBezTo>
                  <a:lnTo>
                    <a:pt x="10807" y="6932"/>
                  </a:lnTo>
                  <a:cubicBezTo>
                    <a:pt x="11405" y="6932"/>
                    <a:pt x="11846" y="6459"/>
                    <a:pt x="11846" y="5924"/>
                  </a:cubicBezTo>
                  <a:cubicBezTo>
                    <a:pt x="11846" y="5483"/>
                    <a:pt x="11563" y="5073"/>
                    <a:pt x="11122" y="4915"/>
                  </a:cubicBezTo>
                  <a:lnTo>
                    <a:pt x="11122" y="3120"/>
                  </a:lnTo>
                  <a:cubicBezTo>
                    <a:pt x="11563" y="2805"/>
                    <a:pt x="11846" y="2301"/>
                    <a:pt x="11846" y="1733"/>
                  </a:cubicBezTo>
                  <a:cubicBezTo>
                    <a:pt x="11846" y="788"/>
                    <a:pt x="11059" y="1"/>
                    <a:pt x="1011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3" name="Google Shape;5863;p70"/>
            <p:cNvSpPr/>
            <p:nvPr/>
          </p:nvSpPr>
          <p:spPr>
            <a:xfrm>
              <a:off x="-26204800" y="3547050"/>
              <a:ext cx="296975" cy="122100"/>
            </a:xfrm>
            <a:custGeom>
              <a:avLst/>
              <a:gdLst/>
              <a:ahLst/>
              <a:cxnLst/>
              <a:rect l="l" t="t" r="r" b="b"/>
              <a:pathLst>
                <a:path w="11879" h="4884" extrusionOk="0">
                  <a:moveTo>
                    <a:pt x="10839" y="1702"/>
                  </a:moveTo>
                  <a:cubicBezTo>
                    <a:pt x="11028" y="1702"/>
                    <a:pt x="11185" y="1859"/>
                    <a:pt x="11185" y="2048"/>
                  </a:cubicBezTo>
                  <a:cubicBezTo>
                    <a:pt x="11154" y="2269"/>
                    <a:pt x="10996" y="2426"/>
                    <a:pt x="10839" y="2426"/>
                  </a:cubicBezTo>
                  <a:lnTo>
                    <a:pt x="10492" y="2426"/>
                  </a:lnTo>
                  <a:lnTo>
                    <a:pt x="10492" y="1702"/>
                  </a:lnTo>
                  <a:close/>
                  <a:moveTo>
                    <a:pt x="726" y="725"/>
                  </a:moveTo>
                  <a:lnTo>
                    <a:pt x="1419" y="757"/>
                  </a:lnTo>
                  <a:lnTo>
                    <a:pt x="1419" y="4002"/>
                  </a:lnTo>
                  <a:lnTo>
                    <a:pt x="726" y="4096"/>
                  </a:lnTo>
                  <a:lnTo>
                    <a:pt x="726" y="725"/>
                  </a:lnTo>
                  <a:close/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4537"/>
                  </a:lnTo>
                  <a:cubicBezTo>
                    <a:pt x="1" y="4726"/>
                    <a:pt x="221" y="4884"/>
                    <a:pt x="411" y="4884"/>
                  </a:cubicBezTo>
                  <a:lnTo>
                    <a:pt x="9578" y="3592"/>
                  </a:lnTo>
                  <a:cubicBezTo>
                    <a:pt x="9862" y="3561"/>
                    <a:pt x="10083" y="3403"/>
                    <a:pt x="10240" y="3151"/>
                  </a:cubicBezTo>
                  <a:lnTo>
                    <a:pt x="10807" y="3151"/>
                  </a:lnTo>
                  <a:cubicBezTo>
                    <a:pt x="11406" y="3151"/>
                    <a:pt x="11815" y="2678"/>
                    <a:pt x="11815" y="2143"/>
                  </a:cubicBezTo>
                  <a:cubicBezTo>
                    <a:pt x="11878" y="1513"/>
                    <a:pt x="11406" y="1040"/>
                    <a:pt x="10839" y="1040"/>
                  </a:cubicBezTo>
                  <a:lnTo>
                    <a:pt x="10240" y="1040"/>
                  </a:lnTo>
                  <a:cubicBezTo>
                    <a:pt x="10083" y="788"/>
                    <a:pt x="9831" y="694"/>
                    <a:pt x="9515" y="631"/>
                  </a:cubicBezTo>
                  <a:lnTo>
                    <a:pt x="37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64" name="Google Shape;5864;p70"/>
          <p:cNvSpPr/>
          <p:nvPr/>
        </p:nvSpPr>
        <p:spPr>
          <a:xfrm>
            <a:off x="7561179" y="2438650"/>
            <a:ext cx="289009" cy="352833"/>
          </a:xfrm>
          <a:custGeom>
            <a:avLst/>
            <a:gdLst/>
            <a:ahLst/>
            <a:cxnLst/>
            <a:rect l="l" t="t" r="r" b="b"/>
            <a:pathLst>
              <a:path w="9704" h="11847" extrusionOk="0">
                <a:moveTo>
                  <a:pt x="7687" y="662"/>
                </a:moveTo>
                <a:cubicBezTo>
                  <a:pt x="7813" y="945"/>
                  <a:pt x="7971" y="1134"/>
                  <a:pt x="8160" y="1386"/>
                </a:cubicBezTo>
                <a:lnTo>
                  <a:pt x="1008" y="1386"/>
                </a:lnTo>
                <a:cubicBezTo>
                  <a:pt x="788" y="1386"/>
                  <a:pt x="630" y="1229"/>
                  <a:pt x="630" y="1040"/>
                </a:cubicBezTo>
                <a:cubicBezTo>
                  <a:pt x="630" y="819"/>
                  <a:pt x="788" y="662"/>
                  <a:pt x="1008" y="662"/>
                </a:cubicBezTo>
                <a:close/>
                <a:moveTo>
                  <a:pt x="6553" y="3466"/>
                </a:moveTo>
                <a:cubicBezTo>
                  <a:pt x="6742" y="3466"/>
                  <a:pt x="6900" y="3623"/>
                  <a:pt x="6900" y="3812"/>
                </a:cubicBezTo>
                <a:lnTo>
                  <a:pt x="6900" y="4852"/>
                </a:lnTo>
                <a:lnTo>
                  <a:pt x="7939" y="4852"/>
                </a:lnTo>
                <a:cubicBezTo>
                  <a:pt x="8128" y="4852"/>
                  <a:pt x="8286" y="5009"/>
                  <a:pt x="8286" y="5199"/>
                </a:cubicBezTo>
                <a:lnTo>
                  <a:pt x="8286" y="6585"/>
                </a:lnTo>
                <a:cubicBezTo>
                  <a:pt x="8286" y="6774"/>
                  <a:pt x="8128" y="6931"/>
                  <a:pt x="7939" y="6931"/>
                </a:cubicBezTo>
                <a:lnTo>
                  <a:pt x="6900" y="6931"/>
                </a:lnTo>
                <a:lnTo>
                  <a:pt x="6900" y="7971"/>
                </a:lnTo>
                <a:cubicBezTo>
                  <a:pt x="6900" y="8160"/>
                  <a:pt x="6742" y="8317"/>
                  <a:pt x="6553" y="8317"/>
                </a:cubicBezTo>
                <a:lnTo>
                  <a:pt x="5167" y="8317"/>
                </a:lnTo>
                <a:cubicBezTo>
                  <a:pt x="4978" y="8317"/>
                  <a:pt x="4820" y="8160"/>
                  <a:pt x="4820" y="7971"/>
                </a:cubicBezTo>
                <a:lnTo>
                  <a:pt x="4820" y="6931"/>
                </a:lnTo>
                <a:lnTo>
                  <a:pt x="3781" y="6931"/>
                </a:lnTo>
                <a:cubicBezTo>
                  <a:pt x="3592" y="6931"/>
                  <a:pt x="3434" y="6774"/>
                  <a:pt x="3434" y="6585"/>
                </a:cubicBezTo>
                <a:lnTo>
                  <a:pt x="3434" y="5199"/>
                </a:lnTo>
                <a:cubicBezTo>
                  <a:pt x="3434" y="5009"/>
                  <a:pt x="3592" y="4852"/>
                  <a:pt x="3781" y="4852"/>
                </a:cubicBezTo>
                <a:lnTo>
                  <a:pt x="4820" y="4852"/>
                </a:lnTo>
                <a:lnTo>
                  <a:pt x="4820" y="3812"/>
                </a:lnTo>
                <a:cubicBezTo>
                  <a:pt x="4820" y="3623"/>
                  <a:pt x="4978" y="3466"/>
                  <a:pt x="5167" y="3466"/>
                </a:cubicBezTo>
                <a:close/>
                <a:moveTo>
                  <a:pt x="7939" y="9735"/>
                </a:moveTo>
                <a:cubicBezTo>
                  <a:pt x="8128" y="9735"/>
                  <a:pt x="8286" y="9893"/>
                  <a:pt x="8286" y="10082"/>
                </a:cubicBezTo>
                <a:cubicBezTo>
                  <a:pt x="8286" y="10334"/>
                  <a:pt x="8128" y="10428"/>
                  <a:pt x="7939" y="10428"/>
                </a:cubicBezTo>
                <a:lnTo>
                  <a:pt x="3749" y="10428"/>
                </a:lnTo>
                <a:cubicBezTo>
                  <a:pt x="3560" y="10428"/>
                  <a:pt x="3403" y="10271"/>
                  <a:pt x="3403" y="10082"/>
                </a:cubicBezTo>
                <a:cubicBezTo>
                  <a:pt x="3403" y="9893"/>
                  <a:pt x="3560" y="9735"/>
                  <a:pt x="3749" y="9735"/>
                </a:cubicBezTo>
                <a:close/>
                <a:moveTo>
                  <a:pt x="1040" y="0"/>
                </a:moveTo>
                <a:cubicBezTo>
                  <a:pt x="441" y="0"/>
                  <a:pt x="0" y="473"/>
                  <a:pt x="0" y="1040"/>
                </a:cubicBezTo>
                <a:lnTo>
                  <a:pt x="0" y="10428"/>
                </a:lnTo>
                <a:cubicBezTo>
                  <a:pt x="0" y="11184"/>
                  <a:pt x="630" y="11815"/>
                  <a:pt x="1386" y="11815"/>
                </a:cubicBezTo>
                <a:lnTo>
                  <a:pt x="1386" y="2048"/>
                </a:lnTo>
                <a:lnTo>
                  <a:pt x="2111" y="2048"/>
                </a:lnTo>
                <a:lnTo>
                  <a:pt x="2111" y="11815"/>
                </a:lnTo>
                <a:lnTo>
                  <a:pt x="9357" y="11815"/>
                </a:lnTo>
                <a:lnTo>
                  <a:pt x="9357" y="11846"/>
                </a:lnTo>
                <a:cubicBezTo>
                  <a:pt x="9546" y="11846"/>
                  <a:pt x="9704" y="11688"/>
                  <a:pt x="9704" y="11499"/>
                </a:cubicBezTo>
                <a:lnTo>
                  <a:pt x="9704" y="1733"/>
                </a:lnTo>
                <a:cubicBezTo>
                  <a:pt x="9704" y="1607"/>
                  <a:pt x="9609" y="1449"/>
                  <a:pt x="9452" y="1418"/>
                </a:cubicBezTo>
                <a:cubicBezTo>
                  <a:pt x="8822" y="1166"/>
                  <a:pt x="8443" y="756"/>
                  <a:pt x="8286" y="252"/>
                </a:cubicBezTo>
                <a:cubicBezTo>
                  <a:pt x="8254" y="95"/>
                  <a:pt x="8097" y="0"/>
                  <a:pt x="7971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65" name="Google Shape;5865;p70"/>
          <p:cNvGrpSpPr/>
          <p:nvPr/>
        </p:nvGrpSpPr>
        <p:grpSpPr>
          <a:xfrm>
            <a:off x="6199548" y="2919133"/>
            <a:ext cx="345328" cy="352833"/>
            <a:chOff x="-24353875" y="3147725"/>
            <a:chExt cx="289875" cy="296175"/>
          </a:xfrm>
        </p:grpSpPr>
        <p:sp>
          <p:nvSpPr>
            <p:cNvPr id="5866" name="Google Shape;5866;p70"/>
            <p:cNvSpPr/>
            <p:nvPr/>
          </p:nvSpPr>
          <p:spPr>
            <a:xfrm>
              <a:off x="-24238100" y="3271375"/>
              <a:ext cx="52025" cy="51225"/>
            </a:xfrm>
            <a:custGeom>
              <a:avLst/>
              <a:gdLst/>
              <a:ahLst/>
              <a:cxnLst/>
              <a:rect l="l" t="t" r="r" b="b"/>
              <a:pathLst>
                <a:path w="2081" h="2049" extrusionOk="0">
                  <a:moveTo>
                    <a:pt x="1041" y="1"/>
                  </a:moveTo>
                  <a:cubicBezTo>
                    <a:pt x="505" y="1"/>
                    <a:pt x="32" y="473"/>
                    <a:pt x="32" y="1040"/>
                  </a:cubicBezTo>
                  <a:cubicBezTo>
                    <a:pt x="1" y="1576"/>
                    <a:pt x="473" y="2049"/>
                    <a:pt x="1041" y="2049"/>
                  </a:cubicBezTo>
                  <a:cubicBezTo>
                    <a:pt x="1639" y="2049"/>
                    <a:pt x="2080" y="1576"/>
                    <a:pt x="2080" y="1040"/>
                  </a:cubicBezTo>
                  <a:cubicBezTo>
                    <a:pt x="2080" y="442"/>
                    <a:pt x="1608" y="1"/>
                    <a:pt x="104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7" name="Google Shape;5867;p70"/>
            <p:cNvSpPr/>
            <p:nvPr/>
          </p:nvSpPr>
          <p:spPr>
            <a:xfrm>
              <a:off x="-24353875" y="3147725"/>
              <a:ext cx="289875" cy="296175"/>
            </a:xfrm>
            <a:custGeom>
              <a:avLst/>
              <a:gdLst/>
              <a:ahLst/>
              <a:cxnLst/>
              <a:rect l="l" t="t" r="r" b="b"/>
              <a:pathLst>
                <a:path w="11595" h="11847" extrusionOk="0">
                  <a:moveTo>
                    <a:pt x="5672" y="757"/>
                  </a:moveTo>
                  <a:cubicBezTo>
                    <a:pt x="6144" y="757"/>
                    <a:pt x="6680" y="1544"/>
                    <a:pt x="7026" y="2710"/>
                  </a:cubicBezTo>
                  <a:cubicBezTo>
                    <a:pt x="6585" y="2867"/>
                    <a:pt x="6176" y="3025"/>
                    <a:pt x="5672" y="3214"/>
                  </a:cubicBezTo>
                  <a:cubicBezTo>
                    <a:pt x="5262" y="3025"/>
                    <a:pt x="4789" y="2836"/>
                    <a:pt x="4348" y="2710"/>
                  </a:cubicBezTo>
                  <a:cubicBezTo>
                    <a:pt x="4695" y="1481"/>
                    <a:pt x="5199" y="757"/>
                    <a:pt x="5672" y="757"/>
                  </a:cubicBezTo>
                  <a:close/>
                  <a:moveTo>
                    <a:pt x="4191" y="3372"/>
                  </a:moveTo>
                  <a:cubicBezTo>
                    <a:pt x="4411" y="3466"/>
                    <a:pt x="4632" y="3529"/>
                    <a:pt x="4852" y="3624"/>
                  </a:cubicBezTo>
                  <a:cubicBezTo>
                    <a:pt x="4159" y="3970"/>
                    <a:pt x="4726" y="3655"/>
                    <a:pt x="4065" y="4096"/>
                  </a:cubicBezTo>
                  <a:lnTo>
                    <a:pt x="4191" y="3372"/>
                  </a:lnTo>
                  <a:close/>
                  <a:moveTo>
                    <a:pt x="7184" y="3372"/>
                  </a:moveTo>
                  <a:lnTo>
                    <a:pt x="7310" y="4096"/>
                  </a:lnTo>
                  <a:cubicBezTo>
                    <a:pt x="6585" y="3655"/>
                    <a:pt x="7184" y="4002"/>
                    <a:pt x="6522" y="3624"/>
                  </a:cubicBezTo>
                  <a:cubicBezTo>
                    <a:pt x="6743" y="3529"/>
                    <a:pt x="6995" y="3466"/>
                    <a:pt x="7184" y="3372"/>
                  </a:cubicBezTo>
                  <a:close/>
                  <a:moveTo>
                    <a:pt x="9191" y="3001"/>
                  </a:moveTo>
                  <a:cubicBezTo>
                    <a:pt x="9631" y="3001"/>
                    <a:pt x="10026" y="3084"/>
                    <a:pt x="10177" y="3340"/>
                  </a:cubicBezTo>
                  <a:cubicBezTo>
                    <a:pt x="10208" y="3435"/>
                    <a:pt x="10240" y="3529"/>
                    <a:pt x="10208" y="3655"/>
                  </a:cubicBezTo>
                  <a:cubicBezTo>
                    <a:pt x="9925" y="3687"/>
                    <a:pt x="9673" y="3907"/>
                    <a:pt x="9515" y="4159"/>
                  </a:cubicBezTo>
                  <a:cubicBezTo>
                    <a:pt x="9358" y="4474"/>
                    <a:pt x="9295" y="4852"/>
                    <a:pt x="9452" y="5104"/>
                  </a:cubicBezTo>
                  <a:cubicBezTo>
                    <a:pt x="9358" y="5230"/>
                    <a:pt x="9263" y="5356"/>
                    <a:pt x="9137" y="5482"/>
                  </a:cubicBezTo>
                  <a:cubicBezTo>
                    <a:pt x="8791" y="5167"/>
                    <a:pt x="8444" y="4884"/>
                    <a:pt x="8034" y="4600"/>
                  </a:cubicBezTo>
                  <a:cubicBezTo>
                    <a:pt x="8003" y="4128"/>
                    <a:pt x="7940" y="3655"/>
                    <a:pt x="7845" y="3183"/>
                  </a:cubicBezTo>
                  <a:cubicBezTo>
                    <a:pt x="8174" y="3100"/>
                    <a:pt x="8710" y="3001"/>
                    <a:pt x="9191" y="3001"/>
                  </a:cubicBezTo>
                  <a:close/>
                  <a:moveTo>
                    <a:pt x="2994" y="3119"/>
                  </a:moveTo>
                  <a:cubicBezTo>
                    <a:pt x="3151" y="3151"/>
                    <a:pt x="3309" y="3151"/>
                    <a:pt x="3466" y="3214"/>
                  </a:cubicBezTo>
                  <a:cubicBezTo>
                    <a:pt x="3403" y="3655"/>
                    <a:pt x="3309" y="4128"/>
                    <a:pt x="3277" y="4632"/>
                  </a:cubicBezTo>
                  <a:cubicBezTo>
                    <a:pt x="2899" y="4915"/>
                    <a:pt x="2490" y="5230"/>
                    <a:pt x="2174" y="5514"/>
                  </a:cubicBezTo>
                  <a:cubicBezTo>
                    <a:pt x="1733" y="5010"/>
                    <a:pt x="851" y="3939"/>
                    <a:pt x="1166" y="3340"/>
                  </a:cubicBezTo>
                  <a:cubicBezTo>
                    <a:pt x="1198" y="3277"/>
                    <a:pt x="1261" y="3183"/>
                    <a:pt x="1387" y="3151"/>
                  </a:cubicBezTo>
                  <a:cubicBezTo>
                    <a:pt x="1576" y="3372"/>
                    <a:pt x="1859" y="3529"/>
                    <a:pt x="2174" y="3529"/>
                  </a:cubicBezTo>
                  <a:cubicBezTo>
                    <a:pt x="2521" y="3529"/>
                    <a:pt x="2836" y="3372"/>
                    <a:pt x="2994" y="3119"/>
                  </a:cubicBezTo>
                  <a:close/>
                  <a:moveTo>
                    <a:pt x="3277" y="5482"/>
                  </a:moveTo>
                  <a:lnTo>
                    <a:pt x="3277" y="5482"/>
                  </a:lnTo>
                  <a:cubicBezTo>
                    <a:pt x="3246" y="6144"/>
                    <a:pt x="3246" y="5986"/>
                    <a:pt x="3277" y="6428"/>
                  </a:cubicBezTo>
                  <a:cubicBezTo>
                    <a:pt x="3088" y="6270"/>
                    <a:pt x="2899" y="6112"/>
                    <a:pt x="2742" y="5955"/>
                  </a:cubicBezTo>
                  <a:cubicBezTo>
                    <a:pt x="2899" y="5797"/>
                    <a:pt x="3088" y="5640"/>
                    <a:pt x="3277" y="5482"/>
                  </a:cubicBezTo>
                  <a:close/>
                  <a:moveTo>
                    <a:pt x="8097" y="5514"/>
                  </a:moveTo>
                  <a:cubicBezTo>
                    <a:pt x="8286" y="5671"/>
                    <a:pt x="8475" y="5829"/>
                    <a:pt x="8633" y="5986"/>
                  </a:cubicBezTo>
                  <a:cubicBezTo>
                    <a:pt x="8475" y="6144"/>
                    <a:pt x="8286" y="6301"/>
                    <a:pt x="8097" y="6459"/>
                  </a:cubicBezTo>
                  <a:lnTo>
                    <a:pt x="8097" y="5514"/>
                  </a:lnTo>
                  <a:close/>
                  <a:moveTo>
                    <a:pt x="5703" y="4002"/>
                  </a:moveTo>
                  <a:cubicBezTo>
                    <a:pt x="6333" y="4317"/>
                    <a:pt x="6743" y="4569"/>
                    <a:pt x="7373" y="5010"/>
                  </a:cubicBezTo>
                  <a:cubicBezTo>
                    <a:pt x="7436" y="5671"/>
                    <a:pt x="7436" y="6238"/>
                    <a:pt x="7373" y="6963"/>
                  </a:cubicBezTo>
                  <a:cubicBezTo>
                    <a:pt x="6837" y="7310"/>
                    <a:pt x="6333" y="7625"/>
                    <a:pt x="5703" y="7940"/>
                  </a:cubicBezTo>
                  <a:cubicBezTo>
                    <a:pt x="5073" y="7625"/>
                    <a:pt x="4537" y="7373"/>
                    <a:pt x="4002" y="6963"/>
                  </a:cubicBezTo>
                  <a:cubicBezTo>
                    <a:pt x="3907" y="6270"/>
                    <a:pt x="3907" y="5671"/>
                    <a:pt x="4002" y="5010"/>
                  </a:cubicBezTo>
                  <a:cubicBezTo>
                    <a:pt x="4600" y="4600"/>
                    <a:pt x="5041" y="4317"/>
                    <a:pt x="5703" y="4002"/>
                  </a:cubicBezTo>
                  <a:close/>
                  <a:moveTo>
                    <a:pt x="4065" y="7845"/>
                  </a:moveTo>
                  <a:cubicBezTo>
                    <a:pt x="4506" y="8097"/>
                    <a:pt x="4254" y="8003"/>
                    <a:pt x="4852" y="8318"/>
                  </a:cubicBezTo>
                  <a:cubicBezTo>
                    <a:pt x="4632" y="8381"/>
                    <a:pt x="4380" y="8507"/>
                    <a:pt x="4191" y="8538"/>
                  </a:cubicBezTo>
                  <a:lnTo>
                    <a:pt x="4065" y="7845"/>
                  </a:lnTo>
                  <a:close/>
                  <a:moveTo>
                    <a:pt x="7278" y="7845"/>
                  </a:moveTo>
                  <a:cubicBezTo>
                    <a:pt x="7247" y="8066"/>
                    <a:pt x="7215" y="8318"/>
                    <a:pt x="7152" y="8538"/>
                  </a:cubicBezTo>
                  <a:cubicBezTo>
                    <a:pt x="6900" y="8475"/>
                    <a:pt x="6711" y="8381"/>
                    <a:pt x="6491" y="8318"/>
                  </a:cubicBezTo>
                  <a:cubicBezTo>
                    <a:pt x="6837" y="8097"/>
                    <a:pt x="6869" y="8097"/>
                    <a:pt x="7278" y="7845"/>
                  </a:cubicBezTo>
                  <a:close/>
                  <a:moveTo>
                    <a:pt x="2237" y="6459"/>
                  </a:moveTo>
                  <a:cubicBezTo>
                    <a:pt x="2584" y="6774"/>
                    <a:pt x="2931" y="7058"/>
                    <a:pt x="3340" y="7310"/>
                  </a:cubicBezTo>
                  <a:cubicBezTo>
                    <a:pt x="3372" y="7845"/>
                    <a:pt x="3435" y="8255"/>
                    <a:pt x="3529" y="8727"/>
                  </a:cubicBezTo>
                  <a:cubicBezTo>
                    <a:pt x="3008" y="8861"/>
                    <a:pt x="2544" y="8927"/>
                    <a:pt x="2165" y="8927"/>
                  </a:cubicBezTo>
                  <a:cubicBezTo>
                    <a:pt x="1650" y="8927"/>
                    <a:pt x="1293" y="8806"/>
                    <a:pt x="1166" y="8570"/>
                  </a:cubicBezTo>
                  <a:cubicBezTo>
                    <a:pt x="851" y="8003"/>
                    <a:pt x="1733" y="6932"/>
                    <a:pt x="2237" y="6459"/>
                  </a:cubicBezTo>
                  <a:close/>
                  <a:moveTo>
                    <a:pt x="9137" y="6459"/>
                  </a:moveTo>
                  <a:cubicBezTo>
                    <a:pt x="9610" y="6932"/>
                    <a:pt x="10523" y="8003"/>
                    <a:pt x="10177" y="8570"/>
                  </a:cubicBezTo>
                  <a:cubicBezTo>
                    <a:pt x="10032" y="8806"/>
                    <a:pt x="9678" y="8927"/>
                    <a:pt x="9169" y="8927"/>
                  </a:cubicBezTo>
                  <a:cubicBezTo>
                    <a:pt x="8794" y="8927"/>
                    <a:pt x="8335" y="8861"/>
                    <a:pt x="7814" y="8727"/>
                  </a:cubicBezTo>
                  <a:cubicBezTo>
                    <a:pt x="7940" y="8318"/>
                    <a:pt x="8003" y="7845"/>
                    <a:pt x="8034" y="7310"/>
                  </a:cubicBezTo>
                  <a:cubicBezTo>
                    <a:pt x="8444" y="7058"/>
                    <a:pt x="8822" y="6743"/>
                    <a:pt x="9137" y="6459"/>
                  </a:cubicBezTo>
                  <a:close/>
                  <a:moveTo>
                    <a:pt x="5640" y="8696"/>
                  </a:moveTo>
                  <a:cubicBezTo>
                    <a:pt x="6081" y="8885"/>
                    <a:pt x="6554" y="9074"/>
                    <a:pt x="6995" y="9200"/>
                  </a:cubicBezTo>
                  <a:cubicBezTo>
                    <a:pt x="6680" y="10429"/>
                    <a:pt x="6176" y="11185"/>
                    <a:pt x="5672" y="11185"/>
                  </a:cubicBezTo>
                  <a:cubicBezTo>
                    <a:pt x="5609" y="11185"/>
                    <a:pt x="5482" y="11090"/>
                    <a:pt x="5356" y="11059"/>
                  </a:cubicBezTo>
                  <a:cubicBezTo>
                    <a:pt x="5482" y="10775"/>
                    <a:pt x="5451" y="10460"/>
                    <a:pt x="5293" y="10177"/>
                  </a:cubicBezTo>
                  <a:cubicBezTo>
                    <a:pt x="5136" y="9862"/>
                    <a:pt x="4821" y="9736"/>
                    <a:pt x="4474" y="9673"/>
                  </a:cubicBezTo>
                  <a:cubicBezTo>
                    <a:pt x="4411" y="9515"/>
                    <a:pt x="4348" y="9357"/>
                    <a:pt x="4317" y="9200"/>
                  </a:cubicBezTo>
                  <a:cubicBezTo>
                    <a:pt x="4726" y="9042"/>
                    <a:pt x="5167" y="8885"/>
                    <a:pt x="5640" y="8696"/>
                  </a:cubicBezTo>
                  <a:close/>
                  <a:moveTo>
                    <a:pt x="5640" y="1"/>
                  </a:moveTo>
                  <a:cubicBezTo>
                    <a:pt x="4758" y="1"/>
                    <a:pt x="4065" y="1072"/>
                    <a:pt x="3655" y="2489"/>
                  </a:cubicBezTo>
                  <a:cubicBezTo>
                    <a:pt x="3498" y="2426"/>
                    <a:pt x="3340" y="2395"/>
                    <a:pt x="3214" y="2395"/>
                  </a:cubicBezTo>
                  <a:cubicBezTo>
                    <a:pt x="3183" y="1859"/>
                    <a:pt x="2742" y="1418"/>
                    <a:pt x="2174" y="1418"/>
                  </a:cubicBezTo>
                  <a:cubicBezTo>
                    <a:pt x="1607" y="1418"/>
                    <a:pt x="1166" y="1891"/>
                    <a:pt x="1166" y="2426"/>
                  </a:cubicBezTo>
                  <a:cubicBezTo>
                    <a:pt x="883" y="2552"/>
                    <a:pt x="694" y="2710"/>
                    <a:pt x="568" y="2962"/>
                  </a:cubicBezTo>
                  <a:cubicBezTo>
                    <a:pt x="32" y="3907"/>
                    <a:pt x="977" y="5104"/>
                    <a:pt x="1702" y="5892"/>
                  </a:cubicBezTo>
                  <a:cubicBezTo>
                    <a:pt x="946" y="6743"/>
                    <a:pt x="1" y="8003"/>
                    <a:pt x="568" y="8885"/>
                  </a:cubicBezTo>
                  <a:cubicBezTo>
                    <a:pt x="879" y="9433"/>
                    <a:pt x="1519" y="9600"/>
                    <a:pt x="2210" y="9600"/>
                  </a:cubicBezTo>
                  <a:cubicBezTo>
                    <a:pt x="2710" y="9600"/>
                    <a:pt x="3237" y="9513"/>
                    <a:pt x="3687" y="9420"/>
                  </a:cubicBezTo>
                  <a:cubicBezTo>
                    <a:pt x="3718" y="9578"/>
                    <a:pt x="3750" y="9673"/>
                    <a:pt x="3844" y="9830"/>
                  </a:cubicBezTo>
                  <a:cubicBezTo>
                    <a:pt x="3403" y="10145"/>
                    <a:pt x="3246" y="10744"/>
                    <a:pt x="3529" y="11216"/>
                  </a:cubicBezTo>
                  <a:cubicBezTo>
                    <a:pt x="3718" y="11531"/>
                    <a:pt x="4065" y="11720"/>
                    <a:pt x="4411" y="11720"/>
                  </a:cubicBezTo>
                  <a:cubicBezTo>
                    <a:pt x="4600" y="11720"/>
                    <a:pt x="4789" y="11689"/>
                    <a:pt x="4947" y="11563"/>
                  </a:cubicBezTo>
                  <a:cubicBezTo>
                    <a:pt x="5167" y="11720"/>
                    <a:pt x="5419" y="11846"/>
                    <a:pt x="5703" y="11846"/>
                  </a:cubicBezTo>
                  <a:cubicBezTo>
                    <a:pt x="6585" y="11846"/>
                    <a:pt x="7278" y="10775"/>
                    <a:pt x="7688" y="9357"/>
                  </a:cubicBezTo>
                  <a:cubicBezTo>
                    <a:pt x="8143" y="9478"/>
                    <a:pt x="8678" y="9576"/>
                    <a:pt x="9184" y="9576"/>
                  </a:cubicBezTo>
                  <a:cubicBezTo>
                    <a:pt x="9868" y="9576"/>
                    <a:pt x="10499" y="9397"/>
                    <a:pt x="10807" y="8853"/>
                  </a:cubicBezTo>
                  <a:cubicBezTo>
                    <a:pt x="11374" y="7908"/>
                    <a:pt x="10429" y="6680"/>
                    <a:pt x="9673" y="5892"/>
                  </a:cubicBezTo>
                  <a:cubicBezTo>
                    <a:pt x="9799" y="5797"/>
                    <a:pt x="9862" y="5671"/>
                    <a:pt x="9988" y="5545"/>
                  </a:cubicBezTo>
                  <a:cubicBezTo>
                    <a:pt x="10145" y="5640"/>
                    <a:pt x="10271" y="5671"/>
                    <a:pt x="10429" y="5671"/>
                  </a:cubicBezTo>
                  <a:cubicBezTo>
                    <a:pt x="10775" y="5671"/>
                    <a:pt x="11122" y="5482"/>
                    <a:pt x="11311" y="5167"/>
                  </a:cubicBezTo>
                  <a:cubicBezTo>
                    <a:pt x="11594" y="4632"/>
                    <a:pt x="11437" y="4002"/>
                    <a:pt x="10933" y="3750"/>
                  </a:cubicBezTo>
                  <a:cubicBezTo>
                    <a:pt x="10964" y="3466"/>
                    <a:pt x="10901" y="3183"/>
                    <a:pt x="10775" y="2962"/>
                  </a:cubicBezTo>
                  <a:cubicBezTo>
                    <a:pt x="10457" y="2432"/>
                    <a:pt x="9842" y="2259"/>
                    <a:pt x="9179" y="2259"/>
                  </a:cubicBezTo>
                  <a:cubicBezTo>
                    <a:pt x="8661" y="2259"/>
                    <a:pt x="8113" y="2365"/>
                    <a:pt x="7656" y="2489"/>
                  </a:cubicBezTo>
                  <a:cubicBezTo>
                    <a:pt x="7278" y="1072"/>
                    <a:pt x="6585" y="1"/>
                    <a:pt x="56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68" name="Google Shape;5868;p70"/>
          <p:cNvGrpSpPr/>
          <p:nvPr/>
        </p:nvGrpSpPr>
        <p:grpSpPr>
          <a:xfrm>
            <a:off x="6207530" y="3398540"/>
            <a:ext cx="329365" cy="351910"/>
            <a:chOff x="-24344425" y="3519475"/>
            <a:chExt cx="276475" cy="295400"/>
          </a:xfrm>
        </p:grpSpPr>
        <p:sp>
          <p:nvSpPr>
            <p:cNvPr id="5869" name="Google Shape;5869;p70"/>
            <p:cNvSpPr/>
            <p:nvPr/>
          </p:nvSpPr>
          <p:spPr>
            <a:xfrm>
              <a:off x="-24240450" y="3554150"/>
              <a:ext cx="69325" cy="34450"/>
            </a:xfrm>
            <a:custGeom>
              <a:avLst/>
              <a:gdLst/>
              <a:ahLst/>
              <a:cxnLst/>
              <a:rect l="l" t="t" r="r" b="b"/>
              <a:pathLst>
                <a:path w="2773" h="1378" extrusionOk="0">
                  <a:moveTo>
                    <a:pt x="1387" y="0"/>
                  </a:moveTo>
                  <a:cubicBezTo>
                    <a:pt x="788" y="0"/>
                    <a:pt x="284" y="347"/>
                    <a:pt x="95" y="914"/>
                  </a:cubicBezTo>
                  <a:cubicBezTo>
                    <a:pt x="0" y="1071"/>
                    <a:pt x="95" y="1260"/>
                    <a:pt x="284" y="1355"/>
                  </a:cubicBezTo>
                  <a:cubicBezTo>
                    <a:pt x="318" y="1366"/>
                    <a:pt x="352" y="1371"/>
                    <a:pt x="385" y="1371"/>
                  </a:cubicBezTo>
                  <a:cubicBezTo>
                    <a:pt x="537" y="1371"/>
                    <a:pt x="673" y="1263"/>
                    <a:pt x="725" y="1134"/>
                  </a:cubicBezTo>
                  <a:cubicBezTo>
                    <a:pt x="788" y="882"/>
                    <a:pt x="1072" y="662"/>
                    <a:pt x="1387" y="662"/>
                  </a:cubicBezTo>
                  <a:cubicBezTo>
                    <a:pt x="1702" y="662"/>
                    <a:pt x="1922" y="882"/>
                    <a:pt x="2048" y="1134"/>
                  </a:cubicBezTo>
                  <a:cubicBezTo>
                    <a:pt x="2120" y="1301"/>
                    <a:pt x="2246" y="1378"/>
                    <a:pt x="2371" y="1378"/>
                  </a:cubicBezTo>
                  <a:cubicBezTo>
                    <a:pt x="2411" y="1378"/>
                    <a:pt x="2451" y="1370"/>
                    <a:pt x="2489" y="1355"/>
                  </a:cubicBezTo>
                  <a:cubicBezTo>
                    <a:pt x="2678" y="1260"/>
                    <a:pt x="2773" y="1071"/>
                    <a:pt x="2678" y="914"/>
                  </a:cubicBezTo>
                  <a:cubicBezTo>
                    <a:pt x="2489" y="347"/>
                    <a:pt x="1985" y="0"/>
                    <a:pt x="138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0" name="Google Shape;5870;p70"/>
            <p:cNvSpPr/>
            <p:nvPr/>
          </p:nvSpPr>
          <p:spPr>
            <a:xfrm>
              <a:off x="-24344425" y="3519475"/>
              <a:ext cx="276475" cy="295400"/>
            </a:xfrm>
            <a:custGeom>
              <a:avLst/>
              <a:gdLst/>
              <a:ahLst/>
              <a:cxnLst/>
              <a:rect l="l" t="t" r="r" b="b"/>
              <a:pathLst>
                <a:path w="11059" h="11816" extrusionOk="0">
                  <a:moveTo>
                    <a:pt x="5546" y="694"/>
                  </a:moveTo>
                  <a:cubicBezTo>
                    <a:pt x="6743" y="694"/>
                    <a:pt x="7625" y="1608"/>
                    <a:pt x="7625" y="2773"/>
                  </a:cubicBezTo>
                  <a:lnTo>
                    <a:pt x="7625" y="3120"/>
                  </a:lnTo>
                  <a:cubicBezTo>
                    <a:pt x="7625" y="3309"/>
                    <a:pt x="7467" y="3466"/>
                    <a:pt x="7278" y="3466"/>
                  </a:cubicBezTo>
                  <a:lnTo>
                    <a:pt x="5892" y="3466"/>
                  </a:lnTo>
                  <a:lnTo>
                    <a:pt x="5892" y="3120"/>
                  </a:lnTo>
                  <a:cubicBezTo>
                    <a:pt x="5892" y="2931"/>
                    <a:pt x="5735" y="2773"/>
                    <a:pt x="5546" y="2773"/>
                  </a:cubicBezTo>
                  <a:cubicBezTo>
                    <a:pt x="5357" y="2773"/>
                    <a:pt x="5199" y="2931"/>
                    <a:pt x="5199" y="3120"/>
                  </a:cubicBezTo>
                  <a:lnTo>
                    <a:pt x="5199" y="3466"/>
                  </a:lnTo>
                  <a:lnTo>
                    <a:pt x="3813" y="3466"/>
                  </a:lnTo>
                  <a:cubicBezTo>
                    <a:pt x="3624" y="3466"/>
                    <a:pt x="3466" y="3309"/>
                    <a:pt x="3466" y="3120"/>
                  </a:cubicBezTo>
                  <a:lnTo>
                    <a:pt x="3466" y="2773"/>
                  </a:lnTo>
                  <a:cubicBezTo>
                    <a:pt x="3466" y="1639"/>
                    <a:pt x="4411" y="694"/>
                    <a:pt x="5546" y="694"/>
                  </a:cubicBezTo>
                  <a:close/>
                  <a:moveTo>
                    <a:pt x="7940" y="4821"/>
                  </a:moveTo>
                  <a:cubicBezTo>
                    <a:pt x="8160" y="4821"/>
                    <a:pt x="8318" y="4979"/>
                    <a:pt x="8318" y="5168"/>
                  </a:cubicBezTo>
                  <a:cubicBezTo>
                    <a:pt x="8318" y="5357"/>
                    <a:pt x="8160" y="5514"/>
                    <a:pt x="7940" y="5514"/>
                  </a:cubicBezTo>
                  <a:lnTo>
                    <a:pt x="3088" y="5514"/>
                  </a:lnTo>
                  <a:cubicBezTo>
                    <a:pt x="2899" y="5514"/>
                    <a:pt x="2742" y="5357"/>
                    <a:pt x="2742" y="5168"/>
                  </a:cubicBezTo>
                  <a:cubicBezTo>
                    <a:pt x="2742" y="4979"/>
                    <a:pt x="2899" y="4821"/>
                    <a:pt x="3088" y="4821"/>
                  </a:cubicBezTo>
                  <a:close/>
                  <a:moveTo>
                    <a:pt x="4128" y="6932"/>
                  </a:moveTo>
                  <a:cubicBezTo>
                    <a:pt x="4317" y="6932"/>
                    <a:pt x="4474" y="7089"/>
                    <a:pt x="4474" y="7310"/>
                  </a:cubicBezTo>
                  <a:cubicBezTo>
                    <a:pt x="4474" y="7499"/>
                    <a:pt x="4317" y="7656"/>
                    <a:pt x="4128" y="7656"/>
                  </a:cubicBezTo>
                  <a:lnTo>
                    <a:pt x="3088" y="7656"/>
                  </a:lnTo>
                  <a:cubicBezTo>
                    <a:pt x="2899" y="7656"/>
                    <a:pt x="2742" y="7499"/>
                    <a:pt x="2742" y="7310"/>
                  </a:cubicBezTo>
                  <a:cubicBezTo>
                    <a:pt x="2742" y="7089"/>
                    <a:pt x="2899" y="6932"/>
                    <a:pt x="3088" y="6932"/>
                  </a:cubicBezTo>
                  <a:close/>
                  <a:moveTo>
                    <a:pt x="7940" y="6932"/>
                  </a:moveTo>
                  <a:cubicBezTo>
                    <a:pt x="8160" y="6932"/>
                    <a:pt x="8318" y="7089"/>
                    <a:pt x="8318" y="7310"/>
                  </a:cubicBezTo>
                  <a:cubicBezTo>
                    <a:pt x="8286" y="7499"/>
                    <a:pt x="8160" y="7656"/>
                    <a:pt x="7940" y="7656"/>
                  </a:cubicBezTo>
                  <a:lnTo>
                    <a:pt x="6932" y="7656"/>
                  </a:lnTo>
                  <a:cubicBezTo>
                    <a:pt x="6743" y="7656"/>
                    <a:pt x="6585" y="7499"/>
                    <a:pt x="6585" y="7310"/>
                  </a:cubicBezTo>
                  <a:cubicBezTo>
                    <a:pt x="6585" y="7089"/>
                    <a:pt x="6743" y="6932"/>
                    <a:pt x="6932" y="6932"/>
                  </a:cubicBezTo>
                  <a:close/>
                  <a:moveTo>
                    <a:pt x="3781" y="8318"/>
                  </a:moveTo>
                  <a:cubicBezTo>
                    <a:pt x="4002" y="8350"/>
                    <a:pt x="4128" y="8507"/>
                    <a:pt x="4128" y="8665"/>
                  </a:cubicBezTo>
                  <a:cubicBezTo>
                    <a:pt x="4128" y="8885"/>
                    <a:pt x="3970" y="9043"/>
                    <a:pt x="3781" y="9043"/>
                  </a:cubicBezTo>
                  <a:lnTo>
                    <a:pt x="3057" y="9043"/>
                  </a:lnTo>
                  <a:cubicBezTo>
                    <a:pt x="2868" y="9043"/>
                    <a:pt x="2710" y="8885"/>
                    <a:pt x="2710" y="8665"/>
                  </a:cubicBezTo>
                  <a:cubicBezTo>
                    <a:pt x="2710" y="8476"/>
                    <a:pt x="2868" y="8318"/>
                    <a:pt x="3057" y="8318"/>
                  </a:cubicBezTo>
                  <a:close/>
                  <a:moveTo>
                    <a:pt x="7940" y="8318"/>
                  </a:moveTo>
                  <a:cubicBezTo>
                    <a:pt x="8160" y="8350"/>
                    <a:pt x="8286" y="8507"/>
                    <a:pt x="8286" y="8665"/>
                  </a:cubicBezTo>
                  <a:cubicBezTo>
                    <a:pt x="8286" y="8885"/>
                    <a:pt x="8129" y="9043"/>
                    <a:pt x="7940" y="9043"/>
                  </a:cubicBezTo>
                  <a:lnTo>
                    <a:pt x="7247" y="9043"/>
                  </a:lnTo>
                  <a:cubicBezTo>
                    <a:pt x="7026" y="9043"/>
                    <a:pt x="6869" y="8885"/>
                    <a:pt x="6869" y="8665"/>
                  </a:cubicBezTo>
                  <a:cubicBezTo>
                    <a:pt x="6869" y="8476"/>
                    <a:pt x="7026" y="8318"/>
                    <a:pt x="7247" y="8318"/>
                  </a:cubicBezTo>
                  <a:close/>
                  <a:moveTo>
                    <a:pt x="2868" y="2049"/>
                  </a:moveTo>
                  <a:lnTo>
                    <a:pt x="2868" y="2049"/>
                  </a:lnTo>
                  <a:cubicBezTo>
                    <a:pt x="2805" y="2332"/>
                    <a:pt x="2805" y="2521"/>
                    <a:pt x="2805" y="2805"/>
                  </a:cubicBezTo>
                  <a:cubicBezTo>
                    <a:pt x="2395" y="2962"/>
                    <a:pt x="2080" y="3309"/>
                    <a:pt x="2080" y="3781"/>
                  </a:cubicBezTo>
                  <a:lnTo>
                    <a:pt x="2080" y="8665"/>
                  </a:lnTo>
                  <a:cubicBezTo>
                    <a:pt x="2080" y="9263"/>
                    <a:pt x="2553" y="9704"/>
                    <a:pt x="3088" y="9704"/>
                  </a:cubicBezTo>
                  <a:lnTo>
                    <a:pt x="5199" y="9704"/>
                  </a:lnTo>
                  <a:lnTo>
                    <a:pt x="5199" y="7247"/>
                  </a:lnTo>
                  <a:cubicBezTo>
                    <a:pt x="5199" y="7058"/>
                    <a:pt x="5357" y="6900"/>
                    <a:pt x="5546" y="6900"/>
                  </a:cubicBezTo>
                  <a:cubicBezTo>
                    <a:pt x="5735" y="6900"/>
                    <a:pt x="5892" y="7058"/>
                    <a:pt x="5892" y="7247"/>
                  </a:cubicBezTo>
                  <a:lnTo>
                    <a:pt x="5892" y="9704"/>
                  </a:lnTo>
                  <a:lnTo>
                    <a:pt x="8003" y="9704"/>
                  </a:lnTo>
                  <a:cubicBezTo>
                    <a:pt x="8570" y="9704"/>
                    <a:pt x="9011" y="9232"/>
                    <a:pt x="9011" y="8665"/>
                  </a:cubicBezTo>
                  <a:lnTo>
                    <a:pt x="9011" y="3844"/>
                  </a:lnTo>
                  <a:cubicBezTo>
                    <a:pt x="9011" y="3372"/>
                    <a:pt x="8728" y="2994"/>
                    <a:pt x="8318" y="2836"/>
                  </a:cubicBezTo>
                  <a:cubicBezTo>
                    <a:pt x="8318" y="2584"/>
                    <a:pt x="8318" y="2364"/>
                    <a:pt x="8223" y="2112"/>
                  </a:cubicBezTo>
                  <a:lnTo>
                    <a:pt x="8223" y="2112"/>
                  </a:lnTo>
                  <a:cubicBezTo>
                    <a:pt x="9043" y="2269"/>
                    <a:pt x="9736" y="2962"/>
                    <a:pt x="9736" y="3844"/>
                  </a:cubicBezTo>
                  <a:lnTo>
                    <a:pt x="9736" y="8696"/>
                  </a:lnTo>
                  <a:cubicBezTo>
                    <a:pt x="9736" y="9641"/>
                    <a:pt x="8948" y="10429"/>
                    <a:pt x="8003" y="10429"/>
                  </a:cubicBezTo>
                  <a:lnTo>
                    <a:pt x="3151" y="10429"/>
                  </a:lnTo>
                  <a:cubicBezTo>
                    <a:pt x="2206" y="10429"/>
                    <a:pt x="1418" y="9641"/>
                    <a:pt x="1418" y="8696"/>
                  </a:cubicBezTo>
                  <a:lnTo>
                    <a:pt x="1418" y="3781"/>
                  </a:lnTo>
                  <a:lnTo>
                    <a:pt x="1355" y="3781"/>
                  </a:lnTo>
                  <a:cubicBezTo>
                    <a:pt x="1355" y="2931"/>
                    <a:pt x="1985" y="2206"/>
                    <a:pt x="2868" y="2049"/>
                  </a:cubicBezTo>
                  <a:close/>
                  <a:moveTo>
                    <a:pt x="3088" y="1"/>
                  </a:moveTo>
                  <a:cubicBezTo>
                    <a:pt x="1355" y="1"/>
                    <a:pt x="1" y="1419"/>
                    <a:pt x="1" y="3120"/>
                  </a:cubicBezTo>
                  <a:lnTo>
                    <a:pt x="1" y="8728"/>
                  </a:lnTo>
                  <a:cubicBezTo>
                    <a:pt x="1" y="10397"/>
                    <a:pt x="1355" y="11815"/>
                    <a:pt x="3088" y="11815"/>
                  </a:cubicBezTo>
                  <a:lnTo>
                    <a:pt x="7940" y="11815"/>
                  </a:lnTo>
                  <a:cubicBezTo>
                    <a:pt x="9673" y="11815"/>
                    <a:pt x="11059" y="10397"/>
                    <a:pt x="11059" y="8728"/>
                  </a:cubicBezTo>
                  <a:lnTo>
                    <a:pt x="11059" y="3120"/>
                  </a:lnTo>
                  <a:cubicBezTo>
                    <a:pt x="11059" y="1387"/>
                    <a:pt x="9641" y="1"/>
                    <a:pt x="79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71" name="Google Shape;5871;p70"/>
          <p:cNvGrpSpPr/>
          <p:nvPr/>
        </p:nvGrpSpPr>
        <p:grpSpPr>
          <a:xfrm>
            <a:off x="6197210" y="3850460"/>
            <a:ext cx="350004" cy="348128"/>
            <a:chOff x="-24353075" y="3891250"/>
            <a:chExt cx="293800" cy="292225"/>
          </a:xfrm>
        </p:grpSpPr>
        <p:sp>
          <p:nvSpPr>
            <p:cNvPr id="5872" name="Google Shape;5872;p70"/>
            <p:cNvSpPr/>
            <p:nvPr/>
          </p:nvSpPr>
          <p:spPr>
            <a:xfrm>
              <a:off x="-24251475" y="4012525"/>
              <a:ext cx="88225" cy="65400"/>
            </a:xfrm>
            <a:custGeom>
              <a:avLst/>
              <a:gdLst/>
              <a:ahLst/>
              <a:cxnLst/>
              <a:rect l="l" t="t" r="r" b="b"/>
              <a:pathLst>
                <a:path w="3529" h="2616" extrusionOk="0">
                  <a:moveTo>
                    <a:pt x="725" y="1"/>
                  </a:moveTo>
                  <a:cubicBezTo>
                    <a:pt x="315" y="1"/>
                    <a:pt x="0" y="347"/>
                    <a:pt x="0" y="725"/>
                  </a:cubicBezTo>
                  <a:cubicBezTo>
                    <a:pt x="0" y="1356"/>
                    <a:pt x="1040" y="2049"/>
                    <a:pt x="1733" y="2616"/>
                  </a:cubicBezTo>
                  <a:cubicBezTo>
                    <a:pt x="2458" y="2017"/>
                    <a:pt x="3466" y="1356"/>
                    <a:pt x="3466" y="725"/>
                  </a:cubicBezTo>
                  <a:cubicBezTo>
                    <a:pt x="3529" y="410"/>
                    <a:pt x="3277" y="1"/>
                    <a:pt x="2804" y="1"/>
                  </a:cubicBezTo>
                  <a:cubicBezTo>
                    <a:pt x="2300" y="1"/>
                    <a:pt x="2111" y="599"/>
                    <a:pt x="2111" y="599"/>
                  </a:cubicBezTo>
                  <a:cubicBezTo>
                    <a:pt x="2063" y="745"/>
                    <a:pt x="1906" y="824"/>
                    <a:pt x="1753" y="824"/>
                  </a:cubicBezTo>
                  <a:cubicBezTo>
                    <a:pt x="1607" y="824"/>
                    <a:pt x="1464" y="753"/>
                    <a:pt x="1418" y="599"/>
                  </a:cubicBezTo>
                  <a:cubicBezTo>
                    <a:pt x="1418" y="568"/>
                    <a:pt x="1229" y="1"/>
                    <a:pt x="7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3" name="Google Shape;5873;p70"/>
            <p:cNvSpPr/>
            <p:nvPr/>
          </p:nvSpPr>
          <p:spPr>
            <a:xfrm>
              <a:off x="-24353075" y="3891250"/>
              <a:ext cx="293800" cy="292225"/>
            </a:xfrm>
            <a:custGeom>
              <a:avLst/>
              <a:gdLst/>
              <a:ahLst/>
              <a:cxnLst/>
              <a:rect l="l" t="t" r="r" b="b"/>
              <a:pathLst>
                <a:path w="11752" h="11689" extrusionOk="0">
                  <a:moveTo>
                    <a:pt x="6837" y="4159"/>
                  </a:moveTo>
                  <a:cubicBezTo>
                    <a:pt x="7624" y="4159"/>
                    <a:pt x="8223" y="4789"/>
                    <a:pt x="8223" y="5576"/>
                  </a:cubicBezTo>
                  <a:cubicBezTo>
                    <a:pt x="8254" y="6616"/>
                    <a:pt x="7309" y="7183"/>
                    <a:pt x="6049" y="8223"/>
                  </a:cubicBezTo>
                  <a:cubicBezTo>
                    <a:pt x="5986" y="8286"/>
                    <a:pt x="5907" y="8317"/>
                    <a:pt x="5829" y="8317"/>
                  </a:cubicBezTo>
                  <a:cubicBezTo>
                    <a:pt x="5750" y="8317"/>
                    <a:pt x="5671" y="8286"/>
                    <a:pt x="5608" y="8223"/>
                  </a:cubicBezTo>
                  <a:cubicBezTo>
                    <a:pt x="4348" y="7183"/>
                    <a:pt x="3403" y="6585"/>
                    <a:pt x="3403" y="5576"/>
                  </a:cubicBezTo>
                  <a:cubicBezTo>
                    <a:pt x="3403" y="4789"/>
                    <a:pt x="4033" y="4159"/>
                    <a:pt x="4789" y="4159"/>
                  </a:cubicBezTo>
                  <a:cubicBezTo>
                    <a:pt x="5293" y="4159"/>
                    <a:pt x="5608" y="4411"/>
                    <a:pt x="5797" y="4663"/>
                  </a:cubicBezTo>
                  <a:cubicBezTo>
                    <a:pt x="6018" y="4411"/>
                    <a:pt x="6364" y="4159"/>
                    <a:pt x="6837" y="4159"/>
                  </a:cubicBezTo>
                  <a:close/>
                  <a:moveTo>
                    <a:pt x="4474" y="0"/>
                  </a:moveTo>
                  <a:cubicBezTo>
                    <a:pt x="3875" y="0"/>
                    <a:pt x="3466" y="473"/>
                    <a:pt x="3466" y="1008"/>
                  </a:cubicBezTo>
                  <a:lnTo>
                    <a:pt x="3466" y="3466"/>
                  </a:lnTo>
                  <a:lnTo>
                    <a:pt x="1008" y="3466"/>
                  </a:lnTo>
                  <a:cubicBezTo>
                    <a:pt x="410" y="3466"/>
                    <a:pt x="0" y="3938"/>
                    <a:pt x="0" y="4474"/>
                  </a:cubicBezTo>
                  <a:lnTo>
                    <a:pt x="0" y="7246"/>
                  </a:lnTo>
                  <a:cubicBezTo>
                    <a:pt x="0" y="7813"/>
                    <a:pt x="473" y="8254"/>
                    <a:pt x="1008" y="8254"/>
                  </a:cubicBezTo>
                  <a:lnTo>
                    <a:pt x="3466" y="8254"/>
                  </a:lnTo>
                  <a:lnTo>
                    <a:pt x="3466" y="10649"/>
                  </a:lnTo>
                  <a:cubicBezTo>
                    <a:pt x="3466" y="11247"/>
                    <a:pt x="3938" y="11688"/>
                    <a:pt x="4474" y="11688"/>
                  </a:cubicBezTo>
                  <a:lnTo>
                    <a:pt x="7246" y="11688"/>
                  </a:lnTo>
                  <a:cubicBezTo>
                    <a:pt x="7813" y="11688"/>
                    <a:pt x="8254" y="11216"/>
                    <a:pt x="8254" y="10649"/>
                  </a:cubicBezTo>
                  <a:lnTo>
                    <a:pt x="8254" y="8254"/>
                  </a:lnTo>
                  <a:lnTo>
                    <a:pt x="10680" y="8254"/>
                  </a:lnTo>
                  <a:cubicBezTo>
                    <a:pt x="11279" y="8254"/>
                    <a:pt x="11720" y="7782"/>
                    <a:pt x="11720" y="7246"/>
                  </a:cubicBezTo>
                  <a:lnTo>
                    <a:pt x="11720" y="4474"/>
                  </a:lnTo>
                  <a:cubicBezTo>
                    <a:pt x="11751" y="3938"/>
                    <a:pt x="11279" y="3466"/>
                    <a:pt x="10680" y="3466"/>
                  </a:cubicBezTo>
                  <a:lnTo>
                    <a:pt x="8254" y="3466"/>
                  </a:lnTo>
                  <a:lnTo>
                    <a:pt x="8254" y="1008"/>
                  </a:lnTo>
                  <a:cubicBezTo>
                    <a:pt x="8254" y="410"/>
                    <a:pt x="7782" y="0"/>
                    <a:pt x="724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74" name="Google Shape;5874;p70"/>
          <p:cNvGrpSpPr/>
          <p:nvPr/>
        </p:nvGrpSpPr>
        <p:grpSpPr>
          <a:xfrm>
            <a:off x="7980681" y="3398763"/>
            <a:ext cx="353757" cy="351463"/>
            <a:chOff x="-22845575" y="3504075"/>
            <a:chExt cx="296950" cy="295025"/>
          </a:xfrm>
        </p:grpSpPr>
        <p:sp>
          <p:nvSpPr>
            <p:cNvPr id="5875" name="Google Shape;5875;p70"/>
            <p:cNvSpPr/>
            <p:nvPr/>
          </p:nvSpPr>
          <p:spPr>
            <a:xfrm>
              <a:off x="-22688825" y="3504100"/>
              <a:ext cx="140200" cy="295000"/>
            </a:xfrm>
            <a:custGeom>
              <a:avLst/>
              <a:gdLst/>
              <a:ahLst/>
              <a:cxnLst/>
              <a:rect l="l" t="t" r="r" b="b"/>
              <a:pathLst>
                <a:path w="5608" h="11800" extrusionOk="0">
                  <a:moveTo>
                    <a:pt x="1465" y="2908"/>
                  </a:moveTo>
                  <a:cubicBezTo>
                    <a:pt x="1552" y="2908"/>
                    <a:pt x="1638" y="2931"/>
                    <a:pt x="1701" y="2979"/>
                  </a:cubicBezTo>
                  <a:cubicBezTo>
                    <a:pt x="1827" y="3105"/>
                    <a:pt x="1827" y="3357"/>
                    <a:pt x="1701" y="3451"/>
                  </a:cubicBezTo>
                  <a:cubicBezTo>
                    <a:pt x="1292" y="3861"/>
                    <a:pt x="1292" y="4522"/>
                    <a:pt x="1701" y="4932"/>
                  </a:cubicBezTo>
                  <a:cubicBezTo>
                    <a:pt x="1827" y="5026"/>
                    <a:pt x="1827" y="5279"/>
                    <a:pt x="1701" y="5373"/>
                  </a:cubicBezTo>
                  <a:cubicBezTo>
                    <a:pt x="1632" y="5477"/>
                    <a:pt x="1544" y="5524"/>
                    <a:pt x="1452" y="5524"/>
                  </a:cubicBezTo>
                  <a:cubicBezTo>
                    <a:pt x="1377" y="5524"/>
                    <a:pt x="1300" y="5493"/>
                    <a:pt x="1229" y="5436"/>
                  </a:cubicBezTo>
                  <a:cubicBezTo>
                    <a:pt x="567" y="4774"/>
                    <a:pt x="567" y="3672"/>
                    <a:pt x="1229" y="2979"/>
                  </a:cubicBezTo>
                  <a:cubicBezTo>
                    <a:pt x="1292" y="2931"/>
                    <a:pt x="1378" y="2908"/>
                    <a:pt x="1465" y="2908"/>
                  </a:cubicBezTo>
                  <a:close/>
                  <a:moveTo>
                    <a:pt x="2461" y="7313"/>
                  </a:moveTo>
                  <a:cubicBezTo>
                    <a:pt x="2532" y="7313"/>
                    <a:pt x="2605" y="7318"/>
                    <a:pt x="2678" y="7326"/>
                  </a:cubicBezTo>
                  <a:cubicBezTo>
                    <a:pt x="2867" y="7358"/>
                    <a:pt x="3025" y="7515"/>
                    <a:pt x="2993" y="7704"/>
                  </a:cubicBezTo>
                  <a:cubicBezTo>
                    <a:pt x="2962" y="7925"/>
                    <a:pt x="2804" y="8019"/>
                    <a:pt x="2615" y="8019"/>
                  </a:cubicBezTo>
                  <a:cubicBezTo>
                    <a:pt x="2579" y="8016"/>
                    <a:pt x="2543" y="8014"/>
                    <a:pt x="2507" y="8014"/>
                  </a:cubicBezTo>
                  <a:cubicBezTo>
                    <a:pt x="1947" y="8014"/>
                    <a:pt x="1418" y="8467"/>
                    <a:pt x="1418" y="9059"/>
                  </a:cubicBezTo>
                  <a:cubicBezTo>
                    <a:pt x="1418" y="9248"/>
                    <a:pt x="1260" y="9406"/>
                    <a:pt x="1071" y="9406"/>
                  </a:cubicBezTo>
                  <a:cubicBezTo>
                    <a:pt x="882" y="9406"/>
                    <a:pt x="725" y="9248"/>
                    <a:pt x="725" y="9059"/>
                  </a:cubicBezTo>
                  <a:cubicBezTo>
                    <a:pt x="725" y="8091"/>
                    <a:pt x="1490" y="7313"/>
                    <a:pt x="2461" y="7313"/>
                  </a:cubicBezTo>
                  <a:close/>
                  <a:moveTo>
                    <a:pt x="1060" y="0"/>
                  </a:moveTo>
                  <a:cubicBezTo>
                    <a:pt x="689" y="0"/>
                    <a:pt x="327" y="130"/>
                    <a:pt x="0" y="364"/>
                  </a:cubicBezTo>
                  <a:lnTo>
                    <a:pt x="0" y="5247"/>
                  </a:lnTo>
                  <a:cubicBezTo>
                    <a:pt x="0" y="5814"/>
                    <a:pt x="473" y="6255"/>
                    <a:pt x="1040" y="6255"/>
                  </a:cubicBezTo>
                  <a:cubicBezTo>
                    <a:pt x="1229" y="6255"/>
                    <a:pt x="1386" y="6413"/>
                    <a:pt x="1386" y="6602"/>
                  </a:cubicBezTo>
                  <a:cubicBezTo>
                    <a:pt x="1386" y="6822"/>
                    <a:pt x="1229" y="6948"/>
                    <a:pt x="1040" y="6948"/>
                  </a:cubicBezTo>
                  <a:cubicBezTo>
                    <a:pt x="630" y="6948"/>
                    <a:pt x="284" y="6854"/>
                    <a:pt x="0" y="6602"/>
                  </a:cubicBezTo>
                  <a:lnTo>
                    <a:pt x="0" y="11453"/>
                  </a:lnTo>
                  <a:cubicBezTo>
                    <a:pt x="284" y="11705"/>
                    <a:pt x="630" y="11800"/>
                    <a:pt x="1040" y="11800"/>
                  </a:cubicBezTo>
                  <a:cubicBezTo>
                    <a:pt x="1733" y="11800"/>
                    <a:pt x="2363" y="11359"/>
                    <a:pt x="2647" y="10760"/>
                  </a:cubicBezTo>
                  <a:cubicBezTo>
                    <a:pt x="3497" y="10634"/>
                    <a:pt x="4190" y="9910"/>
                    <a:pt x="4190" y="9028"/>
                  </a:cubicBezTo>
                  <a:cubicBezTo>
                    <a:pt x="4190" y="8902"/>
                    <a:pt x="4159" y="8776"/>
                    <a:pt x="4159" y="8618"/>
                  </a:cubicBezTo>
                  <a:cubicBezTo>
                    <a:pt x="4505" y="8555"/>
                    <a:pt x="4820" y="8397"/>
                    <a:pt x="5104" y="8145"/>
                  </a:cubicBezTo>
                  <a:cubicBezTo>
                    <a:pt x="5419" y="7830"/>
                    <a:pt x="5608" y="7389"/>
                    <a:pt x="5608" y="6917"/>
                  </a:cubicBezTo>
                  <a:cubicBezTo>
                    <a:pt x="5608" y="6539"/>
                    <a:pt x="5482" y="6192"/>
                    <a:pt x="5261" y="5909"/>
                  </a:cubicBezTo>
                  <a:cubicBezTo>
                    <a:pt x="5482" y="5594"/>
                    <a:pt x="5608" y="5247"/>
                    <a:pt x="5608" y="4869"/>
                  </a:cubicBezTo>
                  <a:cubicBezTo>
                    <a:pt x="5608" y="4396"/>
                    <a:pt x="5387" y="3987"/>
                    <a:pt x="5072" y="3672"/>
                  </a:cubicBezTo>
                  <a:cubicBezTo>
                    <a:pt x="4852" y="3420"/>
                    <a:pt x="4505" y="3262"/>
                    <a:pt x="4127" y="3199"/>
                  </a:cubicBezTo>
                  <a:cubicBezTo>
                    <a:pt x="4253" y="2632"/>
                    <a:pt x="4096" y="2002"/>
                    <a:pt x="3655" y="1561"/>
                  </a:cubicBezTo>
                  <a:cubicBezTo>
                    <a:pt x="3403" y="1309"/>
                    <a:pt x="3025" y="1120"/>
                    <a:pt x="2647" y="1088"/>
                  </a:cubicBezTo>
                  <a:cubicBezTo>
                    <a:pt x="2394" y="584"/>
                    <a:pt x="1985" y="143"/>
                    <a:pt x="1449" y="49"/>
                  </a:cubicBezTo>
                  <a:cubicBezTo>
                    <a:pt x="1319" y="16"/>
                    <a:pt x="1189" y="0"/>
                    <a:pt x="106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6" name="Google Shape;5876;p70"/>
            <p:cNvSpPr/>
            <p:nvPr/>
          </p:nvSpPr>
          <p:spPr>
            <a:xfrm>
              <a:off x="-22845575" y="3504075"/>
              <a:ext cx="139425" cy="294250"/>
            </a:xfrm>
            <a:custGeom>
              <a:avLst/>
              <a:gdLst/>
              <a:ahLst/>
              <a:cxnLst/>
              <a:rect l="l" t="t" r="r" b="b"/>
              <a:pathLst>
                <a:path w="5577" h="11770" extrusionOk="0">
                  <a:moveTo>
                    <a:pt x="4187" y="2948"/>
                  </a:moveTo>
                  <a:cubicBezTo>
                    <a:pt x="4277" y="2948"/>
                    <a:pt x="4364" y="2980"/>
                    <a:pt x="4411" y="3043"/>
                  </a:cubicBezTo>
                  <a:cubicBezTo>
                    <a:pt x="5104" y="3673"/>
                    <a:pt x="5104" y="4775"/>
                    <a:pt x="4411" y="5437"/>
                  </a:cubicBezTo>
                  <a:cubicBezTo>
                    <a:pt x="4364" y="5500"/>
                    <a:pt x="4277" y="5532"/>
                    <a:pt x="4187" y="5532"/>
                  </a:cubicBezTo>
                  <a:cubicBezTo>
                    <a:pt x="4096" y="5532"/>
                    <a:pt x="4002" y="5500"/>
                    <a:pt x="3939" y="5437"/>
                  </a:cubicBezTo>
                  <a:cubicBezTo>
                    <a:pt x="3844" y="5311"/>
                    <a:pt x="3844" y="5090"/>
                    <a:pt x="3939" y="4964"/>
                  </a:cubicBezTo>
                  <a:cubicBezTo>
                    <a:pt x="4348" y="4555"/>
                    <a:pt x="4348" y="3893"/>
                    <a:pt x="3939" y="3515"/>
                  </a:cubicBezTo>
                  <a:cubicBezTo>
                    <a:pt x="3844" y="3389"/>
                    <a:pt x="3844" y="3137"/>
                    <a:pt x="3939" y="3043"/>
                  </a:cubicBezTo>
                  <a:cubicBezTo>
                    <a:pt x="4002" y="2980"/>
                    <a:pt x="4096" y="2948"/>
                    <a:pt x="4187" y="2948"/>
                  </a:cubicBezTo>
                  <a:close/>
                  <a:moveTo>
                    <a:pt x="3148" y="7314"/>
                  </a:moveTo>
                  <a:cubicBezTo>
                    <a:pt x="4123" y="7314"/>
                    <a:pt x="4915" y="8092"/>
                    <a:pt x="4915" y="9060"/>
                  </a:cubicBezTo>
                  <a:cubicBezTo>
                    <a:pt x="4915" y="9249"/>
                    <a:pt x="4726" y="9407"/>
                    <a:pt x="4537" y="9407"/>
                  </a:cubicBezTo>
                  <a:cubicBezTo>
                    <a:pt x="4348" y="9407"/>
                    <a:pt x="4191" y="9249"/>
                    <a:pt x="4191" y="9060"/>
                  </a:cubicBezTo>
                  <a:cubicBezTo>
                    <a:pt x="4191" y="8468"/>
                    <a:pt x="3662" y="8015"/>
                    <a:pt x="3101" y="8015"/>
                  </a:cubicBezTo>
                  <a:cubicBezTo>
                    <a:pt x="3066" y="8015"/>
                    <a:pt x="3030" y="8017"/>
                    <a:pt x="2994" y="8020"/>
                  </a:cubicBezTo>
                  <a:cubicBezTo>
                    <a:pt x="2968" y="8029"/>
                    <a:pt x="2944" y="8033"/>
                    <a:pt x="2920" y="8033"/>
                  </a:cubicBezTo>
                  <a:cubicBezTo>
                    <a:pt x="2765" y="8033"/>
                    <a:pt x="2643" y="7869"/>
                    <a:pt x="2616" y="7705"/>
                  </a:cubicBezTo>
                  <a:cubicBezTo>
                    <a:pt x="2584" y="7516"/>
                    <a:pt x="2742" y="7359"/>
                    <a:pt x="2931" y="7327"/>
                  </a:cubicBezTo>
                  <a:cubicBezTo>
                    <a:pt x="3004" y="7319"/>
                    <a:pt x="3077" y="7314"/>
                    <a:pt x="3148" y="7314"/>
                  </a:cubicBezTo>
                  <a:close/>
                  <a:moveTo>
                    <a:pt x="4581" y="0"/>
                  </a:moveTo>
                  <a:cubicBezTo>
                    <a:pt x="4444" y="0"/>
                    <a:pt x="4303" y="16"/>
                    <a:pt x="4159" y="50"/>
                  </a:cubicBezTo>
                  <a:cubicBezTo>
                    <a:pt x="3592" y="144"/>
                    <a:pt x="3214" y="585"/>
                    <a:pt x="2962" y="1089"/>
                  </a:cubicBezTo>
                  <a:cubicBezTo>
                    <a:pt x="2584" y="1152"/>
                    <a:pt x="2206" y="1310"/>
                    <a:pt x="1954" y="1562"/>
                  </a:cubicBezTo>
                  <a:cubicBezTo>
                    <a:pt x="1513" y="2003"/>
                    <a:pt x="1355" y="2633"/>
                    <a:pt x="1481" y="3200"/>
                  </a:cubicBezTo>
                  <a:cubicBezTo>
                    <a:pt x="1135" y="3232"/>
                    <a:pt x="820" y="3389"/>
                    <a:pt x="536" y="3673"/>
                  </a:cubicBezTo>
                  <a:cubicBezTo>
                    <a:pt x="221" y="3988"/>
                    <a:pt x="1" y="4397"/>
                    <a:pt x="1" y="4870"/>
                  </a:cubicBezTo>
                  <a:cubicBezTo>
                    <a:pt x="1" y="5280"/>
                    <a:pt x="127" y="5626"/>
                    <a:pt x="379" y="5910"/>
                  </a:cubicBezTo>
                  <a:cubicBezTo>
                    <a:pt x="127" y="6225"/>
                    <a:pt x="1" y="6571"/>
                    <a:pt x="1" y="6918"/>
                  </a:cubicBezTo>
                  <a:cubicBezTo>
                    <a:pt x="1" y="7390"/>
                    <a:pt x="221" y="7831"/>
                    <a:pt x="536" y="8146"/>
                  </a:cubicBezTo>
                  <a:cubicBezTo>
                    <a:pt x="788" y="8430"/>
                    <a:pt x="1135" y="8588"/>
                    <a:pt x="1481" y="8619"/>
                  </a:cubicBezTo>
                  <a:cubicBezTo>
                    <a:pt x="1229" y="9690"/>
                    <a:pt x="1985" y="10604"/>
                    <a:pt x="2931" y="10698"/>
                  </a:cubicBezTo>
                  <a:cubicBezTo>
                    <a:pt x="3214" y="11328"/>
                    <a:pt x="3781" y="11769"/>
                    <a:pt x="4537" y="11769"/>
                  </a:cubicBezTo>
                  <a:cubicBezTo>
                    <a:pt x="4947" y="11769"/>
                    <a:pt x="5293" y="11612"/>
                    <a:pt x="5577" y="11423"/>
                  </a:cubicBezTo>
                  <a:lnTo>
                    <a:pt x="5577" y="6571"/>
                  </a:lnTo>
                  <a:cubicBezTo>
                    <a:pt x="5293" y="6823"/>
                    <a:pt x="4947" y="6918"/>
                    <a:pt x="4537" y="6918"/>
                  </a:cubicBezTo>
                  <a:cubicBezTo>
                    <a:pt x="4348" y="6918"/>
                    <a:pt x="4191" y="6760"/>
                    <a:pt x="4191" y="6571"/>
                  </a:cubicBezTo>
                  <a:cubicBezTo>
                    <a:pt x="4191" y="6382"/>
                    <a:pt x="4348" y="6225"/>
                    <a:pt x="4537" y="6225"/>
                  </a:cubicBezTo>
                  <a:cubicBezTo>
                    <a:pt x="5136" y="6225"/>
                    <a:pt x="5577" y="5752"/>
                    <a:pt x="5577" y="5185"/>
                  </a:cubicBezTo>
                  <a:lnTo>
                    <a:pt x="5577" y="302"/>
                  </a:lnTo>
                  <a:cubicBezTo>
                    <a:pt x="5300" y="117"/>
                    <a:pt x="4956" y="0"/>
                    <a:pt x="458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77" name="Google Shape;5877;p70"/>
          <p:cNvGrpSpPr/>
          <p:nvPr/>
        </p:nvGrpSpPr>
        <p:grpSpPr>
          <a:xfrm>
            <a:off x="5773862" y="1532411"/>
            <a:ext cx="299344" cy="351880"/>
            <a:chOff x="-27691025" y="3175300"/>
            <a:chExt cx="251275" cy="295375"/>
          </a:xfrm>
        </p:grpSpPr>
        <p:sp>
          <p:nvSpPr>
            <p:cNvPr id="5878" name="Google Shape;5878;p70"/>
            <p:cNvSpPr/>
            <p:nvPr/>
          </p:nvSpPr>
          <p:spPr>
            <a:xfrm>
              <a:off x="-27492550" y="3298150"/>
              <a:ext cx="18125" cy="18150"/>
            </a:xfrm>
            <a:custGeom>
              <a:avLst/>
              <a:gdLst/>
              <a:ahLst/>
              <a:cxnLst/>
              <a:rect l="l" t="t" r="r" b="b"/>
              <a:pathLst>
                <a:path w="725" h="726" extrusionOk="0">
                  <a:moveTo>
                    <a:pt x="378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68"/>
                    <a:pt x="158" y="726"/>
                    <a:pt x="378" y="726"/>
                  </a:cubicBezTo>
                  <a:cubicBezTo>
                    <a:pt x="599" y="663"/>
                    <a:pt x="725" y="505"/>
                    <a:pt x="725" y="347"/>
                  </a:cubicBezTo>
                  <a:cubicBezTo>
                    <a:pt x="725" y="158"/>
                    <a:pt x="567" y="1"/>
                    <a:pt x="3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9" name="Google Shape;5879;p70"/>
            <p:cNvSpPr/>
            <p:nvPr/>
          </p:nvSpPr>
          <p:spPr>
            <a:xfrm>
              <a:off x="-27613050" y="3175300"/>
              <a:ext cx="60650" cy="105550"/>
            </a:xfrm>
            <a:custGeom>
              <a:avLst/>
              <a:gdLst/>
              <a:ahLst/>
              <a:cxnLst/>
              <a:rect l="l" t="t" r="r" b="b"/>
              <a:pathLst>
                <a:path w="2426" h="4222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733"/>
                  </a:lnTo>
                  <a:cubicBezTo>
                    <a:pt x="32" y="1922"/>
                    <a:pt x="158" y="2080"/>
                    <a:pt x="347" y="2080"/>
                  </a:cubicBezTo>
                  <a:cubicBezTo>
                    <a:pt x="536" y="2080"/>
                    <a:pt x="693" y="1922"/>
                    <a:pt x="693" y="1733"/>
                  </a:cubicBezTo>
                  <a:lnTo>
                    <a:pt x="693" y="1386"/>
                  </a:lnTo>
                  <a:lnTo>
                    <a:pt x="1040" y="1386"/>
                  </a:lnTo>
                  <a:cubicBezTo>
                    <a:pt x="1260" y="1386"/>
                    <a:pt x="1418" y="1544"/>
                    <a:pt x="1418" y="1733"/>
                  </a:cubicBezTo>
                  <a:lnTo>
                    <a:pt x="1418" y="2899"/>
                  </a:lnTo>
                  <a:cubicBezTo>
                    <a:pt x="1197" y="3025"/>
                    <a:pt x="1040" y="3277"/>
                    <a:pt x="1040" y="3497"/>
                  </a:cubicBezTo>
                  <a:lnTo>
                    <a:pt x="1040" y="4222"/>
                  </a:lnTo>
                  <a:lnTo>
                    <a:pt x="2426" y="4222"/>
                  </a:lnTo>
                  <a:lnTo>
                    <a:pt x="2426" y="3497"/>
                  </a:lnTo>
                  <a:cubicBezTo>
                    <a:pt x="2426" y="3214"/>
                    <a:pt x="2268" y="3025"/>
                    <a:pt x="2079" y="2899"/>
                  </a:cubicBezTo>
                  <a:lnTo>
                    <a:pt x="2079" y="1733"/>
                  </a:lnTo>
                  <a:cubicBezTo>
                    <a:pt x="2079" y="1134"/>
                    <a:pt x="1607" y="693"/>
                    <a:pt x="1040" y="693"/>
                  </a:cubicBezTo>
                  <a:lnTo>
                    <a:pt x="693" y="693"/>
                  </a:lnTo>
                  <a:lnTo>
                    <a:pt x="693" y="347"/>
                  </a:ln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0" name="Google Shape;5880;p70"/>
            <p:cNvSpPr/>
            <p:nvPr/>
          </p:nvSpPr>
          <p:spPr>
            <a:xfrm>
              <a:off x="-27691025" y="3175300"/>
              <a:ext cx="60650" cy="105550"/>
            </a:xfrm>
            <a:custGeom>
              <a:avLst/>
              <a:gdLst/>
              <a:ahLst/>
              <a:cxnLst/>
              <a:rect l="l" t="t" r="r" b="b"/>
              <a:pathLst>
                <a:path w="2426" h="4222" extrusionOk="0">
                  <a:moveTo>
                    <a:pt x="2079" y="0"/>
                  </a:moveTo>
                  <a:cubicBezTo>
                    <a:pt x="1890" y="0"/>
                    <a:pt x="1733" y="158"/>
                    <a:pt x="1733" y="347"/>
                  </a:cubicBezTo>
                  <a:lnTo>
                    <a:pt x="1733" y="693"/>
                  </a:lnTo>
                  <a:lnTo>
                    <a:pt x="1386" y="693"/>
                  </a:lnTo>
                  <a:cubicBezTo>
                    <a:pt x="788" y="693"/>
                    <a:pt x="347" y="1166"/>
                    <a:pt x="347" y="1733"/>
                  </a:cubicBezTo>
                  <a:lnTo>
                    <a:pt x="347" y="2899"/>
                  </a:lnTo>
                  <a:cubicBezTo>
                    <a:pt x="158" y="3025"/>
                    <a:pt x="0" y="3277"/>
                    <a:pt x="0" y="3497"/>
                  </a:cubicBezTo>
                  <a:lnTo>
                    <a:pt x="0" y="4222"/>
                  </a:lnTo>
                  <a:lnTo>
                    <a:pt x="1386" y="4222"/>
                  </a:lnTo>
                  <a:lnTo>
                    <a:pt x="1386" y="3497"/>
                  </a:lnTo>
                  <a:cubicBezTo>
                    <a:pt x="1386" y="3214"/>
                    <a:pt x="1229" y="3025"/>
                    <a:pt x="1008" y="2899"/>
                  </a:cubicBezTo>
                  <a:lnTo>
                    <a:pt x="1008" y="1733"/>
                  </a:lnTo>
                  <a:cubicBezTo>
                    <a:pt x="1008" y="1544"/>
                    <a:pt x="1166" y="1386"/>
                    <a:pt x="1386" y="1386"/>
                  </a:cubicBezTo>
                  <a:lnTo>
                    <a:pt x="1733" y="1386"/>
                  </a:lnTo>
                  <a:lnTo>
                    <a:pt x="1733" y="1733"/>
                  </a:lnTo>
                  <a:cubicBezTo>
                    <a:pt x="1733" y="1922"/>
                    <a:pt x="1890" y="2080"/>
                    <a:pt x="2079" y="2080"/>
                  </a:cubicBezTo>
                  <a:cubicBezTo>
                    <a:pt x="2268" y="2080"/>
                    <a:pt x="2426" y="1922"/>
                    <a:pt x="2426" y="1733"/>
                  </a:cubicBezTo>
                  <a:lnTo>
                    <a:pt x="2426" y="347"/>
                  </a:lnTo>
                  <a:cubicBezTo>
                    <a:pt x="2426" y="158"/>
                    <a:pt x="2268" y="0"/>
                    <a:pt x="20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1" name="Google Shape;5881;p70"/>
            <p:cNvSpPr/>
            <p:nvPr/>
          </p:nvSpPr>
          <p:spPr>
            <a:xfrm>
              <a:off x="-27691025" y="3263500"/>
              <a:ext cx="251275" cy="207175"/>
            </a:xfrm>
            <a:custGeom>
              <a:avLst/>
              <a:gdLst/>
              <a:ahLst/>
              <a:cxnLst/>
              <a:rect l="l" t="t" r="r" b="b"/>
              <a:pathLst>
                <a:path w="10051" h="8287" extrusionOk="0">
                  <a:moveTo>
                    <a:pt x="8317" y="725"/>
                  </a:moveTo>
                  <a:cubicBezTo>
                    <a:pt x="8885" y="725"/>
                    <a:pt x="9326" y="1198"/>
                    <a:pt x="9326" y="1733"/>
                  </a:cubicBezTo>
                  <a:cubicBezTo>
                    <a:pt x="9326" y="2332"/>
                    <a:pt x="8853" y="2773"/>
                    <a:pt x="8317" y="2773"/>
                  </a:cubicBezTo>
                  <a:cubicBezTo>
                    <a:pt x="7750" y="2773"/>
                    <a:pt x="7278" y="2301"/>
                    <a:pt x="7278" y="1733"/>
                  </a:cubicBezTo>
                  <a:cubicBezTo>
                    <a:pt x="7278" y="1166"/>
                    <a:pt x="7750" y="725"/>
                    <a:pt x="8317" y="725"/>
                  </a:cubicBezTo>
                  <a:close/>
                  <a:moveTo>
                    <a:pt x="8317" y="1"/>
                  </a:moveTo>
                  <a:cubicBezTo>
                    <a:pt x="7372" y="1"/>
                    <a:pt x="6585" y="788"/>
                    <a:pt x="6585" y="1733"/>
                  </a:cubicBezTo>
                  <a:cubicBezTo>
                    <a:pt x="6585" y="2584"/>
                    <a:pt x="7152" y="3277"/>
                    <a:pt x="7939" y="3435"/>
                  </a:cubicBezTo>
                  <a:lnTo>
                    <a:pt x="7939" y="5199"/>
                  </a:lnTo>
                  <a:cubicBezTo>
                    <a:pt x="7939" y="6554"/>
                    <a:pt x="6837" y="7656"/>
                    <a:pt x="5513" y="7656"/>
                  </a:cubicBezTo>
                  <a:cubicBezTo>
                    <a:pt x="4190" y="7656"/>
                    <a:pt x="3088" y="6554"/>
                    <a:pt x="3088" y="5199"/>
                  </a:cubicBezTo>
                  <a:lnTo>
                    <a:pt x="3088" y="4506"/>
                  </a:lnTo>
                  <a:lnTo>
                    <a:pt x="3088" y="4443"/>
                  </a:lnTo>
                  <a:cubicBezTo>
                    <a:pt x="4316" y="4317"/>
                    <a:pt x="5324" y="3309"/>
                    <a:pt x="5482" y="2049"/>
                  </a:cubicBezTo>
                  <a:cubicBezTo>
                    <a:pt x="5513" y="1797"/>
                    <a:pt x="5513" y="1891"/>
                    <a:pt x="5513" y="1355"/>
                  </a:cubicBezTo>
                  <a:lnTo>
                    <a:pt x="4127" y="1355"/>
                  </a:lnTo>
                  <a:cubicBezTo>
                    <a:pt x="4127" y="1607"/>
                    <a:pt x="4127" y="1765"/>
                    <a:pt x="4096" y="2049"/>
                  </a:cubicBezTo>
                  <a:cubicBezTo>
                    <a:pt x="3938" y="2710"/>
                    <a:pt x="3340" y="3088"/>
                    <a:pt x="2741" y="3088"/>
                  </a:cubicBezTo>
                  <a:cubicBezTo>
                    <a:pt x="2174" y="3088"/>
                    <a:pt x="1575" y="2773"/>
                    <a:pt x="1418" y="2049"/>
                  </a:cubicBezTo>
                  <a:cubicBezTo>
                    <a:pt x="1386" y="1828"/>
                    <a:pt x="1386" y="1607"/>
                    <a:pt x="1386" y="1355"/>
                  </a:cubicBezTo>
                  <a:lnTo>
                    <a:pt x="0" y="1355"/>
                  </a:lnTo>
                  <a:cubicBezTo>
                    <a:pt x="0" y="1670"/>
                    <a:pt x="0" y="1733"/>
                    <a:pt x="32" y="2049"/>
                  </a:cubicBezTo>
                  <a:cubicBezTo>
                    <a:pt x="221" y="3277"/>
                    <a:pt x="1166" y="4317"/>
                    <a:pt x="2426" y="4474"/>
                  </a:cubicBezTo>
                  <a:lnTo>
                    <a:pt x="2426" y="5168"/>
                  </a:lnTo>
                  <a:cubicBezTo>
                    <a:pt x="2426" y="5672"/>
                    <a:pt x="2552" y="6144"/>
                    <a:pt x="2804" y="6585"/>
                  </a:cubicBezTo>
                  <a:cubicBezTo>
                    <a:pt x="3308" y="7625"/>
                    <a:pt x="4379" y="8286"/>
                    <a:pt x="5545" y="8286"/>
                  </a:cubicBezTo>
                  <a:cubicBezTo>
                    <a:pt x="7278" y="8286"/>
                    <a:pt x="8664" y="6869"/>
                    <a:pt x="8664" y="5168"/>
                  </a:cubicBezTo>
                  <a:lnTo>
                    <a:pt x="8664" y="3435"/>
                  </a:lnTo>
                  <a:cubicBezTo>
                    <a:pt x="9452" y="3277"/>
                    <a:pt x="10050" y="2584"/>
                    <a:pt x="10050" y="1733"/>
                  </a:cubicBezTo>
                  <a:cubicBezTo>
                    <a:pt x="10050" y="788"/>
                    <a:pt x="9263" y="1"/>
                    <a:pt x="831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82" name="Google Shape;5882;p70"/>
          <p:cNvGrpSpPr/>
          <p:nvPr/>
        </p:nvGrpSpPr>
        <p:grpSpPr>
          <a:xfrm>
            <a:off x="5746179" y="2051087"/>
            <a:ext cx="354710" cy="228015"/>
            <a:chOff x="-27721750" y="3598250"/>
            <a:chExt cx="297750" cy="191400"/>
          </a:xfrm>
        </p:grpSpPr>
        <p:sp>
          <p:nvSpPr>
            <p:cNvPr id="5883" name="Google Shape;5883;p70"/>
            <p:cNvSpPr/>
            <p:nvPr/>
          </p:nvSpPr>
          <p:spPr>
            <a:xfrm>
              <a:off x="-27616200" y="3651800"/>
              <a:ext cx="86650" cy="86675"/>
            </a:xfrm>
            <a:custGeom>
              <a:avLst/>
              <a:gdLst/>
              <a:ahLst/>
              <a:cxnLst/>
              <a:rect l="l" t="t" r="r" b="b"/>
              <a:pathLst>
                <a:path w="3466" h="3467" extrusionOk="0">
                  <a:moveTo>
                    <a:pt x="1386" y="662"/>
                  </a:moveTo>
                  <a:cubicBezTo>
                    <a:pt x="1764" y="662"/>
                    <a:pt x="2079" y="977"/>
                    <a:pt x="2079" y="1387"/>
                  </a:cubicBezTo>
                  <a:cubicBezTo>
                    <a:pt x="2079" y="1765"/>
                    <a:pt x="1764" y="2080"/>
                    <a:pt x="1386" y="2080"/>
                  </a:cubicBezTo>
                  <a:cubicBezTo>
                    <a:pt x="977" y="2080"/>
                    <a:pt x="662" y="1765"/>
                    <a:pt x="662" y="1387"/>
                  </a:cubicBezTo>
                  <a:cubicBezTo>
                    <a:pt x="662" y="977"/>
                    <a:pt x="977" y="662"/>
                    <a:pt x="1386" y="662"/>
                  </a:cubicBezTo>
                  <a:close/>
                  <a:moveTo>
                    <a:pt x="1733" y="1"/>
                  </a:moveTo>
                  <a:cubicBezTo>
                    <a:pt x="788" y="1"/>
                    <a:pt x="0" y="788"/>
                    <a:pt x="0" y="1733"/>
                  </a:cubicBezTo>
                  <a:cubicBezTo>
                    <a:pt x="0" y="2679"/>
                    <a:pt x="788" y="3466"/>
                    <a:pt x="1733" y="3466"/>
                  </a:cubicBezTo>
                  <a:cubicBezTo>
                    <a:pt x="2678" y="3466"/>
                    <a:pt x="3466" y="2679"/>
                    <a:pt x="3466" y="1733"/>
                  </a:cubicBezTo>
                  <a:cubicBezTo>
                    <a:pt x="3466" y="788"/>
                    <a:pt x="2678" y="1"/>
                    <a:pt x="17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4" name="Google Shape;5884;p70"/>
            <p:cNvSpPr/>
            <p:nvPr/>
          </p:nvSpPr>
          <p:spPr>
            <a:xfrm>
              <a:off x="-27721750" y="3598250"/>
              <a:ext cx="297750" cy="191400"/>
            </a:xfrm>
            <a:custGeom>
              <a:avLst/>
              <a:gdLst/>
              <a:ahLst/>
              <a:cxnLst/>
              <a:rect l="l" t="t" r="r" b="b"/>
              <a:pathLst>
                <a:path w="11910" h="7656" extrusionOk="0">
                  <a:moveTo>
                    <a:pt x="5955" y="1418"/>
                  </a:moveTo>
                  <a:cubicBezTo>
                    <a:pt x="7278" y="1418"/>
                    <a:pt x="8381" y="2521"/>
                    <a:pt x="8381" y="3875"/>
                  </a:cubicBezTo>
                  <a:cubicBezTo>
                    <a:pt x="8381" y="5199"/>
                    <a:pt x="7278" y="6301"/>
                    <a:pt x="5955" y="6301"/>
                  </a:cubicBezTo>
                  <a:cubicBezTo>
                    <a:pt x="4600" y="6301"/>
                    <a:pt x="3497" y="5199"/>
                    <a:pt x="3497" y="3875"/>
                  </a:cubicBezTo>
                  <a:cubicBezTo>
                    <a:pt x="3497" y="2521"/>
                    <a:pt x="4600" y="1418"/>
                    <a:pt x="5955" y="1418"/>
                  </a:cubicBezTo>
                  <a:close/>
                  <a:moveTo>
                    <a:pt x="5955" y="0"/>
                  </a:moveTo>
                  <a:cubicBezTo>
                    <a:pt x="2710" y="0"/>
                    <a:pt x="189" y="3466"/>
                    <a:pt x="95" y="3623"/>
                  </a:cubicBezTo>
                  <a:cubicBezTo>
                    <a:pt x="0" y="3749"/>
                    <a:pt x="0" y="3907"/>
                    <a:pt x="95" y="4033"/>
                  </a:cubicBezTo>
                  <a:cubicBezTo>
                    <a:pt x="189" y="4190"/>
                    <a:pt x="2773" y="7656"/>
                    <a:pt x="5955" y="7656"/>
                  </a:cubicBezTo>
                  <a:cubicBezTo>
                    <a:pt x="9137" y="7656"/>
                    <a:pt x="11689" y="4190"/>
                    <a:pt x="11815" y="4033"/>
                  </a:cubicBezTo>
                  <a:cubicBezTo>
                    <a:pt x="11909" y="3907"/>
                    <a:pt x="11909" y="3749"/>
                    <a:pt x="11815" y="3623"/>
                  </a:cubicBezTo>
                  <a:cubicBezTo>
                    <a:pt x="11689" y="3466"/>
                    <a:pt x="9168" y="0"/>
                    <a:pt x="59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85" name="Google Shape;5885;p70"/>
          <p:cNvGrpSpPr/>
          <p:nvPr/>
        </p:nvGrpSpPr>
        <p:grpSpPr>
          <a:xfrm>
            <a:off x="5747579" y="2444633"/>
            <a:ext cx="351910" cy="340980"/>
            <a:chOff x="-27719400" y="3925600"/>
            <a:chExt cx="295400" cy="286225"/>
          </a:xfrm>
        </p:grpSpPr>
        <p:sp>
          <p:nvSpPr>
            <p:cNvPr id="5886" name="Google Shape;5886;p70"/>
            <p:cNvSpPr/>
            <p:nvPr/>
          </p:nvSpPr>
          <p:spPr>
            <a:xfrm>
              <a:off x="-27596525" y="3925600"/>
              <a:ext cx="172525" cy="162575"/>
            </a:xfrm>
            <a:custGeom>
              <a:avLst/>
              <a:gdLst/>
              <a:ahLst/>
              <a:cxnLst/>
              <a:rect l="l" t="t" r="r" b="b"/>
              <a:pathLst>
                <a:path w="6901" h="6503" extrusionOk="0">
                  <a:moveTo>
                    <a:pt x="5042" y="0"/>
                  </a:moveTo>
                  <a:cubicBezTo>
                    <a:pt x="4425" y="0"/>
                    <a:pt x="3809" y="237"/>
                    <a:pt x="3340" y="705"/>
                  </a:cubicBezTo>
                  <a:lnTo>
                    <a:pt x="1765" y="2281"/>
                  </a:lnTo>
                  <a:cubicBezTo>
                    <a:pt x="1639" y="2407"/>
                    <a:pt x="1639" y="2627"/>
                    <a:pt x="1765" y="2785"/>
                  </a:cubicBezTo>
                  <a:cubicBezTo>
                    <a:pt x="1860" y="2879"/>
                    <a:pt x="1891" y="2942"/>
                    <a:pt x="1891" y="3037"/>
                  </a:cubicBezTo>
                  <a:cubicBezTo>
                    <a:pt x="1891" y="3100"/>
                    <a:pt x="1860" y="3226"/>
                    <a:pt x="1765" y="3257"/>
                  </a:cubicBezTo>
                  <a:lnTo>
                    <a:pt x="1229" y="3824"/>
                  </a:lnTo>
                  <a:cubicBezTo>
                    <a:pt x="1009" y="3856"/>
                    <a:pt x="820" y="3919"/>
                    <a:pt x="662" y="4045"/>
                  </a:cubicBezTo>
                  <a:lnTo>
                    <a:pt x="1" y="4643"/>
                  </a:lnTo>
                  <a:lnTo>
                    <a:pt x="1860" y="6502"/>
                  </a:lnTo>
                  <a:lnTo>
                    <a:pt x="2427" y="5809"/>
                  </a:lnTo>
                  <a:cubicBezTo>
                    <a:pt x="2553" y="5652"/>
                    <a:pt x="2647" y="5494"/>
                    <a:pt x="2679" y="5305"/>
                  </a:cubicBezTo>
                  <a:lnTo>
                    <a:pt x="6774" y="1209"/>
                  </a:lnTo>
                  <a:cubicBezTo>
                    <a:pt x="6900" y="1083"/>
                    <a:pt x="6900" y="863"/>
                    <a:pt x="6774" y="737"/>
                  </a:cubicBezTo>
                  <a:cubicBezTo>
                    <a:pt x="6298" y="245"/>
                    <a:pt x="5669" y="0"/>
                    <a:pt x="504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7" name="Google Shape;5887;p70"/>
            <p:cNvSpPr/>
            <p:nvPr/>
          </p:nvSpPr>
          <p:spPr>
            <a:xfrm>
              <a:off x="-27719400" y="4054275"/>
              <a:ext cx="157550" cy="157550"/>
            </a:xfrm>
            <a:custGeom>
              <a:avLst/>
              <a:gdLst/>
              <a:ahLst/>
              <a:cxnLst/>
              <a:rect l="l" t="t" r="r" b="b"/>
              <a:pathLst>
                <a:path w="6302" h="6302" extrusionOk="0">
                  <a:moveTo>
                    <a:pt x="4412" y="1"/>
                  </a:moveTo>
                  <a:lnTo>
                    <a:pt x="537" y="3466"/>
                  </a:lnTo>
                  <a:cubicBezTo>
                    <a:pt x="190" y="3781"/>
                    <a:pt x="1" y="4222"/>
                    <a:pt x="1" y="4695"/>
                  </a:cubicBezTo>
                  <a:cubicBezTo>
                    <a:pt x="1" y="5136"/>
                    <a:pt x="158" y="5545"/>
                    <a:pt x="474" y="5829"/>
                  </a:cubicBezTo>
                  <a:cubicBezTo>
                    <a:pt x="789" y="6144"/>
                    <a:pt x="1167" y="6302"/>
                    <a:pt x="1608" y="6302"/>
                  </a:cubicBezTo>
                  <a:lnTo>
                    <a:pt x="1639" y="6302"/>
                  </a:lnTo>
                  <a:cubicBezTo>
                    <a:pt x="1954" y="6302"/>
                    <a:pt x="2269" y="6175"/>
                    <a:pt x="2553" y="5986"/>
                  </a:cubicBezTo>
                  <a:lnTo>
                    <a:pt x="1482" y="4915"/>
                  </a:lnTo>
                  <a:cubicBezTo>
                    <a:pt x="1356" y="4789"/>
                    <a:pt x="1356" y="4569"/>
                    <a:pt x="1482" y="4443"/>
                  </a:cubicBezTo>
                  <a:cubicBezTo>
                    <a:pt x="1545" y="4395"/>
                    <a:pt x="1631" y="4372"/>
                    <a:pt x="1718" y="4372"/>
                  </a:cubicBezTo>
                  <a:cubicBezTo>
                    <a:pt x="1805" y="4372"/>
                    <a:pt x="1891" y="4395"/>
                    <a:pt x="1954" y="4443"/>
                  </a:cubicBezTo>
                  <a:lnTo>
                    <a:pt x="3025" y="5514"/>
                  </a:lnTo>
                  <a:lnTo>
                    <a:pt x="3498" y="5010"/>
                  </a:lnTo>
                  <a:lnTo>
                    <a:pt x="2521" y="4002"/>
                  </a:lnTo>
                  <a:cubicBezTo>
                    <a:pt x="2395" y="3907"/>
                    <a:pt x="2395" y="3655"/>
                    <a:pt x="2521" y="3561"/>
                  </a:cubicBezTo>
                  <a:cubicBezTo>
                    <a:pt x="2569" y="3498"/>
                    <a:pt x="2655" y="3466"/>
                    <a:pt x="2746" y="3466"/>
                  </a:cubicBezTo>
                  <a:cubicBezTo>
                    <a:pt x="2836" y="3466"/>
                    <a:pt x="2931" y="3498"/>
                    <a:pt x="2994" y="3561"/>
                  </a:cubicBezTo>
                  <a:lnTo>
                    <a:pt x="3939" y="4474"/>
                  </a:lnTo>
                  <a:lnTo>
                    <a:pt x="4412" y="3970"/>
                  </a:lnTo>
                  <a:lnTo>
                    <a:pt x="3530" y="3120"/>
                  </a:lnTo>
                  <a:cubicBezTo>
                    <a:pt x="3403" y="2994"/>
                    <a:pt x="3403" y="2773"/>
                    <a:pt x="3530" y="2647"/>
                  </a:cubicBezTo>
                  <a:cubicBezTo>
                    <a:pt x="3593" y="2584"/>
                    <a:pt x="3679" y="2552"/>
                    <a:pt x="3766" y="2552"/>
                  </a:cubicBezTo>
                  <a:cubicBezTo>
                    <a:pt x="3852" y="2552"/>
                    <a:pt x="3939" y="2584"/>
                    <a:pt x="4002" y="2647"/>
                  </a:cubicBezTo>
                  <a:lnTo>
                    <a:pt x="4884" y="3498"/>
                  </a:lnTo>
                  <a:lnTo>
                    <a:pt x="5357" y="2994"/>
                  </a:lnTo>
                  <a:lnTo>
                    <a:pt x="4601" y="2237"/>
                  </a:lnTo>
                  <a:cubicBezTo>
                    <a:pt x="4475" y="2111"/>
                    <a:pt x="4475" y="1891"/>
                    <a:pt x="4601" y="1765"/>
                  </a:cubicBezTo>
                  <a:cubicBezTo>
                    <a:pt x="4671" y="1624"/>
                    <a:pt x="4771" y="1562"/>
                    <a:pt x="4867" y="1562"/>
                  </a:cubicBezTo>
                  <a:cubicBezTo>
                    <a:pt x="4944" y="1562"/>
                    <a:pt x="5018" y="1601"/>
                    <a:pt x="5073" y="1670"/>
                  </a:cubicBezTo>
                  <a:lnTo>
                    <a:pt x="5829" y="2395"/>
                  </a:lnTo>
                  <a:lnTo>
                    <a:pt x="6302" y="1891"/>
                  </a:lnTo>
                  <a:lnTo>
                    <a:pt x="441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88" name="Google Shape;5888;p70"/>
          <p:cNvGrpSpPr/>
          <p:nvPr/>
        </p:nvGrpSpPr>
        <p:grpSpPr>
          <a:xfrm>
            <a:off x="7968851" y="1531473"/>
            <a:ext cx="353757" cy="353757"/>
            <a:chOff x="-25834600" y="3176875"/>
            <a:chExt cx="296950" cy="296950"/>
          </a:xfrm>
        </p:grpSpPr>
        <p:sp>
          <p:nvSpPr>
            <p:cNvPr id="5889" name="Google Shape;5889;p70"/>
            <p:cNvSpPr/>
            <p:nvPr/>
          </p:nvSpPr>
          <p:spPr>
            <a:xfrm>
              <a:off x="-25625875" y="3316275"/>
              <a:ext cx="69325" cy="85875"/>
            </a:xfrm>
            <a:custGeom>
              <a:avLst/>
              <a:gdLst/>
              <a:ahLst/>
              <a:cxnLst/>
              <a:rect l="l" t="t" r="r" b="b"/>
              <a:pathLst>
                <a:path w="2773" h="3435" extrusionOk="0">
                  <a:moveTo>
                    <a:pt x="0" y="1"/>
                  </a:moveTo>
                  <a:lnTo>
                    <a:pt x="0" y="3435"/>
                  </a:lnTo>
                  <a:lnTo>
                    <a:pt x="2773" y="3435"/>
                  </a:lnTo>
                  <a:lnTo>
                    <a:pt x="2773" y="2741"/>
                  </a:lnTo>
                  <a:lnTo>
                    <a:pt x="1040" y="2741"/>
                  </a:lnTo>
                  <a:cubicBezTo>
                    <a:pt x="851" y="2741"/>
                    <a:pt x="693" y="2584"/>
                    <a:pt x="693" y="2395"/>
                  </a:cubicBezTo>
                  <a:cubicBezTo>
                    <a:pt x="693" y="2206"/>
                    <a:pt x="851" y="2048"/>
                    <a:pt x="1040" y="2048"/>
                  </a:cubicBezTo>
                  <a:lnTo>
                    <a:pt x="2773" y="2048"/>
                  </a:lnTo>
                  <a:lnTo>
                    <a:pt x="2773" y="1324"/>
                  </a:lnTo>
                  <a:lnTo>
                    <a:pt x="1040" y="1324"/>
                  </a:lnTo>
                  <a:cubicBezTo>
                    <a:pt x="851" y="1324"/>
                    <a:pt x="693" y="1166"/>
                    <a:pt x="693" y="977"/>
                  </a:cubicBezTo>
                  <a:cubicBezTo>
                    <a:pt x="693" y="851"/>
                    <a:pt x="851" y="694"/>
                    <a:pt x="1040" y="694"/>
                  </a:cubicBezTo>
                  <a:lnTo>
                    <a:pt x="2773" y="694"/>
                  </a:lnTo>
                  <a:lnTo>
                    <a:pt x="277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0" name="Google Shape;5890;p70"/>
            <p:cNvSpPr/>
            <p:nvPr/>
          </p:nvSpPr>
          <p:spPr>
            <a:xfrm>
              <a:off x="-25729075" y="3176875"/>
              <a:ext cx="191425" cy="296950"/>
            </a:xfrm>
            <a:custGeom>
              <a:avLst/>
              <a:gdLst/>
              <a:ahLst/>
              <a:cxnLst/>
              <a:rect l="l" t="t" r="r" b="b"/>
              <a:pathLst>
                <a:path w="7657" h="11878" extrusionOk="0">
                  <a:moveTo>
                    <a:pt x="2049" y="693"/>
                  </a:moveTo>
                  <a:lnTo>
                    <a:pt x="2049" y="2773"/>
                  </a:lnTo>
                  <a:lnTo>
                    <a:pt x="1356" y="2773"/>
                  </a:lnTo>
                  <a:lnTo>
                    <a:pt x="1356" y="693"/>
                  </a:lnTo>
                  <a:close/>
                  <a:moveTo>
                    <a:pt x="3435" y="693"/>
                  </a:moveTo>
                  <a:lnTo>
                    <a:pt x="3435" y="2773"/>
                  </a:lnTo>
                  <a:lnTo>
                    <a:pt x="2710" y="2773"/>
                  </a:lnTo>
                  <a:lnTo>
                    <a:pt x="2710" y="693"/>
                  </a:lnTo>
                  <a:close/>
                  <a:moveTo>
                    <a:pt x="4821" y="693"/>
                  </a:moveTo>
                  <a:lnTo>
                    <a:pt x="4821" y="2773"/>
                  </a:lnTo>
                  <a:lnTo>
                    <a:pt x="4097" y="2773"/>
                  </a:lnTo>
                  <a:lnTo>
                    <a:pt x="4097" y="693"/>
                  </a:lnTo>
                  <a:close/>
                  <a:moveTo>
                    <a:pt x="6176" y="693"/>
                  </a:moveTo>
                  <a:lnTo>
                    <a:pt x="6176" y="2773"/>
                  </a:lnTo>
                  <a:lnTo>
                    <a:pt x="5483" y="2773"/>
                  </a:lnTo>
                  <a:lnTo>
                    <a:pt x="5483" y="693"/>
                  </a:lnTo>
                  <a:close/>
                  <a:moveTo>
                    <a:pt x="1041" y="0"/>
                  </a:moveTo>
                  <a:cubicBezTo>
                    <a:pt x="442" y="0"/>
                    <a:pt x="1" y="473"/>
                    <a:pt x="1" y="1040"/>
                  </a:cubicBezTo>
                  <a:lnTo>
                    <a:pt x="1" y="3119"/>
                  </a:lnTo>
                  <a:cubicBezTo>
                    <a:pt x="1" y="3308"/>
                    <a:pt x="158" y="3466"/>
                    <a:pt x="379" y="3466"/>
                  </a:cubicBezTo>
                  <a:lnTo>
                    <a:pt x="726" y="3466"/>
                  </a:lnTo>
                  <a:lnTo>
                    <a:pt x="726" y="4883"/>
                  </a:lnTo>
                  <a:lnTo>
                    <a:pt x="2458" y="4883"/>
                  </a:lnTo>
                  <a:cubicBezTo>
                    <a:pt x="2647" y="4883"/>
                    <a:pt x="2805" y="5041"/>
                    <a:pt x="2805" y="5262"/>
                  </a:cubicBezTo>
                  <a:lnTo>
                    <a:pt x="2805" y="9420"/>
                  </a:lnTo>
                  <a:cubicBezTo>
                    <a:pt x="2805" y="9609"/>
                    <a:pt x="2647" y="9767"/>
                    <a:pt x="2458" y="9767"/>
                  </a:cubicBezTo>
                  <a:lnTo>
                    <a:pt x="2112" y="9767"/>
                  </a:lnTo>
                  <a:cubicBezTo>
                    <a:pt x="2112" y="10523"/>
                    <a:pt x="1797" y="11247"/>
                    <a:pt x="1261" y="11751"/>
                  </a:cubicBezTo>
                  <a:cubicBezTo>
                    <a:pt x="1419" y="11815"/>
                    <a:pt x="1576" y="11878"/>
                    <a:pt x="1734" y="11878"/>
                  </a:cubicBezTo>
                  <a:lnTo>
                    <a:pt x="5924" y="11878"/>
                  </a:lnTo>
                  <a:cubicBezTo>
                    <a:pt x="6522" y="11878"/>
                    <a:pt x="6932" y="11405"/>
                    <a:pt x="6932" y="10838"/>
                  </a:cubicBezTo>
                  <a:lnTo>
                    <a:pt x="6932" y="9798"/>
                  </a:lnTo>
                  <a:lnTo>
                    <a:pt x="3813" y="9798"/>
                  </a:lnTo>
                  <a:cubicBezTo>
                    <a:pt x="3624" y="9798"/>
                    <a:pt x="3467" y="9672"/>
                    <a:pt x="3467" y="9452"/>
                  </a:cubicBezTo>
                  <a:lnTo>
                    <a:pt x="3467" y="5293"/>
                  </a:lnTo>
                  <a:cubicBezTo>
                    <a:pt x="3467" y="5104"/>
                    <a:pt x="3624" y="4946"/>
                    <a:pt x="3813" y="4946"/>
                  </a:cubicBezTo>
                  <a:lnTo>
                    <a:pt x="6932" y="4946"/>
                  </a:lnTo>
                  <a:lnTo>
                    <a:pt x="6932" y="3529"/>
                  </a:lnTo>
                  <a:lnTo>
                    <a:pt x="7310" y="3529"/>
                  </a:lnTo>
                  <a:cubicBezTo>
                    <a:pt x="7499" y="3529"/>
                    <a:pt x="7657" y="3371"/>
                    <a:pt x="7657" y="3151"/>
                  </a:cubicBezTo>
                  <a:lnTo>
                    <a:pt x="7657" y="1040"/>
                  </a:lnTo>
                  <a:lnTo>
                    <a:pt x="7625" y="1040"/>
                  </a:lnTo>
                  <a:cubicBezTo>
                    <a:pt x="7625" y="441"/>
                    <a:pt x="7153" y="0"/>
                    <a:pt x="658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1" name="Google Shape;5891;p70"/>
            <p:cNvSpPr/>
            <p:nvPr/>
          </p:nvSpPr>
          <p:spPr>
            <a:xfrm>
              <a:off x="-25834600" y="3350150"/>
              <a:ext cx="69325" cy="96100"/>
            </a:xfrm>
            <a:custGeom>
              <a:avLst/>
              <a:gdLst/>
              <a:ahLst/>
              <a:cxnLst/>
              <a:rect l="l" t="t" r="r" b="b"/>
              <a:pathLst>
                <a:path w="2773" h="3844" extrusionOk="0">
                  <a:moveTo>
                    <a:pt x="2143" y="0"/>
                  </a:moveTo>
                  <a:cubicBezTo>
                    <a:pt x="1008" y="0"/>
                    <a:pt x="63" y="945"/>
                    <a:pt x="63" y="2080"/>
                  </a:cubicBezTo>
                  <a:cubicBezTo>
                    <a:pt x="0" y="2804"/>
                    <a:pt x="378" y="3434"/>
                    <a:pt x="914" y="3844"/>
                  </a:cubicBezTo>
                  <a:cubicBezTo>
                    <a:pt x="788" y="3529"/>
                    <a:pt x="725" y="3151"/>
                    <a:pt x="725" y="2804"/>
                  </a:cubicBezTo>
                  <a:cubicBezTo>
                    <a:pt x="725" y="1544"/>
                    <a:pt x="1576" y="473"/>
                    <a:pt x="2773" y="126"/>
                  </a:cubicBezTo>
                  <a:cubicBezTo>
                    <a:pt x="2584" y="63"/>
                    <a:pt x="2332" y="0"/>
                    <a:pt x="21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2" name="Google Shape;5892;p70"/>
            <p:cNvSpPr/>
            <p:nvPr/>
          </p:nvSpPr>
          <p:spPr>
            <a:xfrm>
              <a:off x="-25799950" y="3368250"/>
              <a:ext cx="104775" cy="104000"/>
            </a:xfrm>
            <a:custGeom>
              <a:avLst/>
              <a:gdLst/>
              <a:ahLst/>
              <a:cxnLst/>
              <a:rect l="l" t="t" r="r" b="b"/>
              <a:pathLst>
                <a:path w="4191" h="4160" extrusionOk="0">
                  <a:moveTo>
                    <a:pt x="2080" y="694"/>
                  </a:moveTo>
                  <a:cubicBezTo>
                    <a:pt x="2836" y="694"/>
                    <a:pt x="3466" y="1324"/>
                    <a:pt x="3466" y="2080"/>
                  </a:cubicBezTo>
                  <a:cubicBezTo>
                    <a:pt x="3466" y="2364"/>
                    <a:pt x="3403" y="2584"/>
                    <a:pt x="3246" y="2836"/>
                  </a:cubicBezTo>
                  <a:lnTo>
                    <a:pt x="1292" y="915"/>
                  </a:lnTo>
                  <a:cubicBezTo>
                    <a:pt x="1576" y="788"/>
                    <a:pt x="1828" y="694"/>
                    <a:pt x="2080" y="694"/>
                  </a:cubicBezTo>
                  <a:close/>
                  <a:moveTo>
                    <a:pt x="2111" y="1"/>
                  </a:moveTo>
                  <a:cubicBezTo>
                    <a:pt x="946" y="1"/>
                    <a:pt x="1" y="946"/>
                    <a:pt x="1" y="2080"/>
                  </a:cubicBezTo>
                  <a:cubicBezTo>
                    <a:pt x="1" y="3214"/>
                    <a:pt x="946" y="4160"/>
                    <a:pt x="2111" y="4160"/>
                  </a:cubicBezTo>
                  <a:cubicBezTo>
                    <a:pt x="3246" y="4160"/>
                    <a:pt x="4191" y="3214"/>
                    <a:pt x="4191" y="2080"/>
                  </a:cubicBezTo>
                  <a:cubicBezTo>
                    <a:pt x="4191" y="946"/>
                    <a:pt x="3246" y="1"/>
                    <a:pt x="211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3" name="Google Shape;5893;p70"/>
            <p:cNvSpPr/>
            <p:nvPr/>
          </p:nvSpPr>
          <p:spPr>
            <a:xfrm>
              <a:off x="-25712525" y="3317075"/>
              <a:ext cx="34675" cy="86650"/>
            </a:xfrm>
            <a:custGeom>
              <a:avLst/>
              <a:gdLst/>
              <a:ahLst/>
              <a:cxnLst/>
              <a:rect l="l" t="t" r="r" b="b"/>
              <a:pathLst>
                <a:path w="1387" h="3466" extrusionOk="0">
                  <a:moveTo>
                    <a:pt x="1" y="0"/>
                  </a:moveTo>
                  <a:lnTo>
                    <a:pt x="1" y="1764"/>
                  </a:lnTo>
                  <a:cubicBezTo>
                    <a:pt x="631" y="2111"/>
                    <a:pt x="1072" y="2709"/>
                    <a:pt x="1261" y="3466"/>
                  </a:cubicBezTo>
                  <a:lnTo>
                    <a:pt x="1387" y="3466"/>
                  </a:lnTo>
                  <a:lnTo>
                    <a:pt x="138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94" name="Google Shape;5894;p70"/>
          <p:cNvGrpSpPr/>
          <p:nvPr/>
        </p:nvGrpSpPr>
        <p:grpSpPr>
          <a:xfrm>
            <a:off x="7968851" y="1999474"/>
            <a:ext cx="353757" cy="331241"/>
            <a:chOff x="-25834600" y="3564375"/>
            <a:chExt cx="296950" cy="278050"/>
          </a:xfrm>
        </p:grpSpPr>
        <p:sp>
          <p:nvSpPr>
            <p:cNvPr id="5895" name="Google Shape;5895;p70"/>
            <p:cNvSpPr/>
            <p:nvPr/>
          </p:nvSpPr>
          <p:spPr>
            <a:xfrm>
              <a:off x="-25694400" y="3703775"/>
              <a:ext cx="17350" cy="17375"/>
            </a:xfrm>
            <a:custGeom>
              <a:avLst/>
              <a:gdLst/>
              <a:ahLst/>
              <a:cxnLst/>
              <a:rect l="l" t="t" r="r" b="b"/>
              <a:pathLst>
                <a:path w="694" h="695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7"/>
                    <a:pt x="158" y="694"/>
                    <a:pt x="347" y="694"/>
                  </a:cubicBezTo>
                  <a:cubicBezTo>
                    <a:pt x="536" y="694"/>
                    <a:pt x="693" y="537"/>
                    <a:pt x="693" y="347"/>
                  </a:cubicBezTo>
                  <a:cubicBezTo>
                    <a:pt x="693" y="158"/>
                    <a:pt x="504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6" name="Google Shape;5896;p70"/>
            <p:cNvSpPr/>
            <p:nvPr/>
          </p:nvSpPr>
          <p:spPr>
            <a:xfrm>
              <a:off x="-25591225" y="3703775"/>
              <a:ext cx="53575" cy="18150"/>
            </a:xfrm>
            <a:custGeom>
              <a:avLst/>
              <a:gdLst/>
              <a:ahLst/>
              <a:cxnLst/>
              <a:rect l="l" t="t" r="r" b="b"/>
              <a:pathLst>
                <a:path w="2143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7"/>
                    <a:pt x="158" y="726"/>
                    <a:pt x="347" y="726"/>
                  </a:cubicBezTo>
                  <a:lnTo>
                    <a:pt x="1765" y="726"/>
                  </a:lnTo>
                  <a:cubicBezTo>
                    <a:pt x="1985" y="726"/>
                    <a:pt x="2143" y="568"/>
                    <a:pt x="2143" y="347"/>
                  </a:cubicBezTo>
                  <a:cubicBezTo>
                    <a:pt x="2143" y="158"/>
                    <a:pt x="1985" y="1"/>
                    <a:pt x="17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7" name="Google Shape;5897;p70"/>
            <p:cNvSpPr/>
            <p:nvPr/>
          </p:nvSpPr>
          <p:spPr>
            <a:xfrm>
              <a:off x="-25834600" y="3703775"/>
              <a:ext cx="53575" cy="18150"/>
            </a:xfrm>
            <a:custGeom>
              <a:avLst/>
              <a:gdLst/>
              <a:ahLst/>
              <a:cxnLst/>
              <a:rect l="l" t="t" r="r" b="b"/>
              <a:pathLst>
                <a:path w="2143" h="726" extrusionOk="0">
                  <a:moveTo>
                    <a:pt x="378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68"/>
                    <a:pt x="158" y="726"/>
                    <a:pt x="378" y="726"/>
                  </a:cubicBezTo>
                  <a:lnTo>
                    <a:pt x="1796" y="726"/>
                  </a:lnTo>
                  <a:cubicBezTo>
                    <a:pt x="1985" y="726"/>
                    <a:pt x="2143" y="568"/>
                    <a:pt x="2143" y="347"/>
                  </a:cubicBezTo>
                  <a:cubicBezTo>
                    <a:pt x="2143" y="158"/>
                    <a:pt x="1985" y="1"/>
                    <a:pt x="17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8" name="Google Shape;5898;p70"/>
            <p:cNvSpPr/>
            <p:nvPr/>
          </p:nvSpPr>
          <p:spPr>
            <a:xfrm>
              <a:off x="-25695200" y="3564375"/>
              <a:ext cx="17350" cy="52800"/>
            </a:xfrm>
            <a:custGeom>
              <a:avLst/>
              <a:gdLst/>
              <a:ahLst/>
              <a:cxnLst/>
              <a:rect l="l" t="t" r="r" b="b"/>
              <a:pathLst>
                <a:path w="694" h="2112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1765"/>
                  </a:lnTo>
                  <a:cubicBezTo>
                    <a:pt x="1" y="1954"/>
                    <a:pt x="158" y="2111"/>
                    <a:pt x="347" y="2111"/>
                  </a:cubicBezTo>
                  <a:cubicBezTo>
                    <a:pt x="536" y="2111"/>
                    <a:pt x="694" y="1954"/>
                    <a:pt x="694" y="1765"/>
                  </a:cubicBezTo>
                  <a:lnTo>
                    <a:pt x="694" y="347"/>
                  </a:lnTo>
                  <a:cubicBezTo>
                    <a:pt x="694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9" name="Google Shape;5899;p70"/>
            <p:cNvSpPr/>
            <p:nvPr/>
          </p:nvSpPr>
          <p:spPr>
            <a:xfrm>
              <a:off x="-25792850" y="3606125"/>
              <a:ext cx="42550" cy="40975"/>
            </a:xfrm>
            <a:custGeom>
              <a:avLst/>
              <a:gdLst/>
              <a:ahLst/>
              <a:cxnLst/>
              <a:rect l="l" t="t" r="r" b="b"/>
              <a:pathLst>
                <a:path w="1702" h="1639" extrusionOk="0">
                  <a:moveTo>
                    <a:pt x="351" y="0"/>
                  </a:moveTo>
                  <a:cubicBezTo>
                    <a:pt x="260" y="0"/>
                    <a:pt x="173" y="32"/>
                    <a:pt x="126" y="95"/>
                  </a:cubicBezTo>
                  <a:cubicBezTo>
                    <a:pt x="0" y="221"/>
                    <a:pt x="0" y="441"/>
                    <a:pt x="126" y="567"/>
                  </a:cubicBezTo>
                  <a:lnTo>
                    <a:pt x="1103" y="1544"/>
                  </a:lnTo>
                  <a:cubicBezTo>
                    <a:pt x="1166" y="1607"/>
                    <a:pt x="1252" y="1639"/>
                    <a:pt x="1339" y="1639"/>
                  </a:cubicBezTo>
                  <a:cubicBezTo>
                    <a:pt x="1426" y="1639"/>
                    <a:pt x="1512" y="1607"/>
                    <a:pt x="1575" y="1544"/>
                  </a:cubicBezTo>
                  <a:cubicBezTo>
                    <a:pt x="1701" y="1418"/>
                    <a:pt x="1701" y="1198"/>
                    <a:pt x="1575" y="1071"/>
                  </a:cubicBezTo>
                  <a:lnTo>
                    <a:pt x="599" y="95"/>
                  </a:lnTo>
                  <a:cubicBezTo>
                    <a:pt x="536" y="32"/>
                    <a:pt x="441" y="0"/>
                    <a:pt x="3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0" name="Google Shape;5900;p70"/>
            <p:cNvSpPr/>
            <p:nvPr/>
          </p:nvSpPr>
          <p:spPr>
            <a:xfrm>
              <a:off x="-25621950" y="3606125"/>
              <a:ext cx="43350" cy="40975"/>
            </a:xfrm>
            <a:custGeom>
              <a:avLst/>
              <a:gdLst/>
              <a:ahLst/>
              <a:cxnLst/>
              <a:rect l="l" t="t" r="r" b="b"/>
              <a:pathLst>
                <a:path w="1734" h="1639" extrusionOk="0">
                  <a:moveTo>
                    <a:pt x="1351" y="0"/>
                  </a:moveTo>
                  <a:cubicBezTo>
                    <a:pt x="1261" y="0"/>
                    <a:pt x="1166" y="32"/>
                    <a:pt x="1103" y="95"/>
                  </a:cubicBezTo>
                  <a:lnTo>
                    <a:pt x="127" y="1071"/>
                  </a:lnTo>
                  <a:cubicBezTo>
                    <a:pt x="1" y="1198"/>
                    <a:pt x="1" y="1418"/>
                    <a:pt x="127" y="1544"/>
                  </a:cubicBezTo>
                  <a:cubicBezTo>
                    <a:pt x="190" y="1607"/>
                    <a:pt x="284" y="1639"/>
                    <a:pt x="375" y="1639"/>
                  </a:cubicBezTo>
                  <a:cubicBezTo>
                    <a:pt x="465" y="1639"/>
                    <a:pt x="552" y="1607"/>
                    <a:pt x="599" y="1544"/>
                  </a:cubicBezTo>
                  <a:lnTo>
                    <a:pt x="1576" y="567"/>
                  </a:lnTo>
                  <a:cubicBezTo>
                    <a:pt x="1733" y="441"/>
                    <a:pt x="1733" y="221"/>
                    <a:pt x="1576" y="95"/>
                  </a:cubicBezTo>
                  <a:cubicBezTo>
                    <a:pt x="1529" y="32"/>
                    <a:pt x="1442" y="0"/>
                    <a:pt x="13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1" name="Google Shape;5901;p70"/>
            <p:cNvSpPr/>
            <p:nvPr/>
          </p:nvSpPr>
          <p:spPr>
            <a:xfrm>
              <a:off x="-25783400" y="3806975"/>
              <a:ext cx="192200" cy="35450"/>
            </a:xfrm>
            <a:custGeom>
              <a:avLst/>
              <a:gdLst/>
              <a:ahLst/>
              <a:cxnLst/>
              <a:rect l="l" t="t" r="r" b="b"/>
              <a:pathLst>
                <a:path w="7688" h="1418" extrusionOk="0">
                  <a:moveTo>
                    <a:pt x="725" y="0"/>
                  </a:moveTo>
                  <a:cubicBezTo>
                    <a:pt x="315" y="0"/>
                    <a:pt x="0" y="315"/>
                    <a:pt x="0" y="725"/>
                  </a:cubicBezTo>
                  <a:lnTo>
                    <a:pt x="0" y="1071"/>
                  </a:lnTo>
                  <a:cubicBezTo>
                    <a:pt x="0" y="1260"/>
                    <a:pt x="158" y="1418"/>
                    <a:pt x="378" y="1418"/>
                  </a:cubicBezTo>
                  <a:lnTo>
                    <a:pt x="7309" y="1418"/>
                  </a:lnTo>
                  <a:cubicBezTo>
                    <a:pt x="7530" y="1418"/>
                    <a:pt x="7687" y="1260"/>
                    <a:pt x="7687" y="1071"/>
                  </a:cubicBezTo>
                  <a:lnTo>
                    <a:pt x="7687" y="725"/>
                  </a:lnTo>
                  <a:cubicBezTo>
                    <a:pt x="7687" y="315"/>
                    <a:pt x="7372" y="0"/>
                    <a:pt x="699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2" name="Google Shape;5902;p70"/>
            <p:cNvSpPr/>
            <p:nvPr/>
          </p:nvSpPr>
          <p:spPr>
            <a:xfrm>
              <a:off x="-25764500" y="3635275"/>
              <a:ext cx="153600" cy="155175"/>
            </a:xfrm>
            <a:custGeom>
              <a:avLst/>
              <a:gdLst/>
              <a:ahLst/>
              <a:cxnLst/>
              <a:rect l="l" t="t" r="r" b="b"/>
              <a:pathLst>
                <a:path w="6144" h="6207" extrusionOk="0">
                  <a:moveTo>
                    <a:pt x="3025" y="0"/>
                  </a:moveTo>
                  <a:cubicBezTo>
                    <a:pt x="1355" y="0"/>
                    <a:pt x="0" y="1355"/>
                    <a:pt x="0" y="3087"/>
                  </a:cubicBezTo>
                  <a:lnTo>
                    <a:pt x="0" y="6206"/>
                  </a:lnTo>
                  <a:lnTo>
                    <a:pt x="2773" y="6206"/>
                  </a:lnTo>
                  <a:lnTo>
                    <a:pt x="2773" y="4064"/>
                  </a:lnTo>
                  <a:cubicBezTo>
                    <a:pt x="2363" y="3938"/>
                    <a:pt x="2048" y="3560"/>
                    <a:pt x="2048" y="3087"/>
                  </a:cubicBezTo>
                  <a:cubicBezTo>
                    <a:pt x="2048" y="2489"/>
                    <a:pt x="2521" y="2079"/>
                    <a:pt x="3088" y="2079"/>
                  </a:cubicBezTo>
                  <a:cubicBezTo>
                    <a:pt x="3655" y="2079"/>
                    <a:pt x="4096" y="2552"/>
                    <a:pt x="4096" y="3087"/>
                  </a:cubicBezTo>
                  <a:cubicBezTo>
                    <a:pt x="4096" y="3529"/>
                    <a:pt x="3812" y="3938"/>
                    <a:pt x="3403" y="4064"/>
                  </a:cubicBezTo>
                  <a:lnTo>
                    <a:pt x="3403" y="6206"/>
                  </a:lnTo>
                  <a:lnTo>
                    <a:pt x="6144" y="6206"/>
                  </a:lnTo>
                  <a:lnTo>
                    <a:pt x="6144" y="3087"/>
                  </a:lnTo>
                  <a:cubicBezTo>
                    <a:pt x="6144" y="1355"/>
                    <a:pt x="4726" y="0"/>
                    <a:pt x="302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03" name="Google Shape;5903;p70"/>
          <p:cNvGrpSpPr/>
          <p:nvPr/>
        </p:nvGrpSpPr>
        <p:grpSpPr>
          <a:xfrm>
            <a:off x="7966974" y="2438826"/>
            <a:ext cx="357509" cy="352595"/>
            <a:chOff x="-25834600" y="3915850"/>
            <a:chExt cx="300100" cy="295975"/>
          </a:xfrm>
        </p:grpSpPr>
        <p:sp>
          <p:nvSpPr>
            <p:cNvPr id="5904" name="Google Shape;5904;p70"/>
            <p:cNvSpPr/>
            <p:nvPr/>
          </p:nvSpPr>
          <p:spPr>
            <a:xfrm>
              <a:off x="-25677875" y="3915850"/>
              <a:ext cx="143375" cy="137675"/>
            </a:xfrm>
            <a:custGeom>
              <a:avLst/>
              <a:gdLst/>
              <a:ahLst/>
              <a:cxnLst/>
              <a:rect l="l" t="t" r="r" b="b"/>
              <a:pathLst>
                <a:path w="5735" h="5507" extrusionOk="0">
                  <a:moveTo>
                    <a:pt x="1123" y="1"/>
                  </a:moveTo>
                  <a:cubicBezTo>
                    <a:pt x="859" y="1"/>
                    <a:pt x="599" y="103"/>
                    <a:pt x="410" y="308"/>
                  </a:cubicBezTo>
                  <a:cubicBezTo>
                    <a:pt x="1" y="686"/>
                    <a:pt x="1" y="1379"/>
                    <a:pt x="410" y="1757"/>
                  </a:cubicBezTo>
                  <a:lnTo>
                    <a:pt x="3813" y="5191"/>
                  </a:lnTo>
                  <a:cubicBezTo>
                    <a:pt x="4033" y="5380"/>
                    <a:pt x="4285" y="5506"/>
                    <a:pt x="4569" y="5506"/>
                  </a:cubicBezTo>
                  <a:cubicBezTo>
                    <a:pt x="4853" y="5506"/>
                    <a:pt x="5136" y="5380"/>
                    <a:pt x="5325" y="5191"/>
                  </a:cubicBezTo>
                  <a:cubicBezTo>
                    <a:pt x="5735" y="4781"/>
                    <a:pt x="5735" y="4120"/>
                    <a:pt x="5325" y="3742"/>
                  </a:cubicBezTo>
                  <a:lnTo>
                    <a:pt x="1860" y="308"/>
                  </a:lnTo>
                  <a:cubicBezTo>
                    <a:pt x="1655" y="103"/>
                    <a:pt x="1387" y="1"/>
                    <a:pt x="112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5" name="Google Shape;5905;p70"/>
            <p:cNvSpPr/>
            <p:nvPr/>
          </p:nvSpPr>
          <p:spPr>
            <a:xfrm>
              <a:off x="-25834600" y="4167700"/>
              <a:ext cx="43350" cy="44125"/>
            </a:xfrm>
            <a:custGeom>
              <a:avLst/>
              <a:gdLst/>
              <a:ahLst/>
              <a:cxnLst/>
              <a:rect l="l" t="t" r="r" b="b"/>
              <a:pathLst>
                <a:path w="1734" h="1765" extrusionOk="0">
                  <a:moveTo>
                    <a:pt x="756" y="0"/>
                  </a:moveTo>
                  <a:lnTo>
                    <a:pt x="221" y="630"/>
                  </a:lnTo>
                  <a:cubicBezTo>
                    <a:pt x="95" y="756"/>
                    <a:pt x="0" y="945"/>
                    <a:pt x="0" y="1103"/>
                  </a:cubicBezTo>
                  <a:cubicBezTo>
                    <a:pt x="0" y="1292"/>
                    <a:pt x="95" y="1449"/>
                    <a:pt x="221" y="1575"/>
                  </a:cubicBezTo>
                  <a:cubicBezTo>
                    <a:pt x="347" y="1702"/>
                    <a:pt x="536" y="1765"/>
                    <a:pt x="693" y="1765"/>
                  </a:cubicBezTo>
                  <a:cubicBezTo>
                    <a:pt x="882" y="1765"/>
                    <a:pt x="1040" y="1702"/>
                    <a:pt x="1166" y="1575"/>
                  </a:cubicBezTo>
                  <a:lnTo>
                    <a:pt x="1733" y="977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6" name="Google Shape;5906;p70"/>
            <p:cNvSpPr/>
            <p:nvPr/>
          </p:nvSpPr>
          <p:spPr>
            <a:xfrm>
              <a:off x="-25800725" y="3972375"/>
              <a:ext cx="206375" cy="207950"/>
            </a:xfrm>
            <a:custGeom>
              <a:avLst/>
              <a:gdLst/>
              <a:ahLst/>
              <a:cxnLst/>
              <a:rect l="l" t="t" r="r" b="b"/>
              <a:pathLst>
                <a:path w="8255" h="8318" extrusionOk="0">
                  <a:moveTo>
                    <a:pt x="4285" y="2457"/>
                  </a:moveTo>
                  <a:lnTo>
                    <a:pt x="5797" y="3938"/>
                  </a:lnTo>
                  <a:lnTo>
                    <a:pt x="5261" y="4474"/>
                  </a:lnTo>
                  <a:cubicBezTo>
                    <a:pt x="4868" y="4868"/>
                    <a:pt x="4342" y="5064"/>
                    <a:pt x="3814" y="5064"/>
                  </a:cubicBezTo>
                  <a:cubicBezTo>
                    <a:pt x="3708" y="5064"/>
                    <a:pt x="3602" y="5057"/>
                    <a:pt x="3497" y="5041"/>
                  </a:cubicBezTo>
                  <a:lnTo>
                    <a:pt x="3214" y="5009"/>
                  </a:lnTo>
                  <a:lnTo>
                    <a:pt x="3182" y="4726"/>
                  </a:lnTo>
                  <a:cubicBezTo>
                    <a:pt x="3119" y="4096"/>
                    <a:pt x="3308" y="3434"/>
                    <a:pt x="3781" y="2962"/>
                  </a:cubicBezTo>
                  <a:lnTo>
                    <a:pt x="4285" y="2457"/>
                  </a:lnTo>
                  <a:close/>
                  <a:moveTo>
                    <a:pt x="4789" y="0"/>
                  </a:moveTo>
                  <a:lnTo>
                    <a:pt x="3056" y="1796"/>
                  </a:lnTo>
                  <a:cubicBezTo>
                    <a:pt x="2174" y="2678"/>
                    <a:pt x="1733" y="4001"/>
                    <a:pt x="1890" y="5261"/>
                  </a:cubicBezTo>
                  <a:lnTo>
                    <a:pt x="1922" y="5419"/>
                  </a:lnTo>
                  <a:lnTo>
                    <a:pt x="0" y="7341"/>
                  </a:lnTo>
                  <a:lnTo>
                    <a:pt x="977" y="8317"/>
                  </a:lnTo>
                  <a:lnTo>
                    <a:pt x="2898" y="6396"/>
                  </a:lnTo>
                  <a:lnTo>
                    <a:pt x="3056" y="6427"/>
                  </a:lnTo>
                  <a:cubicBezTo>
                    <a:pt x="3214" y="6459"/>
                    <a:pt x="3371" y="6459"/>
                    <a:pt x="3592" y="6459"/>
                  </a:cubicBezTo>
                  <a:cubicBezTo>
                    <a:pt x="4694" y="6459"/>
                    <a:pt x="5734" y="6049"/>
                    <a:pt x="6522" y="5261"/>
                  </a:cubicBezTo>
                  <a:lnTo>
                    <a:pt x="8254" y="3466"/>
                  </a:lnTo>
                  <a:lnTo>
                    <a:pt x="7278" y="2489"/>
                  </a:lnTo>
                  <a:lnTo>
                    <a:pt x="6301" y="3466"/>
                  </a:lnTo>
                  <a:lnTo>
                    <a:pt x="4852" y="2016"/>
                  </a:lnTo>
                  <a:lnTo>
                    <a:pt x="5828" y="1040"/>
                  </a:lnTo>
                  <a:lnTo>
                    <a:pt x="478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07" name="Google Shape;5907;p70"/>
          <p:cNvGrpSpPr/>
          <p:nvPr/>
        </p:nvGrpSpPr>
        <p:grpSpPr>
          <a:xfrm>
            <a:off x="6702402" y="2920056"/>
            <a:ext cx="228968" cy="350987"/>
            <a:chOff x="-23930925" y="3149300"/>
            <a:chExt cx="192200" cy="294625"/>
          </a:xfrm>
        </p:grpSpPr>
        <p:sp>
          <p:nvSpPr>
            <p:cNvPr id="5908" name="Google Shape;5908;p70"/>
            <p:cNvSpPr/>
            <p:nvPr/>
          </p:nvSpPr>
          <p:spPr>
            <a:xfrm>
              <a:off x="-23930125" y="3149300"/>
              <a:ext cx="191400" cy="35475"/>
            </a:xfrm>
            <a:custGeom>
              <a:avLst/>
              <a:gdLst/>
              <a:ahLst/>
              <a:cxnLst/>
              <a:rect l="l" t="t" r="r" b="b"/>
              <a:pathLst>
                <a:path w="7656" h="1419" extrusionOk="0">
                  <a:moveTo>
                    <a:pt x="1040" y="1"/>
                  </a:moveTo>
                  <a:cubicBezTo>
                    <a:pt x="441" y="1"/>
                    <a:pt x="0" y="473"/>
                    <a:pt x="0" y="1040"/>
                  </a:cubicBezTo>
                  <a:lnTo>
                    <a:pt x="0" y="1418"/>
                  </a:lnTo>
                  <a:lnTo>
                    <a:pt x="7656" y="1418"/>
                  </a:lnTo>
                  <a:lnTo>
                    <a:pt x="7656" y="1040"/>
                  </a:lnTo>
                  <a:lnTo>
                    <a:pt x="7593" y="1040"/>
                  </a:lnTo>
                  <a:cubicBezTo>
                    <a:pt x="7593" y="442"/>
                    <a:pt x="7120" y="1"/>
                    <a:pt x="658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9" name="Google Shape;5909;p70"/>
            <p:cNvSpPr/>
            <p:nvPr/>
          </p:nvSpPr>
          <p:spPr>
            <a:xfrm>
              <a:off x="-23878925" y="3237525"/>
              <a:ext cx="86650" cy="86650"/>
            </a:xfrm>
            <a:custGeom>
              <a:avLst/>
              <a:gdLst/>
              <a:ahLst/>
              <a:cxnLst/>
              <a:rect l="l" t="t" r="r" b="b"/>
              <a:pathLst>
                <a:path w="3466" h="3466" extrusionOk="0">
                  <a:moveTo>
                    <a:pt x="1386" y="0"/>
                  </a:moveTo>
                  <a:lnTo>
                    <a:pt x="1386" y="1008"/>
                  </a:lnTo>
                  <a:cubicBezTo>
                    <a:pt x="1386" y="1197"/>
                    <a:pt x="1229" y="1355"/>
                    <a:pt x="1008" y="1355"/>
                  </a:cubicBezTo>
                  <a:lnTo>
                    <a:pt x="0" y="1355"/>
                  </a:lnTo>
                  <a:lnTo>
                    <a:pt x="0" y="2079"/>
                  </a:lnTo>
                  <a:lnTo>
                    <a:pt x="1008" y="2079"/>
                  </a:lnTo>
                  <a:cubicBezTo>
                    <a:pt x="1229" y="2079"/>
                    <a:pt x="1386" y="2237"/>
                    <a:pt x="1386" y="2426"/>
                  </a:cubicBezTo>
                  <a:lnTo>
                    <a:pt x="1386" y="3466"/>
                  </a:lnTo>
                  <a:lnTo>
                    <a:pt x="2079" y="3466"/>
                  </a:lnTo>
                  <a:lnTo>
                    <a:pt x="2079" y="2426"/>
                  </a:lnTo>
                  <a:cubicBezTo>
                    <a:pt x="2079" y="2237"/>
                    <a:pt x="2237" y="2079"/>
                    <a:pt x="2426" y="2079"/>
                  </a:cubicBezTo>
                  <a:lnTo>
                    <a:pt x="3466" y="2079"/>
                  </a:lnTo>
                  <a:lnTo>
                    <a:pt x="3466" y="1355"/>
                  </a:lnTo>
                  <a:lnTo>
                    <a:pt x="2426" y="1355"/>
                  </a:lnTo>
                  <a:cubicBezTo>
                    <a:pt x="2237" y="1355"/>
                    <a:pt x="2079" y="1197"/>
                    <a:pt x="2079" y="1008"/>
                  </a:cubicBezTo>
                  <a:lnTo>
                    <a:pt x="207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0" name="Google Shape;5910;p70"/>
            <p:cNvSpPr/>
            <p:nvPr/>
          </p:nvSpPr>
          <p:spPr>
            <a:xfrm>
              <a:off x="-23930925" y="3375350"/>
              <a:ext cx="190625" cy="68575"/>
            </a:xfrm>
            <a:custGeom>
              <a:avLst/>
              <a:gdLst/>
              <a:ahLst/>
              <a:cxnLst/>
              <a:rect l="l" t="t" r="r" b="b"/>
              <a:pathLst>
                <a:path w="7625" h="2743" extrusionOk="0">
                  <a:moveTo>
                    <a:pt x="4159" y="694"/>
                  </a:moveTo>
                  <a:cubicBezTo>
                    <a:pt x="4348" y="694"/>
                    <a:pt x="4506" y="851"/>
                    <a:pt x="4506" y="1040"/>
                  </a:cubicBezTo>
                  <a:cubicBezTo>
                    <a:pt x="4506" y="1261"/>
                    <a:pt x="4348" y="1418"/>
                    <a:pt x="4159" y="1418"/>
                  </a:cubicBezTo>
                  <a:lnTo>
                    <a:pt x="3466" y="1418"/>
                  </a:lnTo>
                  <a:cubicBezTo>
                    <a:pt x="3246" y="1418"/>
                    <a:pt x="3088" y="1261"/>
                    <a:pt x="3088" y="1040"/>
                  </a:cubicBezTo>
                  <a:cubicBezTo>
                    <a:pt x="3088" y="851"/>
                    <a:pt x="3246" y="694"/>
                    <a:pt x="3466" y="694"/>
                  </a:cubicBezTo>
                  <a:close/>
                  <a:moveTo>
                    <a:pt x="1" y="0"/>
                  </a:moveTo>
                  <a:lnTo>
                    <a:pt x="1" y="1733"/>
                  </a:lnTo>
                  <a:cubicBezTo>
                    <a:pt x="1" y="2300"/>
                    <a:pt x="473" y="2741"/>
                    <a:pt x="1009" y="2741"/>
                  </a:cubicBezTo>
                  <a:lnTo>
                    <a:pt x="6554" y="2741"/>
                  </a:lnTo>
                  <a:cubicBezTo>
                    <a:pt x="6573" y="2742"/>
                    <a:pt x="6592" y="2743"/>
                    <a:pt x="6610" y="2743"/>
                  </a:cubicBezTo>
                  <a:cubicBezTo>
                    <a:pt x="7182" y="2743"/>
                    <a:pt x="7625" y="2282"/>
                    <a:pt x="7625" y="1733"/>
                  </a:cubicBezTo>
                  <a:lnTo>
                    <a:pt x="76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1" name="Google Shape;5911;p70"/>
            <p:cNvSpPr/>
            <p:nvPr/>
          </p:nvSpPr>
          <p:spPr>
            <a:xfrm>
              <a:off x="-23930925" y="3202075"/>
              <a:ext cx="190625" cy="155975"/>
            </a:xfrm>
            <a:custGeom>
              <a:avLst/>
              <a:gdLst/>
              <a:ahLst/>
              <a:cxnLst/>
              <a:rect l="l" t="t" r="r" b="b"/>
              <a:pathLst>
                <a:path w="7625" h="6239" extrusionOk="0">
                  <a:moveTo>
                    <a:pt x="4506" y="693"/>
                  </a:moveTo>
                  <a:cubicBezTo>
                    <a:pt x="4727" y="693"/>
                    <a:pt x="4884" y="851"/>
                    <a:pt x="4884" y="1040"/>
                  </a:cubicBezTo>
                  <a:lnTo>
                    <a:pt x="4884" y="2080"/>
                  </a:lnTo>
                  <a:lnTo>
                    <a:pt x="5892" y="2080"/>
                  </a:lnTo>
                  <a:cubicBezTo>
                    <a:pt x="6081" y="2080"/>
                    <a:pt x="6239" y="2237"/>
                    <a:pt x="6239" y="2426"/>
                  </a:cubicBezTo>
                  <a:lnTo>
                    <a:pt x="6239" y="3812"/>
                  </a:lnTo>
                  <a:cubicBezTo>
                    <a:pt x="6239" y="4001"/>
                    <a:pt x="6081" y="4159"/>
                    <a:pt x="5892" y="4159"/>
                  </a:cubicBezTo>
                  <a:lnTo>
                    <a:pt x="4884" y="4159"/>
                  </a:lnTo>
                  <a:lnTo>
                    <a:pt x="4884" y="5199"/>
                  </a:lnTo>
                  <a:cubicBezTo>
                    <a:pt x="4884" y="5388"/>
                    <a:pt x="4727" y="5545"/>
                    <a:pt x="4506" y="5545"/>
                  </a:cubicBezTo>
                  <a:lnTo>
                    <a:pt x="3151" y="5545"/>
                  </a:lnTo>
                  <a:cubicBezTo>
                    <a:pt x="2931" y="5545"/>
                    <a:pt x="2773" y="5388"/>
                    <a:pt x="2773" y="5199"/>
                  </a:cubicBezTo>
                  <a:lnTo>
                    <a:pt x="2773" y="4159"/>
                  </a:lnTo>
                  <a:lnTo>
                    <a:pt x="1765" y="4159"/>
                  </a:lnTo>
                  <a:cubicBezTo>
                    <a:pt x="1576" y="4159"/>
                    <a:pt x="1419" y="4001"/>
                    <a:pt x="1419" y="3812"/>
                  </a:cubicBezTo>
                  <a:lnTo>
                    <a:pt x="1419" y="2426"/>
                  </a:lnTo>
                  <a:cubicBezTo>
                    <a:pt x="1419" y="2237"/>
                    <a:pt x="1576" y="2080"/>
                    <a:pt x="1765" y="2080"/>
                  </a:cubicBezTo>
                  <a:lnTo>
                    <a:pt x="2773" y="2080"/>
                  </a:lnTo>
                  <a:lnTo>
                    <a:pt x="2773" y="1040"/>
                  </a:lnTo>
                  <a:cubicBezTo>
                    <a:pt x="2773" y="851"/>
                    <a:pt x="2931" y="693"/>
                    <a:pt x="3151" y="693"/>
                  </a:cubicBezTo>
                  <a:close/>
                  <a:moveTo>
                    <a:pt x="1" y="0"/>
                  </a:moveTo>
                  <a:lnTo>
                    <a:pt x="1" y="6238"/>
                  </a:lnTo>
                  <a:lnTo>
                    <a:pt x="7625" y="6238"/>
                  </a:lnTo>
                  <a:lnTo>
                    <a:pt x="76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12" name="Google Shape;5912;p70"/>
          <p:cNvGrpSpPr/>
          <p:nvPr/>
        </p:nvGrpSpPr>
        <p:grpSpPr>
          <a:xfrm>
            <a:off x="6659232" y="3398540"/>
            <a:ext cx="315307" cy="351910"/>
            <a:chOff x="-23962425" y="3519475"/>
            <a:chExt cx="264675" cy="295400"/>
          </a:xfrm>
        </p:grpSpPr>
        <p:sp>
          <p:nvSpPr>
            <p:cNvPr id="5913" name="Google Shape;5913;p70"/>
            <p:cNvSpPr/>
            <p:nvPr/>
          </p:nvSpPr>
          <p:spPr>
            <a:xfrm>
              <a:off x="-23961625" y="3580925"/>
              <a:ext cx="263875" cy="233950"/>
            </a:xfrm>
            <a:custGeom>
              <a:avLst/>
              <a:gdLst/>
              <a:ahLst/>
              <a:cxnLst/>
              <a:rect l="l" t="t" r="r" b="b"/>
              <a:pathLst>
                <a:path w="10555" h="9358" extrusionOk="0">
                  <a:moveTo>
                    <a:pt x="1701" y="3119"/>
                  </a:moveTo>
                  <a:cubicBezTo>
                    <a:pt x="1890" y="3119"/>
                    <a:pt x="2048" y="3277"/>
                    <a:pt x="2048" y="3466"/>
                  </a:cubicBezTo>
                  <a:lnTo>
                    <a:pt x="2048" y="4159"/>
                  </a:lnTo>
                  <a:cubicBezTo>
                    <a:pt x="2048" y="4379"/>
                    <a:pt x="2205" y="4537"/>
                    <a:pt x="2394" y="4537"/>
                  </a:cubicBezTo>
                  <a:lnTo>
                    <a:pt x="3119" y="4537"/>
                  </a:lnTo>
                  <a:cubicBezTo>
                    <a:pt x="3308" y="4537"/>
                    <a:pt x="3466" y="4663"/>
                    <a:pt x="3466" y="4883"/>
                  </a:cubicBezTo>
                  <a:cubicBezTo>
                    <a:pt x="3466" y="5072"/>
                    <a:pt x="3308" y="5230"/>
                    <a:pt x="3119" y="5230"/>
                  </a:cubicBezTo>
                  <a:lnTo>
                    <a:pt x="2394" y="5230"/>
                  </a:lnTo>
                  <a:cubicBezTo>
                    <a:pt x="1796" y="5198"/>
                    <a:pt x="1323" y="4726"/>
                    <a:pt x="1323" y="4159"/>
                  </a:cubicBezTo>
                  <a:lnTo>
                    <a:pt x="1323" y="3466"/>
                  </a:lnTo>
                  <a:cubicBezTo>
                    <a:pt x="1323" y="3277"/>
                    <a:pt x="1512" y="3119"/>
                    <a:pt x="1701" y="3119"/>
                  </a:cubicBezTo>
                  <a:close/>
                  <a:moveTo>
                    <a:pt x="3781" y="6585"/>
                  </a:moveTo>
                  <a:lnTo>
                    <a:pt x="3781" y="6931"/>
                  </a:lnTo>
                  <a:cubicBezTo>
                    <a:pt x="3781" y="7120"/>
                    <a:pt x="3623" y="7278"/>
                    <a:pt x="3434" y="7278"/>
                  </a:cubicBezTo>
                  <a:cubicBezTo>
                    <a:pt x="3214" y="7278"/>
                    <a:pt x="3056" y="7120"/>
                    <a:pt x="3056" y="6931"/>
                  </a:cubicBezTo>
                  <a:lnTo>
                    <a:pt x="3056" y="6585"/>
                  </a:lnTo>
                  <a:close/>
                  <a:moveTo>
                    <a:pt x="6900" y="0"/>
                  </a:moveTo>
                  <a:cubicBezTo>
                    <a:pt x="5986" y="0"/>
                    <a:pt x="5293" y="693"/>
                    <a:pt x="5293" y="1607"/>
                  </a:cubicBezTo>
                  <a:cubicBezTo>
                    <a:pt x="5293" y="2363"/>
                    <a:pt x="5765" y="2741"/>
                    <a:pt x="6238" y="3182"/>
                  </a:cubicBezTo>
                  <a:lnTo>
                    <a:pt x="7561" y="4379"/>
                  </a:lnTo>
                  <a:lnTo>
                    <a:pt x="7561" y="7624"/>
                  </a:lnTo>
                  <a:cubicBezTo>
                    <a:pt x="7561" y="8223"/>
                    <a:pt x="7089" y="8664"/>
                    <a:pt x="6553" y="8664"/>
                  </a:cubicBezTo>
                  <a:lnTo>
                    <a:pt x="4820" y="8664"/>
                  </a:lnTo>
                  <a:cubicBezTo>
                    <a:pt x="4348" y="8664"/>
                    <a:pt x="3938" y="8349"/>
                    <a:pt x="3812" y="7876"/>
                  </a:cubicBezTo>
                  <a:cubicBezTo>
                    <a:pt x="4222" y="7719"/>
                    <a:pt x="4505" y="7372"/>
                    <a:pt x="4505" y="6931"/>
                  </a:cubicBezTo>
                  <a:lnTo>
                    <a:pt x="4505" y="6585"/>
                  </a:lnTo>
                  <a:lnTo>
                    <a:pt x="5198" y="6585"/>
                  </a:lnTo>
                  <a:cubicBezTo>
                    <a:pt x="6144" y="6585"/>
                    <a:pt x="6931" y="5797"/>
                    <a:pt x="6931" y="4852"/>
                  </a:cubicBezTo>
                  <a:lnTo>
                    <a:pt x="6931" y="4631"/>
                  </a:lnTo>
                  <a:lnTo>
                    <a:pt x="5829" y="3686"/>
                  </a:lnTo>
                  <a:cubicBezTo>
                    <a:pt x="5671" y="3529"/>
                    <a:pt x="5482" y="3371"/>
                    <a:pt x="5293" y="3182"/>
                  </a:cubicBezTo>
                  <a:cubicBezTo>
                    <a:pt x="4568" y="3151"/>
                    <a:pt x="3875" y="2899"/>
                    <a:pt x="3182" y="2332"/>
                  </a:cubicBezTo>
                  <a:cubicBezTo>
                    <a:pt x="2720" y="1911"/>
                    <a:pt x="1880" y="1701"/>
                    <a:pt x="1091" y="1701"/>
                  </a:cubicBezTo>
                  <a:cubicBezTo>
                    <a:pt x="697" y="1701"/>
                    <a:pt x="315" y="1754"/>
                    <a:pt x="0" y="1859"/>
                  </a:cubicBezTo>
                  <a:lnTo>
                    <a:pt x="0" y="4883"/>
                  </a:lnTo>
                  <a:cubicBezTo>
                    <a:pt x="0" y="5829"/>
                    <a:pt x="788" y="6616"/>
                    <a:pt x="1733" y="6616"/>
                  </a:cubicBezTo>
                  <a:lnTo>
                    <a:pt x="2457" y="6616"/>
                  </a:lnTo>
                  <a:lnTo>
                    <a:pt x="2457" y="6963"/>
                  </a:lnTo>
                  <a:cubicBezTo>
                    <a:pt x="2394" y="7404"/>
                    <a:pt x="2678" y="7782"/>
                    <a:pt x="3119" y="7908"/>
                  </a:cubicBezTo>
                  <a:cubicBezTo>
                    <a:pt x="3277" y="8727"/>
                    <a:pt x="3970" y="9357"/>
                    <a:pt x="4820" y="9357"/>
                  </a:cubicBezTo>
                  <a:lnTo>
                    <a:pt x="6553" y="9357"/>
                  </a:lnTo>
                  <a:cubicBezTo>
                    <a:pt x="7498" y="9357"/>
                    <a:pt x="8286" y="8569"/>
                    <a:pt x="8286" y="7624"/>
                  </a:cubicBezTo>
                  <a:lnTo>
                    <a:pt x="8286" y="4379"/>
                  </a:lnTo>
                  <a:cubicBezTo>
                    <a:pt x="9294" y="3497"/>
                    <a:pt x="9546" y="3277"/>
                    <a:pt x="9546" y="3277"/>
                  </a:cubicBezTo>
                  <a:cubicBezTo>
                    <a:pt x="9987" y="2867"/>
                    <a:pt x="10554" y="2395"/>
                    <a:pt x="10554" y="1607"/>
                  </a:cubicBezTo>
                  <a:cubicBezTo>
                    <a:pt x="10554" y="693"/>
                    <a:pt x="9830" y="0"/>
                    <a:pt x="8948" y="0"/>
                  </a:cubicBezTo>
                  <a:cubicBezTo>
                    <a:pt x="8538" y="0"/>
                    <a:pt x="8191" y="126"/>
                    <a:pt x="7908" y="347"/>
                  </a:cubicBezTo>
                  <a:cubicBezTo>
                    <a:pt x="7656" y="95"/>
                    <a:pt x="7278" y="0"/>
                    <a:pt x="690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4" name="Google Shape;5914;p70"/>
            <p:cNvSpPr/>
            <p:nvPr/>
          </p:nvSpPr>
          <p:spPr>
            <a:xfrm>
              <a:off x="-23962425" y="3519475"/>
              <a:ext cx="158350" cy="122125"/>
            </a:xfrm>
            <a:custGeom>
              <a:avLst/>
              <a:gdLst/>
              <a:ahLst/>
              <a:cxnLst/>
              <a:rect l="l" t="t" r="r" b="b"/>
              <a:pathLst>
                <a:path w="6334" h="4885" extrusionOk="0">
                  <a:moveTo>
                    <a:pt x="3844" y="631"/>
                  </a:moveTo>
                  <a:cubicBezTo>
                    <a:pt x="4065" y="631"/>
                    <a:pt x="4222" y="788"/>
                    <a:pt x="4222" y="1009"/>
                  </a:cubicBezTo>
                  <a:lnTo>
                    <a:pt x="4222" y="1387"/>
                  </a:lnTo>
                  <a:lnTo>
                    <a:pt x="2773" y="1387"/>
                  </a:lnTo>
                  <a:lnTo>
                    <a:pt x="2773" y="1009"/>
                  </a:lnTo>
                  <a:cubicBezTo>
                    <a:pt x="2773" y="788"/>
                    <a:pt x="2931" y="631"/>
                    <a:pt x="3151" y="631"/>
                  </a:cubicBezTo>
                  <a:close/>
                  <a:moveTo>
                    <a:pt x="3088" y="1"/>
                  </a:moveTo>
                  <a:cubicBezTo>
                    <a:pt x="2521" y="1"/>
                    <a:pt x="2080" y="473"/>
                    <a:pt x="2080" y="1040"/>
                  </a:cubicBezTo>
                  <a:lnTo>
                    <a:pt x="2080" y="1419"/>
                  </a:lnTo>
                  <a:lnTo>
                    <a:pt x="1733" y="1419"/>
                  </a:lnTo>
                  <a:cubicBezTo>
                    <a:pt x="788" y="1419"/>
                    <a:pt x="1" y="2206"/>
                    <a:pt x="1" y="3151"/>
                  </a:cubicBezTo>
                  <a:lnTo>
                    <a:pt x="1" y="3592"/>
                  </a:lnTo>
                  <a:cubicBezTo>
                    <a:pt x="332" y="3503"/>
                    <a:pt x="705" y="3459"/>
                    <a:pt x="1087" y="3459"/>
                  </a:cubicBezTo>
                  <a:cubicBezTo>
                    <a:pt x="2048" y="3459"/>
                    <a:pt x="3069" y="3736"/>
                    <a:pt x="3655" y="4254"/>
                  </a:cubicBezTo>
                  <a:cubicBezTo>
                    <a:pt x="4002" y="4569"/>
                    <a:pt x="4411" y="4758"/>
                    <a:pt x="4789" y="4884"/>
                  </a:cubicBezTo>
                  <a:cubicBezTo>
                    <a:pt x="4726" y="4664"/>
                    <a:pt x="4632" y="4380"/>
                    <a:pt x="4632" y="4096"/>
                  </a:cubicBezTo>
                  <a:cubicBezTo>
                    <a:pt x="4632" y="2994"/>
                    <a:pt x="5356" y="2112"/>
                    <a:pt x="6333" y="1860"/>
                  </a:cubicBezTo>
                  <a:cubicBezTo>
                    <a:pt x="6018" y="1576"/>
                    <a:pt x="5608" y="1419"/>
                    <a:pt x="5199" y="1419"/>
                  </a:cubicBezTo>
                  <a:lnTo>
                    <a:pt x="4821" y="1419"/>
                  </a:lnTo>
                  <a:lnTo>
                    <a:pt x="4821" y="1040"/>
                  </a:lnTo>
                  <a:cubicBezTo>
                    <a:pt x="4821" y="442"/>
                    <a:pt x="4348" y="1"/>
                    <a:pt x="381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15" name="Google Shape;5915;p70"/>
          <p:cNvSpPr/>
          <p:nvPr/>
        </p:nvSpPr>
        <p:spPr>
          <a:xfrm>
            <a:off x="6629668" y="3852251"/>
            <a:ext cx="375349" cy="344435"/>
          </a:xfrm>
          <a:custGeom>
            <a:avLst/>
            <a:gdLst/>
            <a:ahLst/>
            <a:cxnLst/>
            <a:rect l="l" t="t" r="r" b="b"/>
            <a:pathLst>
              <a:path w="12603" h="11565" extrusionOk="0">
                <a:moveTo>
                  <a:pt x="9200" y="822"/>
                </a:moveTo>
                <a:lnTo>
                  <a:pt x="11311" y="2933"/>
                </a:lnTo>
                <a:cubicBezTo>
                  <a:pt x="11279" y="3185"/>
                  <a:pt x="11185" y="3437"/>
                  <a:pt x="11090" y="3689"/>
                </a:cubicBezTo>
                <a:lnTo>
                  <a:pt x="8444" y="1074"/>
                </a:lnTo>
                <a:cubicBezTo>
                  <a:pt x="8664" y="948"/>
                  <a:pt x="8916" y="853"/>
                  <a:pt x="9200" y="822"/>
                </a:cubicBezTo>
                <a:close/>
                <a:moveTo>
                  <a:pt x="7814" y="1389"/>
                </a:moveTo>
                <a:lnTo>
                  <a:pt x="10712" y="4287"/>
                </a:lnTo>
                <a:cubicBezTo>
                  <a:pt x="10649" y="4413"/>
                  <a:pt x="10555" y="4476"/>
                  <a:pt x="10492" y="4571"/>
                </a:cubicBezTo>
                <a:cubicBezTo>
                  <a:pt x="10397" y="4634"/>
                  <a:pt x="10334" y="4728"/>
                  <a:pt x="10208" y="4791"/>
                </a:cubicBezTo>
                <a:lnTo>
                  <a:pt x="7310" y="1893"/>
                </a:lnTo>
                <a:cubicBezTo>
                  <a:pt x="7373" y="1798"/>
                  <a:pt x="7467" y="1704"/>
                  <a:pt x="7530" y="1609"/>
                </a:cubicBezTo>
                <a:cubicBezTo>
                  <a:pt x="7625" y="1546"/>
                  <a:pt x="7688" y="1452"/>
                  <a:pt x="7814" y="1389"/>
                </a:cubicBezTo>
                <a:close/>
                <a:moveTo>
                  <a:pt x="6994" y="2523"/>
                </a:moveTo>
                <a:lnTo>
                  <a:pt x="9609" y="5169"/>
                </a:lnTo>
                <a:cubicBezTo>
                  <a:pt x="9389" y="5264"/>
                  <a:pt x="9105" y="5327"/>
                  <a:pt x="8885" y="5390"/>
                </a:cubicBezTo>
                <a:lnTo>
                  <a:pt x="6742" y="3279"/>
                </a:lnTo>
                <a:cubicBezTo>
                  <a:pt x="6774" y="3027"/>
                  <a:pt x="6868" y="2743"/>
                  <a:pt x="6994" y="2523"/>
                </a:cubicBezTo>
                <a:close/>
                <a:moveTo>
                  <a:pt x="3812" y="6209"/>
                </a:moveTo>
                <a:lnTo>
                  <a:pt x="5923" y="8351"/>
                </a:lnTo>
                <a:cubicBezTo>
                  <a:pt x="5892" y="8572"/>
                  <a:pt x="5797" y="8855"/>
                  <a:pt x="5671" y="9107"/>
                </a:cubicBezTo>
                <a:lnTo>
                  <a:pt x="3056" y="6461"/>
                </a:lnTo>
                <a:cubicBezTo>
                  <a:pt x="3277" y="6335"/>
                  <a:pt x="3560" y="6272"/>
                  <a:pt x="3812" y="6209"/>
                </a:cubicBezTo>
                <a:close/>
                <a:moveTo>
                  <a:pt x="2426" y="6776"/>
                </a:moveTo>
                <a:lnTo>
                  <a:pt x="5325" y="9675"/>
                </a:lnTo>
                <a:cubicBezTo>
                  <a:pt x="5262" y="9801"/>
                  <a:pt x="5167" y="9895"/>
                  <a:pt x="5104" y="9958"/>
                </a:cubicBezTo>
                <a:cubicBezTo>
                  <a:pt x="5010" y="10053"/>
                  <a:pt x="4947" y="10116"/>
                  <a:pt x="4821" y="10210"/>
                </a:cubicBezTo>
                <a:lnTo>
                  <a:pt x="1891" y="7280"/>
                </a:lnTo>
                <a:cubicBezTo>
                  <a:pt x="1985" y="7217"/>
                  <a:pt x="2080" y="7091"/>
                  <a:pt x="2143" y="6997"/>
                </a:cubicBezTo>
                <a:cubicBezTo>
                  <a:pt x="2206" y="6934"/>
                  <a:pt x="2300" y="6839"/>
                  <a:pt x="2426" y="6776"/>
                </a:cubicBezTo>
                <a:close/>
                <a:moveTo>
                  <a:pt x="1576" y="7910"/>
                </a:moveTo>
                <a:lnTo>
                  <a:pt x="4222" y="10557"/>
                </a:lnTo>
                <a:cubicBezTo>
                  <a:pt x="4002" y="10620"/>
                  <a:pt x="3718" y="10714"/>
                  <a:pt x="3466" y="10777"/>
                </a:cubicBezTo>
                <a:lnTo>
                  <a:pt x="1355" y="8666"/>
                </a:lnTo>
                <a:cubicBezTo>
                  <a:pt x="1387" y="8414"/>
                  <a:pt x="1481" y="8162"/>
                  <a:pt x="1576" y="7910"/>
                </a:cubicBezTo>
                <a:close/>
                <a:moveTo>
                  <a:pt x="10602" y="0"/>
                </a:moveTo>
                <a:cubicBezTo>
                  <a:pt x="9383" y="0"/>
                  <a:pt x="7954" y="274"/>
                  <a:pt x="7089" y="1168"/>
                </a:cubicBezTo>
                <a:cubicBezTo>
                  <a:pt x="6207" y="2082"/>
                  <a:pt x="5923" y="3500"/>
                  <a:pt x="5923" y="4728"/>
                </a:cubicBezTo>
                <a:cubicBezTo>
                  <a:pt x="6238" y="4760"/>
                  <a:pt x="6459" y="4791"/>
                  <a:pt x="6522" y="4791"/>
                </a:cubicBezTo>
                <a:lnTo>
                  <a:pt x="6585" y="4791"/>
                </a:lnTo>
                <a:lnTo>
                  <a:pt x="6585" y="4130"/>
                </a:lnTo>
                <a:lnTo>
                  <a:pt x="7971" y="5516"/>
                </a:lnTo>
                <a:cubicBezTo>
                  <a:pt x="7751" y="5532"/>
                  <a:pt x="7540" y="5538"/>
                  <a:pt x="7348" y="5538"/>
                </a:cubicBezTo>
                <a:cubicBezTo>
                  <a:pt x="6772" y="5538"/>
                  <a:pt x="6364" y="5484"/>
                  <a:pt x="6364" y="5484"/>
                </a:cubicBezTo>
                <a:cubicBezTo>
                  <a:pt x="6314" y="5459"/>
                  <a:pt x="5810" y="5369"/>
                  <a:pt x="5121" y="5369"/>
                </a:cubicBezTo>
                <a:cubicBezTo>
                  <a:pt x="4077" y="5369"/>
                  <a:pt x="2606" y="5575"/>
                  <a:pt x="1639" y="6524"/>
                </a:cubicBezTo>
                <a:cubicBezTo>
                  <a:pt x="0" y="8162"/>
                  <a:pt x="536" y="11155"/>
                  <a:pt x="567" y="11250"/>
                </a:cubicBezTo>
                <a:cubicBezTo>
                  <a:pt x="599" y="11407"/>
                  <a:pt x="725" y="11533"/>
                  <a:pt x="914" y="11533"/>
                </a:cubicBezTo>
                <a:lnTo>
                  <a:pt x="1009" y="11533"/>
                </a:lnTo>
                <a:cubicBezTo>
                  <a:pt x="1198" y="11502"/>
                  <a:pt x="1324" y="11344"/>
                  <a:pt x="1261" y="11155"/>
                </a:cubicBezTo>
                <a:cubicBezTo>
                  <a:pt x="1261" y="11155"/>
                  <a:pt x="1166" y="10399"/>
                  <a:pt x="1229" y="9517"/>
                </a:cubicBezTo>
                <a:lnTo>
                  <a:pt x="1229" y="9517"/>
                </a:lnTo>
                <a:lnTo>
                  <a:pt x="2615" y="10903"/>
                </a:lnTo>
                <a:cubicBezTo>
                  <a:pt x="2447" y="10903"/>
                  <a:pt x="2293" y="10917"/>
                  <a:pt x="2153" y="10917"/>
                </a:cubicBezTo>
                <a:cubicBezTo>
                  <a:pt x="2083" y="10917"/>
                  <a:pt x="2017" y="10914"/>
                  <a:pt x="1954" y="10903"/>
                </a:cubicBezTo>
                <a:lnTo>
                  <a:pt x="1954" y="10966"/>
                </a:lnTo>
                <a:cubicBezTo>
                  <a:pt x="1985" y="11187"/>
                  <a:pt x="1954" y="11407"/>
                  <a:pt x="1859" y="11565"/>
                </a:cubicBezTo>
                <a:lnTo>
                  <a:pt x="2048" y="11565"/>
                </a:lnTo>
                <a:cubicBezTo>
                  <a:pt x="3277" y="11565"/>
                  <a:pt x="4695" y="11281"/>
                  <a:pt x="5577" y="10399"/>
                </a:cubicBezTo>
                <a:cubicBezTo>
                  <a:pt x="6427" y="9517"/>
                  <a:pt x="6742" y="8068"/>
                  <a:pt x="6742" y="6839"/>
                </a:cubicBezTo>
                <a:cubicBezTo>
                  <a:pt x="6396" y="6808"/>
                  <a:pt x="6144" y="6776"/>
                  <a:pt x="6112" y="6776"/>
                </a:cubicBezTo>
                <a:lnTo>
                  <a:pt x="6049" y="6776"/>
                </a:lnTo>
                <a:lnTo>
                  <a:pt x="6049" y="7438"/>
                </a:lnTo>
                <a:lnTo>
                  <a:pt x="4663" y="6051"/>
                </a:lnTo>
                <a:cubicBezTo>
                  <a:pt x="4876" y="6036"/>
                  <a:pt x="5083" y="6030"/>
                  <a:pt x="5273" y="6030"/>
                </a:cubicBezTo>
                <a:cubicBezTo>
                  <a:pt x="5845" y="6030"/>
                  <a:pt x="6270" y="6083"/>
                  <a:pt x="6270" y="6083"/>
                </a:cubicBezTo>
                <a:cubicBezTo>
                  <a:pt x="6301" y="6083"/>
                  <a:pt x="6837" y="6178"/>
                  <a:pt x="7499" y="6178"/>
                </a:cubicBezTo>
                <a:cubicBezTo>
                  <a:pt x="8727" y="6178"/>
                  <a:pt x="10145" y="5862"/>
                  <a:pt x="10996" y="4980"/>
                </a:cubicBezTo>
                <a:cubicBezTo>
                  <a:pt x="12602" y="3374"/>
                  <a:pt x="12098" y="381"/>
                  <a:pt x="12067" y="255"/>
                </a:cubicBezTo>
                <a:cubicBezTo>
                  <a:pt x="12035" y="160"/>
                  <a:pt x="11878" y="34"/>
                  <a:pt x="11657" y="34"/>
                </a:cubicBezTo>
                <a:cubicBezTo>
                  <a:pt x="11468" y="66"/>
                  <a:pt x="11342" y="223"/>
                  <a:pt x="11405" y="444"/>
                </a:cubicBezTo>
                <a:cubicBezTo>
                  <a:pt x="11405" y="444"/>
                  <a:pt x="11531" y="1168"/>
                  <a:pt x="11437" y="2050"/>
                </a:cubicBezTo>
                <a:lnTo>
                  <a:pt x="10050" y="664"/>
                </a:lnTo>
                <a:cubicBezTo>
                  <a:pt x="10218" y="664"/>
                  <a:pt x="10373" y="650"/>
                  <a:pt x="10513" y="650"/>
                </a:cubicBezTo>
                <a:cubicBezTo>
                  <a:pt x="10583" y="650"/>
                  <a:pt x="10649" y="654"/>
                  <a:pt x="10712" y="664"/>
                </a:cubicBezTo>
                <a:lnTo>
                  <a:pt x="10712" y="601"/>
                </a:lnTo>
                <a:cubicBezTo>
                  <a:pt x="10681" y="381"/>
                  <a:pt x="10712" y="160"/>
                  <a:pt x="10807" y="3"/>
                </a:cubicBezTo>
                <a:cubicBezTo>
                  <a:pt x="10739" y="1"/>
                  <a:pt x="10671" y="0"/>
                  <a:pt x="10602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16" name="Google Shape;5916;p70"/>
          <p:cNvGrpSpPr/>
          <p:nvPr/>
        </p:nvGrpSpPr>
        <p:grpSpPr>
          <a:xfrm>
            <a:off x="8037908" y="3848584"/>
            <a:ext cx="239302" cy="351880"/>
            <a:chOff x="-22788075" y="3904625"/>
            <a:chExt cx="200875" cy="295375"/>
          </a:xfrm>
        </p:grpSpPr>
        <p:sp>
          <p:nvSpPr>
            <p:cNvPr id="5917" name="Google Shape;5917;p70"/>
            <p:cNvSpPr/>
            <p:nvPr/>
          </p:nvSpPr>
          <p:spPr>
            <a:xfrm>
              <a:off x="-22775475" y="4165325"/>
              <a:ext cx="65400" cy="34675"/>
            </a:xfrm>
            <a:custGeom>
              <a:avLst/>
              <a:gdLst/>
              <a:ahLst/>
              <a:cxnLst/>
              <a:rect l="l" t="t" r="r" b="b"/>
              <a:pathLst>
                <a:path w="2616" h="1387" extrusionOk="0">
                  <a:moveTo>
                    <a:pt x="32" y="1"/>
                  </a:moveTo>
                  <a:cubicBezTo>
                    <a:pt x="1" y="883"/>
                    <a:pt x="631" y="1387"/>
                    <a:pt x="1292" y="1387"/>
                  </a:cubicBezTo>
                  <a:cubicBezTo>
                    <a:pt x="1985" y="1387"/>
                    <a:pt x="2615" y="851"/>
                    <a:pt x="255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8" name="Google Shape;5918;p70"/>
            <p:cNvSpPr/>
            <p:nvPr/>
          </p:nvSpPr>
          <p:spPr>
            <a:xfrm>
              <a:off x="-22669150" y="3904725"/>
              <a:ext cx="81950" cy="244100"/>
            </a:xfrm>
            <a:custGeom>
              <a:avLst/>
              <a:gdLst/>
              <a:ahLst/>
              <a:cxnLst/>
              <a:rect l="l" t="t" r="r" b="b"/>
              <a:pathLst>
                <a:path w="3278" h="9764" extrusionOk="0">
                  <a:moveTo>
                    <a:pt x="1198" y="5541"/>
                  </a:moveTo>
                  <a:cubicBezTo>
                    <a:pt x="1387" y="5604"/>
                    <a:pt x="1544" y="5699"/>
                    <a:pt x="1544" y="5888"/>
                  </a:cubicBezTo>
                  <a:lnTo>
                    <a:pt x="1576" y="6266"/>
                  </a:lnTo>
                  <a:lnTo>
                    <a:pt x="788" y="6266"/>
                  </a:lnTo>
                  <a:lnTo>
                    <a:pt x="788" y="5888"/>
                  </a:lnTo>
                  <a:cubicBezTo>
                    <a:pt x="788" y="5699"/>
                    <a:pt x="946" y="5541"/>
                    <a:pt x="1198" y="5541"/>
                  </a:cubicBezTo>
                  <a:close/>
                  <a:moveTo>
                    <a:pt x="2885" y="0"/>
                  </a:moveTo>
                  <a:cubicBezTo>
                    <a:pt x="2798" y="0"/>
                    <a:pt x="2714" y="40"/>
                    <a:pt x="2647" y="123"/>
                  </a:cubicBezTo>
                  <a:lnTo>
                    <a:pt x="914" y="2202"/>
                  </a:lnTo>
                  <a:cubicBezTo>
                    <a:pt x="883" y="2296"/>
                    <a:pt x="820" y="2360"/>
                    <a:pt x="820" y="2454"/>
                  </a:cubicBezTo>
                  <a:lnTo>
                    <a:pt x="820" y="4974"/>
                  </a:lnTo>
                  <a:cubicBezTo>
                    <a:pt x="442" y="5069"/>
                    <a:pt x="127" y="5478"/>
                    <a:pt x="127" y="5920"/>
                  </a:cubicBezTo>
                  <a:lnTo>
                    <a:pt x="1" y="9763"/>
                  </a:lnTo>
                  <a:lnTo>
                    <a:pt x="2458" y="9763"/>
                  </a:lnTo>
                  <a:lnTo>
                    <a:pt x="2238" y="5857"/>
                  </a:lnTo>
                  <a:cubicBezTo>
                    <a:pt x="2206" y="5447"/>
                    <a:pt x="1923" y="5069"/>
                    <a:pt x="1513" y="4974"/>
                  </a:cubicBezTo>
                  <a:lnTo>
                    <a:pt x="1513" y="2549"/>
                  </a:lnTo>
                  <a:lnTo>
                    <a:pt x="3151" y="595"/>
                  </a:lnTo>
                  <a:cubicBezTo>
                    <a:pt x="3277" y="375"/>
                    <a:pt x="3277" y="186"/>
                    <a:pt x="3120" y="91"/>
                  </a:cubicBezTo>
                  <a:cubicBezTo>
                    <a:pt x="3045" y="32"/>
                    <a:pt x="2964" y="0"/>
                    <a:pt x="288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9" name="Google Shape;5919;p70"/>
            <p:cNvSpPr/>
            <p:nvPr/>
          </p:nvSpPr>
          <p:spPr>
            <a:xfrm>
              <a:off x="-22788075" y="3904625"/>
              <a:ext cx="87450" cy="244200"/>
            </a:xfrm>
            <a:custGeom>
              <a:avLst/>
              <a:gdLst/>
              <a:ahLst/>
              <a:cxnLst/>
              <a:rect l="l" t="t" r="r" b="b"/>
              <a:pathLst>
                <a:path w="3498" h="9768" extrusionOk="0">
                  <a:moveTo>
                    <a:pt x="1733" y="1355"/>
                  </a:moveTo>
                  <a:cubicBezTo>
                    <a:pt x="1922" y="1355"/>
                    <a:pt x="2080" y="1513"/>
                    <a:pt x="2080" y="1702"/>
                  </a:cubicBezTo>
                  <a:cubicBezTo>
                    <a:pt x="2080" y="1922"/>
                    <a:pt x="1922" y="2048"/>
                    <a:pt x="1733" y="2048"/>
                  </a:cubicBezTo>
                  <a:cubicBezTo>
                    <a:pt x="1544" y="2048"/>
                    <a:pt x="1387" y="1891"/>
                    <a:pt x="1387" y="1702"/>
                  </a:cubicBezTo>
                  <a:cubicBezTo>
                    <a:pt x="1387" y="1513"/>
                    <a:pt x="1544" y="1355"/>
                    <a:pt x="1733" y="1355"/>
                  </a:cubicBezTo>
                  <a:close/>
                  <a:moveTo>
                    <a:pt x="1765" y="5545"/>
                  </a:moveTo>
                  <a:cubicBezTo>
                    <a:pt x="1954" y="5608"/>
                    <a:pt x="2111" y="5703"/>
                    <a:pt x="2111" y="5892"/>
                  </a:cubicBezTo>
                  <a:lnTo>
                    <a:pt x="2174" y="6270"/>
                  </a:lnTo>
                  <a:lnTo>
                    <a:pt x="1387" y="6270"/>
                  </a:lnTo>
                  <a:lnTo>
                    <a:pt x="1387" y="5892"/>
                  </a:lnTo>
                  <a:cubicBezTo>
                    <a:pt x="1387" y="5703"/>
                    <a:pt x="1544" y="5545"/>
                    <a:pt x="1765" y="5545"/>
                  </a:cubicBezTo>
                  <a:close/>
                  <a:moveTo>
                    <a:pt x="1733" y="1"/>
                  </a:moveTo>
                  <a:cubicBezTo>
                    <a:pt x="788" y="1"/>
                    <a:pt x="0" y="788"/>
                    <a:pt x="0" y="1733"/>
                  </a:cubicBezTo>
                  <a:cubicBezTo>
                    <a:pt x="0" y="2553"/>
                    <a:pt x="599" y="3277"/>
                    <a:pt x="1387" y="3435"/>
                  </a:cubicBezTo>
                  <a:lnTo>
                    <a:pt x="1387" y="4947"/>
                  </a:lnTo>
                  <a:cubicBezTo>
                    <a:pt x="977" y="5073"/>
                    <a:pt x="662" y="5482"/>
                    <a:pt x="662" y="5892"/>
                  </a:cubicBezTo>
                  <a:lnTo>
                    <a:pt x="536" y="9767"/>
                  </a:lnTo>
                  <a:lnTo>
                    <a:pt x="2993" y="9767"/>
                  </a:lnTo>
                  <a:lnTo>
                    <a:pt x="2804" y="5861"/>
                  </a:lnTo>
                  <a:cubicBezTo>
                    <a:pt x="2741" y="5419"/>
                    <a:pt x="2489" y="5073"/>
                    <a:pt x="2048" y="4947"/>
                  </a:cubicBezTo>
                  <a:lnTo>
                    <a:pt x="2048" y="3435"/>
                  </a:lnTo>
                  <a:cubicBezTo>
                    <a:pt x="2836" y="3277"/>
                    <a:pt x="3435" y="2553"/>
                    <a:pt x="3435" y="1733"/>
                  </a:cubicBezTo>
                  <a:cubicBezTo>
                    <a:pt x="3498" y="757"/>
                    <a:pt x="2710" y="1"/>
                    <a:pt x="17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0" name="Google Shape;5920;p70"/>
            <p:cNvSpPr/>
            <p:nvPr/>
          </p:nvSpPr>
          <p:spPr>
            <a:xfrm>
              <a:off x="-22670725" y="4165325"/>
              <a:ext cx="64625" cy="34675"/>
            </a:xfrm>
            <a:custGeom>
              <a:avLst/>
              <a:gdLst/>
              <a:ahLst/>
              <a:cxnLst/>
              <a:rect l="l" t="t" r="r" b="b"/>
              <a:pathLst>
                <a:path w="2585" h="1387" extrusionOk="0">
                  <a:moveTo>
                    <a:pt x="32" y="1"/>
                  </a:moveTo>
                  <a:cubicBezTo>
                    <a:pt x="1" y="883"/>
                    <a:pt x="631" y="1387"/>
                    <a:pt x="1292" y="1387"/>
                  </a:cubicBezTo>
                  <a:cubicBezTo>
                    <a:pt x="1954" y="1387"/>
                    <a:pt x="2584" y="851"/>
                    <a:pt x="255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21" name="Google Shape;5921;p70"/>
          <p:cNvGrpSpPr/>
          <p:nvPr/>
        </p:nvGrpSpPr>
        <p:grpSpPr>
          <a:xfrm>
            <a:off x="6193206" y="1531949"/>
            <a:ext cx="354710" cy="352803"/>
            <a:chOff x="-27351575" y="3175300"/>
            <a:chExt cx="297750" cy="296150"/>
          </a:xfrm>
        </p:grpSpPr>
        <p:sp>
          <p:nvSpPr>
            <p:cNvPr id="5922" name="Google Shape;5922;p70"/>
            <p:cNvSpPr/>
            <p:nvPr/>
          </p:nvSpPr>
          <p:spPr>
            <a:xfrm>
              <a:off x="-27351575" y="3175300"/>
              <a:ext cx="296975" cy="157550"/>
            </a:xfrm>
            <a:custGeom>
              <a:avLst/>
              <a:gdLst/>
              <a:ahLst/>
              <a:cxnLst/>
              <a:rect l="l" t="t" r="r" b="b"/>
              <a:pathLst>
                <a:path w="11879" h="6302" extrusionOk="0">
                  <a:moveTo>
                    <a:pt x="7688" y="2080"/>
                  </a:moveTo>
                  <a:lnTo>
                    <a:pt x="7688" y="2836"/>
                  </a:lnTo>
                  <a:lnTo>
                    <a:pt x="4191" y="2836"/>
                  </a:lnTo>
                  <a:lnTo>
                    <a:pt x="4191" y="2080"/>
                  </a:lnTo>
                  <a:close/>
                  <a:moveTo>
                    <a:pt x="10177" y="3497"/>
                  </a:moveTo>
                  <a:cubicBezTo>
                    <a:pt x="10586" y="3497"/>
                    <a:pt x="10996" y="3781"/>
                    <a:pt x="11154" y="4222"/>
                  </a:cubicBezTo>
                  <a:lnTo>
                    <a:pt x="820" y="4222"/>
                  </a:lnTo>
                  <a:cubicBezTo>
                    <a:pt x="914" y="3812"/>
                    <a:pt x="1292" y="3497"/>
                    <a:pt x="1765" y="3497"/>
                  </a:cubicBezTo>
                  <a:close/>
                  <a:moveTo>
                    <a:pt x="3844" y="0"/>
                  </a:moveTo>
                  <a:cubicBezTo>
                    <a:pt x="2899" y="0"/>
                    <a:pt x="2112" y="788"/>
                    <a:pt x="2112" y="1733"/>
                  </a:cubicBezTo>
                  <a:lnTo>
                    <a:pt x="2112" y="2836"/>
                  </a:lnTo>
                  <a:lnTo>
                    <a:pt x="1734" y="2836"/>
                  </a:lnTo>
                  <a:cubicBezTo>
                    <a:pt x="788" y="2836"/>
                    <a:pt x="1" y="3623"/>
                    <a:pt x="1" y="4568"/>
                  </a:cubicBezTo>
                  <a:lnTo>
                    <a:pt x="1" y="6301"/>
                  </a:lnTo>
                  <a:lnTo>
                    <a:pt x="1387" y="6301"/>
                  </a:lnTo>
                  <a:lnTo>
                    <a:pt x="1387" y="5955"/>
                  </a:lnTo>
                  <a:lnTo>
                    <a:pt x="1418" y="5955"/>
                  </a:lnTo>
                  <a:cubicBezTo>
                    <a:pt x="1418" y="5734"/>
                    <a:pt x="1576" y="5577"/>
                    <a:pt x="1765" y="5577"/>
                  </a:cubicBezTo>
                  <a:lnTo>
                    <a:pt x="3151" y="5577"/>
                  </a:lnTo>
                  <a:cubicBezTo>
                    <a:pt x="3340" y="5577"/>
                    <a:pt x="3529" y="5734"/>
                    <a:pt x="3529" y="5955"/>
                  </a:cubicBezTo>
                  <a:lnTo>
                    <a:pt x="3529" y="6301"/>
                  </a:lnTo>
                  <a:lnTo>
                    <a:pt x="8413" y="6301"/>
                  </a:lnTo>
                  <a:lnTo>
                    <a:pt x="8413" y="5955"/>
                  </a:lnTo>
                  <a:cubicBezTo>
                    <a:pt x="8413" y="5734"/>
                    <a:pt x="8570" y="5577"/>
                    <a:pt x="8759" y="5577"/>
                  </a:cubicBezTo>
                  <a:lnTo>
                    <a:pt x="10145" y="5577"/>
                  </a:lnTo>
                  <a:cubicBezTo>
                    <a:pt x="10334" y="5577"/>
                    <a:pt x="10492" y="5734"/>
                    <a:pt x="10492" y="5955"/>
                  </a:cubicBezTo>
                  <a:lnTo>
                    <a:pt x="10492" y="6301"/>
                  </a:lnTo>
                  <a:lnTo>
                    <a:pt x="11878" y="6301"/>
                  </a:lnTo>
                  <a:lnTo>
                    <a:pt x="11878" y="4568"/>
                  </a:lnTo>
                  <a:cubicBezTo>
                    <a:pt x="11878" y="3623"/>
                    <a:pt x="11091" y="2836"/>
                    <a:pt x="10145" y="2836"/>
                  </a:cubicBezTo>
                  <a:lnTo>
                    <a:pt x="9767" y="2836"/>
                  </a:lnTo>
                  <a:lnTo>
                    <a:pt x="9767" y="1733"/>
                  </a:lnTo>
                  <a:cubicBezTo>
                    <a:pt x="9767" y="788"/>
                    <a:pt x="8980" y="0"/>
                    <a:pt x="803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3" name="Google Shape;5923;p70"/>
            <p:cNvSpPr/>
            <p:nvPr/>
          </p:nvSpPr>
          <p:spPr>
            <a:xfrm>
              <a:off x="-27123950" y="3332825"/>
              <a:ext cx="17350" cy="52000"/>
            </a:xfrm>
            <a:custGeom>
              <a:avLst/>
              <a:gdLst/>
              <a:ahLst/>
              <a:cxnLst/>
              <a:rect l="l" t="t" r="r" b="b"/>
              <a:pathLst>
                <a:path w="694" h="2080" extrusionOk="0">
                  <a:moveTo>
                    <a:pt x="1" y="0"/>
                  </a:moveTo>
                  <a:lnTo>
                    <a:pt x="1" y="1733"/>
                  </a:lnTo>
                  <a:cubicBezTo>
                    <a:pt x="1" y="1922"/>
                    <a:pt x="158" y="2079"/>
                    <a:pt x="347" y="2079"/>
                  </a:cubicBezTo>
                  <a:cubicBezTo>
                    <a:pt x="536" y="2079"/>
                    <a:pt x="694" y="1922"/>
                    <a:pt x="694" y="1733"/>
                  </a:cubicBezTo>
                  <a:lnTo>
                    <a:pt x="69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4" name="Google Shape;5924;p70"/>
            <p:cNvSpPr/>
            <p:nvPr/>
          </p:nvSpPr>
          <p:spPr>
            <a:xfrm>
              <a:off x="-27350775" y="3350150"/>
              <a:ext cx="296950" cy="121300"/>
            </a:xfrm>
            <a:custGeom>
              <a:avLst/>
              <a:gdLst/>
              <a:ahLst/>
              <a:cxnLst/>
              <a:rect l="l" t="t" r="r" b="b"/>
              <a:pathLst>
                <a:path w="11878" h="4852" extrusionOk="0">
                  <a:moveTo>
                    <a:pt x="5923" y="693"/>
                  </a:moveTo>
                  <a:cubicBezTo>
                    <a:pt x="6112" y="693"/>
                    <a:pt x="6270" y="851"/>
                    <a:pt x="6270" y="1040"/>
                  </a:cubicBezTo>
                  <a:lnTo>
                    <a:pt x="6270" y="1733"/>
                  </a:lnTo>
                  <a:lnTo>
                    <a:pt x="6994" y="1733"/>
                  </a:lnTo>
                  <a:cubicBezTo>
                    <a:pt x="7183" y="1733"/>
                    <a:pt x="7341" y="1891"/>
                    <a:pt x="7341" y="2080"/>
                  </a:cubicBezTo>
                  <a:cubicBezTo>
                    <a:pt x="7341" y="2300"/>
                    <a:pt x="7183" y="2458"/>
                    <a:pt x="6994" y="2458"/>
                  </a:cubicBezTo>
                  <a:lnTo>
                    <a:pt x="6270" y="2458"/>
                  </a:lnTo>
                  <a:lnTo>
                    <a:pt x="6270" y="3151"/>
                  </a:lnTo>
                  <a:cubicBezTo>
                    <a:pt x="6270" y="3340"/>
                    <a:pt x="6112" y="3497"/>
                    <a:pt x="5923" y="3497"/>
                  </a:cubicBezTo>
                  <a:cubicBezTo>
                    <a:pt x="5734" y="3497"/>
                    <a:pt x="5577" y="3340"/>
                    <a:pt x="5577" y="3151"/>
                  </a:cubicBezTo>
                  <a:lnTo>
                    <a:pt x="5577" y="2458"/>
                  </a:lnTo>
                  <a:lnTo>
                    <a:pt x="4852" y="2458"/>
                  </a:lnTo>
                  <a:cubicBezTo>
                    <a:pt x="4663" y="2458"/>
                    <a:pt x="4505" y="2300"/>
                    <a:pt x="4505" y="2080"/>
                  </a:cubicBezTo>
                  <a:cubicBezTo>
                    <a:pt x="4537" y="1891"/>
                    <a:pt x="4695" y="1733"/>
                    <a:pt x="4852" y="1733"/>
                  </a:cubicBezTo>
                  <a:lnTo>
                    <a:pt x="5577" y="1733"/>
                  </a:lnTo>
                  <a:lnTo>
                    <a:pt x="5577" y="1040"/>
                  </a:lnTo>
                  <a:cubicBezTo>
                    <a:pt x="5577" y="851"/>
                    <a:pt x="5734" y="693"/>
                    <a:pt x="5923" y="693"/>
                  </a:cubicBezTo>
                  <a:close/>
                  <a:moveTo>
                    <a:pt x="126" y="0"/>
                  </a:moveTo>
                  <a:lnTo>
                    <a:pt x="126" y="3119"/>
                  </a:lnTo>
                  <a:cubicBezTo>
                    <a:pt x="0" y="4064"/>
                    <a:pt x="756" y="4852"/>
                    <a:pt x="1733" y="4852"/>
                  </a:cubicBezTo>
                  <a:lnTo>
                    <a:pt x="10145" y="4852"/>
                  </a:lnTo>
                  <a:cubicBezTo>
                    <a:pt x="11090" y="4852"/>
                    <a:pt x="11878" y="4064"/>
                    <a:pt x="11878" y="3119"/>
                  </a:cubicBezTo>
                  <a:lnTo>
                    <a:pt x="11878" y="0"/>
                  </a:lnTo>
                  <a:lnTo>
                    <a:pt x="10491" y="0"/>
                  </a:lnTo>
                  <a:lnTo>
                    <a:pt x="10491" y="1040"/>
                  </a:lnTo>
                  <a:cubicBezTo>
                    <a:pt x="10491" y="1639"/>
                    <a:pt x="10019" y="2048"/>
                    <a:pt x="9452" y="2048"/>
                  </a:cubicBezTo>
                  <a:cubicBezTo>
                    <a:pt x="8885" y="2048"/>
                    <a:pt x="8444" y="1576"/>
                    <a:pt x="8444" y="1040"/>
                  </a:cubicBezTo>
                  <a:lnTo>
                    <a:pt x="8444" y="0"/>
                  </a:lnTo>
                  <a:lnTo>
                    <a:pt x="3560" y="0"/>
                  </a:lnTo>
                  <a:lnTo>
                    <a:pt x="3560" y="1040"/>
                  </a:lnTo>
                  <a:cubicBezTo>
                    <a:pt x="3560" y="1639"/>
                    <a:pt x="3088" y="2048"/>
                    <a:pt x="2521" y="2048"/>
                  </a:cubicBezTo>
                  <a:cubicBezTo>
                    <a:pt x="1954" y="2048"/>
                    <a:pt x="1513" y="1576"/>
                    <a:pt x="1513" y="1040"/>
                  </a:cubicBezTo>
                  <a:lnTo>
                    <a:pt x="151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5" name="Google Shape;5925;p70"/>
            <p:cNvSpPr/>
            <p:nvPr/>
          </p:nvSpPr>
          <p:spPr>
            <a:xfrm>
              <a:off x="-27299575" y="3332825"/>
              <a:ext cx="18125" cy="52000"/>
            </a:xfrm>
            <a:custGeom>
              <a:avLst/>
              <a:gdLst/>
              <a:ahLst/>
              <a:cxnLst/>
              <a:rect l="l" t="t" r="r" b="b"/>
              <a:pathLst>
                <a:path w="725" h="2080" extrusionOk="0">
                  <a:moveTo>
                    <a:pt x="0" y="0"/>
                  </a:moveTo>
                  <a:lnTo>
                    <a:pt x="0" y="1733"/>
                  </a:lnTo>
                  <a:cubicBezTo>
                    <a:pt x="0" y="1922"/>
                    <a:pt x="158" y="2079"/>
                    <a:pt x="378" y="2079"/>
                  </a:cubicBezTo>
                  <a:cubicBezTo>
                    <a:pt x="567" y="2079"/>
                    <a:pt x="725" y="1922"/>
                    <a:pt x="725" y="1733"/>
                  </a:cubicBezTo>
                  <a:lnTo>
                    <a:pt x="7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26" name="Google Shape;5926;p70"/>
          <p:cNvGrpSpPr/>
          <p:nvPr/>
        </p:nvGrpSpPr>
        <p:grpSpPr>
          <a:xfrm>
            <a:off x="6235914" y="1988559"/>
            <a:ext cx="269293" cy="353072"/>
            <a:chOff x="-27313750" y="3545275"/>
            <a:chExt cx="226050" cy="296375"/>
          </a:xfrm>
        </p:grpSpPr>
        <p:sp>
          <p:nvSpPr>
            <p:cNvPr id="5927" name="Google Shape;5927;p70"/>
            <p:cNvSpPr/>
            <p:nvPr/>
          </p:nvSpPr>
          <p:spPr>
            <a:xfrm>
              <a:off x="-27305100" y="3598450"/>
              <a:ext cx="208750" cy="173100"/>
            </a:xfrm>
            <a:custGeom>
              <a:avLst/>
              <a:gdLst/>
              <a:ahLst/>
              <a:cxnLst/>
              <a:rect l="l" t="t" r="r" b="b"/>
              <a:pathLst>
                <a:path w="8350" h="6924" extrusionOk="0">
                  <a:moveTo>
                    <a:pt x="4128" y="2733"/>
                  </a:moveTo>
                  <a:cubicBezTo>
                    <a:pt x="4380" y="3048"/>
                    <a:pt x="4726" y="3269"/>
                    <a:pt x="5167" y="3552"/>
                  </a:cubicBezTo>
                  <a:lnTo>
                    <a:pt x="5167" y="4497"/>
                  </a:lnTo>
                  <a:cubicBezTo>
                    <a:pt x="5167" y="4844"/>
                    <a:pt x="5010" y="5159"/>
                    <a:pt x="4695" y="5348"/>
                  </a:cubicBezTo>
                  <a:cubicBezTo>
                    <a:pt x="4537" y="5474"/>
                    <a:pt x="4325" y="5537"/>
                    <a:pt x="4112" y="5537"/>
                  </a:cubicBezTo>
                  <a:cubicBezTo>
                    <a:pt x="3899" y="5537"/>
                    <a:pt x="3687" y="5474"/>
                    <a:pt x="3529" y="5348"/>
                  </a:cubicBezTo>
                  <a:cubicBezTo>
                    <a:pt x="3277" y="5159"/>
                    <a:pt x="3057" y="4844"/>
                    <a:pt x="3057" y="4497"/>
                  </a:cubicBezTo>
                  <a:lnTo>
                    <a:pt x="3057" y="3552"/>
                  </a:lnTo>
                  <a:lnTo>
                    <a:pt x="3120" y="3552"/>
                  </a:lnTo>
                  <a:cubicBezTo>
                    <a:pt x="3529" y="3269"/>
                    <a:pt x="3907" y="2985"/>
                    <a:pt x="4128" y="2733"/>
                  </a:cubicBezTo>
                  <a:close/>
                  <a:moveTo>
                    <a:pt x="4222" y="0"/>
                  </a:moveTo>
                  <a:cubicBezTo>
                    <a:pt x="3568" y="0"/>
                    <a:pt x="2915" y="166"/>
                    <a:pt x="2363" y="496"/>
                  </a:cubicBezTo>
                  <a:cubicBezTo>
                    <a:pt x="1702" y="906"/>
                    <a:pt x="1229" y="1473"/>
                    <a:pt x="946" y="2166"/>
                  </a:cubicBezTo>
                  <a:lnTo>
                    <a:pt x="190" y="4560"/>
                  </a:lnTo>
                  <a:cubicBezTo>
                    <a:pt x="1" y="5002"/>
                    <a:pt x="64" y="5474"/>
                    <a:pt x="316" y="5915"/>
                  </a:cubicBezTo>
                  <a:cubicBezTo>
                    <a:pt x="662" y="6514"/>
                    <a:pt x="1324" y="6892"/>
                    <a:pt x="2080" y="6923"/>
                  </a:cubicBezTo>
                  <a:cubicBezTo>
                    <a:pt x="2363" y="6923"/>
                    <a:pt x="2615" y="6892"/>
                    <a:pt x="2805" y="6766"/>
                  </a:cubicBezTo>
                  <a:cubicBezTo>
                    <a:pt x="3120" y="6608"/>
                    <a:pt x="3403" y="6419"/>
                    <a:pt x="3561" y="6104"/>
                  </a:cubicBezTo>
                  <a:cubicBezTo>
                    <a:pt x="3750" y="6199"/>
                    <a:pt x="3939" y="6230"/>
                    <a:pt x="4191" y="6230"/>
                  </a:cubicBezTo>
                  <a:cubicBezTo>
                    <a:pt x="4380" y="6230"/>
                    <a:pt x="4600" y="6199"/>
                    <a:pt x="4821" y="6104"/>
                  </a:cubicBezTo>
                  <a:cubicBezTo>
                    <a:pt x="5010" y="6388"/>
                    <a:pt x="5230" y="6608"/>
                    <a:pt x="5545" y="6766"/>
                  </a:cubicBezTo>
                  <a:cubicBezTo>
                    <a:pt x="5797" y="6892"/>
                    <a:pt x="6018" y="6923"/>
                    <a:pt x="6270" y="6923"/>
                  </a:cubicBezTo>
                  <a:lnTo>
                    <a:pt x="6302" y="6923"/>
                  </a:lnTo>
                  <a:cubicBezTo>
                    <a:pt x="7026" y="6892"/>
                    <a:pt x="7688" y="6451"/>
                    <a:pt x="8034" y="5915"/>
                  </a:cubicBezTo>
                  <a:cubicBezTo>
                    <a:pt x="8318" y="5474"/>
                    <a:pt x="8349" y="5002"/>
                    <a:pt x="8192" y="4623"/>
                  </a:cubicBezTo>
                  <a:lnTo>
                    <a:pt x="7436" y="2135"/>
                  </a:lnTo>
                  <a:cubicBezTo>
                    <a:pt x="7184" y="1473"/>
                    <a:pt x="6711" y="906"/>
                    <a:pt x="6081" y="496"/>
                  </a:cubicBezTo>
                  <a:cubicBezTo>
                    <a:pt x="5530" y="166"/>
                    <a:pt x="4876" y="0"/>
                    <a:pt x="422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8" name="Google Shape;5928;p70"/>
            <p:cNvSpPr/>
            <p:nvPr/>
          </p:nvSpPr>
          <p:spPr>
            <a:xfrm>
              <a:off x="-27313750" y="3770725"/>
              <a:ext cx="226050" cy="70925"/>
            </a:xfrm>
            <a:custGeom>
              <a:avLst/>
              <a:gdLst/>
              <a:ahLst/>
              <a:cxnLst/>
              <a:rect l="l" t="t" r="r" b="b"/>
              <a:pathLst>
                <a:path w="9042" h="2837" extrusionOk="0">
                  <a:moveTo>
                    <a:pt x="4159" y="1"/>
                  </a:moveTo>
                  <a:cubicBezTo>
                    <a:pt x="3970" y="190"/>
                    <a:pt x="3686" y="379"/>
                    <a:pt x="3403" y="505"/>
                  </a:cubicBezTo>
                  <a:cubicBezTo>
                    <a:pt x="3151" y="631"/>
                    <a:pt x="2772" y="694"/>
                    <a:pt x="2426" y="694"/>
                  </a:cubicBezTo>
                  <a:cubicBezTo>
                    <a:pt x="1764" y="662"/>
                    <a:pt x="1166" y="442"/>
                    <a:pt x="693" y="32"/>
                  </a:cubicBezTo>
                  <a:cubicBezTo>
                    <a:pt x="252" y="473"/>
                    <a:pt x="0" y="1072"/>
                    <a:pt x="0" y="1734"/>
                  </a:cubicBezTo>
                  <a:lnTo>
                    <a:pt x="0" y="2490"/>
                  </a:lnTo>
                  <a:cubicBezTo>
                    <a:pt x="0" y="2679"/>
                    <a:pt x="158" y="2836"/>
                    <a:pt x="347" y="2836"/>
                  </a:cubicBezTo>
                  <a:lnTo>
                    <a:pt x="8695" y="2836"/>
                  </a:lnTo>
                  <a:cubicBezTo>
                    <a:pt x="8884" y="2836"/>
                    <a:pt x="9042" y="2679"/>
                    <a:pt x="9042" y="2490"/>
                  </a:cubicBezTo>
                  <a:lnTo>
                    <a:pt x="9042" y="1765"/>
                  </a:lnTo>
                  <a:cubicBezTo>
                    <a:pt x="9042" y="1135"/>
                    <a:pt x="8821" y="505"/>
                    <a:pt x="8349" y="95"/>
                  </a:cubicBezTo>
                  <a:cubicBezTo>
                    <a:pt x="7876" y="473"/>
                    <a:pt x="7309" y="725"/>
                    <a:pt x="6679" y="757"/>
                  </a:cubicBezTo>
                  <a:lnTo>
                    <a:pt x="6616" y="757"/>
                  </a:lnTo>
                  <a:cubicBezTo>
                    <a:pt x="6238" y="757"/>
                    <a:pt x="5891" y="662"/>
                    <a:pt x="5576" y="505"/>
                  </a:cubicBezTo>
                  <a:cubicBezTo>
                    <a:pt x="5324" y="379"/>
                    <a:pt x="5072" y="221"/>
                    <a:pt x="4883" y="1"/>
                  </a:cubicBezTo>
                  <a:cubicBezTo>
                    <a:pt x="4757" y="32"/>
                    <a:pt x="4631" y="32"/>
                    <a:pt x="4505" y="32"/>
                  </a:cubicBezTo>
                  <a:cubicBezTo>
                    <a:pt x="4411" y="32"/>
                    <a:pt x="4285" y="32"/>
                    <a:pt x="415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9" name="Google Shape;5929;p70"/>
            <p:cNvSpPr/>
            <p:nvPr/>
          </p:nvSpPr>
          <p:spPr>
            <a:xfrm>
              <a:off x="-27261000" y="3545275"/>
              <a:ext cx="122100" cy="51425"/>
            </a:xfrm>
            <a:custGeom>
              <a:avLst/>
              <a:gdLst/>
              <a:ahLst/>
              <a:cxnLst/>
              <a:rect l="l" t="t" r="r" b="b"/>
              <a:pathLst>
                <a:path w="4884" h="2057" extrusionOk="0">
                  <a:moveTo>
                    <a:pt x="2454" y="1"/>
                  </a:moveTo>
                  <a:cubicBezTo>
                    <a:pt x="1639" y="1"/>
                    <a:pt x="820" y="339"/>
                    <a:pt x="127" y="1017"/>
                  </a:cubicBezTo>
                  <a:cubicBezTo>
                    <a:pt x="32" y="1111"/>
                    <a:pt x="1" y="1237"/>
                    <a:pt x="32" y="1332"/>
                  </a:cubicBezTo>
                  <a:lnTo>
                    <a:pt x="190" y="2056"/>
                  </a:lnTo>
                  <a:cubicBezTo>
                    <a:pt x="820" y="1647"/>
                    <a:pt x="1608" y="1458"/>
                    <a:pt x="2395" y="1458"/>
                  </a:cubicBezTo>
                  <a:cubicBezTo>
                    <a:pt x="3183" y="1458"/>
                    <a:pt x="3970" y="1647"/>
                    <a:pt x="4601" y="2056"/>
                  </a:cubicBezTo>
                  <a:lnTo>
                    <a:pt x="4664" y="2056"/>
                  </a:lnTo>
                  <a:lnTo>
                    <a:pt x="4853" y="1332"/>
                  </a:lnTo>
                  <a:cubicBezTo>
                    <a:pt x="4884" y="1237"/>
                    <a:pt x="4853" y="1111"/>
                    <a:pt x="4758" y="1017"/>
                  </a:cubicBezTo>
                  <a:cubicBezTo>
                    <a:pt x="4081" y="339"/>
                    <a:pt x="3269" y="1"/>
                    <a:pt x="245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30" name="Google Shape;5930;p70"/>
          <p:cNvGrpSpPr/>
          <p:nvPr/>
        </p:nvGrpSpPr>
        <p:grpSpPr>
          <a:xfrm>
            <a:off x="6193206" y="2436830"/>
            <a:ext cx="354710" cy="356586"/>
            <a:chOff x="-27351575" y="3915650"/>
            <a:chExt cx="297750" cy="299325"/>
          </a:xfrm>
        </p:grpSpPr>
        <p:sp>
          <p:nvSpPr>
            <p:cNvPr id="5931" name="Google Shape;5931;p70"/>
            <p:cNvSpPr/>
            <p:nvPr/>
          </p:nvSpPr>
          <p:spPr>
            <a:xfrm>
              <a:off x="-27351575" y="4059000"/>
              <a:ext cx="153625" cy="155975"/>
            </a:xfrm>
            <a:custGeom>
              <a:avLst/>
              <a:gdLst/>
              <a:ahLst/>
              <a:cxnLst/>
              <a:rect l="l" t="t" r="r" b="b"/>
              <a:pathLst>
                <a:path w="6145" h="6239" extrusionOk="0">
                  <a:moveTo>
                    <a:pt x="3183" y="1"/>
                  </a:moveTo>
                  <a:lnTo>
                    <a:pt x="2490" y="725"/>
                  </a:lnTo>
                  <a:cubicBezTo>
                    <a:pt x="2206" y="1009"/>
                    <a:pt x="1986" y="1387"/>
                    <a:pt x="1860" y="1828"/>
                  </a:cubicBezTo>
                  <a:cubicBezTo>
                    <a:pt x="1608" y="2742"/>
                    <a:pt x="1229" y="3435"/>
                    <a:pt x="725" y="4002"/>
                  </a:cubicBezTo>
                  <a:lnTo>
                    <a:pt x="316" y="4411"/>
                  </a:lnTo>
                  <a:cubicBezTo>
                    <a:pt x="127" y="4632"/>
                    <a:pt x="1" y="4884"/>
                    <a:pt x="1" y="5167"/>
                  </a:cubicBezTo>
                  <a:cubicBezTo>
                    <a:pt x="1" y="5451"/>
                    <a:pt x="127" y="5734"/>
                    <a:pt x="316" y="5923"/>
                  </a:cubicBezTo>
                  <a:cubicBezTo>
                    <a:pt x="505" y="6113"/>
                    <a:pt x="788" y="6239"/>
                    <a:pt x="1072" y="6239"/>
                  </a:cubicBezTo>
                  <a:cubicBezTo>
                    <a:pt x="1355" y="6113"/>
                    <a:pt x="1608" y="5986"/>
                    <a:pt x="1765" y="5797"/>
                  </a:cubicBezTo>
                  <a:lnTo>
                    <a:pt x="2206" y="5419"/>
                  </a:lnTo>
                  <a:cubicBezTo>
                    <a:pt x="2710" y="4884"/>
                    <a:pt x="3435" y="4506"/>
                    <a:pt x="4380" y="4254"/>
                  </a:cubicBezTo>
                  <a:cubicBezTo>
                    <a:pt x="4664" y="4191"/>
                    <a:pt x="4916" y="4033"/>
                    <a:pt x="5168" y="3876"/>
                  </a:cubicBezTo>
                  <a:lnTo>
                    <a:pt x="4664" y="3372"/>
                  </a:lnTo>
                  <a:cubicBezTo>
                    <a:pt x="4537" y="3246"/>
                    <a:pt x="4537" y="2994"/>
                    <a:pt x="4664" y="2899"/>
                  </a:cubicBezTo>
                  <a:cubicBezTo>
                    <a:pt x="4711" y="2836"/>
                    <a:pt x="4797" y="2805"/>
                    <a:pt x="4888" y="2805"/>
                  </a:cubicBezTo>
                  <a:cubicBezTo>
                    <a:pt x="4979" y="2805"/>
                    <a:pt x="5073" y="2836"/>
                    <a:pt x="5136" y="2899"/>
                  </a:cubicBezTo>
                  <a:lnTo>
                    <a:pt x="5672" y="3435"/>
                  </a:lnTo>
                  <a:lnTo>
                    <a:pt x="6144" y="296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2" name="Google Shape;5932;p70"/>
            <p:cNvSpPr/>
            <p:nvPr/>
          </p:nvSpPr>
          <p:spPr>
            <a:xfrm>
              <a:off x="-27257050" y="3915650"/>
              <a:ext cx="203225" cy="202450"/>
            </a:xfrm>
            <a:custGeom>
              <a:avLst/>
              <a:gdLst/>
              <a:ahLst/>
              <a:cxnLst/>
              <a:rect l="l" t="t" r="r" b="b"/>
              <a:pathLst>
                <a:path w="8129" h="8098" extrusionOk="0">
                  <a:moveTo>
                    <a:pt x="1891" y="2364"/>
                  </a:moveTo>
                  <a:cubicBezTo>
                    <a:pt x="1985" y="2364"/>
                    <a:pt x="2048" y="2395"/>
                    <a:pt x="2143" y="2490"/>
                  </a:cubicBezTo>
                  <a:lnTo>
                    <a:pt x="5545" y="5892"/>
                  </a:lnTo>
                  <a:cubicBezTo>
                    <a:pt x="5671" y="6018"/>
                    <a:pt x="5671" y="6239"/>
                    <a:pt x="5545" y="6365"/>
                  </a:cubicBezTo>
                  <a:cubicBezTo>
                    <a:pt x="5498" y="6428"/>
                    <a:pt x="5411" y="6459"/>
                    <a:pt x="5321" y="6459"/>
                  </a:cubicBezTo>
                  <a:cubicBezTo>
                    <a:pt x="5230" y="6459"/>
                    <a:pt x="5136" y="6428"/>
                    <a:pt x="5073" y="6365"/>
                  </a:cubicBezTo>
                  <a:lnTo>
                    <a:pt x="1670" y="2962"/>
                  </a:lnTo>
                  <a:cubicBezTo>
                    <a:pt x="1544" y="2836"/>
                    <a:pt x="1544" y="2647"/>
                    <a:pt x="1670" y="2490"/>
                  </a:cubicBezTo>
                  <a:cubicBezTo>
                    <a:pt x="1733" y="2395"/>
                    <a:pt x="1828" y="2364"/>
                    <a:pt x="1891" y="2364"/>
                  </a:cubicBezTo>
                  <a:close/>
                  <a:moveTo>
                    <a:pt x="6742" y="1"/>
                  </a:moveTo>
                  <a:cubicBezTo>
                    <a:pt x="6333" y="1"/>
                    <a:pt x="6018" y="158"/>
                    <a:pt x="5766" y="379"/>
                  </a:cubicBezTo>
                  <a:lnTo>
                    <a:pt x="4128" y="2017"/>
                  </a:lnTo>
                  <a:cubicBezTo>
                    <a:pt x="3938" y="2206"/>
                    <a:pt x="3679" y="2301"/>
                    <a:pt x="3415" y="2301"/>
                  </a:cubicBezTo>
                  <a:cubicBezTo>
                    <a:pt x="3151" y="2301"/>
                    <a:pt x="2883" y="2206"/>
                    <a:pt x="2678" y="2017"/>
                  </a:cubicBezTo>
                  <a:cubicBezTo>
                    <a:pt x="2489" y="1812"/>
                    <a:pt x="2229" y="1710"/>
                    <a:pt x="1965" y="1710"/>
                  </a:cubicBezTo>
                  <a:cubicBezTo>
                    <a:pt x="1702" y="1710"/>
                    <a:pt x="1434" y="1812"/>
                    <a:pt x="1229" y="2017"/>
                  </a:cubicBezTo>
                  <a:cubicBezTo>
                    <a:pt x="851" y="2395"/>
                    <a:pt x="851" y="3057"/>
                    <a:pt x="1229" y="3466"/>
                  </a:cubicBezTo>
                  <a:lnTo>
                    <a:pt x="1481" y="3687"/>
                  </a:lnTo>
                  <a:lnTo>
                    <a:pt x="0" y="5167"/>
                  </a:lnTo>
                  <a:lnTo>
                    <a:pt x="2962" y="8097"/>
                  </a:lnTo>
                  <a:lnTo>
                    <a:pt x="3403" y="7625"/>
                  </a:lnTo>
                  <a:lnTo>
                    <a:pt x="2836" y="7089"/>
                  </a:lnTo>
                  <a:cubicBezTo>
                    <a:pt x="2710" y="6963"/>
                    <a:pt x="2710" y="6743"/>
                    <a:pt x="2836" y="6617"/>
                  </a:cubicBezTo>
                  <a:cubicBezTo>
                    <a:pt x="2899" y="6554"/>
                    <a:pt x="2985" y="6522"/>
                    <a:pt x="3072" y="6522"/>
                  </a:cubicBezTo>
                  <a:cubicBezTo>
                    <a:pt x="3159" y="6522"/>
                    <a:pt x="3245" y="6554"/>
                    <a:pt x="3308" y="6617"/>
                  </a:cubicBezTo>
                  <a:lnTo>
                    <a:pt x="3875" y="7152"/>
                  </a:lnTo>
                  <a:lnTo>
                    <a:pt x="4380" y="6648"/>
                  </a:lnTo>
                  <a:lnTo>
                    <a:pt x="4600" y="6900"/>
                  </a:lnTo>
                  <a:cubicBezTo>
                    <a:pt x="4821" y="7089"/>
                    <a:pt x="5073" y="7215"/>
                    <a:pt x="5356" y="7215"/>
                  </a:cubicBezTo>
                  <a:cubicBezTo>
                    <a:pt x="5640" y="7215"/>
                    <a:pt x="5923" y="7089"/>
                    <a:pt x="6112" y="6900"/>
                  </a:cubicBezTo>
                  <a:cubicBezTo>
                    <a:pt x="6490" y="6491"/>
                    <a:pt x="6490" y="5829"/>
                    <a:pt x="6112" y="5420"/>
                  </a:cubicBezTo>
                  <a:cubicBezTo>
                    <a:pt x="5703" y="5041"/>
                    <a:pt x="5703" y="4380"/>
                    <a:pt x="6112" y="3970"/>
                  </a:cubicBezTo>
                  <a:lnTo>
                    <a:pt x="7719" y="2364"/>
                  </a:lnTo>
                  <a:cubicBezTo>
                    <a:pt x="8003" y="2080"/>
                    <a:pt x="8129" y="1733"/>
                    <a:pt x="8129" y="1387"/>
                  </a:cubicBezTo>
                  <a:cubicBezTo>
                    <a:pt x="8129" y="1009"/>
                    <a:pt x="7971" y="662"/>
                    <a:pt x="7719" y="379"/>
                  </a:cubicBezTo>
                  <a:cubicBezTo>
                    <a:pt x="7436" y="127"/>
                    <a:pt x="7120" y="1"/>
                    <a:pt x="674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33" name="Google Shape;5933;p70"/>
          <p:cNvGrpSpPr/>
          <p:nvPr/>
        </p:nvGrpSpPr>
        <p:grpSpPr>
          <a:xfrm>
            <a:off x="4880696" y="2919029"/>
            <a:ext cx="319060" cy="353042"/>
            <a:chOff x="-25445525" y="3175900"/>
            <a:chExt cx="267825" cy="296350"/>
          </a:xfrm>
        </p:grpSpPr>
        <p:sp>
          <p:nvSpPr>
            <p:cNvPr id="5934" name="Google Shape;5934;p70"/>
            <p:cNvSpPr/>
            <p:nvPr/>
          </p:nvSpPr>
          <p:spPr>
            <a:xfrm>
              <a:off x="-25445525" y="3367475"/>
              <a:ext cx="123675" cy="104775"/>
            </a:xfrm>
            <a:custGeom>
              <a:avLst/>
              <a:gdLst/>
              <a:ahLst/>
              <a:cxnLst/>
              <a:rect l="l" t="t" r="r" b="b"/>
              <a:pathLst>
                <a:path w="4947" h="4191" extrusionOk="0">
                  <a:moveTo>
                    <a:pt x="3088" y="0"/>
                  </a:moveTo>
                  <a:cubicBezTo>
                    <a:pt x="2364" y="883"/>
                    <a:pt x="1387" y="2080"/>
                    <a:pt x="127" y="3655"/>
                  </a:cubicBezTo>
                  <a:cubicBezTo>
                    <a:pt x="1" y="3718"/>
                    <a:pt x="1" y="3875"/>
                    <a:pt x="32" y="4001"/>
                  </a:cubicBezTo>
                  <a:cubicBezTo>
                    <a:pt x="95" y="4127"/>
                    <a:pt x="253" y="4191"/>
                    <a:pt x="379" y="4191"/>
                  </a:cubicBezTo>
                  <a:lnTo>
                    <a:pt x="3246" y="4191"/>
                  </a:lnTo>
                  <a:cubicBezTo>
                    <a:pt x="3372" y="4191"/>
                    <a:pt x="3435" y="4159"/>
                    <a:pt x="3529" y="4096"/>
                  </a:cubicBezTo>
                  <a:lnTo>
                    <a:pt x="4947" y="2363"/>
                  </a:lnTo>
                  <a:lnTo>
                    <a:pt x="3466" y="536"/>
                  </a:lnTo>
                  <a:lnTo>
                    <a:pt x="3120" y="63"/>
                  </a:lnTo>
                  <a:cubicBezTo>
                    <a:pt x="3120" y="32"/>
                    <a:pt x="3088" y="32"/>
                    <a:pt x="308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5" name="Google Shape;5935;p70"/>
            <p:cNvSpPr/>
            <p:nvPr/>
          </p:nvSpPr>
          <p:spPr>
            <a:xfrm>
              <a:off x="-25398250" y="3175900"/>
              <a:ext cx="220550" cy="296350"/>
            </a:xfrm>
            <a:custGeom>
              <a:avLst/>
              <a:gdLst/>
              <a:ahLst/>
              <a:cxnLst/>
              <a:rect l="l" t="t" r="r" b="b"/>
              <a:pathLst>
                <a:path w="8822" h="11854" extrusionOk="0">
                  <a:moveTo>
                    <a:pt x="3491" y="1"/>
                  </a:moveTo>
                  <a:cubicBezTo>
                    <a:pt x="3420" y="1"/>
                    <a:pt x="3348" y="3"/>
                    <a:pt x="3277" y="8"/>
                  </a:cubicBezTo>
                  <a:cubicBezTo>
                    <a:pt x="1481" y="134"/>
                    <a:pt x="0" y="1709"/>
                    <a:pt x="0" y="3568"/>
                  </a:cubicBezTo>
                  <a:cubicBezTo>
                    <a:pt x="0" y="4733"/>
                    <a:pt x="945" y="6246"/>
                    <a:pt x="1764" y="7285"/>
                  </a:cubicBezTo>
                  <a:lnTo>
                    <a:pt x="2142" y="7758"/>
                  </a:lnTo>
                  <a:lnTo>
                    <a:pt x="5324" y="11759"/>
                  </a:lnTo>
                  <a:cubicBezTo>
                    <a:pt x="5387" y="11822"/>
                    <a:pt x="5482" y="11854"/>
                    <a:pt x="5608" y="11854"/>
                  </a:cubicBezTo>
                  <a:lnTo>
                    <a:pt x="8475" y="11854"/>
                  </a:lnTo>
                  <a:cubicBezTo>
                    <a:pt x="8601" y="11854"/>
                    <a:pt x="8695" y="11790"/>
                    <a:pt x="8790" y="11664"/>
                  </a:cubicBezTo>
                  <a:cubicBezTo>
                    <a:pt x="8821" y="11538"/>
                    <a:pt x="8821" y="11381"/>
                    <a:pt x="8758" y="11318"/>
                  </a:cubicBezTo>
                  <a:cubicBezTo>
                    <a:pt x="7939" y="10278"/>
                    <a:pt x="7183" y="9302"/>
                    <a:pt x="6459" y="8482"/>
                  </a:cubicBezTo>
                  <a:cubicBezTo>
                    <a:pt x="6144" y="8073"/>
                    <a:pt x="5828" y="7695"/>
                    <a:pt x="5513" y="7348"/>
                  </a:cubicBezTo>
                  <a:cubicBezTo>
                    <a:pt x="5387" y="7191"/>
                    <a:pt x="5293" y="7065"/>
                    <a:pt x="5167" y="6907"/>
                  </a:cubicBezTo>
                  <a:cubicBezTo>
                    <a:pt x="4600" y="6246"/>
                    <a:pt x="4127" y="5647"/>
                    <a:pt x="3749" y="5080"/>
                  </a:cubicBezTo>
                  <a:cubicBezTo>
                    <a:pt x="3088" y="4198"/>
                    <a:pt x="2646" y="3568"/>
                    <a:pt x="2363" y="3032"/>
                  </a:cubicBezTo>
                  <a:cubicBezTo>
                    <a:pt x="2174" y="2686"/>
                    <a:pt x="2079" y="2371"/>
                    <a:pt x="2079" y="2182"/>
                  </a:cubicBezTo>
                  <a:cubicBezTo>
                    <a:pt x="2079" y="1425"/>
                    <a:pt x="2678" y="764"/>
                    <a:pt x="3466" y="764"/>
                  </a:cubicBezTo>
                  <a:cubicBezTo>
                    <a:pt x="4253" y="764"/>
                    <a:pt x="4852" y="1425"/>
                    <a:pt x="4852" y="2182"/>
                  </a:cubicBezTo>
                  <a:cubicBezTo>
                    <a:pt x="4852" y="2308"/>
                    <a:pt x="4820" y="2528"/>
                    <a:pt x="4568" y="3001"/>
                  </a:cubicBezTo>
                  <a:cubicBezTo>
                    <a:pt x="4379" y="3347"/>
                    <a:pt x="4159" y="3757"/>
                    <a:pt x="3907" y="4103"/>
                  </a:cubicBezTo>
                  <a:cubicBezTo>
                    <a:pt x="4064" y="4292"/>
                    <a:pt x="4190" y="4513"/>
                    <a:pt x="4316" y="4670"/>
                  </a:cubicBezTo>
                  <a:cubicBezTo>
                    <a:pt x="4694" y="5206"/>
                    <a:pt x="5167" y="5805"/>
                    <a:pt x="5734" y="6435"/>
                  </a:cubicBezTo>
                  <a:lnTo>
                    <a:pt x="5765" y="6466"/>
                  </a:lnTo>
                  <a:cubicBezTo>
                    <a:pt x="6396" y="5521"/>
                    <a:pt x="6931" y="4418"/>
                    <a:pt x="6931" y="3505"/>
                  </a:cubicBezTo>
                  <a:cubicBezTo>
                    <a:pt x="6931" y="1621"/>
                    <a:pt x="5408" y="1"/>
                    <a:pt x="349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6" name="Google Shape;5936;p70"/>
            <p:cNvSpPr/>
            <p:nvPr/>
          </p:nvSpPr>
          <p:spPr>
            <a:xfrm>
              <a:off x="-25328950" y="3211525"/>
              <a:ext cx="35475" cy="36250"/>
            </a:xfrm>
            <a:custGeom>
              <a:avLst/>
              <a:gdLst/>
              <a:ahLst/>
              <a:cxnLst/>
              <a:rect l="l" t="t" r="r" b="b"/>
              <a:pathLst>
                <a:path w="1419" h="1450" extrusionOk="0">
                  <a:moveTo>
                    <a:pt x="694" y="0"/>
                  </a:moveTo>
                  <a:cubicBezTo>
                    <a:pt x="316" y="0"/>
                    <a:pt x="0" y="347"/>
                    <a:pt x="0" y="757"/>
                  </a:cubicBezTo>
                  <a:cubicBezTo>
                    <a:pt x="0" y="757"/>
                    <a:pt x="0" y="914"/>
                    <a:pt x="190" y="1292"/>
                  </a:cubicBezTo>
                  <a:cubicBezTo>
                    <a:pt x="221" y="1355"/>
                    <a:pt x="221" y="1418"/>
                    <a:pt x="253" y="1450"/>
                  </a:cubicBezTo>
                  <a:cubicBezTo>
                    <a:pt x="379" y="1418"/>
                    <a:pt x="536" y="1387"/>
                    <a:pt x="662" y="1387"/>
                  </a:cubicBezTo>
                  <a:cubicBezTo>
                    <a:pt x="788" y="1387"/>
                    <a:pt x="946" y="1418"/>
                    <a:pt x="1040" y="1450"/>
                  </a:cubicBezTo>
                  <a:cubicBezTo>
                    <a:pt x="1103" y="1418"/>
                    <a:pt x="1135" y="1355"/>
                    <a:pt x="1135" y="1292"/>
                  </a:cubicBezTo>
                  <a:cubicBezTo>
                    <a:pt x="1324" y="914"/>
                    <a:pt x="1324" y="757"/>
                    <a:pt x="1324" y="757"/>
                  </a:cubicBezTo>
                  <a:cubicBezTo>
                    <a:pt x="1418" y="347"/>
                    <a:pt x="1103" y="0"/>
                    <a:pt x="69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37" name="Google Shape;5937;p70"/>
          <p:cNvGrpSpPr/>
          <p:nvPr/>
        </p:nvGrpSpPr>
        <p:grpSpPr>
          <a:xfrm>
            <a:off x="4862410" y="3409352"/>
            <a:ext cx="355633" cy="330288"/>
            <a:chOff x="-25465200" y="3565175"/>
            <a:chExt cx="298525" cy="277250"/>
          </a:xfrm>
        </p:grpSpPr>
        <p:sp>
          <p:nvSpPr>
            <p:cNvPr id="5938" name="Google Shape;5938;p70"/>
            <p:cNvSpPr/>
            <p:nvPr/>
          </p:nvSpPr>
          <p:spPr>
            <a:xfrm>
              <a:off x="-25413225" y="3565175"/>
              <a:ext cx="172500" cy="103975"/>
            </a:xfrm>
            <a:custGeom>
              <a:avLst/>
              <a:gdLst/>
              <a:ahLst/>
              <a:cxnLst/>
              <a:rect l="l" t="t" r="r" b="b"/>
              <a:pathLst>
                <a:path w="6900" h="4159" extrusionOk="0">
                  <a:moveTo>
                    <a:pt x="4884" y="1166"/>
                  </a:moveTo>
                  <a:lnTo>
                    <a:pt x="5797" y="2079"/>
                  </a:lnTo>
                  <a:lnTo>
                    <a:pt x="4884" y="2079"/>
                  </a:lnTo>
                  <a:lnTo>
                    <a:pt x="4884" y="1166"/>
                  </a:lnTo>
                  <a:close/>
                  <a:moveTo>
                    <a:pt x="379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3151"/>
                  </a:lnTo>
                  <a:cubicBezTo>
                    <a:pt x="284" y="2899"/>
                    <a:pt x="631" y="2804"/>
                    <a:pt x="1040" y="2804"/>
                  </a:cubicBezTo>
                  <a:lnTo>
                    <a:pt x="4065" y="2804"/>
                  </a:lnTo>
                  <a:cubicBezTo>
                    <a:pt x="4726" y="2804"/>
                    <a:pt x="5325" y="3151"/>
                    <a:pt x="5608" y="3718"/>
                  </a:cubicBezTo>
                  <a:lnTo>
                    <a:pt x="5797" y="4159"/>
                  </a:lnTo>
                  <a:lnTo>
                    <a:pt x="6900" y="4159"/>
                  </a:lnTo>
                  <a:lnTo>
                    <a:pt x="6900" y="2426"/>
                  </a:lnTo>
                  <a:cubicBezTo>
                    <a:pt x="6900" y="2394"/>
                    <a:pt x="6869" y="2237"/>
                    <a:pt x="6774" y="2205"/>
                  </a:cubicBezTo>
                  <a:lnTo>
                    <a:pt x="4695" y="126"/>
                  </a:lnTo>
                  <a:cubicBezTo>
                    <a:pt x="4726" y="32"/>
                    <a:pt x="4632" y="0"/>
                    <a:pt x="453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9" name="Google Shape;5939;p70"/>
            <p:cNvSpPr/>
            <p:nvPr/>
          </p:nvSpPr>
          <p:spPr>
            <a:xfrm>
              <a:off x="-25465200" y="3650225"/>
              <a:ext cx="298525" cy="192200"/>
            </a:xfrm>
            <a:custGeom>
              <a:avLst/>
              <a:gdLst/>
              <a:ahLst/>
              <a:cxnLst/>
              <a:rect l="l" t="t" r="r" b="b"/>
              <a:pathLst>
                <a:path w="11941" h="7688" extrusionOk="0">
                  <a:moveTo>
                    <a:pt x="10838" y="3529"/>
                  </a:moveTo>
                  <a:cubicBezTo>
                    <a:pt x="10964" y="3529"/>
                    <a:pt x="11027" y="3561"/>
                    <a:pt x="11121" y="3655"/>
                  </a:cubicBezTo>
                  <a:cubicBezTo>
                    <a:pt x="11184" y="3718"/>
                    <a:pt x="11184" y="3813"/>
                    <a:pt x="11184" y="3907"/>
                  </a:cubicBezTo>
                  <a:lnTo>
                    <a:pt x="10901" y="5703"/>
                  </a:lnTo>
                  <a:lnTo>
                    <a:pt x="10365" y="3529"/>
                  </a:lnTo>
                  <a:close/>
                  <a:moveTo>
                    <a:pt x="5227" y="2768"/>
                  </a:moveTo>
                  <a:cubicBezTo>
                    <a:pt x="5400" y="2768"/>
                    <a:pt x="5580" y="2884"/>
                    <a:pt x="5608" y="3025"/>
                  </a:cubicBezTo>
                  <a:lnTo>
                    <a:pt x="5892" y="4159"/>
                  </a:lnTo>
                  <a:lnTo>
                    <a:pt x="7341" y="4159"/>
                  </a:lnTo>
                  <a:cubicBezTo>
                    <a:pt x="7530" y="4159"/>
                    <a:pt x="7687" y="4317"/>
                    <a:pt x="7687" y="4506"/>
                  </a:cubicBezTo>
                  <a:cubicBezTo>
                    <a:pt x="7687" y="4758"/>
                    <a:pt x="7530" y="4915"/>
                    <a:pt x="7341" y="4915"/>
                  </a:cubicBezTo>
                  <a:lnTo>
                    <a:pt x="6018" y="4915"/>
                  </a:lnTo>
                  <a:lnTo>
                    <a:pt x="6270" y="5829"/>
                  </a:lnTo>
                  <a:cubicBezTo>
                    <a:pt x="6301" y="6050"/>
                    <a:pt x="6175" y="6207"/>
                    <a:pt x="6018" y="6270"/>
                  </a:cubicBezTo>
                  <a:lnTo>
                    <a:pt x="5955" y="6270"/>
                  </a:lnTo>
                  <a:cubicBezTo>
                    <a:pt x="5797" y="6270"/>
                    <a:pt x="5640" y="6176"/>
                    <a:pt x="5608" y="6018"/>
                  </a:cubicBezTo>
                  <a:lnTo>
                    <a:pt x="5324" y="4852"/>
                  </a:lnTo>
                  <a:lnTo>
                    <a:pt x="3875" y="4852"/>
                  </a:lnTo>
                  <a:cubicBezTo>
                    <a:pt x="3686" y="4852"/>
                    <a:pt x="3529" y="4695"/>
                    <a:pt x="3529" y="4506"/>
                  </a:cubicBezTo>
                  <a:cubicBezTo>
                    <a:pt x="3529" y="4317"/>
                    <a:pt x="3686" y="4159"/>
                    <a:pt x="3875" y="4159"/>
                  </a:cubicBezTo>
                  <a:lnTo>
                    <a:pt x="5167" y="4159"/>
                  </a:lnTo>
                  <a:lnTo>
                    <a:pt x="4946" y="3214"/>
                  </a:lnTo>
                  <a:cubicBezTo>
                    <a:pt x="4883" y="3025"/>
                    <a:pt x="5009" y="2868"/>
                    <a:pt x="5167" y="2773"/>
                  </a:cubicBezTo>
                  <a:cubicBezTo>
                    <a:pt x="5187" y="2770"/>
                    <a:pt x="5207" y="2768"/>
                    <a:pt x="5227" y="2768"/>
                  </a:cubicBezTo>
                  <a:close/>
                  <a:moveTo>
                    <a:pt x="3151" y="1"/>
                  </a:moveTo>
                  <a:cubicBezTo>
                    <a:pt x="2584" y="1"/>
                    <a:pt x="2142" y="473"/>
                    <a:pt x="2142" y="1040"/>
                  </a:cubicBezTo>
                  <a:lnTo>
                    <a:pt x="2142" y="1387"/>
                  </a:lnTo>
                  <a:lnTo>
                    <a:pt x="1103" y="1387"/>
                  </a:lnTo>
                  <a:cubicBezTo>
                    <a:pt x="788" y="1387"/>
                    <a:pt x="473" y="1544"/>
                    <a:pt x="284" y="1796"/>
                  </a:cubicBezTo>
                  <a:cubicBezTo>
                    <a:pt x="95" y="2017"/>
                    <a:pt x="0" y="2332"/>
                    <a:pt x="95" y="2679"/>
                  </a:cubicBezTo>
                  <a:lnTo>
                    <a:pt x="1166" y="6869"/>
                  </a:lnTo>
                  <a:cubicBezTo>
                    <a:pt x="1260" y="7341"/>
                    <a:pt x="1701" y="7656"/>
                    <a:pt x="2174" y="7656"/>
                  </a:cubicBezTo>
                  <a:lnTo>
                    <a:pt x="10995" y="7688"/>
                  </a:lnTo>
                  <a:cubicBezTo>
                    <a:pt x="11153" y="7688"/>
                    <a:pt x="11310" y="7593"/>
                    <a:pt x="11342" y="7436"/>
                  </a:cubicBezTo>
                  <a:lnTo>
                    <a:pt x="11909" y="4033"/>
                  </a:lnTo>
                  <a:cubicBezTo>
                    <a:pt x="11941" y="3718"/>
                    <a:pt x="11846" y="3435"/>
                    <a:pt x="11657" y="3214"/>
                  </a:cubicBezTo>
                  <a:cubicBezTo>
                    <a:pt x="11468" y="2962"/>
                    <a:pt x="11184" y="2868"/>
                    <a:pt x="10869" y="2868"/>
                  </a:cubicBezTo>
                  <a:lnTo>
                    <a:pt x="10208" y="2868"/>
                  </a:lnTo>
                  <a:lnTo>
                    <a:pt x="10050" y="2269"/>
                  </a:lnTo>
                  <a:cubicBezTo>
                    <a:pt x="9924" y="1796"/>
                    <a:pt x="9546" y="1450"/>
                    <a:pt x="9042" y="1450"/>
                  </a:cubicBezTo>
                  <a:lnTo>
                    <a:pt x="7530" y="1450"/>
                  </a:lnTo>
                  <a:lnTo>
                    <a:pt x="7120" y="599"/>
                  </a:lnTo>
                  <a:cubicBezTo>
                    <a:pt x="6963" y="253"/>
                    <a:pt x="6585" y="1"/>
                    <a:pt x="617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40" name="Google Shape;5940;p70"/>
          <p:cNvGrpSpPr/>
          <p:nvPr/>
        </p:nvGrpSpPr>
        <p:grpSpPr>
          <a:xfrm>
            <a:off x="4861948" y="3848882"/>
            <a:ext cx="356556" cy="351285"/>
            <a:chOff x="-25465200" y="3916150"/>
            <a:chExt cx="299300" cy="294875"/>
          </a:xfrm>
        </p:grpSpPr>
        <p:sp>
          <p:nvSpPr>
            <p:cNvPr id="5941" name="Google Shape;5941;p70"/>
            <p:cNvSpPr/>
            <p:nvPr/>
          </p:nvSpPr>
          <p:spPr>
            <a:xfrm>
              <a:off x="-25316350" y="3916150"/>
              <a:ext cx="150450" cy="149175"/>
            </a:xfrm>
            <a:custGeom>
              <a:avLst/>
              <a:gdLst/>
              <a:ahLst/>
              <a:cxnLst/>
              <a:rect l="l" t="t" r="r" b="b"/>
              <a:pathLst>
                <a:path w="6018" h="5967" extrusionOk="0">
                  <a:moveTo>
                    <a:pt x="3836" y="0"/>
                  </a:moveTo>
                  <a:cubicBezTo>
                    <a:pt x="3278" y="0"/>
                    <a:pt x="2726" y="214"/>
                    <a:pt x="2332" y="642"/>
                  </a:cubicBezTo>
                  <a:lnTo>
                    <a:pt x="1891" y="1083"/>
                  </a:lnTo>
                  <a:lnTo>
                    <a:pt x="2458" y="1619"/>
                  </a:lnTo>
                  <a:cubicBezTo>
                    <a:pt x="2552" y="1745"/>
                    <a:pt x="2552" y="1966"/>
                    <a:pt x="2458" y="2092"/>
                  </a:cubicBezTo>
                  <a:cubicBezTo>
                    <a:pt x="2363" y="2186"/>
                    <a:pt x="2300" y="2218"/>
                    <a:pt x="2206" y="2218"/>
                  </a:cubicBezTo>
                  <a:cubicBezTo>
                    <a:pt x="2143" y="2218"/>
                    <a:pt x="2017" y="2186"/>
                    <a:pt x="1985" y="2092"/>
                  </a:cubicBezTo>
                  <a:lnTo>
                    <a:pt x="1418" y="1556"/>
                  </a:lnTo>
                  <a:lnTo>
                    <a:pt x="946" y="2029"/>
                  </a:lnTo>
                  <a:lnTo>
                    <a:pt x="1513" y="2564"/>
                  </a:lnTo>
                  <a:cubicBezTo>
                    <a:pt x="1607" y="2690"/>
                    <a:pt x="1607" y="2911"/>
                    <a:pt x="1513" y="3037"/>
                  </a:cubicBezTo>
                  <a:cubicBezTo>
                    <a:pt x="1418" y="3131"/>
                    <a:pt x="1355" y="3163"/>
                    <a:pt x="1261" y="3163"/>
                  </a:cubicBezTo>
                  <a:cubicBezTo>
                    <a:pt x="1198" y="3163"/>
                    <a:pt x="1072" y="3131"/>
                    <a:pt x="1040" y="3037"/>
                  </a:cubicBezTo>
                  <a:lnTo>
                    <a:pt x="473" y="2501"/>
                  </a:lnTo>
                  <a:lnTo>
                    <a:pt x="1" y="3005"/>
                  </a:lnTo>
                  <a:lnTo>
                    <a:pt x="2962" y="5967"/>
                  </a:lnTo>
                  <a:lnTo>
                    <a:pt x="5388" y="3478"/>
                  </a:lnTo>
                  <a:cubicBezTo>
                    <a:pt x="5829" y="3037"/>
                    <a:pt x="6018" y="2501"/>
                    <a:pt x="5987" y="1903"/>
                  </a:cubicBezTo>
                  <a:cubicBezTo>
                    <a:pt x="5892" y="1398"/>
                    <a:pt x="5640" y="831"/>
                    <a:pt x="5167" y="453"/>
                  </a:cubicBezTo>
                  <a:cubicBezTo>
                    <a:pt x="4779" y="151"/>
                    <a:pt x="4305" y="0"/>
                    <a:pt x="383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2" name="Google Shape;5942;p70"/>
            <p:cNvSpPr/>
            <p:nvPr/>
          </p:nvSpPr>
          <p:spPr>
            <a:xfrm>
              <a:off x="-25465200" y="4003875"/>
              <a:ext cx="208725" cy="207150"/>
            </a:xfrm>
            <a:custGeom>
              <a:avLst/>
              <a:gdLst/>
              <a:ahLst/>
              <a:cxnLst/>
              <a:rect l="l" t="t" r="r" b="b"/>
              <a:pathLst>
                <a:path w="8349" h="8286" extrusionOk="0">
                  <a:moveTo>
                    <a:pt x="5419" y="0"/>
                  </a:moveTo>
                  <a:lnTo>
                    <a:pt x="4883" y="567"/>
                  </a:lnTo>
                  <a:lnTo>
                    <a:pt x="5450" y="1103"/>
                  </a:lnTo>
                  <a:cubicBezTo>
                    <a:pt x="5545" y="1229"/>
                    <a:pt x="5545" y="1449"/>
                    <a:pt x="5450" y="1575"/>
                  </a:cubicBezTo>
                  <a:cubicBezTo>
                    <a:pt x="5356" y="1670"/>
                    <a:pt x="5293" y="1702"/>
                    <a:pt x="5198" y="1702"/>
                  </a:cubicBezTo>
                  <a:cubicBezTo>
                    <a:pt x="5135" y="1702"/>
                    <a:pt x="5009" y="1670"/>
                    <a:pt x="4978" y="1575"/>
                  </a:cubicBezTo>
                  <a:lnTo>
                    <a:pt x="4411" y="1040"/>
                  </a:lnTo>
                  <a:lnTo>
                    <a:pt x="3938" y="1512"/>
                  </a:lnTo>
                  <a:lnTo>
                    <a:pt x="4505" y="2048"/>
                  </a:lnTo>
                  <a:cubicBezTo>
                    <a:pt x="4631" y="2174"/>
                    <a:pt x="4631" y="2395"/>
                    <a:pt x="4505" y="2521"/>
                  </a:cubicBezTo>
                  <a:cubicBezTo>
                    <a:pt x="4411" y="2615"/>
                    <a:pt x="4348" y="2647"/>
                    <a:pt x="4253" y="2647"/>
                  </a:cubicBezTo>
                  <a:cubicBezTo>
                    <a:pt x="4190" y="2647"/>
                    <a:pt x="4064" y="2615"/>
                    <a:pt x="4033" y="2521"/>
                  </a:cubicBezTo>
                  <a:lnTo>
                    <a:pt x="3466" y="1985"/>
                  </a:lnTo>
                  <a:lnTo>
                    <a:pt x="3214" y="2237"/>
                  </a:lnTo>
                  <a:cubicBezTo>
                    <a:pt x="2773" y="2678"/>
                    <a:pt x="2458" y="3277"/>
                    <a:pt x="2363" y="3907"/>
                  </a:cubicBezTo>
                  <a:cubicBezTo>
                    <a:pt x="2300" y="4379"/>
                    <a:pt x="2111" y="4852"/>
                    <a:pt x="1733" y="5167"/>
                  </a:cubicBezTo>
                  <a:lnTo>
                    <a:pt x="410" y="6490"/>
                  </a:lnTo>
                  <a:cubicBezTo>
                    <a:pt x="0" y="6900"/>
                    <a:pt x="0" y="7561"/>
                    <a:pt x="410" y="7971"/>
                  </a:cubicBezTo>
                  <a:cubicBezTo>
                    <a:pt x="599" y="8160"/>
                    <a:pt x="882" y="8286"/>
                    <a:pt x="1166" y="8286"/>
                  </a:cubicBezTo>
                  <a:cubicBezTo>
                    <a:pt x="1418" y="8286"/>
                    <a:pt x="1701" y="8160"/>
                    <a:pt x="1890" y="7971"/>
                  </a:cubicBezTo>
                  <a:lnTo>
                    <a:pt x="3245" y="6616"/>
                  </a:lnTo>
                  <a:cubicBezTo>
                    <a:pt x="3592" y="6270"/>
                    <a:pt x="4033" y="6081"/>
                    <a:pt x="4505" y="5986"/>
                  </a:cubicBezTo>
                  <a:cubicBezTo>
                    <a:pt x="5135" y="5923"/>
                    <a:pt x="5734" y="5608"/>
                    <a:pt x="6144" y="5167"/>
                  </a:cubicBezTo>
                  <a:lnTo>
                    <a:pt x="8349" y="2962"/>
                  </a:lnTo>
                  <a:lnTo>
                    <a:pt x="541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43" name="Google Shape;5943;p70"/>
          <p:cNvGrpSpPr/>
          <p:nvPr/>
        </p:nvGrpSpPr>
        <p:grpSpPr>
          <a:xfrm>
            <a:off x="7089388" y="2919148"/>
            <a:ext cx="351880" cy="352803"/>
            <a:chOff x="-23615075" y="3148525"/>
            <a:chExt cx="295375" cy="296150"/>
          </a:xfrm>
        </p:grpSpPr>
        <p:sp>
          <p:nvSpPr>
            <p:cNvPr id="5944" name="Google Shape;5944;p70"/>
            <p:cNvSpPr/>
            <p:nvPr/>
          </p:nvSpPr>
          <p:spPr>
            <a:xfrm>
              <a:off x="-23493775" y="3183950"/>
              <a:ext cx="52775" cy="53600"/>
            </a:xfrm>
            <a:custGeom>
              <a:avLst/>
              <a:gdLst/>
              <a:ahLst/>
              <a:cxnLst/>
              <a:rect l="l" t="t" r="r" b="b"/>
              <a:pathLst>
                <a:path w="2111" h="2144" extrusionOk="0">
                  <a:moveTo>
                    <a:pt x="1040" y="1"/>
                  </a:moveTo>
                  <a:cubicBezTo>
                    <a:pt x="851" y="1"/>
                    <a:pt x="693" y="158"/>
                    <a:pt x="693" y="347"/>
                  </a:cubicBezTo>
                  <a:lnTo>
                    <a:pt x="693" y="725"/>
                  </a:lnTo>
                  <a:lnTo>
                    <a:pt x="347" y="725"/>
                  </a:lnTo>
                  <a:cubicBezTo>
                    <a:pt x="158" y="725"/>
                    <a:pt x="0" y="883"/>
                    <a:pt x="0" y="1072"/>
                  </a:cubicBezTo>
                  <a:cubicBezTo>
                    <a:pt x="0" y="1261"/>
                    <a:pt x="158" y="1418"/>
                    <a:pt x="347" y="1418"/>
                  </a:cubicBezTo>
                  <a:lnTo>
                    <a:pt x="693" y="1418"/>
                  </a:lnTo>
                  <a:lnTo>
                    <a:pt x="693" y="1765"/>
                  </a:lnTo>
                  <a:cubicBezTo>
                    <a:pt x="693" y="1986"/>
                    <a:pt x="851" y="2143"/>
                    <a:pt x="1040" y="2143"/>
                  </a:cubicBezTo>
                  <a:cubicBezTo>
                    <a:pt x="1260" y="2143"/>
                    <a:pt x="1418" y="1986"/>
                    <a:pt x="1418" y="1765"/>
                  </a:cubicBezTo>
                  <a:lnTo>
                    <a:pt x="1418" y="1418"/>
                  </a:lnTo>
                  <a:lnTo>
                    <a:pt x="1764" y="1418"/>
                  </a:lnTo>
                  <a:cubicBezTo>
                    <a:pt x="1953" y="1418"/>
                    <a:pt x="2111" y="1261"/>
                    <a:pt x="2111" y="1072"/>
                  </a:cubicBezTo>
                  <a:cubicBezTo>
                    <a:pt x="2111" y="883"/>
                    <a:pt x="1953" y="725"/>
                    <a:pt x="1764" y="725"/>
                  </a:cubicBezTo>
                  <a:lnTo>
                    <a:pt x="1418" y="725"/>
                  </a:lnTo>
                  <a:lnTo>
                    <a:pt x="1418" y="347"/>
                  </a:lnTo>
                  <a:cubicBezTo>
                    <a:pt x="1418" y="158"/>
                    <a:pt x="1260" y="1"/>
                    <a:pt x="10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5" name="Google Shape;5945;p70"/>
            <p:cNvSpPr/>
            <p:nvPr/>
          </p:nvSpPr>
          <p:spPr>
            <a:xfrm>
              <a:off x="-23615075" y="3268225"/>
              <a:ext cx="34675" cy="173300"/>
            </a:xfrm>
            <a:custGeom>
              <a:avLst/>
              <a:gdLst/>
              <a:ahLst/>
              <a:cxnLst/>
              <a:rect l="l" t="t" r="r" b="b"/>
              <a:pathLst>
                <a:path w="1387" h="6932" extrusionOk="0">
                  <a:moveTo>
                    <a:pt x="1008" y="1"/>
                  </a:moveTo>
                  <a:cubicBezTo>
                    <a:pt x="441" y="1"/>
                    <a:pt x="0" y="473"/>
                    <a:pt x="0" y="1040"/>
                  </a:cubicBezTo>
                  <a:lnTo>
                    <a:pt x="0" y="6585"/>
                  </a:lnTo>
                  <a:cubicBezTo>
                    <a:pt x="0" y="6774"/>
                    <a:pt x="158" y="6932"/>
                    <a:pt x="347" y="6932"/>
                  </a:cubicBezTo>
                  <a:lnTo>
                    <a:pt x="1386" y="6932"/>
                  </a:lnTo>
                  <a:lnTo>
                    <a:pt x="1386" y="4285"/>
                  </a:lnTo>
                  <a:lnTo>
                    <a:pt x="662" y="4285"/>
                  </a:lnTo>
                  <a:lnTo>
                    <a:pt x="662" y="3561"/>
                  </a:lnTo>
                  <a:lnTo>
                    <a:pt x="1386" y="3561"/>
                  </a:lnTo>
                  <a:lnTo>
                    <a:pt x="1386" y="2868"/>
                  </a:lnTo>
                  <a:lnTo>
                    <a:pt x="662" y="2868"/>
                  </a:lnTo>
                  <a:lnTo>
                    <a:pt x="662" y="2143"/>
                  </a:lnTo>
                  <a:lnTo>
                    <a:pt x="1386" y="2143"/>
                  </a:lnTo>
                  <a:lnTo>
                    <a:pt x="1386" y="1418"/>
                  </a:lnTo>
                  <a:lnTo>
                    <a:pt x="662" y="1418"/>
                  </a:lnTo>
                  <a:lnTo>
                    <a:pt x="662" y="1072"/>
                  </a:lnTo>
                  <a:cubicBezTo>
                    <a:pt x="662" y="883"/>
                    <a:pt x="819" y="725"/>
                    <a:pt x="1008" y="725"/>
                  </a:cubicBezTo>
                  <a:lnTo>
                    <a:pt x="1386" y="725"/>
                  </a:lnTo>
                  <a:lnTo>
                    <a:pt x="138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6" name="Google Shape;5946;p70"/>
            <p:cNvSpPr/>
            <p:nvPr/>
          </p:nvSpPr>
          <p:spPr>
            <a:xfrm>
              <a:off x="-23354375" y="3270600"/>
              <a:ext cx="34675" cy="173300"/>
            </a:xfrm>
            <a:custGeom>
              <a:avLst/>
              <a:gdLst/>
              <a:ahLst/>
              <a:cxnLst/>
              <a:rect l="l" t="t" r="r" b="b"/>
              <a:pathLst>
                <a:path w="1387" h="6932" extrusionOk="0">
                  <a:moveTo>
                    <a:pt x="0" y="0"/>
                  </a:moveTo>
                  <a:lnTo>
                    <a:pt x="0" y="725"/>
                  </a:lnTo>
                  <a:lnTo>
                    <a:pt x="347" y="725"/>
                  </a:lnTo>
                  <a:cubicBezTo>
                    <a:pt x="568" y="725"/>
                    <a:pt x="725" y="882"/>
                    <a:pt x="725" y="1071"/>
                  </a:cubicBezTo>
                  <a:lnTo>
                    <a:pt x="725" y="1418"/>
                  </a:lnTo>
                  <a:lnTo>
                    <a:pt x="0" y="1418"/>
                  </a:lnTo>
                  <a:lnTo>
                    <a:pt x="0" y="2143"/>
                  </a:lnTo>
                  <a:lnTo>
                    <a:pt x="725" y="2143"/>
                  </a:lnTo>
                  <a:lnTo>
                    <a:pt x="725" y="2836"/>
                  </a:lnTo>
                  <a:lnTo>
                    <a:pt x="0" y="2836"/>
                  </a:lnTo>
                  <a:lnTo>
                    <a:pt x="0" y="3560"/>
                  </a:lnTo>
                  <a:lnTo>
                    <a:pt x="725" y="3560"/>
                  </a:lnTo>
                  <a:lnTo>
                    <a:pt x="725" y="4253"/>
                  </a:lnTo>
                  <a:lnTo>
                    <a:pt x="0" y="4253"/>
                  </a:lnTo>
                  <a:lnTo>
                    <a:pt x="0" y="6931"/>
                  </a:lnTo>
                  <a:lnTo>
                    <a:pt x="1040" y="6931"/>
                  </a:lnTo>
                  <a:cubicBezTo>
                    <a:pt x="1229" y="6931"/>
                    <a:pt x="1387" y="6774"/>
                    <a:pt x="1387" y="6585"/>
                  </a:cubicBezTo>
                  <a:lnTo>
                    <a:pt x="1387" y="1040"/>
                  </a:lnTo>
                  <a:cubicBezTo>
                    <a:pt x="1387" y="441"/>
                    <a:pt x="914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7" name="Google Shape;5947;p70"/>
            <p:cNvSpPr/>
            <p:nvPr/>
          </p:nvSpPr>
          <p:spPr>
            <a:xfrm>
              <a:off x="-23562300" y="3148525"/>
              <a:ext cx="191400" cy="296150"/>
            </a:xfrm>
            <a:custGeom>
              <a:avLst/>
              <a:gdLst/>
              <a:ahLst/>
              <a:cxnLst/>
              <a:rect l="l" t="t" r="r" b="b"/>
              <a:pathLst>
                <a:path w="7656" h="11846" extrusionOk="0">
                  <a:moveTo>
                    <a:pt x="5545" y="662"/>
                  </a:moveTo>
                  <a:lnTo>
                    <a:pt x="5545" y="1764"/>
                  </a:lnTo>
                  <a:lnTo>
                    <a:pt x="5545" y="4222"/>
                  </a:lnTo>
                  <a:lnTo>
                    <a:pt x="2079" y="4222"/>
                  </a:lnTo>
                  <a:lnTo>
                    <a:pt x="2079" y="1764"/>
                  </a:lnTo>
                  <a:lnTo>
                    <a:pt x="2079" y="662"/>
                  </a:lnTo>
                  <a:close/>
                  <a:moveTo>
                    <a:pt x="3434" y="4883"/>
                  </a:moveTo>
                  <a:lnTo>
                    <a:pt x="3434" y="5608"/>
                  </a:lnTo>
                  <a:lnTo>
                    <a:pt x="2079" y="5608"/>
                  </a:lnTo>
                  <a:lnTo>
                    <a:pt x="2079" y="4883"/>
                  </a:lnTo>
                  <a:close/>
                  <a:moveTo>
                    <a:pt x="5513" y="4883"/>
                  </a:moveTo>
                  <a:lnTo>
                    <a:pt x="5513" y="5608"/>
                  </a:lnTo>
                  <a:lnTo>
                    <a:pt x="4159" y="5608"/>
                  </a:lnTo>
                  <a:lnTo>
                    <a:pt x="4159" y="4883"/>
                  </a:lnTo>
                  <a:close/>
                  <a:moveTo>
                    <a:pt x="3434" y="6301"/>
                  </a:moveTo>
                  <a:lnTo>
                    <a:pt x="3434" y="7026"/>
                  </a:lnTo>
                  <a:lnTo>
                    <a:pt x="2079" y="7026"/>
                  </a:lnTo>
                  <a:lnTo>
                    <a:pt x="2079" y="6301"/>
                  </a:lnTo>
                  <a:close/>
                  <a:moveTo>
                    <a:pt x="5513" y="6301"/>
                  </a:moveTo>
                  <a:lnTo>
                    <a:pt x="5513" y="7026"/>
                  </a:lnTo>
                  <a:lnTo>
                    <a:pt x="4159" y="7026"/>
                  </a:lnTo>
                  <a:lnTo>
                    <a:pt x="4159" y="6301"/>
                  </a:lnTo>
                  <a:close/>
                  <a:moveTo>
                    <a:pt x="3434" y="7687"/>
                  </a:moveTo>
                  <a:lnTo>
                    <a:pt x="3434" y="8380"/>
                  </a:lnTo>
                  <a:lnTo>
                    <a:pt x="2079" y="8380"/>
                  </a:lnTo>
                  <a:lnTo>
                    <a:pt x="2079" y="7687"/>
                  </a:lnTo>
                  <a:close/>
                  <a:moveTo>
                    <a:pt x="5513" y="7687"/>
                  </a:moveTo>
                  <a:lnTo>
                    <a:pt x="5513" y="8380"/>
                  </a:lnTo>
                  <a:lnTo>
                    <a:pt x="4159" y="8380"/>
                  </a:lnTo>
                  <a:lnTo>
                    <a:pt x="4159" y="7687"/>
                  </a:lnTo>
                  <a:close/>
                  <a:moveTo>
                    <a:pt x="1733" y="0"/>
                  </a:moveTo>
                  <a:cubicBezTo>
                    <a:pt x="1544" y="0"/>
                    <a:pt x="1386" y="158"/>
                    <a:pt x="1386" y="347"/>
                  </a:cubicBezTo>
                  <a:lnTo>
                    <a:pt x="1386" y="1449"/>
                  </a:lnTo>
                  <a:lnTo>
                    <a:pt x="1040" y="1449"/>
                  </a:lnTo>
                  <a:cubicBezTo>
                    <a:pt x="441" y="1449"/>
                    <a:pt x="0" y="1922"/>
                    <a:pt x="0" y="2489"/>
                  </a:cubicBezTo>
                  <a:lnTo>
                    <a:pt x="0" y="11846"/>
                  </a:lnTo>
                  <a:lnTo>
                    <a:pt x="2804" y="11846"/>
                  </a:lnTo>
                  <a:lnTo>
                    <a:pt x="2804" y="10491"/>
                  </a:lnTo>
                  <a:lnTo>
                    <a:pt x="4883" y="10491"/>
                  </a:lnTo>
                  <a:cubicBezTo>
                    <a:pt x="4852" y="10586"/>
                    <a:pt x="4852" y="11688"/>
                    <a:pt x="4852" y="11846"/>
                  </a:cubicBezTo>
                  <a:lnTo>
                    <a:pt x="7656" y="11846"/>
                  </a:lnTo>
                  <a:lnTo>
                    <a:pt x="7656" y="2489"/>
                  </a:lnTo>
                  <a:cubicBezTo>
                    <a:pt x="7656" y="1890"/>
                    <a:pt x="7183" y="1449"/>
                    <a:pt x="6616" y="1449"/>
                  </a:cubicBezTo>
                  <a:lnTo>
                    <a:pt x="6270" y="1449"/>
                  </a:lnTo>
                  <a:lnTo>
                    <a:pt x="6270" y="347"/>
                  </a:lnTo>
                  <a:cubicBezTo>
                    <a:pt x="6270" y="158"/>
                    <a:pt x="6112" y="0"/>
                    <a:pt x="592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48" name="Google Shape;5948;p70"/>
          <p:cNvSpPr/>
          <p:nvPr/>
        </p:nvSpPr>
        <p:spPr>
          <a:xfrm>
            <a:off x="7087484" y="3397507"/>
            <a:ext cx="356586" cy="353876"/>
          </a:xfrm>
          <a:custGeom>
            <a:avLst/>
            <a:gdLst/>
            <a:ahLst/>
            <a:cxnLst/>
            <a:rect l="l" t="t" r="r" b="b"/>
            <a:pathLst>
              <a:path w="11973" h="11882" extrusionOk="0">
                <a:moveTo>
                  <a:pt x="6302" y="725"/>
                </a:moveTo>
                <a:lnTo>
                  <a:pt x="6302" y="1639"/>
                </a:lnTo>
                <a:cubicBezTo>
                  <a:pt x="6302" y="2111"/>
                  <a:pt x="6522" y="2552"/>
                  <a:pt x="6837" y="2867"/>
                </a:cubicBezTo>
                <a:lnTo>
                  <a:pt x="7152" y="3182"/>
                </a:lnTo>
                <a:cubicBezTo>
                  <a:pt x="6900" y="3340"/>
                  <a:pt x="6774" y="3560"/>
                  <a:pt x="6711" y="3749"/>
                </a:cubicBezTo>
                <a:cubicBezTo>
                  <a:pt x="6479" y="3517"/>
                  <a:pt x="6209" y="3407"/>
                  <a:pt x="5942" y="3407"/>
                </a:cubicBezTo>
                <a:cubicBezTo>
                  <a:pt x="5665" y="3407"/>
                  <a:pt x="5392" y="3525"/>
                  <a:pt x="5168" y="3749"/>
                </a:cubicBezTo>
                <a:cubicBezTo>
                  <a:pt x="5042" y="3497"/>
                  <a:pt x="4979" y="3340"/>
                  <a:pt x="4758" y="3151"/>
                </a:cubicBezTo>
                <a:lnTo>
                  <a:pt x="5105" y="2836"/>
                </a:lnTo>
                <a:cubicBezTo>
                  <a:pt x="5420" y="2521"/>
                  <a:pt x="5609" y="2080"/>
                  <a:pt x="5609" y="1607"/>
                </a:cubicBezTo>
                <a:lnTo>
                  <a:pt x="5609" y="725"/>
                </a:lnTo>
                <a:close/>
                <a:moveTo>
                  <a:pt x="5231" y="0"/>
                </a:moveTo>
                <a:cubicBezTo>
                  <a:pt x="5042" y="0"/>
                  <a:pt x="4884" y="158"/>
                  <a:pt x="4884" y="347"/>
                </a:cubicBezTo>
                <a:lnTo>
                  <a:pt x="4884" y="725"/>
                </a:lnTo>
                <a:lnTo>
                  <a:pt x="4884" y="1639"/>
                </a:lnTo>
                <a:cubicBezTo>
                  <a:pt x="4884" y="1922"/>
                  <a:pt x="4758" y="2206"/>
                  <a:pt x="4569" y="2395"/>
                </a:cubicBezTo>
                <a:lnTo>
                  <a:pt x="4096" y="2867"/>
                </a:lnTo>
                <a:lnTo>
                  <a:pt x="4033" y="2867"/>
                </a:lnTo>
                <a:cubicBezTo>
                  <a:pt x="2206" y="2867"/>
                  <a:pt x="127" y="7404"/>
                  <a:pt x="32" y="9830"/>
                </a:cubicBezTo>
                <a:cubicBezTo>
                  <a:pt x="1" y="11311"/>
                  <a:pt x="631" y="11846"/>
                  <a:pt x="1292" y="11846"/>
                </a:cubicBezTo>
                <a:cubicBezTo>
                  <a:pt x="1346" y="11852"/>
                  <a:pt x="1398" y="11855"/>
                  <a:pt x="1450" y="11855"/>
                </a:cubicBezTo>
                <a:cubicBezTo>
                  <a:pt x="2222" y="11855"/>
                  <a:pt x="2817" y="11224"/>
                  <a:pt x="3466" y="10869"/>
                </a:cubicBezTo>
                <a:cubicBezTo>
                  <a:pt x="4033" y="10554"/>
                  <a:pt x="4537" y="10271"/>
                  <a:pt x="4884" y="9767"/>
                </a:cubicBezTo>
                <a:cubicBezTo>
                  <a:pt x="5357" y="9137"/>
                  <a:pt x="5640" y="7593"/>
                  <a:pt x="5640" y="6144"/>
                </a:cubicBezTo>
                <a:lnTo>
                  <a:pt x="5640" y="6144"/>
                </a:lnTo>
                <a:lnTo>
                  <a:pt x="4222" y="7561"/>
                </a:lnTo>
                <a:cubicBezTo>
                  <a:pt x="4222" y="7593"/>
                  <a:pt x="4191" y="7593"/>
                  <a:pt x="4191" y="7624"/>
                </a:cubicBezTo>
                <a:cubicBezTo>
                  <a:pt x="4159" y="7687"/>
                  <a:pt x="4159" y="7687"/>
                  <a:pt x="4096" y="7687"/>
                </a:cubicBezTo>
                <a:lnTo>
                  <a:pt x="2773" y="9011"/>
                </a:lnTo>
                <a:cubicBezTo>
                  <a:pt x="2710" y="9074"/>
                  <a:pt x="2616" y="9105"/>
                  <a:pt x="2525" y="9105"/>
                </a:cubicBezTo>
                <a:cubicBezTo>
                  <a:pt x="2435" y="9105"/>
                  <a:pt x="2348" y="9074"/>
                  <a:pt x="2301" y="9011"/>
                </a:cubicBezTo>
                <a:cubicBezTo>
                  <a:pt x="2175" y="8885"/>
                  <a:pt x="2175" y="8664"/>
                  <a:pt x="2301" y="8538"/>
                </a:cubicBezTo>
                <a:lnTo>
                  <a:pt x="3435" y="7404"/>
                </a:lnTo>
                <a:lnTo>
                  <a:pt x="2994" y="6963"/>
                </a:lnTo>
                <a:cubicBezTo>
                  <a:pt x="2931" y="6900"/>
                  <a:pt x="2899" y="6805"/>
                  <a:pt x="2899" y="6742"/>
                </a:cubicBezTo>
                <a:cubicBezTo>
                  <a:pt x="2899" y="6648"/>
                  <a:pt x="2931" y="6585"/>
                  <a:pt x="2962" y="6490"/>
                </a:cubicBezTo>
                <a:cubicBezTo>
                  <a:pt x="3029" y="6424"/>
                  <a:pt x="3122" y="6384"/>
                  <a:pt x="3213" y="6384"/>
                </a:cubicBezTo>
                <a:cubicBezTo>
                  <a:pt x="3295" y="6384"/>
                  <a:pt x="3375" y="6416"/>
                  <a:pt x="3435" y="6490"/>
                </a:cubicBezTo>
                <a:lnTo>
                  <a:pt x="3907" y="6931"/>
                </a:lnTo>
                <a:lnTo>
                  <a:pt x="5546" y="5262"/>
                </a:lnTo>
                <a:lnTo>
                  <a:pt x="5451" y="4568"/>
                </a:lnTo>
                <a:lnTo>
                  <a:pt x="5703" y="4285"/>
                </a:lnTo>
                <a:cubicBezTo>
                  <a:pt x="5766" y="4222"/>
                  <a:pt x="5861" y="4190"/>
                  <a:pt x="5951" y="4190"/>
                </a:cubicBezTo>
                <a:cubicBezTo>
                  <a:pt x="6042" y="4190"/>
                  <a:pt x="6128" y="4222"/>
                  <a:pt x="6176" y="4285"/>
                </a:cubicBezTo>
                <a:lnTo>
                  <a:pt x="6459" y="4568"/>
                </a:lnTo>
                <a:cubicBezTo>
                  <a:pt x="6428" y="4789"/>
                  <a:pt x="6396" y="5010"/>
                  <a:pt x="6333" y="5262"/>
                </a:cubicBezTo>
                <a:lnTo>
                  <a:pt x="8035" y="6963"/>
                </a:lnTo>
                <a:lnTo>
                  <a:pt x="8476" y="6522"/>
                </a:lnTo>
                <a:cubicBezTo>
                  <a:pt x="8539" y="6475"/>
                  <a:pt x="8625" y="6451"/>
                  <a:pt x="8712" y="6451"/>
                </a:cubicBezTo>
                <a:cubicBezTo>
                  <a:pt x="8799" y="6451"/>
                  <a:pt x="8885" y="6475"/>
                  <a:pt x="8948" y="6522"/>
                </a:cubicBezTo>
                <a:cubicBezTo>
                  <a:pt x="9074" y="6648"/>
                  <a:pt x="9074" y="6900"/>
                  <a:pt x="8948" y="6994"/>
                </a:cubicBezTo>
                <a:lnTo>
                  <a:pt x="8507" y="7435"/>
                </a:lnTo>
                <a:lnTo>
                  <a:pt x="9641" y="8570"/>
                </a:lnTo>
                <a:cubicBezTo>
                  <a:pt x="9767" y="8696"/>
                  <a:pt x="9767" y="8948"/>
                  <a:pt x="9641" y="9042"/>
                </a:cubicBezTo>
                <a:cubicBezTo>
                  <a:pt x="9594" y="9105"/>
                  <a:pt x="9507" y="9137"/>
                  <a:pt x="9417" y="9137"/>
                </a:cubicBezTo>
                <a:cubicBezTo>
                  <a:pt x="9326" y="9137"/>
                  <a:pt x="9232" y="9105"/>
                  <a:pt x="9169" y="9042"/>
                </a:cubicBezTo>
                <a:lnTo>
                  <a:pt x="6302" y="6175"/>
                </a:lnTo>
                <a:lnTo>
                  <a:pt x="6302" y="6175"/>
                </a:lnTo>
                <a:cubicBezTo>
                  <a:pt x="6270" y="7624"/>
                  <a:pt x="6585" y="9168"/>
                  <a:pt x="7058" y="9798"/>
                </a:cubicBezTo>
                <a:cubicBezTo>
                  <a:pt x="7404" y="10302"/>
                  <a:pt x="7909" y="10617"/>
                  <a:pt x="8476" y="10901"/>
                </a:cubicBezTo>
                <a:cubicBezTo>
                  <a:pt x="9136" y="11291"/>
                  <a:pt x="9711" y="11882"/>
                  <a:pt x="10527" y="11882"/>
                </a:cubicBezTo>
                <a:cubicBezTo>
                  <a:pt x="10567" y="11882"/>
                  <a:pt x="10608" y="11881"/>
                  <a:pt x="10649" y="11878"/>
                </a:cubicBezTo>
                <a:cubicBezTo>
                  <a:pt x="11028" y="11846"/>
                  <a:pt x="11973" y="11626"/>
                  <a:pt x="11910" y="9893"/>
                </a:cubicBezTo>
                <a:cubicBezTo>
                  <a:pt x="11752" y="7372"/>
                  <a:pt x="9673" y="2836"/>
                  <a:pt x="7846" y="2836"/>
                </a:cubicBezTo>
                <a:lnTo>
                  <a:pt x="7751" y="2836"/>
                </a:lnTo>
                <a:lnTo>
                  <a:pt x="7310" y="2363"/>
                </a:lnTo>
                <a:cubicBezTo>
                  <a:pt x="7089" y="2174"/>
                  <a:pt x="6963" y="1891"/>
                  <a:pt x="6963" y="1607"/>
                </a:cubicBezTo>
                <a:lnTo>
                  <a:pt x="6963" y="725"/>
                </a:lnTo>
                <a:lnTo>
                  <a:pt x="6963" y="347"/>
                </a:lnTo>
                <a:cubicBezTo>
                  <a:pt x="6963" y="158"/>
                  <a:pt x="6806" y="0"/>
                  <a:pt x="6617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49" name="Google Shape;5949;p70"/>
          <p:cNvGrpSpPr/>
          <p:nvPr/>
        </p:nvGrpSpPr>
        <p:grpSpPr>
          <a:xfrm>
            <a:off x="7088911" y="3858427"/>
            <a:ext cx="352833" cy="332194"/>
            <a:chOff x="-23615075" y="3906200"/>
            <a:chExt cx="296175" cy="278850"/>
          </a:xfrm>
        </p:grpSpPr>
        <p:sp>
          <p:nvSpPr>
            <p:cNvPr id="5950" name="Google Shape;5950;p70"/>
            <p:cNvSpPr/>
            <p:nvPr/>
          </p:nvSpPr>
          <p:spPr>
            <a:xfrm>
              <a:off x="-23615075" y="3954250"/>
              <a:ext cx="296175" cy="193775"/>
            </a:xfrm>
            <a:custGeom>
              <a:avLst/>
              <a:gdLst/>
              <a:ahLst/>
              <a:cxnLst/>
              <a:rect l="l" t="t" r="r" b="b"/>
              <a:pathLst>
                <a:path w="11847" h="7751" extrusionOk="0">
                  <a:moveTo>
                    <a:pt x="10838" y="2993"/>
                  </a:moveTo>
                  <a:cubicBezTo>
                    <a:pt x="11027" y="2993"/>
                    <a:pt x="11185" y="3119"/>
                    <a:pt x="11185" y="3340"/>
                  </a:cubicBezTo>
                  <a:cubicBezTo>
                    <a:pt x="11153" y="3403"/>
                    <a:pt x="11153" y="3497"/>
                    <a:pt x="11059" y="3529"/>
                  </a:cubicBezTo>
                  <a:cubicBezTo>
                    <a:pt x="10996" y="3592"/>
                    <a:pt x="10901" y="3687"/>
                    <a:pt x="10806" y="3687"/>
                  </a:cubicBezTo>
                  <a:lnTo>
                    <a:pt x="1040" y="3687"/>
                  </a:lnTo>
                  <a:cubicBezTo>
                    <a:pt x="914" y="3687"/>
                    <a:pt x="819" y="3655"/>
                    <a:pt x="756" y="3529"/>
                  </a:cubicBezTo>
                  <a:cubicBezTo>
                    <a:pt x="725" y="3497"/>
                    <a:pt x="662" y="3403"/>
                    <a:pt x="662" y="3340"/>
                  </a:cubicBezTo>
                  <a:cubicBezTo>
                    <a:pt x="662" y="3119"/>
                    <a:pt x="819" y="2993"/>
                    <a:pt x="1040" y="2993"/>
                  </a:cubicBezTo>
                  <a:close/>
                  <a:moveTo>
                    <a:pt x="9735" y="4411"/>
                  </a:moveTo>
                  <a:cubicBezTo>
                    <a:pt x="9641" y="4947"/>
                    <a:pt x="9357" y="5671"/>
                    <a:pt x="8507" y="6364"/>
                  </a:cubicBezTo>
                  <a:cubicBezTo>
                    <a:pt x="8444" y="6396"/>
                    <a:pt x="8349" y="6459"/>
                    <a:pt x="8318" y="6459"/>
                  </a:cubicBezTo>
                  <a:cubicBezTo>
                    <a:pt x="8192" y="6459"/>
                    <a:pt x="8129" y="6396"/>
                    <a:pt x="8034" y="6333"/>
                  </a:cubicBezTo>
                  <a:cubicBezTo>
                    <a:pt x="7908" y="6175"/>
                    <a:pt x="7971" y="5986"/>
                    <a:pt x="8066" y="5860"/>
                  </a:cubicBezTo>
                  <a:cubicBezTo>
                    <a:pt x="8696" y="5356"/>
                    <a:pt x="8948" y="4821"/>
                    <a:pt x="9011" y="4411"/>
                  </a:cubicBezTo>
                  <a:close/>
                  <a:moveTo>
                    <a:pt x="3497" y="0"/>
                  </a:moveTo>
                  <a:cubicBezTo>
                    <a:pt x="3434" y="95"/>
                    <a:pt x="3340" y="221"/>
                    <a:pt x="3214" y="347"/>
                  </a:cubicBezTo>
                  <a:lnTo>
                    <a:pt x="2237" y="1324"/>
                  </a:lnTo>
                  <a:cubicBezTo>
                    <a:pt x="2111" y="1450"/>
                    <a:pt x="1985" y="1576"/>
                    <a:pt x="1765" y="1639"/>
                  </a:cubicBezTo>
                  <a:lnTo>
                    <a:pt x="2174" y="2237"/>
                  </a:lnTo>
                  <a:lnTo>
                    <a:pt x="1040" y="2237"/>
                  </a:lnTo>
                  <a:cubicBezTo>
                    <a:pt x="441" y="2237"/>
                    <a:pt x="0" y="2710"/>
                    <a:pt x="0" y="3245"/>
                  </a:cubicBezTo>
                  <a:cubicBezTo>
                    <a:pt x="0" y="3497"/>
                    <a:pt x="63" y="3687"/>
                    <a:pt x="189" y="3876"/>
                  </a:cubicBezTo>
                  <a:cubicBezTo>
                    <a:pt x="315" y="4096"/>
                    <a:pt x="504" y="4191"/>
                    <a:pt x="756" y="4254"/>
                  </a:cubicBezTo>
                  <a:cubicBezTo>
                    <a:pt x="945" y="6018"/>
                    <a:pt x="1765" y="6932"/>
                    <a:pt x="2930" y="7719"/>
                  </a:cubicBezTo>
                  <a:cubicBezTo>
                    <a:pt x="2962" y="7751"/>
                    <a:pt x="3025" y="7751"/>
                    <a:pt x="3119" y="7751"/>
                  </a:cubicBezTo>
                  <a:lnTo>
                    <a:pt x="8696" y="7751"/>
                  </a:lnTo>
                  <a:cubicBezTo>
                    <a:pt x="8790" y="7751"/>
                    <a:pt x="8822" y="7719"/>
                    <a:pt x="8916" y="7719"/>
                  </a:cubicBezTo>
                  <a:cubicBezTo>
                    <a:pt x="10239" y="6805"/>
                    <a:pt x="10932" y="5671"/>
                    <a:pt x="11090" y="4254"/>
                  </a:cubicBezTo>
                  <a:cubicBezTo>
                    <a:pt x="11311" y="4159"/>
                    <a:pt x="11500" y="4033"/>
                    <a:pt x="11626" y="3876"/>
                  </a:cubicBezTo>
                  <a:cubicBezTo>
                    <a:pt x="11752" y="3687"/>
                    <a:pt x="11815" y="3497"/>
                    <a:pt x="11815" y="3245"/>
                  </a:cubicBezTo>
                  <a:cubicBezTo>
                    <a:pt x="11846" y="2741"/>
                    <a:pt x="11374" y="2269"/>
                    <a:pt x="10775" y="2269"/>
                  </a:cubicBezTo>
                  <a:lnTo>
                    <a:pt x="10712" y="2269"/>
                  </a:lnTo>
                  <a:cubicBezTo>
                    <a:pt x="10996" y="1733"/>
                    <a:pt x="11153" y="1135"/>
                    <a:pt x="11153" y="536"/>
                  </a:cubicBezTo>
                  <a:cubicBezTo>
                    <a:pt x="11153" y="347"/>
                    <a:pt x="10996" y="189"/>
                    <a:pt x="10775" y="189"/>
                  </a:cubicBezTo>
                  <a:cubicBezTo>
                    <a:pt x="9326" y="189"/>
                    <a:pt x="8034" y="1009"/>
                    <a:pt x="7404" y="2269"/>
                  </a:cubicBezTo>
                  <a:lnTo>
                    <a:pt x="6301" y="2269"/>
                  </a:lnTo>
                  <a:lnTo>
                    <a:pt x="349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1" name="Google Shape;5951;p70"/>
            <p:cNvSpPr/>
            <p:nvPr/>
          </p:nvSpPr>
          <p:spPr>
            <a:xfrm>
              <a:off x="-23615075" y="3906200"/>
              <a:ext cx="77200" cy="77225"/>
            </a:xfrm>
            <a:custGeom>
              <a:avLst/>
              <a:gdLst/>
              <a:ahLst/>
              <a:cxnLst/>
              <a:rect l="l" t="t" r="r" b="b"/>
              <a:pathLst>
                <a:path w="3088" h="3089" extrusionOk="0">
                  <a:moveTo>
                    <a:pt x="2009" y="1"/>
                  </a:moveTo>
                  <a:cubicBezTo>
                    <a:pt x="1733" y="1"/>
                    <a:pt x="1465" y="95"/>
                    <a:pt x="1292" y="284"/>
                  </a:cubicBezTo>
                  <a:lnTo>
                    <a:pt x="315" y="1292"/>
                  </a:lnTo>
                  <a:cubicBezTo>
                    <a:pt x="126" y="1481"/>
                    <a:pt x="0" y="1765"/>
                    <a:pt x="0" y="2017"/>
                  </a:cubicBezTo>
                  <a:cubicBezTo>
                    <a:pt x="0" y="2301"/>
                    <a:pt x="126" y="2584"/>
                    <a:pt x="315" y="2773"/>
                  </a:cubicBezTo>
                  <a:cubicBezTo>
                    <a:pt x="504" y="2962"/>
                    <a:pt x="756" y="3088"/>
                    <a:pt x="1040" y="3088"/>
                  </a:cubicBezTo>
                  <a:cubicBezTo>
                    <a:pt x="1292" y="3088"/>
                    <a:pt x="1576" y="2962"/>
                    <a:pt x="1765" y="2773"/>
                  </a:cubicBezTo>
                  <a:lnTo>
                    <a:pt x="2773" y="1796"/>
                  </a:lnTo>
                  <a:cubicBezTo>
                    <a:pt x="2962" y="1576"/>
                    <a:pt x="3088" y="1324"/>
                    <a:pt x="3088" y="1040"/>
                  </a:cubicBezTo>
                  <a:cubicBezTo>
                    <a:pt x="3088" y="757"/>
                    <a:pt x="2962" y="505"/>
                    <a:pt x="2773" y="284"/>
                  </a:cubicBezTo>
                  <a:cubicBezTo>
                    <a:pt x="2568" y="95"/>
                    <a:pt x="2284" y="1"/>
                    <a:pt x="20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2" name="Google Shape;5952;p70"/>
            <p:cNvSpPr/>
            <p:nvPr/>
          </p:nvSpPr>
          <p:spPr>
            <a:xfrm>
              <a:off x="-23543400" y="4167700"/>
              <a:ext cx="153600" cy="17350"/>
            </a:xfrm>
            <a:custGeom>
              <a:avLst/>
              <a:gdLst/>
              <a:ahLst/>
              <a:cxnLst/>
              <a:rect l="l" t="t" r="r" b="b"/>
              <a:pathLst>
                <a:path w="6144" h="694" extrusionOk="0">
                  <a:moveTo>
                    <a:pt x="0" y="0"/>
                  </a:moveTo>
                  <a:cubicBezTo>
                    <a:pt x="158" y="378"/>
                    <a:pt x="536" y="693"/>
                    <a:pt x="1008" y="693"/>
                  </a:cubicBezTo>
                  <a:lnTo>
                    <a:pt x="5167" y="693"/>
                  </a:lnTo>
                  <a:cubicBezTo>
                    <a:pt x="5608" y="693"/>
                    <a:pt x="5986" y="441"/>
                    <a:pt x="614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53" name="Google Shape;5953;p70"/>
          <p:cNvSpPr/>
          <p:nvPr/>
        </p:nvSpPr>
        <p:spPr>
          <a:xfrm>
            <a:off x="6207743" y="4290395"/>
            <a:ext cx="351880" cy="350957"/>
          </a:xfrm>
          <a:custGeom>
            <a:avLst/>
            <a:gdLst/>
            <a:ahLst/>
            <a:cxnLst/>
            <a:rect l="l" t="t" r="r" b="b"/>
            <a:pathLst>
              <a:path w="11815" h="11784" extrusionOk="0">
                <a:moveTo>
                  <a:pt x="6616" y="3434"/>
                </a:moveTo>
                <a:cubicBezTo>
                  <a:pt x="7215" y="3434"/>
                  <a:pt x="7625" y="3907"/>
                  <a:pt x="7625" y="4474"/>
                </a:cubicBezTo>
                <a:lnTo>
                  <a:pt x="7625" y="5514"/>
                </a:lnTo>
                <a:lnTo>
                  <a:pt x="6742" y="5514"/>
                </a:lnTo>
                <a:cubicBezTo>
                  <a:pt x="6648" y="5451"/>
                  <a:pt x="6585" y="5325"/>
                  <a:pt x="6490" y="5262"/>
                </a:cubicBezTo>
                <a:cubicBezTo>
                  <a:pt x="5986" y="4789"/>
                  <a:pt x="5388" y="4411"/>
                  <a:pt x="4695" y="4222"/>
                </a:cubicBezTo>
                <a:lnTo>
                  <a:pt x="4569" y="3434"/>
                </a:lnTo>
                <a:close/>
                <a:moveTo>
                  <a:pt x="3466" y="4884"/>
                </a:moveTo>
                <a:lnTo>
                  <a:pt x="3466" y="5577"/>
                </a:lnTo>
                <a:cubicBezTo>
                  <a:pt x="3056" y="5640"/>
                  <a:pt x="2678" y="5797"/>
                  <a:pt x="2363" y="6018"/>
                </a:cubicBezTo>
                <a:lnTo>
                  <a:pt x="1891" y="5577"/>
                </a:lnTo>
                <a:cubicBezTo>
                  <a:pt x="2332" y="5199"/>
                  <a:pt x="2867" y="4978"/>
                  <a:pt x="3466" y="4884"/>
                </a:cubicBezTo>
                <a:close/>
                <a:moveTo>
                  <a:pt x="4128" y="4852"/>
                </a:moveTo>
                <a:cubicBezTo>
                  <a:pt x="4726" y="4947"/>
                  <a:pt x="5262" y="5167"/>
                  <a:pt x="5703" y="5514"/>
                </a:cubicBezTo>
                <a:lnTo>
                  <a:pt x="5230" y="6049"/>
                </a:lnTo>
                <a:cubicBezTo>
                  <a:pt x="4915" y="5797"/>
                  <a:pt x="4537" y="5640"/>
                  <a:pt x="4128" y="5577"/>
                </a:cubicBezTo>
                <a:lnTo>
                  <a:pt x="4128" y="4852"/>
                </a:lnTo>
                <a:close/>
                <a:moveTo>
                  <a:pt x="1387" y="6049"/>
                </a:moveTo>
                <a:lnTo>
                  <a:pt x="1859" y="6522"/>
                </a:lnTo>
                <a:cubicBezTo>
                  <a:pt x="1607" y="6837"/>
                  <a:pt x="1450" y="7215"/>
                  <a:pt x="1387" y="7625"/>
                </a:cubicBezTo>
                <a:lnTo>
                  <a:pt x="662" y="7625"/>
                </a:lnTo>
                <a:cubicBezTo>
                  <a:pt x="788" y="7026"/>
                  <a:pt x="1009" y="6459"/>
                  <a:pt x="1387" y="6049"/>
                </a:cubicBezTo>
                <a:close/>
                <a:moveTo>
                  <a:pt x="6175" y="6049"/>
                </a:moveTo>
                <a:cubicBezTo>
                  <a:pt x="6553" y="6459"/>
                  <a:pt x="6774" y="7026"/>
                  <a:pt x="6837" y="7625"/>
                </a:cubicBezTo>
                <a:lnTo>
                  <a:pt x="6175" y="7625"/>
                </a:lnTo>
                <a:cubicBezTo>
                  <a:pt x="6112" y="7215"/>
                  <a:pt x="5955" y="6837"/>
                  <a:pt x="5703" y="6522"/>
                </a:cubicBezTo>
                <a:lnTo>
                  <a:pt x="6175" y="6049"/>
                </a:lnTo>
                <a:close/>
                <a:moveTo>
                  <a:pt x="1418" y="8318"/>
                </a:moveTo>
                <a:cubicBezTo>
                  <a:pt x="1481" y="8727"/>
                  <a:pt x="1670" y="9105"/>
                  <a:pt x="1891" y="9420"/>
                </a:cubicBezTo>
                <a:lnTo>
                  <a:pt x="1418" y="9893"/>
                </a:lnTo>
                <a:cubicBezTo>
                  <a:pt x="1009" y="9452"/>
                  <a:pt x="788" y="8916"/>
                  <a:pt x="693" y="8318"/>
                </a:cubicBezTo>
                <a:close/>
                <a:moveTo>
                  <a:pt x="6931" y="8318"/>
                </a:moveTo>
                <a:cubicBezTo>
                  <a:pt x="6805" y="8916"/>
                  <a:pt x="6585" y="9452"/>
                  <a:pt x="6207" y="9893"/>
                </a:cubicBezTo>
                <a:lnTo>
                  <a:pt x="5766" y="9420"/>
                </a:lnTo>
                <a:cubicBezTo>
                  <a:pt x="5986" y="9105"/>
                  <a:pt x="6144" y="8727"/>
                  <a:pt x="6207" y="8318"/>
                </a:cubicBezTo>
                <a:close/>
                <a:moveTo>
                  <a:pt x="2363" y="9893"/>
                </a:moveTo>
                <a:cubicBezTo>
                  <a:pt x="2678" y="10145"/>
                  <a:pt x="3056" y="10303"/>
                  <a:pt x="3466" y="10366"/>
                </a:cubicBezTo>
                <a:lnTo>
                  <a:pt x="3466" y="11027"/>
                </a:lnTo>
                <a:cubicBezTo>
                  <a:pt x="2867" y="10964"/>
                  <a:pt x="2332" y="10712"/>
                  <a:pt x="1891" y="10366"/>
                </a:cubicBezTo>
                <a:lnTo>
                  <a:pt x="2363" y="9893"/>
                </a:lnTo>
                <a:close/>
                <a:moveTo>
                  <a:pt x="5230" y="9861"/>
                </a:moveTo>
                <a:lnTo>
                  <a:pt x="5703" y="10334"/>
                </a:lnTo>
                <a:cubicBezTo>
                  <a:pt x="5262" y="10744"/>
                  <a:pt x="4726" y="10996"/>
                  <a:pt x="4128" y="11027"/>
                </a:cubicBezTo>
                <a:lnTo>
                  <a:pt x="4128" y="10334"/>
                </a:lnTo>
                <a:cubicBezTo>
                  <a:pt x="4537" y="10240"/>
                  <a:pt x="4915" y="10082"/>
                  <a:pt x="5230" y="9861"/>
                </a:cubicBezTo>
                <a:close/>
                <a:moveTo>
                  <a:pt x="9326" y="10366"/>
                </a:moveTo>
                <a:cubicBezTo>
                  <a:pt x="9546" y="10366"/>
                  <a:pt x="9704" y="10523"/>
                  <a:pt x="9704" y="10712"/>
                </a:cubicBezTo>
                <a:cubicBezTo>
                  <a:pt x="9672" y="10933"/>
                  <a:pt x="9546" y="11090"/>
                  <a:pt x="9326" y="11090"/>
                </a:cubicBezTo>
                <a:cubicBezTo>
                  <a:pt x="9137" y="11090"/>
                  <a:pt x="8979" y="10933"/>
                  <a:pt x="8979" y="10712"/>
                </a:cubicBezTo>
                <a:cubicBezTo>
                  <a:pt x="8979" y="10523"/>
                  <a:pt x="9137" y="10366"/>
                  <a:pt x="9326" y="10366"/>
                </a:cubicBezTo>
                <a:close/>
                <a:moveTo>
                  <a:pt x="1103" y="0"/>
                </a:moveTo>
                <a:cubicBezTo>
                  <a:pt x="504" y="0"/>
                  <a:pt x="63" y="473"/>
                  <a:pt x="63" y="1040"/>
                </a:cubicBezTo>
                <a:cubicBezTo>
                  <a:pt x="63" y="1576"/>
                  <a:pt x="536" y="2048"/>
                  <a:pt x="1103" y="2048"/>
                </a:cubicBezTo>
                <a:cubicBezTo>
                  <a:pt x="2048" y="2048"/>
                  <a:pt x="2363" y="2836"/>
                  <a:pt x="2489" y="3497"/>
                </a:cubicBezTo>
                <a:lnTo>
                  <a:pt x="2584" y="4348"/>
                </a:lnTo>
                <a:cubicBezTo>
                  <a:pt x="1072" y="4852"/>
                  <a:pt x="0" y="6301"/>
                  <a:pt x="0" y="7971"/>
                </a:cubicBezTo>
                <a:cubicBezTo>
                  <a:pt x="0" y="10050"/>
                  <a:pt x="1702" y="11783"/>
                  <a:pt x="3812" y="11783"/>
                </a:cubicBezTo>
                <a:cubicBezTo>
                  <a:pt x="5797" y="11783"/>
                  <a:pt x="7436" y="10240"/>
                  <a:pt x="7593" y="8318"/>
                </a:cubicBezTo>
                <a:lnTo>
                  <a:pt x="9011" y="8318"/>
                </a:lnTo>
                <a:lnTo>
                  <a:pt x="9011" y="9767"/>
                </a:lnTo>
                <a:cubicBezTo>
                  <a:pt x="8633" y="9924"/>
                  <a:pt x="8318" y="10271"/>
                  <a:pt x="8318" y="10744"/>
                </a:cubicBezTo>
                <a:cubicBezTo>
                  <a:pt x="8318" y="11342"/>
                  <a:pt x="8790" y="11783"/>
                  <a:pt x="9326" y="11783"/>
                </a:cubicBezTo>
                <a:cubicBezTo>
                  <a:pt x="9767" y="11783"/>
                  <a:pt x="10145" y="11500"/>
                  <a:pt x="10302" y="11059"/>
                </a:cubicBezTo>
                <a:lnTo>
                  <a:pt x="11468" y="11059"/>
                </a:lnTo>
                <a:cubicBezTo>
                  <a:pt x="11657" y="11059"/>
                  <a:pt x="11815" y="10901"/>
                  <a:pt x="11815" y="10712"/>
                </a:cubicBezTo>
                <a:cubicBezTo>
                  <a:pt x="11815" y="10555"/>
                  <a:pt x="11657" y="10397"/>
                  <a:pt x="11468" y="10397"/>
                </a:cubicBezTo>
                <a:lnTo>
                  <a:pt x="10302" y="10397"/>
                </a:lnTo>
                <a:cubicBezTo>
                  <a:pt x="10208" y="10145"/>
                  <a:pt x="9956" y="9893"/>
                  <a:pt x="9672" y="9767"/>
                </a:cubicBezTo>
                <a:lnTo>
                  <a:pt x="9672" y="8318"/>
                </a:lnTo>
                <a:lnTo>
                  <a:pt x="10744" y="8318"/>
                </a:lnTo>
                <a:cubicBezTo>
                  <a:pt x="10933" y="8318"/>
                  <a:pt x="11122" y="8160"/>
                  <a:pt x="11122" y="7971"/>
                </a:cubicBezTo>
                <a:cubicBezTo>
                  <a:pt x="11122" y="7782"/>
                  <a:pt x="10933" y="7593"/>
                  <a:pt x="10744" y="7593"/>
                </a:cubicBezTo>
                <a:lnTo>
                  <a:pt x="10397" y="7593"/>
                </a:lnTo>
                <a:lnTo>
                  <a:pt x="10397" y="7247"/>
                </a:lnTo>
                <a:cubicBezTo>
                  <a:pt x="10397" y="6301"/>
                  <a:pt x="9609" y="5514"/>
                  <a:pt x="8664" y="5514"/>
                </a:cubicBezTo>
                <a:lnTo>
                  <a:pt x="8318" y="5514"/>
                </a:lnTo>
                <a:lnTo>
                  <a:pt x="8318" y="4506"/>
                </a:lnTo>
                <a:cubicBezTo>
                  <a:pt x="8318" y="3560"/>
                  <a:pt x="7530" y="2773"/>
                  <a:pt x="6585" y="2773"/>
                </a:cubicBezTo>
                <a:lnTo>
                  <a:pt x="4411" y="2773"/>
                </a:lnTo>
                <a:cubicBezTo>
                  <a:pt x="3970" y="1040"/>
                  <a:pt x="2741" y="0"/>
                  <a:pt x="1103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54" name="Google Shape;5954;p70"/>
          <p:cNvGrpSpPr/>
          <p:nvPr/>
        </p:nvGrpSpPr>
        <p:grpSpPr>
          <a:xfrm>
            <a:off x="6637880" y="1532068"/>
            <a:ext cx="353757" cy="352565"/>
            <a:chOff x="-26980600" y="3175500"/>
            <a:chExt cx="296950" cy="295950"/>
          </a:xfrm>
        </p:grpSpPr>
        <p:sp>
          <p:nvSpPr>
            <p:cNvPr id="5955" name="Google Shape;5955;p70"/>
            <p:cNvSpPr/>
            <p:nvPr/>
          </p:nvSpPr>
          <p:spPr>
            <a:xfrm>
              <a:off x="-26798650" y="3175500"/>
              <a:ext cx="115000" cy="114025"/>
            </a:xfrm>
            <a:custGeom>
              <a:avLst/>
              <a:gdLst/>
              <a:ahLst/>
              <a:cxnLst/>
              <a:rect l="l" t="t" r="r" b="b"/>
              <a:pathLst>
                <a:path w="4600" h="4561" extrusionOk="0">
                  <a:moveTo>
                    <a:pt x="1115" y="0"/>
                  </a:moveTo>
                  <a:cubicBezTo>
                    <a:pt x="851" y="0"/>
                    <a:pt x="583" y="102"/>
                    <a:pt x="378" y="307"/>
                  </a:cubicBezTo>
                  <a:cubicBezTo>
                    <a:pt x="0" y="685"/>
                    <a:pt x="0" y="1378"/>
                    <a:pt x="378" y="1756"/>
                  </a:cubicBezTo>
                  <a:lnTo>
                    <a:pt x="2773" y="4245"/>
                  </a:lnTo>
                  <a:cubicBezTo>
                    <a:pt x="2962" y="4434"/>
                    <a:pt x="3245" y="4560"/>
                    <a:pt x="3529" y="4560"/>
                  </a:cubicBezTo>
                  <a:cubicBezTo>
                    <a:pt x="3812" y="4560"/>
                    <a:pt x="4064" y="4434"/>
                    <a:pt x="4285" y="4245"/>
                  </a:cubicBezTo>
                  <a:cubicBezTo>
                    <a:pt x="4474" y="4056"/>
                    <a:pt x="4600" y="3773"/>
                    <a:pt x="4600" y="3489"/>
                  </a:cubicBezTo>
                  <a:cubicBezTo>
                    <a:pt x="4600" y="3206"/>
                    <a:pt x="4474" y="2954"/>
                    <a:pt x="4285" y="2733"/>
                  </a:cubicBezTo>
                  <a:lnTo>
                    <a:pt x="1828" y="307"/>
                  </a:lnTo>
                  <a:cubicBezTo>
                    <a:pt x="1639" y="102"/>
                    <a:pt x="1379" y="0"/>
                    <a:pt x="111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6" name="Google Shape;5956;p70"/>
            <p:cNvSpPr/>
            <p:nvPr/>
          </p:nvSpPr>
          <p:spPr>
            <a:xfrm>
              <a:off x="-26980600" y="3325725"/>
              <a:ext cx="168575" cy="145725"/>
            </a:xfrm>
            <a:custGeom>
              <a:avLst/>
              <a:gdLst/>
              <a:ahLst/>
              <a:cxnLst/>
              <a:rect l="l" t="t" r="r" b="b"/>
              <a:pathLst>
                <a:path w="6743" h="5829" extrusionOk="0">
                  <a:moveTo>
                    <a:pt x="3797" y="2167"/>
                  </a:moveTo>
                  <a:cubicBezTo>
                    <a:pt x="3884" y="2167"/>
                    <a:pt x="3970" y="2190"/>
                    <a:pt x="4033" y="2237"/>
                  </a:cubicBezTo>
                  <a:cubicBezTo>
                    <a:pt x="4159" y="2363"/>
                    <a:pt x="4159" y="2616"/>
                    <a:pt x="4033" y="2710"/>
                  </a:cubicBezTo>
                  <a:cubicBezTo>
                    <a:pt x="3970" y="2773"/>
                    <a:pt x="3884" y="2805"/>
                    <a:pt x="3797" y="2805"/>
                  </a:cubicBezTo>
                  <a:cubicBezTo>
                    <a:pt x="3710" y="2805"/>
                    <a:pt x="3624" y="2773"/>
                    <a:pt x="3561" y="2710"/>
                  </a:cubicBezTo>
                  <a:cubicBezTo>
                    <a:pt x="3435" y="2616"/>
                    <a:pt x="3435" y="2363"/>
                    <a:pt x="3561" y="2237"/>
                  </a:cubicBezTo>
                  <a:cubicBezTo>
                    <a:pt x="3624" y="2190"/>
                    <a:pt x="3710" y="2167"/>
                    <a:pt x="3797" y="2167"/>
                  </a:cubicBezTo>
                  <a:close/>
                  <a:moveTo>
                    <a:pt x="2336" y="2639"/>
                  </a:moveTo>
                  <a:cubicBezTo>
                    <a:pt x="2426" y="2639"/>
                    <a:pt x="2521" y="2663"/>
                    <a:pt x="2584" y="2710"/>
                  </a:cubicBezTo>
                  <a:cubicBezTo>
                    <a:pt x="2679" y="2836"/>
                    <a:pt x="2679" y="3057"/>
                    <a:pt x="2584" y="3183"/>
                  </a:cubicBezTo>
                  <a:cubicBezTo>
                    <a:pt x="2521" y="3246"/>
                    <a:pt x="2426" y="3277"/>
                    <a:pt x="2336" y="3277"/>
                  </a:cubicBezTo>
                  <a:cubicBezTo>
                    <a:pt x="2245" y="3277"/>
                    <a:pt x="2159" y="3246"/>
                    <a:pt x="2111" y="3183"/>
                  </a:cubicBezTo>
                  <a:cubicBezTo>
                    <a:pt x="1985" y="3057"/>
                    <a:pt x="1985" y="2868"/>
                    <a:pt x="2111" y="2710"/>
                  </a:cubicBezTo>
                  <a:cubicBezTo>
                    <a:pt x="2159" y="2663"/>
                    <a:pt x="2245" y="2639"/>
                    <a:pt x="2336" y="2639"/>
                  </a:cubicBezTo>
                  <a:close/>
                  <a:moveTo>
                    <a:pt x="2931" y="1"/>
                  </a:moveTo>
                  <a:lnTo>
                    <a:pt x="599" y="2332"/>
                  </a:lnTo>
                  <a:cubicBezTo>
                    <a:pt x="221" y="2710"/>
                    <a:pt x="1" y="3214"/>
                    <a:pt x="1" y="3781"/>
                  </a:cubicBezTo>
                  <a:cubicBezTo>
                    <a:pt x="1" y="4317"/>
                    <a:pt x="221" y="4852"/>
                    <a:pt x="599" y="5230"/>
                  </a:cubicBezTo>
                  <a:cubicBezTo>
                    <a:pt x="1009" y="5608"/>
                    <a:pt x="1513" y="5829"/>
                    <a:pt x="2048" y="5829"/>
                  </a:cubicBezTo>
                  <a:cubicBezTo>
                    <a:pt x="2616" y="5829"/>
                    <a:pt x="3120" y="5640"/>
                    <a:pt x="3529" y="5230"/>
                  </a:cubicBezTo>
                  <a:lnTo>
                    <a:pt x="6743" y="2048"/>
                  </a:lnTo>
                  <a:cubicBezTo>
                    <a:pt x="6743" y="2017"/>
                    <a:pt x="6711" y="1954"/>
                    <a:pt x="6711" y="1922"/>
                  </a:cubicBezTo>
                  <a:cubicBezTo>
                    <a:pt x="6396" y="1418"/>
                    <a:pt x="5829" y="1103"/>
                    <a:pt x="5136" y="1103"/>
                  </a:cubicBezTo>
                  <a:lnTo>
                    <a:pt x="5104" y="1103"/>
                  </a:lnTo>
                  <a:cubicBezTo>
                    <a:pt x="5075" y="1104"/>
                    <a:pt x="5045" y="1105"/>
                    <a:pt x="5016" y="1105"/>
                  </a:cubicBezTo>
                  <a:cubicBezTo>
                    <a:pt x="4168" y="1105"/>
                    <a:pt x="3387" y="670"/>
                    <a:pt x="29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7" name="Google Shape;5957;p70"/>
            <p:cNvSpPr/>
            <p:nvPr/>
          </p:nvSpPr>
          <p:spPr>
            <a:xfrm>
              <a:off x="-26893950" y="3226500"/>
              <a:ext cx="159125" cy="137850"/>
            </a:xfrm>
            <a:custGeom>
              <a:avLst/>
              <a:gdLst/>
              <a:ahLst/>
              <a:cxnLst/>
              <a:rect l="l" t="t" r="r" b="b"/>
              <a:pathLst>
                <a:path w="6365" h="5514" extrusionOk="0">
                  <a:moveTo>
                    <a:pt x="3403" y="0"/>
                  </a:moveTo>
                  <a:lnTo>
                    <a:pt x="2678" y="693"/>
                  </a:lnTo>
                  <a:lnTo>
                    <a:pt x="2300" y="1103"/>
                  </a:lnTo>
                  <a:lnTo>
                    <a:pt x="3056" y="1859"/>
                  </a:lnTo>
                  <a:cubicBezTo>
                    <a:pt x="3151" y="1953"/>
                    <a:pt x="3151" y="2205"/>
                    <a:pt x="3056" y="2331"/>
                  </a:cubicBezTo>
                  <a:cubicBezTo>
                    <a:pt x="2962" y="2394"/>
                    <a:pt x="2899" y="2426"/>
                    <a:pt x="2804" y="2426"/>
                  </a:cubicBezTo>
                  <a:cubicBezTo>
                    <a:pt x="2741" y="2426"/>
                    <a:pt x="2615" y="2394"/>
                    <a:pt x="2584" y="2331"/>
                  </a:cubicBezTo>
                  <a:lnTo>
                    <a:pt x="1827" y="1575"/>
                  </a:lnTo>
                  <a:lnTo>
                    <a:pt x="1355" y="2048"/>
                  </a:lnTo>
                  <a:lnTo>
                    <a:pt x="2111" y="2804"/>
                  </a:lnTo>
                  <a:cubicBezTo>
                    <a:pt x="2205" y="2898"/>
                    <a:pt x="2205" y="3150"/>
                    <a:pt x="2111" y="3277"/>
                  </a:cubicBezTo>
                  <a:cubicBezTo>
                    <a:pt x="2016" y="3340"/>
                    <a:pt x="1953" y="3371"/>
                    <a:pt x="1859" y="3371"/>
                  </a:cubicBezTo>
                  <a:cubicBezTo>
                    <a:pt x="1796" y="3371"/>
                    <a:pt x="1670" y="3340"/>
                    <a:pt x="1638" y="3277"/>
                  </a:cubicBezTo>
                  <a:lnTo>
                    <a:pt x="882" y="2520"/>
                  </a:lnTo>
                  <a:lnTo>
                    <a:pt x="0" y="3371"/>
                  </a:lnTo>
                  <a:cubicBezTo>
                    <a:pt x="0" y="3403"/>
                    <a:pt x="63" y="3466"/>
                    <a:pt x="63" y="3497"/>
                  </a:cubicBezTo>
                  <a:cubicBezTo>
                    <a:pt x="364" y="4068"/>
                    <a:pt x="894" y="4381"/>
                    <a:pt x="1490" y="4381"/>
                  </a:cubicBezTo>
                  <a:cubicBezTo>
                    <a:pt x="1518" y="4381"/>
                    <a:pt x="1547" y="4381"/>
                    <a:pt x="1575" y="4379"/>
                  </a:cubicBezTo>
                  <a:cubicBezTo>
                    <a:pt x="1890" y="4379"/>
                    <a:pt x="2174" y="4411"/>
                    <a:pt x="2458" y="4474"/>
                  </a:cubicBezTo>
                  <a:cubicBezTo>
                    <a:pt x="2993" y="4631"/>
                    <a:pt x="3529" y="5009"/>
                    <a:pt x="3781" y="5513"/>
                  </a:cubicBezTo>
                  <a:lnTo>
                    <a:pt x="6364" y="2961"/>
                  </a:lnTo>
                  <a:lnTo>
                    <a:pt x="340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58" name="Google Shape;5958;p70"/>
          <p:cNvSpPr/>
          <p:nvPr/>
        </p:nvSpPr>
        <p:spPr>
          <a:xfrm>
            <a:off x="6660447" y="1989089"/>
            <a:ext cx="309649" cy="351910"/>
          </a:xfrm>
          <a:custGeom>
            <a:avLst/>
            <a:gdLst/>
            <a:ahLst/>
            <a:cxnLst/>
            <a:rect l="l" t="t" r="r" b="b"/>
            <a:pathLst>
              <a:path w="10397" h="11816" extrusionOk="0">
                <a:moveTo>
                  <a:pt x="6939" y="1373"/>
                </a:moveTo>
                <a:cubicBezTo>
                  <a:pt x="7177" y="1373"/>
                  <a:pt x="7419" y="1418"/>
                  <a:pt x="7656" y="1513"/>
                </a:cubicBezTo>
                <a:cubicBezTo>
                  <a:pt x="8255" y="1734"/>
                  <a:pt x="8696" y="2206"/>
                  <a:pt x="8853" y="2836"/>
                </a:cubicBezTo>
                <a:cubicBezTo>
                  <a:pt x="8916" y="3435"/>
                  <a:pt x="8822" y="4065"/>
                  <a:pt x="8412" y="4538"/>
                </a:cubicBezTo>
                <a:cubicBezTo>
                  <a:pt x="8349" y="4601"/>
                  <a:pt x="8255" y="4664"/>
                  <a:pt x="8129" y="4664"/>
                </a:cubicBezTo>
                <a:cubicBezTo>
                  <a:pt x="8066" y="4664"/>
                  <a:pt x="7971" y="4601"/>
                  <a:pt x="7939" y="4569"/>
                </a:cubicBezTo>
                <a:cubicBezTo>
                  <a:pt x="7782" y="4443"/>
                  <a:pt x="7782" y="4223"/>
                  <a:pt x="7908" y="4097"/>
                </a:cubicBezTo>
                <a:cubicBezTo>
                  <a:pt x="8129" y="3782"/>
                  <a:pt x="8223" y="3403"/>
                  <a:pt x="8129" y="2962"/>
                </a:cubicBezTo>
                <a:cubicBezTo>
                  <a:pt x="8066" y="2553"/>
                  <a:pt x="7750" y="2238"/>
                  <a:pt x="7404" y="2143"/>
                </a:cubicBezTo>
                <a:cubicBezTo>
                  <a:pt x="7254" y="2086"/>
                  <a:pt x="7095" y="2057"/>
                  <a:pt x="6939" y="2057"/>
                </a:cubicBezTo>
                <a:cubicBezTo>
                  <a:pt x="6669" y="2057"/>
                  <a:pt x="6406" y="2141"/>
                  <a:pt x="6207" y="2301"/>
                </a:cubicBezTo>
                <a:cubicBezTo>
                  <a:pt x="6148" y="2336"/>
                  <a:pt x="6084" y="2354"/>
                  <a:pt x="6021" y="2354"/>
                </a:cubicBezTo>
                <a:cubicBezTo>
                  <a:pt x="5916" y="2354"/>
                  <a:pt x="5813" y="2305"/>
                  <a:pt x="5734" y="2206"/>
                </a:cubicBezTo>
                <a:cubicBezTo>
                  <a:pt x="5608" y="2049"/>
                  <a:pt x="5671" y="1860"/>
                  <a:pt x="5829" y="1734"/>
                </a:cubicBezTo>
                <a:cubicBezTo>
                  <a:pt x="6163" y="1498"/>
                  <a:pt x="6545" y="1373"/>
                  <a:pt x="6939" y="1373"/>
                </a:cubicBezTo>
                <a:close/>
                <a:moveTo>
                  <a:pt x="3466" y="1"/>
                </a:moveTo>
                <a:cubicBezTo>
                  <a:pt x="3182" y="1"/>
                  <a:pt x="2899" y="32"/>
                  <a:pt x="2678" y="95"/>
                </a:cubicBezTo>
                <a:cubicBezTo>
                  <a:pt x="1481" y="348"/>
                  <a:pt x="504" y="1293"/>
                  <a:pt x="221" y="2490"/>
                </a:cubicBezTo>
                <a:cubicBezTo>
                  <a:pt x="0" y="3498"/>
                  <a:pt x="189" y="4569"/>
                  <a:pt x="851" y="5388"/>
                </a:cubicBezTo>
                <a:cubicBezTo>
                  <a:pt x="1292" y="5955"/>
                  <a:pt x="1512" y="6711"/>
                  <a:pt x="1512" y="7499"/>
                </a:cubicBezTo>
                <a:lnTo>
                  <a:pt x="1512" y="10209"/>
                </a:lnTo>
                <a:cubicBezTo>
                  <a:pt x="1512" y="11122"/>
                  <a:pt x="2237" y="11815"/>
                  <a:pt x="3151" y="11815"/>
                </a:cubicBezTo>
                <a:cubicBezTo>
                  <a:pt x="4033" y="11815"/>
                  <a:pt x="4757" y="11122"/>
                  <a:pt x="4757" y="10209"/>
                </a:cubicBezTo>
                <a:lnTo>
                  <a:pt x="4757" y="8539"/>
                </a:lnTo>
                <a:cubicBezTo>
                  <a:pt x="4757" y="8318"/>
                  <a:pt x="4947" y="8066"/>
                  <a:pt x="5230" y="8066"/>
                </a:cubicBezTo>
                <a:cubicBezTo>
                  <a:pt x="5451" y="8066"/>
                  <a:pt x="5703" y="8287"/>
                  <a:pt x="5703" y="8539"/>
                </a:cubicBezTo>
                <a:lnTo>
                  <a:pt x="5703" y="10209"/>
                </a:lnTo>
                <a:cubicBezTo>
                  <a:pt x="5703" y="11122"/>
                  <a:pt x="6396" y="11815"/>
                  <a:pt x="7309" y="11815"/>
                </a:cubicBezTo>
                <a:cubicBezTo>
                  <a:pt x="8223" y="11815"/>
                  <a:pt x="8916" y="11122"/>
                  <a:pt x="8916" y="10209"/>
                </a:cubicBezTo>
                <a:lnTo>
                  <a:pt x="8916" y="7499"/>
                </a:lnTo>
                <a:cubicBezTo>
                  <a:pt x="8916" y="6711"/>
                  <a:pt x="9168" y="5955"/>
                  <a:pt x="9609" y="5388"/>
                </a:cubicBezTo>
                <a:cubicBezTo>
                  <a:pt x="10145" y="4569"/>
                  <a:pt x="10397" y="3498"/>
                  <a:pt x="10145" y="2490"/>
                </a:cubicBezTo>
                <a:cubicBezTo>
                  <a:pt x="9893" y="1293"/>
                  <a:pt x="8885" y="348"/>
                  <a:pt x="7719" y="95"/>
                </a:cubicBezTo>
                <a:cubicBezTo>
                  <a:pt x="7435" y="1"/>
                  <a:pt x="7152" y="1"/>
                  <a:pt x="6931" y="1"/>
                </a:cubicBezTo>
                <a:cubicBezTo>
                  <a:pt x="6333" y="1"/>
                  <a:pt x="5703" y="158"/>
                  <a:pt x="5199" y="474"/>
                </a:cubicBezTo>
                <a:cubicBezTo>
                  <a:pt x="4663" y="158"/>
                  <a:pt x="4033" y="1"/>
                  <a:pt x="3466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59" name="Google Shape;5959;p70"/>
          <p:cNvGrpSpPr/>
          <p:nvPr/>
        </p:nvGrpSpPr>
        <p:grpSpPr>
          <a:xfrm>
            <a:off x="6638357" y="2470604"/>
            <a:ext cx="352803" cy="289039"/>
            <a:chOff x="-26981375" y="3951875"/>
            <a:chExt cx="296150" cy="242625"/>
          </a:xfrm>
        </p:grpSpPr>
        <p:sp>
          <p:nvSpPr>
            <p:cNvPr id="5960" name="Google Shape;5960;p70"/>
            <p:cNvSpPr/>
            <p:nvPr/>
          </p:nvSpPr>
          <p:spPr>
            <a:xfrm>
              <a:off x="-26978225" y="3951875"/>
              <a:ext cx="173300" cy="155975"/>
            </a:xfrm>
            <a:custGeom>
              <a:avLst/>
              <a:gdLst/>
              <a:ahLst/>
              <a:cxnLst/>
              <a:rect l="l" t="t" r="r" b="b"/>
              <a:pathLst>
                <a:path w="6932" h="6239" extrusionOk="0">
                  <a:moveTo>
                    <a:pt x="3340" y="2364"/>
                  </a:moveTo>
                  <a:cubicBezTo>
                    <a:pt x="3529" y="2364"/>
                    <a:pt x="3686" y="2521"/>
                    <a:pt x="3686" y="2710"/>
                  </a:cubicBezTo>
                  <a:lnTo>
                    <a:pt x="3686" y="3435"/>
                  </a:lnTo>
                  <a:lnTo>
                    <a:pt x="4411" y="3435"/>
                  </a:lnTo>
                  <a:cubicBezTo>
                    <a:pt x="4600" y="3435"/>
                    <a:pt x="4757" y="3592"/>
                    <a:pt x="4757" y="3782"/>
                  </a:cubicBezTo>
                  <a:cubicBezTo>
                    <a:pt x="4757" y="3971"/>
                    <a:pt x="4600" y="4128"/>
                    <a:pt x="4411" y="4128"/>
                  </a:cubicBezTo>
                  <a:lnTo>
                    <a:pt x="3686" y="4128"/>
                  </a:lnTo>
                  <a:lnTo>
                    <a:pt x="3686" y="4853"/>
                  </a:lnTo>
                  <a:cubicBezTo>
                    <a:pt x="3686" y="5042"/>
                    <a:pt x="3529" y="5199"/>
                    <a:pt x="3340" y="5199"/>
                  </a:cubicBezTo>
                  <a:cubicBezTo>
                    <a:pt x="3151" y="5199"/>
                    <a:pt x="2993" y="5042"/>
                    <a:pt x="2993" y="4853"/>
                  </a:cubicBezTo>
                  <a:lnTo>
                    <a:pt x="2993" y="4128"/>
                  </a:lnTo>
                  <a:lnTo>
                    <a:pt x="2268" y="4128"/>
                  </a:lnTo>
                  <a:cubicBezTo>
                    <a:pt x="2079" y="4128"/>
                    <a:pt x="1922" y="3971"/>
                    <a:pt x="1922" y="3782"/>
                  </a:cubicBezTo>
                  <a:cubicBezTo>
                    <a:pt x="1922" y="3592"/>
                    <a:pt x="2079" y="3435"/>
                    <a:pt x="2268" y="3435"/>
                  </a:cubicBezTo>
                  <a:lnTo>
                    <a:pt x="2993" y="3435"/>
                  </a:lnTo>
                  <a:lnTo>
                    <a:pt x="2993" y="2710"/>
                  </a:lnTo>
                  <a:cubicBezTo>
                    <a:pt x="2993" y="2521"/>
                    <a:pt x="3151" y="2364"/>
                    <a:pt x="3340" y="2364"/>
                  </a:cubicBezTo>
                  <a:close/>
                  <a:moveTo>
                    <a:pt x="3434" y="1"/>
                  </a:moveTo>
                  <a:cubicBezTo>
                    <a:pt x="2836" y="1"/>
                    <a:pt x="2394" y="474"/>
                    <a:pt x="2394" y="1041"/>
                  </a:cubicBezTo>
                  <a:lnTo>
                    <a:pt x="2394" y="1387"/>
                  </a:lnTo>
                  <a:lnTo>
                    <a:pt x="1008" y="1387"/>
                  </a:lnTo>
                  <a:cubicBezTo>
                    <a:pt x="441" y="1387"/>
                    <a:pt x="0" y="1860"/>
                    <a:pt x="0" y="2395"/>
                  </a:cubicBezTo>
                  <a:lnTo>
                    <a:pt x="0" y="6239"/>
                  </a:lnTo>
                  <a:lnTo>
                    <a:pt x="6931" y="6239"/>
                  </a:lnTo>
                  <a:lnTo>
                    <a:pt x="6931" y="2395"/>
                  </a:lnTo>
                  <a:lnTo>
                    <a:pt x="6837" y="2395"/>
                  </a:lnTo>
                  <a:cubicBezTo>
                    <a:pt x="6837" y="1828"/>
                    <a:pt x="6364" y="1387"/>
                    <a:pt x="5829" y="1387"/>
                  </a:cubicBezTo>
                  <a:lnTo>
                    <a:pt x="4442" y="1387"/>
                  </a:lnTo>
                  <a:lnTo>
                    <a:pt x="4442" y="1041"/>
                  </a:lnTo>
                  <a:cubicBezTo>
                    <a:pt x="4442" y="442"/>
                    <a:pt x="3970" y="1"/>
                    <a:pt x="343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1" name="Google Shape;5961;p70"/>
            <p:cNvSpPr/>
            <p:nvPr/>
          </p:nvSpPr>
          <p:spPr>
            <a:xfrm>
              <a:off x="-26981375" y="4124375"/>
              <a:ext cx="174075" cy="70125"/>
            </a:xfrm>
            <a:custGeom>
              <a:avLst/>
              <a:gdLst/>
              <a:ahLst/>
              <a:cxnLst/>
              <a:rect l="l" t="t" r="r" b="b"/>
              <a:pathLst>
                <a:path w="6963" h="2805" extrusionOk="0">
                  <a:moveTo>
                    <a:pt x="2457" y="1418"/>
                  </a:moveTo>
                  <a:cubicBezTo>
                    <a:pt x="2647" y="1418"/>
                    <a:pt x="2804" y="1576"/>
                    <a:pt x="2804" y="1765"/>
                  </a:cubicBezTo>
                  <a:cubicBezTo>
                    <a:pt x="2804" y="1954"/>
                    <a:pt x="2647" y="2111"/>
                    <a:pt x="2457" y="2111"/>
                  </a:cubicBezTo>
                  <a:cubicBezTo>
                    <a:pt x="2237" y="2111"/>
                    <a:pt x="2079" y="1954"/>
                    <a:pt x="2079" y="1765"/>
                  </a:cubicBezTo>
                  <a:cubicBezTo>
                    <a:pt x="2079" y="1576"/>
                    <a:pt x="2237" y="1418"/>
                    <a:pt x="2457" y="1418"/>
                  </a:cubicBezTo>
                  <a:close/>
                  <a:moveTo>
                    <a:pt x="32" y="0"/>
                  </a:moveTo>
                  <a:lnTo>
                    <a:pt x="32" y="1009"/>
                  </a:lnTo>
                  <a:cubicBezTo>
                    <a:pt x="0" y="1607"/>
                    <a:pt x="473" y="2080"/>
                    <a:pt x="1071" y="2080"/>
                  </a:cubicBezTo>
                  <a:lnTo>
                    <a:pt x="1449" y="2080"/>
                  </a:lnTo>
                  <a:cubicBezTo>
                    <a:pt x="1607" y="2489"/>
                    <a:pt x="1985" y="2804"/>
                    <a:pt x="2457" y="2804"/>
                  </a:cubicBezTo>
                  <a:cubicBezTo>
                    <a:pt x="2867" y="2804"/>
                    <a:pt x="3277" y="2521"/>
                    <a:pt x="3434" y="2080"/>
                  </a:cubicBezTo>
                  <a:lnTo>
                    <a:pt x="6963" y="2080"/>
                  </a:lnTo>
                  <a:lnTo>
                    <a:pt x="696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2" name="Google Shape;5962;p70"/>
            <p:cNvSpPr/>
            <p:nvPr/>
          </p:nvSpPr>
          <p:spPr>
            <a:xfrm>
              <a:off x="-26790000" y="4002300"/>
              <a:ext cx="104775" cy="192200"/>
            </a:xfrm>
            <a:custGeom>
              <a:avLst/>
              <a:gdLst/>
              <a:ahLst/>
              <a:cxnLst/>
              <a:rect l="l" t="t" r="r" b="b"/>
              <a:pathLst>
                <a:path w="4191" h="7688" extrusionOk="0">
                  <a:moveTo>
                    <a:pt x="1513" y="693"/>
                  </a:moveTo>
                  <a:cubicBezTo>
                    <a:pt x="1954" y="693"/>
                    <a:pt x="2364" y="977"/>
                    <a:pt x="2521" y="1386"/>
                  </a:cubicBezTo>
                  <a:lnTo>
                    <a:pt x="3372" y="3497"/>
                  </a:lnTo>
                  <a:lnTo>
                    <a:pt x="1765" y="3497"/>
                  </a:lnTo>
                  <a:cubicBezTo>
                    <a:pt x="1576" y="3497"/>
                    <a:pt x="1419" y="3340"/>
                    <a:pt x="1419" y="3151"/>
                  </a:cubicBezTo>
                  <a:lnTo>
                    <a:pt x="1419" y="693"/>
                  </a:lnTo>
                  <a:close/>
                  <a:moveTo>
                    <a:pt x="1765" y="6270"/>
                  </a:moveTo>
                  <a:cubicBezTo>
                    <a:pt x="1954" y="6270"/>
                    <a:pt x="2112" y="6427"/>
                    <a:pt x="2112" y="6616"/>
                  </a:cubicBezTo>
                  <a:cubicBezTo>
                    <a:pt x="2112" y="6805"/>
                    <a:pt x="1954" y="6963"/>
                    <a:pt x="1765" y="6963"/>
                  </a:cubicBezTo>
                  <a:cubicBezTo>
                    <a:pt x="1576" y="6963"/>
                    <a:pt x="1419" y="6805"/>
                    <a:pt x="1419" y="6616"/>
                  </a:cubicBezTo>
                  <a:cubicBezTo>
                    <a:pt x="1419" y="6427"/>
                    <a:pt x="1576" y="6270"/>
                    <a:pt x="1765" y="6270"/>
                  </a:cubicBezTo>
                  <a:close/>
                  <a:moveTo>
                    <a:pt x="1" y="0"/>
                  </a:moveTo>
                  <a:lnTo>
                    <a:pt x="1" y="6963"/>
                  </a:lnTo>
                  <a:lnTo>
                    <a:pt x="788" y="6963"/>
                  </a:lnTo>
                  <a:cubicBezTo>
                    <a:pt x="946" y="7372"/>
                    <a:pt x="1293" y="7687"/>
                    <a:pt x="1765" y="7687"/>
                  </a:cubicBezTo>
                  <a:cubicBezTo>
                    <a:pt x="2206" y="7687"/>
                    <a:pt x="2584" y="7404"/>
                    <a:pt x="2742" y="6963"/>
                  </a:cubicBezTo>
                  <a:lnTo>
                    <a:pt x="3151" y="6963"/>
                  </a:lnTo>
                  <a:cubicBezTo>
                    <a:pt x="3718" y="6963"/>
                    <a:pt x="4159" y="6490"/>
                    <a:pt x="4159" y="5955"/>
                  </a:cubicBezTo>
                  <a:lnTo>
                    <a:pt x="4159" y="5577"/>
                  </a:lnTo>
                  <a:lnTo>
                    <a:pt x="3151" y="5577"/>
                  </a:lnTo>
                  <a:cubicBezTo>
                    <a:pt x="2931" y="5577"/>
                    <a:pt x="2773" y="5419"/>
                    <a:pt x="2773" y="5230"/>
                  </a:cubicBezTo>
                  <a:cubicBezTo>
                    <a:pt x="2773" y="5041"/>
                    <a:pt x="2994" y="4883"/>
                    <a:pt x="3183" y="4883"/>
                  </a:cubicBezTo>
                  <a:lnTo>
                    <a:pt x="4191" y="4883"/>
                  </a:lnTo>
                  <a:lnTo>
                    <a:pt x="4191" y="4096"/>
                  </a:lnTo>
                  <a:cubicBezTo>
                    <a:pt x="4191" y="3970"/>
                    <a:pt x="4159" y="3812"/>
                    <a:pt x="4159" y="3686"/>
                  </a:cubicBezTo>
                  <a:cubicBezTo>
                    <a:pt x="4096" y="3466"/>
                    <a:pt x="3246" y="1386"/>
                    <a:pt x="3151" y="1103"/>
                  </a:cubicBezTo>
                  <a:cubicBezTo>
                    <a:pt x="2868" y="410"/>
                    <a:pt x="2238" y="0"/>
                    <a:pt x="154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63" name="Google Shape;5963;p70"/>
          <p:cNvGrpSpPr/>
          <p:nvPr/>
        </p:nvGrpSpPr>
        <p:grpSpPr>
          <a:xfrm>
            <a:off x="5303399" y="2918195"/>
            <a:ext cx="351910" cy="354710"/>
            <a:chOff x="-25094250" y="3176075"/>
            <a:chExt cx="295400" cy="297750"/>
          </a:xfrm>
        </p:grpSpPr>
        <p:sp>
          <p:nvSpPr>
            <p:cNvPr id="5964" name="Google Shape;5964;p70"/>
            <p:cNvSpPr/>
            <p:nvPr/>
          </p:nvSpPr>
          <p:spPr>
            <a:xfrm>
              <a:off x="-24989225" y="3176075"/>
              <a:ext cx="87200" cy="122500"/>
            </a:xfrm>
            <a:custGeom>
              <a:avLst/>
              <a:gdLst/>
              <a:ahLst/>
              <a:cxnLst/>
              <a:rect l="l" t="t" r="r" b="b"/>
              <a:pathLst>
                <a:path w="3488" h="4900" extrusionOk="0">
                  <a:moveTo>
                    <a:pt x="1408" y="1"/>
                  </a:moveTo>
                  <a:lnTo>
                    <a:pt x="1408" y="1922"/>
                  </a:lnTo>
                  <a:cubicBezTo>
                    <a:pt x="1408" y="2647"/>
                    <a:pt x="998" y="3277"/>
                    <a:pt x="463" y="3561"/>
                  </a:cubicBezTo>
                  <a:cubicBezTo>
                    <a:pt x="211" y="3655"/>
                    <a:pt x="53" y="3907"/>
                    <a:pt x="22" y="4128"/>
                  </a:cubicBezTo>
                  <a:cubicBezTo>
                    <a:pt x="1" y="4609"/>
                    <a:pt x="369" y="4896"/>
                    <a:pt x="738" y="4896"/>
                  </a:cubicBezTo>
                  <a:cubicBezTo>
                    <a:pt x="925" y="4896"/>
                    <a:pt x="1113" y="4822"/>
                    <a:pt x="1250" y="4663"/>
                  </a:cubicBezTo>
                  <a:cubicBezTo>
                    <a:pt x="1361" y="4506"/>
                    <a:pt x="1557" y="4427"/>
                    <a:pt x="1754" y="4427"/>
                  </a:cubicBezTo>
                  <a:cubicBezTo>
                    <a:pt x="1951" y="4427"/>
                    <a:pt x="2148" y="4506"/>
                    <a:pt x="2258" y="4663"/>
                  </a:cubicBezTo>
                  <a:cubicBezTo>
                    <a:pt x="2411" y="4826"/>
                    <a:pt x="2604" y="4899"/>
                    <a:pt x="2792" y="4899"/>
                  </a:cubicBezTo>
                  <a:cubicBezTo>
                    <a:pt x="3149" y="4899"/>
                    <a:pt x="3487" y="4635"/>
                    <a:pt x="3487" y="4222"/>
                  </a:cubicBezTo>
                  <a:cubicBezTo>
                    <a:pt x="3487" y="3939"/>
                    <a:pt x="3330" y="3718"/>
                    <a:pt x="3109" y="3592"/>
                  </a:cubicBezTo>
                  <a:cubicBezTo>
                    <a:pt x="2479" y="3277"/>
                    <a:pt x="2101" y="2710"/>
                    <a:pt x="2101" y="2143"/>
                  </a:cubicBezTo>
                  <a:lnTo>
                    <a:pt x="2101" y="32"/>
                  </a:lnTo>
                  <a:cubicBezTo>
                    <a:pt x="2006" y="32"/>
                    <a:pt x="1880" y="1"/>
                    <a:pt x="175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5" name="Google Shape;5965;p70"/>
            <p:cNvSpPr/>
            <p:nvPr/>
          </p:nvSpPr>
          <p:spPr>
            <a:xfrm>
              <a:off x="-25094250" y="3179225"/>
              <a:ext cx="295400" cy="291450"/>
            </a:xfrm>
            <a:custGeom>
              <a:avLst/>
              <a:gdLst/>
              <a:ahLst/>
              <a:cxnLst/>
              <a:rect l="l" t="t" r="r" b="b"/>
              <a:pathLst>
                <a:path w="11816" h="11658" extrusionOk="0">
                  <a:moveTo>
                    <a:pt x="4884" y="1"/>
                  </a:moveTo>
                  <a:cubicBezTo>
                    <a:pt x="2143" y="505"/>
                    <a:pt x="1" y="2899"/>
                    <a:pt x="1" y="5829"/>
                  </a:cubicBezTo>
                  <a:cubicBezTo>
                    <a:pt x="1" y="8696"/>
                    <a:pt x="2143" y="11153"/>
                    <a:pt x="4884" y="11657"/>
                  </a:cubicBezTo>
                  <a:lnTo>
                    <a:pt x="4884" y="9799"/>
                  </a:lnTo>
                  <a:cubicBezTo>
                    <a:pt x="4884" y="9358"/>
                    <a:pt x="4664" y="8980"/>
                    <a:pt x="4349" y="8822"/>
                  </a:cubicBezTo>
                  <a:cubicBezTo>
                    <a:pt x="3876" y="8633"/>
                    <a:pt x="3561" y="8160"/>
                    <a:pt x="3530" y="7625"/>
                  </a:cubicBezTo>
                  <a:cubicBezTo>
                    <a:pt x="3446" y="6731"/>
                    <a:pt x="4186" y="6180"/>
                    <a:pt x="4925" y="6180"/>
                  </a:cubicBezTo>
                  <a:cubicBezTo>
                    <a:pt x="5306" y="6180"/>
                    <a:pt x="5687" y="6327"/>
                    <a:pt x="5955" y="6648"/>
                  </a:cubicBezTo>
                  <a:cubicBezTo>
                    <a:pt x="6188" y="6316"/>
                    <a:pt x="6553" y="6163"/>
                    <a:pt x="6929" y="6163"/>
                  </a:cubicBezTo>
                  <a:cubicBezTo>
                    <a:pt x="7621" y="6163"/>
                    <a:pt x="8350" y="6684"/>
                    <a:pt x="8350" y="7562"/>
                  </a:cubicBezTo>
                  <a:cubicBezTo>
                    <a:pt x="8350" y="8066"/>
                    <a:pt x="8035" y="8570"/>
                    <a:pt x="7562" y="8822"/>
                  </a:cubicBezTo>
                  <a:cubicBezTo>
                    <a:pt x="7184" y="9011"/>
                    <a:pt x="6995" y="9326"/>
                    <a:pt x="6995" y="9641"/>
                  </a:cubicBezTo>
                  <a:lnTo>
                    <a:pt x="6995" y="11657"/>
                  </a:lnTo>
                  <a:cubicBezTo>
                    <a:pt x="9736" y="11153"/>
                    <a:pt x="11815" y="8728"/>
                    <a:pt x="11815" y="5829"/>
                  </a:cubicBezTo>
                  <a:cubicBezTo>
                    <a:pt x="11815" y="2899"/>
                    <a:pt x="9736" y="505"/>
                    <a:pt x="6995" y="1"/>
                  </a:cubicBezTo>
                  <a:lnTo>
                    <a:pt x="6995" y="2017"/>
                  </a:lnTo>
                  <a:cubicBezTo>
                    <a:pt x="6995" y="2364"/>
                    <a:pt x="7216" y="2679"/>
                    <a:pt x="7562" y="2836"/>
                  </a:cubicBezTo>
                  <a:cubicBezTo>
                    <a:pt x="8035" y="3057"/>
                    <a:pt x="8350" y="3529"/>
                    <a:pt x="8350" y="4096"/>
                  </a:cubicBezTo>
                  <a:cubicBezTo>
                    <a:pt x="8350" y="4945"/>
                    <a:pt x="7656" y="5495"/>
                    <a:pt x="6948" y="5495"/>
                  </a:cubicBezTo>
                  <a:cubicBezTo>
                    <a:pt x="6578" y="5495"/>
                    <a:pt x="6205" y="5345"/>
                    <a:pt x="5924" y="5010"/>
                  </a:cubicBezTo>
                  <a:cubicBezTo>
                    <a:pt x="5691" y="5321"/>
                    <a:pt x="5310" y="5471"/>
                    <a:pt x="4919" y="5471"/>
                  </a:cubicBezTo>
                  <a:cubicBezTo>
                    <a:pt x="4200" y="5471"/>
                    <a:pt x="3448" y="4961"/>
                    <a:pt x="3530" y="4002"/>
                  </a:cubicBezTo>
                  <a:cubicBezTo>
                    <a:pt x="3561" y="3498"/>
                    <a:pt x="3876" y="3057"/>
                    <a:pt x="4349" y="2836"/>
                  </a:cubicBezTo>
                  <a:cubicBezTo>
                    <a:pt x="4664" y="2679"/>
                    <a:pt x="4884" y="2269"/>
                    <a:pt x="4884" y="1859"/>
                  </a:cubicBezTo>
                  <a:lnTo>
                    <a:pt x="488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6" name="Google Shape;5966;p70"/>
            <p:cNvSpPr/>
            <p:nvPr/>
          </p:nvSpPr>
          <p:spPr>
            <a:xfrm>
              <a:off x="-24989225" y="3350975"/>
              <a:ext cx="87200" cy="122850"/>
            </a:xfrm>
            <a:custGeom>
              <a:avLst/>
              <a:gdLst/>
              <a:ahLst/>
              <a:cxnLst/>
              <a:rect l="l" t="t" r="r" b="b"/>
              <a:pathLst>
                <a:path w="3488" h="4914" extrusionOk="0">
                  <a:moveTo>
                    <a:pt x="2777" y="1"/>
                  </a:moveTo>
                  <a:cubicBezTo>
                    <a:pt x="2589" y="1"/>
                    <a:pt x="2399" y="77"/>
                    <a:pt x="2258" y="251"/>
                  </a:cubicBezTo>
                  <a:cubicBezTo>
                    <a:pt x="2148" y="408"/>
                    <a:pt x="1951" y="487"/>
                    <a:pt x="1754" y="487"/>
                  </a:cubicBezTo>
                  <a:cubicBezTo>
                    <a:pt x="1557" y="487"/>
                    <a:pt x="1361" y="408"/>
                    <a:pt x="1250" y="251"/>
                  </a:cubicBezTo>
                  <a:cubicBezTo>
                    <a:pt x="1122" y="91"/>
                    <a:pt x="936" y="17"/>
                    <a:pt x="748" y="17"/>
                  </a:cubicBezTo>
                  <a:cubicBezTo>
                    <a:pt x="379" y="17"/>
                    <a:pt x="1" y="297"/>
                    <a:pt x="22" y="755"/>
                  </a:cubicBezTo>
                  <a:cubicBezTo>
                    <a:pt x="22" y="1007"/>
                    <a:pt x="242" y="1227"/>
                    <a:pt x="463" y="1353"/>
                  </a:cubicBezTo>
                  <a:cubicBezTo>
                    <a:pt x="1061" y="1637"/>
                    <a:pt x="1408" y="2267"/>
                    <a:pt x="1408" y="2960"/>
                  </a:cubicBezTo>
                  <a:lnTo>
                    <a:pt x="1408" y="4914"/>
                  </a:lnTo>
                  <a:cubicBezTo>
                    <a:pt x="1534" y="4851"/>
                    <a:pt x="1660" y="4851"/>
                    <a:pt x="1754" y="4851"/>
                  </a:cubicBezTo>
                  <a:lnTo>
                    <a:pt x="2101" y="4851"/>
                  </a:lnTo>
                  <a:lnTo>
                    <a:pt x="2101" y="2771"/>
                  </a:lnTo>
                  <a:cubicBezTo>
                    <a:pt x="2101" y="2141"/>
                    <a:pt x="2479" y="1606"/>
                    <a:pt x="3109" y="1322"/>
                  </a:cubicBezTo>
                  <a:cubicBezTo>
                    <a:pt x="3330" y="1196"/>
                    <a:pt x="3487" y="975"/>
                    <a:pt x="3487" y="692"/>
                  </a:cubicBezTo>
                  <a:cubicBezTo>
                    <a:pt x="3487" y="279"/>
                    <a:pt x="3135" y="1"/>
                    <a:pt x="277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67" name="Google Shape;5967;p70"/>
          <p:cNvGrpSpPr/>
          <p:nvPr/>
        </p:nvGrpSpPr>
        <p:grpSpPr>
          <a:xfrm>
            <a:off x="5303399" y="3398556"/>
            <a:ext cx="351910" cy="351880"/>
            <a:chOff x="-25094250" y="3547050"/>
            <a:chExt cx="295400" cy="295375"/>
          </a:xfrm>
        </p:grpSpPr>
        <p:sp>
          <p:nvSpPr>
            <p:cNvPr id="5968" name="Google Shape;5968;p70"/>
            <p:cNvSpPr/>
            <p:nvPr/>
          </p:nvSpPr>
          <p:spPr>
            <a:xfrm>
              <a:off x="-24990275" y="3580925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cubicBezTo>
                    <a:pt x="536" y="693"/>
                    <a:pt x="694" y="536"/>
                    <a:pt x="694" y="347"/>
                  </a:cubicBez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9" name="Google Shape;5969;p70"/>
            <p:cNvSpPr/>
            <p:nvPr/>
          </p:nvSpPr>
          <p:spPr>
            <a:xfrm>
              <a:off x="-25041475" y="3668350"/>
              <a:ext cx="52025" cy="52000"/>
            </a:xfrm>
            <a:custGeom>
              <a:avLst/>
              <a:gdLst/>
              <a:ahLst/>
              <a:cxnLst/>
              <a:rect l="l" t="t" r="r" b="b"/>
              <a:pathLst>
                <a:path w="2081" h="2080" extrusionOk="0">
                  <a:moveTo>
                    <a:pt x="1" y="0"/>
                  </a:moveTo>
                  <a:lnTo>
                    <a:pt x="1" y="2080"/>
                  </a:lnTo>
                  <a:lnTo>
                    <a:pt x="2080" y="2080"/>
                  </a:lnTo>
                  <a:lnTo>
                    <a:pt x="208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0" name="Google Shape;5970;p70"/>
            <p:cNvSpPr/>
            <p:nvPr/>
          </p:nvSpPr>
          <p:spPr>
            <a:xfrm>
              <a:off x="-25094250" y="3547050"/>
              <a:ext cx="224500" cy="295375"/>
            </a:xfrm>
            <a:custGeom>
              <a:avLst/>
              <a:gdLst/>
              <a:ahLst/>
              <a:cxnLst/>
              <a:rect l="l" t="t" r="r" b="b"/>
              <a:pathLst>
                <a:path w="8980" h="11815" extrusionOk="0">
                  <a:moveTo>
                    <a:pt x="4538" y="694"/>
                  </a:moveTo>
                  <a:cubicBezTo>
                    <a:pt x="5136" y="694"/>
                    <a:pt x="5577" y="1166"/>
                    <a:pt x="5577" y="1702"/>
                  </a:cubicBezTo>
                  <a:cubicBezTo>
                    <a:pt x="5577" y="1891"/>
                    <a:pt x="5735" y="2048"/>
                    <a:pt x="5924" y="2048"/>
                  </a:cubicBezTo>
                  <a:lnTo>
                    <a:pt x="6649" y="2048"/>
                  </a:lnTo>
                  <a:cubicBezTo>
                    <a:pt x="6838" y="2048"/>
                    <a:pt x="6995" y="2206"/>
                    <a:pt x="6995" y="2426"/>
                  </a:cubicBezTo>
                  <a:lnTo>
                    <a:pt x="6995" y="2773"/>
                  </a:lnTo>
                  <a:lnTo>
                    <a:pt x="2143" y="2773"/>
                  </a:lnTo>
                  <a:lnTo>
                    <a:pt x="2143" y="2426"/>
                  </a:lnTo>
                  <a:lnTo>
                    <a:pt x="2112" y="2426"/>
                  </a:lnTo>
                  <a:cubicBezTo>
                    <a:pt x="2112" y="2206"/>
                    <a:pt x="2269" y="2048"/>
                    <a:pt x="2458" y="2048"/>
                  </a:cubicBezTo>
                  <a:lnTo>
                    <a:pt x="3183" y="2048"/>
                  </a:lnTo>
                  <a:cubicBezTo>
                    <a:pt x="3372" y="2048"/>
                    <a:pt x="3530" y="1891"/>
                    <a:pt x="3530" y="1702"/>
                  </a:cubicBezTo>
                  <a:cubicBezTo>
                    <a:pt x="3530" y="1103"/>
                    <a:pt x="4002" y="694"/>
                    <a:pt x="4538" y="694"/>
                  </a:cubicBezTo>
                  <a:close/>
                  <a:moveTo>
                    <a:pt x="7310" y="4159"/>
                  </a:moveTo>
                  <a:cubicBezTo>
                    <a:pt x="7499" y="4159"/>
                    <a:pt x="7657" y="4317"/>
                    <a:pt x="7657" y="4506"/>
                  </a:cubicBezTo>
                  <a:cubicBezTo>
                    <a:pt x="7657" y="4695"/>
                    <a:pt x="7499" y="4852"/>
                    <a:pt x="7310" y="4852"/>
                  </a:cubicBezTo>
                  <a:lnTo>
                    <a:pt x="5924" y="4852"/>
                  </a:lnTo>
                  <a:cubicBezTo>
                    <a:pt x="5735" y="4852"/>
                    <a:pt x="5577" y="4695"/>
                    <a:pt x="5577" y="4506"/>
                  </a:cubicBezTo>
                  <a:cubicBezTo>
                    <a:pt x="5577" y="4317"/>
                    <a:pt x="5735" y="4159"/>
                    <a:pt x="5924" y="4159"/>
                  </a:cubicBezTo>
                  <a:close/>
                  <a:moveTo>
                    <a:pt x="7310" y="5514"/>
                  </a:moveTo>
                  <a:cubicBezTo>
                    <a:pt x="7499" y="5514"/>
                    <a:pt x="7657" y="5671"/>
                    <a:pt x="7657" y="5892"/>
                  </a:cubicBezTo>
                  <a:cubicBezTo>
                    <a:pt x="7657" y="6081"/>
                    <a:pt x="7499" y="6238"/>
                    <a:pt x="7310" y="6238"/>
                  </a:cubicBezTo>
                  <a:lnTo>
                    <a:pt x="5924" y="6238"/>
                  </a:lnTo>
                  <a:cubicBezTo>
                    <a:pt x="5735" y="6238"/>
                    <a:pt x="5577" y="6081"/>
                    <a:pt x="5577" y="5892"/>
                  </a:cubicBezTo>
                  <a:cubicBezTo>
                    <a:pt x="5577" y="5671"/>
                    <a:pt x="5735" y="5514"/>
                    <a:pt x="5924" y="5514"/>
                  </a:cubicBezTo>
                  <a:close/>
                  <a:moveTo>
                    <a:pt x="4506" y="4159"/>
                  </a:moveTo>
                  <a:cubicBezTo>
                    <a:pt x="4695" y="4159"/>
                    <a:pt x="4853" y="4317"/>
                    <a:pt x="4853" y="4506"/>
                  </a:cubicBezTo>
                  <a:lnTo>
                    <a:pt x="4853" y="7247"/>
                  </a:lnTo>
                  <a:cubicBezTo>
                    <a:pt x="4853" y="7467"/>
                    <a:pt x="4695" y="7593"/>
                    <a:pt x="4506" y="7593"/>
                  </a:cubicBezTo>
                  <a:lnTo>
                    <a:pt x="1734" y="7593"/>
                  </a:lnTo>
                  <a:cubicBezTo>
                    <a:pt x="1545" y="7593"/>
                    <a:pt x="1387" y="7467"/>
                    <a:pt x="1387" y="7247"/>
                  </a:cubicBezTo>
                  <a:lnTo>
                    <a:pt x="1387" y="4506"/>
                  </a:lnTo>
                  <a:cubicBezTo>
                    <a:pt x="1387" y="4317"/>
                    <a:pt x="1545" y="4159"/>
                    <a:pt x="1734" y="4159"/>
                  </a:cubicBezTo>
                  <a:close/>
                  <a:moveTo>
                    <a:pt x="7310" y="6900"/>
                  </a:moveTo>
                  <a:cubicBezTo>
                    <a:pt x="7499" y="6900"/>
                    <a:pt x="7657" y="7058"/>
                    <a:pt x="7657" y="7247"/>
                  </a:cubicBezTo>
                  <a:cubicBezTo>
                    <a:pt x="7657" y="7467"/>
                    <a:pt x="7499" y="7593"/>
                    <a:pt x="7310" y="7593"/>
                  </a:cubicBezTo>
                  <a:lnTo>
                    <a:pt x="5924" y="7593"/>
                  </a:lnTo>
                  <a:cubicBezTo>
                    <a:pt x="5735" y="7593"/>
                    <a:pt x="5577" y="7467"/>
                    <a:pt x="5577" y="7247"/>
                  </a:cubicBezTo>
                  <a:cubicBezTo>
                    <a:pt x="5577" y="7058"/>
                    <a:pt x="5735" y="6900"/>
                    <a:pt x="5924" y="6900"/>
                  </a:cubicBezTo>
                  <a:close/>
                  <a:moveTo>
                    <a:pt x="7310" y="8318"/>
                  </a:moveTo>
                  <a:cubicBezTo>
                    <a:pt x="7499" y="8318"/>
                    <a:pt x="7657" y="8475"/>
                    <a:pt x="7657" y="8664"/>
                  </a:cubicBezTo>
                  <a:cubicBezTo>
                    <a:pt x="7657" y="8853"/>
                    <a:pt x="7499" y="9011"/>
                    <a:pt x="7310" y="9011"/>
                  </a:cubicBezTo>
                  <a:lnTo>
                    <a:pt x="1734" y="9011"/>
                  </a:lnTo>
                  <a:cubicBezTo>
                    <a:pt x="1545" y="9011"/>
                    <a:pt x="1387" y="8853"/>
                    <a:pt x="1387" y="8664"/>
                  </a:cubicBezTo>
                  <a:cubicBezTo>
                    <a:pt x="1387" y="8475"/>
                    <a:pt x="1545" y="8318"/>
                    <a:pt x="1734" y="8318"/>
                  </a:cubicBezTo>
                  <a:close/>
                  <a:moveTo>
                    <a:pt x="7310" y="9704"/>
                  </a:moveTo>
                  <a:cubicBezTo>
                    <a:pt x="7499" y="9704"/>
                    <a:pt x="7657" y="9861"/>
                    <a:pt x="7657" y="10050"/>
                  </a:cubicBezTo>
                  <a:cubicBezTo>
                    <a:pt x="7657" y="10240"/>
                    <a:pt x="7499" y="10397"/>
                    <a:pt x="7310" y="10397"/>
                  </a:cubicBezTo>
                  <a:lnTo>
                    <a:pt x="1734" y="10397"/>
                  </a:lnTo>
                  <a:cubicBezTo>
                    <a:pt x="1545" y="10397"/>
                    <a:pt x="1387" y="10240"/>
                    <a:pt x="1387" y="10050"/>
                  </a:cubicBezTo>
                  <a:cubicBezTo>
                    <a:pt x="1387" y="9861"/>
                    <a:pt x="1545" y="9704"/>
                    <a:pt x="1734" y="9704"/>
                  </a:cubicBezTo>
                  <a:close/>
                  <a:moveTo>
                    <a:pt x="4506" y="0"/>
                  </a:moveTo>
                  <a:cubicBezTo>
                    <a:pt x="3687" y="0"/>
                    <a:pt x="2962" y="599"/>
                    <a:pt x="2805" y="1387"/>
                  </a:cubicBezTo>
                  <a:lnTo>
                    <a:pt x="2427" y="1387"/>
                  </a:lnTo>
                  <a:cubicBezTo>
                    <a:pt x="1986" y="1387"/>
                    <a:pt x="1576" y="1670"/>
                    <a:pt x="1419" y="2080"/>
                  </a:cubicBezTo>
                  <a:lnTo>
                    <a:pt x="1041" y="2080"/>
                  </a:lnTo>
                  <a:cubicBezTo>
                    <a:pt x="442" y="2080"/>
                    <a:pt x="1" y="2552"/>
                    <a:pt x="1" y="3119"/>
                  </a:cubicBezTo>
                  <a:lnTo>
                    <a:pt x="1" y="10807"/>
                  </a:lnTo>
                  <a:cubicBezTo>
                    <a:pt x="1" y="11342"/>
                    <a:pt x="474" y="11815"/>
                    <a:pt x="1041" y="11815"/>
                  </a:cubicBezTo>
                  <a:lnTo>
                    <a:pt x="7972" y="11815"/>
                  </a:lnTo>
                  <a:cubicBezTo>
                    <a:pt x="8570" y="11815"/>
                    <a:pt x="8980" y="11342"/>
                    <a:pt x="8980" y="10807"/>
                  </a:cubicBezTo>
                  <a:lnTo>
                    <a:pt x="8980" y="3119"/>
                  </a:lnTo>
                  <a:cubicBezTo>
                    <a:pt x="8980" y="2521"/>
                    <a:pt x="8507" y="2080"/>
                    <a:pt x="7972" y="2080"/>
                  </a:cubicBezTo>
                  <a:lnTo>
                    <a:pt x="7562" y="2080"/>
                  </a:lnTo>
                  <a:cubicBezTo>
                    <a:pt x="7405" y="1702"/>
                    <a:pt x="7058" y="1387"/>
                    <a:pt x="6585" y="1387"/>
                  </a:cubicBezTo>
                  <a:lnTo>
                    <a:pt x="6207" y="1387"/>
                  </a:lnTo>
                  <a:cubicBezTo>
                    <a:pt x="6050" y="599"/>
                    <a:pt x="5325" y="0"/>
                    <a:pt x="450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1" name="Google Shape;5971;p70"/>
            <p:cNvSpPr/>
            <p:nvPr/>
          </p:nvSpPr>
          <p:spPr>
            <a:xfrm>
              <a:off x="-24851650" y="3582300"/>
              <a:ext cx="52800" cy="190825"/>
            </a:xfrm>
            <a:custGeom>
              <a:avLst/>
              <a:gdLst/>
              <a:ahLst/>
              <a:cxnLst/>
              <a:rect l="l" t="t" r="r" b="b"/>
              <a:pathLst>
                <a:path w="2112" h="7633" extrusionOk="0">
                  <a:moveTo>
                    <a:pt x="1060" y="0"/>
                  </a:moveTo>
                  <a:cubicBezTo>
                    <a:pt x="930" y="0"/>
                    <a:pt x="804" y="55"/>
                    <a:pt x="757" y="166"/>
                  </a:cubicBezTo>
                  <a:lnTo>
                    <a:pt x="32" y="1552"/>
                  </a:lnTo>
                  <a:cubicBezTo>
                    <a:pt x="0" y="1583"/>
                    <a:pt x="0" y="1678"/>
                    <a:pt x="0" y="1709"/>
                  </a:cubicBezTo>
                  <a:lnTo>
                    <a:pt x="0" y="7632"/>
                  </a:lnTo>
                  <a:lnTo>
                    <a:pt x="2080" y="7632"/>
                  </a:lnTo>
                  <a:lnTo>
                    <a:pt x="2080" y="1709"/>
                  </a:lnTo>
                  <a:lnTo>
                    <a:pt x="2111" y="1709"/>
                  </a:lnTo>
                  <a:cubicBezTo>
                    <a:pt x="2111" y="1678"/>
                    <a:pt x="2111" y="1583"/>
                    <a:pt x="2080" y="1552"/>
                  </a:cubicBezTo>
                  <a:lnTo>
                    <a:pt x="1387" y="166"/>
                  </a:lnTo>
                  <a:cubicBezTo>
                    <a:pt x="1324" y="55"/>
                    <a:pt x="1190" y="0"/>
                    <a:pt x="106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2" name="Google Shape;5972;p70"/>
            <p:cNvSpPr/>
            <p:nvPr/>
          </p:nvSpPr>
          <p:spPr>
            <a:xfrm>
              <a:off x="-24850875" y="3788050"/>
              <a:ext cx="52025" cy="53600"/>
            </a:xfrm>
            <a:custGeom>
              <a:avLst/>
              <a:gdLst/>
              <a:ahLst/>
              <a:cxnLst/>
              <a:rect l="l" t="t" r="r" b="b"/>
              <a:pathLst>
                <a:path w="2081" h="2144" extrusionOk="0">
                  <a:moveTo>
                    <a:pt x="1" y="1"/>
                  </a:moveTo>
                  <a:lnTo>
                    <a:pt x="1" y="1104"/>
                  </a:lnTo>
                  <a:lnTo>
                    <a:pt x="64" y="1104"/>
                  </a:lnTo>
                  <a:cubicBezTo>
                    <a:pt x="64" y="1702"/>
                    <a:pt x="505" y="2143"/>
                    <a:pt x="1072" y="2143"/>
                  </a:cubicBezTo>
                  <a:cubicBezTo>
                    <a:pt x="1671" y="2143"/>
                    <a:pt x="2080" y="1671"/>
                    <a:pt x="2080" y="1104"/>
                  </a:cubicBezTo>
                  <a:lnTo>
                    <a:pt x="208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73" name="Google Shape;5973;p70"/>
          <p:cNvSpPr/>
          <p:nvPr/>
        </p:nvSpPr>
        <p:spPr>
          <a:xfrm>
            <a:off x="5303415" y="3903536"/>
            <a:ext cx="352833" cy="241864"/>
          </a:xfrm>
          <a:custGeom>
            <a:avLst/>
            <a:gdLst/>
            <a:ahLst/>
            <a:cxnLst/>
            <a:rect l="l" t="t" r="r" b="b"/>
            <a:pathLst>
              <a:path w="11847" h="8121" extrusionOk="0">
                <a:moveTo>
                  <a:pt x="5640" y="1221"/>
                </a:moveTo>
                <a:lnTo>
                  <a:pt x="5640" y="1914"/>
                </a:lnTo>
                <a:lnTo>
                  <a:pt x="4916" y="1914"/>
                </a:lnTo>
                <a:lnTo>
                  <a:pt x="4916" y="1568"/>
                </a:lnTo>
                <a:cubicBezTo>
                  <a:pt x="4916" y="1379"/>
                  <a:pt x="5073" y="1221"/>
                  <a:pt x="5294" y="1221"/>
                </a:cubicBezTo>
                <a:close/>
                <a:moveTo>
                  <a:pt x="8066" y="1253"/>
                </a:moveTo>
                <a:cubicBezTo>
                  <a:pt x="8287" y="1253"/>
                  <a:pt x="8444" y="1410"/>
                  <a:pt x="8444" y="1599"/>
                </a:cubicBezTo>
                <a:lnTo>
                  <a:pt x="8444" y="1946"/>
                </a:lnTo>
                <a:lnTo>
                  <a:pt x="7720" y="1946"/>
                </a:lnTo>
                <a:lnTo>
                  <a:pt x="7720" y="1253"/>
                </a:lnTo>
                <a:close/>
                <a:moveTo>
                  <a:pt x="7027" y="1253"/>
                </a:moveTo>
                <a:lnTo>
                  <a:pt x="7027" y="1977"/>
                </a:lnTo>
                <a:lnTo>
                  <a:pt x="6302" y="1977"/>
                </a:lnTo>
                <a:lnTo>
                  <a:pt x="6302" y="1253"/>
                </a:lnTo>
                <a:close/>
                <a:moveTo>
                  <a:pt x="8098" y="3994"/>
                </a:moveTo>
                <a:lnTo>
                  <a:pt x="6648" y="4844"/>
                </a:lnTo>
                <a:lnTo>
                  <a:pt x="5199" y="3994"/>
                </a:lnTo>
                <a:close/>
                <a:moveTo>
                  <a:pt x="6648" y="5663"/>
                </a:moveTo>
                <a:lnTo>
                  <a:pt x="8665" y="6797"/>
                </a:lnTo>
                <a:lnTo>
                  <a:pt x="4664" y="6797"/>
                </a:lnTo>
                <a:lnTo>
                  <a:pt x="6648" y="5663"/>
                </a:lnTo>
                <a:close/>
                <a:moveTo>
                  <a:pt x="3183" y="6766"/>
                </a:moveTo>
                <a:cubicBezTo>
                  <a:pt x="3372" y="6766"/>
                  <a:pt x="3561" y="6924"/>
                  <a:pt x="3561" y="7113"/>
                </a:cubicBezTo>
                <a:cubicBezTo>
                  <a:pt x="3561" y="7333"/>
                  <a:pt x="3372" y="7491"/>
                  <a:pt x="3183" y="7491"/>
                </a:cubicBezTo>
                <a:cubicBezTo>
                  <a:pt x="2994" y="7491"/>
                  <a:pt x="2836" y="7333"/>
                  <a:pt x="2836" y="7113"/>
                </a:cubicBezTo>
                <a:cubicBezTo>
                  <a:pt x="2836" y="6924"/>
                  <a:pt x="2994" y="6766"/>
                  <a:pt x="3183" y="6766"/>
                </a:cubicBezTo>
                <a:close/>
                <a:moveTo>
                  <a:pt x="10114" y="6797"/>
                </a:moveTo>
                <a:cubicBezTo>
                  <a:pt x="10303" y="6797"/>
                  <a:pt x="10461" y="6955"/>
                  <a:pt x="10461" y="7144"/>
                </a:cubicBezTo>
                <a:cubicBezTo>
                  <a:pt x="10461" y="7365"/>
                  <a:pt x="10303" y="7522"/>
                  <a:pt x="10114" y="7522"/>
                </a:cubicBezTo>
                <a:cubicBezTo>
                  <a:pt x="9925" y="7522"/>
                  <a:pt x="9767" y="7365"/>
                  <a:pt x="9767" y="7144"/>
                </a:cubicBezTo>
                <a:cubicBezTo>
                  <a:pt x="9767" y="6955"/>
                  <a:pt x="9925" y="6797"/>
                  <a:pt x="10114" y="6797"/>
                </a:cubicBezTo>
                <a:close/>
                <a:moveTo>
                  <a:pt x="1123" y="0"/>
                </a:moveTo>
                <a:cubicBezTo>
                  <a:pt x="859" y="0"/>
                  <a:pt x="600" y="103"/>
                  <a:pt x="411" y="308"/>
                </a:cubicBezTo>
                <a:cubicBezTo>
                  <a:pt x="1" y="686"/>
                  <a:pt x="1" y="1379"/>
                  <a:pt x="411" y="1757"/>
                </a:cubicBezTo>
                <a:lnTo>
                  <a:pt x="2017" y="3426"/>
                </a:lnTo>
                <a:cubicBezTo>
                  <a:pt x="2395" y="3805"/>
                  <a:pt x="2931" y="4025"/>
                  <a:pt x="3466" y="4025"/>
                </a:cubicBezTo>
                <a:lnTo>
                  <a:pt x="3782" y="4025"/>
                </a:lnTo>
                <a:lnTo>
                  <a:pt x="5955" y="5222"/>
                </a:lnTo>
                <a:lnTo>
                  <a:pt x="3908" y="6388"/>
                </a:lnTo>
                <a:cubicBezTo>
                  <a:pt x="3719" y="6167"/>
                  <a:pt x="3466" y="6073"/>
                  <a:pt x="3151" y="6073"/>
                </a:cubicBezTo>
                <a:cubicBezTo>
                  <a:pt x="2553" y="6073"/>
                  <a:pt x="2143" y="6545"/>
                  <a:pt x="2143" y="7081"/>
                </a:cubicBezTo>
                <a:cubicBezTo>
                  <a:pt x="2143" y="7680"/>
                  <a:pt x="2584" y="8121"/>
                  <a:pt x="3151" y="8121"/>
                </a:cubicBezTo>
                <a:cubicBezTo>
                  <a:pt x="3593" y="8121"/>
                  <a:pt x="3971" y="7837"/>
                  <a:pt x="4128" y="7396"/>
                </a:cubicBezTo>
                <a:lnTo>
                  <a:pt x="9137" y="7396"/>
                </a:lnTo>
                <a:cubicBezTo>
                  <a:pt x="9295" y="7806"/>
                  <a:pt x="9641" y="8121"/>
                  <a:pt x="10114" y="8121"/>
                </a:cubicBezTo>
                <a:cubicBezTo>
                  <a:pt x="10713" y="8121"/>
                  <a:pt x="11154" y="7648"/>
                  <a:pt x="11154" y="7081"/>
                </a:cubicBezTo>
                <a:cubicBezTo>
                  <a:pt x="11154" y="6482"/>
                  <a:pt x="10681" y="6073"/>
                  <a:pt x="10114" y="6073"/>
                </a:cubicBezTo>
                <a:cubicBezTo>
                  <a:pt x="9862" y="6073"/>
                  <a:pt x="9578" y="6167"/>
                  <a:pt x="9358" y="6388"/>
                </a:cubicBezTo>
                <a:lnTo>
                  <a:pt x="7310" y="5222"/>
                </a:lnTo>
                <a:lnTo>
                  <a:pt x="9484" y="4025"/>
                </a:lnTo>
                <a:lnTo>
                  <a:pt x="10839" y="4025"/>
                </a:lnTo>
                <a:cubicBezTo>
                  <a:pt x="11437" y="4025"/>
                  <a:pt x="11847" y="3552"/>
                  <a:pt x="11847" y="2985"/>
                </a:cubicBezTo>
                <a:cubicBezTo>
                  <a:pt x="11847" y="2387"/>
                  <a:pt x="11374" y="1946"/>
                  <a:pt x="10839" y="1946"/>
                </a:cubicBezTo>
                <a:lnTo>
                  <a:pt x="9074" y="1946"/>
                </a:lnTo>
                <a:lnTo>
                  <a:pt x="9074" y="1599"/>
                </a:lnTo>
                <a:cubicBezTo>
                  <a:pt x="9074" y="1032"/>
                  <a:pt x="8602" y="591"/>
                  <a:pt x="8035" y="591"/>
                </a:cubicBezTo>
                <a:lnTo>
                  <a:pt x="5294" y="591"/>
                </a:lnTo>
                <a:cubicBezTo>
                  <a:pt x="4695" y="591"/>
                  <a:pt x="4254" y="1064"/>
                  <a:pt x="4254" y="1599"/>
                </a:cubicBezTo>
                <a:lnTo>
                  <a:pt x="4254" y="1946"/>
                </a:lnTo>
                <a:lnTo>
                  <a:pt x="4097" y="1946"/>
                </a:lnTo>
                <a:cubicBezTo>
                  <a:pt x="3750" y="1946"/>
                  <a:pt x="3372" y="1820"/>
                  <a:pt x="3120" y="1568"/>
                </a:cubicBezTo>
                <a:lnTo>
                  <a:pt x="1860" y="308"/>
                </a:lnTo>
                <a:cubicBezTo>
                  <a:pt x="1655" y="103"/>
                  <a:pt x="1387" y="0"/>
                  <a:pt x="1123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74" name="Google Shape;5974;p70"/>
          <p:cNvGrpSpPr/>
          <p:nvPr/>
        </p:nvGrpSpPr>
        <p:grpSpPr>
          <a:xfrm>
            <a:off x="7535476" y="2919148"/>
            <a:ext cx="352803" cy="352803"/>
            <a:chOff x="-23245675" y="3148525"/>
            <a:chExt cx="296150" cy="296150"/>
          </a:xfrm>
        </p:grpSpPr>
        <p:sp>
          <p:nvSpPr>
            <p:cNvPr id="5975" name="Google Shape;5975;p70"/>
            <p:cNvSpPr/>
            <p:nvPr/>
          </p:nvSpPr>
          <p:spPr>
            <a:xfrm>
              <a:off x="-23192925" y="3251700"/>
              <a:ext cx="192225" cy="105550"/>
            </a:xfrm>
            <a:custGeom>
              <a:avLst/>
              <a:gdLst/>
              <a:ahLst/>
              <a:cxnLst/>
              <a:rect l="l" t="t" r="r" b="b"/>
              <a:pathLst>
                <a:path w="7689" h="4222" extrusionOk="0">
                  <a:moveTo>
                    <a:pt x="3151" y="0"/>
                  </a:moveTo>
                  <a:lnTo>
                    <a:pt x="2616" y="1260"/>
                  </a:lnTo>
                  <a:cubicBezTo>
                    <a:pt x="2584" y="1386"/>
                    <a:pt x="2427" y="1481"/>
                    <a:pt x="2301" y="1481"/>
                  </a:cubicBezTo>
                  <a:lnTo>
                    <a:pt x="1" y="1481"/>
                  </a:lnTo>
                  <a:lnTo>
                    <a:pt x="1" y="4222"/>
                  </a:lnTo>
                  <a:lnTo>
                    <a:pt x="7688" y="4222"/>
                  </a:lnTo>
                  <a:lnTo>
                    <a:pt x="7688" y="1481"/>
                  </a:lnTo>
                  <a:lnTo>
                    <a:pt x="5672" y="1481"/>
                  </a:lnTo>
                  <a:lnTo>
                    <a:pt x="4884" y="3371"/>
                  </a:lnTo>
                  <a:cubicBezTo>
                    <a:pt x="4827" y="3513"/>
                    <a:pt x="4713" y="3578"/>
                    <a:pt x="4593" y="3578"/>
                  </a:cubicBezTo>
                  <a:cubicBezTo>
                    <a:pt x="4447" y="3578"/>
                    <a:pt x="4292" y="3481"/>
                    <a:pt x="4223" y="3308"/>
                  </a:cubicBezTo>
                  <a:lnTo>
                    <a:pt x="315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6" name="Google Shape;5976;p70"/>
            <p:cNvSpPr/>
            <p:nvPr/>
          </p:nvSpPr>
          <p:spPr>
            <a:xfrm>
              <a:off x="-23193700" y="3200500"/>
              <a:ext cx="192200" cy="106350"/>
            </a:xfrm>
            <a:custGeom>
              <a:avLst/>
              <a:gdLst/>
              <a:ahLst/>
              <a:cxnLst/>
              <a:rect l="l" t="t" r="r" b="b"/>
              <a:pathLst>
                <a:path w="7688" h="4254" extrusionOk="0">
                  <a:moveTo>
                    <a:pt x="0" y="0"/>
                  </a:moveTo>
                  <a:lnTo>
                    <a:pt x="0" y="2836"/>
                  </a:lnTo>
                  <a:lnTo>
                    <a:pt x="2111" y="2836"/>
                  </a:lnTo>
                  <a:lnTo>
                    <a:pt x="2962" y="945"/>
                  </a:lnTo>
                  <a:cubicBezTo>
                    <a:pt x="3020" y="800"/>
                    <a:pt x="3138" y="735"/>
                    <a:pt x="3258" y="735"/>
                  </a:cubicBezTo>
                  <a:cubicBezTo>
                    <a:pt x="3399" y="735"/>
                    <a:pt x="3541" y="824"/>
                    <a:pt x="3592" y="977"/>
                  </a:cubicBezTo>
                  <a:lnTo>
                    <a:pt x="4632" y="4253"/>
                  </a:lnTo>
                  <a:lnTo>
                    <a:pt x="5104" y="3056"/>
                  </a:lnTo>
                  <a:cubicBezTo>
                    <a:pt x="5167" y="2930"/>
                    <a:pt x="5325" y="2836"/>
                    <a:pt x="5419" y="2836"/>
                  </a:cubicBezTo>
                  <a:lnTo>
                    <a:pt x="7688" y="2836"/>
                  </a:lnTo>
                  <a:lnTo>
                    <a:pt x="768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7" name="Google Shape;5977;p70"/>
            <p:cNvSpPr/>
            <p:nvPr/>
          </p:nvSpPr>
          <p:spPr>
            <a:xfrm>
              <a:off x="-23245675" y="3148525"/>
              <a:ext cx="296150" cy="296150"/>
            </a:xfrm>
            <a:custGeom>
              <a:avLst/>
              <a:gdLst/>
              <a:ahLst/>
              <a:cxnLst/>
              <a:rect l="l" t="t" r="r" b="b"/>
              <a:pathLst>
                <a:path w="11846" h="11846" extrusionOk="0">
                  <a:moveTo>
                    <a:pt x="10113" y="1386"/>
                  </a:moveTo>
                  <a:cubicBezTo>
                    <a:pt x="10302" y="1386"/>
                    <a:pt x="10460" y="1544"/>
                    <a:pt x="10460" y="1733"/>
                  </a:cubicBezTo>
                  <a:lnTo>
                    <a:pt x="10460" y="8758"/>
                  </a:lnTo>
                  <a:cubicBezTo>
                    <a:pt x="10460" y="8947"/>
                    <a:pt x="10302" y="9105"/>
                    <a:pt x="10113" y="9105"/>
                  </a:cubicBezTo>
                  <a:lnTo>
                    <a:pt x="1733" y="9105"/>
                  </a:lnTo>
                  <a:cubicBezTo>
                    <a:pt x="1512" y="9105"/>
                    <a:pt x="1355" y="8947"/>
                    <a:pt x="1355" y="8758"/>
                  </a:cubicBezTo>
                  <a:lnTo>
                    <a:pt x="1355" y="1733"/>
                  </a:lnTo>
                  <a:cubicBezTo>
                    <a:pt x="1355" y="1544"/>
                    <a:pt x="1512" y="1386"/>
                    <a:pt x="1733" y="1386"/>
                  </a:cubicBezTo>
                  <a:close/>
                  <a:moveTo>
                    <a:pt x="2426" y="9767"/>
                  </a:moveTo>
                  <a:cubicBezTo>
                    <a:pt x="2615" y="9767"/>
                    <a:pt x="2804" y="9924"/>
                    <a:pt x="2804" y="10113"/>
                  </a:cubicBezTo>
                  <a:cubicBezTo>
                    <a:pt x="2804" y="10334"/>
                    <a:pt x="2615" y="10491"/>
                    <a:pt x="2426" y="10491"/>
                  </a:cubicBezTo>
                  <a:cubicBezTo>
                    <a:pt x="2237" y="10491"/>
                    <a:pt x="2079" y="10334"/>
                    <a:pt x="2079" y="10113"/>
                  </a:cubicBezTo>
                  <a:cubicBezTo>
                    <a:pt x="2079" y="9924"/>
                    <a:pt x="2237" y="9767"/>
                    <a:pt x="2426" y="9767"/>
                  </a:cubicBezTo>
                  <a:close/>
                  <a:moveTo>
                    <a:pt x="3844" y="9767"/>
                  </a:moveTo>
                  <a:cubicBezTo>
                    <a:pt x="4033" y="9767"/>
                    <a:pt x="4190" y="9924"/>
                    <a:pt x="4190" y="10113"/>
                  </a:cubicBezTo>
                  <a:cubicBezTo>
                    <a:pt x="4190" y="10334"/>
                    <a:pt x="4001" y="10491"/>
                    <a:pt x="3844" y="10491"/>
                  </a:cubicBezTo>
                  <a:cubicBezTo>
                    <a:pt x="3655" y="10491"/>
                    <a:pt x="3497" y="10334"/>
                    <a:pt x="3497" y="10113"/>
                  </a:cubicBezTo>
                  <a:cubicBezTo>
                    <a:pt x="3497" y="9924"/>
                    <a:pt x="3655" y="9767"/>
                    <a:pt x="3844" y="9767"/>
                  </a:cubicBezTo>
                  <a:close/>
                  <a:moveTo>
                    <a:pt x="1733" y="0"/>
                  </a:moveTo>
                  <a:cubicBezTo>
                    <a:pt x="788" y="0"/>
                    <a:pt x="0" y="788"/>
                    <a:pt x="0" y="1733"/>
                  </a:cubicBezTo>
                  <a:lnTo>
                    <a:pt x="0" y="10113"/>
                  </a:lnTo>
                  <a:cubicBezTo>
                    <a:pt x="0" y="11058"/>
                    <a:pt x="788" y="11846"/>
                    <a:pt x="1733" y="11846"/>
                  </a:cubicBezTo>
                  <a:lnTo>
                    <a:pt x="10113" y="11846"/>
                  </a:lnTo>
                  <a:cubicBezTo>
                    <a:pt x="11058" y="11846"/>
                    <a:pt x="11846" y="11058"/>
                    <a:pt x="11846" y="10113"/>
                  </a:cubicBezTo>
                  <a:lnTo>
                    <a:pt x="11846" y="1733"/>
                  </a:lnTo>
                  <a:cubicBezTo>
                    <a:pt x="11846" y="788"/>
                    <a:pt x="11058" y="0"/>
                    <a:pt x="101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78" name="Google Shape;5978;p70"/>
          <p:cNvSpPr/>
          <p:nvPr/>
        </p:nvSpPr>
        <p:spPr>
          <a:xfrm>
            <a:off x="7577658" y="3398490"/>
            <a:ext cx="269323" cy="351910"/>
          </a:xfrm>
          <a:custGeom>
            <a:avLst/>
            <a:gdLst/>
            <a:ahLst/>
            <a:cxnLst/>
            <a:rect l="l" t="t" r="r" b="b"/>
            <a:pathLst>
              <a:path w="9043" h="11816" extrusionOk="0">
                <a:moveTo>
                  <a:pt x="6392" y="3395"/>
                </a:moveTo>
                <a:cubicBezTo>
                  <a:pt x="6483" y="3395"/>
                  <a:pt x="6569" y="3419"/>
                  <a:pt x="6616" y="3466"/>
                </a:cubicBezTo>
                <a:cubicBezTo>
                  <a:pt x="7310" y="4159"/>
                  <a:pt x="7656" y="5010"/>
                  <a:pt x="7656" y="5924"/>
                </a:cubicBezTo>
                <a:cubicBezTo>
                  <a:pt x="7656" y="6837"/>
                  <a:pt x="7310" y="7719"/>
                  <a:pt x="6616" y="8350"/>
                </a:cubicBezTo>
                <a:cubicBezTo>
                  <a:pt x="5955" y="9043"/>
                  <a:pt x="5104" y="9389"/>
                  <a:pt x="4191" y="9389"/>
                </a:cubicBezTo>
                <a:cubicBezTo>
                  <a:pt x="4002" y="9389"/>
                  <a:pt x="3844" y="9232"/>
                  <a:pt x="3844" y="9043"/>
                </a:cubicBezTo>
                <a:cubicBezTo>
                  <a:pt x="3844" y="8822"/>
                  <a:pt x="4002" y="8665"/>
                  <a:pt x="4191" y="8665"/>
                </a:cubicBezTo>
                <a:cubicBezTo>
                  <a:pt x="4947" y="8665"/>
                  <a:pt x="5608" y="8413"/>
                  <a:pt x="6144" y="7845"/>
                </a:cubicBezTo>
                <a:cubicBezTo>
                  <a:pt x="6679" y="7341"/>
                  <a:pt x="6994" y="6617"/>
                  <a:pt x="6994" y="5892"/>
                </a:cubicBezTo>
                <a:cubicBezTo>
                  <a:pt x="6931" y="5168"/>
                  <a:pt x="6679" y="4474"/>
                  <a:pt x="6144" y="3939"/>
                </a:cubicBezTo>
                <a:cubicBezTo>
                  <a:pt x="6049" y="3844"/>
                  <a:pt x="6049" y="3592"/>
                  <a:pt x="6144" y="3466"/>
                </a:cubicBezTo>
                <a:cubicBezTo>
                  <a:pt x="6207" y="3419"/>
                  <a:pt x="6301" y="3395"/>
                  <a:pt x="6392" y="3395"/>
                </a:cubicBezTo>
                <a:close/>
                <a:moveTo>
                  <a:pt x="378" y="1"/>
                </a:moveTo>
                <a:cubicBezTo>
                  <a:pt x="189" y="1"/>
                  <a:pt x="0" y="158"/>
                  <a:pt x="0" y="379"/>
                </a:cubicBezTo>
                <a:lnTo>
                  <a:pt x="0" y="1482"/>
                </a:lnTo>
                <a:cubicBezTo>
                  <a:pt x="0" y="2742"/>
                  <a:pt x="977" y="3750"/>
                  <a:pt x="2206" y="3876"/>
                </a:cubicBezTo>
                <a:cubicBezTo>
                  <a:pt x="2489" y="4695"/>
                  <a:pt x="3277" y="5294"/>
                  <a:pt x="4191" y="5294"/>
                </a:cubicBezTo>
                <a:cubicBezTo>
                  <a:pt x="4569" y="5294"/>
                  <a:pt x="4915" y="5609"/>
                  <a:pt x="4915" y="5987"/>
                </a:cubicBezTo>
                <a:cubicBezTo>
                  <a:pt x="4852" y="6302"/>
                  <a:pt x="4537" y="6617"/>
                  <a:pt x="4191" y="6617"/>
                </a:cubicBezTo>
                <a:cubicBezTo>
                  <a:pt x="3277" y="6617"/>
                  <a:pt x="2489" y="7215"/>
                  <a:pt x="2206" y="8035"/>
                </a:cubicBezTo>
                <a:cubicBezTo>
                  <a:pt x="1009" y="8161"/>
                  <a:pt x="0" y="9200"/>
                  <a:pt x="0" y="10460"/>
                </a:cubicBezTo>
                <a:lnTo>
                  <a:pt x="0" y="11469"/>
                </a:lnTo>
                <a:cubicBezTo>
                  <a:pt x="0" y="11658"/>
                  <a:pt x="189" y="11815"/>
                  <a:pt x="378" y="11815"/>
                </a:cubicBezTo>
                <a:lnTo>
                  <a:pt x="1765" y="11815"/>
                </a:lnTo>
                <a:cubicBezTo>
                  <a:pt x="1954" y="11815"/>
                  <a:pt x="2111" y="11658"/>
                  <a:pt x="2111" y="11469"/>
                </a:cubicBezTo>
                <a:lnTo>
                  <a:pt x="2111" y="10460"/>
                </a:lnTo>
                <a:cubicBezTo>
                  <a:pt x="2111" y="10240"/>
                  <a:pt x="2269" y="10082"/>
                  <a:pt x="2458" y="10082"/>
                </a:cubicBezTo>
                <a:lnTo>
                  <a:pt x="2647" y="10082"/>
                </a:lnTo>
                <a:cubicBezTo>
                  <a:pt x="3056" y="10523"/>
                  <a:pt x="3592" y="10807"/>
                  <a:pt x="4191" y="10807"/>
                </a:cubicBezTo>
                <a:cubicBezTo>
                  <a:pt x="6868" y="10807"/>
                  <a:pt x="9042" y="8633"/>
                  <a:pt x="9042" y="5955"/>
                </a:cubicBezTo>
                <a:cubicBezTo>
                  <a:pt x="9042" y="3277"/>
                  <a:pt x="6868" y="1103"/>
                  <a:pt x="4191" y="1103"/>
                </a:cubicBezTo>
                <a:cubicBezTo>
                  <a:pt x="3592" y="1103"/>
                  <a:pt x="3056" y="1356"/>
                  <a:pt x="2647" y="1828"/>
                </a:cubicBezTo>
                <a:lnTo>
                  <a:pt x="2458" y="1828"/>
                </a:lnTo>
                <a:cubicBezTo>
                  <a:pt x="2269" y="1828"/>
                  <a:pt x="2111" y="1671"/>
                  <a:pt x="2111" y="1482"/>
                </a:cubicBezTo>
                <a:lnTo>
                  <a:pt x="2111" y="379"/>
                </a:lnTo>
                <a:cubicBezTo>
                  <a:pt x="2111" y="158"/>
                  <a:pt x="1954" y="1"/>
                  <a:pt x="1765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79" name="Google Shape;5979;p70"/>
          <p:cNvGrpSpPr/>
          <p:nvPr/>
        </p:nvGrpSpPr>
        <p:grpSpPr>
          <a:xfrm>
            <a:off x="7535938" y="3848122"/>
            <a:ext cx="351880" cy="352803"/>
            <a:chOff x="-23244900" y="3888100"/>
            <a:chExt cx="295375" cy="296150"/>
          </a:xfrm>
        </p:grpSpPr>
        <p:sp>
          <p:nvSpPr>
            <p:cNvPr id="5980" name="Google Shape;5980;p70"/>
            <p:cNvSpPr/>
            <p:nvPr/>
          </p:nvSpPr>
          <p:spPr>
            <a:xfrm>
              <a:off x="-23106275" y="3958975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0" y="0"/>
                  </a:moveTo>
                  <a:lnTo>
                    <a:pt x="0" y="694"/>
                  </a:lnTo>
                  <a:lnTo>
                    <a:pt x="725" y="694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1" name="Google Shape;5981;p70"/>
            <p:cNvSpPr/>
            <p:nvPr/>
          </p:nvSpPr>
          <p:spPr>
            <a:xfrm>
              <a:off x="-23106275" y="3992850"/>
              <a:ext cx="18150" cy="18125"/>
            </a:xfrm>
            <a:custGeom>
              <a:avLst/>
              <a:gdLst/>
              <a:ahLst/>
              <a:cxnLst/>
              <a:rect l="l" t="t" r="r" b="b"/>
              <a:pathLst>
                <a:path w="726" h="725" extrusionOk="0">
                  <a:moveTo>
                    <a:pt x="0" y="0"/>
                  </a:moveTo>
                  <a:lnTo>
                    <a:pt x="0" y="725"/>
                  </a:lnTo>
                  <a:lnTo>
                    <a:pt x="725" y="725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2" name="Google Shape;5982;p70"/>
            <p:cNvSpPr/>
            <p:nvPr/>
          </p:nvSpPr>
          <p:spPr>
            <a:xfrm>
              <a:off x="-23106275" y="4062950"/>
              <a:ext cx="18150" cy="34675"/>
            </a:xfrm>
            <a:custGeom>
              <a:avLst/>
              <a:gdLst/>
              <a:ahLst/>
              <a:cxnLst/>
              <a:rect l="l" t="t" r="r" b="b"/>
              <a:pathLst>
                <a:path w="726" h="1387" extrusionOk="0">
                  <a:moveTo>
                    <a:pt x="0" y="0"/>
                  </a:moveTo>
                  <a:lnTo>
                    <a:pt x="0" y="1040"/>
                  </a:lnTo>
                  <a:cubicBezTo>
                    <a:pt x="0" y="1229"/>
                    <a:pt x="158" y="1386"/>
                    <a:pt x="379" y="1386"/>
                  </a:cubicBezTo>
                  <a:cubicBezTo>
                    <a:pt x="568" y="1386"/>
                    <a:pt x="725" y="1229"/>
                    <a:pt x="725" y="1040"/>
                  </a:cubicBezTo>
                  <a:lnTo>
                    <a:pt x="7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3" name="Google Shape;5983;p70"/>
            <p:cNvSpPr/>
            <p:nvPr/>
          </p:nvSpPr>
          <p:spPr>
            <a:xfrm>
              <a:off x="-23070825" y="3940850"/>
              <a:ext cx="52775" cy="26825"/>
            </a:xfrm>
            <a:custGeom>
              <a:avLst/>
              <a:gdLst/>
              <a:ahLst/>
              <a:cxnLst/>
              <a:rect l="l" t="t" r="r" b="b"/>
              <a:pathLst>
                <a:path w="2111" h="1073" extrusionOk="0">
                  <a:moveTo>
                    <a:pt x="0" y="1"/>
                  </a:moveTo>
                  <a:lnTo>
                    <a:pt x="0" y="725"/>
                  </a:lnTo>
                  <a:lnTo>
                    <a:pt x="1040" y="725"/>
                  </a:lnTo>
                  <a:cubicBezTo>
                    <a:pt x="1386" y="725"/>
                    <a:pt x="1701" y="883"/>
                    <a:pt x="1985" y="1072"/>
                  </a:cubicBezTo>
                  <a:cubicBezTo>
                    <a:pt x="2048" y="946"/>
                    <a:pt x="2111" y="851"/>
                    <a:pt x="2111" y="725"/>
                  </a:cubicBezTo>
                  <a:cubicBezTo>
                    <a:pt x="2111" y="316"/>
                    <a:pt x="1764" y="1"/>
                    <a:pt x="138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4" name="Google Shape;5984;p70"/>
            <p:cNvSpPr/>
            <p:nvPr/>
          </p:nvSpPr>
          <p:spPr>
            <a:xfrm>
              <a:off x="-23106275" y="3923525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694"/>
                  </a:lnTo>
                  <a:lnTo>
                    <a:pt x="725" y="694"/>
                  </a:lnTo>
                  <a:lnTo>
                    <a:pt x="725" y="347"/>
                  </a:lnTo>
                  <a:cubicBezTo>
                    <a:pt x="725" y="158"/>
                    <a:pt x="568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5" name="Google Shape;5985;p70"/>
            <p:cNvSpPr/>
            <p:nvPr/>
          </p:nvSpPr>
          <p:spPr>
            <a:xfrm>
              <a:off x="-23106275" y="4027500"/>
              <a:ext cx="18150" cy="18125"/>
            </a:xfrm>
            <a:custGeom>
              <a:avLst/>
              <a:gdLst/>
              <a:ahLst/>
              <a:cxnLst/>
              <a:rect l="l" t="t" r="r" b="b"/>
              <a:pathLst>
                <a:path w="726" h="725" extrusionOk="0">
                  <a:moveTo>
                    <a:pt x="0" y="0"/>
                  </a:moveTo>
                  <a:lnTo>
                    <a:pt x="0" y="725"/>
                  </a:lnTo>
                  <a:lnTo>
                    <a:pt x="725" y="725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6" name="Google Shape;5986;p70"/>
            <p:cNvSpPr/>
            <p:nvPr/>
          </p:nvSpPr>
          <p:spPr>
            <a:xfrm>
              <a:off x="-23244900" y="3888100"/>
              <a:ext cx="295375" cy="296150"/>
            </a:xfrm>
            <a:custGeom>
              <a:avLst/>
              <a:gdLst/>
              <a:ahLst/>
              <a:cxnLst/>
              <a:rect l="l" t="t" r="r" b="b"/>
              <a:pathLst>
                <a:path w="11815" h="11846" extrusionOk="0">
                  <a:moveTo>
                    <a:pt x="5892" y="725"/>
                  </a:moveTo>
                  <a:cubicBezTo>
                    <a:pt x="6333" y="725"/>
                    <a:pt x="6743" y="1008"/>
                    <a:pt x="6900" y="1449"/>
                  </a:cubicBezTo>
                  <a:lnTo>
                    <a:pt x="8349" y="1449"/>
                  </a:lnTo>
                  <a:cubicBezTo>
                    <a:pt x="9106" y="1449"/>
                    <a:pt x="9736" y="2079"/>
                    <a:pt x="9736" y="2835"/>
                  </a:cubicBezTo>
                  <a:cubicBezTo>
                    <a:pt x="9736" y="3214"/>
                    <a:pt x="9578" y="3529"/>
                    <a:pt x="9295" y="3812"/>
                  </a:cubicBezTo>
                  <a:cubicBezTo>
                    <a:pt x="9326" y="3938"/>
                    <a:pt x="9358" y="4096"/>
                    <a:pt x="9358" y="4190"/>
                  </a:cubicBezTo>
                  <a:cubicBezTo>
                    <a:pt x="9358" y="4600"/>
                    <a:pt x="9200" y="4915"/>
                    <a:pt x="8948" y="5198"/>
                  </a:cubicBezTo>
                  <a:cubicBezTo>
                    <a:pt x="8980" y="5324"/>
                    <a:pt x="9011" y="5450"/>
                    <a:pt x="9011" y="5576"/>
                  </a:cubicBezTo>
                  <a:cubicBezTo>
                    <a:pt x="9011" y="6333"/>
                    <a:pt x="8381" y="6963"/>
                    <a:pt x="7625" y="6963"/>
                  </a:cubicBezTo>
                  <a:cubicBezTo>
                    <a:pt x="7436" y="6963"/>
                    <a:pt x="7278" y="6805"/>
                    <a:pt x="7278" y="6616"/>
                  </a:cubicBezTo>
                  <a:cubicBezTo>
                    <a:pt x="7278" y="6427"/>
                    <a:pt x="7436" y="6269"/>
                    <a:pt x="7625" y="6269"/>
                  </a:cubicBezTo>
                  <a:cubicBezTo>
                    <a:pt x="8034" y="6269"/>
                    <a:pt x="8349" y="5954"/>
                    <a:pt x="8349" y="5545"/>
                  </a:cubicBezTo>
                  <a:cubicBezTo>
                    <a:pt x="8349" y="5167"/>
                    <a:pt x="8034" y="4852"/>
                    <a:pt x="7625" y="4852"/>
                  </a:cubicBezTo>
                  <a:lnTo>
                    <a:pt x="6932" y="4852"/>
                  </a:lnTo>
                  <a:lnTo>
                    <a:pt x="6932" y="7593"/>
                  </a:lnTo>
                  <a:lnTo>
                    <a:pt x="7940" y="7593"/>
                  </a:lnTo>
                  <a:cubicBezTo>
                    <a:pt x="8538" y="7593"/>
                    <a:pt x="8980" y="8065"/>
                    <a:pt x="8980" y="8632"/>
                  </a:cubicBezTo>
                  <a:cubicBezTo>
                    <a:pt x="8980" y="9105"/>
                    <a:pt x="8664" y="9514"/>
                    <a:pt x="8192" y="9609"/>
                  </a:cubicBezTo>
                  <a:cubicBezTo>
                    <a:pt x="7562" y="9767"/>
                    <a:pt x="7058" y="10145"/>
                    <a:pt x="6680" y="10586"/>
                  </a:cubicBezTo>
                  <a:cubicBezTo>
                    <a:pt x="6459" y="10869"/>
                    <a:pt x="6176" y="11027"/>
                    <a:pt x="5861" y="11027"/>
                  </a:cubicBezTo>
                  <a:cubicBezTo>
                    <a:pt x="5545" y="11027"/>
                    <a:pt x="5230" y="10869"/>
                    <a:pt x="5041" y="10586"/>
                  </a:cubicBezTo>
                  <a:cubicBezTo>
                    <a:pt x="4695" y="10113"/>
                    <a:pt x="4128" y="9767"/>
                    <a:pt x="3529" y="9609"/>
                  </a:cubicBezTo>
                  <a:cubicBezTo>
                    <a:pt x="3057" y="9483"/>
                    <a:pt x="2742" y="9042"/>
                    <a:pt x="2742" y="8569"/>
                  </a:cubicBezTo>
                  <a:cubicBezTo>
                    <a:pt x="2742" y="8002"/>
                    <a:pt x="3214" y="7561"/>
                    <a:pt x="3781" y="7561"/>
                  </a:cubicBezTo>
                  <a:lnTo>
                    <a:pt x="4789" y="7561"/>
                  </a:lnTo>
                  <a:lnTo>
                    <a:pt x="4789" y="4789"/>
                  </a:lnTo>
                  <a:lnTo>
                    <a:pt x="4096" y="4789"/>
                  </a:lnTo>
                  <a:cubicBezTo>
                    <a:pt x="3687" y="4789"/>
                    <a:pt x="3372" y="5104"/>
                    <a:pt x="3372" y="5513"/>
                  </a:cubicBezTo>
                  <a:cubicBezTo>
                    <a:pt x="3372" y="5891"/>
                    <a:pt x="3687" y="6206"/>
                    <a:pt x="4096" y="6206"/>
                  </a:cubicBezTo>
                  <a:cubicBezTo>
                    <a:pt x="4285" y="6206"/>
                    <a:pt x="4443" y="6364"/>
                    <a:pt x="4443" y="6553"/>
                  </a:cubicBezTo>
                  <a:cubicBezTo>
                    <a:pt x="4443" y="6774"/>
                    <a:pt x="4285" y="6931"/>
                    <a:pt x="4096" y="6931"/>
                  </a:cubicBezTo>
                  <a:cubicBezTo>
                    <a:pt x="3340" y="6931"/>
                    <a:pt x="2710" y="6301"/>
                    <a:pt x="2710" y="5545"/>
                  </a:cubicBezTo>
                  <a:cubicBezTo>
                    <a:pt x="2710" y="5387"/>
                    <a:pt x="2742" y="5261"/>
                    <a:pt x="2805" y="5135"/>
                  </a:cubicBezTo>
                  <a:cubicBezTo>
                    <a:pt x="2521" y="4883"/>
                    <a:pt x="2363" y="4568"/>
                    <a:pt x="2363" y="4159"/>
                  </a:cubicBezTo>
                  <a:cubicBezTo>
                    <a:pt x="2363" y="4001"/>
                    <a:pt x="2395" y="3875"/>
                    <a:pt x="2426" y="3781"/>
                  </a:cubicBezTo>
                  <a:cubicBezTo>
                    <a:pt x="2174" y="3497"/>
                    <a:pt x="2017" y="3182"/>
                    <a:pt x="2017" y="2772"/>
                  </a:cubicBezTo>
                  <a:cubicBezTo>
                    <a:pt x="2080" y="2048"/>
                    <a:pt x="2710" y="1449"/>
                    <a:pt x="3466" y="1449"/>
                  </a:cubicBezTo>
                  <a:lnTo>
                    <a:pt x="4915" y="1449"/>
                  </a:lnTo>
                  <a:cubicBezTo>
                    <a:pt x="5073" y="1040"/>
                    <a:pt x="5419" y="725"/>
                    <a:pt x="5892" y="725"/>
                  </a:cubicBezTo>
                  <a:close/>
                  <a:moveTo>
                    <a:pt x="1009" y="0"/>
                  </a:moveTo>
                  <a:cubicBezTo>
                    <a:pt x="473" y="32"/>
                    <a:pt x="1" y="504"/>
                    <a:pt x="1" y="1040"/>
                  </a:cubicBezTo>
                  <a:lnTo>
                    <a:pt x="1" y="10838"/>
                  </a:lnTo>
                  <a:cubicBezTo>
                    <a:pt x="1" y="11405"/>
                    <a:pt x="473" y="11846"/>
                    <a:pt x="1009" y="11846"/>
                  </a:cubicBezTo>
                  <a:lnTo>
                    <a:pt x="10807" y="11846"/>
                  </a:lnTo>
                  <a:cubicBezTo>
                    <a:pt x="11374" y="11846"/>
                    <a:pt x="11815" y="11373"/>
                    <a:pt x="11815" y="10775"/>
                  </a:cubicBezTo>
                  <a:lnTo>
                    <a:pt x="11815" y="1071"/>
                  </a:lnTo>
                  <a:cubicBezTo>
                    <a:pt x="11815" y="504"/>
                    <a:pt x="11342" y="32"/>
                    <a:pt x="10807" y="32"/>
                  </a:cubicBezTo>
                  <a:lnTo>
                    <a:pt x="100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7" name="Google Shape;5987;p70"/>
            <p:cNvSpPr/>
            <p:nvPr/>
          </p:nvSpPr>
          <p:spPr>
            <a:xfrm>
              <a:off x="-23070825" y="3975525"/>
              <a:ext cx="43325" cy="26800"/>
            </a:xfrm>
            <a:custGeom>
              <a:avLst/>
              <a:gdLst/>
              <a:ahLst/>
              <a:cxnLst/>
              <a:rect l="l" t="t" r="r" b="b"/>
              <a:pathLst>
                <a:path w="1733" h="1072" extrusionOk="0">
                  <a:moveTo>
                    <a:pt x="0" y="0"/>
                  </a:moveTo>
                  <a:lnTo>
                    <a:pt x="0" y="725"/>
                  </a:lnTo>
                  <a:lnTo>
                    <a:pt x="725" y="725"/>
                  </a:lnTo>
                  <a:cubicBezTo>
                    <a:pt x="748" y="722"/>
                    <a:pt x="772" y="721"/>
                    <a:pt x="795" y="721"/>
                  </a:cubicBezTo>
                  <a:cubicBezTo>
                    <a:pt x="1086" y="721"/>
                    <a:pt x="1374" y="896"/>
                    <a:pt x="1607" y="1071"/>
                  </a:cubicBezTo>
                  <a:cubicBezTo>
                    <a:pt x="1701" y="945"/>
                    <a:pt x="1733" y="819"/>
                    <a:pt x="1733" y="725"/>
                  </a:cubicBezTo>
                  <a:cubicBezTo>
                    <a:pt x="1733" y="315"/>
                    <a:pt x="1418" y="0"/>
                    <a:pt x="10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8" name="Google Shape;5988;p70"/>
            <p:cNvSpPr/>
            <p:nvPr/>
          </p:nvSpPr>
          <p:spPr>
            <a:xfrm>
              <a:off x="-23158250" y="4097600"/>
              <a:ext cx="121300" cy="52000"/>
            </a:xfrm>
            <a:custGeom>
              <a:avLst/>
              <a:gdLst/>
              <a:ahLst/>
              <a:cxnLst/>
              <a:rect l="l" t="t" r="r" b="b"/>
              <a:pathLst>
                <a:path w="4852" h="2080" extrusionOk="0">
                  <a:moveTo>
                    <a:pt x="315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67"/>
                    <a:pt x="158" y="662"/>
                    <a:pt x="284" y="693"/>
                  </a:cubicBezTo>
                  <a:cubicBezTo>
                    <a:pt x="1008" y="914"/>
                    <a:pt x="1701" y="1355"/>
                    <a:pt x="2174" y="1922"/>
                  </a:cubicBezTo>
                  <a:cubicBezTo>
                    <a:pt x="2205" y="2017"/>
                    <a:pt x="2269" y="2080"/>
                    <a:pt x="2426" y="2080"/>
                  </a:cubicBezTo>
                  <a:cubicBezTo>
                    <a:pt x="2584" y="2080"/>
                    <a:pt x="2678" y="2017"/>
                    <a:pt x="2710" y="1922"/>
                  </a:cubicBezTo>
                  <a:cubicBezTo>
                    <a:pt x="3151" y="1355"/>
                    <a:pt x="3812" y="882"/>
                    <a:pt x="4568" y="662"/>
                  </a:cubicBezTo>
                  <a:cubicBezTo>
                    <a:pt x="4726" y="630"/>
                    <a:pt x="4852" y="504"/>
                    <a:pt x="4852" y="347"/>
                  </a:cubicBezTo>
                  <a:cubicBezTo>
                    <a:pt x="4852" y="158"/>
                    <a:pt x="4694" y="0"/>
                    <a:pt x="4474" y="0"/>
                  </a:cubicBezTo>
                  <a:lnTo>
                    <a:pt x="3371" y="0"/>
                  </a:lnTo>
                  <a:cubicBezTo>
                    <a:pt x="3214" y="410"/>
                    <a:pt x="2867" y="725"/>
                    <a:pt x="2395" y="725"/>
                  </a:cubicBezTo>
                  <a:cubicBezTo>
                    <a:pt x="1922" y="725"/>
                    <a:pt x="1575" y="441"/>
                    <a:pt x="141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9" name="Google Shape;5989;p70"/>
            <p:cNvSpPr/>
            <p:nvPr/>
          </p:nvSpPr>
          <p:spPr>
            <a:xfrm>
              <a:off x="-23176375" y="3940850"/>
              <a:ext cx="52800" cy="26825"/>
            </a:xfrm>
            <a:custGeom>
              <a:avLst/>
              <a:gdLst/>
              <a:ahLst/>
              <a:cxnLst/>
              <a:rect l="l" t="t" r="r" b="b"/>
              <a:pathLst>
                <a:path w="2112" h="1073" extrusionOk="0">
                  <a:moveTo>
                    <a:pt x="725" y="1"/>
                  </a:moveTo>
                  <a:cubicBezTo>
                    <a:pt x="316" y="1"/>
                    <a:pt x="1" y="316"/>
                    <a:pt x="1" y="725"/>
                  </a:cubicBezTo>
                  <a:cubicBezTo>
                    <a:pt x="1" y="851"/>
                    <a:pt x="64" y="978"/>
                    <a:pt x="127" y="1072"/>
                  </a:cubicBezTo>
                  <a:cubicBezTo>
                    <a:pt x="410" y="883"/>
                    <a:pt x="725" y="725"/>
                    <a:pt x="1072" y="725"/>
                  </a:cubicBezTo>
                  <a:lnTo>
                    <a:pt x="2111" y="725"/>
                  </a:lnTo>
                  <a:lnTo>
                    <a:pt x="211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0" name="Google Shape;5990;p70"/>
            <p:cNvSpPr/>
            <p:nvPr/>
          </p:nvSpPr>
          <p:spPr>
            <a:xfrm>
              <a:off x="-23166125" y="3976300"/>
              <a:ext cx="44125" cy="26800"/>
            </a:xfrm>
            <a:custGeom>
              <a:avLst/>
              <a:gdLst/>
              <a:ahLst/>
              <a:cxnLst/>
              <a:rect l="l" t="t" r="r" b="b"/>
              <a:pathLst>
                <a:path w="1765" h="1072" extrusionOk="0">
                  <a:moveTo>
                    <a:pt x="693" y="1"/>
                  </a:moveTo>
                  <a:cubicBezTo>
                    <a:pt x="315" y="1"/>
                    <a:pt x="0" y="316"/>
                    <a:pt x="0" y="725"/>
                  </a:cubicBezTo>
                  <a:cubicBezTo>
                    <a:pt x="0" y="851"/>
                    <a:pt x="32" y="1009"/>
                    <a:pt x="126" y="1072"/>
                  </a:cubicBezTo>
                  <a:cubicBezTo>
                    <a:pt x="347" y="820"/>
                    <a:pt x="693" y="725"/>
                    <a:pt x="1071" y="725"/>
                  </a:cubicBezTo>
                  <a:lnTo>
                    <a:pt x="1764" y="725"/>
                  </a:lnTo>
                  <a:lnTo>
                    <a:pt x="176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91" name="Google Shape;5991;p70"/>
          <p:cNvSpPr/>
          <p:nvPr/>
        </p:nvSpPr>
        <p:spPr>
          <a:xfrm>
            <a:off x="6612202" y="4288988"/>
            <a:ext cx="353786" cy="353757"/>
          </a:xfrm>
          <a:custGeom>
            <a:avLst/>
            <a:gdLst/>
            <a:ahLst/>
            <a:cxnLst/>
            <a:rect l="l" t="t" r="r" b="b"/>
            <a:pathLst>
              <a:path w="11879" h="11878" extrusionOk="0">
                <a:moveTo>
                  <a:pt x="5451" y="6995"/>
                </a:moveTo>
                <a:lnTo>
                  <a:pt x="5451" y="7688"/>
                </a:lnTo>
                <a:lnTo>
                  <a:pt x="4443" y="7688"/>
                </a:lnTo>
                <a:cubicBezTo>
                  <a:pt x="4223" y="7688"/>
                  <a:pt x="4065" y="7530"/>
                  <a:pt x="4065" y="7341"/>
                </a:cubicBezTo>
                <a:cubicBezTo>
                  <a:pt x="4065" y="7152"/>
                  <a:pt x="4223" y="6995"/>
                  <a:pt x="4443" y="6995"/>
                </a:cubicBezTo>
                <a:close/>
                <a:moveTo>
                  <a:pt x="6491" y="8349"/>
                </a:moveTo>
                <a:lnTo>
                  <a:pt x="6491" y="8381"/>
                </a:lnTo>
                <a:cubicBezTo>
                  <a:pt x="6680" y="8381"/>
                  <a:pt x="6837" y="8538"/>
                  <a:pt x="6837" y="8727"/>
                </a:cubicBezTo>
                <a:cubicBezTo>
                  <a:pt x="6837" y="8916"/>
                  <a:pt x="6680" y="9074"/>
                  <a:pt x="6491" y="9074"/>
                </a:cubicBezTo>
                <a:lnTo>
                  <a:pt x="6113" y="9074"/>
                </a:lnTo>
                <a:lnTo>
                  <a:pt x="6113" y="8349"/>
                </a:lnTo>
                <a:close/>
                <a:moveTo>
                  <a:pt x="5451" y="9736"/>
                </a:moveTo>
                <a:lnTo>
                  <a:pt x="5451" y="10460"/>
                </a:lnTo>
                <a:lnTo>
                  <a:pt x="5105" y="10460"/>
                </a:lnTo>
                <a:cubicBezTo>
                  <a:pt x="4916" y="10460"/>
                  <a:pt x="4758" y="10303"/>
                  <a:pt x="4758" y="10114"/>
                </a:cubicBezTo>
                <a:cubicBezTo>
                  <a:pt x="4758" y="9893"/>
                  <a:pt x="4916" y="9736"/>
                  <a:pt x="5105" y="9736"/>
                </a:cubicBezTo>
                <a:close/>
                <a:moveTo>
                  <a:pt x="5861" y="1"/>
                </a:moveTo>
                <a:cubicBezTo>
                  <a:pt x="5262" y="1"/>
                  <a:pt x="4821" y="473"/>
                  <a:pt x="4821" y="1040"/>
                </a:cubicBezTo>
                <a:cubicBezTo>
                  <a:pt x="4821" y="1481"/>
                  <a:pt x="5105" y="1859"/>
                  <a:pt x="5546" y="2017"/>
                </a:cubicBezTo>
                <a:lnTo>
                  <a:pt x="5546" y="3340"/>
                </a:lnTo>
                <a:cubicBezTo>
                  <a:pt x="4441" y="2451"/>
                  <a:pt x="3936" y="2115"/>
                  <a:pt x="3379" y="2115"/>
                </a:cubicBezTo>
                <a:cubicBezTo>
                  <a:pt x="3285" y="2115"/>
                  <a:pt x="3189" y="2125"/>
                  <a:pt x="3088" y="2143"/>
                </a:cubicBezTo>
                <a:cubicBezTo>
                  <a:pt x="2584" y="2237"/>
                  <a:pt x="2301" y="2679"/>
                  <a:pt x="2080" y="3183"/>
                </a:cubicBezTo>
                <a:cubicBezTo>
                  <a:pt x="1734" y="3750"/>
                  <a:pt x="1324" y="4506"/>
                  <a:pt x="221" y="4947"/>
                </a:cubicBezTo>
                <a:cubicBezTo>
                  <a:pt x="64" y="5010"/>
                  <a:pt x="1" y="5167"/>
                  <a:pt x="32" y="5325"/>
                </a:cubicBezTo>
                <a:cubicBezTo>
                  <a:pt x="64" y="5482"/>
                  <a:pt x="190" y="5608"/>
                  <a:pt x="379" y="5608"/>
                </a:cubicBezTo>
                <a:lnTo>
                  <a:pt x="1104" y="5608"/>
                </a:lnTo>
                <a:cubicBezTo>
                  <a:pt x="1104" y="5608"/>
                  <a:pt x="2584" y="5577"/>
                  <a:pt x="3372" y="3750"/>
                </a:cubicBezTo>
                <a:cubicBezTo>
                  <a:pt x="3446" y="3626"/>
                  <a:pt x="3579" y="3541"/>
                  <a:pt x="3724" y="3541"/>
                </a:cubicBezTo>
                <a:cubicBezTo>
                  <a:pt x="3764" y="3541"/>
                  <a:pt x="3804" y="3547"/>
                  <a:pt x="3844" y="3561"/>
                </a:cubicBezTo>
                <a:cubicBezTo>
                  <a:pt x="4002" y="3655"/>
                  <a:pt x="4128" y="3844"/>
                  <a:pt x="4034" y="4033"/>
                </a:cubicBezTo>
                <a:cubicBezTo>
                  <a:pt x="3718" y="4789"/>
                  <a:pt x="3309" y="5293"/>
                  <a:pt x="2868" y="5640"/>
                </a:cubicBezTo>
                <a:lnTo>
                  <a:pt x="3655" y="5640"/>
                </a:lnTo>
                <a:cubicBezTo>
                  <a:pt x="3971" y="5388"/>
                  <a:pt x="4254" y="5010"/>
                  <a:pt x="4254" y="4632"/>
                </a:cubicBezTo>
                <a:cubicBezTo>
                  <a:pt x="4254" y="4443"/>
                  <a:pt x="4412" y="4285"/>
                  <a:pt x="4601" y="4285"/>
                </a:cubicBezTo>
                <a:cubicBezTo>
                  <a:pt x="4790" y="4285"/>
                  <a:pt x="4947" y="4443"/>
                  <a:pt x="4947" y="4632"/>
                </a:cubicBezTo>
                <a:cubicBezTo>
                  <a:pt x="4947" y="5010"/>
                  <a:pt x="4821" y="5388"/>
                  <a:pt x="4601" y="5640"/>
                </a:cubicBezTo>
                <a:lnTo>
                  <a:pt x="5609" y="5640"/>
                </a:lnTo>
                <a:lnTo>
                  <a:pt x="5609" y="6365"/>
                </a:lnTo>
                <a:lnTo>
                  <a:pt x="4601" y="6365"/>
                </a:lnTo>
                <a:cubicBezTo>
                  <a:pt x="4002" y="6365"/>
                  <a:pt x="3561" y="6837"/>
                  <a:pt x="3561" y="7373"/>
                </a:cubicBezTo>
                <a:cubicBezTo>
                  <a:pt x="3561" y="7971"/>
                  <a:pt x="4034" y="8412"/>
                  <a:pt x="4601" y="8412"/>
                </a:cubicBezTo>
                <a:lnTo>
                  <a:pt x="5609" y="8412"/>
                </a:lnTo>
                <a:lnTo>
                  <a:pt x="5609" y="9106"/>
                </a:lnTo>
                <a:lnTo>
                  <a:pt x="5262" y="9106"/>
                </a:lnTo>
                <a:cubicBezTo>
                  <a:pt x="4664" y="9106"/>
                  <a:pt x="4254" y="9578"/>
                  <a:pt x="4254" y="10145"/>
                </a:cubicBezTo>
                <a:cubicBezTo>
                  <a:pt x="4254" y="10744"/>
                  <a:pt x="4727" y="11153"/>
                  <a:pt x="5262" y="11153"/>
                </a:cubicBezTo>
                <a:lnTo>
                  <a:pt x="5609" y="11153"/>
                </a:lnTo>
                <a:lnTo>
                  <a:pt x="5609" y="11531"/>
                </a:lnTo>
                <a:cubicBezTo>
                  <a:pt x="5609" y="11720"/>
                  <a:pt x="5766" y="11878"/>
                  <a:pt x="5987" y="11878"/>
                </a:cubicBezTo>
                <a:cubicBezTo>
                  <a:pt x="6176" y="11878"/>
                  <a:pt x="6333" y="11720"/>
                  <a:pt x="6333" y="11531"/>
                </a:cubicBezTo>
                <a:lnTo>
                  <a:pt x="6333" y="11153"/>
                </a:lnTo>
                <a:lnTo>
                  <a:pt x="6680" y="11153"/>
                </a:lnTo>
                <a:cubicBezTo>
                  <a:pt x="6869" y="11153"/>
                  <a:pt x="7026" y="10996"/>
                  <a:pt x="7026" y="10807"/>
                </a:cubicBezTo>
                <a:cubicBezTo>
                  <a:pt x="7026" y="10618"/>
                  <a:pt x="6869" y="10460"/>
                  <a:pt x="6680" y="10460"/>
                </a:cubicBezTo>
                <a:lnTo>
                  <a:pt x="6333" y="10460"/>
                </a:lnTo>
                <a:lnTo>
                  <a:pt x="6333" y="9736"/>
                </a:lnTo>
                <a:lnTo>
                  <a:pt x="6680" y="9736"/>
                </a:lnTo>
                <a:cubicBezTo>
                  <a:pt x="7279" y="9736"/>
                  <a:pt x="7720" y="9263"/>
                  <a:pt x="7720" y="8727"/>
                </a:cubicBezTo>
                <a:cubicBezTo>
                  <a:pt x="7720" y="8129"/>
                  <a:pt x="7247" y="7688"/>
                  <a:pt x="6680" y="7688"/>
                </a:cubicBezTo>
                <a:lnTo>
                  <a:pt x="6333" y="7688"/>
                </a:lnTo>
                <a:lnTo>
                  <a:pt x="6333" y="6995"/>
                </a:lnTo>
                <a:lnTo>
                  <a:pt x="7342" y="6995"/>
                </a:lnTo>
                <a:cubicBezTo>
                  <a:pt x="7751" y="6995"/>
                  <a:pt x="8098" y="6743"/>
                  <a:pt x="8255" y="6428"/>
                </a:cubicBezTo>
                <a:cubicBezTo>
                  <a:pt x="8066" y="6333"/>
                  <a:pt x="7877" y="6176"/>
                  <a:pt x="7657" y="6018"/>
                </a:cubicBezTo>
                <a:cubicBezTo>
                  <a:pt x="7625" y="6176"/>
                  <a:pt x="7499" y="6270"/>
                  <a:pt x="7310" y="6270"/>
                </a:cubicBezTo>
                <a:lnTo>
                  <a:pt x="6302" y="6270"/>
                </a:lnTo>
                <a:lnTo>
                  <a:pt x="6302" y="5577"/>
                </a:lnTo>
                <a:lnTo>
                  <a:pt x="7310" y="5577"/>
                </a:lnTo>
                <a:cubicBezTo>
                  <a:pt x="7121" y="5262"/>
                  <a:pt x="6963" y="4947"/>
                  <a:pt x="6963" y="4537"/>
                </a:cubicBezTo>
                <a:cubicBezTo>
                  <a:pt x="6963" y="4348"/>
                  <a:pt x="7121" y="4191"/>
                  <a:pt x="7310" y="4191"/>
                </a:cubicBezTo>
                <a:cubicBezTo>
                  <a:pt x="7499" y="4191"/>
                  <a:pt x="7657" y="4348"/>
                  <a:pt x="7657" y="4537"/>
                </a:cubicBezTo>
                <a:cubicBezTo>
                  <a:pt x="7657" y="4978"/>
                  <a:pt x="7940" y="5293"/>
                  <a:pt x="8255" y="5577"/>
                </a:cubicBezTo>
                <a:lnTo>
                  <a:pt x="9043" y="5577"/>
                </a:lnTo>
                <a:cubicBezTo>
                  <a:pt x="8602" y="5230"/>
                  <a:pt x="8224" y="4758"/>
                  <a:pt x="7877" y="3970"/>
                </a:cubicBezTo>
                <a:cubicBezTo>
                  <a:pt x="7783" y="3813"/>
                  <a:pt x="7877" y="3561"/>
                  <a:pt x="8066" y="3498"/>
                </a:cubicBezTo>
                <a:cubicBezTo>
                  <a:pt x="8108" y="3472"/>
                  <a:pt x="8155" y="3461"/>
                  <a:pt x="8203" y="3461"/>
                </a:cubicBezTo>
                <a:cubicBezTo>
                  <a:pt x="8333" y="3461"/>
                  <a:pt x="8470" y="3548"/>
                  <a:pt x="8539" y="3687"/>
                </a:cubicBezTo>
                <a:cubicBezTo>
                  <a:pt x="9326" y="5545"/>
                  <a:pt x="10807" y="5545"/>
                  <a:pt x="10807" y="5545"/>
                </a:cubicBezTo>
                <a:lnTo>
                  <a:pt x="11532" y="5545"/>
                </a:lnTo>
                <a:cubicBezTo>
                  <a:pt x="11689" y="5545"/>
                  <a:pt x="11847" y="5419"/>
                  <a:pt x="11878" y="5262"/>
                </a:cubicBezTo>
                <a:cubicBezTo>
                  <a:pt x="11721" y="5167"/>
                  <a:pt x="11626" y="5010"/>
                  <a:pt x="11469" y="4947"/>
                </a:cubicBezTo>
                <a:cubicBezTo>
                  <a:pt x="10366" y="4506"/>
                  <a:pt x="9988" y="3750"/>
                  <a:pt x="9641" y="3183"/>
                </a:cubicBezTo>
                <a:cubicBezTo>
                  <a:pt x="9358" y="2710"/>
                  <a:pt x="9106" y="2269"/>
                  <a:pt x="8602" y="2143"/>
                </a:cubicBezTo>
                <a:cubicBezTo>
                  <a:pt x="8535" y="2127"/>
                  <a:pt x="8466" y="2119"/>
                  <a:pt x="8393" y="2119"/>
                </a:cubicBezTo>
                <a:cubicBezTo>
                  <a:pt x="7880" y="2119"/>
                  <a:pt x="7197" y="2512"/>
                  <a:pt x="6176" y="3340"/>
                </a:cubicBezTo>
                <a:lnTo>
                  <a:pt x="6176" y="2017"/>
                </a:lnTo>
                <a:cubicBezTo>
                  <a:pt x="6554" y="1859"/>
                  <a:pt x="6869" y="1513"/>
                  <a:pt x="6869" y="1040"/>
                </a:cubicBezTo>
                <a:cubicBezTo>
                  <a:pt x="6869" y="442"/>
                  <a:pt x="6396" y="1"/>
                  <a:pt x="5861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5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6" name="Google Shape;5996;p71"/>
          <p:cNvSpPr txBox="1">
            <a:spLocks noGrp="1"/>
          </p:cNvSpPr>
          <p:nvPr>
            <p:ph type="title" idx="4294967295"/>
          </p:nvPr>
        </p:nvSpPr>
        <p:spPr>
          <a:xfrm>
            <a:off x="849675" y="943775"/>
            <a:ext cx="34821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Business 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cons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7" name="Google Shape;5997;p71"/>
          <p:cNvSpPr txBox="1">
            <a:spLocks noGrp="1"/>
          </p:cNvSpPr>
          <p:nvPr>
            <p:ph type="title" idx="4294967295"/>
          </p:nvPr>
        </p:nvSpPr>
        <p:spPr>
          <a:xfrm>
            <a:off x="4858400" y="943775"/>
            <a:ext cx="34821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Teamwork Icons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8" name="Google Shape;5998;p71"/>
          <p:cNvSpPr/>
          <p:nvPr/>
        </p:nvSpPr>
        <p:spPr>
          <a:xfrm>
            <a:off x="849879" y="1532849"/>
            <a:ext cx="367261" cy="366364"/>
          </a:xfrm>
          <a:custGeom>
            <a:avLst/>
            <a:gdLst/>
            <a:ahLst/>
            <a:cxnLst/>
            <a:rect l="l" t="t" r="r" b="b"/>
            <a:pathLst>
              <a:path w="12697" h="12666" extrusionOk="0">
                <a:moveTo>
                  <a:pt x="6301" y="1356"/>
                </a:moveTo>
                <a:cubicBezTo>
                  <a:pt x="6522" y="1356"/>
                  <a:pt x="6711" y="1576"/>
                  <a:pt x="6711" y="1797"/>
                </a:cubicBezTo>
                <a:lnTo>
                  <a:pt x="6711" y="2269"/>
                </a:lnTo>
                <a:cubicBezTo>
                  <a:pt x="7656" y="2458"/>
                  <a:pt x="8349" y="3309"/>
                  <a:pt x="8349" y="4285"/>
                </a:cubicBezTo>
                <a:cubicBezTo>
                  <a:pt x="8349" y="4538"/>
                  <a:pt x="8160" y="4727"/>
                  <a:pt x="7971" y="4727"/>
                </a:cubicBezTo>
                <a:cubicBezTo>
                  <a:pt x="7719" y="4727"/>
                  <a:pt x="7530" y="4538"/>
                  <a:pt x="7530" y="4285"/>
                </a:cubicBezTo>
                <a:cubicBezTo>
                  <a:pt x="7530" y="3624"/>
                  <a:pt x="6994" y="3057"/>
                  <a:pt x="6301" y="3057"/>
                </a:cubicBezTo>
                <a:cubicBezTo>
                  <a:pt x="5640" y="3057"/>
                  <a:pt x="5073" y="3624"/>
                  <a:pt x="5073" y="4285"/>
                </a:cubicBezTo>
                <a:cubicBezTo>
                  <a:pt x="5073" y="4947"/>
                  <a:pt x="5829" y="5483"/>
                  <a:pt x="6585" y="6018"/>
                </a:cubicBezTo>
                <a:cubicBezTo>
                  <a:pt x="7435" y="6648"/>
                  <a:pt x="8412" y="7310"/>
                  <a:pt x="8412" y="8413"/>
                </a:cubicBezTo>
                <a:cubicBezTo>
                  <a:pt x="8412" y="9421"/>
                  <a:pt x="7687" y="10271"/>
                  <a:pt x="6742" y="10429"/>
                </a:cubicBezTo>
                <a:lnTo>
                  <a:pt x="6742" y="10901"/>
                </a:lnTo>
                <a:cubicBezTo>
                  <a:pt x="6742" y="11154"/>
                  <a:pt x="6553" y="11311"/>
                  <a:pt x="6364" y="11311"/>
                </a:cubicBezTo>
                <a:cubicBezTo>
                  <a:pt x="6144" y="11311"/>
                  <a:pt x="5955" y="11091"/>
                  <a:pt x="5955" y="10901"/>
                </a:cubicBezTo>
                <a:lnTo>
                  <a:pt x="5955" y="10429"/>
                </a:lnTo>
                <a:cubicBezTo>
                  <a:pt x="5010" y="10240"/>
                  <a:pt x="4316" y="9421"/>
                  <a:pt x="4316" y="8413"/>
                </a:cubicBezTo>
                <a:cubicBezTo>
                  <a:pt x="4316" y="8192"/>
                  <a:pt x="4505" y="8035"/>
                  <a:pt x="4694" y="8035"/>
                </a:cubicBezTo>
                <a:cubicBezTo>
                  <a:pt x="4884" y="8035"/>
                  <a:pt x="5136" y="8224"/>
                  <a:pt x="5136" y="8413"/>
                </a:cubicBezTo>
                <a:cubicBezTo>
                  <a:pt x="5136" y="9106"/>
                  <a:pt x="5671" y="9641"/>
                  <a:pt x="6364" y="9641"/>
                </a:cubicBezTo>
                <a:cubicBezTo>
                  <a:pt x="7026" y="9641"/>
                  <a:pt x="7561" y="9106"/>
                  <a:pt x="7561" y="8413"/>
                </a:cubicBezTo>
                <a:cubicBezTo>
                  <a:pt x="7561" y="7751"/>
                  <a:pt x="6868" y="7247"/>
                  <a:pt x="6081" y="6680"/>
                </a:cubicBezTo>
                <a:cubicBezTo>
                  <a:pt x="5199" y="6050"/>
                  <a:pt x="4253" y="5388"/>
                  <a:pt x="4253" y="4285"/>
                </a:cubicBezTo>
                <a:cubicBezTo>
                  <a:pt x="4253" y="3309"/>
                  <a:pt x="4978" y="2427"/>
                  <a:pt x="5923" y="2269"/>
                </a:cubicBezTo>
                <a:lnTo>
                  <a:pt x="5923" y="1797"/>
                </a:lnTo>
                <a:cubicBezTo>
                  <a:pt x="5923" y="1576"/>
                  <a:pt x="6112" y="1356"/>
                  <a:pt x="6301" y="1356"/>
                </a:cubicBezTo>
                <a:close/>
                <a:moveTo>
                  <a:pt x="6333" y="1"/>
                </a:moveTo>
                <a:cubicBezTo>
                  <a:pt x="2836" y="1"/>
                  <a:pt x="0" y="2836"/>
                  <a:pt x="0" y="6333"/>
                </a:cubicBezTo>
                <a:cubicBezTo>
                  <a:pt x="0" y="9830"/>
                  <a:pt x="2836" y="12666"/>
                  <a:pt x="6333" y="12666"/>
                </a:cubicBezTo>
                <a:cubicBezTo>
                  <a:pt x="9861" y="12666"/>
                  <a:pt x="12697" y="9830"/>
                  <a:pt x="12697" y="6333"/>
                </a:cubicBezTo>
                <a:cubicBezTo>
                  <a:pt x="12697" y="2836"/>
                  <a:pt x="9861" y="1"/>
                  <a:pt x="6333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99" name="Google Shape;5999;p71"/>
          <p:cNvGrpSpPr/>
          <p:nvPr/>
        </p:nvGrpSpPr>
        <p:grpSpPr>
          <a:xfrm>
            <a:off x="850004" y="1975418"/>
            <a:ext cx="367261" cy="367261"/>
            <a:chOff x="-65145700" y="3727425"/>
            <a:chExt cx="317425" cy="317425"/>
          </a:xfrm>
        </p:grpSpPr>
        <p:sp>
          <p:nvSpPr>
            <p:cNvPr id="6000" name="Google Shape;6000;p71"/>
            <p:cNvSpPr/>
            <p:nvPr/>
          </p:nvSpPr>
          <p:spPr>
            <a:xfrm>
              <a:off x="-65145700" y="3769150"/>
              <a:ext cx="275675" cy="275700"/>
            </a:xfrm>
            <a:custGeom>
              <a:avLst/>
              <a:gdLst/>
              <a:ahLst/>
              <a:cxnLst/>
              <a:rect l="l" t="t" r="r" b="b"/>
              <a:pathLst>
                <a:path w="11027" h="11028" extrusionOk="0">
                  <a:moveTo>
                    <a:pt x="5514" y="1"/>
                  </a:moveTo>
                  <a:cubicBezTo>
                    <a:pt x="2489" y="1"/>
                    <a:pt x="0" y="2458"/>
                    <a:pt x="0" y="5514"/>
                  </a:cubicBezTo>
                  <a:cubicBezTo>
                    <a:pt x="0" y="8539"/>
                    <a:pt x="2489" y="11027"/>
                    <a:pt x="5514" y="11027"/>
                  </a:cubicBezTo>
                  <a:cubicBezTo>
                    <a:pt x="8538" y="11027"/>
                    <a:pt x="11027" y="8539"/>
                    <a:pt x="11027" y="5514"/>
                  </a:cubicBezTo>
                  <a:cubicBezTo>
                    <a:pt x="11027" y="5294"/>
                    <a:pt x="10869" y="5105"/>
                    <a:pt x="10649" y="5105"/>
                  </a:cubicBezTo>
                  <a:lnTo>
                    <a:pt x="5955" y="5105"/>
                  </a:lnTo>
                  <a:lnTo>
                    <a:pt x="5955" y="410"/>
                  </a:lnTo>
                  <a:cubicBezTo>
                    <a:pt x="5955" y="190"/>
                    <a:pt x="5766" y="1"/>
                    <a:pt x="551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1" name="Google Shape;6001;p71"/>
            <p:cNvSpPr/>
            <p:nvPr/>
          </p:nvSpPr>
          <p:spPr>
            <a:xfrm>
              <a:off x="-64977150" y="3727425"/>
              <a:ext cx="148875" cy="147300"/>
            </a:xfrm>
            <a:custGeom>
              <a:avLst/>
              <a:gdLst/>
              <a:ahLst/>
              <a:cxnLst/>
              <a:rect l="l" t="t" r="r" b="b"/>
              <a:pathLst>
                <a:path w="5955" h="5892" extrusionOk="0">
                  <a:moveTo>
                    <a:pt x="441" y="0"/>
                  </a:moveTo>
                  <a:cubicBezTo>
                    <a:pt x="189" y="0"/>
                    <a:pt x="0" y="158"/>
                    <a:pt x="0" y="378"/>
                  </a:cubicBezTo>
                  <a:lnTo>
                    <a:pt x="0" y="5513"/>
                  </a:lnTo>
                  <a:cubicBezTo>
                    <a:pt x="0" y="5702"/>
                    <a:pt x="189" y="5891"/>
                    <a:pt x="441" y="5891"/>
                  </a:cubicBezTo>
                  <a:lnTo>
                    <a:pt x="5514" y="5891"/>
                  </a:lnTo>
                  <a:cubicBezTo>
                    <a:pt x="5734" y="5891"/>
                    <a:pt x="5955" y="5702"/>
                    <a:pt x="5955" y="5513"/>
                  </a:cubicBezTo>
                  <a:cubicBezTo>
                    <a:pt x="5955" y="2489"/>
                    <a:pt x="3466" y="0"/>
                    <a:pt x="44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02" name="Google Shape;6002;p71"/>
          <p:cNvGrpSpPr/>
          <p:nvPr/>
        </p:nvGrpSpPr>
        <p:grpSpPr>
          <a:xfrm>
            <a:off x="853201" y="2404333"/>
            <a:ext cx="360868" cy="367261"/>
            <a:chOff x="-65144125" y="4094450"/>
            <a:chExt cx="311900" cy="317425"/>
          </a:xfrm>
        </p:grpSpPr>
        <p:sp>
          <p:nvSpPr>
            <p:cNvPr id="6003" name="Google Shape;6003;p71"/>
            <p:cNvSpPr/>
            <p:nvPr/>
          </p:nvSpPr>
          <p:spPr>
            <a:xfrm>
              <a:off x="-65079550" y="4183450"/>
              <a:ext cx="185900" cy="185900"/>
            </a:xfrm>
            <a:custGeom>
              <a:avLst/>
              <a:gdLst/>
              <a:ahLst/>
              <a:cxnLst/>
              <a:rect l="l" t="t" r="r" b="b"/>
              <a:pathLst>
                <a:path w="7436" h="7436" extrusionOk="0">
                  <a:moveTo>
                    <a:pt x="3687" y="0"/>
                  </a:moveTo>
                  <a:cubicBezTo>
                    <a:pt x="1639" y="0"/>
                    <a:pt x="1" y="1639"/>
                    <a:pt x="1" y="3686"/>
                  </a:cubicBezTo>
                  <a:cubicBezTo>
                    <a:pt x="1" y="5734"/>
                    <a:pt x="1639" y="7435"/>
                    <a:pt x="3687" y="7435"/>
                  </a:cubicBezTo>
                  <a:cubicBezTo>
                    <a:pt x="5735" y="7435"/>
                    <a:pt x="7436" y="5797"/>
                    <a:pt x="7436" y="3686"/>
                  </a:cubicBezTo>
                  <a:cubicBezTo>
                    <a:pt x="7436" y="3466"/>
                    <a:pt x="7247" y="3308"/>
                    <a:pt x="7058" y="3308"/>
                  </a:cubicBezTo>
                  <a:lnTo>
                    <a:pt x="4096" y="3308"/>
                  </a:lnTo>
                  <a:lnTo>
                    <a:pt x="4096" y="378"/>
                  </a:lnTo>
                  <a:cubicBezTo>
                    <a:pt x="4096" y="158"/>
                    <a:pt x="3907" y="0"/>
                    <a:pt x="368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4" name="Google Shape;6004;p71"/>
            <p:cNvSpPr/>
            <p:nvPr/>
          </p:nvSpPr>
          <p:spPr>
            <a:xfrm>
              <a:off x="-65039375" y="4094450"/>
              <a:ext cx="104775" cy="19700"/>
            </a:xfrm>
            <a:custGeom>
              <a:avLst/>
              <a:gdLst/>
              <a:ahLst/>
              <a:cxnLst/>
              <a:rect l="l" t="t" r="r" b="b"/>
              <a:pathLst>
                <a:path w="4191" h="788" extrusionOk="0">
                  <a:moveTo>
                    <a:pt x="473" y="0"/>
                  </a:moveTo>
                  <a:cubicBezTo>
                    <a:pt x="252" y="0"/>
                    <a:pt x="32" y="221"/>
                    <a:pt x="32" y="410"/>
                  </a:cubicBezTo>
                  <a:cubicBezTo>
                    <a:pt x="0" y="599"/>
                    <a:pt x="158" y="756"/>
                    <a:pt x="347" y="788"/>
                  </a:cubicBezTo>
                  <a:lnTo>
                    <a:pt x="3813" y="788"/>
                  </a:lnTo>
                  <a:cubicBezTo>
                    <a:pt x="4033" y="756"/>
                    <a:pt x="4191" y="599"/>
                    <a:pt x="4191" y="410"/>
                  </a:cubicBezTo>
                  <a:cubicBezTo>
                    <a:pt x="4191" y="158"/>
                    <a:pt x="3970" y="0"/>
                    <a:pt x="378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5" name="Google Shape;6005;p71"/>
            <p:cNvSpPr/>
            <p:nvPr/>
          </p:nvSpPr>
          <p:spPr>
            <a:xfrm>
              <a:off x="-65144125" y="4121025"/>
              <a:ext cx="311900" cy="290850"/>
            </a:xfrm>
            <a:custGeom>
              <a:avLst/>
              <a:gdLst/>
              <a:ahLst/>
              <a:cxnLst/>
              <a:rect l="l" t="t" r="r" b="b"/>
              <a:pathLst>
                <a:path w="12476" h="11634" extrusionOk="0">
                  <a:moveTo>
                    <a:pt x="6321" y="1678"/>
                  </a:moveTo>
                  <a:cubicBezTo>
                    <a:pt x="7437" y="1678"/>
                    <a:pt x="8570" y="2088"/>
                    <a:pt x="9483" y="3001"/>
                  </a:cubicBezTo>
                  <a:cubicBezTo>
                    <a:pt x="10334" y="3884"/>
                    <a:pt x="10806" y="5018"/>
                    <a:pt x="10806" y="6246"/>
                  </a:cubicBezTo>
                  <a:cubicBezTo>
                    <a:pt x="10806" y="8767"/>
                    <a:pt x="8759" y="10815"/>
                    <a:pt x="6238" y="10815"/>
                  </a:cubicBezTo>
                  <a:cubicBezTo>
                    <a:pt x="3718" y="10815"/>
                    <a:pt x="1702" y="8767"/>
                    <a:pt x="1702" y="6246"/>
                  </a:cubicBezTo>
                  <a:cubicBezTo>
                    <a:pt x="1702" y="3492"/>
                    <a:pt x="3974" y="1678"/>
                    <a:pt x="6321" y="1678"/>
                  </a:cubicBezTo>
                  <a:close/>
                  <a:moveTo>
                    <a:pt x="1367" y="1"/>
                  </a:moveTo>
                  <a:cubicBezTo>
                    <a:pt x="1048" y="1"/>
                    <a:pt x="725" y="119"/>
                    <a:pt x="473" y="355"/>
                  </a:cubicBezTo>
                  <a:cubicBezTo>
                    <a:pt x="0" y="828"/>
                    <a:pt x="0" y="1615"/>
                    <a:pt x="473" y="2119"/>
                  </a:cubicBezTo>
                  <a:cubicBezTo>
                    <a:pt x="696" y="2363"/>
                    <a:pt x="997" y="2488"/>
                    <a:pt x="1327" y="2488"/>
                  </a:cubicBezTo>
                  <a:cubicBezTo>
                    <a:pt x="1509" y="2488"/>
                    <a:pt x="1700" y="2450"/>
                    <a:pt x="1891" y="2371"/>
                  </a:cubicBezTo>
                  <a:lnTo>
                    <a:pt x="2237" y="2718"/>
                  </a:lnTo>
                  <a:cubicBezTo>
                    <a:pt x="1386" y="3695"/>
                    <a:pt x="914" y="4923"/>
                    <a:pt x="914" y="6215"/>
                  </a:cubicBezTo>
                  <a:cubicBezTo>
                    <a:pt x="914" y="9176"/>
                    <a:pt x="3340" y="11634"/>
                    <a:pt x="6301" y="11634"/>
                  </a:cubicBezTo>
                  <a:cubicBezTo>
                    <a:pt x="9231" y="11634"/>
                    <a:pt x="11689" y="9208"/>
                    <a:pt x="11689" y="6215"/>
                  </a:cubicBezTo>
                  <a:cubicBezTo>
                    <a:pt x="11689" y="4923"/>
                    <a:pt x="11216" y="3695"/>
                    <a:pt x="10365" y="2718"/>
                  </a:cubicBezTo>
                  <a:lnTo>
                    <a:pt x="10743" y="2371"/>
                  </a:lnTo>
                  <a:cubicBezTo>
                    <a:pt x="10901" y="2466"/>
                    <a:pt x="11059" y="2497"/>
                    <a:pt x="11248" y="2497"/>
                  </a:cubicBezTo>
                  <a:cubicBezTo>
                    <a:pt x="11909" y="2497"/>
                    <a:pt x="12476" y="1930"/>
                    <a:pt x="12476" y="1269"/>
                  </a:cubicBezTo>
                  <a:cubicBezTo>
                    <a:pt x="12476" y="607"/>
                    <a:pt x="11909" y="8"/>
                    <a:pt x="11248" y="8"/>
                  </a:cubicBezTo>
                  <a:cubicBezTo>
                    <a:pt x="10586" y="8"/>
                    <a:pt x="10019" y="544"/>
                    <a:pt x="10019" y="1269"/>
                  </a:cubicBezTo>
                  <a:cubicBezTo>
                    <a:pt x="10019" y="1458"/>
                    <a:pt x="10050" y="1615"/>
                    <a:pt x="10145" y="1773"/>
                  </a:cubicBezTo>
                  <a:lnTo>
                    <a:pt x="9798" y="2119"/>
                  </a:lnTo>
                  <a:cubicBezTo>
                    <a:pt x="9137" y="1584"/>
                    <a:pt x="8381" y="1206"/>
                    <a:pt x="7561" y="985"/>
                  </a:cubicBezTo>
                  <a:lnTo>
                    <a:pt x="7561" y="544"/>
                  </a:lnTo>
                  <a:lnTo>
                    <a:pt x="5073" y="544"/>
                  </a:lnTo>
                  <a:lnTo>
                    <a:pt x="5073" y="985"/>
                  </a:lnTo>
                  <a:cubicBezTo>
                    <a:pt x="4222" y="1206"/>
                    <a:pt x="3434" y="1584"/>
                    <a:pt x="2836" y="2119"/>
                  </a:cubicBezTo>
                  <a:lnTo>
                    <a:pt x="2458" y="1773"/>
                  </a:lnTo>
                  <a:cubicBezTo>
                    <a:pt x="2710" y="1269"/>
                    <a:pt x="2584" y="733"/>
                    <a:pt x="2237" y="355"/>
                  </a:cubicBezTo>
                  <a:cubicBezTo>
                    <a:pt x="2001" y="119"/>
                    <a:pt x="1686" y="1"/>
                    <a:pt x="13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06" name="Google Shape;6006;p71"/>
          <p:cNvSpPr/>
          <p:nvPr/>
        </p:nvSpPr>
        <p:spPr>
          <a:xfrm>
            <a:off x="3057429" y="1531476"/>
            <a:ext cx="369083" cy="369112"/>
          </a:xfrm>
          <a:custGeom>
            <a:avLst/>
            <a:gdLst/>
            <a:ahLst/>
            <a:cxnLst/>
            <a:rect l="l" t="t" r="r" b="b"/>
            <a:pathLst>
              <a:path w="12760" h="12761" extrusionOk="0">
                <a:moveTo>
                  <a:pt x="6427" y="3592"/>
                </a:moveTo>
                <a:cubicBezTo>
                  <a:pt x="7939" y="3592"/>
                  <a:pt x="9168" y="4821"/>
                  <a:pt x="9168" y="6365"/>
                </a:cubicBezTo>
                <a:cubicBezTo>
                  <a:pt x="9168" y="7846"/>
                  <a:pt x="7908" y="9106"/>
                  <a:pt x="6427" y="9106"/>
                </a:cubicBezTo>
                <a:cubicBezTo>
                  <a:pt x="4883" y="9106"/>
                  <a:pt x="3655" y="7877"/>
                  <a:pt x="3655" y="6365"/>
                </a:cubicBezTo>
                <a:cubicBezTo>
                  <a:pt x="3655" y="4821"/>
                  <a:pt x="4883" y="3592"/>
                  <a:pt x="6427" y="3592"/>
                </a:cubicBezTo>
                <a:close/>
                <a:moveTo>
                  <a:pt x="5829" y="1"/>
                </a:moveTo>
                <a:cubicBezTo>
                  <a:pt x="5356" y="1"/>
                  <a:pt x="5009" y="347"/>
                  <a:pt x="5009" y="852"/>
                </a:cubicBezTo>
                <a:lnTo>
                  <a:pt x="5009" y="1576"/>
                </a:lnTo>
                <a:cubicBezTo>
                  <a:pt x="4631" y="1702"/>
                  <a:pt x="4285" y="1828"/>
                  <a:pt x="3970" y="2017"/>
                </a:cubicBezTo>
                <a:lnTo>
                  <a:pt x="3466" y="1513"/>
                </a:lnTo>
                <a:cubicBezTo>
                  <a:pt x="3308" y="1356"/>
                  <a:pt x="3088" y="1277"/>
                  <a:pt x="2867" y="1277"/>
                </a:cubicBezTo>
                <a:cubicBezTo>
                  <a:pt x="2647" y="1277"/>
                  <a:pt x="2426" y="1356"/>
                  <a:pt x="2269" y="1513"/>
                </a:cubicBezTo>
                <a:lnTo>
                  <a:pt x="1481" y="2301"/>
                </a:lnTo>
                <a:cubicBezTo>
                  <a:pt x="1166" y="2616"/>
                  <a:pt x="1166" y="3151"/>
                  <a:pt x="1481" y="3466"/>
                </a:cubicBezTo>
                <a:lnTo>
                  <a:pt x="2017" y="4002"/>
                </a:lnTo>
                <a:cubicBezTo>
                  <a:pt x="1796" y="4317"/>
                  <a:pt x="1701" y="4664"/>
                  <a:pt x="1575" y="5010"/>
                </a:cubicBezTo>
                <a:lnTo>
                  <a:pt x="819" y="5010"/>
                </a:lnTo>
                <a:cubicBezTo>
                  <a:pt x="347" y="5010"/>
                  <a:pt x="0" y="5357"/>
                  <a:pt x="0" y="5829"/>
                </a:cubicBezTo>
                <a:lnTo>
                  <a:pt x="0" y="6932"/>
                </a:lnTo>
                <a:cubicBezTo>
                  <a:pt x="0" y="7405"/>
                  <a:pt x="347" y="7783"/>
                  <a:pt x="819" y="7783"/>
                </a:cubicBezTo>
                <a:lnTo>
                  <a:pt x="1575" y="7783"/>
                </a:lnTo>
                <a:cubicBezTo>
                  <a:pt x="1701" y="8129"/>
                  <a:pt x="1796" y="8476"/>
                  <a:pt x="2017" y="8791"/>
                </a:cubicBezTo>
                <a:lnTo>
                  <a:pt x="1481" y="9295"/>
                </a:lnTo>
                <a:cubicBezTo>
                  <a:pt x="1166" y="9610"/>
                  <a:pt x="1166" y="10177"/>
                  <a:pt x="1481" y="10492"/>
                </a:cubicBezTo>
                <a:lnTo>
                  <a:pt x="2269" y="11280"/>
                </a:lnTo>
                <a:cubicBezTo>
                  <a:pt x="2426" y="11437"/>
                  <a:pt x="2647" y="11516"/>
                  <a:pt x="2867" y="11516"/>
                </a:cubicBezTo>
                <a:cubicBezTo>
                  <a:pt x="3088" y="11516"/>
                  <a:pt x="3308" y="11437"/>
                  <a:pt x="3466" y="11280"/>
                </a:cubicBezTo>
                <a:lnTo>
                  <a:pt x="3970" y="10776"/>
                </a:lnTo>
                <a:cubicBezTo>
                  <a:pt x="4285" y="10965"/>
                  <a:pt x="4631" y="11091"/>
                  <a:pt x="5009" y="11185"/>
                </a:cubicBezTo>
                <a:lnTo>
                  <a:pt x="5009" y="11941"/>
                </a:lnTo>
                <a:cubicBezTo>
                  <a:pt x="5009" y="12414"/>
                  <a:pt x="5356" y="12760"/>
                  <a:pt x="5829" y="12760"/>
                </a:cubicBezTo>
                <a:lnTo>
                  <a:pt x="6931" y="12760"/>
                </a:lnTo>
                <a:cubicBezTo>
                  <a:pt x="7404" y="12760"/>
                  <a:pt x="7750" y="12414"/>
                  <a:pt x="7750" y="11941"/>
                </a:cubicBezTo>
                <a:lnTo>
                  <a:pt x="7750" y="11185"/>
                </a:lnTo>
                <a:cubicBezTo>
                  <a:pt x="8097" y="11091"/>
                  <a:pt x="8475" y="10965"/>
                  <a:pt x="8790" y="10776"/>
                </a:cubicBezTo>
                <a:lnTo>
                  <a:pt x="9294" y="11280"/>
                </a:lnTo>
                <a:cubicBezTo>
                  <a:pt x="9452" y="11437"/>
                  <a:pt x="9664" y="11516"/>
                  <a:pt x="9877" y="11516"/>
                </a:cubicBezTo>
                <a:cubicBezTo>
                  <a:pt x="10090" y="11516"/>
                  <a:pt x="10302" y="11437"/>
                  <a:pt x="10460" y="11280"/>
                </a:cubicBezTo>
                <a:lnTo>
                  <a:pt x="11247" y="10492"/>
                </a:lnTo>
                <a:cubicBezTo>
                  <a:pt x="11563" y="10177"/>
                  <a:pt x="11563" y="9610"/>
                  <a:pt x="11247" y="9295"/>
                </a:cubicBezTo>
                <a:lnTo>
                  <a:pt x="10743" y="8791"/>
                </a:lnTo>
                <a:cubicBezTo>
                  <a:pt x="10932" y="8476"/>
                  <a:pt x="11058" y="8129"/>
                  <a:pt x="11184" y="7783"/>
                </a:cubicBezTo>
                <a:lnTo>
                  <a:pt x="11941" y="7783"/>
                </a:lnTo>
                <a:cubicBezTo>
                  <a:pt x="12413" y="7783"/>
                  <a:pt x="12760" y="7405"/>
                  <a:pt x="12760" y="6932"/>
                </a:cubicBezTo>
                <a:lnTo>
                  <a:pt x="12760" y="5829"/>
                </a:lnTo>
                <a:cubicBezTo>
                  <a:pt x="12760" y="5325"/>
                  <a:pt x="12350" y="4979"/>
                  <a:pt x="11941" y="4979"/>
                </a:cubicBezTo>
                <a:lnTo>
                  <a:pt x="11184" y="4979"/>
                </a:lnTo>
                <a:cubicBezTo>
                  <a:pt x="11058" y="4632"/>
                  <a:pt x="10932" y="4254"/>
                  <a:pt x="10743" y="3939"/>
                </a:cubicBezTo>
                <a:lnTo>
                  <a:pt x="11247" y="3435"/>
                </a:lnTo>
                <a:cubicBezTo>
                  <a:pt x="11563" y="3120"/>
                  <a:pt x="11563" y="2553"/>
                  <a:pt x="11247" y="2238"/>
                </a:cubicBezTo>
                <a:lnTo>
                  <a:pt x="10460" y="1450"/>
                </a:lnTo>
                <a:cubicBezTo>
                  <a:pt x="10302" y="1293"/>
                  <a:pt x="10090" y="1214"/>
                  <a:pt x="9877" y="1214"/>
                </a:cubicBezTo>
                <a:cubicBezTo>
                  <a:pt x="9664" y="1214"/>
                  <a:pt x="9452" y="1293"/>
                  <a:pt x="9294" y="1450"/>
                </a:cubicBezTo>
                <a:lnTo>
                  <a:pt x="8790" y="1986"/>
                </a:lnTo>
                <a:cubicBezTo>
                  <a:pt x="8475" y="1765"/>
                  <a:pt x="8097" y="1671"/>
                  <a:pt x="7750" y="1545"/>
                </a:cubicBezTo>
                <a:lnTo>
                  <a:pt x="7750" y="852"/>
                </a:lnTo>
                <a:cubicBezTo>
                  <a:pt x="7750" y="379"/>
                  <a:pt x="7404" y="1"/>
                  <a:pt x="6931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07" name="Google Shape;6007;p71"/>
          <p:cNvGrpSpPr/>
          <p:nvPr/>
        </p:nvGrpSpPr>
        <p:grpSpPr>
          <a:xfrm>
            <a:off x="3056770" y="1975028"/>
            <a:ext cx="370645" cy="368042"/>
            <a:chOff x="-63250675" y="3744075"/>
            <a:chExt cx="320350" cy="318100"/>
          </a:xfrm>
        </p:grpSpPr>
        <p:sp>
          <p:nvSpPr>
            <p:cNvPr id="6008" name="Google Shape;6008;p71"/>
            <p:cNvSpPr/>
            <p:nvPr/>
          </p:nvSpPr>
          <p:spPr>
            <a:xfrm>
              <a:off x="-63126250" y="3744075"/>
              <a:ext cx="195925" cy="192875"/>
            </a:xfrm>
            <a:custGeom>
              <a:avLst/>
              <a:gdLst/>
              <a:ahLst/>
              <a:cxnLst/>
              <a:rect l="l" t="t" r="r" b="b"/>
              <a:pathLst>
                <a:path w="7837" h="7715" extrusionOk="0">
                  <a:moveTo>
                    <a:pt x="6020" y="0"/>
                  </a:moveTo>
                  <a:cubicBezTo>
                    <a:pt x="5921" y="0"/>
                    <a:pt x="5820" y="37"/>
                    <a:pt x="5735" y="122"/>
                  </a:cubicBezTo>
                  <a:lnTo>
                    <a:pt x="4097" y="1760"/>
                  </a:lnTo>
                  <a:cubicBezTo>
                    <a:pt x="4034" y="1854"/>
                    <a:pt x="3971" y="1917"/>
                    <a:pt x="3971" y="2012"/>
                  </a:cubicBezTo>
                  <a:lnTo>
                    <a:pt x="3782" y="3304"/>
                  </a:lnTo>
                  <a:lnTo>
                    <a:pt x="1734" y="5351"/>
                  </a:lnTo>
                  <a:cubicBezTo>
                    <a:pt x="1576" y="5288"/>
                    <a:pt x="1387" y="5225"/>
                    <a:pt x="1230" y="5225"/>
                  </a:cubicBezTo>
                  <a:cubicBezTo>
                    <a:pt x="537" y="5225"/>
                    <a:pt x="1" y="5793"/>
                    <a:pt x="1" y="6486"/>
                  </a:cubicBezTo>
                  <a:cubicBezTo>
                    <a:pt x="1" y="7210"/>
                    <a:pt x="537" y="7714"/>
                    <a:pt x="1230" y="7714"/>
                  </a:cubicBezTo>
                  <a:cubicBezTo>
                    <a:pt x="1891" y="7714"/>
                    <a:pt x="2458" y="7179"/>
                    <a:pt x="2458" y="6486"/>
                  </a:cubicBezTo>
                  <a:cubicBezTo>
                    <a:pt x="2458" y="6297"/>
                    <a:pt x="2395" y="6139"/>
                    <a:pt x="2332" y="5982"/>
                  </a:cubicBezTo>
                  <a:lnTo>
                    <a:pt x="4380" y="3934"/>
                  </a:lnTo>
                  <a:lnTo>
                    <a:pt x="5672" y="3745"/>
                  </a:lnTo>
                  <a:cubicBezTo>
                    <a:pt x="5735" y="3745"/>
                    <a:pt x="5829" y="3713"/>
                    <a:pt x="5924" y="3619"/>
                  </a:cubicBezTo>
                  <a:lnTo>
                    <a:pt x="7562" y="1980"/>
                  </a:lnTo>
                  <a:cubicBezTo>
                    <a:pt x="7837" y="1706"/>
                    <a:pt x="7609" y="1254"/>
                    <a:pt x="7251" y="1254"/>
                  </a:cubicBezTo>
                  <a:cubicBezTo>
                    <a:pt x="7240" y="1254"/>
                    <a:pt x="7228" y="1255"/>
                    <a:pt x="7216" y="1256"/>
                  </a:cubicBezTo>
                  <a:lnTo>
                    <a:pt x="6302" y="1382"/>
                  </a:lnTo>
                  <a:lnTo>
                    <a:pt x="6428" y="468"/>
                  </a:lnTo>
                  <a:cubicBezTo>
                    <a:pt x="6472" y="203"/>
                    <a:pt x="6253" y="0"/>
                    <a:pt x="602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9" name="Google Shape;6009;p71"/>
            <p:cNvSpPr/>
            <p:nvPr/>
          </p:nvSpPr>
          <p:spPr>
            <a:xfrm>
              <a:off x="-63190025" y="3814050"/>
              <a:ext cx="186675" cy="185900"/>
            </a:xfrm>
            <a:custGeom>
              <a:avLst/>
              <a:gdLst/>
              <a:ahLst/>
              <a:cxnLst/>
              <a:rect l="l" t="t" r="r" b="b"/>
              <a:pathLst>
                <a:path w="7467" h="7436" extrusionOk="0">
                  <a:moveTo>
                    <a:pt x="3718" y="1"/>
                  </a:moveTo>
                  <a:cubicBezTo>
                    <a:pt x="1670" y="1"/>
                    <a:pt x="0" y="1670"/>
                    <a:pt x="0" y="3750"/>
                  </a:cubicBezTo>
                  <a:cubicBezTo>
                    <a:pt x="0" y="5797"/>
                    <a:pt x="1638" y="7436"/>
                    <a:pt x="3718" y="7436"/>
                  </a:cubicBezTo>
                  <a:cubicBezTo>
                    <a:pt x="5765" y="7436"/>
                    <a:pt x="7467" y="5797"/>
                    <a:pt x="7467" y="3750"/>
                  </a:cubicBezTo>
                  <a:cubicBezTo>
                    <a:pt x="7467" y="3151"/>
                    <a:pt x="7341" y="2647"/>
                    <a:pt x="7120" y="2143"/>
                  </a:cubicBezTo>
                  <a:lnTo>
                    <a:pt x="5828" y="3435"/>
                  </a:lnTo>
                  <a:cubicBezTo>
                    <a:pt x="5828" y="3498"/>
                    <a:pt x="5860" y="3624"/>
                    <a:pt x="5860" y="3718"/>
                  </a:cubicBezTo>
                  <a:cubicBezTo>
                    <a:pt x="5860" y="4852"/>
                    <a:pt x="4915" y="5797"/>
                    <a:pt x="3781" y="5797"/>
                  </a:cubicBezTo>
                  <a:cubicBezTo>
                    <a:pt x="2615" y="5797"/>
                    <a:pt x="1670" y="4852"/>
                    <a:pt x="1670" y="3718"/>
                  </a:cubicBezTo>
                  <a:cubicBezTo>
                    <a:pt x="1733" y="2552"/>
                    <a:pt x="2615" y="1607"/>
                    <a:pt x="3781" y="1607"/>
                  </a:cubicBezTo>
                  <a:cubicBezTo>
                    <a:pt x="3875" y="1607"/>
                    <a:pt x="3970" y="1607"/>
                    <a:pt x="4033" y="1670"/>
                  </a:cubicBezTo>
                  <a:lnTo>
                    <a:pt x="5356" y="347"/>
                  </a:lnTo>
                  <a:cubicBezTo>
                    <a:pt x="4883" y="127"/>
                    <a:pt x="4316" y="1"/>
                    <a:pt x="37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0" name="Google Shape;6010;p71"/>
            <p:cNvSpPr/>
            <p:nvPr/>
          </p:nvSpPr>
          <p:spPr>
            <a:xfrm>
              <a:off x="-63250675" y="3751050"/>
              <a:ext cx="311125" cy="311125"/>
            </a:xfrm>
            <a:custGeom>
              <a:avLst/>
              <a:gdLst/>
              <a:ahLst/>
              <a:cxnLst/>
              <a:rect l="l" t="t" r="r" b="b"/>
              <a:pathLst>
                <a:path w="12445" h="12445" extrusionOk="0">
                  <a:moveTo>
                    <a:pt x="6270" y="0"/>
                  </a:moveTo>
                  <a:cubicBezTo>
                    <a:pt x="2773" y="0"/>
                    <a:pt x="0" y="2804"/>
                    <a:pt x="0" y="6238"/>
                  </a:cubicBezTo>
                  <a:cubicBezTo>
                    <a:pt x="0" y="9641"/>
                    <a:pt x="2804" y="12445"/>
                    <a:pt x="6238" y="12445"/>
                  </a:cubicBezTo>
                  <a:cubicBezTo>
                    <a:pt x="9672" y="12445"/>
                    <a:pt x="12445" y="9641"/>
                    <a:pt x="12445" y="6238"/>
                  </a:cubicBezTo>
                  <a:cubicBezTo>
                    <a:pt x="12445" y="5325"/>
                    <a:pt x="12256" y="4411"/>
                    <a:pt x="11878" y="3592"/>
                  </a:cubicBezTo>
                  <a:lnTo>
                    <a:pt x="11563" y="3907"/>
                  </a:lnTo>
                  <a:cubicBezTo>
                    <a:pt x="11342" y="4096"/>
                    <a:pt x="11121" y="4222"/>
                    <a:pt x="10838" y="4253"/>
                  </a:cubicBezTo>
                  <a:lnTo>
                    <a:pt x="10397" y="4348"/>
                  </a:lnTo>
                  <a:cubicBezTo>
                    <a:pt x="10680" y="4915"/>
                    <a:pt x="10806" y="5545"/>
                    <a:pt x="10806" y="6238"/>
                  </a:cubicBezTo>
                  <a:cubicBezTo>
                    <a:pt x="10806" y="8759"/>
                    <a:pt x="8759" y="10743"/>
                    <a:pt x="6270" y="10743"/>
                  </a:cubicBezTo>
                  <a:cubicBezTo>
                    <a:pt x="3781" y="10743"/>
                    <a:pt x="1733" y="8696"/>
                    <a:pt x="1733" y="6238"/>
                  </a:cubicBezTo>
                  <a:cubicBezTo>
                    <a:pt x="1733" y="3718"/>
                    <a:pt x="3781" y="1670"/>
                    <a:pt x="6270" y="1670"/>
                  </a:cubicBezTo>
                  <a:cubicBezTo>
                    <a:pt x="6931" y="1670"/>
                    <a:pt x="7561" y="1796"/>
                    <a:pt x="8160" y="2048"/>
                  </a:cubicBezTo>
                  <a:lnTo>
                    <a:pt x="8254" y="1607"/>
                  </a:lnTo>
                  <a:cubicBezTo>
                    <a:pt x="8286" y="1355"/>
                    <a:pt x="8412" y="1103"/>
                    <a:pt x="8601" y="914"/>
                  </a:cubicBezTo>
                  <a:lnTo>
                    <a:pt x="8916" y="599"/>
                  </a:lnTo>
                  <a:cubicBezTo>
                    <a:pt x="8097" y="189"/>
                    <a:pt x="7215" y="0"/>
                    <a:pt x="627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11" name="Google Shape;6011;p71"/>
          <p:cNvGrpSpPr/>
          <p:nvPr/>
        </p:nvGrpSpPr>
        <p:grpSpPr>
          <a:xfrm>
            <a:off x="3058462" y="2404333"/>
            <a:ext cx="367261" cy="367261"/>
            <a:chOff x="-63250675" y="4110200"/>
            <a:chExt cx="317425" cy="317425"/>
          </a:xfrm>
        </p:grpSpPr>
        <p:sp>
          <p:nvSpPr>
            <p:cNvPr id="6012" name="Google Shape;6012;p71"/>
            <p:cNvSpPr/>
            <p:nvPr/>
          </p:nvSpPr>
          <p:spPr>
            <a:xfrm>
              <a:off x="-63007300" y="4153725"/>
              <a:ext cx="30725" cy="29750"/>
            </a:xfrm>
            <a:custGeom>
              <a:avLst/>
              <a:gdLst/>
              <a:ahLst/>
              <a:cxnLst/>
              <a:rect l="l" t="t" r="r" b="b"/>
              <a:pathLst>
                <a:path w="1229" h="1190" extrusionOk="0">
                  <a:moveTo>
                    <a:pt x="772" y="0"/>
                  </a:moveTo>
                  <a:cubicBezTo>
                    <a:pt x="662" y="0"/>
                    <a:pt x="552" y="39"/>
                    <a:pt x="473" y="118"/>
                  </a:cubicBezTo>
                  <a:lnTo>
                    <a:pt x="0" y="591"/>
                  </a:lnTo>
                  <a:cubicBezTo>
                    <a:pt x="252" y="780"/>
                    <a:pt x="441" y="1000"/>
                    <a:pt x="599" y="1189"/>
                  </a:cubicBezTo>
                  <a:lnTo>
                    <a:pt x="1071" y="717"/>
                  </a:lnTo>
                  <a:cubicBezTo>
                    <a:pt x="1229" y="559"/>
                    <a:pt x="1229" y="276"/>
                    <a:pt x="1071" y="118"/>
                  </a:cubicBezTo>
                  <a:cubicBezTo>
                    <a:pt x="993" y="39"/>
                    <a:pt x="882" y="0"/>
                    <a:pt x="7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3" name="Google Shape;6013;p71"/>
            <p:cNvSpPr/>
            <p:nvPr/>
          </p:nvSpPr>
          <p:spPr>
            <a:xfrm>
              <a:off x="-63203425" y="4159025"/>
              <a:ext cx="222925" cy="222150"/>
            </a:xfrm>
            <a:custGeom>
              <a:avLst/>
              <a:gdLst/>
              <a:ahLst/>
              <a:cxnLst/>
              <a:rect l="l" t="t" r="r" b="b"/>
              <a:pathLst>
                <a:path w="8917" h="8886" extrusionOk="0">
                  <a:moveTo>
                    <a:pt x="4033" y="1418"/>
                  </a:moveTo>
                  <a:lnTo>
                    <a:pt x="4033" y="3088"/>
                  </a:lnTo>
                  <a:cubicBezTo>
                    <a:pt x="3939" y="3151"/>
                    <a:pt x="3876" y="3151"/>
                    <a:pt x="3781" y="3183"/>
                  </a:cubicBezTo>
                  <a:lnTo>
                    <a:pt x="2615" y="1985"/>
                  </a:lnTo>
                  <a:cubicBezTo>
                    <a:pt x="2993" y="1670"/>
                    <a:pt x="3529" y="1481"/>
                    <a:pt x="4033" y="1418"/>
                  </a:cubicBezTo>
                  <a:close/>
                  <a:moveTo>
                    <a:pt x="4852" y="1418"/>
                  </a:moveTo>
                  <a:cubicBezTo>
                    <a:pt x="5356" y="1481"/>
                    <a:pt x="5892" y="1670"/>
                    <a:pt x="6270" y="1985"/>
                  </a:cubicBezTo>
                  <a:lnTo>
                    <a:pt x="5104" y="3183"/>
                  </a:lnTo>
                  <a:cubicBezTo>
                    <a:pt x="5010" y="3151"/>
                    <a:pt x="4947" y="3088"/>
                    <a:pt x="4852" y="3088"/>
                  </a:cubicBezTo>
                  <a:lnTo>
                    <a:pt x="4852" y="1418"/>
                  </a:lnTo>
                  <a:close/>
                  <a:moveTo>
                    <a:pt x="2017" y="2553"/>
                  </a:moveTo>
                  <a:lnTo>
                    <a:pt x="3214" y="3718"/>
                  </a:lnTo>
                  <a:cubicBezTo>
                    <a:pt x="3151" y="3813"/>
                    <a:pt x="3119" y="3876"/>
                    <a:pt x="3119" y="3970"/>
                  </a:cubicBezTo>
                  <a:lnTo>
                    <a:pt x="1418" y="3970"/>
                  </a:lnTo>
                  <a:cubicBezTo>
                    <a:pt x="1513" y="3466"/>
                    <a:pt x="1733" y="2994"/>
                    <a:pt x="2017" y="2553"/>
                  </a:cubicBezTo>
                  <a:close/>
                  <a:moveTo>
                    <a:pt x="6869" y="2553"/>
                  </a:moveTo>
                  <a:cubicBezTo>
                    <a:pt x="7184" y="2994"/>
                    <a:pt x="7373" y="3466"/>
                    <a:pt x="7467" y="3970"/>
                  </a:cubicBezTo>
                  <a:lnTo>
                    <a:pt x="5766" y="3970"/>
                  </a:lnTo>
                  <a:cubicBezTo>
                    <a:pt x="5734" y="3876"/>
                    <a:pt x="5734" y="3813"/>
                    <a:pt x="5671" y="3718"/>
                  </a:cubicBezTo>
                  <a:lnTo>
                    <a:pt x="6869" y="2553"/>
                  </a:lnTo>
                  <a:close/>
                  <a:moveTo>
                    <a:pt x="3119" y="4789"/>
                  </a:moveTo>
                  <a:cubicBezTo>
                    <a:pt x="3182" y="4884"/>
                    <a:pt x="3182" y="4947"/>
                    <a:pt x="3214" y="5041"/>
                  </a:cubicBezTo>
                  <a:lnTo>
                    <a:pt x="2017" y="6207"/>
                  </a:lnTo>
                  <a:cubicBezTo>
                    <a:pt x="1733" y="5829"/>
                    <a:pt x="1513" y="5357"/>
                    <a:pt x="1418" y="4789"/>
                  </a:cubicBezTo>
                  <a:close/>
                  <a:moveTo>
                    <a:pt x="7467" y="4789"/>
                  </a:moveTo>
                  <a:cubicBezTo>
                    <a:pt x="7373" y="5357"/>
                    <a:pt x="7184" y="5829"/>
                    <a:pt x="6869" y="6207"/>
                  </a:cubicBezTo>
                  <a:lnTo>
                    <a:pt x="5671" y="5041"/>
                  </a:lnTo>
                  <a:cubicBezTo>
                    <a:pt x="5734" y="4947"/>
                    <a:pt x="5766" y="4884"/>
                    <a:pt x="5766" y="4789"/>
                  </a:cubicBezTo>
                  <a:close/>
                  <a:moveTo>
                    <a:pt x="3781" y="5609"/>
                  </a:moveTo>
                  <a:cubicBezTo>
                    <a:pt x="3876" y="5672"/>
                    <a:pt x="3939" y="5703"/>
                    <a:pt x="4033" y="5703"/>
                  </a:cubicBezTo>
                  <a:lnTo>
                    <a:pt x="4033" y="7404"/>
                  </a:lnTo>
                  <a:cubicBezTo>
                    <a:pt x="3529" y="7310"/>
                    <a:pt x="2993" y="7121"/>
                    <a:pt x="2615" y="6806"/>
                  </a:cubicBezTo>
                  <a:lnTo>
                    <a:pt x="3781" y="5609"/>
                  </a:lnTo>
                  <a:close/>
                  <a:moveTo>
                    <a:pt x="5104" y="5609"/>
                  </a:moveTo>
                  <a:lnTo>
                    <a:pt x="6270" y="6806"/>
                  </a:lnTo>
                  <a:cubicBezTo>
                    <a:pt x="5892" y="7121"/>
                    <a:pt x="5419" y="7310"/>
                    <a:pt x="4852" y="7404"/>
                  </a:cubicBezTo>
                  <a:lnTo>
                    <a:pt x="4852" y="5703"/>
                  </a:lnTo>
                  <a:cubicBezTo>
                    <a:pt x="4947" y="5672"/>
                    <a:pt x="5010" y="5672"/>
                    <a:pt x="5104" y="5609"/>
                  </a:cubicBezTo>
                  <a:close/>
                  <a:moveTo>
                    <a:pt x="4474" y="1"/>
                  </a:moveTo>
                  <a:cubicBezTo>
                    <a:pt x="2017" y="1"/>
                    <a:pt x="0" y="1985"/>
                    <a:pt x="0" y="4443"/>
                  </a:cubicBezTo>
                  <a:cubicBezTo>
                    <a:pt x="0" y="6869"/>
                    <a:pt x="2017" y="8885"/>
                    <a:pt x="4474" y="8885"/>
                  </a:cubicBezTo>
                  <a:cubicBezTo>
                    <a:pt x="6900" y="8885"/>
                    <a:pt x="8916" y="6869"/>
                    <a:pt x="8916" y="4443"/>
                  </a:cubicBezTo>
                  <a:cubicBezTo>
                    <a:pt x="8916" y="1954"/>
                    <a:pt x="6900" y="1"/>
                    <a:pt x="447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4" name="Google Shape;6014;p71"/>
            <p:cNvSpPr/>
            <p:nvPr/>
          </p:nvSpPr>
          <p:spPr>
            <a:xfrm>
              <a:off x="-63102600" y="4401625"/>
              <a:ext cx="20500" cy="26000"/>
            </a:xfrm>
            <a:custGeom>
              <a:avLst/>
              <a:gdLst/>
              <a:ahLst/>
              <a:cxnLst/>
              <a:rect l="l" t="t" r="r" b="b"/>
              <a:pathLst>
                <a:path w="820" h="1040" extrusionOk="0">
                  <a:moveTo>
                    <a:pt x="0" y="0"/>
                  </a:moveTo>
                  <a:lnTo>
                    <a:pt x="0" y="630"/>
                  </a:lnTo>
                  <a:cubicBezTo>
                    <a:pt x="0" y="882"/>
                    <a:pt x="189" y="1040"/>
                    <a:pt x="441" y="1040"/>
                  </a:cubicBezTo>
                  <a:cubicBezTo>
                    <a:pt x="662" y="1040"/>
                    <a:pt x="819" y="851"/>
                    <a:pt x="819" y="630"/>
                  </a:cubicBezTo>
                  <a:lnTo>
                    <a:pt x="81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5" name="Google Shape;6015;p71"/>
            <p:cNvSpPr/>
            <p:nvPr/>
          </p:nvSpPr>
          <p:spPr>
            <a:xfrm>
              <a:off x="-63006525" y="4354350"/>
              <a:ext cx="29950" cy="29975"/>
            </a:xfrm>
            <a:custGeom>
              <a:avLst/>
              <a:gdLst/>
              <a:ahLst/>
              <a:cxnLst/>
              <a:rect l="l" t="t" r="r" b="b"/>
              <a:pathLst>
                <a:path w="1198" h="1199" extrusionOk="0">
                  <a:moveTo>
                    <a:pt x="599" y="1"/>
                  </a:moveTo>
                  <a:cubicBezTo>
                    <a:pt x="410" y="221"/>
                    <a:pt x="253" y="410"/>
                    <a:pt x="1" y="599"/>
                  </a:cubicBezTo>
                  <a:lnTo>
                    <a:pt x="473" y="1072"/>
                  </a:lnTo>
                  <a:cubicBezTo>
                    <a:pt x="568" y="1167"/>
                    <a:pt x="694" y="1198"/>
                    <a:pt x="757" y="1198"/>
                  </a:cubicBezTo>
                  <a:cubicBezTo>
                    <a:pt x="851" y="1198"/>
                    <a:pt x="946" y="1167"/>
                    <a:pt x="1040" y="1072"/>
                  </a:cubicBezTo>
                  <a:cubicBezTo>
                    <a:pt x="1198" y="915"/>
                    <a:pt x="1198" y="631"/>
                    <a:pt x="1040" y="473"/>
                  </a:cubicBezTo>
                  <a:lnTo>
                    <a:pt x="59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6" name="Google Shape;6016;p71"/>
            <p:cNvSpPr/>
            <p:nvPr/>
          </p:nvSpPr>
          <p:spPr>
            <a:xfrm>
              <a:off x="-62960825" y="4258275"/>
              <a:ext cx="27575" cy="20500"/>
            </a:xfrm>
            <a:custGeom>
              <a:avLst/>
              <a:gdLst/>
              <a:ahLst/>
              <a:cxnLst/>
              <a:rect l="l" t="t" r="r" b="b"/>
              <a:pathLst>
                <a:path w="1103" h="820" extrusionOk="0">
                  <a:moveTo>
                    <a:pt x="0" y="0"/>
                  </a:moveTo>
                  <a:lnTo>
                    <a:pt x="0" y="441"/>
                  </a:lnTo>
                  <a:lnTo>
                    <a:pt x="0" y="819"/>
                  </a:lnTo>
                  <a:lnTo>
                    <a:pt x="662" y="819"/>
                  </a:lnTo>
                  <a:cubicBezTo>
                    <a:pt x="914" y="819"/>
                    <a:pt x="1071" y="630"/>
                    <a:pt x="1071" y="378"/>
                  </a:cubicBezTo>
                  <a:cubicBezTo>
                    <a:pt x="1103" y="189"/>
                    <a:pt x="914" y="0"/>
                    <a:pt x="66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7" name="Google Shape;6017;p71"/>
            <p:cNvSpPr/>
            <p:nvPr/>
          </p:nvSpPr>
          <p:spPr>
            <a:xfrm>
              <a:off x="-63250675" y="4259050"/>
              <a:ext cx="26800" cy="20500"/>
            </a:xfrm>
            <a:custGeom>
              <a:avLst/>
              <a:gdLst/>
              <a:ahLst/>
              <a:cxnLst/>
              <a:rect l="l" t="t" r="r" b="b"/>
              <a:pathLst>
                <a:path w="1072" h="820" extrusionOk="0">
                  <a:moveTo>
                    <a:pt x="410" y="1"/>
                  </a:moveTo>
                  <a:cubicBezTo>
                    <a:pt x="158" y="1"/>
                    <a:pt x="0" y="190"/>
                    <a:pt x="0" y="410"/>
                  </a:cubicBezTo>
                  <a:cubicBezTo>
                    <a:pt x="0" y="631"/>
                    <a:pt x="221" y="820"/>
                    <a:pt x="410" y="820"/>
                  </a:cubicBezTo>
                  <a:lnTo>
                    <a:pt x="1071" y="820"/>
                  </a:lnTo>
                  <a:lnTo>
                    <a:pt x="1071" y="442"/>
                  </a:lnTo>
                  <a:lnTo>
                    <a:pt x="107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8" name="Google Shape;6018;p71"/>
            <p:cNvSpPr/>
            <p:nvPr/>
          </p:nvSpPr>
          <p:spPr>
            <a:xfrm>
              <a:off x="-63208950" y="4354350"/>
              <a:ext cx="29175" cy="29975"/>
            </a:xfrm>
            <a:custGeom>
              <a:avLst/>
              <a:gdLst/>
              <a:ahLst/>
              <a:cxnLst/>
              <a:rect l="l" t="t" r="r" b="b"/>
              <a:pathLst>
                <a:path w="1167" h="1199" extrusionOk="0">
                  <a:moveTo>
                    <a:pt x="631" y="1"/>
                  </a:moveTo>
                  <a:lnTo>
                    <a:pt x="158" y="473"/>
                  </a:lnTo>
                  <a:cubicBezTo>
                    <a:pt x="1" y="631"/>
                    <a:pt x="1" y="915"/>
                    <a:pt x="158" y="1072"/>
                  </a:cubicBezTo>
                  <a:cubicBezTo>
                    <a:pt x="221" y="1167"/>
                    <a:pt x="348" y="1198"/>
                    <a:pt x="442" y="1198"/>
                  </a:cubicBezTo>
                  <a:cubicBezTo>
                    <a:pt x="505" y="1198"/>
                    <a:pt x="631" y="1167"/>
                    <a:pt x="694" y="1072"/>
                  </a:cubicBezTo>
                  <a:lnTo>
                    <a:pt x="1167" y="599"/>
                  </a:lnTo>
                  <a:cubicBezTo>
                    <a:pt x="1009" y="442"/>
                    <a:pt x="820" y="253"/>
                    <a:pt x="6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9" name="Google Shape;6019;p71"/>
            <p:cNvSpPr/>
            <p:nvPr/>
          </p:nvSpPr>
          <p:spPr>
            <a:xfrm>
              <a:off x="-63208150" y="4153725"/>
              <a:ext cx="30725" cy="29750"/>
            </a:xfrm>
            <a:custGeom>
              <a:avLst/>
              <a:gdLst/>
              <a:ahLst/>
              <a:cxnLst/>
              <a:rect l="l" t="t" r="r" b="b"/>
              <a:pathLst>
                <a:path w="1229" h="1190" extrusionOk="0">
                  <a:moveTo>
                    <a:pt x="457" y="0"/>
                  </a:moveTo>
                  <a:cubicBezTo>
                    <a:pt x="347" y="0"/>
                    <a:pt x="237" y="39"/>
                    <a:pt x="158" y="118"/>
                  </a:cubicBezTo>
                  <a:cubicBezTo>
                    <a:pt x="0" y="276"/>
                    <a:pt x="0" y="559"/>
                    <a:pt x="158" y="717"/>
                  </a:cubicBezTo>
                  <a:lnTo>
                    <a:pt x="631" y="1189"/>
                  </a:lnTo>
                  <a:lnTo>
                    <a:pt x="1229" y="591"/>
                  </a:lnTo>
                  <a:lnTo>
                    <a:pt x="757" y="118"/>
                  </a:lnTo>
                  <a:cubicBezTo>
                    <a:pt x="678" y="39"/>
                    <a:pt x="568" y="0"/>
                    <a:pt x="45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0" name="Google Shape;6020;p71"/>
            <p:cNvSpPr/>
            <p:nvPr/>
          </p:nvSpPr>
          <p:spPr>
            <a:xfrm>
              <a:off x="-63102600" y="4110200"/>
              <a:ext cx="20500" cy="27600"/>
            </a:xfrm>
            <a:custGeom>
              <a:avLst/>
              <a:gdLst/>
              <a:ahLst/>
              <a:cxnLst/>
              <a:rect l="l" t="t" r="r" b="b"/>
              <a:pathLst>
                <a:path w="820" h="1104" extrusionOk="0">
                  <a:moveTo>
                    <a:pt x="441" y="0"/>
                  </a:moveTo>
                  <a:cubicBezTo>
                    <a:pt x="221" y="0"/>
                    <a:pt x="0" y="221"/>
                    <a:pt x="0" y="410"/>
                  </a:cubicBezTo>
                  <a:lnTo>
                    <a:pt x="0" y="1103"/>
                  </a:lnTo>
                  <a:lnTo>
                    <a:pt x="819" y="1103"/>
                  </a:lnTo>
                  <a:lnTo>
                    <a:pt x="819" y="410"/>
                  </a:lnTo>
                  <a:cubicBezTo>
                    <a:pt x="819" y="158"/>
                    <a:pt x="630" y="0"/>
                    <a:pt x="44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21" name="Google Shape;6021;p71"/>
          <p:cNvGrpSpPr/>
          <p:nvPr/>
        </p:nvGrpSpPr>
        <p:grpSpPr>
          <a:xfrm>
            <a:off x="1737509" y="2901428"/>
            <a:ext cx="359075" cy="358844"/>
            <a:chOff x="-61351725" y="3372400"/>
            <a:chExt cx="310350" cy="310150"/>
          </a:xfrm>
        </p:grpSpPr>
        <p:sp>
          <p:nvSpPr>
            <p:cNvPr id="6022" name="Google Shape;6022;p71"/>
            <p:cNvSpPr/>
            <p:nvPr/>
          </p:nvSpPr>
          <p:spPr>
            <a:xfrm>
              <a:off x="-61165050" y="3558875"/>
              <a:ext cx="19700" cy="19700"/>
            </a:xfrm>
            <a:custGeom>
              <a:avLst/>
              <a:gdLst/>
              <a:ahLst/>
              <a:cxnLst/>
              <a:rect l="l" t="t" r="r" b="b"/>
              <a:pathLst>
                <a:path w="788" h="788" extrusionOk="0">
                  <a:moveTo>
                    <a:pt x="410" y="0"/>
                  </a:moveTo>
                  <a:cubicBezTo>
                    <a:pt x="189" y="0"/>
                    <a:pt x="0" y="189"/>
                    <a:pt x="0" y="410"/>
                  </a:cubicBezTo>
                  <a:cubicBezTo>
                    <a:pt x="0" y="630"/>
                    <a:pt x="189" y="788"/>
                    <a:pt x="410" y="788"/>
                  </a:cubicBezTo>
                  <a:cubicBezTo>
                    <a:pt x="599" y="788"/>
                    <a:pt x="788" y="630"/>
                    <a:pt x="788" y="410"/>
                  </a:cubicBezTo>
                  <a:cubicBezTo>
                    <a:pt x="788" y="189"/>
                    <a:pt x="599" y="0"/>
                    <a:pt x="41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3" name="Google Shape;6023;p71"/>
            <p:cNvSpPr/>
            <p:nvPr/>
          </p:nvSpPr>
          <p:spPr>
            <a:xfrm>
              <a:off x="-61247750" y="3476175"/>
              <a:ext cx="19700" cy="19700"/>
            </a:xfrm>
            <a:custGeom>
              <a:avLst/>
              <a:gdLst/>
              <a:ahLst/>
              <a:cxnLst/>
              <a:rect l="l" t="t" r="r" b="b"/>
              <a:pathLst>
                <a:path w="788" h="788" extrusionOk="0">
                  <a:moveTo>
                    <a:pt x="378" y="0"/>
                  </a:moveTo>
                  <a:cubicBezTo>
                    <a:pt x="189" y="0"/>
                    <a:pt x="0" y="189"/>
                    <a:pt x="0" y="410"/>
                  </a:cubicBezTo>
                  <a:cubicBezTo>
                    <a:pt x="0" y="630"/>
                    <a:pt x="189" y="788"/>
                    <a:pt x="378" y="788"/>
                  </a:cubicBezTo>
                  <a:cubicBezTo>
                    <a:pt x="599" y="788"/>
                    <a:pt x="788" y="630"/>
                    <a:pt x="788" y="410"/>
                  </a:cubicBezTo>
                  <a:cubicBezTo>
                    <a:pt x="788" y="189"/>
                    <a:pt x="599" y="0"/>
                    <a:pt x="37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4" name="Google Shape;6024;p71"/>
            <p:cNvSpPr/>
            <p:nvPr/>
          </p:nvSpPr>
          <p:spPr>
            <a:xfrm>
              <a:off x="-61351725" y="3372400"/>
              <a:ext cx="310350" cy="310150"/>
            </a:xfrm>
            <a:custGeom>
              <a:avLst/>
              <a:gdLst/>
              <a:ahLst/>
              <a:cxnLst/>
              <a:rect l="l" t="t" r="r" b="b"/>
              <a:pathLst>
                <a:path w="12414" h="12406" extrusionOk="0">
                  <a:moveTo>
                    <a:pt x="4506" y="3332"/>
                  </a:moveTo>
                  <a:cubicBezTo>
                    <a:pt x="5167" y="3332"/>
                    <a:pt x="5735" y="3867"/>
                    <a:pt x="5735" y="4561"/>
                  </a:cubicBezTo>
                  <a:cubicBezTo>
                    <a:pt x="5735" y="5222"/>
                    <a:pt x="5199" y="5821"/>
                    <a:pt x="4506" y="5821"/>
                  </a:cubicBezTo>
                  <a:cubicBezTo>
                    <a:pt x="3844" y="5821"/>
                    <a:pt x="3277" y="5254"/>
                    <a:pt x="3277" y="4561"/>
                  </a:cubicBezTo>
                  <a:cubicBezTo>
                    <a:pt x="3277" y="3899"/>
                    <a:pt x="3844" y="3332"/>
                    <a:pt x="4506" y="3332"/>
                  </a:cubicBezTo>
                  <a:close/>
                  <a:moveTo>
                    <a:pt x="7830" y="4159"/>
                  </a:moveTo>
                  <a:cubicBezTo>
                    <a:pt x="7940" y="4159"/>
                    <a:pt x="8050" y="4198"/>
                    <a:pt x="8129" y="4277"/>
                  </a:cubicBezTo>
                  <a:cubicBezTo>
                    <a:pt x="8286" y="4435"/>
                    <a:pt x="8286" y="4718"/>
                    <a:pt x="8129" y="4876"/>
                  </a:cubicBezTo>
                  <a:lnTo>
                    <a:pt x="4821" y="8184"/>
                  </a:lnTo>
                  <a:cubicBezTo>
                    <a:pt x="4742" y="8262"/>
                    <a:pt x="4632" y="8302"/>
                    <a:pt x="4522" y="8302"/>
                  </a:cubicBezTo>
                  <a:cubicBezTo>
                    <a:pt x="4411" y="8302"/>
                    <a:pt x="4301" y="8262"/>
                    <a:pt x="4222" y="8184"/>
                  </a:cubicBezTo>
                  <a:cubicBezTo>
                    <a:pt x="4065" y="8026"/>
                    <a:pt x="4065" y="7743"/>
                    <a:pt x="4222" y="7585"/>
                  </a:cubicBezTo>
                  <a:lnTo>
                    <a:pt x="7530" y="4277"/>
                  </a:lnTo>
                  <a:cubicBezTo>
                    <a:pt x="7609" y="4198"/>
                    <a:pt x="7719" y="4159"/>
                    <a:pt x="7830" y="4159"/>
                  </a:cubicBezTo>
                  <a:close/>
                  <a:moveTo>
                    <a:pt x="7845" y="6640"/>
                  </a:moveTo>
                  <a:cubicBezTo>
                    <a:pt x="8539" y="6640"/>
                    <a:pt x="9074" y="7175"/>
                    <a:pt x="9074" y="7900"/>
                  </a:cubicBezTo>
                  <a:cubicBezTo>
                    <a:pt x="9074" y="8562"/>
                    <a:pt x="8539" y="9129"/>
                    <a:pt x="7845" y="9129"/>
                  </a:cubicBezTo>
                  <a:cubicBezTo>
                    <a:pt x="7184" y="9129"/>
                    <a:pt x="6648" y="8562"/>
                    <a:pt x="6648" y="7900"/>
                  </a:cubicBezTo>
                  <a:cubicBezTo>
                    <a:pt x="6648" y="7239"/>
                    <a:pt x="7184" y="6640"/>
                    <a:pt x="7845" y="6640"/>
                  </a:cubicBezTo>
                  <a:close/>
                  <a:moveTo>
                    <a:pt x="6223" y="0"/>
                  </a:moveTo>
                  <a:cubicBezTo>
                    <a:pt x="6113" y="0"/>
                    <a:pt x="6002" y="40"/>
                    <a:pt x="5924" y="118"/>
                  </a:cubicBezTo>
                  <a:lnTo>
                    <a:pt x="4348" y="1694"/>
                  </a:lnTo>
                  <a:lnTo>
                    <a:pt x="2111" y="1694"/>
                  </a:lnTo>
                  <a:cubicBezTo>
                    <a:pt x="1859" y="1694"/>
                    <a:pt x="1702" y="1883"/>
                    <a:pt x="1702" y="2072"/>
                  </a:cubicBezTo>
                  <a:lnTo>
                    <a:pt x="1702" y="4309"/>
                  </a:lnTo>
                  <a:lnTo>
                    <a:pt x="127" y="5884"/>
                  </a:lnTo>
                  <a:cubicBezTo>
                    <a:pt x="1" y="6041"/>
                    <a:pt x="1" y="6325"/>
                    <a:pt x="127" y="6482"/>
                  </a:cubicBezTo>
                  <a:lnTo>
                    <a:pt x="1702" y="8058"/>
                  </a:lnTo>
                  <a:lnTo>
                    <a:pt x="1702" y="10294"/>
                  </a:lnTo>
                  <a:cubicBezTo>
                    <a:pt x="1702" y="10547"/>
                    <a:pt x="1922" y="10704"/>
                    <a:pt x="2111" y="10704"/>
                  </a:cubicBezTo>
                  <a:lnTo>
                    <a:pt x="4348" y="10704"/>
                  </a:lnTo>
                  <a:lnTo>
                    <a:pt x="5924" y="12279"/>
                  </a:lnTo>
                  <a:cubicBezTo>
                    <a:pt x="6018" y="12342"/>
                    <a:pt x="6113" y="12405"/>
                    <a:pt x="6207" y="12405"/>
                  </a:cubicBezTo>
                  <a:cubicBezTo>
                    <a:pt x="6333" y="12405"/>
                    <a:pt x="6396" y="12342"/>
                    <a:pt x="6491" y="12279"/>
                  </a:cubicBezTo>
                  <a:lnTo>
                    <a:pt x="8066" y="10704"/>
                  </a:lnTo>
                  <a:lnTo>
                    <a:pt x="10303" y="10704"/>
                  </a:lnTo>
                  <a:cubicBezTo>
                    <a:pt x="10523" y="10704"/>
                    <a:pt x="10744" y="10515"/>
                    <a:pt x="10744" y="10294"/>
                  </a:cubicBezTo>
                  <a:lnTo>
                    <a:pt x="10744" y="8058"/>
                  </a:lnTo>
                  <a:lnTo>
                    <a:pt x="12319" y="6482"/>
                  </a:lnTo>
                  <a:cubicBezTo>
                    <a:pt x="12382" y="6419"/>
                    <a:pt x="12414" y="6293"/>
                    <a:pt x="12414" y="6199"/>
                  </a:cubicBezTo>
                  <a:cubicBezTo>
                    <a:pt x="12414" y="6104"/>
                    <a:pt x="12382" y="6010"/>
                    <a:pt x="12319" y="5947"/>
                  </a:cubicBezTo>
                  <a:lnTo>
                    <a:pt x="10744" y="4372"/>
                  </a:lnTo>
                  <a:lnTo>
                    <a:pt x="10744" y="2103"/>
                  </a:lnTo>
                  <a:cubicBezTo>
                    <a:pt x="10744" y="1851"/>
                    <a:pt x="10523" y="1694"/>
                    <a:pt x="10334" y="1694"/>
                  </a:cubicBezTo>
                  <a:lnTo>
                    <a:pt x="8097" y="1694"/>
                  </a:lnTo>
                  <a:lnTo>
                    <a:pt x="6522" y="118"/>
                  </a:lnTo>
                  <a:cubicBezTo>
                    <a:pt x="6443" y="40"/>
                    <a:pt x="6333" y="0"/>
                    <a:pt x="622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25" name="Google Shape;6025;p71"/>
          <p:cNvGrpSpPr/>
          <p:nvPr/>
        </p:nvGrpSpPr>
        <p:grpSpPr>
          <a:xfrm>
            <a:off x="1733864" y="3364484"/>
            <a:ext cx="366364" cy="333534"/>
            <a:chOff x="-61354875" y="3751050"/>
            <a:chExt cx="316650" cy="288275"/>
          </a:xfrm>
        </p:grpSpPr>
        <p:sp>
          <p:nvSpPr>
            <p:cNvPr id="6026" name="Google Shape;6026;p71"/>
            <p:cNvSpPr/>
            <p:nvPr/>
          </p:nvSpPr>
          <p:spPr>
            <a:xfrm>
              <a:off x="-61200500" y="3875475"/>
              <a:ext cx="41775" cy="41000"/>
            </a:xfrm>
            <a:custGeom>
              <a:avLst/>
              <a:gdLst/>
              <a:ahLst/>
              <a:cxnLst/>
              <a:rect l="l" t="t" r="r" b="b"/>
              <a:pathLst>
                <a:path w="1671" h="1640" extrusionOk="0">
                  <a:moveTo>
                    <a:pt x="820" y="1"/>
                  </a:moveTo>
                  <a:cubicBezTo>
                    <a:pt x="379" y="1"/>
                    <a:pt x="1" y="348"/>
                    <a:pt x="1" y="820"/>
                  </a:cubicBezTo>
                  <a:cubicBezTo>
                    <a:pt x="1" y="1261"/>
                    <a:pt x="379" y="1639"/>
                    <a:pt x="820" y="1639"/>
                  </a:cubicBezTo>
                  <a:cubicBezTo>
                    <a:pt x="1292" y="1639"/>
                    <a:pt x="1670" y="1261"/>
                    <a:pt x="1670" y="820"/>
                  </a:cubicBezTo>
                  <a:cubicBezTo>
                    <a:pt x="1670" y="348"/>
                    <a:pt x="1292" y="1"/>
                    <a:pt x="82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7" name="Google Shape;6027;p71"/>
            <p:cNvSpPr/>
            <p:nvPr/>
          </p:nvSpPr>
          <p:spPr>
            <a:xfrm>
              <a:off x="-61293425" y="3813275"/>
              <a:ext cx="192975" cy="165425"/>
            </a:xfrm>
            <a:custGeom>
              <a:avLst/>
              <a:gdLst/>
              <a:ahLst/>
              <a:cxnLst/>
              <a:rect l="l" t="t" r="r" b="b"/>
              <a:pathLst>
                <a:path w="7719" h="6617" extrusionOk="0">
                  <a:moveTo>
                    <a:pt x="6191" y="1260"/>
                  </a:moveTo>
                  <a:cubicBezTo>
                    <a:pt x="6301" y="1260"/>
                    <a:pt x="6411" y="1292"/>
                    <a:pt x="6490" y="1355"/>
                  </a:cubicBezTo>
                  <a:cubicBezTo>
                    <a:pt x="6648" y="1512"/>
                    <a:pt x="6648" y="1796"/>
                    <a:pt x="6490" y="1953"/>
                  </a:cubicBezTo>
                  <a:lnTo>
                    <a:pt x="5954" y="2457"/>
                  </a:lnTo>
                  <a:cubicBezTo>
                    <a:pt x="6112" y="2709"/>
                    <a:pt x="6207" y="3025"/>
                    <a:pt x="6207" y="3308"/>
                  </a:cubicBezTo>
                  <a:cubicBezTo>
                    <a:pt x="6207" y="3592"/>
                    <a:pt x="6112" y="3907"/>
                    <a:pt x="5954" y="4127"/>
                  </a:cubicBezTo>
                  <a:lnTo>
                    <a:pt x="6490" y="4631"/>
                  </a:lnTo>
                  <a:cubicBezTo>
                    <a:pt x="6648" y="4789"/>
                    <a:pt x="6648" y="5072"/>
                    <a:pt x="6490" y="5230"/>
                  </a:cubicBezTo>
                  <a:cubicBezTo>
                    <a:pt x="6396" y="5324"/>
                    <a:pt x="6270" y="5356"/>
                    <a:pt x="6207" y="5356"/>
                  </a:cubicBezTo>
                  <a:cubicBezTo>
                    <a:pt x="6080" y="5356"/>
                    <a:pt x="6017" y="5324"/>
                    <a:pt x="5923" y="5230"/>
                  </a:cubicBezTo>
                  <a:lnTo>
                    <a:pt x="5419" y="4726"/>
                  </a:lnTo>
                  <a:cubicBezTo>
                    <a:pt x="5167" y="4883"/>
                    <a:pt x="4852" y="4946"/>
                    <a:pt x="4600" y="4946"/>
                  </a:cubicBezTo>
                  <a:cubicBezTo>
                    <a:pt x="4316" y="4946"/>
                    <a:pt x="4001" y="4883"/>
                    <a:pt x="3749" y="4726"/>
                  </a:cubicBezTo>
                  <a:lnTo>
                    <a:pt x="3245" y="5230"/>
                  </a:lnTo>
                  <a:cubicBezTo>
                    <a:pt x="3182" y="5324"/>
                    <a:pt x="3056" y="5356"/>
                    <a:pt x="2961" y="5356"/>
                  </a:cubicBezTo>
                  <a:cubicBezTo>
                    <a:pt x="2835" y="5356"/>
                    <a:pt x="2772" y="5324"/>
                    <a:pt x="2709" y="5230"/>
                  </a:cubicBezTo>
                  <a:cubicBezTo>
                    <a:pt x="2552" y="5072"/>
                    <a:pt x="2552" y="4789"/>
                    <a:pt x="2709" y="4631"/>
                  </a:cubicBezTo>
                  <a:lnTo>
                    <a:pt x="3214" y="4127"/>
                  </a:lnTo>
                  <a:cubicBezTo>
                    <a:pt x="2961" y="3907"/>
                    <a:pt x="2898" y="3623"/>
                    <a:pt x="2898" y="3308"/>
                  </a:cubicBezTo>
                  <a:cubicBezTo>
                    <a:pt x="2898" y="2993"/>
                    <a:pt x="2961" y="2709"/>
                    <a:pt x="3119" y="2457"/>
                  </a:cubicBezTo>
                  <a:lnTo>
                    <a:pt x="2615" y="1953"/>
                  </a:lnTo>
                  <a:cubicBezTo>
                    <a:pt x="2457" y="1796"/>
                    <a:pt x="2457" y="1512"/>
                    <a:pt x="2615" y="1355"/>
                  </a:cubicBezTo>
                  <a:cubicBezTo>
                    <a:pt x="2694" y="1292"/>
                    <a:pt x="2804" y="1260"/>
                    <a:pt x="2914" y="1260"/>
                  </a:cubicBezTo>
                  <a:cubicBezTo>
                    <a:pt x="3025" y="1260"/>
                    <a:pt x="3135" y="1292"/>
                    <a:pt x="3214" y="1355"/>
                  </a:cubicBezTo>
                  <a:lnTo>
                    <a:pt x="3718" y="1890"/>
                  </a:lnTo>
                  <a:cubicBezTo>
                    <a:pt x="3970" y="1733"/>
                    <a:pt x="4253" y="1638"/>
                    <a:pt x="4537" y="1638"/>
                  </a:cubicBezTo>
                  <a:cubicBezTo>
                    <a:pt x="4820" y="1638"/>
                    <a:pt x="5135" y="1733"/>
                    <a:pt x="5387" y="1890"/>
                  </a:cubicBezTo>
                  <a:lnTo>
                    <a:pt x="5891" y="1355"/>
                  </a:lnTo>
                  <a:cubicBezTo>
                    <a:pt x="5970" y="1292"/>
                    <a:pt x="6080" y="1260"/>
                    <a:pt x="6191" y="1260"/>
                  </a:cubicBezTo>
                  <a:close/>
                  <a:moveTo>
                    <a:pt x="0" y="0"/>
                  </a:moveTo>
                  <a:lnTo>
                    <a:pt x="0" y="1260"/>
                  </a:lnTo>
                  <a:lnTo>
                    <a:pt x="851" y="1260"/>
                  </a:lnTo>
                  <a:cubicBezTo>
                    <a:pt x="1071" y="1260"/>
                    <a:pt x="1260" y="1449"/>
                    <a:pt x="1260" y="1638"/>
                  </a:cubicBezTo>
                  <a:cubicBezTo>
                    <a:pt x="1260" y="1859"/>
                    <a:pt x="1071" y="2079"/>
                    <a:pt x="851" y="2079"/>
                  </a:cubicBezTo>
                  <a:lnTo>
                    <a:pt x="0" y="2079"/>
                  </a:lnTo>
                  <a:lnTo>
                    <a:pt x="0" y="4568"/>
                  </a:lnTo>
                  <a:lnTo>
                    <a:pt x="851" y="4568"/>
                  </a:lnTo>
                  <a:cubicBezTo>
                    <a:pt x="1071" y="4568"/>
                    <a:pt x="1260" y="4757"/>
                    <a:pt x="1260" y="4946"/>
                  </a:cubicBezTo>
                  <a:cubicBezTo>
                    <a:pt x="1260" y="5198"/>
                    <a:pt x="1071" y="5387"/>
                    <a:pt x="851" y="5387"/>
                  </a:cubicBezTo>
                  <a:lnTo>
                    <a:pt x="0" y="5387"/>
                  </a:lnTo>
                  <a:lnTo>
                    <a:pt x="0" y="6616"/>
                  </a:lnTo>
                  <a:lnTo>
                    <a:pt x="7719" y="6616"/>
                  </a:lnTo>
                  <a:lnTo>
                    <a:pt x="771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8" name="Google Shape;6028;p71"/>
            <p:cNvSpPr/>
            <p:nvPr/>
          </p:nvSpPr>
          <p:spPr>
            <a:xfrm>
              <a:off x="-61354875" y="3751050"/>
              <a:ext cx="316650" cy="288275"/>
            </a:xfrm>
            <a:custGeom>
              <a:avLst/>
              <a:gdLst/>
              <a:ahLst/>
              <a:cxnLst/>
              <a:rect l="l" t="t" r="r" b="b"/>
              <a:pathLst>
                <a:path w="12666" h="11531" extrusionOk="0">
                  <a:moveTo>
                    <a:pt x="10618" y="1701"/>
                  </a:moveTo>
                  <a:cubicBezTo>
                    <a:pt x="10870" y="1701"/>
                    <a:pt x="11027" y="1890"/>
                    <a:pt x="11027" y="2080"/>
                  </a:cubicBezTo>
                  <a:lnTo>
                    <a:pt x="11027" y="9546"/>
                  </a:lnTo>
                  <a:cubicBezTo>
                    <a:pt x="11027" y="9767"/>
                    <a:pt x="10807" y="9956"/>
                    <a:pt x="10618" y="9956"/>
                  </a:cubicBezTo>
                  <a:lnTo>
                    <a:pt x="2080" y="9956"/>
                  </a:lnTo>
                  <a:cubicBezTo>
                    <a:pt x="1828" y="9956"/>
                    <a:pt x="1670" y="9767"/>
                    <a:pt x="1670" y="9546"/>
                  </a:cubicBezTo>
                  <a:lnTo>
                    <a:pt x="1670" y="2080"/>
                  </a:lnTo>
                  <a:cubicBezTo>
                    <a:pt x="1670" y="1859"/>
                    <a:pt x="1891" y="1701"/>
                    <a:pt x="2080" y="1701"/>
                  </a:cubicBezTo>
                  <a:close/>
                  <a:moveTo>
                    <a:pt x="1198" y="0"/>
                  </a:moveTo>
                  <a:cubicBezTo>
                    <a:pt x="536" y="0"/>
                    <a:pt x="1" y="567"/>
                    <a:pt x="1" y="1229"/>
                  </a:cubicBezTo>
                  <a:lnTo>
                    <a:pt x="1" y="10334"/>
                  </a:lnTo>
                  <a:cubicBezTo>
                    <a:pt x="1" y="10995"/>
                    <a:pt x="536" y="11531"/>
                    <a:pt x="1198" y="11531"/>
                  </a:cubicBezTo>
                  <a:lnTo>
                    <a:pt x="11405" y="11531"/>
                  </a:lnTo>
                  <a:cubicBezTo>
                    <a:pt x="12067" y="11531"/>
                    <a:pt x="12666" y="10995"/>
                    <a:pt x="12666" y="10334"/>
                  </a:cubicBezTo>
                  <a:lnTo>
                    <a:pt x="12666" y="1260"/>
                  </a:lnTo>
                  <a:cubicBezTo>
                    <a:pt x="12666" y="567"/>
                    <a:pt x="12130" y="0"/>
                    <a:pt x="1140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29" name="Google Shape;6029;p71"/>
          <p:cNvGrpSpPr/>
          <p:nvPr/>
        </p:nvGrpSpPr>
        <p:grpSpPr>
          <a:xfrm>
            <a:off x="1733864" y="3806124"/>
            <a:ext cx="366364" cy="367290"/>
            <a:chOff x="-61354875" y="4101525"/>
            <a:chExt cx="316650" cy="317450"/>
          </a:xfrm>
        </p:grpSpPr>
        <p:sp>
          <p:nvSpPr>
            <p:cNvPr id="6030" name="Google Shape;6030;p71"/>
            <p:cNvSpPr/>
            <p:nvPr/>
          </p:nvSpPr>
          <p:spPr>
            <a:xfrm>
              <a:off x="-61172925" y="4240150"/>
              <a:ext cx="62225" cy="145750"/>
            </a:xfrm>
            <a:custGeom>
              <a:avLst/>
              <a:gdLst/>
              <a:ahLst/>
              <a:cxnLst/>
              <a:rect l="l" t="t" r="r" b="b"/>
              <a:pathLst>
                <a:path w="2489" h="5830" extrusionOk="0">
                  <a:moveTo>
                    <a:pt x="1260" y="1"/>
                  </a:moveTo>
                  <a:cubicBezTo>
                    <a:pt x="1071" y="1"/>
                    <a:pt x="819" y="221"/>
                    <a:pt x="819" y="442"/>
                  </a:cubicBezTo>
                  <a:lnTo>
                    <a:pt x="819" y="725"/>
                  </a:lnTo>
                  <a:cubicBezTo>
                    <a:pt x="347" y="883"/>
                    <a:pt x="0" y="1355"/>
                    <a:pt x="0" y="1891"/>
                  </a:cubicBezTo>
                  <a:cubicBezTo>
                    <a:pt x="0" y="2584"/>
                    <a:pt x="536" y="2962"/>
                    <a:pt x="977" y="3277"/>
                  </a:cubicBezTo>
                  <a:cubicBezTo>
                    <a:pt x="1292" y="3529"/>
                    <a:pt x="1639" y="3750"/>
                    <a:pt x="1639" y="4002"/>
                  </a:cubicBezTo>
                  <a:cubicBezTo>
                    <a:pt x="1639" y="4222"/>
                    <a:pt x="1450" y="4411"/>
                    <a:pt x="1260" y="4411"/>
                  </a:cubicBezTo>
                  <a:cubicBezTo>
                    <a:pt x="1008" y="4411"/>
                    <a:pt x="819" y="4222"/>
                    <a:pt x="819" y="4002"/>
                  </a:cubicBezTo>
                  <a:cubicBezTo>
                    <a:pt x="819" y="3750"/>
                    <a:pt x="630" y="3592"/>
                    <a:pt x="441" y="3592"/>
                  </a:cubicBezTo>
                  <a:cubicBezTo>
                    <a:pt x="221" y="3592"/>
                    <a:pt x="0" y="3781"/>
                    <a:pt x="0" y="4002"/>
                  </a:cubicBezTo>
                  <a:cubicBezTo>
                    <a:pt x="0" y="4537"/>
                    <a:pt x="347" y="4978"/>
                    <a:pt x="819" y="5167"/>
                  </a:cubicBezTo>
                  <a:lnTo>
                    <a:pt x="819" y="5451"/>
                  </a:lnTo>
                  <a:cubicBezTo>
                    <a:pt x="819" y="5672"/>
                    <a:pt x="1008" y="5829"/>
                    <a:pt x="1260" y="5829"/>
                  </a:cubicBezTo>
                  <a:cubicBezTo>
                    <a:pt x="1481" y="5829"/>
                    <a:pt x="1639" y="5640"/>
                    <a:pt x="1639" y="5451"/>
                  </a:cubicBezTo>
                  <a:lnTo>
                    <a:pt x="1639" y="5167"/>
                  </a:lnTo>
                  <a:cubicBezTo>
                    <a:pt x="2111" y="5010"/>
                    <a:pt x="2489" y="4537"/>
                    <a:pt x="2489" y="4002"/>
                  </a:cubicBezTo>
                  <a:cubicBezTo>
                    <a:pt x="2489" y="3309"/>
                    <a:pt x="1922" y="2931"/>
                    <a:pt x="1481" y="2616"/>
                  </a:cubicBezTo>
                  <a:cubicBezTo>
                    <a:pt x="1166" y="2364"/>
                    <a:pt x="819" y="2143"/>
                    <a:pt x="819" y="1891"/>
                  </a:cubicBezTo>
                  <a:cubicBezTo>
                    <a:pt x="819" y="1702"/>
                    <a:pt x="1008" y="1513"/>
                    <a:pt x="1260" y="1513"/>
                  </a:cubicBezTo>
                  <a:cubicBezTo>
                    <a:pt x="1513" y="1513"/>
                    <a:pt x="1639" y="1702"/>
                    <a:pt x="1639" y="1891"/>
                  </a:cubicBezTo>
                  <a:cubicBezTo>
                    <a:pt x="1639" y="2143"/>
                    <a:pt x="1859" y="2332"/>
                    <a:pt x="2048" y="2332"/>
                  </a:cubicBezTo>
                  <a:cubicBezTo>
                    <a:pt x="2300" y="2332"/>
                    <a:pt x="2489" y="2143"/>
                    <a:pt x="2489" y="1891"/>
                  </a:cubicBezTo>
                  <a:cubicBezTo>
                    <a:pt x="2489" y="1355"/>
                    <a:pt x="2143" y="914"/>
                    <a:pt x="1639" y="725"/>
                  </a:cubicBezTo>
                  <a:lnTo>
                    <a:pt x="1639" y="442"/>
                  </a:lnTo>
                  <a:cubicBezTo>
                    <a:pt x="1639" y="221"/>
                    <a:pt x="1450" y="1"/>
                    <a:pt x="126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1" name="Google Shape;6031;p71"/>
            <p:cNvSpPr/>
            <p:nvPr/>
          </p:nvSpPr>
          <p:spPr>
            <a:xfrm>
              <a:off x="-61354875" y="4101525"/>
              <a:ext cx="316650" cy="317450"/>
            </a:xfrm>
            <a:custGeom>
              <a:avLst/>
              <a:gdLst/>
              <a:ahLst/>
              <a:cxnLst/>
              <a:rect l="l" t="t" r="r" b="b"/>
              <a:pathLst>
                <a:path w="12666" h="12698" extrusionOk="0">
                  <a:moveTo>
                    <a:pt x="11405" y="1608"/>
                  </a:moveTo>
                  <a:cubicBezTo>
                    <a:pt x="11657" y="1608"/>
                    <a:pt x="11847" y="1797"/>
                    <a:pt x="11847" y="2049"/>
                  </a:cubicBezTo>
                  <a:lnTo>
                    <a:pt x="11847" y="3277"/>
                  </a:lnTo>
                  <a:lnTo>
                    <a:pt x="820" y="3277"/>
                  </a:lnTo>
                  <a:lnTo>
                    <a:pt x="820" y="2049"/>
                  </a:lnTo>
                  <a:cubicBezTo>
                    <a:pt x="820" y="1797"/>
                    <a:pt x="1009" y="1608"/>
                    <a:pt x="1198" y="1608"/>
                  </a:cubicBezTo>
                  <a:lnTo>
                    <a:pt x="1639" y="1608"/>
                  </a:lnTo>
                  <a:lnTo>
                    <a:pt x="1639" y="2049"/>
                  </a:lnTo>
                  <a:cubicBezTo>
                    <a:pt x="1639" y="2301"/>
                    <a:pt x="1828" y="2458"/>
                    <a:pt x="2048" y="2458"/>
                  </a:cubicBezTo>
                  <a:cubicBezTo>
                    <a:pt x="2237" y="2458"/>
                    <a:pt x="2427" y="2238"/>
                    <a:pt x="2427" y="2049"/>
                  </a:cubicBezTo>
                  <a:lnTo>
                    <a:pt x="2427" y="1608"/>
                  </a:lnTo>
                  <a:lnTo>
                    <a:pt x="5892" y="1608"/>
                  </a:lnTo>
                  <a:lnTo>
                    <a:pt x="5892" y="2049"/>
                  </a:lnTo>
                  <a:cubicBezTo>
                    <a:pt x="5892" y="2301"/>
                    <a:pt x="6081" y="2458"/>
                    <a:pt x="6333" y="2458"/>
                  </a:cubicBezTo>
                  <a:cubicBezTo>
                    <a:pt x="6585" y="2458"/>
                    <a:pt x="6743" y="2238"/>
                    <a:pt x="6743" y="2049"/>
                  </a:cubicBezTo>
                  <a:lnTo>
                    <a:pt x="6743" y="1608"/>
                  </a:lnTo>
                  <a:lnTo>
                    <a:pt x="10208" y="1608"/>
                  </a:lnTo>
                  <a:lnTo>
                    <a:pt x="10208" y="2049"/>
                  </a:lnTo>
                  <a:cubicBezTo>
                    <a:pt x="10208" y="2301"/>
                    <a:pt x="10397" y="2458"/>
                    <a:pt x="10618" y="2458"/>
                  </a:cubicBezTo>
                  <a:cubicBezTo>
                    <a:pt x="10870" y="2458"/>
                    <a:pt x="11027" y="2238"/>
                    <a:pt x="11027" y="2049"/>
                  </a:cubicBezTo>
                  <a:lnTo>
                    <a:pt x="11027" y="1608"/>
                  </a:lnTo>
                  <a:close/>
                  <a:moveTo>
                    <a:pt x="2868" y="4916"/>
                  </a:moveTo>
                  <a:cubicBezTo>
                    <a:pt x="3088" y="4916"/>
                    <a:pt x="3246" y="5136"/>
                    <a:pt x="3246" y="5357"/>
                  </a:cubicBezTo>
                  <a:cubicBezTo>
                    <a:pt x="3309" y="5546"/>
                    <a:pt x="3088" y="5766"/>
                    <a:pt x="2868" y="5766"/>
                  </a:cubicBezTo>
                  <a:lnTo>
                    <a:pt x="2048" y="5766"/>
                  </a:lnTo>
                  <a:cubicBezTo>
                    <a:pt x="1796" y="5766"/>
                    <a:pt x="1639" y="5546"/>
                    <a:pt x="1639" y="5357"/>
                  </a:cubicBezTo>
                  <a:cubicBezTo>
                    <a:pt x="1639" y="5136"/>
                    <a:pt x="1828" y="4916"/>
                    <a:pt x="2048" y="4916"/>
                  </a:cubicBezTo>
                  <a:close/>
                  <a:moveTo>
                    <a:pt x="2868" y="6585"/>
                  </a:moveTo>
                  <a:cubicBezTo>
                    <a:pt x="3088" y="6585"/>
                    <a:pt x="3246" y="6774"/>
                    <a:pt x="3246" y="6963"/>
                  </a:cubicBezTo>
                  <a:cubicBezTo>
                    <a:pt x="3309" y="7215"/>
                    <a:pt x="3088" y="7404"/>
                    <a:pt x="2868" y="7404"/>
                  </a:cubicBezTo>
                  <a:lnTo>
                    <a:pt x="2048" y="7404"/>
                  </a:lnTo>
                  <a:cubicBezTo>
                    <a:pt x="1796" y="7404"/>
                    <a:pt x="1639" y="7215"/>
                    <a:pt x="1639" y="6963"/>
                  </a:cubicBezTo>
                  <a:cubicBezTo>
                    <a:pt x="1639" y="6743"/>
                    <a:pt x="1828" y="6585"/>
                    <a:pt x="2048" y="6585"/>
                  </a:cubicBezTo>
                  <a:close/>
                  <a:moveTo>
                    <a:pt x="2868" y="8287"/>
                  </a:moveTo>
                  <a:cubicBezTo>
                    <a:pt x="3088" y="8287"/>
                    <a:pt x="3246" y="8476"/>
                    <a:pt x="3246" y="8665"/>
                  </a:cubicBezTo>
                  <a:cubicBezTo>
                    <a:pt x="3309" y="8854"/>
                    <a:pt x="3088" y="9074"/>
                    <a:pt x="2868" y="9074"/>
                  </a:cubicBezTo>
                  <a:lnTo>
                    <a:pt x="2048" y="9074"/>
                  </a:lnTo>
                  <a:cubicBezTo>
                    <a:pt x="1796" y="9074"/>
                    <a:pt x="1639" y="8854"/>
                    <a:pt x="1639" y="8665"/>
                  </a:cubicBezTo>
                  <a:cubicBezTo>
                    <a:pt x="1639" y="8413"/>
                    <a:pt x="1828" y="8287"/>
                    <a:pt x="2048" y="8287"/>
                  </a:cubicBezTo>
                  <a:close/>
                  <a:moveTo>
                    <a:pt x="8538" y="5199"/>
                  </a:moveTo>
                  <a:cubicBezTo>
                    <a:pt x="10366" y="5199"/>
                    <a:pt x="11847" y="6711"/>
                    <a:pt x="11847" y="8507"/>
                  </a:cubicBezTo>
                  <a:cubicBezTo>
                    <a:pt x="11847" y="10334"/>
                    <a:pt x="10334" y="11815"/>
                    <a:pt x="8538" y="11815"/>
                  </a:cubicBezTo>
                  <a:cubicBezTo>
                    <a:pt x="6711" y="11815"/>
                    <a:pt x="5230" y="10334"/>
                    <a:pt x="5230" y="8507"/>
                  </a:cubicBezTo>
                  <a:cubicBezTo>
                    <a:pt x="5230" y="6711"/>
                    <a:pt x="6743" y="5199"/>
                    <a:pt x="8538" y="5199"/>
                  </a:cubicBezTo>
                  <a:close/>
                  <a:moveTo>
                    <a:pt x="2048" y="1"/>
                  </a:moveTo>
                  <a:cubicBezTo>
                    <a:pt x="1828" y="1"/>
                    <a:pt x="1639" y="190"/>
                    <a:pt x="1639" y="410"/>
                  </a:cubicBezTo>
                  <a:lnTo>
                    <a:pt x="1639" y="788"/>
                  </a:lnTo>
                  <a:lnTo>
                    <a:pt x="1198" y="788"/>
                  </a:lnTo>
                  <a:cubicBezTo>
                    <a:pt x="536" y="788"/>
                    <a:pt x="1" y="1324"/>
                    <a:pt x="1" y="2049"/>
                  </a:cubicBezTo>
                  <a:lnTo>
                    <a:pt x="1" y="9767"/>
                  </a:lnTo>
                  <a:cubicBezTo>
                    <a:pt x="1" y="10429"/>
                    <a:pt x="536" y="11028"/>
                    <a:pt x="1198" y="11028"/>
                  </a:cubicBezTo>
                  <a:lnTo>
                    <a:pt x="5230" y="11028"/>
                  </a:lnTo>
                  <a:cubicBezTo>
                    <a:pt x="5987" y="12004"/>
                    <a:pt x="7184" y="12697"/>
                    <a:pt x="8538" y="12697"/>
                  </a:cubicBezTo>
                  <a:cubicBezTo>
                    <a:pt x="10807" y="12697"/>
                    <a:pt x="12666" y="10838"/>
                    <a:pt x="12666" y="8539"/>
                  </a:cubicBezTo>
                  <a:lnTo>
                    <a:pt x="12666" y="2080"/>
                  </a:lnTo>
                  <a:cubicBezTo>
                    <a:pt x="12666" y="1356"/>
                    <a:pt x="12130" y="788"/>
                    <a:pt x="11405" y="788"/>
                  </a:cubicBezTo>
                  <a:lnTo>
                    <a:pt x="11027" y="788"/>
                  </a:lnTo>
                  <a:lnTo>
                    <a:pt x="11027" y="410"/>
                  </a:lnTo>
                  <a:cubicBezTo>
                    <a:pt x="11027" y="158"/>
                    <a:pt x="10807" y="1"/>
                    <a:pt x="10618" y="1"/>
                  </a:cubicBezTo>
                  <a:cubicBezTo>
                    <a:pt x="10429" y="1"/>
                    <a:pt x="10177" y="190"/>
                    <a:pt x="10177" y="410"/>
                  </a:cubicBezTo>
                  <a:lnTo>
                    <a:pt x="10177" y="788"/>
                  </a:lnTo>
                  <a:lnTo>
                    <a:pt x="6711" y="788"/>
                  </a:lnTo>
                  <a:lnTo>
                    <a:pt x="6711" y="410"/>
                  </a:lnTo>
                  <a:cubicBezTo>
                    <a:pt x="6711" y="158"/>
                    <a:pt x="6522" y="1"/>
                    <a:pt x="6333" y="1"/>
                  </a:cubicBezTo>
                  <a:cubicBezTo>
                    <a:pt x="6144" y="1"/>
                    <a:pt x="5892" y="190"/>
                    <a:pt x="5892" y="410"/>
                  </a:cubicBezTo>
                  <a:lnTo>
                    <a:pt x="5892" y="788"/>
                  </a:lnTo>
                  <a:lnTo>
                    <a:pt x="2427" y="788"/>
                  </a:lnTo>
                  <a:lnTo>
                    <a:pt x="2427" y="410"/>
                  </a:lnTo>
                  <a:cubicBezTo>
                    <a:pt x="2427" y="158"/>
                    <a:pt x="2237" y="1"/>
                    <a:pt x="20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32" name="Google Shape;6032;p71"/>
          <p:cNvGrpSpPr/>
          <p:nvPr/>
        </p:nvGrpSpPr>
        <p:grpSpPr>
          <a:xfrm>
            <a:off x="3950299" y="2898000"/>
            <a:ext cx="368157" cy="365699"/>
            <a:chOff x="-59470075" y="3308975"/>
            <a:chExt cx="318200" cy="316075"/>
          </a:xfrm>
        </p:grpSpPr>
        <p:sp>
          <p:nvSpPr>
            <p:cNvPr id="6033" name="Google Shape;6033;p71"/>
            <p:cNvSpPr/>
            <p:nvPr/>
          </p:nvSpPr>
          <p:spPr>
            <a:xfrm>
              <a:off x="-59403925" y="3522625"/>
              <a:ext cx="21275" cy="20500"/>
            </a:xfrm>
            <a:custGeom>
              <a:avLst/>
              <a:gdLst/>
              <a:ahLst/>
              <a:cxnLst/>
              <a:rect l="l" t="t" r="r" b="b"/>
              <a:pathLst>
                <a:path w="851" h="820" extrusionOk="0">
                  <a:moveTo>
                    <a:pt x="0" y="1"/>
                  </a:moveTo>
                  <a:lnTo>
                    <a:pt x="0" y="820"/>
                  </a:lnTo>
                  <a:lnTo>
                    <a:pt x="851" y="820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4" name="Google Shape;6034;p71"/>
            <p:cNvSpPr/>
            <p:nvPr/>
          </p:nvSpPr>
          <p:spPr>
            <a:xfrm>
              <a:off x="-59362175" y="3522625"/>
              <a:ext cx="20500" cy="20500"/>
            </a:xfrm>
            <a:custGeom>
              <a:avLst/>
              <a:gdLst/>
              <a:ahLst/>
              <a:cxnLst/>
              <a:rect l="l" t="t" r="r" b="b"/>
              <a:pathLst>
                <a:path w="820" h="820" extrusionOk="0">
                  <a:moveTo>
                    <a:pt x="0" y="1"/>
                  </a:moveTo>
                  <a:lnTo>
                    <a:pt x="0" y="820"/>
                  </a:lnTo>
                  <a:lnTo>
                    <a:pt x="819" y="820"/>
                  </a:lnTo>
                  <a:lnTo>
                    <a:pt x="81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5" name="Google Shape;6035;p71"/>
            <p:cNvSpPr/>
            <p:nvPr/>
          </p:nvSpPr>
          <p:spPr>
            <a:xfrm>
              <a:off x="-59321225" y="3522625"/>
              <a:ext cx="20500" cy="20500"/>
            </a:xfrm>
            <a:custGeom>
              <a:avLst/>
              <a:gdLst/>
              <a:ahLst/>
              <a:cxnLst/>
              <a:rect l="l" t="t" r="r" b="b"/>
              <a:pathLst>
                <a:path w="820" h="820" extrusionOk="0">
                  <a:moveTo>
                    <a:pt x="0" y="1"/>
                  </a:moveTo>
                  <a:lnTo>
                    <a:pt x="0" y="820"/>
                  </a:lnTo>
                  <a:lnTo>
                    <a:pt x="820" y="820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6" name="Google Shape;6036;p71"/>
            <p:cNvSpPr/>
            <p:nvPr/>
          </p:nvSpPr>
          <p:spPr>
            <a:xfrm>
              <a:off x="-59279475" y="3522625"/>
              <a:ext cx="20500" cy="20500"/>
            </a:xfrm>
            <a:custGeom>
              <a:avLst/>
              <a:gdLst/>
              <a:ahLst/>
              <a:cxnLst/>
              <a:rect l="l" t="t" r="r" b="b"/>
              <a:pathLst>
                <a:path w="820" h="820" extrusionOk="0">
                  <a:moveTo>
                    <a:pt x="0" y="1"/>
                  </a:moveTo>
                  <a:lnTo>
                    <a:pt x="0" y="820"/>
                  </a:lnTo>
                  <a:lnTo>
                    <a:pt x="819" y="820"/>
                  </a:lnTo>
                  <a:lnTo>
                    <a:pt x="81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7" name="Google Shape;6037;p71"/>
            <p:cNvSpPr/>
            <p:nvPr/>
          </p:nvSpPr>
          <p:spPr>
            <a:xfrm>
              <a:off x="-59470075" y="3418825"/>
              <a:ext cx="317425" cy="206225"/>
            </a:xfrm>
            <a:custGeom>
              <a:avLst/>
              <a:gdLst/>
              <a:ahLst/>
              <a:cxnLst/>
              <a:rect l="l" t="t" r="r" b="b"/>
              <a:pathLst>
                <a:path w="12697" h="8249" extrusionOk="0">
                  <a:moveTo>
                    <a:pt x="10523" y="3334"/>
                  </a:moveTo>
                  <a:cubicBezTo>
                    <a:pt x="10775" y="3334"/>
                    <a:pt x="10932" y="3523"/>
                    <a:pt x="10932" y="3775"/>
                  </a:cubicBezTo>
                  <a:lnTo>
                    <a:pt x="10932" y="5413"/>
                  </a:lnTo>
                  <a:cubicBezTo>
                    <a:pt x="10932" y="5665"/>
                    <a:pt x="10712" y="5854"/>
                    <a:pt x="10523" y="5854"/>
                  </a:cubicBezTo>
                  <a:lnTo>
                    <a:pt x="2268" y="5854"/>
                  </a:lnTo>
                  <a:cubicBezTo>
                    <a:pt x="2016" y="5854"/>
                    <a:pt x="1827" y="5665"/>
                    <a:pt x="1827" y="5413"/>
                  </a:cubicBezTo>
                  <a:lnTo>
                    <a:pt x="1827" y="3775"/>
                  </a:lnTo>
                  <a:cubicBezTo>
                    <a:pt x="1827" y="3523"/>
                    <a:pt x="2016" y="3334"/>
                    <a:pt x="2268" y="3334"/>
                  </a:cubicBezTo>
                  <a:close/>
                  <a:moveTo>
                    <a:pt x="2893" y="1"/>
                  </a:moveTo>
                  <a:cubicBezTo>
                    <a:pt x="2822" y="1"/>
                    <a:pt x="2748" y="18"/>
                    <a:pt x="2678" y="57"/>
                  </a:cubicBezTo>
                  <a:lnTo>
                    <a:pt x="221" y="1727"/>
                  </a:lnTo>
                  <a:cubicBezTo>
                    <a:pt x="95" y="1790"/>
                    <a:pt x="0" y="1916"/>
                    <a:pt x="0" y="2073"/>
                  </a:cubicBezTo>
                  <a:lnTo>
                    <a:pt x="0" y="7870"/>
                  </a:lnTo>
                  <a:cubicBezTo>
                    <a:pt x="0" y="8091"/>
                    <a:pt x="221" y="8248"/>
                    <a:pt x="410" y="8248"/>
                  </a:cubicBezTo>
                  <a:lnTo>
                    <a:pt x="12255" y="8248"/>
                  </a:lnTo>
                  <a:cubicBezTo>
                    <a:pt x="12507" y="8248"/>
                    <a:pt x="12665" y="8059"/>
                    <a:pt x="12665" y="7870"/>
                  </a:cubicBezTo>
                  <a:lnTo>
                    <a:pt x="12665" y="2073"/>
                  </a:lnTo>
                  <a:cubicBezTo>
                    <a:pt x="12697" y="1884"/>
                    <a:pt x="12507" y="1664"/>
                    <a:pt x="12287" y="1664"/>
                  </a:cubicBezTo>
                  <a:lnTo>
                    <a:pt x="5797" y="1664"/>
                  </a:lnTo>
                  <a:lnTo>
                    <a:pt x="5797" y="404"/>
                  </a:lnTo>
                  <a:cubicBezTo>
                    <a:pt x="5797" y="166"/>
                    <a:pt x="5600" y="1"/>
                    <a:pt x="5382" y="1"/>
                  </a:cubicBezTo>
                  <a:cubicBezTo>
                    <a:pt x="5311" y="1"/>
                    <a:pt x="5237" y="18"/>
                    <a:pt x="5167" y="57"/>
                  </a:cubicBezTo>
                  <a:lnTo>
                    <a:pt x="3308" y="1286"/>
                  </a:lnTo>
                  <a:lnTo>
                    <a:pt x="3308" y="404"/>
                  </a:lnTo>
                  <a:cubicBezTo>
                    <a:pt x="3308" y="166"/>
                    <a:pt x="3111" y="1"/>
                    <a:pt x="289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8" name="Google Shape;6038;p71"/>
            <p:cNvSpPr/>
            <p:nvPr/>
          </p:nvSpPr>
          <p:spPr>
            <a:xfrm>
              <a:off x="-59238525" y="3522625"/>
              <a:ext cx="20500" cy="20500"/>
            </a:xfrm>
            <a:custGeom>
              <a:avLst/>
              <a:gdLst/>
              <a:ahLst/>
              <a:cxnLst/>
              <a:rect l="l" t="t" r="r" b="b"/>
              <a:pathLst>
                <a:path w="820" h="820" extrusionOk="0">
                  <a:moveTo>
                    <a:pt x="0" y="1"/>
                  </a:moveTo>
                  <a:lnTo>
                    <a:pt x="0" y="820"/>
                  </a:lnTo>
                  <a:lnTo>
                    <a:pt x="820" y="820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9" name="Google Shape;6039;p71"/>
            <p:cNvSpPr/>
            <p:nvPr/>
          </p:nvSpPr>
          <p:spPr>
            <a:xfrm>
              <a:off x="-59292875" y="3308975"/>
              <a:ext cx="106350" cy="41400"/>
            </a:xfrm>
            <a:custGeom>
              <a:avLst/>
              <a:gdLst/>
              <a:ahLst/>
              <a:cxnLst/>
              <a:rect l="l" t="t" r="r" b="b"/>
              <a:pathLst>
                <a:path w="4254" h="1656" extrusionOk="0">
                  <a:moveTo>
                    <a:pt x="1305" y="1"/>
                  </a:moveTo>
                  <a:cubicBezTo>
                    <a:pt x="904" y="1"/>
                    <a:pt x="497" y="175"/>
                    <a:pt x="158" y="545"/>
                  </a:cubicBezTo>
                  <a:cubicBezTo>
                    <a:pt x="1" y="702"/>
                    <a:pt x="64" y="986"/>
                    <a:pt x="221" y="1143"/>
                  </a:cubicBezTo>
                  <a:cubicBezTo>
                    <a:pt x="311" y="1218"/>
                    <a:pt x="409" y="1258"/>
                    <a:pt x="503" y="1258"/>
                  </a:cubicBezTo>
                  <a:cubicBezTo>
                    <a:pt x="606" y="1258"/>
                    <a:pt x="706" y="1210"/>
                    <a:pt x="788" y="1112"/>
                  </a:cubicBezTo>
                  <a:cubicBezTo>
                    <a:pt x="946" y="938"/>
                    <a:pt x="1127" y="852"/>
                    <a:pt x="1308" y="852"/>
                  </a:cubicBezTo>
                  <a:cubicBezTo>
                    <a:pt x="1489" y="852"/>
                    <a:pt x="1670" y="938"/>
                    <a:pt x="1828" y="1112"/>
                  </a:cubicBezTo>
                  <a:cubicBezTo>
                    <a:pt x="2150" y="1466"/>
                    <a:pt x="2562" y="1655"/>
                    <a:pt x="2977" y="1655"/>
                  </a:cubicBezTo>
                  <a:cubicBezTo>
                    <a:pt x="3374" y="1655"/>
                    <a:pt x="3773" y="1482"/>
                    <a:pt x="4096" y="1112"/>
                  </a:cubicBezTo>
                  <a:cubicBezTo>
                    <a:pt x="4254" y="954"/>
                    <a:pt x="4222" y="671"/>
                    <a:pt x="4065" y="513"/>
                  </a:cubicBezTo>
                  <a:cubicBezTo>
                    <a:pt x="3990" y="438"/>
                    <a:pt x="3886" y="399"/>
                    <a:pt x="3781" y="399"/>
                  </a:cubicBezTo>
                  <a:cubicBezTo>
                    <a:pt x="3665" y="399"/>
                    <a:pt x="3549" y="446"/>
                    <a:pt x="3466" y="545"/>
                  </a:cubicBezTo>
                  <a:cubicBezTo>
                    <a:pt x="3309" y="734"/>
                    <a:pt x="3135" y="828"/>
                    <a:pt x="2962" y="828"/>
                  </a:cubicBezTo>
                  <a:cubicBezTo>
                    <a:pt x="2789" y="828"/>
                    <a:pt x="2616" y="734"/>
                    <a:pt x="2458" y="545"/>
                  </a:cubicBezTo>
                  <a:cubicBezTo>
                    <a:pt x="2136" y="191"/>
                    <a:pt x="1724" y="1"/>
                    <a:pt x="130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0" name="Google Shape;6040;p71"/>
            <p:cNvSpPr/>
            <p:nvPr/>
          </p:nvSpPr>
          <p:spPr>
            <a:xfrm>
              <a:off x="-59214100" y="3371400"/>
              <a:ext cx="62225" cy="68550"/>
            </a:xfrm>
            <a:custGeom>
              <a:avLst/>
              <a:gdLst/>
              <a:ahLst/>
              <a:cxnLst/>
              <a:rect l="l" t="t" r="r" b="b"/>
              <a:pathLst>
                <a:path w="2489" h="2742" extrusionOk="0">
                  <a:moveTo>
                    <a:pt x="410" y="1"/>
                  </a:moveTo>
                  <a:cubicBezTo>
                    <a:pt x="158" y="1"/>
                    <a:pt x="0" y="190"/>
                    <a:pt x="0" y="379"/>
                  </a:cubicBezTo>
                  <a:lnTo>
                    <a:pt x="0" y="2742"/>
                  </a:lnTo>
                  <a:lnTo>
                    <a:pt x="2489" y="2742"/>
                  </a:lnTo>
                  <a:lnTo>
                    <a:pt x="2489" y="379"/>
                  </a:lnTo>
                  <a:cubicBezTo>
                    <a:pt x="2458" y="190"/>
                    <a:pt x="2268" y="1"/>
                    <a:pt x="20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1" name="Google Shape;6041;p71"/>
            <p:cNvSpPr/>
            <p:nvPr/>
          </p:nvSpPr>
          <p:spPr>
            <a:xfrm>
              <a:off x="-59297600" y="3392600"/>
              <a:ext cx="62250" cy="48150"/>
            </a:xfrm>
            <a:custGeom>
              <a:avLst/>
              <a:gdLst/>
              <a:ahLst/>
              <a:cxnLst/>
              <a:rect l="l" t="t" r="r" b="b"/>
              <a:pathLst>
                <a:path w="2490" h="1926" extrusionOk="0">
                  <a:moveTo>
                    <a:pt x="387" y="0"/>
                  </a:moveTo>
                  <a:cubicBezTo>
                    <a:pt x="163" y="0"/>
                    <a:pt x="1" y="177"/>
                    <a:pt x="1" y="382"/>
                  </a:cubicBezTo>
                  <a:lnTo>
                    <a:pt x="1" y="1925"/>
                  </a:lnTo>
                  <a:lnTo>
                    <a:pt x="2489" y="1925"/>
                  </a:lnTo>
                  <a:lnTo>
                    <a:pt x="2489" y="382"/>
                  </a:lnTo>
                  <a:cubicBezTo>
                    <a:pt x="2489" y="161"/>
                    <a:pt x="2300" y="4"/>
                    <a:pt x="2080" y="4"/>
                  </a:cubicBezTo>
                  <a:lnTo>
                    <a:pt x="442" y="4"/>
                  </a:lnTo>
                  <a:cubicBezTo>
                    <a:pt x="423" y="1"/>
                    <a:pt x="405" y="0"/>
                    <a:pt x="38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42" name="Google Shape;6042;p71"/>
          <p:cNvGrpSpPr/>
          <p:nvPr/>
        </p:nvGrpSpPr>
        <p:grpSpPr>
          <a:xfrm>
            <a:off x="1295729" y="1533705"/>
            <a:ext cx="367261" cy="364686"/>
            <a:chOff x="-64781025" y="3361050"/>
            <a:chExt cx="317425" cy="315200"/>
          </a:xfrm>
        </p:grpSpPr>
        <p:sp>
          <p:nvSpPr>
            <p:cNvPr id="6043" name="Google Shape;6043;p71"/>
            <p:cNvSpPr/>
            <p:nvPr/>
          </p:nvSpPr>
          <p:spPr>
            <a:xfrm>
              <a:off x="-64764500" y="3388725"/>
              <a:ext cx="272550" cy="272550"/>
            </a:xfrm>
            <a:custGeom>
              <a:avLst/>
              <a:gdLst/>
              <a:ahLst/>
              <a:cxnLst/>
              <a:rect l="l" t="t" r="r" b="b"/>
              <a:pathLst>
                <a:path w="10902" h="10902" extrusionOk="0">
                  <a:moveTo>
                    <a:pt x="6554" y="2647"/>
                  </a:moveTo>
                  <a:cubicBezTo>
                    <a:pt x="6979" y="2647"/>
                    <a:pt x="7404" y="2805"/>
                    <a:pt x="7719" y="3120"/>
                  </a:cubicBezTo>
                  <a:cubicBezTo>
                    <a:pt x="8381" y="3782"/>
                    <a:pt x="8381" y="4821"/>
                    <a:pt x="7751" y="5483"/>
                  </a:cubicBezTo>
                  <a:cubicBezTo>
                    <a:pt x="7436" y="5798"/>
                    <a:pt x="7058" y="5955"/>
                    <a:pt x="6585" y="5955"/>
                  </a:cubicBezTo>
                  <a:cubicBezTo>
                    <a:pt x="6144" y="5955"/>
                    <a:pt x="5703" y="5798"/>
                    <a:pt x="5388" y="5483"/>
                  </a:cubicBezTo>
                  <a:cubicBezTo>
                    <a:pt x="5073" y="5168"/>
                    <a:pt x="4915" y="4758"/>
                    <a:pt x="4915" y="4286"/>
                  </a:cubicBezTo>
                  <a:cubicBezTo>
                    <a:pt x="4915" y="3813"/>
                    <a:pt x="5073" y="3435"/>
                    <a:pt x="5388" y="3120"/>
                  </a:cubicBezTo>
                  <a:cubicBezTo>
                    <a:pt x="5703" y="2805"/>
                    <a:pt x="6128" y="2647"/>
                    <a:pt x="6554" y="2647"/>
                  </a:cubicBezTo>
                  <a:close/>
                  <a:moveTo>
                    <a:pt x="2175" y="6901"/>
                  </a:moveTo>
                  <a:lnTo>
                    <a:pt x="4065" y="8791"/>
                  </a:lnTo>
                  <a:lnTo>
                    <a:pt x="3592" y="9484"/>
                  </a:lnTo>
                  <a:lnTo>
                    <a:pt x="1418" y="7342"/>
                  </a:lnTo>
                  <a:lnTo>
                    <a:pt x="2175" y="6901"/>
                  </a:lnTo>
                  <a:close/>
                  <a:moveTo>
                    <a:pt x="6907" y="1"/>
                  </a:moveTo>
                  <a:cubicBezTo>
                    <a:pt x="6851" y="1"/>
                    <a:pt x="6795" y="11"/>
                    <a:pt x="6743" y="33"/>
                  </a:cubicBezTo>
                  <a:cubicBezTo>
                    <a:pt x="5546" y="663"/>
                    <a:pt x="4474" y="1576"/>
                    <a:pt x="3655" y="2616"/>
                  </a:cubicBezTo>
                  <a:cubicBezTo>
                    <a:pt x="3025" y="3341"/>
                    <a:pt x="2553" y="4223"/>
                    <a:pt x="2175" y="5136"/>
                  </a:cubicBezTo>
                  <a:cubicBezTo>
                    <a:pt x="2048" y="5451"/>
                    <a:pt x="1922" y="5766"/>
                    <a:pt x="1859" y="6050"/>
                  </a:cubicBezTo>
                  <a:lnTo>
                    <a:pt x="505" y="6838"/>
                  </a:lnTo>
                  <a:cubicBezTo>
                    <a:pt x="379" y="6932"/>
                    <a:pt x="316" y="7058"/>
                    <a:pt x="316" y="7184"/>
                  </a:cubicBezTo>
                  <a:cubicBezTo>
                    <a:pt x="316" y="7279"/>
                    <a:pt x="347" y="7405"/>
                    <a:pt x="442" y="7531"/>
                  </a:cubicBezTo>
                  <a:lnTo>
                    <a:pt x="1072" y="8161"/>
                  </a:lnTo>
                  <a:cubicBezTo>
                    <a:pt x="631" y="8696"/>
                    <a:pt x="1" y="9673"/>
                    <a:pt x="1" y="10272"/>
                  </a:cubicBezTo>
                  <a:cubicBezTo>
                    <a:pt x="1" y="10524"/>
                    <a:pt x="64" y="10681"/>
                    <a:pt x="158" y="10744"/>
                  </a:cubicBezTo>
                  <a:cubicBezTo>
                    <a:pt x="221" y="10839"/>
                    <a:pt x="379" y="10902"/>
                    <a:pt x="631" y="10902"/>
                  </a:cubicBezTo>
                  <a:cubicBezTo>
                    <a:pt x="1229" y="10902"/>
                    <a:pt x="2238" y="10240"/>
                    <a:pt x="2742" y="9830"/>
                  </a:cubicBezTo>
                  <a:lnTo>
                    <a:pt x="3372" y="10461"/>
                  </a:lnTo>
                  <a:cubicBezTo>
                    <a:pt x="3466" y="10555"/>
                    <a:pt x="3592" y="10587"/>
                    <a:pt x="3655" y="10587"/>
                  </a:cubicBezTo>
                  <a:lnTo>
                    <a:pt x="3687" y="10587"/>
                  </a:lnTo>
                  <a:cubicBezTo>
                    <a:pt x="3813" y="10587"/>
                    <a:pt x="3939" y="10524"/>
                    <a:pt x="4002" y="10398"/>
                  </a:cubicBezTo>
                  <a:lnTo>
                    <a:pt x="4789" y="9074"/>
                  </a:lnTo>
                  <a:cubicBezTo>
                    <a:pt x="5104" y="8980"/>
                    <a:pt x="5420" y="8854"/>
                    <a:pt x="5735" y="8759"/>
                  </a:cubicBezTo>
                  <a:cubicBezTo>
                    <a:pt x="6648" y="8381"/>
                    <a:pt x="7530" y="7877"/>
                    <a:pt x="8255" y="7279"/>
                  </a:cubicBezTo>
                  <a:cubicBezTo>
                    <a:pt x="9295" y="6459"/>
                    <a:pt x="10208" y="5388"/>
                    <a:pt x="10838" y="4223"/>
                  </a:cubicBezTo>
                  <a:cubicBezTo>
                    <a:pt x="10901" y="4065"/>
                    <a:pt x="10870" y="3876"/>
                    <a:pt x="10744" y="3750"/>
                  </a:cubicBezTo>
                  <a:lnTo>
                    <a:pt x="7215" y="127"/>
                  </a:lnTo>
                  <a:cubicBezTo>
                    <a:pt x="7131" y="43"/>
                    <a:pt x="7019" y="1"/>
                    <a:pt x="690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4" name="Google Shape;6044;p71"/>
            <p:cNvSpPr/>
            <p:nvPr/>
          </p:nvSpPr>
          <p:spPr>
            <a:xfrm>
              <a:off x="-64568375" y="3361050"/>
              <a:ext cx="104775" cy="105675"/>
            </a:xfrm>
            <a:custGeom>
              <a:avLst/>
              <a:gdLst/>
              <a:ahLst/>
              <a:cxnLst/>
              <a:rect l="l" t="t" r="r" b="b"/>
              <a:pathLst>
                <a:path w="4191" h="4227" extrusionOk="0">
                  <a:moveTo>
                    <a:pt x="2941" y="1"/>
                  </a:moveTo>
                  <a:cubicBezTo>
                    <a:pt x="2906" y="1"/>
                    <a:pt x="2871" y="2"/>
                    <a:pt x="2836" y="5"/>
                  </a:cubicBezTo>
                  <a:cubicBezTo>
                    <a:pt x="1828" y="100"/>
                    <a:pt x="883" y="320"/>
                    <a:pt x="0" y="667"/>
                  </a:cubicBezTo>
                  <a:lnTo>
                    <a:pt x="3529" y="4227"/>
                  </a:lnTo>
                  <a:cubicBezTo>
                    <a:pt x="3876" y="3313"/>
                    <a:pt x="4128" y="2368"/>
                    <a:pt x="4191" y="1392"/>
                  </a:cubicBezTo>
                  <a:cubicBezTo>
                    <a:pt x="4191" y="982"/>
                    <a:pt x="4033" y="635"/>
                    <a:pt x="3812" y="352"/>
                  </a:cubicBezTo>
                  <a:cubicBezTo>
                    <a:pt x="3558" y="125"/>
                    <a:pt x="3252" y="1"/>
                    <a:pt x="294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5" name="Google Shape;6045;p71"/>
            <p:cNvSpPr/>
            <p:nvPr/>
          </p:nvSpPr>
          <p:spPr>
            <a:xfrm>
              <a:off x="-64645575" y="3596675"/>
              <a:ext cx="85100" cy="79575"/>
            </a:xfrm>
            <a:custGeom>
              <a:avLst/>
              <a:gdLst/>
              <a:ahLst/>
              <a:cxnLst/>
              <a:rect l="l" t="t" r="r" b="b"/>
              <a:pathLst>
                <a:path w="3404" h="3183" extrusionOk="0">
                  <a:moveTo>
                    <a:pt x="3403" y="0"/>
                  </a:moveTo>
                  <a:lnTo>
                    <a:pt x="3403" y="0"/>
                  </a:lnTo>
                  <a:cubicBezTo>
                    <a:pt x="2710" y="473"/>
                    <a:pt x="2017" y="819"/>
                    <a:pt x="1261" y="1134"/>
                  </a:cubicBezTo>
                  <a:cubicBezTo>
                    <a:pt x="1041" y="1292"/>
                    <a:pt x="726" y="1386"/>
                    <a:pt x="442" y="1449"/>
                  </a:cubicBezTo>
                  <a:cubicBezTo>
                    <a:pt x="347" y="1859"/>
                    <a:pt x="253" y="2237"/>
                    <a:pt x="95" y="2584"/>
                  </a:cubicBezTo>
                  <a:cubicBezTo>
                    <a:pt x="1" y="2741"/>
                    <a:pt x="32" y="2930"/>
                    <a:pt x="158" y="3056"/>
                  </a:cubicBezTo>
                  <a:cubicBezTo>
                    <a:pt x="253" y="3151"/>
                    <a:pt x="347" y="3182"/>
                    <a:pt x="442" y="3182"/>
                  </a:cubicBezTo>
                  <a:cubicBezTo>
                    <a:pt x="505" y="3182"/>
                    <a:pt x="568" y="3182"/>
                    <a:pt x="600" y="3151"/>
                  </a:cubicBezTo>
                  <a:cubicBezTo>
                    <a:pt x="1135" y="2867"/>
                    <a:pt x="1671" y="2521"/>
                    <a:pt x="2080" y="2080"/>
                  </a:cubicBezTo>
                  <a:cubicBezTo>
                    <a:pt x="2679" y="1481"/>
                    <a:pt x="3151" y="756"/>
                    <a:pt x="340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6" name="Google Shape;6046;p71"/>
            <p:cNvSpPr/>
            <p:nvPr/>
          </p:nvSpPr>
          <p:spPr>
            <a:xfrm>
              <a:off x="-64781025" y="3456475"/>
              <a:ext cx="80350" cy="85075"/>
            </a:xfrm>
            <a:custGeom>
              <a:avLst/>
              <a:gdLst/>
              <a:ahLst/>
              <a:cxnLst/>
              <a:rect l="l" t="t" r="r" b="b"/>
              <a:pathLst>
                <a:path w="3214" h="3403" extrusionOk="0">
                  <a:moveTo>
                    <a:pt x="3214" y="0"/>
                  </a:moveTo>
                  <a:cubicBezTo>
                    <a:pt x="2426" y="252"/>
                    <a:pt x="1733" y="725"/>
                    <a:pt x="1134" y="1324"/>
                  </a:cubicBezTo>
                  <a:cubicBezTo>
                    <a:pt x="693" y="1733"/>
                    <a:pt x="347" y="2269"/>
                    <a:pt x="63" y="2804"/>
                  </a:cubicBezTo>
                  <a:cubicBezTo>
                    <a:pt x="0" y="2962"/>
                    <a:pt x="32" y="3151"/>
                    <a:pt x="158" y="3277"/>
                  </a:cubicBezTo>
                  <a:cubicBezTo>
                    <a:pt x="221" y="3371"/>
                    <a:pt x="347" y="3403"/>
                    <a:pt x="410" y="3403"/>
                  </a:cubicBezTo>
                  <a:cubicBezTo>
                    <a:pt x="504" y="3403"/>
                    <a:pt x="536" y="3403"/>
                    <a:pt x="630" y="3371"/>
                  </a:cubicBezTo>
                  <a:cubicBezTo>
                    <a:pt x="977" y="3214"/>
                    <a:pt x="1355" y="3088"/>
                    <a:pt x="1764" y="2993"/>
                  </a:cubicBezTo>
                  <a:cubicBezTo>
                    <a:pt x="1827" y="2678"/>
                    <a:pt x="1953" y="2426"/>
                    <a:pt x="2079" y="2143"/>
                  </a:cubicBezTo>
                  <a:cubicBezTo>
                    <a:pt x="2394" y="1387"/>
                    <a:pt x="2741" y="694"/>
                    <a:pt x="321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47" name="Google Shape;6047;p71"/>
          <p:cNvSpPr/>
          <p:nvPr/>
        </p:nvSpPr>
        <p:spPr>
          <a:xfrm>
            <a:off x="1295604" y="1976311"/>
            <a:ext cx="367261" cy="365438"/>
          </a:xfrm>
          <a:custGeom>
            <a:avLst/>
            <a:gdLst/>
            <a:ahLst/>
            <a:cxnLst/>
            <a:rect l="l" t="t" r="r" b="b"/>
            <a:pathLst>
              <a:path w="12697" h="12634" extrusionOk="0">
                <a:moveTo>
                  <a:pt x="11437" y="819"/>
                </a:moveTo>
                <a:cubicBezTo>
                  <a:pt x="11657" y="819"/>
                  <a:pt x="11815" y="1040"/>
                  <a:pt x="11815" y="1260"/>
                </a:cubicBezTo>
                <a:cubicBezTo>
                  <a:pt x="11815" y="1512"/>
                  <a:pt x="11657" y="1670"/>
                  <a:pt x="11437" y="1670"/>
                </a:cubicBezTo>
                <a:lnTo>
                  <a:pt x="1229" y="1670"/>
                </a:lnTo>
                <a:cubicBezTo>
                  <a:pt x="1009" y="1670"/>
                  <a:pt x="788" y="1449"/>
                  <a:pt x="788" y="1260"/>
                </a:cubicBezTo>
                <a:cubicBezTo>
                  <a:pt x="788" y="1071"/>
                  <a:pt x="1009" y="819"/>
                  <a:pt x="1229" y="819"/>
                </a:cubicBezTo>
                <a:close/>
                <a:moveTo>
                  <a:pt x="8790" y="3277"/>
                </a:moveTo>
                <a:cubicBezTo>
                  <a:pt x="9042" y="3277"/>
                  <a:pt x="9200" y="3466"/>
                  <a:pt x="9200" y="3655"/>
                </a:cubicBezTo>
                <a:lnTo>
                  <a:pt x="9200" y="5356"/>
                </a:lnTo>
                <a:lnTo>
                  <a:pt x="9232" y="5356"/>
                </a:lnTo>
                <a:cubicBezTo>
                  <a:pt x="9232" y="5608"/>
                  <a:pt x="9042" y="5765"/>
                  <a:pt x="8822" y="5765"/>
                </a:cubicBezTo>
                <a:cubicBezTo>
                  <a:pt x="8633" y="5765"/>
                  <a:pt x="8412" y="5545"/>
                  <a:pt x="8412" y="5356"/>
                </a:cubicBezTo>
                <a:lnTo>
                  <a:pt x="8412" y="4694"/>
                </a:lnTo>
                <a:lnTo>
                  <a:pt x="6617" y="6459"/>
                </a:lnTo>
                <a:cubicBezTo>
                  <a:pt x="6538" y="6537"/>
                  <a:pt x="6435" y="6577"/>
                  <a:pt x="6333" y="6577"/>
                </a:cubicBezTo>
                <a:cubicBezTo>
                  <a:pt x="6231" y="6577"/>
                  <a:pt x="6128" y="6537"/>
                  <a:pt x="6050" y="6459"/>
                </a:cubicBezTo>
                <a:lnTo>
                  <a:pt x="5482" y="5923"/>
                </a:lnTo>
                <a:lnTo>
                  <a:pt x="4096" y="7278"/>
                </a:lnTo>
                <a:cubicBezTo>
                  <a:pt x="4033" y="7356"/>
                  <a:pt x="3931" y="7396"/>
                  <a:pt x="3824" y="7396"/>
                </a:cubicBezTo>
                <a:cubicBezTo>
                  <a:pt x="3718" y="7396"/>
                  <a:pt x="3608" y="7356"/>
                  <a:pt x="3529" y="7278"/>
                </a:cubicBezTo>
                <a:cubicBezTo>
                  <a:pt x="3372" y="7120"/>
                  <a:pt x="3372" y="6868"/>
                  <a:pt x="3529" y="6711"/>
                </a:cubicBezTo>
                <a:lnTo>
                  <a:pt x="5167" y="5041"/>
                </a:lnTo>
                <a:cubicBezTo>
                  <a:pt x="5246" y="4962"/>
                  <a:pt x="5356" y="4923"/>
                  <a:pt x="5467" y="4923"/>
                </a:cubicBezTo>
                <a:cubicBezTo>
                  <a:pt x="5577" y="4923"/>
                  <a:pt x="5687" y="4962"/>
                  <a:pt x="5766" y="5041"/>
                </a:cubicBezTo>
                <a:lnTo>
                  <a:pt x="6302" y="5608"/>
                </a:lnTo>
                <a:lnTo>
                  <a:pt x="7814" y="4096"/>
                </a:lnTo>
                <a:lnTo>
                  <a:pt x="7152" y="4096"/>
                </a:lnTo>
                <a:cubicBezTo>
                  <a:pt x="6900" y="4096"/>
                  <a:pt x="6743" y="3907"/>
                  <a:pt x="6743" y="3655"/>
                </a:cubicBezTo>
                <a:cubicBezTo>
                  <a:pt x="6743" y="3434"/>
                  <a:pt x="6932" y="3277"/>
                  <a:pt x="7152" y="3277"/>
                </a:cubicBezTo>
                <a:close/>
                <a:moveTo>
                  <a:pt x="6302" y="11058"/>
                </a:moveTo>
                <a:cubicBezTo>
                  <a:pt x="6554" y="11058"/>
                  <a:pt x="6743" y="11279"/>
                  <a:pt x="6743" y="11468"/>
                </a:cubicBezTo>
                <a:cubicBezTo>
                  <a:pt x="6743" y="11657"/>
                  <a:pt x="6554" y="11846"/>
                  <a:pt x="6302" y="11846"/>
                </a:cubicBezTo>
                <a:cubicBezTo>
                  <a:pt x="6081" y="11846"/>
                  <a:pt x="5924" y="11657"/>
                  <a:pt x="5924" y="11468"/>
                </a:cubicBezTo>
                <a:cubicBezTo>
                  <a:pt x="5924" y="11279"/>
                  <a:pt x="6113" y="11058"/>
                  <a:pt x="6302" y="11058"/>
                </a:cubicBezTo>
                <a:close/>
                <a:moveTo>
                  <a:pt x="1229" y="0"/>
                </a:moveTo>
                <a:cubicBezTo>
                  <a:pt x="568" y="0"/>
                  <a:pt x="1" y="536"/>
                  <a:pt x="1" y="1229"/>
                </a:cubicBezTo>
                <a:cubicBezTo>
                  <a:pt x="1" y="1764"/>
                  <a:pt x="379" y="2205"/>
                  <a:pt x="851" y="2394"/>
                </a:cubicBezTo>
                <a:lnTo>
                  <a:pt x="851" y="8254"/>
                </a:lnTo>
                <a:lnTo>
                  <a:pt x="442" y="8254"/>
                </a:lnTo>
                <a:cubicBezTo>
                  <a:pt x="221" y="8254"/>
                  <a:pt x="64" y="8475"/>
                  <a:pt x="64" y="8664"/>
                </a:cubicBezTo>
                <a:cubicBezTo>
                  <a:pt x="64" y="8916"/>
                  <a:pt x="253" y="9042"/>
                  <a:pt x="442" y="9042"/>
                </a:cubicBezTo>
                <a:lnTo>
                  <a:pt x="5955" y="9042"/>
                </a:lnTo>
                <a:lnTo>
                  <a:pt x="5955" y="10239"/>
                </a:lnTo>
                <a:cubicBezTo>
                  <a:pt x="5482" y="10397"/>
                  <a:pt x="5136" y="10869"/>
                  <a:pt x="5136" y="11405"/>
                </a:cubicBezTo>
                <a:cubicBezTo>
                  <a:pt x="5136" y="12098"/>
                  <a:pt x="5671" y="12633"/>
                  <a:pt x="6365" y="12633"/>
                </a:cubicBezTo>
                <a:cubicBezTo>
                  <a:pt x="7026" y="12633"/>
                  <a:pt x="7625" y="12098"/>
                  <a:pt x="7625" y="11405"/>
                </a:cubicBezTo>
                <a:cubicBezTo>
                  <a:pt x="7625" y="10869"/>
                  <a:pt x="7247" y="10428"/>
                  <a:pt x="6774" y="10239"/>
                </a:cubicBezTo>
                <a:lnTo>
                  <a:pt x="6774" y="9042"/>
                </a:lnTo>
                <a:lnTo>
                  <a:pt x="12288" y="9042"/>
                </a:lnTo>
                <a:cubicBezTo>
                  <a:pt x="12540" y="9042"/>
                  <a:pt x="12697" y="8853"/>
                  <a:pt x="12697" y="8664"/>
                </a:cubicBezTo>
                <a:cubicBezTo>
                  <a:pt x="12666" y="8443"/>
                  <a:pt x="12508" y="8254"/>
                  <a:pt x="12256" y="8254"/>
                </a:cubicBezTo>
                <a:lnTo>
                  <a:pt x="11815" y="8254"/>
                </a:lnTo>
                <a:lnTo>
                  <a:pt x="11815" y="2394"/>
                </a:lnTo>
                <a:cubicBezTo>
                  <a:pt x="12288" y="2237"/>
                  <a:pt x="12666" y="1764"/>
                  <a:pt x="12666" y="1229"/>
                </a:cubicBezTo>
                <a:cubicBezTo>
                  <a:pt x="12666" y="567"/>
                  <a:pt x="12098" y="0"/>
                  <a:pt x="11437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8" name="Google Shape;6048;p71"/>
          <p:cNvSpPr/>
          <p:nvPr/>
        </p:nvSpPr>
        <p:spPr>
          <a:xfrm>
            <a:off x="1322938" y="2404313"/>
            <a:ext cx="312592" cy="367261"/>
          </a:xfrm>
          <a:custGeom>
            <a:avLst/>
            <a:gdLst/>
            <a:ahLst/>
            <a:cxnLst/>
            <a:rect l="l" t="t" r="r" b="b"/>
            <a:pathLst>
              <a:path w="10807" h="12697" extrusionOk="0">
                <a:moveTo>
                  <a:pt x="6617" y="9924"/>
                </a:moveTo>
                <a:lnTo>
                  <a:pt x="6617" y="10775"/>
                </a:lnTo>
                <a:lnTo>
                  <a:pt x="4159" y="10775"/>
                </a:lnTo>
                <a:lnTo>
                  <a:pt x="4159" y="9924"/>
                </a:lnTo>
                <a:close/>
                <a:moveTo>
                  <a:pt x="4159" y="0"/>
                </a:moveTo>
                <a:cubicBezTo>
                  <a:pt x="3561" y="0"/>
                  <a:pt x="2994" y="315"/>
                  <a:pt x="2742" y="851"/>
                </a:cubicBezTo>
                <a:lnTo>
                  <a:pt x="2490" y="851"/>
                </a:lnTo>
                <a:cubicBezTo>
                  <a:pt x="1797" y="851"/>
                  <a:pt x="1166" y="1324"/>
                  <a:pt x="914" y="1954"/>
                </a:cubicBezTo>
                <a:cubicBezTo>
                  <a:pt x="1324" y="1985"/>
                  <a:pt x="1702" y="2143"/>
                  <a:pt x="1986" y="2426"/>
                </a:cubicBezTo>
                <a:cubicBezTo>
                  <a:pt x="2143" y="2584"/>
                  <a:pt x="2143" y="2836"/>
                  <a:pt x="1986" y="2993"/>
                </a:cubicBezTo>
                <a:cubicBezTo>
                  <a:pt x="1907" y="3072"/>
                  <a:pt x="1797" y="3111"/>
                  <a:pt x="1686" y="3111"/>
                </a:cubicBezTo>
                <a:cubicBezTo>
                  <a:pt x="1576" y="3111"/>
                  <a:pt x="1466" y="3072"/>
                  <a:pt x="1387" y="2993"/>
                </a:cubicBezTo>
                <a:cubicBezTo>
                  <a:pt x="1198" y="2804"/>
                  <a:pt x="946" y="2773"/>
                  <a:pt x="725" y="2773"/>
                </a:cubicBezTo>
                <a:cubicBezTo>
                  <a:pt x="284" y="3088"/>
                  <a:pt x="1" y="3560"/>
                  <a:pt x="1" y="4159"/>
                </a:cubicBezTo>
                <a:cubicBezTo>
                  <a:pt x="1" y="4411"/>
                  <a:pt x="95" y="4726"/>
                  <a:pt x="253" y="4978"/>
                </a:cubicBezTo>
                <a:cubicBezTo>
                  <a:pt x="95" y="5199"/>
                  <a:pt x="1" y="5514"/>
                  <a:pt x="1" y="5797"/>
                </a:cubicBezTo>
                <a:cubicBezTo>
                  <a:pt x="1" y="6144"/>
                  <a:pt x="127" y="6459"/>
                  <a:pt x="316" y="6742"/>
                </a:cubicBezTo>
                <a:cubicBezTo>
                  <a:pt x="599" y="6522"/>
                  <a:pt x="1009" y="6364"/>
                  <a:pt x="1387" y="6364"/>
                </a:cubicBezTo>
                <a:cubicBezTo>
                  <a:pt x="1639" y="6364"/>
                  <a:pt x="1797" y="6553"/>
                  <a:pt x="1797" y="6742"/>
                </a:cubicBezTo>
                <a:cubicBezTo>
                  <a:pt x="1797" y="6994"/>
                  <a:pt x="1576" y="7152"/>
                  <a:pt x="1387" y="7152"/>
                </a:cubicBezTo>
                <a:cubicBezTo>
                  <a:pt x="1198" y="7152"/>
                  <a:pt x="1009" y="7215"/>
                  <a:pt x="851" y="7341"/>
                </a:cubicBezTo>
                <a:lnTo>
                  <a:pt x="851" y="7404"/>
                </a:lnTo>
                <a:cubicBezTo>
                  <a:pt x="851" y="8318"/>
                  <a:pt x="1576" y="9074"/>
                  <a:pt x="2490" y="9074"/>
                </a:cubicBezTo>
                <a:lnTo>
                  <a:pt x="2742" y="9074"/>
                </a:lnTo>
                <a:cubicBezTo>
                  <a:pt x="2899" y="9357"/>
                  <a:pt x="3088" y="9546"/>
                  <a:pt x="3309" y="9704"/>
                </a:cubicBezTo>
                <a:lnTo>
                  <a:pt x="3309" y="10617"/>
                </a:lnTo>
                <a:cubicBezTo>
                  <a:pt x="3309" y="11752"/>
                  <a:pt x="4254" y="12697"/>
                  <a:pt x="5420" y="12697"/>
                </a:cubicBezTo>
                <a:cubicBezTo>
                  <a:pt x="6554" y="12697"/>
                  <a:pt x="7499" y="11752"/>
                  <a:pt x="7499" y="10617"/>
                </a:cubicBezTo>
                <a:lnTo>
                  <a:pt x="7499" y="9704"/>
                </a:lnTo>
                <a:cubicBezTo>
                  <a:pt x="7719" y="9546"/>
                  <a:pt x="7971" y="9357"/>
                  <a:pt x="8097" y="9074"/>
                </a:cubicBezTo>
                <a:lnTo>
                  <a:pt x="8318" y="9074"/>
                </a:lnTo>
                <a:cubicBezTo>
                  <a:pt x="9232" y="9074"/>
                  <a:pt x="9988" y="8318"/>
                  <a:pt x="9988" y="7404"/>
                </a:cubicBezTo>
                <a:lnTo>
                  <a:pt x="9988" y="7341"/>
                </a:lnTo>
                <a:cubicBezTo>
                  <a:pt x="9830" y="7215"/>
                  <a:pt x="9610" y="7152"/>
                  <a:pt x="9421" y="7152"/>
                </a:cubicBezTo>
                <a:cubicBezTo>
                  <a:pt x="9200" y="7152"/>
                  <a:pt x="9043" y="6931"/>
                  <a:pt x="9043" y="6742"/>
                </a:cubicBezTo>
                <a:cubicBezTo>
                  <a:pt x="9043" y="6522"/>
                  <a:pt x="9232" y="6364"/>
                  <a:pt x="9421" y="6364"/>
                </a:cubicBezTo>
                <a:cubicBezTo>
                  <a:pt x="9830" y="6364"/>
                  <a:pt x="10208" y="6522"/>
                  <a:pt x="10492" y="6742"/>
                </a:cubicBezTo>
                <a:cubicBezTo>
                  <a:pt x="10681" y="6459"/>
                  <a:pt x="10807" y="6144"/>
                  <a:pt x="10807" y="5797"/>
                </a:cubicBezTo>
                <a:cubicBezTo>
                  <a:pt x="10807" y="5514"/>
                  <a:pt x="10712" y="5199"/>
                  <a:pt x="10555" y="4978"/>
                </a:cubicBezTo>
                <a:cubicBezTo>
                  <a:pt x="10681" y="4726"/>
                  <a:pt x="10775" y="4411"/>
                  <a:pt x="10775" y="4159"/>
                </a:cubicBezTo>
                <a:cubicBezTo>
                  <a:pt x="10775" y="3592"/>
                  <a:pt x="10492" y="3088"/>
                  <a:pt x="10051" y="2773"/>
                </a:cubicBezTo>
                <a:cubicBezTo>
                  <a:pt x="10015" y="2768"/>
                  <a:pt x="9978" y="2765"/>
                  <a:pt x="9939" y="2765"/>
                </a:cubicBezTo>
                <a:cubicBezTo>
                  <a:pt x="9742" y="2765"/>
                  <a:pt x="9521" y="2835"/>
                  <a:pt x="9389" y="2993"/>
                </a:cubicBezTo>
                <a:cubicBezTo>
                  <a:pt x="9310" y="3072"/>
                  <a:pt x="9200" y="3111"/>
                  <a:pt x="9090" y="3111"/>
                </a:cubicBezTo>
                <a:cubicBezTo>
                  <a:pt x="8980" y="3111"/>
                  <a:pt x="8869" y="3072"/>
                  <a:pt x="8791" y="2993"/>
                </a:cubicBezTo>
                <a:cubicBezTo>
                  <a:pt x="8633" y="2836"/>
                  <a:pt x="8633" y="2584"/>
                  <a:pt x="8791" y="2426"/>
                </a:cubicBezTo>
                <a:cubicBezTo>
                  <a:pt x="9074" y="2143"/>
                  <a:pt x="9452" y="1954"/>
                  <a:pt x="9862" y="1954"/>
                </a:cubicBezTo>
                <a:cubicBezTo>
                  <a:pt x="9610" y="1324"/>
                  <a:pt x="9043" y="851"/>
                  <a:pt x="8287" y="851"/>
                </a:cubicBezTo>
                <a:lnTo>
                  <a:pt x="8034" y="851"/>
                </a:lnTo>
                <a:cubicBezTo>
                  <a:pt x="7782" y="315"/>
                  <a:pt x="7215" y="0"/>
                  <a:pt x="6617" y="0"/>
                </a:cubicBezTo>
                <a:cubicBezTo>
                  <a:pt x="6302" y="0"/>
                  <a:pt x="6050" y="95"/>
                  <a:pt x="5798" y="252"/>
                </a:cubicBezTo>
                <a:lnTo>
                  <a:pt x="5798" y="4190"/>
                </a:lnTo>
                <a:cubicBezTo>
                  <a:pt x="6743" y="4379"/>
                  <a:pt x="7467" y="5199"/>
                  <a:pt x="7467" y="6207"/>
                </a:cubicBezTo>
                <a:cubicBezTo>
                  <a:pt x="7467" y="6427"/>
                  <a:pt x="7247" y="6585"/>
                  <a:pt x="7058" y="6585"/>
                </a:cubicBezTo>
                <a:cubicBezTo>
                  <a:pt x="6869" y="6585"/>
                  <a:pt x="6617" y="6396"/>
                  <a:pt x="6617" y="6207"/>
                </a:cubicBezTo>
                <a:cubicBezTo>
                  <a:pt x="6617" y="5640"/>
                  <a:pt x="6270" y="5199"/>
                  <a:pt x="5798" y="5010"/>
                </a:cubicBezTo>
                <a:lnTo>
                  <a:pt x="5798" y="9074"/>
                </a:lnTo>
                <a:lnTo>
                  <a:pt x="4979" y="9074"/>
                </a:lnTo>
                <a:lnTo>
                  <a:pt x="4979" y="5010"/>
                </a:lnTo>
                <a:cubicBezTo>
                  <a:pt x="4506" y="5167"/>
                  <a:pt x="4159" y="5640"/>
                  <a:pt x="4159" y="6207"/>
                </a:cubicBezTo>
                <a:cubicBezTo>
                  <a:pt x="4159" y="6427"/>
                  <a:pt x="3939" y="6585"/>
                  <a:pt x="3718" y="6585"/>
                </a:cubicBezTo>
                <a:cubicBezTo>
                  <a:pt x="3466" y="6585"/>
                  <a:pt x="3309" y="6396"/>
                  <a:pt x="3309" y="6207"/>
                </a:cubicBezTo>
                <a:cubicBezTo>
                  <a:pt x="3309" y="5199"/>
                  <a:pt x="4033" y="4348"/>
                  <a:pt x="4979" y="4190"/>
                </a:cubicBezTo>
                <a:lnTo>
                  <a:pt x="4979" y="252"/>
                </a:lnTo>
                <a:cubicBezTo>
                  <a:pt x="4726" y="95"/>
                  <a:pt x="4474" y="0"/>
                  <a:pt x="415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9" name="Google Shape;6049;p71"/>
          <p:cNvSpPr/>
          <p:nvPr/>
        </p:nvSpPr>
        <p:spPr>
          <a:xfrm>
            <a:off x="3508223" y="1572954"/>
            <a:ext cx="366335" cy="286155"/>
          </a:xfrm>
          <a:custGeom>
            <a:avLst/>
            <a:gdLst/>
            <a:ahLst/>
            <a:cxnLst/>
            <a:rect l="l" t="t" r="r" b="b"/>
            <a:pathLst>
              <a:path w="12665" h="9893" extrusionOk="0">
                <a:moveTo>
                  <a:pt x="8538" y="2458"/>
                </a:moveTo>
                <a:cubicBezTo>
                  <a:pt x="8758" y="2458"/>
                  <a:pt x="8916" y="2678"/>
                  <a:pt x="8916" y="2899"/>
                </a:cubicBezTo>
                <a:lnTo>
                  <a:pt x="8916" y="4569"/>
                </a:lnTo>
                <a:cubicBezTo>
                  <a:pt x="8916" y="4789"/>
                  <a:pt x="8727" y="4978"/>
                  <a:pt x="8538" y="4978"/>
                </a:cubicBezTo>
                <a:cubicBezTo>
                  <a:pt x="8349" y="4978"/>
                  <a:pt x="8128" y="4789"/>
                  <a:pt x="8128" y="4569"/>
                </a:cubicBezTo>
                <a:lnTo>
                  <a:pt x="8128" y="3875"/>
                </a:lnTo>
                <a:lnTo>
                  <a:pt x="6364" y="5671"/>
                </a:lnTo>
                <a:cubicBezTo>
                  <a:pt x="6285" y="5750"/>
                  <a:pt x="6175" y="5789"/>
                  <a:pt x="6065" y="5789"/>
                </a:cubicBezTo>
                <a:cubicBezTo>
                  <a:pt x="5954" y="5789"/>
                  <a:pt x="5844" y="5750"/>
                  <a:pt x="5765" y="5671"/>
                </a:cubicBezTo>
                <a:lnTo>
                  <a:pt x="5230" y="5104"/>
                </a:lnTo>
                <a:lnTo>
                  <a:pt x="3844" y="6490"/>
                </a:lnTo>
                <a:cubicBezTo>
                  <a:pt x="3765" y="6569"/>
                  <a:pt x="3655" y="6608"/>
                  <a:pt x="3544" y="6608"/>
                </a:cubicBezTo>
                <a:cubicBezTo>
                  <a:pt x="3434" y="6608"/>
                  <a:pt x="3324" y="6569"/>
                  <a:pt x="3245" y="6490"/>
                </a:cubicBezTo>
                <a:cubicBezTo>
                  <a:pt x="3087" y="6333"/>
                  <a:pt x="3087" y="6049"/>
                  <a:pt x="3245" y="5892"/>
                </a:cubicBezTo>
                <a:lnTo>
                  <a:pt x="4915" y="4254"/>
                </a:lnTo>
                <a:cubicBezTo>
                  <a:pt x="4994" y="4175"/>
                  <a:pt x="5104" y="4135"/>
                  <a:pt x="5214" y="4135"/>
                </a:cubicBezTo>
                <a:cubicBezTo>
                  <a:pt x="5324" y="4135"/>
                  <a:pt x="5435" y="4175"/>
                  <a:pt x="5513" y="4254"/>
                </a:cubicBezTo>
                <a:lnTo>
                  <a:pt x="6049" y="4789"/>
                </a:lnTo>
                <a:lnTo>
                  <a:pt x="7561" y="3308"/>
                </a:lnTo>
                <a:lnTo>
                  <a:pt x="6868" y="3308"/>
                </a:lnTo>
                <a:cubicBezTo>
                  <a:pt x="6648" y="3308"/>
                  <a:pt x="6490" y="3088"/>
                  <a:pt x="6490" y="2899"/>
                </a:cubicBezTo>
                <a:cubicBezTo>
                  <a:pt x="6490" y="2678"/>
                  <a:pt x="6679" y="2458"/>
                  <a:pt x="6868" y="2458"/>
                </a:cubicBezTo>
                <a:close/>
                <a:moveTo>
                  <a:pt x="11814" y="8255"/>
                </a:moveTo>
                <a:cubicBezTo>
                  <a:pt x="11814" y="8538"/>
                  <a:pt x="11877" y="9105"/>
                  <a:pt x="11405" y="9105"/>
                </a:cubicBezTo>
                <a:lnTo>
                  <a:pt x="1197" y="9105"/>
                </a:lnTo>
                <a:cubicBezTo>
                  <a:pt x="977" y="9105"/>
                  <a:pt x="788" y="8885"/>
                  <a:pt x="788" y="8664"/>
                </a:cubicBezTo>
                <a:lnTo>
                  <a:pt x="788" y="8255"/>
                </a:lnTo>
                <a:close/>
                <a:moveTo>
                  <a:pt x="2048" y="0"/>
                </a:moveTo>
                <a:cubicBezTo>
                  <a:pt x="1355" y="0"/>
                  <a:pt x="819" y="536"/>
                  <a:pt x="819" y="1229"/>
                </a:cubicBezTo>
                <a:lnTo>
                  <a:pt x="819" y="7435"/>
                </a:lnTo>
                <a:lnTo>
                  <a:pt x="410" y="7435"/>
                </a:lnTo>
                <a:cubicBezTo>
                  <a:pt x="189" y="7435"/>
                  <a:pt x="0" y="7625"/>
                  <a:pt x="0" y="7845"/>
                </a:cubicBezTo>
                <a:lnTo>
                  <a:pt x="0" y="8664"/>
                </a:lnTo>
                <a:cubicBezTo>
                  <a:pt x="0" y="9326"/>
                  <a:pt x="536" y="9893"/>
                  <a:pt x="1260" y="9893"/>
                </a:cubicBezTo>
                <a:lnTo>
                  <a:pt x="11436" y="9893"/>
                </a:lnTo>
                <a:cubicBezTo>
                  <a:pt x="12129" y="9893"/>
                  <a:pt x="12665" y="9326"/>
                  <a:pt x="12665" y="8664"/>
                </a:cubicBezTo>
                <a:lnTo>
                  <a:pt x="12665" y="7845"/>
                </a:lnTo>
                <a:cubicBezTo>
                  <a:pt x="12634" y="7593"/>
                  <a:pt x="12444" y="7435"/>
                  <a:pt x="12224" y="7435"/>
                </a:cubicBezTo>
                <a:lnTo>
                  <a:pt x="11814" y="7435"/>
                </a:lnTo>
                <a:lnTo>
                  <a:pt x="11814" y="1229"/>
                </a:lnTo>
                <a:cubicBezTo>
                  <a:pt x="11814" y="536"/>
                  <a:pt x="11247" y="0"/>
                  <a:pt x="10586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50" name="Google Shape;6050;p71"/>
          <p:cNvGrpSpPr/>
          <p:nvPr/>
        </p:nvGrpSpPr>
        <p:grpSpPr>
          <a:xfrm>
            <a:off x="3500129" y="1975144"/>
            <a:ext cx="382765" cy="367810"/>
            <a:chOff x="-62890750" y="3747425"/>
            <a:chExt cx="330825" cy="317900"/>
          </a:xfrm>
        </p:grpSpPr>
        <p:sp>
          <p:nvSpPr>
            <p:cNvPr id="6051" name="Google Shape;6051;p71"/>
            <p:cNvSpPr/>
            <p:nvPr/>
          </p:nvSpPr>
          <p:spPr>
            <a:xfrm>
              <a:off x="-62890750" y="3747425"/>
              <a:ext cx="313500" cy="195825"/>
            </a:xfrm>
            <a:custGeom>
              <a:avLst/>
              <a:gdLst/>
              <a:ahLst/>
              <a:cxnLst/>
              <a:rect l="l" t="t" r="r" b="b"/>
              <a:pathLst>
                <a:path w="12540" h="7833" extrusionOk="0">
                  <a:moveTo>
                    <a:pt x="6591" y="0"/>
                  </a:moveTo>
                  <a:cubicBezTo>
                    <a:pt x="4966" y="0"/>
                    <a:pt x="3342" y="616"/>
                    <a:pt x="2112" y="1846"/>
                  </a:cubicBezTo>
                  <a:cubicBezTo>
                    <a:pt x="663" y="3296"/>
                    <a:pt x="1" y="5438"/>
                    <a:pt x="379" y="7454"/>
                  </a:cubicBezTo>
                  <a:cubicBezTo>
                    <a:pt x="442" y="7675"/>
                    <a:pt x="568" y="7832"/>
                    <a:pt x="789" y="7832"/>
                  </a:cubicBezTo>
                  <a:lnTo>
                    <a:pt x="852" y="7832"/>
                  </a:lnTo>
                  <a:cubicBezTo>
                    <a:pt x="1104" y="7801"/>
                    <a:pt x="1198" y="7549"/>
                    <a:pt x="1167" y="7360"/>
                  </a:cubicBezTo>
                  <a:cubicBezTo>
                    <a:pt x="852" y="5596"/>
                    <a:pt x="1419" y="3737"/>
                    <a:pt x="2710" y="2477"/>
                  </a:cubicBezTo>
                  <a:cubicBezTo>
                    <a:pt x="3719" y="1437"/>
                    <a:pt x="5136" y="870"/>
                    <a:pt x="6617" y="870"/>
                  </a:cubicBezTo>
                  <a:cubicBezTo>
                    <a:pt x="7940" y="870"/>
                    <a:pt x="9200" y="1342"/>
                    <a:pt x="10177" y="2193"/>
                  </a:cubicBezTo>
                  <a:lnTo>
                    <a:pt x="9610" y="2792"/>
                  </a:lnTo>
                  <a:cubicBezTo>
                    <a:pt x="9484" y="2918"/>
                    <a:pt x="9452" y="3075"/>
                    <a:pt x="9484" y="3170"/>
                  </a:cubicBezTo>
                  <a:cubicBezTo>
                    <a:pt x="9515" y="3327"/>
                    <a:pt x="9641" y="3422"/>
                    <a:pt x="9799" y="3453"/>
                  </a:cubicBezTo>
                  <a:lnTo>
                    <a:pt x="12036" y="3926"/>
                  </a:lnTo>
                  <a:lnTo>
                    <a:pt x="12130" y="3926"/>
                  </a:lnTo>
                  <a:cubicBezTo>
                    <a:pt x="12225" y="3926"/>
                    <a:pt x="12319" y="3894"/>
                    <a:pt x="12382" y="3800"/>
                  </a:cubicBezTo>
                  <a:cubicBezTo>
                    <a:pt x="12508" y="3674"/>
                    <a:pt x="12540" y="3579"/>
                    <a:pt x="12508" y="3422"/>
                  </a:cubicBezTo>
                  <a:lnTo>
                    <a:pt x="12036" y="1153"/>
                  </a:lnTo>
                  <a:cubicBezTo>
                    <a:pt x="12004" y="1027"/>
                    <a:pt x="11878" y="901"/>
                    <a:pt x="11752" y="838"/>
                  </a:cubicBezTo>
                  <a:cubicBezTo>
                    <a:pt x="11715" y="831"/>
                    <a:pt x="11678" y="827"/>
                    <a:pt x="11642" y="827"/>
                  </a:cubicBezTo>
                  <a:cubicBezTo>
                    <a:pt x="11526" y="827"/>
                    <a:pt x="11422" y="868"/>
                    <a:pt x="11374" y="964"/>
                  </a:cubicBezTo>
                  <a:lnTo>
                    <a:pt x="10776" y="1563"/>
                  </a:lnTo>
                  <a:cubicBezTo>
                    <a:pt x="9583" y="521"/>
                    <a:pt x="8087" y="0"/>
                    <a:pt x="659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71"/>
            <p:cNvSpPr/>
            <p:nvPr/>
          </p:nvSpPr>
          <p:spPr>
            <a:xfrm>
              <a:off x="-62874975" y="3869075"/>
              <a:ext cx="315050" cy="196250"/>
            </a:xfrm>
            <a:custGeom>
              <a:avLst/>
              <a:gdLst/>
              <a:ahLst/>
              <a:cxnLst/>
              <a:rect l="l" t="t" r="r" b="b"/>
              <a:pathLst>
                <a:path w="12602" h="7850" extrusionOk="0">
                  <a:moveTo>
                    <a:pt x="11779" y="0"/>
                  </a:moveTo>
                  <a:cubicBezTo>
                    <a:pt x="11759" y="0"/>
                    <a:pt x="11739" y="2"/>
                    <a:pt x="11720" y="5"/>
                  </a:cubicBezTo>
                  <a:cubicBezTo>
                    <a:pt x="11499" y="36"/>
                    <a:pt x="11373" y="288"/>
                    <a:pt x="11405" y="477"/>
                  </a:cubicBezTo>
                  <a:cubicBezTo>
                    <a:pt x="11720" y="2242"/>
                    <a:pt x="11184" y="4101"/>
                    <a:pt x="9861" y="5361"/>
                  </a:cubicBezTo>
                  <a:cubicBezTo>
                    <a:pt x="8853" y="6400"/>
                    <a:pt x="7435" y="6967"/>
                    <a:pt x="5986" y="6967"/>
                  </a:cubicBezTo>
                  <a:cubicBezTo>
                    <a:pt x="4631" y="6967"/>
                    <a:pt x="3371" y="6495"/>
                    <a:pt x="2394" y="5644"/>
                  </a:cubicBezTo>
                  <a:lnTo>
                    <a:pt x="2993" y="5046"/>
                  </a:lnTo>
                  <a:cubicBezTo>
                    <a:pt x="3088" y="4920"/>
                    <a:pt x="3151" y="4762"/>
                    <a:pt x="3088" y="4668"/>
                  </a:cubicBezTo>
                  <a:cubicBezTo>
                    <a:pt x="3056" y="4510"/>
                    <a:pt x="2962" y="4416"/>
                    <a:pt x="2772" y="4384"/>
                  </a:cubicBezTo>
                  <a:lnTo>
                    <a:pt x="536" y="3912"/>
                  </a:lnTo>
                  <a:cubicBezTo>
                    <a:pt x="498" y="3904"/>
                    <a:pt x="465" y="3900"/>
                    <a:pt x="433" y="3900"/>
                  </a:cubicBezTo>
                  <a:cubicBezTo>
                    <a:pt x="332" y="3900"/>
                    <a:pt x="254" y="3941"/>
                    <a:pt x="158" y="4038"/>
                  </a:cubicBezTo>
                  <a:cubicBezTo>
                    <a:pt x="32" y="4132"/>
                    <a:pt x="0" y="4258"/>
                    <a:pt x="32" y="4416"/>
                  </a:cubicBezTo>
                  <a:lnTo>
                    <a:pt x="504" y="6652"/>
                  </a:lnTo>
                  <a:cubicBezTo>
                    <a:pt x="536" y="6810"/>
                    <a:pt x="662" y="6936"/>
                    <a:pt x="788" y="6967"/>
                  </a:cubicBezTo>
                  <a:lnTo>
                    <a:pt x="882" y="6967"/>
                  </a:lnTo>
                  <a:cubicBezTo>
                    <a:pt x="1008" y="6967"/>
                    <a:pt x="1103" y="6936"/>
                    <a:pt x="1166" y="6873"/>
                  </a:cubicBezTo>
                  <a:lnTo>
                    <a:pt x="1764" y="6274"/>
                  </a:lnTo>
                  <a:cubicBezTo>
                    <a:pt x="2930" y="7346"/>
                    <a:pt x="4442" y="7850"/>
                    <a:pt x="5923" y="7850"/>
                  </a:cubicBezTo>
                  <a:cubicBezTo>
                    <a:pt x="7561" y="7850"/>
                    <a:pt x="9168" y="7220"/>
                    <a:pt x="10428" y="5991"/>
                  </a:cubicBezTo>
                  <a:cubicBezTo>
                    <a:pt x="11909" y="4510"/>
                    <a:pt x="12602" y="2368"/>
                    <a:pt x="12192" y="320"/>
                  </a:cubicBezTo>
                  <a:cubicBezTo>
                    <a:pt x="12164" y="122"/>
                    <a:pt x="11958" y="0"/>
                    <a:pt x="117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71"/>
            <p:cNvSpPr/>
            <p:nvPr/>
          </p:nvSpPr>
          <p:spPr>
            <a:xfrm>
              <a:off x="-62751325" y="3834525"/>
              <a:ext cx="15775" cy="26800"/>
            </a:xfrm>
            <a:custGeom>
              <a:avLst/>
              <a:gdLst/>
              <a:ahLst/>
              <a:cxnLst/>
              <a:rect l="l" t="t" r="r" b="b"/>
              <a:pathLst>
                <a:path w="631" h="1072" extrusionOk="0">
                  <a:moveTo>
                    <a:pt x="630" y="1"/>
                  </a:moveTo>
                  <a:cubicBezTo>
                    <a:pt x="410" y="221"/>
                    <a:pt x="158" y="599"/>
                    <a:pt x="0" y="1072"/>
                  </a:cubicBezTo>
                  <a:lnTo>
                    <a:pt x="630" y="1072"/>
                  </a:lnTo>
                  <a:lnTo>
                    <a:pt x="63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71"/>
            <p:cNvSpPr/>
            <p:nvPr/>
          </p:nvSpPr>
          <p:spPr>
            <a:xfrm>
              <a:off x="-62715100" y="3950300"/>
              <a:ext cx="15775" cy="26025"/>
            </a:xfrm>
            <a:custGeom>
              <a:avLst/>
              <a:gdLst/>
              <a:ahLst/>
              <a:cxnLst/>
              <a:rect l="l" t="t" r="r" b="b"/>
              <a:pathLst>
                <a:path w="631" h="1041" extrusionOk="0">
                  <a:moveTo>
                    <a:pt x="1" y="1"/>
                  </a:moveTo>
                  <a:lnTo>
                    <a:pt x="1" y="1041"/>
                  </a:lnTo>
                  <a:cubicBezTo>
                    <a:pt x="253" y="852"/>
                    <a:pt x="473" y="473"/>
                    <a:pt x="6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71"/>
            <p:cNvSpPr/>
            <p:nvPr/>
          </p:nvSpPr>
          <p:spPr>
            <a:xfrm>
              <a:off x="-62751325" y="3950300"/>
              <a:ext cx="15775" cy="26025"/>
            </a:xfrm>
            <a:custGeom>
              <a:avLst/>
              <a:gdLst/>
              <a:ahLst/>
              <a:cxnLst/>
              <a:rect l="l" t="t" r="r" b="b"/>
              <a:pathLst>
                <a:path w="631" h="1041" extrusionOk="0">
                  <a:moveTo>
                    <a:pt x="0" y="1"/>
                  </a:moveTo>
                  <a:cubicBezTo>
                    <a:pt x="158" y="473"/>
                    <a:pt x="410" y="852"/>
                    <a:pt x="630" y="1041"/>
                  </a:cubicBezTo>
                  <a:lnTo>
                    <a:pt x="63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71"/>
            <p:cNvSpPr/>
            <p:nvPr/>
          </p:nvSpPr>
          <p:spPr>
            <a:xfrm>
              <a:off x="-62822225" y="3881000"/>
              <a:ext cx="44125" cy="48075"/>
            </a:xfrm>
            <a:custGeom>
              <a:avLst/>
              <a:gdLst/>
              <a:ahLst/>
              <a:cxnLst/>
              <a:rect l="l" t="t" r="r" b="b"/>
              <a:pathLst>
                <a:path w="1765" h="1923" extrusionOk="0">
                  <a:moveTo>
                    <a:pt x="127" y="0"/>
                  </a:moveTo>
                  <a:cubicBezTo>
                    <a:pt x="32" y="316"/>
                    <a:pt x="1" y="631"/>
                    <a:pt x="1" y="977"/>
                  </a:cubicBezTo>
                  <a:cubicBezTo>
                    <a:pt x="1" y="1324"/>
                    <a:pt x="32" y="1670"/>
                    <a:pt x="127" y="1922"/>
                  </a:cubicBezTo>
                  <a:lnTo>
                    <a:pt x="1765" y="1922"/>
                  </a:lnTo>
                  <a:cubicBezTo>
                    <a:pt x="1734" y="1607"/>
                    <a:pt x="1702" y="1292"/>
                    <a:pt x="1702" y="977"/>
                  </a:cubicBezTo>
                  <a:cubicBezTo>
                    <a:pt x="1702" y="662"/>
                    <a:pt x="1734" y="316"/>
                    <a:pt x="17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71"/>
            <p:cNvSpPr/>
            <p:nvPr/>
          </p:nvSpPr>
          <p:spPr>
            <a:xfrm>
              <a:off x="-62715100" y="3833750"/>
              <a:ext cx="15775" cy="26800"/>
            </a:xfrm>
            <a:custGeom>
              <a:avLst/>
              <a:gdLst/>
              <a:ahLst/>
              <a:cxnLst/>
              <a:rect l="l" t="t" r="r" b="b"/>
              <a:pathLst>
                <a:path w="631" h="1072" extrusionOk="0">
                  <a:moveTo>
                    <a:pt x="1" y="0"/>
                  </a:moveTo>
                  <a:lnTo>
                    <a:pt x="1" y="1071"/>
                  </a:lnTo>
                  <a:lnTo>
                    <a:pt x="631" y="1071"/>
                  </a:lnTo>
                  <a:cubicBezTo>
                    <a:pt x="505" y="599"/>
                    <a:pt x="253" y="189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71"/>
            <p:cNvSpPr/>
            <p:nvPr/>
          </p:nvSpPr>
          <p:spPr>
            <a:xfrm>
              <a:off x="-62758425" y="3881000"/>
              <a:ext cx="22875" cy="48075"/>
            </a:xfrm>
            <a:custGeom>
              <a:avLst/>
              <a:gdLst/>
              <a:ahLst/>
              <a:cxnLst/>
              <a:rect l="l" t="t" r="r" b="b"/>
              <a:pathLst>
                <a:path w="915" h="1923" extrusionOk="0">
                  <a:moveTo>
                    <a:pt x="95" y="0"/>
                  </a:moveTo>
                  <a:cubicBezTo>
                    <a:pt x="64" y="316"/>
                    <a:pt x="1" y="631"/>
                    <a:pt x="1" y="977"/>
                  </a:cubicBezTo>
                  <a:cubicBezTo>
                    <a:pt x="1" y="1324"/>
                    <a:pt x="64" y="1670"/>
                    <a:pt x="95" y="1922"/>
                  </a:cubicBezTo>
                  <a:lnTo>
                    <a:pt x="914" y="1922"/>
                  </a:lnTo>
                  <a:lnTo>
                    <a:pt x="91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71"/>
            <p:cNvSpPr/>
            <p:nvPr/>
          </p:nvSpPr>
          <p:spPr>
            <a:xfrm>
              <a:off x="-62715100" y="3809325"/>
              <a:ext cx="74850" cy="51225"/>
            </a:xfrm>
            <a:custGeom>
              <a:avLst/>
              <a:gdLst/>
              <a:ahLst/>
              <a:cxnLst/>
              <a:rect l="l" t="t" r="r" b="b"/>
              <a:pathLst>
                <a:path w="2994" h="2049" extrusionOk="0">
                  <a:moveTo>
                    <a:pt x="1" y="1"/>
                  </a:moveTo>
                  <a:lnTo>
                    <a:pt x="1" y="32"/>
                  </a:lnTo>
                  <a:cubicBezTo>
                    <a:pt x="631" y="253"/>
                    <a:pt x="1198" y="1009"/>
                    <a:pt x="1481" y="2048"/>
                  </a:cubicBezTo>
                  <a:lnTo>
                    <a:pt x="2994" y="2048"/>
                  </a:lnTo>
                  <a:cubicBezTo>
                    <a:pt x="2426" y="946"/>
                    <a:pt x="1324" y="158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0" name="Google Shape;6060;p71"/>
            <p:cNvSpPr/>
            <p:nvPr/>
          </p:nvSpPr>
          <p:spPr>
            <a:xfrm>
              <a:off x="-62715875" y="3950300"/>
              <a:ext cx="75625" cy="51225"/>
            </a:xfrm>
            <a:custGeom>
              <a:avLst/>
              <a:gdLst/>
              <a:ahLst/>
              <a:cxnLst/>
              <a:rect l="l" t="t" r="r" b="b"/>
              <a:pathLst>
                <a:path w="3025" h="2049" extrusionOk="0">
                  <a:moveTo>
                    <a:pt x="1512" y="1"/>
                  </a:moveTo>
                  <a:cubicBezTo>
                    <a:pt x="1229" y="1009"/>
                    <a:pt x="662" y="1765"/>
                    <a:pt x="0" y="1986"/>
                  </a:cubicBezTo>
                  <a:lnTo>
                    <a:pt x="0" y="2049"/>
                  </a:lnTo>
                  <a:lnTo>
                    <a:pt x="32" y="2049"/>
                  </a:lnTo>
                  <a:cubicBezTo>
                    <a:pt x="1355" y="1891"/>
                    <a:pt x="2457" y="1104"/>
                    <a:pt x="30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1" name="Google Shape;6061;p71"/>
            <p:cNvSpPr/>
            <p:nvPr/>
          </p:nvSpPr>
          <p:spPr>
            <a:xfrm>
              <a:off x="-62811200" y="3949525"/>
              <a:ext cx="75650" cy="52000"/>
            </a:xfrm>
            <a:custGeom>
              <a:avLst/>
              <a:gdLst/>
              <a:ahLst/>
              <a:cxnLst/>
              <a:rect l="l" t="t" r="r" b="b"/>
              <a:pathLst>
                <a:path w="3026" h="2080" extrusionOk="0">
                  <a:moveTo>
                    <a:pt x="1" y="0"/>
                  </a:moveTo>
                  <a:cubicBezTo>
                    <a:pt x="600" y="1166"/>
                    <a:pt x="1702" y="1954"/>
                    <a:pt x="3025" y="2080"/>
                  </a:cubicBezTo>
                  <a:lnTo>
                    <a:pt x="3025" y="2017"/>
                  </a:lnTo>
                  <a:cubicBezTo>
                    <a:pt x="2364" y="1796"/>
                    <a:pt x="1860" y="1040"/>
                    <a:pt x="154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71"/>
            <p:cNvSpPr/>
            <p:nvPr/>
          </p:nvSpPr>
          <p:spPr>
            <a:xfrm>
              <a:off x="-62673350" y="3881000"/>
              <a:ext cx="44125" cy="48075"/>
            </a:xfrm>
            <a:custGeom>
              <a:avLst/>
              <a:gdLst/>
              <a:ahLst/>
              <a:cxnLst/>
              <a:rect l="l" t="t" r="r" b="b"/>
              <a:pathLst>
                <a:path w="1765" h="1923" extrusionOk="0">
                  <a:moveTo>
                    <a:pt x="0" y="0"/>
                  </a:moveTo>
                  <a:cubicBezTo>
                    <a:pt x="32" y="316"/>
                    <a:pt x="63" y="631"/>
                    <a:pt x="63" y="977"/>
                  </a:cubicBezTo>
                  <a:cubicBezTo>
                    <a:pt x="63" y="1324"/>
                    <a:pt x="32" y="1670"/>
                    <a:pt x="0" y="1922"/>
                  </a:cubicBezTo>
                  <a:lnTo>
                    <a:pt x="1639" y="1922"/>
                  </a:lnTo>
                  <a:cubicBezTo>
                    <a:pt x="1733" y="1670"/>
                    <a:pt x="1765" y="1292"/>
                    <a:pt x="1765" y="977"/>
                  </a:cubicBezTo>
                  <a:cubicBezTo>
                    <a:pt x="1765" y="662"/>
                    <a:pt x="1733" y="316"/>
                    <a:pt x="16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71"/>
            <p:cNvSpPr/>
            <p:nvPr/>
          </p:nvSpPr>
          <p:spPr>
            <a:xfrm>
              <a:off x="-62810400" y="3810125"/>
              <a:ext cx="75625" cy="51200"/>
            </a:xfrm>
            <a:custGeom>
              <a:avLst/>
              <a:gdLst/>
              <a:ahLst/>
              <a:cxnLst/>
              <a:rect l="l" t="t" r="r" b="b"/>
              <a:pathLst>
                <a:path w="3025" h="2048" extrusionOk="0">
                  <a:moveTo>
                    <a:pt x="2993" y="0"/>
                  </a:moveTo>
                  <a:cubicBezTo>
                    <a:pt x="1702" y="158"/>
                    <a:pt x="599" y="945"/>
                    <a:pt x="0" y="2048"/>
                  </a:cubicBezTo>
                  <a:lnTo>
                    <a:pt x="1544" y="2048"/>
                  </a:lnTo>
                  <a:cubicBezTo>
                    <a:pt x="1828" y="1008"/>
                    <a:pt x="2363" y="284"/>
                    <a:pt x="3025" y="32"/>
                  </a:cubicBezTo>
                  <a:lnTo>
                    <a:pt x="30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71"/>
            <p:cNvSpPr/>
            <p:nvPr/>
          </p:nvSpPr>
          <p:spPr>
            <a:xfrm>
              <a:off x="-62715100" y="3881000"/>
              <a:ext cx="22850" cy="48075"/>
            </a:xfrm>
            <a:custGeom>
              <a:avLst/>
              <a:gdLst/>
              <a:ahLst/>
              <a:cxnLst/>
              <a:rect l="l" t="t" r="r" b="b"/>
              <a:pathLst>
                <a:path w="914" h="1923" extrusionOk="0">
                  <a:moveTo>
                    <a:pt x="1" y="0"/>
                  </a:moveTo>
                  <a:lnTo>
                    <a:pt x="1" y="1922"/>
                  </a:lnTo>
                  <a:lnTo>
                    <a:pt x="851" y="1922"/>
                  </a:lnTo>
                  <a:cubicBezTo>
                    <a:pt x="883" y="1607"/>
                    <a:pt x="914" y="1292"/>
                    <a:pt x="914" y="977"/>
                  </a:cubicBezTo>
                  <a:cubicBezTo>
                    <a:pt x="914" y="662"/>
                    <a:pt x="883" y="316"/>
                    <a:pt x="8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65" name="Google Shape;6065;p71"/>
          <p:cNvGrpSpPr/>
          <p:nvPr/>
        </p:nvGrpSpPr>
        <p:grpSpPr>
          <a:xfrm>
            <a:off x="3507881" y="2404781"/>
            <a:ext cx="367261" cy="366364"/>
            <a:chOff x="-62884425" y="4111775"/>
            <a:chExt cx="317425" cy="316650"/>
          </a:xfrm>
        </p:grpSpPr>
        <p:sp>
          <p:nvSpPr>
            <p:cNvPr id="6066" name="Google Shape;6066;p71"/>
            <p:cNvSpPr/>
            <p:nvPr/>
          </p:nvSpPr>
          <p:spPr>
            <a:xfrm>
              <a:off x="-62884425" y="4325225"/>
              <a:ext cx="317425" cy="103200"/>
            </a:xfrm>
            <a:custGeom>
              <a:avLst/>
              <a:gdLst/>
              <a:ahLst/>
              <a:cxnLst/>
              <a:rect l="l" t="t" r="r" b="b"/>
              <a:pathLst>
                <a:path w="12697" h="4128" extrusionOk="0">
                  <a:moveTo>
                    <a:pt x="0" y="0"/>
                  </a:moveTo>
                  <a:lnTo>
                    <a:pt x="0" y="378"/>
                  </a:lnTo>
                  <a:cubicBezTo>
                    <a:pt x="0" y="1071"/>
                    <a:pt x="567" y="1638"/>
                    <a:pt x="1260" y="1638"/>
                  </a:cubicBezTo>
                  <a:lnTo>
                    <a:pt x="4001" y="1638"/>
                  </a:lnTo>
                  <a:lnTo>
                    <a:pt x="3434" y="3308"/>
                  </a:lnTo>
                  <a:lnTo>
                    <a:pt x="2930" y="3308"/>
                  </a:lnTo>
                  <a:cubicBezTo>
                    <a:pt x="2678" y="3308"/>
                    <a:pt x="2520" y="3497"/>
                    <a:pt x="2520" y="3749"/>
                  </a:cubicBezTo>
                  <a:cubicBezTo>
                    <a:pt x="2520" y="3970"/>
                    <a:pt x="2741" y="4127"/>
                    <a:pt x="2930" y="4127"/>
                  </a:cubicBezTo>
                  <a:lnTo>
                    <a:pt x="9830" y="4127"/>
                  </a:lnTo>
                  <a:cubicBezTo>
                    <a:pt x="10050" y="4127"/>
                    <a:pt x="10239" y="3938"/>
                    <a:pt x="10239" y="3749"/>
                  </a:cubicBezTo>
                  <a:cubicBezTo>
                    <a:pt x="10239" y="3497"/>
                    <a:pt x="10050" y="3308"/>
                    <a:pt x="9830" y="3308"/>
                  </a:cubicBezTo>
                  <a:lnTo>
                    <a:pt x="9294" y="3308"/>
                  </a:lnTo>
                  <a:lnTo>
                    <a:pt x="8758" y="1638"/>
                  </a:lnTo>
                  <a:lnTo>
                    <a:pt x="11468" y="1638"/>
                  </a:lnTo>
                  <a:cubicBezTo>
                    <a:pt x="12129" y="1638"/>
                    <a:pt x="12697" y="1103"/>
                    <a:pt x="12697" y="378"/>
                  </a:cubicBezTo>
                  <a:lnTo>
                    <a:pt x="1269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71"/>
            <p:cNvSpPr/>
            <p:nvPr/>
          </p:nvSpPr>
          <p:spPr>
            <a:xfrm>
              <a:off x="-62884425" y="4111775"/>
              <a:ext cx="317425" cy="193000"/>
            </a:xfrm>
            <a:custGeom>
              <a:avLst/>
              <a:gdLst/>
              <a:ahLst/>
              <a:cxnLst/>
              <a:rect l="l" t="t" r="r" b="b"/>
              <a:pathLst>
                <a:path w="12697" h="7720" extrusionOk="0">
                  <a:moveTo>
                    <a:pt x="6301" y="946"/>
                  </a:moveTo>
                  <a:cubicBezTo>
                    <a:pt x="6522" y="946"/>
                    <a:pt x="6742" y="1135"/>
                    <a:pt x="6742" y="1324"/>
                  </a:cubicBezTo>
                  <a:lnTo>
                    <a:pt x="6742" y="1607"/>
                  </a:lnTo>
                  <a:cubicBezTo>
                    <a:pt x="7215" y="1765"/>
                    <a:pt x="7593" y="2237"/>
                    <a:pt x="7593" y="2773"/>
                  </a:cubicBezTo>
                  <a:cubicBezTo>
                    <a:pt x="7593" y="3025"/>
                    <a:pt x="7372" y="3182"/>
                    <a:pt x="7183" y="3182"/>
                  </a:cubicBezTo>
                  <a:cubicBezTo>
                    <a:pt x="6994" y="3182"/>
                    <a:pt x="6805" y="2993"/>
                    <a:pt x="6805" y="2773"/>
                  </a:cubicBezTo>
                  <a:cubicBezTo>
                    <a:pt x="6805" y="2552"/>
                    <a:pt x="6585" y="2363"/>
                    <a:pt x="6364" y="2363"/>
                  </a:cubicBezTo>
                  <a:cubicBezTo>
                    <a:pt x="6112" y="2363"/>
                    <a:pt x="5954" y="2552"/>
                    <a:pt x="5954" y="2773"/>
                  </a:cubicBezTo>
                  <a:cubicBezTo>
                    <a:pt x="5954" y="3025"/>
                    <a:pt x="6269" y="3245"/>
                    <a:pt x="6585" y="3497"/>
                  </a:cubicBezTo>
                  <a:cubicBezTo>
                    <a:pt x="7026" y="3812"/>
                    <a:pt x="7561" y="4191"/>
                    <a:pt x="7561" y="4884"/>
                  </a:cubicBezTo>
                  <a:cubicBezTo>
                    <a:pt x="7561" y="5419"/>
                    <a:pt x="7215" y="5860"/>
                    <a:pt x="6742" y="6049"/>
                  </a:cubicBezTo>
                  <a:lnTo>
                    <a:pt x="6742" y="6333"/>
                  </a:lnTo>
                  <a:cubicBezTo>
                    <a:pt x="6742" y="6553"/>
                    <a:pt x="6553" y="6774"/>
                    <a:pt x="6301" y="6774"/>
                  </a:cubicBezTo>
                  <a:cubicBezTo>
                    <a:pt x="6080" y="6774"/>
                    <a:pt x="5923" y="6553"/>
                    <a:pt x="5923" y="6333"/>
                  </a:cubicBezTo>
                  <a:lnTo>
                    <a:pt x="5923" y="6049"/>
                  </a:lnTo>
                  <a:cubicBezTo>
                    <a:pt x="5450" y="5892"/>
                    <a:pt x="5104" y="5419"/>
                    <a:pt x="5104" y="4884"/>
                  </a:cubicBezTo>
                  <a:cubicBezTo>
                    <a:pt x="5104" y="4632"/>
                    <a:pt x="5293" y="4443"/>
                    <a:pt x="5482" y="4443"/>
                  </a:cubicBezTo>
                  <a:cubicBezTo>
                    <a:pt x="5734" y="4443"/>
                    <a:pt x="5923" y="4632"/>
                    <a:pt x="5923" y="4884"/>
                  </a:cubicBezTo>
                  <a:cubicBezTo>
                    <a:pt x="5923" y="5104"/>
                    <a:pt x="6112" y="5262"/>
                    <a:pt x="6301" y="5262"/>
                  </a:cubicBezTo>
                  <a:cubicBezTo>
                    <a:pt x="6522" y="5262"/>
                    <a:pt x="6742" y="5073"/>
                    <a:pt x="6742" y="4884"/>
                  </a:cubicBezTo>
                  <a:cubicBezTo>
                    <a:pt x="6742" y="4632"/>
                    <a:pt x="6427" y="4411"/>
                    <a:pt x="6080" y="4159"/>
                  </a:cubicBezTo>
                  <a:cubicBezTo>
                    <a:pt x="5639" y="3844"/>
                    <a:pt x="5104" y="3466"/>
                    <a:pt x="5104" y="2773"/>
                  </a:cubicBezTo>
                  <a:cubicBezTo>
                    <a:pt x="5104" y="2237"/>
                    <a:pt x="5450" y="1796"/>
                    <a:pt x="5923" y="1607"/>
                  </a:cubicBezTo>
                  <a:lnTo>
                    <a:pt x="5923" y="1324"/>
                  </a:lnTo>
                  <a:cubicBezTo>
                    <a:pt x="5923" y="1103"/>
                    <a:pt x="6112" y="946"/>
                    <a:pt x="6301" y="946"/>
                  </a:cubicBezTo>
                  <a:close/>
                  <a:moveTo>
                    <a:pt x="1260" y="0"/>
                  </a:moveTo>
                  <a:cubicBezTo>
                    <a:pt x="599" y="0"/>
                    <a:pt x="0" y="536"/>
                    <a:pt x="0" y="1261"/>
                  </a:cubicBezTo>
                  <a:lnTo>
                    <a:pt x="0" y="7719"/>
                  </a:lnTo>
                  <a:lnTo>
                    <a:pt x="12697" y="7719"/>
                  </a:lnTo>
                  <a:lnTo>
                    <a:pt x="12697" y="1261"/>
                  </a:lnTo>
                  <a:cubicBezTo>
                    <a:pt x="12697" y="536"/>
                    <a:pt x="12129" y="0"/>
                    <a:pt x="1146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68" name="Google Shape;6068;p71"/>
          <p:cNvGrpSpPr/>
          <p:nvPr/>
        </p:nvGrpSpPr>
        <p:grpSpPr>
          <a:xfrm>
            <a:off x="2180515" y="2900850"/>
            <a:ext cx="365438" cy="360001"/>
            <a:chOff x="-60991775" y="3376900"/>
            <a:chExt cx="315850" cy="311150"/>
          </a:xfrm>
        </p:grpSpPr>
        <p:sp>
          <p:nvSpPr>
            <p:cNvPr id="6069" name="Google Shape;6069;p71"/>
            <p:cNvSpPr/>
            <p:nvPr/>
          </p:nvSpPr>
          <p:spPr>
            <a:xfrm>
              <a:off x="-60991000" y="3376900"/>
              <a:ext cx="315075" cy="311150"/>
            </a:xfrm>
            <a:custGeom>
              <a:avLst/>
              <a:gdLst/>
              <a:ahLst/>
              <a:cxnLst/>
              <a:rect l="l" t="t" r="r" b="b"/>
              <a:pathLst>
                <a:path w="12603" h="12446" extrusionOk="0">
                  <a:moveTo>
                    <a:pt x="11136" y="1"/>
                  </a:moveTo>
                  <a:cubicBezTo>
                    <a:pt x="11054" y="1"/>
                    <a:pt x="10975" y="1"/>
                    <a:pt x="10902" y="1"/>
                  </a:cubicBezTo>
                  <a:cubicBezTo>
                    <a:pt x="10429" y="1"/>
                    <a:pt x="10051" y="159"/>
                    <a:pt x="9736" y="474"/>
                  </a:cubicBezTo>
                  <a:lnTo>
                    <a:pt x="3561" y="6649"/>
                  </a:lnTo>
                  <a:lnTo>
                    <a:pt x="2301" y="6428"/>
                  </a:lnTo>
                  <a:cubicBezTo>
                    <a:pt x="2278" y="6423"/>
                    <a:pt x="2253" y="6420"/>
                    <a:pt x="2229" y="6420"/>
                  </a:cubicBezTo>
                  <a:cubicBezTo>
                    <a:pt x="2119" y="6420"/>
                    <a:pt x="2000" y="6471"/>
                    <a:pt x="1923" y="6523"/>
                  </a:cubicBezTo>
                  <a:lnTo>
                    <a:pt x="158" y="8319"/>
                  </a:lnTo>
                  <a:cubicBezTo>
                    <a:pt x="32" y="8382"/>
                    <a:pt x="1" y="8539"/>
                    <a:pt x="32" y="8697"/>
                  </a:cubicBezTo>
                  <a:cubicBezTo>
                    <a:pt x="95" y="8823"/>
                    <a:pt x="190" y="8949"/>
                    <a:pt x="347" y="8980"/>
                  </a:cubicBezTo>
                  <a:lnTo>
                    <a:pt x="2994" y="9484"/>
                  </a:lnTo>
                  <a:lnTo>
                    <a:pt x="3498" y="12131"/>
                  </a:lnTo>
                  <a:cubicBezTo>
                    <a:pt x="3561" y="12288"/>
                    <a:pt x="3624" y="12414"/>
                    <a:pt x="3782" y="12446"/>
                  </a:cubicBezTo>
                  <a:lnTo>
                    <a:pt x="3908" y="12446"/>
                  </a:lnTo>
                  <a:cubicBezTo>
                    <a:pt x="4034" y="12446"/>
                    <a:pt x="4128" y="12414"/>
                    <a:pt x="4254" y="12414"/>
                  </a:cubicBezTo>
                  <a:lnTo>
                    <a:pt x="6018" y="10619"/>
                  </a:lnTo>
                  <a:cubicBezTo>
                    <a:pt x="6144" y="10556"/>
                    <a:pt x="6176" y="10398"/>
                    <a:pt x="6144" y="10272"/>
                  </a:cubicBezTo>
                  <a:lnTo>
                    <a:pt x="5924" y="9012"/>
                  </a:lnTo>
                  <a:lnTo>
                    <a:pt x="12099" y="2837"/>
                  </a:lnTo>
                  <a:cubicBezTo>
                    <a:pt x="12414" y="2522"/>
                    <a:pt x="12571" y="2081"/>
                    <a:pt x="12571" y="1671"/>
                  </a:cubicBezTo>
                  <a:cubicBezTo>
                    <a:pt x="12571" y="1199"/>
                    <a:pt x="12603" y="600"/>
                    <a:pt x="12288" y="285"/>
                  </a:cubicBezTo>
                  <a:cubicBezTo>
                    <a:pt x="12025" y="22"/>
                    <a:pt x="11544" y="1"/>
                    <a:pt x="1113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71"/>
            <p:cNvSpPr/>
            <p:nvPr/>
          </p:nvSpPr>
          <p:spPr>
            <a:xfrm>
              <a:off x="-60991775" y="3404275"/>
              <a:ext cx="174875" cy="89250"/>
            </a:xfrm>
            <a:custGeom>
              <a:avLst/>
              <a:gdLst/>
              <a:ahLst/>
              <a:cxnLst/>
              <a:rect l="l" t="t" r="r" b="b"/>
              <a:pathLst>
                <a:path w="6995" h="3570" extrusionOk="0">
                  <a:moveTo>
                    <a:pt x="1632" y="1"/>
                  </a:moveTo>
                  <a:cubicBezTo>
                    <a:pt x="1523" y="1"/>
                    <a:pt x="1407" y="57"/>
                    <a:pt x="1355" y="135"/>
                  </a:cubicBezTo>
                  <a:lnTo>
                    <a:pt x="158" y="1301"/>
                  </a:lnTo>
                  <a:cubicBezTo>
                    <a:pt x="95" y="1395"/>
                    <a:pt x="0" y="1553"/>
                    <a:pt x="32" y="1710"/>
                  </a:cubicBezTo>
                  <a:cubicBezTo>
                    <a:pt x="126" y="1773"/>
                    <a:pt x="189" y="1899"/>
                    <a:pt x="315" y="1931"/>
                  </a:cubicBezTo>
                  <a:lnTo>
                    <a:pt x="4317" y="3569"/>
                  </a:lnTo>
                  <a:lnTo>
                    <a:pt x="6995" y="891"/>
                  </a:lnTo>
                  <a:lnTo>
                    <a:pt x="1702" y="9"/>
                  </a:lnTo>
                  <a:cubicBezTo>
                    <a:pt x="1679" y="4"/>
                    <a:pt x="1656" y="1"/>
                    <a:pt x="163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71"/>
            <p:cNvSpPr/>
            <p:nvPr/>
          </p:nvSpPr>
          <p:spPr>
            <a:xfrm>
              <a:off x="-60795650" y="3513975"/>
              <a:ext cx="89000" cy="173300"/>
            </a:xfrm>
            <a:custGeom>
              <a:avLst/>
              <a:gdLst/>
              <a:ahLst/>
              <a:cxnLst/>
              <a:rect l="l" t="t" r="r" b="b"/>
              <a:pathLst>
                <a:path w="3560" h="6932" extrusionOk="0">
                  <a:moveTo>
                    <a:pt x="2678" y="0"/>
                  </a:moveTo>
                  <a:lnTo>
                    <a:pt x="0" y="2678"/>
                  </a:lnTo>
                  <a:lnTo>
                    <a:pt x="1607" y="6679"/>
                  </a:lnTo>
                  <a:cubicBezTo>
                    <a:pt x="1638" y="6805"/>
                    <a:pt x="1764" y="6931"/>
                    <a:pt x="1922" y="6931"/>
                  </a:cubicBezTo>
                  <a:lnTo>
                    <a:pt x="1985" y="6931"/>
                  </a:lnTo>
                  <a:cubicBezTo>
                    <a:pt x="2111" y="6931"/>
                    <a:pt x="2206" y="6900"/>
                    <a:pt x="2269" y="6805"/>
                  </a:cubicBezTo>
                  <a:lnTo>
                    <a:pt x="3466" y="5640"/>
                  </a:lnTo>
                  <a:cubicBezTo>
                    <a:pt x="3529" y="5545"/>
                    <a:pt x="3560" y="5388"/>
                    <a:pt x="3560" y="5262"/>
                  </a:cubicBezTo>
                  <a:lnTo>
                    <a:pt x="267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72" name="Google Shape;6072;p71"/>
          <p:cNvGrpSpPr/>
          <p:nvPr/>
        </p:nvGrpSpPr>
        <p:grpSpPr>
          <a:xfrm>
            <a:off x="2180052" y="3351714"/>
            <a:ext cx="366364" cy="359075"/>
            <a:chOff x="-60988625" y="3740800"/>
            <a:chExt cx="316650" cy="310350"/>
          </a:xfrm>
        </p:grpSpPr>
        <p:sp>
          <p:nvSpPr>
            <p:cNvPr id="6073" name="Google Shape;6073;p71"/>
            <p:cNvSpPr/>
            <p:nvPr/>
          </p:nvSpPr>
          <p:spPr>
            <a:xfrm>
              <a:off x="-60988625" y="3740800"/>
              <a:ext cx="311125" cy="310350"/>
            </a:xfrm>
            <a:custGeom>
              <a:avLst/>
              <a:gdLst/>
              <a:ahLst/>
              <a:cxnLst/>
              <a:rect l="l" t="t" r="r" b="b"/>
              <a:pathLst>
                <a:path w="12445" h="12414" extrusionOk="0">
                  <a:moveTo>
                    <a:pt x="7026" y="1670"/>
                  </a:moveTo>
                  <a:cubicBezTo>
                    <a:pt x="7278" y="1670"/>
                    <a:pt x="7467" y="1859"/>
                    <a:pt x="7467" y="2111"/>
                  </a:cubicBezTo>
                  <a:cubicBezTo>
                    <a:pt x="7467" y="2332"/>
                    <a:pt x="7278" y="2490"/>
                    <a:pt x="7026" y="2490"/>
                  </a:cubicBezTo>
                  <a:lnTo>
                    <a:pt x="2080" y="2490"/>
                  </a:lnTo>
                  <a:cubicBezTo>
                    <a:pt x="1828" y="2490"/>
                    <a:pt x="1639" y="2300"/>
                    <a:pt x="1639" y="2111"/>
                  </a:cubicBezTo>
                  <a:cubicBezTo>
                    <a:pt x="1639" y="1828"/>
                    <a:pt x="1828" y="1670"/>
                    <a:pt x="2080" y="1670"/>
                  </a:cubicBezTo>
                  <a:close/>
                  <a:moveTo>
                    <a:pt x="7026" y="4159"/>
                  </a:moveTo>
                  <a:cubicBezTo>
                    <a:pt x="7278" y="4159"/>
                    <a:pt x="7467" y="4348"/>
                    <a:pt x="7467" y="4537"/>
                  </a:cubicBezTo>
                  <a:cubicBezTo>
                    <a:pt x="7467" y="4789"/>
                    <a:pt x="7278" y="4978"/>
                    <a:pt x="7026" y="4978"/>
                  </a:cubicBezTo>
                  <a:lnTo>
                    <a:pt x="2080" y="4978"/>
                  </a:lnTo>
                  <a:cubicBezTo>
                    <a:pt x="1828" y="4978"/>
                    <a:pt x="1639" y="4789"/>
                    <a:pt x="1639" y="4537"/>
                  </a:cubicBezTo>
                  <a:cubicBezTo>
                    <a:pt x="1639" y="4317"/>
                    <a:pt x="1828" y="4159"/>
                    <a:pt x="2080" y="4159"/>
                  </a:cubicBezTo>
                  <a:close/>
                  <a:moveTo>
                    <a:pt x="7026" y="6648"/>
                  </a:moveTo>
                  <a:cubicBezTo>
                    <a:pt x="7278" y="6648"/>
                    <a:pt x="7467" y="6837"/>
                    <a:pt x="7467" y="7058"/>
                  </a:cubicBezTo>
                  <a:cubicBezTo>
                    <a:pt x="7467" y="7310"/>
                    <a:pt x="7278" y="7467"/>
                    <a:pt x="7026" y="7467"/>
                  </a:cubicBezTo>
                  <a:lnTo>
                    <a:pt x="2080" y="7467"/>
                  </a:lnTo>
                  <a:cubicBezTo>
                    <a:pt x="1828" y="7467"/>
                    <a:pt x="1639" y="7278"/>
                    <a:pt x="1639" y="7058"/>
                  </a:cubicBezTo>
                  <a:cubicBezTo>
                    <a:pt x="1639" y="6806"/>
                    <a:pt x="1828" y="6648"/>
                    <a:pt x="2080" y="6648"/>
                  </a:cubicBezTo>
                  <a:close/>
                  <a:moveTo>
                    <a:pt x="7026" y="9106"/>
                  </a:moveTo>
                  <a:cubicBezTo>
                    <a:pt x="7278" y="9106"/>
                    <a:pt x="7467" y="9295"/>
                    <a:pt x="7467" y="9515"/>
                  </a:cubicBezTo>
                  <a:cubicBezTo>
                    <a:pt x="7467" y="9736"/>
                    <a:pt x="7278" y="9893"/>
                    <a:pt x="7026" y="9893"/>
                  </a:cubicBezTo>
                  <a:lnTo>
                    <a:pt x="2080" y="9893"/>
                  </a:lnTo>
                  <a:cubicBezTo>
                    <a:pt x="1828" y="9893"/>
                    <a:pt x="1639" y="9704"/>
                    <a:pt x="1639" y="9515"/>
                  </a:cubicBezTo>
                  <a:cubicBezTo>
                    <a:pt x="1639" y="9263"/>
                    <a:pt x="1828" y="9106"/>
                    <a:pt x="2080" y="9106"/>
                  </a:cubicBezTo>
                  <a:close/>
                  <a:moveTo>
                    <a:pt x="11500" y="10775"/>
                  </a:moveTo>
                  <a:cubicBezTo>
                    <a:pt x="11342" y="11248"/>
                    <a:pt x="10870" y="11594"/>
                    <a:pt x="10303" y="11594"/>
                  </a:cubicBezTo>
                  <a:cubicBezTo>
                    <a:pt x="9767" y="11594"/>
                    <a:pt x="9326" y="11248"/>
                    <a:pt x="9137" y="10775"/>
                  </a:cubicBezTo>
                  <a:close/>
                  <a:moveTo>
                    <a:pt x="1261" y="1"/>
                  </a:moveTo>
                  <a:cubicBezTo>
                    <a:pt x="568" y="1"/>
                    <a:pt x="32" y="568"/>
                    <a:pt x="32" y="1229"/>
                  </a:cubicBezTo>
                  <a:lnTo>
                    <a:pt x="32" y="10334"/>
                  </a:lnTo>
                  <a:cubicBezTo>
                    <a:pt x="0" y="11468"/>
                    <a:pt x="946" y="12414"/>
                    <a:pt x="2080" y="12414"/>
                  </a:cubicBezTo>
                  <a:lnTo>
                    <a:pt x="10334" y="12414"/>
                  </a:lnTo>
                  <a:cubicBezTo>
                    <a:pt x="11500" y="12414"/>
                    <a:pt x="12445" y="11468"/>
                    <a:pt x="12445" y="10334"/>
                  </a:cubicBezTo>
                  <a:cubicBezTo>
                    <a:pt x="12445" y="10082"/>
                    <a:pt x="12224" y="9893"/>
                    <a:pt x="12004" y="9893"/>
                  </a:cubicBezTo>
                  <a:lnTo>
                    <a:pt x="9074" y="9893"/>
                  </a:lnTo>
                  <a:lnTo>
                    <a:pt x="9074" y="1229"/>
                  </a:lnTo>
                  <a:cubicBezTo>
                    <a:pt x="9074" y="568"/>
                    <a:pt x="8538" y="1"/>
                    <a:pt x="787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71"/>
            <p:cNvSpPr/>
            <p:nvPr/>
          </p:nvSpPr>
          <p:spPr>
            <a:xfrm>
              <a:off x="-60742100" y="3920375"/>
              <a:ext cx="68550" cy="55175"/>
            </a:xfrm>
            <a:custGeom>
              <a:avLst/>
              <a:gdLst/>
              <a:ahLst/>
              <a:cxnLst/>
              <a:rect l="l" t="t" r="r" b="b"/>
              <a:pathLst>
                <a:path w="2742" h="2207" extrusionOk="0">
                  <a:moveTo>
                    <a:pt x="0" y="1"/>
                  </a:moveTo>
                  <a:lnTo>
                    <a:pt x="0" y="32"/>
                  </a:lnTo>
                  <a:lnTo>
                    <a:pt x="1009" y="1986"/>
                  </a:lnTo>
                  <a:cubicBezTo>
                    <a:pt x="1103" y="2080"/>
                    <a:pt x="1261" y="2206"/>
                    <a:pt x="1418" y="2206"/>
                  </a:cubicBezTo>
                  <a:cubicBezTo>
                    <a:pt x="1576" y="2206"/>
                    <a:pt x="1733" y="2143"/>
                    <a:pt x="1796" y="1986"/>
                  </a:cubicBezTo>
                  <a:lnTo>
                    <a:pt x="2741" y="32"/>
                  </a:lnTo>
                  <a:lnTo>
                    <a:pt x="274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5" name="Google Shape;6075;p71"/>
            <p:cNvSpPr/>
            <p:nvPr/>
          </p:nvSpPr>
          <p:spPr>
            <a:xfrm>
              <a:off x="-60740525" y="3741600"/>
              <a:ext cx="68550" cy="158325"/>
            </a:xfrm>
            <a:custGeom>
              <a:avLst/>
              <a:gdLst/>
              <a:ahLst/>
              <a:cxnLst/>
              <a:rect l="l" t="t" r="r" b="b"/>
              <a:pathLst>
                <a:path w="2742" h="6333" extrusionOk="0">
                  <a:moveTo>
                    <a:pt x="1796" y="819"/>
                  </a:moveTo>
                  <a:cubicBezTo>
                    <a:pt x="1891" y="819"/>
                    <a:pt x="1922" y="882"/>
                    <a:pt x="1922" y="945"/>
                  </a:cubicBezTo>
                  <a:lnTo>
                    <a:pt x="1922" y="1638"/>
                  </a:lnTo>
                  <a:lnTo>
                    <a:pt x="820" y="1638"/>
                  </a:lnTo>
                  <a:lnTo>
                    <a:pt x="820" y="945"/>
                  </a:lnTo>
                  <a:cubicBezTo>
                    <a:pt x="820" y="851"/>
                    <a:pt x="883" y="819"/>
                    <a:pt x="977" y="819"/>
                  </a:cubicBezTo>
                  <a:close/>
                  <a:moveTo>
                    <a:pt x="977" y="0"/>
                  </a:moveTo>
                  <a:cubicBezTo>
                    <a:pt x="410" y="0"/>
                    <a:pt x="1" y="410"/>
                    <a:pt x="1" y="945"/>
                  </a:cubicBezTo>
                  <a:lnTo>
                    <a:pt x="1" y="6333"/>
                  </a:lnTo>
                  <a:lnTo>
                    <a:pt x="2741" y="6333"/>
                  </a:lnTo>
                  <a:lnTo>
                    <a:pt x="2741" y="945"/>
                  </a:lnTo>
                  <a:cubicBezTo>
                    <a:pt x="2741" y="410"/>
                    <a:pt x="2300" y="0"/>
                    <a:pt x="17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76" name="Google Shape;6076;p71"/>
          <p:cNvGrpSpPr/>
          <p:nvPr/>
        </p:nvGrpSpPr>
        <p:grpSpPr>
          <a:xfrm>
            <a:off x="2180052" y="3807165"/>
            <a:ext cx="366364" cy="365207"/>
            <a:chOff x="-60987850" y="4100950"/>
            <a:chExt cx="316650" cy="315650"/>
          </a:xfrm>
        </p:grpSpPr>
        <p:sp>
          <p:nvSpPr>
            <p:cNvPr id="6077" name="Google Shape;6077;p71"/>
            <p:cNvSpPr/>
            <p:nvPr/>
          </p:nvSpPr>
          <p:spPr>
            <a:xfrm>
              <a:off x="-60987850" y="4355925"/>
              <a:ext cx="315875" cy="60675"/>
            </a:xfrm>
            <a:custGeom>
              <a:avLst/>
              <a:gdLst/>
              <a:ahLst/>
              <a:cxnLst/>
              <a:rect l="l" t="t" r="r" b="b"/>
              <a:pathLst>
                <a:path w="12635" h="2427" extrusionOk="0">
                  <a:moveTo>
                    <a:pt x="1230" y="1"/>
                  </a:moveTo>
                  <a:cubicBezTo>
                    <a:pt x="537" y="1"/>
                    <a:pt x="1" y="536"/>
                    <a:pt x="1" y="1198"/>
                  </a:cubicBezTo>
                  <a:lnTo>
                    <a:pt x="1" y="2049"/>
                  </a:lnTo>
                  <a:cubicBezTo>
                    <a:pt x="1" y="2269"/>
                    <a:pt x="190" y="2427"/>
                    <a:pt x="379" y="2427"/>
                  </a:cubicBezTo>
                  <a:lnTo>
                    <a:pt x="12256" y="2427"/>
                  </a:lnTo>
                  <a:cubicBezTo>
                    <a:pt x="12477" y="2427"/>
                    <a:pt x="12634" y="2238"/>
                    <a:pt x="12634" y="2049"/>
                  </a:cubicBezTo>
                  <a:lnTo>
                    <a:pt x="12634" y="1198"/>
                  </a:lnTo>
                  <a:cubicBezTo>
                    <a:pt x="12634" y="536"/>
                    <a:pt x="12099" y="1"/>
                    <a:pt x="1140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8" name="Google Shape;6078;p71"/>
            <p:cNvSpPr/>
            <p:nvPr/>
          </p:nvSpPr>
          <p:spPr>
            <a:xfrm>
              <a:off x="-60987050" y="4100950"/>
              <a:ext cx="315850" cy="123475"/>
            </a:xfrm>
            <a:custGeom>
              <a:avLst/>
              <a:gdLst/>
              <a:ahLst/>
              <a:cxnLst/>
              <a:rect l="l" t="t" r="r" b="b"/>
              <a:pathLst>
                <a:path w="12634" h="4939" extrusionOk="0">
                  <a:moveTo>
                    <a:pt x="6270" y="2355"/>
                  </a:moveTo>
                  <a:cubicBezTo>
                    <a:pt x="6490" y="2355"/>
                    <a:pt x="6711" y="2544"/>
                    <a:pt x="6711" y="2796"/>
                  </a:cubicBezTo>
                  <a:cubicBezTo>
                    <a:pt x="6711" y="2985"/>
                    <a:pt x="6490" y="3174"/>
                    <a:pt x="6270" y="3174"/>
                  </a:cubicBezTo>
                  <a:cubicBezTo>
                    <a:pt x="6018" y="3174"/>
                    <a:pt x="5860" y="2985"/>
                    <a:pt x="5860" y="2796"/>
                  </a:cubicBezTo>
                  <a:cubicBezTo>
                    <a:pt x="5860" y="2544"/>
                    <a:pt x="6081" y="2355"/>
                    <a:pt x="6270" y="2355"/>
                  </a:cubicBezTo>
                  <a:close/>
                  <a:moveTo>
                    <a:pt x="6290" y="0"/>
                  </a:moveTo>
                  <a:cubicBezTo>
                    <a:pt x="6238" y="0"/>
                    <a:pt x="6191" y="8"/>
                    <a:pt x="6144" y="24"/>
                  </a:cubicBezTo>
                  <a:lnTo>
                    <a:pt x="252" y="2513"/>
                  </a:lnTo>
                  <a:cubicBezTo>
                    <a:pt x="95" y="2576"/>
                    <a:pt x="0" y="2702"/>
                    <a:pt x="0" y="2891"/>
                  </a:cubicBezTo>
                  <a:lnTo>
                    <a:pt x="0" y="4561"/>
                  </a:lnTo>
                  <a:cubicBezTo>
                    <a:pt x="0" y="4781"/>
                    <a:pt x="189" y="4939"/>
                    <a:pt x="410" y="4939"/>
                  </a:cubicBezTo>
                  <a:lnTo>
                    <a:pt x="12256" y="4939"/>
                  </a:lnTo>
                  <a:cubicBezTo>
                    <a:pt x="12476" y="4939"/>
                    <a:pt x="12634" y="4750"/>
                    <a:pt x="12634" y="4561"/>
                  </a:cubicBezTo>
                  <a:lnTo>
                    <a:pt x="12634" y="2891"/>
                  </a:lnTo>
                  <a:cubicBezTo>
                    <a:pt x="12602" y="2702"/>
                    <a:pt x="12539" y="2544"/>
                    <a:pt x="12382" y="2513"/>
                  </a:cubicBezTo>
                  <a:lnTo>
                    <a:pt x="6459" y="24"/>
                  </a:lnTo>
                  <a:cubicBezTo>
                    <a:pt x="6396" y="8"/>
                    <a:pt x="6341" y="0"/>
                    <a:pt x="629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9" name="Google Shape;6079;p71"/>
            <p:cNvSpPr/>
            <p:nvPr/>
          </p:nvSpPr>
          <p:spPr>
            <a:xfrm>
              <a:off x="-60757075" y="4245675"/>
              <a:ext cx="61475" cy="89025"/>
            </a:xfrm>
            <a:custGeom>
              <a:avLst/>
              <a:gdLst/>
              <a:ahLst/>
              <a:cxnLst/>
              <a:rect l="l" t="t" r="r" b="b"/>
              <a:pathLst>
                <a:path w="2459" h="3561" extrusionOk="0">
                  <a:moveTo>
                    <a:pt x="1" y="0"/>
                  </a:moveTo>
                  <a:lnTo>
                    <a:pt x="1" y="3560"/>
                  </a:lnTo>
                  <a:lnTo>
                    <a:pt x="2458" y="3560"/>
                  </a:lnTo>
                  <a:lnTo>
                    <a:pt x="245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0" name="Google Shape;6080;p71"/>
            <p:cNvSpPr/>
            <p:nvPr/>
          </p:nvSpPr>
          <p:spPr>
            <a:xfrm>
              <a:off x="-60861025" y="4245675"/>
              <a:ext cx="62225" cy="89025"/>
            </a:xfrm>
            <a:custGeom>
              <a:avLst/>
              <a:gdLst/>
              <a:ahLst/>
              <a:cxnLst/>
              <a:rect l="l" t="t" r="r" b="b"/>
              <a:pathLst>
                <a:path w="2489" h="3561" extrusionOk="0">
                  <a:moveTo>
                    <a:pt x="0" y="0"/>
                  </a:moveTo>
                  <a:lnTo>
                    <a:pt x="0" y="3560"/>
                  </a:lnTo>
                  <a:lnTo>
                    <a:pt x="2489" y="3560"/>
                  </a:lnTo>
                  <a:lnTo>
                    <a:pt x="248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1" name="Google Shape;6081;p71"/>
            <p:cNvSpPr/>
            <p:nvPr/>
          </p:nvSpPr>
          <p:spPr>
            <a:xfrm>
              <a:off x="-60964200" y="4245675"/>
              <a:ext cx="62225" cy="89025"/>
            </a:xfrm>
            <a:custGeom>
              <a:avLst/>
              <a:gdLst/>
              <a:ahLst/>
              <a:cxnLst/>
              <a:rect l="l" t="t" r="r" b="b"/>
              <a:pathLst>
                <a:path w="2489" h="3561" extrusionOk="0">
                  <a:moveTo>
                    <a:pt x="0" y="0"/>
                  </a:moveTo>
                  <a:lnTo>
                    <a:pt x="0" y="3560"/>
                  </a:lnTo>
                  <a:lnTo>
                    <a:pt x="2489" y="3560"/>
                  </a:lnTo>
                  <a:lnTo>
                    <a:pt x="248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82" name="Google Shape;6082;p71"/>
          <p:cNvGrpSpPr/>
          <p:nvPr/>
        </p:nvGrpSpPr>
        <p:grpSpPr>
          <a:xfrm>
            <a:off x="3949836" y="3352625"/>
            <a:ext cx="369083" cy="357253"/>
            <a:chOff x="-59447250" y="3706150"/>
            <a:chExt cx="319000" cy="308775"/>
          </a:xfrm>
        </p:grpSpPr>
        <p:sp>
          <p:nvSpPr>
            <p:cNvPr id="6083" name="Google Shape;6083;p71"/>
            <p:cNvSpPr/>
            <p:nvPr/>
          </p:nvSpPr>
          <p:spPr>
            <a:xfrm>
              <a:off x="-59381875" y="3922750"/>
              <a:ext cx="79575" cy="29950"/>
            </a:xfrm>
            <a:custGeom>
              <a:avLst/>
              <a:gdLst/>
              <a:ahLst/>
              <a:cxnLst/>
              <a:rect l="l" t="t" r="r" b="b"/>
              <a:pathLst>
                <a:path w="3183" h="1198" extrusionOk="0">
                  <a:moveTo>
                    <a:pt x="1607" y="0"/>
                  </a:moveTo>
                  <a:cubicBezTo>
                    <a:pt x="820" y="0"/>
                    <a:pt x="190" y="504"/>
                    <a:pt x="1" y="1197"/>
                  </a:cubicBezTo>
                  <a:lnTo>
                    <a:pt x="3183" y="1197"/>
                  </a:lnTo>
                  <a:cubicBezTo>
                    <a:pt x="3025" y="536"/>
                    <a:pt x="2363" y="0"/>
                    <a:pt x="160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4" name="Google Shape;6084;p71"/>
            <p:cNvSpPr/>
            <p:nvPr/>
          </p:nvSpPr>
          <p:spPr>
            <a:xfrm>
              <a:off x="-59364550" y="3861525"/>
              <a:ext cx="43350" cy="40900"/>
            </a:xfrm>
            <a:custGeom>
              <a:avLst/>
              <a:gdLst/>
              <a:ahLst/>
              <a:cxnLst/>
              <a:rect l="l" t="t" r="r" b="b"/>
              <a:pathLst>
                <a:path w="1734" h="1636" extrusionOk="0">
                  <a:moveTo>
                    <a:pt x="858" y="0"/>
                  </a:moveTo>
                  <a:cubicBezTo>
                    <a:pt x="784" y="0"/>
                    <a:pt x="707" y="8"/>
                    <a:pt x="631" y="23"/>
                  </a:cubicBezTo>
                  <a:cubicBezTo>
                    <a:pt x="347" y="118"/>
                    <a:pt x="127" y="307"/>
                    <a:pt x="95" y="590"/>
                  </a:cubicBezTo>
                  <a:cubicBezTo>
                    <a:pt x="1" y="906"/>
                    <a:pt x="95" y="1189"/>
                    <a:pt x="284" y="1410"/>
                  </a:cubicBezTo>
                  <a:cubicBezTo>
                    <a:pt x="446" y="1548"/>
                    <a:pt x="658" y="1636"/>
                    <a:pt x="871" y="1636"/>
                  </a:cubicBezTo>
                  <a:cubicBezTo>
                    <a:pt x="949" y="1636"/>
                    <a:pt x="1027" y="1624"/>
                    <a:pt x="1103" y="1599"/>
                  </a:cubicBezTo>
                  <a:cubicBezTo>
                    <a:pt x="1387" y="1536"/>
                    <a:pt x="1607" y="1347"/>
                    <a:pt x="1670" y="1063"/>
                  </a:cubicBezTo>
                  <a:cubicBezTo>
                    <a:pt x="1733" y="748"/>
                    <a:pt x="1670" y="464"/>
                    <a:pt x="1450" y="244"/>
                  </a:cubicBezTo>
                  <a:cubicBezTo>
                    <a:pt x="1307" y="77"/>
                    <a:pt x="1091" y="0"/>
                    <a:pt x="85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5" name="Google Shape;6085;p71"/>
            <p:cNvSpPr/>
            <p:nvPr/>
          </p:nvSpPr>
          <p:spPr>
            <a:xfrm>
              <a:off x="-59447250" y="3706150"/>
              <a:ext cx="319000" cy="308775"/>
            </a:xfrm>
            <a:custGeom>
              <a:avLst/>
              <a:gdLst/>
              <a:ahLst/>
              <a:cxnLst/>
              <a:rect l="l" t="t" r="r" b="b"/>
              <a:pathLst>
                <a:path w="12760" h="12351" extrusionOk="0">
                  <a:moveTo>
                    <a:pt x="6428" y="820"/>
                  </a:moveTo>
                  <a:cubicBezTo>
                    <a:pt x="6900" y="820"/>
                    <a:pt x="7247" y="1166"/>
                    <a:pt x="7247" y="1639"/>
                  </a:cubicBezTo>
                  <a:lnTo>
                    <a:pt x="7247" y="4128"/>
                  </a:lnTo>
                  <a:lnTo>
                    <a:pt x="5609" y="4128"/>
                  </a:lnTo>
                  <a:lnTo>
                    <a:pt x="5609" y="1639"/>
                  </a:lnTo>
                  <a:cubicBezTo>
                    <a:pt x="5609" y="1166"/>
                    <a:pt x="5955" y="820"/>
                    <a:pt x="6428" y="820"/>
                  </a:cubicBezTo>
                  <a:close/>
                  <a:moveTo>
                    <a:pt x="10681" y="6616"/>
                  </a:moveTo>
                  <a:cubicBezTo>
                    <a:pt x="10901" y="6616"/>
                    <a:pt x="11059" y="6805"/>
                    <a:pt x="11059" y="6994"/>
                  </a:cubicBezTo>
                  <a:cubicBezTo>
                    <a:pt x="11122" y="7247"/>
                    <a:pt x="10901" y="7436"/>
                    <a:pt x="10681" y="7436"/>
                  </a:cubicBezTo>
                  <a:lnTo>
                    <a:pt x="8192" y="7436"/>
                  </a:lnTo>
                  <a:cubicBezTo>
                    <a:pt x="7971" y="7436"/>
                    <a:pt x="7751" y="7247"/>
                    <a:pt x="7751" y="6994"/>
                  </a:cubicBezTo>
                  <a:cubicBezTo>
                    <a:pt x="7751" y="6742"/>
                    <a:pt x="7971" y="6616"/>
                    <a:pt x="8192" y="6616"/>
                  </a:cubicBezTo>
                  <a:close/>
                  <a:moveTo>
                    <a:pt x="10681" y="8255"/>
                  </a:moveTo>
                  <a:cubicBezTo>
                    <a:pt x="10901" y="8255"/>
                    <a:pt x="11059" y="8444"/>
                    <a:pt x="11059" y="8696"/>
                  </a:cubicBezTo>
                  <a:cubicBezTo>
                    <a:pt x="11122" y="8885"/>
                    <a:pt x="10901" y="9074"/>
                    <a:pt x="10681" y="9074"/>
                  </a:cubicBezTo>
                  <a:lnTo>
                    <a:pt x="8192" y="9074"/>
                  </a:lnTo>
                  <a:cubicBezTo>
                    <a:pt x="7971" y="9074"/>
                    <a:pt x="7751" y="8885"/>
                    <a:pt x="7751" y="8696"/>
                  </a:cubicBezTo>
                  <a:cubicBezTo>
                    <a:pt x="7751" y="8444"/>
                    <a:pt x="7971" y="8255"/>
                    <a:pt x="8192" y="8255"/>
                  </a:cubicBezTo>
                  <a:close/>
                  <a:moveTo>
                    <a:pt x="4233" y="5360"/>
                  </a:moveTo>
                  <a:cubicBezTo>
                    <a:pt x="4671" y="5360"/>
                    <a:pt x="5082" y="5531"/>
                    <a:pt x="5388" y="5860"/>
                  </a:cubicBezTo>
                  <a:cubicBezTo>
                    <a:pt x="5829" y="6301"/>
                    <a:pt x="5987" y="6868"/>
                    <a:pt x="5829" y="7467"/>
                  </a:cubicBezTo>
                  <a:cubicBezTo>
                    <a:pt x="5766" y="7751"/>
                    <a:pt x="5640" y="7971"/>
                    <a:pt x="5451" y="8192"/>
                  </a:cubicBezTo>
                  <a:cubicBezTo>
                    <a:pt x="6176" y="8601"/>
                    <a:pt x="6711" y="9389"/>
                    <a:pt x="6711" y="10334"/>
                  </a:cubicBezTo>
                  <a:cubicBezTo>
                    <a:pt x="6711" y="10555"/>
                    <a:pt x="6491" y="10744"/>
                    <a:pt x="6270" y="10744"/>
                  </a:cubicBezTo>
                  <a:lnTo>
                    <a:pt x="2143" y="10744"/>
                  </a:lnTo>
                  <a:cubicBezTo>
                    <a:pt x="1891" y="10744"/>
                    <a:pt x="1733" y="10555"/>
                    <a:pt x="1733" y="10303"/>
                  </a:cubicBezTo>
                  <a:cubicBezTo>
                    <a:pt x="1733" y="9357"/>
                    <a:pt x="2238" y="8570"/>
                    <a:pt x="3025" y="8129"/>
                  </a:cubicBezTo>
                  <a:cubicBezTo>
                    <a:pt x="2647" y="7688"/>
                    <a:pt x="2490" y="7121"/>
                    <a:pt x="2647" y="6553"/>
                  </a:cubicBezTo>
                  <a:cubicBezTo>
                    <a:pt x="2805" y="6018"/>
                    <a:pt x="3246" y="5577"/>
                    <a:pt x="3781" y="5419"/>
                  </a:cubicBezTo>
                  <a:cubicBezTo>
                    <a:pt x="3933" y="5379"/>
                    <a:pt x="4084" y="5360"/>
                    <a:pt x="4233" y="5360"/>
                  </a:cubicBezTo>
                  <a:close/>
                  <a:moveTo>
                    <a:pt x="10681" y="9893"/>
                  </a:moveTo>
                  <a:cubicBezTo>
                    <a:pt x="10901" y="9893"/>
                    <a:pt x="11059" y="10113"/>
                    <a:pt x="11059" y="10303"/>
                  </a:cubicBezTo>
                  <a:cubicBezTo>
                    <a:pt x="11122" y="10555"/>
                    <a:pt x="10901" y="10744"/>
                    <a:pt x="10681" y="10744"/>
                  </a:cubicBezTo>
                  <a:lnTo>
                    <a:pt x="8192" y="10744"/>
                  </a:lnTo>
                  <a:cubicBezTo>
                    <a:pt x="7971" y="10744"/>
                    <a:pt x="7751" y="10555"/>
                    <a:pt x="7751" y="10303"/>
                  </a:cubicBezTo>
                  <a:cubicBezTo>
                    <a:pt x="7751" y="10050"/>
                    <a:pt x="7971" y="9893"/>
                    <a:pt x="8192" y="9893"/>
                  </a:cubicBezTo>
                  <a:close/>
                  <a:moveTo>
                    <a:pt x="6396" y="0"/>
                  </a:moveTo>
                  <a:cubicBezTo>
                    <a:pt x="5483" y="0"/>
                    <a:pt x="4726" y="725"/>
                    <a:pt x="4726" y="1639"/>
                  </a:cubicBezTo>
                  <a:lnTo>
                    <a:pt x="4726" y="2458"/>
                  </a:lnTo>
                  <a:lnTo>
                    <a:pt x="1261" y="2458"/>
                  </a:lnTo>
                  <a:cubicBezTo>
                    <a:pt x="599" y="2458"/>
                    <a:pt x="1" y="3025"/>
                    <a:pt x="1" y="3686"/>
                  </a:cubicBezTo>
                  <a:lnTo>
                    <a:pt x="1" y="11122"/>
                  </a:lnTo>
                  <a:cubicBezTo>
                    <a:pt x="1" y="11815"/>
                    <a:pt x="568" y="12350"/>
                    <a:pt x="1261" y="12350"/>
                  </a:cubicBezTo>
                  <a:lnTo>
                    <a:pt x="11468" y="12350"/>
                  </a:lnTo>
                  <a:cubicBezTo>
                    <a:pt x="12130" y="12350"/>
                    <a:pt x="12697" y="11815"/>
                    <a:pt x="12697" y="11122"/>
                  </a:cubicBezTo>
                  <a:lnTo>
                    <a:pt x="12697" y="3686"/>
                  </a:lnTo>
                  <a:cubicBezTo>
                    <a:pt x="12760" y="3025"/>
                    <a:pt x="12162" y="2458"/>
                    <a:pt x="11500" y="2458"/>
                  </a:cubicBezTo>
                  <a:lnTo>
                    <a:pt x="8034" y="2458"/>
                  </a:lnTo>
                  <a:lnTo>
                    <a:pt x="8034" y="1639"/>
                  </a:lnTo>
                  <a:cubicBezTo>
                    <a:pt x="8034" y="725"/>
                    <a:pt x="7278" y="0"/>
                    <a:pt x="63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6" name="Google Shape;6086;p71"/>
            <p:cNvSpPr/>
            <p:nvPr/>
          </p:nvSpPr>
          <p:spPr>
            <a:xfrm>
              <a:off x="-59293650" y="3740025"/>
              <a:ext cx="14175" cy="14200"/>
            </a:xfrm>
            <a:custGeom>
              <a:avLst/>
              <a:gdLst/>
              <a:ahLst/>
              <a:cxnLst/>
              <a:rect l="l" t="t" r="r" b="b"/>
              <a:pathLst>
                <a:path w="567" h="568" extrusionOk="0">
                  <a:moveTo>
                    <a:pt x="284" y="0"/>
                  </a:moveTo>
                  <a:cubicBezTo>
                    <a:pt x="126" y="0"/>
                    <a:pt x="0" y="126"/>
                    <a:pt x="0" y="284"/>
                  </a:cubicBezTo>
                  <a:cubicBezTo>
                    <a:pt x="0" y="441"/>
                    <a:pt x="126" y="567"/>
                    <a:pt x="284" y="567"/>
                  </a:cubicBezTo>
                  <a:cubicBezTo>
                    <a:pt x="441" y="567"/>
                    <a:pt x="567" y="441"/>
                    <a:pt x="567" y="284"/>
                  </a:cubicBezTo>
                  <a:cubicBezTo>
                    <a:pt x="567" y="126"/>
                    <a:pt x="441" y="0"/>
                    <a:pt x="28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87" name="Google Shape;6087;p71"/>
          <p:cNvGrpSpPr/>
          <p:nvPr/>
        </p:nvGrpSpPr>
        <p:grpSpPr>
          <a:xfrm>
            <a:off x="1738564" y="1533936"/>
            <a:ext cx="368186" cy="364224"/>
            <a:chOff x="-64406125" y="3362225"/>
            <a:chExt cx="318225" cy="314800"/>
          </a:xfrm>
        </p:grpSpPr>
        <p:sp>
          <p:nvSpPr>
            <p:cNvPr id="6088" name="Google Shape;6088;p71"/>
            <p:cNvSpPr/>
            <p:nvPr/>
          </p:nvSpPr>
          <p:spPr>
            <a:xfrm>
              <a:off x="-64332100" y="3362225"/>
              <a:ext cx="170150" cy="199025"/>
            </a:xfrm>
            <a:custGeom>
              <a:avLst/>
              <a:gdLst/>
              <a:ahLst/>
              <a:cxnLst/>
              <a:rect l="l" t="t" r="r" b="b"/>
              <a:pathLst>
                <a:path w="6806" h="7961" extrusionOk="0">
                  <a:moveTo>
                    <a:pt x="4506" y="3266"/>
                  </a:moveTo>
                  <a:cubicBezTo>
                    <a:pt x="4569" y="3266"/>
                    <a:pt x="4601" y="3298"/>
                    <a:pt x="4632" y="3298"/>
                  </a:cubicBezTo>
                  <a:lnTo>
                    <a:pt x="5577" y="4621"/>
                  </a:lnTo>
                  <a:cubicBezTo>
                    <a:pt x="5420" y="5881"/>
                    <a:pt x="4664" y="7110"/>
                    <a:pt x="3403" y="7110"/>
                  </a:cubicBezTo>
                  <a:cubicBezTo>
                    <a:pt x="2206" y="7110"/>
                    <a:pt x="1419" y="5944"/>
                    <a:pt x="1261" y="4621"/>
                  </a:cubicBezTo>
                  <a:lnTo>
                    <a:pt x="2206" y="3298"/>
                  </a:lnTo>
                  <a:cubicBezTo>
                    <a:pt x="2238" y="3266"/>
                    <a:pt x="2269" y="3266"/>
                    <a:pt x="2301" y="3266"/>
                  </a:cubicBezTo>
                  <a:close/>
                  <a:moveTo>
                    <a:pt x="4055" y="1"/>
                  </a:moveTo>
                  <a:cubicBezTo>
                    <a:pt x="3400" y="1"/>
                    <a:pt x="2703" y="167"/>
                    <a:pt x="2049" y="494"/>
                  </a:cubicBezTo>
                  <a:cubicBezTo>
                    <a:pt x="1957" y="483"/>
                    <a:pt x="1867" y="478"/>
                    <a:pt x="1779" y="478"/>
                  </a:cubicBezTo>
                  <a:cubicBezTo>
                    <a:pt x="1354" y="478"/>
                    <a:pt x="976" y="600"/>
                    <a:pt x="662" y="809"/>
                  </a:cubicBezTo>
                  <a:cubicBezTo>
                    <a:pt x="347" y="1061"/>
                    <a:pt x="1" y="1534"/>
                    <a:pt x="1" y="2384"/>
                  </a:cubicBezTo>
                  <a:cubicBezTo>
                    <a:pt x="1" y="2857"/>
                    <a:pt x="95" y="3613"/>
                    <a:pt x="347" y="4621"/>
                  </a:cubicBezTo>
                  <a:cubicBezTo>
                    <a:pt x="473" y="4810"/>
                    <a:pt x="536" y="6070"/>
                    <a:pt x="1482" y="7078"/>
                  </a:cubicBezTo>
                  <a:cubicBezTo>
                    <a:pt x="2049" y="7646"/>
                    <a:pt x="2710" y="7961"/>
                    <a:pt x="3403" y="7961"/>
                  </a:cubicBezTo>
                  <a:cubicBezTo>
                    <a:pt x="5136" y="7961"/>
                    <a:pt x="6207" y="6417"/>
                    <a:pt x="6396" y="4621"/>
                  </a:cubicBezTo>
                  <a:cubicBezTo>
                    <a:pt x="6554" y="4085"/>
                    <a:pt x="6774" y="3046"/>
                    <a:pt x="6806" y="2447"/>
                  </a:cubicBezTo>
                  <a:cubicBezTo>
                    <a:pt x="6806" y="1565"/>
                    <a:pt x="6459" y="872"/>
                    <a:pt x="5703" y="431"/>
                  </a:cubicBezTo>
                  <a:cubicBezTo>
                    <a:pt x="5234" y="143"/>
                    <a:pt x="4662" y="1"/>
                    <a:pt x="405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9" name="Google Shape;6089;p71"/>
            <p:cNvSpPr/>
            <p:nvPr/>
          </p:nvSpPr>
          <p:spPr>
            <a:xfrm>
              <a:off x="-64406125" y="3559050"/>
              <a:ext cx="318225" cy="117975"/>
            </a:xfrm>
            <a:custGeom>
              <a:avLst/>
              <a:gdLst/>
              <a:ahLst/>
              <a:cxnLst/>
              <a:rect l="l" t="t" r="r" b="b"/>
              <a:pathLst>
                <a:path w="12729" h="4719" extrusionOk="0">
                  <a:moveTo>
                    <a:pt x="4474" y="1001"/>
                  </a:moveTo>
                  <a:lnTo>
                    <a:pt x="5797" y="2293"/>
                  </a:lnTo>
                  <a:lnTo>
                    <a:pt x="5199" y="2891"/>
                  </a:lnTo>
                  <a:lnTo>
                    <a:pt x="4002" y="1159"/>
                  </a:lnTo>
                  <a:cubicBezTo>
                    <a:pt x="4159" y="1096"/>
                    <a:pt x="4380" y="1064"/>
                    <a:pt x="4474" y="1001"/>
                  </a:cubicBezTo>
                  <a:close/>
                  <a:moveTo>
                    <a:pt x="8318" y="1001"/>
                  </a:moveTo>
                  <a:cubicBezTo>
                    <a:pt x="8475" y="1064"/>
                    <a:pt x="8633" y="1159"/>
                    <a:pt x="8790" y="1190"/>
                  </a:cubicBezTo>
                  <a:lnTo>
                    <a:pt x="7593" y="2891"/>
                  </a:lnTo>
                  <a:lnTo>
                    <a:pt x="6995" y="2293"/>
                  </a:lnTo>
                  <a:lnTo>
                    <a:pt x="8318" y="1001"/>
                  </a:lnTo>
                  <a:close/>
                  <a:moveTo>
                    <a:pt x="10681" y="3112"/>
                  </a:moveTo>
                  <a:cubicBezTo>
                    <a:pt x="10901" y="3112"/>
                    <a:pt x="11059" y="3301"/>
                    <a:pt x="11059" y="3553"/>
                  </a:cubicBezTo>
                  <a:cubicBezTo>
                    <a:pt x="11059" y="3742"/>
                    <a:pt x="10870" y="3931"/>
                    <a:pt x="10681" y="3931"/>
                  </a:cubicBezTo>
                  <a:lnTo>
                    <a:pt x="9578" y="3931"/>
                  </a:lnTo>
                  <a:cubicBezTo>
                    <a:pt x="9326" y="3931"/>
                    <a:pt x="9137" y="3742"/>
                    <a:pt x="9137" y="3553"/>
                  </a:cubicBezTo>
                  <a:cubicBezTo>
                    <a:pt x="9137" y="3301"/>
                    <a:pt x="9326" y="3112"/>
                    <a:pt x="9578" y="3112"/>
                  </a:cubicBezTo>
                  <a:close/>
                  <a:moveTo>
                    <a:pt x="4458" y="1"/>
                  </a:moveTo>
                  <a:cubicBezTo>
                    <a:pt x="4348" y="1"/>
                    <a:pt x="4238" y="40"/>
                    <a:pt x="4159" y="119"/>
                  </a:cubicBezTo>
                  <a:cubicBezTo>
                    <a:pt x="4065" y="245"/>
                    <a:pt x="3939" y="308"/>
                    <a:pt x="3781" y="308"/>
                  </a:cubicBezTo>
                  <a:lnTo>
                    <a:pt x="2395" y="308"/>
                  </a:lnTo>
                  <a:cubicBezTo>
                    <a:pt x="914" y="308"/>
                    <a:pt x="0" y="1442"/>
                    <a:pt x="0" y="2639"/>
                  </a:cubicBezTo>
                  <a:lnTo>
                    <a:pt x="0" y="4341"/>
                  </a:lnTo>
                  <a:cubicBezTo>
                    <a:pt x="0" y="4561"/>
                    <a:pt x="189" y="4719"/>
                    <a:pt x="441" y="4719"/>
                  </a:cubicBezTo>
                  <a:lnTo>
                    <a:pt x="12287" y="4719"/>
                  </a:lnTo>
                  <a:cubicBezTo>
                    <a:pt x="12508" y="4719"/>
                    <a:pt x="12665" y="4530"/>
                    <a:pt x="12665" y="4341"/>
                  </a:cubicBezTo>
                  <a:lnTo>
                    <a:pt x="12665" y="2639"/>
                  </a:lnTo>
                  <a:cubicBezTo>
                    <a:pt x="12728" y="1474"/>
                    <a:pt x="11783" y="371"/>
                    <a:pt x="10303" y="371"/>
                  </a:cubicBezTo>
                  <a:lnTo>
                    <a:pt x="8948" y="371"/>
                  </a:lnTo>
                  <a:cubicBezTo>
                    <a:pt x="8727" y="371"/>
                    <a:pt x="8664" y="277"/>
                    <a:pt x="8538" y="151"/>
                  </a:cubicBezTo>
                  <a:cubicBezTo>
                    <a:pt x="8456" y="52"/>
                    <a:pt x="8339" y="5"/>
                    <a:pt x="8219" y="5"/>
                  </a:cubicBezTo>
                  <a:cubicBezTo>
                    <a:pt x="8110" y="5"/>
                    <a:pt x="7998" y="44"/>
                    <a:pt x="7908" y="119"/>
                  </a:cubicBezTo>
                  <a:lnTo>
                    <a:pt x="6333" y="1694"/>
                  </a:lnTo>
                  <a:lnTo>
                    <a:pt x="4758" y="119"/>
                  </a:lnTo>
                  <a:cubicBezTo>
                    <a:pt x="4679" y="40"/>
                    <a:pt x="4569" y="1"/>
                    <a:pt x="445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90" name="Google Shape;6090;p71"/>
          <p:cNvSpPr/>
          <p:nvPr/>
        </p:nvSpPr>
        <p:spPr>
          <a:xfrm>
            <a:off x="1801771" y="1975400"/>
            <a:ext cx="241524" cy="367261"/>
          </a:xfrm>
          <a:custGeom>
            <a:avLst/>
            <a:gdLst/>
            <a:ahLst/>
            <a:cxnLst/>
            <a:rect l="l" t="t" r="r" b="b"/>
            <a:pathLst>
              <a:path w="8350" h="12697" extrusionOk="0">
                <a:moveTo>
                  <a:pt x="4222" y="1166"/>
                </a:moveTo>
                <a:cubicBezTo>
                  <a:pt x="4443" y="1166"/>
                  <a:pt x="4600" y="1386"/>
                  <a:pt x="4600" y="1607"/>
                </a:cubicBezTo>
                <a:lnTo>
                  <a:pt x="4600" y="1890"/>
                </a:lnTo>
                <a:cubicBezTo>
                  <a:pt x="5073" y="2048"/>
                  <a:pt x="5451" y="2520"/>
                  <a:pt x="5451" y="3088"/>
                </a:cubicBezTo>
                <a:cubicBezTo>
                  <a:pt x="5451" y="3308"/>
                  <a:pt x="5231" y="3497"/>
                  <a:pt x="5010" y="3497"/>
                </a:cubicBezTo>
                <a:cubicBezTo>
                  <a:pt x="4758" y="3497"/>
                  <a:pt x="4600" y="3308"/>
                  <a:pt x="4600" y="3088"/>
                </a:cubicBezTo>
                <a:cubicBezTo>
                  <a:pt x="4600" y="2835"/>
                  <a:pt x="4411" y="2678"/>
                  <a:pt x="4222" y="2678"/>
                </a:cubicBezTo>
                <a:cubicBezTo>
                  <a:pt x="3970" y="2678"/>
                  <a:pt x="3781" y="2867"/>
                  <a:pt x="3781" y="3088"/>
                </a:cubicBezTo>
                <a:cubicBezTo>
                  <a:pt x="3781" y="3308"/>
                  <a:pt x="4096" y="3529"/>
                  <a:pt x="4443" y="3781"/>
                </a:cubicBezTo>
                <a:cubicBezTo>
                  <a:pt x="4884" y="4096"/>
                  <a:pt x="5451" y="4505"/>
                  <a:pt x="5451" y="5167"/>
                </a:cubicBezTo>
                <a:cubicBezTo>
                  <a:pt x="5451" y="5702"/>
                  <a:pt x="5073" y="6143"/>
                  <a:pt x="4600" y="6333"/>
                </a:cubicBezTo>
                <a:lnTo>
                  <a:pt x="4600" y="6616"/>
                </a:lnTo>
                <a:cubicBezTo>
                  <a:pt x="4600" y="6868"/>
                  <a:pt x="4411" y="7026"/>
                  <a:pt x="4222" y="7026"/>
                </a:cubicBezTo>
                <a:cubicBezTo>
                  <a:pt x="3970" y="7026"/>
                  <a:pt x="3781" y="6805"/>
                  <a:pt x="3781" y="6616"/>
                </a:cubicBezTo>
                <a:lnTo>
                  <a:pt x="3781" y="6333"/>
                </a:lnTo>
                <a:cubicBezTo>
                  <a:pt x="3309" y="6143"/>
                  <a:pt x="2962" y="5702"/>
                  <a:pt x="2962" y="5167"/>
                </a:cubicBezTo>
                <a:cubicBezTo>
                  <a:pt x="2962" y="4915"/>
                  <a:pt x="3151" y="4757"/>
                  <a:pt x="3372" y="4757"/>
                </a:cubicBezTo>
                <a:cubicBezTo>
                  <a:pt x="3624" y="4757"/>
                  <a:pt x="3781" y="4978"/>
                  <a:pt x="3781" y="5167"/>
                </a:cubicBezTo>
                <a:cubicBezTo>
                  <a:pt x="3781" y="5387"/>
                  <a:pt x="3970" y="5608"/>
                  <a:pt x="4222" y="5608"/>
                </a:cubicBezTo>
                <a:cubicBezTo>
                  <a:pt x="4443" y="5608"/>
                  <a:pt x="4600" y="5387"/>
                  <a:pt x="4600" y="5167"/>
                </a:cubicBezTo>
                <a:cubicBezTo>
                  <a:pt x="4600" y="4915"/>
                  <a:pt x="4285" y="4694"/>
                  <a:pt x="3939" y="4442"/>
                </a:cubicBezTo>
                <a:cubicBezTo>
                  <a:pt x="3498" y="4127"/>
                  <a:pt x="2962" y="3749"/>
                  <a:pt x="2962" y="3088"/>
                </a:cubicBezTo>
                <a:cubicBezTo>
                  <a:pt x="2962" y="2520"/>
                  <a:pt x="3309" y="2079"/>
                  <a:pt x="3781" y="1890"/>
                </a:cubicBezTo>
                <a:lnTo>
                  <a:pt x="3781" y="1607"/>
                </a:lnTo>
                <a:cubicBezTo>
                  <a:pt x="3781" y="1386"/>
                  <a:pt x="3970" y="1166"/>
                  <a:pt x="4222" y="1166"/>
                </a:cubicBezTo>
                <a:close/>
                <a:moveTo>
                  <a:pt x="4222" y="0"/>
                </a:moveTo>
                <a:cubicBezTo>
                  <a:pt x="1923" y="0"/>
                  <a:pt x="64" y="1859"/>
                  <a:pt x="64" y="4127"/>
                </a:cubicBezTo>
                <a:cubicBezTo>
                  <a:pt x="64" y="6270"/>
                  <a:pt x="1733" y="8034"/>
                  <a:pt x="3781" y="8223"/>
                </a:cubicBezTo>
                <a:lnTo>
                  <a:pt x="3781" y="9767"/>
                </a:lnTo>
                <a:cubicBezTo>
                  <a:pt x="3655" y="9609"/>
                  <a:pt x="3529" y="9483"/>
                  <a:pt x="3372" y="9325"/>
                </a:cubicBezTo>
                <a:cubicBezTo>
                  <a:pt x="2647" y="8601"/>
                  <a:pt x="1576" y="8128"/>
                  <a:pt x="442" y="8128"/>
                </a:cubicBezTo>
                <a:cubicBezTo>
                  <a:pt x="190" y="8128"/>
                  <a:pt x="32" y="8317"/>
                  <a:pt x="32" y="8506"/>
                </a:cubicBezTo>
                <a:cubicBezTo>
                  <a:pt x="1" y="9609"/>
                  <a:pt x="442" y="10617"/>
                  <a:pt x="1261" y="11468"/>
                </a:cubicBezTo>
                <a:cubicBezTo>
                  <a:pt x="2049" y="12255"/>
                  <a:pt x="3057" y="12696"/>
                  <a:pt x="4096" y="12696"/>
                </a:cubicBezTo>
                <a:lnTo>
                  <a:pt x="4159" y="12696"/>
                </a:lnTo>
                <a:cubicBezTo>
                  <a:pt x="5231" y="12696"/>
                  <a:pt x="6302" y="12287"/>
                  <a:pt x="7089" y="11468"/>
                </a:cubicBezTo>
                <a:cubicBezTo>
                  <a:pt x="7877" y="10680"/>
                  <a:pt x="8318" y="9641"/>
                  <a:pt x="8318" y="8506"/>
                </a:cubicBezTo>
                <a:cubicBezTo>
                  <a:pt x="8350" y="8317"/>
                  <a:pt x="8160" y="8128"/>
                  <a:pt x="7940" y="8128"/>
                </a:cubicBezTo>
                <a:cubicBezTo>
                  <a:pt x="7871" y="8124"/>
                  <a:pt x="7801" y="8122"/>
                  <a:pt x="7733" y="8122"/>
                </a:cubicBezTo>
                <a:cubicBezTo>
                  <a:pt x="6711" y="8122"/>
                  <a:pt x="5778" y="8558"/>
                  <a:pt x="5010" y="9325"/>
                </a:cubicBezTo>
                <a:cubicBezTo>
                  <a:pt x="4852" y="9483"/>
                  <a:pt x="4726" y="9609"/>
                  <a:pt x="4600" y="9767"/>
                </a:cubicBezTo>
                <a:lnTo>
                  <a:pt x="4600" y="8223"/>
                </a:lnTo>
                <a:cubicBezTo>
                  <a:pt x="6680" y="8034"/>
                  <a:pt x="8350" y="6270"/>
                  <a:pt x="8350" y="4127"/>
                </a:cubicBezTo>
                <a:cubicBezTo>
                  <a:pt x="8350" y="1859"/>
                  <a:pt x="6491" y="0"/>
                  <a:pt x="4222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91" name="Google Shape;6091;p71"/>
          <p:cNvGrpSpPr/>
          <p:nvPr/>
        </p:nvGrpSpPr>
        <p:grpSpPr>
          <a:xfrm>
            <a:off x="1739027" y="2404781"/>
            <a:ext cx="367261" cy="366364"/>
            <a:chOff x="-64410850" y="4094450"/>
            <a:chExt cx="317425" cy="316650"/>
          </a:xfrm>
        </p:grpSpPr>
        <p:sp>
          <p:nvSpPr>
            <p:cNvPr id="6092" name="Google Shape;6092;p71"/>
            <p:cNvSpPr/>
            <p:nvPr/>
          </p:nvSpPr>
          <p:spPr>
            <a:xfrm>
              <a:off x="-64410850" y="4348850"/>
              <a:ext cx="317425" cy="62250"/>
            </a:xfrm>
            <a:custGeom>
              <a:avLst/>
              <a:gdLst/>
              <a:ahLst/>
              <a:cxnLst/>
              <a:rect l="l" t="t" r="r" b="b"/>
              <a:pathLst>
                <a:path w="12697" h="2490" extrusionOk="0">
                  <a:moveTo>
                    <a:pt x="3403" y="0"/>
                  </a:moveTo>
                  <a:cubicBezTo>
                    <a:pt x="2741" y="0"/>
                    <a:pt x="2206" y="536"/>
                    <a:pt x="2206" y="1229"/>
                  </a:cubicBezTo>
                  <a:lnTo>
                    <a:pt x="2206" y="1639"/>
                  </a:lnTo>
                  <a:lnTo>
                    <a:pt x="410" y="1639"/>
                  </a:lnTo>
                  <a:cubicBezTo>
                    <a:pt x="189" y="1639"/>
                    <a:pt x="0" y="1859"/>
                    <a:pt x="0" y="2048"/>
                  </a:cubicBezTo>
                  <a:cubicBezTo>
                    <a:pt x="0" y="2269"/>
                    <a:pt x="189" y="2489"/>
                    <a:pt x="410" y="2489"/>
                  </a:cubicBezTo>
                  <a:lnTo>
                    <a:pt x="12287" y="2489"/>
                  </a:lnTo>
                  <a:cubicBezTo>
                    <a:pt x="12508" y="2489"/>
                    <a:pt x="12697" y="2269"/>
                    <a:pt x="12697" y="2048"/>
                  </a:cubicBezTo>
                  <a:cubicBezTo>
                    <a:pt x="12634" y="1859"/>
                    <a:pt x="12445" y="1639"/>
                    <a:pt x="12193" y="1639"/>
                  </a:cubicBezTo>
                  <a:lnTo>
                    <a:pt x="10429" y="1639"/>
                  </a:lnTo>
                  <a:lnTo>
                    <a:pt x="10429" y="1229"/>
                  </a:lnTo>
                  <a:cubicBezTo>
                    <a:pt x="10429" y="536"/>
                    <a:pt x="9861" y="0"/>
                    <a:pt x="920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3" name="Google Shape;6093;p71"/>
            <p:cNvSpPr/>
            <p:nvPr/>
          </p:nvSpPr>
          <p:spPr>
            <a:xfrm>
              <a:off x="-64315550" y="4094450"/>
              <a:ext cx="122100" cy="192200"/>
            </a:xfrm>
            <a:custGeom>
              <a:avLst/>
              <a:gdLst/>
              <a:ahLst/>
              <a:cxnLst/>
              <a:rect l="l" t="t" r="r" b="b"/>
              <a:pathLst>
                <a:path w="4884" h="7688" extrusionOk="0">
                  <a:moveTo>
                    <a:pt x="2489" y="0"/>
                  </a:moveTo>
                  <a:cubicBezTo>
                    <a:pt x="2269" y="0"/>
                    <a:pt x="2080" y="189"/>
                    <a:pt x="2080" y="410"/>
                  </a:cubicBezTo>
                  <a:lnTo>
                    <a:pt x="2080" y="819"/>
                  </a:lnTo>
                  <a:lnTo>
                    <a:pt x="1639" y="819"/>
                  </a:lnTo>
                  <a:cubicBezTo>
                    <a:pt x="1418" y="819"/>
                    <a:pt x="1261" y="1040"/>
                    <a:pt x="1261" y="1229"/>
                  </a:cubicBezTo>
                  <a:cubicBezTo>
                    <a:pt x="1261" y="1450"/>
                    <a:pt x="1450" y="1670"/>
                    <a:pt x="1639" y="1670"/>
                  </a:cubicBezTo>
                  <a:lnTo>
                    <a:pt x="2080" y="1670"/>
                  </a:lnTo>
                  <a:lnTo>
                    <a:pt x="2080" y="2489"/>
                  </a:lnTo>
                  <a:lnTo>
                    <a:pt x="1481" y="2489"/>
                  </a:lnTo>
                  <a:cubicBezTo>
                    <a:pt x="820" y="2489"/>
                    <a:pt x="347" y="3151"/>
                    <a:pt x="599" y="3781"/>
                  </a:cubicBezTo>
                  <a:cubicBezTo>
                    <a:pt x="662" y="3970"/>
                    <a:pt x="694" y="4222"/>
                    <a:pt x="788" y="4411"/>
                  </a:cubicBezTo>
                  <a:lnTo>
                    <a:pt x="473" y="4411"/>
                  </a:lnTo>
                  <a:cubicBezTo>
                    <a:pt x="221" y="4411"/>
                    <a:pt x="63" y="4632"/>
                    <a:pt x="63" y="4821"/>
                  </a:cubicBezTo>
                  <a:cubicBezTo>
                    <a:pt x="0" y="5010"/>
                    <a:pt x="158" y="5199"/>
                    <a:pt x="379" y="5199"/>
                  </a:cubicBezTo>
                  <a:lnTo>
                    <a:pt x="820" y="5199"/>
                  </a:lnTo>
                  <a:cubicBezTo>
                    <a:pt x="851" y="6081"/>
                    <a:pt x="694" y="6900"/>
                    <a:pt x="316" y="7687"/>
                  </a:cubicBezTo>
                  <a:lnTo>
                    <a:pt x="4569" y="7687"/>
                  </a:lnTo>
                  <a:cubicBezTo>
                    <a:pt x="4159" y="6900"/>
                    <a:pt x="4002" y="6081"/>
                    <a:pt x="4065" y="5199"/>
                  </a:cubicBezTo>
                  <a:lnTo>
                    <a:pt x="4474" y="5199"/>
                  </a:lnTo>
                  <a:cubicBezTo>
                    <a:pt x="4726" y="5199"/>
                    <a:pt x="4884" y="5010"/>
                    <a:pt x="4884" y="4821"/>
                  </a:cubicBezTo>
                  <a:cubicBezTo>
                    <a:pt x="4884" y="4568"/>
                    <a:pt x="4695" y="4411"/>
                    <a:pt x="4474" y="4411"/>
                  </a:cubicBezTo>
                  <a:lnTo>
                    <a:pt x="4159" y="4411"/>
                  </a:lnTo>
                  <a:cubicBezTo>
                    <a:pt x="4222" y="4222"/>
                    <a:pt x="4285" y="3970"/>
                    <a:pt x="4380" y="3781"/>
                  </a:cubicBezTo>
                  <a:cubicBezTo>
                    <a:pt x="4600" y="3151"/>
                    <a:pt x="4128" y="2489"/>
                    <a:pt x="3466" y="2489"/>
                  </a:cubicBezTo>
                  <a:lnTo>
                    <a:pt x="2867" y="2489"/>
                  </a:lnTo>
                  <a:lnTo>
                    <a:pt x="2867" y="1670"/>
                  </a:lnTo>
                  <a:lnTo>
                    <a:pt x="3309" y="1670"/>
                  </a:lnTo>
                  <a:cubicBezTo>
                    <a:pt x="3561" y="1670"/>
                    <a:pt x="3687" y="1450"/>
                    <a:pt x="3687" y="1229"/>
                  </a:cubicBezTo>
                  <a:cubicBezTo>
                    <a:pt x="3687" y="977"/>
                    <a:pt x="3498" y="819"/>
                    <a:pt x="3309" y="819"/>
                  </a:cubicBezTo>
                  <a:lnTo>
                    <a:pt x="2867" y="819"/>
                  </a:lnTo>
                  <a:lnTo>
                    <a:pt x="2867" y="410"/>
                  </a:lnTo>
                  <a:cubicBezTo>
                    <a:pt x="2867" y="158"/>
                    <a:pt x="2678" y="0"/>
                    <a:pt x="248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4" name="Google Shape;6094;p71"/>
            <p:cNvSpPr/>
            <p:nvPr/>
          </p:nvSpPr>
          <p:spPr>
            <a:xfrm>
              <a:off x="-64335250" y="4307100"/>
              <a:ext cx="161500" cy="21300"/>
            </a:xfrm>
            <a:custGeom>
              <a:avLst/>
              <a:gdLst/>
              <a:ahLst/>
              <a:cxnLst/>
              <a:rect l="l" t="t" r="r" b="b"/>
              <a:pathLst>
                <a:path w="6460" h="852" extrusionOk="0">
                  <a:moveTo>
                    <a:pt x="1167" y="1"/>
                  </a:moveTo>
                  <a:cubicBezTo>
                    <a:pt x="631" y="1"/>
                    <a:pt x="190" y="379"/>
                    <a:pt x="1" y="851"/>
                  </a:cubicBezTo>
                  <a:lnTo>
                    <a:pt x="6459" y="851"/>
                  </a:lnTo>
                  <a:cubicBezTo>
                    <a:pt x="6302" y="379"/>
                    <a:pt x="5861" y="1"/>
                    <a:pt x="53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95" name="Google Shape;6095;p71"/>
          <p:cNvSpPr/>
          <p:nvPr/>
        </p:nvSpPr>
        <p:spPr>
          <a:xfrm>
            <a:off x="3983247" y="1532300"/>
            <a:ext cx="319882" cy="367463"/>
          </a:xfrm>
          <a:custGeom>
            <a:avLst/>
            <a:gdLst/>
            <a:ahLst/>
            <a:cxnLst/>
            <a:rect l="l" t="t" r="r" b="b"/>
            <a:pathLst>
              <a:path w="11059" h="12704" extrusionOk="0">
                <a:moveTo>
                  <a:pt x="5545" y="3449"/>
                </a:moveTo>
                <a:cubicBezTo>
                  <a:pt x="5797" y="3449"/>
                  <a:pt x="5955" y="3638"/>
                  <a:pt x="5955" y="3859"/>
                </a:cubicBezTo>
                <a:lnTo>
                  <a:pt x="5955" y="4111"/>
                </a:lnTo>
                <a:cubicBezTo>
                  <a:pt x="6427" y="4268"/>
                  <a:pt x="6774" y="4741"/>
                  <a:pt x="6774" y="5308"/>
                </a:cubicBezTo>
                <a:cubicBezTo>
                  <a:pt x="6774" y="5528"/>
                  <a:pt x="6585" y="5749"/>
                  <a:pt x="6333" y="5749"/>
                </a:cubicBezTo>
                <a:cubicBezTo>
                  <a:pt x="6081" y="5749"/>
                  <a:pt x="5955" y="5528"/>
                  <a:pt x="5955" y="5308"/>
                </a:cubicBezTo>
                <a:cubicBezTo>
                  <a:pt x="5955" y="5056"/>
                  <a:pt x="5734" y="4898"/>
                  <a:pt x="5545" y="4898"/>
                </a:cubicBezTo>
                <a:cubicBezTo>
                  <a:pt x="5293" y="4898"/>
                  <a:pt x="5104" y="5119"/>
                  <a:pt x="5104" y="5308"/>
                </a:cubicBezTo>
                <a:cubicBezTo>
                  <a:pt x="5104" y="5528"/>
                  <a:pt x="5419" y="5780"/>
                  <a:pt x="5766" y="6001"/>
                </a:cubicBezTo>
                <a:cubicBezTo>
                  <a:pt x="6207" y="6316"/>
                  <a:pt x="6774" y="6725"/>
                  <a:pt x="6774" y="7387"/>
                </a:cubicBezTo>
                <a:cubicBezTo>
                  <a:pt x="6774" y="7954"/>
                  <a:pt x="6427" y="8364"/>
                  <a:pt x="5923" y="8584"/>
                </a:cubicBezTo>
                <a:lnTo>
                  <a:pt x="5923" y="8836"/>
                </a:lnTo>
                <a:cubicBezTo>
                  <a:pt x="5923" y="9088"/>
                  <a:pt x="5734" y="9246"/>
                  <a:pt x="5545" y="9246"/>
                </a:cubicBezTo>
                <a:cubicBezTo>
                  <a:pt x="5293" y="9246"/>
                  <a:pt x="5104" y="9057"/>
                  <a:pt x="5104" y="8836"/>
                </a:cubicBezTo>
                <a:lnTo>
                  <a:pt x="5104" y="8584"/>
                </a:lnTo>
                <a:cubicBezTo>
                  <a:pt x="4632" y="8427"/>
                  <a:pt x="4285" y="7954"/>
                  <a:pt x="4285" y="7387"/>
                </a:cubicBezTo>
                <a:cubicBezTo>
                  <a:pt x="4285" y="7167"/>
                  <a:pt x="4474" y="7009"/>
                  <a:pt x="4726" y="7009"/>
                </a:cubicBezTo>
                <a:cubicBezTo>
                  <a:pt x="4947" y="7009"/>
                  <a:pt x="5104" y="7198"/>
                  <a:pt x="5104" y="7387"/>
                </a:cubicBezTo>
                <a:cubicBezTo>
                  <a:pt x="5104" y="7639"/>
                  <a:pt x="5293" y="7828"/>
                  <a:pt x="5545" y="7828"/>
                </a:cubicBezTo>
                <a:cubicBezTo>
                  <a:pt x="5766" y="7828"/>
                  <a:pt x="5923" y="7639"/>
                  <a:pt x="5923" y="7387"/>
                </a:cubicBezTo>
                <a:cubicBezTo>
                  <a:pt x="5923" y="7167"/>
                  <a:pt x="5608" y="6914"/>
                  <a:pt x="5262" y="6694"/>
                </a:cubicBezTo>
                <a:cubicBezTo>
                  <a:pt x="4821" y="6379"/>
                  <a:pt x="4285" y="5969"/>
                  <a:pt x="4285" y="5308"/>
                </a:cubicBezTo>
                <a:cubicBezTo>
                  <a:pt x="4285" y="4741"/>
                  <a:pt x="4632" y="4331"/>
                  <a:pt x="5104" y="4111"/>
                </a:cubicBezTo>
                <a:lnTo>
                  <a:pt x="5104" y="3859"/>
                </a:lnTo>
                <a:cubicBezTo>
                  <a:pt x="5104" y="3606"/>
                  <a:pt x="5293" y="3449"/>
                  <a:pt x="5545" y="3449"/>
                </a:cubicBezTo>
                <a:close/>
                <a:moveTo>
                  <a:pt x="10651" y="1"/>
                </a:moveTo>
                <a:cubicBezTo>
                  <a:pt x="10562" y="1"/>
                  <a:pt x="10473" y="34"/>
                  <a:pt x="10397" y="109"/>
                </a:cubicBezTo>
                <a:cubicBezTo>
                  <a:pt x="9389" y="834"/>
                  <a:pt x="8538" y="960"/>
                  <a:pt x="8034" y="960"/>
                </a:cubicBezTo>
                <a:cubicBezTo>
                  <a:pt x="7310" y="960"/>
                  <a:pt x="6396" y="645"/>
                  <a:pt x="5766" y="172"/>
                </a:cubicBezTo>
                <a:cubicBezTo>
                  <a:pt x="5703" y="109"/>
                  <a:pt x="5616" y="78"/>
                  <a:pt x="5526" y="78"/>
                </a:cubicBezTo>
                <a:cubicBezTo>
                  <a:pt x="5435" y="78"/>
                  <a:pt x="5341" y="109"/>
                  <a:pt x="5262" y="172"/>
                </a:cubicBezTo>
                <a:cubicBezTo>
                  <a:pt x="4632" y="645"/>
                  <a:pt x="3781" y="960"/>
                  <a:pt x="3025" y="960"/>
                </a:cubicBezTo>
                <a:cubicBezTo>
                  <a:pt x="2237" y="960"/>
                  <a:pt x="1418" y="645"/>
                  <a:pt x="662" y="109"/>
                </a:cubicBezTo>
                <a:cubicBezTo>
                  <a:pt x="582" y="47"/>
                  <a:pt x="495" y="20"/>
                  <a:pt x="411" y="20"/>
                </a:cubicBezTo>
                <a:cubicBezTo>
                  <a:pt x="196" y="20"/>
                  <a:pt x="0" y="198"/>
                  <a:pt x="0" y="424"/>
                </a:cubicBezTo>
                <a:lnTo>
                  <a:pt x="0" y="5276"/>
                </a:lnTo>
                <a:cubicBezTo>
                  <a:pt x="0" y="8616"/>
                  <a:pt x="2143" y="11609"/>
                  <a:pt x="5388" y="12680"/>
                </a:cubicBezTo>
                <a:cubicBezTo>
                  <a:pt x="5419" y="12696"/>
                  <a:pt x="5459" y="12703"/>
                  <a:pt x="5506" y="12703"/>
                </a:cubicBezTo>
                <a:cubicBezTo>
                  <a:pt x="5553" y="12703"/>
                  <a:pt x="5608" y="12696"/>
                  <a:pt x="5671" y="12680"/>
                </a:cubicBezTo>
                <a:cubicBezTo>
                  <a:pt x="8885" y="11609"/>
                  <a:pt x="11059" y="8616"/>
                  <a:pt x="11059" y="5276"/>
                </a:cubicBezTo>
                <a:lnTo>
                  <a:pt x="11059" y="424"/>
                </a:lnTo>
                <a:cubicBezTo>
                  <a:pt x="11059" y="182"/>
                  <a:pt x="10858" y="1"/>
                  <a:pt x="10651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96" name="Google Shape;6096;p71"/>
          <p:cNvGrpSpPr/>
          <p:nvPr/>
        </p:nvGrpSpPr>
        <p:grpSpPr>
          <a:xfrm>
            <a:off x="3960575" y="1974854"/>
            <a:ext cx="365467" cy="368389"/>
            <a:chOff x="-62516625" y="3743175"/>
            <a:chExt cx="315875" cy="318400"/>
          </a:xfrm>
        </p:grpSpPr>
        <p:sp>
          <p:nvSpPr>
            <p:cNvPr id="6097" name="Google Shape;6097;p71"/>
            <p:cNvSpPr/>
            <p:nvPr/>
          </p:nvSpPr>
          <p:spPr>
            <a:xfrm>
              <a:off x="-62334675" y="3884950"/>
              <a:ext cx="62250" cy="145725"/>
            </a:xfrm>
            <a:custGeom>
              <a:avLst/>
              <a:gdLst/>
              <a:ahLst/>
              <a:cxnLst/>
              <a:rect l="l" t="t" r="r" b="b"/>
              <a:pathLst>
                <a:path w="2490" h="5829" extrusionOk="0">
                  <a:moveTo>
                    <a:pt x="1229" y="0"/>
                  </a:moveTo>
                  <a:cubicBezTo>
                    <a:pt x="977" y="0"/>
                    <a:pt x="820" y="189"/>
                    <a:pt x="820" y="410"/>
                  </a:cubicBezTo>
                  <a:lnTo>
                    <a:pt x="820" y="662"/>
                  </a:lnTo>
                  <a:cubicBezTo>
                    <a:pt x="347" y="819"/>
                    <a:pt x="0" y="1292"/>
                    <a:pt x="0" y="1859"/>
                  </a:cubicBezTo>
                  <a:cubicBezTo>
                    <a:pt x="0" y="2520"/>
                    <a:pt x="536" y="2930"/>
                    <a:pt x="977" y="3245"/>
                  </a:cubicBezTo>
                  <a:cubicBezTo>
                    <a:pt x="1292" y="3466"/>
                    <a:pt x="1639" y="3718"/>
                    <a:pt x="1639" y="3938"/>
                  </a:cubicBezTo>
                  <a:cubicBezTo>
                    <a:pt x="1639" y="4190"/>
                    <a:pt x="1450" y="4348"/>
                    <a:pt x="1229" y="4348"/>
                  </a:cubicBezTo>
                  <a:cubicBezTo>
                    <a:pt x="977" y="4348"/>
                    <a:pt x="820" y="4127"/>
                    <a:pt x="820" y="3938"/>
                  </a:cubicBezTo>
                  <a:cubicBezTo>
                    <a:pt x="820" y="3718"/>
                    <a:pt x="631" y="3497"/>
                    <a:pt x="442" y="3497"/>
                  </a:cubicBezTo>
                  <a:cubicBezTo>
                    <a:pt x="221" y="3497"/>
                    <a:pt x="0" y="3718"/>
                    <a:pt x="0" y="3938"/>
                  </a:cubicBezTo>
                  <a:cubicBezTo>
                    <a:pt x="0" y="4505"/>
                    <a:pt x="347" y="4915"/>
                    <a:pt x="820" y="5135"/>
                  </a:cubicBezTo>
                  <a:lnTo>
                    <a:pt x="820" y="5387"/>
                  </a:lnTo>
                  <a:cubicBezTo>
                    <a:pt x="820" y="5639"/>
                    <a:pt x="1009" y="5828"/>
                    <a:pt x="1229" y="5828"/>
                  </a:cubicBezTo>
                  <a:cubicBezTo>
                    <a:pt x="1450" y="5828"/>
                    <a:pt x="1639" y="5639"/>
                    <a:pt x="1639" y="5387"/>
                  </a:cubicBezTo>
                  <a:lnTo>
                    <a:pt x="1639" y="5135"/>
                  </a:lnTo>
                  <a:cubicBezTo>
                    <a:pt x="2111" y="4978"/>
                    <a:pt x="2489" y="4505"/>
                    <a:pt x="2489" y="3938"/>
                  </a:cubicBezTo>
                  <a:cubicBezTo>
                    <a:pt x="2489" y="3277"/>
                    <a:pt x="1922" y="2867"/>
                    <a:pt x="1481" y="2552"/>
                  </a:cubicBezTo>
                  <a:cubicBezTo>
                    <a:pt x="1166" y="2331"/>
                    <a:pt x="820" y="2079"/>
                    <a:pt x="820" y="1859"/>
                  </a:cubicBezTo>
                  <a:cubicBezTo>
                    <a:pt x="820" y="1607"/>
                    <a:pt x="1009" y="1418"/>
                    <a:pt x="1229" y="1418"/>
                  </a:cubicBezTo>
                  <a:cubicBezTo>
                    <a:pt x="1450" y="1418"/>
                    <a:pt x="1639" y="1607"/>
                    <a:pt x="1639" y="1859"/>
                  </a:cubicBezTo>
                  <a:cubicBezTo>
                    <a:pt x="1639" y="2079"/>
                    <a:pt x="1859" y="2237"/>
                    <a:pt x="2048" y="2237"/>
                  </a:cubicBezTo>
                  <a:cubicBezTo>
                    <a:pt x="2237" y="2237"/>
                    <a:pt x="2489" y="2048"/>
                    <a:pt x="2489" y="1859"/>
                  </a:cubicBezTo>
                  <a:cubicBezTo>
                    <a:pt x="2489" y="1292"/>
                    <a:pt x="2143" y="882"/>
                    <a:pt x="1639" y="662"/>
                  </a:cubicBezTo>
                  <a:lnTo>
                    <a:pt x="1639" y="410"/>
                  </a:lnTo>
                  <a:cubicBezTo>
                    <a:pt x="1639" y="158"/>
                    <a:pt x="1450" y="0"/>
                    <a:pt x="12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8" name="Google Shape;6098;p71"/>
            <p:cNvSpPr/>
            <p:nvPr/>
          </p:nvSpPr>
          <p:spPr>
            <a:xfrm>
              <a:off x="-62516625" y="3743175"/>
              <a:ext cx="315875" cy="318400"/>
            </a:xfrm>
            <a:custGeom>
              <a:avLst/>
              <a:gdLst/>
              <a:ahLst/>
              <a:cxnLst/>
              <a:rect l="l" t="t" r="r" b="b"/>
              <a:pathLst>
                <a:path w="12635" h="12736" extrusionOk="0">
                  <a:moveTo>
                    <a:pt x="4632" y="3308"/>
                  </a:moveTo>
                  <a:cubicBezTo>
                    <a:pt x="5388" y="3308"/>
                    <a:pt x="6018" y="3938"/>
                    <a:pt x="6018" y="4694"/>
                  </a:cubicBezTo>
                  <a:cubicBezTo>
                    <a:pt x="6018" y="5450"/>
                    <a:pt x="5420" y="6049"/>
                    <a:pt x="4632" y="6049"/>
                  </a:cubicBezTo>
                  <a:cubicBezTo>
                    <a:pt x="3876" y="6049"/>
                    <a:pt x="3246" y="5419"/>
                    <a:pt x="3246" y="4694"/>
                  </a:cubicBezTo>
                  <a:cubicBezTo>
                    <a:pt x="3246" y="3938"/>
                    <a:pt x="3876" y="3308"/>
                    <a:pt x="4632" y="3308"/>
                  </a:cubicBezTo>
                  <a:close/>
                  <a:moveTo>
                    <a:pt x="8507" y="5230"/>
                  </a:moveTo>
                  <a:cubicBezTo>
                    <a:pt x="10303" y="5230"/>
                    <a:pt x="11815" y="6742"/>
                    <a:pt x="11815" y="8538"/>
                  </a:cubicBezTo>
                  <a:cubicBezTo>
                    <a:pt x="11815" y="10365"/>
                    <a:pt x="10334" y="11846"/>
                    <a:pt x="8507" y="11846"/>
                  </a:cubicBezTo>
                  <a:cubicBezTo>
                    <a:pt x="6680" y="11846"/>
                    <a:pt x="5199" y="10365"/>
                    <a:pt x="5199" y="8538"/>
                  </a:cubicBezTo>
                  <a:cubicBezTo>
                    <a:pt x="5199" y="6742"/>
                    <a:pt x="6680" y="5230"/>
                    <a:pt x="8507" y="5230"/>
                  </a:cubicBezTo>
                  <a:close/>
                  <a:moveTo>
                    <a:pt x="4664" y="0"/>
                  </a:moveTo>
                  <a:cubicBezTo>
                    <a:pt x="2080" y="0"/>
                    <a:pt x="1" y="2079"/>
                    <a:pt x="1" y="4694"/>
                  </a:cubicBezTo>
                  <a:cubicBezTo>
                    <a:pt x="1" y="5703"/>
                    <a:pt x="316" y="6711"/>
                    <a:pt x="914" y="7498"/>
                  </a:cubicBezTo>
                  <a:lnTo>
                    <a:pt x="4317" y="12571"/>
                  </a:lnTo>
                  <a:cubicBezTo>
                    <a:pt x="4396" y="12681"/>
                    <a:pt x="4530" y="12736"/>
                    <a:pt x="4660" y="12736"/>
                  </a:cubicBezTo>
                  <a:cubicBezTo>
                    <a:pt x="4790" y="12736"/>
                    <a:pt x="4916" y="12681"/>
                    <a:pt x="4979" y="12571"/>
                  </a:cubicBezTo>
                  <a:lnTo>
                    <a:pt x="5672" y="11531"/>
                  </a:lnTo>
                  <a:cubicBezTo>
                    <a:pt x="6396" y="12256"/>
                    <a:pt x="7404" y="12665"/>
                    <a:pt x="8507" y="12665"/>
                  </a:cubicBezTo>
                  <a:cubicBezTo>
                    <a:pt x="10776" y="12665"/>
                    <a:pt x="12634" y="10838"/>
                    <a:pt x="12634" y="8538"/>
                  </a:cubicBezTo>
                  <a:cubicBezTo>
                    <a:pt x="12634" y="6553"/>
                    <a:pt x="11217" y="4852"/>
                    <a:pt x="9326" y="4474"/>
                  </a:cubicBezTo>
                  <a:lnTo>
                    <a:pt x="9326" y="4222"/>
                  </a:lnTo>
                  <a:cubicBezTo>
                    <a:pt x="9074" y="1796"/>
                    <a:pt x="7089" y="0"/>
                    <a:pt x="466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99" name="Google Shape;6099;p71"/>
          <p:cNvGrpSpPr/>
          <p:nvPr/>
        </p:nvGrpSpPr>
        <p:grpSpPr>
          <a:xfrm>
            <a:off x="3967415" y="2424826"/>
            <a:ext cx="351786" cy="326274"/>
            <a:chOff x="-62511900" y="4129100"/>
            <a:chExt cx="304050" cy="282000"/>
          </a:xfrm>
        </p:grpSpPr>
        <p:sp>
          <p:nvSpPr>
            <p:cNvPr id="6100" name="Google Shape;6100;p71"/>
            <p:cNvSpPr/>
            <p:nvPr/>
          </p:nvSpPr>
          <p:spPr>
            <a:xfrm>
              <a:off x="-62414225" y="4203925"/>
              <a:ext cx="206375" cy="207175"/>
            </a:xfrm>
            <a:custGeom>
              <a:avLst/>
              <a:gdLst/>
              <a:ahLst/>
              <a:cxnLst/>
              <a:rect l="l" t="t" r="r" b="b"/>
              <a:pathLst>
                <a:path w="8255" h="8287" extrusionOk="0">
                  <a:moveTo>
                    <a:pt x="4128" y="1229"/>
                  </a:moveTo>
                  <a:cubicBezTo>
                    <a:pt x="4348" y="1229"/>
                    <a:pt x="4506" y="1418"/>
                    <a:pt x="4506" y="1670"/>
                  </a:cubicBezTo>
                  <a:lnTo>
                    <a:pt x="4506" y="1922"/>
                  </a:lnTo>
                  <a:cubicBezTo>
                    <a:pt x="4978" y="2080"/>
                    <a:pt x="5356" y="2552"/>
                    <a:pt x="5356" y="3119"/>
                  </a:cubicBezTo>
                  <a:cubicBezTo>
                    <a:pt x="5356" y="3340"/>
                    <a:pt x="5136" y="3498"/>
                    <a:pt x="4947" y="3498"/>
                  </a:cubicBezTo>
                  <a:cubicBezTo>
                    <a:pt x="4726" y="3498"/>
                    <a:pt x="4506" y="3308"/>
                    <a:pt x="4506" y="3119"/>
                  </a:cubicBezTo>
                  <a:cubicBezTo>
                    <a:pt x="4506" y="2867"/>
                    <a:pt x="4317" y="2710"/>
                    <a:pt x="4128" y="2710"/>
                  </a:cubicBezTo>
                  <a:cubicBezTo>
                    <a:pt x="3939" y="2710"/>
                    <a:pt x="3687" y="2930"/>
                    <a:pt x="3687" y="3119"/>
                  </a:cubicBezTo>
                  <a:cubicBezTo>
                    <a:pt x="3718" y="3340"/>
                    <a:pt x="4033" y="3592"/>
                    <a:pt x="4411" y="3813"/>
                  </a:cubicBezTo>
                  <a:cubicBezTo>
                    <a:pt x="4821" y="4128"/>
                    <a:pt x="5388" y="4537"/>
                    <a:pt x="5388" y="5199"/>
                  </a:cubicBezTo>
                  <a:cubicBezTo>
                    <a:pt x="5388" y="5766"/>
                    <a:pt x="5041" y="6175"/>
                    <a:pt x="4569" y="6396"/>
                  </a:cubicBezTo>
                  <a:lnTo>
                    <a:pt x="4569" y="6648"/>
                  </a:lnTo>
                  <a:cubicBezTo>
                    <a:pt x="4569" y="6900"/>
                    <a:pt x="4348" y="7089"/>
                    <a:pt x="4159" y="7089"/>
                  </a:cubicBezTo>
                  <a:cubicBezTo>
                    <a:pt x="3970" y="7089"/>
                    <a:pt x="3718" y="6900"/>
                    <a:pt x="3718" y="6648"/>
                  </a:cubicBezTo>
                  <a:lnTo>
                    <a:pt x="3718" y="6396"/>
                  </a:lnTo>
                  <a:cubicBezTo>
                    <a:pt x="3245" y="6238"/>
                    <a:pt x="2899" y="5766"/>
                    <a:pt x="2899" y="5199"/>
                  </a:cubicBezTo>
                  <a:cubicBezTo>
                    <a:pt x="2899" y="4978"/>
                    <a:pt x="3088" y="4821"/>
                    <a:pt x="3308" y="4821"/>
                  </a:cubicBezTo>
                  <a:cubicBezTo>
                    <a:pt x="3498" y="4821"/>
                    <a:pt x="3687" y="5010"/>
                    <a:pt x="3687" y="5199"/>
                  </a:cubicBezTo>
                  <a:cubicBezTo>
                    <a:pt x="3687" y="5451"/>
                    <a:pt x="3876" y="5608"/>
                    <a:pt x="4128" y="5608"/>
                  </a:cubicBezTo>
                  <a:cubicBezTo>
                    <a:pt x="4348" y="5608"/>
                    <a:pt x="4506" y="5388"/>
                    <a:pt x="4506" y="5199"/>
                  </a:cubicBezTo>
                  <a:cubicBezTo>
                    <a:pt x="4506" y="4978"/>
                    <a:pt x="4191" y="4726"/>
                    <a:pt x="3844" y="4506"/>
                  </a:cubicBezTo>
                  <a:cubicBezTo>
                    <a:pt x="3403" y="4191"/>
                    <a:pt x="2867" y="3781"/>
                    <a:pt x="2867" y="3119"/>
                  </a:cubicBezTo>
                  <a:cubicBezTo>
                    <a:pt x="2867" y="2552"/>
                    <a:pt x="3214" y="2143"/>
                    <a:pt x="3687" y="1922"/>
                  </a:cubicBezTo>
                  <a:lnTo>
                    <a:pt x="3687" y="1670"/>
                  </a:lnTo>
                  <a:cubicBezTo>
                    <a:pt x="3687" y="1418"/>
                    <a:pt x="3876" y="1229"/>
                    <a:pt x="4128" y="1229"/>
                  </a:cubicBezTo>
                  <a:close/>
                  <a:moveTo>
                    <a:pt x="4128" y="0"/>
                  </a:moveTo>
                  <a:cubicBezTo>
                    <a:pt x="1828" y="0"/>
                    <a:pt x="0" y="1859"/>
                    <a:pt x="0" y="4128"/>
                  </a:cubicBezTo>
                  <a:cubicBezTo>
                    <a:pt x="0" y="6427"/>
                    <a:pt x="1828" y="8286"/>
                    <a:pt x="4128" y="8286"/>
                  </a:cubicBezTo>
                  <a:cubicBezTo>
                    <a:pt x="6396" y="8286"/>
                    <a:pt x="8255" y="6427"/>
                    <a:pt x="8255" y="4128"/>
                  </a:cubicBezTo>
                  <a:cubicBezTo>
                    <a:pt x="8255" y="1859"/>
                    <a:pt x="6396" y="0"/>
                    <a:pt x="412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1" name="Google Shape;6101;p71"/>
            <p:cNvSpPr/>
            <p:nvPr/>
          </p:nvSpPr>
          <p:spPr>
            <a:xfrm>
              <a:off x="-62511100" y="4129100"/>
              <a:ext cx="159900" cy="74850"/>
            </a:xfrm>
            <a:custGeom>
              <a:avLst/>
              <a:gdLst/>
              <a:ahLst/>
              <a:cxnLst/>
              <a:rect l="l" t="t" r="r" b="b"/>
              <a:pathLst>
                <a:path w="6396" h="2994" extrusionOk="0">
                  <a:moveTo>
                    <a:pt x="3214" y="1"/>
                  </a:moveTo>
                  <a:cubicBezTo>
                    <a:pt x="1450" y="1"/>
                    <a:pt x="0" y="662"/>
                    <a:pt x="0" y="1513"/>
                  </a:cubicBezTo>
                  <a:cubicBezTo>
                    <a:pt x="0" y="2332"/>
                    <a:pt x="1450" y="2993"/>
                    <a:pt x="3214" y="2993"/>
                  </a:cubicBezTo>
                  <a:cubicBezTo>
                    <a:pt x="4947" y="2993"/>
                    <a:pt x="6396" y="2332"/>
                    <a:pt x="6396" y="1513"/>
                  </a:cubicBezTo>
                  <a:cubicBezTo>
                    <a:pt x="6396" y="662"/>
                    <a:pt x="4947" y="1"/>
                    <a:pt x="321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2" name="Google Shape;6102;p71"/>
            <p:cNvSpPr/>
            <p:nvPr/>
          </p:nvSpPr>
          <p:spPr>
            <a:xfrm>
              <a:off x="-62511100" y="4207075"/>
              <a:ext cx="110275" cy="59875"/>
            </a:xfrm>
            <a:custGeom>
              <a:avLst/>
              <a:gdLst/>
              <a:ahLst/>
              <a:cxnLst/>
              <a:rect l="l" t="t" r="r" b="b"/>
              <a:pathLst>
                <a:path w="4411" h="2395" extrusionOk="0">
                  <a:moveTo>
                    <a:pt x="0" y="0"/>
                  </a:moveTo>
                  <a:lnTo>
                    <a:pt x="0" y="1135"/>
                  </a:lnTo>
                  <a:cubicBezTo>
                    <a:pt x="0" y="1450"/>
                    <a:pt x="347" y="1765"/>
                    <a:pt x="882" y="2017"/>
                  </a:cubicBezTo>
                  <a:cubicBezTo>
                    <a:pt x="1355" y="2237"/>
                    <a:pt x="2332" y="2395"/>
                    <a:pt x="3151" y="2395"/>
                  </a:cubicBezTo>
                  <a:lnTo>
                    <a:pt x="3308" y="2395"/>
                  </a:lnTo>
                  <a:cubicBezTo>
                    <a:pt x="3560" y="1733"/>
                    <a:pt x="3907" y="1135"/>
                    <a:pt x="4411" y="631"/>
                  </a:cubicBezTo>
                  <a:lnTo>
                    <a:pt x="4411" y="631"/>
                  </a:lnTo>
                  <a:cubicBezTo>
                    <a:pt x="4033" y="694"/>
                    <a:pt x="3623" y="757"/>
                    <a:pt x="3182" y="757"/>
                  </a:cubicBezTo>
                  <a:cubicBezTo>
                    <a:pt x="2363" y="757"/>
                    <a:pt x="1261" y="599"/>
                    <a:pt x="567" y="316"/>
                  </a:cubicBezTo>
                  <a:cubicBezTo>
                    <a:pt x="347" y="221"/>
                    <a:pt x="158" y="127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3" name="Google Shape;6103;p71"/>
            <p:cNvSpPr/>
            <p:nvPr/>
          </p:nvSpPr>
          <p:spPr>
            <a:xfrm>
              <a:off x="-62511100" y="4329950"/>
              <a:ext cx="106350" cy="59875"/>
            </a:xfrm>
            <a:custGeom>
              <a:avLst/>
              <a:gdLst/>
              <a:ahLst/>
              <a:cxnLst/>
              <a:rect l="l" t="t" r="r" b="b"/>
              <a:pathLst>
                <a:path w="4254" h="2395" extrusionOk="0">
                  <a:moveTo>
                    <a:pt x="0" y="0"/>
                  </a:moveTo>
                  <a:lnTo>
                    <a:pt x="0" y="1197"/>
                  </a:lnTo>
                  <a:cubicBezTo>
                    <a:pt x="0" y="1701"/>
                    <a:pt x="1355" y="2395"/>
                    <a:pt x="3182" y="2395"/>
                  </a:cubicBezTo>
                  <a:cubicBezTo>
                    <a:pt x="3560" y="2395"/>
                    <a:pt x="3907" y="2363"/>
                    <a:pt x="4254" y="2332"/>
                  </a:cubicBezTo>
                  <a:cubicBezTo>
                    <a:pt x="3875" y="1859"/>
                    <a:pt x="3560" y="1355"/>
                    <a:pt x="3340" y="756"/>
                  </a:cubicBezTo>
                  <a:lnTo>
                    <a:pt x="3182" y="756"/>
                  </a:lnTo>
                  <a:cubicBezTo>
                    <a:pt x="2363" y="756"/>
                    <a:pt x="1261" y="599"/>
                    <a:pt x="567" y="315"/>
                  </a:cubicBezTo>
                  <a:cubicBezTo>
                    <a:pt x="347" y="252"/>
                    <a:pt x="158" y="126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4" name="Google Shape;6104;p71"/>
            <p:cNvSpPr/>
            <p:nvPr/>
          </p:nvSpPr>
          <p:spPr>
            <a:xfrm>
              <a:off x="-62511900" y="4268500"/>
              <a:ext cx="78000" cy="60675"/>
            </a:xfrm>
            <a:custGeom>
              <a:avLst/>
              <a:gdLst/>
              <a:ahLst/>
              <a:cxnLst/>
              <a:rect l="l" t="t" r="r" b="b"/>
              <a:pathLst>
                <a:path w="3120" h="2427" extrusionOk="0">
                  <a:moveTo>
                    <a:pt x="1" y="1"/>
                  </a:moveTo>
                  <a:lnTo>
                    <a:pt x="1" y="1167"/>
                  </a:lnTo>
                  <a:lnTo>
                    <a:pt x="32" y="1167"/>
                  </a:lnTo>
                  <a:cubicBezTo>
                    <a:pt x="32" y="1482"/>
                    <a:pt x="379" y="1797"/>
                    <a:pt x="914" y="2017"/>
                  </a:cubicBezTo>
                  <a:cubicBezTo>
                    <a:pt x="1387" y="2238"/>
                    <a:pt x="2332" y="2395"/>
                    <a:pt x="3120" y="2427"/>
                  </a:cubicBezTo>
                  <a:cubicBezTo>
                    <a:pt x="3057" y="2143"/>
                    <a:pt x="3025" y="1860"/>
                    <a:pt x="3025" y="1608"/>
                  </a:cubicBezTo>
                  <a:cubicBezTo>
                    <a:pt x="3025" y="1324"/>
                    <a:pt x="3088" y="1041"/>
                    <a:pt x="3120" y="757"/>
                  </a:cubicBezTo>
                  <a:cubicBezTo>
                    <a:pt x="2332" y="757"/>
                    <a:pt x="1230" y="599"/>
                    <a:pt x="536" y="316"/>
                  </a:cubicBezTo>
                  <a:cubicBezTo>
                    <a:pt x="347" y="253"/>
                    <a:pt x="158" y="127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05" name="Google Shape;6105;p71"/>
          <p:cNvGrpSpPr/>
          <p:nvPr/>
        </p:nvGrpSpPr>
        <p:grpSpPr>
          <a:xfrm>
            <a:off x="2645537" y="2897220"/>
            <a:ext cx="310770" cy="367261"/>
            <a:chOff x="-60597975" y="3367475"/>
            <a:chExt cx="268600" cy="317425"/>
          </a:xfrm>
        </p:grpSpPr>
        <p:sp>
          <p:nvSpPr>
            <p:cNvPr id="6106" name="Google Shape;6106;p71"/>
            <p:cNvSpPr/>
            <p:nvPr/>
          </p:nvSpPr>
          <p:spPr>
            <a:xfrm>
              <a:off x="-60535750" y="3495075"/>
              <a:ext cx="206375" cy="82725"/>
            </a:xfrm>
            <a:custGeom>
              <a:avLst/>
              <a:gdLst/>
              <a:ahLst/>
              <a:cxnLst/>
              <a:rect l="l" t="t" r="r" b="b"/>
              <a:pathLst>
                <a:path w="8255" h="3309" extrusionOk="0">
                  <a:moveTo>
                    <a:pt x="5357" y="1229"/>
                  </a:moveTo>
                  <a:cubicBezTo>
                    <a:pt x="5577" y="1229"/>
                    <a:pt x="5766" y="1418"/>
                    <a:pt x="5766" y="1607"/>
                  </a:cubicBezTo>
                  <a:cubicBezTo>
                    <a:pt x="5766" y="1890"/>
                    <a:pt x="5577" y="2048"/>
                    <a:pt x="5357" y="2048"/>
                  </a:cubicBezTo>
                  <a:lnTo>
                    <a:pt x="2049" y="2048"/>
                  </a:lnTo>
                  <a:cubicBezTo>
                    <a:pt x="1797" y="2048"/>
                    <a:pt x="1639" y="1859"/>
                    <a:pt x="1639" y="1607"/>
                  </a:cubicBezTo>
                  <a:cubicBezTo>
                    <a:pt x="1639" y="1386"/>
                    <a:pt x="1828" y="1229"/>
                    <a:pt x="2049" y="1229"/>
                  </a:cubicBezTo>
                  <a:close/>
                  <a:moveTo>
                    <a:pt x="1" y="0"/>
                  </a:moveTo>
                  <a:lnTo>
                    <a:pt x="1" y="3308"/>
                  </a:lnTo>
                  <a:lnTo>
                    <a:pt x="8255" y="3308"/>
                  </a:lnTo>
                  <a:lnTo>
                    <a:pt x="825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7" name="Google Shape;6107;p71"/>
            <p:cNvSpPr/>
            <p:nvPr/>
          </p:nvSpPr>
          <p:spPr>
            <a:xfrm>
              <a:off x="-60432575" y="3367475"/>
              <a:ext cx="20500" cy="47275"/>
            </a:xfrm>
            <a:custGeom>
              <a:avLst/>
              <a:gdLst/>
              <a:ahLst/>
              <a:cxnLst/>
              <a:rect l="l" t="t" r="r" b="b"/>
              <a:pathLst>
                <a:path w="820" h="1891" extrusionOk="0">
                  <a:moveTo>
                    <a:pt x="1" y="0"/>
                  </a:moveTo>
                  <a:lnTo>
                    <a:pt x="1" y="1891"/>
                  </a:lnTo>
                  <a:cubicBezTo>
                    <a:pt x="127" y="1765"/>
                    <a:pt x="221" y="1639"/>
                    <a:pt x="379" y="1639"/>
                  </a:cubicBezTo>
                  <a:cubicBezTo>
                    <a:pt x="600" y="1639"/>
                    <a:pt x="694" y="1765"/>
                    <a:pt x="820" y="1891"/>
                  </a:cubicBezTo>
                  <a:lnTo>
                    <a:pt x="82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8" name="Google Shape;6108;p71"/>
            <p:cNvSpPr/>
            <p:nvPr/>
          </p:nvSpPr>
          <p:spPr>
            <a:xfrm>
              <a:off x="-60535750" y="3367475"/>
              <a:ext cx="206375" cy="107150"/>
            </a:xfrm>
            <a:custGeom>
              <a:avLst/>
              <a:gdLst/>
              <a:ahLst/>
              <a:cxnLst/>
              <a:rect l="l" t="t" r="r" b="b"/>
              <a:pathLst>
                <a:path w="8255" h="4286" extrusionOk="0">
                  <a:moveTo>
                    <a:pt x="1" y="0"/>
                  </a:moveTo>
                  <a:lnTo>
                    <a:pt x="1" y="4285"/>
                  </a:lnTo>
                  <a:lnTo>
                    <a:pt x="8255" y="4285"/>
                  </a:lnTo>
                  <a:lnTo>
                    <a:pt x="8255" y="1261"/>
                  </a:lnTo>
                  <a:cubicBezTo>
                    <a:pt x="8255" y="567"/>
                    <a:pt x="7720" y="32"/>
                    <a:pt x="7026" y="32"/>
                  </a:cubicBezTo>
                  <a:lnTo>
                    <a:pt x="5829" y="32"/>
                  </a:lnTo>
                  <a:lnTo>
                    <a:pt x="5829" y="2930"/>
                  </a:lnTo>
                  <a:cubicBezTo>
                    <a:pt x="5829" y="3182"/>
                    <a:pt x="5633" y="3350"/>
                    <a:pt x="5418" y="3350"/>
                  </a:cubicBezTo>
                  <a:cubicBezTo>
                    <a:pt x="5311" y="3350"/>
                    <a:pt x="5199" y="3308"/>
                    <a:pt x="5105" y="3214"/>
                  </a:cubicBezTo>
                  <a:lnTo>
                    <a:pt x="4569" y="2678"/>
                  </a:lnTo>
                  <a:lnTo>
                    <a:pt x="4002" y="3214"/>
                  </a:lnTo>
                  <a:cubicBezTo>
                    <a:pt x="3917" y="3289"/>
                    <a:pt x="3821" y="3322"/>
                    <a:pt x="3728" y="3322"/>
                  </a:cubicBezTo>
                  <a:cubicBezTo>
                    <a:pt x="3510" y="3322"/>
                    <a:pt x="3309" y="3142"/>
                    <a:pt x="3309" y="2899"/>
                  </a:cubicBezTo>
                  <a:lnTo>
                    <a:pt x="330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9" name="Google Shape;6109;p71"/>
            <p:cNvSpPr/>
            <p:nvPr/>
          </p:nvSpPr>
          <p:spPr>
            <a:xfrm>
              <a:off x="-60597975" y="3368175"/>
              <a:ext cx="40200" cy="316725"/>
            </a:xfrm>
            <a:custGeom>
              <a:avLst/>
              <a:gdLst/>
              <a:ahLst/>
              <a:cxnLst/>
              <a:rect l="l" t="t" r="r" b="b"/>
              <a:pathLst>
                <a:path w="1608" h="12669" extrusionOk="0">
                  <a:moveTo>
                    <a:pt x="337" y="0"/>
                  </a:moveTo>
                  <a:cubicBezTo>
                    <a:pt x="163" y="0"/>
                    <a:pt x="1" y="178"/>
                    <a:pt x="1" y="382"/>
                  </a:cubicBezTo>
                  <a:lnTo>
                    <a:pt x="1" y="12259"/>
                  </a:lnTo>
                  <a:cubicBezTo>
                    <a:pt x="1" y="12480"/>
                    <a:pt x="190" y="12669"/>
                    <a:pt x="379" y="12669"/>
                  </a:cubicBezTo>
                  <a:lnTo>
                    <a:pt x="1608" y="12669"/>
                  </a:lnTo>
                  <a:lnTo>
                    <a:pt x="1608" y="4"/>
                  </a:lnTo>
                  <a:lnTo>
                    <a:pt x="379" y="4"/>
                  </a:lnTo>
                  <a:cubicBezTo>
                    <a:pt x="365" y="2"/>
                    <a:pt x="351" y="0"/>
                    <a:pt x="33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0" name="Google Shape;6110;p71"/>
            <p:cNvSpPr/>
            <p:nvPr/>
          </p:nvSpPr>
          <p:spPr>
            <a:xfrm>
              <a:off x="-60535750" y="3597450"/>
              <a:ext cx="206375" cy="86675"/>
            </a:xfrm>
            <a:custGeom>
              <a:avLst/>
              <a:gdLst/>
              <a:ahLst/>
              <a:cxnLst/>
              <a:rect l="l" t="t" r="r" b="b"/>
              <a:pathLst>
                <a:path w="8255" h="3467" extrusionOk="0">
                  <a:moveTo>
                    <a:pt x="1" y="1"/>
                  </a:moveTo>
                  <a:lnTo>
                    <a:pt x="1" y="3466"/>
                  </a:lnTo>
                  <a:lnTo>
                    <a:pt x="7026" y="3466"/>
                  </a:lnTo>
                  <a:cubicBezTo>
                    <a:pt x="7720" y="3466"/>
                    <a:pt x="8255" y="2931"/>
                    <a:pt x="8255" y="2206"/>
                  </a:cubicBezTo>
                  <a:lnTo>
                    <a:pt x="825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11" name="Google Shape;6111;p71"/>
          <p:cNvSpPr/>
          <p:nvPr/>
        </p:nvSpPr>
        <p:spPr>
          <a:xfrm>
            <a:off x="2616264" y="3348731"/>
            <a:ext cx="369083" cy="365005"/>
          </a:xfrm>
          <a:custGeom>
            <a:avLst/>
            <a:gdLst/>
            <a:ahLst/>
            <a:cxnLst/>
            <a:rect l="l" t="t" r="r" b="b"/>
            <a:pathLst>
              <a:path w="12760" h="12619" extrusionOk="0">
                <a:moveTo>
                  <a:pt x="10082" y="2190"/>
                </a:moveTo>
                <a:lnTo>
                  <a:pt x="11027" y="2726"/>
                </a:lnTo>
                <a:lnTo>
                  <a:pt x="8948" y="6317"/>
                </a:lnTo>
                <a:lnTo>
                  <a:pt x="8003" y="5781"/>
                </a:lnTo>
                <a:cubicBezTo>
                  <a:pt x="8349" y="5151"/>
                  <a:pt x="9704" y="2820"/>
                  <a:pt x="10082" y="2190"/>
                </a:cubicBezTo>
                <a:close/>
                <a:moveTo>
                  <a:pt x="7813" y="6601"/>
                </a:moveTo>
                <a:lnTo>
                  <a:pt x="8318" y="6916"/>
                </a:lnTo>
                <a:lnTo>
                  <a:pt x="7782" y="7262"/>
                </a:lnTo>
                <a:lnTo>
                  <a:pt x="7813" y="6601"/>
                </a:lnTo>
                <a:close/>
                <a:moveTo>
                  <a:pt x="10554" y="8522"/>
                </a:moveTo>
                <a:cubicBezTo>
                  <a:pt x="10806" y="8522"/>
                  <a:pt x="10964" y="8711"/>
                  <a:pt x="10964" y="8900"/>
                </a:cubicBezTo>
                <a:cubicBezTo>
                  <a:pt x="10964" y="9153"/>
                  <a:pt x="10806" y="9342"/>
                  <a:pt x="10554" y="9342"/>
                </a:cubicBezTo>
                <a:lnTo>
                  <a:pt x="5608" y="9342"/>
                </a:lnTo>
                <a:cubicBezTo>
                  <a:pt x="5356" y="9342"/>
                  <a:pt x="5167" y="9153"/>
                  <a:pt x="5167" y="8900"/>
                </a:cubicBezTo>
                <a:cubicBezTo>
                  <a:pt x="5167" y="8680"/>
                  <a:pt x="5356" y="8522"/>
                  <a:pt x="5608" y="8522"/>
                </a:cubicBezTo>
                <a:close/>
                <a:moveTo>
                  <a:pt x="3088" y="5592"/>
                </a:moveTo>
                <a:cubicBezTo>
                  <a:pt x="3308" y="5592"/>
                  <a:pt x="3497" y="5813"/>
                  <a:pt x="3497" y="6002"/>
                </a:cubicBezTo>
                <a:lnTo>
                  <a:pt x="3497" y="6286"/>
                </a:lnTo>
                <a:cubicBezTo>
                  <a:pt x="3970" y="6443"/>
                  <a:pt x="4348" y="6916"/>
                  <a:pt x="4348" y="7451"/>
                </a:cubicBezTo>
                <a:cubicBezTo>
                  <a:pt x="4348" y="7703"/>
                  <a:pt x="4159" y="7861"/>
                  <a:pt x="3907" y="7861"/>
                </a:cubicBezTo>
                <a:cubicBezTo>
                  <a:pt x="3655" y="7861"/>
                  <a:pt x="3497" y="7640"/>
                  <a:pt x="3497" y="7451"/>
                </a:cubicBezTo>
                <a:cubicBezTo>
                  <a:pt x="3497" y="7231"/>
                  <a:pt x="3308" y="7010"/>
                  <a:pt x="3088" y="7010"/>
                </a:cubicBezTo>
                <a:cubicBezTo>
                  <a:pt x="2836" y="7010"/>
                  <a:pt x="2678" y="7231"/>
                  <a:pt x="2678" y="7451"/>
                </a:cubicBezTo>
                <a:cubicBezTo>
                  <a:pt x="2678" y="7703"/>
                  <a:pt x="3025" y="7924"/>
                  <a:pt x="3340" y="8176"/>
                </a:cubicBezTo>
                <a:cubicBezTo>
                  <a:pt x="3781" y="8491"/>
                  <a:pt x="4348" y="8869"/>
                  <a:pt x="4348" y="9531"/>
                </a:cubicBezTo>
                <a:cubicBezTo>
                  <a:pt x="4348" y="10098"/>
                  <a:pt x="3970" y="10539"/>
                  <a:pt x="3497" y="10728"/>
                </a:cubicBezTo>
                <a:lnTo>
                  <a:pt x="3497" y="11011"/>
                </a:lnTo>
                <a:cubicBezTo>
                  <a:pt x="3497" y="11232"/>
                  <a:pt x="3308" y="11452"/>
                  <a:pt x="3088" y="11452"/>
                </a:cubicBezTo>
                <a:cubicBezTo>
                  <a:pt x="2836" y="11452"/>
                  <a:pt x="2678" y="11232"/>
                  <a:pt x="2678" y="11011"/>
                </a:cubicBezTo>
                <a:lnTo>
                  <a:pt x="2678" y="10728"/>
                </a:lnTo>
                <a:cubicBezTo>
                  <a:pt x="2206" y="10570"/>
                  <a:pt x="1859" y="10098"/>
                  <a:pt x="1859" y="9531"/>
                </a:cubicBezTo>
                <a:cubicBezTo>
                  <a:pt x="1859" y="9310"/>
                  <a:pt x="2048" y="9121"/>
                  <a:pt x="2300" y="9121"/>
                </a:cubicBezTo>
                <a:cubicBezTo>
                  <a:pt x="2521" y="9121"/>
                  <a:pt x="2678" y="9310"/>
                  <a:pt x="2678" y="9531"/>
                </a:cubicBezTo>
                <a:cubicBezTo>
                  <a:pt x="2678" y="9783"/>
                  <a:pt x="2867" y="9940"/>
                  <a:pt x="3088" y="9940"/>
                </a:cubicBezTo>
                <a:cubicBezTo>
                  <a:pt x="3308" y="9940"/>
                  <a:pt x="3497" y="9751"/>
                  <a:pt x="3497" y="9531"/>
                </a:cubicBezTo>
                <a:cubicBezTo>
                  <a:pt x="3497" y="9310"/>
                  <a:pt x="3182" y="9089"/>
                  <a:pt x="2836" y="8837"/>
                </a:cubicBezTo>
                <a:cubicBezTo>
                  <a:pt x="2395" y="8522"/>
                  <a:pt x="1859" y="8113"/>
                  <a:pt x="1859" y="7451"/>
                </a:cubicBezTo>
                <a:cubicBezTo>
                  <a:pt x="1859" y="6916"/>
                  <a:pt x="2206" y="6475"/>
                  <a:pt x="2678" y="6286"/>
                </a:cubicBezTo>
                <a:lnTo>
                  <a:pt x="2678" y="6002"/>
                </a:lnTo>
                <a:cubicBezTo>
                  <a:pt x="2678" y="5750"/>
                  <a:pt x="2867" y="5592"/>
                  <a:pt x="3088" y="5592"/>
                </a:cubicBezTo>
                <a:close/>
                <a:moveTo>
                  <a:pt x="10554" y="11011"/>
                </a:moveTo>
                <a:cubicBezTo>
                  <a:pt x="10806" y="11011"/>
                  <a:pt x="10964" y="11200"/>
                  <a:pt x="10964" y="11452"/>
                </a:cubicBezTo>
                <a:cubicBezTo>
                  <a:pt x="10964" y="11641"/>
                  <a:pt x="10806" y="11830"/>
                  <a:pt x="10554" y="11830"/>
                </a:cubicBezTo>
                <a:lnTo>
                  <a:pt x="5608" y="11830"/>
                </a:lnTo>
                <a:cubicBezTo>
                  <a:pt x="5356" y="11830"/>
                  <a:pt x="5167" y="11641"/>
                  <a:pt x="5167" y="11452"/>
                </a:cubicBezTo>
                <a:cubicBezTo>
                  <a:pt x="5167" y="11200"/>
                  <a:pt x="5356" y="11011"/>
                  <a:pt x="5608" y="11011"/>
                </a:cubicBezTo>
                <a:close/>
                <a:moveTo>
                  <a:pt x="10933" y="1"/>
                </a:moveTo>
                <a:cubicBezTo>
                  <a:pt x="10599" y="1"/>
                  <a:pt x="10280" y="176"/>
                  <a:pt x="10113" y="489"/>
                </a:cubicBezTo>
                <a:lnTo>
                  <a:pt x="7877" y="4395"/>
                </a:lnTo>
                <a:lnTo>
                  <a:pt x="1229" y="4395"/>
                </a:lnTo>
                <a:cubicBezTo>
                  <a:pt x="567" y="4395"/>
                  <a:pt x="0" y="4931"/>
                  <a:pt x="0" y="5592"/>
                </a:cubicBezTo>
                <a:lnTo>
                  <a:pt x="0" y="11389"/>
                </a:lnTo>
                <a:cubicBezTo>
                  <a:pt x="0" y="12051"/>
                  <a:pt x="567" y="12618"/>
                  <a:pt x="1229" y="12618"/>
                </a:cubicBezTo>
                <a:lnTo>
                  <a:pt x="11437" y="12618"/>
                </a:lnTo>
                <a:cubicBezTo>
                  <a:pt x="12098" y="12618"/>
                  <a:pt x="12697" y="12082"/>
                  <a:pt x="12697" y="11389"/>
                </a:cubicBezTo>
                <a:lnTo>
                  <a:pt x="12697" y="5592"/>
                </a:lnTo>
                <a:cubicBezTo>
                  <a:pt x="12602" y="4931"/>
                  <a:pt x="12067" y="4395"/>
                  <a:pt x="11374" y="4395"/>
                </a:cubicBezTo>
                <a:lnTo>
                  <a:pt x="11027" y="4395"/>
                </a:lnTo>
                <a:lnTo>
                  <a:pt x="12476" y="1875"/>
                </a:lnTo>
                <a:cubicBezTo>
                  <a:pt x="12760" y="1402"/>
                  <a:pt x="12602" y="804"/>
                  <a:pt x="12130" y="583"/>
                </a:cubicBezTo>
                <a:lnTo>
                  <a:pt x="11437" y="142"/>
                </a:lnTo>
                <a:cubicBezTo>
                  <a:pt x="11277" y="46"/>
                  <a:pt x="11103" y="1"/>
                  <a:pt x="10933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12" name="Google Shape;6112;p71"/>
          <p:cNvGrpSpPr/>
          <p:nvPr/>
        </p:nvGrpSpPr>
        <p:grpSpPr>
          <a:xfrm>
            <a:off x="2617740" y="3858536"/>
            <a:ext cx="366364" cy="262465"/>
            <a:chOff x="-60621600" y="4145650"/>
            <a:chExt cx="316650" cy="226850"/>
          </a:xfrm>
        </p:grpSpPr>
        <p:sp>
          <p:nvSpPr>
            <p:cNvPr id="6113" name="Google Shape;6113;p71"/>
            <p:cNvSpPr/>
            <p:nvPr/>
          </p:nvSpPr>
          <p:spPr>
            <a:xfrm>
              <a:off x="-60463275" y="4249600"/>
              <a:ext cx="61450" cy="60675"/>
            </a:xfrm>
            <a:custGeom>
              <a:avLst/>
              <a:gdLst/>
              <a:ahLst/>
              <a:cxnLst/>
              <a:rect l="l" t="t" r="r" b="b"/>
              <a:pathLst>
                <a:path w="2458" h="2427" extrusionOk="0"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cubicBezTo>
                    <a:pt x="0" y="1891"/>
                    <a:pt x="567" y="2427"/>
                    <a:pt x="1229" y="2427"/>
                  </a:cubicBezTo>
                  <a:cubicBezTo>
                    <a:pt x="1891" y="2427"/>
                    <a:pt x="2458" y="1891"/>
                    <a:pt x="2458" y="1198"/>
                  </a:cubicBezTo>
                  <a:cubicBezTo>
                    <a:pt x="2458" y="536"/>
                    <a:pt x="1891" y="1"/>
                    <a:pt x="122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4" name="Google Shape;6114;p71"/>
            <p:cNvSpPr/>
            <p:nvPr/>
          </p:nvSpPr>
          <p:spPr>
            <a:xfrm>
              <a:off x="-60526300" y="4249600"/>
              <a:ext cx="48075" cy="60675"/>
            </a:xfrm>
            <a:custGeom>
              <a:avLst/>
              <a:gdLst/>
              <a:ahLst/>
              <a:cxnLst/>
              <a:rect l="l" t="t" r="r" b="b"/>
              <a:pathLst>
                <a:path w="1923" h="2427" extrusionOk="0">
                  <a:moveTo>
                    <a:pt x="1261" y="1"/>
                  </a:moveTo>
                  <a:cubicBezTo>
                    <a:pt x="599" y="1"/>
                    <a:pt x="1" y="536"/>
                    <a:pt x="1" y="1198"/>
                  </a:cubicBezTo>
                  <a:cubicBezTo>
                    <a:pt x="1" y="1891"/>
                    <a:pt x="568" y="2427"/>
                    <a:pt x="1261" y="2427"/>
                  </a:cubicBezTo>
                  <a:cubicBezTo>
                    <a:pt x="1513" y="2427"/>
                    <a:pt x="1734" y="2364"/>
                    <a:pt x="1923" y="2238"/>
                  </a:cubicBezTo>
                  <a:cubicBezTo>
                    <a:pt x="1765" y="1923"/>
                    <a:pt x="1671" y="1576"/>
                    <a:pt x="1671" y="1198"/>
                  </a:cubicBezTo>
                  <a:cubicBezTo>
                    <a:pt x="1671" y="851"/>
                    <a:pt x="1765" y="505"/>
                    <a:pt x="1923" y="190"/>
                  </a:cubicBezTo>
                  <a:cubicBezTo>
                    <a:pt x="1734" y="64"/>
                    <a:pt x="1513" y="1"/>
                    <a:pt x="126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5" name="Google Shape;6115;p71"/>
            <p:cNvSpPr/>
            <p:nvPr/>
          </p:nvSpPr>
          <p:spPr>
            <a:xfrm>
              <a:off x="-60621600" y="4145650"/>
              <a:ext cx="316650" cy="226850"/>
            </a:xfrm>
            <a:custGeom>
              <a:avLst/>
              <a:gdLst/>
              <a:ahLst/>
              <a:cxnLst/>
              <a:rect l="l" t="t" r="r" b="b"/>
              <a:pathLst>
                <a:path w="12666" h="9074" extrusionOk="0">
                  <a:moveTo>
                    <a:pt x="11374" y="851"/>
                  </a:moveTo>
                  <a:cubicBezTo>
                    <a:pt x="11626" y="851"/>
                    <a:pt x="11815" y="1040"/>
                    <a:pt x="11815" y="1229"/>
                  </a:cubicBezTo>
                  <a:lnTo>
                    <a:pt x="11815" y="1670"/>
                  </a:lnTo>
                  <a:lnTo>
                    <a:pt x="788" y="1670"/>
                  </a:lnTo>
                  <a:lnTo>
                    <a:pt x="788" y="1229"/>
                  </a:lnTo>
                  <a:cubicBezTo>
                    <a:pt x="788" y="1008"/>
                    <a:pt x="977" y="851"/>
                    <a:pt x="1166" y="851"/>
                  </a:cubicBezTo>
                  <a:close/>
                  <a:moveTo>
                    <a:pt x="7562" y="3277"/>
                  </a:moveTo>
                  <a:cubicBezTo>
                    <a:pt x="8696" y="3277"/>
                    <a:pt x="9641" y="4222"/>
                    <a:pt x="9641" y="5356"/>
                  </a:cubicBezTo>
                  <a:cubicBezTo>
                    <a:pt x="9610" y="6522"/>
                    <a:pt x="8696" y="7467"/>
                    <a:pt x="7562" y="7467"/>
                  </a:cubicBezTo>
                  <a:cubicBezTo>
                    <a:pt x="7089" y="7467"/>
                    <a:pt x="6648" y="7309"/>
                    <a:pt x="6333" y="7026"/>
                  </a:cubicBezTo>
                  <a:cubicBezTo>
                    <a:pt x="5987" y="7309"/>
                    <a:pt x="5546" y="7467"/>
                    <a:pt x="5073" y="7467"/>
                  </a:cubicBezTo>
                  <a:cubicBezTo>
                    <a:pt x="3939" y="7467"/>
                    <a:pt x="2994" y="6522"/>
                    <a:pt x="2994" y="5356"/>
                  </a:cubicBezTo>
                  <a:cubicBezTo>
                    <a:pt x="2994" y="4222"/>
                    <a:pt x="3939" y="3277"/>
                    <a:pt x="5073" y="3277"/>
                  </a:cubicBezTo>
                  <a:cubicBezTo>
                    <a:pt x="5514" y="3277"/>
                    <a:pt x="5987" y="3434"/>
                    <a:pt x="6333" y="3718"/>
                  </a:cubicBezTo>
                  <a:cubicBezTo>
                    <a:pt x="6680" y="3434"/>
                    <a:pt x="7121" y="3277"/>
                    <a:pt x="7562" y="3277"/>
                  </a:cubicBezTo>
                  <a:close/>
                  <a:moveTo>
                    <a:pt x="1229" y="0"/>
                  </a:moveTo>
                  <a:cubicBezTo>
                    <a:pt x="536" y="0"/>
                    <a:pt x="1" y="567"/>
                    <a:pt x="1" y="1229"/>
                  </a:cubicBezTo>
                  <a:lnTo>
                    <a:pt x="1" y="7845"/>
                  </a:lnTo>
                  <a:cubicBezTo>
                    <a:pt x="1" y="8506"/>
                    <a:pt x="536" y="9073"/>
                    <a:pt x="1229" y="9073"/>
                  </a:cubicBezTo>
                  <a:lnTo>
                    <a:pt x="11406" y="9073"/>
                  </a:lnTo>
                  <a:cubicBezTo>
                    <a:pt x="12099" y="9073"/>
                    <a:pt x="12666" y="8506"/>
                    <a:pt x="12666" y="7845"/>
                  </a:cubicBezTo>
                  <a:lnTo>
                    <a:pt x="12666" y="1229"/>
                  </a:lnTo>
                  <a:cubicBezTo>
                    <a:pt x="12634" y="567"/>
                    <a:pt x="12099" y="0"/>
                    <a:pt x="1140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16" name="Google Shape;6116;p71"/>
          <p:cNvGrpSpPr/>
          <p:nvPr/>
        </p:nvGrpSpPr>
        <p:grpSpPr>
          <a:xfrm>
            <a:off x="3954392" y="3807035"/>
            <a:ext cx="359972" cy="365467"/>
            <a:chOff x="-59400775" y="4084200"/>
            <a:chExt cx="311125" cy="315875"/>
          </a:xfrm>
        </p:grpSpPr>
        <p:sp>
          <p:nvSpPr>
            <p:cNvPr id="6117" name="Google Shape;6117;p71"/>
            <p:cNvSpPr/>
            <p:nvPr/>
          </p:nvSpPr>
          <p:spPr>
            <a:xfrm>
              <a:off x="-59400775" y="4317350"/>
              <a:ext cx="89800" cy="82725"/>
            </a:xfrm>
            <a:custGeom>
              <a:avLst/>
              <a:gdLst/>
              <a:ahLst/>
              <a:cxnLst/>
              <a:rect l="l" t="t" r="r" b="b"/>
              <a:pathLst>
                <a:path w="3592" h="3309" extrusionOk="0">
                  <a:moveTo>
                    <a:pt x="1796" y="851"/>
                  </a:moveTo>
                  <a:cubicBezTo>
                    <a:pt x="2048" y="851"/>
                    <a:pt x="2237" y="1071"/>
                    <a:pt x="2237" y="1260"/>
                  </a:cubicBezTo>
                  <a:cubicBezTo>
                    <a:pt x="2237" y="1449"/>
                    <a:pt x="2048" y="1701"/>
                    <a:pt x="1796" y="1701"/>
                  </a:cubicBezTo>
                  <a:cubicBezTo>
                    <a:pt x="1576" y="1701"/>
                    <a:pt x="1418" y="1481"/>
                    <a:pt x="1418" y="1260"/>
                  </a:cubicBezTo>
                  <a:cubicBezTo>
                    <a:pt x="1418" y="1008"/>
                    <a:pt x="1576" y="851"/>
                    <a:pt x="1796" y="851"/>
                  </a:cubicBezTo>
                  <a:close/>
                  <a:moveTo>
                    <a:pt x="0" y="0"/>
                  </a:moveTo>
                  <a:lnTo>
                    <a:pt x="0" y="2079"/>
                  </a:lnTo>
                  <a:cubicBezTo>
                    <a:pt x="0" y="2741"/>
                    <a:pt x="536" y="3308"/>
                    <a:pt x="1229" y="3308"/>
                  </a:cubicBezTo>
                  <a:lnTo>
                    <a:pt x="2332" y="3308"/>
                  </a:lnTo>
                  <a:cubicBezTo>
                    <a:pt x="2993" y="3308"/>
                    <a:pt x="3592" y="2741"/>
                    <a:pt x="3592" y="2079"/>
                  </a:cubicBezTo>
                  <a:lnTo>
                    <a:pt x="359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8" name="Google Shape;6118;p71"/>
            <p:cNvSpPr/>
            <p:nvPr/>
          </p:nvSpPr>
          <p:spPr>
            <a:xfrm>
              <a:off x="-59400000" y="4084200"/>
              <a:ext cx="89825" cy="212700"/>
            </a:xfrm>
            <a:custGeom>
              <a:avLst/>
              <a:gdLst/>
              <a:ahLst/>
              <a:cxnLst/>
              <a:rect l="l" t="t" r="r" b="b"/>
              <a:pathLst>
                <a:path w="3593" h="8508" extrusionOk="0">
                  <a:moveTo>
                    <a:pt x="1734" y="1607"/>
                  </a:moveTo>
                  <a:cubicBezTo>
                    <a:pt x="1923" y="1607"/>
                    <a:pt x="2175" y="1797"/>
                    <a:pt x="2175" y="2049"/>
                  </a:cubicBezTo>
                  <a:lnTo>
                    <a:pt x="2175" y="7278"/>
                  </a:lnTo>
                  <a:cubicBezTo>
                    <a:pt x="2175" y="7499"/>
                    <a:pt x="1986" y="7656"/>
                    <a:pt x="1734" y="7656"/>
                  </a:cubicBezTo>
                  <a:cubicBezTo>
                    <a:pt x="1513" y="7656"/>
                    <a:pt x="1356" y="7467"/>
                    <a:pt x="1356" y="7278"/>
                  </a:cubicBezTo>
                  <a:lnTo>
                    <a:pt x="1356" y="2049"/>
                  </a:lnTo>
                  <a:cubicBezTo>
                    <a:pt x="1356" y="1797"/>
                    <a:pt x="1545" y="1607"/>
                    <a:pt x="1734" y="1607"/>
                  </a:cubicBezTo>
                  <a:close/>
                  <a:moveTo>
                    <a:pt x="1230" y="1"/>
                  </a:moveTo>
                  <a:cubicBezTo>
                    <a:pt x="568" y="1"/>
                    <a:pt x="1" y="536"/>
                    <a:pt x="1" y="1198"/>
                  </a:cubicBezTo>
                  <a:lnTo>
                    <a:pt x="1" y="8507"/>
                  </a:lnTo>
                  <a:lnTo>
                    <a:pt x="3593" y="8507"/>
                  </a:lnTo>
                  <a:lnTo>
                    <a:pt x="3593" y="1198"/>
                  </a:lnTo>
                  <a:cubicBezTo>
                    <a:pt x="3561" y="536"/>
                    <a:pt x="2994" y="1"/>
                    <a:pt x="233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9" name="Google Shape;6119;p71"/>
            <p:cNvSpPr/>
            <p:nvPr/>
          </p:nvSpPr>
          <p:spPr>
            <a:xfrm>
              <a:off x="-59290500" y="4317350"/>
              <a:ext cx="89800" cy="82725"/>
            </a:xfrm>
            <a:custGeom>
              <a:avLst/>
              <a:gdLst/>
              <a:ahLst/>
              <a:cxnLst/>
              <a:rect l="l" t="t" r="r" b="b"/>
              <a:pathLst>
                <a:path w="3592" h="3309" extrusionOk="0">
                  <a:moveTo>
                    <a:pt x="1796" y="851"/>
                  </a:moveTo>
                  <a:cubicBezTo>
                    <a:pt x="2048" y="851"/>
                    <a:pt x="2205" y="1071"/>
                    <a:pt x="2205" y="1260"/>
                  </a:cubicBezTo>
                  <a:cubicBezTo>
                    <a:pt x="2205" y="1449"/>
                    <a:pt x="2016" y="1701"/>
                    <a:pt x="1796" y="1701"/>
                  </a:cubicBezTo>
                  <a:cubicBezTo>
                    <a:pt x="1575" y="1701"/>
                    <a:pt x="1386" y="1481"/>
                    <a:pt x="1386" y="1260"/>
                  </a:cubicBezTo>
                  <a:cubicBezTo>
                    <a:pt x="1386" y="1008"/>
                    <a:pt x="1575" y="851"/>
                    <a:pt x="1796" y="851"/>
                  </a:cubicBezTo>
                  <a:close/>
                  <a:moveTo>
                    <a:pt x="0" y="0"/>
                  </a:moveTo>
                  <a:lnTo>
                    <a:pt x="0" y="2079"/>
                  </a:lnTo>
                  <a:cubicBezTo>
                    <a:pt x="0" y="2741"/>
                    <a:pt x="536" y="3308"/>
                    <a:pt x="1260" y="3308"/>
                  </a:cubicBezTo>
                  <a:lnTo>
                    <a:pt x="2363" y="3308"/>
                  </a:lnTo>
                  <a:cubicBezTo>
                    <a:pt x="3025" y="3308"/>
                    <a:pt x="3592" y="2741"/>
                    <a:pt x="3592" y="2079"/>
                  </a:cubicBezTo>
                  <a:lnTo>
                    <a:pt x="359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0" name="Google Shape;6120;p71"/>
            <p:cNvSpPr/>
            <p:nvPr/>
          </p:nvSpPr>
          <p:spPr>
            <a:xfrm>
              <a:off x="-59290500" y="4084200"/>
              <a:ext cx="89800" cy="212700"/>
            </a:xfrm>
            <a:custGeom>
              <a:avLst/>
              <a:gdLst/>
              <a:ahLst/>
              <a:cxnLst/>
              <a:rect l="l" t="t" r="r" b="b"/>
              <a:pathLst>
                <a:path w="3592" h="8508" extrusionOk="0">
                  <a:moveTo>
                    <a:pt x="1796" y="1607"/>
                  </a:moveTo>
                  <a:cubicBezTo>
                    <a:pt x="2048" y="1607"/>
                    <a:pt x="2205" y="1797"/>
                    <a:pt x="2205" y="2049"/>
                  </a:cubicBezTo>
                  <a:lnTo>
                    <a:pt x="2205" y="7278"/>
                  </a:lnTo>
                  <a:cubicBezTo>
                    <a:pt x="2205" y="7499"/>
                    <a:pt x="2016" y="7656"/>
                    <a:pt x="1796" y="7656"/>
                  </a:cubicBezTo>
                  <a:cubicBezTo>
                    <a:pt x="1607" y="7656"/>
                    <a:pt x="1386" y="7467"/>
                    <a:pt x="1386" y="7278"/>
                  </a:cubicBezTo>
                  <a:lnTo>
                    <a:pt x="1386" y="2049"/>
                  </a:lnTo>
                  <a:cubicBezTo>
                    <a:pt x="1386" y="1797"/>
                    <a:pt x="1575" y="1607"/>
                    <a:pt x="1796" y="1607"/>
                  </a:cubicBezTo>
                  <a:close/>
                  <a:moveTo>
                    <a:pt x="1260" y="1"/>
                  </a:moveTo>
                  <a:cubicBezTo>
                    <a:pt x="599" y="1"/>
                    <a:pt x="0" y="536"/>
                    <a:pt x="0" y="1198"/>
                  </a:cubicBezTo>
                  <a:lnTo>
                    <a:pt x="0" y="8507"/>
                  </a:lnTo>
                  <a:lnTo>
                    <a:pt x="3592" y="8507"/>
                  </a:lnTo>
                  <a:lnTo>
                    <a:pt x="3592" y="1198"/>
                  </a:lnTo>
                  <a:cubicBezTo>
                    <a:pt x="3592" y="536"/>
                    <a:pt x="3025" y="1"/>
                    <a:pt x="236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1" name="Google Shape;6121;p71"/>
            <p:cNvSpPr/>
            <p:nvPr/>
          </p:nvSpPr>
          <p:spPr>
            <a:xfrm>
              <a:off x="-59181025" y="4317350"/>
              <a:ext cx="89800" cy="82725"/>
            </a:xfrm>
            <a:custGeom>
              <a:avLst/>
              <a:gdLst/>
              <a:ahLst/>
              <a:cxnLst/>
              <a:rect l="l" t="t" r="r" b="b"/>
              <a:pathLst>
                <a:path w="3592" h="3309" extrusionOk="0">
                  <a:moveTo>
                    <a:pt x="1828" y="851"/>
                  </a:moveTo>
                  <a:cubicBezTo>
                    <a:pt x="2080" y="851"/>
                    <a:pt x="2269" y="1071"/>
                    <a:pt x="2269" y="1260"/>
                  </a:cubicBezTo>
                  <a:cubicBezTo>
                    <a:pt x="2269" y="1449"/>
                    <a:pt x="2080" y="1701"/>
                    <a:pt x="1828" y="1701"/>
                  </a:cubicBezTo>
                  <a:cubicBezTo>
                    <a:pt x="1607" y="1701"/>
                    <a:pt x="1450" y="1481"/>
                    <a:pt x="1450" y="1260"/>
                  </a:cubicBezTo>
                  <a:cubicBezTo>
                    <a:pt x="1450" y="1008"/>
                    <a:pt x="1607" y="851"/>
                    <a:pt x="1828" y="851"/>
                  </a:cubicBezTo>
                  <a:close/>
                  <a:moveTo>
                    <a:pt x="0" y="0"/>
                  </a:moveTo>
                  <a:lnTo>
                    <a:pt x="0" y="2079"/>
                  </a:lnTo>
                  <a:lnTo>
                    <a:pt x="32" y="2079"/>
                  </a:lnTo>
                  <a:cubicBezTo>
                    <a:pt x="32" y="2741"/>
                    <a:pt x="567" y="3308"/>
                    <a:pt x="1261" y="3308"/>
                  </a:cubicBezTo>
                  <a:lnTo>
                    <a:pt x="2363" y="3308"/>
                  </a:lnTo>
                  <a:cubicBezTo>
                    <a:pt x="3025" y="3308"/>
                    <a:pt x="3592" y="2741"/>
                    <a:pt x="3592" y="2079"/>
                  </a:cubicBezTo>
                  <a:lnTo>
                    <a:pt x="359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2" name="Google Shape;6122;p71"/>
            <p:cNvSpPr/>
            <p:nvPr/>
          </p:nvSpPr>
          <p:spPr>
            <a:xfrm>
              <a:off x="-59179450" y="4084200"/>
              <a:ext cx="89800" cy="212700"/>
            </a:xfrm>
            <a:custGeom>
              <a:avLst/>
              <a:gdLst/>
              <a:ahLst/>
              <a:cxnLst/>
              <a:rect l="l" t="t" r="r" b="b"/>
              <a:pathLst>
                <a:path w="3592" h="8508" extrusionOk="0">
                  <a:moveTo>
                    <a:pt x="1733" y="1607"/>
                  </a:moveTo>
                  <a:cubicBezTo>
                    <a:pt x="1922" y="1607"/>
                    <a:pt x="2174" y="1797"/>
                    <a:pt x="2174" y="2049"/>
                  </a:cubicBezTo>
                  <a:lnTo>
                    <a:pt x="2174" y="7278"/>
                  </a:lnTo>
                  <a:cubicBezTo>
                    <a:pt x="2174" y="7499"/>
                    <a:pt x="1985" y="7656"/>
                    <a:pt x="1733" y="7656"/>
                  </a:cubicBezTo>
                  <a:cubicBezTo>
                    <a:pt x="1513" y="7656"/>
                    <a:pt x="1355" y="7467"/>
                    <a:pt x="1355" y="7278"/>
                  </a:cubicBezTo>
                  <a:lnTo>
                    <a:pt x="1355" y="2049"/>
                  </a:lnTo>
                  <a:cubicBezTo>
                    <a:pt x="1355" y="1797"/>
                    <a:pt x="1544" y="1607"/>
                    <a:pt x="1733" y="1607"/>
                  </a:cubicBezTo>
                  <a:close/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lnTo>
                    <a:pt x="0" y="8507"/>
                  </a:lnTo>
                  <a:lnTo>
                    <a:pt x="3592" y="8507"/>
                  </a:lnTo>
                  <a:lnTo>
                    <a:pt x="3592" y="1198"/>
                  </a:lnTo>
                  <a:cubicBezTo>
                    <a:pt x="3560" y="536"/>
                    <a:pt x="2993" y="1"/>
                    <a:pt x="233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23" name="Google Shape;6123;p71"/>
          <p:cNvGrpSpPr/>
          <p:nvPr/>
        </p:nvGrpSpPr>
        <p:grpSpPr>
          <a:xfrm>
            <a:off x="2178486" y="1532866"/>
            <a:ext cx="365438" cy="366364"/>
            <a:chOff x="-64044600" y="3360375"/>
            <a:chExt cx="315850" cy="316650"/>
          </a:xfrm>
        </p:grpSpPr>
        <p:sp>
          <p:nvSpPr>
            <p:cNvPr id="6124" name="Google Shape;6124;p71"/>
            <p:cNvSpPr/>
            <p:nvPr/>
          </p:nvSpPr>
          <p:spPr>
            <a:xfrm>
              <a:off x="-63980025" y="3532875"/>
              <a:ext cx="185900" cy="144150"/>
            </a:xfrm>
            <a:custGeom>
              <a:avLst/>
              <a:gdLst/>
              <a:ahLst/>
              <a:cxnLst/>
              <a:rect l="l" t="t" r="r" b="b"/>
              <a:pathLst>
                <a:path w="7436" h="5766" extrusionOk="0">
                  <a:moveTo>
                    <a:pt x="410" y="0"/>
                  </a:moveTo>
                  <a:cubicBezTo>
                    <a:pt x="158" y="0"/>
                    <a:pt x="1" y="189"/>
                    <a:pt x="1" y="410"/>
                  </a:cubicBezTo>
                  <a:cubicBezTo>
                    <a:pt x="1" y="662"/>
                    <a:pt x="190" y="820"/>
                    <a:pt x="410" y="820"/>
                  </a:cubicBezTo>
                  <a:lnTo>
                    <a:pt x="883" y="820"/>
                  </a:lnTo>
                  <a:lnTo>
                    <a:pt x="1670" y="5419"/>
                  </a:lnTo>
                  <a:cubicBezTo>
                    <a:pt x="1702" y="5608"/>
                    <a:pt x="1859" y="5766"/>
                    <a:pt x="2048" y="5766"/>
                  </a:cubicBezTo>
                  <a:lnTo>
                    <a:pt x="5356" y="5766"/>
                  </a:lnTo>
                  <a:cubicBezTo>
                    <a:pt x="5545" y="5766"/>
                    <a:pt x="5766" y="5608"/>
                    <a:pt x="5766" y="5419"/>
                  </a:cubicBezTo>
                  <a:lnTo>
                    <a:pt x="6554" y="820"/>
                  </a:lnTo>
                  <a:lnTo>
                    <a:pt x="7026" y="820"/>
                  </a:lnTo>
                  <a:cubicBezTo>
                    <a:pt x="7247" y="820"/>
                    <a:pt x="7404" y="630"/>
                    <a:pt x="7404" y="410"/>
                  </a:cubicBezTo>
                  <a:cubicBezTo>
                    <a:pt x="7436" y="189"/>
                    <a:pt x="7247" y="0"/>
                    <a:pt x="702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5" name="Google Shape;6125;p71"/>
            <p:cNvSpPr/>
            <p:nvPr/>
          </p:nvSpPr>
          <p:spPr>
            <a:xfrm>
              <a:off x="-64044600" y="3360375"/>
              <a:ext cx="315850" cy="152825"/>
            </a:xfrm>
            <a:custGeom>
              <a:avLst/>
              <a:gdLst/>
              <a:ahLst/>
              <a:cxnLst/>
              <a:rect l="l" t="t" r="r" b="b"/>
              <a:pathLst>
                <a:path w="12634" h="6113" extrusionOk="0">
                  <a:moveTo>
                    <a:pt x="378" y="1"/>
                  </a:moveTo>
                  <a:cubicBezTo>
                    <a:pt x="158" y="1"/>
                    <a:pt x="0" y="190"/>
                    <a:pt x="0" y="442"/>
                  </a:cubicBezTo>
                  <a:lnTo>
                    <a:pt x="0" y="5672"/>
                  </a:lnTo>
                  <a:cubicBezTo>
                    <a:pt x="0" y="5892"/>
                    <a:pt x="189" y="6113"/>
                    <a:pt x="378" y="6113"/>
                  </a:cubicBezTo>
                  <a:lnTo>
                    <a:pt x="3088" y="6113"/>
                  </a:lnTo>
                  <a:cubicBezTo>
                    <a:pt x="3245" y="5514"/>
                    <a:pt x="3560" y="4947"/>
                    <a:pt x="4001" y="4569"/>
                  </a:cubicBezTo>
                  <a:cubicBezTo>
                    <a:pt x="3875" y="4285"/>
                    <a:pt x="3812" y="3970"/>
                    <a:pt x="3812" y="3624"/>
                  </a:cubicBezTo>
                  <a:cubicBezTo>
                    <a:pt x="3812" y="2238"/>
                    <a:pt x="4915" y="1135"/>
                    <a:pt x="6301" y="1135"/>
                  </a:cubicBezTo>
                  <a:cubicBezTo>
                    <a:pt x="7656" y="1135"/>
                    <a:pt x="8759" y="2238"/>
                    <a:pt x="8759" y="3624"/>
                  </a:cubicBezTo>
                  <a:cubicBezTo>
                    <a:pt x="8759" y="3939"/>
                    <a:pt x="8696" y="4254"/>
                    <a:pt x="8570" y="4569"/>
                  </a:cubicBezTo>
                  <a:cubicBezTo>
                    <a:pt x="9011" y="5010"/>
                    <a:pt x="9326" y="5514"/>
                    <a:pt x="9483" y="6113"/>
                  </a:cubicBezTo>
                  <a:lnTo>
                    <a:pt x="12193" y="6113"/>
                  </a:lnTo>
                  <a:cubicBezTo>
                    <a:pt x="12445" y="6113"/>
                    <a:pt x="12602" y="5892"/>
                    <a:pt x="12602" y="5672"/>
                  </a:cubicBezTo>
                  <a:lnTo>
                    <a:pt x="12602" y="442"/>
                  </a:lnTo>
                  <a:cubicBezTo>
                    <a:pt x="12634" y="190"/>
                    <a:pt x="12445" y="1"/>
                    <a:pt x="1222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6" name="Google Shape;6126;p71"/>
            <p:cNvSpPr/>
            <p:nvPr/>
          </p:nvSpPr>
          <p:spPr>
            <a:xfrm>
              <a:off x="-63945375" y="3408425"/>
              <a:ext cx="117375" cy="103200"/>
            </a:xfrm>
            <a:custGeom>
              <a:avLst/>
              <a:gdLst/>
              <a:ahLst/>
              <a:cxnLst/>
              <a:rect l="l" t="t" r="r" b="b"/>
              <a:pathLst>
                <a:path w="4695" h="4128" extrusionOk="0">
                  <a:moveTo>
                    <a:pt x="2364" y="1"/>
                  </a:moveTo>
                  <a:cubicBezTo>
                    <a:pt x="1450" y="1"/>
                    <a:pt x="694" y="757"/>
                    <a:pt x="694" y="1670"/>
                  </a:cubicBezTo>
                  <a:cubicBezTo>
                    <a:pt x="694" y="2080"/>
                    <a:pt x="851" y="2489"/>
                    <a:pt x="1167" y="2805"/>
                  </a:cubicBezTo>
                  <a:cubicBezTo>
                    <a:pt x="599" y="3120"/>
                    <a:pt x="190" y="3592"/>
                    <a:pt x="1" y="4128"/>
                  </a:cubicBezTo>
                  <a:lnTo>
                    <a:pt x="4695" y="4128"/>
                  </a:lnTo>
                  <a:cubicBezTo>
                    <a:pt x="4475" y="3561"/>
                    <a:pt x="4065" y="3088"/>
                    <a:pt x="3529" y="2805"/>
                  </a:cubicBezTo>
                  <a:cubicBezTo>
                    <a:pt x="3813" y="2489"/>
                    <a:pt x="4002" y="2080"/>
                    <a:pt x="4002" y="1670"/>
                  </a:cubicBezTo>
                  <a:cubicBezTo>
                    <a:pt x="4002" y="757"/>
                    <a:pt x="3277" y="1"/>
                    <a:pt x="236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27" name="Google Shape;6127;p71"/>
          <p:cNvGrpSpPr/>
          <p:nvPr/>
        </p:nvGrpSpPr>
        <p:grpSpPr>
          <a:xfrm>
            <a:off x="2204909" y="1975418"/>
            <a:ext cx="312592" cy="367261"/>
            <a:chOff x="-64022550" y="3727425"/>
            <a:chExt cx="270175" cy="317425"/>
          </a:xfrm>
        </p:grpSpPr>
        <p:sp>
          <p:nvSpPr>
            <p:cNvPr id="6128" name="Google Shape;6128;p71"/>
            <p:cNvSpPr/>
            <p:nvPr/>
          </p:nvSpPr>
          <p:spPr>
            <a:xfrm>
              <a:off x="-64022550" y="3912500"/>
              <a:ext cx="270175" cy="90600"/>
            </a:xfrm>
            <a:custGeom>
              <a:avLst/>
              <a:gdLst/>
              <a:ahLst/>
              <a:cxnLst/>
              <a:rect l="l" t="t" r="r" b="b"/>
              <a:pathLst>
                <a:path w="10807" h="3624" extrusionOk="0">
                  <a:moveTo>
                    <a:pt x="2111" y="1"/>
                  </a:moveTo>
                  <a:cubicBezTo>
                    <a:pt x="945" y="1"/>
                    <a:pt x="0" y="946"/>
                    <a:pt x="0" y="2080"/>
                  </a:cubicBezTo>
                  <a:lnTo>
                    <a:pt x="0" y="3183"/>
                  </a:lnTo>
                  <a:cubicBezTo>
                    <a:pt x="0" y="3435"/>
                    <a:pt x="221" y="3624"/>
                    <a:pt x="441" y="3624"/>
                  </a:cubicBezTo>
                  <a:lnTo>
                    <a:pt x="10365" y="3624"/>
                  </a:lnTo>
                  <a:cubicBezTo>
                    <a:pt x="10618" y="3624"/>
                    <a:pt x="10807" y="3435"/>
                    <a:pt x="10807" y="3183"/>
                  </a:cubicBezTo>
                  <a:lnTo>
                    <a:pt x="10807" y="2080"/>
                  </a:lnTo>
                  <a:cubicBezTo>
                    <a:pt x="10807" y="946"/>
                    <a:pt x="9861" y="1"/>
                    <a:pt x="872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9" name="Google Shape;6129;p71"/>
            <p:cNvSpPr/>
            <p:nvPr/>
          </p:nvSpPr>
          <p:spPr>
            <a:xfrm>
              <a:off x="-64000500" y="4023550"/>
              <a:ext cx="227650" cy="21300"/>
            </a:xfrm>
            <a:custGeom>
              <a:avLst/>
              <a:gdLst/>
              <a:ahLst/>
              <a:cxnLst/>
              <a:rect l="l" t="t" r="r" b="b"/>
              <a:pathLst>
                <a:path w="9106" h="852" extrusionOk="0">
                  <a:moveTo>
                    <a:pt x="0" y="1"/>
                  </a:moveTo>
                  <a:lnTo>
                    <a:pt x="0" y="442"/>
                  </a:lnTo>
                  <a:cubicBezTo>
                    <a:pt x="0" y="694"/>
                    <a:pt x="190" y="851"/>
                    <a:pt x="442" y="851"/>
                  </a:cubicBezTo>
                  <a:lnTo>
                    <a:pt x="8696" y="851"/>
                  </a:lnTo>
                  <a:cubicBezTo>
                    <a:pt x="8948" y="851"/>
                    <a:pt x="9105" y="631"/>
                    <a:pt x="9105" y="442"/>
                  </a:cubicBezTo>
                  <a:lnTo>
                    <a:pt x="910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0" name="Google Shape;6130;p71"/>
            <p:cNvSpPr/>
            <p:nvPr/>
          </p:nvSpPr>
          <p:spPr>
            <a:xfrm>
              <a:off x="-63960325" y="3727425"/>
              <a:ext cx="144925" cy="165425"/>
            </a:xfrm>
            <a:custGeom>
              <a:avLst/>
              <a:gdLst/>
              <a:ahLst/>
              <a:cxnLst/>
              <a:rect l="l" t="t" r="r" b="b"/>
              <a:pathLst>
                <a:path w="5797" h="6617" extrusionOk="0">
                  <a:moveTo>
                    <a:pt x="2930" y="0"/>
                  </a:moveTo>
                  <a:cubicBezTo>
                    <a:pt x="1292" y="0"/>
                    <a:pt x="0" y="1292"/>
                    <a:pt x="0" y="2867"/>
                  </a:cubicBezTo>
                  <a:cubicBezTo>
                    <a:pt x="32" y="3812"/>
                    <a:pt x="504" y="4694"/>
                    <a:pt x="1260" y="5230"/>
                  </a:cubicBezTo>
                  <a:lnTo>
                    <a:pt x="1260" y="6616"/>
                  </a:lnTo>
                  <a:lnTo>
                    <a:pt x="4568" y="6616"/>
                  </a:lnTo>
                  <a:lnTo>
                    <a:pt x="4568" y="5230"/>
                  </a:lnTo>
                  <a:cubicBezTo>
                    <a:pt x="5356" y="4694"/>
                    <a:pt x="5797" y="3812"/>
                    <a:pt x="5797" y="2867"/>
                  </a:cubicBezTo>
                  <a:cubicBezTo>
                    <a:pt x="5797" y="1260"/>
                    <a:pt x="4505" y="0"/>
                    <a:pt x="293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31" name="Google Shape;6131;p71"/>
          <p:cNvGrpSpPr/>
          <p:nvPr/>
        </p:nvGrpSpPr>
        <p:grpSpPr>
          <a:xfrm>
            <a:off x="2229047" y="2404318"/>
            <a:ext cx="264317" cy="367290"/>
            <a:chOff x="-64001300" y="4093650"/>
            <a:chExt cx="228450" cy="317450"/>
          </a:xfrm>
        </p:grpSpPr>
        <p:sp>
          <p:nvSpPr>
            <p:cNvPr id="6132" name="Google Shape;6132;p71"/>
            <p:cNvSpPr/>
            <p:nvPr/>
          </p:nvSpPr>
          <p:spPr>
            <a:xfrm>
              <a:off x="-63933550" y="4328375"/>
              <a:ext cx="93750" cy="40975"/>
            </a:xfrm>
            <a:custGeom>
              <a:avLst/>
              <a:gdLst/>
              <a:ahLst/>
              <a:cxnLst/>
              <a:rect l="l" t="t" r="r" b="b"/>
              <a:pathLst>
                <a:path w="3750" h="1639" extrusionOk="0">
                  <a:moveTo>
                    <a:pt x="1859" y="0"/>
                  </a:moveTo>
                  <a:cubicBezTo>
                    <a:pt x="1009" y="0"/>
                    <a:pt x="315" y="662"/>
                    <a:pt x="0" y="1638"/>
                  </a:cubicBezTo>
                  <a:lnTo>
                    <a:pt x="3749" y="1638"/>
                  </a:lnTo>
                  <a:cubicBezTo>
                    <a:pt x="3434" y="662"/>
                    <a:pt x="2710" y="0"/>
                    <a:pt x="185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3" name="Google Shape;6133;p71"/>
            <p:cNvSpPr/>
            <p:nvPr/>
          </p:nvSpPr>
          <p:spPr>
            <a:xfrm>
              <a:off x="-63980025" y="4135400"/>
              <a:ext cx="185900" cy="234725"/>
            </a:xfrm>
            <a:custGeom>
              <a:avLst/>
              <a:gdLst/>
              <a:ahLst/>
              <a:cxnLst/>
              <a:rect l="l" t="t" r="r" b="b"/>
              <a:pathLst>
                <a:path w="7436" h="9389" extrusionOk="0">
                  <a:moveTo>
                    <a:pt x="6617" y="1"/>
                  </a:moveTo>
                  <a:lnTo>
                    <a:pt x="6617" y="725"/>
                  </a:lnTo>
                  <a:cubicBezTo>
                    <a:pt x="6196" y="593"/>
                    <a:pt x="5771" y="530"/>
                    <a:pt x="5358" y="530"/>
                  </a:cubicBezTo>
                  <a:cubicBezTo>
                    <a:pt x="4686" y="530"/>
                    <a:pt x="4044" y="697"/>
                    <a:pt x="3498" y="1009"/>
                  </a:cubicBezTo>
                  <a:cubicBezTo>
                    <a:pt x="3103" y="1242"/>
                    <a:pt x="2617" y="1373"/>
                    <a:pt x="2085" y="1373"/>
                  </a:cubicBezTo>
                  <a:cubicBezTo>
                    <a:pt x="1683" y="1373"/>
                    <a:pt x="1254" y="1298"/>
                    <a:pt x="820" y="1135"/>
                  </a:cubicBezTo>
                  <a:lnTo>
                    <a:pt x="820" y="32"/>
                  </a:lnTo>
                  <a:lnTo>
                    <a:pt x="1" y="32"/>
                  </a:lnTo>
                  <a:lnTo>
                    <a:pt x="1" y="1418"/>
                  </a:lnTo>
                  <a:cubicBezTo>
                    <a:pt x="1" y="2867"/>
                    <a:pt x="820" y="4096"/>
                    <a:pt x="2017" y="4726"/>
                  </a:cubicBezTo>
                  <a:cubicBezTo>
                    <a:pt x="820" y="5356"/>
                    <a:pt x="1" y="6554"/>
                    <a:pt x="1" y="8034"/>
                  </a:cubicBezTo>
                  <a:lnTo>
                    <a:pt x="1" y="9389"/>
                  </a:lnTo>
                  <a:lnTo>
                    <a:pt x="820" y="9389"/>
                  </a:lnTo>
                  <a:lnTo>
                    <a:pt x="820" y="8034"/>
                  </a:lnTo>
                  <a:cubicBezTo>
                    <a:pt x="820" y="6396"/>
                    <a:pt x="2143" y="5104"/>
                    <a:pt x="3750" y="5104"/>
                  </a:cubicBezTo>
                  <a:cubicBezTo>
                    <a:pt x="5356" y="5104"/>
                    <a:pt x="6617" y="6396"/>
                    <a:pt x="6617" y="8034"/>
                  </a:cubicBezTo>
                  <a:lnTo>
                    <a:pt x="6617" y="9389"/>
                  </a:lnTo>
                  <a:lnTo>
                    <a:pt x="7436" y="9389"/>
                  </a:lnTo>
                  <a:lnTo>
                    <a:pt x="7436" y="9357"/>
                  </a:lnTo>
                  <a:lnTo>
                    <a:pt x="7436" y="7971"/>
                  </a:lnTo>
                  <a:cubicBezTo>
                    <a:pt x="7436" y="6522"/>
                    <a:pt x="6617" y="5293"/>
                    <a:pt x="5451" y="4663"/>
                  </a:cubicBezTo>
                  <a:cubicBezTo>
                    <a:pt x="6617" y="4033"/>
                    <a:pt x="7436" y="2836"/>
                    <a:pt x="7436" y="1355"/>
                  </a:cubicBezTo>
                  <a:lnTo>
                    <a:pt x="743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4" name="Google Shape;6134;p71"/>
            <p:cNvSpPr/>
            <p:nvPr/>
          </p:nvSpPr>
          <p:spPr>
            <a:xfrm>
              <a:off x="-64001300" y="4389800"/>
              <a:ext cx="228450" cy="21300"/>
            </a:xfrm>
            <a:custGeom>
              <a:avLst/>
              <a:gdLst/>
              <a:ahLst/>
              <a:cxnLst/>
              <a:rect l="l" t="t" r="r" b="b"/>
              <a:pathLst>
                <a:path w="9138" h="852" extrusionOk="0">
                  <a:moveTo>
                    <a:pt x="411" y="1"/>
                  </a:moveTo>
                  <a:cubicBezTo>
                    <a:pt x="190" y="1"/>
                    <a:pt x="1" y="221"/>
                    <a:pt x="1" y="410"/>
                  </a:cubicBezTo>
                  <a:cubicBezTo>
                    <a:pt x="1" y="631"/>
                    <a:pt x="190" y="851"/>
                    <a:pt x="411" y="851"/>
                  </a:cubicBezTo>
                  <a:lnTo>
                    <a:pt x="8696" y="851"/>
                  </a:lnTo>
                  <a:cubicBezTo>
                    <a:pt x="8917" y="851"/>
                    <a:pt x="9074" y="631"/>
                    <a:pt x="9074" y="410"/>
                  </a:cubicBezTo>
                  <a:cubicBezTo>
                    <a:pt x="9137" y="221"/>
                    <a:pt x="8917" y="1"/>
                    <a:pt x="86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5" name="Google Shape;6135;p71"/>
            <p:cNvSpPr/>
            <p:nvPr/>
          </p:nvSpPr>
          <p:spPr>
            <a:xfrm>
              <a:off x="-64001300" y="4093650"/>
              <a:ext cx="226875" cy="20500"/>
            </a:xfrm>
            <a:custGeom>
              <a:avLst/>
              <a:gdLst/>
              <a:ahLst/>
              <a:cxnLst/>
              <a:rect l="l" t="t" r="r" b="b"/>
              <a:pathLst>
                <a:path w="9075" h="820" extrusionOk="0">
                  <a:moveTo>
                    <a:pt x="411" y="1"/>
                  </a:moveTo>
                  <a:cubicBezTo>
                    <a:pt x="190" y="1"/>
                    <a:pt x="1" y="190"/>
                    <a:pt x="1" y="410"/>
                  </a:cubicBezTo>
                  <a:cubicBezTo>
                    <a:pt x="32" y="631"/>
                    <a:pt x="190" y="820"/>
                    <a:pt x="411" y="820"/>
                  </a:cubicBezTo>
                  <a:lnTo>
                    <a:pt x="8696" y="820"/>
                  </a:lnTo>
                  <a:cubicBezTo>
                    <a:pt x="8917" y="820"/>
                    <a:pt x="9074" y="631"/>
                    <a:pt x="9074" y="410"/>
                  </a:cubicBezTo>
                  <a:cubicBezTo>
                    <a:pt x="9074" y="158"/>
                    <a:pt x="8885" y="1"/>
                    <a:pt x="86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36" name="Google Shape;6136;p71"/>
          <p:cNvGrpSpPr/>
          <p:nvPr/>
        </p:nvGrpSpPr>
        <p:grpSpPr>
          <a:xfrm>
            <a:off x="848051" y="2897610"/>
            <a:ext cx="359972" cy="366480"/>
            <a:chOff x="-62148800" y="3377700"/>
            <a:chExt cx="311125" cy="316750"/>
          </a:xfrm>
        </p:grpSpPr>
        <p:sp>
          <p:nvSpPr>
            <p:cNvPr id="6137" name="Google Shape;6137;p71"/>
            <p:cNvSpPr/>
            <p:nvPr/>
          </p:nvSpPr>
          <p:spPr>
            <a:xfrm>
              <a:off x="-62085775" y="3653375"/>
              <a:ext cx="185875" cy="41075"/>
            </a:xfrm>
            <a:custGeom>
              <a:avLst/>
              <a:gdLst/>
              <a:ahLst/>
              <a:cxnLst/>
              <a:rect l="l" t="t" r="r" b="b"/>
              <a:pathLst>
                <a:path w="7435" h="1643" extrusionOk="0">
                  <a:moveTo>
                    <a:pt x="819" y="1"/>
                  </a:moveTo>
                  <a:cubicBezTo>
                    <a:pt x="347" y="1"/>
                    <a:pt x="0" y="347"/>
                    <a:pt x="0" y="851"/>
                  </a:cubicBezTo>
                  <a:lnTo>
                    <a:pt x="0" y="1229"/>
                  </a:lnTo>
                  <a:cubicBezTo>
                    <a:pt x="0" y="1481"/>
                    <a:pt x="189" y="1639"/>
                    <a:pt x="410" y="1639"/>
                  </a:cubicBezTo>
                  <a:lnTo>
                    <a:pt x="7026" y="1639"/>
                  </a:lnTo>
                  <a:cubicBezTo>
                    <a:pt x="7044" y="1641"/>
                    <a:pt x="7062" y="1642"/>
                    <a:pt x="7080" y="1642"/>
                  </a:cubicBezTo>
                  <a:cubicBezTo>
                    <a:pt x="7300" y="1642"/>
                    <a:pt x="7435" y="1463"/>
                    <a:pt x="7435" y="1229"/>
                  </a:cubicBezTo>
                  <a:lnTo>
                    <a:pt x="7435" y="851"/>
                  </a:lnTo>
                  <a:cubicBezTo>
                    <a:pt x="7435" y="379"/>
                    <a:pt x="7089" y="1"/>
                    <a:pt x="661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8" name="Google Shape;6138;p71"/>
            <p:cNvSpPr/>
            <p:nvPr/>
          </p:nvSpPr>
          <p:spPr>
            <a:xfrm>
              <a:off x="-62148800" y="3377700"/>
              <a:ext cx="311125" cy="254425"/>
            </a:xfrm>
            <a:custGeom>
              <a:avLst/>
              <a:gdLst/>
              <a:ahLst/>
              <a:cxnLst/>
              <a:rect l="l" t="t" r="r" b="b"/>
              <a:pathLst>
                <a:path w="12445" h="10177" extrusionOk="0">
                  <a:moveTo>
                    <a:pt x="11626" y="1608"/>
                  </a:moveTo>
                  <a:lnTo>
                    <a:pt x="11626" y="2899"/>
                  </a:lnTo>
                  <a:cubicBezTo>
                    <a:pt x="11626" y="3939"/>
                    <a:pt x="10807" y="4853"/>
                    <a:pt x="9767" y="4916"/>
                  </a:cubicBezTo>
                  <a:cubicBezTo>
                    <a:pt x="9893" y="4538"/>
                    <a:pt x="9956" y="4128"/>
                    <a:pt x="9956" y="3718"/>
                  </a:cubicBezTo>
                  <a:lnTo>
                    <a:pt x="9956" y="1608"/>
                  </a:lnTo>
                  <a:close/>
                  <a:moveTo>
                    <a:pt x="2521" y="1639"/>
                  </a:moveTo>
                  <a:lnTo>
                    <a:pt x="2521" y="3718"/>
                  </a:lnTo>
                  <a:cubicBezTo>
                    <a:pt x="2521" y="4160"/>
                    <a:pt x="2616" y="4538"/>
                    <a:pt x="2710" y="4947"/>
                  </a:cubicBezTo>
                  <a:cubicBezTo>
                    <a:pt x="1702" y="4853"/>
                    <a:pt x="883" y="4002"/>
                    <a:pt x="883" y="2899"/>
                  </a:cubicBezTo>
                  <a:lnTo>
                    <a:pt x="883" y="1639"/>
                  </a:lnTo>
                  <a:close/>
                  <a:moveTo>
                    <a:pt x="6176" y="1576"/>
                  </a:moveTo>
                  <a:cubicBezTo>
                    <a:pt x="6333" y="1576"/>
                    <a:pt x="6491" y="1671"/>
                    <a:pt x="6554" y="1828"/>
                  </a:cubicBezTo>
                  <a:lnTo>
                    <a:pt x="6932" y="2647"/>
                  </a:lnTo>
                  <a:lnTo>
                    <a:pt x="7845" y="2773"/>
                  </a:lnTo>
                  <a:cubicBezTo>
                    <a:pt x="8003" y="2805"/>
                    <a:pt x="8129" y="2899"/>
                    <a:pt x="8160" y="3025"/>
                  </a:cubicBezTo>
                  <a:cubicBezTo>
                    <a:pt x="8349" y="3214"/>
                    <a:pt x="8318" y="3403"/>
                    <a:pt x="8192" y="3466"/>
                  </a:cubicBezTo>
                  <a:lnTo>
                    <a:pt x="7530" y="4097"/>
                  </a:lnTo>
                  <a:lnTo>
                    <a:pt x="7688" y="5010"/>
                  </a:lnTo>
                  <a:cubicBezTo>
                    <a:pt x="7719" y="5168"/>
                    <a:pt x="7656" y="5325"/>
                    <a:pt x="7530" y="5420"/>
                  </a:cubicBezTo>
                  <a:cubicBezTo>
                    <a:pt x="7452" y="5459"/>
                    <a:pt x="7363" y="5486"/>
                    <a:pt x="7268" y="5486"/>
                  </a:cubicBezTo>
                  <a:cubicBezTo>
                    <a:pt x="7210" y="5486"/>
                    <a:pt x="7149" y="5475"/>
                    <a:pt x="7089" y="5451"/>
                  </a:cubicBezTo>
                  <a:lnTo>
                    <a:pt x="6270" y="5010"/>
                  </a:lnTo>
                  <a:lnTo>
                    <a:pt x="5451" y="5451"/>
                  </a:lnTo>
                  <a:cubicBezTo>
                    <a:pt x="5380" y="5480"/>
                    <a:pt x="5309" y="5495"/>
                    <a:pt x="5241" y="5495"/>
                  </a:cubicBezTo>
                  <a:cubicBezTo>
                    <a:pt x="5158" y="5495"/>
                    <a:pt x="5079" y="5472"/>
                    <a:pt x="5010" y="5420"/>
                  </a:cubicBezTo>
                  <a:cubicBezTo>
                    <a:pt x="4884" y="5325"/>
                    <a:pt x="4821" y="5168"/>
                    <a:pt x="4852" y="5010"/>
                  </a:cubicBezTo>
                  <a:lnTo>
                    <a:pt x="5010" y="4097"/>
                  </a:lnTo>
                  <a:lnTo>
                    <a:pt x="4348" y="3466"/>
                  </a:lnTo>
                  <a:cubicBezTo>
                    <a:pt x="4222" y="3340"/>
                    <a:pt x="4191" y="3214"/>
                    <a:pt x="4222" y="3025"/>
                  </a:cubicBezTo>
                  <a:cubicBezTo>
                    <a:pt x="4254" y="2899"/>
                    <a:pt x="4411" y="2773"/>
                    <a:pt x="4537" y="2773"/>
                  </a:cubicBezTo>
                  <a:lnTo>
                    <a:pt x="5451" y="2647"/>
                  </a:lnTo>
                  <a:lnTo>
                    <a:pt x="5829" y="1828"/>
                  </a:lnTo>
                  <a:cubicBezTo>
                    <a:pt x="5924" y="1671"/>
                    <a:pt x="6018" y="1576"/>
                    <a:pt x="6176" y="1576"/>
                  </a:cubicBezTo>
                  <a:close/>
                  <a:moveTo>
                    <a:pt x="2931" y="1"/>
                  </a:moveTo>
                  <a:cubicBezTo>
                    <a:pt x="2679" y="1"/>
                    <a:pt x="2521" y="190"/>
                    <a:pt x="2521" y="410"/>
                  </a:cubicBezTo>
                  <a:lnTo>
                    <a:pt x="2521" y="852"/>
                  </a:lnTo>
                  <a:lnTo>
                    <a:pt x="442" y="852"/>
                  </a:lnTo>
                  <a:cubicBezTo>
                    <a:pt x="190" y="852"/>
                    <a:pt x="1" y="1041"/>
                    <a:pt x="1" y="1230"/>
                  </a:cubicBezTo>
                  <a:lnTo>
                    <a:pt x="1" y="2899"/>
                  </a:lnTo>
                  <a:cubicBezTo>
                    <a:pt x="1" y="4506"/>
                    <a:pt x="1292" y="5766"/>
                    <a:pt x="2931" y="5766"/>
                  </a:cubicBezTo>
                  <a:lnTo>
                    <a:pt x="3120" y="5766"/>
                  </a:lnTo>
                  <a:cubicBezTo>
                    <a:pt x="3561" y="6428"/>
                    <a:pt x="4222" y="6932"/>
                    <a:pt x="4978" y="7216"/>
                  </a:cubicBezTo>
                  <a:lnTo>
                    <a:pt x="4978" y="8507"/>
                  </a:lnTo>
                  <a:cubicBezTo>
                    <a:pt x="4506" y="8507"/>
                    <a:pt x="4128" y="8854"/>
                    <a:pt x="4128" y="9358"/>
                  </a:cubicBezTo>
                  <a:lnTo>
                    <a:pt x="4128" y="10177"/>
                  </a:lnTo>
                  <a:lnTo>
                    <a:pt x="8286" y="10177"/>
                  </a:lnTo>
                  <a:lnTo>
                    <a:pt x="8286" y="9358"/>
                  </a:lnTo>
                  <a:cubicBezTo>
                    <a:pt x="8286" y="8885"/>
                    <a:pt x="7908" y="8507"/>
                    <a:pt x="7436" y="8507"/>
                  </a:cubicBezTo>
                  <a:lnTo>
                    <a:pt x="7436" y="7216"/>
                  </a:lnTo>
                  <a:cubicBezTo>
                    <a:pt x="8192" y="6932"/>
                    <a:pt x="8854" y="6428"/>
                    <a:pt x="9295" y="5766"/>
                  </a:cubicBezTo>
                  <a:lnTo>
                    <a:pt x="9484" y="5766"/>
                  </a:lnTo>
                  <a:cubicBezTo>
                    <a:pt x="11122" y="5766"/>
                    <a:pt x="12414" y="4475"/>
                    <a:pt x="12414" y="2899"/>
                  </a:cubicBezTo>
                  <a:lnTo>
                    <a:pt x="12414" y="1230"/>
                  </a:lnTo>
                  <a:cubicBezTo>
                    <a:pt x="12445" y="978"/>
                    <a:pt x="12288" y="852"/>
                    <a:pt x="12067" y="852"/>
                  </a:cubicBezTo>
                  <a:lnTo>
                    <a:pt x="9956" y="852"/>
                  </a:lnTo>
                  <a:lnTo>
                    <a:pt x="9956" y="410"/>
                  </a:lnTo>
                  <a:cubicBezTo>
                    <a:pt x="9956" y="158"/>
                    <a:pt x="9767" y="1"/>
                    <a:pt x="95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39" name="Google Shape;6139;p71"/>
          <p:cNvGrpSpPr/>
          <p:nvPr/>
        </p:nvGrpSpPr>
        <p:grpSpPr>
          <a:xfrm>
            <a:off x="843958" y="3347607"/>
            <a:ext cx="368157" cy="367290"/>
            <a:chOff x="-62154300" y="3743950"/>
            <a:chExt cx="318200" cy="317450"/>
          </a:xfrm>
        </p:grpSpPr>
        <p:sp>
          <p:nvSpPr>
            <p:cNvPr id="6140" name="Google Shape;6140;p71"/>
            <p:cNvSpPr/>
            <p:nvPr/>
          </p:nvSpPr>
          <p:spPr>
            <a:xfrm>
              <a:off x="-61992850" y="3743950"/>
              <a:ext cx="63825" cy="69150"/>
            </a:xfrm>
            <a:custGeom>
              <a:avLst/>
              <a:gdLst/>
              <a:ahLst/>
              <a:cxnLst/>
              <a:rect l="l" t="t" r="r" b="b"/>
              <a:pathLst>
                <a:path w="2553" h="2766" extrusionOk="0">
                  <a:moveTo>
                    <a:pt x="1261" y="1"/>
                  </a:moveTo>
                  <a:cubicBezTo>
                    <a:pt x="1009" y="1"/>
                    <a:pt x="851" y="221"/>
                    <a:pt x="851" y="410"/>
                  </a:cubicBezTo>
                  <a:lnTo>
                    <a:pt x="851" y="1355"/>
                  </a:lnTo>
                  <a:lnTo>
                    <a:pt x="725" y="1229"/>
                  </a:lnTo>
                  <a:cubicBezTo>
                    <a:pt x="646" y="1151"/>
                    <a:pt x="544" y="1111"/>
                    <a:pt x="442" y="1111"/>
                  </a:cubicBezTo>
                  <a:cubicBezTo>
                    <a:pt x="339" y="1111"/>
                    <a:pt x="237" y="1151"/>
                    <a:pt x="158" y="1229"/>
                  </a:cubicBezTo>
                  <a:cubicBezTo>
                    <a:pt x="1" y="1387"/>
                    <a:pt x="1" y="1670"/>
                    <a:pt x="158" y="1828"/>
                  </a:cubicBezTo>
                  <a:lnTo>
                    <a:pt x="977" y="2647"/>
                  </a:lnTo>
                  <a:cubicBezTo>
                    <a:pt x="1056" y="2726"/>
                    <a:pt x="1166" y="2765"/>
                    <a:pt x="1277" y="2765"/>
                  </a:cubicBezTo>
                  <a:cubicBezTo>
                    <a:pt x="1387" y="2765"/>
                    <a:pt x="1497" y="2726"/>
                    <a:pt x="1576" y="2647"/>
                  </a:cubicBezTo>
                  <a:lnTo>
                    <a:pt x="2395" y="1828"/>
                  </a:lnTo>
                  <a:cubicBezTo>
                    <a:pt x="2553" y="1670"/>
                    <a:pt x="2553" y="1387"/>
                    <a:pt x="2395" y="1229"/>
                  </a:cubicBezTo>
                  <a:cubicBezTo>
                    <a:pt x="2316" y="1151"/>
                    <a:pt x="2206" y="1111"/>
                    <a:pt x="2096" y="1111"/>
                  </a:cubicBezTo>
                  <a:cubicBezTo>
                    <a:pt x="1985" y="1111"/>
                    <a:pt x="1875" y="1151"/>
                    <a:pt x="1796" y="1229"/>
                  </a:cubicBezTo>
                  <a:lnTo>
                    <a:pt x="1670" y="1355"/>
                  </a:lnTo>
                  <a:lnTo>
                    <a:pt x="1670" y="410"/>
                  </a:lnTo>
                  <a:cubicBezTo>
                    <a:pt x="1670" y="221"/>
                    <a:pt x="1481" y="1"/>
                    <a:pt x="126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1" name="Google Shape;6141;p71"/>
            <p:cNvSpPr/>
            <p:nvPr/>
          </p:nvSpPr>
          <p:spPr>
            <a:xfrm>
              <a:off x="-62154300" y="3785700"/>
              <a:ext cx="318200" cy="275700"/>
            </a:xfrm>
            <a:custGeom>
              <a:avLst/>
              <a:gdLst/>
              <a:ahLst/>
              <a:cxnLst/>
              <a:rect l="l" t="t" r="r" b="b"/>
              <a:pathLst>
                <a:path w="12728" h="11028" extrusionOk="0">
                  <a:moveTo>
                    <a:pt x="5261" y="3560"/>
                  </a:moveTo>
                  <a:cubicBezTo>
                    <a:pt x="5513" y="3560"/>
                    <a:pt x="5671" y="3781"/>
                    <a:pt x="5671" y="4002"/>
                  </a:cubicBezTo>
                  <a:lnTo>
                    <a:pt x="5671" y="5671"/>
                  </a:lnTo>
                  <a:cubicBezTo>
                    <a:pt x="5671" y="5892"/>
                    <a:pt x="5450" y="6112"/>
                    <a:pt x="5261" y="6112"/>
                  </a:cubicBezTo>
                  <a:cubicBezTo>
                    <a:pt x="5072" y="6112"/>
                    <a:pt x="4820" y="5892"/>
                    <a:pt x="4820" y="5671"/>
                  </a:cubicBezTo>
                  <a:lnTo>
                    <a:pt x="4820" y="4002"/>
                  </a:lnTo>
                  <a:cubicBezTo>
                    <a:pt x="4820" y="3781"/>
                    <a:pt x="5041" y="3560"/>
                    <a:pt x="5261" y="3560"/>
                  </a:cubicBezTo>
                  <a:close/>
                  <a:moveTo>
                    <a:pt x="7719" y="3560"/>
                  </a:moveTo>
                  <a:cubicBezTo>
                    <a:pt x="7908" y="3560"/>
                    <a:pt x="8128" y="3781"/>
                    <a:pt x="8128" y="4002"/>
                  </a:cubicBezTo>
                  <a:lnTo>
                    <a:pt x="8128" y="5671"/>
                  </a:lnTo>
                  <a:cubicBezTo>
                    <a:pt x="8128" y="5892"/>
                    <a:pt x="7939" y="6112"/>
                    <a:pt x="7719" y="6112"/>
                  </a:cubicBezTo>
                  <a:cubicBezTo>
                    <a:pt x="7467" y="6112"/>
                    <a:pt x="7309" y="5892"/>
                    <a:pt x="7309" y="5671"/>
                  </a:cubicBezTo>
                  <a:lnTo>
                    <a:pt x="7309" y="4002"/>
                  </a:lnTo>
                  <a:cubicBezTo>
                    <a:pt x="7309" y="3781"/>
                    <a:pt x="7498" y="3560"/>
                    <a:pt x="7719" y="3560"/>
                  </a:cubicBezTo>
                  <a:close/>
                  <a:moveTo>
                    <a:pt x="10239" y="3560"/>
                  </a:moveTo>
                  <a:cubicBezTo>
                    <a:pt x="10460" y="3560"/>
                    <a:pt x="10617" y="3781"/>
                    <a:pt x="10617" y="4002"/>
                  </a:cubicBezTo>
                  <a:lnTo>
                    <a:pt x="10617" y="5671"/>
                  </a:lnTo>
                  <a:cubicBezTo>
                    <a:pt x="10617" y="5892"/>
                    <a:pt x="10428" y="6112"/>
                    <a:pt x="10239" y="6112"/>
                  </a:cubicBezTo>
                  <a:cubicBezTo>
                    <a:pt x="9987" y="6112"/>
                    <a:pt x="9798" y="5892"/>
                    <a:pt x="9798" y="5671"/>
                  </a:cubicBezTo>
                  <a:lnTo>
                    <a:pt x="9798" y="4002"/>
                  </a:lnTo>
                  <a:cubicBezTo>
                    <a:pt x="9798" y="3781"/>
                    <a:pt x="9987" y="3560"/>
                    <a:pt x="10239" y="3560"/>
                  </a:cubicBezTo>
                  <a:close/>
                  <a:moveTo>
                    <a:pt x="5230" y="9357"/>
                  </a:moveTo>
                  <a:cubicBezTo>
                    <a:pt x="5450" y="9357"/>
                    <a:pt x="5608" y="9578"/>
                    <a:pt x="5608" y="9767"/>
                  </a:cubicBezTo>
                  <a:cubicBezTo>
                    <a:pt x="5608" y="9987"/>
                    <a:pt x="5419" y="10208"/>
                    <a:pt x="5230" y="10208"/>
                  </a:cubicBezTo>
                  <a:cubicBezTo>
                    <a:pt x="5041" y="10208"/>
                    <a:pt x="4789" y="9987"/>
                    <a:pt x="4789" y="9767"/>
                  </a:cubicBezTo>
                  <a:cubicBezTo>
                    <a:pt x="4820" y="9578"/>
                    <a:pt x="5041" y="9357"/>
                    <a:pt x="5230" y="9357"/>
                  </a:cubicBezTo>
                  <a:close/>
                  <a:moveTo>
                    <a:pt x="9924" y="9357"/>
                  </a:moveTo>
                  <a:cubicBezTo>
                    <a:pt x="10145" y="9357"/>
                    <a:pt x="10302" y="9578"/>
                    <a:pt x="10302" y="9767"/>
                  </a:cubicBezTo>
                  <a:cubicBezTo>
                    <a:pt x="10302" y="9987"/>
                    <a:pt x="10113" y="10208"/>
                    <a:pt x="9924" y="10208"/>
                  </a:cubicBezTo>
                  <a:cubicBezTo>
                    <a:pt x="9704" y="10208"/>
                    <a:pt x="9515" y="9987"/>
                    <a:pt x="9515" y="9767"/>
                  </a:cubicBezTo>
                  <a:cubicBezTo>
                    <a:pt x="9515" y="9578"/>
                    <a:pt x="9704" y="9357"/>
                    <a:pt x="9924" y="9357"/>
                  </a:cubicBezTo>
                  <a:close/>
                  <a:moveTo>
                    <a:pt x="441" y="0"/>
                  </a:moveTo>
                  <a:cubicBezTo>
                    <a:pt x="189" y="0"/>
                    <a:pt x="0" y="189"/>
                    <a:pt x="0" y="378"/>
                  </a:cubicBezTo>
                  <a:cubicBezTo>
                    <a:pt x="0" y="599"/>
                    <a:pt x="347" y="820"/>
                    <a:pt x="536" y="820"/>
                  </a:cubicBezTo>
                  <a:lnTo>
                    <a:pt x="2111" y="820"/>
                  </a:lnTo>
                  <a:cubicBezTo>
                    <a:pt x="2174" y="1103"/>
                    <a:pt x="3245" y="6711"/>
                    <a:pt x="3308" y="6994"/>
                  </a:cubicBezTo>
                  <a:cubicBezTo>
                    <a:pt x="2867" y="7184"/>
                    <a:pt x="2584" y="7625"/>
                    <a:pt x="2584" y="8097"/>
                  </a:cubicBezTo>
                  <a:cubicBezTo>
                    <a:pt x="2584" y="8759"/>
                    <a:pt x="3151" y="9326"/>
                    <a:pt x="3812" y="9326"/>
                  </a:cubicBezTo>
                  <a:lnTo>
                    <a:pt x="4001" y="9326"/>
                  </a:lnTo>
                  <a:cubicBezTo>
                    <a:pt x="3970" y="9452"/>
                    <a:pt x="3938" y="9609"/>
                    <a:pt x="3938" y="9767"/>
                  </a:cubicBezTo>
                  <a:cubicBezTo>
                    <a:pt x="3938" y="10429"/>
                    <a:pt x="4474" y="11027"/>
                    <a:pt x="5167" y="11027"/>
                  </a:cubicBezTo>
                  <a:cubicBezTo>
                    <a:pt x="5829" y="11027"/>
                    <a:pt x="6364" y="10460"/>
                    <a:pt x="6364" y="9767"/>
                  </a:cubicBezTo>
                  <a:cubicBezTo>
                    <a:pt x="6364" y="9609"/>
                    <a:pt x="6333" y="9483"/>
                    <a:pt x="6301" y="9326"/>
                  </a:cubicBezTo>
                  <a:lnTo>
                    <a:pt x="8664" y="9326"/>
                  </a:lnTo>
                  <a:cubicBezTo>
                    <a:pt x="8632" y="9452"/>
                    <a:pt x="8569" y="9609"/>
                    <a:pt x="8569" y="9767"/>
                  </a:cubicBezTo>
                  <a:cubicBezTo>
                    <a:pt x="8569" y="10429"/>
                    <a:pt x="9137" y="11027"/>
                    <a:pt x="9798" y="11027"/>
                  </a:cubicBezTo>
                  <a:cubicBezTo>
                    <a:pt x="10460" y="11027"/>
                    <a:pt x="11027" y="10460"/>
                    <a:pt x="11027" y="9767"/>
                  </a:cubicBezTo>
                  <a:cubicBezTo>
                    <a:pt x="11027" y="9609"/>
                    <a:pt x="10995" y="9483"/>
                    <a:pt x="10932" y="9357"/>
                  </a:cubicBezTo>
                  <a:lnTo>
                    <a:pt x="11562" y="9357"/>
                  </a:lnTo>
                  <a:cubicBezTo>
                    <a:pt x="11814" y="9357"/>
                    <a:pt x="12003" y="9168"/>
                    <a:pt x="12003" y="8979"/>
                  </a:cubicBezTo>
                  <a:cubicBezTo>
                    <a:pt x="12003" y="8727"/>
                    <a:pt x="11814" y="8538"/>
                    <a:pt x="11562" y="8538"/>
                  </a:cubicBezTo>
                  <a:lnTo>
                    <a:pt x="3749" y="8538"/>
                  </a:lnTo>
                  <a:cubicBezTo>
                    <a:pt x="3497" y="8538"/>
                    <a:pt x="3308" y="8349"/>
                    <a:pt x="3308" y="8160"/>
                  </a:cubicBezTo>
                  <a:cubicBezTo>
                    <a:pt x="3308" y="7940"/>
                    <a:pt x="3497" y="7719"/>
                    <a:pt x="3749" y="7719"/>
                  </a:cubicBezTo>
                  <a:lnTo>
                    <a:pt x="11468" y="7719"/>
                  </a:lnTo>
                  <a:cubicBezTo>
                    <a:pt x="11657" y="7719"/>
                    <a:pt x="11846" y="7562"/>
                    <a:pt x="11846" y="7373"/>
                  </a:cubicBezTo>
                  <a:lnTo>
                    <a:pt x="12665" y="2395"/>
                  </a:lnTo>
                  <a:cubicBezTo>
                    <a:pt x="12728" y="2143"/>
                    <a:pt x="12508" y="1922"/>
                    <a:pt x="12287" y="1922"/>
                  </a:cubicBezTo>
                  <a:lnTo>
                    <a:pt x="3056" y="1922"/>
                  </a:lnTo>
                  <a:lnTo>
                    <a:pt x="2741" y="347"/>
                  </a:lnTo>
                  <a:cubicBezTo>
                    <a:pt x="2710" y="158"/>
                    <a:pt x="2552" y="0"/>
                    <a:pt x="236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42" name="Google Shape;6142;p71"/>
          <p:cNvGrpSpPr/>
          <p:nvPr/>
        </p:nvGrpSpPr>
        <p:grpSpPr>
          <a:xfrm>
            <a:off x="843944" y="3806587"/>
            <a:ext cx="368186" cy="366364"/>
            <a:chOff x="-62151950" y="4111775"/>
            <a:chExt cx="318225" cy="316650"/>
          </a:xfrm>
        </p:grpSpPr>
        <p:sp>
          <p:nvSpPr>
            <p:cNvPr id="6143" name="Google Shape;6143;p71"/>
            <p:cNvSpPr/>
            <p:nvPr/>
          </p:nvSpPr>
          <p:spPr>
            <a:xfrm>
              <a:off x="-62151950" y="4407925"/>
              <a:ext cx="318225" cy="20500"/>
            </a:xfrm>
            <a:custGeom>
              <a:avLst/>
              <a:gdLst/>
              <a:ahLst/>
              <a:cxnLst/>
              <a:rect l="l" t="t" r="r" b="b"/>
              <a:pathLst>
                <a:path w="12729" h="820" extrusionOk="0">
                  <a:moveTo>
                    <a:pt x="442" y="0"/>
                  </a:moveTo>
                  <a:cubicBezTo>
                    <a:pt x="221" y="0"/>
                    <a:pt x="1" y="189"/>
                    <a:pt x="1" y="441"/>
                  </a:cubicBezTo>
                  <a:cubicBezTo>
                    <a:pt x="1" y="662"/>
                    <a:pt x="221" y="819"/>
                    <a:pt x="442" y="819"/>
                  </a:cubicBezTo>
                  <a:lnTo>
                    <a:pt x="12288" y="819"/>
                  </a:lnTo>
                  <a:cubicBezTo>
                    <a:pt x="12540" y="819"/>
                    <a:pt x="12697" y="630"/>
                    <a:pt x="12697" y="441"/>
                  </a:cubicBezTo>
                  <a:cubicBezTo>
                    <a:pt x="12729" y="158"/>
                    <a:pt x="12540" y="0"/>
                    <a:pt x="1228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4" name="Google Shape;6144;p71"/>
            <p:cNvSpPr/>
            <p:nvPr/>
          </p:nvSpPr>
          <p:spPr>
            <a:xfrm>
              <a:off x="-62151950" y="4283475"/>
              <a:ext cx="84300" cy="104000"/>
            </a:xfrm>
            <a:custGeom>
              <a:avLst/>
              <a:gdLst/>
              <a:ahLst/>
              <a:cxnLst/>
              <a:rect l="l" t="t" r="r" b="b"/>
              <a:pathLst>
                <a:path w="3372" h="4160" extrusionOk="0">
                  <a:moveTo>
                    <a:pt x="1009" y="0"/>
                  </a:moveTo>
                  <a:cubicBezTo>
                    <a:pt x="442" y="0"/>
                    <a:pt x="1" y="442"/>
                    <a:pt x="1" y="1009"/>
                  </a:cubicBezTo>
                  <a:lnTo>
                    <a:pt x="1" y="3214"/>
                  </a:lnTo>
                  <a:cubicBezTo>
                    <a:pt x="64" y="3718"/>
                    <a:pt x="473" y="4159"/>
                    <a:pt x="1009" y="4159"/>
                  </a:cubicBezTo>
                  <a:lnTo>
                    <a:pt x="2363" y="4159"/>
                  </a:lnTo>
                  <a:cubicBezTo>
                    <a:pt x="2931" y="4159"/>
                    <a:pt x="3372" y="3718"/>
                    <a:pt x="3372" y="3214"/>
                  </a:cubicBezTo>
                  <a:lnTo>
                    <a:pt x="3372" y="1009"/>
                  </a:lnTo>
                  <a:cubicBezTo>
                    <a:pt x="3372" y="442"/>
                    <a:pt x="2931" y="0"/>
                    <a:pt x="236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5" name="Google Shape;6145;p71"/>
            <p:cNvSpPr/>
            <p:nvPr/>
          </p:nvSpPr>
          <p:spPr>
            <a:xfrm>
              <a:off x="-62033800" y="4111775"/>
              <a:ext cx="82725" cy="275700"/>
            </a:xfrm>
            <a:custGeom>
              <a:avLst/>
              <a:gdLst/>
              <a:ahLst/>
              <a:cxnLst/>
              <a:rect l="l" t="t" r="r" b="b"/>
              <a:pathLst>
                <a:path w="3309" h="11028" extrusionOk="0">
                  <a:moveTo>
                    <a:pt x="946" y="0"/>
                  </a:moveTo>
                  <a:cubicBezTo>
                    <a:pt x="410" y="0"/>
                    <a:pt x="0" y="410"/>
                    <a:pt x="0" y="977"/>
                  </a:cubicBezTo>
                  <a:lnTo>
                    <a:pt x="0" y="10082"/>
                  </a:lnTo>
                  <a:cubicBezTo>
                    <a:pt x="0" y="10618"/>
                    <a:pt x="441" y="11027"/>
                    <a:pt x="946" y="11027"/>
                  </a:cubicBezTo>
                  <a:lnTo>
                    <a:pt x="2332" y="11027"/>
                  </a:lnTo>
                  <a:cubicBezTo>
                    <a:pt x="2899" y="11027"/>
                    <a:pt x="3308" y="10586"/>
                    <a:pt x="3308" y="10082"/>
                  </a:cubicBezTo>
                  <a:lnTo>
                    <a:pt x="3308" y="977"/>
                  </a:lnTo>
                  <a:cubicBezTo>
                    <a:pt x="3308" y="410"/>
                    <a:pt x="2899" y="0"/>
                    <a:pt x="233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6" name="Google Shape;6146;p71"/>
            <p:cNvSpPr/>
            <p:nvPr/>
          </p:nvSpPr>
          <p:spPr>
            <a:xfrm>
              <a:off x="-61916450" y="4200775"/>
              <a:ext cx="82725" cy="186700"/>
            </a:xfrm>
            <a:custGeom>
              <a:avLst/>
              <a:gdLst/>
              <a:ahLst/>
              <a:cxnLst/>
              <a:rect l="l" t="t" r="r" b="b"/>
              <a:pathLst>
                <a:path w="3309" h="7468" extrusionOk="0">
                  <a:moveTo>
                    <a:pt x="946" y="0"/>
                  </a:moveTo>
                  <a:cubicBezTo>
                    <a:pt x="410" y="0"/>
                    <a:pt x="1" y="442"/>
                    <a:pt x="1" y="1009"/>
                  </a:cubicBezTo>
                  <a:lnTo>
                    <a:pt x="1" y="6522"/>
                  </a:lnTo>
                  <a:cubicBezTo>
                    <a:pt x="1" y="7058"/>
                    <a:pt x="442" y="7467"/>
                    <a:pt x="946" y="7467"/>
                  </a:cubicBezTo>
                  <a:lnTo>
                    <a:pt x="2332" y="7467"/>
                  </a:lnTo>
                  <a:cubicBezTo>
                    <a:pt x="2868" y="7467"/>
                    <a:pt x="3309" y="7026"/>
                    <a:pt x="3309" y="6522"/>
                  </a:cubicBezTo>
                  <a:lnTo>
                    <a:pt x="3309" y="1009"/>
                  </a:lnTo>
                  <a:cubicBezTo>
                    <a:pt x="3309" y="442"/>
                    <a:pt x="2868" y="0"/>
                    <a:pt x="233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47" name="Google Shape;6147;p71"/>
          <p:cNvGrpSpPr/>
          <p:nvPr/>
        </p:nvGrpSpPr>
        <p:grpSpPr>
          <a:xfrm>
            <a:off x="3062568" y="2897133"/>
            <a:ext cx="368157" cy="367434"/>
            <a:chOff x="-60254550" y="3367325"/>
            <a:chExt cx="318200" cy="317575"/>
          </a:xfrm>
        </p:grpSpPr>
        <p:sp>
          <p:nvSpPr>
            <p:cNvPr id="6148" name="Google Shape;6148;p71"/>
            <p:cNvSpPr/>
            <p:nvPr/>
          </p:nvSpPr>
          <p:spPr>
            <a:xfrm>
              <a:off x="-60219125" y="3367325"/>
              <a:ext cx="51225" cy="103575"/>
            </a:xfrm>
            <a:custGeom>
              <a:avLst/>
              <a:gdLst/>
              <a:ahLst/>
              <a:cxnLst/>
              <a:rect l="l" t="t" r="r" b="b"/>
              <a:pathLst>
                <a:path w="2049" h="4143" extrusionOk="0">
                  <a:moveTo>
                    <a:pt x="1051" y="0"/>
                  </a:moveTo>
                  <a:cubicBezTo>
                    <a:pt x="935" y="0"/>
                    <a:pt x="815" y="57"/>
                    <a:pt x="725" y="164"/>
                  </a:cubicBezTo>
                  <a:cubicBezTo>
                    <a:pt x="568" y="290"/>
                    <a:pt x="568" y="573"/>
                    <a:pt x="757" y="731"/>
                  </a:cubicBezTo>
                  <a:cubicBezTo>
                    <a:pt x="1103" y="1046"/>
                    <a:pt x="1103" y="1456"/>
                    <a:pt x="757" y="1771"/>
                  </a:cubicBezTo>
                  <a:cubicBezTo>
                    <a:pt x="32" y="2401"/>
                    <a:pt x="1" y="3377"/>
                    <a:pt x="757" y="4039"/>
                  </a:cubicBezTo>
                  <a:cubicBezTo>
                    <a:pt x="828" y="4110"/>
                    <a:pt x="924" y="4143"/>
                    <a:pt x="1023" y="4143"/>
                  </a:cubicBezTo>
                  <a:cubicBezTo>
                    <a:pt x="1144" y="4143"/>
                    <a:pt x="1269" y="4094"/>
                    <a:pt x="1356" y="4007"/>
                  </a:cubicBezTo>
                  <a:cubicBezTo>
                    <a:pt x="1513" y="3850"/>
                    <a:pt x="1513" y="3566"/>
                    <a:pt x="1292" y="3409"/>
                  </a:cubicBezTo>
                  <a:cubicBezTo>
                    <a:pt x="946" y="3094"/>
                    <a:pt x="946" y="2716"/>
                    <a:pt x="1292" y="2401"/>
                  </a:cubicBezTo>
                  <a:cubicBezTo>
                    <a:pt x="2017" y="1771"/>
                    <a:pt x="2049" y="762"/>
                    <a:pt x="1292" y="101"/>
                  </a:cubicBezTo>
                  <a:cubicBezTo>
                    <a:pt x="1224" y="33"/>
                    <a:pt x="1139" y="0"/>
                    <a:pt x="10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9" name="Google Shape;6149;p71"/>
            <p:cNvSpPr/>
            <p:nvPr/>
          </p:nvSpPr>
          <p:spPr>
            <a:xfrm>
              <a:off x="-60156900" y="3367325"/>
              <a:ext cx="51225" cy="103575"/>
            </a:xfrm>
            <a:custGeom>
              <a:avLst/>
              <a:gdLst/>
              <a:ahLst/>
              <a:cxnLst/>
              <a:rect l="l" t="t" r="r" b="b"/>
              <a:pathLst>
                <a:path w="2049" h="4143" extrusionOk="0">
                  <a:moveTo>
                    <a:pt x="1038" y="0"/>
                  </a:moveTo>
                  <a:cubicBezTo>
                    <a:pt x="913" y="0"/>
                    <a:pt x="783" y="57"/>
                    <a:pt x="694" y="164"/>
                  </a:cubicBezTo>
                  <a:cubicBezTo>
                    <a:pt x="536" y="290"/>
                    <a:pt x="536" y="573"/>
                    <a:pt x="757" y="731"/>
                  </a:cubicBezTo>
                  <a:cubicBezTo>
                    <a:pt x="1103" y="1046"/>
                    <a:pt x="1103" y="1456"/>
                    <a:pt x="757" y="1771"/>
                  </a:cubicBezTo>
                  <a:cubicBezTo>
                    <a:pt x="32" y="2401"/>
                    <a:pt x="1" y="3377"/>
                    <a:pt x="757" y="4039"/>
                  </a:cubicBezTo>
                  <a:cubicBezTo>
                    <a:pt x="828" y="4110"/>
                    <a:pt x="918" y="4143"/>
                    <a:pt x="1010" y="4143"/>
                  </a:cubicBezTo>
                  <a:cubicBezTo>
                    <a:pt x="1122" y="4143"/>
                    <a:pt x="1237" y="4094"/>
                    <a:pt x="1324" y="4007"/>
                  </a:cubicBezTo>
                  <a:cubicBezTo>
                    <a:pt x="1481" y="3850"/>
                    <a:pt x="1481" y="3566"/>
                    <a:pt x="1292" y="3409"/>
                  </a:cubicBezTo>
                  <a:cubicBezTo>
                    <a:pt x="946" y="3094"/>
                    <a:pt x="946" y="2716"/>
                    <a:pt x="1292" y="2401"/>
                  </a:cubicBezTo>
                  <a:cubicBezTo>
                    <a:pt x="2017" y="1771"/>
                    <a:pt x="2049" y="762"/>
                    <a:pt x="1292" y="101"/>
                  </a:cubicBezTo>
                  <a:cubicBezTo>
                    <a:pt x="1224" y="33"/>
                    <a:pt x="1133" y="0"/>
                    <a:pt x="103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0" name="Google Shape;6150;p71"/>
            <p:cNvSpPr/>
            <p:nvPr/>
          </p:nvSpPr>
          <p:spPr>
            <a:xfrm>
              <a:off x="-60094675" y="3367325"/>
              <a:ext cx="51225" cy="103575"/>
            </a:xfrm>
            <a:custGeom>
              <a:avLst/>
              <a:gdLst/>
              <a:ahLst/>
              <a:cxnLst/>
              <a:rect l="l" t="t" r="r" b="b"/>
              <a:pathLst>
                <a:path w="2049" h="4143" extrusionOk="0">
                  <a:moveTo>
                    <a:pt x="1038" y="0"/>
                  </a:moveTo>
                  <a:cubicBezTo>
                    <a:pt x="913" y="0"/>
                    <a:pt x="783" y="57"/>
                    <a:pt x="694" y="164"/>
                  </a:cubicBezTo>
                  <a:cubicBezTo>
                    <a:pt x="536" y="290"/>
                    <a:pt x="536" y="573"/>
                    <a:pt x="725" y="731"/>
                  </a:cubicBezTo>
                  <a:cubicBezTo>
                    <a:pt x="1103" y="1046"/>
                    <a:pt x="1103" y="1456"/>
                    <a:pt x="725" y="1771"/>
                  </a:cubicBezTo>
                  <a:cubicBezTo>
                    <a:pt x="32" y="2401"/>
                    <a:pt x="1" y="3377"/>
                    <a:pt x="725" y="4039"/>
                  </a:cubicBezTo>
                  <a:cubicBezTo>
                    <a:pt x="796" y="4110"/>
                    <a:pt x="893" y="4143"/>
                    <a:pt x="992" y="4143"/>
                  </a:cubicBezTo>
                  <a:cubicBezTo>
                    <a:pt x="1113" y="4143"/>
                    <a:pt x="1237" y="4094"/>
                    <a:pt x="1324" y="4007"/>
                  </a:cubicBezTo>
                  <a:cubicBezTo>
                    <a:pt x="1481" y="3850"/>
                    <a:pt x="1481" y="3566"/>
                    <a:pt x="1292" y="3409"/>
                  </a:cubicBezTo>
                  <a:cubicBezTo>
                    <a:pt x="946" y="3094"/>
                    <a:pt x="946" y="2716"/>
                    <a:pt x="1292" y="2401"/>
                  </a:cubicBezTo>
                  <a:cubicBezTo>
                    <a:pt x="1985" y="1771"/>
                    <a:pt x="2048" y="762"/>
                    <a:pt x="1292" y="101"/>
                  </a:cubicBezTo>
                  <a:cubicBezTo>
                    <a:pt x="1224" y="33"/>
                    <a:pt x="1133" y="0"/>
                    <a:pt x="103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1" name="Google Shape;6151;p71"/>
            <p:cNvSpPr/>
            <p:nvPr/>
          </p:nvSpPr>
          <p:spPr>
            <a:xfrm>
              <a:off x="-60254550" y="3478525"/>
              <a:ext cx="318200" cy="206375"/>
            </a:xfrm>
            <a:custGeom>
              <a:avLst/>
              <a:gdLst/>
              <a:ahLst/>
              <a:cxnLst/>
              <a:rect l="l" t="t" r="r" b="b"/>
              <a:pathLst>
                <a:path w="12728" h="8255" extrusionOk="0">
                  <a:moveTo>
                    <a:pt x="10428" y="1607"/>
                  </a:moveTo>
                  <a:cubicBezTo>
                    <a:pt x="11184" y="1607"/>
                    <a:pt x="11814" y="2237"/>
                    <a:pt x="11814" y="2994"/>
                  </a:cubicBezTo>
                  <a:cubicBezTo>
                    <a:pt x="11814" y="3718"/>
                    <a:pt x="11184" y="4380"/>
                    <a:pt x="10428" y="4380"/>
                  </a:cubicBezTo>
                  <a:lnTo>
                    <a:pt x="9767" y="4380"/>
                  </a:lnTo>
                  <a:cubicBezTo>
                    <a:pt x="9861" y="4002"/>
                    <a:pt x="9893" y="3655"/>
                    <a:pt x="9893" y="3246"/>
                  </a:cubicBezTo>
                  <a:lnTo>
                    <a:pt x="9893" y="1607"/>
                  </a:lnTo>
                  <a:close/>
                  <a:moveTo>
                    <a:pt x="410" y="1"/>
                  </a:moveTo>
                  <a:cubicBezTo>
                    <a:pt x="158" y="1"/>
                    <a:pt x="0" y="190"/>
                    <a:pt x="0" y="379"/>
                  </a:cubicBezTo>
                  <a:lnTo>
                    <a:pt x="0" y="3309"/>
                  </a:lnTo>
                  <a:cubicBezTo>
                    <a:pt x="0" y="5041"/>
                    <a:pt x="882" y="6522"/>
                    <a:pt x="2237" y="7436"/>
                  </a:cubicBezTo>
                  <a:lnTo>
                    <a:pt x="441" y="7436"/>
                  </a:lnTo>
                  <a:cubicBezTo>
                    <a:pt x="189" y="7436"/>
                    <a:pt x="32" y="7625"/>
                    <a:pt x="32" y="7845"/>
                  </a:cubicBezTo>
                  <a:cubicBezTo>
                    <a:pt x="32" y="8066"/>
                    <a:pt x="252" y="8255"/>
                    <a:pt x="441" y="8255"/>
                  </a:cubicBezTo>
                  <a:lnTo>
                    <a:pt x="9546" y="8255"/>
                  </a:lnTo>
                  <a:cubicBezTo>
                    <a:pt x="9767" y="8255"/>
                    <a:pt x="9924" y="8066"/>
                    <a:pt x="9924" y="7845"/>
                  </a:cubicBezTo>
                  <a:cubicBezTo>
                    <a:pt x="9924" y="7593"/>
                    <a:pt x="9735" y="7436"/>
                    <a:pt x="9546" y="7436"/>
                  </a:cubicBezTo>
                  <a:lnTo>
                    <a:pt x="7719" y="7436"/>
                  </a:lnTo>
                  <a:cubicBezTo>
                    <a:pt x="8538" y="6900"/>
                    <a:pt x="9168" y="6144"/>
                    <a:pt x="9578" y="5230"/>
                  </a:cubicBezTo>
                  <a:lnTo>
                    <a:pt x="10523" y="5230"/>
                  </a:lnTo>
                  <a:cubicBezTo>
                    <a:pt x="11751" y="5230"/>
                    <a:pt x="12728" y="4254"/>
                    <a:pt x="12728" y="3025"/>
                  </a:cubicBezTo>
                  <a:cubicBezTo>
                    <a:pt x="12728" y="1796"/>
                    <a:pt x="11657" y="788"/>
                    <a:pt x="10428" y="788"/>
                  </a:cubicBezTo>
                  <a:lnTo>
                    <a:pt x="9893" y="788"/>
                  </a:lnTo>
                  <a:lnTo>
                    <a:pt x="9893" y="379"/>
                  </a:lnTo>
                  <a:cubicBezTo>
                    <a:pt x="9893" y="158"/>
                    <a:pt x="9704" y="1"/>
                    <a:pt x="948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52" name="Google Shape;6152;p71"/>
          <p:cNvGrpSpPr/>
          <p:nvPr/>
        </p:nvGrpSpPr>
        <p:grpSpPr>
          <a:xfrm>
            <a:off x="3063465" y="3348127"/>
            <a:ext cx="366364" cy="366248"/>
            <a:chOff x="-60255350" y="3733825"/>
            <a:chExt cx="316650" cy="316550"/>
          </a:xfrm>
        </p:grpSpPr>
        <p:sp>
          <p:nvSpPr>
            <p:cNvPr id="6153" name="Google Shape;6153;p71"/>
            <p:cNvSpPr/>
            <p:nvPr/>
          </p:nvSpPr>
          <p:spPr>
            <a:xfrm>
              <a:off x="-60218325" y="3733825"/>
              <a:ext cx="235525" cy="316550"/>
            </a:xfrm>
            <a:custGeom>
              <a:avLst/>
              <a:gdLst/>
              <a:ahLst/>
              <a:cxnLst/>
              <a:rect l="l" t="t" r="r" b="b"/>
              <a:pathLst>
                <a:path w="9421" h="12662" extrusionOk="0">
                  <a:moveTo>
                    <a:pt x="4821" y="1666"/>
                  </a:moveTo>
                  <a:cubicBezTo>
                    <a:pt x="5073" y="1666"/>
                    <a:pt x="5262" y="1886"/>
                    <a:pt x="5262" y="2075"/>
                  </a:cubicBezTo>
                  <a:lnTo>
                    <a:pt x="5262" y="2359"/>
                  </a:lnTo>
                  <a:cubicBezTo>
                    <a:pt x="5734" y="2485"/>
                    <a:pt x="6081" y="2989"/>
                    <a:pt x="6081" y="3525"/>
                  </a:cubicBezTo>
                  <a:cubicBezTo>
                    <a:pt x="6081" y="3777"/>
                    <a:pt x="5892" y="3934"/>
                    <a:pt x="5640" y="3934"/>
                  </a:cubicBezTo>
                  <a:cubicBezTo>
                    <a:pt x="5419" y="3934"/>
                    <a:pt x="5262" y="3714"/>
                    <a:pt x="5262" y="3525"/>
                  </a:cubicBezTo>
                  <a:cubicBezTo>
                    <a:pt x="5262" y="3273"/>
                    <a:pt x="5073" y="3084"/>
                    <a:pt x="4821" y="3084"/>
                  </a:cubicBezTo>
                  <a:cubicBezTo>
                    <a:pt x="4569" y="3084"/>
                    <a:pt x="4411" y="3273"/>
                    <a:pt x="4411" y="3525"/>
                  </a:cubicBezTo>
                  <a:cubicBezTo>
                    <a:pt x="4411" y="3777"/>
                    <a:pt x="4789" y="3997"/>
                    <a:pt x="5104" y="4249"/>
                  </a:cubicBezTo>
                  <a:cubicBezTo>
                    <a:pt x="5514" y="4564"/>
                    <a:pt x="6081" y="4942"/>
                    <a:pt x="6081" y="5604"/>
                  </a:cubicBezTo>
                  <a:cubicBezTo>
                    <a:pt x="6081" y="6171"/>
                    <a:pt x="5734" y="6612"/>
                    <a:pt x="5262" y="6801"/>
                  </a:cubicBezTo>
                  <a:lnTo>
                    <a:pt x="5262" y="7085"/>
                  </a:lnTo>
                  <a:cubicBezTo>
                    <a:pt x="5262" y="7305"/>
                    <a:pt x="5041" y="7463"/>
                    <a:pt x="4821" y="7463"/>
                  </a:cubicBezTo>
                  <a:cubicBezTo>
                    <a:pt x="4569" y="7463"/>
                    <a:pt x="4411" y="7274"/>
                    <a:pt x="4411" y="7085"/>
                  </a:cubicBezTo>
                  <a:lnTo>
                    <a:pt x="4411" y="6801"/>
                  </a:lnTo>
                  <a:cubicBezTo>
                    <a:pt x="3938" y="6644"/>
                    <a:pt x="3592" y="6171"/>
                    <a:pt x="3592" y="5604"/>
                  </a:cubicBezTo>
                  <a:cubicBezTo>
                    <a:pt x="3592" y="5383"/>
                    <a:pt x="3781" y="5194"/>
                    <a:pt x="4033" y="5194"/>
                  </a:cubicBezTo>
                  <a:cubicBezTo>
                    <a:pt x="4253" y="5194"/>
                    <a:pt x="4411" y="5383"/>
                    <a:pt x="4411" y="5604"/>
                  </a:cubicBezTo>
                  <a:cubicBezTo>
                    <a:pt x="4411" y="5856"/>
                    <a:pt x="4632" y="6014"/>
                    <a:pt x="4821" y="6014"/>
                  </a:cubicBezTo>
                  <a:cubicBezTo>
                    <a:pt x="5041" y="6014"/>
                    <a:pt x="5262" y="5824"/>
                    <a:pt x="5262" y="5604"/>
                  </a:cubicBezTo>
                  <a:cubicBezTo>
                    <a:pt x="5262" y="5383"/>
                    <a:pt x="4947" y="5131"/>
                    <a:pt x="4569" y="4911"/>
                  </a:cubicBezTo>
                  <a:cubicBezTo>
                    <a:pt x="4159" y="4596"/>
                    <a:pt x="3592" y="4186"/>
                    <a:pt x="3592" y="3525"/>
                  </a:cubicBezTo>
                  <a:cubicBezTo>
                    <a:pt x="3592" y="2989"/>
                    <a:pt x="3938" y="2548"/>
                    <a:pt x="4411" y="2359"/>
                  </a:cubicBezTo>
                  <a:lnTo>
                    <a:pt x="4411" y="2075"/>
                  </a:lnTo>
                  <a:cubicBezTo>
                    <a:pt x="4411" y="1823"/>
                    <a:pt x="4632" y="1666"/>
                    <a:pt x="4821" y="1666"/>
                  </a:cubicBezTo>
                  <a:close/>
                  <a:moveTo>
                    <a:pt x="6081" y="9385"/>
                  </a:moveTo>
                  <a:lnTo>
                    <a:pt x="6081" y="10235"/>
                  </a:lnTo>
                  <a:lnTo>
                    <a:pt x="3592" y="10235"/>
                  </a:lnTo>
                  <a:lnTo>
                    <a:pt x="3592" y="9385"/>
                  </a:lnTo>
                  <a:close/>
                  <a:moveTo>
                    <a:pt x="4801" y="0"/>
                  </a:moveTo>
                  <a:cubicBezTo>
                    <a:pt x="4498" y="0"/>
                    <a:pt x="4188" y="29"/>
                    <a:pt x="3875" y="91"/>
                  </a:cubicBezTo>
                  <a:cubicBezTo>
                    <a:pt x="2111" y="500"/>
                    <a:pt x="693" y="1949"/>
                    <a:pt x="378" y="3714"/>
                  </a:cubicBezTo>
                  <a:cubicBezTo>
                    <a:pt x="0" y="5698"/>
                    <a:pt x="1008" y="7652"/>
                    <a:pt x="2773" y="8565"/>
                  </a:cubicBezTo>
                  <a:lnTo>
                    <a:pt x="2773" y="10582"/>
                  </a:lnTo>
                  <a:cubicBezTo>
                    <a:pt x="2773" y="11716"/>
                    <a:pt x="3718" y="12661"/>
                    <a:pt x="4852" y="12661"/>
                  </a:cubicBezTo>
                  <a:cubicBezTo>
                    <a:pt x="5986" y="12661"/>
                    <a:pt x="6963" y="11716"/>
                    <a:pt x="6963" y="10582"/>
                  </a:cubicBezTo>
                  <a:lnTo>
                    <a:pt x="6963" y="8565"/>
                  </a:lnTo>
                  <a:cubicBezTo>
                    <a:pt x="8444" y="7778"/>
                    <a:pt x="9420" y="6234"/>
                    <a:pt x="9420" y="4501"/>
                  </a:cubicBezTo>
                  <a:cubicBezTo>
                    <a:pt x="9392" y="2000"/>
                    <a:pt x="7308" y="0"/>
                    <a:pt x="480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4" name="Google Shape;6154;p71"/>
            <p:cNvSpPr/>
            <p:nvPr/>
          </p:nvSpPr>
          <p:spPr>
            <a:xfrm>
              <a:off x="-60255350" y="3844775"/>
              <a:ext cx="34675" cy="20500"/>
            </a:xfrm>
            <a:custGeom>
              <a:avLst/>
              <a:gdLst/>
              <a:ahLst/>
              <a:cxnLst/>
              <a:rect l="l" t="t" r="r" b="b"/>
              <a:pathLst>
                <a:path w="1387" h="820" extrusionOk="0">
                  <a:moveTo>
                    <a:pt x="379" y="0"/>
                  </a:moveTo>
                  <a:cubicBezTo>
                    <a:pt x="158" y="0"/>
                    <a:pt x="1" y="189"/>
                    <a:pt x="1" y="378"/>
                  </a:cubicBezTo>
                  <a:cubicBezTo>
                    <a:pt x="1" y="630"/>
                    <a:pt x="190" y="819"/>
                    <a:pt x="379" y="819"/>
                  </a:cubicBezTo>
                  <a:lnTo>
                    <a:pt x="946" y="819"/>
                  </a:lnTo>
                  <a:cubicBezTo>
                    <a:pt x="1166" y="819"/>
                    <a:pt x="1387" y="630"/>
                    <a:pt x="1387" y="378"/>
                  </a:cubicBezTo>
                  <a:cubicBezTo>
                    <a:pt x="1387" y="158"/>
                    <a:pt x="1166" y="0"/>
                    <a:pt x="94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5" name="Google Shape;6155;p71"/>
            <p:cNvSpPr/>
            <p:nvPr/>
          </p:nvSpPr>
          <p:spPr>
            <a:xfrm>
              <a:off x="-59974175" y="3844775"/>
              <a:ext cx="35475" cy="20500"/>
            </a:xfrm>
            <a:custGeom>
              <a:avLst/>
              <a:gdLst/>
              <a:ahLst/>
              <a:cxnLst/>
              <a:rect l="l" t="t" r="r" b="b"/>
              <a:pathLst>
                <a:path w="1419" h="820" extrusionOk="0">
                  <a:moveTo>
                    <a:pt x="442" y="0"/>
                  </a:moveTo>
                  <a:cubicBezTo>
                    <a:pt x="221" y="0"/>
                    <a:pt x="1" y="189"/>
                    <a:pt x="1" y="378"/>
                  </a:cubicBezTo>
                  <a:cubicBezTo>
                    <a:pt x="1" y="630"/>
                    <a:pt x="221" y="819"/>
                    <a:pt x="442" y="819"/>
                  </a:cubicBezTo>
                  <a:lnTo>
                    <a:pt x="1009" y="819"/>
                  </a:lnTo>
                  <a:cubicBezTo>
                    <a:pt x="1230" y="819"/>
                    <a:pt x="1387" y="630"/>
                    <a:pt x="1387" y="378"/>
                  </a:cubicBezTo>
                  <a:cubicBezTo>
                    <a:pt x="1419" y="158"/>
                    <a:pt x="1230" y="0"/>
                    <a:pt x="100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6" name="Google Shape;6156;p71"/>
            <p:cNvSpPr/>
            <p:nvPr/>
          </p:nvSpPr>
          <p:spPr>
            <a:xfrm>
              <a:off x="-60212825" y="3939475"/>
              <a:ext cx="32325" cy="30350"/>
            </a:xfrm>
            <a:custGeom>
              <a:avLst/>
              <a:gdLst/>
              <a:ahLst/>
              <a:cxnLst/>
              <a:rect l="l" t="t" r="r" b="b"/>
              <a:pathLst>
                <a:path w="1293" h="1214" extrusionOk="0">
                  <a:moveTo>
                    <a:pt x="836" y="1"/>
                  </a:moveTo>
                  <a:cubicBezTo>
                    <a:pt x="725" y="1"/>
                    <a:pt x="615" y="40"/>
                    <a:pt x="536" y="119"/>
                  </a:cubicBezTo>
                  <a:lnTo>
                    <a:pt x="158" y="497"/>
                  </a:lnTo>
                  <a:cubicBezTo>
                    <a:pt x="1" y="654"/>
                    <a:pt x="1" y="938"/>
                    <a:pt x="158" y="1096"/>
                  </a:cubicBezTo>
                  <a:cubicBezTo>
                    <a:pt x="237" y="1174"/>
                    <a:pt x="340" y="1214"/>
                    <a:pt x="442" y="1214"/>
                  </a:cubicBezTo>
                  <a:cubicBezTo>
                    <a:pt x="544" y="1214"/>
                    <a:pt x="647" y="1174"/>
                    <a:pt x="725" y="1096"/>
                  </a:cubicBezTo>
                  <a:lnTo>
                    <a:pt x="1135" y="686"/>
                  </a:lnTo>
                  <a:cubicBezTo>
                    <a:pt x="1293" y="528"/>
                    <a:pt x="1293" y="245"/>
                    <a:pt x="1135" y="119"/>
                  </a:cubicBezTo>
                  <a:cubicBezTo>
                    <a:pt x="1056" y="40"/>
                    <a:pt x="946" y="1"/>
                    <a:pt x="83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7" name="Google Shape;6157;p71"/>
            <p:cNvSpPr/>
            <p:nvPr/>
          </p:nvSpPr>
          <p:spPr>
            <a:xfrm>
              <a:off x="-60012750" y="3739425"/>
              <a:ext cx="32300" cy="30350"/>
            </a:xfrm>
            <a:custGeom>
              <a:avLst/>
              <a:gdLst/>
              <a:ahLst/>
              <a:cxnLst/>
              <a:rect l="l" t="t" r="r" b="b"/>
              <a:pathLst>
                <a:path w="1292" h="1214" extrusionOk="0">
                  <a:moveTo>
                    <a:pt x="835" y="1"/>
                  </a:moveTo>
                  <a:cubicBezTo>
                    <a:pt x="725" y="1"/>
                    <a:pt x="614" y="40"/>
                    <a:pt x="536" y="119"/>
                  </a:cubicBezTo>
                  <a:lnTo>
                    <a:pt x="126" y="497"/>
                  </a:lnTo>
                  <a:cubicBezTo>
                    <a:pt x="0" y="654"/>
                    <a:pt x="0" y="938"/>
                    <a:pt x="126" y="1095"/>
                  </a:cubicBezTo>
                  <a:cubicBezTo>
                    <a:pt x="205" y="1174"/>
                    <a:pt x="315" y="1213"/>
                    <a:pt x="425" y="1213"/>
                  </a:cubicBezTo>
                  <a:cubicBezTo>
                    <a:pt x="536" y="1213"/>
                    <a:pt x="646" y="1174"/>
                    <a:pt x="725" y="1095"/>
                  </a:cubicBezTo>
                  <a:lnTo>
                    <a:pt x="1134" y="686"/>
                  </a:lnTo>
                  <a:cubicBezTo>
                    <a:pt x="1292" y="560"/>
                    <a:pt x="1292" y="276"/>
                    <a:pt x="1134" y="119"/>
                  </a:cubicBezTo>
                  <a:cubicBezTo>
                    <a:pt x="1056" y="40"/>
                    <a:pt x="945" y="1"/>
                    <a:pt x="83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8" name="Google Shape;6158;p71"/>
            <p:cNvSpPr/>
            <p:nvPr/>
          </p:nvSpPr>
          <p:spPr>
            <a:xfrm>
              <a:off x="-60012750" y="3939475"/>
              <a:ext cx="32300" cy="30350"/>
            </a:xfrm>
            <a:custGeom>
              <a:avLst/>
              <a:gdLst/>
              <a:ahLst/>
              <a:cxnLst/>
              <a:rect l="l" t="t" r="r" b="b"/>
              <a:pathLst>
                <a:path w="1292" h="1214" extrusionOk="0">
                  <a:moveTo>
                    <a:pt x="425" y="1"/>
                  </a:moveTo>
                  <a:cubicBezTo>
                    <a:pt x="315" y="1"/>
                    <a:pt x="205" y="40"/>
                    <a:pt x="126" y="119"/>
                  </a:cubicBezTo>
                  <a:cubicBezTo>
                    <a:pt x="0" y="245"/>
                    <a:pt x="0" y="528"/>
                    <a:pt x="126" y="686"/>
                  </a:cubicBezTo>
                  <a:lnTo>
                    <a:pt x="536" y="1096"/>
                  </a:lnTo>
                  <a:cubicBezTo>
                    <a:pt x="614" y="1174"/>
                    <a:pt x="725" y="1214"/>
                    <a:pt x="835" y="1214"/>
                  </a:cubicBezTo>
                  <a:cubicBezTo>
                    <a:pt x="945" y="1214"/>
                    <a:pt x="1056" y="1174"/>
                    <a:pt x="1134" y="1096"/>
                  </a:cubicBezTo>
                  <a:cubicBezTo>
                    <a:pt x="1292" y="938"/>
                    <a:pt x="1292" y="654"/>
                    <a:pt x="1134" y="497"/>
                  </a:cubicBezTo>
                  <a:lnTo>
                    <a:pt x="725" y="119"/>
                  </a:lnTo>
                  <a:cubicBezTo>
                    <a:pt x="646" y="40"/>
                    <a:pt x="536" y="1"/>
                    <a:pt x="4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9" name="Google Shape;6159;p71"/>
            <p:cNvSpPr/>
            <p:nvPr/>
          </p:nvSpPr>
          <p:spPr>
            <a:xfrm>
              <a:off x="-60212825" y="3739425"/>
              <a:ext cx="32325" cy="30350"/>
            </a:xfrm>
            <a:custGeom>
              <a:avLst/>
              <a:gdLst/>
              <a:ahLst/>
              <a:cxnLst/>
              <a:rect l="l" t="t" r="r" b="b"/>
              <a:pathLst>
                <a:path w="1293" h="1214" extrusionOk="0">
                  <a:moveTo>
                    <a:pt x="442" y="1"/>
                  </a:moveTo>
                  <a:cubicBezTo>
                    <a:pt x="340" y="1"/>
                    <a:pt x="237" y="40"/>
                    <a:pt x="158" y="119"/>
                  </a:cubicBezTo>
                  <a:cubicBezTo>
                    <a:pt x="1" y="276"/>
                    <a:pt x="1" y="560"/>
                    <a:pt x="158" y="686"/>
                  </a:cubicBezTo>
                  <a:lnTo>
                    <a:pt x="536" y="1095"/>
                  </a:lnTo>
                  <a:cubicBezTo>
                    <a:pt x="615" y="1174"/>
                    <a:pt x="725" y="1213"/>
                    <a:pt x="836" y="1213"/>
                  </a:cubicBezTo>
                  <a:cubicBezTo>
                    <a:pt x="946" y="1213"/>
                    <a:pt x="1056" y="1174"/>
                    <a:pt x="1135" y="1095"/>
                  </a:cubicBezTo>
                  <a:cubicBezTo>
                    <a:pt x="1293" y="938"/>
                    <a:pt x="1293" y="654"/>
                    <a:pt x="1135" y="497"/>
                  </a:cubicBezTo>
                  <a:lnTo>
                    <a:pt x="725" y="119"/>
                  </a:lnTo>
                  <a:cubicBezTo>
                    <a:pt x="647" y="40"/>
                    <a:pt x="544" y="1"/>
                    <a:pt x="44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60" name="Google Shape;6160;p71"/>
          <p:cNvGrpSpPr/>
          <p:nvPr/>
        </p:nvGrpSpPr>
        <p:grpSpPr>
          <a:xfrm>
            <a:off x="3091262" y="3807035"/>
            <a:ext cx="310770" cy="365467"/>
            <a:chOff x="-60232500" y="4101525"/>
            <a:chExt cx="268600" cy="315875"/>
          </a:xfrm>
        </p:grpSpPr>
        <p:sp>
          <p:nvSpPr>
            <p:cNvPr id="6161" name="Google Shape;6161;p71"/>
            <p:cNvSpPr/>
            <p:nvPr/>
          </p:nvSpPr>
          <p:spPr>
            <a:xfrm>
              <a:off x="-60222275" y="4273225"/>
              <a:ext cx="63025" cy="144175"/>
            </a:xfrm>
            <a:custGeom>
              <a:avLst/>
              <a:gdLst/>
              <a:ahLst/>
              <a:cxnLst/>
              <a:rect l="l" t="t" r="r" b="b"/>
              <a:pathLst>
                <a:path w="2521" h="5767" extrusionOk="0">
                  <a:moveTo>
                    <a:pt x="1261" y="1"/>
                  </a:moveTo>
                  <a:cubicBezTo>
                    <a:pt x="1072" y="1"/>
                    <a:pt x="851" y="190"/>
                    <a:pt x="851" y="379"/>
                  </a:cubicBezTo>
                  <a:lnTo>
                    <a:pt x="851" y="662"/>
                  </a:lnTo>
                  <a:cubicBezTo>
                    <a:pt x="379" y="820"/>
                    <a:pt x="1" y="1293"/>
                    <a:pt x="1" y="1828"/>
                  </a:cubicBezTo>
                  <a:cubicBezTo>
                    <a:pt x="1" y="2521"/>
                    <a:pt x="568" y="2899"/>
                    <a:pt x="1009" y="3214"/>
                  </a:cubicBezTo>
                  <a:cubicBezTo>
                    <a:pt x="1324" y="3466"/>
                    <a:pt x="1671" y="3687"/>
                    <a:pt x="1671" y="3939"/>
                  </a:cubicBezTo>
                  <a:cubicBezTo>
                    <a:pt x="1671" y="4160"/>
                    <a:pt x="1482" y="4349"/>
                    <a:pt x="1261" y="4349"/>
                  </a:cubicBezTo>
                  <a:cubicBezTo>
                    <a:pt x="1072" y="4349"/>
                    <a:pt x="851" y="4160"/>
                    <a:pt x="851" y="3939"/>
                  </a:cubicBezTo>
                  <a:cubicBezTo>
                    <a:pt x="851" y="3687"/>
                    <a:pt x="631" y="3529"/>
                    <a:pt x="442" y="3529"/>
                  </a:cubicBezTo>
                  <a:cubicBezTo>
                    <a:pt x="253" y="3529"/>
                    <a:pt x="64" y="3718"/>
                    <a:pt x="64" y="3939"/>
                  </a:cubicBezTo>
                  <a:cubicBezTo>
                    <a:pt x="64" y="4475"/>
                    <a:pt x="410" y="4916"/>
                    <a:pt x="883" y="5105"/>
                  </a:cubicBezTo>
                  <a:lnTo>
                    <a:pt x="883" y="5388"/>
                  </a:lnTo>
                  <a:cubicBezTo>
                    <a:pt x="883" y="5609"/>
                    <a:pt x="1072" y="5766"/>
                    <a:pt x="1324" y="5766"/>
                  </a:cubicBezTo>
                  <a:cubicBezTo>
                    <a:pt x="1545" y="5766"/>
                    <a:pt x="1702" y="5577"/>
                    <a:pt x="1702" y="5388"/>
                  </a:cubicBezTo>
                  <a:lnTo>
                    <a:pt x="1702" y="5105"/>
                  </a:lnTo>
                  <a:cubicBezTo>
                    <a:pt x="2175" y="4947"/>
                    <a:pt x="2521" y="4475"/>
                    <a:pt x="2521" y="3939"/>
                  </a:cubicBezTo>
                  <a:cubicBezTo>
                    <a:pt x="2521" y="3246"/>
                    <a:pt x="1986" y="2868"/>
                    <a:pt x="1545" y="2553"/>
                  </a:cubicBezTo>
                  <a:cubicBezTo>
                    <a:pt x="1229" y="2301"/>
                    <a:pt x="883" y="2080"/>
                    <a:pt x="883" y="1828"/>
                  </a:cubicBezTo>
                  <a:cubicBezTo>
                    <a:pt x="883" y="1608"/>
                    <a:pt x="1072" y="1450"/>
                    <a:pt x="1261" y="1450"/>
                  </a:cubicBezTo>
                  <a:cubicBezTo>
                    <a:pt x="1513" y="1450"/>
                    <a:pt x="1671" y="1639"/>
                    <a:pt x="1671" y="1828"/>
                  </a:cubicBezTo>
                  <a:cubicBezTo>
                    <a:pt x="1671" y="2080"/>
                    <a:pt x="1860" y="2269"/>
                    <a:pt x="2112" y="2269"/>
                  </a:cubicBezTo>
                  <a:cubicBezTo>
                    <a:pt x="2332" y="2269"/>
                    <a:pt x="2490" y="2080"/>
                    <a:pt x="2490" y="1828"/>
                  </a:cubicBezTo>
                  <a:cubicBezTo>
                    <a:pt x="2490" y="1293"/>
                    <a:pt x="2143" y="852"/>
                    <a:pt x="1671" y="662"/>
                  </a:cubicBezTo>
                  <a:lnTo>
                    <a:pt x="1671" y="379"/>
                  </a:lnTo>
                  <a:cubicBezTo>
                    <a:pt x="1671" y="158"/>
                    <a:pt x="1482" y="1"/>
                    <a:pt x="126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2" name="Google Shape;6162;p71"/>
            <p:cNvSpPr/>
            <p:nvPr/>
          </p:nvSpPr>
          <p:spPr>
            <a:xfrm>
              <a:off x="-60232500" y="4101525"/>
              <a:ext cx="268600" cy="315875"/>
            </a:xfrm>
            <a:custGeom>
              <a:avLst/>
              <a:gdLst/>
              <a:ahLst/>
              <a:cxnLst/>
              <a:rect l="l" t="t" r="r" b="b"/>
              <a:pathLst>
                <a:path w="10744" h="12635" extrusionOk="0">
                  <a:moveTo>
                    <a:pt x="5356" y="1"/>
                  </a:moveTo>
                  <a:cubicBezTo>
                    <a:pt x="5104" y="1"/>
                    <a:pt x="4946" y="190"/>
                    <a:pt x="4946" y="410"/>
                  </a:cubicBezTo>
                  <a:lnTo>
                    <a:pt x="4946" y="820"/>
                  </a:lnTo>
                  <a:cubicBezTo>
                    <a:pt x="2206" y="1041"/>
                    <a:pt x="0" y="3340"/>
                    <a:pt x="0" y="6176"/>
                  </a:cubicBezTo>
                  <a:lnTo>
                    <a:pt x="0" y="6585"/>
                  </a:lnTo>
                  <a:lnTo>
                    <a:pt x="32" y="6585"/>
                  </a:lnTo>
                  <a:cubicBezTo>
                    <a:pt x="32" y="6806"/>
                    <a:pt x="221" y="6963"/>
                    <a:pt x="473" y="6963"/>
                  </a:cubicBezTo>
                  <a:cubicBezTo>
                    <a:pt x="693" y="6963"/>
                    <a:pt x="851" y="6774"/>
                    <a:pt x="851" y="6585"/>
                  </a:cubicBezTo>
                  <a:cubicBezTo>
                    <a:pt x="851" y="6113"/>
                    <a:pt x="1197" y="5766"/>
                    <a:pt x="1701" y="5766"/>
                  </a:cubicBezTo>
                  <a:cubicBezTo>
                    <a:pt x="2174" y="5766"/>
                    <a:pt x="2521" y="6113"/>
                    <a:pt x="2521" y="6585"/>
                  </a:cubicBezTo>
                  <a:cubicBezTo>
                    <a:pt x="2521" y="6806"/>
                    <a:pt x="2710" y="6963"/>
                    <a:pt x="2899" y="6963"/>
                  </a:cubicBezTo>
                  <a:cubicBezTo>
                    <a:pt x="3119" y="6963"/>
                    <a:pt x="3308" y="6774"/>
                    <a:pt x="3308" y="6585"/>
                  </a:cubicBezTo>
                  <a:cubicBezTo>
                    <a:pt x="3308" y="6113"/>
                    <a:pt x="3655" y="5766"/>
                    <a:pt x="4127" y="5766"/>
                  </a:cubicBezTo>
                  <a:cubicBezTo>
                    <a:pt x="4600" y="5766"/>
                    <a:pt x="4946" y="6113"/>
                    <a:pt x="4946" y="6585"/>
                  </a:cubicBezTo>
                  <a:lnTo>
                    <a:pt x="4946" y="11437"/>
                  </a:lnTo>
                  <a:cubicBezTo>
                    <a:pt x="4946" y="12099"/>
                    <a:pt x="5514" y="12634"/>
                    <a:pt x="6175" y="12634"/>
                  </a:cubicBezTo>
                  <a:cubicBezTo>
                    <a:pt x="6837" y="12634"/>
                    <a:pt x="7404" y="12099"/>
                    <a:pt x="7404" y="11437"/>
                  </a:cubicBezTo>
                  <a:lnTo>
                    <a:pt x="7404" y="10586"/>
                  </a:lnTo>
                  <a:cubicBezTo>
                    <a:pt x="7404" y="10366"/>
                    <a:pt x="7215" y="10208"/>
                    <a:pt x="6994" y="10208"/>
                  </a:cubicBezTo>
                  <a:cubicBezTo>
                    <a:pt x="6805" y="10208"/>
                    <a:pt x="6616" y="10397"/>
                    <a:pt x="6616" y="10586"/>
                  </a:cubicBezTo>
                  <a:lnTo>
                    <a:pt x="6616" y="11437"/>
                  </a:lnTo>
                  <a:cubicBezTo>
                    <a:pt x="6616" y="11658"/>
                    <a:pt x="6427" y="11815"/>
                    <a:pt x="6175" y="11815"/>
                  </a:cubicBezTo>
                  <a:cubicBezTo>
                    <a:pt x="5955" y="11815"/>
                    <a:pt x="5797" y="11626"/>
                    <a:pt x="5797" y="11437"/>
                  </a:cubicBezTo>
                  <a:lnTo>
                    <a:pt x="5797" y="6585"/>
                  </a:lnTo>
                  <a:cubicBezTo>
                    <a:pt x="5797" y="6113"/>
                    <a:pt x="6144" y="5766"/>
                    <a:pt x="6616" y="5766"/>
                  </a:cubicBezTo>
                  <a:cubicBezTo>
                    <a:pt x="7089" y="5766"/>
                    <a:pt x="7435" y="6113"/>
                    <a:pt x="7435" y="6585"/>
                  </a:cubicBezTo>
                  <a:cubicBezTo>
                    <a:pt x="7435" y="6806"/>
                    <a:pt x="7624" y="6963"/>
                    <a:pt x="7876" y="6963"/>
                  </a:cubicBezTo>
                  <a:cubicBezTo>
                    <a:pt x="8097" y="6963"/>
                    <a:pt x="8255" y="6774"/>
                    <a:pt x="8255" y="6585"/>
                  </a:cubicBezTo>
                  <a:cubicBezTo>
                    <a:pt x="8255" y="6113"/>
                    <a:pt x="8633" y="5766"/>
                    <a:pt x="9105" y="5766"/>
                  </a:cubicBezTo>
                  <a:cubicBezTo>
                    <a:pt x="9578" y="5766"/>
                    <a:pt x="9924" y="6113"/>
                    <a:pt x="9924" y="6585"/>
                  </a:cubicBezTo>
                  <a:cubicBezTo>
                    <a:pt x="9924" y="6806"/>
                    <a:pt x="10113" y="6963"/>
                    <a:pt x="10302" y="6963"/>
                  </a:cubicBezTo>
                  <a:cubicBezTo>
                    <a:pt x="10523" y="6963"/>
                    <a:pt x="10743" y="6774"/>
                    <a:pt x="10743" y="6585"/>
                  </a:cubicBezTo>
                  <a:lnTo>
                    <a:pt x="10743" y="6176"/>
                  </a:lnTo>
                  <a:cubicBezTo>
                    <a:pt x="10743" y="3340"/>
                    <a:pt x="8538" y="1041"/>
                    <a:pt x="5797" y="820"/>
                  </a:cubicBezTo>
                  <a:lnTo>
                    <a:pt x="5797" y="410"/>
                  </a:lnTo>
                  <a:cubicBezTo>
                    <a:pt x="5797" y="158"/>
                    <a:pt x="5577" y="1"/>
                    <a:pt x="535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63" name="Google Shape;6163;p71"/>
          <p:cNvSpPr/>
          <p:nvPr/>
        </p:nvSpPr>
        <p:spPr>
          <a:xfrm>
            <a:off x="2179036" y="4275969"/>
            <a:ext cx="366335" cy="367290"/>
          </a:xfrm>
          <a:custGeom>
            <a:avLst/>
            <a:gdLst/>
            <a:ahLst/>
            <a:cxnLst/>
            <a:rect l="l" t="t" r="r" b="b"/>
            <a:pathLst>
              <a:path w="12665" h="12698" extrusionOk="0">
                <a:moveTo>
                  <a:pt x="9200" y="883"/>
                </a:moveTo>
                <a:lnTo>
                  <a:pt x="9200" y="1702"/>
                </a:lnTo>
                <a:lnTo>
                  <a:pt x="3403" y="1702"/>
                </a:lnTo>
                <a:lnTo>
                  <a:pt x="3403" y="883"/>
                </a:lnTo>
                <a:close/>
                <a:moveTo>
                  <a:pt x="4222" y="3340"/>
                </a:moveTo>
                <a:lnTo>
                  <a:pt x="4222" y="4191"/>
                </a:lnTo>
                <a:lnTo>
                  <a:pt x="3403" y="4191"/>
                </a:lnTo>
                <a:lnTo>
                  <a:pt x="3403" y="3340"/>
                </a:lnTo>
                <a:close/>
                <a:moveTo>
                  <a:pt x="6711" y="3340"/>
                </a:moveTo>
                <a:lnTo>
                  <a:pt x="6711" y="4191"/>
                </a:lnTo>
                <a:lnTo>
                  <a:pt x="5892" y="4191"/>
                </a:lnTo>
                <a:lnTo>
                  <a:pt x="5892" y="3340"/>
                </a:lnTo>
                <a:close/>
                <a:moveTo>
                  <a:pt x="9200" y="3340"/>
                </a:moveTo>
                <a:lnTo>
                  <a:pt x="9200" y="4191"/>
                </a:lnTo>
                <a:lnTo>
                  <a:pt x="8349" y="4191"/>
                </a:lnTo>
                <a:lnTo>
                  <a:pt x="8349" y="3340"/>
                </a:lnTo>
                <a:close/>
                <a:moveTo>
                  <a:pt x="4222" y="5010"/>
                </a:moveTo>
                <a:lnTo>
                  <a:pt x="4222" y="5829"/>
                </a:lnTo>
                <a:lnTo>
                  <a:pt x="3403" y="5829"/>
                </a:lnTo>
                <a:lnTo>
                  <a:pt x="3403" y="5010"/>
                </a:lnTo>
                <a:close/>
                <a:moveTo>
                  <a:pt x="6711" y="5010"/>
                </a:moveTo>
                <a:lnTo>
                  <a:pt x="6711" y="5829"/>
                </a:lnTo>
                <a:lnTo>
                  <a:pt x="5892" y="5829"/>
                </a:lnTo>
                <a:lnTo>
                  <a:pt x="5892" y="5010"/>
                </a:lnTo>
                <a:close/>
                <a:moveTo>
                  <a:pt x="9200" y="5010"/>
                </a:moveTo>
                <a:lnTo>
                  <a:pt x="9200" y="5829"/>
                </a:lnTo>
                <a:lnTo>
                  <a:pt x="8349" y="5829"/>
                </a:lnTo>
                <a:lnTo>
                  <a:pt x="8349" y="5010"/>
                </a:lnTo>
                <a:close/>
                <a:moveTo>
                  <a:pt x="4222" y="6648"/>
                </a:moveTo>
                <a:lnTo>
                  <a:pt x="4222" y="7499"/>
                </a:lnTo>
                <a:lnTo>
                  <a:pt x="3403" y="7499"/>
                </a:lnTo>
                <a:lnTo>
                  <a:pt x="3403" y="6648"/>
                </a:lnTo>
                <a:close/>
                <a:moveTo>
                  <a:pt x="6711" y="6648"/>
                </a:moveTo>
                <a:lnTo>
                  <a:pt x="6711" y="7499"/>
                </a:lnTo>
                <a:lnTo>
                  <a:pt x="5892" y="7499"/>
                </a:lnTo>
                <a:lnTo>
                  <a:pt x="5892" y="6648"/>
                </a:lnTo>
                <a:close/>
                <a:moveTo>
                  <a:pt x="9200" y="6648"/>
                </a:moveTo>
                <a:lnTo>
                  <a:pt x="9200" y="7499"/>
                </a:lnTo>
                <a:lnTo>
                  <a:pt x="8349" y="7499"/>
                </a:lnTo>
                <a:lnTo>
                  <a:pt x="8349" y="6648"/>
                </a:lnTo>
                <a:close/>
                <a:moveTo>
                  <a:pt x="1733" y="9137"/>
                </a:moveTo>
                <a:lnTo>
                  <a:pt x="1733" y="11909"/>
                </a:lnTo>
                <a:lnTo>
                  <a:pt x="819" y="11909"/>
                </a:lnTo>
                <a:lnTo>
                  <a:pt x="819" y="9137"/>
                </a:lnTo>
                <a:close/>
                <a:moveTo>
                  <a:pt x="5892" y="9137"/>
                </a:moveTo>
                <a:lnTo>
                  <a:pt x="5892" y="11909"/>
                </a:lnTo>
                <a:lnTo>
                  <a:pt x="4222" y="11909"/>
                </a:lnTo>
                <a:lnTo>
                  <a:pt x="4222" y="9137"/>
                </a:lnTo>
                <a:close/>
                <a:moveTo>
                  <a:pt x="8349" y="9137"/>
                </a:moveTo>
                <a:lnTo>
                  <a:pt x="8349" y="11909"/>
                </a:lnTo>
                <a:lnTo>
                  <a:pt x="6711" y="11909"/>
                </a:lnTo>
                <a:lnTo>
                  <a:pt x="6711" y="9137"/>
                </a:lnTo>
                <a:close/>
                <a:moveTo>
                  <a:pt x="11783" y="9137"/>
                </a:moveTo>
                <a:lnTo>
                  <a:pt x="11783" y="11909"/>
                </a:lnTo>
                <a:lnTo>
                  <a:pt x="10806" y="11909"/>
                </a:lnTo>
                <a:lnTo>
                  <a:pt x="10806" y="9137"/>
                </a:lnTo>
                <a:close/>
                <a:moveTo>
                  <a:pt x="2993" y="1"/>
                </a:moveTo>
                <a:cubicBezTo>
                  <a:pt x="2773" y="1"/>
                  <a:pt x="2615" y="190"/>
                  <a:pt x="2615" y="410"/>
                </a:cubicBezTo>
                <a:lnTo>
                  <a:pt x="2615" y="1670"/>
                </a:lnTo>
                <a:lnTo>
                  <a:pt x="2206" y="1670"/>
                </a:lnTo>
                <a:cubicBezTo>
                  <a:pt x="1985" y="1670"/>
                  <a:pt x="1796" y="1859"/>
                  <a:pt x="1796" y="2080"/>
                </a:cubicBezTo>
                <a:lnTo>
                  <a:pt x="1796" y="8318"/>
                </a:lnTo>
                <a:lnTo>
                  <a:pt x="410" y="8318"/>
                </a:lnTo>
                <a:cubicBezTo>
                  <a:pt x="158" y="8318"/>
                  <a:pt x="0" y="8507"/>
                  <a:pt x="0" y="8696"/>
                </a:cubicBezTo>
                <a:lnTo>
                  <a:pt x="0" y="12287"/>
                </a:lnTo>
                <a:cubicBezTo>
                  <a:pt x="0" y="12540"/>
                  <a:pt x="221" y="12697"/>
                  <a:pt x="410" y="12697"/>
                </a:cubicBezTo>
                <a:lnTo>
                  <a:pt x="12256" y="12697"/>
                </a:lnTo>
                <a:cubicBezTo>
                  <a:pt x="12508" y="12697"/>
                  <a:pt x="12665" y="12477"/>
                  <a:pt x="12665" y="12287"/>
                </a:cubicBezTo>
                <a:lnTo>
                  <a:pt x="12665" y="8696"/>
                </a:lnTo>
                <a:cubicBezTo>
                  <a:pt x="12602" y="8475"/>
                  <a:pt x="12445" y="8318"/>
                  <a:pt x="12224" y="8318"/>
                </a:cubicBezTo>
                <a:lnTo>
                  <a:pt x="10838" y="8318"/>
                </a:lnTo>
                <a:lnTo>
                  <a:pt x="10838" y="2080"/>
                </a:lnTo>
                <a:cubicBezTo>
                  <a:pt x="10838" y="1859"/>
                  <a:pt x="10649" y="1670"/>
                  <a:pt x="10460" y="1670"/>
                </a:cubicBezTo>
                <a:lnTo>
                  <a:pt x="10019" y="1670"/>
                </a:lnTo>
                <a:lnTo>
                  <a:pt x="10019" y="410"/>
                </a:lnTo>
                <a:cubicBezTo>
                  <a:pt x="10019" y="158"/>
                  <a:pt x="9830" y="1"/>
                  <a:pt x="9609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64" name="Google Shape;6164;p71"/>
          <p:cNvGrpSpPr/>
          <p:nvPr/>
        </p:nvGrpSpPr>
        <p:grpSpPr>
          <a:xfrm>
            <a:off x="2624262" y="1532866"/>
            <a:ext cx="368186" cy="366364"/>
            <a:chOff x="-63679950" y="3360375"/>
            <a:chExt cx="318225" cy="316650"/>
          </a:xfrm>
        </p:grpSpPr>
        <p:sp>
          <p:nvSpPr>
            <p:cNvPr id="6165" name="Google Shape;6165;p71"/>
            <p:cNvSpPr/>
            <p:nvPr/>
          </p:nvSpPr>
          <p:spPr>
            <a:xfrm>
              <a:off x="-63497200" y="3423400"/>
              <a:ext cx="40975" cy="40975"/>
            </a:xfrm>
            <a:custGeom>
              <a:avLst/>
              <a:gdLst/>
              <a:ahLst/>
              <a:cxnLst/>
              <a:rect l="l" t="t" r="r" b="b"/>
              <a:pathLst>
                <a:path w="1639" h="1639" extrusionOk="0">
                  <a:moveTo>
                    <a:pt x="819" y="0"/>
                  </a:moveTo>
                  <a:cubicBezTo>
                    <a:pt x="378" y="0"/>
                    <a:pt x="0" y="378"/>
                    <a:pt x="0" y="819"/>
                  </a:cubicBezTo>
                  <a:cubicBezTo>
                    <a:pt x="0" y="1260"/>
                    <a:pt x="378" y="1638"/>
                    <a:pt x="819" y="1638"/>
                  </a:cubicBezTo>
                  <a:cubicBezTo>
                    <a:pt x="1260" y="1638"/>
                    <a:pt x="1638" y="1260"/>
                    <a:pt x="1638" y="819"/>
                  </a:cubicBezTo>
                  <a:cubicBezTo>
                    <a:pt x="1638" y="378"/>
                    <a:pt x="1260" y="0"/>
                    <a:pt x="81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6" name="Google Shape;6166;p71"/>
            <p:cNvSpPr/>
            <p:nvPr/>
          </p:nvSpPr>
          <p:spPr>
            <a:xfrm>
              <a:off x="-63516900" y="3485625"/>
              <a:ext cx="79575" cy="29950"/>
            </a:xfrm>
            <a:custGeom>
              <a:avLst/>
              <a:gdLst/>
              <a:ahLst/>
              <a:cxnLst/>
              <a:rect l="l" t="t" r="r" b="b"/>
              <a:pathLst>
                <a:path w="3183" h="1198" extrusionOk="0">
                  <a:moveTo>
                    <a:pt x="1607" y="0"/>
                  </a:moveTo>
                  <a:cubicBezTo>
                    <a:pt x="820" y="0"/>
                    <a:pt x="190" y="504"/>
                    <a:pt x="1" y="1197"/>
                  </a:cubicBezTo>
                  <a:lnTo>
                    <a:pt x="3183" y="1197"/>
                  </a:lnTo>
                  <a:cubicBezTo>
                    <a:pt x="3025" y="504"/>
                    <a:pt x="2395" y="0"/>
                    <a:pt x="160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7" name="Google Shape;6167;p71"/>
            <p:cNvSpPr/>
            <p:nvPr/>
          </p:nvSpPr>
          <p:spPr>
            <a:xfrm>
              <a:off x="-63618500" y="3360375"/>
              <a:ext cx="256775" cy="256600"/>
            </a:xfrm>
            <a:custGeom>
              <a:avLst/>
              <a:gdLst/>
              <a:ahLst/>
              <a:cxnLst/>
              <a:rect l="l" t="t" r="r" b="b"/>
              <a:pathLst>
                <a:path w="10271" h="10264" extrusionOk="0">
                  <a:moveTo>
                    <a:pt x="5703" y="1639"/>
                  </a:moveTo>
                  <a:cubicBezTo>
                    <a:pt x="6616" y="1639"/>
                    <a:pt x="7373" y="2395"/>
                    <a:pt x="7373" y="3309"/>
                  </a:cubicBezTo>
                  <a:cubicBezTo>
                    <a:pt x="7373" y="3750"/>
                    <a:pt x="7215" y="4128"/>
                    <a:pt x="6900" y="4443"/>
                  </a:cubicBezTo>
                  <a:cubicBezTo>
                    <a:pt x="7625" y="4884"/>
                    <a:pt x="8192" y="5672"/>
                    <a:pt x="8192" y="6617"/>
                  </a:cubicBezTo>
                  <a:cubicBezTo>
                    <a:pt x="8160" y="6900"/>
                    <a:pt x="8003" y="7058"/>
                    <a:pt x="7751" y="7058"/>
                  </a:cubicBezTo>
                  <a:lnTo>
                    <a:pt x="3623" y="7058"/>
                  </a:lnTo>
                  <a:cubicBezTo>
                    <a:pt x="3371" y="7058"/>
                    <a:pt x="3214" y="6837"/>
                    <a:pt x="3214" y="6617"/>
                  </a:cubicBezTo>
                  <a:cubicBezTo>
                    <a:pt x="3214" y="5672"/>
                    <a:pt x="3749" y="4884"/>
                    <a:pt x="4537" y="4443"/>
                  </a:cubicBezTo>
                  <a:cubicBezTo>
                    <a:pt x="4254" y="4128"/>
                    <a:pt x="4065" y="3718"/>
                    <a:pt x="4065" y="3309"/>
                  </a:cubicBezTo>
                  <a:cubicBezTo>
                    <a:pt x="4065" y="2395"/>
                    <a:pt x="4789" y="1639"/>
                    <a:pt x="5703" y="1639"/>
                  </a:cubicBezTo>
                  <a:close/>
                  <a:moveTo>
                    <a:pt x="5703" y="1"/>
                  </a:moveTo>
                  <a:cubicBezTo>
                    <a:pt x="3182" y="1"/>
                    <a:pt x="1135" y="2049"/>
                    <a:pt x="1135" y="4569"/>
                  </a:cubicBezTo>
                  <a:cubicBezTo>
                    <a:pt x="1135" y="5609"/>
                    <a:pt x="1481" y="6648"/>
                    <a:pt x="2206" y="7467"/>
                  </a:cubicBezTo>
                  <a:lnTo>
                    <a:pt x="1607" y="8066"/>
                  </a:lnTo>
                  <a:lnTo>
                    <a:pt x="756" y="7184"/>
                  </a:lnTo>
                  <a:cubicBezTo>
                    <a:pt x="678" y="7121"/>
                    <a:pt x="567" y="7089"/>
                    <a:pt x="457" y="7089"/>
                  </a:cubicBezTo>
                  <a:cubicBezTo>
                    <a:pt x="347" y="7089"/>
                    <a:pt x="237" y="7121"/>
                    <a:pt x="158" y="7184"/>
                  </a:cubicBezTo>
                  <a:cubicBezTo>
                    <a:pt x="0" y="7341"/>
                    <a:pt x="0" y="7625"/>
                    <a:pt x="158" y="7783"/>
                  </a:cubicBezTo>
                  <a:lnTo>
                    <a:pt x="1324" y="8980"/>
                  </a:lnTo>
                  <a:lnTo>
                    <a:pt x="2521" y="10145"/>
                  </a:lnTo>
                  <a:cubicBezTo>
                    <a:pt x="2600" y="10224"/>
                    <a:pt x="2710" y="10264"/>
                    <a:pt x="2820" y="10264"/>
                  </a:cubicBezTo>
                  <a:cubicBezTo>
                    <a:pt x="2930" y="10264"/>
                    <a:pt x="3041" y="10224"/>
                    <a:pt x="3119" y="10145"/>
                  </a:cubicBezTo>
                  <a:cubicBezTo>
                    <a:pt x="3277" y="9988"/>
                    <a:pt x="3277" y="9704"/>
                    <a:pt x="3119" y="9547"/>
                  </a:cubicBezTo>
                  <a:lnTo>
                    <a:pt x="2237" y="8696"/>
                  </a:lnTo>
                  <a:lnTo>
                    <a:pt x="2836" y="8098"/>
                  </a:lnTo>
                  <a:cubicBezTo>
                    <a:pt x="3655" y="8759"/>
                    <a:pt x="4695" y="9169"/>
                    <a:pt x="5734" y="9169"/>
                  </a:cubicBezTo>
                  <a:cubicBezTo>
                    <a:pt x="8255" y="9169"/>
                    <a:pt x="10271" y="7121"/>
                    <a:pt x="10271" y="4632"/>
                  </a:cubicBezTo>
                  <a:cubicBezTo>
                    <a:pt x="10239" y="2049"/>
                    <a:pt x="8223" y="1"/>
                    <a:pt x="570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8" name="Google Shape;6168;p71"/>
            <p:cNvSpPr/>
            <p:nvPr/>
          </p:nvSpPr>
          <p:spPr>
            <a:xfrm>
              <a:off x="-63679950" y="3576200"/>
              <a:ext cx="102425" cy="100825"/>
            </a:xfrm>
            <a:custGeom>
              <a:avLst/>
              <a:gdLst/>
              <a:ahLst/>
              <a:cxnLst/>
              <a:rect l="l" t="t" r="r" b="b"/>
              <a:pathLst>
                <a:path w="4097" h="4033" extrusionOk="0">
                  <a:moveTo>
                    <a:pt x="2332" y="0"/>
                  </a:moveTo>
                  <a:lnTo>
                    <a:pt x="159" y="2142"/>
                  </a:lnTo>
                  <a:cubicBezTo>
                    <a:pt x="1" y="2300"/>
                    <a:pt x="1" y="2584"/>
                    <a:pt x="159" y="2741"/>
                  </a:cubicBezTo>
                  <a:lnTo>
                    <a:pt x="1356" y="3938"/>
                  </a:lnTo>
                  <a:cubicBezTo>
                    <a:pt x="1434" y="4001"/>
                    <a:pt x="1545" y="4033"/>
                    <a:pt x="1655" y="4033"/>
                  </a:cubicBezTo>
                  <a:cubicBezTo>
                    <a:pt x="1765" y="4033"/>
                    <a:pt x="1876" y="4001"/>
                    <a:pt x="1954" y="3938"/>
                  </a:cubicBezTo>
                  <a:lnTo>
                    <a:pt x="4097" y="1764"/>
                  </a:lnTo>
                  <a:lnTo>
                    <a:pt x="233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69" name="Google Shape;6169;p71"/>
          <p:cNvSpPr/>
          <p:nvPr/>
        </p:nvSpPr>
        <p:spPr>
          <a:xfrm>
            <a:off x="2623229" y="1975169"/>
            <a:ext cx="370009" cy="367724"/>
          </a:xfrm>
          <a:custGeom>
            <a:avLst/>
            <a:gdLst/>
            <a:ahLst/>
            <a:cxnLst/>
            <a:rect l="l" t="t" r="r" b="b"/>
            <a:pathLst>
              <a:path w="12792" h="12713" extrusionOk="0">
                <a:moveTo>
                  <a:pt x="8633" y="1229"/>
                </a:moveTo>
                <a:cubicBezTo>
                  <a:pt x="8854" y="1229"/>
                  <a:pt x="9011" y="1418"/>
                  <a:pt x="9011" y="1607"/>
                </a:cubicBezTo>
                <a:lnTo>
                  <a:pt x="9011" y="1890"/>
                </a:lnTo>
                <a:cubicBezTo>
                  <a:pt x="9484" y="2048"/>
                  <a:pt x="9831" y="2520"/>
                  <a:pt x="9831" y="3088"/>
                </a:cubicBezTo>
                <a:cubicBezTo>
                  <a:pt x="9831" y="3308"/>
                  <a:pt x="9641" y="3497"/>
                  <a:pt x="9452" y="3497"/>
                </a:cubicBezTo>
                <a:cubicBezTo>
                  <a:pt x="9200" y="3497"/>
                  <a:pt x="9011" y="3308"/>
                  <a:pt x="9011" y="3088"/>
                </a:cubicBezTo>
                <a:cubicBezTo>
                  <a:pt x="9011" y="2835"/>
                  <a:pt x="8822" y="2678"/>
                  <a:pt x="8633" y="2678"/>
                </a:cubicBezTo>
                <a:cubicBezTo>
                  <a:pt x="8413" y="2678"/>
                  <a:pt x="8192" y="2867"/>
                  <a:pt x="8192" y="3088"/>
                </a:cubicBezTo>
                <a:cubicBezTo>
                  <a:pt x="8224" y="3308"/>
                  <a:pt x="8570" y="3529"/>
                  <a:pt x="8885" y="3781"/>
                </a:cubicBezTo>
                <a:cubicBezTo>
                  <a:pt x="9326" y="4096"/>
                  <a:pt x="9894" y="4505"/>
                  <a:pt x="9894" y="5167"/>
                </a:cubicBezTo>
                <a:cubicBezTo>
                  <a:pt x="9894" y="5702"/>
                  <a:pt x="9515" y="6143"/>
                  <a:pt x="9043" y="6333"/>
                </a:cubicBezTo>
                <a:lnTo>
                  <a:pt x="9043" y="6616"/>
                </a:lnTo>
                <a:cubicBezTo>
                  <a:pt x="9043" y="6868"/>
                  <a:pt x="8854" y="7026"/>
                  <a:pt x="8665" y="7026"/>
                </a:cubicBezTo>
                <a:cubicBezTo>
                  <a:pt x="8476" y="7026"/>
                  <a:pt x="8224" y="6805"/>
                  <a:pt x="8224" y="6616"/>
                </a:cubicBezTo>
                <a:lnTo>
                  <a:pt x="8224" y="6333"/>
                </a:lnTo>
                <a:cubicBezTo>
                  <a:pt x="7751" y="6175"/>
                  <a:pt x="7405" y="5702"/>
                  <a:pt x="7405" y="5167"/>
                </a:cubicBezTo>
                <a:cubicBezTo>
                  <a:pt x="7405" y="4915"/>
                  <a:pt x="7594" y="4757"/>
                  <a:pt x="7783" y="4757"/>
                </a:cubicBezTo>
                <a:cubicBezTo>
                  <a:pt x="8003" y="4757"/>
                  <a:pt x="8192" y="4978"/>
                  <a:pt x="8192" y="5167"/>
                </a:cubicBezTo>
                <a:cubicBezTo>
                  <a:pt x="8192" y="5387"/>
                  <a:pt x="8381" y="5608"/>
                  <a:pt x="8633" y="5608"/>
                </a:cubicBezTo>
                <a:cubicBezTo>
                  <a:pt x="8854" y="5608"/>
                  <a:pt x="9011" y="5387"/>
                  <a:pt x="9011" y="5167"/>
                </a:cubicBezTo>
                <a:cubicBezTo>
                  <a:pt x="9011" y="4915"/>
                  <a:pt x="8696" y="4694"/>
                  <a:pt x="8350" y="4442"/>
                </a:cubicBezTo>
                <a:cubicBezTo>
                  <a:pt x="7909" y="4127"/>
                  <a:pt x="7373" y="3749"/>
                  <a:pt x="7373" y="3088"/>
                </a:cubicBezTo>
                <a:cubicBezTo>
                  <a:pt x="7373" y="2520"/>
                  <a:pt x="7720" y="2079"/>
                  <a:pt x="8192" y="1890"/>
                </a:cubicBezTo>
                <a:lnTo>
                  <a:pt x="8192" y="1607"/>
                </a:lnTo>
                <a:cubicBezTo>
                  <a:pt x="8192" y="1386"/>
                  <a:pt x="8381" y="1229"/>
                  <a:pt x="8633" y="1229"/>
                </a:cubicBezTo>
                <a:close/>
                <a:moveTo>
                  <a:pt x="6050" y="6616"/>
                </a:moveTo>
                <a:lnTo>
                  <a:pt x="5073" y="10239"/>
                </a:lnTo>
                <a:lnTo>
                  <a:pt x="4853" y="9388"/>
                </a:lnTo>
                <a:cubicBezTo>
                  <a:pt x="4793" y="9168"/>
                  <a:pt x="4617" y="9049"/>
                  <a:pt x="4433" y="9049"/>
                </a:cubicBezTo>
                <a:cubicBezTo>
                  <a:pt x="4328" y="9049"/>
                  <a:pt x="4220" y="9088"/>
                  <a:pt x="4128" y="9168"/>
                </a:cubicBezTo>
                <a:lnTo>
                  <a:pt x="1450" y="11846"/>
                </a:lnTo>
                <a:lnTo>
                  <a:pt x="852" y="11279"/>
                </a:lnTo>
                <a:lnTo>
                  <a:pt x="3530" y="8601"/>
                </a:lnTo>
                <a:cubicBezTo>
                  <a:pt x="3782" y="8349"/>
                  <a:pt x="3656" y="7939"/>
                  <a:pt x="3341" y="7876"/>
                </a:cubicBezTo>
                <a:lnTo>
                  <a:pt x="2490" y="7624"/>
                </a:lnTo>
                <a:lnTo>
                  <a:pt x="6050" y="6616"/>
                </a:lnTo>
                <a:close/>
                <a:moveTo>
                  <a:pt x="8665" y="0"/>
                </a:moveTo>
                <a:cubicBezTo>
                  <a:pt x="6365" y="0"/>
                  <a:pt x="4538" y="1859"/>
                  <a:pt x="4538" y="4127"/>
                </a:cubicBezTo>
                <a:cubicBezTo>
                  <a:pt x="4538" y="4852"/>
                  <a:pt x="4695" y="5513"/>
                  <a:pt x="5042" y="6112"/>
                </a:cubicBezTo>
                <a:lnTo>
                  <a:pt x="820" y="7341"/>
                </a:lnTo>
                <a:cubicBezTo>
                  <a:pt x="442" y="7435"/>
                  <a:pt x="442" y="8034"/>
                  <a:pt x="820" y="8128"/>
                </a:cubicBezTo>
                <a:lnTo>
                  <a:pt x="2490" y="8538"/>
                </a:lnTo>
                <a:lnTo>
                  <a:pt x="316" y="10712"/>
                </a:lnTo>
                <a:cubicBezTo>
                  <a:pt x="1" y="11027"/>
                  <a:pt x="1" y="11594"/>
                  <a:pt x="316" y="11909"/>
                </a:cubicBezTo>
                <a:lnTo>
                  <a:pt x="915" y="12476"/>
                </a:lnTo>
                <a:cubicBezTo>
                  <a:pt x="1072" y="12633"/>
                  <a:pt x="1285" y="12712"/>
                  <a:pt x="1497" y="12712"/>
                </a:cubicBezTo>
                <a:cubicBezTo>
                  <a:pt x="1710" y="12712"/>
                  <a:pt x="1923" y="12633"/>
                  <a:pt x="2080" y="12476"/>
                </a:cubicBezTo>
                <a:lnTo>
                  <a:pt x="4254" y="10334"/>
                </a:lnTo>
                <a:lnTo>
                  <a:pt x="4695" y="11972"/>
                </a:lnTo>
                <a:cubicBezTo>
                  <a:pt x="4759" y="12180"/>
                  <a:pt x="4930" y="12291"/>
                  <a:pt x="5098" y="12291"/>
                </a:cubicBezTo>
                <a:cubicBezTo>
                  <a:pt x="5261" y="12291"/>
                  <a:pt x="5421" y="12188"/>
                  <a:pt x="5483" y="11972"/>
                </a:cubicBezTo>
                <a:lnTo>
                  <a:pt x="6712" y="7750"/>
                </a:lnTo>
                <a:cubicBezTo>
                  <a:pt x="7279" y="8065"/>
                  <a:pt x="7972" y="8286"/>
                  <a:pt x="8665" y="8286"/>
                </a:cubicBezTo>
                <a:cubicBezTo>
                  <a:pt x="10965" y="8286"/>
                  <a:pt x="12792" y="6427"/>
                  <a:pt x="12792" y="4127"/>
                </a:cubicBezTo>
                <a:cubicBezTo>
                  <a:pt x="12760" y="1859"/>
                  <a:pt x="10902" y="0"/>
                  <a:pt x="8665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70" name="Google Shape;6170;p71"/>
          <p:cNvGrpSpPr/>
          <p:nvPr/>
        </p:nvGrpSpPr>
        <p:grpSpPr>
          <a:xfrm>
            <a:off x="2622889" y="2404203"/>
            <a:ext cx="370934" cy="367521"/>
            <a:chOff x="-63679950" y="4093450"/>
            <a:chExt cx="320600" cy="317650"/>
          </a:xfrm>
        </p:grpSpPr>
        <p:sp>
          <p:nvSpPr>
            <p:cNvPr id="6171" name="Google Shape;6171;p71"/>
            <p:cNvSpPr/>
            <p:nvPr/>
          </p:nvSpPr>
          <p:spPr>
            <a:xfrm>
              <a:off x="-63595650" y="4093450"/>
              <a:ext cx="236300" cy="230425"/>
            </a:xfrm>
            <a:custGeom>
              <a:avLst/>
              <a:gdLst/>
              <a:ahLst/>
              <a:cxnLst/>
              <a:rect l="l" t="t" r="r" b="b"/>
              <a:pathLst>
                <a:path w="9452" h="9217" extrusionOk="0">
                  <a:moveTo>
                    <a:pt x="3387" y="836"/>
                  </a:moveTo>
                  <a:cubicBezTo>
                    <a:pt x="3497" y="836"/>
                    <a:pt x="3607" y="875"/>
                    <a:pt x="3686" y="954"/>
                  </a:cubicBezTo>
                  <a:cubicBezTo>
                    <a:pt x="3844" y="1111"/>
                    <a:pt x="3844" y="1395"/>
                    <a:pt x="3686" y="1553"/>
                  </a:cubicBezTo>
                  <a:lnTo>
                    <a:pt x="1638" y="3600"/>
                  </a:lnTo>
                  <a:cubicBezTo>
                    <a:pt x="1560" y="3679"/>
                    <a:pt x="1449" y="3718"/>
                    <a:pt x="1339" y="3718"/>
                  </a:cubicBezTo>
                  <a:cubicBezTo>
                    <a:pt x="1229" y="3718"/>
                    <a:pt x="1118" y="3679"/>
                    <a:pt x="1040" y="3600"/>
                  </a:cubicBezTo>
                  <a:cubicBezTo>
                    <a:pt x="882" y="3443"/>
                    <a:pt x="882" y="3159"/>
                    <a:pt x="1040" y="3002"/>
                  </a:cubicBezTo>
                  <a:lnTo>
                    <a:pt x="3088" y="954"/>
                  </a:lnTo>
                  <a:cubicBezTo>
                    <a:pt x="3166" y="875"/>
                    <a:pt x="3277" y="836"/>
                    <a:pt x="3387" y="836"/>
                  </a:cubicBezTo>
                  <a:close/>
                  <a:moveTo>
                    <a:pt x="8081" y="5530"/>
                  </a:moveTo>
                  <a:cubicBezTo>
                    <a:pt x="8191" y="5530"/>
                    <a:pt x="8302" y="5569"/>
                    <a:pt x="8380" y="5648"/>
                  </a:cubicBezTo>
                  <a:cubicBezTo>
                    <a:pt x="8538" y="5806"/>
                    <a:pt x="8538" y="6089"/>
                    <a:pt x="8380" y="6247"/>
                  </a:cubicBezTo>
                  <a:lnTo>
                    <a:pt x="6333" y="8295"/>
                  </a:lnTo>
                  <a:cubicBezTo>
                    <a:pt x="6254" y="8358"/>
                    <a:pt x="6143" y="8389"/>
                    <a:pt x="6033" y="8389"/>
                  </a:cubicBezTo>
                  <a:cubicBezTo>
                    <a:pt x="5923" y="8389"/>
                    <a:pt x="5813" y="8358"/>
                    <a:pt x="5734" y="8295"/>
                  </a:cubicBezTo>
                  <a:cubicBezTo>
                    <a:pt x="5576" y="8137"/>
                    <a:pt x="5576" y="7853"/>
                    <a:pt x="5734" y="7696"/>
                  </a:cubicBezTo>
                  <a:lnTo>
                    <a:pt x="7782" y="5648"/>
                  </a:lnTo>
                  <a:cubicBezTo>
                    <a:pt x="7861" y="5569"/>
                    <a:pt x="7971" y="5530"/>
                    <a:pt x="8081" y="5530"/>
                  </a:cubicBezTo>
                  <a:close/>
                  <a:moveTo>
                    <a:pt x="3414" y="1"/>
                  </a:moveTo>
                  <a:cubicBezTo>
                    <a:pt x="3095" y="1"/>
                    <a:pt x="2772" y="119"/>
                    <a:pt x="2520" y="355"/>
                  </a:cubicBezTo>
                  <a:lnTo>
                    <a:pt x="473" y="2403"/>
                  </a:lnTo>
                  <a:cubicBezTo>
                    <a:pt x="0" y="2876"/>
                    <a:pt x="0" y="3663"/>
                    <a:pt x="473" y="4199"/>
                  </a:cubicBezTo>
                  <a:cubicBezTo>
                    <a:pt x="700" y="4406"/>
                    <a:pt x="1008" y="4544"/>
                    <a:pt x="1345" y="4544"/>
                  </a:cubicBezTo>
                  <a:cubicBezTo>
                    <a:pt x="1522" y="4544"/>
                    <a:pt x="1706" y="4506"/>
                    <a:pt x="1890" y="4419"/>
                  </a:cubicBezTo>
                  <a:lnTo>
                    <a:pt x="4915" y="7444"/>
                  </a:lnTo>
                  <a:cubicBezTo>
                    <a:pt x="4663" y="7980"/>
                    <a:pt x="4789" y="8515"/>
                    <a:pt x="5135" y="8862"/>
                  </a:cubicBezTo>
                  <a:cubicBezTo>
                    <a:pt x="5372" y="9098"/>
                    <a:pt x="5687" y="9216"/>
                    <a:pt x="6010" y="9216"/>
                  </a:cubicBezTo>
                  <a:cubicBezTo>
                    <a:pt x="6333" y="9216"/>
                    <a:pt x="6663" y="9098"/>
                    <a:pt x="6931" y="8862"/>
                  </a:cubicBezTo>
                  <a:lnTo>
                    <a:pt x="8979" y="6814"/>
                  </a:lnTo>
                  <a:cubicBezTo>
                    <a:pt x="9452" y="6341"/>
                    <a:pt x="9452" y="5554"/>
                    <a:pt x="8979" y="5050"/>
                  </a:cubicBezTo>
                  <a:cubicBezTo>
                    <a:pt x="8757" y="4828"/>
                    <a:pt x="8445" y="4696"/>
                    <a:pt x="8117" y="4696"/>
                  </a:cubicBezTo>
                  <a:cubicBezTo>
                    <a:pt x="7933" y="4696"/>
                    <a:pt x="7743" y="4738"/>
                    <a:pt x="7561" y="4829"/>
                  </a:cubicBezTo>
                  <a:lnTo>
                    <a:pt x="4505" y="1773"/>
                  </a:lnTo>
                  <a:cubicBezTo>
                    <a:pt x="4757" y="1269"/>
                    <a:pt x="4631" y="733"/>
                    <a:pt x="4285" y="355"/>
                  </a:cubicBezTo>
                  <a:cubicBezTo>
                    <a:pt x="4048" y="119"/>
                    <a:pt x="3733" y="1"/>
                    <a:pt x="341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2" name="Google Shape;6172;p71"/>
            <p:cNvSpPr/>
            <p:nvPr/>
          </p:nvSpPr>
          <p:spPr>
            <a:xfrm>
              <a:off x="-63679950" y="4233850"/>
              <a:ext cx="177250" cy="177250"/>
            </a:xfrm>
            <a:custGeom>
              <a:avLst/>
              <a:gdLst/>
              <a:ahLst/>
              <a:cxnLst/>
              <a:rect l="l" t="t" r="r" b="b"/>
              <a:pathLst>
                <a:path w="7090" h="7090" extrusionOk="0">
                  <a:moveTo>
                    <a:pt x="5325" y="1"/>
                  </a:moveTo>
                  <a:lnTo>
                    <a:pt x="4160" y="1166"/>
                  </a:lnTo>
                  <a:cubicBezTo>
                    <a:pt x="4081" y="1088"/>
                    <a:pt x="3971" y="1048"/>
                    <a:pt x="3860" y="1048"/>
                  </a:cubicBezTo>
                  <a:cubicBezTo>
                    <a:pt x="3750" y="1048"/>
                    <a:pt x="3640" y="1088"/>
                    <a:pt x="3561" y="1166"/>
                  </a:cubicBezTo>
                  <a:lnTo>
                    <a:pt x="474" y="4254"/>
                  </a:lnTo>
                  <a:cubicBezTo>
                    <a:pt x="159" y="4569"/>
                    <a:pt x="1" y="4947"/>
                    <a:pt x="1" y="5419"/>
                  </a:cubicBezTo>
                  <a:cubicBezTo>
                    <a:pt x="1" y="5861"/>
                    <a:pt x="159" y="6302"/>
                    <a:pt x="474" y="6617"/>
                  </a:cubicBezTo>
                  <a:cubicBezTo>
                    <a:pt x="789" y="6932"/>
                    <a:pt x="1214" y="7089"/>
                    <a:pt x="1639" y="7089"/>
                  </a:cubicBezTo>
                  <a:cubicBezTo>
                    <a:pt x="2065" y="7089"/>
                    <a:pt x="2490" y="6932"/>
                    <a:pt x="2805" y="6617"/>
                  </a:cubicBezTo>
                  <a:lnTo>
                    <a:pt x="5892" y="3529"/>
                  </a:lnTo>
                  <a:cubicBezTo>
                    <a:pt x="6081" y="3372"/>
                    <a:pt x="6081" y="3088"/>
                    <a:pt x="5924" y="2931"/>
                  </a:cubicBezTo>
                  <a:lnTo>
                    <a:pt x="7090" y="1765"/>
                  </a:lnTo>
                  <a:lnTo>
                    <a:pt x="532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3" name="Google Shape;6173;p71"/>
            <p:cNvSpPr/>
            <p:nvPr/>
          </p:nvSpPr>
          <p:spPr>
            <a:xfrm>
              <a:off x="-63548400" y="4348850"/>
              <a:ext cx="185900" cy="62250"/>
            </a:xfrm>
            <a:custGeom>
              <a:avLst/>
              <a:gdLst/>
              <a:ahLst/>
              <a:cxnLst/>
              <a:rect l="l" t="t" r="r" b="b"/>
              <a:pathLst>
                <a:path w="7436" h="2490" extrusionOk="0">
                  <a:moveTo>
                    <a:pt x="2048" y="0"/>
                  </a:moveTo>
                  <a:cubicBezTo>
                    <a:pt x="1355" y="0"/>
                    <a:pt x="819" y="536"/>
                    <a:pt x="819" y="1229"/>
                  </a:cubicBezTo>
                  <a:lnTo>
                    <a:pt x="819" y="1639"/>
                  </a:lnTo>
                  <a:lnTo>
                    <a:pt x="410" y="1639"/>
                  </a:lnTo>
                  <a:cubicBezTo>
                    <a:pt x="189" y="1639"/>
                    <a:pt x="0" y="1859"/>
                    <a:pt x="0" y="2048"/>
                  </a:cubicBezTo>
                  <a:cubicBezTo>
                    <a:pt x="0" y="2269"/>
                    <a:pt x="189" y="2489"/>
                    <a:pt x="410" y="2489"/>
                  </a:cubicBezTo>
                  <a:lnTo>
                    <a:pt x="7026" y="2489"/>
                  </a:lnTo>
                  <a:cubicBezTo>
                    <a:pt x="7278" y="2489"/>
                    <a:pt x="7435" y="2269"/>
                    <a:pt x="7435" y="2048"/>
                  </a:cubicBezTo>
                  <a:cubicBezTo>
                    <a:pt x="7435" y="1859"/>
                    <a:pt x="7246" y="1639"/>
                    <a:pt x="6994" y="1639"/>
                  </a:cubicBezTo>
                  <a:lnTo>
                    <a:pt x="6616" y="1639"/>
                  </a:lnTo>
                  <a:lnTo>
                    <a:pt x="6616" y="1229"/>
                  </a:lnTo>
                  <a:cubicBezTo>
                    <a:pt x="6616" y="536"/>
                    <a:pt x="6049" y="0"/>
                    <a:pt x="535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74" name="Google Shape;6174;p71"/>
          <p:cNvGrpSpPr/>
          <p:nvPr/>
        </p:nvGrpSpPr>
        <p:grpSpPr>
          <a:xfrm>
            <a:off x="1283006" y="2897205"/>
            <a:ext cx="366364" cy="367290"/>
            <a:chOff x="-61784125" y="3377700"/>
            <a:chExt cx="316650" cy="317450"/>
          </a:xfrm>
        </p:grpSpPr>
        <p:sp>
          <p:nvSpPr>
            <p:cNvPr id="6175" name="Google Shape;6175;p71"/>
            <p:cNvSpPr/>
            <p:nvPr/>
          </p:nvSpPr>
          <p:spPr>
            <a:xfrm>
              <a:off x="-61688025" y="3460400"/>
              <a:ext cx="124450" cy="51225"/>
            </a:xfrm>
            <a:custGeom>
              <a:avLst/>
              <a:gdLst/>
              <a:ahLst/>
              <a:cxnLst/>
              <a:rect l="l" t="t" r="r" b="b"/>
              <a:pathLst>
                <a:path w="4978" h="2049" extrusionOk="0">
                  <a:moveTo>
                    <a:pt x="630" y="1"/>
                  </a:moveTo>
                  <a:cubicBezTo>
                    <a:pt x="252" y="442"/>
                    <a:pt x="0" y="1041"/>
                    <a:pt x="0" y="1671"/>
                  </a:cubicBezTo>
                  <a:cubicBezTo>
                    <a:pt x="0" y="1891"/>
                    <a:pt x="189" y="2049"/>
                    <a:pt x="441" y="2049"/>
                  </a:cubicBezTo>
                  <a:lnTo>
                    <a:pt x="4568" y="2049"/>
                  </a:lnTo>
                  <a:cubicBezTo>
                    <a:pt x="4820" y="2049"/>
                    <a:pt x="4978" y="1860"/>
                    <a:pt x="4978" y="1671"/>
                  </a:cubicBezTo>
                  <a:cubicBezTo>
                    <a:pt x="4978" y="1041"/>
                    <a:pt x="4726" y="442"/>
                    <a:pt x="4348" y="1"/>
                  </a:cubicBezTo>
                  <a:cubicBezTo>
                    <a:pt x="3875" y="568"/>
                    <a:pt x="3182" y="852"/>
                    <a:pt x="2489" y="852"/>
                  </a:cubicBezTo>
                  <a:cubicBezTo>
                    <a:pt x="1827" y="852"/>
                    <a:pt x="1134" y="568"/>
                    <a:pt x="63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6" name="Google Shape;6176;p71"/>
            <p:cNvSpPr/>
            <p:nvPr/>
          </p:nvSpPr>
          <p:spPr>
            <a:xfrm>
              <a:off x="-61677800" y="3518900"/>
              <a:ext cx="104775" cy="61850"/>
            </a:xfrm>
            <a:custGeom>
              <a:avLst/>
              <a:gdLst/>
              <a:ahLst/>
              <a:cxnLst/>
              <a:rect l="l" t="t" r="r" b="b"/>
              <a:pathLst>
                <a:path w="4191" h="2474" extrusionOk="0">
                  <a:moveTo>
                    <a:pt x="2096" y="0"/>
                  </a:moveTo>
                  <a:cubicBezTo>
                    <a:pt x="1985" y="0"/>
                    <a:pt x="1875" y="40"/>
                    <a:pt x="1796" y="118"/>
                  </a:cubicBezTo>
                  <a:lnTo>
                    <a:pt x="158" y="1757"/>
                  </a:lnTo>
                  <a:cubicBezTo>
                    <a:pt x="1" y="1914"/>
                    <a:pt x="1" y="2198"/>
                    <a:pt x="158" y="2355"/>
                  </a:cubicBezTo>
                  <a:cubicBezTo>
                    <a:pt x="237" y="2434"/>
                    <a:pt x="339" y="2473"/>
                    <a:pt x="442" y="2473"/>
                  </a:cubicBezTo>
                  <a:cubicBezTo>
                    <a:pt x="544" y="2473"/>
                    <a:pt x="646" y="2434"/>
                    <a:pt x="725" y="2355"/>
                  </a:cubicBezTo>
                  <a:lnTo>
                    <a:pt x="2111" y="969"/>
                  </a:lnTo>
                  <a:lnTo>
                    <a:pt x="3498" y="2355"/>
                  </a:lnTo>
                  <a:cubicBezTo>
                    <a:pt x="3576" y="2434"/>
                    <a:pt x="3687" y="2473"/>
                    <a:pt x="3797" y="2473"/>
                  </a:cubicBezTo>
                  <a:cubicBezTo>
                    <a:pt x="3907" y="2473"/>
                    <a:pt x="4017" y="2434"/>
                    <a:pt x="4096" y="2355"/>
                  </a:cubicBezTo>
                  <a:cubicBezTo>
                    <a:pt x="4191" y="2198"/>
                    <a:pt x="4191" y="1914"/>
                    <a:pt x="4033" y="1757"/>
                  </a:cubicBezTo>
                  <a:lnTo>
                    <a:pt x="2395" y="118"/>
                  </a:lnTo>
                  <a:cubicBezTo>
                    <a:pt x="2316" y="40"/>
                    <a:pt x="2206" y="0"/>
                    <a:pt x="20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7" name="Google Shape;6177;p71"/>
            <p:cNvSpPr/>
            <p:nvPr/>
          </p:nvSpPr>
          <p:spPr>
            <a:xfrm>
              <a:off x="-61667550" y="3377700"/>
              <a:ext cx="82700" cy="82725"/>
            </a:xfrm>
            <a:custGeom>
              <a:avLst/>
              <a:gdLst/>
              <a:ahLst/>
              <a:cxnLst/>
              <a:rect l="l" t="t" r="r" b="b"/>
              <a:pathLst>
                <a:path w="3308" h="3309" extrusionOk="0">
                  <a:moveTo>
                    <a:pt x="1670" y="1"/>
                  </a:moveTo>
                  <a:cubicBezTo>
                    <a:pt x="756" y="1"/>
                    <a:pt x="0" y="757"/>
                    <a:pt x="0" y="1671"/>
                  </a:cubicBezTo>
                  <a:cubicBezTo>
                    <a:pt x="0" y="2584"/>
                    <a:pt x="756" y="3309"/>
                    <a:pt x="1670" y="3309"/>
                  </a:cubicBezTo>
                  <a:cubicBezTo>
                    <a:pt x="2584" y="3309"/>
                    <a:pt x="3308" y="2584"/>
                    <a:pt x="3308" y="1671"/>
                  </a:cubicBezTo>
                  <a:cubicBezTo>
                    <a:pt x="3308" y="757"/>
                    <a:pt x="2584" y="1"/>
                    <a:pt x="167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8" name="Google Shape;6178;p71"/>
            <p:cNvSpPr/>
            <p:nvPr/>
          </p:nvSpPr>
          <p:spPr>
            <a:xfrm>
              <a:off x="-61591150" y="3643150"/>
              <a:ext cx="123675" cy="51200"/>
            </a:xfrm>
            <a:custGeom>
              <a:avLst/>
              <a:gdLst/>
              <a:ahLst/>
              <a:cxnLst/>
              <a:rect l="l" t="t" r="r" b="b"/>
              <a:pathLst>
                <a:path w="4947" h="2048" extrusionOk="0">
                  <a:moveTo>
                    <a:pt x="630" y="0"/>
                  </a:moveTo>
                  <a:cubicBezTo>
                    <a:pt x="221" y="410"/>
                    <a:pt x="0" y="1008"/>
                    <a:pt x="0" y="1638"/>
                  </a:cubicBezTo>
                  <a:cubicBezTo>
                    <a:pt x="0" y="1890"/>
                    <a:pt x="189" y="2048"/>
                    <a:pt x="378" y="2048"/>
                  </a:cubicBezTo>
                  <a:lnTo>
                    <a:pt x="4505" y="2048"/>
                  </a:lnTo>
                  <a:cubicBezTo>
                    <a:pt x="4757" y="2048"/>
                    <a:pt x="4946" y="1827"/>
                    <a:pt x="4946" y="1638"/>
                  </a:cubicBezTo>
                  <a:cubicBezTo>
                    <a:pt x="4946" y="1008"/>
                    <a:pt x="4726" y="410"/>
                    <a:pt x="4316" y="0"/>
                  </a:cubicBezTo>
                  <a:cubicBezTo>
                    <a:pt x="3844" y="536"/>
                    <a:pt x="3182" y="819"/>
                    <a:pt x="2458" y="819"/>
                  </a:cubicBezTo>
                  <a:cubicBezTo>
                    <a:pt x="1796" y="819"/>
                    <a:pt x="1134" y="536"/>
                    <a:pt x="63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9" name="Google Shape;6179;p71"/>
            <p:cNvSpPr/>
            <p:nvPr/>
          </p:nvSpPr>
          <p:spPr>
            <a:xfrm>
              <a:off x="-61570675" y="3560450"/>
              <a:ext cx="82725" cy="82725"/>
            </a:xfrm>
            <a:custGeom>
              <a:avLst/>
              <a:gdLst/>
              <a:ahLst/>
              <a:cxnLst/>
              <a:rect l="l" t="t" r="r" b="b"/>
              <a:pathLst>
                <a:path w="3309" h="3309" extrusionOk="0">
                  <a:moveTo>
                    <a:pt x="1670" y="0"/>
                  </a:moveTo>
                  <a:cubicBezTo>
                    <a:pt x="756" y="0"/>
                    <a:pt x="0" y="725"/>
                    <a:pt x="0" y="1638"/>
                  </a:cubicBezTo>
                  <a:cubicBezTo>
                    <a:pt x="0" y="2552"/>
                    <a:pt x="756" y="3308"/>
                    <a:pt x="1670" y="3308"/>
                  </a:cubicBezTo>
                  <a:cubicBezTo>
                    <a:pt x="2552" y="3308"/>
                    <a:pt x="3308" y="2552"/>
                    <a:pt x="3308" y="1638"/>
                  </a:cubicBezTo>
                  <a:cubicBezTo>
                    <a:pt x="3308" y="725"/>
                    <a:pt x="2552" y="0"/>
                    <a:pt x="167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0" name="Google Shape;6180;p71"/>
            <p:cNvSpPr/>
            <p:nvPr/>
          </p:nvSpPr>
          <p:spPr>
            <a:xfrm>
              <a:off x="-61784125" y="3643925"/>
              <a:ext cx="124450" cy="51225"/>
            </a:xfrm>
            <a:custGeom>
              <a:avLst/>
              <a:gdLst/>
              <a:ahLst/>
              <a:cxnLst/>
              <a:rect l="l" t="t" r="r" b="b"/>
              <a:pathLst>
                <a:path w="4978" h="2049" extrusionOk="0">
                  <a:moveTo>
                    <a:pt x="662" y="1"/>
                  </a:moveTo>
                  <a:cubicBezTo>
                    <a:pt x="252" y="442"/>
                    <a:pt x="32" y="1009"/>
                    <a:pt x="32" y="1639"/>
                  </a:cubicBezTo>
                  <a:cubicBezTo>
                    <a:pt x="0" y="1859"/>
                    <a:pt x="189" y="2048"/>
                    <a:pt x="410" y="2048"/>
                  </a:cubicBezTo>
                  <a:lnTo>
                    <a:pt x="4569" y="2048"/>
                  </a:lnTo>
                  <a:cubicBezTo>
                    <a:pt x="4789" y="2048"/>
                    <a:pt x="4978" y="1859"/>
                    <a:pt x="4978" y="1639"/>
                  </a:cubicBezTo>
                  <a:cubicBezTo>
                    <a:pt x="4978" y="1009"/>
                    <a:pt x="4758" y="442"/>
                    <a:pt x="4348" y="1"/>
                  </a:cubicBezTo>
                  <a:cubicBezTo>
                    <a:pt x="3876" y="536"/>
                    <a:pt x="3214" y="820"/>
                    <a:pt x="2521" y="820"/>
                  </a:cubicBezTo>
                  <a:cubicBezTo>
                    <a:pt x="1828" y="820"/>
                    <a:pt x="1166" y="536"/>
                    <a:pt x="66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1" name="Google Shape;6181;p71"/>
            <p:cNvSpPr/>
            <p:nvPr/>
          </p:nvSpPr>
          <p:spPr>
            <a:xfrm>
              <a:off x="-61763650" y="3560450"/>
              <a:ext cx="82725" cy="82725"/>
            </a:xfrm>
            <a:custGeom>
              <a:avLst/>
              <a:gdLst/>
              <a:ahLst/>
              <a:cxnLst/>
              <a:rect l="l" t="t" r="r" b="b"/>
              <a:pathLst>
                <a:path w="3309" h="3309" extrusionOk="0">
                  <a:moveTo>
                    <a:pt x="1670" y="0"/>
                  </a:moveTo>
                  <a:cubicBezTo>
                    <a:pt x="757" y="0"/>
                    <a:pt x="1" y="725"/>
                    <a:pt x="1" y="1638"/>
                  </a:cubicBezTo>
                  <a:cubicBezTo>
                    <a:pt x="1" y="2552"/>
                    <a:pt x="757" y="3308"/>
                    <a:pt x="1670" y="3308"/>
                  </a:cubicBezTo>
                  <a:cubicBezTo>
                    <a:pt x="2552" y="3308"/>
                    <a:pt x="3309" y="2552"/>
                    <a:pt x="3309" y="1638"/>
                  </a:cubicBezTo>
                  <a:cubicBezTo>
                    <a:pt x="3309" y="725"/>
                    <a:pt x="2552" y="0"/>
                    <a:pt x="167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82" name="Google Shape;6182;p71"/>
          <p:cNvGrpSpPr/>
          <p:nvPr/>
        </p:nvGrpSpPr>
        <p:grpSpPr>
          <a:xfrm>
            <a:off x="1283006" y="3347607"/>
            <a:ext cx="366364" cy="367290"/>
            <a:chOff x="-61783350" y="3743950"/>
            <a:chExt cx="316650" cy="317450"/>
          </a:xfrm>
        </p:grpSpPr>
        <p:sp>
          <p:nvSpPr>
            <p:cNvPr id="6183" name="Google Shape;6183;p71"/>
            <p:cNvSpPr/>
            <p:nvPr/>
          </p:nvSpPr>
          <p:spPr>
            <a:xfrm>
              <a:off x="-61783350" y="3743950"/>
              <a:ext cx="316650" cy="317450"/>
            </a:xfrm>
            <a:custGeom>
              <a:avLst/>
              <a:gdLst/>
              <a:ahLst/>
              <a:cxnLst/>
              <a:rect l="l" t="t" r="r" b="b"/>
              <a:pathLst>
                <a:path w="12666" h="12698" extrusionOk="0">
                  <a:moveTo>
                    <a:pt x="379" y="1"/>
                  </a:moveTo>
                  <a:cubicBezTo>
                    <a:pt x="158" y="1"/>
                    <a:pt x="1" y="190"/>
                    <a:pt x="1" y="410"/>
                  </a:cubicBezTo>
                  <a:lnTo>
                    <a:pt x="1" y="12256"/>
                  </a:lnTo>
                  <a:cubicBezTo>
                    <a:pt x="1" y="12508"/>
                    <a:pt x="190" y="12697"/>
                    <a:pt x="379" y="12697"/>
                  </a:cubicBezTo>
                  <a:lnTo>
                    <a:pt x="12256" y="12697"/>
                  </a:lnTo>
                  <a:cubicBezTo>
                    <a:pt x="12477" y="12697"/>
                    <a:pt x="12666" y="12508"/>
                    <a:pt x="12666" y="12256"/>
                  </a:cubicBezTo>
                  <a:cubicBezTo>
                    <a:pt x="12634" y="12067"/>
                    <a:pt x="12477" y="11878"/>
                    <a:pt x="12256" y="11878"/>
                  </a:cubicBezTo>
                  <a:lnTo>
                    <a:pt x="820" y="11878"/>
                  </a:lnTo>
                  <a:lnTo>
                    <a:pt x="820" y="410"/>
                  </a:lnTo>
                  <a:cubicBezTo>
                    <a:pt x="820" y="158"/>
                    <a:pt x="631" y="1"/>
                    <a:pt x="37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4" name="Google Shape;6184;p71"/>
            <p:cNvSpPr/>
            <p:nvPr/>
          </p:nvSpPr>
          <p:spPr>
            <a:xfrm>
              <a:off x="-61739225" y="3833750"/>
              <a:ext cx="272525" cy="149675"/>
            </a:xfrm>
            <a:custGeom>
              <a:avLst/>
              <a:gdLst/>
              <a:ahLst/>
              <a:cxnLst/>
              <a:rect l="l" t="t" r="r" b="b"/>
              <a:pathLst>
                <a:path w="10901" h="5987" extrusionOk="0">
                  <a:moveTo>
                    <a:pt x="9641" y="0"/>
                  </a:moveTo>
                  <a:cubicBezTo>
                    <a:pt x="8979" y="0"/>
                    <a:pt x="8444" y="536"/>
                    <a:pt x="8444" y="1229"/>
                  </a:cubicBezTo>
                  <a:cubicBezTo>
                    <a:pt x="8444" y="1418"/>
                    <a:pt x="8475" y="1575"/>
                    <a:pt x="8538" y="1733"/>
                  </a:cubicBezTo>
                  <a:lnTo>
                    <a:pt x="6900" y="3403"/>
                  </a:lnTo>
                  <a:cubicBezTo>
                    <a:pt x="6742" y="3308"/>
                    <a:pt x="6553" y="3277"/>
                    <a:pt x="6396" y="3277"/>
                  </a:cubicBezTo>
                  <a:cubicBezTo>
                    <a:pt x="6238" y="3277"/>
                    <a:pt x="6018" y="3308"/>
                    <a:pt x="5860" y="3403"/>
                  </a:cubicBezTo>
                  <a:lnTo>
                    <a:pt x="5041" y="2552"/>
                  </a:lnTo>
                  <a:cubicBezTo>
                    <a:pt x="5136" y="2395"/>
                    <a:pt x="5167" y="2206"/>
                    <a:pt x="5167" y="2048"/>
                  </a:cubicBezTo>
                  <a:cubicBezTo>
                    <a:pt x="5167" y="1386"/>
                    <a:pt x="4600" y="819"/>
                    <a:pt x="3938" y="819"/>
                  </a:cubicBezTo>
                  <a:cubicBezTo>
                    <a:pt x="3277" y="819"/>
                    <a:pt x="2710" y="1386"/>
                    <a:pt x="2710" y="2048"/>
                  </a:cubicBezTo>
                  <a:cubicBezTo>
                    <a:pt x="2710" y="2237"/>
                    <a:pt x="2773" y="2395"/>
                    <a:pt x="2836" y="2552"/>
                  </a:cubicBezTo>
                  <a:lnTo>
                    <a:pt x="1733" y="3655"/>
                  </a:lnTo>
                  <a:cubicBezTo>
                    <a:pt x="1575" y="3592"/>
                    <a:pt x="1386" y="3560"/>
                    <a:pt x="1229" y="3560"/>
                  </a:cubicBezTo>
                  <a:cubicBezTo>
                    <a:pt x="567" y="3560"/>
                    <a:pt x="0" y="4096"/>
                    <a:pt x="0" y="4757"/>
                  </a:cubicBezTo>
                  <a:cubicBezTo>
                    <a:pt x="0" y="5451"/>
                    <a:pt x="567" y="5986"/>
                    <a:pt x="1229" y="5986"/>
                  </a:cubicBezTo>
                  <a:cubicBezTo>
                    <a:pt x="1891" y="5986"/>
                    <a:pt x="2458" y="5451"/>
                    <a:pt x="2458" y="4757"/>
                  </a:cubicBezTo>
                  <a:cubicBezTo>
                    <a:pt x="2458" y="4568"/>
                    <a:pt x="2395" y="4411"/>
                    <a:pt x="2332" y="4253"/>
                  </a:cubicBezTo>
                  <a:lnTo>
                    <a:pt x="3434" y="3151"/>
                  </a:lnTo>
                  <a:cubicBezTo>
                    <a:pt x="3592" y="3214"/>
                    <a:pt x="3781" y="3277"/>
                    <a:pt x="3938" y="3277"/>
                  </a:cubicBezTo>
                  <a:cubicBezTo>
                    <a:pt x="4096" y="3277"/>
                    <a:pt x="4285" y="3214"/>
                    <a:pt x="4442" y="3151"/>
                  </a:cubicBezTo>
                  <a:lnTo>
                    <a:pt x="5293" y="3970"/>
                  </a:lnTo>
                  <a:cubicBezTo>
                    <a:pt x="5199" y="4127"/>
                    <a:pt x="5167" y="4348"/>
                    <a:pt x="5167" y="4505"/>
                  </a:cubicBezTo>
                  <a:cubicBezTo>
                    <a:pt x="5167" y="5167"/>
                    <a:pt x="5703" y="5703"/>
                    <a:pt x="6396" y="5703"/>
                  </a:cubicBezTo>
                  <a:cubicBezTo>
                    <a:pt x="7057" y="5703"/>
                    <a:pt x="7593" y="5167"/>
                    <a:pt x="7593" y="4505"/>
                  </a:cubicBezTo>
                  <a:cubicBezTo>
                    <a:pt x="7593" y="4285"/>
                    <a:pt x="7561" y="4127"/>
                    <a:pt x="7498" y="3970"/>
                  </a:cubicBezTo>
                  <a:lnTo>
                    <a:pt x="9137" y="2332"/>
                  </a:lnTo>
                  <a:cubicBezTo>
                    <a:pt x="9294" y="2395"/>
                    <a:pt x="9483" y="2458"/>
                    <a:pt x="9641" y="2458"/>
                  </a:cubicBezTo>
                  <a:cubicBezTo>
                    <a:pt x="10334" y="2458"/>
                    <a:pt x="10901" y="1890"/>
                    <a:pt x="10901" y="1229"/>
                  </a:cubicBezTo>
                  <a:cubicBezTo>
                    <a:pt x="10901" y="536"/>
                    <a:pt x="10334" y="0"/>
                    <a:pt x="964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85" name="Google Shape;6185;p71"/>
          <p:cNvSpPr/>
          <p:nvPr/>
        </p:nvSpPr>
        <p:spPr>
          <a:xfrm>
            <a:off x="1282887" y="3806407"/>
            <a:ext cx="366364" cy="366682"/>
          </a:xfrm>
          <a:custGeom>
            <a:avLst/>
            <a:gdLst/>
            <a:ahLst/>
            <a:cxnLst/>
            <a:rect l="l" t="t" r="r" b="b"/>
            <a:pathLst>
              <a:path w="12666" h="12677" extrusionOk="0">
                <a:moveTo>
                  <a:pt x="8916" y="1639"/>
                </a:moveTo>
                <a:cubicBezTo>
                  <a:pt x="9137" y="1639"/>
                  <a:pt x="9294" y="1828"/>
                  <a:pt x="9294" y="2048"/>
                </a:cubicBezTo>
                <a:cubicBezTo>
                  <a:pt x="9294" y="2269"/>
                  <a:pt x="9105" y="2458"/>
                  <a:pt x="8916" y="2458"/>
                </a:cubicBezTo>
                <a:lnTo>
                  <a:pt x="3655" y="2458"/>
                </a:lnTo>
                <a:cubicBezTo>
                  <a:pt x="3434" y="2458"/>
                  <a:pt x="3245" y="2269"/>
                  <a:pt x="3245" y="2048"/>
                </a:cubicBezTo>
                <a:cubicBezTo>
                  <a:pt x="3245" y="1796"/>
                  <a:pt x="3434" y="1639"/>
                  <a:pt x="3655" y="1639"/>
                </a:cubicBezTo>
                <a:close/>
                <a:moveTo>
                  <a:pt x="10555" y="3245"/>
                </a:moveTo>
                <a:cubicBezTo>
                  <a:pt x="10807" y="3245"/>
                  <a:pt x="10964" y="3434"/>
                  <a:pt x="10964" y="3686"/>
                </a:cubicBezTo>
                <a:cubicBezTo>
                  <a:pt x="10964" y="3939"/>
                  <a:pt x="10807" y="4128"/>
                  <a:pt x="10555" y="4128"/>
                </a:cubicBezTo>
                <a:lnTo>
                  <a:pt x="2017" y="4128"/>
                </a:lnTo>
                <a:cubicBezTo>
                  <a:pt x="1765" y="4128"/>
                  <a:pt x="1607" y="3939"/>
                  <a:pt x="1607" y="3686"/>
                </a:cubicBezTo>
                <a:cubicBezTo>
                  <a:pt x="1607" y="3434"/>
                  <a:pt x="1828" y="3245"/>
                  <a:pt x="2017" y="3245"/>
                </a:cubicBezTo>
                <a:close/>
                <a:moveTo>
                  <a:pt x="6711" y="5766"/>
                </a:moveTo>
                <a:cubicBezTo>
                  <a:pt x="7593" y="5766"/>
                  <a:pt x="8349" y="6522"/>
                  <a:pt x="8349" y="7436"/>
                </a:cubicBezTo>
                <a:cubicBezTo>
                  <a:pt x="8349" y="8349"/>
                  <a:pt x="7593" y="9074"/>
                  <a:pt x="6711" y="9074"/>
                </a:cubicBezTo>
                <a:cubicBezTo>
                  <a:pt x="5797" y="9074"/>
                  <a:pt x="5041" y="8349"/>
                  <a:pt x="5041" y="7436"/>
                </a:cubicBezTo>
                <a:cubicBezTo>
                  <a:pt x="5041" y="6522"/>
                  <a:pt x="5797" y="5766"/>
                  <a:pt x="6711" y="5766"/>
                </a:cubicBezTo>
                <a:close/>
                <a:moveTo>
                  <a:pt x="2048" y="0"/>
                </a:moveTo>
                <a:cubicBezTo>
                  <a:pt x="1828" y="0"/>
                  <a:pt x="1670" y="189"/>
                  <a:pt x="1670" y="378"/>
                </a:cubicBezTo>
                <a:cubicBezTo>
                  <a:pt x="1670" y="1040"/>
                  <a:pt x="1103" y="1639"/>
                  <a:pt x="410" y="1639"/>
                </a:cubicBezTo>
                <a:cubicBezTo>
                  <a:pt x="158" y="1639"/>
                  <a:pt x="0" y="1828"/>
                  <a:pt x="0" y="2048"/>
                </a:cubicBezTo>
                <a:lnTo>
                  <a:pt x="0" y="6994"/>
                </a:lnTo>
                <a:cubicBezTo>
                  <a:pt x="0" y="7247"/>
                  <a:pt x="189" y="7404"/>
                  <a:pt x="410" y="7404"/>
                </a:cubicBezTo>
                <a:cubicBezTo>
                  <a:pt x="1072" y="7404"/>
                  <a:pt x="1670" y="7940"/>
                  <a:pt x="1670" y="8601"/>
                </a:cubicBezTo>
                <a:cubicBezTo>
                  <a:pt x="1670" y="8853"/>
                  <a:pt x="1859" y="9042"/>
                  <a:pt x="2048" y="9042"/>
                </a:cubicBezTo>
                <a:lnTo>
                  <a:pt x="4884" y="9042"/>
                </a:lnTo>
                <a:lnTo>
                  <a:pt x="5073" y="9231"/>
                </a:lnTo>
                <a:lnTo>
                  <a:pt x="5073" y="12224"/>
                </a:lnTo>
                <a:cubicBezTo>
                  <a:pt x="5073" y="12468"/>
                  <a:pt x="5298" y="12654"/>
                  <a:pt x="5517" y="12654"/>
                </a:cubicBezTo>
                <a:cubicBezTo>
                  <a:pt x="5581" y="12654"/>
                  <a:pt x="5645" y="12638"/>
                  <a:pt x="5703" y="12602"/>
                </a:cubicBezTo>
                <a:lnTo>
                  <a:pt x="6743" y="11909"/>
                </a:lnTo>
                <a:lnTo>
                  <a:pt x="7782" y="12602"/>
                </a:lnTo>
                <a:cubicBezTo>
                  <a:pt x="7850" y="12653"/>
                  <a:pt x="7926" y="12676"/>
                  <a:pt x="8002" y="12676"/>
                </a:cubicBezTo>
                <a:cubicBezTo>
                  <a:pt x="8210" y="12676"/>
                  <a:pt x="8412" y="12501"/>
                  <a:pt x="8412" y="12224"/>
                </a:cubicBezTo>
                <a:lnTo>
                  <a:pt x="8412" y="9231"/>
                </a:lnTo>
                <a:lnTo>
                  <a:pt x="8601" y="9042"/>
                </a:lnTo>
                <a:lnTo>
                  <a:pt x="10618" y="9042"/>
                </a:lnTo>
                <a:cubicBezTo>
                  <a:pt x="10838" y="9042"/>
                  <a:pt x="10996" y="8853"/>
                  <a:pt x="10996" y="8601"/>
                </a:cubicBezTo>
                <a:cubicBezTo>
                  <a:pt x="10996" y="7940"/>
                  <a:pt x="11563" y="7404"/>
                  <a:pt x="12224" y="7404"/>
                </a:cubicBezTo>
                <a:cubicBezTo>
                  <a:pt x="12445" y="7404"/>
                  <a:pt x="12665" y="7184"/>
                  <a:pt x="12665" y="6994"/>
                </a:cubicBezTo>
                <a:lnTo>
                  <a:pt x="12665" y="2048"/>
                </a:lnTo>
                <a:cubicBezTo>
                  <a:pt x="12602" y="1796"/>
                  <a:pt x="12445" y="1639"/>
                  <a:pt x="12224" y="1639"/>
                </a:cubicBezTo>
                <a:cubicBezTo>
                  <a:pt x="11531" y="1639"/>
                  <a:pt x="10996" y="1103"/>
                  <a:pt x="10996" y="378"/>
                </a:cubicBezTo>
                <a:cubicBezTo>
                  <a:pt x="10996" y="158"/>
                  <a:pt x="10807" y="0"/>
                  <a:pt x="10586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6" name="Google Shape;6186;p71"/>
          <p:cNvSpPr/>
          <p:nvPr/>
        </p:nvSpPr>
        <p:spPr>
          <a:xfrm>
            <a:off x="3505689" y="2907052"/>
            <a:ext cx="366364" cy="347563"/>
          </a:xfrm>
          <a:custGeom>
            <a:avLst/>
            <a:gdLst/>
            <a:ahLst/>
            <a:cxnLst/>
            <a:rect l="l" t="t" r="r" b="b"/>
            <a:pathLst>
              <a:path w="12666" h="12016" extrusionOk="0">
                <a:moveTo>
                  <a:pt x="3844" y="5105"/>
                </a:moveTo>
                <a:cubicBezTo>
                  <a:pt x="4096" y="5105"/>
                  <a:pt x="4285" y="5325"/>
                  <a:pt x="4285" y="5514"/>
                </a:cubicBezTo>
                <a:lnTo>
                  <a:pt x="4285" y="7153"/>
                </a:lnTo>
                <a:cubicBezTo>
                  <a:pt x="4285" y="7405"/>
                  <a:pt x="4096" y="7562"/>
                  <a:pt x="3844" y="7562"/>
                </a:cubicBezTo>
                <a:lnTo>
                  <a:pt x="2206" y="7562"/>
                </a:lnTo>
                <a:cubicBezTo>
                  <a:pt x="1954" y="7562"/>
                  <a:pt x="1765" y="7342"/>
                  <a:pt x="1765" y="7153"/>
                </a:cubicBezTo>
                <a:lnTo>
                  <a:pt x="1765" y="5514"/>
                </a:lnTo>
                <a:cubicBezTo>
                  <a:pt x="1765" y="5262"/>
                  <a:pt x="1954" y="5105"/>
                  <a:pt x="2206" y="5105"/>
                </a:cubicBezTo>
                <a:close/>
                <a:moveTo>
                  <a:pt x="7215" y="1765"/>
                </a:moveTo>
                <a:cubicBezTo>
                  <a:pt x="7436" y="1765"/>
                  <a:pt x="7593" y="1954"/>
                  <a:pt x="7593" y="2206"/>
                </a:cubicBezTo>
                <a:lnTo>
                  <a:pt x="7593" y="7153"/>
                </a:lnTo>
                <a:cubicBezTo>
                  <a:pt x="7593" y="7405"/>
                  <a:pt x="7404" y="7562"/>
                  <a:pt x="7215" y="7562"/>
                </a:cubicBezTo>
                <a:lnTo>
                  <a:pt x="5545" y="7562"/>
                </a:lnTo>
                <a:cubicBezTo>
                  <a:pt x="5325" y="7562"/>
                  <a:pt x="5167" y="7342"/>
                  <a:pt x="5167" y="7153"/>
                </a:cubicBezTo>
                <a:lnTo>
                  <a:pt x="5167" y="2206"/>
                </a:lnTo>
                <a:cubicBezTo>
                  <a:pt x="5167" y="1954"/>
                  <a:pt x="5356" y="1765"/>
                  <a:pt x="5545" y="1765"/>
                </a:cubicBezTo>
                <a:close/>
                <a:moveTo>
                  <a:pt x="10523" y="4286"/>
                </a:moveTo>
                <a:cubicBezTo>
                  <a:pt x="10744" y="4286"/>
                  <a:pt x="10901" y="4475"/>
                  <a:pt x="10901" y="4664"/>
                </a:cubicBezTo>
                <a:lnTo>
                  <a:pt x="10901" y="7153"/>
                </a:lnTo>
                <a:cubicBezTo>
                  <a:pt x="10901" y="7405"/>
                  <a:pt x="10712" y="7562"/>
                  <a:pt x="10523" y="7562"/>
                </a:cubicBezTo>
                <a:lnTo>
                  <a:pt x="8853" y="7562"/>
                </a:lnTo>
                <a:cubicBezTo>
                  <a:pt x="8633" y="7562"/>
                  <a:pt x="8475" y="7342"/>
                  <a:pt x="8475" y="7153"/>
                </a:cubicBezTo>
                <a:lnTo>
                  <a:pt x="8475" y="4664"/>
                </a:lnTo>
                <a:cubicBezTo>
                  <a:pt x="8475" y="4443"/>
                  <a:pt x="8664" y="4286"/>
                  <a:pt x="8853" y="4286"/>
                </a:cubicBezTo>
                <a:close/>
                <a:moveTo>
                  <a:pt x="6333" y="1"/>
                </a:moveTo>
                <a:cubicBezTo>
                  <a:pt x="2836" y="1"/>
                  <a:pt x="0" y="2490"/>
                  <a:pt x="0" y="5514"/>
                </a:cubicBezTo>
                <a:cubicBezTo>
                  <a:pt x="0" y="6900"/>
                  <a:pt x="599" y="8224"/>
                  <a:pt x="1639" y="9200"/>
                </a:cubicBezTo>
                <a:lnTo>
                  <a:pt x="1639" y="11626"/>
                </a:lnTo>
                <a:cubicBezTo>
                  <a:pt x="1639" y="11856"/>
                  <a:pt x="1832" y="12016"/>
                  <a:pt x="2045" y="12016"/>
                </a:cubicBezTo>
                <a:cubicBezTo>
                  <a:pt x="2153" y="12016"/>
                  <a:pt x="2267" y="11974"/>
                  <a:pt x="2363" y="11878"/>
                </a:cubicBezTo>
                <a:lnTo>
                  <a:pt x="3749" y="10492"/>
                </a:lnTo>
                <a:cubicBezTo>
                  <a:pt x="4569" y="10839"/>
                  <a:pt x="5419" y="10965"/>
                  <a:pt x="6333" y="10965"/>
                </a:cubicBezTo>
                <a:cubicBezTo>
                  <a:pt x="9830" y="10965"/>
                  <a:pt x="12665" y="8507"/>
                  <a:pt x="12665" y="5451"/>
                </a:cubicBezTo>
                <a:cubicBezTo>
                  <a:pt x="12665" y="2427"/>
                  <a:pt x="9830" y="1"/>
                  <a:pt x="6333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7" name="Google Shape;6187;p71"/>
          <p:cNvSpPr/>
          <p:nvPr/>
        </p:nvSpPr>
        <p:spPr>
          <a:xfrm>
            <a:off x="3504778" y="3387693"/>
            <a:ext cx="368186" cy="287081"/>
          </a:xfrm>
          <a:custGeom>
            <a:avLst/>
            <a:gdLst/>
            <a:ahLst/>
            <a:cxnLst/>
            <a:rect l="l" t="t" r="r" b="b"/>
            <a:pathLst>
              <a:path w="12729" h="9925" extrusionOk="0">
                <a:moveTo>
                  <a:pt x="925" y="3644"/>
                </a:moveTo>
                <a:cubicBezTo>
                  <a:pt x="944" y="3644"/>
                  <a:pt x="963" y="3648"/>
                  <a:pt x="978" y="3655"/>
                </a:cubicBezTo>
                <a:lnTo>
                  <a:pt x="1608" y="3970"/>
                </a:lnTo>
                <a:lnTo>
                  <a:pt x="1608" y="5924"/>
                </a:lnTo>
                <a:lnTo>
                  <a:pt x="978" y="6239"/>
                </a:lnTo>
                <a:cubicBezTo>
                  <a:pt x="960" y="6256"/>
                  <a:pt x="937" y="6264"/>
                  <a:pt x="914" y="6264"/>
                </a:cubicBezTo>
                <a:cubicBezTo>
                  <a:pt x="854" y="6264"/>
                  <a:pt x="788" y="6212"/>
                  <a:pt x="788" y="6144"/>
                </a:cubicBezTo>
                <a:lnTo>
                  <a:pt x="788" y="3781"/>
                </a:lnTo>
                <a:cubicBezTo>
                  <a:pt x="788" y="3685"/>
                  <a:pt x="862" y="3644"/>
                  <a:pt x="925" y="3644"/>
                </a:cubicBezTo>
                <a:close/>
                <a:moveTo>
                  <a:pt x="4128" y="7184"/>
                </a:moveTo>
                <a:lnTo>
                  <a:pt x="6963" y="8035"/>
                </a:lnTo>
                <a:cubicBezTo>
                  <a:pt x="6648" y="8507"/>
                  <a:pt x="6176" y="8759"/>
                  <a:pt x="5640" y="8759"/>
                </a:cubicBezTo>
                <a:cubicBezTo>
                  <a:pt x="4821" y="8759"/>
                  <a:pt x="4097" y="8066"/>
                  <a:pt x="4128" y="7184"/>
                </a:cubicBezTo>
                <a:close/>
                <a:moveTo>
                  <a:pt x="11374" y="820"/>
                </a:moveTo>
                <a:cubicBezTo>
                  <a:pt x="11626" y="820"/>
                  <a:pt x="11815" y="1009"/>
                  <a:pt x="11815" y="1198"/>
                </a:cubicBezTo>
                <a:lnTo>
                  <a:pt x="11815" y="8665"/>
                </a:lnTo>
                <a:cubicBezTo>
                  <a:pt x="11815" y="8885"/>
                  <a:pt x="11626" y="9043"/>
                  <a:pt x="11374" y="9043"/>
                </a:cubicBezTo>
                <a:cubicBezTo>
                  <a:pt x="11154" y="9043"/>
                  <a:pt x="10996" y="8854"/>
                  <a:pt x="10996" y="8665"/>
                </a:cubicBezTo>
                <a:lnTo>
                  <a:pt x="10996" y="1198"/>
                </a:lnTo>
                <a:cubicBezTo>
                  <a:pt x="10996" y="977"/>
                  <a:pt x="11185" y="820"/>
                  <a:pt x="11374" y="820"/>
                </a:cubicBezTo>
                <a:close/>
                <a:moveTo>
                  <a:pt x="11437" y="1"/>
                </a:moveTo>
                <a:cubicBezTo>
                  <a:pt x="10870" y="1"/>
                  <a:pt x="10366" y="379"/>
                  <a:pt x="10240" y="883"/>
                </a:cubicBezTo>
                <a:lnTo>
                  <a:pt x="2080" y="3246"/>
                </a:lnTo>
                <a:lnTo>
                  <a:pt x="1387" y="2899"/>
                </a:lnTo>
                <a:cubicBezTo>
                  <a:pt x="1251" y="2831"/>
                  <a:pt x="1109" y="2800"/>
                  <a:pt x="970" y="2800"/>
                </a:cubicBezTo>
                <a:cubicBezTo>
                  <a:pt x="466" y="2800"/>
                  <a:pt x="1" y="3213"/>
                  <a:pt x="1" y="3781"/>
                </a:cubicBezTo>
                <a:lnTo>
                  <a:pt x="1" y="6144"/>
                </a:lnTo>
                <a:cubicBezTo>
                  <a:pt x="1" y="6687"/>
                  <a:pt x="465" y="7095"/>
                  <a:pt x="983" y="7095"/>
                </a:cubicBezTo>
                <a:cubicBezTo>
                  <a:pt x="1127" y="7095"/>
                  <a:pt x="1275" y="7063"/>
                  <a:pt x="1419" y="6995"/>
                </a:cubicBezTo>
                <a:lnTo>
                  <a:pt x="2143" y="6648"/>
                </a:lnTo>
                <a:lnTo>
                  <a:pt x="3340" y="6995"/>
                </a:lnTo>
                <a:cubicBezTo>
                  <a:pt x="3151" y="8444"/>
                  <a:pt x="4286" y="9641"/>
                  <a:pt x="5672" y="9641"/>
                </a:cubicBezTo>
                <a:cubicBezTo>
                  <a:pt x="6585" y="9641"/>
                  <a:pt x="7405" y="9074"/>
                  <a:pt x="7814" y="8287"/>
                </a:cubicBezTo>
                <a:lnTo>
                  <a:pt x="10271" y="9011"/>
                </a:lnTo>
                <a:cubicBezTo>
                  <a:pt x="10429" y="9515"/>
                  <a:pt x="10902" y="9925"/>
                  <a:pt x="11469" y="9925"/>
                </a:cubicBezTo>
                <a:cubicBezTo>
                  <a:pt x="12130" y="9925"/>
                  <a:pt x="12729" y="9358"/>
                  <a:pt x="12729" y="8696"/>
                </a:cubicBezTo>
                <a:lnTo>
                  <a:pt x="12729" y="1261"/>
                </a:lnTo>
                <a:cubicBezTo>
                  <a:pt x="12634" y="536"/>
                  <a:pt x="12099" y="1"/>
                  <a:pt x="11437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88" name="Google Shape;6188;p71"/>
          <p:cNvGrpSpPr/>
          <p:nvPr/>
        </p:nvGrpSpPr>
        <p:grpSpPr>
          <a:xfrm>
            <a:off x="3504430" y="3807440"/>
            <a:ext cx="369112" cy="364657"/>
            <a:chOff x="-59869425" y="4102225"/>
            <a:chExt cx="319025" cy="315175"/>
          </a:xfrm>
        </p:grpSpPr>
        <p:sp>
          <p:nvSpPr>
            <p:cNvPr id="6189" name="Google Shape;6189;p71"/>
            <p:cNvSpPr/>
            <p:nvPr/>
          </p:nvSpPr>
          <p:spPr>
            <a:xfrm>
              <a:off x="-59869425" y="4102225"/>
              <a:ext cx="149675" cy="256825"/>
            </a:xfrm>
            <a:custGeom>
              <a:avLst/>
              <a:gdLst/>
              <a:ahLst/>
              <a:cxnLst/>
              <a:rect l="l" t="t" r="r" b="b"/>
              <a:pathLst>
                <a:path w="5987" h="10273" extrusionOk="0">
                  <a:moveTo>
                    <a:pt x="5532" y="1"/>
                  </a:moveTo>
                  <a:cubicBezTo>
                    <a:pt x="5515" y="1"/>
                    <a:pt x="5499" y="2"/>
                    <a:pt x="5483" y="4"/>
                  </a:cubicBezTo>
                  <a:cubicBezTo>
                    <a:pt x="2364" y="445"/>
                    <a:pt x="1" y="3123"/>
                    <a:pt x="1" y="6274"/>
                  </a:cubicBezTo>
                  <a:cubicBezTo>
                    <a:pt x="1" y="7692"/>
                    <a:pt x="442" y="8983"/>
                    <a:pt x="1293" y="10086"/>
                  </a:cubicBezTo>
                  <a:cubicBezTo>
                    <a:pt x="1381" y="10209"/>
                    <a:pt x="1507" y="10273"/>
                    <a:pt x="1635" y="10273"/>
                  </a:cubicBezTo>
                  <a:cubicBezTo>
                    <a:pt x="1737" y="10273"/>
                    <a:pt x="1839" y="10233"/>
                    <a:pt x="1923" y="10149"/>
                  </a:cubicBezTo>
                  <a:lnTo>
                    <a:pt x="3719" y="8353"/>
                  </a:lnTo>
                  <a:cubicBezTo>
                    <a:pt x="3813" y="8259"/>
                    <a:pt x="3845" y="8007"/>
                    <a:pt x="3782" y="7849"/>
                  </a:cubicBezTo>
                  <a:cubicBezTo>
                    <a:pt x="3498" y="7376"/>
                    <a:pt x="3341" y="6809"/>
                    <a:pt x="3341" y="6274"/>
                  </a:cubicBezTo>
                  <a:cubicBezTo>
                    <a:pt x="3341" y="4888"/>
                    <a:pt x="4286" y="3659"/>
                    <a:pt x="5672" y="3312"/>
                  </a:cubicBezTo>
                  <a:cubicBezTo>
                    <a:pt x="5861" y="3281"/>
                    <a:pt x="5987" y="3123"/>
                    <a:pt x="5987" y="2934"/>
                  </a:cubicBezTo>
                  <a:lnTo>
                    <a:pt x="5987" y="414"/>
                  </a:lnTo>
                  <a:cubicBezTo>
                    <a:pt x="5958" y="180"/>
                    <a:pt x="5739" y="1"/>
                    <a:pt x="553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0" name="Google Shape;6190;p71"/>
            <p:cNvSpPr/>
            <p:nvPr/>
          </p:nvSpPr>
          <p:spPr>
            <a:xfrm>
              <a:off x="-59811125" y="4322075"/>
              <a:ext cx="201650" cy="95325"/>
            </a:xfrm>
            <a:custGeom>
              <a:avLst/>
              <a:gdLst/>
              <a:ahLst/>
              <a:cxnLst/>
              <a:rect l="l" t="t" r="r" b="b"/>
              <a:pathLst>
                <a:path w="8066" h="3813" extrusionOk="0">
                  <a:moveTo>
                    <a:pt x="5758" y="0"/>
                  </a:moveTo>
                  <a:cubicBezTo>
                    <a:pt x="5692" y="0"/>
                    <a:pt x="5629" y="11"/>
                    <a:pt x="5577" y="32"/>
                  </a:cubicBezTo>
                  <a:cubicBezTo>
                    <a:pt x="5091" y="339"/>
                    <a:pt x="4530" y="489"/>
                    <a:pt x="3972" y="489"/>
                  </a:cubicBezTo>
                  <a:cubicBezTo>
                    <a:pt x="3444" y="489"/>
                    <a:pt x="2917" y="355"/>
                    <a:pt x="2458" y="95"/>
                  </a:cubicBezTo>
                  <a:cubicBezTo>
                    <a:pt x="2389" y="53"/>
                    <a:pt x="2314" y="30"/>
                    <a:pt x="2239" y="30"/>
                  </a:cubicBezTo>
                  <a:cubicBezTo>
                    <a:pt x="2141" y="30"/>
                    <a:pt x="2042" y="69"/>
                    <a:pt x="1954" y="158"/>
                  </a:cubicBezTo>
                  <a:lnTo>
                    <a:pt x="189" y="1922"/>
                  </a:lnTo>
                  <a:cubicBezTo>
                    <a:pt x="0" y="2143"/>
                    <a:pt x="32" y="2395"/>
                    <a:pt x="221" y="2552"/>
                  </a:cubicBezTo>
                  <a:cubicBezTo>
                    <a:pt x="1324" y="3403"/>
                    <a:pt x="2615" y="3812"/>
                    <a:pt x="4001" y="3812"/>
                  </a:cubicBezTo>
                  <a:cubicBezTo>
                    <a:pt x="5388" y="3812"/>
                    <a:pt x="6711" y="3403"/>
                    <a:pt x="7814" y="2521"/>
                  </a:cubicBezTo>
                  <a:cubicBezTo>
                    <a:pt x="8034" y="2363"/>
                    <a:pt x="8066" y="2080"/>
                    <a:pt x="7877" y="1890"/>
                  </a:cubicBezTo>
                  <a:lnTo>
                    <a:pt x="6112" y="126"/>
                  </a:lnTo>
                  <a:cubicBezTo>
                    <a:pt x="6028" y="42"/>
                    <a:pt x="5888" y="0"/>
                    <a:pt x="575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1" name="Google Shape;6191;p71"/>
            <p:cNvSpPr/>
            <p:nvPr/>
          </p:nvSpPr>
          <p:spPr>
            <a:xfrm>
              <a:off x="-59700075" y="4102225"/>
              <a:ext cx="149675" cy="256525"/>
            </a:xfrm>
            <a:custGeom>
              <a:avLst/>
              <a:gdLst/>
              <a:ahLst/>
              <a:cxnLst/>
              <a:rect l="l" t="t" r="r" b="b"/>
              <a:pathLst>
                <a:path w="5987" h="10261" extrusionOk="0">
                  <a:moveTo>
                    <a:pt x="418" y="1"/>
                  </a:moveTo>
                  <a:cubicBezTo>
                    <a:pt x="190" y="1"/>
                    <a:pt x="1" y="180"/>
                    <a:pt x="1" y="414"/>
                  </a:cubicBezTo>
                  <a:lnTo>
                    <a:pt x="1" y="2934"/>
                  </a:lnTo>
                  <a:cubicBezTo>
                    <a:pt x="1" y="3123"/>
                    <a:pt x="127" y="3281"/>
                    <a:pt x="316" y="3312"/>
                  </a:cubicBezTo>
                  <a:cubicBezTo>
                    <a:pt x="1639" y="3659"/>
                    <a:pt x="2647" y="4856"/>
                    <a:pt x="2647" y="6274"/>
                  </a:cubicBezTo>
                  <a:cubicBezTo>
                    <a:pt x="2647" y="6809"/>
                    <a:pt x="2489" y="7376"/>
                    <a:pt x="2206" y="7849"/>
                  </a:cubicBezTo>
                  <a:cubicBezTo>
                    <a:pt x="2080" y="8007"/>
                    <a:pt x="2111" y="8196"/>
                    <a:pt x="2269" y="8353"/>
                  </a:cubicBezTo>
                  <a:lnTo>
                    <a:pt x="4065" y="10149"/>
                  </a:lnTo>
                  <a:cubicBezTo>
                    <a:pt x="4137" y="10221"/>
                    <a:pt x="4242" y="10260"/>
                    <a:pt x="4350" y="10260"/>
                  </a:cubicBezTo>
                  <a:cubicBezTo>
                    <a:pt x="4478" y="10260"/>
                    <a:pt x="4609" y="10205"/>
                    <a:pt x="4695" y="10086"/>
                  </a:cubicBezTo>
                  <a:cubicBezTo>
                    <a:pt x="5514" y="8983"/>
                    <a:pt x="5987" y="7660"/>
                    <a:pt x="5987" y="6274"/>
                  </a:cubicBezTo>
                  <a:cubicBezTo>
                    <a:pt x="5892" y="3123"/>
                    <a:pt x="3592" y="445"/>
                    <a:pt x="473" y="4"/>
                  </a:cubicBezTo>
                  <a:cubicBezTo>
                    <a:pt x="455" y="2"/>
                    <a:pt x="436" y="1"/>
                    <a:pt x="4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2" name="Google Shape;6192;p71"/>
            <p:cNvSpPr/>
            <p:nvPr/>
          </p:nvSpPr>
          <p:spPr>
            <a:xfrm>
              <a:off x="-59742600" y="4187375"/>
              <a:ext cx="63025" cy="144950"/>
            </a:xfrm>
            <a:custGeom>
              <a:avLst/>
              <a:gdLst/>
              <a:ahLst/>
              <a:cxnLst/>
              <a:rect l="l" t="t" r="r" b="b"/>
              <a:pathLst>
                <a:path w="2521" h="5798" extrusionOk="0">
                  <a:moveTo>
                    <a:pt x="1260" y="1"/>
                  </a:moveTo>
                  <a:cubicBezTo>
                    <a:pt x="1040" y="1"/>
                    <a:pt x="819" y="190"/>
                    <a:pt x="819" y="379"/>
                  </a:cubicBezTo>
                  <a:lnTo>
                    <a:pt x="819" y="662"/>
                  </a:lnTo>
                  <a:cubicBezTo>
                    <a:pt x="347" y="820"/>
                    <a:pt x="0" y="1293"/>
                    <a:pt x="0" y="1860"/>
                  </a:cubicBezTo>
                  <a:cubicBezTo>
                    <a:pt x="0" y="2521"/>
                    <a:pt x="567" y="2899"/>
                    <a:pt x="977" y="3214"/>
                  </a:cubicBezTo>
                  <a:cubicBezTo>
                    <a:pt x="1292" y="3466"/>
                    <a:pt x="1670" y="3687"/>
                    <a:pt x="1670" y="3939"/>
                  </a:cubicBezTo>
                  <a:cubicBezTo>
                    <a:pt x="1670" y="4160"/>
                    <a:pt x="1450" y="4380"/>
                    <a:pt x="1260" y="4380"/>
                  </a:cubicBezTo>
                  <a:cubicBezTo>
                    <a:pt x="1071" y="4380"/>
                    <a:pt x="819" y="4160"/>
                    <a:pt x="819" y="3939"/>
                  </a:cubicBezTo>
                  <a:cubicBezTo>
                    <a:pt x="819" y="3687"/>
                    <a:pt x="630" y="3529"/>
                    <a:pt x="441" y="3529"/>
                  </a:cubicBezTo>
                  <a:cubicBezTo>
                    <a:pt x="252" y="3529"/>
                    <a:pt x="32" y="3750"/>
                    <a:pt x="32" y="3939"/>
                  </a:cubicBezTo>
                  <a:cubicBezTo>
                    <a:pt x="32" y="4475"/>
                    <a:pt x="410" y="4916"/>
                    <a:pt x="882" y="5105"/>
                  </a:cubicBezTo>
                  <a:lnTo>
                    <a:pt x="882" y="5388"/>
                  </a:lnTo>
                  <a:cubicBezTo>
                    <a:pt x="882" y="5640"/>
                    <a:pt x="1071" y="5798"/>
                    <a:pt x="1292" y="5798"/>
                  </a:cubicBezTo>
                  <a:cubicBezTo>
                    <a:pt x="1544" y="5798"/>
                    <a:pt x="1702" y="5577"/>
                    <a:pt x="1702" y="5388"/>
                  </a:cubicBezTo>
                  <a:lnTo>
                    <a:pt x="1702" y="5073"/>
                  </a:lnTo>
                  <a:cubicBezTo>
                    <a:pt x="2174" y="4916"/>
                    <a:pt x="2521" y="4443"/>
                    <a:pt x="2521" y="3907"/>
                  </a:cubicBezTo>
                  <a:cubicBezTo>
                    <a:pt x="2521" y="3214"/>
                    <a:pt x="1985" y="2836"/>
                    <a:pt x="1544" y="2521"/>
                  </a:cubicBezTo>
                  <a:cubicBezTo>
                    <a:pt x="1229" y="2269"/>
                    <a:pt x="882" y="2049"/>
                    <a:pt x="882" y="1797"/>
                  </a:cubicBezTo>
                  <a:cubicBezTo>
                    <a:pt x="882" y="1576"/>
                    <a:pt x="1071" y="1419"/>
                    <a:pt x="1292" y="1419"/>
                  </a:cubicBezTo>
                  <a:cubicBezTo>
                    <a:pt x="1544" y="1419"/>
                    <a:pt x="1702" y="1608"/>
                    <a:pt x="1702" y="1797"/>
                  </a:cubicBezTo>
                  <a:cubicBezTo>
                    <a:pt x="1702" y="2049"/>
                    <a:pt x="1891" y="2238"/>
                    <a:pt x="2143" y="2238"/>
                  </a:cubicBezTo>
                  <a:cubicBezTo>
                    <a:pt x="2363" y="2238"/>
                    <a:pt x="2521" y="2049"/>
                    <a:pt x="2521" y="1797"/>
                  </a:cubicBezTo>
                  <a:cubicBezTo>
                    <a:pt x="2521" y="1261"/>
                    <a:pt x="2174" y="820"/>
                    <a:pt x="1702" y="631"/>
                  </a:cubicBezTo>
                  <a:lnTo>
                    <a:pt x="1702" y="347"/>
                  </a:lnTo>
                  <a:cubicBezTo>
                    <a:pt x="1702" y="158"/>
                    <a:pt x="1513" y="1"/>
                    <a:pt x="126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93" name="Google Shape;6193;p71"/>
          <p:cNvGrpSpPr/>
          <p:nvPr/>
        </p:nvGrpSpPr>
        <p:grpSpPr>
          <a:xfrm>
            <a:off x="2623233" y="4276262"/>
            <a:ext cx="366364" cy="365467"/>
            <a:chOff x="-59029025" y="3711650"/>
            <a:chExt cx="316650" cy="315875"/>
          </a:xfrm>
        </p:grpSpPr>
        <p:sp>
          <p:nvSpPr>
            <p:cNvPr id="6194" name="Google Shape;6194;p71"/>
            <p:cNvSpPr/>
            <p:nvPr/>
          </p:nvSpPr>
          <p:spPr>
            <a:xfrm>
              <a:off x="-59029025" y="3712450"/>
              <a:ext cx="70125" cy="70125"/>
            </a:xfrm>
            <a:custGeom>
              <a:avLst/>
              <a:gdLst/>
              <a:ahLst/>
              <a:cxnLst/>
              <a:rect l="l" t="t" r="r" b="b"/>
              <a:pathLst>
                <a:path w="2805" h="2805" extrusionOk="0">
                  <a:moveTo>
                    <a:pt x="1229" y="0"/>
                  </a:moveTo>
                  <a:cubicBezTo>
                    <a:pt x="568" y="0"/>
                    <a:pt x="1" y="568"/>
                    <a:pt x="1" y="1229"/>
                  </a:cubicBezTo>
                  <a:cubicBezTo>
                    <a:pt x="1" y="1891"/>
                    <a:pt x="568" y="2458"/>
                    <a:pt x="1229" y="2458"/>
                  </a:cubicBezTo>
                  <a:cubicBezTo>
                    <a:pt x="1419" y="2458"/>
                    <a:pt x="1576" y="2426"/>
                    <a:pt x="1734" y="2332"/>
                  </a:cubicBezTo>
                  <a:lnTo>
                    <a:pt x="2206" y="2804"/>
                  </a:lnTo>
                  <a:cubicBezTo>
                    <a:pt x="2458" y="2489"/>
                    <a:pt x="2584" y="2426"/>
                    <a:pt x="2805" y="2206"/>
                  </a:cubicBezTo>
                  <a:lnTo>
                    <a:pt x="2332" y="1733"/>
                  </a:lnTo>
                  <a:cubicBezTo>
                    <a:pt x="2427" y="1576"/>
                    <a:pt x="2458" y="1387"/>
                    <a:pt x="2458" y="1229"/>
                  </a:cubicBezTo>
                  <a:cubicBezTo>
                    <a:pt x="2458" y="568"/>
                    <a:pt x="1923" y="0"/>
                    <a:pt x="12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5" name="Google Shape;6195;p71"/>
            <p:cNvSpPr/>
            <p:nvPr/>
          </p:nvSpPr>
          <p:spPr>
            <a:xfrm>
              <a:off x="-58782500" y="3958175"/>
              <a:ext cx="70125" cy="69350"/>
            </a:xfrm>
            <a:custGeom>
              <a:avLst/>
              <a:gdLst/>
              <a:ahLst/>
              <a:cxnLst/>
              <a:rect l="l" t="t" r="r" b="b"/>
              <a:pathLst>
                <a:path w="2805" h="2774" extrusionOk="0">
                  <a:moveTo>
                    <a:pt x="599" y="1"/>
                  </a:moveTo>
                  <a:cubicBezTo>
                    <a:pt x="379" y="222"/>
                    <a:pt x="316" y="316"/>
                    <a:pt x="1" y="568"/>
                  </a:cubicBezTo>
                  <a:lnTo>
                    <a:pt x="473" y="1041"/>
                  </a:lnTo>
                  <a:cubicBezTo>
                    <a:pt x="379" y="1198"/>
                    <a:pt x="347" y="1387"/>
                    <a:pt x="347" y="1576"/>
                  </a:cubicBezTo>
                  <a:cubicBezTo>
                    <a:pt x="347" y="2238"/>
                    <a:pt x="914" y="2773"/>
                    <a:pt x="1576" y="2773"/>
                  </a:cubicBezTo>
                  <a:cubicBezTo>
                    <a:pt x="2238" y="2773"/>
                    <a:pt x="2805" y="2238"/>
                    <a:pt x="2805" y="1576"/>
                  </a:cubicBezTo>
                  <a:cubicBezTo>
                    <a:pt x="2805" y="883"/>
                    <a:pt x="2238" y="348"/>
                    <a:pt x="1576" y="348"/>
                  </a:cubicBezTo>
                  <a:cubicBezTo>
                    <a:pt x="1387" y="348"/>
                    <a:pt x="1230" y="379"/>
                    <a:pt x="1072" y="474"/>
                  </a:cubicBezTo>
                  <a:lnTo>
                    <a:pt x="59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6" name="Google Shape;6196;p71"/>
            <p:cNvSpPr/>
            <p:nvPr/>
          </p:nvSpPr>
          <p:spPr>
            <a:xfrm>
              <a:off x="-58782500" y="3711650"/>
              <a:ext cx="70125" cy="70125"/>
            </a:xfrm>
            <a:custGeom>
              <a:avLst/>
              <a:gdLst/>
              <a:ahLst/>
              <a:cxnLst/>
              <a:rect l="l" t="t" r="r" b="b"/>
              <a:pathLst>
                <a:path w="2805" h="2805" extrusionOk="0">
                  <a:moveTo>
                    <a:pt x="1576" y="1"/>
                  </a:moveTo>
                  <a:cubicBezTo>
                    <a:pt x="914" y="1"/>
                    <a:pt x="347" y="568"/>
                    <a:pt x="347" y="1230"/>
                  </a:cubicBezTo>
                  <a:cubicBezTo>
                    <a:pt x="347" y="1419"/>
                    <a:pt x="379" y="1576"/>
                    <a:pt x="473" y="1734"/>
                  </a:cubicBezTo>
                  <a:lnTo>
                    <a:pt x="1" y="2206"/>
                  </a:lnTo>
                  <a:cubicBezTo>
                    <a:pt x="284" y="2458"/>
                    <a:pt x="347" y="2521"/>
                    <a:pt x="599" y="2805"/>
                  </a:cubicBezTo>
                  <a:lnTo>
                    <a:pt x="1072" y="2332"/>
                  </a:lnTo>
                  <a:cubicBezTo>
                    <a:pt x="1230" y="2395"/>
                    <a:pt x="1419" y="2458"/>
                    <a:pt x="1576" y="2458"/>
                  </a:cubicBezTo>
                  <a:cubicBezTo>
                    <a:pt x="2238" y="2458"/>
                    <a:pt x="2805" y="1891"/>
                    <a:pt x="2805" y="1230"/>
                  </a:cubicBezTo>
                  <a:cubicBezTo>
                    <a:pt x="2805" y="568"/>
                    <a:pt x="2238" y="1"/>
                    <a:pt x="15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7" name="Google Shape;6197;p71"/>
            <p:cNvSpPr/>
            <p:nvPr/>
          </p:nvSpPr>
          <p:spPr>
            <a:xfrm>
              <a:off x="-58911650" y="3880200"/>
              <a:ext cx="79550" cy="30750"/>
            </a:xfrm>
            <a:custGeom>
              <a:avLst/>
              <a:gdLst/>
              <a:ahLst/>
              <a:cxnLst/>
              <a:rect l="l" t="t" r="r" b="b"/>
              <a:pathLst>
                <a:path w="3182" h="1230" extrusionOk="0">
                  <a:moveTo>
                    <a:pt x="1607" y="1"/>
                  </a:moveTo>
                  <a:cubicBezTo>
                    <a:pt x="819" y="1"/>
                    <a:pt x="189" y="505"/>
                    <a:pt x="0" y="1230"/>
                  </a:cubicBezTo>
                  <a:lnTo>
                    <a:pt x="3182" y="1230"/>
                  </a:lnTo>
                  <a:cubicBezTo>
                    <a:pt x="3025" y="537"/>
                    <a:pt x="2394" y="1"/>
                    <a:pt x="160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8" name="Google Shape;6198;p71"/>
            <p:cNvSpPr/>
            <p:nvPr/>
          </p:nvSpPr>
          <p:spPr>
            <a:xfrm>
              <a:off x="-58891975" y="3818000"/>
              <a:ext cx="41775" cy="41750"/>
            </a:xfrm>
            <a:custGeom>
              <a:avLst/>
              <a:gdLst/>
              <a:ahLst/>
              <a:cxnLst/>
              <a:rect l="l" t="t" r="r" b="b"/>
              <a:pathLst>
                <a:path w="1671" h="1670" extrusionOk="0">
                  <a:moveTo>
                    <a:pt x="851" y="0"/>
                  </a:moveTo>
                  <a:cubicBezTo>
                    <a:pt x="379" y="0"/>
                    <a:pt x="1" y="378"/>
                    <a:pt x="1" y="819"/>
                  </a:cubicBezTo>
                  <a:cubicBezTo>
                    <a:pt x="1" y="1292"/>
                    <a:pt x="379" y="1670"/>
                    <a:pt x="851" y="1670"/>
                  </a:cubicBezTo>
                  <a:cubicBezTo>
                    <a:pt x="1292" y="1670"/>
                    <a:pt x="1670" y="1292"/>
                    <a:pt x="1670" y="819"/>
                  </a:cubicBezTo>
                  <a:cubicBezTo>
                    <a:pt x="1670" y="378"/>
                    <a:pt x="1292" y="0"/>
                    <a:pt x="8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9" name="Google Shape;6199;p71"/>
            <p:cNvSpPr/>
            <p:nvPr/>
          </p:nvSpPr>
          <p:spPr>
            <a:xfrm>
              <a:off x="-58983325" y="3755775"/>
              <a:ext cx="227625" cy="226850"/>
            </a:xfrm>
            <a:custGeom>
              <a:avLst/>
              <a:gdLst/>
              <a:ahLst/>
              <a:cxnLst/>
              <a:rect l="l" t="t" r="r" b="b"/>
              <a:pathLst>
                <a:path w="9105" h="9074" extrusionOk="0">
                  <a:moveTo>
                    <a:pt x="4537" y="1701"/>
                  </a:moveTo>
                  <a:cubicBezTo>
                    <a:pt x="5419" y="1701"/>
                    <a:pt x="6175" y="2458"/>
                    <a:pt x="6175" y="3371"/>
                  </a:cubicBezTo>
                  <a:cubicBezTo>
                    <a:pt x="6175" y="3781"/>
                    <a:pt x="6018" y="4190"/>
                    <a:pt x="5702" y="4505"/>
                  </a:cubicBezTo>
                  <a:cubicBezTo>
                    <a:pt x="6459" y="4946"/>
                    <a:pt x="6994" y="5734"/>
                    <a:pt x="6994" y="6679"/>
                  </a:cubicBezTo>
                  <a:cubicBezTo>
                    <a:pt x="6963" y="6868"/>
                    <a:pt x="6805" y="7057"/>
                    <a:pt x="6585" y="7057"/>
                  </a:cubicBezTo>
                  <a:lnTo>
                    <a:pt x="2426" y="7057"/>
                  </a:lnTo>
                  <a:cubicBezTo>
                    <a:pt x="2205" y="7057"/>
                    <a:pt x="2048" y="6868"/>
                    <a:pt x="2048" y="6679"/>
                  </a:cubicBezTo>
                  <a:cubicBezTo>
                    <a:pt x="2048" y="5734"/>
                    <a:pt x="2552" y="4946"/>
                    <a:pt x="3340" y="4505"/>
                  </a:cubicBezTo>
                  <a:cubicBezTo>
                    <a:pt x="3056" y="4190"/>
                    <a:pt x="2867" y="3781"/>
                    <a:pt x="2867" y="3371"/>
                  </a:cubicBezTo>
                  <a:cubicBezTo>
                    <a:pt x="2867" y="2458"/>
                    <a:pt x="3623" y="1701"/>
                    <a:pt x="4537" y="1701"/>
                  </a:cubicBezTo>
                  <a:close/>
                  <a:moveTo>
                    <a:pt x="4537" y="0"/>
                  </a:moveTo>
                  <a:cubicBezTo>
                    <a:pt x="2016" y="0"/>
                    <a:pt x="0" y="2048"/>
                    <a:pt x="0" y="4537"/>
                  </a:cubicBezTo>
                  <a:cubicBezTo>
                    <a:pt x="0" y="7057"/>
                    <a:pt x="2048" y="9074"/>
                    <a:pt x="4537" y="9074"/>
                  </a:cubicBezTo>
                  <a:cubicBezTo>
                    <a:pt x="7057" y="9074"/>
                    <a:pt x="9042" y="7026"/>
                    <a:pt x="9042" y="4537"/>
                  </a:cubicBezTo>
                  <a:cubicBezTo>
                    <a:pt x="9105" y="2017"/>
                    <a:pt x="7057" y="0"/>
                    <a:pt x="453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0" name="Google Shape;6200;p71"/>
            <p:cNvSpPr/>
            <p:nvPr/>
          </p:nvSpPr>
          <p:spPr>
            <a:xfrm>
              <a:off x="-59029025" y="3956600"/>
              <a:ext cx="70900" cy="70925"/>
            </a:xfrm>
            <a:custGeom>
              <a:avLst/>
              <a:gdLst/>
              <a:ahLst/>
              <a:cxnLst/>
              <a:rect l="l" t="t" r="r" b="b"/>
              <a:pathLst>
                <a:path w="2836" h="2837" extrusionOk="0">
                  <a:moveTo>
                    <a:pt x="2269" y="1"/>
                  </a:moveTo>
                  <a:lnTo>
                    <a:pt x="1734" y="537"/>
                  </a:lnTo>
                  <a:cubicBezTo>
                    <a:pt x="1576" y="442"/>
                    <a:pt x="1387" y="411"/>
                    <a:pt x="1229" y="411"/>
                  </a:cubicBezTo>
                  <a:cubicBezTo>
                    <a:pt x="568" y="411"/>
                    <a:pt x="1" y="946"/>
                    <a:pt x="1" y="1639"/>
                  </a:cubicBezTo>
                  <a:cubicBezTo>
                    <a:pt x="1" y="2301"/>
                    <a:pt x="568" y="2836"/>
                    <a:pt x="1229" y="2836"/>
                  </a:cubicBezTo>
                  <a:cubicBezTo>
                    <a:pt x="1891" y="2836"/>
                    <a:pt x="2458" y="2301"/>
                    <a:pt x="2458" y="1639"/>
                  </a:cubicBezTo>
                  <a:cubicBezTo>
                    <a:pt x="2458" y="1419"/>
                    <a:pt x="2427" y="1261"/>
                    <a:pt x="2332" y="1104"/>
                  </a:cubicBezTo>
                  <a:lnTo>
                    <a:pt x="2836" y="600"/>
                  </a:lnTo>
                  <a:cubicBezTo>
                    <a:pt x="2584" y="379"/>
                    <a:pt x="2490" y="285"/>
                    <a:pt x="226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01" name="Google Shape;6201;p71"/>
          <p:cNvGrpSpPr/>
          <p:nvPr/>
        </p:nvGrpSpPr>
        <p:grpSpPr>
          <a:xfrm>
            <a:off x="4859311" y="1532317"/>
            <a:ext cx="351940" cy="348188"/>
            <a:chOff x="581525" y="3254850"/>
            <a:chExt cx="297750" cy="294575"/>
          </a:xfrm>
        </p:grpSpPr>
        <p:sp>
          <p:nvSpPr>
            <p:cNvPr id="6202" name="Google Shape;6202;p71"/>
            <p:cNvSpPr/>
            <p:nvPr/>
          </p:nvSpPr>
          <p:spPr>
            <a:xfrm>
              <a:off x="616950" y="3358025"/>
              <a:ext cx="89025" cy="86650"/>
            </a:xfrm>
            <a:custGeom>
              <a:avLst/>
              <a:gdLst/>
              <a:ahLst/>
              <a:cxnLst/>
              <a:rect l="l" t="t" r="r" b="b"/>
              <a:pathLst>
                <a:path w="3561" h="3466" extrusionOk="0">
                  <a:moveTo>
                    <a:pt x="1797" y="0"/>
                  </a:moveTo>
                  <a:cubicBezTo>
                    <a:pt x="789" y="0"/>
                    <a:pt x="1" y="788"/>
                    <a:pt x="1" y="1733"/>
                  </a:cubicBezTo>
                  <a:cubicBezTo>
                    <a:pt x="1" y="2710"/>
                    <a:pt x="789" y="3466"/>
                    <a:pt x="1797" y="3466"/>
                  </a:cubicBezTo>
                  <a:cubicBezTo>
                    <a:pt x="2773" y="3466"/>
                    <a:pt x="3561" y="2710"/>
                    <a:pt x="3561" y="1733"/>
                  </a:cubicBezTo>
                  <a:cubicBezTo>
                    <a:pt x="3561" y="788"/>
                    <a:pt x="2773" y="0"/>
                    <a:pt x="179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3" name="Google Shape;6203;p71"/>
            <p:cNvSpPr/>
            <p:nvPr/>
          </p:nvSpPr>
          <p:spPr>
            <a:xfrm>
              <a:off x="721725" y="3254850"/>
              <a:ext cx="157550" cy="155975"/>
            </a:xfrm>
            <a:custGeom>
              <a:avLst/>
              <a:gdLst/>
              <a:ahLst/>
              <a:cxnLst/>
              <a:rect l="l" t="t" r="r" b="b"/>
              <a:pathLst>
                <a:path w="6302" h="6239" extrusionOk="0">
                  <a:moveTo>
                    <a:pt x="3151" y="1355"/>
                  </a:moveTo>
                  <a:cubicBezTo>
                    <a:pt x="3749" y="1355"/>
                    <a:pt x="4159" y="1827"/>
                    <a:pt x="4159" y="2363"/>
                  </a:cubicBezTo>
                  <a:cubicBezTo>
                    <a:pt x="4159" y="2773"/>
                    <a:pt x="3970" y="3119"/>
                    <a:pt x="3623" y="3277"/>
                  </a:cubicBezTo>
                  <a:cubicBezTo>
                    <a:pt x="3529" y="3308"/>
                    <a:pt x="3497" y="3434"/>
                    <a:pt x="3497" y="3560"/>
                  </a:cubicBezTo>
                  <a:cubicBezTo>
                    <a:pt x="3497" y="3749"/>
                    <a:pt x="3340" y="3907"/>
                    <a:pt x="3151" y="3907"/>
                  </a:cubicBezTo>
                  <a:cubicBezTo>
                    <a:pt x="2962" y="3907"/>
                    <a:pt x="2804" y="3749"/>
                    <a:pt x="2804" y="3560"/>
                  </a:cubicBezTo>
                  <a:cubicBezTo>
                    <a:pt x="2804" y="3151"/>
                    <a:pt x="2993" y="2836"/>
                    <a:pt x="3308" y="2647"/>
                  </a:cubicBezTo>
                  <a:cubicBezTo>
                    <a:pt x="3434" y="2552"/>
                    <a:pt x="3497" y="2458"/>
                    <a:pt x="3497" y="2332"/>
                  </a:cubicBezTo>
                  <a:cubicBezTo>
                    <a:pt x="3497" y="2143"/>
                    <a:pt x="3340" y="1953"/>
                    <a:pt x="3151" y="1953"/>
                  </a:cubicBezTo>
                  <a:cubicBezTo>
                    <a:pt x="2962" y="1953"/>
                    <a:pt x="2804" y="2143"/>
                    <a:pt x="2804" y="2332"/>
                  </a:cubicBezTo>
                  <a:cubicBezTo>
                    <a:pt x="2804" y="2521"/>
                    <a:pt x="2646" y="2678"/>
                    <a:pt x="2426" y="2678"/>
                  </a:cubicBezTo>
                  <a:cubicBezTo>
                    <a:pt x="2237" y="2678"/>
                    <a:pt x="2079" y="2521"/>
                    <a:pt x="2079" y="2332"/>
                  </a:cubicBezTo>
                  <a:cubicBezTo>
                    <a:pt x="2079" y="1827"/>
                    <a:pt x="2552" y="1355"/>
                    <a:pt x="3151" y="1355"/>
                  </a:cubicBezTo>
                  <a:close/>
                  <a:moveTo>
                    <a:pt x="3151" y="4096"/>
                  </a:moveTo>
                  <a:cubicBezTo>
                    <a:pt x="3340" y="4096"/>
                    <a:pt x="3497" y="4253"/>
                    <a:pt x="3497" y="4442"/>
                  </a:cubicBezTo>
                  <a:cubicBezTo>
                    <a:pt x="3497" y="4663"/>
                    <a:pt x="3340" y="4820"/>
                    <a:pt x="3151" y="4820"/>
                  </a:cubicBezTo>
                  <a:cubicBezTo>
                    <a:pt x="2962" y="4820"/>
                    <a:pt x="2804" y="4663"/>
                    <a:pt x="2804" y="4442"/>
                  </a:cubicBezTo>
                  <a:cubicBezTo>
                    <a:pt x="2804" y="4253"/>
                    <a:pt x="2962" y="4096"/>
                    <a:pt x="3151" y="4096"/>
                  </a:cubicBezTo>
                  <a:close/>
                  <a:moveTo>
                    <a:pt x="3182" y="0"/>
                  </a:moveTo>
                  <a:cubicBezTo>
                    <a:pt x="1481" y="0"/>
                    <a:pt x="63" y="1418"/>
                    <a:pt x="63" y="3119"/>
                  </a:cubicBezTo>
                  <a:cubicBezTo>
                    <a:pt x="63" y="3655"/>
                    <a:pt x="189" y="4159"/>
                    <a:pt x="473" y="4663"/>
                  </a:cubicBezTo>
                  <a:lnTo>
                    <a:pt x="32" y="5766"/>
                  </a:lnTo>
                  <a:cubicBezTo>
                    <a:pt x="0" y="5860"/>
                    <a:pt x="32" y="5986"/>
                    <a:pt x="126" y="6112"/>
                  </a:cubicBezTo>
                  <a:cubicBezTo>
                    <a:pt x="189" y="6175"/>
                    <a:pt x="347" y="6238"/>
                    <a:pt x="473" y="6238"/>
                  </a:cubicBezTo>
                  <a:lnTo>
                    <a:pt x="1764" y="5892"/>
                  </a:lnTo>
                  <a:cubicBezTo>
                    <a:pt x="2205" y="6144"/>
                    <a:pt x="2678" y="6238"/>
                    <a:pt x="3182" y="6238"/>
                  </a:cubicBezTo>
                  <a:cubicBezTo>
                    <a:pt x="4915" y="6238"/>
                    <a:pt x="6301" y="4789"/>
                    <a:pt x="6301" y="3119"/>
                  </a:cubicBezTo>
                  <a:cubicBezTo>
                    <a:pt x="6301" y="1386"/>
                    <a:pt x="4883" y="0"/>
                    <a:pt x="318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4" name="Google Shape;6204;p71"/>
            <p:cNvSpPr/>
            <p:nvPr/>
          </p:nvSpPr>
          <p:spPr>
            <a:xfrm>
              <a:off x="581525" y="3440725"/>
              <a:ext cx="157550" cy="108700"/>
            </a:xfrm>
            <a:custGeom>
              <a:avLst/>
              <a:gdLst/>
              <a:ahLst/>
              <a:cxnLst/>
              <a:rect l="l" t="t" r="r" b="b"/>
              <a:pathLst>
                <a:path w="6302" h="4348" extrusionOk="0">
                  <a:moveTo>
                    <a:pt x="1355" y="0"/>
                  </a:moveTo>
                  <a:cubicBezTo>
                    <a:pt x="567" y="567"/>
                    <a:pt x="0" y="1513"/>
                    <a:pt x="0" y="2584"/>
                  </a:cubicBezTo>
                  <a:lnTo>
                    <a:pt x="0" y="4001"/>
                  </a:lnTo>
                  <a:cubicBezTo>
                    <a:pt x="63" y="4190"/>
                    <a:pt x="221" y="4348"/>
                    <a:pt x="410" y="4348"/>
                  </a:cubicBezTo>
                  <a:lnTo>
                    <a:pt x="5955" y="4348"/>
                  </a:lnTo>
                  <a:cubicBezTo>
                    <a:pt x="6144" y="4348"/>
                    <a:pt x="6301" y="4190"/>
                    <a:pt x="6301" y="4001"/>
                  </a:cubicBezTo>
                  <a:lnTo>
                    <a:pt x="6301" y="2584"/>
                  </a:lnTo>
                  <a:cubicBezTo>
                    <a:pt x="6301" y="1513"/>
                    <a:pt x="5797" y="599"/>
                    <a:pt x="4978" y="0"/>
                  </a:cubicBezTo>
                  <a:cubicBezTo>
                    <a:pt x="4537" y="536"/>
                    <a:pt x="3875" y="851"/>
                    <a:pt x="3151" y="851"/>
                  </a:cubicBezTo>
                  <a:cubicBezTo>
                    <a:pt x="2458" y="851"/>
                    <a:pt x="1796" y="536"/>
                    <a:pt x="13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05" name="Google Shape;6205;p71"/>
          <p:cNvGrpSpPr/>
          <p:nvPr/>
        </p:nvGrpSpPr>
        <p:grpSpPr>
          <a:xfrm>
            <a:off x="4858380" y="1971253"/>
            <a:ext cx="353802" cy="351497"/>
            <a:chOff x="580725" y="3617925"/>
            <a:chExt cx="299325" cy="297375"/>
          </a:xfrm>
        </p:grpSpPr>
        <p:sp>
          <p:nvSpPr>
            <p:cNvPr id="6206" name="Google Shape;6206;p71"/>
            <p:cNvSpPr/>
            <p:nvPr/>
          </p:nvSpPr>
          <p:spPr>
            <a:xfrm>
              <a:off x="609075" y="3662050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41" y="0"/>
                  </a:moveTo>
                  <a:cubicBezTo>
                    <a:pt x="473" y="0"/>
                    <a:pt x="1" y="473"/>
                    <a:pt x="1" y="1040"/>
                  </a:cubicBezTo>
                  <a:cubicBezTo>
                    <a:pt x="1" y="1607"/>
                    <a:pt x="473" y="2048"/>
                    <a:pt x="1041" y="2048"/>
                  </a:cubicBezTo>
                  <a:cubicBezTo>
                    <a:pt x="1608" y="2048"/>
                    <a:pt x="2049" y="1607"/>
                    <a:pt x="2049" y="1040"/>
                  </a:cubicBezTo>
                  <a:cubicBezTo>
                    <a:pt x="2049" y="473"/>
                    <a:pt x="1608" y="0"/>
                    <a:pt x="104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7" name="Google Shape;6207;p71"/>
            <p:cNvSpPr/>
            <p:nvPr/>
          </p:nvSpPr>
          <p:spPr>
            <a:xfrm>
              <a:off x="668950" y="3617925"/>
              <a:ext cx="122875" cy="104475"/>
            </a:xfrm>
            <a:custGeom>
              <a:avLst/>
              <a:gdLst/>
              <a:ahLst/>
              <a:cxnLst/>
              <a:rect l="l" t="t" r="r" b="b"/>
              <a:pathLst>
                <a:path w="4915" h="4179" extrusionOk="0">
                  <a:moveTo>
                    <a:pt x="1040" y="1"/>
                  </a:moveTo>
                  <a:cubicBezTo>
                    <a:pt x="441" y="1"/>
                    <a:pt x="0" y="473"/>
                    <a:pt x="0" y="1072"/>
                  </a:cubicBezTo>
                  <a:lnTo>
                    <a:pt x="0" y="1797"/>
                  </a:lnTo>
                  <a:cubicBezTo>
                    <a:pt x="0" y="2364"/>
                    <a:pt x="473" y="2805"/>
                    <a:pt x="1040" y="2805"/>
                  </a:cubicBezTo>
                  <a:lnTo>
                    <a:pt x="2300" y="2805"/>
                  </a:lnTo>
                  <a:lnTo>
                    <a:pt x="3592" y="4097"/>
                  </a:lnTo>
                  <a:cubicBezTo>
                    <a:pt x="3672" y="4156"/>
                    <a:pt x="3764" y="4178"/>
                    <a:pt x="3853" y="4178"/>
                  </a:cubicBezTo>
                  <a:cubicBezTo>
                    <a:pt x="3905" y="4178"/>
                    <a:pt x="3955" y="4171"/>
                    <a:pt x="4001" y="4160"/>
                  </a:cubicBezTo>
                  <a:cubicBezTo>
                    <a:pt x="4127" y="4097"/>
                    <a:pt x="4190" y="3939"/>
                    <a:pt x="4190" y="3844"/>
                  </a:cubicBezTo>
                  <a:lnTo>
                    <a:pt x="4190" y="2742"/>
                  </a:lnTo>
                  <a:cubicBezTo>
                    <a:pt x="4600" y="2584"/>
                    <a:pt x="4915" y="2206"/>
                    <a:pt x="4915" y="1734"/>
                  </a:cubicBezTo>
                  <a:lnTo>
                    <a:pt x="4915" y="1072"/>
                  </a:lnTo>
                  <a:cubicBezTo>
                    <a:pt x="4915" y="473"/>
                    <a:pt x="4411" y="1"/>
                    <a:pt x="387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8" name="Google Shape;6208;p71"/>
            <p:cNvSpPr/>
            <p:nvPr/>
          </p:nvSpPr>
          <p:spPr>
            <a:xfrm>
              <a:off x="580725" y="3721900"/>
              <a:ext cx="141800" cy="192025"/>
            </a:xfrm>
            <a:custGeom>
              <a:avLst/>
              <a:gdLst/>
              <a:ahLst/>
              <a:cxnLst/>
              <a:rect l="l" t="t" r="r" b="b"/>
              <a:pathLst>
                <a:path w="5672" h="7681" extrusionOk="0">
                  <a:moveTo>
                    <a:pt x="3340" y="4506"/>
                  </a:moveTo>
                  <a:lnTo>
                    <a:pt x="3718" y="5577"/>
                  </a:lnTo>
                  <a:lnTo>
                    <a:pt x="1229" y="5577"/>
                  </a:lnTo>
                  <a:lnTo>
                    <a:pt x="1450" y="4600"/>
                  </a:lnTo>
                  <a:lnTo>
                    <a:pt x="1450" y="4506"/>
                  </a:lnTo>
                  <a:close/>
                  <a:moveTo>
                    <a:pt x="1450" y="1"/>
                  </a:moveTo>
                  <a:cubicBezTo>
                    <a:pt x="1135" y="1"/>
                    <a:pt x="883" y="221"/>
                    <a:pt x="788" y="505"/>
                  </a:cubicBezTo>
                  <a:lnTo>
                    <a:pt x="95" y="3624"/>
                  </a:lnTo>
                  <a:cubicBezTo>
                    <a:pt x="1" y="4096"/>
                    <a:pt x="316" y="4506"/>
                    <a:pt x="757" y="4506"/>
                  </a:cubicBezTo>
                  <a:lnTo>
                    <a:pt x="95" y="7247"/>
                  </a:lnTo>
                  <a:cubicBezTo>
                    <a:pt x="32" y="7436"/>
                    <a:pt x="158" y="7593"/>
                    <a:pt x="316" y="7656"/>
                  </a:cubicBezTo>
                  <a:cubicBezTo>
                    <a:pt x="350" y="7668"/>
                    <a:pt x="383" y="7673"/>
                    <a:pt x="415" y="7673"/>
                  </a:cubicBezTo>
                  <a:cubicBezTo>
                    <a:pt x="559" y="7673"/>
                    <a:pt x="679" y="7565"/>
                    <a:pt x="757" y="7436"/>
                  </a:cubicBezTo>
                  <a:lnTo>
                    <a:pt x="1040" y="6301"/>
                  </a:lnTo>
                  <a:lnTo>
                    <a:pt x="3939" y="6301"/>
                  </a:lnTo>
                  <a:lnTo>
                    <a:pt x="4254" y="7152"/>
                  </a:lnTo>
                  <a:cubicBezTo>
                    <a:pt x="4358" y="7492"/>
                    <a:pt x="4637" y="7680"/>
                    <a:pt x="4908" y="7680"/>
                  </a:cubicBezTo>
                  <a:cubicBezTo>
                    <a:pt x="4964" y="7680"/>
                    <a:pt x="5019" y="7672"/>
                    <a:pt x="5073" y="7656"/>
                  </a:cubicBezTo>
                  <a:cubicBezTo>
                    <a:pt x="5451" y="7593"/>
                    <a:pt x="5672" y="7184"/>
                    <a:pt x="5609" y="6837"/>
                  </a:cubicBezTo>
                  <a:lnTo>
                    <a:pt x="4569" y="3687"/>
                  </a:lnTo>
                  <a:cubicBezTo>
                    <a:pt x="4506" y="3372"/>
                    <a:pt x="4222" y="3183"/>
                    <a:pt x="3907" y="3183"/>
                  </a:cubicBezTo>
                  <a:lnTo>
                    <a:pt x="3183" y="3183"/>
                  </a:lnTo>
                  <a:cubicBezTo>
                    <a:pt x="2994" y="3183"/>
                    <a:pt x="2836" y="3025"/>
                    <a:pt x="2836" y="2836"/>
                  </a:cubicBezTo>
                  <a:cubicBezTo>
                    <a:pt x="2836" y="2615"/>
                    <a:pt x="2994" y="2458"/>
                    <a:pt x="3183" y="2458"/>
                  </a:cubicBezTo>
                  <a:lnTo>
                    <a:pt x="4222" y="2458"/>
                  </a:lnTo>
                  <a:cubicBezTo>
                    <a:pt x="4600" y="2458"/>
                    <a:pt x="4915" y="2143"/>
                    <a:pt x="4915" y="1765"/>
                  </a:cubicBezTo>
                  <a:cubicBezTo>
                    <a:pt x="4915" y="1355"/>
                    <a:pt x="4600" y="1040"/>
                    <a:pt x="4222" y="1040"/>
                  </a:cubicBezTo>
                  <a:lnTo>
                    <a:pt x="2332" y="1040"/>
                  </a:lnTo>
                  <a:lnTo>
                    <a:pt x="2080" y="379"/>
                  </a:lnTo>
                  <a:cubicBezTo>
                    <a:pt x="1985" y="158"/>
                    <a:pt x="1733" y="1"/>
                    <a:pt x="145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9" name="Google Shape;6209;p71"/>
            <p:cNvSpPr/>
            <p:nvPr/>
          </p:nvSpPr>
          <p:spPr>
            <a:xfrm>
              <a:off x="800475" y="3662050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09" y="0"/>
                  </a:moveTo>
                  <a:cubicBezTo>
                    <a:pt x="442" y="0"/>
                    <a:pt x="1" y="473"/>
                    <a:pt x="1" y="1040"/>
                  </a:cubicBezTo>
                  <a:cubicBezTo>
                    <a:pt x="1" y="1607"/>
                    <a:pt x="442" y="2048"/>
                    <a:pt x="1009" y="2048"/>
                  </a:cubicBezTo>
                  <a:cubicBezTo>
                    <a:pt x="1576" y="2048"/>
                    <a:pt x="2048" y="1607"/>
                    <a:pt x="2048" y="1040"/>
                  </a:cubicBezTo>
                  <a:cubicBezTo>
                    <a:pt x="2048" y="473"/>
                    <a:pt x="1576" y="0"/>
                    <a:pt x="100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0" name="Google Shape;6210;p71"/>
            <p:cNvSpPr/>
            <p:nvPr/>
          </p:nvSpPr>
          <p:spPr>
            <a:xfrm>
              <a:off x="738250" y="3722700"/>
              <a:ext cx="141800" cy="192600"/>
            </a:xfrm>
            <a:custGeom>
              <a:avLst/>
              <a:gdLst/>
              <a:ahLst/>
              <a:cxnLst/>
              <a:rect l="l" t="t" r="r" b="b"/>
              <a:pathLst>
                <a:path w="5672" h="7704" extrusionOk="0">
                  <a:moveTo>
                    <a:pt x="4222" y="4474"/>
                  </a:moveTo>
                  <a:lnTo>
                    <a:pt x="4222" y="4568"/>
                  </a:lnTo>
                  <a:lnTo>
                    <a:pt x="4443" y="5545"/>
                  </a:lnTo>
                  <a:lnTo>
                    <a:pt x="1985" y="5545"/>
                  </a:lnTo>
                  <a:lnTo>
                    <a:pt x="2332" y="4474"/>
                  </a:lnTo>
                  <a:close/>
                  <a:moveTo>
                    <a:pt x="4222" y="0"/>
                  </a:moveTo>
                  <a:cubicBezTo>
                    <a:pt x="3939" y="0"/>
                    <a:pt x="3718" y="158"/>
                    <a:pt x="3592" y="378"/>
                  </a:cubicBezTo>
                  <a:lnTo>
                    <a:pt x="3340" y="1071"/>
                  </a:lnTo>
                  <a:lnTo>
                    <a:pt x="1450" y="1071"/>
                  </a:lnTo>
                  <a:cubicBezTo>
                    <a:pt x="1072" y="1071"/>
                    <a:pt x="757" y="1386"/>
                    <a:pt x="757" y="1764"/>
                  </a:cubicBezTo>
                  <a:cubicBezTo>
                    <a:pt x="757" y="2174"/>
                    <a:pt x="1072" y="2489"/>
                    <a:pt x="1450" y="2489"/>
                  </a:cubicBezTo>
                  <a:lnTo>
                    <a:pt x="2490" y="2489"/>
                  </a:lnTo>
                  <a:cubicBezTo>
                    <a:pt x="2679" y="2489"/>
                    <a:pt x="2836" y="2646"/>
                    <a:pt x="2836" y="2835"/>
                  </a:cubicBezTo>
                  <a:cubicBezTo>
                    <a:pt x="2836" y="3024"/>
                    <a:pt x="2679" y="3182"/>
                    <a:pt x="2490" y="3182"/>
                  </a:cubicBezTo>
                  <a:lnTo>
                    <a:pt x="1765" y="3182"/>
                  </a:lnTo>
                  <a:cubicBezTo>
                    <a:pt x="1450" y="3182"/>
                    <a:pt x="1198" y="3371"/>
                    <a:pt x="1103" y="3686"/>
                  </a:cubicBezTo>
                  <a:lnTo>
                    <a:pt x="95" y="6837"/>
                  </a:lnTo>
                  <a:cubicBezTo>
                    <a:pt x="1" y="7215"/>
                    <a:pt x="190" y="7593"/>
                    <a:pt x="599" y="7687"/>
                  </a:cubicBezTo>
                  <a:cubicBezTo>
                    <a:pt x="643" y="7696"/>
                    <a:pt x="690" y="7701"/>
                    <a:pt x="738" y="7701"/>
                  </a:cubicBezTo>
                  <a:cubicBezTo>
                    <a:pt x="1030" y="7701"/>
                    <a:pt x="1364" y="7531"/>
                    <a:pt x="1418" y="7152"/>
                  </a:cubicBezTo>
                  <a:lnTo>
                    <a:pt x="1733" y="6301"/>
                  </a:lnTo>
                  <a:lnTo>
                    <a:pt x="4632" y="6301"/>
                  </a:lnTo>
                  <a:lnTo>
                    <a:pt x="4915" y="7435"/>
                  </a:lnTo>
                  <a:cubicBezTo>
                    <a:pt x="4967" y="7591"/>
                    <a:pt x="5104" y="7704"/>
                    <a:pt x="5257" y="7704"/>
                  </a:cubicBezTo>
                  <a:cubicBezTo>
                    <a:pt x="5290" y="7704"/>
                    <a:pt x="5323" y="7698"/>
                    <a:pt x="5356" y="7687"/>
                  </a:cubicBezTo>
                  <a:cubicBezTo>
                    <a:pt x="5546" y="7624"/>
                    <a:pt x="5672" y="7435"/>
                    <a:pt x="5577" y="7246"/>
                  </a:cubicBezTo>
                  <a:lnTo>
                    <a:pt x="4915" y="4537"/>
                  </a:lnTo>
                  <a:cubicBezTo>
                    <a:pt x="5356" y="4474"/>
                    <a:pt x="5672" y="4064"/>
                    <a:pt x="5609" y="3623"/>
                  </a:cubicBezTo>
                  <a:lnTo>
                    <a:pt x="4884" y="504"/>
                  </a:lnTo>
                  <a:cubicBezTo>
                    <a:pt x="4821" y="189"/>
                    <a:pt x="4537" y="0"/>
                    <a:pt x="422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11" name="Google Shape;6211;p71"/>
          <p:cNvGrpSpPr/>
          <p:nvPr/>
        </p:nvGrpSpPr>
        <p:grpSpPr>
          <a:xfrm>
            <a:off x="4860242" y="2418443"/>
            <a:ext cx="350079" cy="350079"/>
            <a:chOff x="583100" y="3982600"/>
            <a:chExt cx="296175" cy="296175"/>
          </a:xfrm>
        </p:grpSpPr>
        <p:sp>
          <p:nvSpPr>
            <p:cNvPr id="6212" name="Google Shape;6212;p71"/>
            <p:cNvSpPr/>
            <p:nvPr/>
          </p:nvSpPr>
          <p:spPr>
            <a:xfrm>
              <a:off x="694925" y="3982600"/>
              <a:ext cx="70925" cy="68550"/>
            </a:xfrm>
            <a:custGeom>
              <a:avLst/>
              <a:gdLst/>
              <a:ahLst/>
              <a:cxnLst/>
              <a:rect l="l" t="t" r="r" b="b"/>
              <a:pathLst>
                <a:path w="2837" h="2742" extrusionOk="0">
                  <a:moveTo>
                    <a:pt x="1419" y="1"/>
                  </a:moveTo>
                  <a:cubicBezTo>
                    <a:pt x="631" y="1"/>
                    <a:pt x="1" y="599"/>
                    <a:pt x="1" y="1355"/>
                  </a:cubicBezTo>
                  <a:cubicBezTo>
                    <a:pt x="1" y="2143"/>
                    <a:pt x="631" y="2742"/>
                    <a:pt x="1419" y="2742"/>
                  </a:cubicBezTo>
                  <a:cubicBezTo>
                    <a:pt x="2206" y="2742"/>
                    <a:pt x="2836" y="2143"/>
                    <a:pt x="2836" y="1355"/>
                  </a:cubicBezTo>
                  <a:cubicBezTo>
                    <a:pt x="2836" y="599"/>
                    <a:pt x="2206" y="1"/>
                    <a:pt x="141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3" name="Google Shape;6213;p71"/>
            <p:cNvSpPr/>
            <p:nvPr/>
          </p:nvSpPr>
          <p:spPr>
            <a:xfrm>
              <a:off x="609075" y="4139350"/>
              <a:ext cx="69350" cy="68525"/>
            </a:xfrm>
            <a:custGeom>
              <a:avLst/>
              <a:gdLst/>
              <a:ahLst/>
              <a:cxnLst/>
              <a:rect l="l" t="t" r="r" b="b"/>
              <a:pathLst>
                <a:path w="2774" h="2741" extrusionOk="0">
                  <a:moveTo>
                    <a:pt x="1387" y="0"/>
                  </a:moveTo>
                  <a:cubicBezTo>
                    <a:pt x="631" y="0"/>
                    <a:pt x="1" y="630"/>
                    <a:pt x="1" y="1355"/>
                  </a:cubicBezTo>
                  <a:cubicBezTo>
                    <a:pt x="1" y="2111"/>
                    <a:pt x="631" y="2741"/>
                    <a:pt x="1387" y="2741"/>
                  </a:cubicBezTo>
                  <a:cubicBezTo>
                    <a:pt x="2143" y="2741"/>
                    <a:pt x="2773" y="2111"/>
                    <a:pt x="2773" y="1355"/>
                  </a:cubicBezTo>
                  <a:cubicBezTo>
                    <a:pt x="2773" y="630"/>
                    <a:pt x="2143" y="0"/>
                    <a:pt x="138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4" name="Google Shape;6214;p71"/>
            <p:cNvSpPr/>
            <p:nvPr/>
          </p:nvSpPr>
          <p:spPr>
            <a:xfrm>
              <a:off x="783925" y="4140125"/>
              <a:ext cx="68550" cy="68550"/>
            </a:xfrm>
            <a:custGeom>
              <a:avLst/>
              <a:gdLst/>
              <a:ahLst/>
              <a:cxnLst/>
              <a:rect l="l" t="t" r="r" b="b"/>
              <a:pathLst>
                <a:path w="2742" h="2742" extrusionOk="0">
                  <a:moveTo>
                    <a:pt x="1356" y="1"/>
                  </a:moveTo>
                  <a:cubicBezTo>
                    <a:pt x="631" y="1"/>
                    <a:pt x="1" y="631"/>
                    <a:pt x="1" y="1387"/>
                  </a:cubicBezTo>
                  <a:cubicBezTo>
                    <a:pt x="1" y="2111"/>
                    <a:pt x="631" y="2741"/>
                    <a:pt x="1356" y="2741"/>
                  </a:cubicBezTo>
                  <a:cubicBezTo>
                    <a:pt x="2112" y="2741"/>
                    <a:pt x="2742" y="2111"/>
                    <a:pt x="2742" y="1387"/>
                  </a:cubicBezTo>
                  <a:cubicBezTo>
                    <a:pt x="2742" y="631"/>
                    <a:pt x="2112" y="1"/>
                    <a:pt x="135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5" name="Google Shape;6215;p71"/>
            <p:cNvSpPr/>
            <p:nvPr/>
          </p:nvSpPr>
          <p:spPr>
            <a:xfrm>
              <a:off x="583100" y="4207075"/>
              <a:ext cx="122100" cy="71700"/>
            </a:xfrm>
            <a:custGeom>
              <a:avLst/>
              <a:gdLst/>
              <a:ahLst/>
              <a:cxnLst/>
              <a:rect l="l" t="t" r="r" b="b"/>
              <a:pathLst>
                <a:path w="4884" h="2868" extrusionOk="0">
                  <a:moveTo>
                    <a:pt x="819" y="0"/>
                  </a:moveTo>
                  <a:cubicBezTo>
                    <a:pt x="347" y="442"/>
                    <a:pt x="0" y="1072"/>
                    <a:pt x="0" y="1796"/>
                  </a:cubicBezTo>
                  <a:lnTo>
                    <a:pt x="0" y="2521"/>
                  </a:lnTo>
                  <a:cubicBezTo>
                    <a:pt x="0" y="2710"/>
                    <a:pt x="158" y="2867"/>
                    <a:pt x="347" y="2867"/>
                  </a:cubicBezTo>
                  <a:lnTo>
                    <a:pt x="4505" y="2867"/>
                  </a:lnTo>
                  <a:cubicBezTo>
                    <a:pt x="4726" y="2867"/>
                    <a:pt x="4883" y="2710"/>
                    <a:pt x="4883" y="2521"/>
                  </a:cubicBezTo>
                  <a:lnTo>
                    <a:pt x="4883" y="1796"/>
                  </a:lnTo>
                  <a:cubicBezTo>
                    <a:pt x="4883" y="1103"/>
                    <a:pt x="4568" y="442"/>
                    <a:pt x="4033" y="0"/>
                  </a:cubicBezTo>
                  <a:cubicBezTo>
                    <a:pt x="3655" y="473"/>
                    <a:pt x="3088" y="788"/>
                    <a:pt x="2426" y="788"/>
                  </a:cubicBezTo>
                  <a:cubicBezTo>
                    <a:pt x="1796" y="788"/>
                    <a:pt x="1197" y="473"/>
                    <a:pt x="81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6" name="Google Shape;6216;p71"/>
            <p:cNvSpPr/>
            <p:nvPr/>
          </p:nvSpPr>
          <p:spPr>
            <a:xfrm>
              <a:off x="669725" y="4049550"/>
              <a:ext cx="122900" cy="72475"/>
            </a:xfrm>
            <a:custGeom>
              <a:avLst/>
              <a:gdLst/>
              <a:ahLst/>
              <a:cxnLst/>
              <a:rect l="l" t="t" r="r" b="b"/>
              <a:pathLst>
                <a:path w="4916" h="2899" extrusionOk="0">
                  <a:moveTo>
                    <a:pt x="851" y="1"/>
                  </a:moveTo>
                  <a:cubicBezTo>
                    <a:pt x="347" y="442"/>
                    <a:pt x="1" y="1103"/>
                    <a:pt x="1" y="1796"/>
                  </a:cubicBezTo>
                  <a:lnTo>
                    <a:pt x="1" y="2552"/>
                  </a:lnTo>
                  <a:cubicBezTo>
                    <a:pt x="1" y="2741"/>
                    <a:pt x="158" y="2899"/>
                    <a:pt x="347" y="2899"/>
                  </a:cubicBezTo>
                  <a:lnTo>
                    <a:pt x="4537" y="2899"/>
                  </a:lnTo>
                  <a:cubicBezTo>
                    <a:pt x="4758" y="2899"/>
                    <a:pt x="4915" y="2741"/>
                    <a:pt x="4915" y="2552"/>
                  </a:cubicBezTo>
                  <a:lnTo>
                    <a:pt x="4915" y="1796"/>
                  </a:lnTo>
                  <a:cubicBezTo>
                    <a:pt x="4915" y="1103"/>
                    <a:pt x="4600" y="442"/>
                    <a:pt x="4065" y="1"/>
                  </a:cubicBezTo>
                  <a:cubicBezTo>
                    <a:pt x="3687" y="473"/>
                    <a:pt x="3088" y="788"/>
                    <a:pt x="2458" y="788"/>
                  </a:cubicBezTo>
                  <a:cubicBezTo>
                    <a:pt x="1828" y="788"/>
                    <a:pt x="1198" y="473"/>
                    <a:pt x="85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7" name="Google Shape;6217;p71"/>
            <p:cNvSpPr/>
            <p:nvPr/>
          </p:nvSpPr>
          <p:spPr>
            <a:xfrm>
              <a:off x="757150" y="4207075"/>
              <a:ext cx="122125" cy="71700"/>
            </a:xfrm>
            <a:custGeom>
              <a:avLst/>
              <a:gdLst/>
              <a:ahLst/>
              <a:cxnLst/>
              <a:rect l="l" t="t" r="r" b="b"/>
              <a:pathLst>
                <a:path w="4885" h="2868" extrusionOk="0">
                  <a:moveTo>
                    <a:pt x="820" y="0"/>
                  </a:moveTo>
                  <a:cubicBezTo>
                    <a:pt x="316" y="442"/>
                    <a:pt x="1" y="1103"/>
                    <a:pt x="1" y="1796"/>
                  </a:cubicBezTo>
                  <a:lnTo>
                    <a:pt x="1" y="2521"/>
                  </a:lnTo>
                  <a:cubicBezTo>
                    <a:pt x="1" y="2710"/>
                    <a:pt x="158" y="2867"/>
                    <a:pt x="347" y="2867"/>
                  </a:cubicBezTo>
                  <a:lnTo>
                    <a:pt x="4506" y="2867"/>
                  </a:lnTo>
                  <a:cubicBezTo>
                    <a:pt x="4727" y="2867"/>
                    <a:pt x="4884" y="2710"/>
                    <a:pt x="4884" y="2521"/>
                  </a:cubicBezTo>
                  <a:lnTo>
                    <a:pt x="4884" y="1796"/>
                  </a:lnTo>
                  <a:cubicBezTo>
                    <a:pt x="4884" y="1103"/>
                    <a:pt x="4569" y="442"/>
                    <a:pt x="4033" y="0"/>
                  </a:cubicBezTo>
                  <a:cubicBezTo>
                    <a:pt x="3655" y="473"/>
                    <a:pt x="3088" y="788"/>
                    <a:pt x="2427" y="788"/>
                  </a:cubicBezTo>
                  <a:cubicBezTo>
                    <a:pt x="1797" y="788"/>
                    <a:pt x="1198" y="473"/>
                    <a:pt x="82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8" name="Google Shape;6218;p71"/>
            <p:cNvSpPr/>
            <p:nvPr/>
          </p:nvSpPr>
          <p:spPr>
            <a:xfrm>
              <a:off x="691775" y="4139350"/>
              <a:ext cx="77225" cy="64600"/>
            </a:xfrm>
            <a:custGeom>
              <a:avLst/>
              <a:gdLst/>
              <a:ahLst/>
              <a:cxnLst/>
              <a:rect l="l" t="t" r="r" b="b"/>
              <a:pathLst>
                <a:path w="3089" h="2584" extrusionOk="0">
                  <a:moveTo>
                    <a:pt x="1198" y="0"/>
                  </a:moveTo>
                  <a:lnTo>
                    <a:pt x="1198" y="882"/>
                  </a:lnTo>
                  <a:lnTo>
                    <a:pt x="1" y="2079"/>
                  </a:lnTo>
                  <a:cubicBezTo>
                    <a:pt x="221" y="2237"/>
                    <a:pt x="284" y="2300"/>
                    <a:pt x="473" y="2583"/>
                  </a:cubicBezTo>
                  <a:lnTo>
                    <a:pt x="1545" y="1575"/>
                  </a:lnTo>
                  <a:lnTo>
                    <a:pt x="2616" y="2583"/>
                  </a:lnTo>
                  <a:cubicBezTo>
                    <a:pt x="2773" y="2394"/>
                    <a:pt x="2931" y="2237"/>
                    <a:pt x="3088" y="2111"/>
                  </a:cubicBezTo>
                  <a:lnTo>
                    <a:pt x="1891" y="882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19" name="Google Shape;6219;p71"/>
          <p:cNvGrpSpPr/>
          <p:nvPr/>
        </p:nvGrpSpPr>
        <p:grpSpPr>
          <a:xfrm>
            <a:off x="7092856" y="1532067"/>
            <a:ext cx="307231" cy="348690"/>
            <a:chOff x="2423775" y="3226875"/>
            <a:chExt cx="259925" cy="295000"/>
          </a:xfrm>
        </p:grpSpPr>
        <p:sp>
          <p:nvSpPr>
            <p:cNvPr id="6220" name="Google Shape;6220;p71"/>
            <p:cNvSpPr/>
            <p:nvPr/>
          </p:nvSpPr>
          <p:spPr>
            <a:xfrm>
              <a:off x="2509625" y="3365900"/>
              <a:ext cx="86650" cy="52000"/>
            </a:xfrm>
            <a:custGeom>
              <a:avLst/>
              <a:gdLst/>
              <a:ahLst/>
              <a:cxnLst/>
              <a:rect l="l" t="t" r="r" b="b"/>
              <a:pathLst>
                <a:path w="3466" h="2080" extrusionOk="0">
                  <a:moveTo>
                    <a:pt x="1733" y="0"/>
                  </a:moveTo>
                  <a:cubicBezTo>
                    <a:pt x="788" y="0"/>
                    <a:pt x="0" y="788"/>
                    <a:pt x="0" y="1733"/>
                  </a:cubicBezTo>
                  <a:lnTo>
                    <a:pt x="0" y="2080"/>
                  </a:lnTo>
                  <a:lnTo>
                    <a:pt x="3466" y="2080"/>
                  </a:lnTo>
                  <a:lnTo>
                    <a:pt x="3466" y="1733"/>
                  </a:lnTo>
                  <a:cubicBezTo>
                    <a:pt x="3466" y="788"/>
                    <a:pt x="2678" y="0"/>
                    <a:pt x="17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1" name="Google Shape;6221;p71"/>
            <p:cNvSpPr/>
            <p:nvPr/>
          </p:nvSpPr>
          <p:spPr>
            <a:xfrm>
              <a:off x="2534825" y="3313925"/>
              <a:ext cx="35475" cy="35450"/>
            </a:xfrm>
            <a:custGeom>
              <a:avLst/>
              <a:gdLst/>
              <a:ahLst/>
              <a:cxnLst/>
              <a:rect l="l" t="t" r="r" b="b"/>
              <a:pathLst>
                <a:path w="1419" h="1418" extrusionOk="0">
                  <a:moveTo>
                    <a:pt x="725" y="0"/>
                  </a:moveTo>
                  <a:cubicBezTo>
                    <a:pt x="316" y="0"/>
                    <a:pt x="0" y="315"/>
                    <a:pt x="0" y="725"/>
                  </a:cubicBezTo>
                  <a:cubicBezTo>
                    <a:pt x="0" y="1103"/>
                    <a:pt x="316" y="1418"/>
                    <a:pt x="725" y="1418"/>
                  </a:cubicBezTo>
                  <a:cubicBezTo>
                    <a:pt x="1103" y="1418"/>
                    <a:pt x="1418" y="1103"/>
                    <a:pt x="1418" y="725"/>
                  </a:cubicBezTo>
                  <a:cubicBezTo>
                    <a:pt x="1418" y="315"/>
                    <a:pt x="1103" y="0"/>
                    <a:pt x="72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2" name="Google Shape;6222;p71"/>
            <p:cNvSpPr/>
            <p:nvPr/>
          </p:nvSpPr>
          <p:spPr>
            <a:xfrm>
              <a:off x="2423775" y="3226875"/>
              <a:ext cx="259925" cy="295000"/>
            </a:xfrm>
            <a:custGeom>
              <a:avLst/>
              <a:gdLst/>
              <a:ahLst/>
              <a:cxnLst/>
              <a:rect l="l" t="t" r="r" b="b"/>
              <a:pathLst>
                <a:path w="10397" h="11800" extrusionOk="0">
                  <a:moveTo>
                    <a:pt x="5167" y="2757"/>
                  </a:moveTo>
                  <a:cubicBezTo>
                    <a:pt x="5923" y="2757"/>
                    <a:pt x="6553" y="3388"/>
                    <a:pt x="6553" y="4144"/>
                  </a:cubicBezTo>
                  <a:cubicBezTo>
                    <a:pt x="6553" y="4490"/>
                    <a:pt x="6396" y="4805"/>
                    <a:pt x="6175" y="5089"/>
                  </a:cubicBezTo>
                  <a:cubicBezTo>
                    <a:pt x="7026" y="5498"/>
                    <a:pt x="7593" y="6317"/>
                    <a:pt x="7593" y="7294"/>
                  </a:cubicBezTo>
                  <a:lnTo>
                    <a:pt x="7593" y="8019"/>
                  </a:lnTo>
                  <a:cubicBezTo>
                    <a:pt x="7593" y="8208"/>
                    <a:pt x="7435" y="8365"/>
                    <a:pt x="7246" y="8365"/>
                  </a:cubicBezTo>
                  <a:lnTo>
                    <a:pt x="3088" y="8365"/>
                  </a:lnTo>
                  <a:cubicBezTo>
                    <a:pt x="2867" y="8365"/>
                    <a:pt x="2710" y="8208"/>
                    <a:pt x="2710" y="8019"/>
                  </a:cubicBezTo>
                  <a:lnTo>
                    <a:pt x="2710" y="7294"/>
                  </a:lnTo>
                  <a:cubicBezTo>
                    <a:pt x="2710" y="6317"/>
                    <a:pt x="3308" y="5498"/>
                    <a:pt x="4127" y="5089"/>
                  </a:cubicBezTo>
                  <a:cubicBezTo>
                    <a:pt x="3907" y="4868"/>
                    <a:pt x="3781" y="4553"/>
                    <a:pt x="3781" y="4144"/>
                  </a:cubicBezTo>
                  <a:cubicBezTo>
                    <a:pt x="3781" y="3388"/>
                    <a:pt x="4411" y="2757"/>
                    <a:pt x="5167" y="2757"/>
                  </a:cubicBezTo>
                  <a:close/>
                  <a:moveTo>
                    <a:pt x="5183" y="1"/>
                  </a:moveTo>
                  <a:cubicBezTo>
                    <a:pt x="5128" y="1"/>
                    <a:pt x="5073" y="17"/>
                    <a:pt x="5010" y="48"/>
                  </a:cubicBezTo>
                  <a:cubicBezTo>
                    <a:pt x="3964" y="646"/>
                    <a:pt x="2946" y="940"/>
                    <a:pt x="1919" y="940"/>
                  </a:cubicBezTo>
                  <a:cubicBezTo>
                    <a:pt x="1430" y="940"/>
                    <a:pt x="939" y="873"/>
                    <a:pt x="441" y="741"/>
                  </a:cubicBezTo>
                  <a:cubicBezTo>
                    <a:pt x="402" y="722"/>
                    <a:pt x="363" y="714"/>
                    <a:pt x="326" y="714"/>
                  </a:cubicBezTo>
                  <a:cubicBezTo>
                    <a:pt x="243" y="714"/>
                    <a:pt x="170" y="751"/>
                    <a:pt x="126" y="773"/>
                  </a:cubicBezTo>
                  <a:cubicBezTo>
                    <a:pt x="32" y="836"/>
                    <a:pt x="0" y="930"/>
                    <a:pt x="0" y="1056"/>
                  </a:cubicBezTo>
                  <a:lnTo>
                    <a:pt x="0" y="5026"/>
                  </a:lnTo>
                  <a:cubicBezTo>
                    <a:pt x="0" y="8145"/>
                    <a:pt x="2080" y="10949"/>
                    <a:pt x="5104" y="11799"/>
                  </a:cubicBezTo>
                  <a:lnTo>
                    <a:pt x="5262" y="11799"/>
                  </a:lnTo>
                  <a:cubicBezTo>
                    <a:pt x="8255" y="10917"/>
                    <a:pt x="10397" y="8145"/>
                    <a:pt x="10397" y="5026"/>
                  </a:cubicBezTo>
                  <a:lnTo>
                    <a:pt x="10397" y="1056"/>
                  </a:lnTo>
                  <a:cubicBezTo>
                    <a:pt x="10397" y="930"/>
                    <a:pt x="10365" y="836"/>
                    <a:pt x="10271" y="773"/>
                  </a:cubicBezTo>
                  <a:cubicBezTo>
                    <a:pt x="10162" y="751"/>
                    <a:pt x="10084" y="714"/>
                    <a:pt x="10014" y="714"/>
                  </a:cubicBezTo>
                  <a:cubicBezTo>
                    <a:pt x="9983" y="714"/>
                    <a:pt x="9954" y="722"/>
                    <a:pt x="9924" y="741"/>
                  </a:cubicBezTo>
                  <a:cubicBezTo>
                    <a:pt x="9414" y="877"/>
                    <a:pt x="8910" y="946"/>
                    <a:pt x="8409" y="946"/>
                  </a:cubicBezTo>
                  <a:cubicBezTo>
                    <a:pt x="7395" y="946"/>
                    <a:pt x="6389" y="660"/>
                    <a:pt x="5356" y="48"/>
                  </a:cubicBezTo>
                  <a:cubicBezTo>
                    <a:pt x="5293" y="17"/>
                    <a:pt x="5238" y="1"/>
                    <a:pt x="518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23" name="Google Shape;6223;p71"/>
          <p:cNvGrpSpPr/>
          <p:nvPr/>
        </p:nvGrpSpPr>
        <p:grpSpPr>
          <a:xfrm>
            <a:off x="7070043" y="1973352"/>
            <a:ext cx="352857" cy="347301"/>
            <a:chOff x="2404875" y="3592725"/>
            <a:chExt cx="298525" cy="293825"/>
          </a:xfrm>
        </p:grpSpPr>
        <p:sp>
          <p:nvSpPr>
            <p:cNvPr id="6224" name="Google Shape;6224;p71"/>
            <p:cNvSpPr/>
            <p:nvPr/>
          </p:nvSpPr>
          <p:spPr>
            <a:xfrm>
              <a:off x="2404875" y="3747900"/>
              <a:ext cx="52775" cy="138650"/>
            </a:xfrm>
            <a:custGeom>
              <a:avLst/>
              <a:gdLst/>
              <a:ahLst/>
              <a:cxnLst/>
              <a:rect l="l" t="t" r="r" b="b"/>
              <a:pathLst>
                <a:path w="2111" h="5546" extrusionOk="0">
                  <a:moveTo>
                    <a:pt x="378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5198"/>
                  </a:lnTo>
                  <a:cubicBezTo>
                    <a:pt x="0" y="5419"/>
                    <a:pt x="158" y="5545"/>
                    <a:pt x="378" y="5545"/>
                  </a:cubicBezTo>
                  <a:lnTo>
                    <a:pt x="1071" y="5545"/>
                  </a:lnTo>
                  <a:cubicBezTo>
                    <a:pt x="1670" y="5545"/>
                    <a:pt x="2111" y="5072"/>
                    <a:pt x="2111" y="4537"/>
                  </a:cubicBezTo>
                  <a:lnTo>
                    <a:pt x="2111" y="1040"/>
                  </a:lnTo>
                  <a:cubicBezTo>
                    <a:pt x="2111" y="441"/>
                    <a:pt x="1638" y="0"/>
                    <a:pt x="10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5" name="Google Shape;6225;p71"/>
            <p:cNvSpPr/>
            <p:nvPr/>
          </p:nvSpPr>
          <p:spPr>
            <a:xfrm>
              <a:off x="2458425" y="3592725"/>
              <a:ext cx="190625" cy="160700"/>
            </a:xfrm>
            <a:custGeom>
              <a:avLst/>
              <a:gdLst/>
              <a:ahLst/>
              <a:cxnLst/>
              <a:rect l="l" t="t" r="r" b="b"/>
              <a:pathLst>
                <a:path w="7625" h="6428" extrusionOk="0">
                  <a:moveTo>
                    <a:pt x="3781" y="631"/>
                  </a:moveTo>
                  <a:cubicBezTo>
                    <a:pt x="3970" y="631"/>
                    <a:pt x="4128" y="788"/>
                    <a:pt x="4128" y="977"/>
                  </a:cubicBezTo>
                  <a:lnTo>
                    <a:pt x="4128" y="1418"/>
                  </a:lnTo>
                  <a:cubicBezTo>
                    <a:pt x="4380" y="1481"/>
                    <a:pt x="4569" y="1639"/>
                    <a:pt x="4758" y="1860"/>
                  </a:cubicBezTo>
                  <a:cubicBezTo>
                    <a:pt x="4884" y="2017"/>
                    <a:pt x="4884" y="2206"/>
                    <a:pt x="4726" y="2332"/>
                  </a:cubicBezTo>
                  <a:cubicBezTo>
                    <a:pt x="4657" y="2373"/>
                    <a:pt x="4583" y="2397"/>
                    <a:pt x="4510" y="2397"/>
                  </a:cubicBezTo>
                  <a:cubicBezTo>
                    <a:pt x="4416" y="2397"/>
                    <a:pt x="4325" y="2358"/>
                    <a:pt x="4254" y="2269"/>
                  </a:cubicBezTo>
                  <a:cubicBezTo>
                    <a:pt x="4114" y="2106"/>
                    <a:pt x="3957" y="2012"/>
                    <a:pt x="3821" y="2012"/>
                  </a:cubicBezTo>
                  <a:cubicBezTo>
                    <a:pt x="3773" y="2012"/>
                    <a:pt x="3728" y="2024"/>
                    <a:pt x="3687" y="2049"/>
                  </a:cubicBezTo>
                  <a:cubicBezTo>
                    <a:pt x="3592" y="2080"/>
                    <a:pt x="3466" y="2238"/>
                    <a:pt x="3466" y="2364"/>
                  </a:cubicBezTo>
                  <a:cubicBezTo>
                    <a:pt x="3466" y="2553"/>
                    <a:pt x="3624" y="2710"/>
                    <a:pt x="3813" y="2710"/>
                  </a:cubicBezTo>
                  <a:cubicBezTo>
                    <a:pt x="4411" y="2710"/>
                    <a:pt x="4852" y="3183"/>
                    <a:pt x="4852" y="3750"/>
                  </a:cubicBezTo>
                  <a:cubicBezTo>
                    <a:pt x="4852" y="4159"/>
                    <a:pt x="4600" y="4537"/>
                    <a:pt x="4222" y="4663"/>
                  </a:cubicBezTo>
                  <a:lnTo>
                    <a:pt x="4159" y="4663"/>
                  </a:lnTo>
                  <a:lnTo>
                    <a:pt x="4159" y="5073"/>
                  </a:lnTo>
                  <a:cubicBezTo>
                    <a:pt x="4159" y="5262"/>
                    <a:pt x="4002" y="5420"/>
                    <a:pt x="3813" y="5420"/>
                  </a:cubicBezTo>
                  <a:cubicBezTo>
                    <a:pt x="3624" y="5420"/>
                    <a:pt x="3466" y="5262"/>
                    <a:pt x="3466" y="5073"/>
                  </a:cubicBezTo>
                  <a:lnTo>
                    <a:pt x="3466" y="4663"/>
                  </a:lnTo>
                  <a:cubicBezTo>
                    <a:pt x="3277" y="4600"/>
                    <a:pt x="3119" y="4537"/>
                    <a:pt x="2962" y="4348"/>
                  </a:cubicBezTo>
                  <a:cubicBezTo>
                    <a:pt x="2836" y="4254"/>
                    <a:pt x="2804" y="4002"/>
                    <a:pt x="2962" y="3876"/>
                  </a:cubicBezTo>
                  <a:cubicBezTo>
                    <a:pt x="3013" y="3825"/>
                    <a:pt x="3108" y="3793"/>
                    <a:pt x="3206" y="3793"/>
                  </a:cubicBezTo>
                  <a:cubicBezTo>
                    <a:pt x="3290" y="3793"/>
                    <a:pt x="3376" y="3817"/>
                    <a:pt x="3435" y="3876"/>
                  </a:cubicBezTo>
                  <a:cubicBezTo>
                    <a:pt x="3549" y="3990"/>
                    <a:pt x="3679" y="4071"/>
                    <a:pt x="3803" y="4071"/>
                  </a:cubicBezTo>
                  <a:cubicBezTo>
                    <a:pt x="3850" y="4071"/>
                    <a:pt x="3895" y="4059"/>
                    <a:pt x="3939" y="4033"/>
                  </a:cubicBezTo>
                  <a:cubicBezTo>
                    <a:pt x="4065" y="4002"/>
                    <a:pt x="4128" y="3844"/>
                    <a:pt x="4128" y="3718"/>
                  </a:cubicBezTo>
                  <a:cubicBezTo>
                    <a:pt x="4128" y="3529"/>
                    <a:pt x="3970" y="3372"/>
                    <a:pt x="3781" y="3372"/>
                  </a:cubicBezTo>
                  <a:cubicBezTo>
                    <a:pt x="3182" y="3372"/>
                    <a:pt x="2741" y="2899"/>
                    <a:pt x="2741" y="2364"/>
                  </a:cubicBezTo>
                  <a:cubicBezTo>
                    <a:pt x="2741" y="1954"/>
                    <a:pt x="3025" y="1576"/>
                    <a:pt x="3435" y="1418"/>
                  </a:cubicBezTo>
                  <a:lnTo>
                    <a:pt x="3435" y="977"/>
                  </a:lnTo>
                  <a:cubicBezTo>
                    <a:pt x="3435" y="788"/>
                    <a:pt x="3592" y="631"/>
                    <a:pt x="3781" y="631"/>
                  </a:cubicBezTo>
                  <a:close/>
                  <a:moveTo>
                    <a:pt x="3813" y="1"/>
                  </a:moveTo>
                  <a:cubicBezTo>
                    <a:pt x="1733" y="1"/>
                    <a:pt x="0" y="1734"/>
                    <a:pt x="0" y="3813"/>
                  </a:cubicBezTo>
                  <a:cubicBezTo>
                    <a:pt x="0" y="4537"/>
                    <a:pt x="190" y="5231"/>
                    <a:pt x="536" y="5829"/>
                  </a:cubicBezTo>
                  <a:cubicBezTo>
                    <a:pt x="1009" y="5546"/>
                    <a:pt x="1544" y="5420"/>
                    <a:pt x="2080" y="5420"/>
                  </a:cubicBezTo>
                  <a:cubicBezTo>
                    <a:pt x="2146" y="5414"/>
                    <a:pt x="2213" y="5411"/>
                    <a:pt x="2279" y="5411"/>
                  </a:cubicBezTo>
                  <a:cubicBezTo>
                    <a:pt x="2936" y="5411"/>
                    <a:pt x="3587" y="5692"/>
                    <a:pt x="4159" y="6207"/>
                  </a:cubicBezTo>
                  <a:lnTo>
                    <a:pt x="5892" y="6207"/>
                  </a:lnTo>
                  <a:cubicBezTo>
                    <a:pt x="6144" y="6207"/>
                    <a:pt x="6364" y="6302"/>
                    <a:pt x="6585" y="6428"/>
                  </a:cubicBezTo>
                  <a:cubicBezTo>
                    <a:pt x="7215" y="5735"/>
                    <a:pt x="7625" y="4789"/>
                    <a:pt x="7625" y="3813"/>
                  </a:cubicBezTo>
                  <a:cubicBezTo>
                    <a:pt x="7625" y="1734"/>
                    <a:pt x="5892" y="1"/>
                    <a:pt x="381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6" name="Google Shape;6226;p71"/>
            <p:cNvSpPr/>
            <p:nvPr/>
          </p:nvSpPr>
          <p:spPr>
            <a:xfrm>
              <a:off x="2474975" y="3742775"/>
              <a:ext cx="228425" cy="125650"/>
            </a:xfrm>
            <a:custGeom>
              <a:avLst/>
              <a:gdLst/>
              <a:ahLst/>
              <a:cxnLst/>
              <a:rect l="l" t="t" r="r" b="b"/>
              <a:pathLst>
                <a:path w="9137" h="5026" extrusionOk="0">
                  <a:moveTo>
                    <a:pt x="1422" y="0"/>
                  </a:moveTo>
                  <a:cubicBezTo>
                    <a:pt x="918" y="0"/>
                    <a:pt x="416" y="160"/>
                    <a:pt x="0" y="457"/>
                  </a:cubicBezTo>
                  <a:lnTo>
                    <a:pt x="0" y="5025"/>
                  </a:lnTo>
                  <a:lnTo>
                    <a:pt x="5230" y="5025"/>
                  </a:lnTo>
                  <a:cubicBezTo>
                    <a:pt x="5923" y="5025"/>
                    <a:pt x="6490" y="4679"/>
                    <a:pt x="6900" y="4143"/>
                  </a:cubicBezTo>
                  <a:lnTo>
                    <a:pt x="8916" y="1245"/>
                  </a:lnTo>
                  <a:cubicBezTo>
                    <a:pt x="9137" y="930"/>
                    <a:pt x="9074" y="489"/>
                    <a:pt x="8727" y="268"/>
                  </a:cubicBezTo>
                  <a:cubicBezTo>
                    <a:pt x="8633" y="221"/>
                    <a:pt x="8517" y="196"/>
                    <a:pt x="8398" y="196"/>
                  </a:cubicBezTo>
                  <a:cubicBezTo>
                    <a:pt x="8196" y="196"/>
                    <a:pt x="7983" y="268"/>
                    <a:pt x="7845" y="426"/>
                  </a:cubicBezTo>
                  <a:lnTo>
                    <a:pt x="5955" y="2726"/>
                  </a:lnTo>
                  <a:cubicBezTo>
                    <a:pt x="5829" y="2883"/>
                    <a:pt x="5545" y="2978"/>
                    <a:pt x="5419" y="2978"/>
                  </a:cubicBezTo>
                  <a:lnTo>
                    <a:pt x="3119" y="2978"/>
                  </a:lnTo>
                  <a:cubicBezTo>
                    <a:pt x="2899" y="2978"/>
                    <a:pt x="2741" y="2820"/>
                    <a:pt x="2741" y="2631"/>
                  </a:cubicBezTo>
                  <a:cubicBezTo>
                    <a:pt x="2741" y="2411"/>
                    <a:pt x="2899" y="2253"/>
                    <a:pt x="3119" y="2253"/>
                  </a:cubicBezTo>
                  <a:lnTo>
                    <a:pt x="5198" y="2253"/>
                  </a:lnTo>
                  <a:cubicBezTo>
                    <a:pt x="5576" y="2253"/>
                    <a:pt x="5923" y="1938"/>
                    <a:pt x="5923" y="1560"/>
                  </a:cubicBezTo>
                  <a:cubicBezTo>
                    <a:pt x="5923" y="1150"/>
                    <a:pt x="5576" y="835"/>
                    <a:pt x="5198" y="835"/>
                  </a:cubicBezTo>
                  <a:lnTo>
                    <a:pt x="3340" y="835"/>
                  </a:lnTo>
                  <a:cubicBezTo>
                    <a:pt x="3182" y="835"/>
                    <a:pt x="3088" y="741"/>
                    <a:pt x="2962" y="615"/>
                  </a:cubicBezTo>
                  <a:cubicBezTo>
                    <a:pt x="2773" y="426"/>
                    <a:pt x="2520" y="300"/>
                    <a:pt x="2300" y="174"/>
                  </a:cubicBezTo>
                  <a:cubicBezTo>
                    <a:pt x="2019" y="56"/>
                    <a:pt x="1720" y="0"/>
                    <a:pt x="142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27" name="Google Shape;6227;p71"/>
          <p:cNvGrpSpPr/>
          <p:nvPr/>
        </p:nvGrpSpPr>
        <p:grpSpPr>
          <a:xfrm>
            <a:off x="7070974" y="2418917"/>
            <a:ext cx="350995" cy="349133"/>
            <a:chOff x="2404875" y="3955825"/>
            <a:chExt cx="296950" cy="295375"/>
          </a:xfrm>
        </p:grpSpPr>
        <p:sp>
          <p:nvSpPr>
            <p:cNvPr id="6228" name="Google Shape;6228;p71"/>
            <p:cNvSpPr/>
            <p:nvPr/>
          </p:nvSpPr>
          <p:spPr>
            <a:xfrm>
              <a:off x="2404875" y="3955825"/>
              <a:ext cx="219775" cy="224500"/>
            </a:xfrm>
            <a:custGeom>
              <a:avLst/>
              <a:gdLst/>
              <a:ahLst/>
              <a:cxnLst/>
              <a:rect l="l" t="t" r="r" b="b"/>
              <a:pathLst>
                <a:path w="8791" h="8980" extrusionOk="0">
                  <a:moveTo>
                    <a:pt x="4537" y="0"/>
                  </a:moveTo>
                  <a:cubicBezTo>
                    <a:pt x="2048" y="0"/>
                    <a:pt x="0" y="2017"/>
                    <a:pt x="0" y="4506"/>
                  </a:cubicBezTo>
                  <a:cubicBezTo>
                    <a:pt x="0" y="6963"/>
                    <a:pt x="2048" y="8979"/>
                    <a:pt x="4537" y="8979"/>
                  </a:cubicBezTo>
                  <a:cubicBezTo>
                    <a:pt x="6459" y="8979"/>
                    <a:pt x="8160" y="7719"/>
                    <a:pt x="8790" y="5986"/>
                  </a:cubicBezTo>
                  <a:cubicBezTo>
                    <a:pt x="8633" y="5860"/>
                    <a:pt x="8443" y="5640"/>
                    <a:pt x="8286" y="5514"/>
                  </a:cubicBezTo>
                  <a:lnTo>
                    <a:pt x="7498" y="5514"/>
                  </a:lnTo>
                  <a:cubicBezTo>
                    <a:pt x="7057" y="6742"/>
                    <a:pt x="5923" y="7593"/>
                    <a:pt x="4568" y="7593"/>
                  </a:cubicBezTo>
                  <a:cubicBezTo>
                    <a:pt x="2836" y="7593"/>
                    <a:pt x="1481" y="6175"/>
                    <a:pt x="1481" y="4506"/>
                  </a:cubicBezTo>
                  <a:cubicBezTo>
                    <a:pt x="1481" y="2804"/>
                    <a:pt x="2867" y="1387"/>
                    <a:pt x="4568" y="1387"/>
                  </a:cubicBezTo>
                  <a:cubicBezTo>
                    <a:pt x="5923" y="1387"/>
                    <a:pt x="7057" y="2237"/>
                    <a:pt x="7498" y="3466"/>
                  </a:cubicBezTo>
                  <a:lnTo>
                    <a:pt x="8286" y="3466"/>
                  </a:lnTo>
                  <a:cubicBezTo>
                    <a:pt x="8443" y="3308"/>
                    <a:pt x="8633" y="3088"/>
                    <a:pt x="8790" y="2993"/>
                  </a:cubicBezTo>
                  <a:cubicBezTo>
                    <a:pt x="8160" y="1261"/>
                    <a:pt x="6522" y="0"/>
                    <a:pt x="453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9" name="Google Shape;6229;p71"/>
            <p:cNvSpPr/>
            <p:nvPr/>
          </p:nvSpPr>
          <p:spPr>
            <a:xfrm>
              <a:off x="2510400" y="4024075"/>
              <a:ext cx="191425" cy="87575"/>
            </a:xfrm>
            <a:custGeom>
              <a:avLst/>
              <a:gdLst/>
              <a:ahLst/>
              <a:cxnLst/>
              <a:rect l="l" t="t" r="r" b="b"/>
              <a:pathLst>
                <a:path w="7657" h="3503" extrusionOk="0">
                  <a:moveTo>
                    <a:pt x="7260" y="0"/>
                  </a:moveTo>
                  <a:cubicBezTo>
                    <a:pt x="7232" y="0"/>
                    <a:pt x="7206" y="4"/>
                    <a:pt x="7184" y="11"/>
                  </a:cubicBezTo>
                  <a:lnTo>
                    <a:pt x="5073" y="736"/>
                  </a:lnTo>
                  <a:cubicBezTo>
                    <a:pt x="5042" y="736"/>
                    <a:pt x="5010" y="767"/>
                    <a:pt x="4947" y="799"/>
                  </a:cubicBezTo>
                  <a:lnTo>
                    <a:pt x="4380" y="1398"/>
                  </a:lnTo>
                  <a:lnTo>
                    <a:pt x="347" y="1398"/>
                  </a:lnTo>
                  <a:cubicBezTo>
                    <a:pt x="158" y="1398"/>
                    <a:pt x="1" y="1555"/>
                    <a:pt x="1" y="1744"/>
                  </a:cubicBezTo>
                  <a:cubicBezTo>
                    <a:pt x="1" y="1965"/>
                    <a:pt x="158" y="2122"/>
                    <a:pt x="347" y="2122"/>
                  </a:cubicBezTo>
                  <a:lnTo>
                    <a:pt x="4380" y="2122"/>
                  </a:lnTo>
                  <a:lnTo>
                    <a:pt x="4947" y="2689"/>
                  </a:lnTo>
                  <a:cubicBezTo>
                    <a:pt x="5010" y="2752"/>
                    <a:pt x="5042" y="2784"/>
                    <a:pt x="5073" y="2784"/>
                  </a:cubicBezTo>
                  <a:lnTo>
                    <a:pt x="7184" y="3477"/>
                  </a:lnTo>
                  <a:cubicBezTo>
                    <a:pt x="7210" y="3494"/>
                    <a:pt x="7242" y="3502"/>
                    <a:pt x="7275" y="3502"/>
                  </a:cubicBezTo>
                  <a:cubicBezTo>
                    <a:pt x="7362" y="3502"/>
                    <a:pt x="7462" y="3451"/>
                    <a:pt x="7531" y="3382"/>
                  </a:cubicBezTo>
                  <a:cubicBezTo>
                    <a:pt x="7594" y="3256"/>
                    <a:pt x="7657" y="3099"/>
                    <a:pt x="7562" y="2973"/>
                  </a:cubicBezTo>
                  <a:lnTo>
                    <a:pt x="6932" y="1744"/>
                  </a:lnTo>
                  <a:lnTo>
                    <a:pt x="7562" y="547"/>
                  </a:lnTo>
                  <a:cubicBezTo>
                    <a:pt x="7657" y="389"/>
                    <a:pt x="7594" y="232"/>
                    <a:pt x="7531" y="137"/>
                  </a:cubicBezTo>
                  <a:cubicBezTo>
                    <a:pt x="7458" y="41"/>
                    <a:pt x="7349" y="0"/>
                    <a:pt x="726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0" name="Google Shape;6230;p71"/>
            <p:cNvSpPr/>
            <p:nvPr/>
          </p:nvSpPr>
          <p:spPr>
            <a:xfrm>
              <a:off x="2424550" y="4188175"/>
              <a:ext cx="189050" cy="63025"/>
            </a:xfrm>
            <a:custGeom>
              <a:avLst/>
              <a:gdLst/>
              <a:ahLst/>
              <a:cxnLst/>
              <a:rect l="l" t="t" r="r" b="b"/>
              <a:pathLst>
                <a:path w="7562" h="2521" extrusionOk="0">
                  <a:moveTo>
                    <a:pt x="1828" y="0"/>
                  </a:moveTo>
                  <a:lnTo>
                    <a:pt x="1482" y="1135"/>
                  </a:lnTo>
                  <a:lnTo>
                    <a:pt x="1040" y="1135"/>
                  </a:lnTo>
                  <a:cubicBezTo>
                    <a:pt x="442" y="1135"/>
                    <a:pt x="1" y="1607"/>
                    <a:pt x="1" y="2174"/>
                  </a:cubicBezTo>
                  <a:cubicBezTo>
                    <a:pt x="1" y="2363"/>
                    <a:pt x="158" y="2521"/>
                    <a:pt x="379" y="2521"/>
                  </a:cubicBezTo>
                  <a:lnTo>
                    <a:pt x="7310" y="2521"/>
                  </a:lnTo>
                  <a:cubicBezTo>
                    <a:pt x="7404" y="2489"/>
                    <a:pt x="7562" y="2363"/>
                    <a:pt x="7562" y="2174"/>
                  </a:cubicBezTo>
                  <a:cubicBezTo>
                    <a:pt x="7562" y="1576"/>
                    <a:pt x="7089" y="1135"/>
                    <a:pt x="6554" y="1135"/>
                  </a:cubicBezTo>
                  <a:lnTo>
                    <a:pt x="6113" y="1135"/>
                  </a:lnTo>
                  <a:lnTo>
                    <a:pt x="5766" y="0"/>
                  </a:lnTo>
                  <a:cubicBezTo>
                    <a:pt x="5168" y="252"/>
                    <a:pt x="4506" y="410"/>
                    <a:pt x="3781" y="410"/>
                  </a:cubicBezTo>
                  <a:cubicBezTo>
                    <a:pt x="3088" y="410"/>
                    <a:pt x="2427" y="252"/>
                    <a:pt x="182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1" name="Google Shape;6231;p71"/>
            <p:cNvSpPr/>
            <p:nvPr/>
          </p:nvSpPr>
          <p:spPr>
            <a:xfrm>
              <a:off x="2457625" y="4007025"/>
              <a:ext cx="115025" cy="122100"/>
            </a:xfrm>
            <a:custGeom>
              <a:avLst/>
              <a:gdLst/>
              <a:ahLst/>
              <a:cxnLst/>
              <a:rect l="l" t="t" r="r" b="b"/>
              <a:pathLst>
                <a:path w="4601" h="4884" extrusionOk="0">
                  <a:moveTo>
                    <a:pt x="2427" y="0"/>
                  </a:moveTo>
                  <a:cubicBezTo>
                    <a:pt x="1104" y="0"/>
                    <a:pt x="1" y="1103"/>
                    <a:pt x="1" y="2458"/>
                  </a:cubicBezTo>
                  <a:cubicBezTo>
                    <a:pt x="1" y="3781"/>
                    <a:pt x="1104" y="4884"/>
                    <a:pt x="2427" y="4884"/>
                  </a:cubicBezTo>
                  <a:cubicBezTo>
                    <a:pt x="3404" y="4884"/>
                    <a:pt x="4254" y="4348"/>
                    <a:pt x="4601" y="3497"/>
                  </a:cubicBezTo>
                  <a:lnTo>
                    <a:pt x="2427" y="3497"/>
                  </a:lnTo>
                  <a:cubicBezTo>
                    <a:pt x="1828" y="3497"/>
                    <a:pt x="1419" y="3025"/>
                    <a:pt x="1419" y="2489"/>
                  </a:cubicBezTo>
                  <a:cubicBezTo>
                    <a:pt x="1356" y="1859"/>
                    <a:pt x="1828" y="1386"/>
                    <a:pt x="2427" y="1386"/>
                  </a:cubicBezTo>
                  <a:lnTo>
                    <a:pt x="4601" y="1386"/>
                  </a:lnTo>
                  <a:cubicBezTo>
                    <a:pt x="4191" y="567"/>
                    <a:pt x="3372" y="0"/>
                    <a:pt x="24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32" name="Google Shape;6232;p71"/>
          <p:cNvGrpSpPr/>
          <p:nvPr/>
        </p:nvGrpSpPr>
        <p:grpSpPr>
          <a:xfrm>
            <a:off x="5764954" y="2883111"/>
            <a:ext cx="349163" cy="350079"/>
            <a:chOff x="4263650" y="3235150"/>
            <a:chExt cx="295400" cy="296175"/>
          </a:xfrm>
        </p:grpSpPr>
        <p:sp>
          <p:nvSpPr>
            <p:cNvPr id="6233" name="Google Shape;6233;p71"/>
            <p:cNvSpPr/>
            <p:nvPr/>
          </p:nvSpPr>
          <p:spPr>
            <a:xfrm>
              <a:off x="4393625" y="3391100"/>
              <a:ext cx="35450" cy="35475"/>
            </a:xfrm>
            <a:custGeom>
              <a:avLst/>
              <a:gdLst/>
              <a:ahLst/>
              <a:cxnLst/>
              <a:rect l="l" t="t" r="r" b="b"/>
              <a:pathLst>
                <a:path w="1418" h="1419" extrusionOk="0">
                  <a:moveTo>
                    <a:pt x="725" y="1"/>
                  </a:moveTo>
                  <a:cubicBezTo>
                    <a:pt x="315" y="1"/>
                    <a:pt x="0" y="316"/>
                    <a:pt x="0" y="694"/>
                  </a:cubicBezTo>
                  <a:cubicBezTo>
                    <a:pt x="63" y="1103"/>
                    <a:pt x="315" y="1418"/>
                    <a:pt x="725" y="1418"/>
                  </a:cubicBezTo>
                  <a:cubicBezTo>
                    <a:pt x="1103" y="1418"/>
                    <a:pt x="1418" y="1103"/>
                    <a:pt x="1418" y="694"/>
                  </a:cubicBez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4" name="Google Shape;6234;p71"/>
            <p:cNvSpPr/>
            <p:nvPr/>
          </p:nvSpPr>
          <p:spPr>
            <a:xfrm>
              <a:off x="4377075" y="3443875"/>
              <a:ext cx="70125" cy="34675"/>
            </a:xfrm>
            <a:custGeom>
              <a:avLst/>
              <a:gdLst/>
              <a:ahLst/>
              <a:cxnLst/>
              <a:rect l="l" t="t" r="r" b="b"/>
              <a:pathLst>
                <a:path w="2805" h="1387" extrusionOk="0">
                  <a:moveTo>
                    <a:pt x="1387" y="0"/>
                  </a:moveTo>
                  <a:cubicBezTo>
                    <a:pt x="631" y="0"/>
                    <a:pt x="1" y="630"/>
                    <a:pt x="1" y="1387"/>
                  </a:cubicBezTo>
                  <a:lnTo>
                    <a:pt x="2805" y="1387"/>
                  </a:lnTo>
                  <a:cubicBezTo>
                    <a:pt x="2805" y="630"/>
                    <a:pt x="2174" y="0"/>
                    <a:pt x="138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5" name="Google Shape;6235;p71"/>
            <p:cNvSpPr/>
            <p:nvPr/>
          </p:nvSpPr>
          <p:spPr>
            <a:xfrm>
              <a:off x="4333750" y="3357225"/>
              <a:ext cx="156775" cy="174100"/>
            </a:xfrm>
            <a:custGeom>
              <a:avLst/>
              <a:gdLst/>
              <a:ahLst/>
              <a:cxnLst/>
              <a:rect l="l" t="t" r="r" b="b"/>
              <a:pathLst>
                <a:path w="6271" h="6964" extrusionOk="0">
                  <a:moveTo>
                    <a:pt x="3088" y="725"/>
                  </a:moveTo>
                  <a:cubicBezTo>
                    <a:pt x="3813" y="725"/>
                    <a:pt x="4506" y="1356"/>
                    <a:pt x="4506" y="2080"/>
                  </a:cubicBezTo>
                  <a:cubicBezTo>
                    <a:pt x="4506" y="2458"/>
                    <a:pt x="4348" y="2805"/>
                    <a:pt x="4096" y="3025"/>
                  </a:cubicBezTo>
                  <a:cubicBezTo>
                    <a:pt x="4727" y="3372"/>
                    <a:pt x="5168" y="4065"/>
                    <a:pt x="5168" y="4853"/>
                  </a:cubicBezTo>
                  <a:lnTo>
                    <a:pt x="5168" y="5199"/>
                  </a:lnTo>
                  <a:cubicBezTo>
                    <a:pt x="5168" y="5388"/>
                    <a:pt x="5010" y="5546"/>
                    <a:pt x="4821" y="5546"/>
                  </a:cubicBezTo>
                  <a:lnTo>
                    <a:pt x="1293" y="5546"/>
                  </a:lnTo>
                  <a:cubicBezTo>
                    <a:pt x="1103" y="5546"/>
                    <a:pt x="946" y="5388"/>
                    <a:pt x="946" y="5199"/>
                  </a:cubicBezTo>
                  <a:lnTo>
                    <a:pt x="946" y="4853"/>
                  </a:lnTo>
                  <a:lnTo>
                    <a:pt x="1040" y="4853"/>
                  </a:lnTo>
                  <a:cubicBezTo>
                    <a:pt x="1040" y="4065"/>
                    <a:pt x="1450" y="3403"/>
                    <a:pt x="2080" y="3025"/>
                  </a:cubicBezTo>
                  <a:cubicBezTo>
                    <a:pt x="1860" y="2805"/>
                    <a:pt x="1702" y="2458"/>
                    <a:pt x="1702" y="2080"/>
                  </a:cubicBezTo>
                  <a:cubicBezTo>
                    <a:pt x="1702" y="1356"/>
                    <a:pt x="2332" y="725"/>
                    <a:pt x="3088" y="725"/>
                  </a:cubicBezTo>
                  <a:close/>
                  <a:moveTo>
                    <a:pt x="1" y="1"/>
                  </a:moveTo>
                  <a:lnTo>
                    <a:pt x="1" y="6617"/>
                  </a:lnTo>
                  <a:cubicBezTo>
                    <a:pt x="1" y="6806"/>
                    <a:pt x="158" y="6963"/>
                    <a:pt x="347" y="6963"/>
                  </a:cubicBezTo>
                  <a:lnTo>
                    <a:pt x="5924" y="6963"/>
                  </a:lnTo>
                  <a:cubicBezTo>
                    <a:pt x="6113" y="6963"/>
                    <a:pt x="6270" y="6806"/>
                    <a:pt x="6270" y="6617"/>
                  </a:cubicBezTo>
                  <a:lnTo>
                    <a:pt x="627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6" name="Google Shape;6236;p71"/>
            <p:cNvSpPr/>
            <p:nvPr/>
          </p:nvSpPr>
          <p:spPr>
            <a:xfrm>
              <a:off x="4316425" y="3235150"/>
              <a:ext cx="191425" cy="35475"/>
            </a:xfrm>
            <a:custGeom>
              <a:avLst/>
              <a:gdLst/>
              <a:ahLst/>
              <a:cxnLst/>
              <a:rect l="l" t="t" r="r" b="b"/>
              <a:pathLst>
                <a:path w="7657" h="1419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1418"/>
                  </a:lnTo>
                  <a:lnTo>
                    <a:pt x="7625" y="1418"/>
                  </a:lnTo>
                  <a:lnTo>
                    <a:pt x="7625" y="347"/>
                  </a:lnTo>
                  <a:lnTo>
                    <a:pt x="7656" y="347"/>
                  </a:lnTo>
                  <a:cubicBezTo>
                    <a:pt x="7656" y="158"/>
                    <a:pt x="7499" y="1"/>
                    <a:pt x="731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7" name="Google Shape;6237;p71"/>
            <p:cNvSpPr/>
            <p:nvPr/>
          </p:nvSpPr>
          <p:spPr>
            <a:xfrm>
              <a:off x="4263650" y="3288700"/>
              <a:ext cx="295400" cy="137875"/>
            </a:xfrm>
            <a:custGeom>
              <a:avLst/>
              <a:gdLst/>
              <a:ahLst/>
              <a:cxnLst/>
              <a:rect l="l" t="t" r="r" b="b"/>
              <a:pathLst>
                <a:path w="11816" h="5515" extrusionOk="0">
                  <a:moveTo>
                    <a:pt x="10082" y="662"/>
                  </a:moveTo>
                  <a:cubicBezTo>
                    <a:pt x="10303" y="662"/>
                    <a:pt x="10461" y="820"/>
                    <a:pt x="10461" y="1009"/>
                  </a:cubicBezTo>
                  <a:cubicBezTo>
                    <a:pt x="10461" y="1198"/>
                    <a:pt x="10303" y="1356"/>
                    <a:pt x="10082" y="1356"/>
                  </a:cubicBezTo>
                  <a:cubicBezTo>
                    <a:pt x="9893" y="1356"/>
                    <a:pt x="9736" y="1198"/>
                    <a:pt x="9736" y="1009"/>
                  </a:cubicBezTo>
                  <a:cubicBezTo>
                    <a:pt x="9767" y="820"/>
                    <a:pt x="9893" y="662"/>
                    <a:pt x="10082" y="662"/>
                  </a:cubicBezTo>
                  <a:close/>
                  <a:moveTo>
                    <a:pt x="1041" y="1"/>
                  </a:moveTo>
                  <a:cubicBezTo>
                    <a:pt x="442" y="1"/>
                    <a:pt x="1" y="442"/>
                    <a:pt x="1" y="1009"/>
                  </a:cubicBezTo>
                  <a:lnTo>
                    <a:pt x="1" y="4475"/>
                  </a:lnTo>
                  <a:cubicBezTo>
                    <a:pt x="1" y="5073"/>
                    <a:pt x="473" y="5514"/>
                    <a:pt x="1041" y="5514"/>
                  </a:cubicBezTo>
                  <a:lnTo>
                    <a:pt x="2112" y="5514"/>
                  </a:lnTo>
                  <a:lnTo>
                    <a:pt x="2112" y="2395"/>
                  </a:lnTo>
                  <a:cubicBezTo>
                    <a:pt x="2112" y="2206"/>
                    <a:pt x="2269" y="2049"/>
                    <a:pt x="2458" y="2049"/>
                  </a:cubicBezTo>
                  <a:lnTo>
                    <a:pt x="9421" y="2049"/>
                  </a:lnTo>
                  <a:cubicBezTo>
                    <a:pt x="9610" y="2049"/>
                    <a:pt x="9767" y="2206"/>
                    <a:pt x="9767" y="2395"/>
                  </a:cubicBezTo>
                  <a:lnTo>
                    <a:pt x="9767" y="5514"/>
                  </a:lnTo>
                  <a:lnTo>
                    <a:pt x="10807" y="5514"/>
                  </a:lnTo>
                  <a:cubicBezTo>
                    <a:pt x="11406" y="5514"/>
                    <a:pt x="11815" y="5042"/>
                    <a:pt x="11815" y="4475"/>
                  </a:cubicBezTo>
                  <a:lnTo>
                    <a:pt x="11815" y="1009"/>
                  </a:lnTo>
                  <a:cubicBezTo>
                    <a:pt x="11815" y="410"/>
                    <a:pt x="11343" y="1"/>
                    <a:pt x="1080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38" name="Google Shape;6238;p71"/>
          <p:cNvGrpSpPr/>
          <p:nvPr/>
        </p:nvGrpSpPr>
        <p:grpSpPr>
          <a:xfrm>
            <a:off x="5762634" y="3342272"/>
            <a:ext cx="353802" cy="327739"/>
            <a:chOff x="4266025" y="3609275"/>
            <a:chExt cx="299325" cy="277275"/>
          </a:xfrm>
        </p:grpSpPr>
        <p:sp>
          <p:nvSpPr>
            <p:cNvPr id="6239" name="Google Shape;6239;p71"/>
            <p:cNvSpPr/>
            <p:nvPr/>
          </p:nvSpPr>
          <p:spPr>
            <a:xfrm>
              <a:off x="4266025" y="3609275"/>
              <a:ext cx="299325" cy="224500"/>
            </a:xfrm>
            <a:custGeom>
              <a:avLst/>
              <a:gdLst/>
              <a:ahLst/>
              <a:cxnLst/>
              <a:rect l="l" t="t" r="r" b="b"/>
              <a:pathLst>
                <a:path w="11973" h="8980" extrusionOk="0">
                  <a:moveTo>
                    <a:pt x="2017" y="3749"/>
                  </a:moveTo>
                  <a:lnTo>
                    <a:pt x="3119" y="5514"/>
                  </a:lnTo>
                  <a:lnTo>
                    <a:pt x="914" y="5514"/>
                  </a:lnTo>
                  <a:lnTo>
                    <a:pt x="2017" y="3749"/>
                  </a:lnTo>
                  <a:close/>
                  <a:moveTo>
                    <a:pt x="9641" y="3749"/>
                  </a:moveTo>
                  <a:lnTo>
                    <a:pt x="10744" y="5514"/>
                  </a:lnTo>
                  <a:lnTo>
                    <a:pt x="8538" y="5514"/>
                  </a:lnTo>
                  <a:lnTo>
                    <a:pt x="9641" y="3749"/>
                  </a:lnTo>
                  <a:close/>
                  <a:moveTo>
                    <a:pt x="5892" y="0"/>
                  </a:moveTo>
                  <a:cubicBezTo>
                    <a:pt x="5325" y="0"/>
                    <a:pt x="4852" y="473"/>
                    <a:pt x="4852" y="1040"/>
                  </a:cubicBezTo>
                  <a:lnTo>
                    <a:pt x="4852" y="1166"/>
                  </a:lnTo>
                  <a:lnTo>
                    <a:pt x="4537" y="1324"/>
                  </a:lnTo>
                  <a:cubicBezTo>
                    <a:pt x="3812" y="1733"/>
                    <a:pt x="3529" y="1891"/>
                    <a:pt x="3025" y="1954"/>
                  </a:cubicBezTo>
                  <a:cubicBezTo>
                    <a:pt x="2867" y="1607"/>
                    <a:pt x="2521" y="1324"/>
                    <a:pt x="2080" y="1324"/>
                  </a:cubicBezTo>
                  <a:cubicBezTo>
                    <a:pt x="1702" y="1324"/>
                    <a:pt x="1324" y="1576"/>
                    <a:pt x="1166" y="1922"/>
                  </a:cubicBezTo>
                  <a:cubicBezTo>
                    <a:pt x="946" y="1891"/>
                    <a:pt x="693" y="1796"/>
                    <a:pt x="504" y="1733"/>
                  </a:cubicBezTo>
                  <a:cubicBezTo>
                    <a:pt x="454" y="1708"/>
                    <a:pt x="403" y="1696"/>
                    <a:pt x="355" y="1696"/>
                  </a:cubicBezTo>
                  <a:cubicBezTo>
                    <a:pt x="223" y="1696"/>
                    <a:pt x="110" y="1784"/>
                    <a:pt x="63" y="1922"/>
                  </a:cubicBezTo>
                  <a:cubicBezTo>
                    <a:pt x="0" y="2111"/>
                    <a:pt x="63" y="2332"/>
                    <a:pt x="252" y="2363"/>
                  </a:cubicBezTo>
                  <a:cubicBezTo>
                    <a:pt x="536" y="2489"/>
                    <a:pt x="820" y="2552"/>
                    <a:pt x="1135" y="2615"/>
                  </a:cubicBezTo>
                  <a:cubicBezTo>
                    <a:pt x="1198" y="2867"/>
                    <a:pt x="1387" y="3119"/>
                    <a:pt x="1607" y="3277"/>
                  </a:cubicBezTo>
                  <a:lnTo>
                    <a:pt x="95" y="5671"/>
                  </a:lnTo>
                  <a:cubicBezTo>
                    <a:pt x="95" y="5703"/>
                    <a:pt x="63" y="5829"/>
                    <a:pt x="63" y="5860"/>
                  </a:cubicBezTo>
                  <a:lnTo>
                    <a:pt x="63" y="6238"/>
                  </a:lnTo>
                  <a:cubicBezTo>
                    <a:pt x="63" y="7372"/>
                    <a:pt x="1009" y="8318"/>
                    <a:pt x="2143" y="8318"/>
                  </a:cubicBezTo>
                  <a:cubicBezTo>
                    <a:pt x="3308" y="8318"/>
                    <a:pt x="4254" y="7372"/>
                    <a:pt x="4254" y="6238"/>
                  </a:cubicBezTo>
                  <a:lnTo>
                    <a:pt x="4254" y="5860"/>
                  </a:lnTo>
                  <a:cubicBezTo>
                    <a:pt x="4254" y="5829"/>
                    <a:pt x="4191" y="5703"/>
                    <a:pt x="4191" y="5671"/>
                  </a:cubicBezTo>
                  <a:lnTo>
                    <a:pt x="2710" y="3277"/>
                  </a:lnTo>
                  <a:cubicBezTo>
                    <a:pt x="2930" y="3151"/>
                    <a:pt x="3088" y="2930"/>
                    <a:pt x="3182" y="2647"/>
                  </a:cubicBezTo>
                  <a:cubicBezTo>
                    <a:pt x="3844" y="2521"/>
                    <a:pt x="4191" y="2363"/>
                    <a:pt x="4947" y="1922"/>
                  </a:cubicBezTo>
                  <a:lnTo>
                    <a:pt x="4947" y="8979"/>
                  </a:lnTo>
                  <a:lnTo>
                    <a:pt x="7089" y="8979"/>
                  </a:lnTo>
                  <a:lnTo>
                    <a:pt x="7089" y="1922"/>
                  </a:lnTo>
                  <a:cubicBezTo>
                    <a:pt x="7814" y="2332"/>
                    <a:pt x="8192" y="2521"/>
                    <a:pt x="8853" y="2647"/>
                  </a:cubicBezTo>
                  <a:cubicBezTo>
                    <a:pt x="8916" y="2899"/>
                    <a:pt x="9074" y="3119"/>
                    <a:pt x="9326" y="3277"/>
                  </a:cubicBezTo>
                  <a:lnTo>
                    <a:pt x="7814" y="5671"/>
                  </a:lnTo>
                  <a:cubicBezTo>
                    <a:pt x="7814" y="5703"/>
                    <a:pt x="7782" y="5829"/>
                    <a:pt x="7782" y="5860"/>
                  </a:cubicBezTo>
                  <a:lnTo>
                    <a:pt x="7782" y="6238"/>
                  </a:lnTo>
                  <a:cubicBezTo>
                    <a:pt x="7782" y="7372"/>
                    <a:pt x="8727" y="8318"/>
                    <a:pt x="9861" y="8318"/>
                  </a:cubicBezTo>
                  <a:cubicBezTo>
                    <a:pt x="11027" y="8318"/>
                    <a:pt x="11972" y="7372"/>
                    <a:pt x="11972" y="6238"/>
                  </a:cubicBezTo>
                  <a:lnTo>
                    <a:pt x="11972" y="5860"/>
                  </a:lnTo>
                  <a:cubicBezTo>
                    <a:pt x="11972" y="5829"/>
                    <a:pt x="11909" y="5703"/>
                    <a:pt x="11909" y="5671"/>
                  </a:cubicBezTo>
                  <a:lnTo>
                    <a:pt x="10429" y="3277"/>
                  </a:lnTo>
                  <a:cubicBezTo>
                    <a:pt x="10429" y="3151"/>
                    <a:pt x="10618" y="2930"/>
                    <a:pt x="10681" y="2615"/>
                  </a:cubicBezTo>
                  <a:cubicBezTo>
                    <a:pt x="10933" y="2521"/>
                    <a:pt x="11248" y="2458"/>
                    <a:pt x="11531" y="2363"/>
                  </a:cubicBezTo>
                  <a:cubicBezTo>
                    <a:pt x="11720" y="2300"/>
                    <a:pt x="11815" y="2080"/>
                    <a:pt x="11720" y="1922"/>
                  </a:cubicBezTo>
                  <a:cubicBezTo>
                    <a:pt x="11674" y="1784"/>
                    <a:pt x="11560" y="1696"/>
                    <a:pt x="11429" y="1696"/>
                  </a:cubicBezTo>
                  <a:cubicBezTo>
                    <a:pt x="11380" y="1696"/>
                    <a:pt x="11330" y="1708"/>
                    <a:pt x="11279" y="1733"/>
                  </a:cubicBezTo>
                  <a:cubicBezTo>
                    <a:pt x="11059" y="1796"/>
                    <a:pt x="10870" y="1891"/>
                    <a:pt x="10618" y="1922"/>
                  </a:cubicBezTo>
                  <a:cubicBezTo>
                    <a:pt x="10460" y="1576"/>
                    <a:pt x="10113" y="1324"/>
                    <a:pt x="9704" y="1324"/>
                  </a:cubicBezTo>
                  <a:cubicBezTo>
                    <a:pt x="9294" y="1324"/>
                    <a:pt x="8916" y="1576"/>
                    <a:pt x="8790" y="1954"/>
                  </a:cubicBezTo>
                  <a:cubicBezTo>
                    <a:pt x="8255" y="1891"/>
                    <a:pt x="8003" y="1733"/>
                    <a:pt x="7278" y="1324"/>
                  </a:cubicBezTo>
                  <a:lnTo>
                    <a:pt x="6963" y="1166"/>
                  </a:lnTo>
                  <a:lnTo>
                    <a:pt x="6963" y="1040"/>
                  </a:lnTo>
                  <a:cubicBezTo>
                    <a:pt x="6963" y="441"/>
                    <a:pt x="6490" y="0"/>
                    <a:pt x="589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0" name="Google Shape;6240;p71"/>
            <p:cNvSpPr/>
            <p:nvPr/>
          </p:nvSpPr>
          <p:spPr>
            <a:xfrm>
              <a:off x="4332975" y="3851850"/>
              <a:ext cx="157550" cy="34700"/>
            </a:xfrm>
            <a:custGeom>
              <a:avLst/>
              <a:gdLst/>
              <a:ahLst/>
              <a:cxnLst/>
              <a:rect l="l" t="t" r="r" b="b"/>
              <a:pathLst>
                <a:path w="6302" h="1388" extrusionOk="0">
                  <a:moveTo>
                    <a:pt x="693" y="1"/>
                  </a:moveTo>
                  <a:cubicBezTo>
                    <a:pt x="315" y="1"/>
                    <a:pt x="0" y="316"/>
                    <a:pt x="0" y="694"/>
                  </a:cubicBezTo>
                  <a:lnTo>
                    <a:pt x="0" y="1040"/>
                  </a:lnTo>
                  <a:cubicBezTo>
                    <a:pt x="0" y="1261"/>
                    <a:pt x="158" y="1387"/>
                    <a:pt x="347" y="1387"/>
                  </a:cubicBezTo>
                  <a:lnTo>
                    <a:pt x="5955" y="1387"/>
                  </a:lnTo>
                  <a:cubicBezTo>
                    <a:pt x="6144" y="1356"/>
                    <a:pt x="6301" y="1198"/>
                    <a:pt x="6301" y="1040"/>
                  </a:cubicBezTo>
                  <a:lnTo>
                    <a:pt x="6301" y="694"/>
                  </a:lnTo>
                  <a:cubicBezTo>
                    <a:pt x="6301" y="316"/>
                    <a:pt x="5986" y="1"/>
                    <a:pt x="557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41" name="Google Shape;6241;p71"/>
          <p:cNvGrpSpPr/>
          <p:nvPr/>
        </p:nvGrpSpPr>
        <p:grpSpPr>
          <a:xfrm>
            <a:off x="5763092" y="3807659"/>
            <a:ext cx="352886" cy="349133"/>
            <a:chOff x="4263650" y="3963700"/>
            <a:chExt cx="298550" cy="295375"/>
          </a:xfrm>
        </p:grpSpPr>
        <p:sp>
          <p:nvSpPr>
            <p:cNvPr id="6242" name="Google Shape;6242;p71"/>
            <p:cNvSpPr/>
            <p:nvPr/>
          </p:nvSpPr>
          <p:spPr>
            <a:xfrm>
              <a:off x="4384950" y="3963700"/>
              <a:ext cx="53575" cy="51225"/>
            </a:xfrm>
            <a:custGeom>
              <a:avLst/>
              <a:gdLst/>
              <a:ahLst/>
              <a:cxnLst/>
              <a:rect l="l" t="t" r="r" b="b"/>
              <a:pathLst>
                <a:path w="2143" h="2049" extrusionOk="0">
                  <a:moveTo>
                    <a:pt x="1072" y="1"/>
                  </a:moveTo>
                  <a:cubicBezTo>
                    <a:pt x="473" y="1"/>
                    <a:pt x="1" y="473"/>
                    <a:pt x="1" y="1040"/>
                  </a:cubicBezTo>
                  <a:cubicBezTo>
                    <a:pt x="1" y="1607"/>
                    <a:pt x="473" y="2048"/>
                    <a:pt x="1072" y="2048"/>
                  </a:cubicBezTo>
                  <a:cubicBezTo>
                    <a:pt x="1670" y="2048"/>
                    <a:pt x="2143" y="1576"/>
                    <a:pt x="2143" y="1040"/>
                  </a:cubicBezTo>
                  <a:cubicBezTo>
                    <a:pt x="2143" y="442"/>
                    <a:pt x="1670" y="1"/>
                    <a:pt x="10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3" name="Google Shape;6243;p71"/>
            <p:cNvSpPr/>
            <p:nvPr/>
          </p:nvSpPr>
          <p:spPr>
            <a:xfrm>
              <a:off x="4315650" y="4136975"/>
              <a:ext cx="51200" cy="51225"/>
            </a:xfrm>
            <a:custGeom>
              <a:avLst/>
              <a:gdLst/>
              <a:ahLst/>
              <a:cxnLst/>
              <a:rect l="l" t="t" r="r" b="b"/>
              <a:pathLst>
                <a:path w="2048" h="2049" extrusionOk="0">
                  <a:moveTo>
                    <a:pt x="1040" y="1"/>
                  </a:moveTo>
                  <a:cubicBezTo>
                    <a:pt x="473" y="1"/>
                    <a:pt x="0" y="473"/>
                    <a:pt x="0" y="1040"/>
                  </a:cubicBezTo>
                  <a:cubicBezTo>
                    <a:pt x="0" y="1576"/>
                    <a:pt x="473" y="2048"/>
                    <a:pt x="1040" y="2048"/>
                  </a:cubicBezTo>
                  <a:cubicBezTo>
                    <a:pt x="1607" y="2048"/>
                    <a:pt x="2048" y="1576"/>
                    <a:pt x="2048" y="1040"/>
                  </a:cubicBezTo>
                  <a:cubicBezTo>
                    <a:pt x="2048" y="473"/>
                    <a:pt x="1607" y="1"/>
                    <a:pt x="10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4" name="Google Shape;6244;p71"/>
            <p:cNvSpPr/>
            <p:nvPr/>
          </p:nvSpPr>
          <p:spPr>
            <a:xfrm>
              <a:off x="4455850" y="4136975"/>
              <a:ext cx="51200" cy="51225"/>
            </a:xfrm>
            <a:custGeom>
              <a:avLst/>
              <a:gdLst/>
              <a:ahLst/>
              <a:cxnLst/>
              <a:rect l="l" t="t" r="r" b="b"/>
              <a:pathLst>
                <a:path w="2048" h="2049" extrusionOk="0">
                  <a:moveTo>
                    <a:pt x="1040" y="1"/>
                  </a:moveTo>
                  <a:cubicBezTo>
                    <a:pt x="473" y="1"/>
                    <a:pt x="0" y="473"/>
                    <a:pt x="0" y="1040"/>
                  </a:cubicBezTo>
                  <a:cubicBezTo>
                    <a:pt x="0" y="1576"/>
                    <a:pt x="473" y="2048"/>
                    <a:pt x="1040" y="2048"/>
                  </a:cubicBezTo>
                  <a:cubicBezTo>
                    <a:pt x="1575" y="2048"/>
                    <a:pt x="2048" y="1576"/>
                    <a:pt x="2048" y="1040"/>
                  </a:cubicBezTo>
                  <a:cubicBezTo>
                    <a:pt x="2048" y="473"/>
                    <a:pt x="1575" y="1"/>
                    <a:pt x="10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5" name="Google Shape;6245;p71"/>
            <p:cNvSpPr/>
            <p:nvPr/>
          </p:nvSpPr>
          <p:spPr>
            <a:xfrm>
              <a:off x="4263650" y="4085000"/>
              <a:ext cx="298550" cy="122100"/>
            </a:xfrm>
            <a:custGeom>
              <a:avLst/>
              <a:gdLst/>
              <a:ahLst/>
              <a:cxnLst/>
              <a:rect l="l" t="t" r="r" b="b"/>
              <a:pathLst>
                <a:path w="11942" h="4884" extrusionOk="0">
                  <a:moveTo>
                    <a:pt x="1545" y="0"/>
                  </a:moveTo>
                  <a:cubicBezTo>
                    <a:pt x="1041" y="0"/>
                    <a:pt x="599" y="347"/>
                    <a:pt x="505" y="851"/>
                  </a:cubicBezTo>
                  <a:lnTo>
                    <a:pt x="64" y="3655"/>
                  </a:lnTo>
                  <a:cubicBezTo>
                    <a:pt x="1" y="3970"/>
                    <a:pt x="95" y="4253"/>
                    <a:pt x="284" y="4474"/>
                  </a:cubicBezTo>
                  <a:cubicBezTo>
                    <a:pt x="410" y="4631"/>
                    <a:pt x="599" y="4757"/>
                    <a:pt x="788" y="4789"/>
                  </a:cubicBezTo>
                  <a:cubicBezTo>
                    <a:pt x="1009" y="4442"/>
                    <a:pt x="1324" y="4127"/>
                    <a:pt x="1639" y="3938"/>
                  </a:cubicBezTo>
                  <a:cubicBezTo>
                    <a:pt x="1513" y="3686"/>
                    <a:pt x="1419" y="3434"/>
                    <a:pt x="1419" y="3151"/>
                  </a:cubicBezTo>
                  <a:cubicBezTo>
                    <a:pt x="1419" y="2206"/>
                    <a:pt x="2206" y="1418"/>
                    <a:pt x="3151" y="1418"/>
                  </a:cubicBezTo>
                  <a:cubicBezTo>
                    <a:pt x="4097" y="1418"/>
                    <a:pt x="4884" y="2206"/>
                    <a:pt x="4884" y="3151"/>
                  </a:cubicBezTo>
                  <a:cubicBezTo>
                    <a:pt x="4884" y="3434"/>
                    <a:pt x="4821" y="3686"/>
                    <a:pt x="4695" y="3938"/>
                  </a:cubicBezTo>
                  <a:cubicBezTo>
                    <a:pt x="5042" y="4159"/>
                    <a:pt x="5325" y="4474"/>
                    <a:pt x="5577" y="4883"/>
                  </a:cubicBezTo>
                  <a:lnTo>
                    <a:pt x="6396" y="4883"/>
                  </a:lnTo>
                  <a:cubicBezTo>
                    <a:pt x="6585" y="4537"/>
                    <a:pt x="6900" y="4159"/>
                    <a:pt x="7247" y="3938"/>
                  </a:cubicBezTo>
                  <a:cubicBezTo>
                    <a:pt x="7152" y="3686"/>
                    <a:pt x="7058" y="3434"/>
                    <a:pt x="7058" y="3151"/>
                  </a:cubicBezTo>
                  <a:cubicBezTo>
                    <a:pt x="7058" y="2206"/>
                    <a:pt x="7846" y="1418"/>
                    <a:pt x="8791" y="1418"/>
                  </a:cubicBezTo>
                  <a:cubicBezTo>
                    <a:pt x="9736" y="1418"/>
                    <a:pt x="10524" y="2206"/>
                    <a:pt x="10524" y="3151"/>
                  </a:cubicBezTo>
                  <a:cubicBezTo>
                    <a:pt x="10524" y="3434"/>
                    <a:pt x="10461" y="3686"/>
                    <a:pt x="10334" y="3938"/>
                  </a:cubicBezTo>
                  <a:cubicBezTo>
                    <a:pt x="10681" y="4159"/>
                    <a:pt x="10965" y="4442"/>
                    <a:pt x="11154" y="4789"/>
                  </a:cubicBezTo>
                  <a:cubicBezTo>
                    <a:pt x="11343" y="4757"/>
                    <a:pt x="11563" y="4631"/>
                    <a:pt x="11658" y="4474"/>
                  </a:cubicBezTo>
                  <a:cubicBezTo>
                    <a:pt x="11878" y="4253"/>
                    <a:pt x="11941" y="3938"/>
                    <a:pt x="11910" y="3655"/>
                  </a:cubicBezTo>
                  <a:lnTo>
                    <a:pt x="11343" y="851"/>
                  </a:lnTo>
                  <a:cubicBezTo>
                    <a:pt x="11280" y="347"/>
                    <a:pt x="10839" y="0"/>
                    <a:pt x="1033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6" name="Google Shape;6246;p71"/>
            <p:cNvSpPr/>
            <p:nvPr/>
          </p:nvSpPr>
          <p:spPr>
            <a:xfrm>
              <a:off x="4431425" y="4196825"/>
              <a:ext cx="104000" cy="62250"/>
            </a:xfrm>
            <a:custGeom>
              <a:avLst/>
              <a:gdLst/>
              <a:ahLst/>
              <a:cxnLst/>
              <a:rect l="l" t="t" r="r" b="b"/>
              <a:pathLst>
                <a:path w="4160" h="2490" extrusionOk="0">
                  <a:moveTo>
                    <a:pt x="977" y="1"/>
                  </a:moveTo>
                  <a:cubicBezTo>
                    <a:pt x="536" y="284"/>
                    <a:pt x="189" y="694"/>
                    <a:pt x="63" y="1198"/>
                  </a:cubicBezTo>
                  <a:cubicBezTo>
                    <a:pt x="32" y="1387"/>
                    <a:pt x="0" y="1576"/>
                    <a:pt x="0" y="1797"/>
                  </a:cubicBezTo>
                  <a:lnTo>
                    <a:pt x="0" y="2143"/>
                  </a:lnTo>
                  <a:cubicBezTo>
                    <a:pt x="0" y="2332"/>
                    <a:pt x="158" y="2490"/>
                    <a:pt x="347" y="2490"/>
                  </a:cubicBezTo>
                  <a:lnTo>
                    <a:pt x="3813" y="2490"/>
                  </a:lnTo>
                  <a:cubicBezTo>
                    <a:pt x="4002" y="2490"/>
                    <a:pt x="4159" y="2332"/>
                    <a:pt x="4159" y="2143"/>
                  </a:cubicBezTo>
                  <a:lnTo>
                    <a:pt x="4159" y="1797"/>
                  </a:lnTo>
                  <a:cubicBezTo>
                    <a:pt x="4096" y="1576"/>
                    <a:pt x="4065" y="1356"/>
                    <a:pt x="4002" y="1198"/>
                  </a:cubicBezTo>
                  <a:cubicBezTo>
                    <a:pt x="3844" y="694"/>
                    <a:pt x="3529" y="284"/>
                    <a:pt x="3119" y="1"/>
                  </a:cubicBezTo>
                  <a:cubicBezTo>
                    <a:pt x="2804" y="253"/>
                    <a:pt x="2426" y="410"/>
                    <a:pt x="2048" y="410"/>
                  </a:cubicBezTo>
                  <a:cubicBezTo>
                    <a:pt x="1639" y="410"/>
                    <a:pt x="1261" y="253"/>
                    <a:pt x="97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7" name="Google Shape;6247;p71"/>
            <p:cNvSpPr/>
            <p:nvPr/>
          </p:nvSpPr>
          <p:spPr>
            <a:xfrm>
              <a:off x="4359750" y="4022775"/>
              <a:ext cx="104775" cy="44125"/>
            </a:xfrm>
            <a:custGeom>
              <a:avLst/>
              <a:gdLst/>
              <a:ahLst/>
              <a:cxnLst/>
              <a:rect l="l" t="t" r="r" b="b"/>
              <a:pathLst>
                <a:path w="4191" h="1765" extrusionOk="0">
                  <a:moveTo>
                    <a:pt x="1009" y="0"/>
                  </a:moveTo>
                  <a:cubicBezTo>
                    <a:pt x="379" y="347"/>
                    <a:pt x="0" y="1040"/>
                    <a:pt x="0" y="1765"/>
                  </a:cubicBezTo>
                  <a:lnTo>
                    <a:pt x="4191" y="1765"/>
                  </a:lnTo>
                  <a:cubicBezTo>
                    <a:pt x="4191" y="1040"/>
                    <a:pt x="3813" y="347"/>
                    <a:pt x="3214" y="0"/>
                  </a:cubicBezTo>
                  <a:cubicBezTo>
                    <a:pt x="2899" y="252"/>
                    <a:pt x="2521" y="378"/>
                    <a:pt x="2111" y="378"/>
                  </a:cubicBezTo>
                  <a:cubicBezTo>
                    <a:pt x="1733" y="378"/>
                    <a:pt x="1324" y="252"/>
                    <a:pt x="100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8" name="Google Shape;6248;p71"/>
            <p:cNvSpPr/>
            <p:nvPr/>
          </p:nvSpPr>
          <p:spPr>
            <a:xfrm>
              <a:off x="4291225" y="4196825"/>
              <a:ext cx="102425" cy="62250"/>
            </a:xfrm>
            <a:custGeom>
              <a:avLst/>
              <a:gdLst/>
              <a:ahLst/>
              <a:cxnLst/>
              <a:rect l="l" t="t" r="r" b="b"/>
              <a:pathLst>
                <a:path w="4097" h="2490" extrusionOk="0">
                  <a:moveTo>
                    <a:pt x="1009" y="1"/>
                  </a:moveTo>
                  <a:cubicBezTo>
                    <a:pt x="568" y="284"/>
                    <a:pt x="221" y="694"/>
                    <a:pt x="95" y="1198"/>
                  </a:cubicBezTo>
                  <a:cubicBezTo>
                    <a:pt x="64" y="1387"/>
                    <a:pt x="1" y="1576"/>
                    <a:pt x="1" y="1797"/>
                  </a:cubicBezTo>
                  <a:lnTo>
                    <a:pt x="1" y="2143"/>
                  </a:lnTo>
                  <a:cubicBezTo>
                    <a:pt x="1" y="2332"/>
                    <a:pt x="158" y="2490"/>
                    <a:pt x="379" y="2490"/>
                  </a:cubicBezTo>
                  <a:lnTo>
                    <a:pt x="3844" y="2490"/>
                  </a:lnTo>
                  <a:cubicBezTo>
                    <a:pt x="3939" y="2490"/>
                    <a:pt x="4096" y="2332"/>
                    <a:pt x="4096" y="2143"/>
                  </a:cubicBezTo>
                  <a:lnTo>
                    <a:pt x="4096" y="1797"/>
                  </a:lnTo>
                  <a:cubicBezTo>
                    <a:pt x="4096" y="1576"/>
                    <a:pt x="4065" y="1356"/>
                    <a:pt x="4033" y="1198"/>
                  </a:cubicBezTo>
                  <a:cubicBezTo>
                    <a:pt x="3876" y="694"/>
                    <a:pt x="3561" y="284"/>
                    <a:pt x="3120" y="1"/>
                  </a:cubicBezTo>
                  <a:cubicBezTo>
                    <a:pt x="2804" y="253"/>
                    <a:pt x="2458" y="410"/>
                    <a:pt x="2048" y="410"/>
                  </a:cubicBezTo>
                  <a:cubicBezTo>
                    <a:pt x="1670" y="410"/>
                    <a:pt x="1261" y="253"/>
                    <a:pt x="10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49" name="Google Shape;6249;p71"/>
          <p:cNvGrpSpPr/>
          <p:nvPr/>
        </p:nvGrpSpPr>
        <p:grpSpPr>
          <a:xfrm>
            <a:off x="8041429" y="2883111"/>
            <a:ext cx="226264" cy="350079"/>
            <a:chOff x="6164975" y="3211525"/>
            <a:chExt cx="191425" cy="296175"/>
          </a:xfrm>
        </p:grpSpPr>
        <p:sp>
          <p:nvSpPr>
            <p:cNvPr id="6250" name="Google Shape;6250;p71"/>
            <p:cNvSpPr/>
            <p:nvPr/>
          </p:nvSpPr>
          <p:spPr>
            <a:xfrm>
              <a:off x="6269750" y="3371400"/>
              <a:ext cx="68525" cy="84300"/>
            </a:xfrm>
            <a:custGeom>
              <a:avLst/>
              <a:gdLst/>
              <a:ahLst/>
              <a:cxnLst/>
              <a:rect l="l" t="t" r="r" b="b"/>
              <a:pathLst>
                <a:path w="2741" h="3372" extrusionOk="0">
                  <a:moveTo>
                    <a:pt x="1670" y="1"/>
                  </a:moveTo>
                  <a:cubicBezTo>
                    <a:pt x="1166" y="316"/>
                    <a:pt x="599" y="505"/>
                    <a:pt x="0" y="568"/>
                  </a:cubicBezTo>
                  <a:lnTo>
                    <a:pt x="0" y="1482"/>
                  </a:lnTo>
                  <a:lnTo>
                    <a:pt x="1890" y="3372"/>
                  </a:lnTo>
                  <a:lnTo>
                    <a:pt x="2741" y="3372"/>
                  </a:lnTo>
                  <a:lnTo>
                    <a:pt x="2741" y="3340"/>
                  </a:lnTo>
                  <a:lnTo>
                    <a:pt x="2741" y="2301"/>
                  </a:lnTo>
                  <a:cubicBezTo>
                    <a:pt x="2741" y="1356"/>
                    <a:pt x="2300" y="536"/>
                    <a:pt x="167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1" name="Google Shape;6251;p71"/>
            <p:cNvSpPr/>
            <p:nvPr/>
          </p:nvSpPr>
          <p:spPr>
            <a:xfrm>
              <a:off x="6228775" y="3424175"/>
              <a:ext cx="62250" cy="30750"/>
            </a:xfrm>
            <a:custGeom>
              <a:avLst/>
              <a:gdLst/>
              <a:ahLst/>
              <a:cxnLst/>
              <a:rect l="l" t="t" r="r" b="b"/>
              <a:pathLst>
                <a:path w="2490" h="1230" extrusionOk="0">
                  <a:moveTo>
                    <a:pt x="1229" y="1"/>
                  </a:moveTo>
                  <a:lnTo>
                    <a:pt x="1" y="1229"/>
                  </a:lnTo>
                  <a:lnTo>
                    <a:pt x="2490" y="1229"/>
                  </a:lnTo>
                  <a:lnTo>
                    <a:pt x="122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2" name="Google Shape;6252;p71"/>
            <p:cNvSpPr/>
            <p:nvPr/>
          </p:nvSpPr>
          <p:spPr>
            <a:xfrm>
              <a:off x="6182300" y="3369825"/>
              <a:ext cx="69350" cy="85100"/>
            </a:xfrm>
            <a:custGeom>
              <a:avLst/>
              <a:gdLst/>
              <a:ahLst/>
              <a:cxnLst/>
              <a:rect l="l" t="t" r="r" b="b"/>
              <a:pathLst>
                <a:path w="2774" h="3404" extrusionOk="0">
                  <a:moveTo>
                    <a:pt x="1072" y="1"/>
                  </a:moveTo>
                  <a:cubicBezTo>
                    <a:pt x="411" y="599"/>
                    <a:pt x="1" y="1419"/>
                    <a:pt x="1" y="2332"/>
                  </a:cubicBezTo>
                  <a:lnTo>
                    <a:pt x="1" y="3403"/>
                  </a:lnTo>
                  <a:lnTo>
                    <a:pt x="883" y="3403"/>
                  </a:lnTo>
                  <a:lnTo>
                    <a:pt x="2773" y="1513"/>
                  </a:lnTo>
                  <a:lnTo>
                    <a:pt x="2773" y="599"/>
                  </a:lnTo>
                  <a:cubicBezTo>
                    <a:pt x="2143" y="568"/>
                    <a:pt x="1576" y="316"/>
                    <a:pt x="10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3" name="Google Shape;6253;p71"/>
            <p:cNvSpPr/>
            <p:nvPr/>
          </p:nvSpPr>
          <p:spPr>
            <a:xfrm>
              <a:off x="6164975" y="3472225"/>
              <a:ext cx="191425" cy="35475"/>
            </a:xfrm>
            <a:custGeom>
              <a:avLst/>
              <a:gdLst/>
              <a:ahLst/>
              <a:cxnLst/>
              <a:rect l="l" t="t" r="r" b="b"/>
              <a:pathLst>
                <a:path w="7657" h="1419" extrusionOk="0">
                  <a:moveTo>
                    <a:pt x="725" y="1"/>
                  </a:moveTo>
                  <a:cubicBezTo>
                    <a:pt x="316" y="1"/>
                    <a:pt x="1" y="316"/>
                    <a:pt x="1" y="725"/>
                  </a:cubicBezTo>
                  <a:cubicBezTo>
                    <a:pt x="1" y="1103"/>
                    <a:pt x="316" y="1418"/>
                    <a:pt x="725" y="1418"/>
                  </a:cubicBezTo>
                  <a:lnTo>
                    <a:pt x="6932" y="1418"/>
                  </a:lnTo>
                  <a:cubicBezTo>
                    <a:pt x="7341" y="1418"/>
                    <a:pt x="7657" y="1103"/>
                    <a:pt x="7657" y="725"/>
                  </a:cubicBezTo>
                  <a:cubicBezTo>
                    <a:pt x="7594" y="316"/>
                    <a:pt x="7278" y="1"/>
                    <a:pt x="693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4" name="Google Shape;6254;p71"/>
            <p:cNvSpPr/>
            <p:nvPr/>
          </p:nvSpPr>
          <p:spPr>
            <a:xfrm>
              <a:off x="6164975" y="3211525"/>
              <a:ext cx="191425" cy="35475"/>
            </a:xfrm>
            <a:custGeom>
              <a:avLst/>
              <a:gdLst/>
              <a:ahLst/>
              <a:cxnLst/>
              <a:rect l="l" t="t" r="r" b="b"/>
              <a:pathLst>
                <a:path w="7657" h="1419" extrusionOk="0">
                  <a:moveTo>
                    <a:pt x="725" y="0"/>
                  </a:moveTo>
                  <a:cubicBezTo>
                    <a:pt x="316" y="0"/>
                    <a:pt x="1" y="315"/>
                    <a:pt x="1" y="725"/>
                  </a:cubicBezTo>
                  <a:cubicBezTo>
                    <a:pt x="1" y="1103"/>
                    <a:pt x="316" y="1418"/>
                    <a:pt x="725" y="1418"/>
                  </a:cubicBezTo>
                  <a:lnTo>
                    <a:pt x="6932" y="1418"/>
                  </a:lnTo>
                  <a:cubicBezTo>
                    <a:pt x="7341" y="1418"/>
                    <a:pt x="7657" y="1103"/>
                    <a:pt x="7657" y="725"/>
                  </a:cubicBezTo>
                  <a:cubicBezTo>
                    <a:pt x="7594" y="284"/>
                    <a:pt x="7278" y="0"/>
                    <a:pt x="693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5" name="Google Shape;6255;p71"/>
            <p:cNvSpPr/>
            <p:nvPr/>
          </p:nvSpPr>
          <p:spPr>
            <a:xfrm>
              <a:off x="6183100" y="3262725"/>
              <a:ext cx="155175" cy="35650"/>
            </a:xfrm>
            <a:custGeom>
              <a:avLst/>
              <a:gdLst/>
              <a:ahLst/>
              <a:cxnLst/>
              <a:rect l="l" t="t" r="r" b="b"/>
              <a:pathLst>
                <a:path w="6207" h="1426" extrusionOk="0">
                  <a:moveTo>
                    <a:pt x="0" y="0"/>
                  </a:moveTo>
                  <a:lnTo>
                    <a:pt x="0" y="441"/>
                  </a:lnTo>
                  <a:lnTo>
                    <a:pt x="568" y="788"/>
                  </a:lnTo>
                  <a:cubicBezTo>
                    <a:pt x="1355" y="1213"/>
                    <a:pt x="2237" y="1426"/>
                    <a:pt x="3112" y="1426"/>
                  </a:cubicBezTo>
                  <a:cubicBezTo>
                    <a:pt x="3986" y="1426"/>
                    <a:pt x="4852" y="1213"/>
                    <a:pt x="5608" y="788"/>
                  </a:cubicBezTo>
                  <a:lnTo>
                    <a:pt x="6207" y="441"/>
                  </a:lnTo>
                  <a:lnTo>
                    <a:pt x="62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6" name="Google Shape;6256;p71"/>
            <p:cNvSpPr/>
            <p:nvPr/>
          </p:nvSpPr>
          <p:spPr>
            <a:xfrm>
              <a:off x="6181525" y="3294225"/>
              <a:ext cx="155975" cy="74050"/>
            </a:xfrm>
            <a:custGeom>
              <a:avLst/>
              <a:gdLst/>
              <a:ahLst/>
              <a:cxnLst/>
              <a:rect l="l" t="t" r="r" b="b"/>
              <a:pathLst>
                <a:path w="6239" h="2962" extrusionOk="0">
                  <a:moveTo>
                    <a:pt x="0" y="0"/>
                  </a:moveTo>
                  <a:cubicBezTo>
                    <a:pt x="126" y="1607"/>
                    <a:pt x="1481" y="2962"/>
                    <a:pt x="3119" y="2962"/>
                  </a:cubicBezTo>
                  <a:cubicBezTo>
                    <a:pt x="4758" y="2962"/>
                    <a:pt x="6112" y="1607"/>
                    <a:pt x="6238" y="0"/>
                  </a:cubicBezTo>
                  <a:lnTo>
                    <a:pt x="6238" y="0"/>
                  </a:lnTo>
                  <a:lnTo>
                    <a:pt x="5986" y="126"/>
                  </a:lnTo>
                  <a:cubicBezTo>
                    <a:pt x="5136" y="631"/>
                    <a:pt x="4096" y="883"/>
                    <a:pt x="3119" y="883"/>
                  </a:cubicBezTo>
                  <a:cubicBezTo>
                    <a:pt x="2143" y="883"/>
                    <a:pt x="1166" y="631"/>
                    <a:pt x="252" y="12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57" name="Google Shape;6257;p71"/>
          <p:cNvGrpSpPr/>
          <p:nvPr/>
        </p:nvGrpSpPr>
        <p:grpSpPr>
          <a:xfrm>
            <a:off x="5303466" y="1531387"/>
            <a:ext cx="352886" cy="350049"/>
            <a:chOff x="946175" y="3253275"/>
            <a:chExt cx="298550" cy="296150"/>
          </a:xfrm>
        </p:grpSpPr>
        <p:sp>
          <p:nvSpPr>
            <p:cNvPr id="6258" name="Google Shape;6258;p71"/>
            <p:cNvSpPr/>
            <p:nvPr/>
          </p:nvSpPr>
          <p:spPr>
            <a:xfrm>
              <a:off x="946175" y="3253275"/>
              <a:ext cx="209550" cy="261500"/>
            </a:xfrm>
            <a:custGeom>
              <a:avLst/>
              <a:gdLst/>
              <a:ahLst/>
              <a:cxnLst/>
              <a:rect l="l" t="t" r="r" b="b"/>
              <a:pathLst>
                <a:path w="8382" h="10460" extrusionOk="0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0113"/>
                  </a:lnTo>
                  <a:cubicBezTo>
                    <a:pt x="1" y="10302"/>
                    <a:pt x="158" y="10460"/>
                    <a:pt x="348" y="10460"/>
                  </a:cubicBezTo>
                  <a:lnTo>
                    <a:pt x="694" y="10460"/>
                  </a:lnTo>
                  <a:lnTo>
                    <a:pt x="694" y="3875"/>
                  </a:lnTo>
                  <a:cubicBezTo>
                    <a:pt x="694" y="3623"/>
                    <a:pt x="820" y="3340"/>
                    <a:pt x="1009" y="3151"/>
                  </a:cubicBezTo>
                  <a:lnTo>
                    <a:pt x="3151" y="1008"/>
                  </a:lnTo>
                  <a:cubicBezTo>
                    <a:pt x="3340" y="819"/>
                    <a:pt x="3624" y="693"/>
                    <a:pt x="3908" y="693"/>
                  </a:cubicBezTo>
                  <a:lnTo>
                    <a:pt x="8381" y="693"/>
                  </a:lnTo>
                  <a:lnTo>
                    <a:pt x="8381" y="347"/>
                  </a:lnTo>
                  <a:cubicBezTo>
                    <a:pt x="8381" y="158"/>
                    <a:pt x="8224" y="0"/>
                    <a:pt x="803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9" name="Google Shape;6259;p71"/>
            <p:cNvSpPr/>
            <p:nvPr/>
          </p:nvSpPr>
          <p:spPr>
            <a:xfrm>
              <a:off x="986350" y="3293425"/>
              <a:ext cx="47300" cy="48075"/>
            </a:xfrm>
            <a:custGeom>
              <a:avLst/>
              <a:gdLst/>
              <a:ahLst/>
              <a:cxnLst/>
              <a:rect l="l" t="t" r="r" b="b"/>
              <a:pathLst>
                <a:path w="1892" h="1923" extrusionOk="0">
                  <a:moveTo>
                    <a:pt x="1891" y="1"/>
                  </a:moveTo>
                  <a:lnTo>
                    <a:pt x="1" y="1923"/>
                  </a:lnTo>
                  <a:lnTo>
                    <a:pt x="1891" y="1923"/>
                  </a:lnTo>
                  <a:lnTo>
                    <a:pt x="189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0" name="Google Shape;6260;p71"/>
            <p:cNvSpPr/>
            <p:nvPr/>
          </p:nvSpPr>
          <p:spPr>
            <a:xfrm>
              <a:off x="1051725" y="3359600"/>
              <a:ext cx="122100" cy="121325"/>
            </a:xfrm>
            <a:custGeom>
              <a:avLst/>
              <a:gdLst/>
              <a:ahLst/>
              <a:cxnLst/>
              <a:rect l="l" t="t" r="r" b="b"/>
              <a:pathLst>
                <a:path w="4884" h="4853" extrusionOk="0">
                  <a:moveTo>
                    <a:pt x="2427" y="0"/>
                  </a:moveTo>
                  <a:cubicBezTo>
                    <a:pt x="1103" y="0"/>
                    <a:pt x="1" y="1103"/>
                    <a:pt x="1" y="2426"/>
                  </a:cubicBezTo>
                  <a:cubicBezTo>
                    <a:pt x="1" y="3749"/>
                    <a:pt x="1103" y="4852"/>
                    <a:pt x="2427" y="4852"/>
                  </a:cubicBezTo>
                  <a:cubicBezTo>
                    <a:pt x="3781" y="4852"/>
                    <a:pt x="4884" y="3749"/>
                    <a:pt x="4884" y="2426"/>
                  </a:cubicBezTo>
                  <a:cubicBezTo>
                    <a:pt x="4884" y="1103"/>
                    <a:pt x="3781" y="0"/>
                    <a:pt x="24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1" name="Google Shape;6261;p71"/>
            <p:cNvSpPr/>
            <p:nvPr/>
          </p:nvSpPr>
          <p:spPr>
            <a:xfrm>
              <a:off x="980050" y="3289500"/>
              <a:ext cx="192200" cy="242600"/>
            </a:xfrm>
            <a:custGeom>
              <a:avLst/>
              <a:gdLst/>
              <a:ahLst/>
              <a:cxnLst/>
              <a:rect l="l" t="t" r="r" b="b"/>
              <a:pathLst>
                <a:path w="7688" h="9704" extrusionOk="0">
                  <a:moveTo>
                    <a:pt x="2868" y="0"/>
                  </a:moveTo>
                  <a:lnTo>
                    <a:pt x="2868" y="2426"/>
                  </a:lnTo>
                  <a:cubicBezTo>
                    <a:pt x="2868" y="2647"/>
                    <a:pt x="2679" y="2804"/>
                    <a:pt x="2490" y="2804"/>
                  </a:cubicBezTo>
                  <a:lnTo>
                    <a:pt x="1" y="2804"/>
                  </a:lnTo>
                  <a:lnTo>
                    <a:pt x="1" y="9357"/>
                  </a:lnTo>
                  <a:cubicBezTo>
                    <a:pt x="1" y="9578"/>
                    <a:pt x="190" y="9704"/>
                    <a:pt x="379" y="9704"/>
                  </a:cubicBezTo>
                  <a:lnTo>
                    <a:pt x="7341" y="9704"/>
                  </a:lnTo>
                  <a:cubicBezTo>
                    <a:pt x="7467" y="9704"/>
                    <a:pt x="7593" y="9641"/>
                    <a:pt x="7625" y="9578"/>
                  </a:cubicBezTo>
                  <a:lnTo>
                    <a:pt x="6239" y="8192"/>
                  </a:lnTo>
                  <a:cubicBezTo>
                    <a:pt x="5924" y="8318"/>
                    <a:pt x="5609" y="8349"/>
                    <a:pt x="5262" y="8349"/>
                  </a:cubicBezTo>
                  <a:cubicBezTo>
                    <a:pt x="3529" y="8349"/>
                    <a:pt x="2143" y="6931"/>
                    <a:pt x="2143" y="5230"/>
                  </a:cubicBezTo>
                  <a:cubicBezTo>
                    <a:pt x="2143" y="3529"/>
                    <a:pt x="3561" y="2111"/>
                    <a:pt x="5262" y="2111"/>
                  </a:cubicBezTo>
                  <a:cubicBezTo>
                    <a:pt x="6239" y="2111"/>
                    <a:pt x="7121" y="2584"/>
                    <a:pt x="7688" y="3308"/>
                  </a:cubicBezTo>
                  <a:lnTo>
                    <a:pt x="7688" y="347"/>
                  </a:lnTo>
                  <a:cubicBezTo>
                    <a:pt x="7688" y="158"/>
                    <a:pt x="7530" y="0"/>
                    <a:pt x="734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2" name="Google Shape;6262;p71"/>
            <p:cNvSpPr/>
            <p:nvPr/>
          </p:nvSpPr>
          <p:spPr>
            <a:xfrm>
              <a:off x="1154125" y="3460400"/>
              <a:ext cx="90600" cy="89025"/>
            </a:xfrm>
            <a:custGeom>
              <a:avLst/>
              <a:gdLst/>
              <a:ahLst/>
              <a:cxnLst/>
              <a:rect l="l" t="t" r="r" b="b"/>
              <a:pathLst>
                <a:path w="3624" h="3561" extrusionOk="0">
                  <a:moveTo>
                    <a:pt x="977" y="1"/>
                  </a:moveTo>
                  <a:cubicBezTo>
                    <a:pt x="693" y="410"/>
                    <a:pt x="378" y="757"/>
                    <a:pt x="0" y="1009"/>
                  </a:cubicBezTo>
                  <a:lnTo>
                    <a:pt x="2363" y="3372"/>
                  </a:lnTo>
                  <a:cubicBezTo>
                    <a:pt x="2489" y="3498"/>
                    <a:pt x="2662" y="3561"/>
                    <a:pt x="2840" y="3561"/>
                  </a:cubicBezTo>
                  <a:cubicBezTo>
                    <a:pt x="3017" y="3561"/>
                    <a:pt x="3198" y="3498"/>
                    <a:pt x="3340" y="3372"/>
                  </a:cubicBezTo>
                  <a:cubicBezTo>
                    <a:pt x="3623" y="3088"/>
                    <a:pt x="3623" y="2647"/>
                    <a:pt x="3340" y="2364"/>
                  </a:cubicBezTo>
                  <a:lnTo>
                    <a:pt x="97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63" name="Google Shape;6263;p71"/>
          <p:cNvGrpSpPr/>
          <p:nvPr/>
        </p:nvGrpSpPr>
        <p:grpSpPr>
          <a:xfrm>
            <a:off x="5304397" y="1973351"/>
            <a:ext cx="351024" cy="347301"/>
            <a:chOff x="946175" y="3619500"/>
            <a:chExt cx="296975" cy="293825"/>
          </a:xfrm>
        </p:grpSpPr>
        <p:sp>
          <p:nvSpPr>
            <p:cNvPr id="6264" name="Google Shape;6264;p71"/>
            <p:cNvSpPr/>
            <p:nvPr/>
          </p:nvSpPr>
          <p:spPr>
            <a:xfrm>
              <a:off x="963525" y="3619500"/>
              <a:ext cx="207950" cy="293825"/>
            </a:xfrm>
            <a:custGeom>
              <a:avLst/>
              <a:gdLst/>
              <a:ahLst/>
              <a:cxnLst/>
              <a:rect l="l" t="t" r="r" b="b"/>
              <a:pathLst>
                <a:path w="8318" h="11753" extrusionOk="0">
                  <a:moveTo>
                    <a:pt x="3828" y="2742"/>
                  </a:moveTo>
                  <a:cubicBezTo>
                    <a:pt x="3915" y="2742"/>
                    <a:pt x="4001" y="2773"/>
                    <a:pt x="4064" y="2836"/>
                  </a:cubicBezTo>
                  <a:cubicBezTo>
                    <a:pt x="4253" y="2994"/>
                    <a:pt x="4253" y="3183"/>
                    <a:pt x="4096" y="3340"/>
                  </a:cubicBezTo>
                  <a:lnTo>
                    <a:pt x="2678" y="4695"/>
                  </a:lnTo>
                  <a:cubicBezTo>
                    <a:pt x="2615" y="4790"/>
                    <a:pt x="2520" y="4821"/>
                    <a:pt x="2457" y="4821"/>
                  </a:cubicBezTo>
                  <a:cubicBezTo>
                    <a:pt x="2363" y="4821"/>
                    <a:pt x="2268" y="4790"/>
                    <a:pt x="2205" y="4695"/>
                  </a:cubicBezTo>
                  <a:lnTo>
                    <a:pt x="1512" y="4002"/>
                  </a:lnTo>
                  <a:cubicBezTo>
                    <a:pt x="1386" y="3876"/>
                    <a:pt x="1386" y="3655"/>
                    <a:pt x="1512" y="3529"/>
                  </a:cubicBezTo>
                  <a:cubicBezTo>
                    <a:pt x="1575" y="3466"/>
                    <a:pt x="1662" y="3435"/>
                    <a:pt x="1749" y="3435"/>
                  </a:cubicBezTo>
                  <a:cubicBezTo>
                    <a:pt x="1835" y="3435"/>
                    <a:pt x="1922" y="3466"/>
                    <a:pt x="1985" y="3529"/>
                  </a:cubicBezTo>
                  <a:lnTo>
                    <a:pt x="2426" y="3971"/>
                  </a:lnTo>
                  <a:lnTo>
                    <a:pt x="3592" y="2836"/>
                  </a:lnTo>
                  <a:cubicBezTo>
                    <a:pt x="3655" y="2773"/>
                    <a:pt x="3741" y="2742"/>
                    <a:pt x="3828" y="2742"/>
                  </a:cubicBezTo>
                  <a:close/>
                  <a:moveTo>
                    <a:pt x="3828" y="4790"/>
                  </a:moveTo>
                  <a:cubicBezTo>
                    <a:pt x="3915" y="4790"/>
                    <a:pt x="4001" y="4821"/>
                    <a:pt x="4064" y="4884"/>
                  </a:cubicBezTo>
                  <a:cubicBezTo>
                    <a:pt x="4253" y="5042"/>
                    <a:pt x="4253" y="5262"/>
                    <a:pt x="4096" y="5388"/>
                  </a:cubicBezTo>
                  <a:lnTo>
                    <a:pt x="2678" y="6774"/>
                  </a:lnTo>
                  <a:cubicBezTo>
                    <a:pt x="2615" y="6837"/>
                    <a:pt x="2520" y="6869"/>
                    <a:pt x="2457" y="6869"/>
                  </a:cubicBezTo>
                  <a:cubicBezTo>
                    <a:pt x="2363" y="6869"/>
                    <a:pt x="2268" y="6837"/>
                    <a:pt x="2205" y="6774"/>
                  </a:cubicBezTo>
                  <a:lnTo>
                    <a:pt x="1512" y="6050"/>
                  </a:lnTo>
                  <a:cubicBezTo>
                    <a:pt x="1386" y="5924"/>
                    <a:pt x="1386" y="5703"/>
                    <a:pt x="1512" y="5577"/>
                  </a:cubicBezTo>
                  <a:cubicBezTo>
                    <a:pt x="1575" y="5514"/>
                    <a:pt x="1662" y="5483"/>
                    <a:pt x="1749" y="5483"/>
                  </a:cubicBezTo>
                  <a:cubicBezTo>
                    <a:pt x="1835" y="5483"/>
                    <a:pt x="1922" y="5514"/>
                    <a:pt x="1985" y="5577"/>
                  </a:cubicBezTo>
                  <a:lnTo>
                    <a:pt x="2426" y="6018"/>
                  </a:lnTo>
                  <a:lnTo>
                    <a:pt x="3592" y="4884"/>
                  </a:lnTo>
                  <a:cubicBezTo>
                    <a:pt x="3655" y="4821"/>
                    <a:pt x="3741" y="4790"/>
                    <a:pt x="3828" y="4790"/>
                  </a:cubicBezTo>
                  <a:close/>
                  <a:moveTo>
                    <a:pt x="3828" y="6869"/>
                  </a:moveTo>
                  <a:cubicBezTo>
                    <a:pt x="3915" y="6869"/>
                    <a:pt x="4001" y="6900"/>
                    <a:pt x="4064" y="6963"/>
                  </a:cubicBezTo>
                  <a:cubicBezTo>
                    <a:pt x="4253" y="7121"/>
                    <a:pt x="4253" y="7342"/>
                    <a:pt x="4096" y="7468"/>
                  </a:cubicBezTo>
                  <a:lnTo>
                    <a:pt x="2678" y="8854"/>
                  </a:lnTo>
                  <a:cubicBezTo>
                    <a:pt x="2615" y="8917"/>
                    <a:pt x="2520" y="8980"/>
                    <a:pt x="2457" y="8980"/>
                  </a:cubicBezTo>
                  <a:cubicBezTo>
                    <a:pt x="2363" y="8980"/>
                    <a:pt x="2268" y="8917"/>
                    <a:pt x="2205" y="8854"/>
                  </a:cubicBezTo>
                  <a:lnTo>
                    <a:pt x="1512" y="8129"/>
                  </a:lnTo>
                  <a:cubicBezTo>
                    <a:pt x="1386" y="8003"/>
                    <a:pt x="1386" y="7783"/>
                    <a:pt x="1512" y="7657"/>
                  </a:cubicBezTo>
                  <a:cubicBezTo>
                    <a:pt x="1575" y="7594"/>
                    <a:pt x="1662" y="7562"/>
                    <a:pt x="1749" y="7562"/>
                  </a:cubicBezTo>
                  <a:cubicBezTo>
                    <a:pt x="1835" y="7562"/>
                    <a:pt x="1922" y="7594"/>
                    <a:pt x="1985" y="7657"/>
                  </a:cubicBezTo>
                  <a:lnTo>
                    <a:pt x="2426" y="8098"/>
                  </a:lnTo>
                  <a:lnTo>
                    <a:pt x="3592" y="6963"/>
                  </a:lnTo>
                  <a:cubicBezTo>
                    <a:pt x="3655" y="6900"/>
                    <a:pt x="3741" y="6869"/>
                    <a:pt x="3828" y="686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9673"/>
                  </a:lnTo>
                  <a:lnTo>
                    <a:pt x="6301" y="9673"/>
                  </a:lnTo>
                  <a:lnTo>
                    <a:pt x="6301" y="10397"/>
                  </a:lnTo>
                  <a:lnTo>
                    <a:pt x="6301" y="10744"/>
                  </a:lnTo>
                  <a:lnTo>
                    <a:pt x="6270" y="10744"/>
                  </a:lnTo>
                  <a:cubicBezTo>
                    <a:pt x="6270" y="11343"/>
                    <a:pt x="6742" y="11752"/>
                    <a:pt x="7278" y="11752"/>
                  </a:cubicBezTo>
                  <a:cubicBezTo>
                    <a:pt x="7876" y="11752"/>
                    <a:pt x="8317" y="11280"/>
                    <a:pt x="8317" y="10744"/>
                  </a:cubicBezTo>
                  <a:lnTo>
                    <a:pt x="8317" y="7972"/>
                  </a:lnTo>
                  <a:lnTo>
                    <a:pt x="7498" y="8822"/>
                  </a:lnTo>
                  <a:lnTo>
                    <a:pt x="5608" y="9547"/>
                  </a:lnTo>
                  <a:cubicBezTo>
                    <a:pt x="5497" y="9576"/>
                    <a:pt x="5390" y="9590"/>
                    <a:pt x="5288" y="9590"/>
                  </a:cubicBezTo>
                  <a:cubicBezTo>
                    <a:pt x="4954" y="9590"/>
                    <a:pt x="4674" y="9441"/>
                    <a:pt x="4505" y="9200"/>
                  </a:cubicBezTo>
                  <a:cubicBezTo>
                    <a:pt x="4316" y="8980"/>
                    <a:pt x="4222" y="8665"/>
                    <a:pt x="4316" y="8255"/>
                  </a:cubicBezTo>
                  <a:lnTo>
                    <a:pt x="5041" y="6365"/>
                  </a:lnTo>
                  <a:lnTo>
                    <a:pt x="8317" y="3088"/>
                  </a:lnTo>
                  <a:lnTo>
                    <a:pt x="8317" y="2773"/>
                  </a:lnTo>
                  <a:lnTo>
                    <a:pt x="5891" y="2773"/>
                  </a:lnTo>
                  <a:cubicBezTo>
                    <a:pt x="5671" y="2773"/>
                    <a:pt x="5513" y="2616"/>
                    <a:pt x="5513" y="2427"/>
                  </a:cubicBezTo>
                  <a:lnTo>
                    <a:pt x="551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5" name="Google Shape;6265;p71"/>
            <p:cNvSpPr/>
            <p:nvPr/>
          </p:nvSpPr>
          <p:spPr>
            <a:xfrm>
              <a:off x="1185625" y="3688025"/>
              <a:ext cx="57525" cy="55950"/>
            </a:xfrm>
            <a:custGeom>
              <a:avLst/>
              <a:gdLst/>
              <a:ahLst/>
              <a:cxnLst/>
              <a:rect l="l" t="t" r="r" b="b"/>
              <a:pathLst>
                <a:path w="2301" h="2238" extrusionOk="0">
                  <a:moveTo>
                    <a:pt x="1072" y="1"/>
                  </a:moveTo>
                  <a:cubicBezTo>
                    <a:pt x="890" y="1"/>
                    <a:pt x="709" y="64"/>
                    <a:pt x="568" y="190"/>
                  </a:cubicBezTo>
                  <a:lnTo>
                    <a:pt x="0" y="788"/>
                  </a:lnTo>
                  <a:lnTo>
                    <a:pt x="1450" y="2238"/>
                  </a:lnTo>
                  <a:lnTo>
                    <a:pt x="2048" y="1639"/>
                  </a:lnTo>
                  <a:cubicBezTo>
                    <a:pt x="2300" y="1387"/>
                    <a:pt x="2300" y="946"/>
                    <a:pt x="2048" y="662"/>
                  </a:cubicBezTo>
                  <a:lnTo>
                    <a:pt x="1576" y="190"/>
                  </a:lnTo>
                  <a:cubicBezTo>
                    <a:pt x="1434" y="64"/>
                    <a:pt x="1253" y="1"/>
                    <a:pt x="10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6" name="Google Shape;6266;p71"/>
            <p:cNvSpPr/>
            <p:nvPr/>
          </p:nvSpPr>
          <p:spPr>
            <a:xfrm>
              <a:off x="1088075" y="3795925"/>
              <a:ext cx="46375" cy="45025"/>
            </a:xfrm>
            <a:custGeom>
              <a:avLst/>
              <a:gdLst/>
              <a:ahLst/>
              <a:cxnLst/>
              <a:rect l="l" t="t" r="r" b="b"/>
              <a:pathLst>
                <a:path w="1855" h="1801" extrusionOk="0">
                  <a:moveTo>
                    <a:pt x="594" y="1"/>
                  </a:moveTo>
                  <a:lnTo>
                    <a:pt x="59" y="1387"/>
                  </a:lnTo>
                  <a:cubicBezTo>
                    <a:pt x="0" y="1621"/>
                    <a:pt x="186" y="1800"/>
                    <a:pt x="414" y="1800"/>
                  </a:cubicBezTo>
                  <a:cubicBezTo>
                    <a:pt x="432" y="1800"/>
                    <a:pt x="450" y="1799"/>
                    <a:pt x="468" y="1797"/>
                  </a:cubicBezTo>
                  <a:lnTo>
                    <a:pt x="1855" y="1261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7" name="Google Shape;6267;p71"/>
            <p:cNvSpPr/>
            <p:nvPr/>
          </p:nvSpPr>
          <p:spPr>
            <a:xfrm>
              <a:off x="1112375" y="3720325"/>
              <a:ext cx="97700" cy="97700"/>
            </a:xfrm>
            <a:custGeom>
              <a:avLst/>
              <a:gdLst/>
              <a:ahLst/>
              <a:cxnLst/>
              <a:rect l="l" t="t" r="r" b="b"/>
              <a:pathLst>
                <a:path w="3908" h="3908" extrusionOk="0">
                  <a:moveTo>
                    <a:pt x="2426" y="1"/>
                  </a:moveTo>
                  <a:lnTo>
                    <a:pt x="1" y="2458"/>
                  </a:lnTo>
                  <a:lnTo>
                    <a:pt x="1450" y="3907"/>
                  </a:lnTo>
                  <a:lnTo>
                    <a:pt x="3907" y="1481"/>
                  </a:lnTo>
                  <a:lnTo>
                    <a:pt x="242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8" name="Google Shape;6268;p71"/>
            <p:cNvSpPr/>
            <p:nvPr/>
          </p:nvSpPr>
          <p:spPr>
            <a:xfrm>
              <a:off x="1120250" y="3623450"/>
              <a:ext cx="47275" cy="47275"/>
            </a:xfrm>
            <a:custGeom>
              <a:avLst/>
              <a:gdLst/>
              <a:ahLst/>
              <a:cxnLst/>
              <a:rect l="l" t="t" r="r" b="b"/>
              <a:pathLst>
                <a:path w="1891" h="1891" extrusionOk="0">
                  <a:moveTo>
                    <a:pt x="1" y="0"/>
                  </a:moveTo>
                  <a:lnTo>
                    <a:pt x="1" y="1891"/>
                  </a:lnTo>
                  <a:lnTo>
                    <a:pt x="1891" y="189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9" name="Google Shape;6269;p71"/>
            <p:cNvSpPr/>
            <p:nvPr/>
          </p:nvSpPr>
          <p:spPr>
            <a:xfrm>
              <a:off x="946175" y="3879425"/>
              <a:ext cx="166225" cy="33900"/>
            </a:xfrm>
            <a:custGeom>
              <a:avLst/>
              <a:gdLst/>
              <a:ahLst/>
              <a:cxnLst/>
              <a:rect l="l" t="t" r="r" b="b"/>
              <a:pathLst>
                <a:path w="6649" h="1356" extrusionOk="0">
                  <a:moveTo>
                    <a:pt x="348" y="0"/>
                  </a:moveTo>
                  <a:cubicBezTo>
                    <a:pt x="158" y="0"/>
                    <a:pt x="1" y="190"/>
                    <a:pt x="1" y="347"/>
                  </a:cubicBezTo>
                  <a:lnTo>
                    <a:pt x="1" y="694"/>
                  </a:lnTo>
                  <a:cubicBezTo>
                    <a:pt x="1" y="1040"/>
                    <a:pt x="316" y="1355"/>
                    <a:pt x="694" y="1355"/>
                  </a:cubicBezTo>
                  <a:lnTo>
                    <a:pt x="6649" y="1355"/>
                  </a:lnTo>
                  <a:cubicBezTo>
                    <a:pt x="6428" y="1103"/>
                    <a:pt x="6302" y="725"/>
                    <a:pt x="6302" y="347"/>
                  </a:cubicBezTo>
                  <a:lnTo>
                    <a:pt x="630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70" name="Google Shape;6270;p71"/>
          <p:cNvGrpSpPr/>
          <p:nvPr/>
        </p:nvGrpSpPr>
        <p:grpSpPr>
          <a:xfrm>
            <a:off x="5303939" y="2417985"/>
            <a:ext cx="351940" cy="350995"/>
            <a:chOff x="944600" y="3981825"/>
            <a:chExt cx="297750" cy="296950"/>
          </a:xfrm>
        </p:grpSpPr>
        <p:sp>
          <p:nvSpPr>
            <p:cNvPr id="6271" name="Google Shape;6271;p71"/>
            <p:cNvSpPr/>
            <p:nvPr/>
          </p:nvSpPr>
          <p:spPr>
            <a:xfrm>
              <a:off x="944600" y="3981825"/>
              <a:ext cx="297750" cy="296950"/>
            </a:xfrm>
            <a:custGeom>
              <a:avLst/>
              <a:gdLst/>
              <a:ahLst/>
              <a:cxnLst/>
              <a:rect l="l" t="t" r="r" b="b"/>
              <a:pathLst>
                <a:path w="11910" h="11878" extrusionOk="0">
                  <a:moveTo>
                    <a:pt x="6333" y="1418"/>
                  </a:moveTo>
                  <a:cubicBezTo>
                    <a:pt x="8539" y="1575"/>
                    <a:pt x="10303" y="3340"/>
                    <a:pt x="10461" y="5545"/>
                  </a:cubicBezTo>
                  <a:lnTo>
                    <a:pt x="10146" y="5545"/>
                  </a:lnTo>
                  <a:cubicBezTo>
                    <a:pt x="9957" y="5545"/>
                    <a:pt x="9799" y="5702"/>
                    <a:pt x="9799" y="5892"/>
                  </a:cubicBezTo>
                  <a:cubicBezTo>
                    <a:pt x="9799" y="6081"/>
                    <a:pt x="9957" y="6238"/>
                    <a:pt x="10146" y="6238"/>
                  </a:cubicBezTo>
                  <a:lnTo>
                    <a:pt x="10461" y="6238"/>
                  </a:lnTo>
                  <a:cubicBezTo>
                    <a:pt x="10303" y="8443"/>
                    <a:pt x="8539" y="10239"/>
                    <a:pt x="6333" y="10397"/>
                  </a:cubicBezTo>
                  <a:lnTo>
                    <a:pt x="6333" y="10082"/>
                  </a:lnTo>
                  <a:cubicBezTo>
                    <a:pt x="6333" y="9861"/>
                    <a:pt x="6176" y="9704"/>
                    <a:pt x="5955" y="9704"/>
                  </a:cubicBezTo>
                  <a:cubicBezTo>
                    <a:pt x="5766" y="9704"/>
                    <a:pt x="5609" y="9861"/>
                    <a:pt x="5609" y="10082"/>
                  </a:cubicBezTo>
                  <a:lnTo>
                    <a:pt x="5609" y="10397"/>
                  </a:lnTo>
                  <a:cubicBezTo>
                    <a:pt x="3403" y="10239"/>
                    <a:pt x="1639" y="8443"/>
                    <a:pt x="1482" y="6238"/>
                  </a:cubicBezTo>
                  <a:lnTo>
                    <a:pt x="1797" y="6238"/>
                  </a:lnTo>
                  <a:cubicBezTo>
                    <a:pt x="1986" y="6238"/>
                    <a:pt x="2143" y="6081"/>
                    <a:pt x="2143" y="5892"/>
                  </a:cubicBezTo>
                  <a:cubicBezTo>
                    <a:pt x="2143" y="5702"/>
                    <a:pt x="1986" y="5545"/>
                    <a:pt x="1797" y="5545"/>
                  </a:cubicBezTo>
                  <a:lnTo>
                    <a:pt x="1482" y="5545"/>
                  </a:lnTo>
                  <a:cubicBezTo>
                    <a:pt x="1639" y="3340"/>
                    <a:pt x="3403" y="1575"/>
                    <a:pt x="5609" y="1418"/>
                  </a:cubicBezTo>
                  <a:lnTo>
                    <a:pt x="5609" y="1733"/>
                  </a:lnTo>
                  <a:cubicBezTo>
                    <a:pt x="5609" y="1922"/>
                    <a:pt x="5766" y="2079"/>
                    <a:pt x="5955" y="2079"/>
                  </a:cubicBezTo>
                  <a:cubicBezTo>
                    <a:pt x="6176" y="2079"/>
                    <a:pt x="6333" y="1922"/>
                    <a:pt x="6333" y="1733"/>
                  </a:cubicBezTo>
                  <a:lnTo>
                    <a:pt x="6333" y="1418"/>
                  </a:lnTo>
                  <a:close/>
                  <a:moveTo>
                    <a:pt x="5955" y="0"/>
                  </a:moveTo>
                  <a:cubicBezTo>
                    <a:pt x="5766" y="0"/>
                    <a:pt x="5609" y="126"/>
                    <a:pt x="5609" y="347"/>
                  </a:cubicBezTo>
                  <a:lnTo>
                    <a:pt x="5609" y="725"/>
                  </a:lnTo>
                  <a:cubicBezTo>
                    <a:pt x="2994" y="882"/>
                    <a:pt x="946" y="2962"/>
                    <a:pt x="757" y="5576"/>
                  </a:cubicBezTo>
                  <a:lnTo>
                    <a:pt x="379" y="5576"/>
                  </a:lnTo>
                  <a:cubicBezTo>
                    <a:pt x="158" y="5576"/>
                    <a:pt x="1" y="5734"/>
                    <a:pt x="1" y="5923"/>
                  </a:cubicBezTo>
                  <a:cubicBezTo>
                    <a:pt x="1" y="6112"/>
                    <a:pt x="158" y="6270"/>
                    <a:pt x="379" y="6270"/>
                  </a:cubicBezTo>
                  <a:lnTo>
                    <a:pt x="757" y="6270"/>
                  </a:lnTo>
                  <a:cubicBezTo>
                    <a:pt x="915" y="8884"/>
                    <a:pt x="2994" y="10932"/>
                    <a:pt x="5609" y="11121"/>
                  </a:cubicBezTo>
                  <a:lnTo>
                    <a:pt x="5609" y="11531"/>
                  </a:lnTo>
                  <a:cubicBezTo>
                    <a:pt x="5609" y="11720"/>
                    <a:pt x="5766" y="11877"/>
                    <a:pt x="5955" y="11877"/>
                  </a:cubicBezTo>
                  <a:cubicBezTo>
                    <a:pt x="6176" y="11877"/>
                    <a:pt x="6333" y="11720"/>
                    <a:pt x="6333" y="11531"/>
                  </a:cubicBezTo>
                  <a:lnTo>
                    <a:pt x="6333" y="11121"/>
                  </a:lnTo>
                  <a:cubicBezTo>
                    <a:pt x="8917" y="10964"/>
                    <a:pt x="10965" y="8884"/>
                    <a:pt x="11154" y="6270"/>
                  </a:cubicBezTo>
                  <a:lnTo>
                    <a:pt x="11563" y="6270"/>
                  </a:lnTo>
                  <a:cubicBezTo>
                    <a:pt x="11752" y="6270"/>
                    <a:pt x="11910" y="6112"/>
                    <a:pt x="11910" y="5923"/>
                  </a:cubicBezTo>
                  <a:cubicBezTo>
                    <a:pt x="11910" y="5734"/>
                    <a:pt x="11752" y="5576"/>
                    <a:pt x="11563" y="5576"/>
                  </a:cubicBezTo>
                  <a:lnTo>
                    <a:pt x="11154" y="5576"/>
                  </a:lnTo>
                  <a:cubicBezTo>
                    <a:pt x="10996" y="2962"/>
                    <a:pt x="8917" y="914"/>
                    <a:pt x="6333" y="725"/>
                  </a:cubicBezTo>
                  <a:lnTo>
                    <a:pt x="6333" y="347"/>
                  </a:lnTo>
                  <a:cubicBezTo>
                    <a:pt x="6333" y="126"/>
                    <a:pt x="6176" y="0"/>
                    <a:pt x="59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2" name="Google Shape;6272;p71"/>
            <p:cNvSpPr/>
            <p:nvPr/>
          </p:nvSpPr>
          <p:spPr>
            <a:xfrm>
              <a:off x="1058025" y="4155875"/>
              <a:ext cx="72500" cy="52000"/>
            </a:xfrm>
            <a:custGeom>
              <a:avLst/>
              <a:gdLst/>
              <a:ahLst/>
              <a:cxnLst/>
              <a:rect l="l" t="t" r="r" b="b"/>
              <a:pathLst>
                <a:path w="2900" h="2080" extrusionOk="0">
                  <a:moveTo>
                    <a:pt x="1418" y="1"/>
                  </a:moveTo>
                  <a:cubicBezTo>
                    <a:pt x="851" y="1"/>
                    <a:pt x="316" y="347"/>
                    <a:pt x="127" y="914"/>
                  </a:cubicBezTo>
                  <a:cubicBezTo>
                    <a:pt x="1" y="1166"/>
                    <a:pt x="1" y="1450"/>
                    <a:pt x="95" y="1765"/>
                  </a:cubicBezTo>
                  <a:cubicBezTo>
                    <a:pt x="473" y="1954"/>
                    <a:pt x="946" y="2080"/>
                    <a:pt x="1418" y="2080"/>
                  </a:cubicBezTo>
                  <a:cubicBezTo>
                    <a:pt x="1891" y="2080"/>
                    <a:pt x="2332" y="1954"/>
                    <a:pt x="2773" y="1765"/>
                  </a:cubicBezTo>
                  <a:cubicBezTo>
                    <a:pt x="2899" y="1387"/>
                    <a:pt x="2805" y="946"/>
                    <a:pt x="2616" y="599"/>
                  </a:cubicBezTo>
                  <a:cubicBezTo>
                    <a:pt x="2332" y="221"/>
                    <a:pt x="1891" y="1"/>
                    <a:pt x="14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3" name="Google Shape;6273;p71"/>
            <p:cNvSpPr/>
            <p:nvPr/>
          </p:nvSpPr>
          <p:spPr>
            <a:xfrm>
              <a:off x="1076150" y="4103900"/>
              <a:ext cx="35475" cy="35475"/>
            </a:xfrm>
            <a:custGeom>
              <a:avLst/>
              <a:gdLst/>
              <a:ahLst/>
              <a:cxnLst/>
              <a:rect l="l" t="t" r="r" b="b"/>
              <a:pathLst>
                <a:path w="1419" h="1419" extrusionOk="0">
                  <a:moveTo>
                    <a:pt x="693" y="0"/>
                  </a:moveTo>
                  <a:cubicBezTo>
                    <a:pt x="315" y="0"/>
                    <a:pt x="0" y="315"/>
                    <a:pt x="0" y="693"/>
                  </a:cubicBezTo>
                  <a:cubicBezTo>
                    <a:pt x="0" y="1103"/>
                    <a:pt x="315" y="1418"/>
                    <a:pt x="693" y="1418"/>
                  </a:cubicBezTo>
                  <a:cubicBezTo>
                    <a:pt x="1103" y="1355"/>
                    <a:pt x="1418" y="1040"/>
                    <a:pt x="1418" y="693"/>
                  </a:cubicBezTo>
                  <a:cubicBezTo>
                    <a:pt x="1418" y="315"/>
                    <a:pt x="1103" y="0"/>
                    <a:pt x="69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4" name="Google Shape;6274;p71"/>
            <p:cNvSpPr/>
            <p:nvPr/>
          </p:nvSpPr>
          <p:spPr>
            <a:xfrm>
              <a:off x="1016275" y="4051125"/>
              <a:ext cx="155975" cy="137075"/>
            </a:xfrm>
            <a:custGeom>
              <a:avLst/>
              <a:gdLst/>
              <a:ahLst/>
              <a:cxnLst/>
              <a:rect l="l" t="t" r="r" b="b"/>
              <a:pathLst>
                <a:path w="6239" h="5483" extrusionOk="0">
                  <a:moveTo>
                    <a:pt x="3088" y="1"/>
                  </a:moveTo>
                  <a:cubicBezTo>
                    <a:pt x="1356" y="1"/>
                    <a:pt x="1" y="1387"/>
                    <a:pt x="1" y="3120"/>
                  </a:cubicBezTo>
                  <a:cubicBezTo>
                    <a:pt x="1" y="4033"/>
                    <a:pt x="379" y="4852"/>
                    <a:pt x="1041" y="5451"/>
                  </a:cubicBezTo>
                  <a:cubicBezTo>
                    <a:pt x="1041" y="5262"/>
                    <a:pt x="1104" y="5041"/>
                    <a:pt x="1167" y="4852"/>
                  </a:cubicBezTo>
                  <a:cubicBezTo>
                    <a:pt x="1324" y="4380"/>
                    <a:pt x="1671" y="4002"/>
                    <a:pt x="2112" y="3750"/>
                  </a:cubicBezTo>
                  <a:cubicBezTo>
                    <a:pt x="1891" y="3498"/>
                    <a:pt x="1734" y="3151"/>
                    <a:pt x="1734" y="2804"/>
                  </a:cubicBezTo>
                  <a:cubicBezTo>
                    <a:pt x="1734" y="2048"/>
                    <a:pt x="2364" y="1418"/>
                    <a:pt x="3088" y="1418"/>
                  </a:cubicBezTo>
                  <a:cubicBezTo>
                    <a:pt x="3845" y="1418"/>
                    <a:pt x="4475" y="2048"/>
                    <a:pt x="4475" y="2804"/>
                  </a:cubicBezTo>
                  <a:cubicBezTo>
                    <a:pt x="4475" y="3151"/>
                    <a:pt x="4317" y="3529"/>
                    <a:pt x="4097" y="3750"/>
                  </a:cubicBezTo>
                  <a:cubicBezTo>
                    <a:pt x="4349" y="3907"/>
                    <a:pt x="4632" y="4128"/>
                    <a:pt x="4790" y="4411"/>
                  </a:cubicBezTo>
                  <a:cubicBezTo>
                    <a:pt x="4979" y="4726"/>
                    <a:pt x="5105" y="5073"/>
                    <a:pt x="5136" y="5482"/>
                  </a:cubicBezTo>
                  <a:cubicBezTo>
                    <a:pt x="5766" y="4884"/>
                    <a:pt x="6207" y="4096"/>
                    <a:pt x="6207" y="3151"/>
                  </a:cubicBezTo>
                  <a:cubicBezTo>
                    <a:pt x="6239" y="1418"/>
                    <a:pt x="4821" y="1"/>
                    <a:pt x="308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75" name="Google Shape;6275;p71"/>
          <p:cNvGrpSpPr/>
          <p:nvPr/>
        </p:nvGrpSpPr>
        <p:grpSpPr>
          <a:xfrm>
            <a:off x="7520875" y="1531845"/>
            <a:ext cx="350079" cy="349133"/>
            <a:chOff x="2768750" y="3227275"/>
            <a:chExt cx="296175" cy="295375"/>
          </a:xfrm>
        </p:grpSpPr>
        <p:sp>
          <p:nvSpPr>
            <p:cNvPr id="6276" name="Google Shape;6276;p71"/>
            <p:cNvSpPr/>
            <p:nvPr/>
          </p:nvSpPr>
          <p:spPr>
            <a:xfrm>
              <a:off x="2882950" y="3227275"/>
              <a:ext cx="68550" cy="69325"/>
            </a:xfrm>
            <a:custGeom>
              <a:avLst/>
              <a:gdLst/>
              <a:ahLst/>
              <a:cxnLst/>
              <a:rect l="l" t="t" r="r" b="b"/>
              <a:pathLst>
                <a:path w="2742" h="2773" extrusionOk="0">
                  <a:moveTo>
                    <a:pt x="1355" y="1"/>
                  </a:moveTo>
                  <a:cubicBezTo>
                    <a:pt x="631" y="1"/>
                    <a:pt x="1" y="631"/>
                    <a:pt x="1" y="1387"/>
                  </a:cubicBezTo>
                  <a:cubicBezTo>
                    <a:pt x="1" y="2143"/>
                    <a:pt x="631" y="2773"/>
                    <a:pt x="1355" y="2773"/>
                  </a:cubicBezTo>
                  <a:cubicBezTo>
                    <a:pt x="2111" y="2773"/>
                    <a:pt x="2742" y="2174"/>
                    <a:pt x="2742" y="1387"/>
                  </a:cubicBezTo>
                  <a:cubicBezTo>
                    <a:pt x="2742" y="631"/>
                    <a:pt x="2111" y="1"/>
                    <a:pt x="135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7" name="Google Shape;6277;p71"/>
            <p:cNvSpPr/>
            <p:nvPr/>
          </p:nvSpPr>
          <p:spPr>
            <a:xfrm>
              <a:off x="2856175" y="3436000"/>
              <a:ext cx="17350" cy="34675"/>
            </a:xfrm>
            <a:custGeom>
              <a:avLst/>
              <a:gdLst/>
              <a:ahLst/>
              <a:cxnLst/>
              <a:rect l="l" t="t" r="r" b="b"/>
              <a:pathLst>
                <a:path w="694" h="1387" extrusionOk="0">
                  <a:moveTo>
                    <a:pt x="0" y="0"/>
                  </a:moveTo>
                  <a:lnTo>
                    <a:pt x="0" y="1386"/>
                  </a:lnTo>
                  <a:lnTo>
                    <a:pt x="694" y="1386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8" name="Google Shape;6278;p71"/>
            <p:cNvSpPr/>
            <p:nvPr/>
          </p:nvSpPr>
          <p:spPr>
            <a:xfrm>
              <a:off x="2890050" y="3436000"/>
              <a:ext cx="18125" cy="34675"/>
            </a:xfrm>
            <a:custGeom>
              <a:avLst/>
              <a:gdLst/>
              <a:ahLst/>
              <a:cxnLst/>
              <a:rect l="l" t="t" r="r" b="b"/>
              <a:pathLst>
                <a:path w="725" h="1387" extrusionOk="0">
                  <a:moveTo>
                    <a:pt x="0" y="0"/>
                  </a:moveTo>
                  <a:lnTo>
                    <a:pt x="0" y="1386"/>
                  </a:lnTo>
                  <a:lnTo>
                    <a:pt x="725" y="1386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9" name="Google Shape;6279;p71"/>
            <p:cNvSpPr/>
            <p:nvPr/>
          </p:nvSpPr>
          <p:spPr>
            <a:xfrm>
              <a:off x="2821525" y="3436000"/>
              <a:ext cx="17350" cy="34675"/>
            </a:xfrm>
            <a:custGeom>
              <a:avLst/>
              <a:gdLst/>
              <a:ahLst/>
              <a:cxnLst/>
              <a:rect l="l" t="t" r="r" b="b"/>
              <a:pathLst>
                <a:path w="694" h="1387" extrusionOk="0">
                  <a:moveTo>
                    <a:pt x="0" y="0"/>
                  </a:moveTo>
                  <a:lnTo>
                    <a:pt x="0" y="1386"/>
                  </a:lnTo>
                  <a:lnTo>
                    <a:pt x="693" y="1386"/>
                  </a:lnTo>
                  <a:lnTo>
                    <a:pt x="69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0" name="Google Shape;6280;p71"/>
            <p:cNvSpPr/>
            <p:nvPr/>
          </p:nvSpPr>
          <p:spPr>
            <a:xfrm>
              <a:off x="2924700" y="3436000"/>
              <a:ext cx="34675" cy="34675"/>
            </a:xfrm>
            <a:custGeom>
              <a:avLst/>
              <a:gdLst/>
              <a:ahLst/>
              <a:cxnLst/>
              <a:rect l="l" t="t" r="r" b="b"/>
              <a:pathLst>
                <a:path w="1387" h="1387" extrusionOk="0">
                  <a:moveTo>
                    <a:pt x="0" y="0"/>
                  </a:moveTo>
                  <a:lnTo>
                    <a:pt x="0" y="1386"/>
                  </a:lnTo>
                  <a:lnTo>
                    <a:pt x="1387" y="1386"/>
                  </a:lnTo>
                  <a:lnTo>
                    <a:pt x="138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1" name="Google Shape;6281;p71"/>
            <p:cNvSpPr/>
            <p:nvPr/>
          </p:nvSpPr>
          <p:spPr>
            <a:xfrm>
              <a:off x="2768750" y="3384800"/>
              <a:ext cx="244175" cy="137850"/>
            </a:xfrm>
            <a:custGeom>
              <a:avLst/>
              <a:gdLst/>
              <a:ahLst/>
              <a:cxnLst/>
              <a:rect l="l" t="t" r="r" b="b"/>
              <a:pathLst>
                <a:path w="9767" h="5514" extrusionOk="0">
                  <a:moveTo>
                    <a:pt x="7971" y="1387"/>
                  </a:moveTo>
                  <a:cubicBezTo>
                    <a:pt x="8192" y="1387"/>
                    <a:pt x="8349" y="1544"/>
                    <a:pt x="8349" y="1733"/>
                  </a:cubicBezTo>
                  <a:lnTo>
                    <a:pt x="8349" y="3813"/>
                  </a:lnTo>
                  <a:cubicBezTo>
                    <a:pt x="8349" y="4033"/>
                    <a:pt x="8192" y="4191"/>
                    <a:pt x="7971" y="4191"/>
                  </a:cubicBezTo>
                  <a:lnTo>
                    <a:pt x="1765" y="4191"/>
                  </a:lnTo>
                  <a:cubicBezTo>
                    <a:pt x="1576" y="4191"/>
                    <a:pt x="1418" y="4033"/>
                    <a:pt x="1418" y="3813"/>
                  </a:cubicBezTo>
                  <a:lnTo>
                    <a:pt x="1418" y="1733"/>
                  </a:lnTo>
                  <a:cubicBezTo>
                    <a:pt x="1418" y="1544"/>
                    <a:pt x="1576" y="1387"/>
                    <a:pt x="1765" y="1387"/>
                  </a:cubicBezTo>
                  <a:close/>
                  <a:moveTo>
                    <a:pt x="1040" y="0"/>
                  </a:moveTo>
                  <a:cubicBezTo>
                    <a:pt x="473" y="0"/>
                    <a:pt x="32" y="473"/>
                    <a:pt x="32" y="1040"/>
                  </a:cubicBezTo>
                  <a:lnTo>
                    <a:pt x="32" y="4506"/>
                  </a:lnTo>
                  <a:cubicBezTo>
                    <a:pt x="0" y="5073"/>
                    <a:pt x="473" y="5514"/>
                    <a:pt x="1040" y="5514"/>
                  </a:cubicBezTo>
                  <a:lnTo>
                    <a:pt x="8727" y="5514"/>
                  </a:lnTo>
                  <a:cubicBezTo>
                    <a:pt x="9326" y="5514"/>
                    <a:pt x="9767" y="5041"/>
                    <a:pt x="9767" y="4506"/>
                  </a:cubicBezTo>
                  <a:lnTo>
                    <a:pt x="9767" y="1040"/>
                  </a:lnTo>
                  <a:cubicBezTo>
                    <a:pt x="9767" y="442"/>
                    <a:pt x="9294" y="0"/>
                    <a:pt x="87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2" name="Google Shape;6282;p71"/>
            <p:cNvSpPr/>
            <p:nvPr/>
          </p:nvSpPr>
          <p:spPr>
            <a:xfrm>
              <a:off x="3030250" y="3419450"/>
              <a:ext cx="34675" cy="68550"/>
            </a:xfrm>
            <a:custGeom>
              <a:avLst/>
              <a:gdLst/>
              <a:ahLst/>
              <a:cxnLst/>
              <a:rect l="l" t="t" r="r" b="b"/>
              <a:pathLst>
                <a:path w="1387" h="2742" extrusionOk="0">
                  <a:moveTo>
                    <a:pt x="0" y="1"/>
                  </a:moveTo>
                  <a:lnTo>
                    <a:pt x="0" y="2742"/>
                  </a:lnTo>
                  <a:lnTo>
                    <a:pt x="1040" y="2742"/>
                  </a:lnTo>
                  <a:cubicBezTo>
                    <a:pt x="1229" y="2742"/>
                    <a:pt x="1386" y="2584"/>
                    <a:pt x="1386" y="2395"/>
                  </a:cubicBezTo>
                  <a:lnTo>
                    <a:pt x="1386" y="347"/>
                  </a:lnTo>
                  <a:cubicBezTo>
                    <a:pt x="1386" y="158"/>
                    <a:pt x="1229" y="1"/>
                    <a:pt x="10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3" name="Google Shape;6283;p71"/>
            <p:cNvSpPr/>
            <p:nvPr/>
          </p:nvSpPr>
          <p:spPr>
            <a:xfrm>
              <a:off x="2856175" y="3294225"/>
              <a:ext cx="122100" cy="73275"/>
            </a:xfrm>
            <a:custGeom>
              <a:avLst/>
              <a:gdLst/>
              <a:ahLst/>
              <a:cxnLst/>
              <a:rect l="l" t="t" r="r" b="b"/>
              <a:pathLst>
                <a:path w="4884" h="2931" extrusionOk="0">
                  <a:moveTo>
                    <a:pt x="820" y="0"/>
                  </a:moveTo>
                  <a:cubicBezTo>
                    <a:pt x="316" y="473"/>
                    <a:pt x="0" y="1103"/>
                    <a:pt x="0" y="1828"/>
                  </a:cubicBezTo>
                  <a:lnTo>
                    <a:pt x="0" y="2552"/>
                  </a:lnTo>
                  <a:cubicBezTo>
                    <a:pt x="0" y="2773"/>
                    <a:pt x="158" y="2930"/>
                    <a:pt x="347" y="2930"/>
                  </a:cubicBezTo>
                  <a:lnTo>
                    <a:pt x="4506" y="2930"/>
                  </a:lnTo>
                  <a:cubicBezTo>
                    <a:pt x="4726" y="2930"/>
                    <a:pt x="4884" y="2773"/>
                    <a:pt x="4884" y="2552"/>
                  </a:cubicBezTo>
                  <a:lnTo>
                    <a:pt x="4884" y="1828"/>
                  </a:lnTo>
                  <a:cubicBezTo>
                    <a:pt x="4884" y="1103"/>
                    <a:pt x="4569" y="441"/>
                    <a:pt x="4033" y="0"/>
                  </a:cubicBezTo>
                  <a:cubicBezTo>
                    <a:pt x="3655" y="473"/>
                    <a:pt x="3088" y="788"/>
                    <a:pt x="2426" y="788"/>
                  </a:cubicBezTo>
                  <a:cubicBezTo>
                    <a:pt x="1765" y="788"/>
                    <a:pt x="1198" y="473"/>
                    <a:pt x="82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84" name="Google Shape;6284;p71"/>
          <p:cNvGrpSpPr/>
          <p:nvPr/>
        </p:nvGrpSpPr>
        <p:grpSpPr>
          <a:xfrm>
            <a:off x="7541826" y="1972717"/>
            <a:ext cx="308177" cy="348572"/>
            <a:chOff x="2786075" y="3591800"/>
            <a:chExt cx="260725" cy="294900"/>
          </a:xfrm>
        </p:grpSpPr>
        <p:sp>
          <p:nvSpPr>
            <p:cNvPr id="6285" name="Google Shape;6285;p71"/>
            <p:cNvSpPr/>
            <p:nvPr/>
          </p:nvSpPr>
          <p:spPr>
            <a:xfrm>
              <a:off x="2898700" y="3677000"/>
              <a:ext cx="35475" cy="35475"/>
            </a:xfrm>
            <a:custGeom>
              <a:avLst/>
              <a:gdLst/>
              <a:ahLst/>
              <a:cxnLst/>
              <a:rect l="l" t="t" r="r" b="b"/>
              <a:pathLst>
                <a:path w="1419" h="1419" extrusionOk="0">
                  <a:moveTo>
                    <a:pt x="694" y="1"/>
                  </a:moveTo>
                  <a:cubicBezTo>
                    <a:pt x="316" y="1"/>
                    <a:pt x="1" y="316"/>
                    <a:pt x="1" y="725"/>
                  </a:cubicBezTo>
                  <a:cubicBezTo>
                    <a:pt x="1" y="1103"/>
                    <a:pt x="316" y="1418"/>
                    <a:pt x="694" y="1418"/>
                  </a:cubicBezTo>
                  <a:cubicBezTo>
                    <a:pt x="1103" y="1418"/>
                    <a:pt x="1418" y="1103"/>
                    <a:pt x="1418" y="725"/>
                  </a:cubicBezTo>
                  <a:cubicBezTo>
                    <a:pt x="1418" y="316"/>
                    <a:pt x="1103" y="1"/>
                    <a:pt x="69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6" name="Google Shape;6286;p71"/>
            <p:cNvSpPr/>
            <p:nvPr/>
          </p:nvSpPr>
          <p:spPr>
            <a:xfrm>
              <a:off x="2883750" y="3729775"/>
              <a:ext cx="66975" cy="33900"/>
            </a:xfrm>
            <a:custGeom>
              <a:avLst/>
              <a:gdLst/>
              <a:ahLst/>
              <a:cxnLst/>
              <a:rect l="l" t="t" r="r" b="b"/>
              <a:pathLst>
                <a:path w="2679" h="1356" extrusionOk="0">
                  <a:moveTo>
                    <a:pt x="1323" y="1"/>
                  </a:moveTo>
                  <a:cubicBezTo>
                    <a:pt x="693" y="1"/>
                    <a:pt x="189" y="379"/>
                    <a:pt x="0" y="977"/>
                  </a:cubicBezTo>
                  <a:cubicBezTo>
                    <a:pt x="378" y="1198"/>
                    <a:pt x="819" y="1355"/>
                    <a:pt x="1323" y="1355"/>
                  </a:cubicBezTo>
                  <a:cubicBezTo>
                    <a:pt x="1796" y="1355"/>
                    <a:pt x="2269" y="1198"/>
                    <a:pt x="2678" y="977"/>
                  </a:cubicBezTo>
                  <a:cubicBezTo>
                    <a:pt x="2489" y="410"/>
                    <a:pt x="1922" y="1"/>
                    <a:pt x="132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7" name="Google Shape;6287;p71"/>
            <p:cNvSpPr/>
            <p:nvPr/>
          </p:nvSpPr>
          <p:spPr>
            <a:xfrm>
              <a:off x="2855375" y="3643150"/>
              <a:ext cx="122125" cy="98475"/>
            </a:xfrm>
            <a:custGeom>
              <a:avLst/>
              <a:gdLst/>
              <a:ahLst/>
              <a:cxnLst/>
              <a:rect l="l" t="t" r="r" b="b"/>
              <a:pathLst>
                <a:path w="4885" h="3939" extrusionOk="0">
                  <a:moveTo>
                    <a:pt x="2458" y="0"/>
                  </a:moveTo>
                  <a:cubicBezTo>
                    <a:pt x="1198" y="0"/>
                    <a:pt x="222" y="977"/>
                    <a:pt x="64" y="2079"/>
                  </a:cubicBezTo>
                  <a:cubicBezTo>
                    <a:pt x="1" y="2741"/>
                    <a:pt x="159" y="3371"/>
                    <a:pt x="600" y="3938"/>
                  </a:cubicBezTo>
                  <a:cubicBezTo>
                    <a:pt x="820" y="3529"/>
                    <a:pt x="1135" y="3214"/>
                    <a:pt x="1482" y="3025"/>
                  </a:cubicBezTo>
                  <a:cubicBezTo>
                    <a:pt x="1230" y="2772"/>
                    <a:pt x="1072" y="2426"/>
                    <a:pt x="1072" y="2079"/>
                  </a:cubicBezTo>
                  <a:cubicBezTo>
                    <a:pt x="1072" y="1323"/>
                    <a:pt x="1734" y="693"/>
                    <a:pt x="2458" y="693"/>
                  </a:cubicBezTo>
                  <a:cubicBezTo>
                    <a:pt x="3214" y="693"/>
                    <a:pt x="3845" y="1323"/>
                    <a:pt x="3845" y="2079"/>
                  </a:cubicBezTo>
                  <a:cubicBezTo>
                    <a:pt x="3845" y="2426"/>
                    <a:pt x="3687" y="2772"/>
                    <a:pt x="3435" y="3025"/>
                  </a:cubicBezTo>
                  <a:cubicBezTo>
                    <a:pt x="3845" y="3214"/>
                    <a:pt x="4128" y="3529"/>
                    <a:pt x="4317" y="3938"/>
                  </a:cubicBezTo>
                  <a:cubicBezTo>
                    <a:pt x="4695" y="3466"/>
                    <a:pt x="4853" y="2930"/>
                    <a:pt x="4853" y="2394"/>
                  </a:cubicBezTo>
                  <a:cubicBezTo>
                    <a:pt x="4884" y="1103"/>
                    <a:pt x="3813" y="0"/>
                    <a:pt x="245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8" name="Google Shape;6288;p71"/>
            <p:cNvSpPr/>
            <p:nvPr/>
          </p:nvSpPr>
          <p:spPr>
            <a:xfrm>
              <a:off x="2801050" y="3591800"/>
              <a:ext cx="229225" cy="258500"/>
            </a:xfrm>
            <a:custGeom>
              <a:avLst/>
              <a:gdLst/>
              <a:ahLst/>
              <a:cxnLst/>
              <a:rect l="l" t="t" r="r" b="b"/>
              <a:pathLst>
                <a:path w="9169" h="10340" extrusionOk="0">
                  <a:moveTo>
                    <a:pt x="4679" y="1327"/>
                  </a:moveTo>
                  <a:cubicBezTo>
                    <a:pt x="6369" y="1327"/>
                    <a:pt x="7750" y="2741"/>
                    <a:pt x="7750" y="4448"/>
                  </a:cubicBezTo>
                  <a:cubicBezTo>
                    <a:pt x="7750" y="6244"/>
                    <a:pt x="6301" y="7599"/>
                    <a:pt x="4631" y="7599"/>
                  </a:cubicBezTo>
                  <a:cubicBezTo>
                    <a:pt x="2836" y="7599"/>
                    <a:pt x="1292" y="5961"/>
                    <a:pt x="1575" y="4039"/>
                  </a:cubicBezTo>
                  <a:cubicBezTo>
                    <a:pt x="1764" y="2716"/>
                    <a:pt x="2867" y="1550"/>
                    <a:pt x="4222" y="1361"/>
                  </a:cubicBezTo>
                  <a:cubicBezTo>
                    <a:pt x="4376" y="1338"/>
                    <a:pt x="4529" y="1327"/>
                    <a:pt x="4679" y="1327"/>
                  </a:cubicBezTo>
                  <a:close/>
                  <a:moveTo>
                    <a:pt x="4597" y="0"/>
                  </a:moveTo>
                  <a:cubicBezTo>
                    <a:pt x="4401" y="0"/>
                    <a:pt x="4202" y="13"/>
                    <a:pt x="4001" y="38"/>
                  </a:cubicBezTo>
                  <a:cubicBezTo>
                    <a:pt x="1985" y="290"/>
                    <a:pt x="378" y="1928"/>
                    <a:pt x="158" y="3913"/>
                  </a:cubicBezTo>
                  <a:cubicBezTo>
                    <a:pt x="0" y="5110"/>
                    <a:pt x="315" y="6244"/>
                    <a:pt x="1008" y="7189"/>
                  </a:cubicBezTo>
                  <a:cubicBezTo>
                    <a:pt x="1197" y="7473"/>
                    <a:pt x="1449" y="7756"/>
                    <a:pt x="1670" y="7945"/>
                  </a:cubicBezTo>
                  <a:lnTo>
                    <a:pt x="4411" y="10277"/>
                  </a:lnTo>
                  <a:cubicBezTo>
                    <a:pt x="4474" y="10308"/>
                    <a:pt x="4568" y="10340"/>
                    <a:pt x="4631" y="10340"/>
                  </a:cubicBezTo>
                  <a:cubicBezTo>
                    <a:pt x="4726" y="10340"/>
                    <a:pt x="4789" y="10308"/>
                    <a:pt x="4883" y="10277"/>
                  </a:cubicBezTo>
                  <a:lnTo>
                    <a:pt x="7593" y="7945"/>
                  </a:lnTo>
                  <a:cubicBezTo>
                    <a:pt x="7845" y="7756"/>
                    <a:pt x="8065" y="7473"/>
                    <a:pt x="8254" y="7189"/>
                  </a:cubicBezTo>
                  <a:cubicBezTo>
                    <a:pt x="8853" y="6402"/>
                    <a:pt x="9168" y="5457"/>
                    <a:pt x="9168" y="4480"/>
                  </a:cubicBezTo>
                  <a:cubicBezTo>
                    <a:pt x="9139" y="1996"/>
                    <a:pt x="7104" y="0"/>
                    <a:pt x="459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9" name="Google Shape;6289;p71"/>
            <p:cNvSpPr/>
            <p:nvPr/>
          </p:nvSpPr>
          <p:spPr>
            <a:xfrm>
              <a:off x="2786075" y="3800675"/>
              <a:ext cx="260725" cy="86025"/>
            </a:xfrm>
            <a:custGeom>
              <a:avLst/>
              <a:gdLst/>
              <a:ahLst/>
              <a:cxnLst/>
              <a:rect l="l" t="t" r="r" b="b"/>
              <a:pathLst>
                <a:path w="10429" h="3441" extrusionOk="0">
                  <a:moveTo>
                    <a:pt x="1702" y="0"/>
                  </a:moveTo>
                  <a:cubicBezTo>
                    <a:pt x="1576" y="0"/>
                    <a:pt x="1513" y="63"/>
                    <a:pt x="1418" y="189"/>
                  </a:cubicBezTo>
                  <a:lnTo>
                    <a:pt x="32" y="2930"/>
                  </a:lnTo>
                  <a:cubicBezTo>
                    <a:pt x="1" y="3056"/>
                    <a:pt x="1" y="3213"/>
                    <a:pt x="32" y="3308"/>
                  </a:cubicBezTo>
                  <a:cubicBezTo>
                    <a:pt x="95" y="3371"/>
                    <a:pt x="190" y="3434"/>
                    <a:pt x="316" y="3434"/>
                  </a:cubicBezTo>
                  <a:lnTo>
                    <a:pt x="10019" y="3434"/>
                  </a:lnTo>
                  <a:cubicBezTo>
                    <a:pt x="10045" y="3438"/>
                    <a:pt x="10070" y="3440"/>
                    <a:pt x="10093" y="3440"/>
                  </a:cubicBezTo>
                  <a:cubicBezTo>
                    <a:pt x="10241" y="3440"/>
                    <a:pt x="10338" y="3362"/>
                    <a:pt x="10366" y="3308"/>
                  </a:cubicBezTo>
                  <a:cubicBezTo>
                    <a:pt x="10429" y="3182"/>
                    <a:pt x="10429" y="3056"/>
                    <a:pt x="10366" y="2930"/>
                  </a:cubicBezTo>
                  <a:lnTo>
                    <a:pt x="8979" y="189"/>
                  </a:lnTo>
                  <a:cubicBezTo>
                    <a:pt x="8948" y="63"/>
                    <a:pt x="8822" y="32"/>
                    <a:pt x="8696" y="0"/>
                  </a:cubicBezTo>
                  <a:lnTo>
                    <a:pt x="8601" y="95"/>
                  </a:lnTo>
                  <a:lnTo>
                    <a:pt x="5860" y="2426"/>
                  </a:lnTo>
                  <a:cubicBezTo>
                    <a:pt x="5671" y="2583"/>
                    <a:pt x="5451" y="2678"/>
                    <a:pt x="5199" y="2678"/>
                  </a:cubicBezTo>
                  <a:cubicBezTo>
                    <a:pt x="4978" y="2678"/>
                    <a:pt x="4726" y="2583"/>
                    <a:pt x="4537" y="2426"/>
                  </a:cubicBezTo>
                  <a:lnTo>
                    <a:pt x="1828" y="95"/>
                  </a:lnTo>
                  <a:lnTo>
                    <a:pt x="170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90" name="Google Shape;6290;p71"/>
          <p:cNvGrpSpPr/>
          <p:nvPr/>
        </p:nvGrpSpPr>
        <p:grpSpPr>
          <a:xfrm>
            <a:off x="7582324" y="2418444"/>
            <a:ext cx="227180" cy="350079"/>
            <a:chOff x="2819150" y="3955025"/>
            <a:chExt cx="192200" cy="296175"/>
          </a:xfrm>
        </p:grpSpPr>
        <p:sp>
          <p:nvSpPr>
            <p:cNvPr id="6291" name="Google Shape;6291;p71"/>
            <p:cNvSpPr/>
            <p:nvPr/>
          </p:nvSpPr>
          <p:spPr>
            <a:xfrm>
              <a:off x="2856175" y="4007025"/>
              <a:ext cx="122100" cy="70125"/>
            </a:xfrm>
            <a:custGeom>
              <a:avLst/>
              <a:gdLst/>
              <a:ahLst/>
              <a:cxnLst/>
              <a:rect l="l" t="t" r="r" b="b"/>
              <a:pathLst>
                <a:path w="4884" h="2805" extrusionOk="0">
                  <a:moveTo>
                    <a:pt x="1324" y="0"/>
                  </a:moveTo>
                  <a:cubicBezTo>
                    <a:pt x="631" y="0"/>
                    <a:pt x="127" y="725"/>
                    <a:pt x="347" y="1386"/>
                  </a:cubicBezTo>
                  <a:lnTo>
                    <a:pt x="599" y="2080"/>
                  </a:lnTo>
                  <a:lnTo>
                    <a:pt x="379" y="2080"/>
                  </a:lnTo>
                  <a:cubicBezTo>
                    <a:pt x="158" y="2080"/>
                    <a:pt x="0" y="2237"/>
                    <a:pt x="0" y="2458"/>
                  </a:cubicBezTo>
                  <a:cubicBezTo>
                    <a:pt x="0" y="2647"/>
                    <a:pt x="158" y="2804"/>
                    <a:pt x="347" y="2804"/>
                  </a:cubicBezTo>
                  <a:lnTo>
                    <a:pt x="4506" y="2804"/>
                  </a:lnTo>
                  <a:cubicBezTo>
                    <a:pt x="4726" y="2804"/>
                    <a:pt x="4884" y="2647"/>
                    <a:pt x="4884" y="2458"/>
                  </a:cubicBezTo>
                  <a:cubicBezTo>
                    <a:pt x="4884" y="2237"/>
                    <a:pt x="4726" y="2080"/>
                    <a:pt x="4506" y="2080"/>
                  </a:cubicBezTo>
                  <a:lnTo>
                    <a:pt x="4317" y="2080"/>
                  </a:lnTo>
                  <a:lnTo>
                    <a:pt x="4569" y="1386"/>
                  </a:lnTo>
                  <a:cubicBezTo>
                    <a:pt x="4789" y="725"/>
                    <a:pt x="4285" y="0"/>
                    <a:pt x="359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2" name="Google Shape;6292;p71"/>
            <p:cNvSpPr/>
            <p:nvPr/>
          </p:nvSpPr>
          <p:spPr>
            <a:xfrm>
              <a:off x="2819150" y="4180300"/>
              <a:ext cx="192200" cy="70900"/>
            </a:xfrm>
            <a:custGeom>
              <a:avLst/>
              <a:gdLst/>
              <a:ahLst/>
              <a:cxnLst/>
              <a:rect l="l" t="t" r="r" b="b"/>
              <a:pathLst>
                <a:path w="7688" h="2836" extrusionOk="0">
                  <a:moveTo>
                    <a:pt x="1418" y="0"/>
                  </a:moveTo>
                  <a:cubicBezTo>
                    <a:pt x="1040" y="0"/>
                    <a:pt x="725" y="315"/>
                    <a:pt x="725" y="725"/>
                  </a:cubicBezTo>
                  <a:lnTo>
                    <a:pt x="725" y="1418"/>
                  </a:lnTo>
                  <a:cubicBezTo>
                    <a:pt x="316" y="1418"/>
                    <a:pt x="1" y="1733"/>
                    <a:pt x="1" y="2143"/>
                  </a:cubicBezTo>
                  <a:lnTo>
                    <a:pt x="1" y="2489"/>
                  </a:lnTo>
                  <a:cubicBezTo>
                    <a:pt x="1" y="2678"/>
                    <a:pt x="158" y="2836"/>
                    <a:pt x="379" y="2836"/>
                  </a:cubicBezTo>
                  <a:lnTo>
                    <a:pt x="7310" y="2836"/>
                  </a:lnTo>
                  <a:cubicBezTo>
                    <a:pt x="7530" y="2804"/>
                    <a:pt x="7688" y="2678"/>
                    <a:pt x="7688" y="2489"/>
                  </a:cubicBezTo>
                  <a:lnTo>
                    <a:pt x="7688" y="2143"/>
                  </a:lnTo>
                  <a:cubicBezTo>
                    <a:pt x="7688" y="1733"/>
                    <a:pt x="7373" y="1418"/>
                    <a:pt x="6995" y="1418"/>
                  </a:cubicBezTo>
                  <a:lnTo>
                    <a:pt x="6995" y="725"/>
                  </a:lnTo>
                  <a:cubicBezTo>
                    <a:pt x="6995" y="315"/>
                    <a:pt x="6680" y="0"/>
                    <a:pt x="627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3" name="Google Shape;6293;p71"/>
            <p:cNvSpPr/>
            <p:nvPr/>
          </p:nvSpPr>
          <p:spPr>
            <a:xfrm>
              <a:off x="2882950" y="3955025"/>
              <a:ext cx="68550" cy="35475"/>
            </a:xfrm>
            <a:custGeom>
              <a:avLst/>
              <a:gdLst/>
              <a:ahLst/>
              <a:cxnLst/>
              <a:rect l="l" t="t" r="r" b="b"/>
              <a:pathLst>
                <a:path w="2742" h="1419" extrusionOk="0">
                  <a:moveTo>
                    <a:pt x="1355" y="1"/>
                  </a:moveTo>
                  <a:cubicBezTo>
                    <a:pt x="1166" y="1"/>
                    <a:pt x="1009" y="158"/>
                    <a:pt x="1009" y="348"/>
                  </a:cubicBezTo>
                  <a:lnTo>
                    <a:pt x="1009" y="726"/>
                  </a:lnTo>
                  <a:cubicBezTo>
                    <a:pt x="568" y="820"/>
                    <a:pt x="221" y="1072"/>
                    <a:pt x="1" y="1419"/>
                  </a:cubicBezTo>
                  <a:lnTo>
                    <a:pt x="2742" y="1419"/>
                  </a:lnTo>
                  <a:cubicBezTo>
                    <a:pt x="2521" y="1104"/>
                    <a:pt x="2111" y="852"/>
                    <a:pt x="1733" y="726"/>
                  </a:cubicBezTo>
                  <a:lnTo>
                    <a:pt x="1733" y="348"/>
                  </a:lnTo>
                  <a:cubicBezTo>
                    <a:pt x="1670" y="158"/>
                    <a:pt x="1513" y="1"/>
                    <a:pt x="135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4" name="Google Shape;6294;p71"/>
            <p:cNvSpPr/>
            <p:nvPr/>
          </p:nvSpPr>
          <p:spPr>
            <a:xfrm>
              <a:off x="2856975" y="4093650"/>
              <a:ext cx="118950" cy="70125"/>
            </a:xfrm>
            <a:custGeom>
              <a:avLst/>
              <a:gdLst/>
              <a:ahLst/>
              <a:cxnLst/>
              <a:rect l="l" t="t" r="r" b="b"/>
              <a:pathLst>
                <a:path w="4758" h="2805" extrusionOk="0">
                  <a:moveTo>
                    <a:pt x="473" y="1"/>
                  </a:moveTo>
                  <a:lnTo>
                    <a:pt x="0" y="2805"/>
                  </a:lnTo>
                  <a:lnTo>
                    <a:pt x="4757" y="2805"/>
                  </a:lnTo>
                  <a:lnTo>
                    <a:pt x="428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95" name="Google Shape;6295;p71"/>
          <p:cNvGrpSpPr/>
          <p:nvPr/>
        </p:nvGrpSpPr>
        <p:grpSpPr>
          <a:xfrm>
            <a:off x="6206097" y="2884042"/>
            <a:ext cx="349133" cy="348217"/>
            <a:chOff x="4629125" y="3235150"/>
            <a:chExt cx="295375" cy="294600"/>
          </a:xfrm>
        </p:grpSpPr>
        <p:sp>
          <p:nvSpPr>
            <p:cNvPr id="6296" name="Google Shape;6296;p71"/>
            <p:cNvSpPr/>
            <p:nvPr/>
          </p:nvSpPr>
          <p:spPr>
            <a:xfrm>
              <a:off x="4696850" y="3391100"/>
              <a:ext cx="35475" cy="35475"/>
            </a:xfrm>
            <a:custGeom>
              <a:avLst/>
              <a:gdLst/>
              <a:ahLst/>
              <a:cxnLst/>
              <a:rect l="l" t="t" r="r" b="b"/>
              <a:pathLst>
                <a:path w="1419" h="1419" extrusionOk="0">
                  <a:moveTo>
                    <a:pt x="725" y="1"/>
                  </a:moveTo>
                  <a:cubicBezTo>
                    <a:pt x="316" y="1"/>
                    <a:pt x="1" y="316"/>
                    <a:pt x="1" y="694"/>
                  </a:cubicBezTo>
                  <a:cubicBezTo>
                    <a:pt x="64" y="1103"/>
                    <a:pt x="316" y="1418"/>
                    <a:pt x="725" y="1418"/>
                  </a:cubicBezTo>
                  <a:cubicBezTo>
                    <a:pt x="1103" y="1418"/>
                    <a:pt x="1418" y="1103"/>
                    <a:pt x="1418" y="694"/>
                  </a:cubicBez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7" name="Google Shape;6297;p71"/>
            <p:cNvSpPr/>
            <p:nvPr/>
          </p:nvSpPr>
          <p:spPr>
            <a:xfrm>
              <a:off x="4680300" y="3443875"/>
              <a:ext cx="69350" cy="34675"/>
            </a:xfrm>
            <a:custGeom>
              <a:avLst/>
              <a:gdLst/>
              <a:ahLst/>
              <a:cxnLst/>
              <a:rect l="l" t="t" r="r" b="b"/>
              <a:pathLst>
                <a:path w="2774" h="1387" extrusionOk="0">
                  <a:moveTo>
                    <a:pt x="1387" y="0"/>
                  </a:moveTo>
                  <a:cubicBezTo>
                    <a:pt x="631" y="0"/>
                    <a:pt x="1" y="630"/>
                    <a:pt x="1" y="1387"/>
                  </a:cubicBezTo>
                  <a:lnTo>
                    <a:pt x="2773" y="1387"/>
                  </a:lnTo>
                  <a:cubicBezTo>
                    <a:pt x="2773" y="630"/>
                    <a:pt x="2175" y="0"/>
                    <a:pt x="138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8" name="Google Shape;6298;p71"/>
            <p:cNvSpPr/>
            <p:nvPr/>
          </p:nvSpPr>
          <p:spPr>
            <a:xfrm>
              <a:off x="4629125" y="3339900"/>
              <a:ext cx="295375" cy="189850"/>
            </a:xfrm>
            <a:custGeom>
              <a:avLst/>
              <a:gdLst/>
              <a:ahLst/>
              <a:cxnLst/>
              <a:rect l="l" t="t" r="r" b="b"/>
              <a:pathLst>
                <a:path w="11815" h="7594" extrusionOk="0">
                  <a:moveTo>
                    <a:pt x="10050" y="2080"/>
                  </a:moveTo>
                  <a:cubicBezTo>
                    <a:pt x="10239" y="2080"/>
                    <a:pt x="10397" y="2238"/>
                    <a:pt x="10397" y="2427"/>
                  </a:cubicBezTo>
                  <a:cubicBezTo>
                    <a:pt x="10397" y="2616"/>
                    <a:pt x="10239" y="2773"/>
                    <a:pt x="10050" y="2773"/>
                  </a:cubicBezTo>
                  <a:lnTo>
                    <a:pt x="6553" y="2773"/>
                  </a:lnTo>
                  <a:cubicBezTo>
                    <a:pt x="6333" y="2773"/>
                    <a:pt x="6175" y="2616"/>
                    <a:pt x="6175" y="2427"/>
                  </a:cubicBezTo>
                  <a:cubicBezTo>
                    <a:pt x="6175" y="2238"/>
                    <a:pt x="6333" y="2080"/>
                    <a:pt x="6553" y="2080"/>
                  </a:cubicBezTo>
                  <a:close/>
                  <a:moveTo>
                    <a:pt x="10050" y="3466"/>
                  </a:moveTo>
                  <a:cubicBezTo>
                    <a:pt x="10239" y="3466"/>
                    <a:pt x="10397" y="3624"/>
                    <a:pt x="10397" y="3813"/>
                  </a:cubicBezTo>
                  <a:cubicBezTo>
                    <a:pt x="10397" y="4002"/>
                    <a:pt x="10239" y="4159"/>
                    <a:pt x="10050" y="4159"/>
                  </a:cubicBezTo>
                  <a:lnTo>
                    <a:pt x="6553" y="4159"/>
                  </a:lnTo>
                  <a:cubicBezTo>
                    <a:pt x="6333" y="4159"/>
                    <a:pt x="6175" y="4002"/>
                    <a:pt x="6175" y="3813"/>
                  </a:cubicBezTo>
                  <a:cubicBezTo>
                    <a:pt x="6175" y="3624"/>
                    <a:pt x="6333" y="3466"/>
                    <a:pt x="6553" y="3466"/>
                  </a:cubicBezTo>
                  <a:close/>
                  <a:moveTo>
                    <a:pt x="10050" y="4821"/>
                  </a:moveTo>
                  <a:cubicBezTo>
                    <a:pt x="10239" y="4821"/>
                    <a:pt x="10397" y="4978"/>
                    <a:pt x="10397" y="5199"/>
                  </a:cubicBezTo>
                  <a:cubicBezTo>
                    <a:pt x="10397" y="5388"/>
                    <a:pt x="10239" y="5546"/>
                    <a:pt x="10050" y="5546"/>
                  </a:cubicBezTo>
                  <a:lnTo>
                    <a:pt x="6553" y="5546"/>
                  </a:lnTo>
                  <a:cubicBezTo>
                    <a:pt x="6333" y="5546"/>
                    <a:pt x="6175" y="5388"/>
                    <a:pt x="6175" y="5199"/>
                  </a:cubicBezTo>
                  <a:cubicBezTo>
                    <a:pt x="6175" y="4978"/>
                    <a:pt x="6333" y="4821"/>
                    <a:pt x="6553" y="4821"/>
                  </a:cubicBezTo>
                  <a:close/>
                  <a:moveTo>
                    <a:pt x="3403" y="1418"/>
                  </a:moveTo>
                  <a:cubicBezTo>
                    <a:pt x="4127" y="1418"/>
                    <a:pt x="4757" y="2049"/>
                    <a:pt x="4757" y="2773"/>
                  </a:cubicBezTo>
                  <a:cubicBezTo>
                    <a:pt x="4757" y="3151"/>
                    <a:pt x="4600" y="3498"/>
                    <a:pt x="4379" y="3718"/>
                  </a:cubicBezTo>
                  <a:cubicBezTo>
                    <a:pt x="5009" y="4065"/>
                    <a:pt x="5451" y="4758"/>
                    <a:pt x="5451" y="5546"/>
                  </a:cubicBezTo>
                  <a:lnTo>
                    <a:pt x="5451" y="5892"/>
                  </a:lnTo>
                  <a:lnTo>
                    <a:pt x="5514" y="5892"/>
                  </a:lnTo>
                  <a:cubicBezTo>
                    <a:pt x="5514" y="6081"/>
                    <a:pt x="5356" y="6239"/>
                    <a:pt x="5167" y="6239"/>
                  </a:cubicBezTo>
                  <a:lnTo>
                    <a:pt x="1701" y="6239"/>
                  </a:lnTo>
                  <a:cubicBezTo>
                    <a:pt x="1512" y="6239"/>
                    <a:pt x="1355" y="6081"/>
                    <a:pt x="1355" y="5892"/>
                  </a:cubicBezTo>
                  <a:lnTo>
                    <a:pt x="1355" y="5546"/>
                  </a:lnTo>
                  <a:cubicBezTo>
                    <a:pt x="1355" y="4758"/>
                    <a:pt x="1764" y="4096"/>
                    <a:pt x="2395" y="3718"/>
                  </a:cubicBezTo>
                  <a:cubicBezTo>
                    <a:pt x="2174" y="3498"/>
                    <a:pt x="2016" y="3151"/>
                    <a:pt x="2016" y="2773"/>
                  </a:cubicBezTo>
                  <a:cubicBezTo>
                    <a:pt x="2016" y="2049"/>
                    <a:pt x="2647" y="1418"/>
                    <a:pt x="3403" y="1418"/>
                  </a:cubicBezTo>
                  <a:close/>
                  <a:moveTo>
                    <a:pt x="1040" y="1"/>
                  </a:moveTo>
                  <a:cubicBezTo>
                    <a:pt x="441" y="1"/>
                    <a:pt x="0" y="473"/>
                    <a:pt x="0" y="1009"/>
                  </a:cubicBezTo>
                  <a:lnTo>
                    <a:pt x="0" y="6554"/>
                  </a:lnTo>
                  <a:cubicBezTo>
                    <a:pt x="0" y="7152"/>
                    <a:pt x="473" y="7593"/>
                    <a:pt x="1040" y="7593"/>
                  </a:cubicBezTo>
                  <a:lnTo>
                    <a:pt x="10806" y="7593"/>
                  </a:lnTo>
                  <a:cubicBezTo>
                    <a:pt x="11373" y="7593"/>
                    <a:pt x="11815" y="7121"/>
                    <a:pt x="11815" y="6554"/>
                  </a:cubicBezTo>
                  <a:lnTo>
                    <a:pt x="11815" y="1009"/>
                  </a:lnTo>
                  <a:cubicBezTo>
                    <a:pt x="11783" y="473"/>
                    <a:pt x="11310" y="1"/>
                    <a:pt x="10743" y="1"/>
                  </a:cubicBezTo>
                  <a:lnTo>
                    <a:pt x="7593" y="1"/>
                  </a:lnTo>
                  <a:lnTo>
                    <a:pt x="7593" y="347"/>
                  </a:lnTo>
                  <a:cubicBezTo>
                    <a:pt x="7593" y="946"/>
                    <a:pt x="7120" y="1355"/>
                    <a:pt x="6585" y="1355"/>
                  </a:cubicBezTo>
                  <a:lnTo>
                    <a:pt x="5198" y="1355"/>
                  </a:lnTo>
                  <a:cubicBezTo>
                    <a:pt x="4600" y="1355"/>
                    <a:pt x="4190" y="883"/>
                    <a:pt x="4190" y="347"/>
                  </a:cubicBezTo>
                  <a:lnTo>
                    <a:pt x="419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9" name="Google Shape;6299;p71"/>
            <p:cNvSpPr/>
            <p:nvPr/>
          </p:nvSpPr>
          <p:spPr>
            <a:xfrm>
              <a:off x="4714975" y="3287125"/>
              <a:ext cx="122100" cy="70125"/>
            </a:xfrm>
            <a:custGeom>
              <a:avLst/>
              <a:gdLst/>
              <a:ahLst/>
              <a:cxnLst/>
              <a:rect l="l" t="t" r="r" b="b"/>
              <a:pathLst>
                <a:path w="4884" h="2805" extrusionOk="0">
                  <a:moveTo>
                    <a:pt x="693" y="1"/>
                  </a:moveTo>
                  <a:cubicBezTo>
                    <a:pt x="315" y="1"/>
                    <a:pt x="0" y="316"/>
                    <a:pt x="0" y="725"/>
                  </a:cubicBezTo>
                  <a:cubicBezTo>
                    <a:pt x="0" y="1104"/>
                    <a:pt x="315" y="1419"/>
                    <a:pt x="693" y="1419"/>
                  </a:cubicBezTo>
                  <a:lnTo>
                    <a:pt x="1418" y="1419"/>
                  </a:lnTo>
                  <a:lnTo>
                    <a:pt x="1418" y="2458"/>
                  </a:lnTo>
                  <a:cubicBezTo>
                    <a:pt x="1386" y="2647"/>
                    <a:pt x="1544" y="2805"/>
                    <a:pt x="1733" y="2805"/>
                  </a:cubicBezTo>
                  <a:lnTo>
                    <a:pt x="3119" y="2805"/>
                  </a:lnTo>
                  <a:cubicBezTo>
                    <a:pt x="3308" y="2805"/>
                    <a:pt x="3466" y="2647"/>
                    <a:pt x="3466" y="2458"/>
                  </a:cubicBezTo>
                  <a:lnTo>
                    <a:pt x="3466" y="1419"/>
                  </a:lnTo>
                  <a:lnTo>
                    <a:pt x="4159" y="1419"/>
                  </a:lnTo>
                  <a:cubicBezTo>
                    <a:pt x="4568" y="1419"/>
                    <a:pt x="4883" y="1104"/>
                    <a:pt x="4883" y="725"/>
                  </a:cubicBezTo>
                  <a:cubicBezTo>
                    <a:pt x="4883" y="316"/>
                    <a:pt x="4568" y="1"/>
                    <a:pt x="415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0" name="Google Shape;6300;p71"/>
            <p:cNvSpPr/>
            <p:nvPr/>
          </p:nvSpPr>
          <p:spPr>
            <a:xfrm>
              <a:off x="4732300" y="3235150"/>
              <a:ext cx="86650" cy="35475"/>
            </a:xfrm>
            <a:custGeom>
              <a:avLst/>
              <a:gdLst/>
              <a:ahLst/>
              <a:cxnLst/>
              <a:rect l="l" t="t" r="r" b="b"/>
              <a:pathLst>
                <a:path w="3466" h="1419" extrusionOk="0">
                  <a:moveTo>
                    <a:pt x="378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418"/>
                  </a:lnTo>
                  <a:lnTo>
                    <a:pt x="3466" y="1418"/>
                  </a:lnTo>
                  <a:lnTo>
                    <a:pt x="3466" y="347"/>
                  </a:lnTo>
                  <a:cubicBezTo>
                    <a:pt x="3466" y="158"/>
                    <a:pt x="3308" y="1"/>
                    <a:pt x="311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01" name="Google Shape;6301;p71"/>
          <p:cNvGrpSpPr/>
          <p:nvPr/>
        </p:nvGrpSpPr>
        <p:grpSpPr>
          <a:xfrm>
            <a:off x="6206082" y="3331575"/>
            <a:ext cx="349163" cy="349133"/>
            <a:chOff x="4628325" y="3599825"/>
            <a:chExt cx="295400" cy="295375"/>
          </a:xfrm>
        </p:grpSpPr>
        <p:sp>
          <p:nvSpPr>
            <p:cNvPr id="6302" name="Google Shape;6302;p71"/>
            <p:cNvSpPr/>
            <p:nvPr/>
          </p:nvSpPr>
          <p:spPr>
            <a:xfrm>
              <a:off x="4679525" y="3686450"/>
              <a:ext cx="17350" cy="86675"/>
            </a:xfrm>
            <a:custGeom>
              <a:avLst/>
              <a:gdLst/>
              <a:ahLst/>
              <a:cxnLst/>
              <a:rect l="l" t="t" r="r" b="b"/>
              <a:pathLst>
                <a:path w="694" h="3467" extrusionOk="0">
                  <a:moveTo>
                    <a:pt x="0" y="1"/>
                  </a:moveTo>
                  <a:lnTo>
                    <a:pt x="0" y="3466"/>
                  </a:lnTo>
                  <a:lnTo>
                    <a:pt x="694" y="3466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3" name="Google Shape;6303;p71"/>
            <p:cNvSpPr/>
            <p:nvPr/>
          </p:nvSpPr>
          <p:spPr>
            <a:xfrm>
              <a:off x="4854375" y="3686450"/>
              <a:ext cx="18150" cy="86675"/>
            </a:xfrm>
            <a:custGeom>
              <a:avLst/>
              <a:gdLst/>
              <a:ahLst/>
              <a:cxnLst/>
              <a:rect l="l" t="t" r="r" b="b"/>
              <a:pathLst>
                <a:path w="726" h="3467" extrusionOk="0">
                  <a:moveTo>
                    <a:pt x="1" y="1"/>
                  </a:moveTo>
                  <a:lnTo>
                    <a:pt x="1" y="3466"/>
                  </a:lnTo>
                  <a:lnTo>
                    <a:pt x="725" y="3466"/>
                  </a:lnTo>
                  <a:lnTo>
                    <a:pt x="72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4" name="Google Shape;6304;p71"/>
            <p:cNvSpPr/>
            <p:nvPr/>
          </p:nvSpPr>
          <p:spPr>
            <a:xfrm>
              <a:off x="4679525" y="3790425"/>
              <a:ext cx="17350" cy="104000"/>
            </a:xfrm>
            <a:custGeom>
              <a:avLst/>
              <a:gdLst/>
              <a:ahLst/>
              <a:cxnLst/>
              <a:rect l="l" t="t" r="r" b="b"/>
              <a:pathLst>
                <a:path w="694" h="4160" extrusionOk="0">
                  <a:moveTo>
                    <a:pt x="0" y="0"/>
                  </a:moveTo>
                  <a:lnTo>
                    <a:pt x="0" y="4159"/>
                  </a:lnTo>
                  <a:lnTo>
                    <a:pt x="694" y="4159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5" name="Google Shape;6305;p71"/>
            <p:cNvSpPr/>
            <p:nvPr/>
          </p:nvSpPr>
          <p:spPr>
            <a:xfrm>
              <a:off x="4854375" y="3790425"/>
              <a:ext cx="18150" cy="104000"/>
            </a:xfrm>
            <a:custGeom>
              <a:avLst/>
              <a:gdLst/>
              <a:ahLst/>
              <a:cxnLst/>
              <a:rect l="l" t="t" r="r" b="b"/>
              <a:pathLst>
                <a:path w="726" h="4160" extrusionOk="0">
                  <a:moveTo>
                    <a:pt x="1" y="0"/>
                  </a:moveTo>
                  <a:lnTo>
                    <a:pt x="1" y="4159"/>
                  </a:lnTo>
                  <a:lnTo>
                    <a:pt x="725" y="4159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6" name="Google Shape;6306;p71"/>
            <p:cNvSpPr/>
            <p:nvPr/>
          </p:nvSpPr>
          <p:spPr>
            <a:xfrm>
              <a:off x="4628325" y="3686450"/>
              <a:ext cx="34675" cy="86675"/>
            </a:xfrm>
            <a:custGeom>
              <a:avLst/>
              <a:gdLst/>
              <a:ahLst/>
              <a:cxnLst/>
              <a:rect l="l" t="t" r="r" b="b"/>
              <a:pathLst>
                <a:path w="1387" h="3467" extrusionOk="0">
                  <a:moveTo>
                    <a:pt x="1009" y="1"/>
                  </a:moveTo>
                  <a:cubicBezTo>
                    <a:pt x="442" y="1"/>
                    <a:pt x="1" y="442"/>
                    <a:pt x="1" y="1009"/>
                  </a:cubicBezTo>
                  <a:lnTo>
                    <a:pt x="1" y="2049"/>
                  </a:lnTo>
                  <a:cubicBezTo>
                    <a:pt x="1" y="2427"/>
                    <a:pt x="158" y="2773"/>
                    <a:pt x="442" y="3025"/>
                  </a:cubicBezTo>
                  <a:cubicBezTo>
                    <a:pt x="662" y="3340"/>
                    <a:pt x="1009" y="3466"/>
                    <a:pt x="1387" y="3466"/>
                  </a:cubicBezTo>
                  <a:lnTo>
                    <a:pt x="138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7" name="Google Shape;6307;p71"/>
            <p:cNvSpPr/>
            <p:nvPr/>
          </p:nvSpPr>
          <p:spPr>
            <a:xfrm>
              <a:off x="4714975" y="3686450"/>
              <a:ext cx="122100" cy="86675"/>
            </a:xfrm>
            <a:custGeom>
              <a:avLst/>
              <a:gdLst/>
              <a:ahLst/>
              <a:cxnLst/>
              <a:rect l="l" t="t" r="r" b="b"/>
              <a:pathLst>
                <a:path w="4884" h="3467" extrusionOk="0">
                  <a:moveTo>
                    <a:pt x="0" y="1"/>
                  </a:moveTo>
                  <a:lnTo>
                    <a:pt x="0" y="3466"/>
                  </a:lnTo>
                  <a:lnTo>
                    <a:pt x="4883" y="3466"/>
                  </a:lnTo>
                  <a:lnTo>
                    <a:pt x="488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8" name="Google Shape;6308;p71"/>
            <p:cNvSpPr/>
            <p:nvPr/>
          </p:nvSpPr>
          <p:spPr>
            <a:xfrm>
              <a:off x="4889025" y="3777825"/>
              <a:ext cx="34700" cy="117375"/>
            </a:xfrm>
            <a:custGeom>
              <a:avLst/>
              <a:gdLst/>
              <a:ahLst/>
              <a:cxnLst/>
              <a:rect l="l" t="t" r="r" b="b"/>
              <a:pathLst>
                <a:path w="1388" h="4695" extrusionOk="0">
                  <a:moveTo>
                    <a:pt x="1387" y="0"/>
                  </a:moveTo>
                  <a:cubicBezTo>
                    <a:pt x="977" y="315"/>
                    <a:pt x="505" y="504"/>
                    <a:pt x="1" y="504"/>
                  </a:cubicBezTo>
                  <a:lnTo>
                    <a:pt x="1" y="4695"/>
                  </a:lnTo>
                  <a:lnTo>
                    <a:pt x="347" y="4695"/>
                  </a:lnTo>
                  <a:cubicBezTo>
                    <a:pt x="946" y="4695"/>
                    <a:pt x="1387" y="4222"/>
                    <a:pt x="1387" y="3655"/>
                  </a:cubicBezTo>
                  <a:lnTo>
                    <a:pt x="138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9" name="Google Shape;6309;p71"/>
            <p:cNvSpPr/>
            <p:nvPr/>
          </p:nvSpPr>
          <p:spPr>
            <a:xfrm>
              <a:off x="4628325" y="3777825"/>
              <a:ext cx="34675" cy="116600"/>
            </a:xfrm>
            <a:custGeom>
              <a:avLst/>
              <a:gdLst/>
              <a:ahLst/>
              <a:cxnLst/>
              <a:rect l="l" t="t" r="r" b="b"/>
              <a:pathLst>
                <a:path w="1387" h="4664" extrusionOk="0">
                  <a:moveTo>
                    <a:pt x="1" y="0"/>
                  </a:moveTo>
                  <a:lnTo>
                    <a:pt x="1" y="3655"/>
                  </a:lnTo>
                  <a:cubicBezTo>
                    <a:pt x="1" y="4222"/>
                    <a:pt x="442" y="4663"/>
                    <a:pt x="1009" y="4663"/>
                  </a:cubicBezTo>
                  <a:lnTo>
                    <a:pt x="1387" y="4663"/>
                  </a:lnTo>
                  <a:lnTo>
                    <a:pt x="1387" y="504"/>
                  </a:lnTo>
                  <a:cubicBezTo>
                    <a:pt x="851" y="504"/>
                    <a:pt x="379" y="315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0" name="Google Shape;6310;p71"/>
            <p:cNvSpPr/>
            <p:nvPr/>
          </p:nvSpPr>
          <p:spPr>
            <a:xfrm>
              <a:off x="4766950" y="379042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1" y="0"/>
                  </a:moveTo>
                  <a:lnTo>
                    <a:pt x="1" y="347"/>
                  </a:lnTo>
                  <a:cubicBezTo>
                    <a:pt x="1" y="568"/>
                    <a:pt x="158" y="725"/>
                    <a:pt x="347" y="725"/>
                  </a:cubicBezTo>
                  <a:cubicBezTo>
                    <a:pt x="568" y="725"/>
                    <a:pt x="694" y="568"/>
                    <a:pt x="694" y="347"/>
                  </a:cubicBezTo>
                  <a:lnTo>
                    <a:pt x="69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1" name="Google Shape;6311;p71"/>
            <p:cNvSpPr/>
            <p:nvPr/>
          </p:nvSpPr>
          <p:spPr>
            <a:xfrm>
              <a:off x="4889025" y="3686450"/>
              <a:ext cx="34700" cy="86675"/>
            </a:xfrm>
            <a:custGeom>
              <a:avLst/>
              <a:gdLst/>
              <a:ahLst/>
              <a:cxnLst/>
              <a:rect l="l" t="t" r="r" b="b"/>
              <a:pathLst>
                <a:path w="1388" h="3467" extrusionOk="0">
                  <a:moveTo>
                    <a:pt x="1" y="1"/>
                  </a:moveTo>
                  <a:lnTo>
                    <a:pt x="1" y="3466"/>
                  </a:lnTo>
                  <a:cubicBezTo>
                    <a:pt x="347" y="3466"/>
                    <a:pt x="662" y="3340"/>
                    <a:pt x="946" y="3088"/>
                  </a:cubicBezTo>
                  <a:cubicBezTo>
                    <a:pt x="1229" y="2836"/>
                    <a:pt x="1387" y="2458"/>
                    <a:pt x="1387" y="2080"/>
                  </a:cubicBezTo>
                  <a:lnTo>
                    <a:pt x="1387" y="1040"/>
                  </a:lnTo>
                  <a:cubicBezTo>
                    <a:pt x="1387" y="442"/>
                    <a:pt x="914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2" name="Google Shape;6312;p71"/>
            <p:cNvSpPr/>
            <p:nvPr/>
          </p:nvSpPr>
          <p:spPr>
            <a:xfrm>
              <a:off x="4714975" y="3790425"/>
              <a:ext cx="122100" cy="104000"/>
            </a:xfrm>
            <a:custGeom>
              <a:avLst/>
              <a:gdLst/>
              <a:ahLst/>
              <a:cxnLst/>
              <a:rect l="l" t="t" r="r" b="b"/>
              <a:pathLst>
                <a:path w="4884" h="4160" extrusionOk="0">
                  <a:moveTo>
                    <a:pt x="0" y="0"/>
                  </a:moveTo>
                  <a:lnTo>
                    <a:pt x="0" y="4159"/>
                  </a:lnTo>
                  <a:lnTo>
                    <a:pt x="4883" y="4159"/>
                  </a:lnTo>
                  <a:lnTo>
                    <a:pt x="4883" y="0"/>
                  </a:lnTo>
                  <a:lnTo>
                    <a:pt x="3466" y="0"/>
                  </a:lnTo>
                  <a:lnTo>
                    <a:pt x="3466" y="347"/>
                  </a:lnTo>
                  <a:cubicBezTo>
                    <a:pt x="3466" y="946"/>
                    <a:pt x="2993" y="1387"/>
                    <a:pt x="2426" y="1387"/>
                  </a:cubicBezTo>
                  <a:cubicBezTo>
                    <a:pt x="1827" y="1387"/>
                    <a:pt x="1418" y="914"/>
                    <a:pt x="1418" y="347"/>
                  </a:cubicBezTo>
                  <a:lnTo>
                    <a:pt x="141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3" name="Google Shape;6313;p71"/>
            <p:cNvSpPr/>
            <p:nvPr/>
          </p:nvSpPr>
          <p:spPr>
            <a:xfrm>
              <a:off x="4714175" y="3599825"/>
              <a:ext cx="122100" cy="69325"/>
            </a:xfrm>
            <a:custGeom>
              <a:avLst/>
              <a:gdLst/>
              <a:ahLst/>
              <a:cxnLst/>
              <a:rect l="l" t="t" r="r" b="b"/>
              <a:pathLst>
                <a:path w="4884" h="2773" extrusionOk="0">
                  <a:moveTo>
                    <a:pt x="2427" y="0"/>
                  </a:moveTo>
                  <a:cubicBezTo>
                    <a:pt x="1103" y="0"/>
                    <a:pt x="1" y="1103"/>
                    <a:pt x="1" y="2426"/>
                  </a:cubicBezTo>
                  <a:lnTo>
                    <a:pt x="1" y="2773"/>
                  </a:lnTo>
                  <a:lnTo>
                    <a:pt x="1355" y="2773"/>
                  </a:lnTo>
                  <a:lnTo>
                    <a:pt x="1355" y="2426"/>
                  </a:lnTo>
                  <a:cubicBezTo>
                    <a:pt x="1355" y="1828"/>
                    <a:pt x="1828" y="1418"/>
                    <a:pt x="2395" y="1418"/>
                  </a:cubicBezTo>
                  <a:cubicBezTo>
                    <a:pt x="2994" y="1418"/>
                    <a:pt x="3403" y="1891"/>
                    <a:pt x="3403" y="2426"/>
                  </a:cubicBezTo>
                  <a:lnTo>
                    <a:pt x="3403" y="2773"/>
                  </a:lnTo>
                  <a:lnTo>
                    <a:pt x="4884" y="2773"/>
                  </a:lnTo>
                  <a:lnTo>
                    <a:pt x="4884" y="2426"/>
                  </a:lnTo>
                  <a:cubicBezTo>
                    <a:pt x="4884" y="1103"/>
                    <a:pt x="3781" y="0"/>
                    <a:pt x="24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4" name="Google Shape;6314;p71"/>
          <p:cNvGrpSpPr/>
          <p:nvPr/>
        </p:nvGrpSpPr>
        <p:grpSpPr>
          <a:xfrm>
            <a:off x="6227033" y="3807186"/>
            <a:ext cx="307261" cy="350079"/>
            <a:chOff x="4645650" y="3962900"/>
            <a:chExt cx="259950" cy="296175"/>
          </a:xfrm>
        </p:grpSpPr>
        <p:sp>
          <p:nvSpPr>
            <p:cNvPr id="6315" name="Google Shape;6315;p71"/>
            <p:cNvSpPr/>
            <p:nvPr/>
          </p:nvSpPr>
          <p:spPr>
            <a:xfrm>
              <a:off x="4853600" y="4155100"/>
              <a:ext cx="52000" cy="103975"/>
            </a:xfrm>
            <a:custGeom>
              <a:avLst/>
              <a:gdLst/>
              <a:ahLst/>
              <a:cxnLst/>
              <a:rect l="l" t="t" r="r" b="b"/>
              <a:pathLst>
                <a:path w="2080" h="4159" extrusionOk="0">
                  <a:moveTo>
                    <a:pt x="0" y="0"/>
                  </a:moveTo>
                  <a:lnTo>
                    <a:pt x="0" y="4159"/>
                  </a:lnTo>
                  <a:lnTo>
                    <a:pt x="1733" y="4159"/>
                  </a:lnTo>
                  <a:cubicBezTo>
                    <a:pt x="1922" y="4159"/>
                    <a:pt x="2079" y="4001"/>
                    <a:pt x="2079" y="3812"/>
                  </a:cubicBezTo>
                  <a:lnTo>
                    <a:pt x="2079" y="1733"/>
                  </a:lnTo>
                  <a:cubicBezTo>
                    <a:pt x="2079" y="788"/>
                    <a:pt x="1292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6" name="Google Shape;6316;p71"/>
            <p:cNvSpPr/>
            <p:nvPr/>
          </p:nvSpPr>
          <p:spPr>
            <a:xfrm>
              <a:off x="4714975" y="4155100"/>
              <a:ext cx="121300" cy="50625"/>
            </a:xfrm>
            <a:custGeom>
              <a:avLst/>
              <a:gdLst/>
              <a:ahLst/>
              <a:cxnLst/>
              <a:rect l="l" t="t" r="r" b="b"/>
              <a:pathLst>
                <a:path w="4852" h="2025" extrusionOk="0">
                  <a:moveTo>
                    <a:pt x="0" y="0"/>
                  </a:moveTo>
                  <a:lnTo>
                    <a:pt x="0" y="1481"/>
                  </a:lnTo>
                  <a:cubicBezTo>
                    <a:pt x="772" y="1843"/>
                    <a:pt x="1599" y="2024"/>
                    <a:pt x="2426" y="2024"/>
                  </a:cubicBezTo>
                  <a:cubicBezTo>
                    <a:pt x="3253" y="2024"/>
                    <a:pt x="4080" y="1843"/>
                    <a:pt x="4852" y="1481"/>
                  </a:cubicBezTo>
                  <a:lnTo>
                    <a:pt x="4852" y="0"/>
                  </a:lnTo>
                  <a:lnTo>
                    <a:pt x="4789" y="0"/>
                  </a:lnTo>
                  <a:cubicBezTo>
                    <a:pt x="4348" y="410"/>
                    <a:pt x="3781" y="693"/>
                    <a:pt x="3119" y="693"/>
                  </a:cubicBezTo>
                  <a:lnTo>
                    <a:pt x="1733" y="693"/>
                  </a:lnTo>
                  <a:cubicBezTo>
                    <a:pt x="1071" y="693"/>
                    <a:pt x="473" y="410"/>
                    <a:pt x="3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7" name="Google Shape;6317;p71"/>
            <p:cNvSpPr/>
            <p:nvPr/>
          </p:nvSpPr>
          <p:spPr>
            <a:xfrm>
              <a:off x="4714975" y="4211025"/>
              <a:ext cx="121300" cy="48050"/>
            </a:xfrm>
            <a:custGeom>
              <a:avLst/>
              <a:gdLst/>
              <a:ahLst/>
              <a:cxnLst/>
              <a:rect l="l" t="t" r="r" b="b"/>
              <a:pathLst>
                <a:path w="4852" h="1922" extrusionOk="0">
                  <a:moveTo>
                    <a:pt x="0" y="0"/>
                  </a:moveTo>
                  <a:lnTo>
                    <a:pt x="0" y="1922"/>
                  </a:lnTo>
                  <a:lnTo>
                    <a:pt x="4852" y="1922"/>
                  </a:lnTo>
                  <a:lnTo>
                    <a:pt x="4852" y="0"/>
                  </a:lnTo>
                  <a:cubicBezTo>
                    <a:pt x="4080" y="315"/>
                    <a:pt x="3253" y="473"/>
                    <a:pt x="2426" y="473"/>
                  </a:cubicBezTo>
                  <a:cubicBezTo>
                    <a:pt x="1599" y="473"/>
                    <a:pt x="772" y="315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8" name="Google Shape;6318;p71"/>
            <p:cNvSpPr/>
            <p:nvPr/>
          </p:nvSpPr>
          <p:spPr>
            <a:xfrm>
              <a:off x="4645650" y="4154300"/>
              <a:ext cx="52025" cy="104775"/>
            </a:xfrm>
            <a:custGeom>
              <a:avLst/>
              <a:gdLst/>
              <a:ahLst/>
              <a:cxnLst/>
              <a:rect l="l" t="t" r="r" b="b"/>
              <a:pathLst>
                <a:path w="2081" h="4191" extrusionOk="0">
                  <a:moveTo>
                    <a:pt x="1734" y="1"/>
                  </a:moveTo>
                  <a:cubicBezTo>
                    <a:pt x="757" y="32"/>
                    <a:pt x="1" y="757"/>
                    <a:pt x="1" y="1765"/>
                  </a:cubicBezTo>
                  <a:lnTo>
                    <a:pt x="1" y="3844"/>
                  </a:lnTo>
                  <a:cubicBezTo>
                    <a:pt x="1" y="4033"/>
                    <a:pt x="158" y="4191"/>
                    <a:pt x="379" y="4191"/>
                  </a:cubicBezTo>
                  <a:lnTo>
                    <a:pt x="2080" y="4191"/>
                  </a:lnTo>
                  <a:lnTo>
                    <a:pt x="208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9" name="Google Shape;6319;p71"/>
            <p:cNvSpPr/>
            <p:nvPr/>
          </p:nvSpPr>
          <p:spPr>
            <a:xfrm>
              <a:off x="4722850" y="4049550"/>
              <a:ext cx="103975" cy="105575"/>
            </a:xfrm>
            <a:custGeom>
              <a:avLst/>
              <a:gdLst/>
              <a:ahLst/>
              <a:cxnLst/>
              <a:rect l="l" t="t" r="r" b="b"/>
              <a:pathLst>
                <a:path w="4159" h="4223" extrusionOk="0">
                  <a:moveTo>
                    <a:pt x="2080" y="1"/>
                  </a:moveTo>
                  <a:cubicBezTo>
                    <a:pt x="1765" y="442"/>
                    <a:pt x="1260" y="694"/>
                    <a:pt x="693" y="694"/>
                  </a:cubicBezTo>
                  <a:lnTo>
                    <a:pt x="0" y="694"/>
                  </a:lnTo>
                  <a:lnTo>
                    <a:pt x="0" y="3498"/>
                  </a:lnTo>
                  <a:cubicBezTo>
                    <a:pt x="347" y="3939"/>
                    <a:pt x="851" y="4222"/>
                    <a:pt x="1418" y="4222"/>
                  </a:cubicBezTo>
                  <a:lnTo>
                    <a:pt x="2804" y="4222"/>
                  </a:lnTo>
                  <a:cubicBezTo>
                    <a:pt x="3340" y="4222"/>
                    <a:pt x="3844" y="3939"/>
                    <a:pt x="4159" y="3498"/>
                  </a:cubicBezTo>
                  <a:lnTo>
                    <a:pt x="4159" y="694"/>
                  </a:lnTo>
                  <a:lnTo>
                    <a:pt x="3466" y="694"/>
                  </a:lnTo>
                  <a:cubicBezTo>
                    <a:pt x="2899" y="694"/>
                    <a:pt x="2395" y="442"/>
                    <a:pt x="208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0" name="Google Shape;6320;p71"/>
            <p:cNvSpPr/>
            <p:nvPr/>
          </p:nvSpPr>
          <p:spPr>
            <a:xfrm>
              <a:off x="4678725" y="3962900"/>
              <a:ext cx="190650" cy="174100"/>
            </a:xfrm>
            <a:custGeom>
              <a:avLst/>
              <a:gdLst/>
              <a:ahLst/>
              <a:cxnLst/>
              <a:rect l="l" t="t" r="r" b="b"/>
              <a:pathLst>
                <a:path w="7626" h="6964" extrusionOk="0">
                  <a:moveTo>
                    <a:pt x="3813" y="1"/>
                  </a:moveTo>
                  <a:cubicBezTo>
                    <a:pt x="1734" y="1"/>
                    <a:pt x="1" y="1702"/>
                    <a:pt x="1" y="3813"/>
                  </a:cubicBezTo>
                  <a:lnTo>
                    <a:pt x="1" y="5955"/>
                  </a:lnTo>
                  <a:lnTo>
                    <a:pt x="64" y="5955"/>
                  </a:lnTo>
                  <a:cubicBezTo>
                    <a:pt x="64" y="6522"/>
                    <a:pt x="537" y="6964"/>
                    <a:pt x="1104" y="6964"/>
                  </a:cubicBezTo>
                  <a:lnTo>
                    <a:pt x="1104" y="3813"/>
                  </a:lnTo>
                  <a:cubicBezTo>
                    <a:pt x="1104" y="3624"/>
                    <a:pt x="1261" y="3467"/>
                    <a:pt x="1450" y="3467"/>
                  </a:cubicBezTo>
                  <a:lnTo>
                    <a:pt x="2458" y="3467"/>
                  </a:lnTo>
                  <a:cubicBezTo>
                    <a:pt x="3057" y="3467"/>
                    <a:pt x="3498" y="2994"/>
                    <a:pt x="3498" y="2427"/>
                  </a:cubicBezTo>
                  <a:lnTo>
                    <a:pt x="3498" y="1734"/>
                  </a:lnTo>
                  <a:cubicBezTo>
                    <a:pt x="3498" y="1545"/>
                    <a:pt x="3656" y="1387"/>
                    <a:pt x="3845" y="1387"/>
                  </a:cubicBezTo>
                  <a:cubicBezTo>
                    <a:pt x="4034" y="1387"/>
                    <a:pt x="4191" y="1545"/>
                    <a:pt x="4191" y="1734"/>
                  </a:cubicBezTo>
                  <a:lnTo>
                    <a:pt x="4191" y="2427"/>
                  </a:lnTo>
                  <a:cubicBezTo>
                    <a:pt x="4191" y="3025"/>
                    <a:pt x="4664" y="3467"/>
                    <a:pt x="5231" y="3467"/>
                  </a:cubicBezTo>
                  <a:lnTo>
                    <a:pt x="6239" y="3467"/>
                  </a:lnTo>
                  <a:cubicBezTo>
                    <a:pt x="6459" y="3467"/>
                    <a:pt x="6617" y="3624"/>
                    <a:pt x="6617" y="3813"/>
                  </a:cubicBezTo>
                  <a:lnTo>
                    <a:pt x="6617" y="6964"/>
                  </a:lnTo>
                  <a:cubicBezTo>
                    <a:pt x="7184" y="6964"/>
                    <a:pt x="7625" y="6491"/>
                    <a:pt x="7625" y="5955"/>
                  </a:cubicBezTo>
                  <a:lnTo>
                    <a:pt x="7625" y="3813"/>
                  </a:lnTo>
                  <a:cubicBezTo>
                    <a:pt x="7625" y="1734"/>
                    <a:pt x="5924" y="1"/>
                    <a:pt x="381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21" name="Google Shape;6321;p71"/>
          <p:cNvGrpSpPr/>
          <p:nvPr/>
        </p:nvGrpSpPr>
        <p:grpSpPr>
          <a:xfrm>
            <a:off x="7979994" y="3332048"/>
            <a:ext cx="349133" cy="348188"/>
            <a:chOff x="6143725" y="3582500"/>
            <a:chExt cx="295375" cy="294575"/>
          </a:xfrm>
        </p:grpSpPr>
        <p:sp>
          <p:nvSpPr>
            <p:cNvPr id="6322" name="Google Shape;6322;p71"/>
            <p:cNvSpPr/>
            <p:nvPr/>
          </p:nvSpPr>
          <p:spPr>
            <a:xfrm>
              <a:off x="6143725" y="3720325"/>
              <a:ext cx="295375" cy="156750"/>
            </a:xfrm>
            <a:custGeom>
              <a:avLst/>
              <a:gdLst/>
              <a:ahLst/>
              <a:cxnLst/>
              <a:rect l="l" t="t" r="r" b="b"/>
              <a:pathLst>
                <a:path w="11815" h="6270" extrusionOk="0">
                  <a:moveTo>
                    <a:pt x="7309" y="1418"/>
                  </a:moveTo>
                  <a:cubicBezTo>
                    <a:pt x="7908" y="1418"/>
                    <a:pt x="8349" y="1891"/>
                    <a:pt x="8349" y="2458"/>
                  </a:cubicBezTo>
                  <a:cubicBezTo>
                    <a:pt x="8349" y="2993"/>
                    <a:pt x="7845" y="3466"/>
                    <a:pt x="7309" y="3466"/>
                  </a:cubicBezTo>
                  <a:lnTo>
                    <a:pt x="4474" y="3466"/>
                  </a:lnTo>
                  <a:cubicBezTo>
                    <a:pt x="3875" y="3466"/>
                    <a:pt x="3434" y="2993"/>
                    <a:pt x="3434" y="2458"/>
                  </a:cubicBezTo>
                  <a:cubicBezTo>
                    <a:pt x="3434" y="1859"/>
                    <a:pt x="3907" y="1418"/>
                    <a:pt x="4474" y="1418"/>
                  </a:cubicBezTo>
                  <a:close/>
                  <a:moveTo>
                    <a:pt x="1008" y="1"/>
                  </a:moveTo>
                  <a:cubicBezTo>
                    <a:pt x="410" y="1"/>
                    <a:pt x="0" y="473"/>
                    <a:pt x="0" y="1040"/>
                  </a:cubicBezTo>
                  <a:lnTo>
                    <a:pt x="0" y="5262"/>
                  </a:lnTo>
                  <a:cubicBezTo>
                    <a:pt x="0" y="5829"/>
                    <a:pt x="473" y="6270"/>
                    <a:pt x="1008" y="6270"/>
                  </a:cubicBezTo>
                  <a:lnTo>
                    <a:pt x="10775" y="6270"/>
                  </a:lnTo>
                  <a:cubicBezTo>
                    <a:pt x="11373" y="6270"/>
                    <a:pt x="11815" y="5797"/>
                    <a:pt x="11815" y="5262"/>
                  </a:cubicBezTo>
                  <a:lnTo>
                    <a:pt x="11815" y="1040"/>
                  </a:lnTo>
                  <a:cubicBezTo>
                    <a:pt x="11783" y="473"/>
                    <a:pt x="11342" y="1"/>
                    <a:pt x="1077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3" name="Google Shape;6323;p71"/>
            <p:cNvSpPr/>
            <p:nvPr/>
          </p:nvSpPr>
          <p:spPr>
            <a:xfrm>
              <a:off x="6246900" y="3773100"/>
              <a:ext cx="88225" cy="17350"/>
            </a:xfrm>
            <a:custGeom>
              <a:avLst/>
              <a:gdLst/>
              <a:ahLst/>
              <a:cxnLst/>
              <a:rect l="l" t="t" r="r" b="b"/>
              <a:pathLst>
                <a:path w="3529" h="694" extrusionOk="0">
                  <a:moveTo>
                    <a:pt x="347" y="0"/>
                  </a:moveTo>
                  <a:cubicBezTo>
                    <a:pt x="158" y="0"/>
                    <a:pt x="0" y="126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lnTo>
                    <a:pt x="3182" y="693"/>
                  </a:lnTo>
                  <a:cubicBezTo>
                    <a:pt x="3371" y="693"/>
                    <a:pt x="3529" y="536"/>
                    <a:pt x="3529" y="347"/>
                  </a:cubicBezTo>
                  <a:cubicBezTo>
                    <a:pt x="3529" y="126"/>
                    <a:pt x="3371" y="0"/>
                    <a:pt x="318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4" name="Google Shape;6324;p71"/>
            <p:cNvSpPr/>
            <p:nvPr/>
          </p:nvSpPr>
          <p:spPr>
            <a:xfrm>
              <a:off x="6161050" y="3582500"/>
              <a:ext cx="86650" cy="34675"/>
            </a:xfrm>
            <a:custGeom>
              <a:avLst/>
              <a:gdLst/>
              <a:ahLst/>
              <a:cxnLst/>
              <a:rect l="l" t="t" r="r" b="b"/>
              <a:pathLst>
                <a:path w="3466" h="1387" extrusionOk="0">
                  <a:moveTo>
                    <a:pt x="1008" y="0"/>
                  </a:moveTo>
                  <a:cubicBezTo>
                    <a:pt x="441" y="0"/>
                    <a:pt x="0" y="473"/>
                    <a:pt x="0" y="1040"/>
                  </a:cubicBezTo>
                  <a:lnTo>
                    <a:pt x="0" y="1386"/>
                  </a:lnTo>
                  <a:lnTo>
                    <a:pt x="3466" y="1386"/>
                  </a:lnTo>
                  <a:lnTo>
                    <a:pt x="3466" y="1040"/>
                  </a:lnTo>
                  <a:lnTo>
                    <a:pt x="3434" y="1040"/>
                  </a:lnTo>
                  <a:cubicBezTo>
                    <a:pt x="3434" y="441"/>
                    <a:pt x="2962" y="0"/>
                    <a:pt x="239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5" name="Google Shape;6325;p71"/>
            <p:cNvSpPr/>
            <p:nvPr/>
          </p:nvSpPr>
          <p:spPr>
            <a:xfrm>
              <a:off x="6160250" y="3633675"/>
              <a:ext cx="86675" cy="69350"/>
            </a:xfrm>
            <a:custGeom>
              <a:avLst/>
              <a:gdLst/>
              <a:ahLst/>
              <a:cxnLst/>
              <a:rect l="l" t="t" r="r" b="b"/>
              <a:pathLst>
                <a:path w="3467" h="2774" extrusionOk="0">
                  <a:moveTo>
                    <a:pt x="2112" y="726"/>
                  </a:moveTo>
                  <a:cubicBezTo>
                    <a:pt x="2332" y="726"/>
                    <a:pt x="2458" y="883"/>
                    <a:pt x="2458" y="1072"/>
                  </a:cubicBezTo>
                  <a:cubicBezTo>
                    <a:pt x="2458" y="1261"/>
                    <a:pt x="2332" y="1419"/>
                    <a:pt x="2112" y="1419"/>
                  </a:cubicBezTo>
                  <a:lnTo>
                    <a:pt x="1419" y="1419"/>
                  </a:lnTo>
                  <a:cubicBezTo>
                    <a:pt x="1230" y="1419"/>
                    <a:pt x="1072" y="1261"/>
                    <a:pt x="1072" y="1072"/>
                  </a:cubicBezTo>
                  <a:cubicBezTo>
                    <a:pt x="1072" y="883"/>
                    <a:pt x="1230" y="726"/>
                    <a:pt x="1419" y="726"/>
                  </a:cubicBezTo>
                  <a:close/>
                  <a:moveTo>
                    <a:pt x="1" y="1"/>
                  </a:moveTo>
                  <a:lnTo>
                    <a:pt x="1" y="2773"/>
                  </a:lnTo>
                  <a:lnTo>
                    <a:pt x="3466" y="2773"/>
                  </a:lnTo>
                  <a:lnTo>
                    <a:pt x="346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6" name="Google Shape;6326;p71"/>
            <p:cNvSpPr/>
            <p:nvPr/>
          </p:nvSpPr>
          <p:spPr>
            <a:xfrm>
              <a:off x="6336675" y="3599025"/>
              <a:ext cx="85875" cy="69350"/>
            </a:xfrm>
            <a:custGeom>
              <a:avLst/>
              <a:gdLst/>
              <a:ahLst/>
              <a:cxnLst/>
              <a:rect l="l" t="t" r="r" b="b"/>
              <a:pathLst>
                <a:path w="3435" h="2774" extrusionOk="0">
                  <a:moveTo>
                    <a:pt x="1986" y="1387"/>
                  </a:moveTo>
                  <a:cubicBezTo>
                    <a:pt x="2206" y="1387"/>
                    <a:pt x="2364" y="1545"/>
                    <a:pt x="2364" y="1765"/>
                  </a:cubicBezTo>
                  <a:cubicBezTo>
                    <a:pt x="2364" y="1954"/>
                    <a:pt x="2206" y="2112"/>
                    <a:pt x="1986" y="2112"/>
                  </a:cubicBezTo>
                  <a:lnTo>
                    <a:pt x="1293" y="2112"/>
                  </a:lnTo>
                  <a:cubicBezTo>
                    <a:pt x="1104" y="2112"/>
                    <a:pt x="946" y="1954"/>
                    <a:pt x="946" y="1765"/>
                  </a:cubicBezTo>
                  <a:cubicBezTo>
                    <a:pt x="946" y="1545"/>
                    <a:pt x="1104" y="1387"/>
                    <a:pt x="1293" y="1387"/>
                  </a:cubicBezTo>
                  <a:close/>
                  <a:moveTo>
                    <a:pt x="1009" y="1"/>
                  </a:moveTo>
                  <a:cubicBezTo>
                    <a:pt x="410" y="1"/>
                    <a:pt x="1" y="473"/>
                    <a:pt x="1" y="1040"/>
                  </a:cubicBezTo>
                  <a:lnTo>
                    <a:pt x="1" y="2773"/>
                  </a:lnTo>
                  <a:lnTo>
                    <a:pt x="3435" y="2773"/>
                  </a:lnTo>
                  <a:lnTo>
                    <a:pt x="3435" y="1040"/>
                  </a:lnTo>
                  <a:lnTo>
                    <a:pt x="3403" y="1040"/>
                  </a:lnTo>
                  <a:cubicBezTo>
                    <a:pt x="3403" y="442"/>
                    <a:pt x="2931" y="1"/>
                    <a:pt x="239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7" name="Google Shape;6327;p71"/>
            <p:cNvSpPr/>
            <p:nvPr/>
          </p:nvSpPr>
          <p:spPr>
            <a:xfrm>
              <a:off x="6335100" y="3686450"/>
              <a:ext cx="86675" cy="17350"/>
            </a:xfrm>
            <a:custGeom>
              <a:avLst/>
              <a:gdLst/>
              <a:ahLst/>
              <a:cxnLst/>
              <a:rect l="l" t="t" r="r" b="b"/>
              <a:pathLst>
                <a:path w="3467" h="694" extrusionOk="0">
                  <a:moveTo>
                    <a:pt x="1" y="1"/>
                  </a:moveTo>
                  <a:lnTo>
                    <a:pt x="1" y="694"/>
                  </a:lnTo>
                  <a:lnTo>
                    <a:pt x="3466" y="694"/>
                  </a:lnTo>
                  <a:lnTo>
                    <a:pt x="346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8" name="Google Shape;6328;p71"/>
            <p:cNvSpPr/>
            <p:nvPr/>
          </p:nvSpPr>
          <p:spPr>
            <a:xfrm>
              <a:off x="6264225" y="3617150"/>
              <a:ext cx="53575" cy="86650"/>
            </a:xfrm>
            <a:custGeom>
              <a:avLst/>
              <a:gdLst/>
              <a:ahLst/>
              <a:cxnLst/>
              <a:rect l="l" t="t" r="r" b="b"/>
              <a:pathLst>
                <a:path w="2143" h="3466" extrusionOk="0">
                  <a:moveTo>
                    <a:pt x="1072" y="0"/>
                  </a:moveTo>
                  <a:cubicBezTo>
                    <a:pt x="473" y="0"/>
                    <a:pt x="0" y="441"/>
                    <a:pt x="0" y="1040"/>
                  </a:cubicBezTo>
                  <a:lnTo>
                    <a:pt x="0" y="3466"/>
                  </a:lnTo>
                  <a:lnTo>
                    <a:pt x="2143" y="3466"/>
                  </a:lnTo>
                  <a:lnTo>
                    <a:pt x="2143" y="1040"/>
                  </a:lnTo>
                  <a:cubicBezTo>
                    <a:pt x="2143" y="441"/>
                    <a:pt x="1670" y="0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29" name="Google Shape;6329;p71"/>
          <p:cNvGrpSpPr/>
          <p:nvPr/>
        </p:nvGrpSpPr>
        <p:grpSpPr>
          <a:xfrm>
            <a:off x="5748820" y="1531387"/>
            <a:ext cx="350995" cy="350049"/>
            <a:chOff x="1310075" y="3253275"/>
            <a:chExt cx="296950" cy="296150"/>
          </a:xfrm>
        </p:grpSpPr>
        <p:sp>
          <p:nvSpPr>
            <p:cNvPr id="6330" name="Google Shape;6330;p71"/>
            <p:cNvSpPr/>
            <p:nvPr/>
          </p:nvSpPr>
          <p:spPr>
            <a:xfrm>
              <a:off x="1423475" y="3359600"/>
              <a:ext cx="69350" cy="68550"/>
            </a:xfrm>
            <a:custGeom>
              <a:avLst/>
              <a:gdLst/>
              <a:ahLst/>
              <a:cxnLst/>
              <a:rect l="l" t="t" r="r" b="b"/>
              <a:pathLst>
                <a:path w="2774" h="2742" extrusionOk="0">
                  <a:moveTo>
                    <a:pt x="1387" y="0"/>
                  </a:moveTo>
                  <a:cubicBezTo>
                    <a:pt x="631" y="0"/>
                    <a:pt x="1" y="630"/>
                    <a:pt x="1" y="1355"/>
                  </a:cubicBezTo>
                  <a:cubicBezTo>
                    <a:pt x="1" y="2111"/>
                    <a:pt x="631" y="2741"/>
                    <a:pt x="1387" y="2741"/>
                  </a:cubicBezTo>
                  <a:cubicBezTo>
                    <a:pt x="2143" y="2741"/>
                    <a:pt x="2773" y="2111"/>
                    <a:pt x="2773" y="1355"/>
                  </a:cubicBezTo>
                  <a:cubicBezTo>
                    <a:pt x="2773" y="630"/>
                    <a:pt x="2143" y="0"/>
                    <a:pt x="138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1" name="Google Shape;6331;p71"/>
            <p:cNvSpPr/>
            <p:nvPr/>
          </p:nvSpPr>
          <p:spPr>
            <a:xfrm>
              <a:off x="1310075" y="3253275"/>
              <a:ext cx="296950" cy="296150"/>
            </a:xfrm>
            <a:custGeom>
              <a:avLst/>
              <a:gdLst/>
              <a:ahLst/>
              <a:cxnLst/>
              <a:rect l="l" t="t" r="r" b="b"/>
              <a:pathLst>
                <a:path w="11878" h="11846" extrusionOk="0">
                  <a:moveTo>
                    <a:pt x="5923" y="2111"/>
                  </a:moveTo>
                  <a:cubicBezTo>
                    <a:pt x="8003" y="2111"/>
                    <a:pt x="9735" y="3812"/>
                    <a:pt x="9735" y="5923"/>
                  </a:cubicBezTo>
                  <a:cubicBezTo>
                    <a:pt x="9735" y="8034"/>
                    <a:pt x="8034" y="9767"/>
                    <a:pt x="5923" y="9767"/>
                  </a:cubicBezTo>
                  <a:cubicBezTo>
                    <a:pt x="3844" y="9767"/>
                    <a:pt x="2080" y="8065"/>
                    <a:pt x="2080" y="5923"/>
                  </a:cubicBezTo>
                  <a:cubicBezTo>
                    <a:pt x="2111" y="3844"/>
                    <a:pt x="3844" y="2111"/>
                    <a:pt x="5923" y="2111"/>
                  </a:cubicBezTo>
                  <a:close/>
                  <a:moveTo>
                    <a:pt x="5262" y="0"/>
                  </a:moveTo>
                  <a:cubicBezTo>
                    <a:pt x="5104" y="0"/>
                    <a:pt x="4947" y="95"/>
                    <a:pt x="4884" y="252"/>
                  </a:cubicBezTo>
                  <a:lnTo>
                    <a:pt x="4726" y="1166"/>
                  </a:lnTo>
                  <a:cubicBezTo>
                    <a:pt x="4253" y="1292"/>
                    <a:pt x="3844" y="1481"/>
                    <a:pt x="3434" y="1733"/>
                  </a:cubicBezTo>
                  <a:lnTo>
                    <a:pt x="2678" y="1197"/>
                  </a:lnTo>
                  <a:cubicBezTo>
                    <a:pt x="2641" y="1160"/>
                    <a:pt x="2584" y="1142"/>
                    <a:pt x="2523" y="1142"/>
                  </a:cubicBezTo>
                  <a:cubicBezTo>
                    <a:pt x="2429" y="1142"/>
                    <a:pt x="2326" y="1184"/>
                    <a:pt x="2269" y="1260"/>
                  </a:cubicBezTo>
                  <a:lnTo>
                    <a:pt x="1260" y="2237"/>
                  </a:lnTo>
                  <a:cubicBezTo>
                    <a:pt x="1166" y="2363"/>
                    <a:pt x="1166" y="2552"/>
                    <a:pt x="1229" y="2678"/>
                  </a:cubicBezTo>
                  <a:lnTo>
                    <a:pt x="1733" y="3403"/>
                  </a:lnTo>
                  <a:cubicBezTo>
                    <a:pt x="1512" y="3812"/>
                    <a:pt x="1323" y="4253"/>
                    <a:pt x="1197" y="4726"/>
                  </a:cubicBezTo>
                  <a:lnTo>
                    <a:pt x="284" y="4883"/>
                  </a:lnTo>
                  <a:cubicBezTo>
                    <a:pt x="126" y="4915"/>
                    <a:pt x="0" y="5041"/>
                    <a:pt x="0" y="5230"/>
                  </a:cubicBezTo>
                  <a:lnTo>
                    <a:pt x="0" y="6616"/>
                  </a:lnTo>
                  <a:cubicBezTo>
                    <a:pt x="0" y="6805"/>
                    <a:pt x="126" y="6963"/>
                    <a:pt x="284" y="6963"/>
                  </a:cubicBezTo>
                  <a:lnTo>
                    <a:pt x="1197" y="7120"/>
                  </a:lnTo>
                  <a:cubicBezTo>
                    <a:pt x="1292" y="7593"/>
                    <a:pt x="1512" y="8002"/>
                    <a:pt x="1733" y="8412"/>
                  </a:cubicBezTo>
                  <a:lnTo>
                    <a:pt x="1229" y="9168"/>
                  </a:lnTo>
                  <a:cubicBezTo>
                    <a:pt x="1103" y="9263"/>
                    <a:pt x="1166" y="9483"/>
                    <a:pt x="1260" y="9578"/>
                  </a:cubicBezTo>
                  <a:lnTo>
                    <a:pt x="2269" y="10586"/>
                  </a:lnTo>
                  <a:cubicBezTo>
                    <a:pt x="2321" y="10638"/>
                    <a:pt x="2411" y="10661"/>
                    <a:pt x="2497" y="10661"/>
                  </a:cubicBezTo>
                  <a:cubicBezTo>
                    <a:pt x="2568" y="10661"/>
                    <a:pt x="2636" y="10646"/>
                    <a:pt x="2678" y="10617"/>
                  </a:cubicBezTo>
                  <a:lnTo>
                    <a:pt x="3434" y="10113"/>
                  </a:lnTo>
                  <a:cubicBezTo>
                    <a:pt x="3844" y="10334"/>
                    <a:pt x="4253" y="10554"/>
                    <a:pt x="4726" y="10649"/>
                  </a:cubicBezTo>
                  <a:lnTo>
                    <a:pt x="4884" y="11562"/>
                  </a:lnTo>
                  <a:cubicBezTo>
                    <a:pt x="4947" y="11720"/>
                    <a:pt x="5041" y="11846"/>
                    <a:pt x="5262" y="11846"/>
                  </a:cubicBezTo>
                  <a:lnTo>
                    <a:pt x="6616" y="11846"/>
                  </a:lnTo>
                  <a:cubicBezTo>
                    <a:pt x="6774" y="11846"/>
                    <a:pt x="6931" y="11720"/>
                    <a:pt x="6994" y="11562"/>
                  </a:cubicBezTo>
                  <a:lnTo>
                    <a:pt x="7152" y="10649"/>
                  </a:lnTo>
                  <a:cubicBezTo>
                    <a:pt x="7624" y="10523"/>
                    <a:pt x="8034" y="10334"/>
                    <a:pt x="8444" y="10113"/>
                  </a:cubicBezTo>
                  <a:lnTo>
                    <a:pt x="9200" y="10617"/>
                  </a:lnTo>
                  <a:cubicBezTo>
                    <a:pt x="9242" y="10646"/>
                    <a:pt x="9310" y="10661"/>
                    <a:pt x="9381" y="10661"/>
                  </a:cubicBezTo>
                  <a:cubicBezTo>
                    <a:pt x="9467" y="10661"/>
                    <a:pt x="9557" y="10638"/>
                    <a:pt x="9609" y="10586"/>
                  </a:cubicBezTo>
                  <a:lnTo>
                    <a:pt x="10617" y="9578"/>
                  </a:lnTo>
                  <a:cubicBezTo>
                    <a:pt x="10712" y="9483"/>
                    <a:pt x="10712" y="9263"/>
                    <a:pt x="10649" y="9168"/>
                  </a:cubicBezTo>
                  <a:lnTo>
                    <a:pt x="10145" y="8412"/>
                  </a:lnTo>
                  <a:cubicBezTo>
                    <a:pt x="10365" y="8002"/>
                    <a:pt x="10554" y="7593"/>
                    <a:pt x="10680" y="7120"/>
                  </a:cubicBezTo>
                  <a:lnTo>
                    <a:pt x="11594" y="6963"/>
                  </a:lnTo>
                  <a:cubicBezTo>
                    <a:pt x="11752" y="6900"/>
                    <a:pt x="11878" y="6805"/>
                    <a:pt x="11878" y="6616"/>
                  </a:cubicBezTo>
                  <a:lnTo>
                    <a:pt x="11878" y="5230"/>
                  </a:lnTo>
                  <a:cubicBezTo>
                    <a:pt x="11878" y="5072"/>
                    <a:pt x="11752" y="4915"/>
                    <a:pt x="11594" y="4883"/>
                  </a:cubicBezTo>
                  <a:lnTo>
                    <a:pt x="10680" y="4726"/>
                  </a:lnTo>
                  <a:cubicBezTo>
                    <a:pt x="10554" y="4253"/>
                    <a:pt x="10365" y="3812"/>
                    <a:pt x="10145" y="3403"/>
                  </a:cubicBezTo>
                  <a:lnTo>
                    <a:pt x="10649" y="2678"/>
                  </a:lnTo>
                  <a:cubicBezTo>
                    <a:pt x="10775" y="2552"/>
                    <a:pt x="10712" y="2363"/>
                    <a:pt x="10617" y="2237"/>
                  </a:cubicBezTo>
                  <a:lnTo>
                    <a:pt x="9609" y="1260"/>
                  </a:lnTo>
                  <a:cubicBezTo>
                    <a:pt x="9554" y="1187"/>
                    <a:pt x="9455" y="1156"/>
                    <a:pt x="9364" y="1156"/>
                  </a:cubicBezTo>
                  <a:cubicBezTo>
                    <a:pt x="9300" y="1156"/>
                    <a:pt x="9239" y="1171"/>
                    <a:pt x="9200" y="1197"/>
                  </a:cubicBezTo>
                  <a:lnTo>
                    <a:pt x="8444" y="1733"/>
                  </a:lnTo>
                  <a:cubicBezTo>
                    <a:pt x="8034" y="1481"/>
                    <a:pt x="7624" y="1292"/>
                    <a:pt x="7152" y="1166"/>
                  </a:cubicBezTo>
                  <a:lnTo>
                    <a:pt x="6994" y="252"/>
                  </a:lnTo>
                  <a:cubicBezTo>
                    <a:pt x="6931" y="95"/>
                    <a:pt x="6837" y="0"/>
                    <a:pt x="661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2" name="Google Shape;6332;p71"/>
            <p:cNvSpPr/>
            <p:nvPr/>
          </p:nvSpPr>
          <p:spPr>
            <a:xfrm>
              <a:off x="1399850" y="3426550"/>
              <a:ext cx="116600" cy="52800"/>
            </a:xfrm>
            <a:custGeom>
              <a:avLst/>
              <a:gdLst/>
              <a:ahLst/>
              <a:cxnLst/>
              <a:rect l="l" t="t" r="r" b="b"/>
              <a:pathLst>
                <a:path w="4664" h="2112" extrusionOk="0">
                  <a:moveTo>
                    <a:pt x="725" y="0"/>
                  </a:moveTo>
                  <a:cubicBezTo>
                    <a:pt x="410" y="252"/>
                    <a:pt x="127" y="662"/>
                    <a:pt x="1" y="1103"/>
                  </a:cubicBezTo>
                  <a:cubicBezTo>
                    <a:pt x="599" y="1733"/>
                    <a:pt x="1387" y="2111"/>
                    <a:pt x="2332" y="2111"/>
                  </a:cubicBezTo>
                  <a:cubicBezTo>
                    <a:pt x="3246" y="2111"/>
                    <a:pt x="4065" y="1733"/>
                    <a:pt x="4664" y="1103"/>
                  </a:cubicBezTo>
                  <a:cubicBezTo>
                    <a:pt x="4538" y="662"/>
                    <a:pt x="4254" y="252"/>
                    <a:pt x="3939" y="0"/>
                  </a:cubicBezTo>
                  <a:cubicBezTo>
                    <a:pt x="3561" y="473"/>
                    <a:pt x="2994" y="788"/>
                    <a:pt x="2332" y="788"/>
                  </a:cubicBezTo>
                  <a:cubicBezTo>
                    <a:pt x="1702" y="788"/>
                    <a:pt x="1103" y="473"/>
                    <a:pt x="72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33" name="Google Shape;6333;p71"/>
          <p:cNvSpPr/>
          <p:nvPr/>
        </p:nvSpPr>
        <p:spPr>
          <a:xfrm>
            <a:off x="5750241" y="1973475"/>
            <a:ext cx="348217" cy="347272"/>
          </a:xfrm>
          <a:custGeom>
            <a:avLst/>
            <a:gdLst/>
            <a:ahLst/>
            <a:cxnLst/>
            <a:rect l="l" t="t" r="r" b="b"/>
            <a:pathLst>
              <a:path w="11784" h="11752" extrusionOk="0">
                <a:moveTo>
                  <a:pt x="1040" y="0"/>
                </a:moveTo>
                <a:cubicBezTo>
                  <a:pt x="441" y="0"/>
                  <a:pt x="0" y="473"/>
                  <a:pt x="0" y="1040"/>
                </a:cubicBezTo>
                <a:cubicBezTo>
                  <a:pt x="0" y="1639"/>
                  <a:pt x="473" y="2048"/>
                  <a:pt x="1040" y="2048"/>
                </a:cubicBezTo>
                <a:lnTo>
                  <a:pt x="1386" y="2048"/>
                </a:lnTo>
                <a:lnTo>
                  <a:pt x="1386" y="2426"/>
                </a:lnTo>
                <a:cubicBezTo>
                  <a:pt x="1386" y="2993"/>
                  <a:pt x="1859" y="3434"/>
                  <a:pt x="2426" y="3434"/>
                </a:cubicBezTo>
                <a:lnTo>
                  <a:pt x="5577" y="3434"/>
                </a:lnTo>
                <a:lnTo>
                  <a:pt x="5577" y="4159"/>
                </a:lnTo>
                <a:lnTo>
                  <a:pt x="4537" y="4159"/>
                </a:lnTo>
                <a:cubicBezTo>
                  <a:pt x="3938" y="4159"/>
                  <a:pt x="3466" y="4632"/>
                  <a:pt x="3466" y="5167"/>
                </a:cubicBezTo>
                <a:lnTo>
                  <a:pt x="3466" y="6585"/>
                </a:lnTo>
                <a:cubicBezTo>
                  <a:pt x="3466" y="7183"/>
                  <a:pt x="3938" y="7625"/>
                  <a:pt x="4537" y="7625"/>
                </a:cubicBezTo>
                <a:lnTo>
                  <a:pt x="5577" y="7625"/>
                </a:lnTo>
                <a:lnTo>
                  <a:pt x="5577" y="8318"/>
                </a:lnTo>
                <a:lnTo>
                  <a:pt x="2426" y="8318"/>
                </a:lnTo>
                <a:cubicBezTo>
                  <a:pt x="1828" y="8318"/>
                  <a:pt x="1386" y="8790"/>
                  <a:pt x="1386" y="9357"/>
                </a:cubicBezTo>
                <a:lnTo>
                  <a:pt x="1386" y="9704"/>
                </a:lnTo>
                <a:lnTo>
                  <a:pt x="1040" y="9704"/>
                </a:lnTo>
                <a:cubicBezTo>
                  <a:pt x="441" y="9704"/>
                  <a:pt x="0" y="10176"/>
                  <a:pt x="0" y="10744"/>
                </a:cubicBezTo>
                <a:cubicBezTo>
                  <a:pt x="0" y="11311"/>
                  <a:pt x="473" y="11752"/>
                  <a:pt x="1040" y="11752"/>
                </a:cubicBezTo>
                <a:lnTo>
                  <a:pt x="2426" y="11752"/>
                </a:lnTo>
                <a:cubicBezTo>
                  <a:pt x="2993" y="11752"/>
                  <a:pt x="3434" y="11279"/>
                  <a:pt x="3434" y="10744"/>
                </a:cubicBezTo>
                <a:cubicBezTo>
                  <a:pt x="3434" y="10145"/>
                  <a:pt x="2962" y="9704"/>
                  <a:pt x="2426" y="9704"/>
                </a:cubicBezTo>
                <a:lnTo>
                  <a:pt x="2048" y="9704"/>
                </a:lnTo>
                <a:lnTo>
                  <a:pt x="2048" y="9357"/>
                </a:lnTo>
                <a:cubicBezTo>
                  <a:pt x="2048" y="9168"/>
                  <a:pt x="2206" y="9011"/>
                  <a:pt x="2426" y="9011"/>
                </a:cubicBezTo>
                <a:lnTo>
                  <a:pt x="5577" y="9011"/>
                </a:lnTo>
                <a:lnTo>
                  <a:pt x="5577" y="9704"/>
                </a:lnTo>
                <a:lnTo>
                  <a:pt x="5199" y="9704"/>
                </a:lnTo>
                <a:cubicBezTo>
                  <a:pt x="4631" y="9704"/>
                  <a:pt x="4190" y="10176"/>
                  <a:pt x="4190" y="10744"/>
                </a:cubicBezTo>
                <a:cubicBezTo>
                  <a:pt x="4190" y="11311"/>
                  <a:pt x="4663" y="11752"/>
                  <a:pt x="5199" y="11752"/>
                </a:cubicBezTo>
                <a:lnTo>
                  <a:pt x="6585" y="11752"/>
                </a:lnTo>
                <a:cubicBezTo>
                  <a:pt x="7183" y="11752"/>
                  <a:pt x="7593" y="11279"/>
                  <a:pt x="7593" y="10744"/>
                </a:cubicBezTo>
                <a:cubicBezTo>
                  <a:pt x="7593" y="10145"/>
                  <a:pt x="7120" y="9704"/>
                  <a:pt x="6585" y="9704"/>
                </a:cubicBezTo>
                <a:lnTo>
                  <a:pt x="6238" y="9704"/>
                </a:lnTo>
                <a:lnTo>
                  <a:pt x="6238" y="9011"/>
                </a:lnTo>
                <a:lnTo>
                  <a:pt x="9389" y="9011"/>
                </a:lnTo>
                <a:cubicBezTo>
                  <a:pt x="9578" y="9011"/>
                  <a:pt x="9735" y="9168"/>
                  <a:pt x="9735" y="9357"/>
                </a:cubicBezTo>
                <a:lnTo>
                  <a:pt x="9735" y="9704"/>
                </a:lnTo>
                <a:lnTo>
                  <a:pt x="9389" y="9704"/>
                </a:lnTo>
                <a:cubicBezTo>
                  <a:pt x="8790" y="9704"/>
                  <a:pt x="8349" y="10176"/>
                  <a:pt x="8349" y="10744"/>
                </a:cubicBezTo>
                <a:cubicBezTo>
                  <a:pt x="8349" y="11311"/>
                  <a:pt x="8822" y="11752"/>
                  <a:pt x="9389" y="11752"/>
                </a:cubicBezTo>
                <a:lnTo>
                  <a:pt x="10743" y="11752"/>
                </a:lnTo>
                <a:cubicBezTo>
                  <a:pt x="11342" y="11752"/>
                  <a:pt x="11783" y="11279"/>
                  <a:pt x="11783" y="10744"/>
                </a:cubicBezTo>
                <a:cubicBezTo>
                  <a:pt x="11783" y="10145"/>
                  <a:pt x="11311" y="9704"/>
                  <a:pt x="10743" y="9704"/>
                </a:cubicBezTo>
                <a:lnTo>
                  <a:pt x="10397" y="9704"/>
                </a:lnTo>
                <a:lnTo>
                  <a:pt x="10397" y="9357"/>
                </a:lnTo>
                <a:cubicBezTo>
                  <a:pt x="10397" y="8759"/>
                  <a:pt x="9924" y="8318"/>
                  <a:pt x="9389" y="8318"/>
                </a:cubicBezTo>
                <a:lnTo>
                  <a:pt x="6238" y="8318"/>
                </a:lnTo>
                <a:lnTo>
                  <a:pt x="6238" y="7625"/>
                </a:lnTo>
                <a:lnTo>
                  <a:pt x="7246" y="7625"/>
                </a:lnTo>
                <a:cubicBezTo>
                  <a:pt x="7845" y="7625"/>
                  <a:pt x="8318" y="7152"/>
                  <a:pt x="8318" y="6585"/>
                </a:cubicBezTo>
                <a:lnTo>
                  <a:pt x="8318" y="5167"/>
                </a:lnTo>
                <a:cubicBezTo>
                  <a:pt x="8318" y="4569"/>
                  <a:pt x="7845" y="4159"/>
                  <a:pt x="7246" y="4159"/>
                </a:cubicBezTo>
                <a:lnTo>
                  <a:pt x="6238" y="4159"/>
                </a:lnTo>
                <a:lnTo>
                  <a:pt x="6238" y="3434"/>
                </a:lnTo>
                <a:lnTo>
                  <a:pt x="9389" y="3434"/>
                </a:lnTo>
                <a:cubicBezTo>
                  <a:pt x="9956" y="3434"/>
                  <a:pt x="10397" y="2962"/>
                  <a:pt x="10397" y="2426"/>
                </a:cubicBezTo>
                <a:lnTo>
                  <a:pt x="10397" y="2048"/>
                </a:lnTo>
                <a:lnTo>
                  <a:pt x="10743" y="2048"/>
                </a:lnTo>
                <a:cubicBezTo>
                  <a:pt x="11342" y="2048"/>
                  <a:pt x="11783" y="1576"/>
                  <a:pt x="11783" y="1040"/>
                </a:cubicBezTo>
                <a:cubicBezTo>
                  <a:pt x="11783" y="441"/>
                  <a:pt x="11311" y="0"/>
                  <a:pt x="10743" y="0"/>
                </a:cubicBezTo>
                <a:lnTo>
                  <a:pt x="9389" y="0"/>
                </a:lnTo>
                <a:cubicBezTo>
                  <a:pt x="8790" y="0"/>
                  <a:pt x="8349" y="473"/>
                  <a:pt x="8349" y="1040"/>
                </a:cubicBezTo>
                <a:cubicBezTo>
                  <a:pt x="8349" y="1639"/>
                  <a:pt x="8822" y="2048"/>
                  <a:pt x="9389" y="2048"/>
                </a:cubicBezTo>
                <a:lnTo>
                  <a:pt x="9735" y="2048"/>
                </a:lnTo>
                <a:lnTo>
                  <a:pt x="9735" y="2426"/>
                </a:lnTo>
                <a:cubicBezTo>
                  <a:pt x="9735" y="2615"/>
                  <a:pt x="9578" y="2773"/>
                  <a:pt x="9389" y="2773"/>
                </a:cubicBezTo>
                <a:lnTo>
                  <a:pt x="6238" y="2773"/>
                </a:lnTo>
                <a:lnTo>
                  <a:pt x="6238" y="2048"/>
                </a:lnTo>
                <a:lnTo>
                  <a:pt x="6585" y="2048"/>
                </a:lnTo>
                <a:cubicBezTo>
                  <a:pt x="7183" y="2048"/>
                  <a:pt x="7593" y="1576"/>
                  <a:pt x="7593" y="1040"/>
                </a:cubicBezTo>
                <a:cubicBezTo>
                  <a:pt x="7593" y="441"/>
                  <a:pt x="7120" y="0"/>
                  <a:pt x="6585" y="0"/>
                </a:cubicBezTo>
                <a:lnTo>
                  <a:pt x="5199" y="0"/>
                </a:lnTo>
                <a:cubicBezTo>
                  <a:pt x="4631" y="0"/>
                  <a:pt x="4190" y="473"/>
                  <a:pt x="4190" y="1040"/>
                </a:cubicBezTo>
                <a:cubicBezTo>
                  <a:pt x="4190" y="1639"/>
                  <a:pt x="4663" y="2048"/>
                  <a:pt x="5199" y="2048"/>
                </a:cubicBezTo>
                <a:lnTo>
                  <a:pt x="5577" y="2048"/>
                </a:lnTo>
                <a:lnTo>
                  <a:pt x="5577" y="2773"/>
                </a:lnTo>
                <a:lnTo>
                  <a:pt x="2426" y="2773"/>
                </a:lnTo>
                <a:cubicBezTo>
                  <a:pt x="2206" y="2773"/>
                  <a:pt x="2048" y="2615"/>
                  <a:pt x="2048" y="2426"/>
                </a:cubicBezTo>
                <a:lnTo>
                  <a:pt x="2048" y="2048"/>
                </a:lnTo>
                <a:lnTo>
                  <a:pt x="2426" y="2048"/>
                </a:lnTo>
                <a:cubicBezTo>
                  <a:pt x="2993" y="2048"/>
                  <a:pt x="3434" y="1576"/>
                  <a:pt x="3434" y="1040"/>
                </a:cubicBezTo>
                <a:cubicBezTo>
                  <a:pt x="3434" y="441"/>
                  <a:pt x="2962" y="0"/>
                  <a:pt x="2426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34" name="Google Shape;6334;p71"/>
          <p:cNvGrpSpPr/>
          <p:nvPr/>
        </p:nvGrpSpPr>
        <p:grpSpPr>
          <a:xfrm>
            <a:off x="5748347" y="2417646"/>
            <a:ext cx="351941" cy="351675"/>
            <a:chOff x="1310075" y="3980250"/>
            <a:chExt cx="297750" cy="297525"/>
          </a:xfrm>
        </p:grpSpPr>
        <p:sp>
          <p:nvSpPr>
            <p:cNvPr id="6335" name="Google Shape;6335;p71"/>
            <p:cNvSpPr/>
            <p:nvPr/>
          </p:nvSpPr>
          <p:spPr>
            <a:xfrm>
              <a:off x="1310075" y="3980250"/>
              <a:ext cx="297750" cy="297525"/>
            </a:xfrm>
            <a:custGeom>
              <a:avLst/>
              <a:gdLst/>
              <a:ahLst/>
              <a:cxnLst/>
              <a:rect l="l" t="t" r="r" b="b"/>
              <a:pathLst>
                <a:path w="11910" h="11901" extrusionOk="0">
                  <a:moveTo>
                    <a:pt x="3844" y="4946"/>
                  </a:moveTo>
                  <a:cubicBezTo>
                    <a:pt x="4033" y="4946"/>
                    <a:pt x="4190" y="5104"/>
                    <a:pt x="4190" y="5293"/>
                  </a:cubicBezTo>
                  <a:lnTo>
                    <a:pt x="4190" y="6679"/>
                  </a:lnTo>
                  <a:cubicBezTo>
                    <a:pt x="4190" y="6868"/>
                    <a:pt x="4033" y="7026"/>
                    <a:pt x="3844" y="7026"/>
                  </a:cubicBezTo>
                  <a:lnTo>
                    <a:pt x="2458" y="7026"/>
                  </a:lnTo>
                  <a:cubicBezTo>
                    <a:pt x="2269" y="7026"/>
                    <a:pt x="2111" y="6868"/>
                    <a:pt x="2111" y="6679"/>
                  </a:cubicBezTo>
                  <a:lnTo>
                    <a:pt x="2111" y="5293"/>
                  </a:lnTo>
                  <a:cubicBezTo>
                    <a:pt x="2111" y="5104"/>
                    <a:pt x="2269" y="4946"/>
                    <a:pt x="2458" y="4946"/>
                  </a:cubicBezTo>
                  <a:close/>
                  <a:moveTo>
                    <a:pt x="6616" y="3560"/>
                  </a:moveTo>
                  <a:cubicBezTo>
                    <a:pt x="6837" y="3560"/>
                    <a:pt x="6994" y="3718"/>
                    <a:pt x="6994" y="3907"/>
                  </a:cubicBezTo>
                  <a:lnTo>
                    <a:pt x="6994" y="6679"/>
                  </a:lnTo>
                  <a:cubicBezTo>
                    <a:pt x="6994" y="6868"/>
                    <a:pt x="6837" y="7026"/>
                    <a:pt x="6616" y="7026"/>
                  </a:cubicBezTo>
                  <a:lnTo>
                    <a:pt x="5262" y="7026"/>
                  </a:lnTo>
                  <a:cubicBezTo>
                    <a:pt x="5041" y="7026"/>
                    <a:pt x="4884" y="6868"/>
                    <a:pt x="4884" y="6679"/>
                  </a:cubicBezTo>
                  <a:lnTo>
                    <a:pt x="4884" y="3907"/>
                  </a:lnTo>
                  <a:cubicBezTo>
                    <a:pt x="4884" y="3718"/>
                    <a:pt x="5041" y="3560"/>
                    <a:pt x="5262" y="3560"/>
                  </a:cubicBezTo>
                  <a:close/>
                  <a:moveTo>
                    <a:pt x="9389" y="2174"/>
                  </a:moveTo>
                  <a:cubicBezTo>
                    <a:pt x="9578" y="2174"/>
                    <a:pt x="9735" y="2331"/>
                    <a:pt x="9735" y="2520"/>
                  </a:cubicBezTo>
                  <a:lnTo>
                    <a:pt x="9735" y="6679"/>
                  </a:lnTo>
                  <a:cubicBezTo>
                    <a:pt x="9735" y="6868"/>
                    <a:pt x="9578" y="7026"/>
                    <a:pt x="9389" y="7026"/>
                  </a:cubicBezTo>
                  <a:lnTo>
                    <a:pt x="8003" y="7026"/>
                  </a:lnTo>
                  <a:cubicBezTo>
                    <a:pt x="7813" y="7026"/>
                    <a:pt x="7656" y="6868"/>
                    <a:pt x="7656" y="6679"/>
                  </a:cubicBezTo>
                  <a:lnTo>
                    <a:pt x="7656" y="2520"/>
                  </a:lnTo>
                  <a:cubicBezTo>
                    <a:pt x="7656" y="2331"/>
                    <a:pt x="7813" y="2174"/>
                    <a:pt x="8003" y="2174"/>
                  </a:cubicBezTo>
                  <a:close/>
                  <a:moveTo>
                    <a:pt x="5577" y="8412"/>
                  </a:moveTo>
                  <a:lnTo>
                    <a:pt x="5577" y="9105"/>
                  </a:lnTo>
                  <a:lnTo>
                    <a:pt x="5167" y="9105"/>
                  </a:lnTo>
                  <a:lnTo>
                    <a:pt x="5451" y="8412"/>
                  </a:lnTo>
                  <a:close/>
                  <a:moveTo>
                    <a:pt x="6396" y="8412"/>
                  </a:moveTo>
                  <a:lnTo>
                    <a:pt x="6679" y="9105"/>
                  </a:lnTo>
                  <a:lnTo>
                    <a:pt x="6270" y="9105"/>
                  </a:lnTo>
                  <a:lnTo>
                    <a:pt x="6270" y="8412"/>
                  </a:lnTo>
                  <a:close/>
                  <a:moveTo>
                    <a:pt x="5955" y="0"/>
                  </a:moveTo>
                  <a:cubicBezTo>
                    <a:pt x="5766" y="0"/>
                    <a:pt x="5608" y="158"/>
                    <a:pt x="5608" y="378"/>
                  </a:cubicBezTo>
                  <a:lnTo>
                    <a:pt x="5608" y="725"/>
                  </a:lnTo>
                  <a:lnTo>
                    <a:pt x="347" y="725"/>
                  </a:lnTo>
                  <a:cubicBezTo>
                    <a:pt x="158" y="725"/>
                    <a:pt x="0" y="882"/>
                    <a:pt x="0" y="1071"/>
                  </a:cubicBezTo>
                  <a:cubicBezTo>
                    <a:pt x="0" y="1260"/>
                    <a:pt x="158" y="1418"/>
                    <a:pt x="347" y="1418"/>
                  </a:cubicBezTo>
                  <a:lnTo>
                    <a:pt x="725" y="1418"/>
                  </a:lnTo>
                  <a:lnTo>
                    <a:pt x="725" y="7719"/>
                  </a:lnTo>
                  <a:lnTo>
                    <a:pt x="378" y="7719"/>
                  </a:lnTo>
                  <a:cubicBezTo>
                    <a:pt x="158" y="7719"/>
                    <a:pt x="0" y="7876"/>
                    <a:pt x="0" y="8097"/>
                  </a:cubicBezTo>
                  <a:cubicBezTo>
                    <a:pt x="0" y="8286"/>
                    <a:pt x="158" y="8443"/>
                    <a:pt x="378" y="8443"/>
                  </a:cubicBezTo>
                  <a:lnTo>
                    <a:pt x="4726" y="8443"/>
                  </a:lnTo>
                  <a:lnTo>
                    <a:pt x="3560" y="11436"/>
                  </a:lnTo>
                  <a:cubicBezTo>
                    <a:pt x="3466" y="11625"/>
                    <a:pt x="3560" y="11814"/>
                    <a:pt x="3749" y="11877"/>
                  </a:cubicBezTo>
                  <a:cubicBezTo>
                    <a:pt x="3788" y="11893"/>
                    <a:pt x="3831" y="11901"/>
                    <a:pt x="3876" y="11901"/>
                  </a:cubicBezTo>
                  <a:cubicBezTo>
                    <a:pt x="4016" y="11901"/>
                    <a:pt x="4167" y="11824"/>
                    <a:pt x="4190" y="11657"/>
                  </a:cubicBezTo>
                  <a:lnTo>
                    <a:pt x="4947" y="9830"/>
                  </a:lnTo>
                  <a:lnTo>
                    <a:pt x="5608" y="9830"/>
                  </a:lnTo>
                  <a:lnTo>
                    <a:pt x="5608" y="10838"/>
                  </a:lnTo>
                  <a:cubicBezTo>
                    <a:pt x="5608" y="11027"/>
                    <a:pt x="5766" y="11184"/>
                    <a:pt x="5955" y="11184"/>
                  </a:cubicBezTo>
                  <a:cubicBezTo>
                    <a:pt x="6144" y="11184"/>
                    <a:pt x="6301" y="11027"/>
                    <a:pt x="6301" y="10838"/>
                  </a:cubicBezTo>
                  <a:lnTo>
                    <a:pt x="6301" y="9830"/>
                  </a:lnTo>
                  <a:lnTo>
                    <a:pt x="6994" y="9830"/>
                  </a:lnTo>
                  <a:lnTo>
                    <a:pt x="7719" y="11657"/>
                  </a:lnTo>
                  <a:cubicBezTo>
                    <a:pt x="7791" y="11824"/>
                    <a:pt x="7916" y="11901"/>
                    <a:pt x="8042" y="11901"/>
                  </a:cubicBezTo>
                  <a:cubicBezTo>
                    <a:pt x="8082" y="11901"/>
                    <a:pt x="8122" y="11893"/>
                    <a:pt x="8160" y="11877"/>
                  </a:cubicBezTo>
                  <a:cubicBezTo>
                    <a:pt x="8349" y="11783"/>
                    <a:pt x="8444" y="11594"/>
                    <a:pt x="8349" y="11436"/>
                  </a:cubicBezTo>
                  <a:lnTo>
                    <a:pt x="7183" y="8443"/>
                  </a:lnTo>
                  <a:lnTo>
                    <a:pt x="11531" y="8443"/>
                  </a:lnTo>
                  <a:cubicBezTo>
                    <a:pt x="11752" y="8443"/>
                    <a:pt x="11909" y="8286"/>
                    <a:pt x="11909" y="8097"/>
                  </a:cubicBezTo>
                  <a:cubicBezTo>
                    <a:pt x="11909" y="7876"/>
                    <a:pt x="11752" y="7719"/>
                    <a:pt x="11531" y="7719"/>
                  </a:cubicBezTo>
                  <a:lnTo>
                    <a:pt x="11185" y="7719"/>
                  </a:lnTo>
                  <a:lnTo>
                    <a:pt x="11185" y="1418"/>
                  </a:lnTo>
                  <a:lnTo>
                    <a:pt x="11531" y="1418"/>
                  </a:lnTo>
                  <a:cubicBezTo>
                    <a:pt x="11752" y="1418"/>
                    <a:pt x="11909" y="1260"/>
                    <a:pt x="11909" y="1071"/>
                  </a:cubicBezTo>
                  <a:cubicBezTo>
                    <a:pt x="11909" y="882"/>
                    <a:pt x="11752" y="725"/>
                    <a:pt x="11531" y="725"/>
                  </a:cubicBezTo>
                  <a:lnTo>
                    <a:pt x="6301" y="725"/>
                  </a:lnTo>
                  <a:lnTo>
                    <a:pt x="6301" y="378"/>
                  </a:lnTo>
                  <a:cubicBezTo>
                    <a:pt x="6301" y="158"/>
                    <a:pt x="6144" y="0"/>
                    <a:pt x="59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6" name="Google Shape;6336;p71"/>
            <p:cNvSpPr/>
            <p:nvPr/>
          </p:nvSpPr>
          <p:spPr>
            <a:xfrm>
              <a:off x="1449475" y="4086575"/>
              <a:ext cx="17350" cy="52000"/>
            </a:xfrm>
            <a:custGeom>
              <a:avLst/>
              <a:gdLst/>
              <a:ahLst/>
              <a:cxnLst/>
              <a:rect l="l" t="t" r="r" b="b"/>
              <a:pathLst>
                <a:path w="694" h="2080" extrusionOk="0">
                  <a:moveTo>
                    <a:pt x="1" y="0"/>
                  </a:moveTo>
                  <a:lnTo>
                    <a:pt x="1" y="2080"/>
                  </a:lnTo>
                  <a:lnTo>
                    <a:pt x="694" y="2080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7" name="Google Shape;6337;p71"/>
            <p:cNvSpPr/>
            <p:nvPr/>
          </p:nvSpPr>
          <p:spPr>
            <a:xfrm>
              <a:off x="1380175" y="4121225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0" y="0"/>
                  </a:moveTo>
                  <a:lnTo>
                    <a:pt x="0" y="694"/>
                  </a:lnTo>
                  <a:lnTo>
                    <a:pt x="693" y="694"/>
                  </a:lnTo>
                  <a:lnTo>
                    <a:pt x="69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8" name="Google Shape;6338;p71"/>
            <p:cNvSpPr/>
            <p:nvPr/>
          </p:nvSpPr>
          <p:spPr>
            <a:xfrm>
              <a:off x="1518800" y="4051925"/>
              <a:ext cx="18125" cy="86650"/>
            </a:xfrm>
            <a:custGeom>
              <a:avLst/>
              <a:gdLst/>
              <a:ahLst/>
              <a:cxnLst/>
              <a:rect l="l" t="t" r="r" b="b"/>
              <a:pathLst>
                <a:path w="725" h="3466" extrusionOk="0">
                  <a:moveTo>
                    <a:pt x="0" y="0"/>
                  </a:moveTo>
                  <a:lnTo>
                    <a:pt x="0" y="3466"/>
                  </a:lnTo>
                  <a:lnTo>
                    <a:pt x="725" y="3466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39" name="Google Shape;6339;p71"/>
          <p:cNvGrpSpPr/>
          <p:nvPr/>
        </p:nvGrpSpPr>
        <p:grpSpPr>
          <a:xfrm>
            <a:off x="8013136" y="1531845"/>
            <a:ext cx="266305" cy="349133"/>
            <a:chOff x="3167275" y="3227275"/>
            <a:chExt cx="225300" cy="295375"/>
          </a:xfrm>
        </p:grpSpPr>
        <p:sp>
          <p:nvSpPr>
            <p:cNvPr id="6340" name="Google Shape;6340;p71"/>
            <p:cNvSpPr/>
            <p:nvPr/>
          </p:nvSpPr>
          <p:spPr>
            <a:xfrm>
              <a:off x="3167275" y="3227275"/>
              <a:ext cx="225300" cy="207950"/>
            </a:xfrm>
            <a:custGeom>
              <a:avLst/>
              <a:gdLst/>
              <a:ahLst/>
              <a:cxnLst/>
              <a:rect l="l" t="t" r="r" b="b"/>
              <a:pathLst>
                <a:path w="9012" h="8318" extrusionOk="0">
                  <a:moveTo>
                    <a:pt x="4538" y="1"/>
                  </a:moveTo>
                  <a:cubicBezTo>
                    <a:pt x="2112" y="1"/>
                    <a:pt x="1" y="1985"/>
                    <a:pt x="32" y="4537"/>
                  </a:cubicBezTo>
                  <a:cubicBezTo>
                    <a:pt x="32" y="5860"/>
                    <a:pt x="631" y="7184"/>
                    <a:pt x="1797" y="8066"/>
                  </a:cubicBezTo>
                  <a:cubicBezTo>
                    <a:pt x="1923" y="8192"/>
                    <a:pt x="2017" y="8223"/>
                    <a:pt x="2049" y="8318"/>
                  </a:cubicBezTo>
                  <a:lnTo>
                    <a:pt x="4160" y="8318"/>
                  </a:lnTo>
                  <a:lnTo>
                    <a:pt x="4160" y="6900"/>
                  </a:lnTo>
                  <a:lnTo>
                    <a:pt x="2427" y="6900"/>
                  </a:lnTo>
                  <a:cubicBezTo>
                    <a:pt x="2238" y="6900"/>
                    <a:pt x="2080" y="6743"/>
                    <a:pt x="2080" y="6554"/>
                  </a:cubicBezTo>
                  <a:lnTo>
                    <a:pt x="2080" y="5829"/>
                  </a:lnTo>
                  <a:cubicBezTo>
                    <a:pt x="2080" y="4852"/>
                    <a:pt x="2679" y="4033"/>
                    <a:pt x="3498" y="3624"/>
                  </a:cubicBezTo>
                  <a:cubicBezTo>
                    <a:pt x="3277" y="3403"/>
                    <a:pt x="3151" y="3088"/>
                    <a:pt x="3151" y="2678"/>
                  </a:cubicBezTo>
                  <a:cubicBezTo>
                    <a:pt x="3151" y="1922"/>
                    <a:pt x="3782" y="1292"/>
                    <a:pt x="4538" y="1292"/>
                  </a:cubicBezTo>
                  <a:cubicBezTo>
                    <a:pt x="5262" y="1292"/>
                    <a:pt x="5892" y="1922"/>
                    <a:pt x="5892" y="2678"/>
                  </a:cubicBezTo>
                  <a:cubicBezTo>
                    <a:pt x="5892" y="3025"/>
                    <a:pt x="5735" y="3340"/>
                    <a:pt x="5546" y="3624"/>
                  </a:cubicBezTo>
                  <a:cubicBezTo>
                    <a:pt x="6365" y="4033"/>
                    <a:pt x="6964" y="4852"/>
                    <a:pt x="6964" y="5829"/>
                  </a:cubicBezTo>
                  <a:lnTo>
                    <a:pt x="6964" y="6554"/>
                  </a:lnTo>
                  <a:cubicBezTo>
                    <a:pt x="6964" y="6743"/>
                    <a:pt x="6806" y="6900"/>
                    <a:pt x="6617" y="6900"/>
                  </a:cubicBezTo>
                  <a:lnTo>
                    <a:pt x="4884" y="6900"/>
                  </a:lnTo>
                  <a:lnTo>
                    <a:pt x="4884" y="8318"/>
                  </a:lnTo>
                  <a:lnTo>
                    <a:pt x="6995" y="8318"/>
                  </a:lnTo>
                  <a:cubicBezTo>
                    <a:pt x="7027" y="8286"/>
                    <a:pt x="7121" y="8192"/>
                    <a:pt x="7247" y="8129"/>
                  </a:cubicBezTo>
                  <a:cubicBezTo>
                    <a:pt x="8413" y="7184"/>
                    <a:pt x="9011" y="5829"/>
                    <a:pt x="9011" y="4506"/>
                  </a:cubicBezTo>
                  <a:cubicBezTo>
                    <a:pt x="9011" y="2017"/>
                    <a:pt x="6995" y="1"/>
                    <a:pt x="453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1" name="Google Shape;6341;p71"/>
            <p:cNvSpPr/>
            <p:nvPr/>
          </p:nvSpPr>
          <p:spPr>
            <a:xfrm>
              <a:off x="3262600" y="3278475"/>
              <a:ext cx="35450" cy="35475"/>
            </a:xfrm>
            <a:custGeom>
              <a:avLst/>
              <a:gdLst/>
              <a:ahLst/>
              <a:cxnLst/>
              <a:rect l="l" t="t" r="r" b="b"/>
              <a:pathLst>
                <a:path w="1418" h="1419" extrusionOk="0">
                  <a:moveTo>
                    <a:pt x="725" y="0"/>
                  </a:moveTo>
                  <a:cubicBezTo>
                    <a:pt x="315" y="0"/>
                    <a:pt x="0" y="315"/>
                    <a:pt x="0" y="725"/>
                  </a:cubicBezTo>
                  <a:cubicBezTo>
                    <a:pt x="0" y="1103"/>
                    <a:pt x="315" y="1418"/>
                    <a:pt x="725" y="1418"/>
                  </a:cubicBezTo>
                  <a:cubicBezTo>
                    <a:pt x="1103" y="1418"/>
                    <a:pt x="1418" y="1103"/>
                    <a:pt x="1418" y="725"/>
                  </a:cubicBezTo>
                  <a:cubicBezTo>
                    <a:pt x="1418" y="315"/>
                    <a:pt x="1103" y="0"/>
                    <a:pt x="72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2" name="Google Shape;6342;p71"/>
            <p:cNvSpPr/>
            <p:nvPr/>
          </p:nvSpPr>
          <p:spPr>
            <a:xfrm>
              <a:off x="3220050" y="3452525"/>
              <a:ext cx="121325" cy="35475"/>
            </a:xfrm>
            <a:custGeom>
              <a:avLst/>
              <a:gdLst/>
              <a:ahLst/>
              <a:cxnLst/>
              <a:rect l="l" t="t" r="r" b="b"/>
              <a:pathLst>
                <a:path w="4853" h="1419" extrusionOk="0">
                  <a:moveTo>
                    <a:pt x="1" y="1"/>
                  </a:moveTo>
                  <a:lnTo>
                    <a:pt x="1" y="347"/>
                  </a:lnTo>
                  <a:cubicBezTo>
                    <a:pt x="1" y="946"/>
                    <a:pt x="473" y="1419"/>
                    <a:pt x="1040" y="1419"/>
                  </a:cubicBezTo>
                  <a:lnTo>
                    <a:pt x="3781" y="1419"/>
                  </a:lnTo>
                  <a:cubicBezTo>
                    <a:pt x="4380" y="1419"/>
                    <a:pt x="4853" y="946"/>
                    <a:pt x="4853" y="347"/>
                  </a:cubicBezTo>
                  <a:lnTo>
                    <a:pt x="485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3" name="Google Shape;6343;p71"/>
            <p:cNvSpPr/>
            <p:nvPr/>
          </p:nvSpPr>
          <p:spPr>
            <a:xfrm>
              <a:off x="3237375" y="3332025"/>
              <a:ext cx="86675" cy="52000"/>
            </a:xfrm>
            <a:custGeom>
              <a:avLst/>
              <a:gdLst/>
              <a:ahLst/>
              <a:cxnLst/>
              <a:rect l="l" t="t" r="r" b="b"/>
              <a:pathLst>
                <a:path w="3467" h="2080" extrusionOk="0">
                  <a:moveTo>
                    <a:pt x="1734" y="1"/>
                  </a:moveTo>
                  <a:cubicBezTo>
                    <a:pt x="789" y="1"/>
                    <a:pt x="1" y="725"/>
                    <a:pt x="1" y="1733"/>
                  </a:cubicBezTo>
                  <a:lnTo>
                    <a:pt x="1" y="2080"/>
                  </a:lnTo>
                  <a:lnTo>
                    <a:pt x="3466" y="2080"/>
                  </a:lnTo>
                  <a:lnTo>
                    <a:pt x="3466" y="1733"/>
                  </a:lnTo>
                  <a:cubicBezTo>
                    <a:pt x="3466" y="788"/>
                    <a:pt x="2679" y="1"/>
                    <a:pt x="173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4" name="Google Shape;6344;p71"/>
            <p:cNvSpPr/>
            <p:nvPr/>
          </p:nvSpPr>
          <p:spPr>
            <a:xfrm>
              <a:off x="3237375" y="3505300"/>
              <a:ext cx="87450" cy="17350"/>
            </a:xfrm>
            <a:custGeom>
              <a:avLst/>
              <a:gdLst/>
              <a:ahLst/>
              <a:cxnLst/>
              <a:rect l="l" t="t" r="r" b="b"/>
              <a:pathLst>
                <a:path w="3498" h="694" extrusionOk="0">
                  <a:moveTo>
                    <a:pt x="32" y="1"/>
                  </a:moveTo>
                  <a:cubicBezTo>
                    <a:pt x="1" y="379"/>
                    <a:pt x="284" y="694"/>
                    <a:pt x="694" y="694"/>
                  </a:cubicBezTo>
                  <a:lnTo>
                    <a:pt x="2773" y="694"/>
                  </a:lnTo>
                  <a:cubicBezTo>
                    <a:pt x="3183" y="694"/>
                    <a:pt x="3498" y="379"/>
                    <a:pt x="349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45" name="Google Shape;6345;p71"/>
          <p:cNvSpPr/>
          <p:nvPr/>
        </p:nvSpPr>
        <p:spPr>
          <a:xfrm>
            <a:off x="7962474" y="1971731"/>
            <a:ext cx="367779" cy="350758"/>
          </a:xfrm>
          <a:custGeom>
            <a:avLst/>
            <a:gdLst/>
            <a:ahLst/>
            <a:cxnLst/>
            <a:rect l="l" t="t" r="r" b="b"/>
            <a:pathLst>
              <a:path w="12446" h="11870" extrusionOk="0">
                <a:moveTo>
                  <a:pt x="9421" y="1410"/>
                </a:moveTo>
                <a:cubicBezTo>
                  <a:pt x="9775" y="1410"/>
                  <a:pt x="10130" y="1544"/>
                  <a:pt x="10397" y="1812"/>
                </a:cubicBezTo>
                <a:cubicBezTo>
                  <a:pt x="10901" y="2316"/>
                  <a:pt x="10901" y="3198"/>
                  <a:pt x="10366" y="3734"/>
                </a:cubicBezTo>
                <a:lnTo>
                  <a:pt x="9169" y="4931"/>
                </a:lnTo>
                <a:cubicBezTo>
                  <a:pt x="8948" y="5152"/>
                  <a:pt x="8633" y="5278"/>
                  <a:pt x="8318" y="5309"/>
                </a:cubicBezTo>
                <a:lnTo>
                  <a:pt x="8476" y="5152"/>
                </a:lnTo>
                <a:cubicBezTo>
                  <a:pt x="8854" y="4773"/>
                  <a:pt x="8854" y="4112"/>
                  <a:pt x="8476" y="3702"/>
                </a:cubicBezTo>
                <a:cubicBezTo>
                  <a:pt x="8271" y="3513"/>
                  <a:pt x="8003" y="3419"/>
                  <a:pt x="7739" y="3419"/>
                </a:cubicBezTo>
                <a:cubicBezTo>
                  <a:pt x="7475" y="3419"/>
                  <a:pt x="7215" y="3513"/>
                  <a:pt x="7026" y="3702"/>
                </a:cubicBezTo>
                <a:lnTo>
                  <a:pt x="6869" y="3860"/>
                </a:lnTo>
                <a:cubicBezTo>
                  <a:pt x="6900" y="3545"/>
                  <a:pt x="7026" y="3230"/>
                  <a:pt x="7247" y="3009"/>
                </a:cubicBezTo>
                <a:lnTo>
                  <a:pt x="8444" y="1812"/>
                </a:lnTo>
                <a:cubicBezTo>
                  <a:pt x="8712" y="1544"/>
                  <a:pt x="9066" y="1410"/>
                  <a:pt x="9421" y="1410"/>
                </a:cubicBezTo>
                <a:close/>
                <a:moveTo>
                  <a:pt x="4128" y="6475"/>
                </a:moveTo>
                <a:lnTo>
                  <a:pt x="3970" y="6601"/>
                </a:lnTo>
                <a:cubicBezTo>
                  <a:pt x="3592" y="7010"/>
                  <a:pt x="3592" y="7672"/>
                  <a:pt x="3970" y="8081"/>
                </a:cubicBezTo>
                <a:cubicBezTo>
                  <a:pt x="4175" y="8270"/>
                  <a:pt x="4443" y="8365"/>
                  <a:pt x="4711" y="8365"/>
                </a:cubicBezTo>
                <a:cubicBezTo>
                  <a:pt x="4978" y="8365"/>
                  <a:pt x="5246" y="8270"/>
                  <a:pt x="5451" y="8081"/>
                </a:cubicBezTo>
                <a:lnTo>
                  <a:pt x="5577" y="7924"/>
                </a:lnTo>
                <a:lnTo>
                  <a:pt x="5577" y="7924"/>
                </a:lnTo>
                <a:cubicBezTo>
                  <a:pt x="5640" y="8270"/>
                  <a:pt x="5483" y="8586"/>
                  <a:pt x="5231" y="8838"/>
                </a:cubicBezTo>
                <a:lnTo>
                  <a:pt x="4065" y="10003"/>
                </a:lnTo>
                <a:cubicBezTo>
                  <a:pt x="3781" y="10271"/>
                  <a:pt x="3427" y="10405"/>
                  <a:pt x="3072" y="10405"/>
                </a:cubicBezTo>
                <a:cubicBezTo>
                  <a:pt x="2718" y="10405"/>
                  <a:pt x="2364" y="10271"/>
                  <a:pt x="2080" y="10003"/>
                </a:cubicBezTo>
                <a:cubicBezTo>
                  <a:pt x="1544" y="9468"/>
                  <a:pt x="1544" y="8586"/>
                  <a:pt x="2080" y="8050"/>
                </a:cubicBezTo>
                <a:lnTo>
                  <a:pt x="3277" y="6853"/>
                </a:lnTo>
                <a:cubicBezTo>
                  <a:pt x="3498" y="6601"/>
                  <a:pt x="3813" y="6506"/>
                  <a:pt x="4128" y="6475"/>
                </a:cubicBezTo>
                <a:close/>
                <a:moveTo>
                  <a:pt x="9373" y="0"/>
                </a:moveTo>
                <a:cubicBezTo>
                  <a:pt x="8665" y="0"/>
                  <a:pt x="7956" y="268"/>
                  <a:pt x="7404" y="804"/>
                </a:cubicBezTo>
                <a:lnTo>
                  <a:pt x="6239" y="1970"/>
                </a:lnTo>
                <a:cubicBezTo>
                  <a:pt x="5451" y="2757"/>
                  <a:pt x="5199" y="3986"/>
                  <a:pt x="5640" y="4994"/>
                </a:cubicBezTo>
                <a:lnTo>
                  <a:pt x="5325" y="5309"/>
                </a:lnTo>
                <a:cubicBezTo>
                  <a:pt x="4994" y="5170"/>
                  <a:pt x="4634" y="5100"/>
                  <a:pt x="4270" y="5100"/>
                </a:cubicBezTo>
                <a:cubicBezTo>
                  <a:pt x="3562" y="5100"/>
                  <a:pt x="2842" y="5366"/>
                  <a:pt x="2301" y="5908"/>
                </a:cubicBezTo>
                <a:lnTo>
                  <a:pt x="1103" y="7105"/>
                </a:lnTo>
                <a:cubicBezTo>
                  <a:pt x="1" y="8144"/>
                  <a:pt x="1" y="9940"/>
                  <a:pt x="1103" y="11043"/>
                </a:cubicBezTo>
                <a:cubicBezTo>
                  <a:pt x="1655" y="11594"/>
                  <a:pt x="2364" y="11870"/>
                  <a:pt x="3072" y="11870"/>
                </a:cubicBezTo>
                <a:cubicBezTo>
                  <a:pt x="3781" y="11870"/>
                  <a:pt x="4490" y="11594"/>
                  <a:pt x="5041" y="11043"/>
                </a:cubicBezTo>
                <a:lnTo>
                  <a:pt x="6239" y="9846"/>
                </a:lnTo>
                <a:cubicBezTo>
                  <a:pt x="7026" y="9058"/>
                  <a:pt x="7247" y="7829"/>
                  <a:pt x="6806" y="6821"/>
                </a:cubicBezTo>
                <a:lnTo>
                  <a:pt x="7121" y="6506"/>
                </a:lnTo>
                <a:cubicBezTo>
                  <a:pt x="7473" y="6656"/>
                  <a:pt x="7840" y="6729"/>
                  <a:pt x="8204" y="6729"/>
                </a:cubicBezTo>
                <a:cubicBezTo>
                  <a:pt x="8914" y="6729"/>
                  <a:pt x="9614" y="6449"/>
                  <a:pt x="10177" y="5908"/>
                </a:cubicBezTo>
                <a:lnTo>
                  <a:pt x="11342" y="4742"/>
                </a:lnTo>
                <a:cubicBezTo>
                  <a:pt x="12445" y="3639"/>
                  <a:pt x="12445" y="1907"/>
                  <a:pt x="11342" y="804"/>
                </a:cubicBezTo>
                <a:cubicBezTo>
                  <a:pt x="10791" y="268"/>
                  <a:pt x="10082" y="0"/>
                  <a:pt x="9373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46" name="Google Shape;6346;p71"/>
          <p:cNvGrpSpPr/>
          <p:nvPr/>
        </p:nvGrpSpPr>
        <p:grpSpPr>
          <a:xfrm>
            <a:off x="7970318" y="2418902"/>
            <a:ext cx="351940" cy="349163"/>
            <a:chOff x="3133425" y="3955025"/>
            <a:chExt cx="297750" cy="295400"/>
          </a:xfrm>
        </p:grpSpPr>
        <p:sp>
          <p:nvSpPr>
            <p:cNvPr id="6347" name="Google Shape;6347;p71"/>
            <p:cNvSpPr/>
            <p:nvPr/>
          </p:nvSpPr>
          <p:spPr>
            <a:xfrm>
              <a:off x="3133425" y="4058225"/>
              <a:ext cx="297750" cy="192200"/>
            </a:xfrm>
            <a:custGeom>
              <a:avLst/>
              <a:gdLst/>
              <a:ahLst/>
              <a:cxnLst/>
              <a:rect l="l" t="t" r="r" b="b"/>
              <a:pathLst>
                <a:path w="11910" h="7688" extrusionOk="0">
                  <a:moveTo>
                    <a:pt x="5923" y="0"/>
                  </a:moveTo>
                  <a:cubicBezTo>
                    <a:pt x="5325" y="0"/>
                    <a:pt x="4821" y="347"/>
                    <a:pt x="4631" y="914"/>
                  </a:cubicBezTo>
                  <a:cubicBezTo>
                    <a:pt x="4505" y="1166"/>
                    <a:pt x="4505" y="1449"/>
                    <a:pt x="4568" y="1764"/>
                  </a:cubicBezTo>
                  <a:cubicBezTo>
                    <a:pt x="4884" y="1922"/>
                    <a:pt x="5199" y="2016"/>
                    <a:pt x="5577" y="2048"/>
                  </a:cubicBezTo>
                  <a:lnTo>
                    <a:pt x="5577" y="2741"/>
                  </a:lnTo>
                  <a:lnTo>
                    <a:pt x="2458" y="2741"/>
                  </a:lnTo>
                  <a:cubicBezTo>
                    <a:pt x="1859" y="2741"/>
                    <a:pt x="1418" y="3214"/>
                    <a:pt x="1418" y="3781"/>
                  </a:cubicBezTo>
                  <a:lnTo>
                    <a:pt x="1418" y="4190"/>
                  </a:lnTo>
                  <a:cubicBezTo>
                    <a:pt x="630" y="4316"/>
                    <a:pt x="0" y="5041"/>
                    <a:pt x="0" y="5891"/>
                  </a:cubicBezTo>
                  <a:cubicBezTo>
                    <a:pt x="0" y="6837"/>
                    <a:pt x="788" y="7687"/>
                    <a:pt x="1765" y="7687"/>
                  </a:cubicBezTo>
                  <a:cubicBezTo>
                    <a:pt x="2710" y="7687"/>
                    <a:pt x="3497" y="6900"/>
                    <a:pt x="3497" y="5891"/>
                  </a:cubicBezTo>
                  <a:cubicBezTo>
                    <a:pt x="3497" y="5072"/>
                    <a:pt x="2930" y="4316"/>
                    <a:pt x="2143" y="4190"/>
                  </a:cubicBezTo>
                  <a:lnTo>
                    <a:pt x="2143" y="3781"/>
                  </a:lnTo>
                  <a:cubicBezTo>
                    <a:pt x="2143" y="3592"/>
                    <a:pt x="2300" y="3434"/>
                    <a:pt x="2489" y="3434"/>
                  </a:cubicBezTo>
                  <a:lnTo>
                    <a:pt x="5608" y="3434"/>
                  </a:lnTo>
                  <a:lnTo>
                    <a:pt x="5608" y="4127"/>
                  </a:lnTo>
                  <a:cubicBezTo>
                    <a:pt x="4821" y="4285"/>
                    <a:pt x="4222" y="5009"/>
                    <a:pt x="4222" y="5860"/>
                  </a:cubicBezTo>
                  <a:cubicBezTo>
                    <a:pt x="4222" y="6805"/>
                    <a:pt x="5010" y="7656"/>
                    <a:pt x="5955" y="7656"/>
                  </a:cubicBezTo>
                  <a:cubicBezTo>
                    <a:pt x="6900" y="7656"/>
                    <a:pt x="7687" y="6868"/>
                    <a:pt x="7687" y="5860"/>
                  </a:cubicBezTo>
                  <a:cubicBezTo>
                    <a:pt x="7687" y="5041"/>
                    <a:pt x="7089" y="4285"/>
                    <a:pt x="6301" y="4127"/>
                  </a:cubicBezTo>
                  <a:lnTo>
                    <a:pt x="6301" y="3434"/>
                  </a:lnTo>
                  <a:lnTo>
                    <a:pt x="9452" y="3434"/>
                  </a:lnTo>
                  <a:cubicBezTo>
                    <a:pt x="9641" y="3434"/>
                    <a:pt x="9798" y="3592"/>
                    <a:pt x="9798" y="3781"/>
                  </a:cubicBezTo>
                  <a:lnTo>
                    <a:pt x="9798" y="4190"/>
                  </a:lnTo>
                  <a:cubicBezTo>
                    <a:pt x="9011" y="4316"/>
                    <a:pt x="8444" y="5041"/>
                    <a:pt x="8444" y="5891"/>
                  </a:cubicBezTo>
                  <a:cubicBezTo>
                    <a:pt x="8444" y="6837"/>
                    <a:pt x="9231" y="7687"/>
                    <a:pt x="10176" y="7687"/>
                  </a:cubicBezTo>
                  <a:cubicBezTo>
                    <a:pt x="11121" y="7687"/>
                    <a:pt x="11909" y="6900"/>
                    <a:pt x="11909" y="5891"/>
                  </a:cubicBezTo>
                  <a:cubicBezTo>
                    <a:pt x="11783" y="5135"/>
                    <a:pt x="11185" y="4379"/>
                    <a:pt x="10397" y="4222"/>
                  </a:cubicBezTo>
                  <a:lnTo>
                    <a:pt x="10397" y="3812"/>
                  </a:lnTo>
                  <a:cubicBezTo>
                    <a:pt x="10397" y="3245"/>
                    <a:pt x="9924" y="2804"/>
                    <a:pt x="9389" y="2804"/>
                  </a:cubicBezTo>
                  <a:lnTo>
                    <a:pt x="6238" y="2804"/>
                  </a:lnTo>
                  <a:lnTo>
                    <a:pt x="6238" y="2079"/>
                  </a:lnTo>
                  <a:cubicBezTo>
                    <a:pt x="6585" y="2048"/>
                    <a:pt x="6900" y="1922"/>
                    <a:pt x="7215" y="1827"/>
                  </a:cubicBezTo>
                  <a:cubicBezTo>
                    <a:pt x="7341" y="1418"/>
                    <a:pt x="7246" y="977"/>
                    <a:pt x="7057" y="630"/>
                  </a:cubicBezTo>
                  <a:cubicBezTo>
                    <a:pt x="6774" y="221"/>
                    <a:pt x="6396" y="0"/>
                    <a:pt x="592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8" name="Google Shape;6348;p71"/>
            <p:cNvSpPr/>
            <p:nvPr/>
          </p:nvSpPr>
          <p:spPr>
            <a:xfrm>
              <a:off x="3263375" y="4007025"/>
              <a:ext cx="35475" cy="35450"/>
            </a:xfrm>
            <a:custGeom>
              <a:avLst/>
              <a:gdLst/>
              <a:ahLst/>
              <a:cxnLst/>
              <a:rect l="l" t="t" r="r" b="b"/>
              <a:pathLst>
                <a:path w="1419" h="1418" extrusionOk="0">
                  <a:moveTo>
                    <a:pt x="725" y="0"/>
                  </a:moveTo>
                  <a:cubicBezTo>
                    <a:pt x="284" y="0"/>
                    <a:pt x="1" y="315"/>
                    <a:pt x="1" y="725"/>
                  </a:cubicBezTo>
                  <a:cubicBezTo>
                    <a:pt x="1" y="1103"/>
                    <a:pt x="316" y="1418"/>
                    <a:pt x="725" y="1418"/>
                  </a:cubicBezTo>
                  <a:cubicBezTo>
                    <a:pt x="1103" y="1418"/>
                    <a:pt x="1418" y="1103"/>
                    <a:pt x="1418" y="725"/>
                  </a:cubicBezTo>
                  <a:cubicBezTo>
                    <a:pt x="1418" y="315"/>
                    <a:pt x="1103" y="0"/>
                    <a:pt x="72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9" name="Google Shape;6349;p71"/>
            <p:cNvSpPr/>
            <p:nvPr/>
          </p:nvSpPr>
          <p:spPr>
            <a:xfrm>
              <a:off x="3203525" y="3955025"/>
              <a:ext cx="155175" cy="135500"/>
            </a:xfrm>
            <a:custGeom>
              <a:avLst/>
              <a:gdLst/>
              <a:ahLst/>
              <a:cxnLst/>
              <a:rect l="l" t="t" r="r" b="b"/>
              <a:pathLst>
                <a:path w="6207" h="5420" extrusionOk="0">
                  <a:moveTo>
                    <a:pt x="3119" y="1"/>
                  </a:moveTo>
                  <a:cubicBezTo>
                    <a:pt x="1386" y="1"/>
                    <a:pt x="0" y="1387"/>
                    <a:pt x="0" y="3120"/>
                  </a:cubicBezTo>
                  <a:cubicBezTo>
                    <a:pt x="0" y="4002"/>
                    <a:pt x="410" y="4853"/>
                    <a:pt x="1071" y="5420"/>
                  </a:cubicBezTo>
                  <a:cubicBezTo>
                    <a:pt x="1071" y="5231"/>
                    <a:pt x="1103" y="5042"/>
                    <a:pt x="1197" y="4853"/>
                  </a:cubicBezTo>
                  <a:cubicBezTo>
                    <a:pt x="1323" y="4380"/>
                    <a:pt x="1701" y="3971"/>
                    <a:pt x="2111" y="3750"/>
                  </a:cubicBezTo>
                  <a:cubicBezTo>
                    <a:pt x="1890" y="3498"/>
                    <a:pt x="1733" y="3151"/>
                    <a:pt x="1733" y="2805"/>
                  </a:cubicBezTo>
                  <a:cubicBezTo>
                    <a:pt x="1733" y="2049"/>
                    <a:pt x="2363" y="1419"/>
                    <a:pt x="3119" y="1419"/>
                  </a:cubicBezTo>
                  <a:cubicBezTo>
                    <a:pt x="3844" y="1419"/>
                    <a:pt x="4474" y="2049"/>
                    <a:pt x="4474" y="2805"/>
                  </a:cubicBezTo>
                  <a:cubicBezTo>
                    <a:pt x="4474" y="3151"/>
                    <a:pt x="4348" y="3498"/>
                    <a:pt x="4096" y="3750"/>
                  </a:cubicBezTo>
                  <a:cubicBezTo>
                    <a:pt x="4379" y="3876"/>
                    <a:pt x="4600" y="4097"/>
                    <a:pt x="4789" y="4380"/>
                  </a:cubicBezTo>
                  <a:cubicBezTo>
                    <a:pt x="5009" y="4695"/>
                    <a:pt x="5135" y="5042"/>
                    <a:pt x="5167" y="5420"/>
                  </a:cubicBezTo>
                  <a:cubicBezTo>
                    <a:pt x="5797" y="4853"/>
                    <a:pt x="6207" y="4065"/>
                    <a:pt x="6207" y="3120"/>
                  </a:cubicBezTo>
                  <a:cubicBezTo>
                    <a:pt x="6207" y="1387"/>
                    <a:pt x="4852" y="1"/>
                    <a:pt x="311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50" name="Google Shape;6350;p71"/>
          <p:cNvGrpSpPr/>
          <p:nvPr/>
        </p:nvGrpSpPr>
        <p:grpSpPr>
          <a:xfrm>
            <a:off x="6650491" y="2882490"/>
            <a:ext cx="350079" cy="351320"/>
            <a:chOff x="4991425" y="3234750"/>
            <a:chExt cx="296175" cy="297225"/>
          </a:xfrm>
        </p:grpSpPr>
        <p:sp>
          <p:nvSpPr>
            <p:cNvPr id="6351" name="Google Shape;6351;p71"/>
            <p:cNvSpPr/>
            <p:nvPr/>
          </p:nvSpPr>
          <p:spPr>
            <a:xfrm>
              <a:off x="5077275" y="3304450"/>
              <a:ext cx="122100" cy="99275"/>
            </a:xfrm>
            <a:custGeom>
              <a:avLst/>
              <a:gdLst/>
              <a:ahLst/>
              <a:cxnLst/>
              <a:rect l="l" t="t" r="r" b="b"/>
              <a:pathLst>
                <a:path w="4884" h="3971" extrusionOk="0">
                  <a:moveTo>
                    <a:pt x="2426" y="1"/>
                  </a:moveTo>
                  <a:cubicBezTo>
                    <a:pt x="1103" y="1"/>
                    <a:pt x="0" y="1104"/>
                    <a:pt x="0" y="2427"/>
                  </a:cubicBezTo>
                  <a:cubicBezTo>
                    <a:pt x="0" y="3025"/>
                    <a:pt x="190" y="3530"/>
                    <a:pt x="536" y="3971"/>
                  </a:cubicBezTo>
                  <a:cubicBezTo>
                    <a:pt x="820" y="3624"/>
                    <a:pt x="1103" y="3309"/>
                    <a:pt x="1481" y="3057"/>
                  </a:cubicBezTo>
                  <a:cubicBezTo>
                    <a:pt x="1261" y="2805"/>
                    <a:pt x="1103" y="2458"/>
                    <a:pt x="1103" y="2112"/>
                  </a:cubicBezTo>
                  <a:cubicBezTo>
                    <a:pt x="1103" y="1356"/>
                    <a:pt x="1733" y="726"/>
                    <a:pt x="2489" y="726"/>
                  </a:cubicBezTo>
                  <a:cubicBezTo>
                    <a:pt x="3214" y="726"/>
                    <a:pt x="3844" y="1356"/>
                    <a:pt x="3844" y="2112"/>
                  </a:cubicBezTo>
                  <a:cubicBezTo>
                    <a:pt x="3844" y="2458"/>
                    <a:pt x="3687" y="2805"/>
                    <a:pt x="3466" y="3057"/>
                  </a:cubicBezTo>
                  <a:cubicBezTo>
                    <a:pt x="3844" y="3246"/>
                    <a:pt x="4128" y="3561"/>
                    <a:pt x="4317" y="3971"/>
                  </a:cubicBezTo>
                  <a:cubicBezTo>
                    <a:pt x="4695" y="3530"/>
                    <a:pt x="4884" y="3025"/>
                    <a:pt x="4884" y="2427"/>
                  </a:cubicBezTo>
                  <a:cubicBezTo>
                    <a:pt x="4884" y="1104"/>
                    <a:pt x="3781" y="1"/>
                    <a:pt x="242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2" name="Google Shape;6352;p71"/>
            <p:cNvSpPr/>
            <p:nvPr/>
          </p:nvSpPr>
          <p:spPr>
            <a:xfrm>
              <a:off x="5121375" y="3339900"/>
              <a:ext cx="35475" cy="35475"/>
            </a:xfrm>
            <a:custGeom>
              <a:avLst/>
              <a:gdLst/>
              <a:ahLst/>
              <a:cxnLst/>
              <a:rect l="l" t="t" r="r" b="b"/>
              <a:pathLst>
                <a:path w="1419" h="1419" extrusionOk="0">
                  <a:moveTo>
                    <a:pt x="725" y="1"/>
                  </a:moveTo>
                  <a:cubicBezTo>
                    <a:pt x="316" y="1"/>
                    <a:pt x="1" y="316"/>
                    <a:pt x="1" y="694"/>
                  </a:cubicBezTo>
                  <a:cubicBezTo>
                    <a:pt x="1" y="1103"/>
                    <a:pt x="316" y="1418"/>
                    <a:pt x="725" y="1418"/>
                  </a:cubicBezTo>
                  <a:cubicBezTo>
                    <a:pt x="1103" y="1418"/>
                    <a:pt x="1418" y="1103"/>
                    <a:pt x="1418" y="694"/>
                  </a:cubicBez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3" name="Google Shape;6353;p71"/>
            <p:cNvSpPr/>
            <p:nvPr/>
          </p:nvSpPr>
          <p:spPr>
            <a:xfrm>
              <a:off x="5009550" y="3234750"/>
              <a:ext cx="259150" cy="261125"/>
            </a:xfrm>
            <a:custGeom>
              <a:avLst/>
              <a:gdLst/>
              <a:ahLst/>
              <a:cxnLst/>
              <a:rect l="l" t="t" r="r" b="b"/>
              <a:pathLst>
                <a:path w="10366" h="10445" extrusionOk="0">
                  <a:moveTo>
                    <a:pt x="5198" y="2159"/>
                  </a:moveTo>
                  <a:cubicBezTo>
                    <a:pt x="6931" y="2159"/>
                    <a:pt x="8286" y="3514"/>
                    <a:pt x="8286" y="5246"/>
                  </a:cubicBezTo>
                  <a:cubicBezTo>
                    <a:pt x="8286" y="6916"/>
                    <a:pt x="6931" y="8365"/>
                    <a:pt x="5198" y="8365"/>
                  </a:cubicBezTo>
                  <a:cubicBezTo>
                    <a:pt x="3340" y="8365"/>
                    <a:pt x="2079" y="6822"/>
                    <a:pt x="2079" y="5246"/>
                  </a:cubicBezTo>
                  <a:cubicBezTo>
                    <a:pt x="2079" y="3514"/>
                    <a:pt x="3497" y="2159"/>
                    <a:pt x="5198" y="2159"/>
                  </a:cubicBezTo>
                  <a:close/>
                  <a:moveTo>
                    <a:pt x="5167" y="1"/>
                  </a:moveTo>
                  <a:cubicBezTo>
                    <a:pt x="5088" y="1"/>
                    <a:pt x="5009" y="17"/>
                    <a:pt x="4946" y="48"/>
                  </a:cubicBezTo>
                  <a:lnTo>
                    <a:pt x="4001" y="836"/>
                  </a:lnTo>
                  <a:lnTo>
                    <a:pt x="2773" y="678"/>
                  </a:lnTo>
                  <a:cubicBezTo>
                    <a:pt x="2756" y="675"/>
                    <a:pt x="2739" y="673"/>
                    <a:pt x="2723" y="673"/>
                  </a:cubicBezTo>
                  <a:cubicBezTo>
                    <a:pt x="2583" y="673"/>
                    <a:pt x="2454" y="786"/>
                    <a:pt x="2426" y="899"/>
                  </a:cubicBezTo>
                  <a:lnTo>
                    <a:pt x="1953" y="2033"/>
                  </a:lnTo>
                  <a:lnTo>
                    <a:pt x="819" y="2505"/>
                  </a:lnTo>
                  <a:cubicBezTo>
                    <a:pt x="662" y="2568"/>
                    <a:pt x="567" y="2694"/>
                    <a:pt x="630" y="2852"/>
                  </a:cubicBezTo>
                  <a:lnTo>
                    <a:pt x="788" y="4081"/>
                  </a:lnTo>
                  <a:lnTo>
                    <a:pt x="32" y="5026"/>
                  </a:lnTo>
                  <a:cubicBezTo>
                    <a:pt x="0" y="5183"/>
                    <a:pt x="0" y="5341"/>
                    <a:pt x="63" y="5467"/>
                  </a:cubicBezTo>
                  <a:lnTo>
                    <a:pt x="819" y="6381"/>
                  </a:lnTo>
                  <a:lnTo>
                    <a:pt x="662" y="7609"/>
                  </a:lnTo>
                  <a:cubicBezTo>
                    <a:pt x="630" y="7767"/>
                    <a:pt x="725" y="7924"/>
                    <a:pt x="851" y="7956"/>
                  </a:cubicBezTo>
                  <a:lnTo>
                    <a:pt x="1985" y="8428"/>
                  </a:lnTo>
                  <a:lnTo>
                    <a:pt x="2457" y="9594"/>
                  </a:lnTo>
                  <a:cubicBezTo>
                    <a:pt x="2536" y="9725"/>
                    <a:pt x="2637" y="9791"/>
                    <a:pt x="2741" y="9791"/>
                  </a:cubicBezTo>
                  <a:cubicBezTo>
                    <a:pt x="2762" y="9791"/>
                    <a:pt x="2783" y="9788"/>
                    <a:pt x="2804" y="9783"/>
                  </a:cubicBezTo>
                  <a:lnTo>
                    <a:pt x="4033" y="9626"/>
                  </a:lnTo>
                  <a:lnTo>
                    <a:pt x="4978" y="10382"/>
                  </a:lnTo>
                  <a:cubicBezTo>
                    <a:pt x="5072" y="10413"/>
                    <a:pt x="5104" y="10445"/>
                    <a:pt x="5167" y="10445"/>
                  </a:cubicBezTo>
                  <a:cubicBezTo>
                    <a:pt x="5261" y="10445"/>
                    <a:pt x="5324" y="10413"/>
                    <a:pt x="5387" y="10382"/>
                  </a:cubicBezTo>
                  <a:lnTo>
                    <a:pt x="6333" y="9626"/>
                  </a:lnTo>
                  <a:lnTo>
                    <a:pt x="7530" y="9783"/>
                  </a:lnTo>
                  <a:cubicBezTo>
                    <a:pt x="7687" y="9783"/>
                    <a:pt x="7876" y="9689"/>
                    <a:pt x="7908" y="9594"/>
                  </a:cubicBezTo>
                  <a:lnTo>
                    <a:pt x="8380" y="8428"/>
                  </a:lnTo>
                  <a:lnTo>
                    <a:pt x="9515" y="7956"/>
                  </a:lnTo>
                  <a:cubicBezTo>
                    <a:pt x="9672" y="7893"/>
                    <a:pt x="9735" y="7767"/>
                    <a:pt x="9704" y="7609"/>
                  </a:cubicBezTo>
                  <a:lnTo>
                    <a:pt x="9546" y="6381"/>
                  </a:lnTo>
                  <a:lnTo>
                    <a:pt x="10302" y="5467"/>
                  </a:lnTo>
                  <a:cubicBezTo>
                    <a:pt x="10365" y="5341"/>
                    <a:pt x="10365" y="5120"/>
                    <a:pt x="10302" y="5026"/>
                  </a:cubicBezTo>
                  <a:lnTo>
                    <a:pt x="9546" y="4081"/>
                  </a:lnTo>
                  <a:lnTo>
                    <a:pt x="9704" y="2852"/>
                  </a:lnTo>
                  <a:cubicBezTo>
                    <a:pt x="9735" y="2694"/>
                    <a:pt x="9641" y="2537"/>
                    <a:pt x="9515" y="2505"/>
                  </a:cubicBezTo>
                  <a:lnTo>
                    <a:pt x="8380" y="2033"/>
                  </a:lnTo>
                  <a:lnTo>
                    <a:pt x="7908" y="899"/>
                  </a:lnTo>
                  <a:cubicBezTo>
                    <a:pt x="7826" y="762"/>
                    <a:pt x="7719" y="672"/>
                    <a:pt x="7589" y="672"/>
                  </a:cubicBezTo>
                  <a:cubicBezTo>
                    <a:pt x="7570" y="672"/>
                    <a:pt x="7550" y="674"/>
                    <a:pt x="7530" y="678"/>
                  </a:cubicBezTo>
                  <a:lnTo>
                    <a:pt x="6333" y="836"/>
                  </a:lnTo>
                  <a:lnTo>
                    <a:pt x="5387" y="48"/>
                  </a:lnTo>
                  <a:cubicBezTo>
                    <a:pt x="5324" y="17"/>
                    <a:pt x="5246" y="1"/>
                    <a:pt x="51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4" name="Google Shape;6354;p71"/>
            <p:cNvSpPr/>
            <p:nvPr/>
          </p:nvSpPr>
          <p:spPr>
            <a:xfrm>
              <a:off x="5105625" y="3391900"/>
              <a:ext cx="66975" cy="34675"/>
            </a:xfrm>
            <a:custGeom>
              <a:avLst/>
              <a:gdLst/>
              <a:ahLst/>
              <a:cxnLst/>
              <a:rect l="l" t="t" r="r" b="b"/>
              <a:pathLst>
                <a:path w="2679" h="1387" extrusionOk="0">
                  <a:moveTo>
                    <a:pt x="1355" y="0"/>
                  </a:moveTo>
                  <a:cubicBezTo>
                    <a:pt x="725" y="0"/>
                    <a:pt x="190" y="441"/>
                    <a:pt x="1" y="977"/>
                  </a:cubicBezTo>
                  <a:cubicBezTo>
                    <a:pt x="410" y="1229"/>
                    <a:pt x="820" y="1386"/>
                    <a:pt x="1355" y="1386"/>
                  </a:cubicBezTo>
                  <a:cubicBezTo>
                    <a:pt x="1859" y="1386"/>
                    <a:pt x="2301" y="1229"/>
                    <a:pt x="2679" y="977"/>
                  </a:cubicBezTo>
                  <a:cubicBezTo>
                    <a:pt x="2521" y="410"/>
                    <a:pt x="1985" y="0"/>
                    <a:pt x="13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5" name="Google Shape;6355;p71"/>
            <p:cNvSpPr/>
            <p:nvPr/>
          </p:nvSpPr>
          <p:spPr>
            <a:xfrm>
              <a:off x="5192275" y="3443075"/>
              <a:ext cx="95325" cy="86975"/>
            </a:xfrm>
            <a:custGeom>
              <a:avLst/>
              <a:gdLst/>
              <a:ahLst/>
              <a:cxnLst/>
              <a:rect l="l" t="t" r="r" b="b"/>
              <a:pathLst>
                <a:path w="3813" h="3479" extrusionOk="0">
                  <a:moveTo>
                    <a:pt x="2867" y="1"/>
                  </a:moveTo>
                  <a:cubicBezTo>
                    <a:pt x="2741" y="127"/>
                    <a:pt x="2647" y="221"/>
                    <a:pt x="2489" y="284"/>
                  </a:cubicBezTo>
                  <a:lnTo>
                    <a:pt x="1607" y="631"/>
                  </a:lnTo>
                  <a:lnTo>
                    <a:pt x="1260" y="1482"/>
                  </a:lnTo>
                  <a:cubicBezTo>
                    <a:pt x="1103" y="1891"/>
                    <a:pt x="693" y="2112"/>
                    <a:pt x="284" y="2112"/>
                  </a:cubicBezTo>
                  <a:lnTo>
                    <a:pt x="158" y="2112"/>
                  </a:lnTo>
                  <a:lnTo>
                    <a:pt x="0" y="2080"/>
                  </a:lnTo>
                  <a:lnTo>
                    <a:pt x="1166" y="3372"/>
                  </a:lnTo>
                  <a:cubicBezTo>
                    <a:pt x="1237" y="3443"/>
                    <a:pt x="1343" y="3478"/>
                    <a:pt x="1445" y="3478"/>
                  </a:cubicBezTo>
                  <a:cubicBezTo>
                    <a:pt x="1479" y="3478"/>
                    <a:pt x="1512" y="3474"/>
                    <a:pt x="1544" y="3466"/>
                  </a:cubicBezTo>
                  <a:cubicBezTo>
                    <a:pt x="1638" y="3403"/>
                    <a:pt x="1764" y="3340"/>
                    <a:pt x="1764" y="3183"/>
                  </a:cubicBezTo>
                  <a:lnTo>
                    <a:pt x="2080" y="1639"/>
                  </a:lnTo>
                  <a:lnTo>
                    <a:pt x="3497" y="1324"/>
                  </a:lnTo>
                  <a:cubicBezTo>
                    <a:pt x="3532" y="1338"/>
                    <a:pt x="3563" y="1344"/>
                    <a:pt x="3592" y="1344"/>
                  </a:cubicBezTo>
                  <a:cubicBezTo>
                    <a:pt x="3693" y="1344"/>
                    <a:pt x="3756" y="1265"/>
                    <a:pt x="3781" y="1167"/>
                  </a:cubicBezTo>
                  <a:cubicBezTo>
                    <a:pt x="3812" y="1072"/>
                    <a:pt x="3781" y="946"/>
                    <a:pt x="3686" y="820"/>
                  </a:cubicBezTo>
                  <a:lnTo>
                    <a:pt x="286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6" name="Google Shape;6356;p71"/>
            <p:cNvSpPr/>
            <p:nvPr/>
          </p:nvSpPr>
          <p:spPr>
            <a:xfrm>
              <a:off x="4991425" y="3444650"/>
              <a:ext cx="95325" cy="87325"/>
            </a:xfrm>
            <a:custGeom>
              <a:avLst/>
              <a:gdLst/>
              <a:ahLst/>
              <a:cxnLst/>
              <a:rect l="l" t="t" r="r" b="b"/>
              <a:pathLst>
                <a:path w="3813" h="3493" extrusionOk="0">
                  <a:moveTo>
                    <a:pt x="946" y="1"/>
                  </a:moveTo>
                  <a:lnTo>
                    <a:pt x="126" y="851"/>
                  </a:lnTo>
                  <a:cubicBezTo>
                    <a:pt x="0" y="851"/>
                    <a:pt x="0" y="1009"/>
                    <a:pt x="32" y="1104"/>
                  </a:cubicBezTo>
                  <a:cubicBezTo>
                    <a:pt x="95" y="1230"/>
                    <a:pt x="158" y="1324"/>
                    <a:pt x="315" y="1356"/>
                  </a:cubicBezTo>
                  <a:lnTo>
                    <a:pt x="1733" y="1671"/>
                  </a:lnTo>
                  <a:lnTo>
                    <a:pt x="2048" y="3214"/>
                  </a:lnTo>
                  <a:cubicBezTo>
                    <a:pt x="2080" y="3309"/>
                    <a:pt x="2174" y="3435"/>
                    <a:pt x="2300" y="3466"/>
                  </a:cubicBezTo>
                  <a:cubicBezTo>
                    <a:pt x="2328" y="3485"/>
                    <a:pt x="2361" y="3492"/>
                    <a:pt x="2396" y="3492"/>
                  </a:cubicBezTo>
                  <a:cubicBezTo>
                    <a:pt x="2482" y="3492"/>
                    <a:pt x="2580" y="3448"/>
                    <a:pt x="2647" y="3403"/>
                  </a:cubicBezTo>
                  <a:lnTo>
                    <a:pt x="3813" y="2112"/>
                  </a:lnTo>
                  <a:lnTo>
                    <a:pt x="3813" y="2112"/>
                  </a:lnTo>
                  <a:lnTo>
                    <a:pt x="3624" y="2143"/>
                  </a:lnTo>
                  <a:lnTo>
                    <a:pt x="3561" y="2143"/>
                  </a:lnTo>
                  <a:cubicBezTo>
                    <a:pt x="3119" y="2143"/>
                    <a:pt x="2773" y="1891"/>
                    <a:pt x="2552" y="1513"/>
                  </a:cubicBezTo>
                  <a:lnTo>
                    <a:pt x="2206" y="631"/>
                  </a:lnTo>
                  <a:lnTo>
                    <a:pt x="1355" y="284"/>
                  </a:lnTo>
                  <a:cubicBezTo>
                    <a:pt x="1198" y="221"/>
                    <a:pt x="1072" y="127"/>
                    <a:pt x="94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57" name="Google Shape;6357;p71"/>
          <p:cNvGrpSpPr/>
          <p:nvPr/>
        </p:nvGrpSpPr>
        <p:grpSpPr>
          <a:xfrm>
            <a:off x="6650491" y="3352053"/>
            <a:ext cx="350079" cy="308177"/>
            <a:chOff x="4991425" y="3617150"/>
            <a:chExt cx="296175" cy="260725"/>
          </a:xfrm>
        </p:grpSpPr>
        <p:sp>
          <p:nvSpPr>
            <p:cNvPr id="6358" name="Google Shape;6358;p71"/>
            <p:cNvSpPr/>
            <p:nvPr/>
          </p:nvSpPr>
          <p:spPr>
            <a:xfrm>
              <a:off x="5069400" y="3738450"/>
              <a:ext cx="139425" cy="139425"/>
            </a:xfrm>
            <a:custGeom>
              <a:avLst/>
              <a:gdLst/>
              <a:ahLst/>
              <a:cxnLst/>
              <a:rect l="l" t="t" r="r" b="b"/>
              <a:pathLst>
                <a:path w="5577" h="5577" extrusionOk="0">
                  <a:moveTo>
                    <a:pt x="2804" y="0"/>
                  </a:moveTo>
                  <a:cubicBezTo>
                    <a:pt x="1607" y="0"/>
                    <a:pt x="1450" y="725"/>
                    <a:pt x="1009" y="3308"/>
                  </a:cubicBezTo>
                  <a:cubicBezTo>
                    <a:pt x="946" y="3749"/>
                    <a:pt x="851" y="4285"/>
                    <a:pt x="757" y="4883"/>
                  </a:cubicBezTo>
                  <a:lnTo>
                    <a:pt x="347" y="4883"/>
                  </a:lnTo>
                  <a:cubicBezTo>
                    <a:pt x="158" y="4883"/>
                    <a:pt x="0" y="5041"/>
                    <a:pt x="0" y="5230"/>
                  </a:cubicBezTo>
                  <a:cubicBezTo>
                    <a:pt x="0" y="5419"/>
                    <a:pt x="158" y="5576"/>
                    <a:pt x="347" y="5576"/>
                  </a:cubicBezTo>
                  <a:lnTo>
                    <a:pt x="5230" y="5576"/>
                  </a:lnTo>
                  <a:cubicBezTo>
                    <a:pt x="5419" y="5545"/>
                    <a:pt x="5577" y="5387"/>
                    <a:pt x="5577" y="5198"/>
                  </a:cubicBezTo>
                  <a:cubicBezTo>
                    <a:pt x="5577" y="5009"/>
                    <a:pt x="5419" y="4852"/>
                    <a:pt x="5230" y="4852"/>
                  </a:cubicBezTo>
                  <a:lnTo>
                    <a:pt x="4852" y="4852"/>
                  </a:lnTo>
                  <a:cubicBezTo>
                    <a:pt x="4726" y="4253"/>
                    <a:pt x="4632" y="3749"/>
                    <a:pt x="4569" y="3277"/>
                  </a:cubicBezTo>
                  <a:cubicBezTo>
                    <a:pt x="4128" y="756"/>
                    <a:pt x="3970" y="0"/>
                    <a:pt x="280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9" name="Google Shape;6359;p71"/>
            <p:cNvSpPr/>
            <p:nvPr/>
          </p:nvSpPr>
          <p:spPr>
            <a:xfrm>
              <a:off x="5200150" y="3617150"/>
              <a:ext cx="69325" cy="69325"/>
            </a:xfrm>
            <a:custGeom>
              <a:avLst/>
              <a:gdLst/>
              <a:ahLst/>
              <a:cxnLst/>
              <a:rect l="l" t="t" r="r" b="b"/>
              <a:pathLst>
                <a:path w="2773" h="2773" extrusionOk="0">
                  <a:moveTo>
                    <a:pt x="1386" y="0"/>
                  </a:moveTo>
                  <a:cubicBezTo>
                    <a:pt x="630" y="0"/>
                    <a:pt x="0" y="630"/>
                    <a:pt x="0" y="1387"/>
                  </a:cubicBezTo>
                  <a:cubicBezTo>
                    <a:pt x="0" y="2111"/>
                    <a:pt x="630" y="2773"/>
                    <a:pt x="1386" y="2773"/>
                  </a:cubicBezTo>
                  <a:cubicBezTo>
                    <a:pt x="2143" y="2773"/>
                    <a:pt x="2773" y="2111"/>
                    <a:pt x="2773" y="1387"/>
                  </a:cubicBezTo>
                  <a:cubicBezTo>
                    <a:pt x="2773" y="630"/>
                    <a:pt x="2143" y="0"/>
                    <a:pt x="138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0" name="Google Shape;6360;p71"/>
            <p:cNvSpPr/>
            <p:nvPr/>
          </p:nvSpPr>
          <p:spPr>
            <a:xfrm>
              <a:off x="5009550" y="3617150"/>
              <a:ext cx="68525" cy="69325"/>
            </a:xfrm>
            <a:custGeom>
              <a:avLst/>
              <a:gdLst/>
              <a:ahLst/>
              <a:cxnLst/>
              <a:rect l="l" t="t" r="r" b="b"/>
              <a:pathLst>
                <a:path w="2741" h="2773" extrusionOk="0">
                  <a:moveTo>
                    <a:pt x="1355" y="0"/>
                  </a:moveTo>
                  <a:cubicBezTo>
                    <a:pt x="599" y="0"/>
                    <a:pt x="0" y="630"/>
                    <a:pt x="0" y="1387"/>
                  </a:cubicBezTo>
                  <a:cubicBezTo>
                    <a:pt x="0" y="2143"/>
                    <a:pt x="599" y="2773"/>
                    <a:pt x="1355" y="2773"/>
                  </a:cubicBezTo>
                  <a:cubicBezTo>
                    <a:pt x="2111" y="2773"/>
                    <a:pt x="2741" y="2143"/>
                    <a:pt x="2741" y="1387"/>
                  </a:cubicBezTo>
                  <a:cubicBezTo>
                    <a:pt x="2741" y="630"/>
                    <a:pt x="2111" y="0"/>
                    <a:pt x="13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1" name="Google Shape;6361;p71"/>
            <p:cNvSpPr/>
            <p:nvPr/>
          </p:nvSpPr>
          <p:spPr>
            <a:xfrm>
              <a:off x="4991425" y="3686450"/>
              <a:ext cx="104775" cy="52025"/>
            </a:xfrm>
            <a:custGeom>
              <a:avLst/>
              <a:gdLst/>
              <a:ahLst/>
              <a:cxnLst/>
              <a:rect l="l" t="t" r="r" b="b"/>
              <a:pathLst>
                <a:path w="4191" h="2081" extrusionOk="0">
                  <a:moveTo>
                    <a:pt x="568" y="1"/>
                  </a:moveTo>
                  <a:cubicBezTo>
                    <a:pt x="252" y="347"/>
                    <a:pt x="0" y="851"/>
                    <a:pt x="0" y="1356"/>
                  </a:cubicBezTo>
                  <a:lnTo>
                    <a:pt x="0" y="1734"/>
                  </a:lnTo>
                  <a:cubicBezTo>
                    <a:pt x="0" y="1923"/>
                    <a:pt x="158" y="2080"/>
                    <a:pt x="347" y="2080"/>
                  </a:cubicBezTo>
                  <a:lnTo>
                    <a:pt x="3813" y="2080"/>
                  </a:lnTo>
                  <a:cubicBezTo>
                    <a:pt x="4033" y="2080"/>
                    <a:pt x="4191" y="1923"/>
                    <a:pt x="4191" y="1734"/>
                  </a:cubicBezTo>
                  <a:lnTo>
                    <a:pt x="4191" y="1356"/>
                  </a:lnTo>
                  <a:cubicBezTo>
                    <a:pt x="4191" y="820"/>
                    <a:pt x="3970" y="347"/>
                    <a:pt x="3624" y="1"/>
                  </a:cubicBezTo>
                  <a:cubicBezTo>
                    <a:pt x="3245" y="410"/>
                    <a:pt x="2678" y="694"/>
                    <a:pt x="2080" y="694"/>
                  </a:cubicBezTo>
                  <a:cubicBezTo>
                    <a:pt x="1513" y="694"/>
                    <a:pt x="946" y="410"/>
                    <a:pt x="56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2" name="Google Shape;6362;p71"/>
            <p:cNvSpPr/>
            <p:nvPr/>
          </p:nvSpPr>
          <p:spPr>
            <a:xfrm>
              <a:off x="5183600" y="3686450"/>
              <a:ext cx="104000" cy="52025"/>
            </a:xfrm>
            <a:custGeom>
              <a:avLst/>
              <a:gdLst/>
              <a:ahLst/>
              <a:cxnLst/>
              <a:rect l="l" t="t" r="r" b="b"/>
              <a:pathLst>
                <a:path w="4160" h="2081" extrusionOk="0">
                  <a:moveTo>
                    <a:pt x="536" y="1"/>
                  </a:moveTo>
                  <a:cubicBezTo>
                    <a:pt x="221" y="347"/>
                    <a:pt x="1" y="851"/>
                    <a:pt x="1" y="1356"/>
                  </a:cubicBezTo>
                  <a:lnTo>
                    <a:pt x="1" y="1702"/>
                  </a:lnTo>
                  <a:cubicBezTo>
                    <a:pt x="1" y="1923"/>
                    <a:pt x="158" y="2080"/>
                    <a:pt x="347" y="2080"/>
                  </a:cubicBezTo>
                  <a:lnTo>
                    <a:pt x="3813" y="2080"/>
                  </a:lnTo>
                  <a:cubicBezTo>
                    <a:pt x="4002" y="2080"/>
                    <a:pt x="4159" y="1923"/>
                    <a:pt x="4159" y="1702"/>
                  </a:cubicBezTo>
                  <a:lnTo>
                    <a:pt x="4159" y="1356"/>
                  </a:lnTo>
                  <a:cubicBezTo>
                    <a:pt x="4159" y="820"/>
                    <a:pt x="3970" y="347"/>
                    <a:pt x="3624" y="1"/>
                  </a:cubicBezTo>
                  <a:cubicBezTo>
                    <a:pt x="3214" y="410"/>
                    <a:pt x="2679" y="694"/>
                    <a:pt x="2080" y="694"/>
                  </a:cubicBezTo>
                  <a:cubicBezTo>
                    <a:pt x="1450" y="694"/>
                    <a:pt x="946" y="410"/>
                    <a:pt x="53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3" name="Google Shape;6363;p71"/>
            <p:cNvSpPr/>
            <p:nvPr/>
          </p:nvSpPr>
          <p:spPr>
            <a:xfrm>
              <a:off x="5187550" y="3755775"/>
              <a:ext cx="100050" cy="52800"/>
            </a:xfrm>
            <a:custGeom>
              <a:avLst/>
              <a:gdLst/>
              <a:ahLst/>
              <a:cxnLst/>
              <a:rect l="l" t="t" r="r" b="b"/>
              <a:pathLst>
                <a:path w="4002" h="2112" extrusionOk="0">
                  <a:moveTo>
                    <a:pt x="0" y="0"/>
                  </a:moveTo>
                  <a:cubicBezTo>
                    <a:pt x="189" y="567"/>
                    <a:pt x="315" y="1229"/>
                    <a:pt x="473" y="2111"/>
                  </a:cubicBezTo>
                  <a:lnTo>
                    <a:pt x="3655" y="2111"/>
                  </a:lnTo>
                  <a:cubicBezTo>
                    <a:pt x="3844" y="2111"/>
                    <a:pt x="4001" y="1954"/>
                    <a:pt x="4001" y="1733"/>
                  </a:cubicBezTo>
                  <a:lnTo>
                    <a:pt x="4001" y="378"/>
                  </a:lnTo>
                  <a:cubicBezTo>
                    <a:pt x="3970" y="158"/>
                    <a:pt x="3844" y="0"/>
                    <a:pt x="36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4" name="Google Shape;6364;p71"/>
            <p:cNvSpPr/>
            <p:nvPr/>
          </p:nvSpPr>
          <p:spPr>
            <a:xfrm>
              <a:off x="4991425" y="3755775"/>
              <a:ext cx="100850" cy="52000"/>
            </a:xfrm>
            <a:custGeom>
              <a:avLst/>
              <a:gdLst/>
              <a:ahLst/>
              <a:cxnLst/>
              <a:rect l="l" t="t" r="r" b="b"/>
              <a:pathLst>
                <a:path w="4034" h="2080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733"/>
                  </a:lnTo>
                  <a:cubicBezTo>
                    <a:pt x="0" y="1954"/>
                    <a:pt x="158" y="2080"/>
                    <a:pt x="347" y="2080"/>
                  </a:cubicBezTo>
                  <a:lnTo>
                    <a:pt x="3561" y="2080"/>
                  </a:lnTo>
                  <a:cubicBezTo>
                    <a:pt x="3718" y="1229"/>
                    <a:pt x="3813" y="567"/>
                    <a:pt x="40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65" name="Google Shape;6365;p71"/>
          <p:cNvGrpSpPr/>
          <p:nvPr/>
        </p:nvGrpSpPr>
        <p:grpSpPr>
          <a:xfrm>
            <a:off x="6727764" y="3807644"/>
            <a:ext cx="195532" cy="349163"/>
            <a:chOff x="5056800" y="3962900"/>
            <a:chExt cx="165425" cy="295400"/>
          </a:xfrm>
        </p:grpSpPr>
        <p:sp>
          <p:nvSpPr>
            <p:cNvPr id="6366" name="Google Shape;6366;p71"/>
            <p:cNvSpPr/>
            <p:nvPr/>
          </p:nvSpPr>
          <p:spPr>
            <a:xfrm>
              <a:off x="5155250" y="4042450"/>
              <a:ext cx="66975" cy="104800"/>
            </a:xfrm>
            <a:custGeom>
              <a:avLst/>
              <a:gdLst/>
              <a:ahLst/>
              <a:cxnLst/>
              <a:rect l="l" t="t" r="r" b="b"/>
              <a:pathLst>
                <a:path w="2679" h="4192" extrusionOk="0">
                  <a:moveTo>
                    <a:pt x="0" y="1"/>
                  </a:moveTo>
                  <a:lnTo>
                    <a:pt x="505" y="3467"/>
                  </a:lnTo>
                  <a:lnTo>
                    <a:pt x="1103" y="4065"/>
                  </a:lnTo>
                  <a:cubicBezTo>
                    <a:pt x="1166" y="4128"/>
                    <a:pt x="1261" y="4191"/>
                    <a:pt x="1324" y="4191"/>
                  </a:cubicBezTo>
                  <a:lnTo>
                    <a:pt x="2300" y="4191"/>
                  </a:lnTo>
                  <a:cubicBezTo>
                    <a:pt x="2521" y="4191"/>
                    <a:pt x="2678" y="4034"/>
                    <a:pt x="2678" y="3813"/>
                  </a:cubicBezTo>
                  <a:lnTo>
                    <a:pt x="2678" y="2805"/>
                  </a:lnTo>
                  <a:cubicBezTo>
                    <a:pt x="2678" y="2710"/>
                    <a:pt x="2615" y="2616"/>
                    <a:pt x="2552" y="255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7" name="Google Shape;6367;p71"/>
            <p:cNvSpPr/>
            <p:nvPr/>
          </p:nvSpPr>
          <p:spPr>
            <a:xfrm>
              <a:off x="5065450" y="3962900"/>
              <a:ext cx="88250" cy="52025"/>
            </a:xfrm>
            <a:custGeom>
              <a:avLst/>
              <a:gdLst/>
              <a:ahLst/>
              <a:cxnLst/>
              <a:rect l="l" t="t" r="r" b="b"/>
              <a:pathLst>
                <a:path w="3530" h="2081" extrusionOk="0">
                  <a:moveTo>
                    <a:pt x="347" y="1"/>
                  </a:moveTo>
                  <a:cubicBezTo>
                    <a:pt x="221" y="1"/>
                    <a:pt x="158" y="33"/>
                    <a:pt x="64" y="159"/>
                  </a:cubicBezTo>
                  <a:cubicBezTo>
                    <a:pt x="1" y="222"/>
                    <a:pt x="1" y="348"/>
                    <a:pt x="32" y="474"/>
                  </a:cubicBezTo>
                  <a:lnTo>
                    <a:pt x="568" y="2080"/>
                  </a:lnTo>
                  <a:lnTo>
                    <a:pt x="2931" y="2080"/>
                  </a:lnTo>
                  <a:lnTo>
                    <a:pt x="3498" y="474"/>
                  </a:lnTo>
                  <a:cubicBezTo>
                    <a:pt x="3529" y="348"/>
                    <a:pt x="3498" y="222"/>
                    <a:pt x="3466" y="159"/>
                  </a:cubicBezTo>
                  <a:cubicBezTo>
                    <a:pt x="3340" y="64"/>
                    <a:pt x="3214" y="1"/>
                    <a:pt x="312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8" name="Google Shape;6368;p71"/>
            <p:cNvSpPr/>
            <p:nvPr/>
          </p:nvSpPr>
          <p:spPr>
            <a:xfrm>
              <a:off x="5056800" y="4032225"/>
              <a:ext cx="104000" cy="226075"/>
            </a:xfrm>
            <a:custGeom>
              <a:avLst/>
              <a:gdLst/>
              <a:ahLst/>
              <a:cxnLst/>
              <a:rect l="l" t="t" r="r" b="b"/>
              <a:pathLst>
                <a:path w="4160" h="9043" extrusionOk="0">
                  <a:moveTo>
                    <a:pt x="977" y="0"/>
                  </a:moveTo>
                  <a:lnTo>
                    <a:pt x="0" y="6553"/>
                  </a:lnTo>
                  <a:cubicBezTo>
                    <a:pt x="0" y="6648"/>
                    <a:pt x="0" y="6742"/>
                    <a:pt x="63" y="6837"/>
                  </a:cubicBezTo>
                  <a:lnTo>
                    <a:pt x="1796" y="8916"/>
                  </a:lnTo>
                  <a:cubicBezTo>
                    <a:pt x="1859" y="9011"/>
                    <a:pt x="1954" y="9042"/>
                    <a:pt x="2080" y="9042"/>
                  </a:cubicBezTo>
                  <a:cubicBezTo>
                    <a:pt x="2174" y="9042"/>
                    <a:pt x="2269" y="9011"/>
                    <a:pt x="2332" y="8916"/>
                  </a:cubicBezTo>
                  <a:lnTo>
                    <a:pt x="4065" y="6837"/>
                  </a:lnTo>
                  <a:cubicBezTo>
                    <a:pt x="4159" y="6742"/>
                    <a:pt x="4159" y="6679"/>
                    <a:pt x="4159" y="6553"/>
                  </a:cubicBezTo>
                  <a:lnTo>
                    <a:pt x="318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69" name="Google Shape;6369;p71"/>
          <p:cNvGrpSpPr/>
          <p:nvPr/>
        </p:nvGrpSpPr>
        <p:grpSpPr>
          <a:xfrm>
            <a:off x="7979062" y="3807660"/>
            <a:ext cx="350995" cy="349133"/>
            <a:chOff x="6168925" y="3936925"/>
            <a:chExt cx="296950" cy="295375"/>
          </a:xfrm>
        </p:grpSpPr>
        <p:sp>
          <p:nvSpPr>
            <p:cNvPr id="6370" name="Google Shape;6370;p71"/>
            <p:cNvSpPr/>
            <p:nvPr/>
          </p:nvSpPr>
          <p:spPr>
            <a:xfrm>
              <a:off x="6220900" y="4164550"/>
              <a:ext cx="18150" cy="18125"/>
            </a:xfrm>
            <a:custGeom>
              <a:avLst/>
              <a:gdLst/>
              <a:ahLst/>
              <a:cxnLst/>
              <a:rect l="l" t="t" r="r" b="b"/>
              <a:pathLst>
                <a:path w="726" h="725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79" y="725"/>
                  </a:cubicBezTo>
                  <a:cubicBezTo>
                    <a:pt x="568" y="725"/>
                    <a:pt x="725" y="567"/>
                    <a:pt x="725" y="347"/>
                  </a:cubicBezTo>
                  <a:cubicBezTo>
                    <a:pt x="725" y="158"/>
                    <a:pt x="568" y="0"/>
                    <a:pt x="3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1" name="Google Shape;6371;p71"/>
            <p:cNvSpPr/>
            <p:nvPr/>
          </p:nvSpPr>
          <p:spPr>
            <a:xfrm>
              <a:off x="6168925" y="3972375"/>
              <a:ext cx="227650" cy="259925"/>
            </a:xfrm>
            <a:custGeom>
              <a:avLst/>
              <a:gdLst/>
              <a:ahLst/>
              <a:cxnLst/>
              <a:rect l="l" t="t" r="r" b="b"/>
              <a:pathLst>
                <a:path w="9106" h="10397" extrusionOk="0">
                  <a:moveTo>
                    <a:pt x="3115" y="2135"/>
                  </a:moveTo>
                  <a:cubicBezTo>
                    <a:pt x="3206" y="2135"/>
                    <a:pt x="3293" y="2158"/>
                    <a:pt x="3340" y="2205"/>
                  </a:cubicBezTo>
                  <a:cubicBezTo>
                    <a:pt x="3466" y="2331"/>
                    <a:pt x="3466" y="2583"/>
                    <a:pt x="3340" y="2678"/>
                  </a:cubicBezTo>
                  <a:lnTo>
                    <a:pt x="2930" y="3119"/>
                  </a:lnTo>
                  <a:lnTo>
                    <a:pt x="3340" y="3560"/>
                  </a:lnTo>
                  <a:cubicBezTo>
                    <a:pt x="3466" y="3686"/>
                    <a:pt x="3466" y="3907"/>
                    <a:pt x="3340" y="4033"/>
                  </a:cubicBezTo>
                  <a:cubicBezTo>
                    <a:pt x="3293" y="4096"/>
                    <a:pt x="3206" y="4127"/>
                    <a:pt x="3115" y="4127"/>
                  </a:cubicBezTo>
                  <a:cubicBezTo>
                    <a:pt x="3025" y="4127"/>
                    <a:pt x="2930" y="4096"/>
                    <a:pt x="2867" y="4033"/>
                  </a:cubicBezTo>
                  <a:lnTo>
                    <a:pt x="2458" y="3592"/>
                  </a:lnTo>
                  <a:lnTo>
                    <a:pt x="2017" y="4033"/>
                  </a:lnTo>
                  <a:cubicBezTo>
                    <a:pt x="1954" y="4096"/>
                    <a:pt x="1867" y="4127"/>
                    <a:pt x="1780" y="4127"/>
                  </a:cubicBezTo>
                  <a:cubicBezTo>
                    <a:pt x="1694" y="4127"/>
                    <a:pt x="1607" y="4096"/>
                    <a:pt x="1544" y="4033"/>
                  </a:cubicBezTo>
                  <a:cubicBezTo>
                    <a:pt x="1418" y="3907"/>
                    <a:pt x="1418" y="3686"/>
                    <a:pt x="1544" y="3560"/>
                  </a:cubicBezTo>
                  <a:lnTo>
                    <a:pt x="1985" y="3119"/>
                  </a:lnTo>
                  <a:lnTo>
                    <a:pt x="1544" y="2678"/>
                  </a:lnTo>
                  <a:cubicBezTo>
                    <a:pt x="1418" y="2583"/>
                    <a:pt x="1418" y="2331"/>
                    <a:pt x="1544" y="2205"/>
                  </a:cubicBezTo>
                  <a:cubicBezTo>
                    <a:pt x="1591" y="2158"/>
                    <a:pt x="1678" y="2135"/>
                    <a:pt x="1769" y="2135"/>
                  </a:cubicBezTo>
                  <a:cubicBezTo>
                    <a:pt x="1859" y="2135"/>
                    <a:pt x="1954" y="2158"/>
                    <a:pt x="2017" y="2205"/>
                  </a:cubicBezTo>
                  <a:lnTo>
                    <a:pt x="2458" y="2646"/>
                  </a:lnTo>
                  <a:lnTo>
                    <a:pt x="2867" y="2205"/>
                  </a:lnTo>
                  <a:cubicBezTo>
                    <a:pt x="2930" y="2158"/>
                    <a:pt x="3025" y="2135"/>
                    <a:pt x="3115" y="2135"/>
                  </a:cubicBezTo>
                  <a:close/>
                  <a:moveTo>
                    <a:pt x="6727" y="2079"/>
                  </a:moveTo>
                  <a:cubicBezTo>
                    <a:pt x="6813" y="2079"/>
                    <a:pt x="6900" y="2111"/>
                    <a:pt x="6963" y="2174"/>
                  </a:cubicBezTo>
                  <a:lnTo>
                    <a:pt x="7688" y="2898"/>
                  </a:lnTo>
                  <a:cubicBezTo>
                    <a:pt x="7719" y="2993"/>
                    <a:pt x="7719" y="3245"/>
                    <a:pt x="7593" y="3371"/>
                  </a:cubicBezTo>
                  <a:cubicBezTo>
                    <a:pt x="7546" y="3418"/>
                    <a:pt x="7459" y="3442"/>
                    <a:pt x="7369" y="3442"/>
                  </a:cubicBezTo>
                  <a:cubicBezTo>
                    <a:pt x="7278" y="3442"/>
                    <a:pt x="7183" y="3418"/>
                    <a:pt x="7120" y="3371"/>
                  </a:cubicBezTo>
                  <a:lnTo>
                    <a:pt x="7026" y="3245"/>
                  </a:lnTo>
                  <a:lnTo>
                    <a:pt x="7026" y="4505"/>
                  </a:lnTo>
                  <a:cubicBezTo>
                    <a:pt x="7026" y="5104"/>
                    <a:pt x="6553" y="5513"/>
                    <a:pt x="5986" y="5513"/>
                  </a:cubicBezTo>
                  <a:lnTo>
                    <a:pt x="3151" y="5513"/>
                  </a:lnTo>
                  <a:cubicBezTo>
                    <a:pt x="2962" y="5513"/>
                    <a:pt x="2804" y="5671"/>
                    <a:pt x="2804" y="5891"/>
                  </a:cubicBezTo>
                  <a:lnTo>
                    <a:pt x="2804" y="7026"/>
                  </a:lnTo>
                  <a:cubicBezTo>
                    <a:pt x="3182" y="7183"/>
                    <a:pt x="3497" y="7530"/>
                    <a:pt x="3497" y="8002"/>
                  </a:cubicBezTo>
                  <a:cubicBezTo>
                    <a:pt x="3497" y="8601"/>
                    <a:pt x="3025" y="9042"/>
                    <a:pt x="2489" y="9042"/>
                  </a:cubicBezTo>
                  <a:cubicBezTo>
                    <a:pt x="1922" y="9042"/>
                    <a:pt x="1450" y="8569"/>
                    <a:pt x="1450" y="8002"/>
                  </a:cubicBezTo>
                  <a:cubicBezTo>
                    <a:pt x="1450" y="7561"/>
                    <a:pt x="1733" y="7183"/>
                    <a:pt x="2174" y="7026"/>
                  </a:cubicBezTo>
                  <a:lnTo>
                    <a:pt x="2174" y="5891"/>
                  </a:lnTo>
                  <a:cubicBezTo>
                    <a:pt x="2174" y="5293"/>
                    <a:pt x="2647" y="4852"/>
                    <a:pt x="3182" y="4852"/>
                  </a:cubicBezTo>
                  <a:lnTo>
                    <a:pt x="6018" y="4852"/>
                  </a:lnTo>
                  <a:cubicBezTo>
                    <a:pt x="6207" y="4852"/>
                    <a:pt x="6364" y="4694"/>
                    <a:pt x="6364" y="4505"/>
                  </a:cubicBezTo>
                  <a:lnTo>
                    <a:pt x="6364" y="3245"/>
                  </a:lnTo>
                  <a:lnTo>
                    <a:pt x="6270" y="3371"/>
                  </a:lnTo>
                  <a:cubicBezTo>
                    <a:pt x="6207" y="3418"/>
                    <a:pt x="6120" y="3442"/>
                    <a:pt x="6034" y="3442"/>
                  </a:cubicBezTo>
                  <a:cubicBezTo>
                    <a:pt x="5947" y="3442"/>
                    <a:pt x="5860" y="3418"/>
                    <a:pt x="5797" y="3371"/>
                  </a:cubicBezTo>
                  <a:cubicBezTo>
                    <a:pt x="5671" y="3245"/>
                    <a:pt x="5671" y="2993"/>
                    <a:pt x="5797" y="2898"/>
                  </a:cubicBezTo>
                  <a:lnTo>
                    <a:pt x="6490" y="2174"/>
                  </a:lnTo>
                  <a:cubicBezTo>
                    <a:pt x="6553" y="2111"/>
                    <a:pt x="6640" y="2079"/>
                    <a:pt x="6727" y="2079"/>
                  </a:cubicBezTo>
                  <a:close/>
                  <a:moveTo>
                    <a:pt x="7369" y="7057"/>
                  </a:moveTo>
                  <a:cubicBezTo>
                    <a:pt x="7459" y="7057"/>
                    <a:pt x="7546" y="7089"/>
                    <a:pt x="7593" y="7152"/>
                  </a:cubicBezTo>
                  <a:cubicBezTo>
                    <a:pt x="7719" y="7246"/>
                    <a:pt x="7719" y="7498"/>
                    <a:pt x="7593" y="7624"/>
                  </a:cubicBezTo>
                  <a:lnTo>
                    <a:pt x="7183" y="8034"/>
                  </a:lnTo>
                  <a:lnTo>
                    <a:pt x="7593" y="8475"/>
                  </a:lnTo>
                  <a:cubicBezTo>
                    <a:pt x="7719" y="8601"/>
                    <a:pt x="7719" y="8821"/>
                    <a:pt x="7593" y="8947"/>
                  </a:cubicBezTo>
                  <a:cubicBezTo>
                    <a:pt x="7546" y="9010"/>
                    <a:pt x="7459" y="9042"/>
                    <a:pt x="7369" y="9042"/>
                  </a:cubicBezTo>
                  <a:cubicBezTo>
                    <a:pt x="7278" y="9042"/>
                    <a:pt x="7183" y="9010"/>
                    <a:pt x="7120" y="8947"/>
                  </a:cubicBezTo>
                  <a:lnTo>
                    <a:pt x="6711" y="8506"/>
                  </a:lnTo>
                  <a:lnTo>
                    <a:pt x="6270" y="8947"/>
                  </a:lnTo>
                  <a:cubicBezTo>
                    <a:pt x="6207" y="9010"/>
                    <a:pt x="6120" y="9042"/>
                    <a:pt x="6034" y="9042"/>
                  </a:cubicBezTo>
                  <a:cubicBezTo>
                    <a:pt x="5947" y="9042"/>
                    <a:pt x="5860" y="9010"/>
                    <a:pt x="5797" y="8947"/>
                  </a:cubicBezTo>
                  <a:cubicBezTo>
                    <a:pt x="5671" y="8821"/>
                    <a:pt x="5671" y="8601"/>
                    <a:pt x="5797" y="8475"/>
                  </a:cubicBezTo>
                  <a:lnTo>
                    <a:pt x="6207" y="8034"/>
                  </a:lnTo>
                  <a:lnTo>
                    <a:pt x="5797" y="7624"/>
                  </a:lnTo>
                  <a:cubicBezTo>
                    <a:pt x="5671" y="7498"/>
                    <a:pt x="5671" y="7246"/>
                    <a:pt x="5797" y="7152"/>
                  </a:cubicBezTo>
                  <a:cubicBezTo>
                    <a:pt x="5845" y="7089"/>
                    <a:pt x="5931" y="7057"/>
                    <a:pt x="6022" y="7057"/>
                  </a:cubicBezTo>
                  <a:cubicBezTo>
                    <a:pt x="6112" y="7057"/>
                    <a:pt x="6207" y="7089"/>
                    <a:pt x="6270" y="7152"/>
                  </a:cubicBezTo>
                  <a:lnTo>
                    <a:pt x="6711" y="7561"/>
                  </a:lnTo>
                  <a:lnTo>
                    <a:pt x="7120" y="7152"/>
                  </a:lnTo>
                  <a:cubicBezTo>
                    <a:pt x="7183" y="7089"/>
                    <a:pt x="7278" y="7057"/>
                    <a:pt x="7369" y="7057"/>
                  </a:cubicBezTo>
                  <a:close/>
                  <a:moveTo>
                    <a:pt x="1040" y="0"/>
                  </a:moveTo>
                  <a:cubicBezTo>
                    <a:pt x="441" y="0"/>
                    <a:pt x="0" y="473"/>
                    <a:pt x="0" y="1040"/>
                  </a:cubicBezTo>
                  <a:lnTo>
                    <a:pt x="0" y="9388"/>
                  </a:lnTo>
                  <a:cubicBezTo>
                    <a:pt x="0" y="9987"/>
                    <a:pt x="473" y="10397"/>
                    <a:pt x="1040" y="10397"/>
                  </a:cubicBezTo>
                  <a:lnTo>
                    <a:pt x="8003" y="10397"/>
                  </a:lnTo>
                  <a:cubicBezTo>
                    <a:pt x="8601" y="10397"/>
                    <a:pt x="9011" y="9924"/>
                    <a:pt x="9011" y="9388"/>
                  </a:cubicBezTo>
                  <a:lnTo>
                    <a:pt x="9011" y="1040"/>
                  </a:lnTo>
                  <a:cubicBezTo>
                    <a:pt x="9105" y="473"/>
                    <a:pt x="8633" y="0"/>
                    <a:pt x="8034" y="0"/>
                  </a:cubicBezTo>
                  <a:lnTo>
                    <a:pt x="7341" y="0"/>
                  </a:lnTo>
                  <a:cubicBezTo>
                    <a:pt x="7341" y="756"/>
                    <a:pt x="6711" y="1386"/>
                    <a:pt x="5955" y="1386"/>
                  </a:cubicBezTo>
                  <a:lnTo>
                    <a:pt x="3119" y="1386"/>
                  </a:lnTo>
                  <a:cubicBezTo>
                    <a:pt x="2363" y="1386"/>
                    <a:pt x="1733" y="756"/>
                    <a:pt x="17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2" name="Google Shape;6372;p71"/>
            <p:cNvSpPr/>
            <p:nvPr/>
          </p:nvSpPr>
          <p:spPr>
            <a:xfrm>
              <a:off x="6228775" y="3936925"/>
              <a:ext cx="106350" cy="53575"/>
            </a:xfrm>
            <a:custGeom>
              <a:avLst/>
              <a:gdLst/>
              <a:ahLst/>
              <a:cxnLst/>
              <a:rect l="l" t="t" r="r" b="b"/>
              <a:pathLst>
                <a:path w="4254" h="2143" extrusionOk="0">
                  <a:moveTo>
                    <a:pt x="2143" y="0"/>
                  </a:moveTo>
                  <a:cubicBezTo>
                    <a:pt x="1860" y="0"/>
                    <a:pt x="1576" y="221"/>
                    <a:pt x="1450" y="473"/>
                  </a:cubicBezTo>
                  <a:lnTo>
                    <a:pt x="1387" y="725"/>
                  </a:lnTo>
                  <a:lnTo>
                    <a:pt x="725" y="725"/>
                  </a:lnTo>
                  <a:cubicBezTo>
                    <a:pt x="316" y="725"/>
                    <a:pt x="1" y="1040"/>
                    <a:pt x="1" y="1418"/>
                  </a:cubicBezTo>
                  <a:cubicBezTo>
                    <a:pt x="1" y="1828"/>
                    <a:pt x="316" y="2143"/>
                    <a:pt x="725" y="2143"/>
                  </a:cubicBezTo>
                  <a:lnTo>
                    <a:pt x="3561" y="2143"/>
                  </a:lnTo>
                  <a:cubicBezTo>
                    <a:pt x="3939" y="2143"/>
                    <a:pt x="4254" y="1828"/>
                    <a:pt x="4254" y="1418"/>
                  </a:cubicBezTo>
                  <a:cubicBezTo>
                    <a:pt x="4254" y="1040"/>
                    <a:pt x="3939" y="725"/>
                    <a:pt x="3561" y="725"/>
                  </a:cubicBezTo>
                  <a:lnTo>
                    <a:pt x="2868" y="725"/>
                  </a:lnTo>
                  <a:lnTo>
                    <a:pt x="2805" y="473"/>
                  </a:lnTo>
                  <a:cubicBezTo>
                    <a:pt x="2710" y="221"/>
                    <a:pt x="2458" y="0"/>
                    <a:pt x="21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3" name="Google Shape;6373;p71"/>
            <p:cNvSpPr/>
            <p:nvPr/>
          </p:nvSpPr>
          <p:spPr>
            <a:xfrm>
              <a:off x="6412300" y="4059000"/>
              <a:ext cx="52000" cy="105575"/>
            </a:xfrm>
            <a:custGeom>
              <a:avLst/>
              <a:gdLst/>
              <a:ahLst/>
              <a:cxnLst/>
              <a:rect l="l" t="t" r="r" b="b"/>
              <a:pathLst>
                <a:path w="2080" h="4223" extrusionOk="0">
                  <a:moveTo>
                    <a:pt x="0" y="1"/>
                  </a:moveTo>
                  <a:lnTo>
                    <a:pt x="0" y="4222"/>
                  </a:lnTo>
                  <a:lnTo>
                    <a:pt x="32" y="4222"/>
                  </a:lnTo>
                  <a:cubicBezTo>
                    <a:pt x="315" y="4002"/>
                    <a:pt x="662" y="3876"/>
                    <a:pt x="1072" y="3876"/>
                  </a:cubicBezTo>
                  <a:cubicBezTo>
                    <a:pt x="1450" y="3876"/>
                    <a:pt x="1796" y="4002"/>
                    <a:pt x="2080" y="4222"/>
                  </a:cubicBezTo>
                  <a:lnTo>
                    <a:pt x="208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4" name="Google Shape;6374;p71"/>
            <p:cNvSpPr/>
            <p:nvPr/>
          </p:nvSpPr>
          <p:spPr>
            <a:xfrm>
              <a:off x="6413875" y="4007025"/>
              <a:ext cx="52000" cy="34675"/>
            </a:xfrm>
            <a:custGeom>
              <a:avLst/>
              <a:gdLst/>
              <a:ahLst/>
              <a:cxnLst/>
              <a:rect l="l" t="t" r="r" b="b"/>
              <a:pathLst>
                <a:path w="2080" h="1387" extrusionOk="0">
                  <a:moveTo>
                    <a:pt x="1040" y="0"/>
                  </a:moveTo>
                  <a:cubicBezTo>
                    <a:pt x="441" y="0"/>
                    <a:pt x="0" y="473"/>
                    <a:pt x="0" y="1040"/>
                  </a:cubicBezTo>
                  <a:lnTo>
                    <a:pt x="0" y="1386"/>
                  </a:lnTo>
                  <a:lnTo>
                    <a:pt x="2080" y="1386"/>
                  </a:lnTo>
                  <a:lnTo>
                    <a:pt x="2080" y="1040"/>
                  </a:lnTo>
                  <a:cubicBezTo>
                    <a:pt x="2048" y="473"/>
                    <a:pt x="1576" y="0"/>
                    <a:pt x="10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5" name="Google Shape;6375;p71"/>
            <p:cNvSpPr/>
            <p:nvPr/>
          </p:nvSpPr>
          <p:spPr>
            <a:xfrm>
              <a:off x="6417800" y="4173200"/>
              <a:ext cx="43350" cy="43350"/>
            </a:xfrm>
            <a:custGeom>
              <a:avLst/>
              <a:gdLst/>
              <a:ahLst/>
              <a:cxnLst/>
              <a:rect l="l" t="t" r="r" b="b"/>
              <a:pathLst>
                <a:path w="1734" h="1734" extrusionOk="0">
                  <a:moveTo>
                    <a:pt x="883" y="1"/>
                  </a:moveTo>
                  <a:cubicBezTo>
                    <a:pt x="537" y="1"/>
                    <a:pt x="190" y="221"/>
                    <a:pt x="1" y="442"/>
                  </a:cubicBezTo>
                  <a:lnTo>
                    <a:pt x="568" y="1545"/>
                  </a:lnTo>
                  <a:cubicBezTo>
                    <a:pt x="600" y="1671"/>
                    <a:pt x="757" y="1734"/>
                    <a:pt x="883" y="1734"/>
                  </a:cubicBezTo>
                  <a:cubicBezTo>
                    <a:pt x="978" y="1734"/>
                    <a:pt x="1104" y="1671"/>
                    <a:pt x="1198" y="1545"/>
                  </a:cubicBezTo>
                  <a:lnTo>
                    <a:pt x="1734" y="442"/>
                  </a:lnTo>
                  <a:cubicBezTo>
                    <a:pt x="1545" y="158"/>
                    <a:pt x="1230" y="1"/>
                    <a:pt x="88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76" name="Google Shape;6376;p71"/>
          <p:cNvGrpSpPr/>
          <p:nvPr/>
        </p:nvGrpSpPr>
        <p:grpSpPr>
          <a:xfrm>
            <a:off x="6192756" y="1531845"/>
            <a:ext cx="348188" cy="349133"/>
            <a:chOff x="1674750" y="3254050"/>
            <a:chExt cx="294575" cy="295375"/>
          </a:xfrm>
        </p:grpSpPr>
        <p:sp>
          <p:nvSpPr>
            <p:cNvPr id="6377" name="Google Shape;6377;p71"/>
            <p:cNvSpPr/>
            <p:nvPr/>
          </p:nvSpPr>
          <p:spPr>
            <a:xfrm>
              <a:off x="1691275" y="3351700"/>
              <a:ext cx="278050" cy="197725"/>
            </a:xfrm>
            <a:custGeom>
              <a:avLst/>
              <a:gdLst/>
              <a:ahLst/>
              <a:cxnLst/>
              <a:rect l="l" t="t" r="r" b="b"/>
              <a:pathLst>
                <a:path w="11122" h="7909" extrusionOk="0">
                  <a:moveTo>
                    <a:pt x="10535" y="0"/>
                  </a:moveTo>
                  <a:cubicBezTo>
                    <a:pt x="10489" y="0"/>
                    <a:pt x="10442" y="10"/>
                    <a:pt x="10397" y="33"/>
                  </a:cubicBezTo>
                  <a:cubicBezTo>
                    <a:pt x="10208" y="64"/>
                    <a:pt x="10114" y="253"/>
                    <a:pt x="10177" y="474"/>
                  </a:cubicBezTo>
                  <a:cubicBezTo>
                    <a:pt x="10334" y="978"/>
                    <a:pt x="10429" y="1482"/>
                    <a:pt x="10429" y="1986"/>
                  </a:cubicBezTo>
                  <a:cubicBezTo>
                    <a:pt x="10429" y="4885"/>
                    <a:pt x="8066" y="7247"/>
                    <a:pt x="5199" y="7247"/>
                  </a:cubicBezTo>
                  <a:cubicBezTo>
                    <a:pt x="3561" y="7247"/>
                    <a:pt x="2017" y="6397"/>
                    <a:pt x="1072" y="5137"/>
                  </a:cubicBezTo>
                  <a:lnTo>
                    <a:pt x="1733" y="5137"/>
                  </a:lnTo>
                  <a:cubicBezTo>
                    <a:pt x="1922" y="5137"/>
                    <a:pt x="2080" y="4979"/>
                    <a:pt x="2080" y="4790"/>
                  </a:cubicBezTo>
                  <a:cubicBezTo>
                    <a:pt x="2080" y="4601"/>
                    <a:pt x="1922" y="4443"/>
                    <a:pt x="1733" y="4443"/>
                  </a:cubicBezTo>
                  <a:lnTo>
                    <a:pt x="347" y="4443"/>
                  </a:lnTo>
                  <a:cubicBezTo>
                    <a:pt x="158" y="4443"/>
                    <a:pt x="1" y="4601"/>
                    <a:pt x="1" y="4790"/>
                  </a:cubicBezTo>
                  <a:lnTo>
                    <a:pt x="1" y="6176"/>
                  </a:lnTo>
                  <a:cubicBezTo>
                    <a:pt x="1" y="6365"/>
                    <a:pt x="158" y="6523"/>
                    <a:pt x="347" y="6523"/>
                  </a:cubicBezTo>
                  <a:cubicBezTo>
                    <a:pt x="536" y="6523"/>
                    <a:pt x="694" y="6365"/>
                    <a:pt x="694" y="6176"/>
                  </a:cubicBezTo>
                  <a:lnTo>
                    <a:pt x="694" y="5767"/>
                  </a:lnTo>
                  <a:cubicBezTo>
                    <a:pt x="1796" y="7090"/>
                    <a:pt x="3466" y="7909"/>
                    <a:pt x="5199" y="7909"/>
                  </a:cubicBezTo>
                  <a:cubicBezTo>
                    <a:pt x="8412" y="7909"/>
                    <a:pt x="11122" y="5231"/>
                    <a:pt x="11122" y="1986"/>
                  </a:cubicBezTo>
                  <a:cubicBezTo>
                    <a:pt x="11122" y="1419"/>
                    <a:pt x="10996" y="820"/>
                    <a:pt x="10838" y="222"/>
                  </a:cubicBezTo>
                  <a:cubicBezTo>
                    <a:pt x="10814" y="102"/>
                    <a:pt x="10681" y="0"/>
                    <a:pt x="1053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8" name="Google Shape;6378;p71"/>
            <p:cNvSpPr/>
            <p:nvPr/>
          </p:nvSpPr>
          <p:spPr>
            <a:xfrm>
              <a:off x="1674750" y="3254050"/>
              <a:ext cx="277250" cy="197900"/>
            </a:xfrm>
            <a:custGeom>
              <a:avLst/>
              <a:gdLst/>
              <a:ahLst/>
              <a:cxnLst/>
              <a:rect l="l" t="t" r="r" b="b"/>
              <a:pathLst>
                <a:path w="11090" h="7916" extrusionOk="0">
                  <a:moveTo>
                    <a:pt x="5891" y="1"/>
                  </a:moveTo>
                  <a:cubicBezTo>
                    <a:pt x="2678" y="1"/>
                    <a:pt x="0" y="2679"/>
                    <a:pt x="0" y="5892"/>
                  </a:cubicBezTo>
                  <a:cubicBezTo>
                    <a:pt x="0" y="6491"/>
                    <a:pt x="126" y="7089"/>
                    <a:pt x="284" y="7656"/>
                  </a:cubicBezTo>
                  <a:cubicBezTo>
                    <a:pt x="310" y="7842"/>
                    <a:pt x="448" y="7916"/>
                    <a:pt x="604" y="7916"/>
                  </a:cubicBezTo>
                  <a:cubicBezTo>
                    <a:pt x="633" y="7916"/>
                    <a:pt x="663" y="7913"/>
                    <a:pt x="693" y="7908"/>
                  </a:cubicBezTo>
                  <a:cubicBezTo>
                    <a:pt x="882" y="7877"/>
                    <a:pt x="977" y="7656"/>
                    <a:pt x="945" y="7467"/>
                  </a:cubicBezTo>
                  <a:cubicBezTo>
                    <a:pt x="788" y="6963"/>
                    <a:pt x="662" y="6459"/>
                    <a:pt x="662" y="5892"/>
                  </a:cubicBezTo>
                  <a:cubicBezTo>
                    <a:pt x="662" y="3025"/>
                    <a:pt x="3025" y="662"/>
                    <a:pt x="5891" y="662"/>
                  </a:cubicBezTo>
                  <a:cubicBezTo>
                    <a:pt x="7561" y="662"/>
                    <a:pt x="9105" y="1481"/>
                    <a:pt x="10050" y="2742"/>
                  </a:cubicBezTo>
                  <a:lnTo>
                    <a:pt x="9357" y="2742"/>
                  </a:lnTo>
                  <a:cubicBezTo>
                    <a:pt x="9168" y="2742"/>
                    <a:pt x="9010" y="2899"/>
                    <a:pt x="9010" y="3088"/>
                  </a:cubicBezTo>
                  <a:cubicBezTo>
                    <a:pt x="9010" y="3309"/>
                    <a:pt x="9168" y="3466"/>
                    <a:pt x="9357" y="3466"/>
                  </a:cubicBezTo>
                  <a:lnTo>
                    <a:pt x="10743" y="3466"/>
                  </a:lnTo>
                  <a:cubicBezTo>
                    <a:pt x="10932" y="3466"/>
                    <a:pt x="11090" y="3309"/>
                    <a:pt x="11090" y="3088"/>
                  </a:cubicBezTo>
                  <a:lnTo>
                    <a:pt x="11090" y="1733"/>
                  </a:lnTo>
                  <a:cubicBezTo>
                    <a:pt x="11090" y="1513"/>
                    <a:pt x="10932" y="1355"/>
                    <a:pt x="10743" y="1355"/>
                  </a:cubicBezTo>
                  <a:cubicBezTo>
                    <a:pt x="10554" y="1355"/>
                    <a:pt x="10397" y="1513"/>
                    <a:pt x="10397" y="1733"/>
                  </a:cubicBezTo>
                  <a:lnTo>
                    <a:pt x="10397" y="2111"/>
                  </a:lnTo>
                  <a:cubicBezTo>
                    <a:pt x="9294" y="820"/>
                    <a:pt x="7624" y="1"/>
                    <a:pt x="589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9" name="Google Shape;6379;p71"/>
            <p:cNvSpPr/>
            <p:nvPr/>
          </p:nvSpPr>
          <p:spPr>
            <a:xfrm>
              <a:off x="1727500" y="3306825"/>
              <a:ext cx="189075" cy="189050"/>
            </a:xfrm>
            <a:custGeom>
              <a:avLst/>
              <a:gdLst/>
              <a:ahLst/>
              <a:cxnLst/>
              <a:rect l="l" t="t" r="r" b="b"/>
              <a:pathLst>
                <a:path w="7563" h="7562" extrusionOk="0">
                  <a:moveTo>
                    <a:pt x="3750" y="2048"/>
                  </a:moveTo>
                  <a:cubicBezTo>
                    <a:pt x="3939" y="2048"/>
                    <a:pt x="4097" y="2206"/>
                    <a:pt x="4097" y="2426"/>
                  </a:cubicBezTo>
                  <a:lnTo>
                    <a:pt x="4097" y="3435"/>
                  </a:lnTo>
                  <a:lnTo>
                    <a:pt x="4475" y="3435"/>
                  </a:lnTo>
                  <a:cubicBezTo>
                    <a:pt x="4664" y="3435"/>
                    <a:pt x="4821" y="3592"/>
                    <a:pt x="4821" y="3781"/>
                  </a:cubicBezTo>
                  <a:cubicBezTo>
                    <a:pt x="4821" y="4002"/>
                    <a:pt x="4664" y="4159"/>
                    <a:pt x="4475" y="4159"/>
                  </a:cubicBezTo>
                  <a:lnTo>
                    <a:pt x="3750" y="4159"/>
                  </a:lnTo>
                  <a:cubicBezTo>
                    <a:pt x="3561" y="4159"/>
                    <a:pt x="3403" y="4002"/>
                    <a:pt x="3403" y="3781"/>
                  </a:cubicBezTo>
                  <a:lnTo>
                    <a:pt x="3403" y="2426"/>
                  </a:lnTo>
                  <a:cubicBezTo>
                    <a:pt x="3403" y="2206"/>
                    <a:pt x="3561" y="2048"/>
                    <a:pt x="3750" y="2048"/>
                  </a:cubicBezTo>
                  <a:close/>
                  <a:moveTo>
                    <a:pt x="3435" y="0"/>
                  </a:moveTo>
                  <a:cubicBezTo>
                    <a:pt x="2647" y="95"/>
                    <a:pt x="1923" y="410"/>
                    <a:pt x="1356" y="883"/>
                  </a:cubicBezTo>
                  <a:lnTo>
                    <a:pt x="2049" y="1576"/>
                  </a:lnTo>
                  <a:cubicBezTo>
                    <a:pt x="2175" y="1702"/>
                    <a:pt x="2175" y="1954"/>
                    <a:pt x="2049" y="2048"/>
                  </a:cubicBezTo>
                  <a:cubicBezTo>
                    <a:pt x="1986" y="2111"/>
                    <a:pt x="1899" y="2143"/>
                    <a:pt x="1812" y="2143"/>
                  </a:cubicBezTo>
                  <a:cubicBezTo>
                    <a:pt x="1726" y="2143"/>
                    <a:pt x="1639" y="2111"/>
                    <a:pt x="1576" y="2048"/>
                  </a:cubicBezTo>
                  <a:lnTo>
                    <a:pt x="883" y="1355"/>
                  </a:lnTo>
                  <a:cubicBezTo>
                    <a:pt x="410" y="1922"/>
                    <a:pt x="95" y="2647"/>
                    <a:pt x="1" y="3435"/>
                  </a:cubicBezTo>
                  <a:lnTo>
                    <a:pt x="1041" y="3435"/>
                  </a:lnTo>
                  <a:cubicBezTo>
                    <a:pt x="1230" y="3435"/>
                    <a:pt x="1387" y="3592"/>
                    <a:pt x="1387" y="3781"/>
                  </a:cubicBezTo>
                  <a:cubicBezTo>
                    <a:pt x="1387" y="3970"/>
                    <a:pt x="1230" y="4128"/>
                    <a:pt x="1041" y="4128"/>
                  </a:cubicBezTo>
                  <a:lnTo>
                    <a:pt x="1" y="4128"/>
                  </a:lnTo>
                  <a:cubicBezTo>
                    <a:pt x="95" y="4915"/>
                    <a:pt x="410" y="5640"/>
                    <a:pt x="883" y="6238"/>
                  </a:cubicBezTo>
                  <a:lnTo>
                    <a:pt x="1576" y="5514"/>
                  </a:lnTo>
                  <a:cubicBezTo>
                    <a:pt x="1639" y="5451"/>
                    <a:pt x="1734" y="5419"/>
                    <a:pt x="1824" y="5419"/>
                  </a:cubicBezTo>
                  <a:cubicBezTo>
                    <a:pt x="1915" y="5419"/>
                    <a:pt x="2001" y="5451"/>
                    <a:pt x="2049" y="5514"/>
                  </a:cubicBezTo>
                  <a:cubicBezTo>
                    <a:pt x="2175" y="5640"/>
                    <a:pt x="2175" y="5860"/>
                    <a:pt x="2049" y="5986"/>
                  </a:cubicBezTo>
                  <a:lnTo>
                    <a:pt x="1356" y="6711"/>
                  </a:lnTo>
                  <a:cubicBezTo>
                    <a:pt x="1923" y="7184"/>
                    <a:pt x="2647" y="7499"/>
                    <a:pt x="3435" y="7562"/>
                  </a:cubicBezTo>
                  <a:lnTo>
                    <a:pt x="3435" y="6553"/>
                  </a:lnTo>
                  <a:cubicBezTo>
                    <a:pt x="3435" y="6333"/>
                    <a:pt x="3592" y="6175"/>
                    <a:pt x="3781" y="6175"/>
                  </a:cubicBezTo>
                  <a:cubicBezTo>
                    <a:pt x="4002" y="6175"/>
                    <a:pt x="4160" y="6333"/>
                    <a:pt x="4160" y="6553"/>
                  </a:cubicBezTo>
                  <a:lnTo>
                    <a:pt x="4160" y="7562"/>
                  </a:lnTo>
                  <a:cubicBezTo>
                    <a:pt x="4947" y="7499"/>
                    <a:pt x="5640" y="7184"/>
                    <a:pt x="6239" y="6711"/>
                  </a:cubicBezTo>
                  <a:lnTo>
                    <a:pt x="5514" y="5986"/>
                  </a:lnTo>
                  <a:cubicBezTo>
                    <a:pt x="5420" y="5860"/>
                    <a:pt x="5420" y="5640"/>
                    <a:pt x="5514" y="5514"/>
                  </a:cubicBezTo>
                  <a:cubicBezTo>
                    <a:pt x="5577" y="5451"/>
                    <a:pt x="5672" y="5419"/>
                    <a:pt x="5762" y="5419"/>
                  </a:cubicBezTo>
                  <a:cubicBezTo>
                    <a:pt x="5853" y="5419"/>
                    <a:pt x="5940" y="5451"/>
                    <a:pt x="5987" y="5514"/>
                  </a:cubicBezTo>
                  <a:lnTo>
                    <a:pt x="6711" y="6238"/>
                  </a:lnTo>
                  <a:cubicBezTo>
                    <a:pt x="7184" y="5640"/>
                    <a:pt x="7499" y="4915"/>
                    <a:pt x="7562" y="4128"/>
                  </a:cubicBezTo>
                  <a:lnTo>
                    <a:pt x="6554" y="4128"/>
                  </a:lnTo>
                  <a:cubicBezTo>
                    <a:pt x="6365" y="4128"/>
                    <a:pt x="6207" y="3970"/>
                    <a:pt x="6207" y="3781"/>
                  </a:cubicBezTo>
                  <a:cubicBezTo>
                    <a:pt x="6207" y="3592"/>
                    <a:pt x="6365" y="3435"/>
                    <a:pt x="6554" y="3435"/>
                  </a:cubicBezTo>
                  <a:lnTo>
                    <a:pt x="7562" y="3435"/>
                  </a:lnTo>
                  <a:cubicBezTo>
                    <a:pt x="7499" y="2647"/>
                    <a:pt x="7184" y="1922"/>
                    <a:pt x="6711" y="1355"/>
                  </a:cubicBezTo>
                  <a:lnTo>
                    <a:pt x="5987" y="2048"/>
                  </a:lnTo>
                  <a:cubicBezTo>
                    <a:pt x="5940" y="2111"/>
                    <a:pt x="5853" y="2143"/>
                    <a:pt x="5762" y="2143"/>
                  </a:cubicBezTo>
                  <a:cubicBezTo>
                    <a:pt x="5672" y="2143"/>
                    <a:pt x="5577" y="2111"/>
                    <a:pt x="5514" y="2048"/>
                  </a:cubicBezTo>
                  <a:cubicBezTo>
                    <a:pt x="5420" y="1922"/>
                    <a:pt x="5420" y="1702"/>
                    <a:pt x="5514" y="1576"/>
                  </a:cubicBezTo>
                  <a:lnTo>
                    <a:pt x="6239" y="883"/>
                  </a:lnTo>
                  <a:cubicBezTo>
                    <a:pt x="5640" y="410"/>
                    <a:pt x="4947" y="95"/>
                    <a:pt x="4160" y="0"/>
                  </a:cubicBezTo>
                  <a:lnTo>
                    <a:pt x="4160" y="1040"/>
                  </a:lnTo>
                  <a:cubicBezTo>
                    <a:pt x="4160" y="1229"/>
                    <a:pt x="4002" y="1387"/>
                    <a:pt x="3781" y="1387"/>
                  </a:cubicBezTo>
                  <a:cubicBezTo>
                    <a:pt x="3592" y="1387"/>
                    <a:pt x="3435" y="1229"/>
                    <a:pt x="3435" y="1040"/>
                  </a:cubicBezTo>
                  <a:lnTo>
                    <a:pt x="343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80" name="Google Shape;6380;p71"/>
          <p:cNvGrpSpPr/>
          <p:nvPr/>
        </p:nvGrpSpPr>
        <p:grpSpPr>
          <a:xfrm>
            <a:off x="6207177" y="1972435"/>
            <a:ext cx="319347" cy="349133"/>
            <a:chOff x="1687350" y="3618725"/>
            <a:chExt cx="270175" cy="295375"/>
          </a:xfrm>
        </p:grpSpPr>
        <p:sp>
          <p:nvSpPr>
            <p:cNvPr id="6381" name="Google Shape;6381;p71"/>
            <p:cNvSpPr/>
            <p:nvPr/>
          </p:nvSpPr>
          <p:spPr>
            <a:xfrm>
              <a:off x="1829900" y="3808550"/>
              <a:ext cx="18150" cy="35450"/>
            </a:xfrm>
            <a:custGeom>
              <a:avLst/>
              <a:gdLst/>
              <a:ahLst/>
              <a:cxnLst/>
              <a:rect l="l" t="t" r="r" b="b"/>
              <a:pathLst>
                <a:path w="726" h="1418" extrusionOk="0">
                  <a:moveTo>
                    <a:pt x="1" y="0"/>
                  </a:moveTo>
                  <a:lnTo>
                    <a:pt x="1" y="1418"/>
                  </a:lnTo>
                  <a:lnTo>
                    <a:pt x="379" y="1418"/>
                  </a:lnTo>
                  <a:cubicBezTo>
                    <a:pt x="568" y="1418"/>
                    <a:pt x="725" y="1260"/>
                    <a:pt x="725" y="1040"/>
                  </a:cubicBezTo>
                  <a:lnTo>
                    <a:pt x="725" y="347"/>
                  </a:lnTo>
                  <a:cubicBezTo>
                    <a:pt x="725" y="158"/>
                    <a:pt x="568" y="0"/>
                    <a:pt x="3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2" name="Google Shape;6382;p71"/>
            <p:cNvSpPr/>
            <p:nvPr/>
          </p:nvSpPr>
          <p:spPr>
            <a:xfrm>
              <a:off x="1795250" y="3755775"/>
              <a:ext cx="18125" cy="35450"/>
            </a:xfrm>
            <a:custGeom>
              <a:avLst/>
              <a:gdLst/>
              <a:ahLst/>
              <a:cxnLst/>
              <a:rect l="l" t="t" r="r" b="b"/>
              <a:pathLst>
                <a:path w="725" h="1418" extrusionOk="0">
                  <a:moveTo>
                    <a:pt x="378" y="0"/>
                  </a:moveTo>
                  <a:cubicBezTo>
                    <a:pt x="189" y="0"/>
                    <a:pt x="0" y="158"/>
                    <a:pt x="0" y="378"/>
                  </a:cubicBezTo>
                  <a:lnTo>
                    <a:pt x="0" y="1071"/>
                  </a:lnTo>
                  <a:cubicBezTo>
                    <a:pt x="0" y="1260"/>
                    <a:pt x="189" y="1418"/>
                    <a:pt x="378" y="1418"/>
                  </a:cubicBezTo>
                  <a:lnTo>
                    <a:pt x="725" y="1418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3" name="Google Shape;6383;p71"/>
            <p:cNvSpPr/>
            <p:nvPr/>
          </p:nvSpPr>
          <p:spPr>
            <a:xfrm>
              <a:off x="1687350" y="3618725"/>
              <a:ext cx="270175" cy="295375"/>
            </a:xfrm>
            <a:custGeom>
              <a:avLst/>
              <a:gdLst/>
              <a:ahLst/>
              <a:cxnLst/>
              <a:rect l="l" t="t" r="r" b="b"/>
              <a:pathLst>
                <a:path w="10807" h="11815" extrusionOk="0">
                  <a:moveTo>
                    <a:pt x="6459" y="662"/>
                  </a:moveTo>
                  <a:cubicBezTo>
                    <a:pt x="6868" y="662"/>
                    <a:pt x="7183" y="977"/>
                    <a:pt x="7183" y="1355"/>
                  </a:cubicBezTo>
                  <a:cubicBezTo>
                    <a:pt x="7183" y="1765"/>
                    <a:pt x="6868" y="2080"/>
                    <a:pt x="6459" y="2080"/>
                  </a:cubicBezTo>
                  <a:lnTo>
                    <a:pt x="6459" y="1702"/>
                  </a:lnTo>
                  <a:cubicBezTo>
                    <a:pt x="6459" y="1513"/>
                    <a:pt x="6301" y="1355"/>
                    <a:pt x="6112" y="1355"/>
                  </a:cubicBezTo>
                  <a:lnTo>
                    <a:pt x="4726" y="1355"/>
                  </a:lnTo>
                  <a:cubicBezTo>
                    <a:pt x="4537" y="1355"/>
                    <a:pt x="4379" y="1513"/>
                    <a:pt x="4379" y="1702"/>
                  </a:cubicBezTo>
                  <a:lnTo>
                    <a:pt x="4379" y="2080"/>
                  </a:lnTo>
                  <a:cubicBezTo>
                    <a:pt x="3970" y="2017"/>
                    <a:pt x="3655" y="1702"/>
                    <a:pt x="3655" y="1355"/>
                  </a:cubicBezTo>
                  <a:cubicBezTo>
                    <a:pt x="3655" y="977"/>
                    <a:pt x="3970" y="662"/>
                    <a:pt x="4379" y="662"/>
                  </a:cubicBezTo>
                  <a:close/>
                  <a:moveTo>
                    <a:pt x="5387" y="4128"/>
                  </a:moveTo>
                  <a:cubicBezTo>
                    <a:pt x="5608" y="4128"/>
                    <a:pt x="5766" y="4285"/>
                    <a:pt x="5766" y="4474"/>
                  </a:cubicBezTo>
                  <a:lnTo>
                    <a:pt x="5766" y="4821"/>
                  </a:lnTo>
                  <a:lnTo>
                    <a:pt x="6112" y="4821"/>
                  </a:lnTo>
                  <a:cubicBezTo>
                    <a:pt x="6711" y="4821"/>
                    <a:pt x="7120" y="5293"/>
                    <a:pt x="7120" y="5860"/>
                  </a:cubicBezTo>
                  <a:cubicBezTo>
                    <a:pt x="7120" y="6049"/>
                    <a:pt x="6963" y="6207"/>
                    <a:pt x="6774" y="6207"/>
                  </a:cubicBezTo>
                  <a:cubicBezTo>
                    <a:pt x="6585" y="6207"/>
                    <a:pt x="6427" y="6049"/>
                    <a:pt x="6427" y="5860"/>
                  </a:cubicBezTo>
                  <a:cubicBezTo>
                    <a:pt x="6427" y="5640"/>
                    <a:pt x="6270" y="5482"/>
                    <a:pt x="6081" y="5482"/>
                  </a:cubicBezTo>
                  <a:lnTo>
                    <a:pt x="5703" y="5482"/>
                  </a:lnTo>
                  <a:lnTo>
                    <a:pt x="5703" y="6868"/>
                  </a:lnTo>
                  <a:lnTo>
                    <a:pt x="6081" y="6868"/>
                  </a:lnTo>
                  <a:cubicBezTo>
                    <a:pt x="6648" y="6868"/>
                    <a:pt x="7089" y="7341"/>
                    <a:pt x="7089" y="7908"/>
                  </a:cubicBezTo>
                  <a:lnTo>
                    <a:pt x="7089" y="8601"/>
                  </a:lnTo>
                  <a:cubicBezTo>
                    <a:pt x="7089" y="9200"/>
                    <a:pt x="6616" y="9641"/>
                    <a:pt x="6081" y="9641"/>
                  </a:cubicBezTo>
                  <a:lnTo>
                    <a:pt x="5703" y="9641"/>
                  </a:lnTo>
                  <a:lnTo>
                    <a:pt x="5703" y="9987"/>
                  </a:lnTo>
                  <a:cubicBezTo>
                    <a:pt x="5703" y="10176"/>
                    <a:pt x="5545" y="10334"/>
                    <a:pt x="5356" y="10334"/>
                  </a:cubicBezTo>
                  <a:cubicBezTo>
                    <a:pt x="5167" y="10334"/>
                    <a:pt x="5009" y="10176"/>
                    <a:pt x="5009" y="9987"/>
                  </a:cubicBezTo>
                  <a:lnTo>
                    <a:pt x="5009" y="9704"/>
                  </a:lnTo>
                  <a:lnTo>
                    <a:pt x="4631" y="9704"/>
                  </a:lnTo>
                  <a:cubicBezTo>
                    <a:pt x="4064" y="9704"/>
                    <a:pt x="3623" y="9231"/>
                    <a:pt x="3623" y="8664"/>
                  </a:cubicBezTo>
                  <a:cubicBezTo>
                    <a:pt x="3623" y="8475"/>
                    <a:pt x="3781" y="8318"/>
                    <a:pt x="3970" y="8318"/>
                  </a:cubicBezTo>
                  <a:cubicBezTo>
                    <a:pt x="4159" y="8318"/>
                    <a:pt x="4316" y="8475"/>
                    <a:pt x="4316" y="8664"/>
                  </a:cubicBezTo>
                  <a:cubicBezTo>
                    <a:pt x="4316" y="8885"/>
                    <a:pt x="4505" y="9042"/>
                    <a:pt x="4694" y="9042"/>
                  </a:cubicBezTo>
                  <a:lnTo>
                    <a:pt x="5041" y="9042"/>
                  </a:lnTo>
                  <a:lnTo>
                    <a:pt x="5041" y="7625"/>
                  </a:lnTo>
                  <a:lnTo>
                    <a:pt x="4694" y="7625"/>
                  </a:lnTo>
                  <a:lnTo>
                    <a:pt x="4694" y="7593"/>
                  </a:lnTo>
                  <a:cubicBezTo>
                    <a:pt x="4096" y="7593"/>
                    <a:pt x="3655" y="7120"/>
                    <a:pt x="3655" y="6553"/>
                  </a:cubicBezTo>
                  <a:lnTo>
                    <a:pt x="3655" y="5860"/>
                  </a:lnTo>
                  <a:cubicBezTo>
                    <a:pt x="3655" y="5262"/>
                    <a:pt x="4127" y="4821"/>
                    <a:pt x="4694" y="4821"/>
                  </a:cubicBezTo>
                  <a:lnTo>
                    <a:pt x="5041" y="4821"/>
                  </a:lnTo>
                  <a:lnTo>
                    <a:pt x="5041" y="4474"/>
                  </a:lnTo>
                  <a:cubicBezTo>
                    <a:pt x="5041" y="4285"/>
                    <a:pt x="5198" y="4128"/>
                    <a:pt x="5387" y="4128"/>
                  </a:cubicBezTo>
                  <a:close/>
                  <a:moveTo>
                    <a:pt x="4379" y="0"/>
                  </a:moveTo>
                  <a:cubicBezTo>
                    <a:pt x="3623" y="0"/>
                    <a:pt x="2993" y="662"/>
                    <a:pt x="2993" y="1387"/>
                  </a:cubicBezTo>
                  <a:cubicBezTo>
                    <a:pt x="2993" y="2143"/>
                    <a:pt x="3623" y="2773"/>
                    <a:pt x="4379" y="2773"/>
                  </a:cubicBezTo>
                  <a:lnTo>
                    <a:pt x="4379" y="2899"/>
                  </a:lnTo>
                  <a:cubicBezTo>
                    <a:pt x="3781" y="3025"/>
                    <a:pt x="3277" y="3277"/>
                    <a:pt x="2804" y="3592"/>
                  </a:cubicBezTo>
                  <a:lnTo>
                    <a:pt x="2332" y="3056"/>
                  </a:lnTo>
                  <a:lnTo>
                    <a:pt x="2584" y="2804"/>
                  </a:lnTo>
                  <a:cubicBezTo>
                    <a:pt x="2710" y="2710"/>
                    <a:pt x="2710" y="2458"/>
                    <a:pt x="2615" y="2332"/>
                  </a:cubicBezTo>
                  <a:lnTo>
                    <a:pt x="1701" y="1292"/>
                  </a:lnTo>
                  <a:cubicBezTo>
                    <a:pt x="1630" y="1203"/>
                    <a:pt x="1529" y="1165"/>
                    <a:pt x="1432" y="1165"/>
                  </a:cubicBezTo>
                  <a:cubicBezTo>
                    <a:pt x="1357" y="1165"/>
                    <a:pt x="1284" y="1188"/>
                    <a:pt x="1229" y="1229"/>
                  </a:cubicBezTo>
                  <a:lnTo>
                    <a:pt x="158" y="2143"/>
                  </a:lnTo>
                  <a:cubicBezTo>
                    <a:pt x="0" y="2269"/>
                    <a:pt x="0" y="2489"/>
                    <a:pt x="126" y="2615"/>
                  </a:cubicBezTo>
                  <a:lnTo>
                    <a:pt x="1040" y="3686"/>
                  </a:lnTo>
                  <a:cubicBezTo>
                    <a:pt x="1090" y="3770"/>
                    <a:pt x="1183" y="3809"/>
                    <a:pt x="1279" y="3809"/>
                  </a:cubicBezTo>
                  <a:cubicBezTo>
                    <a:pt x="1365" y="3809"/>
                    <a:pt x="1453" y="3777"/>
                    <a:pt x="1512" y="3718"/>
                  </a:cubicBezTo>
                  <a:lnTo>
                    <a:pt x="1764" y="3497"/>
                  </a:lnTo>
                  <a:lnTo>
                    <a:pt x="2237" y="4033"/>
                  </a:lnTo>
                  <a:cubicBezTo>
                    <a:pt x="1418" y="4852"/>
                    <a:pt x="914" y="5986"/>
                    <a:pt x="914" y="7247"/>
                  </a:cubicBezTo>
                  <a:cubicBezTo>
                    <a:pt x="914" y="9735"/>
                    <a:pt x="2930" y="11815"/>
                    <a:pt x="5387" y="11815"/>
                  </a:cubicBezTo>
                  <a:cubicBezTo>
                    <a:pt x="7876" y="11815"/>
                    <a:pt x="9893" y="9798"/>
                    <a:pt x="9893" y="7247"/>
                  </a:cubicBezTo>
                  <a:cubicBezTo>
                    <a:pt x="9893" y="5986"/>
                    <a:pt x="9389" y="4852"/>
                    <a:pt x="8538" y="4033"/>
                  </a:cubicBezTo>
                  <a:lnTo>
                    <a:pt x="9011" y="3497"/>
                  </a:lnTo>
                  <a:lnTo>
                    <a:pt x="9294" y="3718"/>
                  </a:lnTo>
                  <a:cubicBezTo>
                    <a:pt x="9368" y="3777"/>
                    <a:pt x="9450" y="3809"/>
                    <a:pt x="9528" y="3809"/>
                  </a:cubicBezTo>
                  <a:cubicBezTo>
                    <a:pt x="9616" y="3809"/>
                    <a:pt x="9700" y="3770"/>
                    <a:pt x="9767" y="3686"/>
                  </a:cubicBezTo>
                  <a:lnTo>
                    <a:pt x="10680" y="2615"/>
                  </a:lnTo>
                  <a:cubicBezTo>
                    <a:pt x="10806" y="2458"/>
                    <a:pt x="10806" y="2269"/>
                    <a:pt x="10649" y="2143"/>
                  </a:cubicBezTo>
                  <a:lnTo>
                    <a:pt x="9578" y="1229"/>
                  </a:lnTo>
                  <a:cubicBezTo>
                    <a:pt x="9509" y="1188"/>
                    <a:pt x="9434" y="1165"/>
                    <a:pt x="9361" y="1165"/>
                  </a:cubicBezTo>
                  <a:cubicBezTo>
                    <a:pt x="9267" y="1165"/>
                    <a:pt x="9176" y="1203"/>
                    <a:pt x="9105" y="1292"/>
                  </a:cubicBezTo>
                  <a:lnTo>
                    <a:pt x="8191" y="2332"/>
                  </a:lnTo>
                  <a:cubicBezTo>
                    <a:pt x="8065" y="2489"/>
                    <a:pt x="8065" y="2710"/>
                    <a:pt x="8223" y="2804"/>
                  </a:cubicBezTo>
                  <a:lnTo>
                    <a:pt x="8506" y="3056"/>
                  </a:lnTo>
                  <a:lnTo>
                    <a:pt x="8034" y="3592"/>
                  </a:lnTo>
                  <a:cubicBezTo>
                    <a:pt x="7561" y="3245"/>
                    <a:pt x="7057" y="3025"/>
                    <a:pt x="6459" y="2899"/>
                  </a:cubicBezTo>
                  <a:lnTo>
                    <a:pt x="6459" y="2773"/>
                  </a:lnTo>
                  <a:cubicBezTo>
                    <a:pt x="7215" y="2773"/>
                    <a:pt x="7845" y="2143"/>
                    <a:pt x="7845" y="1387"/>
                  </a:cubicBezTo>
                  <a:cubicBezTo>
                    <a:pt x="7845" y="662"/>
                    <a:pt x="7215" y="0"/>
                    <a:pt x="645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84" name="Google Shape;6384;p71"/>
          <p:cNvGrpSpPr/>
          <p:nvPr/>
        </p:nvGrpSpPr>
        <p:grpSpPr>
          <a:xfrm>
            <a:off x="6190880" y="2418916"/>
            <a:ext cx="351940" cy="349133"/>
            <a:chOff x="1672375" y="3982600"/>
            <a:chExt cx="297750" cy="295375"/>
          </a:xfrm>
        </p:grpSpPr>
        <p:sp>
          <p:nvSpPr>
            <p:cNvPr id="6385" name="Google Shape;6385;p71"/>
            <p:cNvSpPr/>
            <p:nvPr/>
          </p:nvSpPr>
          <p:spPr>
            <a:xfrm>
              <a:off x="1796825" y="3982600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08" y="1"/>
                  </a:moveTo>
                  <a:cubicBezTo>
                    <a:pt x="441" y="1"/>
                    <a:pt x="0" y="442"/>
                    <a:pt x="0" y="1009"/>
                  </a:cubicBezTo>
                  <a:cubicBezTo>
                    <a:pt x="0" y="1576"/>
                    <a:pt x="441" y="2048"/>
                    <a:pt x="1008" y="2048"/>
                  </a:cubicBezTo>
                  <a:cubicBezTo>
                    <a:pt x="1576" y="2048"/>
                    <a:pt x="2048" y="1576"/>
                    <a:pt x="2048" y="1009"/>
                  </a:cubicBezTo>
                  <a:cubicBezTo>
                    <a:pt x="2048" y="442"/>
                    <a:pt x="1576" y="1"/>
                    <a:pt x="100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6" name="Google Shape;6386;p71"/>
            <p:cNvSpPr/>
            <p:nvPr/>
          </p:nvSpPr>
          <p:spPr>
            <a:xfrm>
              <a:off x="1672375" y="4092075"/>
              <a:ext cx="297750" cy="185900"/>
            </a:xfrm>
            <a:custGeom>
              <a:avLst/>
              <a:gdLst/>
              <a:ahLst/>
              <a:cxnLst/>
              <a:rect l="l" t="t" r="r" b="b"/>
              <a:pathLst>
                <a:path w="11910" h="7436" extrusionOk="0">
                  <a:moveTo>
                    <a:pt x="3498" y="1"/>
                  </a:moveTo>
                  <a:cubicBezTo>
                    <a:pt x="2174" y="316"/>
                    <a:pt x="1418" y="820"/>
                    <a:pt x="1418" y="1482"/>
                  </a:cubicBezTo>
                  <a:cubicBezTo>
                    <a:pt x="1418" y="2112"/>
                    <a:pt x="2080" y="2553"/>
                    <a:pt x="3088" y="2868"/>
                  </a:cubicBezTo>
                  <a:lnTo>
                    <a:pt x="1891" y="5357"/>
                  </a:lnTo>
                  <a:lnTo>
                    <a:pt x="1765" y="5357"/>
                  </a:lnTo>
                  <a:cubicBezTo>
                    <a:pt x="788" y="5357"/>
                    <a:pt x="1" y="5766"/>
                    <a:pt x="1" y="6365"/>
                  </a:cubicBezTo>
                  <a:cubicBezTo>
                    <a:pt x="1" y="6963"/>
                    <a:pt x="757" y="7404"/>
                    <a:pt x="1765" y="7404"/>
                  </a:cubicBezTo>
                  <a:cubicBezTo>
                    <a:pt x="2804" y="7404"/>
                    <a:pt x="3498" y="6963"/>
                    <a:pt x="3498" y="6365"/>
                  </a:cubicBezTo>
                  <a:cubicBezTo>
                    <a:pt x="3498" y="5987"/>
                    <a:pt x="3151" y="5609"/>
                    <a:pt x="2615" y="5451"/>
                  </a:cubicBezTo>
                  <a:lnTo>
                    <a:pt x="3781" y="3025"/>
                  </a:lnTo>
                  <a:cubicBezTo>
                    <a:pt x="4348" y="3151"/>
                    <a:pt x="4978" y="3183"/>
                    <a:pt x="5608" y="3214"/>
                  </a:cubicBezTo>
                  <a:lnTo>
                    <a:pt x="5608" y="5388"/>
                  </a:lnTo>
                  <a:cubicBezTo>
                    <a:pt x="4758" y="5451"/>
                    <a:pt x="4222" y="5892"/>
                    <a:pt x="4222" y="6396"/>
                  </a:cubicBezTo>
                  <a:cubicBezTo>
                    <a:pt x="4222" y="6995"/>
                    <a:pt x="4978" y="7436"/>
                    <a:pt x="5955" y="7436"/>
                  </a:cubicBezTo>
                  <a:cubicBezTo>
                    <a:pt x="6932" y="7436"/>
                    <a:pt x="7688" y="6995"/>
                    <a:pt x="7688" y="6396"/>
                  </a:cubicBezTo>
                  <a:cubicBezTo>
                    <a:pt x="7688" y="5892"/>
                    <a:pt x="7089" y="5451"/>
                    <a:pt x="6302" y="5388"/>
                  </a:cubicBezTo>
                  <a:lnTo>
                    <a:pt x="6302" y="3214"/>
                  </a:lnTo>
                  <a:cubicBezTo>
                    <a:pt x="6932" y="3214"/>
                    <a:pt x="7562" y="3151"/>
                    <a:pt x="8129" y="3025"/>
                  </a:cubicBezTo>
                  <a:lnTo>
                    <a:pt x="9295" y="5451"/>
                  </a:lnTo>
                  <a:cubicBezTo>
                    <a:pt x="8759" y="5609"/>
                    <a:pt x="8381" y="5987"/>
                    <a:pt x="8381" y="6365"/>
                  </a:cubicBezTo>
                  <a:cubicBezTo>
                    <a:pt x="8381" y="6963"/>
                    <a:pt x="9137" y="7404"/>
                    <a:pt x="10114" y="7404"/>
                  </a:cubicBezTo>
                  <a:cubicBezTo>
                    <a:pt x="11122" y="7404"/>
                    <a:pt x="11909" y="6963"/>
                    <a:pt x="11909" y="6365"/>
                  </a:cubicBezTo>
                  <a:cubicBezTo>
                    <a:pt x="11909" y="5766"/>
                    <a:pt x="11122" y="5357"/>
                    <a:pt x="10145" y="5357"/>
                  </a:cubicBezTo>
                  <a:lnTo>
                    <a:pt x="10019" y="5357"/>
                  </a:lnTo>
                  <a:lnTo>
                    <a:pt x="8822" y="2868"/>
                  </a:lnTo>
                  <a:cubicBezTo>
                    <a:pt x="9830" y="2584"/>
                    <a:pt x="10492" y="2112"/>
                    <a:pt x="10492" y="1482"/>
                  </a:cubicBezTo>
                  <a:cubicBezTo>
                    <a:pt x="10492" y="820"/>
                    <a:pt x="9736" y="316"/>
                    <a:pt x="8381" y="1"/>
                  </a:cubicBezTo>
                  <a:lnTo>
                    <a:pt x="8381" y="64"/>
                  </a:lnTo>
                  <a:lnTo>
                    <a:pt x="8381" y="1450"/>
                  </a:lnTo>
                  <a:cubicBezTo>
                    <a:pt x="8381" y="1639"/>
                    <a:pt x="8223" y="1797"/>
                    <a:pt x="8034" y="1797"/>
                  </a:cubicBezTo>
                  <a:lnTo>
                    <a:pt x="3876" y="1797"/>
                  </a:lnTo>
                  <a:cubicBezTo>
                    <a:pt x="3655" y="1797"/>
                    <a:pt x="3498" y="1639"/>
                    <a:pt x="3498" y="1450"/>
                  </a:cubicBezTo>
                  <a:lnTo>
                    <a:pt x="3498" y="64"/>
                  </a:lnTo>
                  <a:lnTo>
                    <a:pt x="349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7" name="Google Shape;6387;p71"/>
            <p:cNvSpPr/>
            <p:nvPr/>
          </p:nvSpPr>
          <p:spPr>
            <a:xfrm>
              <a:off x="1778700" y="4051125"/>
              <a:ext cx="86675" cy="69325"/>
            </a:xfrm>
            <a:custGeom>
              <a:avLst/>
              <a:gdLst/>
              <a:ahLst/>
              <a:cxnLst/>
              <a:rect l="l" t="t" r="r" b="b"/>
              <a:pathLst>
                <a:path w="3467" h="2773" extrusionOk="0">
                  <a:moveTo>
                    <a:pt x="1733" y="1"/>
                  </a:moveTo>
                  <a:cubicBezTo>
                    <a:pt x="788" y="1"/>
                    <a:pt x="1" y="757"/>
                    <a:pt x="1" y="1733"/>
                  </a:cubicBezTo>
                  <a:lnTo>
                    <a:pt x="1" y="2773"/>
                  </a:lnTo>
                  <a:lnTo>
                    <a:pt x="3466" y="2773"/>
                  </a:lnTo>
                  <a:lnTo>
                    <a:pt x="3466" y="1733"/>
                  </a:lnTo>
                  <a:cubicBezTo>
                    <a:pt x="3466" y="788"/>
                    <a:pt x="2679" y="1"/>
                    <a:pt x="17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88" name="Google Shape;6388;p71"/>
          <p:cNvGrpSpPr/>
          <p:nvPr/>
        </p:nvGrpSpPr>
        <p:grpSpPr>
          <a:xfrm>
            <a:off x="4882872" y="2883111"/>
            <a:ext cx="350079" cy="350079"/>
            <a:chOff x="3497300" y="3227275"/>
            <a:chExt cx="296175" cy="296175"/>
          </a:xfrm>
        </p:grpSpPr>
        <p:sp>
          <p:nvSpPr>
            <p:cNvPr id="6389" name="Google Shape;6389;p71"/>
            <p:cNvSpPr/>
            <p:nvPr/>
          </p:nvSpPr>
          <p:spPr>
            <a:xfrm>
              <a:off x="3609925" y="3339900"/>
              <a:ext cx="69350" cy="68550"/>
            </a:xfrm>
            <a:custGeom>
              <a:avLst/>
              <a:gdLst/>
              <a:ahLst/>
              <a:cxnLst/>
              <a:rect l="l" t="t" r="r" b="b"/>
              <a:pathLst>
                <a:path w="2774" h="2742" extrusionOk="0">
                  <a:moveTo>
                    <a:pt x="1387" y="1"/>
                  </a:moveTo>
                  <a:cubicBezTo>
                    <a:pt x="631" y="1"/>
                    <a:pt x="1" y="631"/>
                    <a:pt x="1" y="1355"/>
                  </a:cubicBezTo>
                  <a:cubicBezTo>
                    <a:pt x="1" y="2112"/>
                    <a:pt x="631" y="2742"/>
                    <a:pt x="1387" y="2742"/>
                  </a:cubicBezTo>
                  <a:cubicBezTo>
                    <a:pt x="2143" y="2742"/>
                    <a:pt x="2773" y="2112"/>
                    <a:pt x="2773" y="1355"/>
                  </a:cubicBezTo>
                  <a:cubicBezTo>
                    <a:pt x="2773" y="631"/>
                    <a:pt x="2143" y="1"/>
                    <a:pt x="138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0" name="Google Shape;6390;p71"/>
            <p:cNvSpPr/>
            <p:nvPr/>
          </p:nvSpPr>
          <p:spPr>
            <a:xfrm>
              <a:off x="3531175" y="3227275"/>
              <a:ext cx="86650" cy="86675"/>
            </a:xfrm>
            <a:custGeom>
              <a:avLst/>
              <a:gdLst/>
              <a:ahLst/>
              <a:cxnLst/>
              <a:rect l="l" t="t" r="r" b="b"/>
              <a:pathLst>
                <a:path w="3466" h="3467" extrusionOk="0">
                  <a:moveTo>
                    <a:pt x="1733" y="1"/>
                  </a:moveTo>
                  <a:cubicBezTo>
                    <a:pt x="788" y="1"/>
                    <a:pt x="0" y="788"/>
                    <a:pt x="0" y="1733"/>
                  </a:cubicBezTo>
                  <a:cubicBezTo>
                    <a:pt x="0" y="2678"/>
                    <a:pt x="788" y="3466"/>
                    <a:pt x="1733" y="3466"/>
                  </a:cubicBezTo>
                  <a:cubicBezTo>
                    <a:pt x="2741" y="3466"/>
                    <a:pt x="3466" y="2678"/>
                    <a:pt x="3466" y="1733"/>
                  </a:cubicBezTo>
                  <a:cubicBezTo>
                    <a:pt x="3466" y="788"/>
                    <a:pt x="2678" y="1"/>
                    <a:pt x="17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1" name="Google Shape;6391;p71"/>
            <p:cNvSpPr/>
            <p:nvPr/>
          </p:nvSpPr>
          <p:spPr>
            <a:xfrm>
              <a:off x="3670575" y="3227275"/>
              <a:ext cx="86675" cy="86675"/>
            </a:xfrm>
            <a:custGeom>
              <a:avLst/>
              <a:gdLst/>
              <a:ahLst/>
              <a:cxnLst/>
              <a:rect l="l" t="t" r="r" b="b"/>
              <a:pathLst>
                <a:path w="3467" h="3467" extrusionOk="0">
                  <a:moveTo>
                    <a:pt x="1733" y="1"/>
                  </a:moveTo>
                  <a:cubicBezTo>
                    <a:pt x="788" y="1"/>
                    <a:pt x="1" y="788"/>
                    <a:pt x="1" y="1733"/>
                  </a:cubicBezTo>
                  <a:cubicBezTo>
                    <a:pt x="1" y="2678"/>
                    <a:pt x="788" y="3466"/>
                    <a:pt x="1733" y="3466"/>
                  </a:cubicBezTo>
                  <a:cubicBezTo>
                    <a:pt x="2679" y="3466"/>
                    <a:pt x="3466" y="2678"/>
                    <a:pt x="3466" y="1733"/>
                  </a:cubicBezTo>
                  <a:cubicBezTo>
                    <a:pt x="3466" y="788"/>
                    <a:pt x="2679" y="1"/>
                    <a:pt x="17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2" name="Google Shape;6392;p71"/>
            <p:cNvSpPr/>
            <p:nvPr/>
          </p:nvSpPr>
          <p:spPr>
            <a:xfrm>
              <a:off x="3622525" y="3421825"/>
              <a:ext cx="41775" cy="25225"/>
            </a:xfrm>
            <a:custGeom>
              <a:avLst/>
              <a:gdLst/>
              <a:ahLst/>
              <a:cxnLst/>
              <a:rect l="l" t="t" r="r" b="b"/>
              <a:pathLst>
                <a:path w="1671" h="1009" extrusionOk="0">
                  <a:moveTo>
                    <a:pt x="1" y="0"/>
                  </a:moveTo>
                  <a:lnTo>
                    <a:pt x="851" y="1008"/>
                  </a:lnTo>
                  <a:lnTo>
                    <a:pt x="1671" y="0"/>
                  </a:lnTo>
                  <a:lnTo>
                    <a:pt x="1671" y="0"/>
                  </a:lnTo>
                  <a:cubicBezTo>
                    <a:pt x="1450" y="126"/>
                    <a:pt x="1167" y="158"/>
                    <a:pt x="851" y="158"/>
                  </a:cubicBezTo>
                  <a:cubicBezTo>
                    <a:pt x="568" y="158"/>
                    <a:pt x="284" y="95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3" name="Google Shape;6393;p71"/>
            <p:cNvSpPr/>
            <p:nvPr/>
          </p:nvSpPr>
          <p:spPr>
            <a:xfrm>
              <a:off x="3566600" y="3416300"/>
              <a:ext cx="70125" cy="106350"/>
            </a:xfrm>
            <a:custGeom>
              <a:avLst/>
              <a:gdLst/>
              <a:ahLst/>
              <a:cxnLst/>
              <a:rect l="l" t="t" r="r" b="b"/>
              <a:pathLst>
                <a:path w="2805" h="4254" extrusionOk="0">
                  <a:moveTo>
                    <a:pt x="1261" y="1"/>
                  </a:moveTo>
                  <a:cubicBezTo>
                    <a:pt x="474" y="599"/>
                    <a:pt x="1" y="1513"/>
                    <a:pt x="1" y="2490"/>
                  </a:cubicBezTo>
                  <a:lnTo>
                    <a:pt x="1" y="3907"/>
                  </a:lnTo>
                  <a:cubicBezTo>
                    <a:pt x="1" y="4096"/>
                    <a:pt x="158" y="4254"/>
                    <a:pt x="379" y="4254"/>
                  </a:cubicBezTo>
                  <a:lnTo>
                    <a:pt x="2805" y="4254"/>
                  </a:lnTo>
                  <a:lnTo>
                    <a:pt x="2805" y="1891"/>
                  </a:lnTo>
                  <a:lnTo>
                    <a:pt x="126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4" name="Google Shape;6394;p71"/>
            <p:cNvSpPr/>
            <p:nvPr/>
          </p:nvSpPr>
          <p:spPr>
            <a:xfrm>
              <a:off x="3653250" y="3417100"/>
              <a:ext cx="70125" cy="106350"/>
            </a:xfrm>
            <a:custGeom>
              <a:avLst/>
              <a:gdLst/>
              <a:ahLst/>
              <a:cxnLst/>
              <a:rect l="l" t="t" r="r" b="b"/>
              <a:pathLst>
                <a:path w="2805" h="4254" extrusionOk="0">
                  <a:moveTo>
                    <a:pt x="1544" y="0"/>
                  </a:moveTo>
                  <a:lnTo>
                    <a:pt x="1" y="1890"/>
                  </a:lnTo>
                  <a:lnTo>
                    <a:pt x="1" y="4253"/>
                  </a:lnTo>
                  <a:lnTo>
                    <a:pt x="2458" y="4253"/>
                  </a:lnTo>
                  <a:cubicBezTo>
                    <a:pt x="2647" y="4253"/>
                    <a:pt x="2804" y="4096"/>
                    <a:pt x="2804" y="3907"/>
                  </a:cubicBezTo>
                  <a:lnTo>
                    <a:pt x="2804" y="2489"/>
                  </a:lnTo>
                  <a:cubicBezTo>
                    <a:pt x="2773" y="1481"/>
                    <a:pt x="2300" y="567"/>
                    <a:pt x="154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5" name="Google Shape;6395;p71"/>
            <p:cNvSpPr/>
            <p:nvPr/>
          </p:nvSpPr>
          <p:spPr>
            <a:xfrm>
              <a:off x="3655625" y="3310775"/>
              <a:ext cx="137850" cy="108700"/>
            </a:xfrm>
            <a:custGeom>
              <a:avLst/>
              <a:gdLst/>
              <a:ahLst/>
              <a:cxnLst/>
              <a:rect l="l" t="t" r="r" b="b"/>
              <a:pathLst>
                <a:path w="5514" h="4348" extrusionOk="0">
                  <a:moveTo>
                    <a:pt x="3686" y="1512"/>
                  </a:moveTo>
                  <a:cubicBezTo>
                    <a:pt x="3907" y="1512"/>
                    <a:pt x="4064" y="1670"/>
                    <a:pt x="4064" y="1859"/>
                  </a:cubicBezTo>
                  <a:cubicBezTo>
                    <a:pt x="4064" y="2048"/>
                    <a:pt x="3907" y="2205"/>
                    <a:pt x="3686" y="2205"/>
                  </a:cubicBezTo>
                  <a:lnTo>
                    <a:pt x="2993" y="2205"/>
                  </a:lnTo>
                  <a:cubicBezTo>
                    <a:pt x="2804" y="2205"/>
                    <a:pt x="2646" y="2048"/>
                    <a:pt x="2646" y="1859"/>
                  </a:cubicBezTo>
                  <a:cubicBezTo>
                    <a:pt x="2646" y="1670"/>
                    <a:pt x="2804" y="1512"/>
                    <a:pt x="2993" y="1512"/>
                  </a:cubicBezTo>
                  <a:close/>
                  <a:moveTo>
                    <a:pt x="4127" y="0"/>
                  </a:moveTo>
                  <a:cubicBezTo>
                    <a:pt x="3686" y="536"/>
                    <a:pt x="3056" y="851"/>
                    <a:pt x="2331" y="851"/>
                  </a:cubicBezTo>
                  <a:cubicBezTo>
                    <a:pt x="1607" y="851"/>
                    <a:pt x="977" y="504"/>
                    <a:pt x="536" y="63"/>
                  </a:cubicBezTo>
                  <a:cubicBezTo>
                    <a:pt x="347" y="221"/>
                    <a:pt x="158" y="378"/>
                    <a:pt x="0" y="567"/>
                  </a:cubicBezTo>
                  <a:cubicBezTo>
                    <a:pt x="945" y="756"/>
                    <a:pt x="1638" y="1575"/>
                    <a:pt x="1638" y="2615"/>
                  </a:cubicBezTo>
                  <a:cubicBezTo>
                    <a:pt x="1638" y="2930"/>
                    <a:pt x="1575" y="3214"/>
                    <a:pt x="1449" y="3466"/>
                  </a:cubicBezTo>
                  <a:cubicBezTo>
                    <a:pt x="1859" y="3718"/>
                    <a:pt x="2205" y="4001"/>
                    <a:pt x="2520" y="4348"/>
                  </a:cubicBezTo>
                  <a:lnTo>
                    <a:pt x="5167" y="4348"/>
                  </a:lnTo>
                  <a:cubicBezTo>
                    <a:pt x="5356" y="4348"/>
                    <a:pt x="5513" y="4190"/>
                    <a:pt x="5513" y="4001"/>
                  </a:cubicBezTo>
                  <a:lnTo>
                    <a:pt x="5513" y="2615"/>
                  </a:lnTo>
                  <a:cubicBezTo>
                    <a:pt x="5482" y="1512"/>
                    <a:pt x="4915" y="567"/>
                    <a:pt x="41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6" name="Google Shape;6396;p71"/>
            <p:cNvSpPr/>
            <p:nvPr/>
          </p:nvSpPr>
          <p:spPr>
            <a:xfrm>
              <a:off x="3497300" y="3309975"/>
              <a:ext cx="136275" cy="108725"/>
            </a:xfrm>
            <a:custGeom>
              <a:avLst/>
              <a:gdLst/>
              <a:ahLst/>
              <a:cxnLst/>
              <a:rect l="l" t="t" r="r" b="b"/>
              <a:pathLst>
                <a:path w="5451" h="4349" extrusionOk="0">
                  <a:moveTo>
                    <a:pt x="2426" y="1544"/>
                  </a:moveTo>
                  <a:cubicBezTo>
                    <a:pt x="2615" y="1544"/>
                    <a:pt x="2773" y="1702"/>
                    <a:pt x="2773" y="1891"/>
                  </a:cubicBezTo>
                  <a:cubicBezTo>
                    <a:pt x="2773" y="2080"/>
                    <a:pt x="2615" y="2237"/>
                    <a:pt x="2426" y="2237"/>
                  </a:cubicBezTo>
                  <a:lnTo>
                    <a:pt x="1733" y="2237"/>
                  </a:lnTo>
                  <a:cubicBezTo>
                    <a:pt x="1513" y="2237"/>
                    <a:pt x="1355" y="2080"/>
                    <a:pt x="1355" y="1891"/>
                  </a:cubicBezTo>
                  <a:cubicBezTo>
                    <a:pt x="1355" y="1702"/>
                    <a:pt x="1513" y="1544"/>
                    <a:pt x="1733" y="1544"/>
                  </a:cubicBezTo>
                  <a:close/>
                  <a:moveTo>
                    <a:pt x="1324" y="1"/>
                  </a:moveTo>
                  <a:cubicBezTo>
                    <a:pt x="536" y="568"/>
                    <a:pt x="1" y="1513"/>
                    <a:pt x="1" y="2552"/>
                  </a:cubicBezTo>
                  <a:lnTo>
                    <a:pt x="1" y="3939"/>
                  </a:lnTo>
                  <a:cubicBezTo>
                    <a:pt x="1" y="4191"/>
                    <a:pt x="95" y="4348"/>
                    <a:pt x="316" y="4348"/>
                  </a:cubicBezTo>
                  <a:lnTo>
                    <a:pt x="2930" y="4348"/>
                  </a:lnTo>
                  <a:cubicBezTo>
                    <a:pt x="3214" y="3970"/>
                    <a:pt x="3561" y="3655"/>
                    <a:pt x="4002" y="3466"/>
                  </a:cubicBezTo>
                  <a:cubicBezTo>
                    <a:pt x="3876" y="3183"/>
                    <a:pt x="3813" y="2930"/>
                    <a:pt x="3813" y="2615"/>
                  </a:cubicBezTo>
                  <a:cubicBezTo>
                    <a:pt x="3813" y="1607"/>
                    <a:pt x="4506" y="757"/>
                    <a:pt x="5451" y="568"/>
                  </a:cubicBezTo>
                  <a:cubicBezTo>
                    <a:pt x="5293" y="347"/>
                    <a:pt x="5104" y="190"/>
                    <a:pt x="4915" y="32"/>
                  </a:cubicBezTo>
                  <a:cubicBezTo>
                    <a:pt x="4474" y="505"/>
                    <a:pt x="3844" y="820"/>
                    <a:pt x="3151" y="820"/>
                  </a:cubicBezTo>
                  <a:cubicBezTo>
                    <a:pt x="2426" y="820"/>
                    <a:pt x="1796" y="505"/>
                    <a:pt x="132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97" name="Google Shape;6397;p71"/>
          <p:cNvGrpSpPr/>
          <p:nvPr/>
        </p:nvGrpSpPr>
        <p:grpSpPr>
          <a:xfrm>
            <a:off x="4883345" y="3332506"/>
            <a:ext cx="349133" cy="347272"/>
            <a:chOff x="3497300" y="3591950"/>
            <a:chExt cx="295375" cy="293800"/>
          </a:xfrm>
        </p:grpSpPr>
        <p:sp>
          <p:nvSpPr>
            <p:cNvPr id="6398" name="Google Shape;6398;p71"/>
            <p:cNvSpPr/>
            <p:nvPr/>
          </p:nvSpPr>
          <p:spPr>
            <a:xfrm>
              <a:off x="3628825" y="3724275"/>
              <a:ext cx="18150" cy="16550"/>
            </a:xfrm>
            <a:custGeom>
              <a:avLst/>
              <a:gdLst/>
              <a:ahLst/>
              <a:cxnLst/>
              <a:rect l="l" t="t" r="r" b="b"/>
              <a:pathLst>
                <a:path w="726" h="662" extrusionOk="0">
                  <a:moveTo>
                    <a:pt x="375" y="0"/>
                  </a:moveTo>
                  <a:cubicBezTo>
                    <a:pt x="292" y="0"/>
                    <a:pt x="206" y="32"/>
                    <a:pt x="127" y="95"/>
                  </a:cubicBezTo>
                  <a:cubicBezTo>
                    <a:pt x="1" y="221"/>
                    <a:pt x="1" y="441"/>
                    <a:pt x="127" y="567"/>
                  </a:cubicBezTo>
                  <a:cubicBezTo>
                    <a:pt x="190" y="630"/>
                    <a:pt x="277" y="662"/>
                    <a:pt x="363" y="662"/>
                  </a:cubicBezTo>
                  <a:cubicBezTo>
                    <a:pt x="450" y="662"/>
                    <a:pt x="536" y="630"/>
                    <a:pt x="599" y="567"/>
                  </a:cubicBezTo>
                  <a:cubicBezTo>
                    <a:pt x="725" y="441"/>
                    <a:pt x="725" y="221"/>
                    <a:pt x="599" y="95"/>
                  </a:cubicBezTo>
                  <a:cubicBezTo>
                    <a:pt x="536" y="32"/>
                    <a:pt x="458" y="0"/>
                    <a:pt x="37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9" name="Google Shape;6399;p71"/>
            <p:cNvSpPr/>
            <p:nvPr/>
          </p:nvSpPr>
          <p:spPr>
            <a:xfrm>
              <a:off x="3590250" y="3689400"/>
              <a:ext cx="94525" cy="86675"/>
            </a:xfrm>
            <a:custGeom>
              <a:avLst/>
              <a:gdLst/>
              <a:ahLst/>
              <a:cxnLst/>
              <a:rect l="l" t="t" r="r" b="b"/>
              <a:pathLst>
                <a:path w="3781" h="3467" extrusionOk="0">
                  <a:moveTo>
                    <a:pt x="1922" y="710"/>
                  </a:moveTo>
                  <a:cubicBezTo>
                    <a:pt x="2190" y="710"/>
                    <a:pt x="2458" y="812"/>
                    <a:pt x="2647" y="1017"/>
                  </a:cubicBezTo>
                  <a:cubicBezTo>
                    <a:pt x="3088" y="1395"/>
                    <a:pt x="3088" y="2088"/>
                    <a:pt x="2647" y="2466"/>
                  </a:cubicBezTo>
                  <a:cubicBezTo>
                    <a:pt x="2458" y="2671"/>
                    <a:pt x="2190" y="2773"/>
                    <a:pt x="1922" y="2773"/>
                  </a:cubicBezTo>
                  <a:cubicBezTo>
                    <a:pt x="1654" y="2773"/>
                    <a:pt x="1386" y="2671"/>
                    <a:pt x="1197" y="2466"/>
                  </a:cubicBezTo>
                  <a:cubicBezTo>
                    <a:pt x="788" y="2088"/>
                    <a:pt x="788" y="1395"/>
                    <a:pt x="1197" y="1017"/>
                  </a:cubicBezTo>
                  <a:cubicBezTo>
                    <a:pt x="1386" y="812"/>
                    <a:pt x="1654" y="710"/>
                    <a:pt x="1922" y="710"/>
                  </a:cubicBezTo>
                  <a:close/>
                  <a:moveTo>
                    <a:pt x="1930" y="1"/>
                  </a:moveTo>
                  <a:cubicBezTo>
                    <a:pt x="1489" y="1"/>
                    <a:pt x="1040" y="182"/>
                    <a:pt x="693" y="544"/>
                  </a:cubicBezTo>
                  <a:cubicBezTo>
                    <a:pt x="0" y="1206"/>
                    <a:pt x="0" y="2309"/>
                    <a:pt x="693" y="2970"/>
                  </a:cubicBezTo>
                  <a:cubicBezTo>
                    <a:pt x="1024" y="3301"/>
                    <a:pt x="1473" y="3466"/>
                    <a:pt x="1918" y="3466"/>
                  </a:cubicBezTo>
                  <a:cubicBezTo>
                    <a:pt x="2363" y="3466"/>
                    <a:pt x="2804" y="3301"/>
                    <a:pt x="3119" y="2970"/>
                  </a:cubicBezTo>
                  <a:cubicBezTo>
                    <a:pt x="3781" y="2309"/>
                    <a:pt x="3781" y="1206"/>
                    <a:pt x="3119" y="544"/>
                  </a:cubicBezTo>
                  <a:cubicBezTo>
                    <a:pt x="2804" y="182"/>
                    <a:pt x="2371" y="1"/>
                    <a:pt x="193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0" name="Google Shape;6400;p71"/>
            <p:cNvSpPr/>
            <p:nvPr/>
          </p:nvSpPr>
          <p:spPr>
            <a:xfrm>
              <a:off x="3674525" y="3601400"/>
              <a:ext cx="118150" cy="118950"/>
            </a:xfrm>
            <a:custGeom>
              <a:avLst/>
              <a:gdLst/>
              <a:ahLst/>
              <a:cxnLst/>
              <a:rect l="l" t="t" r="r" b="b"/>
              <a:pathLst>
                <a:path w="4726" h="4758" extrusionOk="0">
                  <a:moveTo>
                    <a:pt x="3533" y="0"/>
                  </a:moveTo>
                  <a:cubicBezTo>
                    <a:pt x="3442" y="0"/>
                    <a:pt x="3355" y="32"/>
                    <a:pt x="3308" y="95"/>
                  </a:cubicBezTo>
                  <a:lnTo>
                    <a:pt x="0" y="3308"/>
                  </a:lnTo>
                  <a:cubicBezTo>
                    <a:pt x="410" y="3623"/>
                    <a:pt x="788" y="4127"/>
                    <a:pt x="1953" y="4758"/>
                  </a:cubicBezTo>
                  <a:lnTo>
                    <a:pt x="4600" y="2678"/>
                  </a:lnTo>
                  <a:cubicBezTo>
                    <a:pt x="4663" y="2615"/>
                    <a:pt x="4726" y="2521"/>
                    <a:pt x="4726" y="2395"/>
                  </a:cubicBezTo>
                  <a:cubicBezTo>
                    <a:pt x="4726" y="1544"/>
                    <a:pt x="4348" y="693"/>
                    <a:pt x="3781" y="95"/>
                  </a:cubicBezTo>
                  <a:cubicBezTo>
                    <a:pt x="3718" y="32"/>
                    <a:pt x="3623" y="0"/>
                    <a:pt x="35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1" name="Google Shape;6401;p71"/>
            <p:cNvSpPr/>
            <p:nvPr/>
          </p:nvSpPr>
          <p:spPr>
            <a:xfrm>
              <a:off x="3631200" y="3774675"/>
              <a:ext cx="103200" cy="102400"/>
            </a:xfrm>
            <a:custGeom>
              <a:avLst/>
              <a:gdLst/>
              <a:ahLst/>
              <a:cxnLst/>
              <a:rect l="l" t="t" r="r" b="b"/>
              <a:pathLst>
                <a:path w="4128" h="4096" extrusionOk="0">
                  <a:moveTo>
                    <a:pt x="2048" y="0"/>
                  </a:moveTo>
                  <a:cubicBezTo>
                    <a:pt x="1985" y="32"/>
                    <a:pt x="1985" y="63"/>
                    <a:pt x="1954" y="126"/>
                  </a:cubicBezTo>
                  <a:cubicBezTo>
                    <a:pt x="1506" y="546"/>
                    <a:pt x="859" y="767"/>
                    <a:pt x="235" y="767"/>
                  </a:cubicBezTo>
                  <a:cubicBezTo>
                    <a:pt x="156" y="767"/>
                    <a:pt x="78" y="764"/>
                    <a:pt x="0" y="756"/>
                  </a:cubicBezTo>
                  <a:lnTo>
                    <a:pt x="0" y="756"/>
                  </a:lnTo>
                  <a:cubicBezTo>
                    <a:pt x="567" y="1670"/>
                    <a:pt x="1355" y="3749"/>
                    <a:pt x="1418" y="3875"/>
                  </a:cubicBezTo>
                  <a:cubicBezTo>
                    <a:pt x="1450" y="4001"/>
                    <a:pt x="1607" y="4096"/>
                    <a:pt x="1733" y="4096"/>
                  </a:cubicBezTo>
                  <a:cubicBezTo>
                    <a:pt x="1891" y="4096"/>
                    <a:pt x="1985" y="4033"/>
                    <a:pt x="2048" y="3875"/>
                  </a:cubicBezTo>
                  <a:lnTo>
                    <a:pt x="2426" y="2647"/>
                  </a:lnTo>
                  <a:lnTo>
                    <a:pt x="3182" y="2647"/>
                  </a:lnTo>
                  <a:cubicBezTo>
                    <a:pt x="4128" y="2647"/>
                    <a:pt x="2710" y="630"/>
                    <a:pt x="204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2" name="Google Shape;6402;p71"/>
            <p:cNvSpPr/>
            <p:nvPr/>
          </p:nvSpPr>
          <p:spPr>
            <a:xfrm>
              <a:off x="3691850" y="3726625"/>
              <a:ext cx="89800" cy="89050"/>
            </a:xfrm>
            <a:custGeom>
              <a:avLst/>
              <a:gdLst/>
              <a:ahLst/>
              <a:cxnLst/>
              <a:rect l="l" t="t" r="r" b="b"/>
              <a:pathLst>
                <a:path w="3592" h="3562" extrusionOk="0">
                  <a:moveTo>
                    <a:pt x="252" y="1"/>
                  </a:moveTo>
                  <a:cubicBezTo>
                    <a:pt x="284" y="410"/>
                    <a:pt x="189" y="883"/>
                    <a:pt x="0" y="1292"/>
                  </a:cubicBezTo>
                  <a:cubicBezTo>
                    <a:pt x="630" y="1922"/>
                    <a:pt x="1134" y="2615"/>
                    <a:pt x="1544" y="3466"/>
                  </a:cubicBezTo>
                  <a:cubicBezTo>
                    <a:pt x="1565" y="3530"/>
                    <a:pt x="1634" y="3562"/>
                    <a:pt x="1715" y="3562"/>
                  </a:cubicBezTo>
                  <a:cubicBezTo>
                    <a:pt x="1874" y="3562"/>
                    <a:pt x="2080" y="3443"/>
                    <a:pt x="2080" y="3214"/>
                  </a:cubicBezTo>
                  <a:lnTo>
                    <a:pt x="2080" y="2458"/>
                  </a:lnTo>
                  <a:lnTo>
                    <a:pt x="3308" y="2080"/>
                  </a:lnTo>
                  <a:cubicBezTo>
                    <a:pt x="3497" y="1985"/>
                    <a:pt x="3592" y="1891"/>
                    <a:pt x="3592" y="1733"/>
                  </a:cubicBezTo>
                  <a:cubicBezTo>
                    <a:pt x="3592" y="1576"/>
                    <a:pt x="3497" y="1450"/>
                    <a:pt x="3340" y="1418"/>
                  </a:cubicBezTo>
                  <a:cubicBezTo>
                    <a:pt x="3182" y="1355"/>
                    <a:pt x="1134" y="568"/>
                    <a:pt x="25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3" name="Google Shape;6403;p71"/>
            <p:cNvSpPr/>
            <p:nvPr/>
          </p:nvSpPr>
          <p:spPr>
            <a:xfrm>
              <a:off x="3505175" y="3767575"/>
              <a:ext cx="120525" cy="118175"/>
            </a:xfrm>
            <a:custGeom>
              <a:avLst/>
              <a:gdLst/>
              <a:ahLst/>
              <a:cxnLst/>
              <a:rect l="l" t="t" r="r" b="b"/>
              <a:pathLst>
                <a:path w="4821" h="4727" extrusionOk="0">
                  <a:moveTo>
                    <a:pt x="3372" y="1"/>
                  </a:moveTo>
                  <a:lnTo>
                    <a:pt x="95" y="3277"/>
                  </a:lnTo>
                  <a:cubicBezTo>
                    <a:pt x="1" y="3435"/>
                    <a:pt x="1" y="3687"/>
                    <a:pt x="158" y="3781"/>
                  </a:cubicBezTo>
                  <a:cubicBezTo>
                    <a:pt x="788" y="4411"/>
                    <a:pt x="1607" y="4727"/>
                    <a:pt x="2458" y="4727"/>
                  </a:cubicBezTo>
                  <a:cubicBezTo>
                    <a:pt x="2584" y="4727"/>
                    <a:pt x="2679" y="4695"/>
                    <a:pt x="2742" y="4632"/>
                  </a:cubicBezTo>
                  <a:lnTo>
                    <a:pt x="4821" y="1986"/>
                  </a:lnTo>
                  <a:cubicBezTo>
                    <a:pt x="4254" y="851"/>
                    <a:pt x="3718" y="442"/>
                    <a:pt x="33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4" name="Google Shape;6404;p71"/>
            <p:cNvSpPr/>
            <p:nvPr/>
          </p:nvSpPr>
          <p:spPr>
            <a:xfrm>
              <a:off x="3631200" y="3591950"/>
              <a:ext cx="104000" cy="84300"/>
            </a:xfrm>
            <a:custGeom>
              <a:avLst/>
              <a:gdLst/>
              <a:ahLst/>
              <a:cxnLst/>
              <a:rect l="l" t="t" r="r" b="b"/>
              <a:pathLst>
                <a:path w="4160" h="3372" extrusionOk="0">
                  <a:moveTo>
                    <a:pt x="2836" y="0"/>
                  </a:moveTo>
                  <a:cubicBezTo>
                    <a:pt x="2678" y="0"/>
                    <a:pt x="2584" y="32"/>
                    <a:pt x="2521" y="95"/>
                  </a:cubicBezTo>
                  <a:lnTo>
                    <a:pt x="0" y="3245"/>
                  </a:lnTo>
                  <a:cubicBezTo>
                    <a:pt x="90" y="3238"/>
                    <a:pt x="181" y="3234"/>
                    <a:pt x="272" y="3234"/>
                  </a:cubicBezTo>
                  <a:cubicBezTo>
                    <a:pt x="568" y="3234"/>
                    <a:pt x="870" y="3275"/>
                    <a:pt x="1135" y="3371"/>
                  </a:cubicBezTo>
                  <a:cubicBezTo>
                    <a:pt x="1324" y="3119"/>
                    <a:pt x="3939" y="567"/>
                    <a:pt x="4159" y="347"/>
                  </a:cubicBezTo>
                  <a:cubicBezTo>
                    <a:pt x="3718" y="158"/>
                    <a:pt x="3308" y="0"/>
                    <a:pt x="283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5" name="Google Shape;6405;p71"/>
            <p:cNvSpPr/>
            <p:nvPr/>
          </p:nvSpPr>
          <p:spPr>
            <a:xfrm>
              <a:off x="3497300" y="3721900"/>
              <a:ext cx="84300" cy="107150"/>
            </a:xfrm>
            <a:custGeom>
              <a:avLst/>
              <a:gdLst/>
              <a:ahLst/>
              <a:cxnLst/>
              <a:rect l="l" t="t" r="r" b="b"/>
              <a:pathLst>
                <a:path w="3372" h="4286" extrusionOk="0">
                  <a:moveTo>
                    <a:pt x="3246" y="1"/>
                  </a:moveTo>
                  <a:lnTo>
                    <a:pt x="95" y="2552"/>
                  </a:lnTo>
                  <a:cubicBezTo>
                    <a:pt x="32" y="2615"/>
                    <a:pt x="1" y="2710"/>
                    <a:pt x="1" y="2836"/>
                  </a:cubicBezTo>
                  <a:cubicBezTo>
                    <a:pt x="1" y="3340"/>
                    <a:pt x="95" y="3844"/>
                    <a:pt x="347" y="4285"/>
                  </a:cubicBezTo>
                  <a:lnTo>
                    <a:pt x="3372" y="1261"/>
                  </a:lnTo>
                  <a:cubicBezTo>
                    <a:pt x="3214" y="851"/>
                    <a:pt x="3183" y="410"/>
                    <a:pt x="324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06" name="Google Shape;6406;p71"/>
          <p:cNvGrpSpPr/>
          <p:nvPr/>
        </p:nvGrpSpPr>
        <p:grpSpPr>
          <a:xfrm>
            <a:off x="4883345" y="3807644"/>
            <a:ext cx="349133" cy="349163"/>
            <a:chOff x="3497300" y="3955025"/>
            <a:chExt cx="295375" cy="295400"/>
          </a:xfrm>
        </p:grpSpPr>
        <p:sp>
          <p:nvSpPr>
            <p:cNvPr id="6407" name="Google Shape;6407;p71"/>
            <p:cNvSpPr/>
            <p:nvPr/>
          </p:nvSpPr>
          <p:spPr>
            <a:xfrm>
              <a:off x="3660350" y="4035375"/>
              <a:ext cx="132325" cy="155175"/>
            </a:xfrm>
            <a:custGeom>
              <a:avLst/>
              <a:gdLst/>
              <a:ahLst/>
              <a:cxnLst/>
              <a:rect l="l" t="t" r="r" b="b"/>
              <a:pathLst>
                <a:path w="5293" h="6207" extrusionOk="0">
                  <a:moveTo>
                    <a:pt x="4663" y="0"/>
                  </a:moveTo>
                  <a:lnTo>
                    <a:pt x="0" y="2773"/>
                  </a:lnTo>
                  <a:lnTo>
                    <a:pt x="4127" y="6207"/>
                  </a:lnTo>
                  <a:cubicBezTo>
                    <a:pt x="4852" y="5199"/>
                    <a:pt x="5293" y="4033"/>
                    <a:pt x="5293" y="2678"/>
                  </a:cubicBezTo>
                  <a:cubicBezTo>
                    <a:pt x="5293" y="1733"/>
                    <a:pt x="5041" y="851"/>
                    <a:pt x="466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8" name="Google Shape;6408;p71"/>
            <p:cNvSpPr/>
            <p:nvPr/>
          </p:nvSpPr>
          <p:spPr>
            <a:xfrm>
              <a:off x="3653250" y="3955025"/>
              <a:ext cx="114225" cy="133150"/>
            </a:xfrm>
            <a:custGeom>
              <a:avLst/>
              <a:gdLst/>
              <a:ahLst/>
              <a:cxnLst/>
              <a:rect l="l" t="t" r="r" b="b"/>
              <a:pathLst>
                <a:path w="4569" h="5326" extrusionOk="0">
                  <a:moveTo>
                    <a:pt x="1" y="1"/>
                  </a:moveTo>
                  <a:lnTo>
                    <a:pt x="1" y="5325"/>
                  </a:lnTo>
                  <a:lnTo>
                    <a:pt x="4569" y="2679"/>
                  </a:lnTo>
                  <a:cubicBezTo>
                    <a:pt x="3561" y="1167"/>
                    <a:pt x="1891" y="127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9" name="Google Shape;6409;p71"/>
            <p:cNvSpPr/>
            <p:nvPr/>
          </p:nvSpPr>
          <p:spPr>
            <a:xfrm>
              <a:off x="3497300" y="3955025"/>
              <a:ext cx="256000" cy="295400"/>
            </a:xfrm>
            <a:custGeom>
              <a:avLst/>
              <a:gdLst/>
              <a:ahLst/>
              <a:cxnLst/>
              <a:rect l="l" t="t" r="r" b="b"/>
              <a:pathLst>
                <a:path w="10240" h="11816" extrusionOk="0">
                  <a:moveTo>
                    <a:pt x="5577" y="1"/>
                  </a:moveTo>
                  <a:cubicBezTo>
                    <a:pt x="2521" y="190"/>
                    <a:pt x="1" y="2805"/>
                    <a:pt x="1" y="5892"/>
                  </a:cubicBezTo>
                  <a:cubicBezTo>
                    <a:pt x="1" y="9137"/>
                    <a:pt x="2678" y="11815"/>
                    <a:pt x="5923" y="11815"/>
                  </a:cubicBezTo>
                  <a:cubicBezTo>
                    <a:pt x="7625" y="11815"/>
                    <a:pt x="9168" y="11059"/>
                    <a:pt x="10240" y="9925"/>
                  </a:cubicBezTo>
                  <a:lnTo>
                    <a:pt x="5703" y="6176"/>
                  </a:lnTo>
                  <a:cubicBezTo>
                    <a:pt x="5608" y="6144"/>
                    <a:pt x="5577" y="5987"/>
                    <a:pt x="5577" y="5892"/>
                  </a:cubicBezTo>
                  <a:lnTo>
                    <a:pt x="557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10" name="Google Shape;6410;p71"/>
          <p:cNvGrpSpPr/>
          <p:nvPr/>
        </p:nvGrpSpPr>
        <p:grpSpPr>
          <a:xfrm>
            <a:off x="7107917" y="2883835"/>
            <a:ext cx="327739" cy="348631"/>
            <a:chOff x="5364750" y="3235150"/>
            <a:chExt cx="277275" cy="294950"/>
          </a:xfrm>
        </p:grpSpPr>
        <p:sp>
          <p:nvSpPr>
            <p:cNvPr id="6411" name="Google Shape;6411;p71"/>
            <p:cNvSpPr/>
            <p:nvPr/>
          </p:nvSpPr>
          <p:spPr>
            <a:xfrm>
              <a:off x="5502600" y="3235150"/>
              <a:ext cx="17350" cy="44125"/>
            </a:xfrm>
            <a:custGeom>
              <a:avLst/>
              <a:gdLst/>
              <a:ahLst/>
              <a:cxnLst/>
              <a:rect l="l" t="t" r="r" b="b"/>
              <a:pathLst>
                <a:path w="694" h="1765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418"/>
                  </a:lnTo>
                  <a:cubicBezTo>
                    <a:pt x="0" y="1607"/>
                    <a:pt x="158" y="1765"/>
                    <a:pt x="347" y="1765"/>
                  </a:cubicBezTo>
                  <a:cubicBezTo>
                    <a:pt x="536" y="1765"/>
                    <a:pt x="693" y="1607"/>
                    <a:pt x="693" y="1418"/>
                  </a:cubicBezTo>
                  <a:lnTo>
                    <a:pt x="693" y="347"/>
                  </a:ln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2" name="Google Shape;6412;p71"/>
            <p:cNvSpPr/>
            <p:nvPr/>
          </p:nvSpPr>
          <p:spPr>
            <a:xfrm>
              <a:off x="5555375" y="3253850"/>
              <a:ext cx="35450" cy="34100"/>
            </a:xfrm>
            <a:custGeom>
              <a:avLst/>
              <a:gdLst/>
              <a:ahLst/>
              <a:cxnLst/>
              <a:rect l="l" t="t" r="r" b="b"/>
              <a:pathLst>
                <a:path w="1418" h="1364" extrusionOk="0">
                  <a:moveTo>
                    <a:pt x="1071" y="1"/>
                  </a:moveTo>
                  <a:cubicBezTo>
                    <a:pt x="977" y="1"/>
                    <a:pt x="882" y="24"/>
                    <a:pt x="819" y="72"/>
                  </a:cubicBezTo>
                  <a:lnTo>
                    <a:pt x="126" y="796"/>
                  </a:lnTo>
                  <a:cubicBezTo>
                    <a:pt x="0" y="922"/>
                    <a:pt x="0" y="1143"/>
                    <a:pt x="126" y="1269"/>
                  </a:cubicBezTo>
                  <a:cubicBezTo>
                    <a:pt x="189" y="1332"/>
                    <a:pt x="268" y="1363"/>
                    <a:pt x="350" y="1363"/>
                  </a:cubicBezTo>
                  <a:cubicBezTo>
                    <a:pt x="433" y="1363"/>
                    <a:pt x="520" y="1332"/>
                    <a:pt x="599" y="1269"/>
                  </a:cubicBezTo>
                  <a:lnTo>
                    <a:pt x="1323" y="544"/>
                  </a:lnTo>
                  <a:cubicBezTo>
                    <a:pt x="1418" y="418"/>
                    <a:pt x="1418" y="198"/>
                    <a:pt x="1323" y="72"/>
                  </a:cubicBezTo>
                  <a:cubicBezTo>
                    <a:pt x="1260" y="24"/>
                    <a:pt x="1166" y="1"/>
                    <a:pt x="107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3" name="Google Shape;6413;p71"/>
            <p:cNvSpPr/>
            <p:nvPr/>
          </p:nvSpPr>
          <p:spPr>
            <a:xfrm>
              <a:off x="5606550" y="3357225"/>
              <a:ext cx="35475" cy="18150"/>
            </a:xfrm>
            <a:custGeom>
              <a:avLst/>
              <a:gdLst/>
              <a:ahLst/>
              <a:cxnLst/>
              <a:rect l="l" t="t" r="r" b="b"/>
              <a:pathLst>
                <a:path w="1419" h="726" extrusionOk="0"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79" y="725"/>
                  </a:cubicBezTo>
                  <a:lnTo>
                    <a:pt x="1072" y="725"/>
                  </a:lnTo>
                  <a:cubicBezTo>
                    <a:pt x="1261" y="725"/>
                    <a:pt x="1419" y="568"/>
                    <a:pt x="1419" y="347"/>
                  </a:cubicBezTo>
                  <a:cubicBezTo>
                    <a:pt x="1419" y="158"/>
                    <a:pt x="1261" y="1"/>
                    <a:pt x="10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4" name="Google Shape;6414;p71"/>
            <p:cNvSpPr/>
            <p:nvPr/>
          </p:nvSpPr>
          <p:spPr>
            <a:xfrm>
              <a:off x="5364750" y="3357225"/>
              <a:ext cx="35475" cy="17350"/>
            </a:xfrm>
            <a:custGeom>
              <a:avLst/>
              <a:gdLst/>
              <a:ahLst/>
              <a:cxnLst/>
              <a:rect l="l" t="t" r="r" b="b"/>
              <a:pathLst>
                <a:path w="1419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694"/>
                    <a:pt x="347" y="694"/>
                  </a:cubicBezTo>
                  <a:lnTo>
                    <a:pt x="1072" y="694"/>
                  </a:lnTo>
                  <a:cubicBezTo>
                    <a:pt x="1261" y="694"/>
                    <a:pt x="1419" y="568"/>
                    <a:pt x="1419" y="347"/>
                  </a:cubicBezTo>
                  <a:cubicBezTo>
                    <a:pt x="1419" y="158"/>
                    <a:pt x="1261" y="1"/>
                    <a:pt x="10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5" name="Google Shape;6415;p71"/>
            <p:cNvSpPr/>
            <p:nvPr/>
          </p:nvSpPr>
          <p:spPr>
            <a:xfrm>
              <a:off x="5433275" y="3253850"/>
              <a:ext cx="35475" cy="34100"/>
            </a:xfrm>
            <a:custGeom>
              <a:avLst/>
              <a:gdLst/>
              <a:ahLst/>
              <a:cxnLst/>
              <a:rect l="l" t="t" r="r" b="b"/>
              <a:pathLst>
                <a:path w="1419" h="1364" extrusionOk="0">
                  <a:moveTo>
                    <a:pt x="363" y="1"/>
                  </a:moveTo>
                  <a:cubicBezTo>
                    <a:pt x="276" y="1"/>
                    <a:pt x="190" y="24"/>
                    <a:pt x="127" y="72"/>
                  </a:cubicBezTo>
                  <a:cubicBezTo>
                    <a:pt x="1" y="198"/>
                    <a:pt x="1" y="450"/>
                    <a:pt x="127" y="544"/>
                  </a:cubicBezTo>
                  <a:lnTo>
                    <a:pt x="820" y="1269"/>
                  </a:lnTo>
                  <a:cubicBezTo>
                    <a:pt x="883" y="1332"/>
                    <a:pt x="977" y="1363"/>
                    <a:pt x="1072" y="1363"/>
                  </a:cubicBezTo>
                  <a:cubicBezTo>
                    <a:pt x="1166" y="1363"/>
                    <a:pt x="1261" y="1332"/>
                    <a:pt x="1324" y="1269"/>
                  </a:cubicBezTo>
                  <a:cubicBezTo>
                    <a:pt x="1418" y="1143"/>
                    <a:pt x="1418" y="922"/>
                    <a:pt x="1324" y="796"/>
                  </a:cubicBezTo>
                  <a:lnTo>
                    <a:pt x="599" y="72"/>
                  </a:lnTo>
                  <a:cubicBezTo>
                    <a:pt x="536" y="24"/>
                    <a:pt x="450" y="1"/>
                    <a:pt x="36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6" name="Google Shape;6416;p71"/>
            <p:cNvSpPr/>
            <p:nvPr/>
          </p:nvSpPr>
          <p:spPr>
            <a:xfrm>
              <a:off x="5380500" y="3287775"/>
              <a:ext cx="37050" cy="25975"/>
            </a:xfrm>
            <a:custGeom>
              <a:avLst/>
              <a:gdLst/>
              <a:ahLst/>
              <a:cxnLst/>
              <a:rect l="l" t="t" r="r" b="b"/>
              <a:pathLst>
                <a:path w="1482" h="1039" extrusionOk="0">
                  <a:moveTo>
                    <a:pt x="396" y="0"/>
                  </a:moveTo>
                  <a:cubicBezTo>
                    <a:pt x="267" y="0"/>
                    <a:pt x="132" y="81"/>
                    <a:pt x="64" y="195"/>
                  </a:cubicBezTo>
                  <a:cubicBezTo>
                    <a:pt x="1" y="353"/>
                    <a:pt x="64" y="573"/>
                    <a:pt x="221" y="668"/>
                  </a:cubicBezTo>
                  <a:lnTo>
                    <a:pt x="946" y="1015"/>
                  </a:lnTo>
                  <a:cubicBezTo>
                    <a:pt x="987" y="1031"/>
                    <a:pt x="1032" y="1039"/>
                    <a:pt x="1077" y="1039"/>
                  </a:cubicBezTo>
                  <a:cubicBezTo>
                    <a:pt x="1209" y="1039"/>
                    <a:pt x="1349" y="974"/>
                    <a:pt x="1419" y="857"/>
                  </a:cubicBezTo>
                  <a:cubicBezTo>
                    <a:pt x="1482" y="699"/>
                    <a:pt x="1419" y="447"/>
                    <a:pt x="1261" y="384"/>
                  </a:cubicBezTo>
                  <a:lnTo>
                    <a:pt x="536" y="38"/>
                  </a:lnTo>
                  <a:cubicBezTo>
                    <a:pt x="493" y="12"/>
                    <a:pt x="445" y="0"/>
                    <a:pt x="3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7" name="Google Shape;6417;p71"/>
            <p:cNvSpPr/>
            <p:nvPr/>
          </p:nvSpPr>
          <p:spPr>
            <a:xfrm>
              <a:off x="5588450" y="3288075"/>
              <a:ext cx="37025" cy="26800"/>
            </a:xfrm>
            <a:custGeom>
              <a:avLst/>
              <a:gdLst/>
              <a:ahLst/>
              <a:cxnLst/>
              <a:rect l="l" t="t" r="r" b="b"/>
              <a:pathLst>
                <a:path w="1481" h="1072" extrusionOk="0">
                  <a:moveTo>
                    <a:pt x="1110" y="0"/>
                  </a:moveTo>
                  <a:cubicBezTo>
                    <a:pt x="1049" y="0"/>
                    <a:pt x="983" y="18"/>
                    <a:pt x="914" y="57"/>
                  </a:cubicBezTo>
                  <a:lnTo>
                    <a:pt x="221" y="404"/>
                  </a:lnTo>
                  <a:cubicBezTo>
                    <a:pt x="63" y="498"/>
                    <a:pt x="0" y="687"/>
                    <a:pt x="63" y="877"/>
                  </a:cubicBezTo>
                  <a:cubicBezTo>
                    <a:pt x="132" y="991"/>
                    <a:pt x="250" y="1072"/>
                    <a:pt x="382" y="1072"/>
                  </a:cubicBezTo>
                  <a:cubicBezTo>
                    <a:pt x="432" y="1072"/>
                    <a:pt x="484" y="1060"/>
                    <a:pt x="536" y="1034"/>
                  </a:cubicBezTo>
                  <a:lnTo>
                    <a:pt x="1260" y="687"/>
                  </a:lnTo>
                  <a:cubicBezTo>
                    <a:pt x="1418" y="593"/>
                    <a:pt x="1481" y="404"/>
                    <a:pt x="1418" y="215"/>
                  </a:cubicBezTo>
                  <a:cubicBezTo>
                    <a:pt x="1353" y="85"/>
                    <a:pt x="1244" y="0"/>
                    <a:pt x="111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8" name="Google Shape;6418;p71"/>
            <p:cNvSpPr/>
            <p:nvPr/>
          </p:nvSpPr>
          <p:spPr>
            <a:xfrm>
              <a:off x="5412025" y="3286350"/>
              <a:ext cx="177225" cy="243750"/>
            </a:xfrm>
            <a:custGeom>
              <a:avLst/>
              <a:gdLst/>
              <a:ahLst/>
              <a:cxnLst/>
              <a:rect l="l" t="t" r="r" b="b"/>
              <a:pathLst>
                <a:path w="7089" h="9750" extrusionOk="0">
                  <a:moveTo>
                    <a:pt x="3529" y="0"/>
                  </a:moveTo>
                  <a:cubicBezTo>
                    <a:pt x="3151" y="0"/>
                    <a:pt x="2836" y="315"/>
                    <a:pt x="2836" y="725"/>
                  </a:cubicBezTo>
                  <a:lnTo>
                    <a:pt x="2836" y="1418"/>
                  </a:lnTo>
                  <a:cubicBezTo>
                    <a:pt x="2836" y="1040"/>
                    <a:pt x="2520" y="725"/>
                    <a:pt x="2111" y="725"/>
                  </a:cubicBezTo>
                  <a:cubicBezTo>
                    <a:pt x="1733" y="725"/>
                    <a:pt x="1418" y="1040"/>
                    <a:pt x="1418" y="1418"/>
                  </a:cubicBezTo>
                  <a:lnTo>
                    <a:pt x="1418" y="2143"/>
                  </a:lnTo>
                  <a:cubicBezTo>
                    <a:pt x="1544" y="2143"/>
                    <a:pt x="1638" y="2080"/>
                    <a:pt x="1764" y="2080"/>
                  </a:cubicBezTo>
                  <a:lnTo>
                    <a:pt x="3497" y="2080"/>
                  </a:lnTo>
                  <a:cubicBezTo>
                    <a:pt x="4253" y="2080"/>
                    <a:pt x="4883" y="2710"/>
                    <a:pt x="4883" y="3466"/>
                  </a:cubicBezTo>
                  <a:cubicBezTo>
                    <a:pt x="4883" y="4096"/>
                    <a:pt x="4474" y="4600"/>
                    <a:pt x="3907" y="4758"/>
                  </a:cubicBezTo>
                  <a:cubicBezTo>
                    <a:pt x="4064" y="5073"/>
                    <a:pt x="4159" y="5482"/>
                    <a:pt x="4159" y="5860"/>
                  </a:cubicBezTo>
                  <a:cubicBezTo>
                    <a:pt x="4159" y="6081"/>
                    <a:pt x="4001" y="6238"/>
                    <a:pt x="3812" y="6238"/>
                  </a:cubicBezTo>
                  <a:cubicBezTo>
                    <a:pt x="3623" y="6238"/>
                    <a:pt x="3466" y="6081"/>
                    <a:pt x="3466" y="5860"/>
                  </a:cubicBezTo>
                  <a:cubicBezTo>
                    <a:pt x="3466" y="4915"/>
                    <a:pt x="2678" y="4128"/>
                    <a:pt x="1733" y="4128"/>
                  </a:cubicBezTo>
                  <a:lnTo>
                    <a:pt x="3466" y="4128"/>
                  </a:lnTo>
                  <a:cubicBezTo>
                    <a:pt x="3844" y="4128"/>
                    <a:pt x="4159" y="3812"/>
                    <a:pt x="4159" y="3434"/>
                  </a:cubicBezTo>
                  <a:cubicBezTo>
                    <a:pt x="4159" y="3025"/>
                    <a:pt x="3844" y="2710"/>
                    <a:pt x="3466" y="2710"/>
                  </a:cubicBezTo>
                  <a:lnTo>
                    <a:pt x="1733" y="2710"/>
                  </a:lnTo>
                  <a:cubicBezTo>
                    <a:pt x="788" y="2710"/>
                    <a:pt x="0" y="3497"/>
                    <a:pt x="0" y="4443"/>
                  </a:cubicBezTo>
                  <a:lnTo>
                    <a:pt x="0" y="5167"/>
                  </a:lnTo>
                  <a:cubicBezTo>
                    <a:pt x="0" y="6112"/>
                    <a:pt x="536" y="6963"/>
                    <a:pt x="1386" y="7372"/>
                  </a:cubicBezTo>
                  <a:lnTo>
                    <a:pt x="1386" y="8318"/>
                  </a:lnTo>
                  <a:cubicBezTo>
                    <a:pt x="977" y="8318"/>
                    <a:pt x="662" y="8633"/>
                    <a:pt x="662" y="9011"/>
                  </a:cubicBezTo>
                  <a:lnTo>
                    <a:pt x="662" y="9389"/>
                  </a:lnTo>
                  <a:cubicBezTo>
                    <a:pt x="662" y="9578"/>
                    <a:pt x="819" y="9735"/>
                    <a:pt x="1008" y="9735"/>
                  </a:cubicBezTo>
                  <a:lnTo>
                    <a:pt x="5860" y="9735"/>
                  </a:lnTo>
                  <a:cubicBezTo>
                    <a:pt x="5923" y="9745"/>
                    <a:pt x="5979" y="9749"/>
                    <a:pt x="6029" y="9749"/>
                  </a:cubicBezTo>
                  <a:cubicBezTo>
                    <a:pt x="6305" y="9749"/>
                    <a:pt x="6396" y="9612"/>
                    <a:pt x="6396" y="9452"/>
                  </a:cubicBezTo>
                  <a:lnTo>
                    <a:pt x="6396" y="9105"/>
                  </a:lnTo>
                  <a:cubicBezTo>
                    <a:pt x="6396" y="8696"/>
                    <a:pt x="6112" y="8381"/>
                    <a:pt x="5702" y="8381"/>
                  </a:cubicBezTo>
                  <a:lnTo>
                    <a:pt x="5702" y="7436"/>
                  </a:lnTo>
                  <a:cubicBezTo>
                    <a:pt x="6522" y="7057"/>
                    <a:pt x="7089" y="6175"/>
                    <a:pt x="7089" y="5230"/>
                  </a:cubicBezTo>
                  <a:lnTo>
                    <a:pt x="7089" y="2143"/>
                  </a:lnTo>
                  <a:cubicBezTo>
                    <a:pt x="7089" y="1733"/>
                    <a:pt x="6774" y="1418"/>
                    <a:pt x="6364" y="1418"/>
                  </a:cubicBezTo>
                  <a:cubicBezTo>
                    <a:pt x="5986" y="1418"/>
                    <a:pt x="5671" y="1733"/>
                    <a:pt x="5671" y="2143"/>
                  </a:cubicBezTo>
                  <a:lnTo>
                    <a:pt x="5671" y="1418"/>
                  </a:lnTo>
                  <a:cubicBezTo>
                    <a:pt x="5671" y="1040"/>
                    <a:pt x="5356" y="725"/>
                    <a:pt x="4946" y="725"/>
                  </a:cubicBezTo>
                  <a:cubicBezTo>
                    <a:pt x="4568" y="725"/>
                    <a:pt x="4253" y="1040"/>
                    <a:pt x="4253" y="1418"/>
                  </a:cubicBezTo>
                  <a:lnTo>
                    <a:pt x="4253" y="725"/>
                  </a:lnTo>
                  <a:cubicBezTo>
                    <a:pt x="4253" y="315"/>
                    <a:pt x="3938" y="0"/>
                    <a:pt x="35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19" name="Google Shape;6419;p71"/>
          <p:cNvGrpSpPr/>
          <p:nvPr/>
        </p:nvGrpSpPr>
        <p:grpSpPr>
          <a:xfrm>
            <a:off x="7096274" y="3330171"/>
            <a:ext cx="351024" cy="351940"/>
            <a:chOff x="5355300" y="3598250"/>
            <a:chExt cx="296975" cy="297750"/>
          </a:xfrm>
        </p:grpSpPr>
        <p:sp>
          <p:nvSpPr>
            <p:cNvPr id="6420" name="Google Shape;6420;p71"/>
            <p:cNvSpPr/>
            <p:nvPr/>
          </p:nvSpPr>
          <p:spPr>
            <a:xfrm>
              <a:off x="5355300" y="3703000"/>
              <a:ext cx="35475" cy="191425"/>
            </a:xfrm>
            <a:custGeom>
              <a:avLst/>
              <a:gdLst/>
              <a:ahLst/>
              <a:cxnLst/>
              <a:rect l="l" t="t" r="r" b="b"/>
              <a:pathLst>
                <a:path w="1419" h="7657" extrusionOk="0">
                  <a:moveTo>
                    <a:pt x="410" y="0"/>
                  </a:moveTo>
                  <a:cubicBezTo>
                    <a:pt x="221" y="0"/>
                    <a:pt x="64" y="158"/>
                    <a:pt x="64" y="347"/>
                  </a:cubicBezTo>
                  <a:cubicBezTo>
                    <a:pt x="1" y="2867"/>
                    <a:pt x="1" y="4789"/>
                    <a:pt x="1" y="7310"/>
                  </a:cubicBezTo>
                  <a:cubicBezTo>
                    <a:pt x="1" y="7530"/>
                    <a:pt x="158" y="7656"/>
                    <a:pt x="379" y="7656"/>
                  </a:cubicBezTo>
                  <a:cubicBezTo>
                    <a:pt x="568" y="7656"/>
                    <a:pt x="725" y="7530"/>
                    <a:pt x="725" y="7310"/>
                  </a:cubicBezTo>
                  <a:lnTo>
                    <a:pt x="725" y="1355"/>
                  </a:lnTo>
                  <a:lnTo>
                    <a:pt x="1418" y="1355"/>
                  </a:lnTo>
                  <a:lnTo>
                    <a:pt x="141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1" name="Google Shape;6421;p71"/>
            <p:cNvSpPr/>
            <p:nvPr/>
          </p:nvSpPr>
          <p:spPr>
            <a:xfrm>
              <a:off x="5389175" y="3773100"/>
              <a:ext cx="122900" cy="122900"/>
            </a:xfrm>
            <a:custGeom>
              <a:avLst/>
              <a:gdLst/>
              <a:ahLst/>
              <a:cxnLst/>
              <a:rect l="l" t="t" r="r" b="b"/>
              <a:pathLst>
                <a:path w="4916" h="4916" extrusionOk="0">
                  <a:moveTo>
                    <a:pt x="2080" y="0"/>
                  </a:moveTo>
                  <a:lnTo>
                    <a:pt x="2080" y="693"/>
                  </a:lnTo>
                  <a:lnTo>
                    <a:pt x="1733" y="693"/>
                  </a:lnTo>
                  <a:cubicBezTo>
                    <a:pt x="788" y="693"/>
                    <a:pt x="0" y="1481"/>
                    <a:pt x="0" y="2458"/>
                  </a:cubicBezTo>
                  <a:cubicBezTo>
                    <a:pt x="0" y="2678"/>
                    <a:pt x="158" y="2836"/>
                    <a:pt x="347" y="2836"/>
                  </a:cubicBezTo>
                  <a:lnTo>
                    <a:pt x="2080" y="2836"/>
                  </a:lnTo>
                  <a:lnTo>
                    <a:pt x="2080" y="3529"/>
                  </a:lnTo>
                  <a:lnTo>
                    <a:pt x="1072" y="3529"/>
                  </a:lnTo>
                  <a:cubicBezTo>
                    <a:pt x="473" y="3529"/>
                    <a:pt x="32" y="4001"/>
                    <a:pt x="32" y="4569"/>
                  </a:cubicBezTo>
                  <a:cubicBezTo>
                    <a:pt x="32" y="4758"/>
                    <a:pt x="189" y="4915"/>
                    <a:pt x="410" y="4915"/>
                  </a:cubicBezTo>
                  <a:cubicBezTo>
                    <a:pt x="599" y="4915"/>
                    <a:pt x="757" y="4758"/>
                    <a:pt x="757" y="4569"/>
                  </a:cubicBezTo>
                  <a:cubicBezTo>
                    <a:pt x="757" y="4348"/>
                    <a:pt x="914" y="4190"/>
                    <a:pt x="1103" y="4190"/>
                  </a:cubicBezTo>
                  <a:lnTo>
                    <a:pt x="2143" y="4190"/>
                  </a:lnTo>
                  <a:lnTo>
                    <a:pt x="2143" y="4569"/>
                  </a:lnTo>
                  <a:cubicBezTo>
                    <a:pt x="2143" y="4758"/>
                    <a:pt x="2300" y="4915"/>
                    <a:pt x="2489" y="4915"/>
                  </a:cubicBezTo>
                  <a:cubicBezTo>
                    <a:pt x="2678" y="4915"/>
                    <a:pt x="2836" y="4758"/>
                    <a:pt x="2836" y="4569"/>
                  </a:cubicBezTo>
                  <a:lnTo>
                    <a:pt x="2836" y="4190"/>
                  </a:lnTo>
                  <a:lnTo>
                    <a:pt x="3876" y="4190"/>
                  </a:lnTo>
                  <a:cubicBezTo>
                    <a:pt x="4065" y="4190"/>
                    <a:pt x="4222" y="4348"/>
                    <a:pt x="4222" y="4569"/>
                  </a:cubicBezTo>
                  <a:cubicBezTo>
                    <a:pt x="4222" y="4758"/>
                    <a:pt x="4380" y="4915"/>
                    <a:pt x="4569" y="4915"/>
                  </a:cubicBezTo>
                  <a:cubicBezTo>
                    <a:pt x="4758" y="4915"/>
                    <a:pt x="4915" y="4758"/>
                    <a:pt x="4915" y="4569"/>
                  </a:cubicBezTo>
                  <a:cubicBezTo>
                    <a:pt x="4915" y="3970"/>
                    <a:pt x="4443" y="3529"/>
                    <a:pt x="3907" y="3529"/>
                  </a:cubicBezTo>
                  <a:lnTo>
                    <a:pt x="2867" y="3529"/>
                  </a:lnTo>
                  <a:lnTo>
                    <a:pt x="2867" y="2836"/>
                  </a:lnTo>
                  <a:lnTo>
                    <a:pt x="4537" y="2836"/>
                  </a:lnTo>
                  <a:lnTo>
                    <a:pt x="4537" y="2773"/>
                  </a:lnTo>
                  <a:cubicBezTo>
                    <a:pt x="4726" y="2773"/>
                    <a:pt x="4884" y="2615"/>
                    <a:pt x="4884" y="2426"/>
                  </a:cubicBezTo>
                  <a:cubicBezTo>
                    <a:pt x="4884" y="1481"/>
                    <a:pt x="4096" y="662"/>
                    <a:pt x="3151" y="662"/>
                  </a:cubicBezTo>
                  <a:lnTo>
                    <a:pt x="2804" y="662"/>
                  </a:lnTo>
                  <a:lnTo>
                    <a:pt x="280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2" name="Google Shape;6422;p71"/>
            <p:cNvSpPr/>
            <p:nvPr/>
          </p:nvSpPr>
          <p:spPr>
            <a:xfrm>
              <a:off x="5527800" y="3598250"/>
              <a:ext cx="105550" cy="35450"/>
            </a:xfrm>
            <a:custGeom>
              <a:avLst/>
              <a:gdLst/>
              <a:ahLst/>
              <a:cxnLst/>
              <a:rect l="l" t="t" r="r" b="b"/>
              <a:pathLst>
                <a:path w="4222" h="1418" extrusionOk="0">
                  <a:moveTo>
                    <a:pt x="725" y="0"/>
                  </a:moveTo>
                  <a:cubicBezTo>
                    <a:pt x="315" y="0"/>
                    <a:pt x="0" y="315"/>
                    <a:pt x="0" y="725"/>
                  </a:cubicBezTo>
                  <a:cubicBezTo>
                    <a:pt x="63" y="1103"/>
                    <a:pt x="378" y="1418"/>
                    <a:pt x="725" y="1418"/>
                  </a:cubicBezTo>
                  <a:lnTo>
                    <a:pt x="3875" y="1418"/>
                  </a:lnTo>
                  <a:cubicBezTo>
                    <a:pt x="4064" y="1418"/>
                    <a:pt x="4222" y="1260"/>
                    <a:pt x="4222" y="1071"/>
                  </a:cubicBezTo>
                  <a:lnTo>
                    <a:pt x="4222" y="378"/>
                  </a:lnTo>
                  <a:cubicBezTo>
                    <a:pt x="4222" y="158"/>
                    <a:pt x="4064" y="0"/>
                    <a:pt x="387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3" name="Google Shape;6423;p71"/>
            <p:cNvSpPr/>
            <p:nvPr/>
          </p:nvSpPr>
          <p:spPr>
            <a:xfrm>
              <a:off x="5545900" y="3651800"/>
              <a:ext cx="104800" cy="35475"/>
            </a:xfrm>
            <a:custGeom>
              <a:avLst/>
              <a:gdLst/>
              <a:ahLst/>
              <a:cxnLst/>
              <a:rect l="l" t="t" r="r" b="b"/>
              <a:pathLst>
                <a:path w="4192" h="1419" extrusionOk="0">
                  <a:moveTo>
                    <a:pt x="694" y="1"/>
                  </a:moveTo>
                  <a:cubicBezTo>
                    <a:pt x="316" y="1"/>
                    <a:pt x="1" y="316"/>
                    <a:pt x="1" y="694"/>
                  </a:cubicBezTo>
                  <a:cubicBezTo>
                    <a:pt x="1" y="1103"/>
                    <a:pt x="316" y="1418"/>
                    <a:pt x="694" y="1418"/>
                  </a:cubicBezTo>
                  <a:lnTo>
                    <a:pt x="3845" y="1418"/>
                  </a:lnTo>
                  <a:cubicBezTo>
                    <a:pt x="4065" y="1418"/>
                    <a:pt x="4191" y="1261"/>
                    <a:pt x="4191" y="1072"/>
                  </a:cubicBezTo>
                  <a:lnTo>
                    <a:pt x="4191" y="347"/>
                  </a:lnTo>
                  <a:cubicBezTo>
                    <a:pt x="4191" y="158"/>
                    <a:pt x="4065" y="1"/>
                    <a:pt x="384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4" name="Google Shape;6424;p71"/>
            <p:cNvSpPr/>
            <p:nvPr/>
          </p:nvSpPr>
          <p:spPr>
            <a:xfrm>
              <a:off x="5529375" y="3754975"/>
              <a:ext cx="122100" cy="35475"/>
            </a:xfrm>
            <a:custGeom>
              <a:avLst/>
              <a:gdLst/>
              <a:ahLst/>
              <a:cxnLst/>
              <a:rect l="l" t="t" r="r" b="b"/>
              <a:pathLst>
                <a:path w="4884" h="1419" extrusionOk="0">
                  <a:moveTo>
                    <a:pt x="0" y="1"/>
                  </a:moveTo>
                  <a:lnTo>
                    <a:pt x="0" y="1418"/>
                  </a:lnTo>
                  <a:lnTo>
                    <a:pt x="4884" y="1418"/>
                  </a:lnTo>
                  <a:lnTo>
                    <a:pt x="4884" y="1"/>
                  </a:lnTo>
                  <a:lnTo>
                    <a:pt x="2773" y="1"/>
                  </a:lnTo>
                  <a:lnTo>
                    <a:pt x="2773" y="347"/>
                  </a:lnTo>
                  <a:cubicBezTo>
                    <a:pt x="2773" y="568"/>
                    <a:pt x="2615" y="725"/>
                    <a:pt x="2426" y="725"/>
                  </a:cubicBezTo>
                  <a:cubicBezTo>
                    <a:pt x="2237" y="725"/>
                    <a:pt x="2080" y="568"/>
                    <a:pt x="2080" y="347"/>
                  </a:cubicBezTo>
                  <a:lnTo>
                    <a:pt x="208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5" name="Google Shape;6425;p71"/>
            <p:cNvSpPr/>
            <p:nvPr/>
          </p:nvSpPr>
          <p:spPr>
            <a:xfrm>
              <a:off x="5511250" y="3703000"/>
              <a:ext cx="140225" cy="33900"/>
            </a:xfrm>
            <a:custGeom>
              <a:avLst/>
              <a:gdLst/>
              <a:ahLst/>
              <a:cxnLst/>
              <a:rect l="l" t="t" r="r" b="b"/>
              <a:pathLst>
                <a:path w="5609" h="1356" extrusionOk="0">
                  <a:moveTo>
                    <a:pt x="1" y="0"/>
                  </a:moveTo>
                  <a:lnTo>
                    <a:pt x="1" y="1355"/>
                  </a:lnTo>
                  <a:lnTo>
                    <a:pt x="5609" y="1355"/>
                  </a:lnTo>
                  <a:lnTo>
                    <a:pt x="5609" y="347"/>
                  </a:lnTo>
                  <a:cubicBezTo>
                    <a:pt x="5577" y="158"/>
                    <a:pt x="5451" y="0"/>
                    <a:pt x="523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6" name="Google Shape;6426;p71"/>
            <p:cNvSpPr/>
            <p:nvPr/>
          </p:nvSpPr>
          <p:spPr>
            <a:xfrm>
              <a:off x="5529375" y="3808550"/>
              <a:ext cx="122900" cy="87450"/>
            </a:xfrm>
            <a:custGeom>
              <a:avLst/>
              <a:gdLst/>
              <a:ahLst/>
              <a:cxnLst/>
              <a:rect l="l" t="t" r="r" b="b"/>
              <a:pathLst>
                <a:path w="4916" h="3498" extrusionOk="0">
                  <a:moveTo>
                    <a:pt x="0" y="0"/>
                  </a:moveTo>
                  <a:lnTo>
                    <a:pt x="0" y="3151"/>
                  </a:lnTo>
                  <a:cubicBezTo>
                    <a:pt x="0" y="3340"/>
                    <a:pt x="158" y="3497"/>
                    <a:pt x="347" y="3497"/>
                  </a:cubicBezTo>
                  <a:cubicBezTo>
                    <a:pt x="536" y="3497"/>
                    <a:pt x="693" y="3340"/>
                    <a:pt x="693" y="3151"/>
                  </a:cubicBezTo>
                  <a:lnTo>
                    <a:pt x="693" y="1418"/>
                  </a:lnTo>
                  <a:lnTo>
                    <a:pt x="4190" y="1418"/>
                  </a:lnTo>
                  <a:lnTo>
                    <a:pt x="4190" y="3151"/>
                  </a:lnTo>
                  <a:cubicBezTo>
                    <a:pt x="4190" y="3340"/>
                    <a:pt x="4348" y="3497"/>
                    <a:pt x="4569" y="3497"/>
                  </a:cubicBezTo>
                  <a:cubicBezTo>
                    <a:pt x="4758" y="3497"/>
                    <a:pt x="4915" y="3340"/>
                    <a:pt x="4915" y="3151"/>
                  </a:cubicBezTo>
                  <a:lnTo>
                    <a:pt x="4915" y="0"/>
                  </a:lnTo>
                  <a:lnTo>
                    <a:pt x="2773" y="0"/>
                  </a:lnTo>
                  <a:lnTo>
                    <a:pt x="2773" y="347"/>
                  </a:lnTo>
                  <a:cubicBezTo>
                    <a:pt x="2773" y="536"/>
                    <a:pt x="2615" y="693"/>
                    <a:pt x="2426" y="693"/>
                  </a:cubicBezTo>
                  <a:cubicBezTo>
                    <a:pt x="2237" y="693"/>
                    <a:pt x="2080" y="536"/>
                    <a:pt x="2080" y="347"/>
                  </a:cubicBezTo>
                  <a:lnTo>
                    <a:pt x="208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7" name="Google Shape;6427;p71"/>
            <p:cNvSpPr/>
            <p:nvPr/>
          </p:nvSpPr>
          <p:spPr>
            <a:xfrm>
              <a:off x="5408075" y="3651025"/>
              <a:ext cx="86675" cy="103975"/>
            </a:xfrm>
            <a:custGeom>
              <a:avLst/>
              <a:gdLst/>
              <a:ahLst/>
              <a:cxnLst/>
              <a:rect l="l" t="t" r="r" b="b"/>
              <a:pathLst>
                <a:path w="3467" h="4159" extrusionOk="0">
                  <a:moveTo>
                    <a:pt x="1733" y="0"/>
                  </a:moveTo>
                  <a:cubicBezTo>
                    <a:pt x="788" y="0"/>
                    <a:pt x="1" y="788"/>
                    <a:pt x="1" y="1733"/>
                  </a:cubicBezTo>
                  <a:lnTo>
                    <a:pt x="1" y="3812"/>
                  </a:lnTo>
                  <a:cubicBezTo>
                    <a:pt x="1" y="4001"/>
                    <a:pt x="158" y="4159"/>
                    <a:pt x="347" y="4159"/>
                  </a:cubicBezTo>
                  <a:lnTo>
                    <a:pt x="3120" y="4159"/>
                  </a:lnTo>
                  <a:cubicBezTo>
                    <a:pt x="3309" y="4159"/>
                    <a:pt x="3466" y="4001"/>
                    <a:pt x="3466" y="3812"/>
                  </a:cubicBezTo>
                  <a:lnTo>
                    <a:pt x="3466" y="1733"/>
                  </a:lnTo>
                  <a:cubicBezTo>
                    <a:pt x="3466" y="788"/>
                    <a:pt x="2678" y="0"/>
                    <a:pt x="17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28" name="Google Shape;6428;p71"/>
          <p:cNvGrpSpPr/>
          <p:nvPr/>
        </p:nvGrpSpPr>
        <p:grpSpPr>
          <a:xfrm>
            <a:off x="7100470" y="3869093"/>
            <a:ext cx="342632" cy="226264"/>
            <a:chOff x="5358450" y="4015675"/>
            <a:chExt cx="289875" cy="191425"/>
          </a:xfrm>
        </p:grpSpPr>
        <p:sp>
          <p:nvSpPr>
            <p:cNvPr id="6429" name="Google Shape;6429;p71"/>
            <p:cNvSpPr/>
            <p:nvPr/>
          </p:nvSpPr>
          <p:spPr>
            <a:xfrm>
              <a:off x="5358450" y="4015675"/>
              <a:ext cx="289875" cy="89025"/>
            </a:xfrm>
            <a:custGeom>
              <a:avLst/>
              <a:gdLst/>
              <a:ahLst/>
              <a:cxnLst/>
              <a:rect l="l" t="t" r="r" b="b"/>
              <a:pathLst>
                <a:path w="11595" h="3561" extrusionOk="0">
                  <a:moveTo>
                    <a:pt x="5798" y="1"/>
                  </a:moveTo>
                  <a:cubicBezTo>
                    <a:pt x="2773" y="1"/>
                    <a:pt x="316" y="3120"/>
                    <a:pt x="1" y="3561"/>
                  </a:cubicBezTo>
                  <a:cubicBezTo>
                    <a:pt x="1229" y="2679"/>
                    <a:pt x="3561" y="1734"/>
                    <a:pt x="5798" y="1734"/>
                  </a:cubicBezTo>
                  <a:cubicBezTo>
                    <a:pt x="7751" y="1734"/>
                    <a:pt x="10051" y="2490"/>
                    <a:pt x="11595" y="3561"/>
                  </a:cubicBezTo>
                  <a:cubicBezTo>
                    <a:pt x="11280" y="3120"/>
                    <a:pt x="8822" y="1"/>
                    <a:pt x="579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0" name="Google Shape;6430;p71"/>
            <p:cNvSpPr/>
            <p:nvPr/>
          </p:nvSpPr>
          <p:spPr>
            <a:xfrm>
              <a:off x="5494725" y="410152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36" y="725"/>
                    <a:pt x="693" y="568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1" name="Google Shape;6431;p71"/>
            <p:cNvSpPr/>
            <p:nvPr/>
          </p:nvSpPr>
          <p:spPr>
            <a:xfrm>
              <a:off x="5460050" y="4077125"/>
              <a:ext cx="86675" cy="78000"/>
            </a:xfrm>
            <a:custGeom>
              <a:avLst/>
              <a:gdLst/>
              <a:ahLst/>
              <a:cxnLst/>
              <a:rect l="l" t="t" r="r" b="b"/>
              <a:pathLst>
                <a:path w="3467" h="3120" extrusionOk="0">
                  <a:moveTo>
                    <a:pt x="1734" y="315"/>
                  </a:moveTo>
                  <a:cubicBezTo>
                    <a:pt x="2332" y="315"/>
                    <a:pt x="2773" y="788"/>
                    <a:pt x="2773" y="1323"/>
                  </a:cubicBezTo>
                  <a:cubicBezTo>
                    <a:pt x="2773" y="1922"/>
                    <a:pt x="2269" y="2363"/>
                    <a:pt x="1734" y="2363"/>
                  </a:cubicBezTo>
                  <a:cubicBezTo>
                    <a:pt x="1135" y="2363"/>
                    <a:pt x="694" y="1890"/>
                    <a:pt x="694" y="1323"/>
                  </a:cubicBezTo>
                  <a:cubicBezTo>
                    <a:pt x="663" y="788"/>
                    <a:pt x="1135" y="315"/>
                    <a:pt x="1734" y="315"/>
                  </a:cubicBezTo>
                  <a:close/>
                  <a:moveTo>
                    <a:pt x="1734" y="0"/>
                  </a:moveTo>
                  <a:cubicBezTo>
                    <a:pt x="1324" y="0"/>
                    <a:pt x="978" y="32"/>
                    <a:pt x="599" y="63"/>
                  </a:cubicBezTo>
                  <a:cubicBezTo>
                    <a:pt x="190" y="378"/>
                    <a:pt x="1" y="851"/>
                    <a:pt x="1" y="1386"/>
                  </a:cubicBezTo>
                  <a:cubicBezTo>
                    <a:pt x="1" y="2332"/>
                    <a:pt x="789" y="3119"/>
                    <a:pt x="1734" y="3119"/>
                  </a:cubicBezTo>
                  <a:cubicBezTo>
                    <a:pt x="2679" y="3119"/>
                    <a:pt x="3466" y="2332"/>
                    <a:pt x="3466" y="1386"/>
                  </a:cubicBezTo>
                  <a:cubicBezTo>
                    <a:pt x="3466" y="851"/>
                    <a:pt x="3214" y="378"/>
                    <a:pt x="2868" y="63"/>
                  </a:cubicBezTo>
                  <a:cubicBezTo>
                    <a:pt x="2521" y="32"/>
                    <a:pt x="2112" y="0"/>
                    <a:pt x="173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2" name="Google Shape;6432;p71"/>
            <p:cNvSpPr/>
            <p:nvPr/>
          </p:nvSpPr>
          <p:spPr>
            <a:xfrm>
              <a:off x="5362400" y="4084200"/>
              <a:ext cx="282000" cy="122900"/>
            </a:xfrm>
            <a:custGeom>
              <a:avLst/>
              <a:gdLst/>
              <a:ahLst/>
              <a:cxnLst/>
              <a:rect l="l" t="t" r="r" b="b"/>
              <a:pathLst>
                <a:path w="11280" h="4916" extrusionOk="0">
                  <a:moveTo>
                    <a:pt x="3466" y="1"/>
                  </a:moveTo>
                  <a:lnTo>
                    <a:pt x="3466" y="1"/>
                  </a:lnTo>
                  <a:cubicBezTo>
                    <a:pt x="2332" y="253"/>
                    <a:pt x="1103" y="820"/>
                    <a:pt x="0" y="1576"/>
                  </a:cubicBezTo>
                  <a:cubicBezTo>
                    <a:pt x="693" y="2395"/>
                    <a:pt x="2899" y="4915"/>
                    <a:pt x="5640" y="4915"/>
                  </a:cubicBezTo>
                  <a:cubicBezTo>
                    <a:pt x="8349" y="4884"/>
                    <a:pt x="10617" y="2395"/>
                    <a:pt x="11279" y="1576"/>
                  </a:cubicBezTo>
                  <a:cubicBezTo>
                    <a:pt x="10176" y="820"/>
                    <a:pt x="8948" y="253"/>
                    <a:pt x="7814" y="1"/>
                  </a:cubicBezTo>
                  <a:lnTo>
                    <a:pt x="7814" y="1"/>
                  </a:lnTo>
                  <a:cubicBezTo>
                    <a:pt x="7971" y="347"/>
                    <a:pt x="8097" y="694"/>
                    <a:pt x="8097" y="1103"/>
                  </a:cubicBezTo>
                  <a:cubicBezTo>
                    <a:pt x="8097" y="2427"/>
                    <a:pt x="6994" y="3529"/>
                    <a:pt x="5640" y="3529"/>
                  </a:cubicBezTo>
                  <a:cubicBezTo>
                    <a:pt x="4316" y="3529"/>
                    <a:pt x="3214" y="2427"/>
                    <a:pt x="3214" y="1103"/>
                  </a:cubicBezTo>
                  <a:cubicBezTo>
                    <a:pt x="3214" y="694"/>
                    <a:pt x="3277" y="347"/>
                    <a:pt x="346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33" name="Google Shape;6433;p71"/>
          <p:cNvGrpSpPr/>
          <p:nvPr/>
        </p:nvGrpSpPr>
        <p:grpSpPr>
          <a:xfrm>
            <a:off x="6226953" y="4251624"/>
            <a:ext cx="351024" cy="325464"/>
            <a:chOff x="6543825" y="3202075"/>
            <a:chExt cx="296975" cy="275350"/>
          </a:xfrm>
        </p:grpSpPr>
        <p:sp>
          <p:nvSpPr>
            <p:cNvPr id="6434" name="Google Shape;6434;p71"/>
            <p:cNvSpPr/>
            <p:nvPr/>
          </p:nvSpPr>
          <p:spPr>
            <a:xfrm>
              <a:off x="6683250" y="3202075"/>
              <a:ext cx="17350" cy="43350"/>
            </a:xfrm>
            <a:custGeom>
              <a:avLst/>
              <a:gdLst/>
              <a:ahLst/>
              <a:cxnLst/>
              <a:rect l="l" t="t" r="r" b="b"/>
              <a:pathLst>
                <a:path w="694" h="173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355"/>
                  </a:lnTo>
                  <a:cubicBezTo>
                    <a:pt x="0" y="1576"/>
                    <a:pt x="158" y="1733"/>
                    <a:pt x="347" y="1733"/>
                  </a:cubicBezTo>
                  <a:cubicBezTo>
                    <a:pt x="536" y="1733"/>
                    <a:pt x="693" y="1576"/>
                    <a:pt x="693" y="1355"/>
                  </a:cubicBezTo>
                  <a:lnTo>
                    <a:pt x="693" y="347"/>
                  </a:ln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5" name="Google Shape;6435;p71"/>
            <p:cNvSpPr/>
            <p:nvPr/>
          </p:nvSpPr>
          <p:spPr>
            <a:xfrm>
              <a:off x="6613925" y="3236125"/>
              <a:ext cx="35475" cy="34700"/>
            </a:xfrm>
            <a:custGeom>
              <a:avLst/>
              <a:gdLst/>
              <a:ahLst/>
              <a:cxnLst/>
              <a:rect l="l" t="t" r="r" b="b"/>
              <a:pathLst>
                <a:path w="1419" h="1388" extrusionOk="0">
                  <a:moveTo>
                    <a:pt x="363" y="1"/>
                  </a:moveTo>
                  <a:cubicBezTo>
                    <a:pt x="276" y="1"/>
                    <a:pt x="190" y="40"/>
                    <a:pt x="127" y="119"/>
                  </a:cubicBezTo>
                  <a:cubicBezTo>
                    <a:pt x="1" y="245"/>
                    <a:pt x="1" y="466"/>
                    <a:pt x="127" y="592"/>
                  </a:cubicBezTo>
                  <a:lnTo>
                    <a:pt x="820" y="1316"/>
                  </a:lnTo>
                  <a:cubicBezTo>
                    <a:pt x="883" y="1364"/>
                    <a:pt x="969" y="1387"/>
                    <a:pt x="1056" y="1387"/>
                  </a:cubicBezTo>
                  <a:cubicBezTo>
                    <a:pt x="1143" y="1387"/>
                    <a:pt x="1229" y="1364"/>
                    <a:pt x="1292" y="1316"/>
                  </a:cubicBezTo>
                  <a:cubicBezTo>
                    <a:pt x="1418" y="1190"/>
                    <a:pt x="1418" y="938"/>
                    <a:pt x="1292" y="844"/>
                  </a:cubicBezTo>
                  <a:lnTo>
                    <a:pt x="599" y="119"/>
                  </a:lnTo>
                  <a:cubicBezTo>
                    <a:pt x="536" y="40"/>
                    <a:pt x="450" y="1"/>
                    <a:pt x="36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6" name="Google Shape;6436;p71"/>
            <p:cNvSpPr/>
            <p:nvPr/>
          </p:nvSpPr>
          <p:spPr>
            <a:xfrm>
              <a:off x="6734425" y="3236425"/>
              <a:ext cx="35475" cy="34400"/>
            </a:xfrm>
            <a:custGeom>
              <a:avLst/>
              <a:gdLst/>
              <a:ahLst/>
              <a:cxnLst/>
              <a:rect l="l" t="t" r="r" b="b"/>
              <a:pathLst>
                <a:path w="1419" h="1376" extrusionOk="0">
                  <a:moveTo>
                    <a:pt x="1054" y="0"/>
                  </a:moveTo>
                  <a:cubicBezTo>
                    <a:pt x="976" y="0"/>
                    <a:pt x="894" y="33"/>
                    <a:pt x="820" y="107"/>
                  </a:cubicBezTo>
                  <a:lnTo>
                    <a:pt x="95" y="832"/>
                  </a:lnTo>
                  <a:cubicBezTo>
                    <a:pt x="1" y="926"/>
                    <a:pt x="1" y="1178"/>
                    <a:pt x="95" y="1304"/>
                  </a:cubicBezTo>
                  <a:cubicBezTo>
                    <a:pt x="158" y="1352"/>
                    <a:pt x="253" y="1375"/>
                    <a:pt x="344" y="1375"/>
                  </a:cubicBezTo>
                  <a:cubicBezTo>
                    <a:pt x="434" y="1375"/>
                    <a:pt x="521" y="1352"/>
                    <a:pt x="568" y="1304"/>
                  </a:cubicBezTo>
                  <a:lnTo>
                    <a:pt x="1293" y="580"/>
                  </a:lnTo>
                  <a:cubicBezTo>
                    <a:pt x="1419" y="454"/>
                    <a:pt x="1419" y="233"/>
                    <a:pt x="1293" y="107"/>
                  </a:cubicBezTo>
                  <a:cubicBezTo>
                    <a:pt x="1226" y="41"/>
                    <a:pt x="1142" y="0"/>
                    <a:pt x="105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7" name="Google Shape;6437;p71"/>
            <p:cNvSpPr/>
            <p:nvPr/>
          </p:nvSpPr>
          <p:spPr>
            <a:xfrm>
              <a:off x="6805325" y="3322575"/>
              <a:ext cx="35475" cy="121325"/>
            </a:xfrm>
            <a:custGeom>
              <a:avLst/>
              <a:gdLst/>
              <a:ahLst/>
              <a:cxnLst/>
              <a:rect l="l" t="t" r="r" b="b"/>
              <a:pathLst>
                <a:path w="1419" h="4853" extrusionOk="0">
                  <a:moveTo>
                    <a:pt x="0" y="1"/>
                  </a:moveTo>
                  <a:lnTo>
                    <a:pt x="0" y="4852"/>
                  </a:lnTo>
                  <a:lnTo>
                    <a:pt x="1040" y="4852"/>
                  </a:lnTo>
                  <a:cubicBezTo>
                    <a:pt x="1261" y="4852"/>
                    <a:pt x="1418" y="4695"/>
                    <a:pt x="1418" y="4506"/>
                  </a:cubicBezTo>
                  <a:lnTo>
                    <a:pt x="1418" y="316"/>
                  </a:lnTo>
                  <a:cubicBezTo>
                    <a:pt x="1355" y="158"/>
                    <a:pt x="1198" y="1"/>
                    <a:pt x="10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8" name="Google Shape;6438;p71"/>
            <p:cNvSpPr/>
            <p:nvPr/>
          </p:nvSpPr>
          <p:spPr>
            <a:xfrm>
              <a:off x="6543825" y="3323275"/>
              <a:ext cx="35475" cy="121400"/>
            </a:xfrm>
            <a:custGeom>
              <a:avLst/>
              <a:gdLst/>
              <a:ahLst/>
              <a:cxnLst/>
              <a:rect l="l" t="t" r="r" b="b"/>
              <a:pathLst>
                <a:path w="1419" h="4856" extrusionOk="0">
                  <a:moveTo>
                    <a:pt x="323" y="0"/>
                  </a:moveTo>
                  <a:cubicBezTo>
                    <a:pt x="132" y="0"/>
                    <a:pt x="1" y="149"/>
                    <a:pt x="1" y="351"/>
                  </a:cubicBezTo>
                  <a:lnTo>
                    <a:pt x="1" y="4509"/>
                  </a:lnTo>
                  <a:cubicBezTo>
                    <a:pt x="1" y="4698"/>
                    <a:pt x="158" y="4856"/>
                    <a:pt x="379" y="4856"/>
                  </a:cubicBezTo>
                  <a:lnTo>
                    <a:pt x="1418" y="4856"/>
                  </a:lnTo>
                  <a:lnTo>
                    <a:pt x="1418" y="4"/>
                  </a:lnTo>
                  <a:lnTo>
                    <a:pt x="379" y="4"/>
                  </a:lnTo>
                  <a:cubicBezTo>
                    <a:pt x="360" y="1"/>
                    <a:pt x="341" y="0"/>
                    <a:pt x="32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9" name="Google Shape;6439;p71"/>
            <p:cNvSpPr/>
            <p:nvPr/>
          </p:nvSpPr>
          <p:spPr>
            <a:xfrm>
              <a:off x="6643075" y="3332025"/>
              <a:ext cx="143375" cy="104000"/>
            </a:xfrm>
            <a:custGeom>
              <a:avLst/>
              <a:gdLst/>
              <a:ahLst/>
              <a:cxnLst/>
              <a:rect l="l" t="t" r="r" b="b"/>
              <a:pathLst>
                <a:path w="5735" h="4160" extrusionOk="0">
                  <a:moveTo>
                    <a:pt x="1639" y="1"/>
                  </a:moveTo>
                  <a:cubicBezTo>
                    <a:pt x="1450" y="1"/>
                    <a:pt x="1198" y="158"/>
                    <a:pt x="1072" y="379"/>
                  </a:cubicBezTo>
                  <a:lnTo>
                    <a:pt x="0" y="2490"/>
                  </a:lnTo>
                  <a:cubicBezTo>
                    <a:pt x="158" y="2584"/>
                    <a:pt x="378" y="2616"/>
                    <a:pt x="567" y="2616"/>
                  </a:cubicBezTo>
                  <a:cubicBezTo>
                    <a:pt x="1072" y="2616"/>
                    <a:pt x="1544" y="2364"/>
                    <a:pt x="1796" y="1891"/>
                  </a:cubicBezTo>
                  <a:lnTo>
                    <a:pt x="2017" y="1418"/>
                  </a:lnTo>
                  <a:lnTo>
                    <a:pt x="2710" y="1418"/>
                  </a:lnTo>
                  <a:cubicBezTo>
                    <a:pt x="2899" y="1418"/>
                    <a:pt x="3056" y="1481"/>
                    <a:pt x="3182" y="1607"/>
                  </a:cubicBezTo>
                  <a:lnTo>
                    <a:pt x="5734" y="4159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0" name="Google Shape;6440;p71"/>
            <p:cNvSpPr/>
            <p:nvPr/>
          </p:nvSpPr>
          <p:spPr>
            <a:xfrm>
              <a:off x="6595025" y="3288700"/>
              <a:ext cx="175675" cy="188725"/>
            </a:xfrm>
            <a:custGeom>
              <a:avLst/>
              <a:gdLst/>
              <a:ahLst/>
              <a:cxnLst/>
              <a:rect l="l" t="t" r="r" b="b"/>
              <a:pathLst>
                <a:path w="7027" h="7549" extrusionOk="0">
                  <a:moveTo>
                    <a:pt x="2206" y="1"/>
                  </a:moveTo>
                  <a:cubicBezTo>
                    <a:pt x="1828" y="1"/>
                    <a:pt x="1481" y="221"/>
                    <a:pt x="1261" y="568"/>
                  </a:cubicBezTo>
                  <a:lnTo>
                    <a:pt x="946" y="1198"/>
                  </a:lnTo>
                  <a:cubicBezTo>
                    <a:pt x="914" y="1324"/>
                    <a:pt x="757" y="1419"/>
                    <a:pt x="631" y="1419"/>
                  </a:cubicBezTo>
                  <a:lnTo>
                    <a:pt x="1" y="1419"/>
                  </a:lnTo>
                  <a:lnTo>
                    <a:pt x="1" y="6239"/>
                  </a:lnTo>
                  <a:lnTo>
                    <a:pt x="1576" y="6239"/>
                  </a:lnTo>
                  <a:lnTo>
                    <a:pt x="2584" y="7247"/>
                  </a:lnTo>
                  <a:cubicBezTo>
                    <a:pt x="2768" y="7431"/>
                    <a:pt x="3054" y="7548"/>
                    <a:pt x="3330" y="7548"/>
                  </a:cubicBezTo>
                  <a:cubicBezTo>
                    <a:pt x="3431" y="7548"/>
                    <a:pt x="3531" y="7533"/>
                    <a:pt x="3624" y="7499"/>
                  </a:cubicBezTo>
                  <a:lnTo>
                    <a:pt x="6585" y="6554"/>
                  </a:lnTo>
                  <a:cubicBezTo>
                    <a:pt x="6743" y="6522"/>
                    <a:pt x="6900" y="6396"/>
                    <a:pt x="7026" y="6302"/>
                  </a:cubicBezTo>
                  <a:lnTo>
                    <a:pt x="4537" y="3813"/>
                  </a:lnTo>
                  <a:lnTo>
                    <a:pt x="4380" y="3813"/>
                  </a:lnTo>
                  <a:lnTo>
                    <a:pt x="4348" y="3844"/>
                  </a:lnTo>
                  <a:cubicBezTo>
                    <a:pt x="4033" y="4506"/>
                    <a:pt x="3340" y="4947"/>
                    <a:pt x="2647" y="5042"/>
                  </a:cubicBezTo>
                  <a:cubicBezTo>
                    <a:pt x="2601" y="5044"/>
                    <a:pt x="2556" y="5046"/>
                    <a:pt x="2511" y="5046"/>
                  </a:cubicBezTo>
                  <a:cubicBezTo>
                    <a:pt x="2046" y="5046"/>
                    <a:pt x="1698" y="4899"/>
                    <a:pt x="1324" y="4727"/>
                  </a:cubicBezTo>
                  <a:cubicBezTo>
                    <a:pt x="1103" y="4632"/>
                    <a:pt x="1040" y="4412"/>
                    <a:pt x="1166" y="4254"/>
                  </a:cubicBezTo>
                  <a:lnTo>
                    <a:pt x="2363" y="1797"/>
                  </a:lnTo>
                  <a:cubicBezTo>
                    <a:pt x="2615" y="1324"/>
                    <a:pt x="3088" y="1041"/>
                    <a:pt x="3592" y="1041"/>
                  </a:cubicBezTo>
                  <a:lnTo>
                    <a:pt x="5104" y="1041"/>
                  </a:lnTo>
                  <a:cubicBezTo>
                    <a:pt x="5167" y="852"/>
                    <a:pt x="5262" y="631"/>
                    <a:pt x="5262" y="347"/>
                  </a:cubicBezTo>
                  <a:cubicBezTo>
                    <a:pt x="5262" y="158"/>
                    <a:pt x="5104" y="1"/>
                    <a:pt x="488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41" name="Google Shape;6441;p71"/>
          <p:cNvGrpSpPr/>
          <p:nvPr/>
        </p:nvGrpSpPr>
        <p:grpSpPr>
          <a:xfrm>
            <a:off x="6633934" y="1531372"/>
            <a:ext cx="350079" cy="350079"/>
            <a:chOff x="2037825" y="3254050"/>
            <a:chExt cx="296175" cy="296175"/>
          </a:xfrm>
        </p:grpSpPr>
        <p:sp>
          <p:nvSpPr>
            <p:cNvPr id="6442" name="Google Shape;6442;p71"/>
            <p:cNvSpPr/>
            <p:nvPr/>
          </p:nvSpPr>
          <p:spPr>
            <a:xfrm>
              <a:off x="2063825" y="3254050"/>
              <a:ext cx="86675" cy="86675"/>
            </a:xfrm>
            <a:custGeom>
              <a:avLst/>
              <a:gdLst/>
              <a:ahLst/>
              <a:cxnLst/>
              <a:rect l="l" t="t" r="r" b="b"/>
              <a:pathLst>
                <a:path w="3467" h="3467" extrusionOk="0">
                  <a:moveTo>
                    <a:pt x="1733" y="1"/>
                  </a:moveTo>
                  <a:cubicBezTo>
                    <a:pt x="788" y="1"/>
                    <a:pt x="1" y="788"/>
                    <a:pt x="1" y="1733"/>
                  </a:cubicBezTo>
                  <a:cubicBezTo>
                    <a:pt x="1" y="2679"/>
                    <a:pt x="788" y="3466"/>
                    <a:pt x="1733" y="3466"/>
                  </a:cubicBezTo>
                  <a:cubicBezTo>
                    <a:pt x="2678" y="3466"/>
                    <a:pt x="3466" y="2679"/>
                    <a:pt x="3466" y="1733"/>
                  </a:cubicBezTo>
                  <a:cubicBezTo>
                    <a:pt x="3466" y="788"/>
                    <a:pt x="2678" y="1"/>
                    <a:pt x="17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3" name="Google Shape;6443;p71"/>
            <p:cNvSpPr/>
            <p:nvPr/>
          </p:nvSpPr>
          <p:spPr>
            <a:xfrm>
              <a:off x="2178025" y="3289500"/>
              <a:ext cx="104000" cy="67950"/>
            </a:xfrm>
            <a:custGeom>
              <a:avLst/>
              <a:gdLst/>
              <a:ahLst/>
              <a:cxnLst/>
              <a:rect l="l" t="t" r="r" b="b"/>
              <a:pathLst>
                <a:path w="4160" h="2718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95" y="662"/>
                    <a:pt x="316" y="662"/>
                  </a:cubicBezTo>
                  <a:lnTo>
                    <a:pt x="2395" y="662"/>
                  </a:lnTo>
                  <a:cubicBezTo>
                    <a:pt x="2584" y="662"/>
                    <a:pt x="2742" y="820"/>
                    <a:pt x="2742" y="1009"/>
                  </a:cubicBezTo>
                  <a:lnTo>
                    <a:pt x="2742" y="1576"/>
                  </a:lnTo>
                  <a:lnTo>
                    <a:pt x="2616" y="1450"/>
                  </a:lnTo>
                  <a:cubicBezTo>
                    <a:pt x="2568" y="1387"/>
                    <a:pt x="2482" y="1355"/>
                    <a:pt x="2391" y="1355"/>
                  </a:cubicBezTo>
                  <a:cubicBezTo>
                    <a:pt x="2301" y="1355"/>
                    <a:pt x="2206" y="1387"/>
                    <a:pt x="2143" y="1450"/>
                  </a:cubicBezTo>
                  <a:cubicBezTo>
                    <a:pt x="2049" y="1576"/>
                    <a:pt x="2049" y="1796"/>
                    <a:pt x="2143" y="1922"/>
                  </a:cubicBezTo>
                  <a:lnTo>
                    <a:pt x="2868" y="2647"/>
                  </a:lnTo>
                  <a:cubicBezTo>
                    <a:pt x="2931" y="2694"/>
                    <a:pt x="3017" y="2718"/>
                    <a:pt x="3104" y="2718"/>
                  </a:cubicBezTo>
                  <a:cubicBezTo>
                    <a:pt x="3191" y="2718"/>
                    <a:pt x="3277" y="2694"/>
                    <a:pt x="3340" y="2647"/>
                  </a:cubicBezTo>
                  <a:lnTo>
                    <a:pt x="4033" y="1922"/>
                  </a:lnTo>
                  <a:cubicBezTo>
                    <a:pt x="4159" y="1796"/>
                    <a:pt x="4159" y="1576"/>
                    <a:pt x="4033" y="1450"/>
                  </a:cubicBezTo>
                  <a:cubicBezTo>
                    <a:pt x="3986" y="1387"/>
                    <a:pt x="3899" y="1355"/>
                    <a:pt x="3809" y="1355"/>
                  </a:cubicBezTo>
                  <a:cubicBezTo>
                    <a:pt x="3718" y="1355"/>
                    <a:pt x="3624" y="1387"/>
                    <a:pt x="3561" y="1450"/>
                  </a:cubicBezTo>
                  <a:lnTo>
                    <a:pt x="3466" y="1576"/>
                  </a:lnTo>
                  <a:lnTo>
                    <a:pt x="3466" y="1009"/>
                  </a:lnTo>
                  <a:cubicBezTo>
                    <a:pt x="3466" y="441"/>
                    <a:pt x="2994" y="0"/>
                    <a:pt x="24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4" name="Google Shape;6444;p71"/>
            <p:cNvSpPr/>
            <p:nvPr/>
          </p:nvSpPr>
          <p:spPr>
            <a:xfrm>
              <a:off x="2070125" y="3444225"/>
              <a:ext cx="106350" cy="69075"/>
            </a:xfrm>
            <a:custGeom>
              <a:avLst/>
              <a:gdLst/>
              <a:ahLst/>
              <a:cxnLst/>
              <a:rect l="l" t="t" r="r" b="b"/>
              <a:pathLst>
                <a:path w="4254" h="2763" extrusionOk="0">
                  <a:moveTo>
                    <a:pt x="1095" y="0"/>
                  </a:moveTo>
                  <a:cubicBezTo>
                    <a:pt x="1002" y="0"/>
                    <a:pt x="904" y="28"/>
                    <a:pt x="820" y="112"/>
                  </a:cubicBezTo>
                  <a:lnTo>
                    <a:pt x="127" y="805"/>
                  </a:lnTo>
                  <a:cubicBezTo>
                    <a:pt x="1" y="931"/>
                    <a:pt x="1" y="1184"/>
                    <a:pt x="127" y="1278"/>
                  </a:cubicBezTo>
                  <a:cubicBezTo>
                    <a:pt x="190" y="1341"/>
                    <a:pt x="276" y="1373"/>
                    <a:pt x="363" y="1373"/>
                  </a:cubicBezTo>
                  <a:cubicBezTo>
                    <a:pt x="449" y="1373"/>
                    <a:pt x="536" y="1341"/>
                    <a:pt x="599" y="1278"/>
                  </a:cubicBezTo>
                  <a:lnTo>
                    <a:pt x="725" y="1184"/>
                  </a:lnTo>
                  <a:lnTo>
                    <a:pt x="725" y="1719"/>
                  </a:lnTo>
                  <a:cubicBezTo>
                    <a:pt x="725" y="2318"/>
                    <a:pt x="1198" y="2759"/>
                    <a:pt x="1733" y="2759"/>
                  </a:cubicBezTo>
                  <a:lnTo>
                    <a:pt x="3813" y="2759"/>
                  </a:lnTo>
                  <a:cubicBezTo>
                    <a:pt x="3837" y="2761"/>
                    <a:pt x="3861" y="2763"/>
                    <a:pt x="3883" y="2763"/>
                  </a:cubicBezTo>
                  <a:cubicBezTo>
                    <a:pt x="4122" y="2763"/>
                    <a:pt x="4254" y="2616"/>
                    <a:pt x="4254" y="2444"/>
                  </a:cubicBezTo>
                  <a:cubicBezTo>
                    <a:pt x="4254" y="2223"/>
                    <a:pt x="4096" y="2066"/>
                    <a:pt x="3907" y="2066"/>
                  </a:cubicBezTo>
                  <a:lnTo>
                    <a:pt x="1828" y="2066"/>
                  </a:lnTo>
                  <a:cubicBezTo>
                    <a:pt x="1639" y="2066"/>
                    <a:pt x="1481" y="1908"/>
                    <a:pt x="1481" y="1719"/>
                  </a:cubicBezTo>
                  <a:lnTo>
                    <a:pt x="1481" y="1184"/>
                  </a:lnTo>
                  <a:lnTo>
                    <a:pt x="1576" y="1278"/>
                  </a:lnTo>
                  <a:cubicBezTo>
                    <a:pt x="1639" y="1341"/>
                    <a:pt x="1733" y="1373"/>
                    <a:pt x="1824" y="1373"/>
                  </a:cubicBezTo>
                  <a:cubicBezTo>
                    <a:pt x="1914" y="1373"/>
                    <a:pt x="2001" y="1341"/>
                    <a:pt x="2048" y="1278"/>
                  </a:cubicBezTo>
                  <a:cubicBezTo>
                    <a:pt x="2174" y="1184"/>
                    <a:pt x="2174" y="931"/>
                    <a:pt x="2048" y="805"/>
                  </a:cubicBezTo>
                  <a:lnTo>
                    <a:pt x="1355" y="112"/>
                  </a:lnTo>
                  <a:cubicBezTo>
                    <a:pt x="1292" y="81"/>
                    <a:pt x="1261" y="81"/>
                    <a:pt x="1229" y="18"/>
                  </a:cubicBezTo>
                  <a:cubicBezTo>
                    <a:pt x="1187" y="7"/>
                    <a:pt x="1142" y="0"/>
                    <a:pt x="109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5" name="Google Shape;6445;p71"/>
            <p:cNvSpPr/>
            <p:nvPr/>
          </p:nvSpPr>
          <p:spPr>
            <a:xfrm>
              <a:off x="2219775" y="3375350"/>
              <a:ext cx="89025" cy="85875"/>
            </a:xfrm>
            <a:custGeom>
              <a:avLst/>
              <a:gdLst/>
              <a:ahLst/>
              <a:cxnLst/>
              <a:rect l="l" t="t" r="r" b="b"/>
              <a:pathLst>
                <a:path w="3561" h="3435" extrusionOk="0">
                  <a:moveTo>
                    <a:pt x="1796" y="0"/>
                  </a:moveTo>
                  <a:cubicBezTo>
                    <a:pt x="788" y="0"/>
                    <a:pt x="0" y="788"/>
                    <a:pt x="0" y="1733"/>
                  </a:cubicBezTo>
                  <a:cubicBezTo>
                    <a:pt x="0" y="2647"/>
                    <a:pt x="788" y="3434"/>
                    <a:pt x="1796" y="3434"/>
                  </a:cubicBezTo>
                  <a:cubicBezTo>
                    <a:pt x="2741" y="3434"/>
                    <a:pt x="3561" y="2647"/>
                    <a:pt x="3561" y="1733"/>
                  </a:cubicBezTo>
                  <a:cubicBezTo>
                    <a:pt x="3561" y="788"/>
                    <a:pt x="2773" y="0"/>
                    <a:pt x="17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6" name="Google Shape;6446;p71"/>
            <p:cNvSpPr/>
            <p:nvPr/>
          </p:nvSpPr>
          <p:spPr>
            <a:xfrm>
              <a:off x="2037825" y="3339125"/>
              <a:ext cx="138650" cy="88225"/>
            </a:xfrm>
            <a:custGeom>
              <a:avLst/>
              <a:gdLst/>
              <a:ahLst/>
              <a:cxnLst/>
              <a:rect l="l" t="t" r="r" b="b"/>
              <a:pathLst>
                <a:path w="5546" h="3529" extrusionOk="0">
                  <a:moveTo>
                    <a:pt x="1072" y="0"/>
                  </a:moveTo>
                  <a:cubicBezTo>
                    <a:pt x="442" y="536"/>
                    <a:pt x="32" y="1292"/>
                    <a:pt x="32" y="2143"/>
                  </a:cubicBezTo>
                  <a:lnTo>
                    <a:pt x="32" y="3182"/>
                  </a:lnTo>
                  <a:cubicBezTo>
                    <a:pt x="1" y="3371"/>
                    <a:pt x="158" y="3529"/>
                    <a:pt x="347" y="3529"/>
                  </a:cubicBezTo>
                  <a:lnTo>
                    <a:pt x="5199" y="3529"/>
                  </a:lnTo>
                  <a:cubicBezTo>
                    <a:pt x="5388" y="3529"/>
                    <a:pt x="5546" y="3371"/>
                    <a:pt x="5546" y="3182"/>
                  </a:cubicBezTo>
                  <a:lnTo>
                    <a:pt x="5546" y="2143"/>
                  </a:lnTo>
                  <a:cubicBezTo>
                    <a:pt x="5546" y="1292"/>
                    <a:pt x="5168" y="536"/>
                    <a:pt x="4538" y="0"/>
                  </a:cubicBezTo>
                  <a:cubicBezTo>
                    <a:pt x="4096" y="473"/>
                    <a:pt x="3466" y="756"/>
                    <a:pt x="2805" y="756"/>
                  </a:cubicBezTo>
                  <a:cubicBezTo>
                    <a:pt x="2143" y="756"/>
                    <a:pt x="1513" y="504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7" name="Google Shape;6447;p71"/>
            <p:cNvSpPr/>
            <p:nvPr/>
          </p:nvSpPr>
          <p:spPr>
            <a:xfrm>
              <a:off x="2193775" y="3460400"/>
              <a:ext cx="140225" cy="89825"/>
            </a:xfrm>
            <a:custGeom>
              <a:avLst/>
              <a:gdLst/>
              <a:ahLst/>
              <a:cxnLst/>
              <a:rect l="l" t="t" r="r" b="b"/>
              <a:pathLst>
                <a:path w="5609" h="3593" extrusionOk="0">
                  <a:moveTo>
                    <a:pt x="1009" y="1"/>
                  </a:moveTo>
                  <a:cubicBezTo>
                    <a:pt x="379" y="537"/>
                    <a:pt x="1" y="1261"/>
                    <a:pt x="1" y="2143"/>
                  </a:cubicBezTo>
                  <a:lnTo>
                    <a:pt x="1" y="3246"/>
                  </a:lnTo>
                  <a:cubicBezTo>
                    <a:pt x="1" y="3435"/>
                    <a:pt x="158" y="3592"/>
                    <a:pt x="347" y="3592"/>
                  </a:cubicBezTo>
                  <a:lnTo>
                    <a:pt x="5262" y="3592"/>
                  </a:lnTo>
                  <a:cubicBezTo>
                    <a:pt x="5451" y="3592"/>
                    <a:pt x="5609" y="3435"/>
                    <a:pt x="5609" y="3246"/>
                  </a:cubicBezTo>
                  <a:lnTo>
                    <a:pt x="5609" y="2143"/>
                  </a:lnTo>
                  <a:cubicBezTo>
                    <a:pt x="5577" y="1261"/>
                    <a:pt x="5199" y="537"/>
                    <a:pt x="4569" y="1"/>
                  </a:cubicBezTo>
                  <a:cubicBezTo>
                    <a:pt x="4128" y="474"/>
                    <a:pt x="3498" y="757"/>
                    <a:pt x="2773" y="757"/>
                  </a:cubicBezTo>
                  <a:cubicBezTo>
                    <a:pt x="2080" y="757"/>
                    <a:pt x="1450" y="474"/>
                    <a:pt x="10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48" name="Google Shape;6448;p71"/>
          <p:cNvGrpSpPr/>
          <p:nvPr/>
        </p:nvGrpSpPr>
        <p:grpSpPr>
          <a:xfrm>
            <a:off x="6632072" y="1972539"/>
            <a:ext cx="353802" cy="348926"/>
            <a:chOff x="2034675" y="3617925"/>
            <a:chExt cx="299325" cy="295200"/>
          </a:xfrm>
        </p:grpSpPr>
        <p:sp>
          <p:nvSpPr>
            <p:cNvPr id="6449" name="Google Shape;6449;p71"/>
            <p:cNvSpPr/>
            <p:nvPr/>
          </p:nvSpPr>
          <p:spPr>
            <a:xfrm>
              <a:off x="2195350" y="3721900"/>
              <a:ext cx="69350" cy="33900"/>
            </a:xfrm>
            <a:custGeom>
              <a:avLst/>
              <a:gdLst/>
              <a:ahLst/>
              <a:cxnLst/>
              <a:rect l="l" t="t" r="r" b="b"/>
              <a:pathLst>
                <a:path w="2774" h="1356" extrusionOk="0">
                  <a:moveTo>
                    <a:pt x="1387" y="1"/>
                  </a:moveTo>
                  <a:cubicBezTo>
                    <a:pt x="631" y="1"/>
                    <a:pt x="1" y="631"/>
                    <a:pt x="1" y="1355"/>
                  </a:cubicBezTo>
                  <a:lnTo>
                    <a:pt x="2773" y="1355"/>
                  </a:lnTo>
                  <a:cubicBezTo>
                    <a:pt x="2773" y="599"/>
                    <a:pt x="2143" y="1"/>
                    <a:pt x="138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0" name="Google Shape;6450;p71"/>
            <p:cNvSpPr/>
            <p:nvPr/>
          </p:nvSpPr>
          <p:spPr>
            <a:xfrm>
              <a:off x="2211900" y="3669125"/>
              <a:ext cx="35475" cy="35475"/>
            </a:xfrm>
            <a:custGeom>
              <a:avLst/>
              <a:gdLst/>
              <a:ahLst/>
              <a:cxnLst/>
              <a:rect l="l" t="t" r="r" b="b"/>
              <a:pathLst>
                <a:path w="1419" h="1419" extrusionOk="0">
                  <a:moveTo>
                    <a:pt x="725" y="1"/>
                  </a:moveTo>
                  <a:cubicBezTo>
                    <a:pt x="315" y="1"/>
                    <a:pt x="0" y="316"/>
                    <a:pt x="0" y="725"/>
                  </a:cubicBezTo>
                  <a:cubicBezTo>
                    <a:pt x="0" y="1103"/>
                    <a:pt x="315" y="1418"/>
                    <a:pt x="725" y="1418"/>
                  </a:cubicBezTo>
                  <a:cubicBezTo>
                    <a:pt x="1103" y="1418"/>
                    <a:pt x="1418" y="1103"/>
                    <a:pt x="1418" y="725"/>
                  </a:cubicBez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1" name="Google Shape;6451;p71"/>
            <p:cNvSpPr/>
            <p:nvPr/>
          </p:nvSpPr>
          <p:spPr>
            <a:xfrm>
              <a:off x="2125250" y="3617925"/>
              <a:ext cx="208750" cy="208750"/>
            </a:xfrm>
            <a:custGeom>
              <a:avLst/>
              <a:gdLst/>
              <a:ahLst/>
              <a:cxnLst/>
              <a:rect l="l" t="t" r="r" b="b"/>
              <a:pathLst>
                <a:path w="8350" h="8350" extrusionOk="0">
                  <a:moveTo>
                    <a:pt x="4128" y="1387"/>
                  </a:moveTo>
                  <a:cubicBezTo>
                    <a:pt x="4884" y="1387"/>
                    <a:pt x="5514" y="2017"/>
                    <a:pt x="5514" y="2773"/>
                  </a:cubicBezTo>
                  <a:cubicBezTo>
                    <a:pt x="5514" y="3120"/>
                    <a:pt x="5357" y="3466"/>
                    <a:pt x="5136" y="3718"/>
                  </a:cubicBezTo>
                  <a:cubicBezTo>
                    <a:pt x="5766" y="4065"/>
                    <a:pt x="6176" y="4727"/>
                    <a:pt x="6176" y="5514"/>
                  </a:cubicBezTo>
                  <a:lnTo>
                    <a:pt x="6176" y="5892"/>
                  </a:lnTo>
                  <a:lnTo>
                    <a:pt x="6270" y="5892"/>
                  </a:lnTo>
                  <a:cubicBezTo>
                    <a:pt x="6270" y="6081"/>
                    <a:pt x="6113" y="6239"/>
                    <a:pt x="5924" y="6239"/>
                  </a:cubicBezTo>
                  <a:lnTo>
                    <a:pt x="2458" y="6239"/>
                  </a:lnTo>
                  <a:cubicBezTo>
                    <a:pt x="2238" y="6239"/>
                    <a:pt x="2080" y="6081"/>
                    <a:pt x="2080" y="5892"/>
                  </a:cubicBezTo>
                  <a:lnTo>
                    <a:pt x="2080" y="5514"/>
                  </a:lnTo>
                  <a:cubicBezTo>
                    <a:pt x="2080" y="4727"/>
                    <a:pt x="2521" y="4065"/>
                    <a:pt x="3151" y="3718"/>
                  </a:cubicBezTo>
                  <a:cubicBezTo>
                    <a:pt x="2931" y="3466"/>
                    <a:pt x="2773" y="3120"/>
                    <a:pt x="2773" y="2773"/>
                  </a:cubicBezTo>
                  <a:cubicBezTo>
                    <a:pt x="2773" y="2017"/>
                    <a:pt x="3403" y="1387"/>
                    <a:pt x="4128" y="1387"/>
                  </a:cubicBezTo>
                  <a:close/>
                  <a:moveTo>
                    <a:pt x="4191" y="1"/>
                  </a:moveTo>
                  <a:cubicBezTo>
                    <a:pt x="1891" y="1"/>
                    <a:pt x="1" y="1860"/>
                    <a:pt x="1" y="4191"/>
                  </a:cubicBezTo>
                  <a:cubicBezTo>
                    <a:pt x="1" y="6522"/>
                    <a:pt x="1860" y="8350"/>
                    <a:pt x="4191" y="8350"/>
                  </a:cubicBezTo>
                  <a:cubicBezTo>
                    <a:pt x="6459" y="8350"/>
                    <a:pt x="8350" y="6522"/>
                    <a:pt x="8350" y="4191"/>
                  </a:cubicBezTo>
                  <a:cubicBezTo>
                    <a:pt x="8350" y="1860"/>
                    <a:pt x="6459" y="1"/>
                    <a:pt x="419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2" name="Google Shape;6452;p71"/>
            <p:cNvSpPr/>
            <p:nvPr/>
          </p:nvSpPr>
          <p:spPr>
            <a:xfrm>
              <a:off x="2107150" y="3771525"/>
              <a:ext cx="73275" cy="72475"/>
            </a:xfrm>
            <a:custGeom>
              <a:avLst/>
              <a:gdLst/>
              <a:ahLst/>
              <a:cxnLst/>
              <a:rect l="l" t="t" r="r" b="b"/>
              <a:pathLst>
                <a:path w="2931" h="2899" extrusionOk="0">
                  <a:moveTo>
                    <a:pt x="504" y="0"/>
                  </a:moveTo>
                  <a:lnTo>
                    <a:pt x="378" y="126"/>
                  </a:lnTo>
                  <a:cubicBezTo>
                    <a:pt x="0" y="536"/>
                    <a:pt x="0" y="1198"/>
                    <a:pt x="378" y="1576"/>
                  </a:cubicBezTo>
                  <a:lnTo>
                    <a:pt x="1355" y="2584"/>
                  </a:lnTo>
                  <a:cubicBezTo>
                    <a:pt x="1576" y="2773"/>
                    <a:pt x="1828" y="2899"/>
                    <a:pt x="2111" y="2899"/>
                  </a:cubicBezTo>
                  <a:cubicBezTo>
                    <a:pt x="2395" y="2899"/>
                    <a:pt x="2678" y="2773"/>
                    <a:pt x="2867" y="2584"/>
                  </a:cubicBezTo>
                  <a:lnTo>
                    <a:pt x="2930" y="2458"/>
                  </a:lnTo>
                  <a:cubicBezTo>
                    <a:pt x="1828" y="1985"/>
                    <a:pt x="977" y="1071"/>
                    <a:pt x="50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3" name="Google Shape;6453;p71"/>
            <p:cNvSpPr/>
            <p:nvPr/>
          </p:nvSpPr>
          <p:spPr>
            <a:xfrm>
              <a:off x="2034675" y="3816425"/>
              <a:ext cx="100050" cy="96700"/>
            </a:xfrm>
            <a:custGeom>
              <a:avLst/>
              <a:gdLst/>
              <a:ahLst/>
              <a:cxnLst/>
              <a:rect l="l" t="t" r="r" b="b"/>
              <a:pathLst>
                <a:path w="4002" h="3868" extrusionOk="0">
                  <a:moveTo>
                    <a:pt x="2521" y="0"/>
                  </a:moveTo>
                  <a:lnTo>
                    <a:pt x="410" y="2111"/>
                  </a:lnTo>
                  <a:cubicBezTo>
                    <a:pt x="1" y="2520"/>
                    <a:pt x="1" y="3182"/>
                    <a:pt x="410" y="3560"/>
                  </a:cubicBezTo>
                  <a:cubicBezTo>
                    <a:pt x="599" y="3765"/>
                    <a:pt x="867" y="3867"/>
                    <a:pt x="1135" y="3867"/>
                  </a:cubicBezTo>
                  <a:cubicBezTo>
                    <a:pt x="1403" y="3867"/>
                    <a:pt x="1671" y="3765"/>
                    <a:pt x="1860" y="3560"/>
                  </a:cubicBezTo>
                  <a:lnTo>
                    <a:pt x="4002" y="1449"/>
                  </a:lnTo>
                  <a:cubicBezTo>
                    <a:pt x="3907" y="1418"/>
                    <a:pt x="3844" y="1323"/>
                    <a:pt x="3750" y="1260"/>
                  </a:cubicBezTo>
                  <a:lnTo>
                    <a:pt x="2773" y="252"/>
                  </a:lnTo>
                  <a:cubicBezTo>
                    <a:pt x="2679" y="189"/>
                    <a:pt x="2616" y="95"/>
                    <a:pt x="252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54" name="Google Shape;6454;p71"/>
          <p:cNvGrpSpPr/>
          <p:nvPr/>
        </p:nvGrpSpPr>
        <p:grpSpPr>
          <a:xfrm>
            <a:off x="6633934" y="2418916"/>
            <a:ext cx="350079" cy="349133"/>
            <a:chOff x="2037825" y="3981825"/>
            <a:chExt cx="296175" cy="295375"/>
          </a:xfrm>
        </p:grpSpPr>
        <p:sp>
          <p:nvSpPr>
            <p:cNvPr id="6455" name="Google Shape;6455;p71"/>
            <p:cNvSpPr/>
            <p:nvPr/>
          </p:nvSpPr>
          <p:spPr>
            <a:xfrm>
              <a:off x="2072500" y="4085775"/>
              <a:ext cx="88225" cy="86675"/>
            </a:xfrm>
            <a:custGeom>
              <a:avLst/>
              <a:gdLst/>
              <a:ahLst/>
              <a:cxnLst/>
              <a:rect l="l" t="t" r="r" b="b"/>
              <a:pathLst>
                <a:path w="3529" h="3467" extrusionOk="0">
                  <a:moveTo>
                    <a:pt x="1764" y="1"/>
                  </a:moveTo>
                  <a:cubicBezTo>
                    <a:pt x="819" y="1"/>
                    <a:pt x="0" y="788"/>
                    <a:pt x="0" y="1734"/>
                  </a:cubicBezTo>
                  <a:cubicBezTo>
                    <a:pt x="0" y="2679"/>
                    <a:pt x="819" y="3466"/>
                    <a:pt x="1764" y="3466"/>
                  </a:cubicBezTo>
                  <a:cubicBezTo>
                    <a:pt x="2709" y="3466"/>
                    <a:pt x="3529" y="2679"/>
                    <a:pt x="3529" y="1734"/>
                  </a:cubicBezTo>
                  <a:cubicBezTo>
                    <a:pt x="3529" y="788"/>
                    <a:pt x="2741" y="1"/>
                    <a:pt x="176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6" name="Google Shape;6456;p71"/>
            <p:cNvSpPr/>
            <p:nvPr/>
          </p:nvSpPr>
          <p:spPr>
            <a:xfrm>
              <a:off x="2176450" y="3981825"/>
              <a:ext cx="157550" cy="155975"/>
            </a:xfrm>
            <a:custGeom>
              <a:avLst/>
              <a:gdLst/>
              <a:ahLst/>
              <a:cxnLst/>
              <a:rect l="l" t="t" r="r" b="b"/>
              <a:pathLst>
                <a:path w="6302" h="6239" extrusionOk="0">
                  <a:moveTo>
                    <a:pt x="3151" y="1733"/>
                  </a:moveTo>
                  <a:cubicBezTo>
                    <a:pt x="3372" y="1733"/>
                    <a:pt x="3529" y="1890"/>
                    <a:pt x="3529" y="2079"/>
                  </a:cubicBezTo>
                  <a:cubicBezTo>
                    <a:pt x="3529" y="2268"/>
                    <a:pt x="3372" y="2426"/>
                    <a:pt x="3151" y="2426"/>
                  </a:cubicBezTo>
                  <a:cubicBezTo>
                    <a:pt x="2962" y="2426"/>
                    <a:pt x="2805" y="2268"/>
                    <a:pt x="2805" y="2079"/>
                  </a:cubicBezTo>
                  <a:cubicBezTo>
                    <a:pt x="2805" y="1890"/>
                    <a:pt x="2962" y="1733"/>
                    <a:pt x="3151" y="1733"/>
                  </a:cubicBezTo>
                  <a:close/>
                  <a:moveTo>
                    <a:pt x="3151" y="2773"/>
                  </a:moveTo>
                  <a:cubicBezTo>
                    <a:pt x="3372" y="2773"/>
                    <a:pt x="3529" y="2930"/>
                    <a:pt x="3529" y="3151"/>
                  </a:cubicBezTo>
                  <a:lnTo>
                    <a:pt x="3529" y="4505"/>
                  </a:lnTo>
                  <a:cubicBezTo>
                    <a:pt x="3529" y="4726"/>
                    <a:pt x="3372" y="4883"/>
                    <a:pt x="3151" y="4883"/>
                  </a:cubicBezTo>
                  <a:cubicBezTo>
                    <a:pt x="2962" y="4883"/>
                    <a:pt x="2805" y="4726"/>
                    <a:pt x="2805" y="4505"/>
                  </a:cubicBezTo>
                  <a:lnTo>
                    <a:pt x="2805" y="3151"/>
                  </a:lnTo>
                  <a:cubicBezTo>
                    <a:pt x="2805" y="2930"/>
                    <a:pt x="2962" y="2773"/>
                    <a:pt x="3151" y="2773"/>
                  </a:cubicBezTo>
                  <a:close/>
                  <a:moveTo>
                    <a:pt x="3151" y="0"/>
                  </a:moveTo>
                  <a:cubicBezTo>
                    <a:pt x="1418" y="0"/>
                    <a:pt x="64" y="1418"/>
                    <a:pt x="64" y="3088"/>
                  </a:cubicBezTo>
                  <a:cubicBezTo>
                    <a:pt x="64" y="3655"/>
                    <a:pt x="158" y="4159"/>
                    <a:pt x="442" y="4631"/>
                  </a:cubicBezTo>
                  <a:lnTo>
                    <a:pt x="64" y="5765"/>
                  </a:lnTo>
                  <a:cubicBezTo>
                    <a:pt x="1" y="5892"/>
                    <a:pt x="64" y="6018"/>
                    <a:pt x="127" y="6112"/>
                  </a:cubicBezTo>
                  <a:cubicBezTo>
                    <a:pt x="190" y="6207"/>
                    <a:pt x="379" y="6238"/>
                    <a:pt x="473" y="6238"/>
                  </a:cubicBezTo>
                  <a:lnTo>
                    <a:pt x="1796" y="5923"/>
                  </a:lnTo>
                  <a:cubicBezTo>
                    <a:pt x="2206" y="6175"/>
                    <a:pt x="2679" y="6238"/>
                    <a:pt x="3214" y="6238"/>
                  </a:cubicBezTo>
                  <a:cubicBezTo>
                    <a:pt x="4947" y="6238"/>
                    <a:pt x="6302" y="4820"/>
                    <a:pt x="6302" y="3119"/>
                  </a:cubicBezTo>
                  <a:cubicBezTo>
                    <a:pt x="6270" y="1418"/>
                    <a:pt x="4884" y="0"/>
                    <a:pt x="31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7" name="Google Shape;6457;p71"/>
            <p:cNvSpPr/>
            <p:nvPr/>
          </p:nvSpPr>
          <p:spPr>
            <a:xfrm>
              <a:off x="2037825" y="4168475"/>
              <a:ext cx="157550" cy="108725"/>
            </a:xfrm>
            <a:custGeom>
              <a:avLst/>
              <a:gdLst/>
              <a:ahLst/>
              <a:cxnLst/>
              <a:rect l="l" t="t" r="r" b="b"/>
              <a:pathLst>
                <a:path w="6302" h="4349" extrusionOk="0">
                  <a:moveTo>
                    <a:pt x="1356" y="1"/>
                  </a:moveTo>
                  <a:cubicBezTo>
                    <a:pt x="568" y="568"/>
                    <a:pt x="1" y="1513"/>
                    <a:pt x="1" y="2553"/>
                  </a:cubicBezTo>
                  <a:lnTo>
                    <a:pt x="1" y="3970"/>
                  </a:lnTo>
                  <a:cubicBezTo>
                    <a:pt x="1" y="4222"/>
                    <a:pt x="158" y="4348"/>
                    <a:pt x="347" y="4348"/>
                  </a:cubicBezTo>
                  <a:lnTo>
                    <a:pt x="5955" y="4348"/>
                  </a:lnTo>
                  <a:cubicBezTo>
                    <a:pt x="6144" y="4348"/>
                    <a:pt x="6302" y="4191"/>
                    <a:pt x="6302" y="3970"/>
                  </a:cubicBezTo>
                  <a:lnTo>
                    <a:pt x="6302" y="2553"/>
                  </a:lnTo>
                  <a:cubicBezTo>
                    <a:pt x="6302" y="1513"/>
                    <a:pt x="5798" y="599"/>
                    <a:pt x="4947" y="1"/>
                  </a:cubicBezTo>
                  <a:cubicBezTo>
                    <a:pt x="4538" y="505"/>
                    <a:pt x="3844" y="820"/>
                    <a:pt x="3151" y="820"/>
                  </a:cubicBezTo>
                  <a:cubicBezTo>
                    <a:pt x="2427" y="820"/>
                    <a:pt x="1765" y="505"/>
                    <a:pt x="135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58" name="Google Shape;6458;p71"/>
          <p:cNvGrpSpPr/>
          <p:nvPr/>
        </p:nvGrpSpPr>
        <p:grpSpPr>
          <a:xfrm>
            <a:off x="5318952" y="2915232"/>
            <a:ext cx="350079" cy="285837"/>
            <a:chOff x="3860400" y="3254050"/>
            <a:chExt cx="296175" cy="241825"/>
          </a:xfrm>
        </p:grpSpPr>
        <p:sp>
          <p:nvSpPr>
            <p:cNvPr id="6459" name="Google Shape;6459;p71"/>
            <p:cNvSpPr/>
            <p:nvPr/>
          </p:nvSpPr>
          <p:spPr>
            <a:xfrm>
              <a:off x="4112425" y="3358025"/>
              <a:ext cx="44150" cy="18125"/>
            </a:xfrm>
            <a:custGeom>
              <a:avLst/>
              <a:gdLst/>
              <a:ahLst/>
              <a:cxnLst/>
              <a:rect l="l" t="t" r="r" b="b"/>
              <a:pathLst>
                <a:path w="1766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419" y="725"/>
                  </a:lnTo>
                  <a:cubicBezTo>
                    <a:pt x="1608" y="725"/>
                    <a:pt x="1765" y="567"/>
                    <a:pt x="1765" y="378"/>
                  </a:cubicBezTo>
                  <a:cubicBezTo>
                    <a:pt x="1734" y="158"/>
                    <a:pt x="1608" y="0"/>
                    <a:pt x="141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0" name="Google Shape;6460;p71"/>
            <p:cNvSpPr/>
            <p:nvPr/>
          </p:nvSpPr>
          <p:spPr>
            <a:xfrm>
              <a:off x="4102200" y="3393475"/>
              <a:ext cx="37050" cy="33875"/>
            </a:xfrm>
            <a:custGeom>
              <a:avLst/>
              <a:gdLst/>
              <a:ahLst/>
              <a:cxnLst/>
              <a:rect l="l" t="t" r="r" b="b"/>
              <a:pathLst>
                <a:path w="1482" h="1355" extrusionOk="0">
                  <a:moveTo>
                    <a:pt x="394" y="0"/>
                  </a:moveTo>
                  <a:cubicBezTo>
                    <a:pt x="308" y="0"/>
                    <a:pt x="221" y="32"/>
                    <a:pt x="158" y="95"/>
                  </a:cubicBezTo>
                  <a:cubicBezTo>
                    <a:pt x="0" y="221"/>
                    <a:pt x="0" y="410"/>
                    <a:pt x="158" y="567"/>
                  </a:cubicBezTo>
                  <a:lnTo>
                    <a:pt x="882" y="1260"/>
                  </a:lnTo>
                  <a:cubicBezTo>
                    <a:pt x="945" y="1323"/>
                    <a:pt x="1032" y="1355"/>
                    <a:pt x="1119" y="1355"/>
                  </a:cubicBezTo>
                  <a:cubicBezTo>
                    <a:pt x="1205" y="1355"/>
                    <a:pt x="1292" y="1323"/>
                    <a:pt x="1355" y="1260"/>
                  </a:cubicBezTo>
                  <a:cubicBezTo>
                    <a:pt x="1481" y="1134"/>
                    <a:pt x="1481" y="914"/>
                    <a:pt x="1355" y="788"/>
                  </a:cubicBezTo>
                  <a:lnTo>
                    <a:pt x="630" y="95"/>
                  </a:lnTo>
                  <a:cubicBezTo>
                    <a:pt x="567" y="32"/>
                    <a:pt x="481" y="0"/>
                    <a:pt x="39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1" name="Google Shape;6461;p71"/>
            <p:cNvSpPr/>
            <p:nvPr/>
          </p:nvSpPr>
          <p:spPr>
            <a:xfrm>
              <a:off x="4103775" y="3306025"/>
              <a:ext cx="35475" cy="34500"/>
            </a:xfrm>
            <a:custGeom>
              <a:avLst/>
              <a:gdLst/>
              <a:ahLst/>
              <a:cxnLst/>
              <a:rect l="l" t="t" r="r" b="b"/>
              <a:pathLst>
                <a:path w="1419" h="1380" extrusionOk="0">
                  <a:moveTo>
                    <a:pt x="1056" y="1"/>
                  </a:moveTo>
                  <a:cubicBezTo>
                    <a:pt x="969" y="1"/>
                    <a:pt x="882" y="32"/>
                    <a:pt x="819" y="96"/>
                  </a:cubicBezTo>
                  <a:lnTo>
                    <a:pt x="95" y="789"/>
                  </a:lnTo>
                  <a:cubicBezTo>
                    <a:pt x="0" y="915"/>
                    <a:pt x="0" y="1135"/>
                    <a:pt x="95" y="1261"/>
                  </a:cubicBezTo>
                  <a:cubicBezTo>
                    <a:pt x="158" y="1340"/>
                    <a:pt x="252" y="1379"/>
                    <a:pt x="343" y="1379"/>
                  </a:cubicBezTo>
                  <a:cubicBezTo>
                    <a:pt x="434" y="1379"/>
                    <a:pt x="520" y="1340"/>
                    <a:pt x="567" y="1261"/>
                  </a:cubicBezTo>
                  <a:lnTo>
                    <a:pt x="1292" y="568"/>
                  </a:lnTo>
                  <a:cubicBezTo>
                    <a:pt x="1418" y="442"/>
                    <a:pt x="1418" y="190"/>
                    <a:pt x="1292" y="96"/>
                  </a:cubicBezTo>
                  <a:cubicBezTo>
                    <a:pt x="1229" y="32"/>
                    <a:pt x="1142" y="1"/>
                    <a:pt x="105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2" name="Google Shape;6462;p71"/>
            <p:cNvSpPr/>
            <p:nvPr/>
          </p:nvSpPr>
          <p:spPr>
            <a:xfrm>
              <a:off x="3860400" y="3306025"/>
              <a:ext cx="105550" cy="104800"/>
            </a:xfrm>
            <a:custGeom>
              <a:avLst/>
              <a:gdLst/>
              <a:ahLst/>
              <a:cxnLst/>
              <a:rect l="l" t="t" r="r" b="b"/>
              <a:pathLst>
                <a:path w="4222" h="4192" extrusionOk="0">
                  <a:moveTo>
                    <a:pt x="2489" y="1"/>
                  </a:moveTo>
                  <a:cubicBezTo>
                    <a:pt x="2048" y="1"/>
                    <a:pt x="1639" y="285"/>
                    <a:pt x="1481" y="726"/>
                  </a:cubicBezTo>
                  <a:lnTo>
                    <a:pt x="1418" y="726"/>
                  </a:lnTo>
                  <a:cubicBezTo>
                    <a:pt x="662" y="726"/>
                    <a:pt x="0" y="1356"/>
                    <a:pt x="0" y="2080"/>
                  </a:cubicBezTo>
                  <a:cubicBezTo>
                    <a:pt x="0" y="2836"/>
                    <a:pt x="630" y="3467"/>
                    <a:pt x="1418" y="3467"/>
                  </a:cubicBezTo>
                  <a:lnTo>
                    <a:pt x="1481" y="3467"/>
                  </a:lnTo>
                  <a:cubicBezTo>
                    <a:pt x="1639" y="3845"/>
                    <a:pt x="2017" y="4191"/>
                    <a:pt x="2489" y="4191"/>
                  </a:cubicBezTo>
                  <a:lnTo>
                    <a:pt x="4222" y="4191"/>
                  </a:lnTo>
                  <a:lnTo>
                    <a:pt x="422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3" name="Google Shape;6463;p71"/>
            <p:cNvSpPr/>
            <p:nvPr/>
          </p:nvSpPr>
          <p:spPr>
            <a:xfrm>
              <a:off x="4050225" y="3254050"/>
              <a:ext cx="35450" cy="208750"/>
            </a:xfrm>
            <a:custGeom>
              <a:avLst/>
              <a:gdLst/>
              <a:ahLst/>
              <a:cxnLst/>
              <a:rect l="l" t="t" r="r" b="b"/>
              <a:pathLst>
                <a:path w="1418" h="8350" extrusionOk="0">
                  <a:moveTo>
                    <a:pt x="725" y="1"/>
                  </a:moveTo>
                  <a:cubicBezTo>
                    <a:pt x="315" y="1"/>
                    <a:pt x="0" y="316"/>
                    <a:pt x="0" y="694"/>
                  </a:cubicBezTo>
                  <a:lnTo>
                    <a:pt x="0" y="7625"/>
                  </a:lnTo>
                  <a:cubicBezTo>
                    <a:pt x="0" y="8034"/>
                    <a:pt x="315" y="8349"/>
                    <a:pt x="725" y="8349"/>
                  </a:cubicBezTo>
                  <a:cubicBezTo>
                    <a:pt x="1134" y="8286"/>
                    <a:pt x="1418" y="8003"/>
                    <a:pt x="1418" y="7625"/>
                  </a:cubicBezTo>
                  <a:lnTo>
                    <a:pt x="1418" y="694"/>
                  </a:ln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4" name="Google Shape;6464;p71"/>
            <p:cNvSpPr/>
            <p:nvPr/>
          </p:nvSpPr>
          <p:spPr>
            <a:xfrm>
              <a:off x="3912375" y="3426550"/>
              <a:ext cx="51225" cy="69325"/>
            </a:xfrm>
            <a:custGeom>
              <a:avLst/>
              <a:gdLst/>
              <a:ahLst/>
              <a:cxnLst/>
              <a:rect l="l" t="t" r="r" b="b"/>
              <a:pathLst>
                <a:path w="2049" h="2773" extrusionOk="0">
                  <a:moveTo>
                    <a:pt x="1" y="0"/>
                  </a:moveTo>
                  <a:lnTo>
                    <a:pt x="1" y="1764"/>
                  </a:lnTo>
                  <a:cubicBezTo>
                    <a:pt x="1" y="2363"/>
                    <a:pt x="473" y="2773"/>
                    <a:pt x="1040" y="2773"/>
                  </a:cubicBezTo>
                  <a:cubicBezTo>
                    <a:pt x="1607" y="2773"/>
                    <a:pt x="2048" y="2300"/>
                    <a:pt x="2048" y="1764"/>
                  </a:cubicBezTo>
                  <a:lnTo>
                    <a:pt x="2048" y="32"/>
                  </a:lnTo>
                  <a:lnTo>
                    <a:pt x="316" y="32"/>
                  </a:lnTo>
                  <a:cubicBezTo>
                    <a:pt x="253" y="32"/>
                    <a:pt x="127" y="32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5" name="Google Shape;6465;p71"/>
            <p:cNvSpPr/>
            <p:nvPr/>
          </p:nvSpPr>
          <p:spPr>
            <a:xfrm>
              <a:off x="3982475" y="3275325"/>
              <a:ext cx="52000" cy="163850"/>
            </a:xfrm>
            <a:custGeom>
              <a:avLst/>
              <a:gdLst/>
              <a:ahLst/>
              <a:cxnLst/>
              <a:rect l="l" t="t" r="r" b="b"/>
              <a:pathLst>
                <a:path w="2080" h="6554" extrusionOk="0">
                  <a:moveTo>
                    <a:pt x="2080" y="0"/>
                  </a:moveTo>
                  <a:lnTo>
                    <a:pt x="1765" y="315"/>
                  </a:lnTo>
                  <a:cubicBezTo>
                    <a:pt x="1292" y="788"/>
                    <a:pt x="662" y="1071"/>
                    <a:pt x="1" y="1166"/>
                  </a:cubicBezTo>
                  <a:lnTo>
                    <a:pt x="1" y="5419"/>
                  </a:lnTo>
                  <a:cubicBezTo>
                    <a:pt x="662" y="5482"/>
                    <a:pt x="1292" y="5766"/>
                    <a:pt x="1765" y="6238"/>
                  </a:cubicBezTo>
                  <a:lnTo>
                    <a:pt x="2080" y="6553"/>
                  </a:lnTo>
                  <a:lnTo>
                    <a:pt x="208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66" name="Google Shape;6466;p71"/>
          <p:cNvGrpSpPr/>
          <p:nvPr/>
        </p:nvGrpSpPr>
        <p:grpSpPr>
          <a:xfrm>
            <a:off x="5318479" y="3331102"/>
            <a:ext cx="351024" cy="350079"/>
            <a:chOff x="3859600" y="3591950"/>
            <a:chExt cx="296975" cy="296175"/>
          </a:xfrm>
        </p:grpSpPr>
        <p:sp>
          <p:nvSpPr>
            <p:cNvPr id="6467" name="Google Shape;6467;p71"/>
            <p:cNvSpPr/>
            <p:nvPr/>
          </p:nvSpPr>
          <p:spPr>
            <a:xfrm>
              <a:off x="4034450" y="3766000"/>
              <a:ext cx="122125" cy="122125"/>
            </a:xfrm>
            <a:custGeom>
              <a:avLst/>
              <a:gdLst/>
              <a:ahLst/>
              <a:cxnLst/>
              <a:rect l="l" t="t" r="r" b="b"/>
              <a:pathLst>
                <a:path w="4885" h="4885" extrusionOk="0">
                  <a:moveTo>
                    <a:pt x="2395" y="1324"/>
                  </a:moveTo>
                  <a:cubicBezTo>
                    <a:pt x="2616" y="1324"/>
                    <a:pt x="2773" y="1482"/>
                    <a:pt x="2773" y="1702"/>
                  </a:cubicBezTo>
                  <a:lnTo>
                    <a:pt x="2773" y="2049"/>
                  </a:lnTo>
                  <a:lnTo>
                    <a:pt x="3120" y="2049"/>
                  </a:lnTo>
                  <a:cubicBezTo>
                    <a:pt x="3309" y="2049"/>
                    <a:pt x="3466" y="2206"/>
                    <a:pt x="3466" y="2395"/>
                  </a:cubicBezTo>
                  <a:cubicBezTo>
                    <a:pt x="3466" y="2584"/>
                    <a:pt x="3309" y="2742"/>
                    <a:pt x="3120" y="2742"/>
                  </a:cubicBezTo>
                  <a:lnTo>
                    <a:pt x="2395" y="2742"/>
                  </a:lnTo>
                  <a:cubicBezTo>
                    <a:pt x="2206" y="2742"/>
                    <a:pt x="2049" y="2584"/>
                    <a:pt x="2049" y="2395"/>
                  </a:cubicBezTo>
                  <a:lnTo>
                    <a:pt x="2049" y="1702"/>
                  </a:lnTo>
                  <a:cubicBezTo>
                    <a:pt x="2049" y="1482"/>
                    <a:pt x="2206" y="1324"/>
                    <a:pt x="2395" y="1324"/>
                  </a:cubicBezTo>
                  <a:close/>
                  <a:moveTo>
                    <a:pt x="2458" y="1"/>
                  </a:moveTo>
                  <a:cubicBezTo>
                    <a:pt x="1104" y="1"/>
                    <a:pt x="1" y="1103"/>
                    <a:pt x="1" y="2427"/>
                  </a:cubicBezTo>
                  <a:cubicBezTo>
                    <a:pt x="1" y="3781"/>
                    <a:pt x="1104" y="4884"/>
                    <a:pt x="2458" y="4884"/>
                  </a:cubicBezTo>
                  <a:cubicBezTo>
                    <a:pt x="3782" y="4884"/>
                    <a:pt x="4884" y="3781"/>
                    <a:pt x="4884" y="2427"/>
                  </a:cubicBezTo>
                  <a:cubicBezTo>
                    <a:pt x="4853" y="1072"/>
                    <a:pt x="3782" y="1"/>
                    <a:pt x="245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8" name="Google Shape;6468;p71"/>
            <p:cNvSpPr/>
            <p:nvPr/>
          </p:nvSpPr>
          <p:spPr>
            <a:xfrm>
              <a:off x="3860400" y="3679375"/>
              <a:ext cx="260725" cy="173300"/>
            </a:xfrm>
            <a:custGeom>
              <a:avLst/>
              <a:gdLst/>
              <a:ahLst/>
              <a:cxnLst/>
              <a:rect l="l" t="t" r="r" b="b"/>
              <a:pathLst>
                <a:path w="10429" h="6932" extrusionOk="0">
                  <a:moveTo>
                    <a:pt x="2426" y="662"/>
                  </a:moveTo>
                  <a:cubicBezTo>
                    <a:pt x="2647" y="662"/>
                    <a:pt x="2804" y="819"/>
                    <a:pt x="2804" y="1008"/>
                  </a:cubicBezTo>
                  <a:cubicBezTo>
                    <a:pt x="2804" y="1197"/>
                    <a:pt x="2647" y="1355"/>
                    <a:pt x="2426" y="1355"/>
                  </a:cubicBezTo>
                  <a:lnTo>
                    <a:pt x="1733" y="1355"/>
                  </a:lnTo>
                  <a:cubicBezTo>
                    <a:pt x="1544" y="1355"/>
                    <a:pt x="1387" y="1197"/>
                    <a:pt x="1387" y="1008"/>
                  </a:cubicBezTo>
                  <a:cubicBezTo>
                    <a:pt x="1387" y="819"/>
                    <a:pt x="1544" y="662"/>
                    <a:pt x="1733" y="662"/>
                  </a:cubicBezTo>
                  <a:close/>
                  <a:moveTo>
                    <a:pt x="4537" y="662"/>
                  </a:moveTo>
                  <a:cubicBezTo>
                    <a:pt x="4726" y="662"/>
                    <a:pt x="4884" y="819"/>
                    <a:pt x="4884" y="1008"/>
                  </a:cubicBezTo>
                  <a:cubicBezTo>
                    <a:pt x="4884" y="1197"/>
                    <a:pt x="4695" y="1355"/>
                    <a:pt x="4537" y="1355"/>
                  </a:cubicBezTo>
                  <a:lnTo>
                    <a:pt x="3812" y="1355"/>
                  </a:lnTo>
                  <a:cubicBezTo>
                    <a:pt x="3623" y="1355"/>
                    <a:pt x="3466" y="1197"/>
                    <a:pt x="3466" y="1008"/>
                  </a:cubicBezTo>
                  <a:cubicBezTo>
                    <a:pt x="3466" y="819"/>
                    <a:pt x="3623" y="662"/>
                    <a:pt x="3812" y="662"/>
                  </a:cubicBezTo>
                  <a:close/>
                  <a:moveTo>
                    <a:pt x="6648" y="662"/>
                  </a:moveTo>
                  <a:cubicBezTo>
                    <a:pt x="6837" y="662"/>
                    <a:pt x="6994" y="819"/>
                    <a:pt x="6994" y="1008"/>
                  </a:cubicBezTo>
                  <a:cubicBezTo>
                    <a:pt x="6994" y="1197"/>
                    <a:pt x="6837" y="1355"/>
                    <a:pt x="6648" y="1355"/>
                  </a:cubicBezTo>
                  <a:lnTo>
                    <a:pt x="5955" y="1355"/>
                  </a:lnTo>
                  <a:cubicBezTo>
                    <a:pt x="5734" y="1355"/>
                    <a:pt x="5577" y="1197"/>
                    <a:pt x="5577" y="1008"/>
                  </a:cubicBezTo>
                  <a:cubicBezTo>
                    <a:pt x="5577" y="819"/>
                    <a:pt x="5734" y="662"/>
                    <a:pt x="5955" y="662"/>
                  </a:cubicBezTo>
                  <a:close/>
                  <a:moveTo>
                    <a:pt x="8727" y="662"/>
                  </a:moveTo>
                  <a:cubicBezTo>
                    <a:pt x="8948" y="662"/>
                    <a:pt x="9105" y="819"/>
                    <a:pt x="9105" y="1008"/>
                  </a:cubicBezTo>
                  <a:cubicBezTo>
                    <a:pt x="9105" y="1197"/>
                    <a:pt x="8948" y="1355"/>
                    <a:pt x="8727" y="1355"/>
                  </a:cubicBezTo>
                  <a:lnTo>
                    <a:pt x="8034" y="1355"/>
                  </a:lnTo>
                  <a:cubicBezTo>
                    <a:pt x="7845" y="1355"/>
                    <a:pt x="7688" y="1197"/>
                    <a:pt x="7688" y="1008"/>
                  </a:cubicBezTo>
                  <a:cubicBezTo>
                    <a:pt x="7688" y="819"/>
                    <a:pt x="7845" y="662"/>
                    <a:pt x="8034" y="662"/>
                  </a:cubicBezTo>
                  <a:close/>
                  <a:moveTo>
                    <a:pt x="2426" y="2080"/>
                  </a:moveTo>
                  <a:cubicBezTo>
                    <a:pt x="2647" y="2080"/>
                    <a:pt x="2804" y="2237"/>
                    <a:pt x="2804" y="2426"/>
                  </a:cubicBezTo>
                  <a:cubicBezTo>
                    <a:pt x="2804" y="2647"/>
                    <a:pt x="2647" y="2773"/>
                    <a:pt x="2426" y="2773"/>
                  </a:cubicBezTo>
                  <a:lnTo>
                    <a:pt x="1733" y="2773"/>
                  </a:lnTo>
                  <a:cubicBezTo>
                    <a:pt x="1544" y="2773"/>
                    <a:pt x="1387" y="2647"/>
                    <a:pt x="1387" y="2426"/>
                  </a:cubicBezTo>
                  <a:cubicBezTo>
                    <a:pt x="1387" y="2206"/>
                    <a:pt x="1544" y="2080"/>
                    <a:pt x="1733" y="2080"/>
                  </a:cubicBezTo>
                  <a:close/>
                  <a:moveTo>
                    <a:pt x="4537" y="2080"/>
                  </a:moveTo>
                  <a:cubicBezTo>
                    <a:pt x="4726" y="2080"/>
                    <a:pt x="4884" y="2237"/>
                    <a:pt x="4884" y="2426"/>
                  </a:cubicBezTo>
                  <a:cubicBezTo>
                    <a:pt x="4884" y="2647"/>
                    <a:pt x="4695" y="2773"/>
                    <a:pt x="4537" y="2773"/>
                  </a:cubicBezTo>
                  <a:lnTo>
                    <a:pt x="3812" y="2773"/>
                  </a:lnTo>
                  <a:cubicBezTo>
                    <a:pt x="3623" y="2773"/>
                    <a:pt x="3466" y="2647"/>
                    <a:pt x="3466" y="2426"/>
                  </a:cubicBezTo>
                  <a:cubicBezTo>
                    <a:pt x="3466" y="2206"/>
                    <a:pt x="3623" y="2080"/>
                    <a:pt x="3812" y="2080"/>
                  </a:cubicBezTo>
                  <a:close/>
                  <a:moveTo>
                    <a:pt x="6648" y="2080"/>
                  </a:moveTo>
                  <a:cubicBezTo>
                    <a:pt x="6837" y="2080"/>
                    <a:pt x="6994" y="2237"/>
                    <a:pt x="6994" y="2426"/>
                  </a:cubicBezTo>
                  <a:cubicBezTo>
                    <a:pt x="6994" y="2647"/>
                    <a:pt x="6837" y="2773"/>
                    <a:pt x="6648" y="2773"/>
                  </a:cubicBezTo>
                  <a:lnTo>
                    <a:pt x="5955" y="2773"/>
                  </a:lnTo>
                  <a:cubicBezTo>
                    <a:pt x="5734" y="2773"/>
                    <a:pt x="5577" y="2647"/>
                    <a:pt x="5577" y="2426"/>
                  </a:cubicBezTo>
                  <a:cubicBezTo>
                    <a:pt x="5577" y="2206"/>
                    <a:pt x="5734" y="2080"/>
                    <a:pt x="5955" y="2080"/>
                  </a:cubicBezTo>
                  <a:close/>
                  <a:moveTo>
                    <a:pt x="8727" y="2080"/>
                  </a:moveTo>
                  <a:cubicBezTo>
                    <a:pt x="8948" y="2080"/>
                    <a:pt x="9105" y="2237"/>
                    <a:pt x="9105" y="2426"/>
                  </a:cubicBezTo>
                  <a:cubicBezTo>
                    <a:pt x="9105" y="2647"/>
                    <a:pt x="8948" y="2773"/>
                    <a:pt x="8727" y="2773"/>
                  </a:cubicBezTo>
                  <a:lnTo>
                    <a:pt x="8034" y="2773"/>
                  </a:lnTo>
                  <a:cubicBezTo>
                    <a:pt x="7845" y="2773"/>
                    <a:pt x="7688" y="2647"/>
                    <a:pt x="7688" y="2426"/>
                  </a:cubicBezTo>
                  <a:cubicBezTo>
                    <a:pt x="7688" y="2206"/>
                    <a:pt x="7845" y="2080"/>
                    <a:pt x="8034" y="2080"/>
                  </a:cubicBezTo>
                  <a:close/>
                  <a:moveTo>
                    <a:pt x="2426" y="3466"/>
                  </a:moveTo>
                  <a:cubicBezTo>
                    <a:pt x="2647" y="3466"/>
                    <a:pt x="2804" y="3623"/>
                    <a:pt x="2804" y="3812"/>
                  </a:cubicBezTo>
                  <a:cubicBezTo>
                    <a:pt x="2804" y="4001"/>
                    <a:pt x="2647" y="4159"/>
                    <a:pt x="2426" y="4159"/>
                  </a:cubicBezTo>
                  <a:lnTo>
                    <a:pt x="1733" y="4159"/>
                  </a:lnTo>
                  <a:cubicBezTo>
                    <a:pt x="1544" y="4159"/>
                    <a:pt x="1387" y="4001"/>
                    <a:pt x="1387" y="3812"/>
                  </a:cubicBezTo>
                  <a:cubicBezTo>
                    <a:pt x="1387" y="3623"/>
                    <a:pt x="1544" y="3466"/>
                    <a:pt x="1733" y="3466"/>
                  </a:cubicBezTo>
                  <a:close/>
                  <a:moveTo>
                    <a:pt x="4537" y="3466"/>
                  </a:moveTo>
                  <a:cubicBezTo>
                    <a:pt x="4726" y="3466"/>
                    <a:pt x="4884" y="3623"/>
                    <a:pt x="4884" y="3812"/>
                  </a:cubicBezTo>
                  <a:cubicBezTo>
                    <a:pt x="4884" y="4001"/>
                    <a:pt x="4695" y="4159"/>
                    <a:pt x="4537" y="4159"/>
                  </a:cubicBezTo>
                  <a:lnTo>
                    <a:pt x="3812" y="4159"/>
                  </a:lnTo>
                  <a:cubicBezTo>
                    <a:pt x="3623" y="4159"/>
                    <a:pt x="3466" y="4001"/>
                    <a:pt x="3466" y="3812"/>
                  </a:cubicBezTo>
                  <a:cubicBezTo>
                    <a:pt x="3466" y="3623"/>
                    <a:pt x="3623" y="3466"/>
                    <a:pt x="3812" y="3466"/>
                  </a:cubicBezTo>
                  <a:close/>
                  <a:moveTo>
                    <a:pt x="6648" y="3466"/>
                  </a:moveTo>
                  <a:cubicBezTo>
                    <a:pt x="6837" y="3466"/>
                    <a:pt x="6994" y="3623"/>
                    <a:pt x="6994" y="3812"/>
                  </a:cubicBezTo>
                  <a:cubicBezTo>
                    <a:pt x="6994" y="4001"/>
                    <a:pt x="6837" y="4159"/>
                    <a:pt x="6648" y="4159"/>
                  </a:cubicBezTo>
                  <a:lnTo>
                    <a:pt x="5955" y="4159"/>
                  </a:lnTo>
                  <a:cubicBezTo>
                    <a:pt x="5734" y="4159"/>
                    <a:pt x="5577" y="4001"/>
                    <a:pt x="5577" y="3812"/>
                  </a:cubicBezTo>
                  <a:cubicBezTo>
                    <a:pt x="5577" y="3623"/>
                    <a:pt x="5734" y="3466"/>
                    <a:pt x="5955" y="3466"/>
                  </a:cubicBezTo>
                  <a:close/>
                  <a:moveTo>
                    <a:pt x="2426" y="4852"/>
                  </a:moveTo>
                  <a:cubicBezTo>
                    <a:pt x="2647" y="4852"/>
                    <a:pt x="2804" y="5010"/>
                    <a:pt x="2804" y="5199"/>
                  </a:cubicBezTo>
                  <a:cubicBezTo>
                    <a:pt x="2804" y="5388"/>
                    <a:pt x="2647" y="5545"/>
                    <a:pt x="2426" y="5545"/>
                  </a:cubicBezTo>
                  <a:lnTo>
                    <a:pt x="1733" y="5545"/>
                  </a:lnTo>
                  <a:cubicBezTo>
                    <a:pt x="1544" y="5545"/>
                    <a:pt x="1387" y="5388"/>
                    <a:pt x="1387" y="5199"/>
                  </a:cubicBezTo>
                  <a:cubicBezTo>
                    <a:pt x="1387" y="5010"/>
                    <a:pt x="1544" y="4852"/>
                    <a:pt x="1733" y="4852"/>
                  </a:cubicBezTo>
                  <a:close/>
                  <a:moveTo>
                    <a:pt x="4537" y="4852"/>
                  </a:moveTo>
                  <a:cubicBezTo>
                    <a:pt x="4726" y="4852"/>
                    <a:pt x="4884" y="5010"/>
                    <a:pt x="4884" y="5199"/>
                  </a:cubicBezTo>
                  <a:cubicBezTo>
                    <a:pt x="4884" y="5388"/>
                    <a:pt x="4695" y="5545"/>
                    <a:pt x="4537" y="5545"/>
                  </a:cubicBezTo>
                  <a:lnTo>
                    <a:pt x="3812" y="5545"/>
                  </a:lnTo>
                  <a:cubicBezTo>
                    <a:pt x="3623" y="5545"/>
                    <a:pt x="3466" y="5388"/>
                    <a:pt x="3466" y="5199"/>
                  </a:cubicBezTo>
                  <a:cubicBezTo>
                    <a:pt x="3466" y="5010"/>
                    <a:pt x="3623" y="4852"/>
                    <a:pt x="3812" y="4852"/>
                  </a:cubicBezTo>
                  <a:close/>
                  <a:moveTo>
                    <a:pt x="0" y="0"/>
                  </a:moveTo>
                  <a:lnTo>
                    <a:pt x="0" y="5892"/>
                  </a:lnTo>
                  <a:cubicBezTo>
                    <a:pt x="0" y="6459"/>
                    <a:pt x="473" y="6931"/>
                    <a:pt x="1071" y="6931"/>
                  </a:cubicBezTo>
                  <a:lnTo>
                    <a:pt x="6490" y="6931"/>
                  </a:lnTo>
                  <a:cubicBezTo>
                    <a:pt x="6364" y="6616"/>
                    <a:pt x="6301" y="6270"/>
                    <a:pt x="6301" y="5892"/>
                  </a:cubicBezTo>
                  <a:cubicBezTo>
                    <a:pt x="6301" y="5797"/>
                    <a:pt x="6333" y="5671"/>
                    <a:pt x="6333" y="5545"/>
                  </a:cubicBezTo>
                  <a:lnTo>
                    <a:pt x="5955" y="5545"/>
                  </a:lnTo>
                  <a:cubicBezTo>
                    <a:pt x="5734" y="5545"/>
                    <a:pt x="5577" y="5388"/>
                    <a:pt x="5577" y="5199"/>
                  </a:cubicBezTo>
                  <a:cubicBezTo>
                    <a:pt x="5577" y="5010"/>
                    <a:pt x="5734" y="4852"/>
                    <a:pt x="5955" y="4852"/>
                  </a:cubicBezTo>
                  <a:lnTo>
                    <a:pt x="6490" y="4852"/>
                  </a:lnTo>
                  <a:cubicBezTo>
                    <a:pt x="6931" y="3623"/>
                    <a:pt x="8066" y="2741"/>
                    <a:pt x="9420" y="2741"/>
                  </a:cubicBezTo>
                  <a:cubicBezTo>
                    <a:pt x="9767" y="2741"/>
                    <a:pt x="10113" y="2836"/>
                    <a:pt x="10428" y="2962"/>
                  </a:cubicBezTo>
                  <a:lnTo>
                    <a:pt x="1042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9" name="Google Shape;6469;p71"/>
            <p:cNvSpPr/>
            <p:nvPr/>
          </p:nvSpPr>
          <p:spPr>
            <a:xfrm>
              <a:off x="3859600" y="3591950"/>
              <a:ext cx="261525" cy="70900"/>
            </a:xfrm>
            <a:custGeom>
              <a:avLst/>
              <a:gdLst/>
              <a:ahLst/>
              <a:cxnLst/>
              <a:rect l="l" t="t" r="r" b="b"/>
              <a:pathLst>
                <a:path w="10461" h="2836" extrusionOk="0">
                  <a:moveTo>
                    <a:pt x="1734" y="0"/>
                  </a:moveTo>
                  <a:cubicBezTo>
                    <a:pt x="1513" y="0"/>
                    <a:pt x="1356" y="158"/>
                    <a:pt x="1356" y="347"/>
                  </a:cubicBezTo>
                  <a:lnTo>
                    <a:pt x="1356" y="693"/>
                  </a:lnTo>
                  <a:lnTo>
                    <a:pt x="1009" y="693"/>
                  </a:lnTo>
                  <a:cubicBezTo>
                    <a:pt x="410" y="693"/>
                    <a:pt x="1" y="1166"/>
                    <a:pt x="1" y="1733"/>
                  </a:cubicBezTo>
                  <a:lnTo>
                    <a:pt x="1" y="2836"/>
                  </a:lnTo>
                  <a:lnTo>
                    <a:pt x="10429" y="2836"/>
                  </a:lnTo>
                  <a:lnTo>
                    <a:pt x="10429" y="1733"/>
                  </a:lnTo>
                  <a:lnTo>
                    <a:pt x="10460" y="1733"/>
                  </a:lnTo>
                  <a:cubicBezTo>
                    <a:pt x="10460" y="1134"/>
                    <a:pt x="9988" y="693"/>
                    <a:pt x="9421" y="693"/>
                  </a:cubicBezTo>
                  <a:lnTo>
                    <a:pt x="9074" y="693"/>
                  </a:lnTo>
                  <a:lnTo>
                    <a:pt x="9074" y="347"/>
                  </a:lnTo>
                  <a:cubicBezTo>
                    <a:pt x="9074" y="158"/>
                    <a:pt x="8917" y="0"/>
                    <a:pt x="8728" y="0"/>
                  </a:cubicBezTo>
                  <a:cubicBezTo>
                    <a:pt x="8539" y="0"/>
                    <a:pt x="8381" y="158"/>
                    <a:pt x="8381" y="347"/>
                  </a:cubicBezTo>
                  <a:lnTo>
                    <a:pt x="8381" y="693"/>
                  </a:lnTo>
                  <a:lnTo>
                    <a:pt x="6995" y="693"/>
                  </a:lnTo>
                  <a:lnTo>
                    <a:pt x="6995" y="347"/>
                  </a:lnTo>
                  <a:cubicBezTo>
                    <a:pt x="6995" y="158"/>
                    <a:pt x="6837" y="0"/>
                    <a:pt x="6648" y="0"/>
                  </a:cubicBezTo>
                  <a:cubicBezTo>
                    <a:pt x="6459" y="0"/>
                    <a:pt x="6302" y="158"/>
                    <a:pt x="6302" y="347"/>
                  </a:cubicBezTo>
                  <a:lnTo>
                    <a:pt x="6302" y="693"/>
                  </a:lnTo>
                  <a:lnTo>
                    <a:pt x="4159" y="693"/>
                  </a:lnTo>
                  <a:lnTo>
                    <a:pt x="4159" y="347"/>
                  </a:lnTo>
                  <a:cubicBezTo>
                    <a:pt x="4159" y="158"/>
                    <a:pt x="4002" y="0"/>
                    <a:pt x="3813" y="0"/>
                  </a:cubicBezTo>
                  <a:cubicBezTo>
                    <a:pt x="3624" y="0"/>
                    <a:pt x="3466" y="158"/>
                    <a:pt x="3466" y="347"/>
                  </a:cubicBezTo>
                  <a:lnTo>
                    <a:pt x="3466" y="693"/>
                  </a:lnTo>
                  <a:lnTo>
                    <a:pt x="2080" y="693"/>
                  </a:lnTo>
                  <a:lnTo>
                    <a:pt x="2080" y="347"/>
                  </a:lnTo>
                  <a:cubicBezTo>
                    <a:pt x="2080" y="158"/>
                    <a:pt x="1923" y="0"/>
                    <a:pt x="173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70" name="Google Shape;6470;p71"/>
          <p:cNvGrpSpPr/>
          <p:nvPr/>
        </p:nvGrpSpPr>
        <p:grpSpPr>
          <a:xfrm>
            <a:off x="5318952" y="3807186"/>
            <a:ext cx="350079" cy="350079"/>
            <a:chOff x="3860400" y="3955025"/>
            <a:chExt cx="296175" cy="296175"/>
          </a:xfrm>
        </p:grpSpPr>
        <p:sp>
          <p:nvSpPr>
            <p:cNvPr id="6471" name="Google Shape;6471;p71"/>
            <p:cNvSpPr/>
            <p:nvPr/>
          </p:nvSpPr>
          <p:spPr>
            <a:xfrm>
              <a:off x="3973825" y="3955025"/>
              <a:ext cx="68525" cy="68550"/>
            </a:xfrm>
            <a:custGeom>
              <a:avLst/>
              <a:gdLst/>
              <a:ahLst/>
              <a:cxnLst/>
              <a:rect l="l" t="t" r="r" b="b"/>
              <a:pathLst>
                <a:path w="2741" h="2742" extrusionOk="0">
                  <a:moveTo>
                    <a:pt x="1355" y="1"/>
                  </a:moveTo>
                  <a:cubicBezTo>
                    <a:pt x="630" y="1"/>
                    <a:pt x="0" y="631"/>
                    <a:pt x="0" y="1387"/>
                  </a:cubicBezTo>
                  <a:cubicBezTo>
                    <a:pt x="0" y="2112"/>
                    <a:pt x="630" y="2742"/>
                    <a:pt x="1355" y="2742"/>
                  </a:cubicBezTo>
                  <a:cubicBezTo>
                    <a:pt x="2111" y="2742"/>
                    <a:pt x="2741" y="2112"/>
                    <a:pt x="2741" y="1387"/>
                  </a:cubicBezTo>
                  <a:cubicBezTo>
                    <a:pt x="2741" y="631"/>
                    <a:pt x="2142" y="1"/>
                    <a:pt x="135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2" name="Google Shape;6472;p71"/>
            <p:cNvSpPr/>
            <p:nvPr/>
          </p:nvSpPr>
          <p:spPr>
            <a:xfrm>
              <a:off x="3947025" y="4021975"/>
              <a:ext cx="122125" cy="71700"/>
            </a:xfrm>
            <a:custGeom>
              <a:avLst/>
              <a:gdLst/>
              <a:ahLst/>
              <a:cxnLst/>
              <a:rect l="l" t="t" r="r" b="b"/>
              <a:pathLst>
                <a:path w="4885" h="2868" extrusionOk="0">
                  <a:moveTo>
                    <a:pt x="820" y="1"/>
                  </a:moveTo>
                  <a:cubicBezTo>
                    <a:pt x="316" y="442"/>
                    <a:pt x="1" y="1104"/>
                    <a:pt x="1" y="1797"/>
                  </a:cubicBezTo>
                  <a:lnTo>
                    <a:pt x="1" y="2521"/>
                  </a:lnTo>
                  <a:cubicBezTo>
                    <a:pt x="1" y="2710"/>
                    <a:pt x="158" y="2868"/>
                    <a:pt x="347" y="2868"/>
                  </a:cubicBezTo>
                  <a:lnTo>
                    <a:pt x="4506" y="2868"/>
                  </a:lnTo>
                  <a:cubicBezTo>
                    <a:pt x="4727" y="2868"/>
                    <a:pt x="4884" y="2710"/>
                    <a:pt x="4884" y="2521"/>
                  </a:cubicBezTo>
                  <a:lnTo>
                    <a:pt x="4884" y="1860"/>
                  </a:lnTo>
                  <a:cubicBezTo>
                    <a:pt x="4884" y="1135"/>
                    <a:pt x="4569" y="473"/>
                    <a:pt x="4034" y="32"/>
                  </a:cubicBezTo>
                  <a:cubicBezTo>
                    <a:pt x="3655" y="473"/>
                    <a:pt x="3120" y="788"/>
                    <a:pt x="2427" y="788"/>
                  </a:cubicBezTo>
                  <a:cubicBezTo>
                    <a:pt x="1797" y="788"/>
                    <a:pt x="1198" y="473"/>
                    <a:pt x="82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3" name="Google Shape;6473;p71"/>
            <p:cNvSpPr/>
            <p:nvPr/>
          </p:nvSpPr>
          <p:spPr>
            <a:xfrm>
              <a:off x="4086450" y="4145650"/>
              <a:ext cx="70125" cy="104775"/>
            </a:xfrm>
            <a:custGeom>
              <a:avLst/>
              <a:gdLst/>
              <a:ahLst/>
              <a:cxnLst/>
              <a:rect l="l" t="t" r="r" b="b"/>
              <a:pathLst>
                <a:path w="2805" h="4191" extrusionOk="0">
                  <a:moveTo>
                    <a:pt x="0" y="0"/>
                  </a:moveTo>
                  <a:lnTo>
                    <a:pt x="0" y="4190"/>
                  </a:lnTo>
                  <a:lnTo>
                    <a:pt x="2458" y="4190"/>
                  </a:lnTo>
                  <a:cubicBezTo>
                    <a:pt x="2647" y="4190"/>
                    <a:pt x="2804" y="4033"/>
                    <a:pt x="2804" y="3844"/>
                  </a:cubicBezTo>
                  <a:lnTo>
                    <a:pt x="2804" y="315"/>
                  </a:lnTo>
                  <a:cubicBezTo>
                    <a:pt x="2773" y="158"/>
                    <a:pt x="2647" y="0"/>
                    <a:pt x="245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4" name="Google Shape;6474;p71"/>
            <p:cNvSpPr/>
            <p:nvPr/>
          </p:nvSpPr>
          <p:spPr>
            <a:xfrm>
              <a:off x="3860400" y="4180300"/>
              <a:ext cx="70125" cy="70125"/>
            </a:xfrm>
            <a:custGeom>
              <a:avLst/>
              <a:gdLst/>
              <a:ahLst/>
              <a:cxnLst/>
              <a:rect l="l" t="t" r="r" b="b"/>
              <a:pathLst>
                <a:path w="2805" h="2805" extrusionOk="0">
                  <a:moveTo>
                    <a:pt x="347" y="0"/>
                  </a:moveTo>
                  <a:cubicBezTo>
                    <a:pt x="158" y="0"/>
                    <a:pt x="0" y="189"/>
                    <a:pt x="0" y="347"/>
                  </a:cubicBezTo>
                  <a:lnTo>
                    <a:pt x="0" y="2458"/>
                  </a:lnTo>
                  <a:cubicBezTo>
                    <a:pt x="0" y="2678"/>
                    <a:pt x="158" y="2804"/>
                    <a:pt x="347" y="2804"/>
                  </a:cubicBezTo>
                  <a:lnTo>
                    <a:pt x="2804" y="2804"/>
                  </a:lnTo>
                  <a:lnTo>
                    <a:pt x="280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5" name="Google Shape;6475;p71"/>
            <p:cNvSpPr/>
            <p:nvPr/>
          </p:nvSpPr>
          <p:spPr>
            <a:xfrm>
              <a:off x="3947025" y="4111775"/>
              <a:ext cx="122125" cy="139425"/>
            </a:xfrm>
            <a:custGeom>
              <a:avLst/>
              <a:gdLst/>
              <a:ahLst/>
              <a:cxnLst/>
              <a:rect l="l" t="t" r="r" b="b"/>
              <a:pathLst>
                <a:path w="4885" h="5577" extrusionOk="0">
                  <a:moveTo>
                    <a:pt x="2466" y="1377"/>
                  </a:moveTo>
                  <a:cubicBezTo>
                    <a:pt x="2522" y="1377"/>
                    <a:pt x="2582" y="1392"/>
                    <a:pt x="2647" y="1418"/>
                  </a:cubicBezTo>
                  <a:cubicBezTo>
                    <a:pt x="2742" y="1450"/>
                    <a:pt x="2836" y="1607"/>
                    <a:pt x="2836" y="1733"/>
                  </a:cubicBezTo>
                  <a:lnTo>
                    <a:pt x="2836" y="3497"/>
                  </a:lnTo>
                  <a:lnTo>
                    <a:pt x="3183" y="3497"/>
                  </a:lnTo>
                  <a:cubicBezTo>
                    <a:pt x="3372" y="3497"/>
                    <a:pt x="3529" y="3655"/>
                    <a:pt x="3529" y="3844"/>
                  </a:cubicBezTo>
                  <a:cubicBezTo>
                    <a:pt x="3529" y="4033"/>
                    <a:pt x="3340" y="4159"/>
                    <a:pt x="3151" y="4159"/>
                  </a:cubicBezTo>
                  <a:lnTo>
                    <a:pt x="1765" y="4159"/>
                  </a:lnTo>
                  <a:cubicBezTo>
                    <a:pt x="1576" y="4159"/>
                    <a:pt x="1419" y="4002"/>
                    <a:pt x="1419" y="3812"/>
                  </a:cubicBezTo>
                  <a:cubicBezTo>
                    <a:pt x="1419" y="3623"/>
                    <a:pt x="1576" y="3466"/>
                    <a:pt x="1765" y="3466"/>
                  </a:cubicBezTo>
                  <a:lnTo>
                    <a:pt x="2112" y="3466"/>
                  </a:lnTo>
                  <a:lnTo>
                    <a:pt x="2112" y="2552"/>
                  </a:lnTo>
                  <a:lnTo>
                    <a:pt x="1986" y="2678"/>
                  </a:lnTo>
                  <a:cubicBezTo>
                    <a:pt x="1938" y="2726"/>
                    <a:pt x="1852" y="2749"/>
                    <a:pt x="1765" y="2749"/>
                  </a:cubicBezTo>
                  <a:cubicBezTo>
                    <a:pt x="1679" y="2749"/>
                    <a:pt x="1592" y="2726"/>
                    <a:pt x="1545" y="2678"/>
                  </a:cubicBezTo>
                  <a:cubicBezTo>
                    <a:pt x="1419" y="2552"/>
                    <a:pt x="1419" y="2300"/>
                    <a:pt x="1545" y="2206"/>
                  </a:cubicBezTo>
                  <a:lnTo>
                    <a:pt x="2238" y="1481"/>
                  </a:lnTo>
                  <a:cubicBezTo>
                    <a:pt x="2312" y="1407"/>
                    <a:pt x="2385" y="1377"/>
                    <a:pt x="2466" y="1377"/>
                  </a:cubicBezTo>
                  <a:close/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5577"/>
                  </a:lnTo>
                  <a:lnTo>
                    <a:pt x="4853" y="5577"/>
                  </a:lnTo>
                  <a:cubicBezTo>
                    <a:pt x="4884" y="3245"/>
                    <a:pt x="4884" y="2678"/>
                    <a:pt x="4884" y="347"/>
                  </a:cubicBezTo>
                  <a:cubicBezTo>
                    <a:pt x="4884" y="158"/>
                    <a:pt x="4727" y="0"/>
                    <a:pt x="453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76" name="Google Shape;6476;p71"/>
          <p:cNvGrpSpPr/>
          <p:nvPr/>
        </p:nvGrpSpPr>
        <p:grpSpPr>
          <a:xfrm>
            <a:off x="7534167" y="2883584"/>
            <a:ext cx="355664" cy="349133"/>
            <a:chOff x="5716825" y="3235950"/>
            <a:chExt cx="300900" cy="295375"/>
          </a:xfrm>
        </p:grpSpPr>
        <p:sp>
          <p:nvSpPr>
            <p:cNvPr id="6477" name="Google Shape;6477;p71"/>
            <p:cNvSpPr/>
            <p:nvPr/>
          </p:nvSpPr>
          <p:spPr>
            <a:xfrm>
              <a:off x="5716825" y="3309975"/>
              <a:ext cx="137075" cy="146525"/>
            </a:xfrm>
            <a:custGeom>
              <a:avLst/>
              <a:gdLst/>
              <a:ahLst/>
              <a:cxnLst/>
              <a:rect l="l" t="t" r="r" b="b"/>
              <a:pathLst>
                <a:path w="5483" h="5861" extrusionOk="0">
                  <a:moveTo>
                    <a:pt x="2584" y="1"/>
                  </a:moveTo>
                  <a:lnTo>
                    <a:pt x="410" y="2206"/>
                  </a:lnTo>
                  <a:cubicBezTo>
                    <a:pt x="1" y="2615"/>
                    <a:pt x="1" y="3277"/>
                    <a:pt x="410" y="3655"/>
                  </a:cubicBezTo>
                  <a:lnTo>
                    <a:pt x="2584" y="5860"/>
                  </a:lnTo>
                  <a:lnTo>
                    <a:pt x="3781" y="4632"/>
                  </a:lnTo>
                  <a:cubicBezTo>
                    <a:pt x="3844" y="4584"/>
                    <a:pt x="3939" y="4561"/>
                    <a:pt x="4029" y="4561"/>
                  </a:cubicBezTo>
                  <a:cubicBezTo>
                    <a:pt x="4120" y="4561"/>
                    <a:pt x="4206" y="4584"/>
                    <a:pt x="4254" y="4632"/>
                  </a:cubicBezTo>
                  <a:lnTo>
                    <a:pt x="4726" y="5104"/>
                  </a:lnTo>
                  <a:cubicBezTo>
                    <a:pt x="4789" y="5167"/>
                    <a:pt x="4884" y="5199"/>
                    <a:pt x="4974" y="5199"/>
                  </a:cubicBezTo>
                  <a:cubicBezTo>
                    <a:pt x="5065" y="5199"/>
                    <a:pt x="5152" y="5167"/>
                    <a:pt x="5199" y="5104"/>
                  </a:cubicBezTo>
                  <a:cubicBezTo>
                    <a:pt x="5325" y="5010"/>
                    <a:pt x="5325" y="4758"/>
                    <a:pt x="5199" y="4632"/>
                  </a:cubicBezTo>
                  <a:lnTo>
                    <a:pt x="4726" y="4159"/>
                  </a:lnTo>
                  <a:cubicBezTo>
                    <a:pt x="4632" y="4065"/>
                    <a:pt x="4632" y="3813"/>
                    <a:pt x="4726" y="3687"/>
                  </a:cubicBezTo>
                  <a:lnTo>
                    <a:pt x="5482" y="2962"/>
                  </a:lnTo>
                  <a:lnTo>
                    <a:pt x="5010" y="2489"/>
                  </a:lnTo>
                  <a:lnTo>
                    <a:pt x="4789" y="2710"/>
                  </a:lnTo>
                  <a:cubicBezTo>
                    <a:pt x="4584" y="2915"/>
                    <a:pt x="4317" y="3017"/>
                    <a:pt x="4049" y="3017"/>
                  </a:cubicBezTo>
                  <a:cubicBezTo>
                    <a:pt x="3781" y="3017"/>
                    <a:pt x="3513" y="2915"/>
                    <a:pt x="3309" y="2710"/>
                  </a:cubicBezTo>
                  <a:cubicBezTo>
                    <a:pt x="2930" y="2332"/>
                    <a:pt x="2930" y="1670"/>
                    <a:pt x="3309" y="1261"/>
                  </a:cubicBezTo>
                  <a:lnTo>
                    <a:pt x="3561" y="1040"/>
                  </a:lnTo>
                  <a:lnTo>
                    <a:pt x="258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8" name="Google Shape;6478;p71"/>
            <p:cNvSpPr/>
            <p:nvPr/>
          </p:nvSpPr>
          <p:spPr>
            <a:xfrm>
              <a:off x="5794025" y="3235950"/>
              <a:ext cx="145725" cy="133900"/>
            </a:xfrm>
            <a:custGeom>
              <a:avLst/>
              <a:gdLst/>
              <a:ahLst/>
              <a:cxnLst/>
              <a:rect l="l" t="t" r="r" b="b"/>
              <a:pathLst>
                <a:path w="5829" h="5356" extrusionOk="0">
                  <a:moveTo>
                    <a:pt x="2926" y="0"/>
                  </a:moveTo>
                  <a:cubicBezTo>
                    <a:pt x="2662" y="0"/>
                    <a:pt x="2394" y="95"/>
                    <a:pt x="2205" y="284"/>
                  </a:cubicBezTo>
                  <a:lnTo>
                    <a:pt x="0" y="2457"/>
                  </a:lnTo>
                  <a:lnTo>
                    <a:pt x="1229" y="3686"/>
                  </a:lnTo>
                  <a:cubicBezTo>
                    <a:pt x="1323" y="3781"/>
                    <a:pt x="1323" y="4033"/>
                    <a:pt x="1229" y="4127"/>
                  </a:cubicBezTo>
                  <a:lnTo>
                    <a:pt x="725" y="4600"/>
                  </a:lnTo>
                  <a:cubicBezTo>
                    <a:pt x="630" y="4726"/>
                    <a:pt x="630" y="4978"/>
                    <a:pt x="725" y="5072"/>
                  </a:cubicBezTo>
                  <a:cubicBezTo>
                    <a:pt x="788" y="5135"/>
                    <a:pt x="882" y="5167"/>
                    <a:pt x="977" y="5167"/>
                  </a:cubicBezTo>
                  <a:cubicBezTo>
                    <a:pt x="1071" y="5167"/>
                    <a:pt x="1166" y="5135"/>
                    <a:pt x="1229" y="5072"/>
                  </a:cubicBezTo>
                  <a:lnTo>
                    <a:pt x="1701" y="4600"/>
                  </a:lnTo>
                  <a:cubicBezTo>
                    <a:pt x="1749" y="4553"/>
                    <a:pt x="1835" y="4529"/>
                    <a:pt x="1926" y="4529"/>
                  </a:cubicBezTo>
                  <a:cubicBezTo>
                    <a:pt x="2016" y="4529"/>
                    <a:pt x="2111" y="4553"/>
                    <a:pt x="2174" y="4600"/>
                  </a:cubicBezTo>
                  <a:lnTo>
                    <a:pt x="2898" y="5356"/>
                  </a:lnTo>
                  <a:lnTo>
                    <a:pt x="3371" y="4883"/>
                  </a:lnTo>
                  <a:lnTo>
                    <a:pt x="3151" y="4663"/>
                  </a:lnTo>
                  <a:cubicBezTo>
                    <a:pt x="2741" y="4253"/>
                    <a:pt x="2741" y="3592"/>
                    <a:pt x="3151" y="3214"/>
                  </a:cubicBezTo>
                  <a:cubicBezTo>
                    <a:pt x="3340" y="3009"/>
                    <a:pt x="3607" y="2906"/>
                    <a:pt x="3875" y="2906"/>
                  </a:cubicBezTo>
                  <a:cubicBezTo>
                    <a:pt x="4143" y="2906"/>
                    <a:pt x="4411" y="3009"/>
                    <a:pt x="4600" y="3214"/>
                  </a:cubicBezTo>
                  <a:lnTo>
                    <a:pt x="4852" y="3434"/>
                  </a:lnTo>
                  <a:lnTo>
                    <a:pt x="5828" y="2457"/>
                  </a:lnTo>
                  <a:lnTo>
                    <a:pt x="3623" y="284"/>
                  </a:lnTo>
                  <a:cubicBezTo>
                    <a:pt x="3450" y="95"/>
                    <a:pt x="3190" y="0"/>
                    <a:pt x="292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9" name="Google Shape;6479;p71"/>
            <p:cNvSpPr/>
            <p:nvPr/>
          </p:nvSpPr>
          <p:spPr>
            <a:xfrm>
              <a:off x="5880650" y="3309975"/>
              <a:ext cx="137075" cy="145725"/>
            </a:xfrm>
            <a:custGeom>
              <a:avLst/>
              <a:gdLst/>
              <a:ahLst/>
              <a:cxnLst/>
              <a:rect l="l" t="t" r="r" b="b"/>
              <a:pathLst>
                <a:path w="5483" h="5829" extrusionOk="0">
                  <a:moveTo>
                    <a:pt x="2899" y="1"/>
                  </a:moveTo>
                  <a:lnTo>
                    <a:pt x="1702" y="1229"/>
                  </a:lnTo>
                  <a:cubicBezTo>
                    <a:pt x="1639" y="1292"/>
                    <a:pt x="1544" y="1324"/>
                    <a:pt x="1450" y="1324"/>
                  </a:cubicBezTo>
                  <a:cubicBezTo>
                    <a:pt x="1355" y="1324"/>
                    <a:pt x="1261" y="1292"/>
                    <a:pt x="1198" y="1229"/>
                  </a:cubicBezTo>
                  <a:lnTo>
                    <a:pt x="725" y="757"/>
                  </a:lnTo>
                  <a:cubicBezTo>
                    <a:pt x="678" y="694"/>
                    <a:pt x="591" y="662"/>
                    <a:pt x="501" y="662"/>
                  </a:cubicBezTo>
                  <a:cubicBezTo>
                    <a:pt x="410" y="662"/>
                    <a:pt x="316" y="694"/>
                    <a:pt x="253" y="757"/>
                  </a:cubicBezTo>
                  <a:cubicBezTo>
                    <a:pt x="158" y="883"/>
                    <a:pt x="158" y="1103"/>
                    <a:pt x="253" y="1229"/>
                  </a:cubicBezTo>
                  <a:lnTo>
                    <a:pt x="725" y="1702"/>
                  </a:lnTo>
                  <a:cubicBezTo>
                    <a:pt x="851" y="1828"/>
                    <a:pt x="851" y="2048"/>
                    <a:pt x="725" y="2174"/>
                  </a:cubicBezTo>
                  <a:lnTo>
                    <a:pt x="1" y="2899"/>
                  </a:lnTo>
                  <a:lnTo>
                    <a:pt x="473" y="3372"/>
                  </a:lnTo>
                  <a:lnTo>
                    <a:pt x="694" y="3151"/>
                  </a:lnTo>
                  <a:cubicBezTo>
                    <a:pt x="898" y="2946"/>
                    <a:pt x="1166" y="2844"/>
                    <a:pt x="1434" y="2844"/>
                  </a:cubicBezTo>
                  <a:cubicBezTo>
                    <a:pt x="1702" y="2844"/>
                    <a:pt x="1970" y="2946"/>
                    <a:pt x="2174" y="3151"/>
                  </a:cubicBezTo>
                  <a:cubicBezTo>
                    <a:pt x="2552" y="3529"/>
                    <a:pt x="2552" y="4222"/>
                    <a:pt x="2174" y="4600"/>
                  </a:cubicBezTo>
                  <a:lnTo>
                    <a:pt x="1922" y="4852"/>
                  </a:lnTo>
                  <a:lnTo>
                    <a:pt x="2899" y="5829"/>
                  </a:lnTo>
                  <a:lnTo>
                    <a:pt x="5073" y="3655"/>
                  </a:lnTo>
                  <a:cubicBezTo>
                    <a:pt x="5482" y="3277"/>
                    <a:pt x="5482" y="2615"/>
                    <a:pt x="5073" y="2206"/>
                  </a:cubicBezTo>
                  <a:lnTo>
                    <a:pt x="289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0" name="Google Shape;6480;p71"/>
            <p:cNvSpPr/>
            <p:nvPr/>
          </p:nvSpPr>
          <p:spPr>
            <a:xfrm>
              <a:off x="5794025" y="3396625"/>
              <a:ext cx="147300" cy="134700"/>
            </a:xfrm>
            <a:custGeom>
              <a:avLst/>
              <a:gdLst/>
              <a:ahLst/>
              <a:cxnLst/>
              <a:rect l="l" t="t" r="r" b="b"/>
              <a:pathLst>
                <a:path w="5892" h="5388" extrusionOk="0">
                  <a:moveTo>
                    <a:pt x="2993" y="0"/>
                  </a:moveTo>
                  <a:lnTo>
                    <a:pt x="2520" y="473"/>
                  </a:lnTo>
                  <a:lnTo>
                    <a:pt x="2741" y="725"/>
                  </a:lnTo>
                  <a:cubicBezTo>
                    <a:pt x="3151" y="1103"/>
                    <a:pt x="3151" y="1764"/>
                    <a:pt x="2741" y="2174"/>
                  </a:cubicBezTo>
                  <a:cubicBezTo>
                    <a:pt x="2505" y="2363"/>
                    <a:pt x="2221" y="2457"/>
                    <a:pt x="1949" y="2457"/>
                  </a:cubicBezTo>
                  <a:cubicBezTo>
                    <a:pt x="1678" y="2457"/>
                    <a:pt x="1418" y="2363"/>
                    <a:pt x="1229" y="2174"/>
                  </a:cubicBezTo>
                  <a:lnTo>
                    <a:pt x="977" y="1922"/>
                  </a:lnTo>
                  <a:lnTo>
                    <a:pt x="0" y="2930"/>
                  </a:lnTo>
                  <a:lnTo>
                    <a:pt x="2205" y="5072"/>
                  </a:lnTo>
                  <a:cubicBezTo>
                    <a:pt x="2394" y="5293"/>
                    <a:pt x="2678" y="5387"/>
                    <a:pt x="2930" y="5387"/>
                  </a:cubicBezTo>
                  <a:cubicBezTo>
                    <a:pt x="3214" y="5387"/>
                    <a:pt x="3497" y="5293"/>
                    <a:pt x="3686" y="5072"/>
                  </a:cubicBezTo>
                  <a:lnTo>
                    <a:pt x="5891" y="2930"/>
                  </a:lnTo>
                  <a:lnTo>
                    <a:pt x="4663" y="1701"/>
                  </a:lnTo>
                  <a:cubicBezTo>
                    <a:pt x="4568" y="1575"/>
                    <a:pt x="4568" y="1355"/>
                    <a:pt x="4663" y="1229"/>
                  </a:cubicBezTo>
                  <a:lnTo>
                    <a:pt x="5167" y="756"/>
                  </a:lnTo>
                  <a:cubicBezTo>
                    <a:pt x="5261" y="630"/>
                    <a:pt x="5261" y="410"/>
                    <a:pt x="5167" y="284"/>
                  </a:cubicBezTo>
                  <a:cubicBezTo>
                    <a:pt x="5104" y="221"/>
                    <a:pt x="5009" y="189"/>
                    <a:pt x="4915" y="189"/>
                  </a:cubicBezTo>
                  <a:cubicBezTo>
                    <a:pt x="4820" y="189"/>
                    <a:pt x="4726" y="221"/>
                    <a:pt x="4663" y="284"/>
                  </a:cubicBezTo>
                  <a:lnTo>
                    <a:pt x="4190" y="756"/>
                  </a:lnTo>
                  <a:cubicBezTo>
                    <a:pt x="4143" y="819"/>
                    <a:pt x="4056" y="851"/>
                    <a:pt x="3966" y="851"/>
                  </a:cubicBezTo>
                  <a:cubicBezTo>
                    <a:pt x="3875" y="851"/>
                    <a:pt x="3781" y="819"/>
                    <a:pt x="3718" y="756"/>
                  </a:cubicBezTo>
                  <a:lnTo>
                    <a:pt x="299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81" name="Google Shape;6481;p71"/>
          <p:cNvGrpSpPr/>
          <p:nvPr/>
        </p:nvGrpSpPr>
        <p:grpSpPr>
          <a:xfrm>
            <a:off x="7547199" y="3342272"/>
            <a:ext cx="329601" cy="327739"/>
            <a:chOff x="5727850" y="3609275"/>
            <a:chExt cx="278850" cy="277275"/>
          </a:xfrm>
        </p:grpSpPr>
        <p:sp>
          <p:nvSpPr>
            <p:cNvPr id="6482" name="Google Shape;6482;p71"/>
            <p:cNvSpPr/>
            <p:nvPr/>
          </p:nvSpPr>
          <p:spPr>
            <a:xfrm>
              <a:off x="5884600" y="3765225"/>
              <a:ext cx="122100" cy="121325"/>
            </a:xfrm>
            <a:custGeom>
              <a:avLst/>
              <a:gdLst/>
              <a:ahLst/>
              <a:cxnLst/>
              <a:rect l="l" t="t" r="r" b="b"/>
              <a:pathLst>
                <a:path w="4884" h="4853" extrusionOk="0">
                  <a:moveTo>
                    <a:pt x="2426" y="662"/>
                  </a:moveTo>
                  <a:cubicBezTo>
                    <a:pt x="2646" y="662"/>
                    <a:pt x="2804" y="819"/>
                    <a:pt x="2804" y="1008"/>
                  </a:cubicBezTo>
                  <a:cubicBezTo>
                    <a:pt x="2804" y="1197"/>
                    <a:pt x="2646" y="1355"/>
                    <a:pt x="2426" y="1355"/>
                  </a:cubicBezTo>
                  <a:cubicBezTo>
                    <a:pt x="2237" y="1355"/>
                    <a:pt x="2079" y="1197"/>
                    <a:pt x="2079" y="1008"/>
                  </a:cubicBezTo>
                  <a:cubicBezTo>
                    <a:pt x="2079" y="819"/>
                    <a:pt x="2237" y="662"/>
                    <a:pt x="2426" y="662"/>
                  </a:cubicBezTo>
                  <a:close/>
                  <a:moveTo>
                    <a:pt x="2426" y="1670"/>
                  </a:moveTo>
                  <a:cubicBezTo>
                    <a:pt x="2646" y="1670"/>
                    <a:pt x="2804" y="1828"/>
                    <a:pt x="2804" y="2048"/>
                  </a:cubicBezTo>
                  <a:lnTo>
                    <a:pt x="2804" y="3781"/>
                  </a:lnTo>
                  <a:cubicBezTo>
                    <a:pt x="2804" y="3970"/>
                    <a:pt x="2646" y="4127"/>
                    <a:pt x="2426" y="4127"/>
                  </a:cubicBezTo>
                  <a:cubicBezTo>
                    <a:pt x="2237" y="4127"/>
                    <a:pt x="2079" y="3970"/>
                    <a:pt x="2079" y="3781"/>
                  </a:cubicBezTo>
                  <a:lnTo>
                    <a:pt x="2079" y="2048"/>
                  </a:lnTo>
                  <a:cubicBezTo>
                    <a:pt x="2079" y="1828"/>
                    <a:pt x="2237" y="1670"/>
                    <a:pt x="2426" y="1670"/>
                  </a:cubicBezTo>
                  <a:close/>
                  <a:moveTo>
                    <a:pt x="2426" y="0"/>
                  </a:moveTo>
                  <a:cubicBezTo>
                    <a:pt x="1103" y="0"/>
                    <a:pt x="0" y="1103"/>
                    <a:pt x="0" y="2426"/>
                  </a:cubicBezTo>
                  <a:cubicBezTo>
                    <a:pt x="0" y="3749"/>
                    <a:pt x="1103" y="4852"/>
                    <a:pt x="2426" y="4852"/>
                  </a:cubicBezTo>
                  <a:cubicBezTo>
                    <a:pt x="3781" y="4852"/>
                    <a:pt x="4883" y="3749"/>
                    <a:pt x="4883" y="2426"/>
                  </a:cubicBezTo>
                  <a:cubicBezTo>
                    <a:pt x="4883" y="1040"/>
                    <a:pt x="3781" y="0"/>
                    <a:pt x="242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3" name="Google Shape;6483;p71"/>
            <p:cNvSpPr/>
            <p:nvPr/>
          </p:nvSpPr>
          <p:spPr>
            <a:xfrm>
              <a:off x="5727850" y="3669125"/>
              <a:ext cx="35475" cy="216625"/>
            </a:xfrm>
            <a:custGeom>
              <a:avLst/>
              <a:gdLst/>
              <a:ahLst/>
              <a:cxnLst/>
              <a:rect l="l" t="t" r="r" b="b"/>
              <a:pathLst>
                <a:path w="1419" h="8665" extrusionOk="0">
                  <a:moveTo>
                    <a:pt x="32" y="1"/>
                  </a:moveTo>
                  <a:lnTo>
                    <a:pt x="32" y="7310"/>
                  </a:lnTo>
                  <a:cubicBezTo>
                    <a:pt x="1" y="8034"/>
                    <a:pt x="631" y="8665"/>
                    <a:pt x="1418" y="8665"/>
                  </a:cubicBezTo>
                  <a:lnTo>
                    <a:pt x="1418" y="347"/>
                  </a:lnTo>
                  <a:lnTo>
                    <a:pt x="1072" y="347"/>
                  </a:lnTo>
                  <a:cubicBezTo>
                    <a:pt x="662" y="347"/>
                    <a:pt x="316" y="253"/>
                    <a:pt x="3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4" name="Google Shape;6484;p71"/>
            <p:cNvSpPr/>
            <p:nvPr/>
          </p:nvSpPr>
          <p:spPr>
            <a:xfrm>
              <a:off x="5779825" y="3677800"/>
              <a:ext cx="174900" cy="207950"/>
            </a:xfrm>
            <a:custGeom>
              <a:avLst/>
              <a:gdLst/>
              <a:ahLst/>
              <a:cxnLst/>
              <a:rect l="l" t="t" r="r" b="b"/>
              <a:pathLst>
                <a:path w="6996" h="8318" extrusionOk="0">
                  <a:moveTo>
                    <a:pt x="5262" y="693"/>
                  </a:moveTo>
                  <a:cubicBezTo>
                    <a:pt x="5451" y="693"/>
                    <a:pt x="5609" y="851"/>
                    <a:pt x="5609" y="1040"/>
                  </a:cubicBezTo>
                  <a:cubicBezTo>
                    <a:pt x="5609" y="1229"/>
                    <a:pt x="5451" y="1386"/>
                    <a:pt x="5262" y="1386"/>
                  </a:cubicBezTo>
                  <a:lnTo>
                    <a:pt x="1072" y="1386"/>
                  </a:lnTo>
                  <a:cubicBezTo>
                    <a:pt x="883" y="1386"/>
                    <a:pt x="726" y="1229"/>
                    <a:pt x="726" y="1040"/>
                  </a:cubicBezTo>
                  <a:cubicBezTo>
                    <a:pt x="726" y="851"/>
                    <a:pt x="883" y="693"/>
                    <a:pt x="1072" y="693"/>
                  </a:cubicBezTo>
                  <a:close/>
                  <a:moveTo>
                    <a:pt x="5262" y="2080"/>
                  </a:moveTo>
                  <a:cubicBezTo>
                    <a:pt x="5451" y="2080"/>
                    <a:pt x="5609" y="2237"/>
                    <a:pt x="5609" y="2426"/>
                  </a:cubicBezTo>
                  <a:cubicBezTo>
                    <a:pt x="5609" y="2615"/>
                    <a:pt x="5451" y="2773"/>
                    <a:pt x="5262" y="2773"/>
                  </a:cubicBezTo>
                  <a:lnTo>
                    <a:pt x="1072" y="2773"/>
                  </a:lnTo>
                  <a:cubicBezTo>
                    <a:pt x="883" y="2773"/>
                    <a:pt x="726" y="2615"/>
                    <a:pt x="726" y="2426"/>
                  </a:cubicBezTo>
                  <a:cubicBezTo>
                    <a:pt x="726" y="2237"/>
                    <a:pt x="883" y="2080"/>
                    <a:pt x="1072" y="2080"/>
                  </a:cubicBezTo>
                  <a:close/>
                  <a:moveTo>
                    <a:pt x="1" y="0"/>
                  </a:moveTo>
                  <a:lnTo>
                    <a:pt x="1" y="8318"/>
                  </a:lnTo>
                  <a:lnTo>
                    <a:pt x="4695" y="8318"/>
                  </a:lnTo>
                  <a:cubicBezTo>
                    <a:pt x="4002" y="7750"/>
                    <a:pt x="3498" y="6868"/>
                    <a:pt x="3498" y="5892"/>
                  </a:cubicBezTo>
                  <a:cubicBezTo>
                    <a:pt x="3498" y="5766"/>
                    <a:pt x="3561" y="5640"/>
                    <a:pt x="3561" y="5545"/>
                  </a:cubicBezTo>
                  <a:lnTo>
                    <a:pt x="1072" y="5545"/>
                  </a:lnTo>
                  <a:cubicBezTo>
                    <a:pt x="883" y="5545"/>
                    <a:pt x="726" y="5388"/>
                    <a:pt x="726" y="5167"/>
                  </a:cubicBezTo>
                  <a:lnTo>
                    <a:pt x="726" y="3812"/>
                  </a:lnTo>
                  <a:cubicBezTo>
                    <a:pt x="726" y="3592"/>
                    <a:pt x="883" y="3434"/>
                    <a:pt x="1072" y="3434"/>
                  </a:cubicBezTo>
                  <a:lnTo>
                    <a:pt x="4695" y="3434"/>
                  </a:lnTo>
                  <a:cubicBezTo>
                    <a:pt x="5199" y="3056"/>
                    <a:pt x="5861" y="2773"/>
                    <a:pt x="6617" y="2773"/>
                  </a:cubicBezTo>
                  <a:cubicBezTo>
                    <a:pt x="6743" y="2773"/>
                    <a:pt x="6869" y="2804"/>
                    <a:pt x="6995" y="2804"/>
                  </a:cubicBezTo>
                  <a:lnTo>
                    <a:pt x="699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5" name="Google Shape;6485;p71"/>
            <p:cNvSpPr/>
            <p:nvPr/>
          </p:nvSpPr>
          <p:spPr>
            <a:xfrm>
              <a:off x="5815275" y="3781750"/>
              <a:ext cx="66200" cy="17350"/>
            </a:xfrm>
            <a:custGeom>
              <a:avLst/>
              <a:gdLst/>
              <a:ahLst/>
              <a:cxnLst/>
              <a:rect l="l" t="t" r="r" b="b"/>
              <a:pathLst>
                <a:path w="2648" h="694" extrusionOk="0">
                  <a:moveTo>
                    <a:pt x="1" y="1"/>
                  </a:moveTo>
                  <a:lnTo>
                    <a:pt x="1" y="694"/>
                  </a:lnTo>
                  <a:lnTo>
                    <a:pt x="2301" y="694"/>
                  </a:lnTo>
                  <a:cubicBezTo>
                    <a:pt x="2364" y="473"/>
                    <a:pt x="2490" y="221"/>
                    <a:pt x="26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6" name="Google Shape;6486;p71"/>
            <p:cNvSpPr/>
            <p:nvPr/>
          </p:nvSpPr>
          <p:spPr>
            <a:xfrm>
              <a:off x="5727850" y="3609275"/>
              <a:ext cx="226075" cy="51225"/>
            </a:xfrm>
            <a:custGeom>
              <a:avLst/>
              <a:gdLst/>
              <a:ahLst/>
              <a:cxnLst/>
              <a:rect l="l" t="t" r="r" b="b"/>
              <a:pathLst>
                <a:path w="9043" h="2049" extrusionOk="0">
                  <a:moveTo>
                    <a:pt x="1072" y="0"/>
                  </a:moveTo>
                  <a:cubicBezTo>
                    <a:pt x="473" y="0"/>
                    <a:pt x="32" y="473"/>
                    <a:pt x="32" y="1040"/>
                  </a:cubicBezTo>
                  <a:cubicBezTo>
                    <a:pt x="1" y="1576"/>
                    <a:pt x="473" y="2048"/>
                    <a:pt x="1072" y="2048"/>
                  </a:cubicBezTo>
                  <a:lnTo>
                    <a:pt x="9043" y="2048"/>
                  </a:lnTo>
                  <a:cubicBezTo>
                    <a:pt x="8475" y="2048"/>
                    <a:pt x="8034" y="1576"/>
                    <a:pt x="8034" y="1040"/>
                  </a:cubicBezTo>
                  <a:cubicBezTo>
                    <a:pt x="8034" y="441"/>
                    <a:pt x="8507" y="0"/>
                    <a:pt x="90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87" name="Google Shape;6487;p71"/>
          <p:cNvGrpSpPr/>
          <p:nvPr/>
        </p:nvGrpSpPr>
        <p:grpSpPr>
          <a:xfrm>
            <a:off x="7558383" y="3807659"/>
            <a:ext cx="307231" cy="349133"/>
            <a:chOff x="5736525" y="3963700"/>
            <a:chExt cx="259925" cy="295375"/>
          </a:xfrm>
        </p:grpSpPr>
        <p:sp>
          <p:nvSpPr>
            <p:cNvPr id="6488" name="Google Shape;6488;p71"/>
            <p:cNvSpPr/>
            <p:nvPr/>
          </p:nvSpPr>
          <p:spPr>
            <a:xfrm>
              <a:off x="5736525" y="4153525"/>
              <a:ext cx="121300" cy="105550"/>
            </a:xfrm>
            <a:custGeom>
              <a:avLst/>
              <a:gdLst/>
              <a:ahLst/>
              <a:cxnLst/>
              <a:rect l="l" t="t" r="r" b="b"/>
              <a:pathLst>
                <a:path w="4852" h="4222" extrusionOk="0">
                  <a:moveTo>
                    <a:pt x="1733" y="0"/>
                  </a:moveTo>
                  <a:cubicBezTo>
                    <a:pt x="788" y="0"/>
                    <a:pt x="0" y="788"/>
                    <a:pt x="0" y="1733"/>
                  </a:cubicBezTo>
                  <a:lnTo>
                    <a:pt x="0" y="3875"/>
                  </a:lnTo>
                  <a:cubicBezTo>
                    <a:pt x="0" y="4064"/>
                    <a:pt x="158" y="4222"/>
                    <a:pt x="378" y="4222"/>
                  </a:cubicBezTo>
                  <a:lnTo>
                    <a:pt x="4852" y="4222"/>
                  </a:lnTo>
                  <a:lnTo>
                    <a:pt x="4852" y="2584"/>
                  </a:lnTo>
                  <a:lnTo>
                    <a:pt x="230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9" name="Google Shape;6489;p71"/>
            <p:cNvSpPr/>
            <p:nvPr/>
          </p:nvSpPr>
          <p:spPr>
            <a:xfrm>
              <a:off x="5833400" y="4168475"/>
              <a:ext cx="66975" cy="33900"/>
            </a:xfrm>
            <a:custGeom>
              <a:avLst/>
              <a:gdLst/>
              <a:ahLst/>
              <a:cxnLst/>
              <a:rect l="l" t="t" r="r" b="b"/>
              <a:pathLst>
                <a:path w="2679" h="1356" extrusionOk="0">
                  <a:moveTo>
                    <a:pt x="2678" y="1"/>
                  </a:moveTo>
                  <a:lnTo>
                    <a:pt x="2678" y="1"/>
                  </a:lnTo>
                  <a:cubicBezTo>
                    <a:pt x="2458" y="32"/>
                    <a:pt x="2237" y="127"/>
                    <a:pt x="1985" y="127"/>
                  </a:cubicBezTo>
                  <a:lnTo>
                    <a:pt x="662" y="127"/>
                  </a:lnTo>
                  <a:cubicBezTo>
                    <a:pt x="441" y="127"/>
                    <a:pt x="221" y="95"/>
                    <a:pt x="0" y="1"/>
                  </a:cubicBezTo>
                  <a:lnTo>
                    <a:pt x="0" y="1"/>
                  </a:lnTo>
                  <a:lnTo>
                    <a:pt x="1323" y="1355"/>
                  </a:lnTo>
                  <a:lnTo>
                    <a:pt x="267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0" name="Google Shape;6490;p71"/>
            <p:cNvSpPr/>
            <p:nvPr/>
          </p:nvSpPr>
          <p:spPr>
            <a:xfrm>
              <a:off x="5875925" y="4153525"/>
              <a:ext cx="120525" cy="105550"/>
            </a:xfrm>
            <a:custGeom>
              <a:avLst/>
              <a:gdLst/>
              <a:ahLst/>
              <a:cxnLst/>
              <a:rect l="l" t="t" r="r" b="b"/>
              <a:pathLst>
                <a:path w="4821" h="4222" extrusionOk="0">
                  <a:moveTo>
                    <a:pt x="2426" y="2048"/>
                  </a:moveTo>
                  <a:cubicBezTo>
                    <a:pt x="2615" y="2048"/>
                    <a:pt x="2773" y="2205"/>
                    <a:pt x="2773" y="2426"/>
                  </a:cubicBezTo>
                  <a:cubicBezTo>
                    <a:pt x="2773" y="2615"/>
                    <a:pt x="2615" y="2773"/>
                    <a:pt x="2426" y="2773"/>
                  </a:cubicBezTo>
                  <a:lnTo>
                    <a:pt x="1733" y="2773"/>
                  </a:lnTo>
                  <a:cubicBezTo>
                    <a:pt x="1513" y="2773"/>
                    <a:pt x="1355" y="2615"/>
                    <a:pt x="1355" y="2426"/>
                  </a:cubicBezTo>
                  <a:cubicBezTo>
                    <a:pt x="1355" y="2205"/>
                    <a:pt x="1513" y="2048"/>
                    <a:pt x="1733" y="2048"/>
                  </a:cubicBezTo>
                  <a:close/>
                  <a:moveTo>
                    <a:pt x="2552" y="0"/>
                  </a:moveTo>
                  <a:lnTo>
                    <a:pt x="1" y="2584"/>
                  </a:lnTo>
                  <a:lnTo>
                    <a:pt x="1" y="4222"/>
                  </a:lnTo>
                  <a:lnTo>
                    <a:pt x="4474" y="4222"/>
                  </a:lnTo>
                  <a:cubicBezTo>
                    <a:pt x="4663" y="4222"/>
                    <a:pt x="4821" y="4064"/>
                    <a:pt x="4821" y="3875"/>
                  </a:cubicBezTo>
                  <a:lnTo>
                    <a:pt x="4821" y="1733"/>
                  </a:lnTo>
                  <a:cubicBezTo>
                    <a:pt x="4821" y="788"/>
                    <a:pt x="4033" y="0"/>
                    <a:pt x="308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1" name="Google Shape;6491;p71"/>
            <p:cNvSpPr/>
            <p:nvPr/>
          </p:nvSpPr>
          <p:spPr>
            <a:xfrm>
              <a:off x="5754625" y="3963700"/>
              <a:ext cx="224500" cy="154400"/>
            </a:xfrm>
            <a:custGeom>
              <a:avLst/>
              <a:gdLst/>
              <a:ahLst/>
              <a:cxnLst/>
              <a:rect l="l" t="t" r="r" b="b"/>
              <a:pathLst>
                <a:path w="8980" h="6176" extrusionOk="0">
                  <a:moveTo>
                    <a:pt x="3120" y="1"/>
                  </a:moveTo>
                  <a:cubicBezTo>
                    <a:pt x="1387" y="1"/>
                    <a:pt x="1" y="1418"/>
                    <a:pt x="1" y="3119"/>
                  </a:cubicBezTo>
                  <a:lnTo>
                    <a:pt x="1" y="4506"/>
                  </a:lnTo>
                  <a:cubicBezTo>
                    <a:pt x="1" y="5325"/>
                    <a:pt x="568" y="6018"/>
                    <a:pt x="1355" y="6175"/>
                  </a:cubicBezTo>
                  <a:lnTo>
                    <a:pt x="1355" y="2773"/>
                  </a:lnTo>
                  <a:lnTo>
                    <a:pt x="1009" y="2773"/>
                  </a:lnTo>
                  <a:cubicBezTo>
                    <a:pt x="914" y="2773"/>
                    <a:pt x="820" y="2804"/>
                    <a:pt x="694" y="2804"/>
                  </a:cubicBezTo>
                  <a:cubicBezTo>
                    <a:pt x="851" y="1607"/>
                    <a:pt x="1860" y="662"/>
                    <a:pt x="3120" y="662"/>
                  </a:cubicBezTo>
                  <a:lnTo>
                    <a:pt x="5861" y="662"/>
                  </a:lnTo>
                  <a:cubicBezTo>
                    <a:pt x="7089" y="662"/>
                    <a:pt x="8098" y="1607"/>
                    <a:pt x="8255" y="2804"/>
                  </a:cubicBezTo>
                  <a:cubicBezTo>
                    <a:pt x="8161" y="2773"/>
                    <a:pt x="8066" y="2773"/>
                    <a:pt x="7940" y="2773"/>
                  </a:cubicBezTo>
                  <a:lnTo>
                    <a:pt x="7593" y="2773"/>
                  </a:lnTo>
                  <a:lnTo>
                    <a:pt x="7593" y="6175"/>
                  </a:lnTo>
                  <a:cubicBezTo>
                    <a:pt x="8381" y="6018"/>
                    <a:pt x="8980" y="5325"/>
                    <a:pt x="8980" y="4506"/>
                  </a:cubicBezTo>
                  <a:lnTo>
                    <a:pt x="8980" y="3119"/>
                  </a:lnTo>
                  <a:cubicBezTo>
                    <a:pt x="8980" y="1387"/>
                    <a:pt x="7562" y="1"/>
                    <a:pt x="586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2" name="Google Shape;6492;p71"/>
            <p:cNvSpPr/>
            <p:nvPr/>
          </p:nvSpPr>
          <p:spPr>
            <a:xfrm>
              <a:off x="5806625" y="3998350"/>
              <a:ext cx="69325" cy="52025"/>
            </a:xfrm>
            <a:custGeom>
              <a:avLst/>
              <a:gdLst/>
              <a:ahLst/>
              <a:cxnLst/>
              <a:rect l="l" t="t" r="r" b="b"/>
              <a:pathLst>
                <a:path w="2773" h="2081" extrusionOk="0">
                  <a:moveTo>
                    <a:pt x="1733" y="1"/>
                  </a:moveTo>
                  <a:cubicBezTo>
                    <a:pt x="788" y="1"/>
                    <a:pt x="0" y="788"/>
                    <a:pt x="0" y="1733"/>
                  </a:cubicBezTo>
                  <a:lnTo>
                    <a:pt x="0" y="2080"/>
                  </a:lnTo>
                  <a:lnTo>
                    <a:pt x="1733" y="2080"/>
                  </a:lnTo>
                  <a:cubicBezTo>
                    <a:pt x="2300" y="2049"/>
                    <a:pt x="2773" y="1607"/>
                    <a:pt x="2773" y="1009"/>
                  </a:cubicBezTo>
                  <a:lnTo>
                    <a:pt x="277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3" name="Google Shape;6493;p71"/>
            <p:cNvSpPr/>
            <p:nvPr/>
          </p:nvSpPr>
          <p:spPr>
            <a:xfrm>
              <a:off x="5893250" y="3999150"/>
              <a:ext cx="34675" cy="51225"/>
            </a:xfrm>
            <a:custGeom>
              <a:avLst/>
              <a:gdLst/>
              <a:ahLst/>
              <a:cxnLst/>
              <a:rect l="l" t="t" r="r" b="b"/>
              <a:pathLst>
                <a:path w="1387" h="2049" extrusionOk="0">
                  <a:moveTo>
                    <a:pt x="1" y="0"/>
                  </a:moveTo>
                  <a:lnTo>
                    <a:pt x="1" y="1040"/>
                  </a:lnTo>
                  <a:cubicBezTo>
                    <a:pt x="1" y="1607"/>
                    <a:pt x="473" y="2048"/>
                    <a:pt x="1040" y="2048"/>
                  </a:cubicBezTo>
                  <a:lnTo>
                    <a:pt x="1387" y="2048"/>
                  </a:lnTo>
                  <a:lnTo>
                    <a:pt x="1387" y="1701"/>
                  </a:lnTo>
                  <a:cubicBezTo>
                    <a:pt x="1387" y="882"/>
                    <a:pt x="788" y="158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4" name="Google Shape;6494;p71"/>
            <p:cNvSpPr/>
            <p:nvPr/>
          </p:nvSpPr>
          <p:spPr>
            <a:xfrm>
              <a:off x="5806625" y="4049550"/>
              <a:ext cx="121300" cy="104000"/>
            </a:xfrm>
            <a:custGeom>
              <a:avLst/>
              <a:gdLst/>
              <a:ahLst/>
              <a:cxnLst/>
              <a:rect l="l" t="t" r="r" b="b"/>
              <a:pathLst>
                <a:path w="4852" h="4160" extrusionOk="0">
                  <a:moveTo>
                    <a:pt x="3119" y="1"/>
                  </a:moveTo>
                  <a:cubicBezTo>
                    <a:pt x="2804" y="442"/>
                    <a:pt x="2300" y="694"/>
                    <a:pt x="1733" y="694"/>
                  </a:cubicBezTo>
                  <a:lnTo>
                    <a:pt x="0" y="694"/>
                  </a:lnTo>
                  <a:lnTo>
                    <a:pt x="0" y="2426"/>
                  </a:lnTo>
                  <a:cubicBezTo>
                    <a:pt x="0" y="3372"/>
                    <a:pt x="788" y="4159"/>
                    <a:pt x="1733" y="4159"/>
                  </a:cubicBezTo>
                  <a:lnTo>
                    <a:pt x="3119" y="4159"/>
                  </a:lnTo>
                  <a:cubicBezTo>
                    <a:pt x="4064" y="4159"/>
                    <a:pt x="4852" y="3372"/>
                    <a:pt x="4852" y="2426"/>
                  </a:cubicBezTo>
                  <a:lnTo>
                    <a:pt x="4852" y="694"/>
                  </a:lnTo>
                  <a:lnTo>
                    <a:pt x="4505" y="694"/>
                  </a:lnTo>
                  <a:cubicBezTo>
                    <a:pt x="3938" y="694"/>
                    <a:pt x="3434" y="442"/>
                    <a:pt x="311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95" name="Google Shape;6495;p71"/>
          <p:cNvGrpSpPr/>
          <p:nvPr/>
        </p:nvGrpSpPr>
        <p:grpSpPr>
          <a:xfrm>
            <a:off x="6649963" y="4256985"/>
            <a:ext cx="351024" cy="350079"/>
            <a:chOff x="6553275" y="3604550"/>
            <a:chExt cx="296975" cy="296175"/>
          </a:xfrm>
        </p:grpSpPr>
        <p:sp>
          <p:nvSpPr>
            <p:cNvPr id="6496" name="Google Shape;6496;p71"/>
            <p:cNvSpPr/>
            <p:nvPr/>
          </p:nvSpPr>
          <p:spPr>
            <a:xfrm>
              <a:off x="6657250" y="3604550"/>
              <a:ext cx="86650" cy="86650"/>
            </a:xfrm>
            <a:custGeom>
              <a:avLst/>
              <a:gdLst/>
              <a:ahLst/>
              <a:cxnLst/>
              <a:rect l="l" t="t" r="r" b="b"/>
              <a:pathLst>
                <a:path w="3466" h="3466" extrusionOk="0">
                  <a:moveTo>
                    <a:pt x="1733" y="0"/>
                  </a:moveTo>
                  <a:cubicBezTo>
                    <a:pt x="788" y="0"/>
                    <a:pt x="0" y="788"/>
                    <a:pt x="0" y="1733"/>
                  </a:cubicBezTo>
                  <a:cubicBezTo>
                    <a:pt x="0" y="2678"/>
                    <a:pt x="788" y="3466"/>
                    <a:pt x="1733" y="3466"/>
                  </a:cubicBezTo>
                  <a:cubicBezTo>
                    <a:pt x="2678" y="3466"/>
                    <a:pt x="3466" y="2678"/>
                    <a:pt x="3466" y="1733"/>
                  </a:cubicBezTo>
                  <a:cubicBezTo>
                    <a:pt x="3466" y="788"/>
                    <a:pt x="2678" y="0"/>
                    <a:pt x="17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7" name="Google Shape;6497;p71"/>
            <p:cNvSpPr/>
            <p:nvPr/>
          </p:nvSpPr>
          <p:spPr>
            <a:xfrm>
              <a:off x="6553275" y="3777825"/>
              <a:ext cx="296975" cy="122900"/>
            </a:xfrm>
            <a:custGeom>
              <a:avLst/>
              <a:gdLst/>
              <a:ahLst/>
              <a:cxnLst/>
              <a:rect l="l" t="t" r="r" b="b"/>
              <a:pathLst>
                <a:path w="11879" h="4916" extrusionOk="0">
                  <a:moveTo>
                    <a:pt x="694" y="0"/>
                  </a:moveTo>
                  <a:cubicBezTo>
                    <a:pt x="316" y="0"/>
                    <a:pt x="1" y="315"/>
                    <a:pt x="1" y="693"/>
                  </a:cubicBezTo>
                  <a:cubicBezTo>
                    <a:pt x="1" y="1103"/>
                    <a:pt x="316" y="1418"/>
                    <a:pt x="694" y="1418"/>
                  </a:cubicBezTo>
                  <a:lnTo>
                    <a:pt x="694" y="4569"/>
                  </a:lnTo>
                  <a:cubicBezTo>
                    <a:pt x="694" y="4758"/>
                    <a:pt x="851" y="4915"/>
                    <a:pt x="1040" y="4915"/>
                  </a:cubicBezTo>
                  <a:lnTo>
                    <a:pt x="10807" y="4915"/>
                  </a:lnTo>
                  <a:cubicBezTo>
                    <a:pt x="11028" y="4915"/>
                    <a:pt x="11185" y="4758"/>
                    <a:pt x="11185" y="4569"/>
                  </a:cubicBezTo>
                  <a:lnTo>
                    <a:pt x="11185" y="1418"/>
                  </a:lnTo>
                  <a:cubicBezTo>
                    <a:pt x="11563" y="1418"/>
                    <a:pt x="11878" y="1103"/>
                    <a:pt x="11878" y="693"/>
                  </a:cubicBezTo>
                  <a:cubicBezTo>
                    <a:pt x="11815" y="315"/>
                    <a:pt x="11500" y="0"/>
                    <a:pt x="1112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8" name="Google Shape;6498;p71"/>
            <p:cNvSpPr/>
            <p:nvPr/>
          </p:nvSpPr>
          <p:spPr>
            <a:xfrm>
              <a:off x="6755700" y="3640000"/>
              <a:ext cx="74850" cy="121300"/>
            </a:xfrm>
            <a:custGeom>
              <a:avLst/>
              <a:gdLst/>
              <a:ahLst/>
              <a:cxnLst/>
              <a:rect l="l" t="t" r="r" b="b"/>
              <a:pathLst>
                <a:path w="2994" h="4852" extrusionOk="0">
                  <a:moveTo>
                    <a:pt x="190" y="0"/>
                  </a:moveTo>
                  <a:cubicBezTo>
                    <a:pt x="190" y="126"/>
                    <a:pt x="253" y="221"/>
                    <a:pt x="253" y="347"/>
                  </a:cubicBezTo>
                  <a:cubicBezTo>
                    <a:pt x="253" y="693"/>
                    <a:pt x="158" y="1071"/>
                    <a:pt x="1" y="1386"/>
                  </a:cubicBezTo>
                  <a:cubicBezTo>
                    <a:pt x="977" y="2079"/>
                    <a:pt x="1607" y="3182"/>
                    <a:pt x="1607" y="4474"/>
                  </a:cubicBezTo>
                  <a:lnTo>
                    <a:pt x="1607" y="4852"/>
                  </a:lnTo>
                  <a:lnTo>
                    <a:pt x="2994" y="4852"/>
                  </a:lnTo>
                  <a:lnTo>
                    <a:pt x="2489" y="756"/>
                  </a:lnTo>
                  <a:cubicBezTo>
                    <a:pt x="2363" y="315"/>
                    <a:pt x="1922" y="0"/>
                    <a:pt x="145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9" name="Google Shape;6499;p71"/>
            <p:cNvSpPr/>
            <p:nvPr/>
          </p:nvSpPr>
          <p:spPr>
            <a:xfrm>
              <a:off x="6570600" y="3640000"/>
              <a:ext cx="74850" cy="121300"/>
            </a:xfrm>
            <a:custGeom>
              <a:avLst/>
              <a:gdLst/>
              <a:ahLst/>
              <a:cxnLst/>
              <a:rect l="l" t="t" r="r" b="b"/>
              <a:pathLst>
                <a:path w="2994" h="4852" extrusionOk="0">
                  <a:moveTo>
                    <a:pt x="1545" y="0"/>
                  </a:moveTo>
                  <a:cubicBezTo>
                    <a:pt x="1072" y="0"/>
                    <a:pt x="663" y="315"/>
                    <a:pt x="505" y="788"/>
                  </a:cubicBezTo>
                  <a:lnTo>
                    <a:pt x="1" y="4852"/>
                  </a:lnTo>
                  <a:lnTo>
                    <a:pt x="1356" y="4852"/>
                  </a:lnTo>
                  <a:lnTo>
                    <a:pt x="1356" y="4474"/>
                  </a:lnTo>
                  <a:lnTo>
                    <a:pt x="1387" y="4474"/>
                  </a:lnTo>
                  <a:cubicBezTo>
                    <a:pt x="1387" y="3182"/>
                    <a:pt x="2017" y="2048"/>
                    <a:pt x="2994" y="1386"/>
                  </a:cubicBezTo>
                  <a:cubicBezTo>
                    <a:pt x="2836" y="1071"/>
                    <a:pt x="2773" y="693"/>
                    <a:pt x="2773" y="347"/>
                  </a:cubicBezTo>
                  <a:cubicBezTo>
                    <a:pt x="2773" y="221"/>
                    <a:pt x="2773" y="95"/>
                    <a:pt x="280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0" name="Google Shape;6500;p71"/>
            <p:cNvSpPr/>
            <p:nvPr/>
          </p:nvSpPr>
          <p:spPr>
            <a:xfrm>
              <a:off x="6707650" y="3688025"/>
              <a:ext cx="70925" cy="70925"/>
            </a:xfrm>
            <a:custGeom>
              <a:avLst/>
              <a:gdLst/>
              <a:ahLst/>
              <a:cxnLst/>
              <a:rect l="l" t="t" r="r" b="b"/>
              <a:pathLst>
                <a:path w="2837" h="2837" extrusionOk="0">
                  <a:moveTo>
                    <a:pt x="1482" y="1"/>
                  </a:moveTo>
                  <a:cubicBezTo>
                    <a:pt x="1450" y="32"/>
                    <a:pt x="1418" y="64"/>
                    <a:pt x="1324" y="127"/>
                  </a:cubicBezTo>
                  <a:cubicBezTo>
                    <a:pt x="1324" y="190"/>
                    <a:pt x="1292" y="253"/>
                    <a:pt x="1261" y="284"/>
                  </a:cubicBezTo>
                  <a:lnTo>
                    <a:pt x="1" y="1923"/>
                  </a:lnTo>
                  <a:lnTo>
                    <a:pt x="1" y="2836"/>
                  </a:lnTo>
                  <a:lnTo>
                    <a:pt x="2742" y="2836"/>
                  </a:lnTo>
                  <a:lnTo>
                    <a:pt x="2742" y="2553"/>
                  </a:lnTo>
                  <a:lnTo>
                    <a:pt x="2836" y="2553"/>
                  </a:lnTo>
                  <a:cubicBezTo>
                    <a:pt x="2836" y="1513"/>
                    <a:pt x="2332" y="599"/>
                    <a:pt x="148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1" name="Google Shape;6501;p71"/>
            <p:cNvSpPr/>
            <p:nvPr/>
          </p:nvSpPr>
          <p:spPr>
            <a:xfrm>
              <a:off x="6621025" y="3688825"/>
              <a:ext cx="70900" cy="73275"/>
            </a:xfrm>
            <a:custGeom>
              <a:avLst/>
              <a:gdLst/>
              <a:ahLst/>
              <a:cxnLst/>
              <a:rect l="l" t="t" r="r" b="b"/>
              <a:pathLst>
                <a:path w="2836" h="2931" extrusionOk="0">
                  <a:moveTo>
                    <a:pt x="1323" y="0"/>
                  </a:moveTo>
                  <a:cubicBezTo>
                    <a:pt x="536" y="567"/>
                    <a:pt x="0" y="1513"/>
                    <a:pt x="0" y="2584"/>
                  </a:cubicBezTo>
                  <a:lnTo>
                    <a:pt x="0" y="2930"/>
                  </a:lnTo>
                  <a:lnTo>
                    <a:pt x="2741" y="2930"/>
                  </a:lnTo>
                  <a:lnTo>
                    <a:pt x="2741" y="1922"/>
                  </a:lnTo>
                  <a:lnTo>
                    <a:pt x="2836" y="1922"/>
                  </a:lnTo>
                  <a:lnTo>
                    <a:pt x="1575" y="284"/>
                  </a:lnTo>
                  <a:cubicBezTo>
                    <a:pt x="1512" y="252"/>
                    <a:pt x="1512" y="158"/>
                    <a:pt x="1481" y="126"/>
                  </a:cubicBezTo>
                  <a:cubicBezTo>
                    <a:pt x="1449" y="95"/>
                    <a:pt x="1355" y="63"/>
                    <a:pt x="132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6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6" name="Google Shape;6506;p72"/>
          <p:cNvSpPr txBox="1">
            <a:spLocks noGrp="1"/>
          </p:cNvSpPr>
          <p:nvPr>
            <p:ph type="title" idx="4294967295"/>
          </p:nvPr>
        </p:nvSpPr>
        <p:spPr>
          <a:xfrm>
            <a:off x="849675" y="943800"/>
            <a:ext cx="34821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Help &amp; Support 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cons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7" name="Google Shape;6507;p72"/>
          <p:cNvSpPr txBox="1">
            <a:spLocks noGrp="1"/>
          </p:cNvSpPr>
          <p:nvPr>
            <p:ph type="title" idx="4294967295"/>
          </p:nvPr>
        </p:nvSpPr>
        <p:spPr>
          <a:xfrm>
            <a:off x="4858400" y="943800"/>
            <a:ext cx="34821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Avatar Icons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08" name="Google Shape;6508;p72"/>
          <p:cNvGrpSpPr/>
          <p:nvPr/>
        </p:nvGrpSpPr>
        <p:grpSpPr>
          <a:xfrm>
            <a:off x="877057" y="1532946"/>
            <a:ext cx="294401" cy="353645"/>
            <a:chOff x="-35814600" y="3202075"/>
            <a:chExt cx="242625" cy="291450"/>
          </a:xfrm>
        </p:grpSpPr>
        <p:sp>
          <p:nvSpPr>
            <p:cNvPr id="6509" name="Google Shape;6509;p72"/>
            <p:cNvSpPr/>
            <p:nvPr/>
          </p:nvSpPr>
          <p:spPr>
            <a:xfrm>
              <a:off x="-35814600" y="3202075"/>
              <a:ext cx="51225" cy="202450"/>
            </a:xfrm>
            <a:custGeom>
              <a:avLst/>
              <a:gdLst/>
              <a:ahLst/>
              <a:cxnLst/>
              <a:rect l="l" t="t" r="r" b="b"/>
              <a:pathLst>
                <a:path w="2049" h="8098" extrusionOk="0">
                  <a:moveTo>
                    <a:pt x="1702" y="0"/>
                  </a:moveTo>
                  <a:cubicBezTo>
                    <a:pt x="757" y="0"/>
                    <a:pt x="1" y="788"/>
                    <a:pt x="1" y="1733"/>
                  </a:cubicBezTo>
                  <a:lnTo>
                    <a:pt x="1" y="8097"/>
                  </a:lnTo>
                  <a:cubicBezTo>
                    <a:pt x="348" y="7782"/>
                    <a:pt x="820" y="7562"/>
                    <a:pt x="1387" y="7562"/>
                  </a:cubicBezTo>
                  <a:lnTo>
                    <a:pt x="2049" y="7562"/>
                  </a:lnTo>
                  <a:lnTo>
                    <a:pt x="204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0" name="Google Shape;6510;p72"/>
            <p:cNvSpPr/>
            <p:nvPr/>
          </p:nvSpPr>
          <p:spPr>
            <a:xfrm>
              <a:off x="-35814600" y="3407650"/>
              <a:ext cx="242625" cy="68550"/>
            </a:xfrm>
            <a:custGeom>
              <a:avLst/>
              <a:gdLst/>
              <a:ahLst/>
              <a:cxnLst/>
              <a:rect l="l" t="t" r="r" b="b"/>
              <a:pathLst>
                <a:path w="9705" h="2742" extrusionOk="0">
                  <a:moveTo>
                    <a:pt x="1387" y="0"/>
                  </a:moveTo>
                  <a:cubicBezTo>
                    <a:pt x="631" y="0"/>
                    <a:pt x="1" y="630"/>
                    <a:pt x="1" y="1386"/>
                  </a:cubicBezTo>
                  <a:cubicBezTo>
                    <a:pt x="1" y="2111"/>
                    <a:pt x="600" y="2741"/>
                    <a:pt x="1356" y="2741"/>
                  </a:cubicBezTo>
                  <a:lnTo>
                    <a:pt x="4758" y="2741"/>
                  </a:lnTo>
                  <a:lnTo>
                    <a:pt x="4758" y="1733"/>
                  </a:lnTo>
                  <a:lnTo>
                    <a:pt x="1702" y="1733"/>
                  </a:lnTo>
                  <a:cubicBezTo>
                    <a:pt x="1513" y="1733"/>
                    <a:pt x="1356" y="1575"/>
                    <a:pt x="1356" y="1355"/>
                  </a:cubicBezTo>
                  <a:cubicBezTo>
                    <a:pt x="1356" y="1166"/>
                    <a:pt x="1513" y="1008"/>
                    <a:pt x="1702" y="1008"/>
                  </a:cubicBezTo>
                  <a:lnTo>
                    <a:pt x="9232" y="1008"/>
                  </a:lnTo>
                  <a:cubicBezTo>
                    <a:pt x="9263" y="851"/>
                    <a:pt x="9326" y="662"/>
                    <a:pt x="9452" y="536"/>
                  </a:cubicBezTo>
                  <a:cubicBezTo>
                    <a:pt x="9704" y="221"/>
                    <a:pt x="9484" y="0"/>
                    <a:pt x="926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1" name="Google Shape;6511;p72"/>
            <p:cNvSpPr/>
            <p:nvPr/>
          </p:nvSpPr>
          <p:spPr>
            <a:xfrm>
              <a:off x="-35627125" y="3450950"/>
              <a:ext cx="55150" cy="25250"/>
            </a:xfrm>
            <a:custGeom>
              <a:avLst/>
              <a:gdLst/>
              <a:ahLst/>
              <a:cxnLst/>
              <a:rect l="l" t="t" r="r" b="b"/>
              <a:pathLst>
                <a:path w="2206" h="1010" extrusionOk="0">
                  <a:moveTo>
                    <a:pt x="0" y="1"/>
                  </a:moveTo>
                  <a:lnTo>
                    <a:pt x="0" y="1009"/>
                  </a:lnTo>
                  <a:lnTo>
                    <a:pt x="1670" y="1009"/>
                  </a:lnTo>
                  <a:cubicBezTo>
                    <a:pt x="1953" y="1009"/>
                    <a:pt x="2205" y="788"/>
                    <a:pt x="1953" y="505"/>
                  </a:cubicBezTo>
                  <a:cubicBezTo>
                    <a:pt x="1827" y="347"/>
                    <a:pt x="1764" y="190"/>
                    <a:pt x="167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2" name="Google Shape;6512;p72"/>
            <p:cNvSpPr/>
            <p:nvPr/>
          </p:nvSpPr>
          <p:spPr>
            <a:xfrm>
              <a:off x="-35703525" y="3305250"/>
              <a:ext cx="84300" cy="34675"/>
            </a:xfrm>
            <a:custGeom>
              <a:avLst/>
              <a:gdLst/>
              <a:ahLst/>
              <a:cxnLst/>
              <a:rect l="l" t="t" r="r" b="b"/>
              <a:pathLst>
                <a:path w="3372" h="1387" extrusionOk="0">
                  <a:moveTo>
                    <a:pt x="1701" y="0"/>
                  </a:moveTo>
                  <a:cubicBezTo>
                    <a:pt x="882" y="0"/>
                    <a:pt x="221" y="599"/>
                    <a:pt x="0" y="1387"/>
                  </a:cubicBezTo>
                  <a:lnTo>
                    <a:pt x="3371" y="1387"/>
                  </a:lnTo>
                  <a:cubicBezTo>
                    <a:pt x="3214" y="599"/>
                    <a:pt x="2521" y="0"/>
                    <a:pt x="170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3" name="Google Shape;6513;p72"/>
            <p:cNvSpPr/>
            <p:nvPr/>
          </p:nvSpPr>
          <p:spPr>
            <a:xfrm>
              <a:off x="-35677550" y="3254050"/>
              <a:ext cx="33100" cy="33100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662" y="1"/>
                  </a:moveTo>
                  <a:cubicBezTo>
                    <a:pt x="316" y="1"/>
                    <a:pt x="1" y="284"/>
                    <a:pt x="1" y="662"/>
                  </a:cubicBezTo>
                  <a:cubicBezTo>
                    <a:pt x="1" y="1040"/>
                    <a:pt x="316" y="1324"/>
                    <a:pt x="662" y="1324"/>
                  </a:cubicBezTo>
                  <a:cubicBezTo>
                    <a:pt x="1040" y="1324"/>
                    <a:pt x="1324" y="1040"/>
                    <a:pt x="1324" y="662"/>
                  </a:cubicBezTo>
                  <a:cubicBezTo>
                    <a:pt x="1324" y="284"/>
                    <a:pt x="1040" y="1"/>
                    <a:pt x="66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4" name="Google Shape;6514;p72"/>
            <p:cNvSpPr/>
            <p:nvPr/>
          </p:nvSpPr>
          <p:spPr>
            <a:xfrm>
              <a:off x="-35746850" y="3202075"/>
              <a:ext cx="171725" cy="189050"/>
            </a:xfrm>
            <a:custGeom>
              <a:avLst/>
              <a:gdLst/>
              <a:ahLst/>
              <a:cxnLst/>
              <a:rect l="l" t="t" r="r" b="b"/>
              <a:pathLst>
                <a:path w="6869" h="7562" extrusionOk="0">
                  <a:moveTo>
                    <a:pt x="3434" y="1355"/>
                  </a:moveTo>
                  <a:cubicBezTo>
                    <a:pt x="4191" y="1355"/>
                    <a:pt x="4821" y="1985"/>
                    <a:pt x="4821" y="2741"/>
                  </a:cubicBezTo>
                  <a:cubicBezTo>
                    <a:pt x="4821" y="3088"/>
                    <a:pt x="4663" y="3403"/>
                    <a:pt x="4474" y="3655"/>
                  </a:cubicBezTo>
                  <a:cubicBezTo>
                    <a:pt x="5293" y="4033"/>
                    <a:pt x="5829" y="4852"/>
                    <a:pt x="5829" y="5829"/>
                  </a:cubicBezTo>
                  <a:cubicBezTo>
                    <a:pt x="5829" y="6018"/>
                    <a:pt x="5671" y="6175"/>
                    <a:pt x="5482" y="6175"/>
                  </a:cubicBezTo>
                  <a:lnTo>
                    <a:pt x="1387" y="6175"/>
                  </a:lnTo>
                  <a:cubicBezTo>
                    <a:pt x="1198" y="6175"/>
                    <a:pt x="1040" y="6018"/>
                    <a:pt x="1040" y="5829"/>
                  </a:cubicBezTo>
                  <a:cubicBezTo>
                    <a:pt x="1040" y="4852"/>
                    <a:pt x="1576" y="4033"/>
                    <a:pt x="2426" y="3655"/>
                  </a:cubicBezTo>
                  <a:cubicBezTo>
                    <a:pt x="2174" y="3403"/>
                    <a:pt x="2048" y="3088"/>
                    <a:pt x="2048" y="2741"/>
                  </a:cubicBezTo>
                  <a:cubicBezTo>
                    <a:pt x="2048" y="1985"/>
                    <a:pt x="2678" y="1355"/>
                    <a:pt x="3434" y="1355"/>
                  </a:cubicBezTo>
                  <a:close/>
                  <a:moveTo>
                    <a:pt x="0" y="0"/>
                  </a:moveTo>
                  <a:lnTo>
                    <a:pt x="0" y="7562"/>
                  </a:lnTo>
                  <a:lnTo>
                    <a:pt x="6868" y="7562"/>
                  </a:lnTo>
                  <a:lnTo>
                    <a:pt x="6868" y="1009"/>
                  </a:lnTo>
                  <a:cubicBezTo>
                    <a:pt x="6868" y="473"/>
                    <a:pt x="6396" y="0"/>
                    <a:pt x="58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5" name="Google Shape;6515;p72"/>
            <p:cNvSpPr/>
            <p:nvPr/>
          </p:nvSpPr>
          <p:spPr>
            <a:xfrm>
              <a:off x="-35677550" y="3450950"/>
              <a:ext cx="34675" cy="42575"/>
            </a:xfrm>
            <a:custGeom>
              <a:avLst/>
              <a:gdLst/>
              <a:ahLst/>
              <a:cxnLst/>
              <a:rect l="l" t="t" r="r" b="b"/>
              <a:pathLst>
                <a:path w="1387" h="1703" extrusionOk="0">
                  <a:moveTo>
                    <a:pt x="1" y="1"/>
                  </a:moveTo>
                  <a:lnTo>
                    <a:pt x="1" y="1702"/>
                  </a:lnTo>
                  <a:lnTo>
                    <a:pt x="505" y="1387"/>
                  </a:lnTo>
                  <a:cubicBezTo>
                    <a:pt x="536" y="1324"/>
                    <a:pt x="631" y="1324"/>
                    <a:pt x="694" y="1324"/>
                  </a:cubicBezTo>
                  <a:cubicBezTo>
                    <a:pt x="711" y="1316"/>
                    <a:pt x="725" y="1312"/>
                    <a:pt x="739" y="1312"/>
                  </a:cubicBezTo>
                  <a:cubicBezTo>
                    <a:pt x="776" y="1312"/>
                    <a:pt x="805" y="1341"/>
                    <a:pt x="851" y="1387"/>
                  </a:cubicBezTo>
                  <a:lnTo>
                    <a:pt x="1387" y="1702"/>
                  </a:lnTo>
                  <a:lnTo>
                    <a:pt x="138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16" name="Google Shape;6516;p72"/>
          <p:cNvGrpSpPr/>
          <p:nvPr/>
        </p:nvGrpSpPr>
        <p:grpSpPr>
          <a:xfrm>
            <a:off x="847435" y="1973866"/>
            <a:ext cx="353645" cy="353888"/>
            <a:chOff x="-35839800" y="3561025"/>
            <a:chExt cx="291450" cy="291650"/>
          </a:xfrm>
        </p:grpSpPr>
        <p:sp>
          <p:nvSpPr>
            <p:cNvPr id="6517" name="Google Shape;6517;p72"/>
            <p:cNvSpPr/>
            <p:nvPr/>
          </p:nvSpPr>
          <p:spPr>
            <a:xfrm>
              <a:off x="-35772850" y="3612425"/>
              <a:ext cx="155200" cy="142575"/>
            </a:xfrm>
            <a:custGeom>
              <a:avLst/>
              <a:gdLst/>
              <a:ahLst/>
              <a:cxnLst/>
              <a:rect l="l" t="t" r="r" b="b"/>
              <a:pathLst>
                <a:path w="6208" h="5703" extrusionOk="0">
                  <a:moveTo>
                    <a:pt x="3088" y="693"/>
                  </a:moveTo>
                  <a:cubicBezTo>
                    <a:pt x="3655" y="693"/>
                    <a:pt x="4128" y="1166"/>
                    <a:pt x="4128" y="1733"/>
                  </a:cubicBezTo>
                  <a:cubicBezTo>
                    <a:pt x="4128" y="2174"/>
                    <a:pt x="3844" y="2552"/>
                    <a:pt x="3466" y="2710"/>
                  </a:cubicBezTo>
                  <a:lnTo>
                    <a:pt x="3466" y="3119"/>
                  </a:lnTo>
                  <a:cubicBezTo>
                    <a:pt x="3466" y="3308"/>
                    <a:pt x="3309" y="3466"/>
                    <a:pt x="3088" y="3466"/>
                  </a:cubicBezTo>
                  <a:cubicBezTo>
                    <a:pt x="2899" y="3466"/>
                    <a:pt x="2742" y="3308"/>
                    <a:pt x="2742" y="3119"/>
                  </a:cubicBezTo>
                  <a:lnTo>
                    <a:pt x="2742" y="2710"/>
                  </a:lnTo>
                  <a:cubicBezTo>
                    <a:pt x="2742" y="2426"/>
                    <a:pt x="2931" y="2174"/>
                    <a:pt x="3214" y="2080"/>
                  </a:cubicBezTo>
                  <a:cubicBezTo>
                    <a:pt x="3340" y="2048"/>
                    <a:pt x="3466" y="1891"/>
                    <a:pt x="3466" y="1765"/>
                  </a:cubicBezTo>
                  <a:cubicBezTo>
                    <a:pt x="3466" y="1576"/>
                    <a:pt x="3309" y="1418"/>
                    <a:pt x="3088" y="1418"/>
                  </a:cubicBezTo>
                  <a:cubicBezTo>
                    <a:pt x="2899" y="1418"/>
                    <a:pt x="2742" y="1576"/>
                    <a:pt x="2742" y="1765"/>
                  </a:cubicBezTo>
                  <a:cubicBezTo>
                    <a:pt x="2742" y="1954"/>
                    <a:pt x="2584" y="2111"/>
                    <a:pt x="2395" y="2111"/>
                  </a:cubicBezTo>
                  <a:cubicBezTo>
                    <a:pt x="2206" y="2111"/>
                    <a:pt x="2049" y="1954"/>
                    <a:pt x="2049" y="1765"/>
                  </a:cubicBezTo>
                  <a:cubicBezTo>
                    <a:pt x="2080" y="1166"/>
                    <a:pt x="2553" y="693"/>
                    <a:pt x="3088" y="693"/>
                  </a:cubicBezTo>
                  <a:close/>
                  <a:moveTo>
                    <a:pt x="3088" y="3781"/>
                  </a:moveTo>
                  <a:cubicBezTo>
                    <a:pt x="3309" y="3781"/>
                    <a:pt x="3466" y="3938"/>
                    <a:pt x="3466" y="4127"/>
                  </a:cubicBezTo>
                  <a:cubicBezTo>
                    <a:pt x="3466" y="4317"/>
                    <a:pt x="3309" y="4474"/>
                    <a:pt x="3088" y="4474"/>
                  </a:cubicBezTo>
                  <a:cubicBezTo>
                    <a:pt x="2899" y="4474"/>
                    <a:pt x="2742" y="4317"/>
                    <a:pt x="2742" y="4127"/>
                  </a:cubicBezTo>
                  <a:cubicBezTo>
                    <a:pt x="2742" y="3938"/>
                    <a:pt x="2899" y="3781"/>
                    <a:pt x="3088" y="3781"/>
                  </a:cubicBezTo>
                  <a:close/>
                  <a:moveTo>
                    <a:pt x="347" y="0"/>
                  </a:moveTo>
                  <a:cubicBezTo>
                    <a:pt x="158" y="32"/>
                    <a:pt x="1" y="189"/>
                    <a:pt x="1" y="347"/>
                  </a:cubicBezTo>
                  <a:lnTo>
                    <a:pt x="1" y="5010"/>
                  </a:lnTo>
                  <a:lnTo>
                    <a:pt x="694" y="5703"/>
                  </a:lnTo>
                  <a:cubicBezTo>
                    <a:pt x="1371" y="5088"/>
                    <a:pt x="2238" y="4781"/>
                    <a:pt x="3104" y="4781"/>
                  </a:cubicBezTo>
                  <a:cubicBezTo>
                    <a:pt x="3970" y="4781"/>
                    <a:pt x="4837" y="5088"/>
                    <a:pt x="5514" y="5703"/>
                  </a:cubicBezTo>
                  <a:lnTo>
                    <a:pt x="6207" y="5010"/>
                  </a:lnTo>
                  <a:lnTo>
                    <a:pt x="6207" y="347"/>
                  </a:lnTo>
                  <a:cubicBezTo>
                    <a:pt x="6207" y="158"/>
                    <a:pt x="6050" y="0"/>
                    <a:pt x="586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8" name="Google Shape;6518;p72"/>
            <p:cNvSpPr/>
            <p:nvPr/>
          </p:nvSpPr>
          <p:spPr>
            <a:xfrm>
              <a:off x="-35621625" y="3694325"/>
              <a:ext cx="73275" cy="143375"/>
            </a:xfrm>
            <a:custGeom>
              <a:avLst/>
              <a:gdLst/>
              <a:ahLst/>
              <a:cxnLst/>
              <a:rect l="l" t="t" r="r" b="b"/>
              <a:pathLst>
                <a:path w="2931" h="5735" extrusionOk="0">
                  <a:moveTo>
                    <a:pt x="2931" y="1"/>
                  </a:moveTo>
                  <a:lnTo>
                    <a:pt x="1" y="2899"/>
                  </a:lnTo>
                  <a:lnTo>
                    <a:pt x="2805" y="5735"/>
                  </a:lnTo>
                  <a:cubicBezTo>
                    <a:pt x="2868" y="5609"/>
                    <a:pt x="2931" y="5451"/>
                    <a:pt x="2931" y="5294"/>
                  </a:cubicBezTo>
                  <a:lnTo>
                    <a:pt x="293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9" name="Google Shape;6519;p72"/>
            <p:cNvSpPr/>
            <p:nvPr/>
          </p:nvSpPr>
          <p:spPr>
            <a:xfrm>
              <a:off x="-35827200" y="3748675"/>
              <a:ext cx="263100" cy="104000"/>
            </a:xfrm>
            <a:custGeom>
              <a:avLst/>
              <a:gdLst/>
              <a:ahLst/>
              <a:cxnLst/>
              <a:rect l="l" t="t" r="r" b="b"/>
              <a:pathLst>
                <a:path w="10524" h="4160" extrusionOk="0">
                  <a:moveTo>
                    <a:pt x="5235" y="1"/>
                  </a:moveTo>
                  <a:cubicBezTo>
                    <a:pt x="4482" y="1"/>
                    <a:pt x="3734" y="284"/>
                    <a:pt x="3183" y="851"/>
                  </a:cubicBezTo>
                  <a:lnTo>
                    <a:pt x="1" y="4033"/>
                  </a:lnTo>
                  <a:cubicBezTo>
                    <a:pt x="158" y="4128"/>
                    <a:pt x="316" y="4159"/>
                    <a:pt x="473" y="4159"/>
                  </a:cubicBezTo>
                  <a:lnTo>
                    <a:pt x="10082" y="4159"/>
                  </a:lnTo>
                  <a:cubicBezTo>
                    <a:pt x="10240" y="4159"/>
                    <a:pt x="10398" y="4128"/>
                    <a:pt x="10524" y="4033"/>
                  </a:cubicBezTo>
                  <a:lnTo>
                    <a:pt x="7310" y="851"/>
                  </a:lnTo>
                  <a:cubicBezTo>
                    <a:pt x="6743" y="284"/>
                    <a:pt x="5987" y="1"/>
                    <a:pt x="523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0" name="Google Shape;6520;p72"/>
            <p:cNvSpPr/>
            <p:nvPr/>
          </p:nvSpPr>
          <p:spPr>
            <a:xfrm>
              <a:off x="-35831925" y="3635275"/>
              <a:ext cx="41775" cy="85075"/>
            </a:xfrm>
            <a:custGeom>
              <a:avLst/>
              <a:gdLst/>
              <a:ahLst/>
              <a:cxnLst/>
              <a:rect l="l" t="t" r="r" b="b"/>
              <a:pathLst>
                <a:path w="1671" h="3403" extrusionOk="0">
                  <a:moveTo>
                    <a:pt x="1671" y="0"/>
                  </a:moveTo>
                  <a:lnTo>
                    <a:pt x="1" y="1701"/>
                  </a:lnTo>
                  <a:lnTo>
                    <a:pt x="1671" y="3403"/>
                  </a:lnTo>
                  <a:lnTo>
                    <a:pt x="167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1" name="Google Shape;6521;p72"/>
            <p:cNvSpPr/>
            <p:nvPr/>
          </p:nvSpPr>
          <p:spPr>
            <a:xfrm>
              <a:off x="-35601150" y="3635275"/>
              <a:ext cx="43350" cy="85075"/>
            </a:xfrm>
            <a:custGeom>
              <a:avLst/>
              <a:gdLst/>
              <a:ahLst/>
              <a:cxnLst/>
              <a:rect l="l" t="t" r="r" b="b"/>
              <a:pathLst>
                <a:path w="1734" h="3403" extrusionOk="0">
                  <a:moveTo>
                    <a:pt x="1" y="0"/>
                  </a:moveTo>
                  <a:lnTo>
                    <a:pt x="1" y="3403"/>
                  </a:lnTo>
                  <a:lnTo>
                    <a:pt x="1734" y="170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2" name="Google Shape;6522;p72"/>
            <p:cNvSpPr/>
            <p:nvPr/>
          </p:nvSpPr>
          <p:spPr>
            <a:xfrm>
              <a:off x="-35750000" y="3561025"/>
              <a:ext cx="111075" cy="35675"/>
            </a:xfrm>
            <a:custGeom>
              <a:avLst/>
              <a:gdLst/>
              <a:ahLst/>
              <a:cxnLst/>
              <a:rect l="l" t="t" r="r" b="b"/>
              <a:pathLst>
                <a:path w="4443" h="1427" extrusionOk="0">
                  <a:moveTo>
                    <a:pt x="2182" y="1"/>
                  </a:moveTo>
                  <a:cubicBezTo>
                    <a:pt x="1686" y="1"/>
                    <a:pt x="1198" y="182"/>
                    <a:pt x="851" y="544"/>
                  </a:cubicBezTo>
                  <a:lnTo>
                    <a:pt x="0" y="1426"/>
                  </a:lnTo>
                  <a:lnTo>
                    <a:pt x="4443" y="1426"/>
                  </a:lnTo>
                  <a:lnTo>
                    <a:pt x="3560" y="544"/>
                  </a:lnTo>
                  <a:cubicBezTo>
                    <a:pt x="3182" y="182"/>
                    <a:pt x="2678" y="1"/>
                    <a:pt x="218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3" name="Google Shape;6523;p72"/>
            <p:cNvSpPr/>
            <p:nvPr/>
          </p:nvSpPr>
          <p:spPr>
            <a:xfrm>
              <a:off x="-35839800" y="3694325"/>
              <a:ext cx="72500" cy="143375"/>
            </a:xfrm>
            <a:custGeom>
              <a:avLst/>
              <a:gdLst/>
              <a:ahLst/>
              <a:cxnLst/>
              <a:rect l="l" t="t" r="r" b="b"/>
              <a:pathLst>
                <a:path w="2900" h="5735" extrusionOk="0">
                  <a:moveTo>
                    <a:pt x="1" y="1"/>
                  </a:moveTo>
                  <a:lnTo>
                    <a:pt x="1" y="5294"/>
                  </a:lnTo>
                  <a:cubicBezTo>
                    <a:pt x="1" y="5451"/>
                    <a:pt x="32" y="5609"/>
                    <a:pt x="95" y="5735"/>
                  </a:cubicBezTo>
                  <a:lnTo>
                    <a:pt x="2899" y="28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24" name="Google Shape;6524;p72"/>
          <p:cNvSpPr/>
          <p:nvPr/>
        </p:nvSpPr>
        <p:spPr>
          <a:xfrm>
            <a:off x="845859" y="2409404"/>
            <a:ext cx="355557" cy="353645"/>
          </a:xfrm>
          <a:custGeom>
            <a:avLst/>
            <a:gdLst/>
            <a:ahLst/>
            <a:cxnLst/>
            <a:rect l="l" t="t" r="r" b="b"/>
            <a:pathLst>
              <a:path w="11721" h="11658" extrusionOk="0">
                <a:moveTo>
                  <a:pt x="6144" y="2773"/>
                </a:moveTo>
                <a:cubicBezTo>
                  <a:pt x="7467" y="2868"/>
                  <a:pt x="8570" y="3813"/>
                  <a:pt x="8885" y="5042"/>
                </a:cubicBezTo>
                <a:cubicBezTo>
                  <a:pt x="8917" y="5231"/>
                  <a:pt x="8791" y="5388"/>
                  <a:pt x="8633" y="5483"/>
                </a:cubicBezTo>
                <a:cubicBezTo>
                  <a:pt x="8613" y="5486"/>
                  <a:pt x="8594" y="5487"/>
                  <a:pt x="8575" y="5487"/>
                </a:cubicBezTo>
                <a:cubicBezTo>
                  <a:pt x="8412" y="5487"/>
                  <a:pt x="8277" y="5372"/>
                  <a:pt x="8192" y="5231"/>
                </a:cubicBezTo>
                <a:cubicBezTo>
                  <a:pt x="7972" y="4254"/>
                  <a:pt x="7089" y="3561"/>
                  <a:pt x="6113" y="3466"/>
                </a:cubicBezTo>
                <a:cubicBezTo>
                  <a:pt x="5924" y="3466"/>
                  <a:pt x="5798" y="3277"/>
                  <a:pt x="5798" y="3120"/>
                </a:cubicBezTo>
                <a:cubicBezTo>
                  <a:pt x="5798" y="2868"/>
                  <a:pt x="5955" y="2773"/>
                  <a:pt x="6144" y="2773"/>
                </a:cubicBezTo>
                <a:close/>
                <a:moveTo>
                  <a:pt x="6222" y="1414"/>
                </a:moveTo>
                <a:cubicBezTo>
                  <a:pt x="6238" y="1414"/>
                  <a:pt x="6254" y="1416"/>
                  <a:pt x="6270" y="1418"/>
                </a:cubicBezTo>
                <a:cubicBezTo>
                  <a:pt x="8161" y="1576"/>
                  <a:pt x="9862" y="2962"/>
                  <a:pt x="10240" y="5136"/>
                </a:cubicBezTo>
                <a:cubicBezTo>
                  <a:pt x="10303" y="5325"/>
                  <a:pt x="10177" y="5483"/>
                  <a:pt x="9988" y="5514"/>
                </a:cubicBezTo>
                <a:cubicBezTo>
                  <a:pt x="9960" y="5518"/>
                  <a:pt x="9934" y="5520"/>
                  <a:pt x="9908" y="5520"/>
                </a:cubicBezTo>
                <a:cubicBezTo>
                  <a:pt x="9730" y="5520"/>
                  <a:pt x="9606" y="5424"/>
                  <a:pt x="9578" y="5231"/>
                </a:cubicBezTo>
                <a:cubicBezTo>
                  <a:pt x="9263" y="3466"/>
                  <a:pt x="7846" y="2238"/>
                  <a:pt x="6239" y="2143"/>
                </a:cubicBezTo>
                <a:cubicBezTo>
                  <a:pt x="6050" y="2143"/>
                  <a:pt x="5924" y="1923"/>
                  <a:pt x="5924" y="1765"/>
                </a:cubicBezTo>
                <a:cubicBezTo>
                  <a:pt x="5924" y="1563"/>
                  <a:pt x="6055" y="1414"/>
                  <a:pt x="6222" y="1414"/>
                </a:cubicBezTo>
                <a:close/>
                <a:moveTo>
                  <a:pt x="5907" y="4124"/>
                </a:moveTo>
                <a:cubicBezTo>
                  <a:pt x="5923" y="4124"/>
                  <a:pt x="5939" y="4125"/>
                  <a:pt x="5955" y="4128"/>
                </a:cubicBezTo>
                <a:cubicBezTo>
                  <a:pt x="6680" y="4191"/>
                  <a:pt x="7247" y="4663"/>
                  <a:pt x="7499" y="5325"/>
                </a:cubicBezTo>
                <a:cubicBezTo>
                  <a:pt x="7530" y="5514"/>
                  <a:pt x="7467" y="5672"/>
                  <a:pt x="7247" y="5766"/>
                </a:cubicBezTo>
                <a:cubicBezTo>
                  <a:pt x="7223" y="5770"/>
                  <a:pt x="7199" y="5772"/>
                  <a:pt x="7177" y="5772"/>
                </a:cubicBezTo>
                <a:cubicBezTo>
                  <a:pt x="7019" y="5772"/>
                  <a:pt x="6892" y="5679"/>
                  <a:pt x="6837" y="5514"/>
                </a:cubicBezTo>
                <a:cubicBezTo>
                  <a:pt x="6711" y="5136"/>
                  <a:pt x="6365" y="4852"/>
                  <a:pt x="5924" y="4821"/>
                </a:cubicBezTo>
                <a:cubicBezTo>
                  <a:pt x="5735" y="4821"/>
                  <a:pt x="5609" y="4663"/>
                  <a:pt x="5609" y="4443"/>
                </a:cubicBezTo>
                <a:cubicBezTo>
                  <a:pt x="5609" y="4270"/>
                  <a:pt x="5740" y="4124"/>
                  <a:pt x="5907" y="4124"/>
                </a:cubicBezTo>
                <a:close/>
                <a:moveTo>
                  <a:pt x="3385" y="3199"/>
                </a:moveTo>
                <a:cubicBezTo>
                  <a:pt x="3455" y="3199"/>
                  <a:pt x="3527" y="3225"/>
                  <a:pt x="3592" y="3277"/>
                </a:cubicBezTo>
                <a:lnTo>
                  <a:pt x="4695" y="4096"/>
                </a:lnTo>
                <a:cubicBezTo>
                  <a:pt x="4853" y="4222"/>
                  <a:pt x="4884" y="4411"/>
                  <a:pt x="4790" y="4569"/>
                </a:cubicBezTo>
                <a:lnTo>
                  <a:pt x="4159" y="5388"/>
                </a:lnTo>
                <a:lnTo>
                  <a:pt x="6869" y="7436"/>
                </a:lnTo>
                <a:lnTo>
                  <a:pt x="7499" y="6617"/>
                </a:lnTo>
                <a:cubicBezTo>
                  <a:pt x="7572" y="6525"/>
                  <a:pt x="7667" y="6476"/>
                  <a:pt x="7765" y="6476"/>
                </a:cubicBezTo>
                <a:cubicBezTo>
                  <a:pt x="7835" y="6476"/>
                  <a:pt x="7906" y="6501"/>
                  <a:pt x="7972" y="6554"/>
                </a:cubicBezTo>
                <a:lnTo>
                  <a:pt x="9074" y="7373"/>
                </a:lnTo>
                <a:cubicBezTo>
                  <a:pt x="9232" y="7499"/>
                  <a:pt x="9263" y="7688"/>
                  <a:pt x="9137" y="7845"/>
                </a:cubicBezTo>
                <a:lnTo>
                  <a:pt x="8507" y="8665"/>
                </a:lnTo>
                <a:cubicBezTo>
                  <a:pt x="8225" y="9022"/>
                  <a:pt x="7819" y="9211"/>
                  <a:pt x="7403" y="9211"/>
                </a:cubicBezTo>
                <a:cubicBezTo>
                  <a:pt x="7123" y="9211"/>
                  <a:pt x="6839" y="9126"/>
                  <a:pt x="6585" y="8948"/>
                </a:cubicBezTo>
                <a:lnTo>
                  <a:pt x="2773" y="6081"/>
                </a:lnTo>
                <a:cubicBezTo>
                  <a:pt x="2143" y="5672"/>
                  <a:pt x="2017" y="4821"/>
                  <a:pt x="2490" y="4191"/>
                </a:cubicBezTo>
                <a:lnTo>
                  <a:pt x="3120" y="3340"/>
                </a:lnTo>
                <a:cubicBezTo>
                  <a:pt x="3193" y="3248"/>
                  <a:pt x="3288" y="3199"/>
                  <a:pt x="3385" y="3199"/>
                </a:cubicBezTo>
                <a:close/>
                <a:moveTo>
                  <a:pt x="5829" y="1"/>
                </a:moveTo>
                <a:cubicBezTo>
                  <a:pt x="2647" y="1"/>
                  <a:pt x="1" y="2647"/>
                  <a:pt x="1" y="5829"/>
                </a:cubicBezTo>
                <a:cubicBezTo>
                  <a:pt x="64" y="9011"/>
                  <a:pt x="2647" y="11658"/>
                  <a:pt x="5892" y="11658"/>
                </a:cubicBezTo>
                <a:cubicBezTo>
                  <a:pt x="6900" y="11658"/>
                  <a:pt x="7940" y="11374"/>
                  <a:pt x="8822" y="10838"/>
                </a:cubicBezTo>
                <a:lnTo>
                  <a:pt x="11248" y="11626"/>
                </a:lnTo>
                <a:cubicBezTo>
                  <a:pt x="11272" y="11634"/>
                  <a:pt x="11299" y="11638"/>
                  <a:pt x="11329" y="11638"/>
                </a:cubicBezTo>
                <a:cubicBezTo>
                  <a:pt x="11417" y="11638"/>
                  <a:pt x="11524" y="11602"/>
                  <a:pt x="11595" y="11531"/>
                </a:cubicBezTo>
                <a:cubicBezTo>
                  <a:pt x="11658" y="11468"/>
                  <a:pt x="11721" y="11311"/>
                  <a:pt x="11658" y="11185"/>
                </a:cubicBezTo>
                <a:lnTo>
                  <a:pt x="10838" y="8791"/>
                </a:lnTo>
                <a:cubicBezTo>
                  <a:pt x="11406" y="7877"/>
                  <a:pt x="11658" y="6869"/>
                  <a:pt x="11658" y="5829"/>
                </a:cubicBezTo>
                <a:cubicBezTo>
                  <a:pt x="11658" y="2647"/>
                  <a:pt x="9043" y="1"/>
                  <a:pt x="5829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25" name="Google Shape;6525;p72"/>
          <p:cNvGrpSpPr/>
          <p:nvPr/>
        </p:nvGrpSpPr>
        <p:grpSpPr>
          <a:xfrm>
            <a:off x="3084980" y="1532946"/>
            <a:ext cx="353645" cy="353645"/>
            <a:chOff x="-34003850" y="3227275"/>
            <a:chExt cx="291450" cy="291450"/>
          </a:xfrm>
        </p:grpSpPr>
        <p:sp>
          <p:nvSpPr>
            <p:cNvPr id="6526" name="Google Shape;6526;p72"/>
            <p:cNvSpPr/>
            <p:nvPr/>
          </p:nvSpPr>
          <p:spPr>
            <a:xfrm>
              <a:off x="-33852625" y="3313925"/>
              <a:ext cx="128425" cy="49625"/>
            </a:xfrm>
            <a:custGeom>
              <a:avLst/>
              <a:gdLst/>
              <a:ahLst/>
              <a:cxnLst/>
              <a:rect l="l" t="t" r="r" b="b"/>
              <a:pathLst>
                <a:path w="5137" h="1985" extrusionOk="0">
                  <a:moveTo>
                    <a:pt x="473" y="0"/>
                  </a:moveTo>
                  <a:cubicBezTo>
                    <a:pt x="316" y="0"/>
                    <a:pt x="158" y="32"/>
                    <a:pt x="1" y="126"/>
                  </a:cubicBezTo>
                  <a:lnTo>
                    <a:pt x="2521" y="1985"/>
                  </a:lnTo>
                  <a:lnTo>
                    <a:pt x="5136" y="158"/>
                  </a:lnTo>
                  <a:cubicBezTo>
                    <a:pt x="4979" y="32"/>
                    <a:pt x="4790" y="0"/>
                    <a:pt x="456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7" name="Google Shape;6527;p72"/>
            <p:cNvSpPr/>
            <p:nvPr/>
          </p:nvSpPr>
          <p:spPr>
            <a:xfrm>
              <a:off x="-33866000" y="3328875"/>
              <a:ext cx="153600" cy="103200"/>
            </a:xfrm>
            <a:custGeom>
              <a:avLst/>
              <a:gdLst/>
              <a:ahLst/>
              <a:cxnLst/>
              <a:rect l="l" t="t" r="r" b="b"/>
              <a:pathLst>
                <a:path w="6144" h="4128" extrusionOk="0">
                  <a:moveTo>
                    <a:pt x="63" y="1"/>
                  </a:moveTo>
                  <a:cubicBezTo>
                    <a:pt x="32" y="127"/>
                    <a:pt x="0" y="284"/>
                    <a:pt x="0" y="379"/>
                  </a:cubicBezTo>
                  <a:lnTo>
                    <a:pt x="0" y="3120"/>
                  </a:lnTo>
                  <a:cubicBezTo>
                    <a:pt x="0" y="3655"/>
                    <a:pt x="473" y="4128"/>
                    <a:pt x="1040" y="4128"/>
                  </a:cubicBezTo>
                  <a:lnTo>
                    <a:pt x="5136" y="4128"/>
                  </a:lnTo>
                  <a:cubicBezTo>
                    <a:pt x="5671" y="4128"/>
                    <a:pt x="6144" y="3655"/>
                    <a:pt x="6144" y="3120"/>
                  </a:cubicBezTo>
                  <a:lnTo>
                    <a:pt x="6144" y="379"/>
                  </a:lnTo>
                  <a:cubicBezTo>
                    <a:pt x="6144" y="284"/>
                    <a:pt x="6112" y="190"/>
                    <a:pt x="6112" y="64"/>
                  </a:cubicBezTo>
                  <a:lnTo>
                    <a:pt x="3277" y="2048"/>
                  </a:lnTo>
                  <a:cubicBezTo>
                    <a:pt x="3214" y="2080"/>
                    <a:pt x="3151" y="2080"/>
                    <a:pt x="3056" y="2080"/>
                  </a:cubicBezTo>
                  <a:cubicBezTo>
                    <a:pt x="2993" y="2080"/>
                    <a:pt x="2962" y="2080"/>
                    <a:pt x="2867" y="2048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8" name="Google Shape;6528;p72"/>
            <p:cNvSpPr/>
            <p:nvPr/>
          </p:nvSpPr>
          <p:spPr>
            <a:xfrm>
              <a:off x="-34003850" y="3279250"/>
              <a:ext cx="189050" cy="188275"/>
            </a:xfrm>
            <a:custGeom>
              <a:avLst/>
              <a:gdLst/>
              <a:ahLst/>
              <a:cxnLst/>
              <a:rect l="l" t="t" r="r" b="b"/>
              <a:pathLst>
                <a:path w="7562" h="7531" extrusionOk="0">
                  <a:moveTo>
                    <a:pt x="3781" y="2017"/>
                  </a:moveTo>
                  <a:cubicBezTo>
                    <a:pt x="3970" y="2017"/>
                    <a:pt x="4128" y="2175"/>
                    <a:pt x="4128" y="2364"/>
                  </a:cubicBezTo>
                  <a:cubicBezTo>
                    <a:pt x="4128" y="2584"/>
                    <a:pt x="3970" y="2742"/>
                    <a:pt x="3781" y="2742"/>
                  </a:cubicBezTo>
                  <a:lnTo>
                    <a:pt x="1702" y="2742"/>
                  </a:lnTo>
                  <a:cubicBezTo>
                    <a:pt x="1482" y="2742"/>
                    <a:pt x="1324" y="2584"/>
                    <a:pt x="1324" y="2364"/>
                  </a:cubicBezTo>
                  <a:cubicBezTo>
                    <a:pt x="1324" y="2175"/>
                    <a:pt x="1482" y="2017"/>
                    <a:pt x="1702" y="2017"/>
                  </a:cubicBezTo>
                  <a:close/>
                  <a:moveTo>
                    <a:pt x="3057" y="3403"/>
                  </a:moveTo>
                  <a:cubicBezTo>
                    <a:pt x="3277" y="3403"/>
                    <a:pt x="3435" y="3561"/>
                    <a:pt x="3435" y="3750"/>
                  </a:cubicBezTo>
                  <a:cubicBezTo>
                    <a:pt x="3466" y="3939"/>
                    <a:pt x="3277" y="4096"/>
                    <a:pt x="3057" y="4096"/>
                  </a:cubicBezTo>
                  <a:lnTo>
                    <a:pt x="1702" y="4096"/>
                  </a:lnTo>
                  <a:cubicBezTo>
                    <a:pt x="1482" y="4096"/>
                    <a:pt x="1324" y="3939"/>
                    <a:pt x="1324" y="3750"/>
                  </a:cubicBezTo>
                  <a:cubicBezTo>
                    <a:pt x="1324" y="3561"/>
                    <a:pt x="1482" y="3403"/>
                    <a:pt x="1702" y="3403"/>
                  </a:cubicBezTo>
                  <a:close/>
                  <a:moveTo>
                    <a:pt x="2395" y="4790"/>
                  </a:moveTo>
                  <a:cubicBezTo>
                    <a:pt x="2584" y="4790"/>
                    <a:pt x="2742" y="4947"/>
                    <a:pt x="2742" y="5136"/>
                  </a:cubicBezTo>
                  <a:cubicBezTo>
                    <a:pt x="2742" y="5325"/>
                    <a:pt x="2584" y="5483"/>
                    <a:pt x="2395" y="5483"/>
                  </a:cubicBezTo>
                  <a:lnTo>
                    <a:pt x="1702" y="5483"/>
                  </a:lnTo>
                  <a:cubicBezTo>
                    <a:pt x="1482" y="5483"/>
                    <a:pt x="1324" y="5325"/>
                    <a:pt x="1324" y="5136"/>
                  </a:cubicBezTo>
                  <a:cubicBezTo>
                    <a:pt x="1324" y="4947"/>
                    <a:pt x="1482" y="4790"/>
                    <a:pt x="1702" y="4790"/>
                  </a:cubicBezTo>
                  <a:close/>
                  <a:moveTo>
                    <a:pt x="1" y="1"/>
                  </a:moveTo>
                  <a:lnTo>
                    <a:pt x="1" y="7530"/>
                  </a:lnTo>
                  <a:lnTo>
                    <a:pt x="7562" y="7530"/>
                  </a:lnTo>
                  <a:lnTo>
                    <a:pt x="7562" y="6837"/>
                  </a:lnTo>
                  <a:lnTo>
                    <a:pt x="6522" y="6837"/>
                  </a:lnTo>
                  <a:cubicBezTo>
                    <a:pt x="5577" y="6837"/>
                    <a:pt x="4853" y="6081"/>
                    <a:pt x="4853" y="5136"/>
                  </a:cubicBezTo>
                  <a:lnTo>
                    <a:pt x="4853" y="2395"/>
                  </a:lnTo>
                  <a:cubicBezTo>
                    <a:pt x="4853" y="1450"/>
                    <a:pt x="5577" y="725"/>
                    <a:pt x="6522" y="725"/>
                  </a:cubicBezTo>
                  <a:lnTo>
                    <a:pt x="7562" y="725"/>
                  </a:lnTo>
                  <a:lnTo>
                    <a:pt x="756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9" name="Google Shape;6529;p72"/>
            <p:cNvSpPr/>
            <p:nvPr/>
          </p:nvSpPr>
          <p:spPr>
            <a:xfrm>
              <a:off x="-34003850" y="3227275"/>
              <a:ext cx="189050" cy="34675"/>
            </a:xfrm>
            <a:custGeom>
              <a:avLst/>
              <a:gdLst/>
              <a:ahLst/>
              <a:cxnLst/>
              <a:rect l="l" t="t" r="r" b="b"/>
              <a:pathLst>
                <a:path w="7562" h="1387" extrusionOk="0">
                  <a:moveTo>
                    <a:pt x="1009" y="1"/>
                  </a:moveTo>
                  <a:cubicBezTo>
                    <a:pt x="473" y="1"/>
                    <a:pt x="1" y="473"/>
                    <a:pt x="1" y="1040"/>
                  </a:cubicBezTo>
                  <a:lnTo>
                    <a:pt x="1" y="1387"/>
                  </a:lnTo>
                  <a:lnTo>
                    <a:pt x="7562" y="1387"/>
                  </a:lnTo>
                  <a:lnTo>
                    <a:pt x="7562" y="1040"/>
                  </a:lnTo>
                  <a:cubicBezTo>
                    <a:pt x="7562" y="473"/>
                    <a:pt x="7089" y="1"/>
                    <a:pt x="652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0" name="Google Shape;6530;p72"/>
            <p:cNvSpPr/>
            <p:nvPr/>
          </p:nvSpPr>
          <p:spPr>
            <a:xfrm>
              <a:off x="-34003850" y="3484050"/>
              <a:ext cx="189050" cy="34675"/>
            </a:xfrm>
            <a:custGeom>
              <a:avLst/>
              <a:gdLst/>
              <a:ahLst/>
              <a:cxnLst/>
              <a:rect l="l" t="t" r="r" b="b"/>
              <a:pathLst>
                <a:path w="7562" h="1387" extrusionOk="0">
                  <a:moveTo>
                    <a:pt x="1" y="0"/>
                  </a:moveTo>
                  <a:lnTo>
                    <a:pt x="1" y="347"/>
                  </a:lnTo>
                  <a:cubicBezTo>
                    <a:pt x="1" y="945"/>
                    <a:pt x="442" y="1386"/>
                    <a:pt x="1009" y="1386"/>
                  </a:cubicBezTo>
                  <a:lnTo>
                    <a:pt x="6522" y="1386"/>
                  </a:lnTo>
                  <a:cubicBezTo>
                    <a:pt x="7089" y="1386"/>
                    <a:pt x="7562" y="914"/>
                    <a:pt x="7562" y="347"/>
                  </a:cubicBezTo>
                  <a:lnTo>
                    <a:pt x="756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31" name="Google Shape;6531;p72"/>
          <p:cNvGrpSpPr/>
          <p:nvPr/>
        </p:nvGrpSpPr>
        <p:grpSpPr>
          <a:xfrm>
            <a:off x="3084510" y="1973638"/>
            <a:ext cx="354586" cy="354343"/>
            <a:chOff x="-34004625" y="3585850"/>
            <a:chExt cx="292225" cy="292025"/>
          </a:xfrm>
        </p:grpSpPr>
        <p:sp>
          <p:nvSpPr>
            <p:cNvPr id="6532" name="Google Shape;6532;p72"/>
            <p:cNvSpPr/>
            <p:nvPr/>
          </p:nvSpPr>
          <p:spPr>
            <a:xfrm>
              <a:off x="-33832150" y="3585850"/>
              <a:ext cx="103200" cy="154200"/>
            </a:xfrm>
            <a:custGeom>
              <a:avLst/>
              <a:gdLst/>
              <a:ahLst/>
              <a:cxnLst/>
              <a:rect l="l" t="t" r="r" b="b"/>
              <a:pathLst>
                <a:path w="4128" h="6168" extrusionOk="0">
                  <a:moveTo>
                    <a:pt x="2426" y="1"/>
                  </a:moveTo>
                  <a:cubicBezTo>
                    <a:pt x="2286" y="1"/>
                    <a:pt x="2136" y="77"/>
                    <a:pt x="2112" y="244"/>
                  </a:cubicBezTo>
                  <a:lnTo>
                    <a:pt x="64" y="5064"/>
                  </a:lnTo>
                  <a:cubicBezTo>
                    <a:pt x="1" y="5222"/>
                    <a:pt x="64" y="5474"/>
                    <a:pt x="253" y="5506"/>
                  </a:cubicBezTo>
                  <a:cubicBezTo>
                    <a:pt x="295" y="5531"/>
                    <a:pt x="342" y="5543"/>
                    <a:pt x="389" y="5543"/>
                  </a:cubicBezTo>
                  <a:cubicBezTo>
                    <a:pt x="517" y="5543"/>
                    <a:pt x="648" y="5455"/>
                    <a:pt x="694" y="5317"/>
                  </a:cubicBezTo>
                  <a:lnTo>
                    <a:pt x="1261" y="4025"/>
                  </a:lnTo>
                  <a:cubicBezTo>
                    <a:pt x="1419" y="4088"/>
                    <a:pt x="1576" y="4119"/>
                    <a:pt x="1765" y="4119"/>
                  </a:cubicBezTo>
                  <a:cubicBezTo>
                    <a:pt x="1891" y="4119"/>
                    <a:pt x="1986" y="4088"/>
                    <a:pt x="2112" y="4056"/>
                  </a:cubicBezTo>
                  <a:lnTo>
                    <a:pt x="2112" y="4844"/>
                  </a:lnTo>
                  <a:cubicBezTo>
                    <a:pt x="1450" y="4970"/>
                    <a:pt x="946" y="5506"/>
                    <a:pt x="789" y="6167"/>
                  </a:cubicBezTo>
                  <a:lnTo>
                    <a:pt x="4128" y="6167"/>
                  </a:lnTo>
                  <a:cubicBezTo>
                    <a:pt x="4002" y="5506"/>
                    <a:pt x="3466" y="5001"/>
                    <a:pt x="2773" y="4844"/>
                  </a:cubicBezTo>
                  <a:lnTo>
                    <a:pt x="2773" y="3143"/>
                  </a:lnTo>
                  <a:cubicBezTo>
                    <a:pt x="2773" y="2670"/>
                    <a:pt x="2458" y="2324"/>
                    <a:pt x="2080" y="2166"/>
                  </a:cubicBezTo>
                  <a:lnTo>
                    <a:pt x="2773" y="496"/>
                  </a:lnTo>
                  <a:cubicBezTo>
                    <a:pt x="2773" y="307"/>
                    <a:pt x="2710" y="118"/>
                    <a:pt x="2553" y="24"/>
                  </a:cubicBezTo>
                  <a:cubicBezTo>
                    <a:pt x="2515" y="8"/>
                    <a:pt x="2471" y="1"/>
                    <a:pt x="242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3" name="Google Shape;6533;p72"/>
            <p:cNvSpPr/>
            <p:nvPr/>
          </p:nvSpPr>
          <p:spPr>
            <a:xfrm>
              <a:off x="-34004625" y="3690400"/>
              <a:ext cx="155175" cy="187475"/>
            </a:xfrm>
            <a:custGeom>
              <a:avLst/>
              <a:gdLst/>
              <a:ahLst/>
              <a:cxnLst/>
              <a:rect l="l" t="t" r="r" b="b"/>
              <a:pathLst>
                <a:path w="6207" h="7499" extrusionOk="0">
                  <a:moveTo>
                    <a:pt x="693" y="0"/>
                  </a:moveTo>
                  <a:cubicBezTo>
                    <a:pt x="315" y="0"/>
                    <a:pt x="0" y="315"/>
                    <a:pt x="0" y="662"/>
                  </a:cubicBezTo>
                  <a:lnTo>
                    <a:pt x="0" y="6490"/>
                  </a:lnTo>
                  <a:cubicBezTo>
                    <a:pt x="32" y="7026"/>
                    <a:pt x="504" y="7498"/>
                    <a:pt x="1103" y="7498"/>
                  </a:cubicBezTo>
                  <a:lnTo>
                    <a:pt x="6207" y="7498"/>
                  </a:lnTo>
                  <a:lnTo>
                    <a:pt x="6207" y="5797"/>
                  </a:lnTo>
                  <a:cubicBezTo>
                    <a:pt x="6207" y="5608"/>
                    <a:pt x="6049" y="5451"/>
                    <a:pt x="5860" y="5451"/>
                  </a:cubicBezTo>
                  <a:lnTo>
                    <a:pt x="1765" y="5451"/>
                  </a:lnTo>
                  <a:cubicBezTo>
                    <a:pt x="1576" y="5451"/>
                    <a:pt x="1418" y="5293"/>
                    <a:pt x="1418" y="5104"/>
                  </a:cubicBezTo>
                  <a:lnTo>
                    <a:pt x="1418" y="662"/>
                  </a:lnTo>
                  <a:cubicBezTo>
                    <a:pt x="1418" y="252"/>
                    <a:pt x="1103" y="0"/>
                    <a:pt x="69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4" name="Google Shape;6534;p72"/>
            <p:cNvSpPr/>
            <p:nvPr/>
          </p:nvSpPr>
          <p:spPr>
            <a:xfrm>
              <a:off x="-33936100" y="3621075"/>
              <a:ext cx="51200" cy="51225"/>
            </a:xfrm>
            <a:custGeom>
              <a:avLst/>
              <a:gdLst/>
              <a:ahLst/>
              <a:cxnLst/>
              <a:rect l="l" t="t" r="r" b="b"/>
              <a:pathLst>
                <a:path w="2048" h="2049" extrusionOk="0">
                  <a:moveTo>
                    <a:pt x="1040" y="1"/>
                  </a:moveTo>
                  <a:cubicBezTo>
                    <a:pt x="473" y="1"/>
                    <a:pt x="0" y="473"/>
                    <a:pt x="0" y="1041"/>
                  </a:cubicBezTo>
                  <a:cubicBezTo>
                    <a:pt x="0" y="1576"/>
                    <a:pt x="473" y="2049"/>
                    <a:pt x="1040" y="2049"/>
                  </a:cubicBezTo>
                  <a:cubicBezTo>
                    <a:pt x="1576" y="2049"/>
                    <a:pt x="2048" y="1576"/>
                    <a:pt x="2048" y="1041"/>
                  </a:cubicBezTo>
                  <a:cubicBezTo>
                    <a:pt x="2048" y="473"/>
                    <a:pt x="1607" y="1"/>
                    <a:pt x="10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5" name="Google Shape;6535;p72"/>
            <p:cNvSpPr/>
            <p:nvPr/>
          </p:nvSpPr>
          <p:spPr>
            <a:xfrm>
              <a:off x="-33952650" y="3690125"/>
              <a:ext cx="155975" cy="186950"/>
            </a:xfrm>
            <a:custGeom>
              <a:avLst/>
              <a:gdLst/>
              <a:ahLst/>
              <a:cxnLst/>
              <a:rect l="l" t="t" r="r" b="b"/>
              <a:pathLst>
                <a:path w="6239" h="7478" extrusionOk="0">
                  <a:moveTo>
                    <a:pt x="1641" y="1"/>
                  </a:moveTo>
                  <a:cubicBezTo>
                    <a:pt x="1242" y="1"/>
                    <a:pt x="819" y="205"/>
                    <a:pt x="568" y="484"/>
                  </a:cubicBezTo>
                  <a:cubicBezTo>
                    <a:pt x="190" y="799"/>
                    <a:pt x="1" y="1209"/>
                    <a:pt x="1" y="1681"/>
                  </a:cubicBezTo>
                  <a:lnTo>
                    <a:pt x="1" y="4769"/>
                  </a:lnTo>
                  <a:lnTo>
                    <a:pt x="2679" y="4769"/>
                  </a:lnTo>
                  <a:cubicBezTo>
                    <a:pt x="2521" y="4359"/>
                    <a:pt x="2175" y="4107"/>
                    <a:pt x="1702" y="4107"/>
                  </a:cubicBezTo>
                  <a:lnTo>
                    <a:pt x="1040" y="4107"/>
                  </a:lnTo>
                  <a:cubicBezTo>
                    <a:pt x="820" y="4107"/>
                    <a:pt x="662" y="3949"/>
                    <a:pt x="662" y="3729"/>
                  </a:cubicBezTo>
                  <a:lnTo>
                    <a:pt x="662" y="2374"/>
                  </a:lnTo>
                  <a:cubicBezTo>
                    <a:pt x="662" y="2154"/>
                    <a:pt x="820" y="1996"/>
                    <a:pt x="1040" y="1996"/>
                  </a:cubicBezTo>
                  <a:cubicBezTo>
                    <a:pt x="1229" y="1996"/>
                    <a:pt x="1387" y="2154"/>
                    <a:pt x="1387" y="2374"/>
                  </a:cubicBezTo>
                  <a:lnTo>
                    <a:pt x="1387" y="3382"/>
                  </a:lnTo>
                  <a:lnTo>
                    <a:pt x="1733" y="3382"/>
                  </a:lnTo>
                  <a:cubicBezTo>
                    <a:pt x="2553" y="3382"/>
                    <a:pt x="3277" y="3981"/>
                    <a:pt x="3435" y="4769"/>
                  </a:cubicBezTo>
                  <a:lnTo>
                    <a:pt x="3813" y="4769"/>
                  </a:lnTo>
                  <a:cubicBezTo>
                    <a:pt x="4380" y="4769"/>
                    <a:pt x="4852" y="5241"/>
                    <a:pt x="4852" y="5777"/>
                  </a:cubicBezTo>
                  <a:lnTo>
                    <a:pt x="4852" y="7478"/>
                  </a:lnTo>
                  <a:lnTo>
                    <a:pt x="6239" y="7478"/>
                  </a:lnTo>
                  <a:lnTo>
                    <a:pt x="6239" y="5084"/>
                  </a:lnTo>
                  <a:cubicBezTo>
                    <a:pt x="6176" y="4580"/>
                    <a:pt x="5703" y="4107"/>
                    <a:pt x="5168" y="4107"/>
                  </a:cubicBezTo>
                  <a:lnTo>
                    <a:pt x="3781" y="4107"/>
                  </a:lnTo>
                  <a:cubicBezTo>
                    <a:pt x="3592" y="4107"/>
                    <a:pt x="3435" y="3949"/>
                    <a:pt x="3435" y="3729"/>
                  </a:cubicBezTo>
                  <a:lnTo>
                    <a:pt x="3435" y="1807"/>
                  </a:lnTo>
                  <a:cubicBezTo>
                    <a:pt x="3435" y="862"/>
                    <a:pt x="2710" y="43"/>
                    <a:pt x="1796" y="11"/>
                  </a:cubicBezTo>
                  <a:cubicBezTo>
                    <a:pt x="1745" y="4"/>
                    <a:pt x="1694" y="1"/>
                    <a:pt x="164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6" name="Google Shape;6536;p72"/>
            <p:cNvSpPr/>
            <p:nvPr/>
          </p:nvSpPr>
          <p:spPr>
            <a:xfrm>
              <a:off x="-33849475" y="3758125"/>
              <a:ext cx="137075" cy="33100"/>
            </a:xfrm>
            <a:custGeom>
              <a:avLst/>
              <a:gdLst/>
              <a:ahLst/>
              <a:cxnLst/>
              <a:rect l="l" t="t" r="r" b="b"/>
              <a:pathLst>
                <a:path w="5483" h="1324" extrusionOk="0">
                  <a:moveTo>
                    <a:pt x="1" y="1"/>
                  </a:moveTo>
                  <a:lnTo>
                    <a:pt x="1" y="662"/>
                  </a:lnTo>
                  <a:lnTo>
                    <a:pt x="1041" y="662"/>
                  </a:lnTo>
                  <a:cubicBezTo>
                    <a:pt x="1576" y="662"/>
                    <a:pt x="2080" y="946"/>
                    <a:pt x="2395" y="1324"/>
                  </a:cubicBezTo>
                  <a:lnTo>
                    <a:pt x="5136" y="1324"/>
                  </a:lnTo>
                  <a:cubicBezTo>
                    <a:pt x="5325" y="1324"/>
                    <a:pt x="5483" y="1166"/>
                    <a:pt x="5483" y="977"/>
                  </a:cubicBezTo>
                  <a:lnTo>
                    <a:pt x="5483" y="316"/>
                  </a:lnTo>
                  <a:cubicBezTo>
                    <a:pt x="5483" y="158"/>
                    <a:pt x="5325" y="1"/>
                    <a:pt x="513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37" name="Google Shape;6537;p72"/>
          <p:cNvGrpSpPr/>
          <p:nvPr/>
        </p:nvGrpSpPr>
        <p:grpSpPr>
          <a:xfrm>
            <a:off x="3084025" y="2408839"/>
            <a:ext cx="355557" cy="354616"/>
            <a:chOff x="-34005425" y="3945575"/>
            <a:chExt cx="293025" cy="292250"/>
          </a:xfrm>
        </p:grpSpPr>
        <p:sp>
          <p:nvSpPr>
            <p:cNvPr id="6538" name="Google Shape;6538;p72"/>
            <p:cNvSpPr/>
            <p:nvPr/>
          </p:nvSpPr>
          <p:spPr>
            <a:xfrm>
              <a:off x="-33952650" y="3998350"/>
              <a:ext cx="186700" cy="186700"/>
            </a:xfrm>
            <a:custGeom>
              <a:avLst/>
              <a:gdLst/>
              <a:ahLst/>
              <a:cxnLst/>
              <a:rect l="l" t="t" r="r" b="b"/>
              <a:pathLst>
                <a:path w="7468" h="7468" extrusionOk="0">
                  <a:moveTo>
                    <a:pt x="5861" y="2017"/>
                  </a:moveTo>
                  <a:cubicBezTo>
                    <a:pt x="6050" y="2017"/>
                    <a:pt x="6207" y="2143"/>
                    <a:pt x="6207" y="2364"/>
                  </a:cubicBezTo>
                  <a:lnTo>
                    <a:pt x="6207" y="3750"/>
                  </a:lnTo>
                  <a:lnTo>
                    <a:pt x="6207" y="5104"/>
                  </a:lnTo>
                  <a:cubicBezTo>
                    <a:pt x="6207" y="5325"/>
                    <a:pt x="6050" y="5451"/>
                    <a:pt x="5861" y="5451"/>
                  </a:cubicBezTo>
                  <a:cubicBezTo>
                    <a:pt x="5672" y="5451"/>
                    <a:pt x="5514" y="5325"/>
                    <a:pt x="5514" y="5104"/>
                  </a:cubicBezTo>
                  <a:lnTo>
                    <a:pt x="5514" y="4096"/>
                  </a:lnTo>
                  <a:lnTo>
                    <a:pt x="4474" y="4096"/>
                  </a:lnTo>
                  <a:cubicBezTo>
                    <a:pt x="4285" y="4096"/>
                    <a:pt x="4128" y="3939"/>
                    <a:pt x="4128" y="3750"/>
                  </a:cubicBezTo>
                  <a:lnTo>
                    <a:pt x="4128" y="2364"/>
                  </a:lnTo>
                  <a:cubicBezTo>
                    <a:pt x="4128" y="2143"/>
                    <a:pt x="4285" y="2017"/>
                    <a:pt x="4474" y="2017"/>
                  </a:cubicBezTo>
                  <a:cubicBezTo>
                    <a:pt x="4695" y="2017"/>
                    <a:pt x="4852" y="2143"/>
                    <a:pt x="4852" y="2364"/>
                  </a:cubicBezTo>
                  <a:lnTo>
                    <a:pt x="4852" y="3372"/>
                  </a:lnTo>
                  <a:lnTo>
                    <a:pt x="5514" y="3372"/>
                  </a:lnTo>
                  <a:lnTo>
                    <a:pt x="5514" y="2364"/>
                  </a:lnTo>
                  <a:cubicBezTo>
                    <a:pt x="5514" y="2143"/>
                    <a:pt x="5672" y="2017"/>
                    <a:pt x="5861" y="2017"/>
                  </a:cubicBezTo>
                  <a:close/>
                  <a:moveTo>
                    <a:pt x="2332" y="2017"/>
                  </a:moveTo>
                  <a:cubicBezTo>
                    <a:pt x="2868" y="2017"/>
                    <a:pt x="3340" y="2490"/>
                    <a:pt x="3340" y="3025"/>
                  </a:cubicBezTo>
                  <a:lnTo>
                    <a:pt x="3340" y="3309"/>
                  </a:lnTo>
                  <a:lnTo>
                    <a:pt x="3435" y="3309"/>
                  </a:lnTo>
                  <a:cubicBezTo>
                    <a:pt x="3435" y="3687"/>
                    <a:pt x="3183" y="4065"/>
                    <a:pt x="2868" y="4222"/>
                  </a:cubicBezTo>
                  <a:lnTo>
                    <a:pt x="2238" y="4537"/>
                  </a:lnTo>
                  <a:cubicBezTo>
                    <a:pt x="2175" y="4569"/>
                    <a:pt x="2080" y="4632"/>
                    <a:pt x="2049" y="4758"/>
                  </a:cubicBezTo>
                  <a:lnTo>
                    <a:pt x="3057" y="4758"/>
                  </a:lnTo>
                  <a:cubicBezTo>
                    <a:pt x="3277" y="4758"/>
                    <a:pt x="3435" y="4915"/>
                    <a:pt x="3435" y="5104"/>
                  </a:cubicBezTo>
                  <a:cubicBezTo>
                    <a:pt x="3435" y="5325"/>
                    <a:pt x="3277" y="5483"/>
                    <a:pt x="3057" y="5483"/>
                  </a:cubicBezTo>
                  <a:lnTo>
                    <a:pt x="1702" y="5483"/>
                  </a:lnTo>
                  <a:cubicBezTo>
                    <a:pt x="1481" y="5483"/>
                    <a:pt x="1324" y="5325"/>
                    <a:pt x="1324" y="5104"/>
                  </a:cubicBezTo>
                  <a:lnTo>
                    <a:pt x="1324" y="4852"/>
                  </a:lnTo>
                  <a:cubicBezTo>
                    <a:pt x="1324" y="4443"/>
                    <a:pt x="1576" y="4096"/>
                    <a:pt x="1891" y="3939"/>
                  </a:cubicBezTo>
                  <a:lnTo>
                    <a:pt x="2521" y="3624"/>
                  </a:lnTo>
                  <a:cubicBezTo>
                    <a:pt x="2647" y="3592"/>
                    <a:pt x="2710" y="3466"/>
                    <a:pt x="2710" y="3309"/>
                  </a:cubicBezTo>
                  <a:lnTo>
                    <a:pt x="2710" y="3025"/>
                  </a:lnTo>
                  <a:cubicBezTo>
                    <a:pt x="2710" y="2836"/>
                    <a:pt x="2553" y="2679"/>
                    <a:pt x="2364" y="2679"/>
                  </a:cubicBezTo>
                  <a:cubicBezTo>
                    <a:pt x="2175" y="2679"/>
                    <a:pt x="2017" y="2836"/>
                    <a:pt x="2017" y="3025"/>
                  </a:cubicBezTo>
                  <a:cubicBezTo>
                    <a:pt x="2017" y="3214"/>
                    <a:pt x="1859" y="3372"/>
                    <a:pt x="1639" y="3372"/>
                  </a:cubicBezTo>
                  <a:cubicBezTo>
                    <a:pt x="1450" y="3372"/>
                    <a:pt x="1292" y="3214"/>
                    <a:pt x="1292" y="3025"/>
                  </a:cubicBezTo>
                  <a:cubicBezTo>
                    <a:pt x="1292" y="2490"/>
                    <a:pt x="1765" y="2017"/>
                    <a:pt x="2332" y="2017"/>
                  </a:cubicBezTo>
                  <a:close/>
                  <a:moveTo>
                    <a:pt x="3214" y="1"/>
                  </a:moveTo>
                  <a:cubicBezTo>
                    <a:pt x="3214" y="127"/>
                    <a:pt x="3183" y="284"/>
                    <a:pt x="3120" y="379"/>
                  </a:cubicBezTo>
                  <a:cubicBezTo>
                    <a:pt x="2962" y="662"/>
                    <a:pt x="2679" y="914"/>
                    <a:pt x="2364" y="946"/>
                  </a:cubicBezTo>
                  <a:lnTo>
                    <a:pt x="1009" y="1135"/>
                  </a:lnTo>
                  <a:cubicBezTo>
                    <a:pt x="473" y="1733"/>
                    <a:pt x="64" y="2521"/>
                    <a:pt x="1" y="3372"/>
                  </a:cubicBezTo>
                  <a:lnTo>
                    <a:pt x="316" y="3372"/>
                  </a:lnTo>
                  <a:cubicBezTo>
                    <a:pt x="505" y="3372"/>
                    <a:pt x="662" y="3529"/>
                    <a:pt x="662" y="3750"/>
                  </a:cubicBezTo>
                  <a:cubicBezTo>
                    <a:pt x="662" y="3939"/>
                    <a:pt x="505" y="4096"/>
                    <a:pt x="316" y="4096"/>
                  </a:cubicBezTo>
                  <a:lnTo>
                    <a:pt x="1" y="4096"/>
                  </a:lnTo>
                  <a:cubicBezTo>
                    <a:pt x="158" y="5892"/>
                    <a:pt x="1607" y="7310"/>
                    <a:pt x="3372" y="7467"/>
                  </a:cubicBezTo>
                  <a:lnTo>
                    <a:pt x="3372" y="7121"/>
                  </a:lnTo>
                  <a:cubicBezTo>
                    <a:pt x="3372" y="6932"/>
                    <a:pt x="3529" y="6774"/>
                    <a:pt x="3750" y="6774"/>
                  </a:cubicBezTo>
                  <a:cubicBezTo>
                    <a:pt x="3939" y="6774"/>
                    <a:pt x="4096" y="6932"/>
                    <a:pt x="4096" y="7121"/>
                  </a:cubicBezTo>
                  <a:lnTo>
                    <a:pt x="4096" y="7436"/>
                  </a:lnTo>
                  <a:lnTo>
                    <a:pt x="4254" y="7436"/>
                  </a:lnTo>
                  <a:cubicBezTo>
                    <a:pt x="4254" y="7373"/>
                    <a:pt x="4285" y="7278"/>
                    <a:pt x="4317" y="7215"/>
                  </a:cubicBezTo>
                  <a:cubicBezTo>
                    <a:pt x="4443" y="6900"/>
                    <a:pt x="4758" y="6648"/>
                    <a:pt x="5073" y="6617"/>
                  </a:cubicBezTo>
                  <a:lnTo>
                    <a:pt x="6491" y="6333"/>
                  </a:lnTo>
                  <a:cubicBezTo>
                    <a:pt x="7089" y="5703"/>
                    <a:pt x="7404" y="5010"/>
                    <a:pt x="7467" y="4096"/>
                  </a:cubicBezTo>
                  <a:lnTo>
                    <a:pt x="7152" y="4096"/>
                  </a:lnTo>
                  <a:cubicBezTo>
                    <a:pt x="6963" y="4096"/>
                    <a:pt x="6806" y="3939"/>
                    <a:pt x="6806" y="3750"/>
                  </a:cubicBezTo>
                  <a:cubicBezTo>
                    <a:pt x="6806" y="3529"/>
                    <a:pt x="6963" y="3372"/>
                    <a:pt x="7152" y="3372"/>
                  </a:cubicBezTo>
                  <a:lnTo>
                    <a:pt x="7467" y="3372"/>
                  </a:lnTo>
                  <a:cubicBezTo>
                    <a:pt x="7310" y="1576"/>
                    <a:pt x="5861" y="158"/>
                    <a:pt x="4096" y="1"/>
                  </a:cubicBezTo>
                  <a:lnTo>
                    <a:pt x="4096" y="316"/>
                  </a:lnTo>
                  <a:cubicBezTo>
                    <a:pt x="4096" y="505"/>
                    <a:pt x="3939" y="662"/>
                    <a:pt x="3750" y="662"/>
                  </a:cubicBezTo>
                  <a:cubicBezTo>
                    <a:pt x="3529" y="662"/>
                    <a:pt x="3372" y="505"/>
                    <a:pt x="3372" y="316"/>
                  </a:cubicBezTo>
                  <a:lnTo>
                    <a:pt x="337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9" name="Google Shape;6539;p72"/>
            <p:cNvSpPr/>
            <p:nvPr/>
          </p:nvSpPr>
          <p:spPr>
            <a:xfrm>
              <a:off x="-33944775" y="3945575"/>
              <a:ext cx="232375" cy="247350"/>
            </a:xfrm>
            <a:custGeom>
              <a:avLst/>
              <a:gdLst/>
              <a:ahLst/>
              <a:cxnLst/>
              <a:rect l="l" t="t" r="r" b="b"/>
              <a:pathLst>
                <a:path w="9295" h="9894" extrusionOk="0">
                  <a:moveTo>
                    <a:pt x="3466" y="1"/>
                  </a:moveTo>
                  <a:cubicBezTo>
                    <a:pt x="2490" y="1"/>
                    <a:pt x="1450" y="316"/>
                    <a:pt x="1103" y="536"/>
                  </a:cubicBezTo>
                  <a:lnTo>
                    <a:pt x="1040" y="410"/>
                  </a:lnTo>
                  <a:cubicBezTo>
                    <a:pt x="970" y="340"/>
                    <a:pt x="881" y="304"/>
                    <a:pt x="788" y="304"/>
                  </a:cubicBezTo>
                  <a:cubicBezTo>
                    <a:pt x="757" y="304"/>
                    <a:pt x="725" y="308"/>
                    <a:pt x="694" y="316"/>
                  </a:cubicBezTo>
                  <a:cubicBezTo>
                    <a:pt x="599" y="379"/>
                    <a:pt x="505" y="473"/>
                    <a:pt x="473" y="568"/>
                  </a:cubicBezTo>
                  <a:cubicBezTo>
                    <a:pt x="347" y="1041"/>
                    <a:pt x="442" y="726"/>
                    <a:pt x="32" y="2143"/>
                  </a:cubicBezTo>
                  <a:cubicBezTo>
                    <a:pt x="1" y="2269"/>
                    <a:pt x="32" y="2395"/>
                    <a:pt x="127" y="2458"/>
                  </a:cubicBezTo>
                  <a:cubicBezTo>
                    <a:pt x="253" y="2584"/>
                    <a:pt x="316" y="2584"/>
                    <a:pt x="473" y="2584"/>
                  </a:cubicBezTo>
                  <a:lnTo>
                    <a:pt x="2049" y="2332"/>
                  </a:lnTo>
                  <a:cubicBezTo>
                    <a:pt x="2238" y="2301"/>
                    <a:pt x="2395" y="2080"/>
                    <a:pt x="2332" y="1860"/>
                  </a:cubicBezTo>
                  <a:lnTo>
                    <a:pt x="2206" y="1545"/>
                  </a:lnTo>
                  <a:cubicBezTo>
                    <a:pt x="2647" y="1450"/>
                    <a:pt x="3057" y="1356"/>
                    <a:pt x="3529" y="1356"/>
                  </a:cubicBezTo>
                  <a:cubicBezTo>
                    <a:pt x="5987" y="1356"/>
                    <a:pt x="8003" y="3372"/>
                    <a:pt x="8003" y="5798"/>
                  </a:cubicBezTo>
                  <a:cubicBezTo>
                    <a:pt x="8003" y="6806"/>
                    <a:pt x="7688" y="7657"/>
                    <a:pt x="7152" y="8413"/>
                  </a:cubicBezTo>
                  <a:cubicBezTo>
                    <a:pt x="7278" y="8444"/>
                    <a:pt x="7404" y="8539"/>
                    <a:pt x="7530" y="8633"/>
                  </a:cubicBezTo>
                  <a:cubicBezTo>
                    <a:pt x="7751" y="8885"/>
                    <a:pt x="7845" y="9232"/>
                    <a:pt x="7751" y="9578"/>
                  </a:cubicBezTo>
                  <a:lnTo>
                    <a:pt x="7593" y="9893"/>
                  </a:lnTo>
                  <a:cubicBezTo>
                    <a:pt x="8633" y="8854"/>
                    <a:pt x="9295" y="7436"/>
                    <a:pt x="9295" y="5861"/>
                  </a:cubicBezTo>
                  <a:cubicBezTo>
                    <a:pt x="9295" y="2616"/>
                    <a:pt x="6648" y="1"/>
                    <a:pt x="346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0" name="Google Shape;6540;p72"/>
            <p:cNvSpPr/>
            <p:nvPr/>
          </p:nvSpPr>
          <p:spPr>
            <a:xfrm>
              <a:off x="-34005425" y="3987325"/>
              <a:ext cx="237100" cy="250500"/>
            </a:xfrm>
            <a:custGeom>
              <a:avLst/>
              <a:gdLst/>
              <a:ahLst/>
              <a:cxnLst/>
              <a:rect l="l" t="t" r="r" b="b"/>
              <a:pathLst>
                <a:path w="9484" h="10020" extrusionOk="0">
                  <a:moveTo>
                    <a:pt x="1797" y="1"/>
                  </a:moveTo>
                  <a:lnTo>
                    <a:pt x="1797" y="1"/>
                  </a:lnTo>
                  <a:cubicBezTo>
                    <a:pt x="694" y="1072"/>
                    <a:pt x="1" y="2521"/>
                    <a:pt x="1" y="4191"/>
                  </a:cubicBezTo>
                  <a:cubicBezTo>
                    <a:pt x="64" y="7373"/>
                    <a:pt x="2647" y="10019"/>
                    <a:pt x="5892" y="10019"/>
                  </a:cubicBezTo>
                  <a:cubicBezTo>
                    <a:pt x="6239" y="10019"/>
                    <a:pt x="7972" y="9736"/>
                    <a:pt x="8224" y="9547"/>
                  </a:cubicBezTo>
                  <a:cubicBezTo>
                    <a:pt x="8255" y="9547"/>
                    <a:pt x="8287" y="9484"/>
                    <a:pt x="8350" y="9484"/>
                  </a:cubicBezTo>
                  <a:lnTo>
                    <a:pt x="8507" y="9641"/>
                  </a:lnTo>
                  <a:cubicBezTo>
                    <a:pt x="8576" y="9710"/>
                    <a:pt x="8661" y="9741"/>
                    <a:pt x="8743" y="9741"/>
                  </a:cubicBezTo>
                  <a:cubicBezTo>
                    <a:pt x="8887" y="9741"/>
                    <a:pt x="9023" y="9644"/>
                    <a:pt x="9043" y="9484"/>
                  </a:cubicBezTo>
                  <a:lnTo>
                    <a:pt x="9169" y="9011"/>
                  </a:lnTo>
                  <a:lnTo>
                    <a:pt x="9452" y="7814"/>
                  </a:lnTo>
                  <a:cubicBezTo>
                    <a:pt x="9484" y="7688"/>
                    <a:pt x="9452" y="7562"/>
                    <a:pt x="9358" y="7467"/>
                  </a:cubicBezTo>
                  <a:cubicBezTo>
                    <a:pt x="9278" y="7407"/>
                    <a:pt x="9211" y="7385"/>
                    <a:pt x="9132" y="7385"/>
                  </a:cubicBezTo>
                  <a:cubicBezTo>
                    <a:pt x="9087" y="7385"/>
                    <a:pt x="9037" y="7393"/>
                    <a:pt x="8980" y="7404"/>
                  </a:cubicBezTo>
                  <a:lnTo>
                    <a:pt x="7310" y="7719"/>
                  </a:lnTo>
                  <a:cubicBezTo>
                    <a:pt x="7089" y="7751"/>
                    <a:pt x="6963" y="8034"/>
                    <a:pt x="7089" y="8223"/>
                  </a:cubicBezTo>
                  <a:lnTo>
                    <a:pt x="7184" y="8444"/>
                  </a:lnTo>
                  <a:cubicBezTo>
                    <a:pt x="6774" y="8538"/>
                    <a:pt x="6333" y="8633"/>
                    <a:pt x="5861" y="8633"/>
                  </a:cubicBezTo>
                  <a:cubicBezTo>
                    <a:pt x="3403" y="8633"/>
                    <a:pt x="1419" y="6648"/>
                    <a:pt x="1419" y="4191"/>
                  </a:cubicBezTo>
                  <a:cubicBezTo>
                    <a:pt x="1419" y="3183"/>
                    <a:pt x="1734" y="2269"/>
                    <a:pt x="2269" y="1544"/>
                  </a:cubicBezTo>
                  <a:cubicBezTo>
                    <a:pt x="2143" y="1481"/>
                    <a:pt x="2049" y="1418"/>
                    <a:pt x="1954" y="1292"/>
                  </a:cubicBezTo>
                  <a:cubicBezTo>
                    <a:pt x="1734" y="1009"/>
                    <a:pt x="1639" y="662"/>
                    <a:pt x="1734" y="316"/>
                  </a:cubicBezTo>
                  <a:lnTo>
                    <a:pt x="179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41" name="Google Shape;6541;p72"/>
          <p:cNvGrpSpPr/>
          <p:nvPr/>
        </p:nvGrpSpPr>
        <p:grpSpPr>
          <a:xfrm>
            <a:off x="1731124" y="2882015"/>
            <a:ext cx="358408" cy="355557"/>
            <a:chOff x="-32174975" y="3192625"/>
            <a:chExt cx="295375" cy="293025"/>
          </a:xfrm>
        </p:grpSpPr>
        <p:sp>
          <p:nvSpPr>
            <p:cNvPr id="6542" name="Google Shape;6542;p72"/>
            <p:cNvSpPr/>
            <p:nvPr/>
          </p:nvSpPr>
          <p:spPr>
            <a:xfrm>
              <a:off x="-32171050" y="3279250"/>
              <a:ext cx="291450" cy="153625"/>
            </a:xfrm>
            <a:custGeom>
              <a:avLst/>
              <a:gdLst/>
              <a:ahLst/>
              <a:cxnLst/>
              <a:rect l="l" t="t" r="r" b="b"/>
              <a:pathLst>
                <a:path w="11658" h="6145" extrusionOk="0">
                  <a:moveTo>
                    <a:pt x="5829" y="694"/>
                  </a:moveTo>
                  <a:cubicBezTo>
                    <a:pt x="7184" y="694"/>
                    <a:pt x="8255" y="1734"/>
                    <a:pt x="8255" y="3088"/>
                  </a:cubicBezTo>
                  <a:cubicBezTo>
                    <a:pt x="8255" y="4412"/>
                    <a:pt x="7153" y="5483"/>
                    <a:pt x="5829" y="5483"/>
                  </a:cubicBezTo>
                  <a:cubicBezTo>
                    <a:pt x="4506" y="5483"/>
                    <a:pt x="3435" y="4412"/>
                    <a:pt x="3435" y="3088"/>
                  </a:cubicBezTo>
                  <a:cubicBezTo>
                    <a:pt x="3435" y="1734"/>
                    <a:pt x="4506" y="694"/>
                    <a:pt x="5829" y="694"/>
                  </a:cubicBezTo>
                  <a:close/>
                  <a:moveTo>
                    <a:pt x="1" y="1"/>
                  </a:moveTo>
                  <a:lnTo>
                    <a:pt x="1" y="6144"/>
                  </a:lnTo>
                  <a:lnTo>
                    <a:pt x="11658" y="6144"/>
                  </a:lnTo>
                  <a:lnTo>
                    <a:pt x="1165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3" name="Google Shape;6543;p72"/>
            <p:cNvSpPr/>
            <p:nvPr/>
          </p:nvSpPr>
          <p:spPr>
            <a:xfrm>
              <a:off x="-32067075" y="3313925"/>
              <a:ext cx="84300" cy="85075"/>
            </a:xfrm>
            <a:custGeom>
              <a:avLst/>
              <a:gdLst/>
              <a:ahLst/>
              <a:cxnLst/>
              <a:rect l="l" t="t" r="r" b="b"/>
              <a:pathLst>
                <a:path w="3372" h="3403" extrusionOk="0">
                  <a:moveTo>
                    <a:pt x="1670" y="662"/>
                  </a:moveTo>
                  <a:cubicBezTo>
                    <a:pt x="1891" y="662"/>
                    <a:pt x="2048" y="819"/>
                    <a:pt x="2048" y="1040"/>
                  </a:cubicBezTo>
                  <a:lnTo>
                    <a:pt x="2048" y="1386"/>
                  </a:lnTo>
                  <a:lnTo>
                    <a:pt x="2395" y="1386"/>
                  </a:lnTo>
                  <a:cubicBezTo>
                    <a:pt x="2584" y="1386"/>
                    <a:pt x="2741" y="1544"/>
                    <a:pt x="2741" y="1733"/>
                  </a:cubicBezTo>
                  <a:cubicBezTo>
                    <a:pt x="2710" y="1890"/>
                    <a:pt x="2552" y="2048"/>
                    <a:pt x="2363" y="2048"/>
                  </a:cubicBezTo>
                  <a:lnTo>
                    <a:pt x="1670" y="2048"/>
                  </a:lnTo>
                  <a:cubicBezTo>
                    <a:pt x="1481" y="2048"/>
                    <a:pt x="1324" y="1890"/>
                    <a:pt x="1324" y="1701"/>
                  </a:cubicBezTo>
                  <a:lnTo>
                    <a:pt x="1324" y="1040"/>
                  </a:lnTo>
                  <a:cubicBezTo>
                    <a:pt x="1324" y="819"/>
                    <a:pt x="1481" y="662"/>
                    <a:pt x="1670" y="662"/>
                  </a:cubicBezTo>
                  <a:close/>
                  <a:moveTo>
                    <a:pt x="1670" y="0"/>
                  </a:moveTo>
                  <a:cubicBezTo>
                    <a:pt x="725" y="0"/>
                    <a:pt x="1" y="756"/>
                    <a:pt x="1" y="1701"/>
                  </a:cubicBezTo>
                  <a:cubicBezTo>
                    <a:pt x="1" y="2646"/>
                    <a:pt x="725" y="3403"/>
                    <a:pt x="1670" y="3403"/>
                  </a:cubicBezTo>
                  <a:cubicBezTo>
                    <a:pt x="2615" y="3403"/>
                    <a:pt x="3372" y="2646"/>
                    <a:pt x="3372" y="1701"/>
                  </a:cubicBezTo>
                  <a:cubicBezTo>
                    <a:pt x="3372" y="756"/>
                    <a:pt x="2615" y="0"/>
                    <a:pt x="167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4" name="Google Shape;6544;p72"/>
            <p:cNvSpPr/>
            <p:nvPr/>
          </p:nvSpPr>
          <p:spPr>
            <a:xfrm>
              <a:off x="-32171050" y="3450950"/>
              <a:ext cx="291450" cy="34700"/>
            </a:xfrm>
            <a:custGeom>
              <a:avLst/>
              <a:gdLst/>
              <a:ahLst/>
              <a:cxnLst/>
              <a:rect l="l" t="t" r="r" b="b"/>
              <a:pathLst>
                <a:path w="11658" h="1388" extrusionOk="0">
                  <a:moveTo>
                    <a:pt x="1" y="1"/>
                  </a:moveTo>
                  <a:lnTo>
                    <a:pt x="1" y="347"/>
                  </a:lnTo>
                  <a:cubicBezTo>
                    <a:pt x="1" y="915"/>
                    <a:pt x="442" y="1387"/>
                    <a:pt x="1041" y="1387"/>
                  </a:cubicBezTo>
                  <a:lnTo>
                    <a:pt x="10650" y="1387"/>
                  </a:lnTo>
                  <a:cubicBezTo>
                    <a:pt x="11217" y="1387"/>
                    <a:pt x="11658" y="915"/>
                    <a:pt x="11658" y="347"/>
                  </a:cubicBezTo>
                  <a:lnTo>
                    <a:pt x="1165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5" name="Google Shape;6545;p72"/>
            <p:cNvSpPr/>
            <p:nvPr/>
          </p:nvSpPr>
          <p:spPr>
            <a:xfrm>
              <a:off x="-32174975" y="3192625"/>
              <a:ext cx="295375" cy="70125"/>
            </a:xfrm>
            <a:custGeom>
              <a:avLst/>
              <a:gdLst/>
              <a:ahLst/>
              <a:cxnLst/>
              <a:rect l="l" t="t" r="r" b="b"/>
              <a:pathLst>
                <a:path w="11815" h="2805" extrusionOk="0">
                  <a:moveTo>
                    <a:pt x="1733" y="0"/>
                  </a:moveTo>
                  <a:cubicBezTo>
                    <a:pt x="1544" y="0"/>
                    <a:pt x="1387" y="158"/>
                    <a:pt x="1387" y="378"/>
                  </a:cubicBezTo>
                  <a:lnTo>
                    <a:pt x="1387" y="725"/>
                  </a:lnTo>
                  <a:lnTo>
                    <a:pt x="1040" y="725"/>
                  </a:lnTo>
                  <a:cubicBezTo>
                    <a:pt x="473" y="725"/>
                    <a:pt x="0" y="1197"/>
                    <a:pt x="0" y="1733"/>
                  </a:cubicBezTo>
                  <a:lnTo>
                    <a:pt x="0" y="2804"/>
                  </a:lnTo>
                  <a:lnTo>
                    <a:pt x="11657" y="2804"/>
                  </a:lnTo>
                  <a:lnTo>
                    <a:pt x="11657" y="1733"/>
                  </a:lnTo>
                  <a:lnTo>
                    <a:pt x="11815" y="1733"/>
                  </a:lnTo>
                  <a:cubicBezTo>
                    <a:pt x="11815" y="1197"/>
                    <a:pt x="11374" y="725"/>
                    <a:pt x="10807" y="725"/>
                  </a:cubicBezTo>
                  <a:lnTo>
                    <a:pt x="10460" y="725"/>
                  </a:lnTo>
                  <a:lnTo>
                    <a:pt x="10460" y="378"/>
                  </a:lnTo>
                  <a:cubicBezTo>
                    <a:pt x="10460" y="158"/>
                    <a:pt x="10303" y="0"/>
                    <a:pt x="10082" y="0"/>
                  </a:cubicBezTo>
                  <a:cubicBezTo>
                    <a:pt x="9893" y="0"/>
                    <a:pt x="9735" y="158"/>
                    <a:pt x="9735" y="378"/>
                  </a:cubicBezTo>
                  <a:lnTo>
                    <a:pt x="9735" y="725"/>
                  </a:lnTo>
                  <a:lnTo>
                    <a:pt x="8349" y="725"/>
                  </a:lnTo>
                  <a:lnTo>
                    <a:pt x="8349" y="378"/>
                  </a:lnTo>
                  <a:cubicBezTo>
                    <a:pt x="8349" y="158"/>
                    <a:pt x="8192" y="0"/>
                    <a:pt x="8003" y="0"/>
                  </a:cubicBezTo>
                  <a:cubicBezTo>
                    <a:pt x="7814" y="0"/>
                    <a:pt x="7656" y="158"/>
                    <a:pt x="7656" y="378"/>
                  </a:cubicBezTo>
                  <a:lnTo>
                    <a:pt x="7656" y="725"/>
                  </a:lnTo>
                  <a:lnTo>
                    <a:pt x="6270" y="725"/>
                  </a:lnTo>
                  <a:lnTo>
                    <a:pt x="6270" y="378"/>
                  </a:lnTo>
                  <a:cubicBezTo>
                    <a:pt x="6270" y="158"/>
                    <a:pt x="6112" y="0"/>
                    <a:pt x="5923" y="0"/>
                  </a:cubicBezTo>
                  <a:cubicBezTo>
                    <a:pt x="5734" y="0"/>
                    <a:pt x="5577" y="158"/>
                    <a:pt x="5577" y="378"/>
                  </a:cubicBezTo>
                  <a:lnTo>
                    <a:pt x="5577" y="725"/>
                  </a:lnTo>
                  <a:lnTo>
                    <a:pt x="4191" y="725"/>
                  </a:lnTo>
                  <a:lnTo>
                    <a:pt x="4191" y="378"/>
                  </a:lnTo>
                  <a:cubicBezTo>
                    <a:pt x="4191" y="158"/>
                    <a:pt x="4033" y="0"/>
                    <a:pt x="3844" y="0"/>
                  </a:cubicBezTo>
                  <a:cubicBezTo>
                    <a:pt x="3623" y="0"/>
                    <a:pt x="3466" y="158"/>
                    <a:pt x="3466" y="378"/>
                  </a:cubicBezTo>
                  <a:lnTo>
                    <a:pt x="3466" y="725"/>
                  </a:lnTo>
                  <a:lnTo>
                    <a:pt x="2111" y="725"/>
                  </a:lnTo>
                  <a:lnTo>
                    <a:pt x="2111" y="378"/>
                  </a:lnTo>
                  <a:cubicBezTo>
                    <a:pt x="2111" y="158"/>
                    <a:pt x="1954" y="0"/>
                    <a:pt x="17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46" name="Google Shape;6546;p72"/>
          <p:cNvSpPr/>
          <p:nvPr/>
        </p:nvSpPr>
        <p:spPr>
          <a:xfrm>
            <a:off x="1728170" y="3353079"/>
            <a:ext cx="363201" cy="354859"/>
          </a:xfrm>
          <a:custGeom>
            <a:avLst/>
            <a:gdLst/>
            <a:ahLst/>
            <a:cxnLst/>
            <a:rect l="l" t="t" r="r" b="b"/>
            <a:pathLst>
              <a:path w="11973" h="11698" extrusionOk="0">
                <a:moveTo>
                  <a:pt x="8928" y="1750"/>
                </a:moveTo>
                <a:cubicBezTo>
                  <a:pt x="9192" y="1750"/>
                  <a:pt x="9452" y="1852"/>
                  <a:pt x="9641" y="2057"/>
                </a:cubicBezTo>
                <a:cubicBezTo>
                  <a:pt x="10050" y="2435"/>
                  <a:pt x="10050" y="3096"/>
                  <a:pt x="9641" y="3506"/>
                </a:cubicBezTo>
                <a:cubicBezTo>
                  <a:pt x="9452" y="3695"/>
                  <a:pt x="9192" y="3790"/>
                  <a:pt x="8928" y="3790"/>
                </a:cubicBezTo>
                <a:cubicBezTo>
                  <a:pt x="8664" y="3790"/>
                  <a:pt x="8396" y="3695"/>
                  <a:pt x="8192" y="3506"/>
                </a:cubicBezTo>
                <a:cubicBezTo>
                  <a:pt x="7814" y="3096"/>
                  <a:pt x="7814" y="2435"/>
                  <a:pt x="8192" y="2057"/>
                </a:cubicBezTo>
                <a:cubicBezTo>
                  <a:pt x="8396" y="1852"/>
                  <a:pt x="8664" y="1750"/>
                  <a:pt x="8928" y="1750"/>
                </a:cubicBezTo>
                <a:close/>
                <a:moveTo>
                  <a:pt x="7901" y="1"/>
                </a:moveTo>
                <a:cubicBezTo>
                  <a:pt x="6958" y="1"/>
                  <a:pt x="6010" y="363"/>
                  <a:pt x="5293" y="1080"/>
                </a:cubicBezTo>
                <a:cubicBezTo>
                  <a:pt x="4285" y="2088"/>
                  <a:pt x="3939" y="3569"/>
                  <a:pt x="4380" y="4924"/>
                </a:cubicBezTo>
                <a:lnTo>
                  <a:pt x="126" y="9177"/>
                </a:lnTo>
                <a:cubicBezTo>
                  <a:pt x="32" y="9240"/>
                  <a:pt x="0" y="9334"/>
                  <a:pt x="0" y="9397"/>
                </a:cubicBezTo>
                <a:lnTo>
                  <a:pt x="0" y="11319"/>
                </a:lnTo>
                <a:cubicBezTo>
                  <a:pt x="0" y="11540"/>
                  <a:pt x="158" y="11697"/>
                  <a:pt x="347" y="11697"/>
                </a:cubicBezTo>
                <a:lnTo>
                  <a:pt x="2300" y="11697"/>
                </a:lnTo>
                <a:cubicBezTo>
                  <a:pt x="2363" y="11697"/>
                  <a:pt x="2489" y="11634"/>
                  <a:pt x="2521" y="11571"/>
                </a:cubicBezTo>
                <a:lnTo>
                  <a:pt x="2993" y="11099"/>
                </a:lnTo>
                <a:cubicBezTo>
                  <a:pt x="3088" y="11004"/>
                  <a:pt x="3119" y="10910"/>
                  <a:pt x="3088" y="10815"/>
                </a:cubicBezTo>
                <a:lnTo>
                  <a:pt x="2993" y="10311"/>
                </a:lnTo>
                <a:lnTo>
                  <a:pt x="3718" y="10217"/>
                </a:lnTo>
                <a:cubicBezTo>
                  <a:pt x="3876" y="10217"/>
                  <a:pt x="3970" y="10091"/>
                  <a:pt x="4033" y="9902"/>
                </a:cubicBezTo>
                <a:lnTo>
                  <a:pt x="4096" y="9208"/>
                </a:lnTo>
                <a:lnTo>
                  <a:pt x="4600" y="9271"/>
                </a:lnTo>
                <a:cubicBezTo>
                  <a:pt x="4695" y="9271"/>
                  <a:pt x="4821" y="9271"/>
                  <a:pt x="4884" y="9208"/>
                </a:cubicBezTo>
                <a:cubicBezTo>
                  <a:pt x="4978" y="9114"/>
                  <a:pt x="5010" y="9051"/>
                  <a:pt x="5010" y="8956"/>
                </a:cubicBezTo>
                <a:lnTo>
                  <a:pt x="5010" y="8326"/>
                </a:lnTo>
                <a:lnTo>
                  <a:pt x="5640" y="8326"/>
                </a:lnTo>
                <a:cubicBezTo>
                  <a:pt x="5703" y="8326"/>
                  <a:pt x="5829" y="8295"/>
                  <a:pt x="5860" y="8232"/>
                </a:cubicBezTo>
                <a:lnTo>
                  <a:pt x="6742" y="7350"/>
                </a:lnTo>
                <a:cubicBezTo>
                  <a:pt x="7131" y="7479"/>
                  <a:pt x="7533" y="7543"/>
                  <a:pt x="7931" y="7543"/>
                </a:cubicBezTo>
                <a:cubicBezTo>
                  <a:pt x="8891" y="7543"/>
                  <a:pt x="9833" y="7171"/>
                  <a:pt x="10523" y="6436"/>
                </a:cubicBezTo>
                <a:cubicBezTo>
                  <a:pt x="11972" y="4987"/>
                  <a:pt x="11972" y="2592"/>
                  <a:pt x="10523" y="1143"/>
                </a:cubicBezTo>
                <a:cubicBezTo>
                  <a:pt x="9823" y="379"/>
                  <a:pt x="8865" y="1"/>
                  <a:pt x="7901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7" name="Google Shape;6547;p72"/>
          <p:cNvSpPr/>
          <p:nvPr/>
        </p:nvSpPr>
        <p:spPr>
          <a:xfrm>
            <a:off x="1732948" y="3818164"/>
            <a:ext cx="353645" cy="354586"/>
          </a:xfrm>
          <a:custGeom>
            <a:avLst/>
            <a:gdLst/>
            <a:ahLst/>
            <a:cxnLst/>
            <a:rect l="l" t="t" r="r" b="b"/>
            <a:pathLst>
              <a:path w="11658" h="11689" extrusionOk="0">
                <a:moveTo>
                  <a:pt x="7877" y="1386"/>
                </a:moveTo>
                <a:cubicBezTo>
                  <a:pt x="9232" y="1386"/>
                  <a:pt x="10303" y="2458"/>
                  <a:pt x="10303" y="3781"/>
                </a:cubicBezTo>
                <a:lnTo>
                  <a:pt x="10303" y="4883"/>
                </a:lnTo>
                <a:cubicBezTo>
                  <a:pt x="10240" y="4883"/>
                  <a:pt x="10209" y="4946"/>
                  <a:pt x="10177" y="4946"/>
                </a:cubicBezTo>
                <a:cubicBezTo>
                  <a:pt x="10019" y="4190"/>
                  <a:pt x="9704" y="3529"/>
                  <a:pt x="9200" y="2962"/>
                </a:cubicBezTo>
                <a:lnTo>
                  <a:pt x="7720" y="4442"/>
                </a:lnTo>
                <a:cubicBezTo>
                  <a:pt x="8192" y="5072"/>
                  <a:pt x="8318" y="5860"/>
                  <a:pt x="8098" y="6648"/>
                </a:cubicBezTo>
                <a:cubicBezTo>
                  <a:pt x="8003" y="6868"/>
                  <a:pt x="7877" y="7057"/>
                  <a:pt x="7720" y="7278"/>
                </a:cubicBezTo>
                <a:lnTo>
                  <a:pt x="9200" y="8727"/>
                </a:lnTo>
                <a:cubicBezTo>
                  <a:pt x="9673" y="8160"/>
                  <a:pt x="10019" y="7498"/>
                  <a:pt x="10177" y="6742"/>
                </a:cubicBezTo>
                <a:cubicBezTo>
                  <a:pt x="10209" y="6742"/>
                  <a:pt x="10240" y="6805"/>
                  <a:pt x="10303" y="6805"/>
                </a:cubicBezTo>
                <a:lnTo>
                  <a:pt x="10303" y="7908"/>
                </a:lnTo>
                <a:cubicBezTo>
                  <a:pt x="10303" y="9231"/>
                  <a:pt x="9232" y="10302"/>
                  <a:pt x="7877" y="10302"/>
                </a:cubicBezTo>
                <a:lnTo>
                  <a:pt x="6774" y="10302"/>
                </a:lnTo>
                <a:cubicBezTo>
                  <a:pt x="6774" y="10271"/>
                  <a:pt x="6743" y="10208"/>
                  <a:pt x="6743" y="10176"/>
                </a:cubicBezTo>
                <a:cubicBezTo>
                  <a:pt x="7499" y="10019"/>
                  <a:pt x="8161" y="9704"/>
                  <a:pt x="8728" y="9200"/>
                </a:cubicBezTo>
                <a:lnTo>
                  <a:pt x="7279" y="7750"/>
                </a:lnTo>
                <a:cubicBezTo>
                  <a:pt x="7058" y="7908"/>
                  <a:pt x="6869" y="8002"/>
                  <a:pt x="6648" y="8097"/>
                </a:cubicBezTo>
                <a:cubicBezTo>
                  <a:pt x="6365" y="8160"/>
                  <a:pt x="6081" y="8223"/>
                  <a:pt x="5861" y="8223"/>
                </a:cubicBezTo>
                <a:cubicBezTo>
                  <a:pt x="5325" y="8223"/>
                  <a:pt x="4821" y="8065"/>
                  <a:pt x="4443" y="7750"/>
                </a:cubicBezTo>
                <a:lnTo>
                  <a:pt x="2962" y="9200"/>
                </a:lnTo>
                <a:cubicBezTo>
                  <a:pt x="3529" y="9672"/>
                  <a:pt x="4191" y="10019"/>
                  <a:pt x="4947" y="10176"/>
                </a:cubicBezTo>
                <a:cubicBezTo>
                  <a:pt x="4947" y="10208"/>
                  <a:pt x="4916" y="10271"/>
                  <a:pt x="4916" y="10302"/>
                </a:cubicBezTo>
                <a:lnTo>
                  <a:pt x="3813" y="10302"/>
                </a:lnTo>
                <a:cubicBezTo>
                  <a:pt x="2458" y="10302"/>
                  <a:pt x="1387" y="9231"/>
                  <a:pt x="1387" y="7908"/>
                </a:cubicBezTo>
                <a:lnTo>
                  <a:pt x="1387" y="6805"/>
                </a:lnTo>
                <a:cubicBezTo>
                  <a:pt x="1450" y="6805"/>
                  <a:pt x="1482" y="6742"/>
                  <a:pt x="1513" y="6742"/>
                </a:cubicBezTo>
                <a:cubicBezTo>
                  <a:pt x="1671" y="7498"/>
                  <a:pt x="1986" y="8160"/>
                  <a:pt x="2490" y="8727"/>
                </a:cubicBezTo>
                <a:lnTo>
                  <a:pt x="3971" y="7278"/>
                </a:lnTo>
                <a:cubicBezTo>
                  <a:pt x="3498" y="6648"/>
                  <a:pt x="3372" y="5860"/>
                  <a:pt x="3592" y="5072"/>
                </a:cubicBezTo>
                <a:cubicBezTo>
                  <a:pt x="3687" y="4820"/>
                  <a:pt x="3813" y="4631"/>
                  <a:pt x="3971" y="4442"/>
                </a:cubicBezTo>
                <a:lnTo>
                  <a:pt x="2490" y="2962"/>
                </a:lnTo>
                <a:cubicBezTo>
                  <a:pt x="2017" y="3529"/>
                  <a:pt x="1671" y="4190"/>
                  <a:pt x="1513" y="4946"/>
                </a:cubicBezTo>
                <a:cubicBezTo>
                  <a:pt x="1482" y="4946"/>
                  <a:pt x="1450" y="4883"/>
                  <a:pt x="1387" y="4883"/>
                </a:cubicBezTo>
                <a:lnTo>
                  <a:pt x="1387" y="3781"/>
                </a:lnTo>
                <a:cubicBezTo>
                  <a:pt x="1387" y="2458"/>
                  <a:pt x="2458" y="1386"/>
                  <a:pt x="3813" y="1386"/>
                </a:cubicBezTo>
                <a:lnTo>
                  <a:pt x="4916" y="1386"/>
                </a:lnTo>
                <a:cubicBezTo>
                  <a:pt x="4916" y="1418"/>
                  <a:pt x="4947" y="1481"/>
                  <a:pt x="4947" y="1512"/>
                </a:cubicBezTo>
                <a:cubicBezTo>
                  <a:pt x="4191" y="1670"/>
                  <a:pt x="3529" y="1985"/>
                  <a:pt x="2962" y="2489"/>
                </a:cubicBezTo>
                <a:lnTo>
                  <a:pt x="4443" y="3938"/>
                </a:lnTo>
                <a:cubicBezTo>
                  <a:pt x="4632" y="3781"/>
                  <a:pt x="4821" y="3686"/>
                  <a:pt x="5073" y="3592"/>
                </a:cubicBezTo>
                <a:cubicBezTo>
                  <a:pt x="5339" y="3496"/>
                  <a:pt x="5605" y="3451"/>
                  <a:pt x="5865" y="3451"/>
                </a:cubicBezTo>
                <a:cubicBezTo>
                  <a:pt x="6375" y="3451"/>
                  <a:pt x="6861" y="3625"/>
                  <a:pt x="7279" y="3938"/>
                </a:cubicBezTo>
                <a:lnTo>
                  <a:pt x="8728" y="2489"/>
                </a:lnTo>
                <a:cubicBezTo>
                  <a:pt x="8161" y="2016"/>
                  <a:pt x="7499" y="1670"/>
                  <a:pt x="6743" y="1512"/>
                </a:cubicBezTo>
                <a:cubicBezTo>
                  <a:pt x="6743" y="1481"/>
                  <a:pt x="6774" y="1418"/>
                  <a:pt x="6774" y="1386"/>
                </a:cubicBezTo>
                <a:close/>
                <a:moveTo>
                  <a:pt x="5829" y="0"/>
                </a:moveTo>
                <a:cubicBezTo>
                  <a:pt x="5420" y="0"/>
                  <a:pt x="5010" y="315"/>
                  <a:pt x="4884" y="725"/>
                </a:cubicBezTo>
                <a:lnTo>
                  <a:pt x="3782" y="725"/>
                </a:lnTo>
                <a:cubicBezTo>
                  <a:pt x="2112" y="725"/>
                  <a:pt x="726" y="2111"/>
                  <a:pt x="726" y="3781"/>
                </a:cubicBezTo>
                <a:lnTo>
                  <a:pt x="726" y="4883"/>
                </a:lnTo>
                <a:cubicBezTo>
                  <a:pt x="316" y="5041"/>
                  <a:pt x="1" y="5419"/>
                  <a:pt x="1" y="5829"/>
                </a:cubicBezTo>
                <a:cubicBezTo>
                  <a:pt x="1" y="6270"/>
                  <a:pt x="316" y="6679"/>
                  <a:pt x="726" y="6774"/>
                </a:cubicBezTo>
                <a:lnTo>
                  <a:pt x="726" y="7876"/>
                </a:lnTo>
                <a:cubicBezTo>
                  <a:pt x="726" y="9578"/>
                  <a:pt x="2112" y="10964"/>
                  <a:pt x="3782" y="10964"/>
                </a:cubicBezTo>
                <a:lnTo>
                  <a:pt x="4884" y="10964"/>
                </a:lnTo>
                <a:cubicBezTo>
                  <a:pt x="5042" y="11342"/>
                  <a:pt x="5420" y="11688"/>
                  <a:pt x="5829" y="11688"/>
                </a:cubicBezTo>
                <a:cubicBezTo>
                  <a:pt x="6270" y="11688"/>
                  <a:pt x="6680" y="11342"/>
                  <a:pt x="6774" y="10964"/>
                </a:cubicBezTo>
                <a:lnTo>
                  <a:pt x="7877" y="10964"/>
                </a:lnTo>
                <a:cubicBezTo>
                  <a:pt x="9578" y="10964"/>
                  <a:pt x="10965" y="9578"/>
                  <a:pt x="10965" y="7876"/>
                </a:cubicBezTo>
                <a:lnTo>
                  <a:pt x="10965" y="6774"/>
                </a:lnTo>
                <a:cubicBezTo>
                  <a:pt x="11343" y="6616"/>
                  <a:pt x="11658" y="6270"/>
                  <a:pt x="11658" y="5829"/>
                </a:cubicBezTo>
                <a:cubicBezTo>
                  <a:pt x="11658" y="5419"/>
                  <a:pt x="11343" y="5072"/>
                  <a:pt x="10965" y="4883"/>
                </a:cubicBezTo>
                <a:lnTo>
                  <a:pt x="10965" y="3781"/>
                </a:lnTo>
                <a:cubicBezTo>
                  <a:pt x="10965" y="2111"/>
                  <a:pt x="9578" y="725"/>
                  <a:pt x="7877" y="725"/>
                </a:cubicBezTo>
                <a:lnTo>
                  <a:pt x="6774" y="725"/>
                </a:lnTo>
                <a:cubicBezTo>
                  <a:pt x="6617" y="315"/>
                  <a:pt x="6270" y="0"/>
                  <a:pt x="582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48" name="Google Shape;6548;p72"/>
          <p:cNvGrpSpPr/>
          <p:nvPr/>
        </p:nvGrpSpPr>
        <p:grpSpPr>
          <a:xfrm>
            <a:off x="3970274" y="2882970"/>
            <a:ext cx="354586" cy="353645"/>
            <a:chOff x="-30345325" y="3184750"/>
            <a:chExt cx="292225" cy="291450"/>
          </a:xfrm>
        </p:grpSpPr>
        <p:sp>
          <p:nvSpPr>
            <p:cNvPr id="6549" name="Google Shape;6549;p72"/>
            <p:cNvSpPr/>
            <p:nvPr/>
          </p:nvSpPr>
          <p:spPr>
            <a:xfrm>
              <a:off x="-30328000" y="3184750"/>
              <a:ext cx="258375" cy="120950"/>
            </a:xfrm>
            <a:custGeom>
              <a:avLst/>
              <a:gdLst/>
              <a:ahLst/>
              <a:cxnLst/>
              <a:rect l="l" t="t" r="r" b="b"/>
              <a:pathLst>
                <a:path w="10335" h="4838" extrusionOk="0">
                  <a:moveTo>
                    <a:pt x="1040" y="0"/>
                  </a:moveTo>
                  <a:cubicBezTo>
                    <a:pt x="473" y="0"/>
                    <a:pt x="1" y="473"/>
                    <a:pt x="1" y="1071"/>
                  </a:cubicBezTo>
                  <a:lnTo>
                    <a:pt x="1" y="2458"/>
                  </a:lnTo>
                  <a:cubicBezTo>
                    <a:pt x="1" y="2993"/>
                    <a:pt x="473" y="3466"/>
                    <a:pt x="1040" y="3466"/>
                  </a:cubicBezTo>
                  <a:lnTo>
                    <a:pt x="2048" y="3466"/>
                  </a:lnTo>
                  <a:lnTo>
                    <a:pt x="2048" y="4505"/>
                  </a:lnTo>
                  <a:cubicBezTo>
                    <a:pt x="2048" y="4663"/>
                    <a:pt x="2143" y="4757"/>
                    <a:pt x="2269" y="4820"/>
                  </a:cubicBezTo>
                  <a:cubicBezTo>
                    <a:pt x="2300" y="4831"/>
                    <a:pt x="2339" y="4838"/>
                    <a:pt x="2380" y="4838"/>
                  </a:cubicBezTo>
                  <a:cubicBezTo>
                    <a:pt x="2461" y="4838"/>
                    <a:pt x="2552" y="4810"/>
                    <a:pt x="2615" y="4726"/>
                  </a:cubicBezTo>
                  <a:lnTo>
                    <a:pt x="3876" y="3466"/>
                  </a:lnTo>
                  <a:lnTo>
                    <a:pt x="6365" y="3466"/>
                  </a:lnTo>
                  <a:lnTo>
                    <a:pt x="7625" y="4726"/>
                  </a:lnTo>
                  <a:cubicBezTo>
                    <a:pt x="7688" y="4810"/>
                    <a:pt x="7765" y="4838"/>
                    <a:pt x="7846" y="4838"/>
                  </a:cubicBezTo>
                  <a:cubicBezTo>
                    <a:pt x="7887" y="4838"/>
                    <a:pt x="7929" y="4831"/>
                    <a:pt x="7971" y="4820"/>
                  </a:cubicBezTo>
                  <a:cubicBezTo>
                    <a:pt x="8097" y="4789"/>
                    <a:pt x="8160" y="4631"/>
                    <a:pt x="8160" y="4505"/>
                  </a:cubicBezTo>
                  <a:lnTo>
                    <a:pt x="8160" y="3466"/>
                  </a:lnTo>
                  <a:lnTo>
                    <a:pt x="9231" y="3466"/>
                  </a:lnTo>
                  <a:cubicBezTo>
                    <a:pt x="9862" y="3466"/>
                    <a:pt x="10334" y="2993"/>
                    <a:pt x="10334" y="2458"/>
                  </a:cubicBezTo>
                  <a:lnTo>
                    <a:pt x="10334" y="1071"/>
                  </a:lnTo>
                  <a:cubicBezTo>
                    <a:pt x="10334" y="536"/>
                    <a:pt x="9862" y="0"/>
                    <a:pt x="929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0" name="Google Shape;6550;p72"/>
            <p:cNvSpPr/>
            <p:nvPr/>
          </p:nvSpPr>
          <p:spPr>
            <a:xfrm>
              <a:off x="-30310675" y="3322575"/>
              <a:ext cx="68550" cy="69350"/>
            </a:xfrm>
            <a:custGeom>
              <a:avLst/>
              <a:gdLst/>
              <a:ahLst/>
              <a:cxnLst/>
              <a:rect l="l" t="t" r="r" b="b"/>
              <a:pathLst>
                <a:path w="2742" h="2774" extrusionOk="0">
                  <a:moveTo>
                    <a:pt x="1387" y="1"/>
                  </a:moveTo>
                  <a:cubicBezTo>
                    <a:pt x="599" y="1"/>
                    <a:pt x="1" y="631"/>
                    <a:pt x="1" y="1387"/>
                  </a:cubicBezTo>
                  <a:cubicBezTo>
                    <a:pt x="1" y="2143"/>
                    <a:pt x="599" y="2773"/>
                    <a:pt x="1387" y="2773"/>
                  </a:cubicBezTo>
                  <a:cubicBezTo>
                    <a:pt x="2143" y="2773"/>
                    <a:pt x="2742" y="2143"/>
                    <a:pt x="2742" y="1387"/>
                  </a:cubicBezTo>
                  <a:cubicBezTo>
                    <a:pt x="2742" y="631"/>
                    <a:pt x="2143" y="1"/>
                    <a:pt x="138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1" name="Google Shape;6551;p72"/>
            <p:cNvSpPr/>
            <p:nvPr/>
          </p:nvSpPr>
          <p:spPr>
            <a:xfrm>
              <a:off x="-30345325" y="3408425"/>
              <a:ext cx="137075" cy="67775"/>
            </a:xfrm>
            <a:custGeom>
              <a:avLst/>
              <a:gdLst/>
              <a:ahLst/>
              <a:cxnLst/>
              <a:rect l="l" t="t" r="r" b="b"/>
              <a:pathLst>
                <a:path w="5483" h="2711" extrusionOk="0">
                  <a:moveTo>
                    <a:pt x="2741" y="1"/>
                  </a:moveTo>
                  <a:cubicBezTo>
                    <a:pt x="1387" y="1"/>
                    <a:pt x="221" y="1040"/>
                    <a:pt x="32" y="2332"/>
                  </a:cubicBezTo>
                  <a:cubicBezTo>
                    <a:pt x="0" y="2521"/>
                    <a:pt x="158" y="2710"/>
                    <a:pt x="378" y="2710"/>
                  </a:cubicBezTo>
                  <a:lnTo>
                    <a:pt x="5104" y="2710"/>
                  </a:lnTo>
                  <a:cubicBezTo>
                    <a:pt x="5325" y="2710"/>
                    <a:pt x="5482" y="2521"/>
                    <a:pt x="5482" y="2332"/>
                  </a:cubicBezTo>
                  <a:cubicBezTo>
                    <a:pt x="5262" y="977"/>
                    <a:pt x="4128" y="1"/>
                    <a:pt x="274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2" name="Google Shape;6552;p72"/>
            <p:cNvSpPr/>
            <p:nvPr/>
          </p:nvSpPr>
          <p:spPr>
            <a:xfrm>
              <a:off x="-30156300" y="3322575"/>
              <a:ext cx="68550" cy="69350"/>
            </a:xfrm>
            <a:custGeom>
              <a:avLst/>
              <a:gdLst/>
              <a:ahLst/>
              <a:cxnLst/>
              <a:rect l="l" t="t" r="r" b="b"/>
              <a:pathLst>
                <a:path w="2742" h="2774" extrusionOk="0">
                  <a:moveTo>
                    <a:pt x="1387" y="1"/>
                  </a:moveTo>
                  <a:cubicBezTo>
                    <a:pt x="631" y="1"/>
                    <a:pt x="1" y="631"/>
                    <a:pt x="1" y="1387"/>
                  </a:cubicBezTo>
                  <a:cubicBezTo>
                    <a:pt x="1" y="2143"/>
                    <a:pt x="631" y="2773"/>
                    <a:pt x="1387" y="2773"/>
                  </a:cubicBezTo>
                  <a:cubicBezTo>
                    <a:pt x="2111" y="2773"/>
                    <a:pt x="2742" y="2143"/>
                    <a:pt x="2742" y="1387"/>
                  </a:cubicBezTo>
                  <a:cubicBezTo>
                    <a:pt x="2742" y="631"/>
                    <a:pt x="2111" y="1"/>
                    <a:pt x="138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3" name="Google Shape;6553;p72"/>
            <p:cNvSpPr/>
            <p:nvPr/>
          </p:nvSpPr>
          <p:spPr>
            <a:xfrm>
              <a:off x="-30190950" y="3408425"/>
              <a:ext cx="137850" cy="67775"/>
            </a:xfrm>
            <a:custGeom>
              <a:avLst/>
              <a:gdLst/>
              <a:ahLst/>
              <a:cxnLst/>
              <a:rect l="l" t="t" r="r" b="b"/>
              <a:pathLst>
                <a:path w="5514" h="2711" extrusionOk="0">
                  <a:moveTo>
                    <a:pt x="2773" y="1"/>
                  </a:moveTo>
                  <a:cubicBezTo>
                    <a:pt x="1387" y="1"/>
                    <a:pt x="252" y="1040"/>
                    <a:pt x="32" y="2332"/>
                  </a:cubicBezTo>
                  <a:cubicBezTo>
                    <a:pt x="0" y="2521"/>
                    <a:pt x="158" y="2710"/>
                    <a:pt x="410" y="2710"/>
                  </a:cubicBezTo>
                  <a:lnTo>
                    <a:pt x="5167" y="2710"/>
                  </a:lnTo>
                  <a:cubicBezTo>
                    <a:pt x="5356" y="2710"/>
                    <a:pt x="5514" y="2521"/>
                    <a:pt x="5514" y="2332"/>
                  </a:cubicBezTo>
                  <a:cubicBezTo>
                    <a:pt x="5293" y="977"/>
                    <a:pt x="4128" y="1"/>
                    <a:pt x="277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54" name="Google Shape;6554;p72"/>
          <p:cNvGrpSpPr/>
          <p:nvPr/>
        </p:nvGrpSpPr>
        <p:grpSpPr>
          <a:xfrm>
            <a:off x="1295026" y="1532946"/>
            <a:ext cx="353645" cy="353645"/>
            <a:chOff x="-35481425" y="3202075"/>
            <a:chExt cx="291450" cy="291450"/>
          </a:xfrm>
        </p:grpSpPr>
        <p:sp>
          <p:nvSpPr>
            <p:cNvPr id="6555" name="Google Shape;6555;p72"/>
            <p:cNvSpPr/>
            <p:nvPr/>
          </p:nvSpPr>
          <p:spPr>
            <a:xfrm>
              <a:off x="-35414475" y="3304600"/>
              <a:ext cx="154400" cy="85975"/>
            </a:xfrm>
            <a:custGeom>
              <a:avLst/>
              <a:gdLst/>
              <a:ahLst/>
              <a:cxnLst/>
              <a:rect l="l" t="t" r="r" b="b"/>
              <a:pathLst>
                <a:path w="6176" h="3439" extrusionOk="0">
                  <a:moveTo>
                    <a:pt x="4433" y="0"/>
                  </a:moveTo>
                  <a:cubicBezTo>
                    <a:pt x="4393" y="0"/>
                    <a:pt x="4354" y="8"/>
                    <a:pt x="4317" y="26"/>
                  </a:cubicBezTo>
                  <a:cubicBezTo>
                    <a:pt x="4191" y="58"/>
                    <a:pt x="4128" y="216"/>
                    <a:pt x="4128" y="342"/>
                  </a:cubicBezTo>
                  <a:lnTo>
                    <a:pt x="4128" y="1003"/>
                  </a:lnTo>
                  <a:lnTo>
                    <a:pt x="2048" y="1003"/>
                  </a:lnTo>
                  <a:lnTo>
                    <a:pt x="2048" y="342"/>
                  </a:lnTo>
                  <a:cubicBezTo>
                    <a:pt x="2048" y="184"/>
                    <a:pt x="1954" y="58"/>
                    <a:pt x="1828" y="26"/>
                  </a:cubicBezTo>
                  <a:cubicBezTo>
                    <a:pt x="1793" y="15"/>
                    <a:pt x="1750" y="8"/>
                    <a:pt x="1705" y="8"/>
                  </a:cubicBezTo>
                  <a:cubicBezTo>
                    <a:pt x="1626" y="8"/>
                    <a:pt x="1541" y="30"/>
                    <a:pt x="1481" y="89"/>
                  </a:cubicBezTo>
                  <a:lnTo>
                    <a:pt x="95" y="1476"/>
                  </a:lnTo>
                  <a:cubicBezTo>
                    <a:pt x="0" y="1602"/>
                    <a:pt x="0" y="1822"/>
                    <a:pt x="95" y="1948"/>
                  </a:cubicBezTo>
                  <a:lnTo>
                    <a:pt x="1481" y="3334"/>
                  </a:lnTo>
                  <a:cubicBezTo>
                    <a:pt x="1548" y="3379"/>
                    <a:pt x="1646" y="3424"/>
                    <a:pt x="1732" y="3424"/>
                  </a:cubicBezTo>
                  <a:cubicBezTo>
                    <a:pt x="1767" y="3424"/>
                    <a:pt x="1800" y="3416"/>
                    <a:pt x="1828" y="3398"/>
                  </a:cubicBezTo>
                  <a:cubicBezTo>
                    <a:pt x="1954" y="3366"/>
                    <a:pt x="2048" y="3208"/>
                    <a:pt x="2048" y="3082"/>
                  </a:cubicBezTo>
                  <a:lnTo>
                    <a:pt x="2048" y="2421"/>
                  </a:lnTo>
                  <a:lnTo>
                    <a:pt x="4128" y="2421"/>
                  </a:lnTo>
                  <a:lnTo>
                    <a:pt x="4128" y="3082"/>
                  </a:lnTo>
                  <a:cubicBezTo>
                    <a:pt x="4128" y="3240"/>
                    <a:pt x="4191" y="3366"/>
                    <a:pt x="4317" y="3398"/>
                  </a:cubicBezTo>
                  <a:cubicBezTo>
                    <a:pt x="4369" y="3424"/>
                    <a:pt x="4426" y="3439"/>
                    <a:pt x="4483" y="3439"/>
                  </a:cubicBezTo>
                  <a:cubicBezTo>
                    <a:pt x="4562" y="3439"/>
                    <a:pt x="4639" y="3408"/>
                    <a:pt x="4695" y="3334"/>
                  </a:cubicBezTo>
                  <a:lnTo>
                    <a:pt x="6049" y="1948"/>
                  </a:lnTo>
                  <a:cubicBezTo>
                    <a:pt x="6175" y="1822"/>
                    <a:pt x="6175" y="1602"/>
                    <a:pt x="6049" y="1476"/>
                  </a:cubicBezTo>
                  <a:lnTo>
                    <a:pt x="4695" y="89"/>
                  </a:lnTo>
                  <a:cubicBezTo>
                    <a:pt x="4628" y="45"/>
                    <a:pt x="4530" y="0"/>
                    <a:pt x="44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6" name="Google Shape;6556;p72"/>
            <p:cNvSpPr/>
            <p:nvPr/>
          </p:nvSpPr>
          <p:spPr>
            <a:xfrm>
              <a:off x="-35413700" y="3202075"/>
              <a:ext cx="34700" cy="103200"/>
            </a:xfrm>
            <a:custGeom>
              <a:avLst/>
              <a:gdLst/>
              <a:ahLst/>
              <a:cxnLst/>
              <a:rect l="l" t="t" r="r" b="b"/>
              <a:pathLst>
                <a:path w="1388" h="4128" extrusionOk="0">
                  <a:moveTo>
                    <a:pt x="1" y="0"/>
                  </a:moveTo>
                  <a:lnTo>
                    <a:pt x="1" y="4127"/>
                  </a:lnTo>
                  <a:lnTo>
                    <a:pt x="348" y="4127"/>
                  </a:lnTo>
                  <a:cubicBezTo>
                    <a:pt x="915" y="4127"/>
                    <a:pt x="1387" y="3655"/>
                    <a:pt x="1387" y="3088"/>
                  </a:cubicBezTo>
                  <a:lnTo>
                    <a:pt x="1387" y="1009"/>
                  </a:lnTo>
                  <a:cubicBezTo>
                    <a:pt x="1387" y="473"/>
                    <a:pt x="915" y="0"/>
                    <a:pt x="34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7" name="Google Shape;6557;p72"/>
            <p:cNvSpPr/>
            <p:nvPr/>
          </p:nvSpPr>
          <p:spPr>
            <a:xfrm>
              <a:off x="-35413700" y="3389525"/>
              <a:ext cx="34700" cy="103250"/>
            </a:xfrm>
            <a:custGeom>
              <a:avLst/>
              <a:gdLst/>
              <a:ahLst/>
              <a:cxnLst/>
              <a:rect l="l" t="t" r="r" b="b"/>
              <a:pathLst>
                <a:path w="1388" h="4130" extrusionOk="0">
                  <a:moveTo>
                    <a:pt x="1" y="1"/>
                  </a:moveTo>
                  <a:lnTo>
                    <a:pt x="1" y="4128"/>
                  </a:lnTo>
                  <a:lnTo>
                    <a:pt x="348" y="4128"/>
                  </a:lnTo>
                  <a:cubicBezTo>
                    <a:pt x="367" y="4129"/>
                    <a:pt x="386" y="4129"/>
                    <a:pt x="405" y="4129"/>
                  </a:cubicBezTo>
                  <a:cubicBezTo>
                    <a:pt x="946" y="4129"/>
                    <a:pt x="1387" y="3698"/>
                    <a:pt x="1387" y="3119"/>
                  </a:cubicBezTo>
                  <a:lnTo>
                    <a:pt x="1387" y="1040"/>
                  </a:lnTo>
                  <a:cubicBezTo>
                    <a:pt x="1387" y="473"/>
                    <a:pt x="915" y="1"/>
                    <a:pt x="3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8" name="Google Shape;6558;p72"/>
            <p:cNvSpPr/>
            <p:nvPr/>
          </p:nvSpPr>
          <p:spPr>
            <a:xfrm>
              <a:off x="-35292400" y="3202075"/>
              <a:ext cx="33900" cy="103200"/>
            </a:xfrm>
            <a:custGeom>
              <a:avLst/>
              <a:gdLst/>
              <a:ahLst/>
              <a:cxnLst/>
              <a:rect l="l" t="t" r="r" b="b"/>
              <a:pathLst>
                <a:path w="1356" h="4128" extrusionOk="0">
                  <a:moveTo>
                    <a:pt x="1009" y="0"/>
                  </a:moveTo>
                  <a:cubicBezTo>
                    <a:pt x="473" y="0"/>
                    <a:pt x="1" y="473"/>
                    <a:pt x="1" y="1009"/>
                  </a:cubicBezTo>
                  <a:lnTo>
                    <a:pt x="1" y="3088"/>
                  </a:lnTo>
                  <a:cubicBezTo>
                    <a:pt x="1" y="3655"/>
                    <a:pt x="410" y="4127"/>
                    <a:pt x="1009" y="4127"/>
                  </a:cubicBezTo>
                  <a:lnTo>
                    <a:pt x="1355" y="4127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9" name="Google Shape;6559;p72"/>
            <p:cNvSpPr/>
            <p:nvPr/>
          </p:nvSpPr>
          <p:spPr>
            <a:xfrm>
              <a:off x="-35241200" y="3202850"/>
              <a:ext cx="51225" cy="290675"/>
            </a:xfrm>
            <a:custGeom>
              <a:avLst/>
              <a:gdLst/>
              <a:ahLst/>
              <a:cxnLst/>
              <a:rect l="l" t="t" r="r" b="b"/>
              <a:pathLst>
                <a:path w="2049" h="11627" extrusionOk="0">
                  <a:moveTo>
                    <a:pt x="1" y="1"/>
                  </a:moveTo>
                  <a:lnTo>
                    <a:pt x="1" y="11626"/>
                  </a:lnTo>
                  <a:cubicBezTo>
                    <a:pt x="1135" y="11469"/>
                    <a:pt x="2048" y="10460"/>
                    <a:pt x="2048" y="9263"/>
                  </a:cubicBezTo>
                  <a:lnTo>
                    <a:pt x="2048" y="2395"/>
                  </a:lnTo>
                  <a:cubicBezTo>
                    <a:pt x="2048" y="1167"/>
                    <a:pt x="1135" y="158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0" name="Google Shape;6560;p72"/>
            <p:cNvSpPr/>
            <p:nvPr/>
          </p:nvSpPr>
          <p:spPr>
            <a:xfrm>
              <a:off x="-35292400" y="3389525"/>
              <a:ext cx="33900" cy="104000"/>
            </a:xfrm>
            <a:custGeom>
              <a:avLst/>
              <a:gdLst/>
              <a:ahLst/>
              <a:cxnLst/>
              <a:rect l="l" t="t" r="r" b="b"/>
              <a:pathLst>
                <a:path w="1356" h="4160" extrusionOk="0">
                  <a:moveTo>
                    <a:pt x="1009" y="1"/>
                  </a:moveTo>
                  <a:cubicBezTo>
                    <a:pt x="473" y="1"/>
                    <a:pt x="1" y="473"/>
                    <a:pt x="1" y="1040"/>
                  </a:cubicBezTo>
                  <a:lnTo>
                    <a:pt x="1" y="3119"/>
                  </a:lnTo>
                  <a:cubicBezTo>
                    <a:pt x="1" y="3718"/>
                    <a:pt x="410" y="4159"/>
                    <a:pt x="1009" y="4159"/>
                  </a:cubicBezTo>
                  <a:lnTo>
                    <a:pt x="1355" y="4159"/>
                  </a:lnTo>
                  <a:lnTo>
                    <a:pt x="135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1" name="Google Shape;6561;p72"/>
            <p:cNvSpPr/>
            <p:nvPr/>
          </p:nvSpPr>
          <p:spPr>
            <a:xfrm>
              <a:off x="-35481425" y="3202075"/>
              <a:ext cx="51225" cy="289875"/>
            </a:xfrm>
            <a:custGeom>
              <a:avLst/>
              <a:gdLst/>
              <a:ahLst/>
              <a:cxnLst/>
              <a:rect l="l" t="t" r="r" b="b"/>
              <a:pathLst>
                <a:path w="2049" h="11595" extrusionOk="0">
                  <a:moveTo>
                    <a:pt x="2048" y="0"/>
                  </a:moveTo>
                  <a:cubicBezTo>
                    <a:pt x="883" y="158"/>
                    <a:pt x="1" y="1166"/>
                    <a:pt x="1" y="2363"/>
                  </a:cubicBezTo>
                  <a:lnTo>
                    <a:pt x="1" y="9200"/>
                  </a:lnTo>
                  <a:cubicBezTo>
                    <a:pt x="1" y="10460"/>
                    <a:pt x="851" y="11437"/>
                    <a:pt x="2048" y="11594"/>
                  </a:cubicBezTo>
                  <a:lnTo>
                    <a:pt x="204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62" name="Google Shape;6562;p72"/>
          <p:cNvGrpSpPr/>
          <p:nvPr/>
        </p:nvGrpSpPr>
        <p:grpSpPr>
          <a:xfrm>
            <a:off x="1294556" y="1974472"/>
            <a:ext cx="354586" cy="352675"/>
            <a:chOff x="-35482200" y="3561225"/>
            <a:chExt cx="292225" cy="290650"/>
          </a:xfrm>
        </p:grpSpPr>
        <p:sp>
          <p:nvSpPr>
            <p:cNvPr id="6563" name="Google Shape;6563;p72"/>
            <p:cNvSpPr/>
            <p:nvPr/>
          </p:nvSpPr>
          <p:spPr>
            <a:xfrm>
              <a:off x="-35482200" y="3749475"/>
              <a:ext cx="292225" cy="102400"/>
            </a:xfrm>
            <a:custGeom>
              <a:avLst/>
              <a:gdLst/>
              <a:ahLst/>
              <a:cxnLst/>
              <a:rect l="l" t="t" r="r" b="b"/>
              <a:pathLst>
                <a:path w="11689" h="4096" extrusionOk="0">
                  <a:moveTo>
                    <a:pt x="1701" y="0"/>
                  </a:moveTo>
                  <a:cubicBezTo>
                    <a:pt x="1040" y="0"/>
                    <a:pt x="473" y="315"/>
                    <a:pt x="63" y="819"/>
                  </a:cubicBezTo>
                  <a:cubicBezTo>
                    <a:pt x="0" y="945"/>
                    <a:pt x="0" y="1040"/>
                    <a:pt x="32" y="1166"/>
                  </a:cubicBezTo>
                  <a:cubicBezTo>
                    <a:pt x="63" y="1292"/>
                    <a:pt x="189" y="1355"/>
                    <a:pt x="347" y="1355"/>
                  </a:cubicBezTo>
                  <a:lnTo>
                    <a:pt x="1008" y="1355"/>
                  </a:lnTo>
                  <a:cubicBezTo>
                    <a:pt x="1418" y="1355"/>
                    <a:pt x="1670" y="1670"/>
                    <a:pt x="1670" y="2048"/>
                  </a:cubicBezTo>
                  <a:cubicBezTo>
                    <a:pt x="1670" y="2426"/>
                    <a:pt x="1355" y="2710"/>
                    <a:pt x="1008" y="2710"/>
                  </a:cubicBezTo>
                  <a:lnTo>
                    <a:pt x="347" y="2710"/>
                  </a:lnTo>
                  <a:cubicBezTo>
                    <a:pt x="221" y="2710"/>
                    <a:pt x="95" y="2773"/>
                    <a:pt x="32" y="2899"/>
                  </a:cubicBezTo>
                  <a:cubicBezTo>
                    <a:pt x="0" y="3025"/>
                    <a:pt x="0" y="3151"/>
                    <a:pt x="63" y="3245"/>
                  </a:cubicBezTo>
                  <a:cubicBezTo>
                    <a:pt x="410" y="3781"/>
                    <a:pt x="1040" y="4096"/>
                    <a:pt x="1701" y="4096"/>
                  </a:cubicBezTo>
                  <a:cubicBezTo>
                    <a:pt x="2615" y="4096"/>
                    <a:pt x="3371" y="3497"/>
                    <a:pt x="3655" y="2710"/>
                  </a:cubicBezTo>
                  <a:lnTo>
                    <a:pt x="8065" y="2710"/>
                  </a:lnTo>
                  <a:cubicBezTo>
                    <a:pt x="8317" y="3497"/>
                    <a:pt x="9073" y="4096"/>
                    <a:pt x="9987" y="4096"/>
                  </a:cubicBezTo>
                  <a:cubicBezTo>
                    <a:pt x="10649" y="4096"/>
                    <a:pt x="11247" y="3781"/>
                    <a:pt x="11594" y="3245"/>
                  </a:cubicBezTo>
                  <a:cubicBezTo>
                    <a:pt x="11688" y="3119"/>
                    <a:pt x="11688" y="3025"/>
                    <a:pt x="11625" y="2899"/>
                  </a:cubicBezTo>
                  <a:cubicBezTo>
                    <a:pt x="11594" y="2773"/>
                    <a:pt x="11468" y="2710"/>
                    <a:pt x="11310" y="2710"/>
                  </a:cubicBezTo>
                  <a:lnTo>
                    <a:pt x="10649" y="2710"/>
                  </a:lnTo>
                  <a:cubicBezTo>
                    <a:pt x="10271" y="2710"/>
                    <a:pt x="9987" y="2395"/>
                    <a:pt x="9987" y="2048"/>
                  </a:cubicBezTo>
                  <a:cubicBezTo>
                    <a:pt x="9987" y="1670"/>
                    <a:pt x="10302" y="1355"/>
                    <a:pt x="10649" y="1355"/>
                  </a:cubicBezTo>
                  <a:lnTo>
                    <a:pt x="11310" y="1355"/>
                  </a:lnTo>
                  <a:cubicBezTo>
                    <a:pt x="11436" y="1355"/>
                    <a:pt x="11562" y="1292"/>
                    <a:pt x="11625" y="1166"/>
                  </a:cubicBezTo>
                  <a:cubicBezTo>
                    <a:pt x="11688" y="1040"/>
                    <a:pt x="11688" y="945"/>
                    <a:pt x="11594" y="819"/>
                  </a:cubicBezTo>
                  <a:cubicBezTo>
                    <a:pt x="11247" y="315"/>
                    <a:pt x="10649" y="0"/>
                    <a:pt x="9987" y="0"/>
                  </a:cubicBezTo>
                  <a:cubicBezTo>
                    <a:pt x="9073" y="0"/>
                    <a:pt x="8349" y="567"/>
                    <a:pt x="8065" y="1355"/>
                  </a:cubicBezTo>
                  <a:lnTo>
                    <a:pt x="3655" y="1355"/>
                  </a:lnTo>
                  <a:cubicBezTo>
                    <a:pt x="3371" y="567"/>
                    <a:pt x="2615" y="0"/>
                    <a:pt x="170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4" name="Google Shape;6564;p72"/>
            <p:cNvSpPr/>
            <p:nvPr/>
          </p:nvSpPr>
          <p:spPr>
            <a:xfrm>
              <a:off x="-35371150" y="3561225"/>
              <a:ext cx="68550" cy="68550"/>
            </a:xfrm>
            <a:custGeom>
              <a:avLst/>
              <a:gdLst/>
              <a:ahLst/>
              <a:cxnLst/>
              <a:rect l="l" t="t" r="r" b="b"/>
              <a:pathLst>
                <a:path w="2742" h="2742" extrusionOk="0">
                  <a:moveTo>
                    <a:pt x="1355" y="1"/>
                  </a:moveTo>
                  <a:cubicBezTo>
                    <a:pt x="630" y="1"/>
                    <a:pt x="0" y="631"/>
                    <a:pt x="0" y="1387"/>
                  </a:cubicBezTo>
                  <a:cubicBezTo>
                    <a:pt x="0" y="2111"/>
                    <a:pt x="630" y="2741"/>
                    <a:pt x="1355" y="2741"/>
                  </a:cubicBezTo>
                  <a:cubicBezTo>
                    <a:pt x="2111" y="2741"/>
                    <a:pt x="2741" y="2111"/>
                    <a:pt x="2741" y="1387"/>
                  </a:cubicBezTo>
                  <a:cubicBezTo>
                    <a:pt x="2741" y="631"/>
                    <a:pt x="2111" y="1"/>
                    <a:pt x="135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5" name="Google Shape;6565;p72"/>
            <p:cNvSpPr/>
            <p:nvPr/>
          </p:nvSpPr>
          <p:spPr>
            <a:xfrm>
              <a:off x="-35405025" y="3647075"/>
              <a:ext cx="136275" cy="119750"/>
            </a:xfrm>
            <a:custGeom>
              <a:avLst/>
              <a:gdLst/>
              <a:ahLst/>
              <a:cxnLst/>
              <a:rect l="l" t="t" r="r" b="b"/>
              <a:pathLst>
                <a:path w="5451" h="4790" extrusionOk="0">
                  <a:moveTo>
                    <a:pt x="2710" y="1"/>
                  </a:moveTo>
                  <a:cubicBezTo>
                    <a:pt x="1387" y="1"/>
                    <a:pt x="253" y="1009"/>
                    <a:pt x="32" y="2300"/>
                  </a:cubicBezTo>
                  <a:cubicBezTo>
                    <a:pt x="1" y="2521"/>
                    <a:pt x="158" y="2710"/>
                    <a:pt x="410" y="2710"/>
                  </a:cubicBezTo>
                  <a:lnTo>
                    <a:pt x="2395" y="2710"/>
                  </a:lnTo>
                  <a:lnTo>
                    <a:pt x="2395" y="4789"/>
                  </a:lnTo>
                  <a:lnTo>
                    <a:pt x="3088" y="4789"/>
                  </a:lnTo>
                  <a:lnTo>
                    <a:pt x="3088" y="2710"/>
                  </a:lnTo>
                  <a:lnTo>
                    <a:pt x="5073" y="2710"/>
                  </a:lnTo>
                  <a:cubicBezTo>
                    <a:pt x="5293" y="2710"/>
                    <a:pt x="5451" y="2521"/>
                    <a:pt x="5451" y="2300"/>
                  </a:cubicBezTo>
                  <a:cubicBezTo>
                    <a:pt x="5230" y="977"/>
                    <a:pt x="4096" y="1"/>
                    <a:pt x="271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66" name="Google Shape;6566;p72"/>
          <p:cNvGrpSpPr/>
          <p:nvPr/>
        </p:nvGrpSpPr>
        <p:grpSpPr>
          <a:xfrm>
            <a:off x="1295026" y="2409340"/>
            <a:ext cx="353645" cy="353615"/>
            <a:chOff x="-35481425" y="3919600"/>
            <a:chExt cx="291450" cy="291425"/>
          </a:xfrm>
        </p:grpSpPr>
        <p:sp>
          <p:nvSpPr>
            <p:cNvPr id="6567" name="Google Shape;6567;p72"/>
            <p:cNvSpPr/>
            <p:nvPr/>
          </p:nvSpPr>
          <p:spPr>
            <a:xfrm>
              <a:off x="-35327050" y="4125150"/>
              <a:ext cx="84300" cy="85100"/>
            </a:xfrm>
            <a:custGeom>
              <a:avLst/>
              <a:gdLst/>
              <a:ahLst/>
              <a:cxnLst/>
              <a:rect l="l" t="t" r="r" b="b"/>
              <a:pathLst>
                <a:path w="3372" h="3404" extrusionOk="0">
                  <a:moveTo>
                    <a:pt x="3025" y="1"/>
                  </a:moveTo>
                  <a:cubicBezTo>
                    <a:pt x="2836" y="1"/>
                    <a:pt x="2678" y="159"/>
                    <a:pt x="2678" y="348"/>
                  </a:cubicBezTo>
                  <a:lnTo>
                    <a:pt x="2678" y="1041"/>
                  </a:lnTo>
                  <a:cubicBezTo>
                    <a:pt x="2678" y="1576"/>
                    <a:pt x="2206" y="2049"/>
                    <a:pt x="1639" y="2049"/>
                  </a:cubicBezTo>
                  <a:lnTo>
                    <a:pt x="1103" y="2049"/>
                  </a:lnTo>
                  <a:lnTo>
                    <a:pt x="1229" y="1923"/>
                  </a:lnTo>
                  <a:cubicBezTo>
                    <a:pt x="1387" y="1860"/>
                    <a:pt x="1387" y="1608"/>
                    <a:pt x="1261" y="1513"/>
                  </a:cubicBezTo>
                  <a:cubicBezTo>
                    <a:pt x="1198" y="1450"/>
                    <a:pt x="1111" y="1419"/>
                    <a:pt x="1024" y="1419"/>
                  </a:cubicBezTo>
                  <a:cubicBezTo>
                    <a:pt x="938" y="1419"/>
                    <a:pt x="851" y="1450"/>
                    <a:pt x="788" y="1513"/>
                  </a:cubicBezTo>
                  <a:lnTo>
                    <a:pt x="127" y="2175"/>
                  </a:lnTo>
                  <a:cubicBezTo>
                    <a:pt x="1" y="2301"/>
                    <a:pt x="1" y="2521"/>
                    <a:pt x="127" y="2647"/>
                  </a:cubicBezTo>
                  <a:lnTo>
                    <a:pt x="788" y="3309"/>
                  </a:lnTo>
                  <a:cubicBezTo>
                    <a:pt x="851" y="3372"/>
                    <a:pt x="938" y="3404"/>
                    <a:pt x="1024" y="3404"/>
                  </a:cubicBezTo>
                  <a:cubicBezTo>
                    <a:pt x="1111" y="3404"/>
                    <a:pt x="1198" y="3372"/>
                    <a:pt x="1261" y="3309"/>
                  </a:cubicBezTo>
                  <a:cubicBezTo>
                    <a:pt x="1387" y="3183"/>
                    <a:pt x="1387" y="2962"/>
                    <a:pt x="1261" y="2836"/>
                  </a:cubicBezTo>
                  <a:lnTo>
                    <a:pt x="1135" y="2710"/>
                  </a:lnTo>
                  <a:lnTo>
                    <a:pt x="1702" y="2710"/>
                  </a:lnTo>
                  <a:cubicBezTo>
                    <a:pt x="2647" y="2710"/>
                    <a:pt x="3372" y="1986"/>
                    <a:pt x="3372" y="1041"/>
                  </a:cubicBezTo>
                  <a:lnTo>
                    <a:pt x="3372" y="348"/>
                  </a:lnTo>
                  <a:cubicBezTo>
                    <a:pt x="3372" y="159"/>
                    <a:pt x="3214" y="1"/>
                    <a:pt x="30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8" name="Google Shape;6568;p72"/>
            <p:cNvSpPr/>
            <p:nvPr/>
          </p:nvSpPr>
          <p:spPr>
            <a:xfrm>
              <a:off x="-35429450" y="3921175"/>
              <a:ext cx="84300" cy="85075"/>
            </a:xfrm>
            <a:custGeom>
              <a:avLst/>
              <a:gdLst/>
              <a:ahLst/>
              <a:cxnLst/>
              <a:rect l="l" t="t" r="r" b="b"/>
              <a:pathLst>
                <a:path w="3372" h="3403" extrusionOk="0">
                  <a:moveTo>
                    <a:pt x="2360" y="0"/>
                  </a:moveTo>
                  <a:cubicBezTo>
                    <a:pt x="2269" y="0"/>
                    <a:pt x="2175" y="32"/>
                    <a:pt x="2112" y="95"/>
                  </a:cubicBezTo>
                  <a:cubicBezTo>
                    <a:pt x="2017" y="221"/>
                    <a:pt x="2017" y="441"/>
                    <a:pt x="2112" y="567"/>
                  </a:cubicBezTo>
                  <a:lnTo>
                    <a:pt x="2238" y="693"/>
                  </a:lnTo>
                  <a:lnTo>
                    <a:pt x="1702" y="693"/>
                  </a:lnTo>
                  <a:cubicBezTo>
                    <a:pt x="757" y="693"/>
                    <a:pt x="1" y="1418"/>
                    <a:pt x="1" y="2363"/>
                  </a:cubicBezTo>
                  <a:lnTo>
                    <a:pt x="1" y="3056"/>
                  </a:lnTo>
                  <a:cubicBezTo>
                    <a:pt x="1" y="3245"/>
                    <a:pt x="158" y="3403"/>
                    <a:pt x="347" y="3403"/>
                  </a:cubicBezTo>
                  <a:cubicBezTo>
                    <a:pt x="536" y="3403"/>
                    <a:pt x="694" y="3245"/>
                    <a:pt x="694" y="3056"/>
                  </a:cubicBezTo>
                  <a:lnTo>
                    <a:pt x="694" y="2332"/>
                  </a:lnTo>
                  <a:cubicBezTo>
                    <a:pt x="694" y="1796"/>
                    <a:pt x="1167" y="1292"/>
                    <a:pt x="1734" y="1292"/>
                  </a:cubicBezTo>
                  <a:lnTo>
                    <a:pt x="2269" y="1292"/>
                  </a:lnTo>
                  <a:lnTo>
                    <a:pt x="2175" y="1418"/>
                  </a:lnTo>
                  <a:cubicBezTo>
                    <a:pt x="2017" y="1544"/>
                    <a:pt x="2017" y="1733"/>
                    <a:pt x="2112" y="1891"/>
                  </a:cubicBezTo>
                  <a:cubicBezTo>
                    <a:pt x="2175" y="1954"/>
                    <a:pt x="2269" y="1985"/>
                    <a:pt x="2360" y="1985"/>
                  </a:cubicBezTo>
                  <a:cubicBezTo>
                    <a:pt x="2450" y="1985"/>
                    <a:pt x="2537" y="1954"/>
                    <a:pt x="2584" y="1891"/>
                  </a:cubicBezTo>
                  <a:lnTo>
                    <a:pt x="3277" y="1229"/>
                  </a:lnTo>
                  <a:cubicBezTo>
                    <a:pt x="3372" y="1103"/>
                    <a:pt x="3372" y="882"/>
                    <a:pt x="3277" y="756"/>
                  </a:cubicBezTo>
                  <a:lnTo>
                    <a:pt x="2584" y="95"/>
                  </a:lnTo>
                  <a:cubicBezTo>
                    <a:pt x="2537" y="32"/>
                    <a:pt x="2450" y="0"/>
                    <a:pt x="236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9" name="Google Shape;6569;p72"/>
            <p:cNvSpPr/>
            <p:nvPr/>
          </p:nvSpPr>
          <p:spPr>
            <a:xfrm>
              <a:off x="-35481425" y="4021975"/>
              <a:ext cx="137075" cy="35475"/>
            </a:xfrm>
            <a:custGeom>
              <a:avLst/>
              <a:gdLst/>
              <a:ahLst/>
              <a:cxnLst/>
              <a:rect l="l" t="t" r="r" b="b"/>
              <a:pathLst>
                <a:path w="5483" h="1419" extrusionOk="0">
                  <a:moveTo>
                    <a:pt x="1009" y="1"/>
                  </a:moveTo>
                  <a:cubicBezTo>
                    <a:pt x="473" y="1"/>
                    <a:pt x="1" y="473"/>
                    <a:pt x="1" y="1072"/>
                  </a:cubicBezTo>
                  <a:lnTo>
                    <a:pt x="1" y="1419"/>
                  </a:lnTo>
                  <a:lnTo>
                    <a:pt x="5482" y="1419"/>
                  </a:lnTo>
                  <a:lnTo>
                    <a:pt x="5482" y="1072"/>
                  </a:lnTo>
                  <a:lnTo>
                    <a:pt x="5451" y="1072"/>
                  </a:lnTo>
                  <a:cubicBezTo>
                    <a:pt x="5451" y="505"/>
                    <a:pt x="5010" y="1"/>
                    <a:pt x="444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72"/>
            <p:cNvSpPr/>
            <p:nvPr/>
          </p:nvSpPr>
          <p:spPr>
            <a:xfrm>
              <a:off x="-35481425" y="4073975"/>
              <a:ext cx="136275" cy="85875"/>
            </a:xfrm>
            <a:custGeom>
              <a:avLst/>
              <a:gdLst/>
              <a:ahLst/>
              <a:cxnLst/>
              <a:rect l="l" t="t" r="r" b="b"/>
              <a:pathLst>
                <a:path w="5451" h="3435" extrusionOk="0">
                  <a:moveTo>
                    <a:pt x="1" y="0"/>
                  </a:moveTo>
                  <a:lnTo>
                    <a:pt x="1" y="3434"/>
                  </a:lnTo>
                  <a:lnTo>
                    <a:pt x="5451" y="3434"/>
                  </a:lnTo>
                  <a:lnTo>
                    <a:pt x="545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72"/>
            <p:cNvSpPr/>
            <p:nvPr/>
          </p:nvSpPr>
          <p:spPr>
            <a:xfrm>
              <a:off x="-35481425" y="4176350"/>
              <a:ext cx="136275" cy="34675"/>
            </a:xfrm>
            <a:custGeom>
              <a:avLst/>
              <a:gdLst/>
              <a:ahLst/>
              <a:cxnLst/>
              <a:rect l="l" t="t" r="r" b="b"/>
              <a:pathLst>
                <a:path w="5451" h="1387" extrusionOk="0">
                  <a:moveTo>
                    <a:pt x="1" y="1"/>
                  </a:moveTo>
                  <a:lnTo>
                    <a:pt x="1" y="347"/>
                  </a:lnTo>
                  <a:cubicBezTo>
                    <a:pt x="1" y="946"/>
                    <a:pt x="410" y="1387"/>
                    <a:pt x="1009" y="1387"/>
                  </a:cubicBezTo>
                  <a:lnTo>
                    <a:pt x="4443" y="1387"/>
                  </a:lnTo>
                  <a:cubicBezTo>
                    <a:pt x="4978" y="1387"/>
                    <a:pt x="5451" y="914"/>
                    <a:pt x="5451" y="347"/>
                  </a:cubicBezTo>
                  <a:lnTo>
                    <a:pt x="545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72"/>
            <p:cNvSpPr/>
            <p:nvPr/>
          </p:nvSpPr>
          <p:spPr>
            <a:xfrm>
              <a:off x="-35327050" y="3919600"/>
              <a:ext cx="137075" cy="33875"/>
            </a:xfrm>
            <a:custGeom>
              <a:avLst/>
              <a:gdLst/>
              <a:ahLst/>
              <a:cxnLst/>
              <a:rect l="l" t="t" r="r" b="b"/>
              <a:pathLst>
                <a:path w="5483" h="1355" extrusionOk="0">
                  <a:moveTo>
                    <a:pt x="1009" y="0"/>
                  </a:moveTo>
                  <a:cubicBezTo>
                    <a:pt x="473" y="0"/>
                    <a:pt x="1" y="473"/>
                    <a:pt x="1" y="1008"/>
                  </a:cubicBezTo>
                  <a:lnTo>
                    <a:pt x="1" y="1355"/>
                  </a:lnTo>
                  <a:lnTo>
                    <a:pt x="5482" y="1355"/>
                  </a:lnTo>
                  <a:lnTo>
                    <a:pt x="5482" y="1008"/>
                  </a:lnTo>
                  <a:cubicBezTo>
                    <a:pt x="5482" y="473"/>
                    <a:pt x="5010" y="0"/>
                    <a:pt x="44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72"/>
            <p:cNvSpPr/>
            <p:nvPr/>
          </p:nvSpPr>
          <p:spPr>
            <a:xfrm>
              <a:off x="-35327825" y="3970800"/>
              <a:ext cx="136275" cy="85875"/>
            </a:xfrm>
            <a:custGeom>
              <a:avLst/>
              <a:gdLst/>
              <a:ahLst/>
              <a:cxnLst/>
              <a:rect l="l" t="t" r="r" b="b"/>
              <a:pathLst>
                <a:path w="5451" h="3435" extrusionOk="0">
                  <a:moveTo>
                    <a:pt x="0" y="0"/>
                  </a:moveTo>
                  <a:lnTo>
                    <a:pt x="0" y="3434"/>
                  </a:lnTo>
                  <a:lnTo>
                    <a:pt x="5450" y="3434"/>
                  </a:lnTo>
                  <a:lnTo>
                    <a:pt x="545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72"/>
            <p:cNvSpPr/>
            <p:nvPr/>
          </p:nvSpPr>
          <p:spPr>
            <a:xfrm>
              <a:off x="-35327825" y="4073975"/>
              <a:ext cx="136275" cy="35450"/>
            </a:xfrm>
            <a:custGeom>
              <a:avLst/>
              <a:gdLst/>
              <a:ahLst/>
              <a:cxnLst/>
              <a:rect l="l" t="t" r="r" b="b"/>
              <a:pathLst>
                <a:path w="5451" h="1418" extrusionOk="0">
                  <a:moveTo>
                    <a:pt x="0" y="0"/>
                  </a:moveTo>
                  <a:lnTo>
                    <a:pt x="0" y="347"/>
                  </a:lnTo>
                  <a:cubicBezTo>
                    <a:pt x="0" y="914"/>
                    <a:pt x="473" y="1418"/>
                    <a:pt x="1008" y="1418"/>
                  </a:cubicBezTo>
                  <a:lnTo>
                    <a:pt x="4442" y="1418"/>
                  </a:lnTo>
                  <a:cubicBezTo>
                    <a:pt x="4978" y="1418"/>
                    <a:pt x="5450" y="945"/>
                    <a:pt x="5450" y="347"/>
                  </a:cubicBezTo>
                  <a:lnTo>
                    <a:pt x="545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75" name="Google Shape;6575;p72"/>
          <p:cNvGrpSpPr/>
          <p:nvPr/>
        </p:nvGrpSpPr>
        <p:grpSpPr>
          <a:xfrm>
            <a:off x="3530661" y="1533431"/>
            <a:ext cx="357468" cy="352675"/>
            <a:chOff x="-33645475" y="3228075"/>
            <a:chExt cx="294600" cy="290650"/>
          </a:xfrm>
        </p:grpSpPr>
        <p:sp>
          <p:nvSpPr>
            <p:cNvPr id="6576" name="Google Shape;6576;p72"/>
            <p:cNvSpPr/>
            <p:nvPr/>
          </p:nvSpPr>
          <p:spPr>
            <a:xfrm>
              <a:off x="-33456450" y="3261925"/>
              <a:ext cx="84300" cy="85100"/>
            </a:xfrm>
            <a:custGeom>
              <a:avLst/>
              <a:gdLst/>
              <a:ahLst/>
              <a:cxnLst/>
              <a:rect l="l" t="t" r="r" b="b"/>
              <a:pathLst>
                <a:path w="3372" h="340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lnTo>
                    <a:pt x="1009" y="694"/>
                  </a:lnTo>
                  <a:cubicBezTo>
                    <a:pt x="1576" y="694"/>
                    <a:pt x="2049" y="1166"/>
                    <a:pt x="2049" y="1733"/>
                  </a:cubicBezTo>
                  <a:lnTo>
                    <a:pt x="2049" y="2269"/>
                  </a:lnTo>
                  <a:lnTo>
                    <a:pt x="1923" y="2175"/>
                  </a:lnTo>
                  <a:cubicBezTo>
                    <a:pt x="1860" y="2112"/>
                    <a:pt x="1773" y="2080"/>
                    <a:pt x="1686" y="2080"/>
                  </a:cubicBezTo>
                  <a:cubicBezTo>
                    <a:pt x="1600" y="2080"/>
                    <a:pt x="1513" y="2112"/>
                    <a:pt x="1450" y="2175"/>
                  </a:cubicBezTo>
                  <a:cubicBezTo>
                    <a:pt x="1324" y="2269"/>
                    <a:pt x="1324" y="2521"/>
                    <a:pt x="1450" y="2647"/>
                  </a:cubicBezTo>
                  <a:lnTo>
                    <a:pt x="2112" y="3309"/>
                  </a:lnTo>
                  <a:cubicBezTo>
                    <a:pt x="2175" y="3372"/>
                    <a:pt x="2269" y="3403"/>
                    <a:pt x="2360" y="3403"/>
                  </a:cubicBezTo>
                  <a:cubicBezTo>
                    <a:pt x="2450" y="3403"/>
                    <a:pt x="2537" y="3372"/>
                    <a:pt x="2584" y="3309"/>
                  </a:cubicBezTo>
                  <a:lnTo>
                    <a:pt x="3277" y="2647"/>
                  </a:lnTo>
                  <a:cubicBezTo>
                    <a:pt x="3372" y="2521"/>
                    <a:pt x="3372" y="2269"/>
                    <a:pt x="3277" y="2175"/>
                  </a:cubicBezTo>
                  <a:cubicBezTo>
                    <a:pt x="3214" y="2112"/>
                    <a:pt x="3120" y="2080"/>
                    <a:pt x="3029" y="2080"/>
                  </a:cubicBezTo>
                  <a:cubicBezTo>
                    <a:pt x="2939" y="2080"/>
                    <a:pt x="2852" y="2112"/>
                    <a:pt x="2805" y="2175"/>
                  </a:cubicBezTo>
                  <a:lnTo>
                    <a:pt x="2679" y="2269"/>
                  </a:lnTo>
                  <a:lnTo>
                    <a:pt x="2679" y="1733"/>
                  </a:lnTo>
                  <a:cubicBezTo>
                    <a:pt x="2742" y="788"/>
                    <a:pt x="1954" y="1"/>
                    <a:pt x="10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72"/>
            <p:cNvSpPr/>
            <p:nvPr/>
          </p:nvSpPr>
          <p:spPr>
            <a:xfrm>
              <a:off x="-33575375" y="3433625"/>
              <a:ext cx="85075" cy="85100"/>
            </a:xfrm>
            <a:custGeom>
              <a:avLst/>
              <a:gdLst/>
              <a:ahLst/>
              <a:cxnLst/>
              <a:rect l="l" t="t" r="r" b="b"/>
              <a:pathLst>
                <a:path w="3403" h="3404" extrusionOk="0">
                  <a:moveTo>
                    <a:pt x="1013" y="1"/>
                  </a:moveTo>
                  <a:cubicBezTo>
                    <a:pt x="922" y="1"/>
                    <a:pt x="835" y="32"/>
                    <a:pt x="788" y="95"/>
                  </a:cubicBezTo>
                  <a:lnTo>
                    <a:pt x="127" y="757"/>
                  </a:lnTo>
                  <a:cubicBezTo>
                    <a:pt x="1" y="883"/>
                    <a:pt x="1" y="1135"/>
                    <a:pt x="127" y="1229"/>
                  </a:cubicBezTo>
                  <a:cubicBezTo>
                    <a:pt x="174" y="1292"/>
                    <a:pt x="260" y="1324"/>
                    <a:pt x="351" y="1324"/>
                  </a:cubicBezTo>
                  <a:cubicBezTo>
                    <a:pt x="442" y="1324"/>
                    <a:pt x="536" y="1292"/>
                    <a:pt x="599" y="1229"/>
                  </a:cubicBezTo>
                  <a:lnTo>
                    <a:pt x="694" y="1135"/>
                  </a:lnTo>
                  <a:lnTo>
                    <a:pt x="694" y="1671"/>
                  </a:lnTo>
                  <a:cubicBezTo>
                    <a:pt x="694" y="2616"/>
                    <a:pt x="1450" y="3372"/>
                    <a:pt x="2395" y="3372"/>
                  </a:cubicBezTo>
                  <a:lnTo>
                    <a:pt x="3057" y="3372"/>
                  </a:lnTo>
                  <a:lnTo>
                    <a:pt x="3057" y="3403"/>
                  </a:lnTo>
                  <a:cubicBezTo>
                    <a:pt x="3246" y="3403"/>
                    <a:pt x="3403" y="3246"/>
                    <a:pt x="3403" y="3057"/>
                  </a:cubicBezTo>
                  <a:cubicBezTo>
                    <a:pt x="3403" y="2868"/>
                    <a:pt x="3246" y="2710"/>
                    <a:pt x="3057" y="2710"/>
                  </a:cubicBezTo>
                  <a:lnTo>
                    <a:pt x="2363" y="2710"/>
                  </a:lnTo>
                  <a:cubicBezTo>
                    <a:pt x="1796" y="2710"/>
                    <a:pt x="1324" y="2238"/>
                    <a:pt x="1324" y="1671"/>
                  </a:cubicBezTo>
                  <a:lnTo>
                    <a:pt x="1324" y="1135"/>
                  </a:lnTo>
                  <a:lnTo>
                    <a:pt x="1450" y="1229"/>
                  </a:lnTo>
                  <a:cubicBezTo>
                    <a:pt x="1513" y="1292"/>
                    <a:pt x="1599" y="1324"/>
                    <a:pt x="1686" y="1324"/>
                  </a:cubicBezTo>
                  <a:cubicBezTo>
                    <a:pt x="1773" y="1324"/>
                    <a:pt x="1859" y="1292"/>
                    <a:pt x="1922" y="1229"/>
                  </a:cubicBezTo>
                  <a:cubicBezTo>
                    <a:pt x="2048" y="1135"/>
                    <a:pt x="2048" y="883"/>
                    <a:pt x="1922" y="757"/>
                  </a:cubicBezTo>
                  <a:lnTo>
                    <a:pt x="1261" y="95"/>
                  </a:lnTo>
                  <a:cubicBezTo>
                    <a:pt x="1198" y="32"/>
                    <a:pt x="1103" y="1"/>
                    <a:pt x="101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72"/>
            <p:cNvSpPr/>
            <p:nvPr/>
          </p:nvSpPr>
          <p:spPr>
            <a:xfrm>
              <a:off x="-33645475" y="3228075"/>
              <a:ext cx="206375" cy="153600"/>
            </a:xfrm>
            <a:custGeom>
              <a:avLst/>
              <a:gdLst/>
              <a:ahLst/>
              <a:cxnLst/>
              <a:rect l="l" t="t" r="r" b="b"/>
              <a:pathLst>
                <a:path w="8255" h="6144" extrusionOk="0">
                  <a:moveTo>
                    <a:pt x="4191" y="0"/>
                  </a:moveTo>
                  <a:cubicBezTo>
                    <a:pt x="2300" y="0"/>
                    <a:pt x="757" y="1544"/>
                    <a:pt x="757" y="3434"/>
                  </a:cubicBezTo>
                  <a:lnTo>
                    <a:pt x="757" y="3529"/>
                  </a:lnTo>
                  <a:cubicBezTo>
                    <a:pt x="347" y="3686"/>
                    <a:pt x="95" y="4033"/>
                    <a:pt x="95" y="4474"/>
                  </a:cubicBezTo>
                  <a:lnTo>
                    <a:pt x="95" y="5135"/>
                  </a:lnTo>
                  <a:cubicBezTo>
                    <a:pt x="1" y="5671"/>
                    <a:pt x="473" y="6143"/>
                    <a:pt x="1009" y="6143"/>
                  </a:cubicBezTo>
                  <a:cubicBezTo>
                    <a:pt x="1135" y="6143"/>
                    <a:pt x="1261" y="6112"/>
                    <a:pt x="1387" y="6080"/>
                  </a:cubicBezTo>
                  <a:lnTo>
                    <a:pt x="1387" y="3403"/>
                  </a:lnTo>
                  <a:cubicBezTo>
                    <a:pt x="1387" y="1890"/>
                    <a:pt x="2647" y="630"/>
                    <a:pt x="4128" y="630"/>
                  </a:cubicBezTo>
                  <a:cubicBezTo>
                    <a:pt x="5640" y="630"/>
                    <a:pt x="6900" y="1890"/>
                    <a:pt x="6900" y="3403"/>
                  </a:cubicBezTo>
                  <a:lnTo>
                    <a:pt x="6900" y="6080"/>
                  </a:lnTo>
                  <a:cubicBezTo>
                    <a:pt x="6995" y="6112"/>
                    <a:pt x="7121" y="6143"/>
                    <a:pt x="7247" y="6143"/>
                  </a:cubicBezTo>
                  <a:cubicBezTo>
                    <a:pt x="7782" y="6143"/>
                    <a:pt x="8255" y="5671"/>
                    <a:pt x="8255" y="5135"/>
                  </a:cubicBezTo>
                  <a:lnTo>
                    <a:pt x="8255" y="4474"/>
                  </a:lnTo>
                  <a:cubicBezTo>
                    <a:pt x="8255" y="4033"/>
                    <a:pt x="8003" y="3623"/>
                    <a:pt x="7593" y="3529"/>
                  </a:cubicBezTo>
                  <a:lnTo>
                    <a:pt x="7593" y="3434"/>
                  </a:lnTo>
                  <a:cubicBezTo>
                    <a:pt x="7593" y="1544"/>
                    <a:pt x="6050" y="0"/>
                    <a:pt x="419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72"/>
            <p:cNvSpPr/>
            <p:nvPr/>
          </p:nvSpPr>
          <p:spPr>
            <a:xfrm>
              <a:off x="-33593500" y="3279250"/>
              <a:ext cx="104775" cy="52275"/>
            </a:xfrm>
            <a:custGeom>
              <a:avLst/>
              <a:gdLst/>
              <a:ahLst/>
              <a:cxnLst/>
              <a:rect l="l" t="t" r="r" b="b"/>
              <a:pathLst>
                <a:path w="4191" h="2091" extrusionOk="0">
                  <a:moveTo>
                    <a:pt x="1734" y="1"/>
                  </a:moveTo>
                  <a:cubicBezTo>
                    <a:pt x="789" y="1"/>
                    <a:pt x="1" y="757"/>
                    <a:pt x="1" y="1702"/>
                  </a:cubicBezTo>
                  <a:lnTo>
                    <a:pt x="1" y="2049"/>
                  </a:lnTo>
                  <a:lnTo>
                    <a:pt x="1230" y="2049"/>
                  </a:lnTo>
                  <a:cubicBezTo>
                    <a:pt x="1545" y="2049"/>
                    <a:pt x="1891" y="2049"/>
                    <a:pt x="2017" y="1986"/>
                  </a:cubicBezTo>
                  <a:cubicBezTo>
                    <a:pt x="2049" y="1954"/>
                    <a:pt x="2080" y="1828"/>
                    <a:pt x="2080" y="1734"/>
                  </a:cubicBezTo>
                  <a:cubicBezTo>
                    <a:pt x="2080" y="1545"/>
                    <a:pt x="2238" y="1387"/>
                    <a:pt x="2458" y="1387"/>
                  </a:cubicBezTo>
                  <a:cubicBezTo>
                    <a:pt x="2647" y="1387"/>
                    <a:pt x="2805" y="1545"/>
                    <a:pt x="2805" y="1734"/>
                  </a:cubicBezTo>
                  <a:cubicBezTo>
                    <a:pt x="2805" y="1828"/>
                    <a:pt x="2805" y="1954"/>
                    <a:pt x="2868" y="1986"/>
                  </a:cubicBezTo>
                  <a:cubicBezTo>
                    <a:pt x="2942" y="2059"/>
                    <a:pt x="3091" y="2090"/>
                    <a:pt x="3266" y="2090"/>
                  </a:cubicBezTo>
                  <a:cubicBezTo>
                    <a:pt x="3389" y="2090"/>
                    <a:pt x="3525" y="2075"/>
                    <a:pt x="3656" y="2049"/>
                  </a:cubicBezTo>
                  <a:lnTo>
                    <a:pt x="4191" y="2049"/>
                  </a:lnTo>
                  <a:lnTo>
                    <a:pt x="4191" y="1702"/>
                  </a:lnTo>
                  <a:lnTo>
                    <a:pt x="4128" y="1702"/>
                  </a:lnTo>
                  <a:cubicBezTo>
                    <a:pt x="4128" y="757"/>
                    <a:pt x="3340" y="1"/>
                    <a:pt x="239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72"/>
            <p:cNvSpPr/>
            <p:nvPr/>
          </p:nvSpPr>
          <p:spPr>
            <a:xfrm>
              <a:off x="-33593500" y="3341475"/>
              <a:ext cx="104775" cy="74075"/>
            </a:xfrm>
            <a:custGeom>
              <a:avLst/>
              <a:gdLst/>
              <a:ahLst/>
              <a:cxnLst/>
              <a:rect l="l" t="t" r="r" b="b"/>
              <a:pathLst>
                <a:path w="4191" h="2963" extrusionOk="0">
                  <a:moveTo>
                    <a:pt x="2395" y="1"/>
                  </a:moveTo>
                  <a:cubicBezTo>
                    <a:pt x="2080" y="253"/>
                    <a:pt x="1671" y="253"/>
                    <a:pt x="1230" y="253"/>
                  </a:cubicBezTo>
                  <a:lnTo>
                    <a:pt x="1" y="253"/>
                  </a:lnTo>
                  <a:lnTo>
                    <a:pt x="1" y="914"/>
                  </a:lnTo>
                  <a:cubicBezTo>
                    <a:pt x="1" y="2049"/>
                    <a:pt x="946" y="2962"/>
                    <a:pt x="2112" y="2962"/>
                  </a:cubicBezTo>
                  <a:cubicBezTo>
                    <a:pt x="3246" y="2962"/>
                    <a:pt x="4191" y="2049"/>
                    <a:pt x="4191" y="914"/>
                  </a:cubicBezTo>
                  <a:lnTo>
                    <a:pt x="4191" y="253"/>
                  </a:lnTo>
                  <a:lnTo>
                    <a:pt x="3466" y="253"/>
                  </a:lnTo>
                  <a:cubicBezTo>
                    <a:pt x="3088" y="253"/>
                    <a:pt x="2679" y="190"/>
                    <a:pt x="239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1" name="Google Shape;6581;p72"/>
            <p:cNvSpPr/>
            <p:nvPr/>
          </p:nvSpPr>
          <p:spPr>
            <a:xfrm>
              <a:off x="-33455650" y="3381650"/>
              <a:ext cx="104775" cy="52250"/>
            </a:xfrm>
            <a:custGeom>
              <a:avLst/>
              <a:gdLst/>
              <a:ahLst/>
              <a:cxnLst/>
              <a:rect l="l" t="t" r="r" b="b"/>
              <a:pathLst>
                <a:path w="4191" h="2090" extrusionOk="0">
                  <a:moveTo>
                    <a:pt x="1702" y="0"/>
                  </a:moveTo>
                  <a:cubicBezTo>
                    <a:pt x="756" y="0"/>
                    <a:pt x="0" y="757"/>
                    <a:pt x="0" y="1702"/>
                  </a:cubicBezTo>
                  <a:lnTo>
                    <a:pt x="0" y="2048"/>
                  </a:lnTo>
                  <a:lnTo>
                    <a:pt x="1229" y="2048"/>
                  </a:lnTo>
                  <a:cubicBezTo>
                    <a:pt x="1544" y="2048"/>
                    <a:pt x="1891" y="2048"/>
                    <a:pt x="2017" y="1985"/>
                  </a:cubicBezTo>
                  <a:cubicBezTo>
                    <a:pt x="2048" y="1954"/>
                    <a:pt x="2080" y="1828"/>
                    <a:pt x="2080" y="1733"/>
                  </a:cubicBezTo>
                  <a:cubicBezTo>
                    <a:pt x="2080" y="1544"/>
                    <a:pt x="2237" y="1387"/>
                    <a:pt x="2458" y="1387"/>
                  </a:cubicBezTo>
                  <a:cubicBezTo>
                    <a:pt x="2647" y="1387"/>
                    <a:pt x="2804" y="1544"/>
                    <a:pt x="2804" y="1733"/>
                  </a:cubicBezTo>
                  <a:cubicBezTo>
                    <a:pt x="2804" y="1828"/>
                    <a:pt x="2804" y="1954"/>
                    <a:pt x="2867" y="1985"/>
                  </a:cubicBezTo>
                  <a:cubicBezTo>
                    <a:pt x="2941" y="2059"/>
                    <a:pt x="3091" y="2090"/>
                    <a:pt x="3265" y="2090"/>
                  </a:cubicBezTo>
                  <a:cubicBezTo>
                    <a:pt x="3388" y="2090"/>
                    <a:pt x="3524" y="2074"/>
                    <a:pt x="3655" y="2048"/>
                  </a:cubicBezTo>
                  <a:lnTo>
                    <a:pt x="4190" y="2048"/>
                  </a:lnTo>
                  <a:lnTo>
                    <a:pt x="4190" y="1702"/>
                  </a:lnTo>
                  <a:cubicBezTo>
                    <a:pt x="4096" y="757"/>
                    <a:pt x="3308" y="0"/>
                    <a:pt x="236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72"/>
            <p:cNvSpPr/>
            <p:nvPr/>
          </p:nvSpPr>
          <p:spPr>
            <a:xfrm>
              <a:off x="-33456450" y="3443875"/>
              <a:ext cx="102425" cy="74850"/>
            </a:xfrm>
            <a:custGeom>
              <a:avLst/>
              <a:gdLst/>
              <a:ahLst/>
              <a:cxnLst/>
              <a:rect l="l" t="t" r="r" b="b"/>
              <a:pathLst>
                <a:path w="4097" h="2994" extrusionOk="0">
                  <a:moveTo>
                    <a:pt x="2395" y="0"/>
                  </a:moveTo>
                  <a:cubicBezTo>
                    <a:pt x="2080" y="252"/>
                    <a:pt x="1639" y="252"/>
                    <a:pt x="1230" y="252"/>
                  </a:cubicBezTo>
                  <a:lnTo>
                    <a:pt x="1" y="252"/>
                  </a:lnTo>
                  <a:lnTo>
                    <a:pt x="1" y="914"/>
                  </a:lnTo>
                  <a:cubicBezTo>
                    <a:pt x="1" y="2048"/>
                    <a:pt x="914" y="2993"/>
                    <a:pt x="2049" y="2993"/>
                  </a:cubicBezTo>
                  <a:cubicBezTo>
                    <a:pt x="3183" y="2993"/>
                    <a:pt x="4096" y="2048"/>
                    <a:pt x="4096" y="914"/>
                  </a:cubicBezTo>
                  <a:lnTo>
                    <a:pt x="4096" y="252"/>
                  </a:lnTo>
                  <a:lnTo>
                    <a:pt x="3435" y="252"/>
                  </a:lnTo>
                  <a:cubicBezTo>
                    <a:pt x="3025" y="252"/>
                    <a:pt x="2679" y="189"/>
                    <a:pt x="239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83" name="Google Shape;6583;p72"/>
          <p:cNvGrpSpPr/>
          <p:nvPr/>
        </p:nvGrpSpPr>
        <p:grpSpPr>
          <a:xfrm>
            <a:off x="3531631" y="1973516"/>
            <a:ext cx="355526" cy="354586"/>
            <a:chOff x="-33646250" y="3586425"/>
            <a:chExt cx="293000" cy="292225"/>
          </a:xfrm>
        </p:grpSpPr>
        <p:sp>
          <p:nvSpPr>
            <p:cNvPr id="6584" name="Google Shape;6584;p72"/>
            <p:cNvSpPr/>
            <p:nvPr/>
          </p:nvSpPr>
          <p:spPr>
            <a:xfrm>
              <a:off x="-33646250" y="3739225"/>
              <a:ext cx="141775" cy="139425"/>
            </a:xfrm>
            <a:custGeom>
              <a:avLst/>
              <a:gdLst/>
              <a:ahLst/>
              <a:cxnLst/>
              <a:rect l="l" t="t" r="r" b="b"/>
              <a:pathLst>
                <a:path w="5671" h="5577" extrusionOk="0">
                  <a:moveTo>
                    <a:pt x="4190" y="1"/>
                  </a:moveTo>
                  <a:cubicBezTo>
                    <a:pt x="4001" y="316"/>
                    <a:pt x="3970" y="725"/>
                    <a:pt x="4127" y="1040"/>
                  </a:cubicBezTo>
                  <a:lnTo>
                    <a:pt x="3497" y="1670"/>
                  </a:lnTo>
                  <a:cubicBezTo>
                    <a:pt x="3345" y="1589"/>
                    <a:pt x="3194" y="1550"/>
                    <a:pt x="3047" y="1550"/>
                  </a:cubicBezTo>
                  <a:cubicBezTo>
                    <a:pt x="2797" y="1550"/>
                    <a:pt x="2561" y="1661"/>
                    <a:pt x="2363" y="1859"/>
                  </a:cubicBezTo>
                  <a:lnTo>
                    <a:pt x="378" y="3813"/>
                  </a:lnTo>
                  <a:cubicBezTo>
                    <a:pt x="0" y="4222"/>
                    <a:pt x="0" y="4884"/>
                    <a:pt x="378" y="5293"/>
                  </a:cubicBezTo>
                  <a:cubicBezTo>
                    <a:pt x="583" y="5482"/>
                    <a:pt x="851" y="5577"/>
                    <a:pt x="1115" y="5577"/>
                  </a:cubicBezTo>
                  <a:cubicBezTo>
                    <a:pt x="1378" y="5577"/>
                    <a:pt x="1638" y="5482"/>
                    <a:pt x="1827" y="5293"/>
                  </a:cubicBezTo>
                  <a:lnTo>
                    <a:pt x="3812" y="3309"/>
                  </a:lnTo>
                  <a:cubicBezTo>
                    <a:pt x="4096" y="3025"/>
                    <a:pt x="4190" y="2553"/>
                    <a:pt x="4001" y="2143"/>
                  </a:cubicBezTo>
                  <a:lnTo>
                    <a:pt x="4631" y="1513"/>
                  </a:lnTo>
                  <a:cubicBezTo>
                    <a:pt x="4789" y="1576"/>
                    <a:pt x="4915" y="1607"/>
                    <a:pt x="5072" y="1607"/>
                  </a:cubicBezTo>
                  <a:cubicBezTo>
                    <a:pt x="5261" y="1607"/>
                    <a:pt x="5450" y="1544"/>
                    <a:pt x="5671" y="1418"/>
                  </a:cubicBezTo>
                  <a:cubicBezTo>
                    <a:pt x="5041" y="1040"/>
                    <a:pt x="4568" y="568"/>
                    <a:pt x="419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72"/>
            <p:cNvSpPr/>
            <p:nvPr/>
          </p:nvSpPr>
          <p:spPr>
            <a:xfrm>
              <a:off x="-33541500" y="3586425"/>
              <a:ext cx="188250" cy="187475"/>
            </a:xfrm>
            <a:custGeom>
              <a:avLst/>
              <a:gdLst/>
              <a:ahLst/>
              <a:cxnLst/>
              <a:rect l="l" t="t" r="r" b="b"/>
              <a:pathLst>
                <a:path w="7530" h="7499" extrusionOk="0">
                  <a:moveTo>
                    <a:pt x="3718" y="1387"/>
                  </a:moveTo>
                  <a:cubicBezTo>
                    <a:pt x="4253" y="1387"/>
                    <a:pt x="4726" y="1859"/>
                    <a:pt x="4726" y="2427"/>
                  </a:cubicBezTo>
                  <a:cubicBezTo>
                    <a:pt x="4789" y="2805"/>
                    <a:pt x="4505" y="3214"/>
                    <a:pt x="4096" y="3372"/>
                  </a:cubicBezTo>
                  <a:lnTo>
                    <a:pt x="4096" y="3750"/>
                  </a:lnTo>
                  <a:cubicBezTo>
                    <a:pt x="4096" y="3939"/>
                    <a:pt x="3938" y="4096"/>
                    <a:pt x="3749" y="4096"/>
                  </a:cubicBezTo>
                  <a:cubicBezTo>
                    <a:pt x="3560" y="4096"/>
                    <a:pt x="3403" y="3939"/>
                    <a:pt x="3403" y="3750"/>
                  </a:cubicBezTo>
                  <a:lnTo>
                    <a:pt x="3403" y="3372"/>
                  </a:lnTo>
                  <a:cubicBezTo>
                    <a:pt x="3403" y="3088"/>
                    <a:pt x="3592" y="2805"/>
                    <a:pt x="3875" y="2742"/>
                  </a:cubicBezTo>
                  <a:cubicBezTo>
                    <a:pt x="4001" y="2679"/>
                    <a:pt x="4096" y="2521"/>
                    <a:pt x="4096" y="2427"/>
                  </a:cubicBezTo>
                  <a:cubicBezTo>
                    <a:pt x="4096" y="2206"/>
                    <a:pt x="3938" y="2049"/>
                    <a:pt x="3749" y="2049"/>
                  </a:cubicBezTo>
                  <a:cubicBezTo>
                    <a:pt x="3560" y="2049"/>
                    <a:pt x="3403" y="2206"/>
                    <a:pt x="3403" y="2427"/>
                  </a:cubicBezTo>
                  <a:cubicBezTo>
                    <a:pt x="3403" y="2616"/>
                    <a:pt x="3245" y="2773"/>
                    <a:pt x="3056" y="2773"/>
                  </a:cubicBezTo>
                  <a:cubicBezTo>
                    <a:pt x="2836" y="2773"/>
                    <a:pt x="2678" y="2616"/>
                    <a:pt x="2678" y="2427"/>
                  </a:cubicBezTo>
                  <a:cubicBezTo>
                    <a:pt x="2678" y="1859"/>
                    <a:pt x="3151" y="1387"/>
                    <a:pt x="3718" y="1387"/>
                  </a:cubicBezTo>
                  <a:close/>
                  <a:moveTo>
                    <a:pt x="3749" y="4726"/>
                  </a:moveTo>
                  <a:cubicBezTo>
                    <a:pt x="3938" y="4726"/>
                    <a:pt x="4096" y="4884"/>
                    <a:pt x="4096" y="5104"/>
                  </a:cubicBezTo>
                  <a:cubicBezTo>
                    <a:pt x="4096" y="5294"/>
                    <a:pt x="3938" y="5451"/>
                    <a:pt x="3749" y="5451"/>
                  </a:cubicBezTo>
                  <a:cubicBezTo>
                    <a:pt x="3560" y="5451"/>
                    <a:pt x="3403" y="5294"/>
                    <a:pt x="3403" y="5104"/>
                  </a:cubicBezTo>
                  <a:cubicBezTo>
                    <a:pt x="3403" y="4884"/>
                    <a:pt x="3560" y="4726"/>
                    <a:pt x="3749" y="4726"/>
                  </a:cubicBezTo>
                  <a:close/>
                  <a:moveTo>
                    <a:pt x="3749" y="1"/>
                  </a:moveTo>
                  <a:cubicBezTo>
                    <a:pt x="1670" y="1"/>
                    <a:pt x="0" y="1702"/>
                    <a:pt x="0" y="3750"/>
                  </a:cubicBezTo>
                  <a:cubicBezTo>
                    <a:pt x="0" y="5829"/>
                    <a:pt x="1702" y="7499"/>
                    <a:pt x="3749" y="7499"/>
                  </a:cubicBezTo>
                  <a:cubicBezTo>
                    <a:pt x="5829" y="7499"/>
                    <a:pt x="7498" y="5798"/>
                    <a:pt x="7498" y="3750"/>
                  </a:cubicBezTo>
                  <a:cubicBezTo>
                    <a:pt x="7530" y="1670"/>
                    <a:pt x="5829" y="1"/>
                    <a:pt x="374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86" name="Google Shape;6586;p72"/>
          <p:cNvGrpSpPr/>
          <p:nvPr/>
        </p:nvGrpSpPr>
        <p:grpSpPr>
          <a:xfrm>
            <a:off x="3532101" y="2408369"/>
            <a:ext cx="354586" cy="355557"/>
            <a:chOff x="-33645475" y="3944800"/>
            <a:chExt cx="292225" cy="293025"/>
          </a:xfrm>
        </p:grpSpPr>
        <p:sp>
          <p:nvSpPr>
            <p:cNvPr id="6587" name="Google Shape;6587;p72"/>
            <p:cNvSpPr/>
            <p:nvPr/>
          </p:nvSpPr>
          <p:spPr>
            <a:xfrm>
              <a:off x="-33549375" y="3944800"/>
              <a:ext cx="98475" cy="70900"/>
            </a:xfrm>
            <a:custGeom>
              <a:avLst/>
              <a:gdLst/>
              <a:ahLst/>
              <a:cxnLst/>
              <a:rect l="l" t="t" r="r" b="b"/>
              <a:pathLst>
                <a:path w="3939" h="2836" extrusionOk="0">
                  <a:moveTo>
                    <a:pt x="1985" y="0"/>
                  </a:moveTo>
                  <a:cubicBezTo>
                    <a:pt x="1260" y="0"/>
                    <a:pt x="473" y="946"/>
                    <a:pt x="0" y="2521"/>
                  </a:cubicBezTo>
                  <a:cubicBezTo>
                    <a:pt x="158" y="2615"/>
                    <a:pt x="284" y="2710"/>
                    <a:pt x="410" y="2836"/>
                  </a:cubicBezTo>
                  <a:cubicBezTo>
                    <a:pt x="914" y="2773"/>
                    <a:pt x="1481" y="2773"/>
                    <a:pt x="1985" y="2773"/>
                  </a:cubicBezTo>
                  <a:cubicBezTo>
                    <a:pt x="2489" y="2773"/>
                    <a:pt x="3056" y="2804"/>
                    <a:pt x="3560" y="2836"/>
                  </a:cubicBezTo>
                  <a:cubicBezTo>
                    <a:pt x="3623" y="2678"/>
                    <a:pt x="3781" y="2584"/>
                    <a:pt x="3938" y="2521"/>
                  </a:cubicBezTo>
                  <a:cubicBezTo>
                    <a:pt x="3529" y="946"/>
                    <a:pt x="2741" y="0"/>
                    <a:pt x="198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72"/>
            <p:cNvSpPr/>
            <p:nvPr/>
          </p:nvSpPr>
          <p:spPr>
            <a:xfrm>
              <a:off x="-33645475" y="4041675"/>
              <a:ext cx="70900" cy="98475"/>
            </a:xfrm>
            <a:custGeom>
              <a:avLst/>
              <a:gdLst/>
              <a:ahLst/>
              <a:cxnLst/>
              <a:rect l="l" t="t" r="r" b="b"/>
              <a:pathLst>
                <a:path w="2836" h="3939" extrusionOk="0">
                  <a:moveTo>
                    <a:pt x="2521" y="0"/>
                  </a:moveTo>
                  <a:cubicBezTo>
                    <a:pt x="946" y="473"/>
                    <a:pt x="32" y="1229"/>
                    <a:pt x="32" y="1954"/>
                  </a:cubicBezTo>
                  <a:cubicBezTo>
                    <a:pt x="1" y="2710"/>
                    <a:pt x="946" y="3466"/>
                    <a:pt x="2521" y="3939"/>
                  </a:cubicBezTo>
                  <a:cubicBezTo>
                    <a:pt x="2584" y="3781"/>
                    <a:pt x="2710" y="3655"/>
                    <a:pt x="2836" y="3529"/>
                  </a:cubicBezTo>
                  <a:cubicBezTo>
                    <a:pt x="2773" y="3025"/>
                    <a:pt x="2773" y="2521"/>
                    <a:pt x="2773" y="1954"/>
                  </a:cubicBezTo>
                  <a:cubicBezTo>
                    <a:pt x="2773" y="1418"/>
                    <a:pt x="2805" y="914"/>
                    <a:pt x="2836" y="379"/>
                  </a:cubicBezTo>
                  <a:cubicBezTo>
                    <a:pt x="2679" y="316"/>
                    <a:pt x="2553" y="158"/>
                    <a:pt x="252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9" name="Google Shape;6589;p72"/>
            <p:cNvSpPr/>
            <p:nvPr/>
          </p:nvSpPr>
          <p:spPr>
            <a:xfrm>
              <a:off x="-33424150" y="4042450"/>
              <a:ext cx="70900" cy="52025"/>
            </a:xfrm>
            <a:custGeom>
              <a:avLst/>
              <a:gdLst/>
              <a:ahLst/>
              <a:cxnLst/>
              <a:rect l="l" t="t" r="r" b="b"/>
              <a:pathLst>
                <a:path w="2836" h="2081" extrusionOk="0">
                  <a:moveTo>
                    <a:pt x="316" y="1"/>
                  </a:moveTo>
                  <a:cubicBezTo>
                    <a:pt x="253" y="159"/>
                    <a:pt x="127" y="285"/>
                    <a:pt x="1" y="379"/>
                  </a:cubicBezTo>
                  <a:cubicBezTo>
                    <a:pt x="32" y="600"/>
                    <a:pt x="32" y="789"/>
                    <a:pt x="32" y="978"/>
                  </a:cubicBezTo>
                  <a:cubicBezTo>
                    <a:pt x="158" y="978"/>
                    <a:pt x="284" y="946"/>
                    <a:pt x="442" y="946"/>
                  </a:cubicBezTo>
                  <a:cubicBezTo>
                    <a:pt x="1387" y="946"/>
                    <a:pt x="2237" y="1387"/>
                    <a:pt x="2804" y="2080"/>
                  </a:cubicBezTo>
                  <a:lnTo>
                    <a:pt x="2804" y="1954"/>
                  </a:lnTo>
                  <a:cubicBezTo>
                    <a:pt x="2836" y="1230"/>
                    <a:pt x="1891" y="474"/>
                    <a:pt x="31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72"/>
            <p:cNvSpPr/>
            <p:nvPr/>
          </p:nvSpPr>
          <p:spPr>
            <a:xfrm>
              <a:off x="-33549375" y="4165325"/>
              <a:ext cx="86650" cy="70925"/>
            </a:xfrm>
            <a:custGeom>
              <a:avLst/>
              <a:gdLst/>
              <a:ahLst/>
              <a:cxnLst/>
              <a:rect l="l" t="t" r="r" b="b"/>
              <a:pathLst>
                <a:path w="3466" h="2837" extrusionOk="0">
                  <a:moveTo>
                    <a:pt x="410" y="1"/>
                  </a:moveTo>
                  <a:cubicBezTo>
                    <a:pt x="315" y="158"/>
                    <a:pt x="158" y="284"/>
                    <a:pt x="0" y="316"/>
                  </a:cubicBezTo>
                  <a:cubicBezTo>
                    <a:pt x="473" y="1891"/>
                    <a:pt x="1260" y="2836"/>
                    <a:pt x="1985" y="2836"/>
                  </a:cubicBezTo>
                  <a:cubicBezTo>
                    <a:pt x="2489" y="2836"/>
                    <a:pt x="3056" y="2364"/>
                    <a:pt x="3466" y="1544"/>
                  </a:cubicBezTo>
                  <a:lnTo>
                    <a:pt x="3119" y="1072"/>
                  </a:lnTo>
                  <a:cubicBezTo>
                    <a:pt x="2836" y="851"/>
                    <a:pt x="2678" y="473"/>
                    <a:pt x="2521" y="95"/>
                  </a:cubicBezTo>
                  <a:lnTo>
                    <a:pt x="1985" y="95"/>
                  </a:lnTo>
                  <a:cubicBezTo>
                    <a:pt x="1418" y="95"/>
                    <a:pt x="882" y="64"/>
                    <a:pt x="41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72"/>
            <p:cNvSpPr/>
            <p:nvPr/>
          </p:nvSpPr>
          <p:spPr>
            <a:xfrm>
              <a:off x="-33558825" y="4030650"/>
              <a:ext cx="118950" cy="120525"/>
            </a:xfrm>
            <a:custGeom>
              <a:avLst/>
              <a:gdLst/>
              <a:ahLst/>
              <a:cxnLst/>
              <a:rect l="l" t="t" r="r" b="b"/>
              <a:pathLst>
                <a:path w="4758" h="4821" extrusionOk="0">
                  <a:moveTo>
                    <a:pt x="2395" y="0"/>
                  </a:moveTo>
                  <a:cubicBezTo>
                    <a:pt x="1922" y="0"/>
                    <a:pt x="1418" y="32"/>
                    <a:pt x="1008" y="95"/>
                  </a:cubicBezTo>
                  <a:cubicBezTo>
                    <a:pt x="977" y="599"/>
                    <a:pt x="599" y="977"/>
                    <a:pt x="63" y="1040"/>
                  </a:cubicBezTo>
                  <a:cubicBezTo>
                    <a:pt x="32" y="1450"/>
                    <a:pt x="0" y="1922"/>
                    <a:pt x="0" y="2395"/>
                  </a:cubicBezTo>
                  <a:cubicBezTo>
                    <a:pt x="0" y="2867"/>
                    <a:pt x="32" y="3340"/>
                    <a:pt x="63" y="3781"/>
                  </a:cubicBezTo>
                  <a:cubicBezTo>
                    <a:pt x="599" y="3812"/>
                    <a:pt x="977" y="4222"/>
                    <a:pt x="1008" y="4726"/>
                  </a:cubicBezTo>
                  <a:cubicBezTo>
                    <a:pt x="1449" y="4758"/>
                    <a:pt x="1922" y="4821"/>
                    <a:pt x="2395" y="4821"/>
                  </a:cubicBezTo>
                  <a:lnTo>
                    <a:pt x="2804" y="4821"/>
                  </a:lnTo>
                  <a:cubicBezTo>
                    <a:pt x="2804" y="4695"/>
                    <a:pt x="2741" y="4569"/>
                    <a:pt x="2741" y="4506"/>
                  </a:cubicBezTo>
                  <a:cubicBezTo>
                    <a:pt x="2741" y="3151"/>
                    <a:pt x="3592" y="2017"/>
                    <a:pt x="4757" y="1576"/>
                  </a:cubicBezTo>
                  <a:cubicBezTo>
                    <a:pt x="4757" y="1387"/>
                    <a:pt x="4726" y="1229"/>
                    <a:pt x="4726" y="1040"/>
                  </a:cubicBezTo>
                  <a:cubicBezTo>
                    <a:pt x="4222" y="977"/>
                    <a:pt x="3812" y="599"/>
                    <a:pt x="3781" y="95"/>
                  </a:cubicBezTo>
                  <a:cubicBezTo>
                    <a:pt x="3340" y="32"/>
                    <a:pt x="2867" y="0"/>
                    <a:pt x="239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72"/>
            <p:cNvSpPr/>
            <p:nvPr/>
          </p:nvSpPr>
          <p:spPr>
            <a:xfrm>
              <a:off x="-33639950" y="4129900"/>
              <a:ext cx="100825" cy="100825"/>
            </a:xfrm>
            <a:custGeom>
              <a:avLst/>
              <a:gdLst/>
              <a:ahLst/>
              <a:cxnLst/>
              <a:rect l="l" t="t" r="r" b="b"/>
              <a:pathLst>
                <a:path w="4033" h="4033" extrusionOk="0">
                  <a:moveTo>
                    <a:pt x="0" y="0"/>
                  </a:moveTo>
                  <a:lnTo>
                    <a:pt x="0" y="0"/>
                  </a:lnTo>
                  <a:cubicBezTo>
                    <a:pt x="567" y="1953"/>
                    <a:pt x="2111" y="3466"/>
                    <a:pt x="4033" y="4033"/>
                  </a:cubicBezTo>
                  <a:cubicBezTo>
                    <a:pt x="3592" y="3466"/>
                    <a:pt x="3245" y="2741"/>
                    <a:pt x="2962" y="1827"/>
                  </a:cubicBezTo>
                  <a:cubicBezTo>
                    <a:pt x="2584" y="1733"/>
                    <a:pt x="2300" y="1481"/>
                    <a:pt x="2206" y="1071"/>
                  </a:cubicBezTo>
                  <a:cubicBezTo>
                    <a:pt x="1323" y="851"/>
                    <a:pt x="567" y="441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72"/>
            <p:cNvSpPr/>
            <p:nvPr/>
          </p:nvSpPr>
          <p:spPr>
            <a:xfrm>
              <a:off x="-33459600" y="3951875"/>
              <a:ext cx="100850" cy="100075"/>
            </a:xfrm>
            <a:custGeom>
              <a:avLst/>
              <a:gdLst/>
              <a:ahLst/>
              <a:cxnLst/>
              <a:rect l="l" t="t" r="r" b="b"/>
              <a:pathLst>
                <a:path w="4034" h="400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537"/>
                    <a:pt x="788" y="1293"/>
                    <a:pt x="1072" y="2206"/>
                  </a:cubicBezTo>
                  <a:cubicBezTo>
                    <a:pt x="1419" y="2238"/>
                    <a:pt x="1734" y="2553"/>
                    <a:pt x="1828" y="2962"/>
                  </a:cubicBezTo>
                  <a:cubicBezTo>
                    <a:pt x="2710" y="3183"/>
                    <a:pt x="3466" y="3592"/>
                    <a:pt x="4033" y="4002"/>
                  </a:cubicBezTo>
                  <a:cubicBezTo>
                    <a:pt x="3466" y="2080"/>
                    <a:pt x="1923" y="537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72"/>
            <p:cNvSpPr/>
            <p:nvPr/>
          </p:nvSpPr>
          <p:spPr>
            <a:xfrm>
              <a:off x="-33639950" y="3951100"/>
              <a:ext cx="100825" cy="100050"/>
            </a:xfrm>
            <a:custGeom>
              <a:avLst/>
              <a:gdLst/>
              <a:ahLst/>
              <a:cxnLst/>
              <a:rect l="l" t="t" r="r" b="b"/>
              <a:pathLst>
                <a:path w="4033" h="4002" extrusionOk="0">
                  <a:moveTo>
                    <a:pt x="4033" y="0"/>
                  </a:moveTo>
                  <a:lnTo>
                    <a:pt x="4033" y="0"/>
                  </a:lnTo>
                  <a:cubicBezTo>
                    <a:pt x="2111" y="536"/>
                    <a:pt x="567" y="2080"/>
                    <a:pt x="0" y="4002"/>
                  </a:cubicBezTo>
                  <a:cubicBezTo>
                    <a:pt x="567" y="3592"/>
                    <a:pt x="1323" y="3214"/>
                    <a:pt x="2206" y="2962"/>
                  </a:cubicBezTo>
                  <a:cubicBezTo>
                    <a:pt x="2300" y="2552"/>
                    <a:pt x="2615" y="2269"/>
                    <a:pt x="2962" y="2206"/>
                  </a:cubicBezTo>
                  <a:cubicBezTo>
                    <a:pt x="3214" y="1292"/>
                    <a:pt x="3592" y="505"/>
                    <a:pt x="40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72"/>
            <p:cNvSpPr/>
            <p:nvPr/>
          </p:nvSpPr>
          <p:spPr>
            <a:xfrm>
              <a:off x="-33472975" y="4082625"/>
              <a:ext cx="119725" cy="155200"/>
            </a:xfrm>
            <a:custGeom>
              <a:avLst/>
              <a:gdLst/>
              <a:ahLst/>
              <a:cxnLst/>
              <a:rect l="l" t="t" r="r" b="b"/>
              <a:pathLst>
                <a:path w="4789" h="6208" extrusionOk="0">
                  <a:moveTo>
                    <a:pt x="2395" y="1355"/>
                  </a:moveTo>
                  <a:cubicBezTo>
                    <a:pt x="2930" y="1355"/>
                    <a:pt x="3403" y="1828"/>
                    <a:pt x="3403" y="2364"/>
                  </a:cubicBezTo>
                  <a:cubicBezTo>
                    <a:pt x="3403" y="2962"/>
                    <a:pt x="2930" y="3403"/>
                    <a:pt x="2395" y="3403"/>
                  </a:cubicBezTo>
                  <a:cubicBezTo>
                    <a:pt x="1827" y="3403"/>
                    <a:pt x="1355" y="2931"/>
                    <a:pt x="1355" y="2364"/>
                  </a:cubicBezTo>
                  <a:cubicBezTo>
                    <a:pt x="1355" y="1828"/>
                    <a:pt x="1827" y="1355"/>
                    <a:pt x="2395" y="1355"/>
                  </a:cubicBezTo>
                  <a:close/>
                  <a:moveTo>
                    <a:pt x="2395" y="1"/>
                  </a:moveTo>
                  <a:cubicBezTo>
                    <a:pt x="1040" y="1"/>
                    <a:pt x="0" y="1072"/>
                    <a:pt x="0" y="2427"/>
                  </a:cubicBezTo>
                  <a:cubicBezTo>
                    <a:pt x="0" y="2994"/>
                    <a:pt x="221" y="3592"/>
                    <a:pt x="630" y="4002"/>
                  </a:cubicBezTo>
                  <a:lnTo>
                    <a:pt x="2111" y="6050"/>
                  </a:lnTo>
                  <a:cubicBezTo>
                    <a:pt x="2206" y="6113"/>
                    <a:pt x="2269" y="6207"/>
                    <a:pt x="2395" y="6207"/>
                  </a:cubicBezTo>
                  <a:cubicBezTo>
                    <a:pt x="2521" y="6207"/>
                    <a:pt x="2584" y="6144"/>
                    <a:pt x="2678" y="6050"/>
                  </a:cubicBezTo>
                  <a:lnTo>
                    <a:pt x="4442" y="3592"/>
                  </a:lnTo>
                  <a:cubicBezTo>
                    <a:pt x="4663" y="3246"/>
                    <a:pt x="4757" y="2805"/>
                    <a:pt x="4757" y="2364"/>
                  </a:cubicBezTo>
                  <a:cubicBezTo>
                    <a:pt x="4789" y="1072"/>
                    <a:pt x="3686" y="1"/>
                    <a:pt x="239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72"/>
            <p:cNvSpPr/>
            <p:nvPr/>
          </p:nvSpPr>
          <p:spPr>
            <a:xfrm>
              <a:off x="-33421775" y="413382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36" y="725"/>
                    <a:pt x="693" y="568"/>
                    <a:pt x="693" y="379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97" name="Google Shape;6597;p72"/>
          <p:cNvGrpSpPr/>
          <p:nvPr/>
        </p:nvGrpSpPr>
        <p:grpSpPr>
          <a:xfrm>
            <a:off x="2185320" y="2882106"/>
            <a:ext cx="352675" cy="355375"/>
            <a:chOff x="-31809525" y="3192625"/>
            <a:chExt cx="290650" cy="292875"/>
          </a:xfrm>
        </p:grpSpPr>
        <p:sp>
          <p:nvSpPr>
            <p:cNvPr id="6598" name="Google Shape;6598;p72"/>
            <p:cNvSpPr/>
            <p:nvPr/>
          </p:nvSpPr>
          <p:spPr>
            <a:xfrm>
              <a:off x="-31767775" y="3192625"/>
              <a:ext cx="204800" cy="153600"/>
            </a:xfrm>
            <a:custGeom>
              <a:avLst/>
              <a:gdLst/>
              <a:ahLst/>
              <a:cxnLst/>
              <a:rect l="l" t="t" r="r" b="b"/>
              <a:pathLst>
                <a:path w="8192" h="6144" extrusionOk="0">
                  <a:moveTo>
                    <a:pt x="4096" y="0"/>
                  </a:moveTo>
                  <a:cubicBezTo>
                    <a:pt x="2206" y="0"/>
                    <a:pt x="662" y="1544"/>
                    <a:pt x="662" y="3434"/>
                  </a:cubicBezTo>
                  <a:lnTo>
                    <a:pt x="662" y="3497"/>
                  </a:lnTo>
                  <a:cubicBezTo>
                    <a:pt x="252" y="3655"/>
                    <a:pt x="0" y="4033"/>
                    <a:pt x="0" y="4442"/>
                  </a:cubicBezTo>
                  <a:lnTo>
                    <a:pt x="0" y="5136"/>
                  </a:lnTo>
                  <a:cubicBezTo>
                    <a:pt x="0" y="5671"/>
                    <a:pt x="473" y="6144"/>
                    <a:pt x="1009" y="6144"/>
                  </a:cubicBezTo>
                  <a:cubicBezTo>
                    <a:pt x="1135" y="6144"/>
                    <a:pt x="1261" y="6112"/>
                    <a:pt x="1387" y="6081"/>
                  </a:cubicBezTo>
                  <a:lnTo>
                    <a:pt x="1387" y="3403"/>
                  </a:lnTo>
                  <a:cubicBezTo>
                    <a:pt x="1387" y="1891"/>
                    <a:pt x="2584" y="630"/>
                    <a:pt x="4096" y="630"/>
                  </a:cubicBezTo>
                  <a:cubicBezTo>
                    <a:pt x="5577" y="630"/>
                    <a:pt x="6806" y="1891"/>
                    <a:pt x="6806" y="3403"/>
                  </a:cubicBezTo>
                  <a:lnTo>
                    <a:pt x="6806" y="6081"/>
                  </a:lnTo>
                  <a:cubicBezTo>
                    <a:pt x="6932" y="6112"/>
                    <a:pt x="7058" y="6144"/>
                    <a:pt x="7152" y="6144"/>
                  </a:cubicBezTo>
                  <a:cubicBezTo>
                    <a:pt x="7719" y="6144"/>
                    <a:pt x="8192" y="5671"/>
                    <a:pt x="8192" y="5136"/>
                  </a:cubicBezTo>
                  <a:lnTo>
                    <a:pt x="8192" y="4442"/>
                  </a:lnTo>
                  <a:cubicBezTo>
                    <a:pt x="8192" y="4033"/>
                    <a:pt x="7908" y="3623"/>
                    <a:pt x="7530" y="3497"/>
                  </a:cubicBezTo>
                  <a:lnTo>
                    <a:pt x="7530" y="3434"/>
                  </a:lnTo>
                  <a:cubicBezTo>
                    <a:pt x="7467" y="1576"/>
                    <a:pt x="5986" y="0"/>
                    <a:pt x="40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72"/>
            <p:cNvSpPr/>
            <p:nvPr/>
          </p:nvSpPr>
          <p:spPr>
            <a:xfrm>
              <a:off x="-31715000" y="3244600"/>
              <a:ext cx="101625" cy="52450"/>
            </a:xfrm>
            <a:custGeom>
              <a:avLst/>
              <a:gdLst/>
              <a:ahLst/>
              <a:cxnLst/>
              <a:rect l="l" t="t" r="r" b="b"/>
              <a:pathLst>
                <a:path w="4065" h="2098" extrusionOk="0">
                  <a:moveTo>
                    <a:pt x="1702" y="1"/>
                  </a:moveTo>
                  <a:cubicBezTo>
                    <a:pt x="756" y="1"/>
                    <a:pt x="0" y="757"/>
                    <a:pt x="0" y="1702"/>
                  </a:cubicBezTo>
                  <a:lnTo>
                    <a:pt x="0" y="2080"/>
                  </a:lnTo>
                  <a:lnTo>
                    <a:pt x="1229" y="2080"/>
                  </a:lnTo>
                  <a:cubicBezTo>
                    <a:pt x="1418" y="2080"/>
                    <a:pt x="1765" y="2080"/>
                    <a:pt x="1891" y="1985"/>
                  </a:cubicBezTo>
                  <a:cubicBezTo>
                    <a:pt x="1922" y="1954"/>
                    <a:pt x="1985" y="1828"/>
                    <a:pt x="1985" y="1765"/>
                  </a:cubicBezTo>
                  <a:cubicBezTo>
                    <a:pt x="1985" y="1544"/>
                    <a:pt x="2143" y="1387"/>
                    <a:pt x="2332" y="1387"/>
                  </a:cubicBezTo>
                  <a:cubicBezTo>
                    <a:pt x="2521" y="1387"/>
                    <a:pt x="2678" y="1544"/>
                    <a:pt x="2678" y="1765"/>
                  </a:cubicBezTo>
                  <a:cubicBezTo>
                    <a:pt x="2678" y="1828"/>
                    <a:pt x="2678" y="1954"/>
                    <a:pt x="2773" y="1985"/>
                  </a:cubicBezTo>
                  <a:cubicBezTo>
                    <a:pt x="2836" y="2069"/>
                    <a:pt x="3025" y="2097"/>
                    <a:pt x="3237" y="2097"/>
                  </a:cubicBezTo>
                  <a:cubicBezTo>
                    <a:pt x="3343" y="2097"/>
                    <a:pt x="3455" y="2090"/>
                    <a:pt x="3560" y="2080"/>
                  </a:cubicBezTo>
                  <a:lnTo>
                    <a:pt x="4064" y="2080"/>
                  </a:lnTo>
                  <a:lnTo>
                    <a:pt x="4064" y="1702"/>
                  </a:lnTo>
                  <a:cubicBezTo>
                    <a:pt x="4064" y="757"/>
                    <a:pt x="3308" y="1"/>
                    <a:pt x="236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72"/>
            <p:cNvSpPr/>
            <p:nvPr/>
          </p:nvSpPr>
          <p:spPr>
            <a:xfrm>
              <a:off x="-31716575" y="3308400"/>
              <a:ext cx="102400" cy="73275"/>
            </a:xfrm>
            <a:custGeom>
              <a:avLst/>
              <a:gdLst/>
              <a:ahLst/>
              <a:cxnLst/>
              <a:rect l="l" t="t" r="r" b="b"/>
              <a:pathLst>
                <a:path w="4096" h="2931" extrusionOk="0">
                  <a:moveTo>
                    <a:pt x="2395" y="1"/>
                  </a:moveTo>
                  <a:cubicBezTo>
                    <a:pt x="2080" y="221"/>
                    <a:pt x="1639" y="221"/>
                    <a:pt x="1197" y="221"/>
                  </a:cubicBezTo>
                  <a:lnTo>
                    <a:pt x="0" y="221"/>
                  </a:lnTo>
                  <a:lnTo>
                    <a:pt x="0" y="883"/>
                  </a:lnTo>
                  <a:cubicBezTo>
                    <a:pt x="0" y="2048"/>
                    <a:pt x="914" y="2930"/>
                    <a:pt x="2048" y="2930"/>
                  </a:cubicBezTo>
                  <a:cubicBezTo>
                    <a:pt x="3182" y="2930"/>
                    <a:pt x="4096" y="2048"/>
                    <a:pt x="4096" y="883"/>
                  </a:cubicBezTo>
                  <a:lnTo>
                    <a:pt x="4096" y="221"/>
                  </a:lnTo>
                  <a:lnTo>
                    <a:pt x="3403" y="221"/>
                  </a:lnTo>
                  <a:cubicBezTo>
                    <a:pt x="3025" y="221"/>
                    <a:pt x="2678" y="190"/>
                    <a:pt x="239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72"/>
            <p:cNvSpPr/>
            <p:nvPr/>
          </p:nvSpPr>
          <p:spPr>
            <a:xfrm>
              <a:off x="-31809525" y="3386375"/>
              <a:ext cx="290650" cy="99125"/>
            </a:xfrm>
            <a:custGeom>
              <a:avLst/>
              <a:gdLst/>
              <a:ahLst/>
              <a:cxnLst/>
              <a:rect l="l" t="t" r="r" b="b"/>
              <a:pathLst>
                <a:path w="11626" h="3965" extrusionOk="0">
                  <a:moveTo>
                    <a:pt x="2092" y="0"/>
                  </a:moveTo>
                  <a:cubicBezTo>
                    <a:pt x="1962" y="0"/>
                    <a:pt x="1828" y="63"/>
                    <a:pt x="1765" y="190"/>
                  </a:cubicBezTo>
                  <a:lnTo>
                    <a:pt x="1355" y="1072"/>
                  </a:lnTo>
                  <a:lnTo>
                    <a:pt x="316" y="1229"/>
                  </a:lnTo>
                  <a:cubicBezTo>
                    <a:pt x="190" y="1229"/>
                    <a:pt x="95" y="1355"/>
                    <a:pt x="64" y="1481"/>
                  </a:cubicBezTo>
                  <a:cubicBezTo>
                    <a:pt x="1" y="1607"/>
                    <a:pt x="64" y="1765"/>
                    <a:pt x="127" y="1828"/>
                  </a:cubicBezTo>
                  <a:lnTo>
                    <a:pt x="883" y="2552"/>
                  </a:lnTo>
                  <a:lnTo>
                    <a:pt x="725" y="3561"/>
                  </a:lnTo>
                  <a:cubicBezTo>
                    <a:pt x="694" y="3687"/>
                    <a:pt x="757" y="3844"/>
                    <a:pt x="851" y="3876"/>
                  </a:cubicBezTo>
                  <a:cubicBezTo>
                    <a:pt x="903" y="3928"/>
                    <a:pt x="965" y="3951"/>
                    <a:pt x="1031" y="3951"/>
                  </a:cubicBezTo>
                  <a:cubicBezTo>
                    <a:pt x="1085" y="3951"/>
                    <a:pt x="1141" y="3935"/>
                    <a:pt x="1198" y="3907"/>
                  </a:cubicBezTo>
                  <a:lnTo>
                    <a:pt x="2112" y="3435"/>
                  </a:lnTo>
                  <a:lnTo>
                    <a:pt x="2994" y="3907"/>
                  </a:lnTo>
                  <a:cubicBezTo>
                    <a:pt x="3046" y="3947"/>
                    <a:pt x="3099" y="3964"/>
                    <a:pt x="3152" y="3964"/>
                  </a:cubicBezTo>
                  <a:cubicBezTo>
                    <a:pt x="3225" y="3964"/>
                    <a:pt x="3298" y="3930"/>
                    <a:pt x="3372" y="3876"/>
                  </a:cubicBezTo>
                  <a:cubicBezTo>
                    <a:pt x="3466" y="3813"/>
                    <a:pt x="3529" y="3687"/>
                    <a:pt x="3466" y="3561"/>
                  </a:cubicBezTo>
                  <a:lnTo>
                    <a:pt x="3309" y="2552"/>
                  </a:lnTo>
                  <a:lnTo>
                    <a:pt x="4002" y="1891"/>
                  </a:lnTo>
                  <a:lnTo>
                    <a:pt x="4663" y="2552"/>
                  </a:lnTo>
                  <a:lnTo>
                    <a:pt x="4506" y="3561"/>
                  </a:lnTo>
                  <a:cubicBezTo>
                    <a:pt x="4474" y="3687"/>
                    <a:pt x="4537" y="3844"/>
                    <a:pt x="4632" y="3876"/>
                  </a:cubicBezTo>
                  <a:cubicBezTo>
                    <a:pt x="4684" y="3928"/>
                    <a:pt x="4746" y="3951"/>
                    <a:pt x="4811" y="3951"/>
                  </a:cubicBezTo>
                  <a:cubicBezTo>
                    <a:pt x="4865" y="3951"/>
                    <a:pt x="4922" y="3935"/>
                    <a:pt x="4978" y="3907"/>
                  </a:cubicBezTo>
                  <a:lnTo>
                    <a:pt x="5892" y="3435"/>
                  </a:lnTo>
                  <a:lnTo>
                    <a:pt x="6774" y="3907"/>
                  </a:lnTo>
                  <a:cubicBezTo>
                    <a:pt x="6827" y="3947"/>
                    <a:pt x="6880" y="3964"/>
                    <a:pt x="6933" y="3964"/>
                  </a:cubicBezTo>
                  <a:cubicBezTo>
                    <a:pt x="7006" y="3964"/>
                    <a:pt x="7079" y="3930"/>
                    <a:pt x="7152" y="3876"/>
                  </a:cubicBezTo>
                  <a:cubicBezTo>
                    <a:pt x="7247" y="3813"/>
                    <a:pt x="7310" y="3687"/>
                    <a:pt x="7247" y="3561"/>
                  </a:cubicBezTo>
                  <a:lnTo>
                    <a:pt x="7089" y="2552"/>
                  </a:lnTo>
                  <a:lnTo>
                    <a:pt x="7782" y="1891"/>
                  </a:lnTo>
                  <a:lnTo>
                    <a:pt x="8444" y="2552"/>
                  </a:lnTo>
                  <a:lnTo>
                    <a:pt x="8286" y="3561"/>
                  </a:lnTo>
                  <a:cubicBezTo>
                    <a:pt x="8255" y="3687"/>
                    <a:pt x="8318" y="3844"/>
                    <a:pt x="8413" y="3876"/>
                  </a:cubicBezTo>
                  <a:cubicBezTo>
                    <a:pt x="8465" y="3928"/>
                    <a:pt x="8526" y="3951"/>
                    <a:pt x="8592" y="3951"/>
                  </a:cubicBezTo>
                  <a:cubicBezTo>
                    <a:pt x="8646" y="3951"/>
                    <a:pt x="8702" y="3935"/>
                    <a:pt x="8759" y="3907"/>
                  </a:cubicBezTo>
                  <a:lnTo>
                    <a:pt x="9673" y="3435"/>
                  </a:lnTo>
                  <a:lnTo>
                    <a:pt x="10555" y="3907"/>
                  </a:lnTo>
                  <a:cubicBezTo>
                    <a:pt x="10608" y="3947"/>
                    <a:pt x="10660" y="3964"/>
                    <a:pt x="10713" y="3964"/>
                  </a:cubicBezTo>
                  <a:cubicBezTo>
                    <a:pt x="10786" y="3964"/>
                    <a:pt x="10860" y="3930"/>
                    <a:pt x="10933" y="3876"/>
                  </a:cubicBezTo>
                  <a:cubicBezTo>
                    <a:pt x="11027" y="3813"/>
                    <a:pt x="11090" y="3687"/>
                    <a:pt x="11027" y="3561"/>
                  </a:cubicBezTo>
                  <a:lnTo>
                    <a:pt x="10870" y="2552"/>
                  </a:lnTo>
                  <a:lnTo>
                    <a:pt x="11626" y="1828"/>
                  </a:lnTo>
                  <a:cubicBezTo>
                    <a:pt x="11532" y="1702"/>
                    <a:pt x="11595" y="1607"/>
                    <a:pt x="11532" y="1481"/>
                  </a:cubicBezTo>
                  <a:cubicBezTo>
                    <a:pt x="11500" y="1355"/>
                    <a:pt x="11374" y="1292"/>
                    <a:pt x="11279" y="1229"/>
                  </a:cubicBezTo>
                  <a:lnTo>
                    <a:pt x="10240" y="1072"/>
                  </a:lnTo>
                  <a:lnTo>
                    <a:pt x="9799" y="190"/>
                  </a:lnTo>
                  <a:cubicBezTo>
                    <a:pt x="9751" y="63"/>
                    <a:pt x="9625" y="0"/>
                    <a:pt x="9495" y="0"/>
                  </a:cubicBezTo>
                  <a:cubicBezTo>
                    <a:pt x="9366" y="0"/>
                    <a:pt x="9232" y="63"/>
                    <a:pt x="9169" y="190"/>
                  </a:cubicBezTo>
                  <a:lnTo>
                    <a:pt x="8759" y="1072"/>
                  </a:lnTo>
                  <a:lnTo>
                    <a:pt x="7782" y="1229"/>
                  </a:lnTo>
                  <a:cubicBezTo>
                    <a:pt x="7719" y="1229"/>
                    <a:pt x="7688" y="1292"/>
                    <a:pt x="7656" y="1292"/>
                  </a:cubicBezTo>
                  <a:cubicBezTo>
                    <a:pt x="7593" y="1229"/>
                    <a:pt x="7562" y="1229"/>
                    <a:pt x="7530" y="1229"/>
                  </a:cubicBezTo>
                  <a:lnTo>
                    <a:pt x="6554" y="1072"/>
                  </a:lnTo>
                  <a:lnTo>
                    <a:pt x="6113" y="190"/>
                  </a:lnTo>
                  <a:cubicBezTo>
                    <a:pt x="6050" y="63"/>
                    <a:pt x="5924" y="0"/>
                    <a:pt x="5798" y="0"/>
                  </a:cubicBezTo>
                  <a:cubicBezTo>
                    <a:pt x="5672" y="0"/>
                    <a:pt x="5546" y="63"/>
                    <a:pt x="5483" y="190"/>
                  </a:cubicBezTo>
                  <a:lnTo>
                    <a:pt x="5041" y="1072"/>
                  </a:lnTo>
                  <a:lnTo>
                    <a:pt x="4065" y="1229"/>
                  </a:lnTo>
                  <a:cubicBezTo>
                    <a:pt x="4033" y="1229"/>
                    <a:pt x="4002" y="1292"/>
                    <a:pt x="3939" y="1292"/>
                  </a:cubicBezTo>
                  <a:cubicBezTo>
                    <a:pt x="3907" y="1229"/>
                    <a:pt x="3876" y="1229"/>
                    <a:pt x="3813" y="1229"/>
                  </a:cubicBezTo>
                  <a:lnTo>
                    <a:pt x="2836" y="1072"/>
                  </a:lnTo>
                  <a:lnTo>
                    <a:pt x="2395" y="190"/>
                  </a:lnTo>
                  <a:cubicBezTo>
                    <a:pt x="2348" y="63"/>
                    <a:pt x="2222" y="0"/>
                    <a:pt x="209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02" name="Google Shape;6602;p72"/>
          <p:cNvGrpSpPr/>
          <p:nvPr/>
        </p:nvGrpSpPr>
        <p:grpSpPr>
          <a:xfrm>
            <a:off x="2184835" y="3352658"/>
            <a:ext cx="353645" cy="355557"/>
            <a:chOff x="-31811100" y="3550975"/>
            <a:chExt cx="291450" cy="293025"/>
          </a:xfrm>
        </p:grpSpPr>
        <p:sp>
          <p:nvSpPr>
            <p:cNvPr id="6603" name="Google Shape;6603;p72"/>
            <p:cNvSpPr/>
            <p:nvPr/>
          </p:nvSpPr>
          <p:spPr>
            <a:xfrm>
              <a:off x="-31554325" y="3595875"/>
              <a:ext cx="34675" cy="33900"/>
            </a:xfrm>
            <a:custGeom>
              <a:avLst/>
              <a:gdLst/>
              <a:ahLst/>
              <a:cxnLst/>
              <a:rect l="l" t="t" r="r" b="b"/>
              <a:pathLst>
                <a:path w="1387" h="1356" extrusionOk="0">
                  <a:moveTo>
                    <a:pt x="0" y="1"/>
                  </a:moveTo>
                  <a:lnTo>
                    <a:pt x="0" y="1355"/>
                  </a:lnTo>
                  <a:lnTo>
                    <a:pt x="662" y="1355"/>
                  </a:lnTo>
                  <a:cubicBezTo>
                    <a:pt x="1071" y="1355"/>
                    <a:pt x="1324" y="1040"/>
                    <a:pt x="1324" y="694"/>
                  </a:cubicBezTo>
                  <a:cubicBezTo>
                    <a:pt x="1387" y="316"/>
                    <a:pt x="1071" y="1"/>
                    <a:pt x="66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72"/>
            <p:cNvSpPr/>
            <p:nvPr/>
          </p:nvSpPr>
          <p:spPr>
            <a:xfrm>
              <a:off x="-31659075" y="3628650"/>
              <a:ext cx="139425" cy="71650"/>
            </a:xfrm>
            <a:custGeom>
              <a:avLst/>
              <a:gdLst/>
              <a:ahLst/>
              <a:cxnLst/>
              <a:rect l="l" t="t" r="r" b="b"/>
              <a:pathLst>
                <a:path w="5577" h="2866" extrusionOk="0">
                  <a:moveTo>
                    <a:pt x="1438" y="1"/>
                  </a:moveTo>
                  <a:cubicBezTo>
                    <a:pt x="1338" y="1"/>
                    <a:pt x="1235" y="30"/>
                    <a:pt x="1166" y="76"/>
                  </a:cubicBezTo>
                  <a:lnTo>
                    <a:pt x="126" y="1179"/>
                  </a:lnTo>
                  <a:cubicBezTo>
                    <a:pt x="0" y="1305"/>
                    <a:pt x="0" y="1525"/>
                    <a:pt x="126" y="1651"/>
                  </a:cubicBezTo>
                  <a:lnTo>
                    <a:pt x="1166" y="2754"/>
                  </a:lnTo>
                  <a:cubicBezTo>
                    <a:pt x="1208" y="2838"/>
                    <a:pt x="1292" y="2866"/>
                    <a:pt x="1390" y="2866"/>
                  </a:cubicBezTo>
                  <a:cubicBezTo>
                    <a:pt x="1439" y="2866"/>
                    <a:pt x="1491" y="2859"/>
                    <a:pt x="1544" y="2848"/>
                  </a:cubicBezTo>
                  <a:cubicBezTo>
                    <a:pt x="1670" y="2817"/>
                    <a:pt x="1796" y="2659"/>
                    <a:pt x="1796" y="2533"/>
                  </a:cubicBezTo>
                  <a:lnTo>
                    <a:pt x="1796" y="2124"/>
                  </a:lnTo>
                  <a:lnTo>
                    <a:pt x="4190" y="2124"/>
                  </a:lnTo>
                  <a:cubicBezTo>
                    <a:pt x="4946" y="2124"/>
                    <a:pt x="5577" y="1494"/>
                    <a:pt x="5577" y="769"/>
                  </a:cubicBezTo>
                  <a:lnTo>
                    <a:pt x="5577" y="549"/>
                  </a:lnTo>
                  <a:cubicBezTo>
                    <a:pt x="5356" y="675"/>
                    <a:pt x="5135" y="769"/>
                    <a:pt x="4883" y="769"/>
                  </a:cubicBezTo>
                  <a:cubicBezTo>
                    <a:pt x="3686" y="738"/>
                    <a:pt x="2930" y="738"/>
                    <a:pt x="1796" y="738"/>
                  </a:cubicBezTo>
                  <a:lnTo>
                    <a:pt x="1796" y="328"/>
                  </a:lnTo>
                  <a:cubicBezTo>
                    <a:pt x="1796" y="170"/>
                    <a:pt x="1701" y="44"/>
                    <a:pt x="1544" y="13"/>
                  </a:cubicBezTo>
                  <a:cubicBezTo>
                    <a:pt x="1510" y="5"/>
                    <a:pt x="1474" y="1"/>
                    <a:pt x="143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72"/>
            <p:cNvSpPr/>
            <p:nvPr/>
          </p:nvSpPr>
          <p:spPr>
            <a:xfrm>
              <a:off x="-31811100" y="3647075"/>
              <a:ext cx="33100" cy="33100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662" y="1"/>
                  </a:moveTo>
                  <a:cubicBezTo>
                    <a:pt x="253" y="1"/>
                    <a:pt x="1" y="316"/>
                    <a:pt x="1" y="662"/>
                  </a:cubicBezTo>
                  <a:cubicBezTo>
                    <a:pt x="1" y="1040"/>
                    <a:pt x="316" y="1324"/>
                    <a:pt x="662" y="1324"/>
                  </a:cubicBez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72"/>
            <p:cNvSpPr/>
            <p:nvPr/>
          </p:nvSpPr>
          <p:spPr>
            <a:xfrm>
              <a:off x="-31811100" y="3678325"/>
              <a:ext cx="138650" cy="72250"/>
            </a:xfrm>
            <a:custGeom>
              <a:avLst/>
              <a:gdLst/>
              <a:ahLst/>
              <a:cxnLst/>
              <a:rect l="l" t="t" r="r" b="b"/>
              <a:pathLst>
                <a:path w="5546" h="2890" extrusionOk="0">
                  <a:moveTo>
                    <a:pt x="4193" y="1"/>
                  </a:moveTo>
                  <a:cubicBezTo>
                    <a:pt x="4132" y="1"/>
                    <a:pt x="4067" y="16"/>
                    <a:pt x="4002" y="42"/>
                  </a:cubicBezTo>
                  <a:cubicBezTo>
                    <a:pt x="3876" y="74"/>
                    <a:pt x="3781" y="231"/>
                    <a:pt x="3781" y="357"/>
                  </a:cubicBezTo>
                  <a:lnTo>
                    <a:pt x="3781" y="735"/>
                  </a:lnTo>
                  <a:lnTo>
                    <a:pt x="662" y="735"/>
                  </a:lnTo>
                  <a:cubicBezTo>
                    <a:pt x="410" y="735"/>
                    <a:pt x="190" y="672"/>
                    <a:pt x="1" y="546"/>
                  </a:cubicBezTo>
                  <a:lnTo>
                    <a:pt x="1" y="767"/>
                  </a:lnTo>
                  <a:cubicBezTo>
                    <a:pt x="1" y="1523"/>
                    <a:pt x="631" y="2153"/>
                    <a:pt x="1355" y="2153"/>
                  </a:cubicBezTo>
                  <a:lnTo>
                    <a:pt x="3781" y="2153"/>
                  </a:lnTo>
                  <a:lnTo>
                    <a:pt x="3781" y="2563"/>
                  </a:lnTo>
                  <a:cubicBezTo>
                    <a:pt x="3781" y="2720"/>
                    <a:pt x="3844" y="2815"/>
                    <a:pt x="4002" y="2878"/>
                  </a:cubicBezTo>
                  <a:cubicBezTo>
                    <a:pt x="4033" y="2886"/>
                    <a:pt x="4067" y="2890"/>
                    <a:pt x="4101" y="2890"/>
                  </a:cubicBezTo>
                  <a:cubicBezTo>
                    <a:pt x="4205" y="2890"/>
                    <a:pt x="4317" y="2854"/>
                    <a:pt x="4411" y="2783"/>
                  </a:cubicBezTo>
                  <a:lnTo>
                    <a:pt x="5420" y="1681"/>
                  </a:lnTo>
                  <a:cubicBezTo>
                    <a:pt x="5546" y="1555"/>
                    <a:pt x="5546" y="1365"/>
                    <a:pt x="5420" y="1208"/>
                  </a:cubicBezTo>
                  <a:lnTo>
                    <a:pt x="4411" y="105"/>
                  </a:lnTo>
                  <a:cubicBezTo>
                    <a:pt x="4356" y="31"/>
                    <a:pt x="4279" y="1"/>
                    <a:pt x="419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72"/>
            <p:cNvSpPr/>
            <p:nvPr/>
          </p:nvSpPr>
          <p:spPr>
            <a:xfrm>
              <a:off x="-31759900" y="3791200"/>
              <a:ext cx="187475" cy="52800"/>
            </a:xfrm>
            <a:custGeom>
              <a:avLst/>
              <a:gdLst/>
              <a:ahLst/>
              <a:cxnLst/>
              <a:rect l="l" t="t" r="r" b="b"/>
              <a:pathLst>
                <a:path w="7499" h="2112" extrusionOk="0">
                  <a:moveTo>
                    <a:pt x="1" y="1"/>
                  </a:moveTo>
                  <a:lnTo>
                    <a:pt x="1" y="1072"/>
                  </a:lnTo>
                  <a:cubicBezTo>
                    <a:pt x="1" y="1639"/>
                    <a:pt x="473" y="2112"/>
                    <a:pt x="1009" y="2112"/>
                  </a:cubicBezTo>
                  <a:lnTo>
                    <a:pt x="6491" y="2112"/>
                  </a:lnTo>
                  <a:cubicBezTo>
                    <a:pt x="7026" y="2112"/>
                    <a:pt x="7499" y="1639"/>
                    <a:pt x="7499" y="1072"/>
                  </a:cubicBezTo>
                  <a:lnTo>
                    <a:pt x="749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72"/>
            <p:cNvSpPr/>
            <p:nvPr/>
          </p:nvSpPr>
          <p:spPr>
            <a:xfrm>
              <a:off x="-31759900" y="3550975"/>
              <a:ext cx="187475" cy="35475"/>
            </a:xfrm>
            <a:custGeom>
              <a:avLst/>
              <a:gdLst/>
              <a:ahLst/>
              <a:cxnLst/>
              <a:rect l="l" t="t" r="r" b="b"/>
              <a:pathLst>
                <a:path w="7499" h="1419" extrusionOk="0">
                  <a:moveTo>
                    <a:pt x="1009" y="1"/>
                  </a:moveTo>
                  <a:cubicBezTo>
                    <a:pt x="473" y="1"/>
                    <a:pt x="1" y="474"/>
                    <a:pt x="1" y="1072"/>
                  </a:cubicBezTo>
                  <a:lnTo>
                    <a:pt x="1" y="1419"/>
                  </a:lnTo>
                  <a:lnTo>
                    <a:pt x="7499" y="1419"/>
                  </a:lnTo>
                  <a:lnTo>
                    <a:pt x="7499" y="1072"/>
                  </a:lnTo>
                  <a:cubicBezTo>
                    <a:pt x="7499" y="537"/>
                    <a:pt x="7026" y="1"/>
                    <a:pt x="649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72"/>
            <p:cNvSpPr/>
            <p:nvPr/>
          </p:nvSpPr>
          <p:spPr>
            <a:xfrm>
              <a:off x="-31759100" y="3602975"/>
              <a:ext cx="188250" cy="172500"/>
            </a:xfrm>
            <a:custGeom>
              <a:avLst/>
              <a:gdLst/>
              <a:ahLst/>
              <a:cxnLst/>
              <a:rect l="l" t="t" r="r" b="b"/>
              <a:pathLst>
                <a:path w="7530" h="6900" extrusionOk="0">
                  <a:moveTo>
                    <a:pt x="0" y="0"/>
                  </a:moveTo>
                  <a:lnTo>
                    <a:pt x="0" y="3088"/>
                  </a:lnTo>
                  <a:lnTo>
                    <a:pt x="1071" y="3088"/>
                  </a:lnTo>
                  <a:cubicBezTo>
                    <a:pt x="1134" y="2773"/>
                    <a:pt x="1386" y="2552"/>
                    <a:pt x="1701" y="2426"/>
                  </a:cubicBezTo>
                  <a:cubicBezTo>
                    <a:pt x="1822" y="2376"/>
                    <a:pt x="1952" y="2351"/>
                    <a:pt x="2083" y="2351"/>
                  </a:cubicBezTo>
                  <a:cubicBezTo>
                    <a:pt x="2361" y="2351"/>
                    <a:pt x="2642" y="2464"/>
                    <a:pt x="2835" y="2678"/>
                  </a:cubicBezTo>
                  <a:lnTo>
                    <a:pt x="3844" y="3781"/>
                  </a:lnTo>
                  <a:cubicBezTo>
                    <a:pt x="4222" y="4190"/>
                    <a:pt x="4222" y="4789"/>
                    <a:pt x="3844" y="5167"/>
                  </a:cubicBezTo>
                  <a:lnTo>
                    <a:pt x="2835" y="6270"/>
                  </a:lnTo>
                  <a:cubicBezTo>
                    <a:pt x="2635" y="6493"/>
                    <a:pt x="2339" y="6621"/>
                    <a:pt x="2050" y="6621"/>
                  </a:cubicBezTo>
                  <a:cubicBezTo>
                    <a:pt x="1930" y="6621"/>
                    <a:pt x="1812" y="6599"/>
                    <a:pt x="1701" y="6553"/>
                  </a:cubicBezTo>
                  <a:cubicBezTo>
                    <a:pt x="1386" y="6427"/>
                    <a:pt x="1134" y="6144"/>
                    <a:pt x="1071" y="5892"/>
                  </a:cubicBezTo>
                  <a:lnTo>
                    <a:pt x="0" y="5892"/>
                  </a:lnTo>
                  <a:lnTo>
                    <a:pt x="0" y="6900"/>
                  </a:lnTo>
                  <a:lnTo>
                    <a:pt x="7530" y="6900"/>
                  </a:lnTo>
                  <a:lnTo>
                    <a:pt x="7530" y="3844"/>
                  </a:lnTo>
                  <a:lnTo>
                    <a:pt x="6459" y="3844"/>
                  </a:lnTo>
                  <a:cubicBezTo>
                    <a:pt x="6364" y="4159"/>
                    <a:pt x="6143" y="4379"/>
                    <a:pt x="5828" y="4505"/>
                  </a:cubicBezTo>
                  <a:cubicBezTo>
                    <a:pt x="5709" y="4551"/>
                    <a:pt x="5589" y="4573"/>
                    <a:pt x="5472" y="4573"/>
                  </a:cubicBezTo>
                  <a:cubicBezTo>
                    <a:pt x="5188" y="4573"/>
                    <a:pt x="4917" y="4445"/>
                    <a:pt x="4694" y="4222"/>
                  </a:cubicBezTo>
                  <a:lnTo>
                    <a:pt x="3655" y="3119"/>
                  </a:lnTo>
                  <a:cubicBezTo>
                    <a:pt x="3308" y="2741"/>
                    <a:pt x="3308" y="2143"/>
                    <a:pt x="3655" y="1765"/>
                  </a:cubicBezTo>
                  <a:lnTo>
                    <a:pt x="4694" y="630"/>
                  </a:lnTo>
                  <a:cubicBezTo>
                    <a:pt x="4866" y="416"/>
                    <a:pt x="5140" y="304"/>
                    <a:pt x="5427" y="304"/>
                  </a:cubicBezTo>
                  <a:cubicBezTo>
                    <a:pt x="5561" y="304"/>
                    <a:pt x="5698" y="328"/>
                    <a:pt x="5828" y="378"/>
                  </a:cubicBezTo>
                  <a:cubicBezTo>
                    <a:pt x="6143" y="504"/>
                    <a:pt x="6364" y="756"/>
                    <a:pt x="6459" y="1040"/>
                  </a:cubicBezTo>
                  <a:lnTo>
                    <a:pt x="7530" y="1040"/>
                  </a:lnTo>
                  <a:lnTo>
                    <a:pt x="753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10" name="Google Shape;6610;p72"/>
          <p:cNvGrpSpPr/>
          <p:nvPr/>
        </p:nvGrpSpPr>
        <p:grpSpPr>
          <a:xfrm>
            <a:off x="2178631" y="3816962"/>
            <a:ext cx="366052" cy="356831"/>
            <a:chOff x="-31817400" y="3910025"/>
            <a:chExt cx="301675" cy="294075"/>
          </a:xfrm>
        </p:grpSpPr>
        <p:sp>
          <p:nvSpPr>
            <p:cNvPr id="6611" name="Google Shape;6611;p72"/>
            <p:cNvSpPr/>
            <p:nvPr/>
          </p:nvSpPr>
          <p:spPr>
            <a:xfrm>
              <a:off x="-31817400" y="3911550"/>
              <a:ext cx="301675" cy="292550"/>
            </a:xfrm>
            <a:custGeom>
              <a:avLst/>
              <a:gdLst/>
              <a:ahLst/>
              <a:cxnLst/>
              <a:rect l="l" t="t" r="r" b="b"/>
              <a:pathLst>
                <a:path w="12067" h="11702" extrusionOk="0">
                  <a:moveTo>
                    <a:pt x="2558" y="0"/>
                  </a:moveTo>
                  <a:cubicBezTo>
                    <a:pt x="2357" y="0"/>
                    <a:pt x="2155" y="24"/>
                    <a:pt x="1954" y="70"/>
                  </a:cubicBezTo>
                  <a:cubicBezTo>
                    <a:pt x="1828" y="102"/>
                    <a:pt x="1733" y="196"/>
                    <a:pt x="1702" y="322"/>
                  </a:cubicBezTo>
                  <a:cubicBezTo>
                    <a:pt x="1670" y="448"/>
                    <a:pt x="1702" y="543"/>
                    <a:pt x="1796" y="637"/>
                  </a:cubicBezTo>
                  <a:lnTo>
                    <a:pt x="2679" y="1551"/>
                  </a:lnTo>
                  <a:cubicBezTo>
                    <a:pt x="2962" y="1803"/>
                    <a:pt x="2962" y="2244"/>
                    <a:pt x="2679" y="2528"/>
                  </a:cubicBezTo>
                  <a:cubicBezTo>
                    <a:pt x="2553" y="2669"/>
                    <a:pt x="2379" y="2740"/>
                    <a:pt x="2202" y="2740"/>
                  </a:cubicBezTo>
                  <a:cubicBezTo>
                    <a:pt x="2025" y="2740"/>
                    <a:pt x="1844" y="2669"/>
                    <a:pt x="1702" y="2528"/>
                  </a:cubicBezTo>
                  <a:lnTo>
                    <a:pt x="788" y="1614"/>
                  </a:lnTo>
                  <a:cubicBezTo>
                    <a:pt x="744" y="1569"/>
                    <a:pt x="668" y="1525"/>
                    <a:pt x="582" y="1525"/>
                  </a:cubicBezTo>
                  <a:cubicBezTo>
                    <a:pt x="547" y="1525"/>
                    <a:pt x="510" y="1532"/>
                    <a:pt x="473" y="1551"/>
                  </a:cubicBezTo>
                  <a:cubicBezTo>
                    <a:pt x="347" y="1582"/>
                    <a:pt x="284" y="1645"/>
                    <a:pt x="253" y="1771"/>
                  </a:cubicBezTo>
                  <a:cubicBezTo>
                    <a:pt x="1" y="2591"/>
                    <a:pt x="253" y="3473"/>
                    <a:pt x="883" y="4103"/>
                  </a:cubicBezTo>
                  <a:cubicBezTo>
                    <a:pt x="1366" y="4494"/>
                    <a:pt x="1932" y="4750"/>
                    <a:pt x="2619" y="4750"/>
                  </a:cubicBezTo>
                  <a:cubicBezTo>
                    <a:pt x="2874" y="4750"/>
                    <a:pt x="3145" y="4715"/>
                    <a:pt x="3435" y="4638"/>
                  </a:cubicBezTo>
                  <a:lnTo>
                    <a:pt x="7247" y="8482"/>
                  </a:lnTo>
                  <a:cubicBezTo>
                    <a:pt x="6963" y="9522"/>
                    <a:pt x="7215" y="10372"/>
                    <a:pt x="7814" y="10971"/>
                  </a:cubicBezTo>
                  <a:cubicBezTo>
                    <a:pt x="8291" y="11472"/>
                    <a:pt x="8895" y="11702"/>
                    <a:pt x="9516" y="11702"/>
                  </a:cubicBezTo>
                  <a:cubicBezTo>
                    <a:pt x="9714" y="11702"/>
                    <a:pt x="9915" y="11678"/>
                    <a:pt x="10114" y="11632"/>
                  </a:cubicBezTo>
                  <a:cubicBezTo>
                    <a:pt x="10240" y="11569"/>
                    <a:pt x="10334" y="11506"/>
                    <a:pt x="10366" y="11380"/>
                  </a:cubicBezTo>
                  <a:cubicBezTo>
                    <a:pt x="10397" y="11254"/>
                    <a:pt x="10366" y="11128"/>
                    <a:pt x="10271" y="11065"/>
                  </a:cubicBezTo>
                  <a:lnTo>
                    <a:pt x="9389" y="10152"/>
                  </a:lnTo>
                  <a:cubicBezTo>
                    <a:pt x="9106" y="9868"/>
                    <a:pt x="9106" y="9459"/>
                    <a:pt x="9389" y="9175"/>
                  </a:cubicBezTo>
                  <a:cubicBezTo>
                    <a:pt x="9515" y="9033"/>
                    <a:pt x="9688" y="8962"/>
                    <a:pt x="9866" y="8962"/>
                  </a:cubicBezTo>
                  <a:cubicBezTo>
                    <a:pt x="10043" y="8962"/>
                    <a:pt x="10224" y="9033"/>
                    <a:pt x="10366" y="9175"/>
                  </a:cubicBezTo>
                  <a:lnTo>
                    <a:pt x="11279" y="10089"/>
                  </a:lnTo>
                  <a:cubicBezTo>
                    <a:pt x="11326" y="10135"/>
                    <a:pt x="11405" y="10164"/>
                    <a:pt x="11494" y="10164"/>
                  </a:cubicBezTo>
                  <a:cubicBezTo>
                    <a:pt x="11527" y="10164"/>
                    <a:pt x="11561" y="10160"/>
                    <a:pt x="11594" y="10152"/>
                  </a:cubicBezTo>
                  <a:cubicBezTo>
                    <a:pt x="11720" y="10120"/>
                    <a:pt x="11783" y="10026"/>
                    <a:pt x="11815" y="9931"/>
                  </a:cubicBezTo>
                  <a:cubicBezTo>
                    <a:pt x="12067" y="9081"/>
                    <a:pt x="11815" y="8230"/>
                    <a:pt x="11185" y="7600"/>
                  </a:cubicBezTo>
                  <a:cubicBezTo>
                    <a:pt x="10778" y="7170"/>
                    <a:pt x="10224" y="6903"/>
                    <a:pt x="9537" y="6903"/>
                  </a:cubicBezTo>
                  <a:cubicBezTo>
                    <a:pt x="9266" y="6903"/>
                    <a:pt x="8975" y="6944"/>
                    <a:pt x="8665" y="7033"/>
                  </a:cubicBezTo>
                  <a:lnTo>
                    <a:pt x="4852" y="3221"/>
                  </a:lnTo>
                  <a:lnTo>
                    <a:pt x="4884" y="3032"/>
                  </a:lnTo>
                  <a:cubicBezTo>
                    <a:pt x="5136" y="2213"/>
                    <a:pt x="4884" y="1330"/>
                    <a:pt x="4254" y="700"/>
                  </a:cubicBezTo>
                  <a:cubicBezTo>
                    <a:pt x="3778" y="225"/>
                    <a:pt x="3177" y="0"/>
                    <a:pt x="255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72"/>
            <p:cNvSpPr/>
            <p:nvPr/>
          </p:nvSpPr>
          <p:spPr>
            <a:xfrm>
              <a:off x="-31816600" y="4062950"/>
              <a:ext cx="144150" cy="140600"/>
            </a:xfrm>
            <a:custGeom>
              <a:avLst/>
              <a:gdLst/>
              <a:ahLst/>
              <a:cxnLst/>
              <a:rect l="l" t="t" r="r" b="b"/>
              <a:pathLst>
                <a:path w="5766" h="5624" extrusionOk="0">
                  <a:moveTo>
                    <a:pt x="4080" y="1504"/>
                  </a:moveTo>
                  <a:cubicBezTo>
                    <a:pt x="4167" y="1504"/>
                    <a:pt x="4253" y="1528"/>
                    <a:pt x="4316" y="1575"/>
                  </a:cubicBezTo>
                  <a:cubicBezTo>
                    <a:pt x="4442" y="1701"/>
                    <a:pt x="4442" y="1953"/>
                    <a:pt x="4316" y="2048"/>
                  </a:cubicBezTo>
                  <a:lnTo>
                    <a:pt x="2205" y="4159"/>
                  </a:lnTo>
                  <a:cubicBezTo>
                    <a:pt x="2158" y="4206"/>
                    <a:pt x="2072" y="4230"/>
                    <a:pt x="1985" y="4230"/>
                  </a:cubicBezTo>
                  <a:cubicBezTo>
                    <a:pt x="1898" y="4230"/>
                    <a:pt x="1812" y="4206"/>
                    <a:pt x="1764" y="4159"/>
                  </a:cubicBezTo>
                  <a:cubicBezTo>
                    <a:pt x="1638" y="4033"/>
                    <a:pt x="1638" y="3781"/>
                    <a:pt x="1764" y="3686"/>
                  </a:cubicBezTo>
                  <a:lnTo>
                    <a:pt x="3844" y="1575"/>
                  </a:lnTo>
                  <a:cubicBezTo>
                    <a:pt x="3907" y="1528"/>
                    <a:pt x="3993" y="1504"/>
                    <a:pt x="4080" y="1504"/>
                  </a:cubicBezTo>
                  <a:close/>
                  <a:moveTo>
                    <a:pt x="3844" y="0"/>
                  </a:moveTo>
                  <a:lnTo>
                    <a:pt x="567" y="3277"/>
                  </a:lnTo>
                  <a:cubicBezTo>
                    <a:pt x="0" y="3844"/>
                    <a:pt x="0" y="4694"/>
                    <a:pt x="567" y="5198"/>
                  </a:cubicBezTo>
                  <a:cubicBezTo>
                    <a:pt x="835" y="5482"/>
                    <a:pt x="1189" y="5624"/>
                    <a:pt x="1540" y="5624"/>
                  </a:cubicBezTo>
                  <a:cubicBezTo>
                    <a:pt x="1890" y="5624"/>
                    <a:pt x="2237" y="5482"/>
                    <a:pt x="2489" y="5198"/>
                  </a:cubicBezTo>
                  <a:lnTo>
                    <a:pt x="5766" y="1953"/>
                  </a:lnTo>
                  <a:lnTo>
                    <a:pt x="384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72"/>
            <p:cNvSpPr/>
            <p:nvPr/>
          </p:nvSpPr>
          <p:spPr>
            <a:xfrm>
              <a:off x="-31648050" y="3910025"/>
              <a:ext cx="129175" cy="127725"/>
            </a:xfrm>
            <a:custGeom>
              <a:avLst/>
              <a:gdLst/>
              <a:ahLst/>
              <a:cxnLst/>
              <a:rect l="l" t="t" r="r" b="b"/>
              <a:pathLst>
                <a:path w="5167" h="5109" extrusionOk="0">
                  <a:moveTo>
                    <a:pt x="4249" y="1"/>
                  </a:moveTo>
                  <a:cubicBezTo>
                    <a:pt x="4179" y="1"/>
                    <a:pt x="4106" y="24"/>
                    <a:pt x="4033" y="68"/>
                  </a:cubicBezTo>
                  <a:lnTo>
                    <a:pt x="2206" y="1171"/>
                  </a:lnTo>
                  <a:cubicBezTo>
                    <a:pt x="2017" y="1265"/>
                    <a:pt x="1985" y="1549"/>
                    <a:pt x="2143" y="1706"/>
                  </a:cubicBezTo>
                  <a:lnTo>
                    <a:pt x="2300" y="1864"/>
                  </a:lnTo>
                  <a:lnTo>
                    <a:pt x="0" y="4164"/>
                  </a:lnTo>
                  <a:lnTo>
                    <a:pt x="945" y="5109"/>
                  </a:lnTo>
                  <a:lnTo>
                    <a:pt x="3245" y="2809"/>
                  </a:lnTo>
                  <a:lnTo>
                    <a:pt x="3434" y="2998"/>
                  </a:lnTo>
                  <a:cubicBezTo>
                    <a:pt x="3502" y="3066"/>
                    <a:pt x="3594" y="3099"/>
                    <a:pt x="3684" y="3099"/>
                  </a:cubicBezTo>
                  <a:cubicBezTo>
                    <a:pt x="3802" y="3099"/>
                    <a:pt x="3916" y="3042"/>
                    <a:pt x="3970" y="2935"/>
                  </a:cubicBezTo>
                  <a:lnTo>
                    <a:pt x="5073" y="1108"/>
                  </a:lnTo>
                  <a:cubicBezTo>
                    <a:pt x="5167" y="1013"/>
                    <a:pt x="5167" y="793"/>
                    <a:pt x="5041" y="698"/>
                  </a:cubicBezTo>
                  <a:lnTo>
                    <a:pt x="4474" y="100"/>
                  </a:lnTo>
                  <a:cubicBezTo>
                    <a:pt x="4406" y="32"/>
                    <a:pt x="4330" y="1"/>
                    <a:pt x="424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14" name="Google Shape;6614;p72"/>
          <p:cNvGrpSpPr/>
          <p:nvPr/>
        </p:nvGrpSpPr>
        <p:grpSpPr>
          <a:xfrm>
            <a:off x="3970259" y="3353143"/>
            <a:ext cx="354616" cy="354586"/>
            <a:chOff x="-30354000" y="3569100"/>
            <a:chExt cx="292250" cy="292225"/>
          </a:xfrm>
        </p:grpSpPr>
        <p:sp>
          <p:nvSpPr>
            <p:cNvPr id="6615" name="Google Shape;6615;p72"/>
            <p:cNvSpPr/>
            <p:nvPr/>
          </p:nvSpPr>
          <p:spPr>
            <a:xfrm>
              <a:off x="-30354000" y="3604550"/>
              <a:ext cx="137875" cy="256000"/>
            </a:xfrm>
            <a:custGeom>
              <a:avLst/>
              <a:gdLst/>
              <a:ahLst/>
              <a:cxnLst/>
              <a:rect l="l" t="t" r="r" b="b"/>
              <a:pathLst>
                <a:path w="5515" h="10240" extrusionOk="0">
                  <a:moveTo>
                    <a:pt x="662" y="0"/>
                  </a:moveTo>
                  <a:cubicBezTo>
                    <a:pt x="284" y="0"/>
                    <a:pt x="1" y="315"/>
                    <a:pt x="1" y="662"/>
                  </a:cubicBezTo>
                  <a:lnTo>
                    <a:pt x="1" y="4411"/>
                  </a:lnTo>
                  <a:cubicBezTo>
                    <a:pt x="1" y="4632"/>
                    <a:pt x="64" y="4884"/>
                    <a:pt x="190" y="5073"/>
                  </a:cubicBezTo>
                  <a:lnTo>
                    <a:pt x="1639" y="7467"/>
                  </a:lnTo>
                  <a:cubicBezTo>
                    <a:pt x="1891" y="7877"/>
                    <a:pt x="2049" y="8097"/>
                    <a:pt x="2049" y="8538"/>
                  </a:cubicBezTo>
                  <a:lnTo>
                    <a:pt x="2049" y="9861"/>
                  </a:lnTo>
                  <a:cubicBezTo>
                    <a:pt x="2049" y="10082"/>
                    <a:pt x="2206" y="10239"/>
                    <a:pt x="2395" y="10239"/>
                  </a:cubicBezTo>
                  <a:lnTo>
                    <a:pt x="5514" y="10239"/>
                  </a:lnTo>
                  <a:lnTo>
                    <a:pt x="5514" y="6364"/>
                  </a:lnTo>
                  <a:cubicBezTo>
                    <a:pt x="5514" y="5986"/>
                    <a:pt x="5357" y="5671"/>
                    <a:pt x="5168" y="5419"/>
                  </a:cubicBezTo>
                  <a:cubicBezTo>
                    <a:pt x="5167" y="5420"/>
                    <a:pt x="5165" y="5421"/>
                    <a:pt x="5163" y="5421"/>
                  </a:cubicBezTo>
                  <a:cubicBezTo>
                    <a:pt x="5042" y="5421"/>
                    <a:pt x="3214" y="3623"/>
                    <a:pt x="3183" y="3592"/>
                  </a:cubicBezTo>
                  <a:cubicBezTo>
                    <a:pt x="3041" y="3432"/>
                    <a:pt x="2828" y="3332"/>
                    <a:pt x="2613" y="3332"/>
                  </a:cubicBezTo>
                  <a:cubicBezTo>
                    <a:pt x="2448" y="3332"/>
                    <a:pt x="2280" y="3392"/>
                    <a:pt x="2143" y="3529"/>
                  </a:cubicBezTo>
                  <a:cubicBezTo>
                    <a:pt x="1891" y="3812"/>
                    <a:pt x="1923" y="4285"/>
                    <a:pt x="2112" y="4442"/>
                  </a:cubicBezTo>
                  <a:lnTo>
                    <a:pt x="3970" y="6301"/>
                  </a:lnTo>
                  <a:cubicBezTo>
                    <a:pt x="4097" y="6427"/>
                    <a:pt x="4097" y="6648"/>
                    <a:pt x="3970" y="6774"/>
                  </a:cubicBezTo>
                  <a:cubicBezTo>
                    <a:pt x="3907" y="6821"/>
                    <a:pt x="3821" y="6845"/>
                    <a:pt x="3734" y="6845"/>
                  </a:cubicBezTo>
                  <a:cubicBezTo>
                    <a:pt x="3648" y="6845"/>
                    <a:pt x="3561" y="6821"/>
                    <a:pt x="3498" y="6774"/>
                  </a:cubicBezTo>
                  <a:lnTo>
                    <a:pt x="1639" y="4915"/>
                  </a:lnTo>
                  <a:cubicBezTo>
                    <a:pt x="1450" y="4726"/>
                    <a:pt x="1324" y="4442"/>
                    <a:pt x="1324" y="4190"/>
                  </a:cubicBezTo>
                  <a:lnTo>
                    <a:pt x="1324" y="662"/>
                  </a:lnTo>
                  <a:cubicBezTo>
                    <a:pt x="1324" y="252"/>
                    <a:pt x="1009" y="0"/>
                    <a:pt x="66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72"/>
            <p:cNvSpPr/>
            <p:nvPr/>
          </p:nvSpPr>
          <p:spPr>
            <a:xfrm>
              <a:off x="-30198825" y="3604550"/>
              <a:ext cx="137075" cy="256775"/>
            </a:xfrm>
            <a:custGeom>
              <a:avLst/>
              <a:gdLst/>
              <a:ahLst/>
              <a:cxnLst/>
              <a:rect l="l" t="t" r="r" b="b"/>
              <a:pathLst>
                <a:path w="5483" h="10271" extrusionOk="0">
                  <a:moveTo>
                    <a:pt x="4758" y="0"/>
                  </a:moveTo>
                  <a:cubicBezTo>
                    <a:pt x="4380" y="0"/>
                    <a:pt x="4096" y="315"/>
                    <a:pt x="4096" y="662"/>
                  </a:cubicBezTo>
                  <a:lnTo>
                    <a:pt x="4096" y="4190"/>
                  </a:lnTo>
                  <a:cubicBezTo>
                    <a:pt x="4096" y="4474"/>
                    <a:pt x="3970" y="4758"/>
                    <a:pt x="3781" y="4915"/>
                  </a:cubicBezTo>
                  <a:lnTo>
                    <a:pt x="1922" y="6774"/>
                  </a:lnTo>
                  <a:cubicBezTo>
                    <a:pt x="1875" y="6821"/>
                    <a:pt x="1788" y="6845"/>
                    <a:pt x="1698" y="6845"/>
                  </a:cubicBezTo>
                  <a:cubicBezTo>
                    <a:pt x="1607" y="6845"/>
                    <a:pt x="1513" y="6821"/>
                    <a:pt x="1450" y="6774"/>
                  </a:cubicBezTo>
                  <a:cubicBezTo>
                    <a:pt x="1355" y="6648"/>
                    <a:pt x="1355" y="6427"/>
                    <a:pt x="1450" y="6301"/>
                  </a:cubicBezTo>
                  <a:lnTo>
                    <a:pt x="3308" y="4442"/>
                  </a:lnTo>
                  <a:cubicBezTo>
                    <a:pt x="3497" y="4285"/>
                    <a:pt x="3560" y="3812"/>
                    <a:pt x="3277" y="3529"/>
                  </a:cubicBezTo>
                  <a:cubicBezTo>
                    <a:pt x="3140" y="3392"/>
                    <a:pt x="2972" y="3332"/>
                    <a:pt x="2807" y="3332"/>
                  </a:cubicBezTo>
                  <a:cubicBezTo>
                    <a:pt x="2592" y="3332"/>
                    <a:pt x="2379" y="3432"/>
                    <a:pt x="2237" y="3592"/>
                  </a:cubicBezTo>
                  <a:cubicBezTo>
                    <a:pt x="2237" y="3592"/>
                    <a:pt x="347" y="5419"/>
                    <a:pt x="347" y="5482"/>
                  </a:cubicBezTo>
                  <a:cubicBezTo>
                    <a:pt x="158" y="5671"/>
                    <a:pt x="0" y="6018"/>
                    <a:pt x="0" y="6427"/>
                  </a:cubicBezTo>
                  <a:lnTo>
                    <a:pt x="0" y="8129"/>
                  </a:lnTo>
                  <a:lnTo>
                    <a:pt x="0" y="8412"/>
                  </a:lnTo>
                  <a:lnTo>
                    <a:pt x="0" y="10271"/>
                  </a:lnTo>
                  <a:lnTo>
                    <a:pt x="3088" y="10271"/>
                  </a:lnTo>
                  <a:cubicBezTo>
                    <a:pt x="3277" y="10271"/>
                    <a:pt x="3434" y="10113"/>
                    <a:pt x="3434" y="9924"/>
                  </a:cubicBezTo>
                  <a:lnTo>
                    <a:pt x="3434" y="8570"/>
                  </a:lnTo>
                  <a:cubicBezTo>
                    <a:pt x="3434" y="8129"/>
                    <a:pt x="3623" y="7908"/>
                    <a:pt x="3812" y="7530"/>
                  </a:cubicBezTo>
                  <a:lnTo>
                    <a:pt x="5293" y="5104"/>
                  </a:lnTo>
                  <a:cubicBezTo>
                    <a:pt x="5388" y="4915"/>
                    <a:pt x="5482" y="4663"/>
                    <a:pt x="5482" y="4411"/>
                  </a:cubicBezTo>
                  <a:lnTo>
                    <a:pt x="5482" y="662"/>
                  </a:lnTo>
                  <a:cubicBezTo>
                    <a:pt x="5451" y="284"/>
                    <a:pt x="5136" y="0"/>
                    <a:pt x="475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72"/>
            <p:cNvSpPr/>
            <p:nvPr/>
          </p:nvSpPr>
          <p:spPr>
            <a:xfrm>
              <a:off x="-30139750" y="3636850"/>
              <a:ext cx="26000" cy="37825"/>
            </a:xfrm>
            <a:custGeom>
              <a:avLst/>
              <a:gdLst/>
              <a:ahLst/>
              <a:cxnLst/>
              <a:rect l="l" t="t" r="r" b="b"/>
              <a:pathLst>
                <a:path w="1040" h="1513" extrusionOk="0">
                  <a:moveTo>
                    <a:pt x="504" y="0"/>
                  </a:moveTo>
                  <a:cubicBezTo>
                    <a:pt x="252" y="32"/>
                    <a:pt x="0" y="284"/>
                    <a:pt x="0" y="567"/>
                  </a:cubicBezTo>
                  <a:lnTo>
                    <a:pt x="0" y="1418"/>
                  </a:lnTo>
                  <a:cubicBezTo>
                    <a:pt x="126" y="1386"/>
                    <a:pt x="252" y="1355"/>
                    <a:pt x="410" y="1355"/>
                  </a:cubicBezTo>
                  <a:cubicBezTo>
                    <a:pt x="630" y="1355"/>
                    <a:pt x="819" y="1386"/>
                    <a:pt x="1040" y="1512"/>
                  </a:cubicBezTo>
                  <a:lnTo>
                    <a:pt x="1040" y="504"/>
                  </a:lnTo>
                  <a:cubicBezTo>
                    <a:pt x="1040" y="252"/>
                    <a:pt x="788" y="0"/>
                    <a:pt x="50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72"/>
            <p:cNvSpPr/>
            <p:nvPr/>
          </p:nvSpPr>
          <p:spPr>
            <a:xfrm>
              <a:off x="-30302800" y="3638950"/>
              <a:ext cx="25225" cy="36500"/>
            </a:xfrm>
            <a:custGeom>
              <a:avLst/>
              <a:gdLst/>
              <a:ahLst/>
              <a:cxnLst/>
              <a:rect l="l" t="t" r="r" b="b"/>
              <a:pathLst>
                <a:path w="1009" h="1460" extrusionOk="0">
                  <a:moveTo>
                    <a:pt x="418" y="1"/>
                  </a:moveTo>
                  <a:cubicBezTo>
                    <a:pt x="177" y="1"/>
                    <a:pt x="1" y="229"/>
                    <a:pt x="1" y="483"/>
                  </a:cubicBezTo>
                  <a:lnTo>
                    <a:pt x="1" y="1460"/>
                  </a:lnTo>
                  <a:cubicBezTo>
                    <a:pt x="190" y="1334"/>
                    <a:pt x="379" y="1302"/>
                    <a:pt x="631" y="1302"/>
                  </a:cubicBezTo>
                  <a:cubicBezTo>
                    <a:pt x="725" y="1302"/>
                    <a:pt x="883" y="1334"/>
                    <a:pt x="1009" y="1365"/>
                  </a:cubicBezTo>
                  <a:lnTo>
                    <a:pt x="1009" y="515"/>
                  </a:lnTo>
                  <a:cubicBezTo>
                    <a:pt x="1009" y="231"/>
                    <a:pt x="788" y="11"/>
                    <a:pt x="505" y="11"/>
                  </a:cubicBezTo>
                  <a:cubicBezTo>
                    <a:pt x="475" y="4"/>
                    <a:pt x="446" y="1"/>
                    <a:pt x="4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9" name="Google Shape;6619;p72"/>
            <p:cNvSpPr/>
            <p:nvPr/>
          </p:nvSpPr>
          <p:spPr>
            <a:xfrm>
              <a:off x="-30242925" y="3569100"/>
              <a:ext cx="68525" cy="68550"/>
            </a:xfrm>
            <a:custGeom>
              <a:avLst/>
              <a:gdLst/>
              <a:ahLst/>
              <a:cxnLst/>
              <a:rect l="l" t="t" r="r" b="b"/>
              <a:pathLst>
                <a:path w="2741" h="2742" extrusionOk="0">
                  <a:moveTo>
                    <a:pt x="1386" y="1"/>
                  </a:moveTo>
                  <a:cubicBezTo>
                    <a:pt x="630" y="1"/>
                    <a:pt x="0" y="631"/>
                    <a:pt x="0" y="1387"/>
                  </a:cubicBezTo>
                  <a:cubicBezTo>
                    <a:pt x="0" y="2174"/>
                    <a:pt x="630" y="2742"/>
                    <a:pt x="1386" y="2742"/>
                  </a:cubicBezTo>
                  <a:cubicBezTo>
                    <a:pt x="2111" y="2742"/>
                    <a:pt x="2741" y="2111"/>
                    <a:pt x="2741" y="1387"/>
                  </a:cubicBezTo>
                  <a:cubicBezTo>
                    <a:pt x="2741" y="631"/>
                    <a:pt x="2111" y="1"/>
                    <a:pt x="138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0" name="Google Shape;6620;p72"/>
            <p:cNvSpPr/>
            <p:nvPr/>
          </p:nvSpPr>
          <p:spPr>
            <a:xfrm>
              <a:off x="-30262625" y="3654950"/>
              <a:ext cx="107925" cy="68550"/>
            </a:xfrm>
            <a:custGeom>
              <a:avLst/>
              <a:gdLst/>
              <a:ahLst/>
              <a:cxnLst/>
              <a:rect l="l" t="t" r="r" b="b"/>
              <a:pathLst>
                <a:path w="4317" h="2742" extrusionOk="0">
                  <a:moveTo>
                    <a:pt x="2174" y="1"/>
                  </a:moveTo>
                  <a:cubicBezTo>
                    <a:pt x="1292" y="1"/>
                    <a:pt x="505" y="379"/>
                    <a:pt x="0" y="1040"/>
                  </a:cubicBezTo>
                  <a:lnTo>
                    <a:pt x="32" y="1103"/>
                  </a:lnTo>
                  <a:cubicBezTo>
                    <a:pt x="946" y="1985"/>
                    <a:pt x="1450" y="2458"/>
                    <a:pt x="1702" y="2742"/>
                  </a:cubicBezTo>
                  <a:lnTo>
                    <a:pt x="2647" y="2742"/>
                  </a:lnTo>
                  <a:lnTo>
                    <a:pt x="4254" y="1135"/>
                  </a:lnTo>
                  <a:lnTo>
                    <a:pt x="4317" y="1040"/>
                  </a:lnTo>
                  <a:cubicBezTo>
                    <a:pt x="3813" y="410"/>
                    <a:pt x="3025" y="1"/>
                    <a:pt x="217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21" name="Google Shape;6621;p72"/>
          <p:cNvGrpSpPr/>
          <p:nvPr/>
        </p:nvGrpSpPr>
        <p:grpSpPr>
          <a:xfrm>
            <a:off x="1748837" y="1532946"/>
            <a:ext cx="342148" cy="353645"/>
            <a:chOff x="-35118325" y="3202075"/>
            <a:chExt cx="281975" cy="291450"/>
          </a:xfrm>
        </p:grpSpPr>
        <p:sp>
          <p:nvSpPr>
            <p:cNvPr id="6622" name="Google Shape;6622;p72"/>
            <p:cNvSpPr/>
            <p:nvPr/>
          </p:nvSpPr>
          <p:spPr>
            <a:xfrm>
              <a:off x="-35008050" y="3202075"/>
              <a:ext cx="171700" cy="171250"/>
            </a:xfrm>
            <a:custGeom>
              <a:avLst/>
              <a:gdLst/>
              <a:ahLst/>
              <a:cxnLst/>
              <a:rect l="l" t="t" r="r" b="b"/>
              <a:pathLst>
                <a:path w="6868" h="6850" extrusionOk="0">
                  <a:moveTo>
                    <a:pt x="3466" y="1355"/>
                  </a:moveTo>
                  <a:cubicBezTo>
                    <a:pt x="4222" y="1355"/>
                    <a:pt x="4852" y="1985"/>
                    <a:pt x="4852" y="2741"/>
                  </a:cubicBezTo>
                  <a:lnTo>
                    <a:pt x="4852" y="4127"/>
                  </a:lnTo>
                  <a:cubicBezTo>
                    <a:pt x="4852" y="4348"/>
                    <a:pt x="4757" y="4600"/>
                    <a:pt x="4631" y="4821"/>
                  </a:cubicBezTo>
                  <a:lnTo>
                    <a:pt x="4726" y="4915"/>
                  </a:lnTo>
                  <a:cubicBezTo>
                    <a:pt x="4852" y="5041"/>
                    <a:pt x="4852" y="5262"/>
                    <a:pt x="4726" y="5388"/>
                  </a:cubicBezTo>
                  <a:cubicBezTo>
                    <a:pt x="4663" y="5451"/>
                    <a:pt x="4576" y="5482"/>
                    <a:pt x="4489" y="5482"/>
                  </a:cubicBezTo>
                  <a:cubicBezTo>
                    <a:pt x="4403" y="5482"/>
                    <a:pt x="4316" y="5451"/>
                    <a:pt x="4253" y="5388"/>
                  </a:cubicBezTo>
                  <a:lnTo>
                    <a:pt x="4190" y="5293"/>
                  </a:lnTo>
                  <a:cubicBezTo>
                    <a:pt x="3970" y="5419"/>
                    <a:pt x="3749" y="5514"/>
                    <a:pt x="3466" y="5514"/>
                  </a:cubicBezTo>
                  <a:cubicBezTo>
                    <a:pt x="2709" y="5514"/>
                    <a:pt x="2079" y="4884"/>
                    <a:pt x="2079" y="4127"/>
                  </a:cubicBezTo>
                  <a:lnTo>
                    <a:pt x="2079" y="2741"/>
                  </a:lnTo>
                  <a:cubicBezTo>
                    <a:pt x="2079" y="1985"/>
                    <a:pt x="2709" y="1355"/>
                    <a:pt x="3466" y="1355"/>
                  </a:cubicBezTo>
                  <a:close/>
                  <a:moveTo>
                    <a:pt x="3466" y="0"/>
                  </a:moveTo>
                  <a:cubicBezTo>
                    <a:pt x="1575" y="0"/>
                    <a:pt x="32" y="1576"/>
                    <a:pt x="32" y="3403"/>
                  </a:cubicBezTo>
                  <a:cubicBezTo>
                    <a:pt x="32" y="4001"/>
                    <a:pt x="189" y="4569"/>
                    <a:pt x="473" y="5104"/>
                  </a:cubicBezTo>
                  <a:lnTo>
                    <a:pt x="32" y="6396"/>
                  </a:lnTo>
                  <a:cubicBezTo>
                    <a:pt x="0" y="6522"/>
                    <a:pt x="32" y="6679"/>
                    <a:pt x="126" y="6774"/>
                  </a:cubicBezTo>
                  <a:cubicBezTo>
                    <a:pt x="172" y="6820"/>
                    <a:pt x="269" y="6849"/>
                    <a:pt x="367" y="6849"/>
                  </a:cubicBezTo>
                  <a:cubicBezTo>
                    <a:pt x="403" y="6849"/>
                    <a:pt x="439" y="6845"/>
                    <a:pt x="473" y="6837"/>
                  </a:cubicBezTo>
                  <a:lnTo>
                    <a:pt x="1764" y="6396"/>
                  </a:lnTo>
                  <a:cubicBezTo>
                    <a:pt x="2300" y="6679"/>
                    <a:pt x="2867" y="6837"/>
                    <a:pt x="3466" y="6837"/>
                  </a:cubicBezTo>
                  <a:cubicBezTo>
                    <a:pt x="5356" y="6837"/>
                    <a:pt x="6868" y="5293"/>
                    <a:pt x="6868" y="3403"/>
                  </a:cubicBezTo>
                  <a:cubicBezTo>
                    <a:pt x="6868" y="1513"/>
                    <a:pt x="5356" y="0"/>
                    <a:pt x="346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3" name="Google Shape;6623;p72"/>
            <p:cNvSpPr/>
            <p:nvPr/>
          </p:nvSpPr>
          <p:spPr>
            <a:xfrm>
              <a:off x="-34937975" y="3254050"/>
              <a:ext cx="33125" cy="67775"/>
            </a:xfrm>
            <a:custGeom>
              <a:avLst/>
              <a:gdLst/>
              <a:ahLst/>
              <a:cxnLst/>
              <a:rect l="l" t="t" r="r" b="b"/>
              <a:pathLst>
                <a:path w="1325" h="2711" extrusionOk="0">
                  <a:moveTo>
                    <a:pt x="663" y="1"/>
                  </a:moveTo>
                  <a:cubicBezTo>
                    <a:pt x="253" y="1"/>
                    <a:pt x="1" y="316"/>
                    <a:pt x="1" y="662"/>
                  </a:cubicBezTo>
                  <a:lnTo>
                    <a:pt x="1" y="2048"/>
                  </a:lnTo>
                  <a:cubicBezTo>
                    <a:pt x="1" y="2427"/>
                    <a:pt x="316" y="2710"/>
                    <a:pt x="663" y="2710"/>
                  </a:cubicBezTo>
                  <a:cubicBezTo>
                    <a:pt x="694" y="2710"/>
                    <a:pt x="789" y="2710"/>
                    <a:pt x="820" y="2679"/>
                  </a:cubicBezTo>
                  <a:lnTo>
                    <a:pt x="757" y="2584"/>
                  </a:lnTo>
                  <a:cubicBezTo>
                    <a:pt x="631" y="2490"/>
                    <a:pt x="631" y="2238"/>
                    <a:pt x="757" y="2111"/>
                  </a:cubicBezTo>
                  <a:cubicBezTo>
                    <a:pt x="804" y="2064"/>
                    <a:pt x="891" y="2041"/>
                    <a:pt x="978" y="2041"/>
                  </a:cubicBezTo>
                  <a:cubicBezTo>
                    <a:pt x="1064" y="2041"/>
                    <a:pt x="1151" y="2064"/>
                    <a:pt x="1198" y="2111"/>
                  </a:cubicBezTo>
                  <a:lnTo>
                    <a:pt x="1293" y="2206"/>
                  </a:lnTo>
                  <a:cubicBezTo>
                    <a:pt x="1293" y="2175"/>
                    <a:pt x="1324" y="2080"/>
                    <a:pt x="1324" y="2048"/>
                  </a:cubicBezTo>
                  <a:lnTo>
                    <a:pt x="1324" y="662"/>
                  </a:lnTo>
                  <a:cubicBezTo>
                    <a:pt x="1324" y="284"/>
                    <a:pt x="1041" y="1"/>
                    <a:pt x="66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4" name="Google Shape;6624;p72"/>
            <p:cNvSpPr/>
            <p:nvPr/>
          </p:nvSpPr>
          <p:spPr>
            <a:xfrm>
              <a:off x="-35085250" y="3338325"/>
              <a:ext cx="69325" cy="69350"/>
            </a:xfrm>
            <a:custGeom>
              <a:avLst/>
              <a:gdLst/>
              <a:ahLst/>
              <a:cxnLst/>
              <a:rect l="l" t="t" r="r" b="b"/>
              <a:pathLst>
                <a:path w="2773" h="2774" extrusionOk="0">
                  <a:moveTo>
                    <a:pt x="1387" y="1"/>
                  </a:moveTo>
                  <a:cubicBezTo>
                    <a:pt x="631" y="1"/>
                    <a:pt x="1" y="631"/>
                    <a:pt x="1" y="1387"/>
                  </a:cubicBezTo>
                  <a:cubicBezTo>
                    <a:pt x="64" y="2143"/>
                    <a:pt x="631" y="2773"/>
                    <a:pt x="1387" y="2773"/>
                  </a:cubicBezTo>
                  <a:cubicBezTo>
                    <a:pt x="2143" y="2773"/>
                    <a:pt x="2773" y="2143"/>
                    <a:pt x="2773" y="1387"/>
                  </a:cubicBezTo>
                  <a:cubicBezTo>
                    <a:pt x="2773" y="631"/>
                    <a:pt x="2143" y="1"/>
                    <a:pt x="138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72"/>
            <p:cNvSpPr/>
            <p:nvPr/>
          </p:nvSpPr>
          <p:spPr>
            <a:xfrm>
              <a:off x="-35118325" y="3424175"/>
              <a:ext cx="137075" cy="69350"/>
            </a:xfrm>
            <a:custGeom>
              <a:avLst/>
              <a:gdLst/>
              <a:ahLst/>
              <a:cxnLst/>
              <a:rect l="l" t="t" r="r" b="b"/>
              <a:pathLst>
                <a:path w="5483" h="2774" extrusionOk="0">
                  <a:moveTo>
                    <a:pt x="2741" y="1"/>
                  </a:moveTo>
                  <a:cubicBezTo>
                    <a:pt x="1387" y="1"/>
                    <a:pt x="221" y="1040"/>
                    <a:pt x="32" y="2364"/>
                  </a:cubicBezTo>
                  <a:cubicBezTo>
                    <a:pt x="0" y="2553"/>
                    <a:pt x="158" y="2773"/>
                    <a:pt x="347" y="2773"/>
                  </a:cubicBezTo>
                  <a:lnTo>
                    <a:pt x="5104" y="2773"/>
                  </a:lnTo>
                  <a:cubicBezTo>
                    <a:pt x="5325" y="2773"/>
                    <a:pt x="5482" y="2553"/>
                    <a:pt x="5482" y="2364"/>
                  </a:cubicBezTo>
                  <a:cubicBezTo>
                    <a:pt x="5262" y="1040"/>
                    <a:pt x="4127" y="1"/>
                    <a:pt x="274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26" name="Google Shape;6626;p72"/>
          <p:cNvGrpSpPr/>
          <p:nvPr/>
        </p:nvGrpSpPr>
        <p:grpSpPr>
          <a:xfrm>
            <a:off x="1742618" y="1974199"/>
            <a:ext cx="354586" cy="353221"/>
            <a:chOff x="-35123050" y="3561225"/>
            <a:chExt cx="292225" cy="291100"/>
          </a:xfrm>
        </p:grpSpPr>
        <p:sp>
          <p:nvSpPr>
            <p:cNvPr id="6627" name="Google Shape;6627;p72"/>
            <p:cNvSpPr/>
            <p:nvPr/>
          </p:nvSpPr>
          <p:spPr>
            <a:xfrm>
              <a:off x="-35123050" y="3629750"/>
              <a:ext cx="205575" cy="222575"/>
            </a:xfrm>
            <a:custGeom>
              <a:avLst/>
              <a:gdLst/>
              <a:ahLst/>
              <a:cxnLst/>
              <a:rect l="l" t="t" r="r" b="b"/>
              <a:pathLst>
                <a:path w="8223" h="8903" extrusionOk="0">
                  <a:moveTo>
                    <a:pt x="2080" y="2710"/>
                  </a:moveTo>
                  <a:cubicBezTo>
                    <a:pt x="2458" y="2710"/>
                    <a:pt x="2741" y="3056"/>
                    <a:pt x="2741" y="3403"/>
                  </a:cubicBezTo>
                  <a:cubicBezTo>
                    <a:pt x="2741" y="3781"/>
                    <a:pt x="2426" y="4065"/>
                    <a:pt x="2080" y="4065"/>
                  </a:cubicBezTo>
                  <a:cubicBezTo>
                    <a:pt x="1733" y="4065"/>
                    <a:pt x="1418" y="3750"/>
                    <a:pt x="1418" y="3403"/>
                  </a:cubicBezTo>
                  <a:cubicBezTo>
                    <a:pt x="1418" y="3056"/>
                    <a:pt x="1670" y="2710"/>
                    <a:pt x="2080" y="2710"/>
                  </a:cubicBezTo>
                  <a:close/>
                  <a:moveTo>
                    <a:pt x="4127" y="2710"/>
                  </a:moveTo>
                  <a:cubicBezTo>
                    <a:pt x="4506" y="2710"/>
                    <a:pt x="4789" y="3056"/>
                    <a:pt x="4789" y="3403"/>
                  </a:cubicBezTo>
                  <a:cubicBezTo>
                    <a:pt x="4789" y="3781"/>
                    <a:pt x="4474" y="4065"/>
                    <a:pt x="4127" y="4065"/>
                  </a:cubicBezTo>
                  <a:cubicBezTo>
                    <a:pt x="3718" y="4065"/>
                    <a:pt x="3466" y="3750"/>
                    <a:pt x="3466" y="3403"/>
                  </a:cubicBezTo>
                  <a:cubicBezTo>
                    <a:pt x="3466" y="3056"/>
                    <a:pt x="3718" y="2710"/>
                    <a:pt x="4127" y="2710"/>
                  </a:cubicBezTo>
                  <a:close/>
                  <a:moveTo>
                    <a:pt x="6207" y="2710"/>
                  </a:moveTo>
                  <a:cubicBezTo>
                    <a:pt x="6616" y="2710"/>
                    <a:pt x="6868" y="3056"/>
                    <a:pt x="6868" y="3403"/>
                  </a:cubicBezTo>
                  <a:cubicBezTo>
                    <a:pt x="6868" y="3781"/>
                    <a:pt x="6553" y="4065"/>
                    <a:pt x="6207" y="4065"/>
                  </a:cubicBezTo>
                  <a:cubicBezTo>
                    <a:pt x="5829" y="4065"/>
                    <a:pt x="5545" y="3750"/>
                    <a:pt x="5545" y="3403"/>
                  </a:cubicBezTo>
                  <a:cubicBezTo>
                    <a:pt x="5514" y="3056"/>
                    <a:pt x="5829" y="2710"/>
                    <a:pt x="6207" y="2710"/>
                  </a:cubicBezTo>
                  <a:close/>
                  <a:moveTo>
                    <a:pt x="1733" y="0"/>
                  </a:moveTo>
                  <a:cubicBezTo>
                    <a:pt x="788" y="0"/>
                    <a:pt x="0" y="757"/>
                    <a:pt x="0" y="1702"/>
                  </a:cubicBezTo>
                  <a:lnTo>
                    <a:pt x="0" y="5136"/>
                  </a:lnTo>
                  <a:cubicBezTo>
                    <a:pt x="0" y="5955"/>
                    <a:pt x="630" y="6616"/>
                    <a:pt x="1418" y="6774"/>
                  </a:cubicBezTo>
                  <a:lnTo>
                    <a:pt x="1418" y="8570"/>
                  </a:lnTo>
                  <a:cubicBezTo>
                    <a:pt x="1418" y="8696"/>
                    <a:pt x="1481" y="8822"/>
                    <a:pt x="1607" y="8885"/>
                  </a:cubicBezTo>
                  <a:cubicBezTo>
                    <a:pt x="1649" y="8895"/>
                    <a:pt x="1695" y="8902"/>
                    <a:pt x="1739" y="8902"/>
                  </a:cubicBezTo>
                  <a:cubicBezTo>
                    <a:pt x="1828" y="8902"/>
                    <a:pt x="1912" y="8874"/>
                    <a:pt x="1954" y="8790"/>
                  </a:cubicBezTo>
                  <a:lnTo>
                    <a:pt x="3938" y="6837"/>
                  </a:lnTo>
                  <a:lnTo>
                    <a:pt x="6522" y="6837"/>
                  </a:lnTo>
                  <a:cubicBezTo>
                    <a:pt x="7467" y="6837"/>
                    <a:pt x="8223" y="6081"/>
                    <a:pt x="8223" y="5136"/>
                  </a:cubicBezTo>
                  <a:lnTo>
                    <a:pt x="8223" y="1702"/>
                  </a:lnTo>
                  <a:cubicBezTo>
                    <a:pt x="8223" y="757"/>
                    <a:pt x="7467" y="0"/>
                    <a:pt x="652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72"/>
            <p:cNvSpPr/>
            <p:nvPr/>
          </p:nvSpPr>
          <p:spPr>
            <a:xfrm>
              <a:off x="-35053750" y="3561225"/>
              <a:ext cx="222925" cy="221825"/>
            </a:xfrm>
            <a:custGeom>
              <a:avLst/>
              <a:gdLst/>
              <a:ahLst/>
              <a:cxnLst/>
              <a:rect l="l" t="t" r="r" b="b"/>
              <a:pathLst>
                <a:path w="8917" h="8873" extrusionOk="0">
                  <a:moveTo>
                    <a:pt x="1702" y="1"/>
                  </a:moveTo>
                  <a:cubicBezTo>
                    <a:pt x="757" y="1"/>
                    <a:pt x="1" y="725"/>
                    <a:pt x="1" y="1702"/>
                  </a:cubicBezTo>
                  <a:lnTo>
                    <a:pt x="1" y="2048"/>
                  </a:lnTo>
                  <a:lnTo>
                    <a:pt x="3781" y="2048"/>
                  </a:lnTo>
                  <a:cubicBezTo>
                    <a:pt x="5136" y="2048"/>
                    <a:pt x="6207" y="3088"/>
                    <a:pt x="6207" y="4443"/>
                  </a:cubicBezTo>
                  <a:lnTo>
                    <a:pt x="6207" y="7877"/>
                  </a:lnTo>
                  <a:lnTo>
                    <a:pt x="6207" y="8003"/>
                  </a:lnTo>
                  <a:lnTo>
                    <a:pt x="6995" y="8790"/>
                  </a:lnTo>
                  <a:cubicBezTo>
                    <a:pt x="7055" y="8850"/>
                    <a:pt x="7127" y="8872"/>
                    <a:pt x="7205" y="8872"/>
                  </a:cubicBezTo>
                  <a:cubicBezTo>
                    <a:pt x="7249" y="8872"/>
                    <a:pt x="7295" y="8865"/>
                    <a:pt x="7341" y="8853"/>
                  </a:cubicBezTo>
                  <a:cubicBezTo>
                    <a:pt x="7467" y="8822"/>
                    <a:pt x="7530" y="8664"/>
                    <a:pt x="7530" y="8538"/>
                  </a:cubicBezTo>
                  <a:lnTo>
                    <a:pt x="7530" y="6806"/>
                  </a:lnTo>
                  <a:cubicBezTo>
                    <a:pt x="8318" y="6648"/>
                    <a:pt x="8917" y="5955"/>
                    <a:pt x="8917" y="5104"/>
                  </a:cubicBezTo>
                  <a:lnTo>
                    <a:pt x="8917" y="1702"/>
                  </a:lnTo>
                  <a:cubicBezTo>
                    <a:pt x="8917" y="725"/>
                    <a:pt x="8129" y="1"/>
                    <a:pt x="718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29" name="Google Shape;6629;p72"/>
          <p:cNvGrpSpPr/>
          <p:nvPr/>
        </p:nvGrpSpPr>
        <p:grpSpPr>
          <a:xfrm>
            <a:off x="1784677" y="2409340"/>
            <a:ext cx="270467" cy="353615"/>
            <a:chOff x="-35089175" y="3919600"/>
            <a:chExt cx="222900" cy="291425"/>
          </a:xfrm>
        </p:grpSpPr>
        <p:sp>
          <p:nvSpPr>
            <p:cNvPr id="6630" name="Google Shape;6630;p72"/>
            <p:cNvSpPr/>
            <p:nvPr/>
          </p:nvSpPr>
          <p:spPr>
            <a:xfrm>
              <a:off x="-35089175" y="3919600"/>
              <a:ext cx="222900" cy="291425"/>
            </a:xfrm>
            <a:custGeom>
              <a:avLst/>
              <a:gdLst/>
              <a:ahLst/>
              <a:cxnLst/>
              <a:rect l="l" t="t" r="r" b="b"/>
              <a:pathLst>
                <a:path w="8916" h="11657" extrusionOk="0">
                  <a:moveTo>
                    <a:pt x="4474" y="1418"/>
                  </a:moveTo>
                  <a:cubicBezTo>
                    <a:pt x="6143" y="1418"/>
                    <a:pt x="7530" y="2804"/>
                    <a:pt x="7530" y="4474"/>
                  </a:cubicBezTo>
                  <a:cubicBezTo>
                    <a:pt x="7561" y="6175"/>
                    <a:pt x="6143" y="7561"/>
                    <a:pt x="4474" y="7561"/>
                  </a:cubicBezTo>
                  <a:cubicBezTo>
                    <a:pt x="2772" y="7561"/>
                    <a:pt x="1386" y="6175"/>
                    <a:pt x="1386" y="4474"/>
                  </a:cubicBezTo>
                  <a:cubicBezTo>
                    <a:pt x="1386" y="2804"/>
                    <a:pt x="2772" y="1418"/>
                    <a:pt x="4474" y="1418"/>
                  </a:cubicBezTo>
                  <a:close/>
                  <a:moveTo>
                    <a:pt x="4474" y="0"/>
                  </a:moveTo>
                  <a:cubicBezTo>
                    <a:pt x="2016" y="0"/>
                    <a:pt x="0" y="2017"/>
                    <a:pt x="0" y="4442"/>
                  </a:cubicBezTo>
                  <a:cubicBezTo>
                    <a:pt x="0" y="5419"/>
                    <a:pt x="315" y="6333"/>
                    <a:pt x="914" y="7120"/>
                  </a:cubicBezTo>
                  <a:lnTo>
                    <a:pt x="4190" y="11531"/>
                  </a:lnTo>
                  <a:cubicBezTo>
                    <a:pt x="4253" y="11626"/>
                    <a:pt x="4348" y="11657"/>
                    <a:pt x="4474" y="11657"/>
                  </a:cubicBezTo>
                  <a:cubicBezTo>
                    <a:pt x="4568" y="11657"/>
                    <a:pt x="4663" y="11626"/>
                    <a:pt x="4726" y="11531"/>
                  </a:cubicBezTo>
                  <a:lnTo>
                    <a:pt x="8002" y="7120"/>
                  </a:lnTo>
                  <a:cubicBezTo>
                    <a:pt x="8601" y="6333"/>
                    <a:pt x="8916" y="5419"/>
                    <a:pt x="8916" y="4442"/>
                  </a:cubicBezTo>
                  <a:cubicBezTo>
                    <a:pt x="8916" y="2017"/>
                    <a:pt x="6931" y="0"/>
                    <a:pt x="447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72"/>
            <p:cNvSpPr/>
            <p:nvPr/>
          </p:nvSpPr>
          <p:spPr>
            <a:xfrm>
              <a:off x="-35038000" y="3971575"/>
              <a:ext cx="120525" cy="120525"/>
            </a:xfrm>
            <a:custGeom>
              <a:avLst/>
              <a:gdLst/>
              <a:ahLst/>
              <a:cxnLst/>
              <a:rect l="l" t="t" r="r" b="b"/>
              <a:pathLst>
                <a:path w="4821" h="4821" extrusionOk="0">
                  <a:moveTo>
                    <a:pt x="2427" y="662"/>
                  </a:moveTo>
                  <a:cubicBezTo>
                    <a:pt x="2616" y="662"/>
                    <a:pt x="2773" y="820"/>
                    <a:pt x="2773" y="1040"/>
                  </a:cubicBezTo>
                  <a:cubicBezTo>
                    <a:pt x="2773" y="1229"/>
                    <a:pt x="2616" y="1387"/>
                    <a:pt x="2427" y="1387"/>
                  </a:cubicBezTo>
                  <a:cubicBezTo>
                    <a:pt x="2206" y="1387"/>
                    <a:pt x="2049" y="1229"/>
                    <a:pt x="2049" y="1040"/>
                  </a:cubicBezTo>
                  <a:cubicBezTo>
                    <a:pt x="2049" y="820"/>
                    <a:pt x="2206" y="662"/>
                    <a:pt x="2427" y="662"/>
                  </a:cubicBezTo>
                  <a:close/>
                  <a:moveTo>
                    <a:pt x="2427" y="2017"/>
                  </a:moveTo>
                  <a:cubicBezTo>
                    <a:pt x="2616" y="2017"/>
                    <a:pt x="2773" y="2174"/>
                    <a:pt x="2773" y="2363"/>
                  </a:cubicBezTo>
                  <a:lnTo>
                    <a:pt x="2773" y="3750"/>
                  </a:lnTo>
                  <a:cubicBezTo>
                    <a:pt x="2773" y="3939"/>
                    <a:pt x="2616" y="4096"/>
                    <a:pt x="2427" y="4096"/>
                  </a:cubicBezTo>
                  <a:cubicBezTo>
                    <a:pt x="2206" y="4096"/>
                    <a:pt x="2049" y="3939"/>
                    <a:pt x="2049" y="3750"/>
                  </a:cubicBezTo>
                  <a:lnTo>
                    <a:pt x="2049" y="2363"/>
                  </a:lnTo>
                  <a:cubicBezTo>
                    <a:pt x="2049" y="2174"/>
                    <a:pt x="2206" y="2017"/>
                    <a:pt x="2427" y="2017"/>
                  </a:cubicBezTo>
                  <a:close/>
                  <a:moveTo>
                    <a:pt x="2427" y="1"/>
                  </a:moveTo>
                  <a:cubicBezTo>
                    <a:pt x="1072" y="1"/>
                    <a:pt x="1" y="1072"/>
                    <a:pt x="1" y="2395"/>
                  </a:cubicBezTo>
                  <a:cubicBezTo>
                    <a:pt x="1" y="3750"/>
                    <a:pt x="1072" y="4821"/>
                    <a:pt x="2427" y="4821"/>
                  </a:cubicBezTo>
                  <a:cubicBezTo>
                    <a:pt x="3750" y="4821"/>
                    <a:pt x="4821" y="3750"/>
                    <a:pt x="4821" y="2395"/>
                  </a:cubicBezTo>
                  <a:cubicBezTo>
                    <a:pt x="4821" y="1072"/>
                    <a:pt x="3750" y="1"/>
                    <a:pt x="242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32" name="Google Shape;6632;p72"/>
          <p:cNvGrpSpPr/>
          <p:nvPr/>
        </p:nvGrpSpPr>
        <p:grpSpPr>
          <a:xfrm>
            <a:off x="3981673" y="1532703"/>
            <a:ext cx="336445" cy="354131"/>
            <a:chOff x="-33277650" y="3226875"/>
            <a:chExt cx="277275" cy="291850"/>
          </a:xfrm>
        </p:grpSpPr>
        <p:sp>
          <p:nvSpPr>
            <p:cNvPr id="6633" name="Google Shape;6633;p72"/>
            <p:cNvSpPr/>
            <p:nvPr/>
          </p:nvSpPr>
          <p:spPr>
            <a:xfrm>
              <a:off x="-33071300" y="3440725"/>
              <a:ext cx="33100" cy="33900"/>
            </a:xfrm>
            <a:custGeom>
              <a:avLst/>
              <a:gdLst/>
              <a:ahLst/>
              <a:cxnLst/>
              <a:rect l="l" t="t" r="r" b="b"/>
              <a:pathLst>
                <a:path w="1324" h="1356" extrusionOk="0">
                  <a:moveTo>
                    <a:pt x="662" y="0"/>
                  </a:moveTo>
                  <a:cubicBezTo>
                    <a:pt x="284" y="0"/>
                    <a:pt x="1" y="315"/>
                    <a:pt x="1" y="693"/>
                  </a:cubicBezTo>
                  <a:cubicBezTo>
                    <a:pt x="1" y="1040"/>
                    <a:pt x="284" y="1355"/>
                    <a:pt x="662" y="1355"/>
                  </a:cubicBezTo>
                  <a:cubicBezTo>
                    <a:pt x="1040" y="1355"/>
                    <a:pt x="1324" y="1040"/>
                    <a:pt x="1324" y="693"/>
                  </a:cubicBezTo>
                  <a:cubicBezTo>
                    <a:pt x="1324" y="315"/>
                    <a:pt x="1040" y="0"/>
                    <a:pt x="66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72"/>
            <p:cNvSpPr/>
            <p:nvPr/>
          </p:nvSpPr>
          <p:spPr>
            <a:xfrm>
              <a:off x="-33157925" y="3227275"/>
              <a:ext cx="17350" cy="103200"/>
            </a:xfrm>
            <a:custGeom>
              <a:avLst/>
              <a:gdLst/>
              <a:ahLst/>
              <a:cxnLst/>
              <a:rect l="l" t="t" r="r" b="b"/>
              <a:pathLst>
                <a:path w="694" h="4128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4128"/>
                  </a:lnTo>
                  <a:cubicBezTo>
                    <a:pt x="95" y="4096"/>
                    <a:pt x="221" y="4096"/>
                    <a:pt x="347" y="4096"/>
                  </a:cubicBezTo>
                  <a:cubicBezTo>
                    <a:pt x="473" y="4096"/>
                    <a:pt x="567" y="4096"/>
                    <a:pt x="693" y="4128"/>
                  </a:cubicBezTo>
                  <a:lnTo>
                    <a:pt x="693" y="347"/>
                  </a:ln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72"/>
            <p:cNvSpPr/>
            <p:nvPr/>
          </p:nvSpPr>
          <p:spPr>
            <a:xfrm>
              <a:off x="-33175250" y="3347650"/>
              <a:ext cx="51200" cy="51350"/>
            </a:xfrm>
            <a:custGeom>
              <a:avLst/>
              <a:gdLst/>
              <a:ahLst/>
              <a:cxnLst/>
              <a:rect l="l" t="t" r="r" b="b"/>
              <a:pathLst>
                <a:path w="2048" h="2054" extrusionOk="0">
                  <a:moveTo>
                    <a:pt x="938" y="0"/>
                  </a:moveTo>
                  <a:cubicBezTo>
                    <a:pt x="417" y="0"/>
                    <a:pt x="0" y="451"/>
                    <a:pt x="0" y="1014"/>
                  </a:cubicBezTo>
                  <a:cubicBezTo>
                    <a:pt x="0" y="1549"/>
                    <a:pt x="473" y="2054"/>
                    <a:pt x="1040" y="2054"/>
                  </a:cubicBezTo>
                  <a:cubicBezTo>
                    <a:pt x="1575" y="2054"/>
                    <a:pt x="2048" y="1581"/>
                    <a:pt x="2048" y="1014"/>
                  </a:cubicBezTo>
                  <a:cubicBezTo>
                    <a:pt x="2048" y="447"/>
                    <a:pt x="1575" y="6"/>
                    <a:pt x="1040" y="6"/>
                  </a:cubicBezTo>
                  <a:cubicBezTo>
                    <a:pt x="1006" y="2"/>
                    <a:pt x="972" y="0"/>
                    <a:pt x="93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72"/>
            <p:cNvSpPr/>
            <p:nvPr/>
          </p:nvSpPr>
          <p:spPr>
            <a:xfrm>
              <a:off x="-33224875" y="3404500"/>
              <a:ext cx="159900" cy="114225"/>
            </a:xfrm>
            <a:custGeom>
              <a:avLst/>
              <a:gdLst/>
              <a:ahLst/>
              <a:cxnLst/>
              <a:rect l="l" t="t" r="r" b="b"/>
              <a:pathLst>
                <a:path w="6396" h="4569" extrusionOk="0">
                  <a:moveTo>
                    <a:pt x="1954" y="0"/>
                  </a:moveTo>
                  <a:lnTo>
                    <a:pt x="0" y="2520"/>
                  </a:lnTo>
                  <a:lnTo>
                    <a:pt x="0" y="4222"/>
                  </a:lnTo>
                  <a:cubicBezTo>
                    <a:pt x="0" y="4411"/>
                    <a:pt x="158" y="4568"/>
                    <a:pt x="347" y="4568"/>
                  </a:cubicBezTo>
                  <a:lnTo>
                    <a:pt x="3781" y="4568"/>
                  </a:lnTo>
                  <a:cubicBezTo>
                    <a:pt x="3970" y="4568"/>
                    <a:pt x="4127" y="4411"/>
                    <a:pt x="4127" y="4222"/>
                  </a:cubicBezTo>
                  <a:lnTo>
                    <a:pt x="4127" y="3875"/>
                  </a:lnTo>
                  <a:lnTo>
                    <a:pt x="5136" y="3875"/>
                  </a:lnTo>
                  <a:cubicBezTo>
                    <a:pt x="5577" y="3844"/>
                    <a:pt x="6018" y="3718"/>
                    <a:pt x="6396" y="3434"/>
                  </a:cubicBezTo>
                  <a:cubicBezTo>
                    <a:pt x="5986" y="3277"/>
                    <a:pt x="5608" y="2930"/>
                    <a:pt x="5514" y="2489"/>
                  </a:cubicBezTo>
                  <a:lnTo>
                    <a:pt x="4442" y="2489"/>
                  </a:lnTo>
                  <a:cubicBezTo>
                    <a:pt x="3497" y="2489"/>
                    <a:pt x="2741" y="1733"/>
                    <a:pt x="2741" y="788"/>
                  </a:cubicBezTo>
                  <a:lnTo>
                    <a:pt x="2741" y="410"/>
                  </a:lnTo>
                  <a:cubicBezTo>
                    <a:pt x="2426" y="315"/>
                    <a:pt x="2206" y="189"/>
                    <a:pt x="195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72"/>
            <p:cNvSpPr/>
            <p:nvPr/>
          </p:nvSpPr>
          <p:spPr>
            <a:xfrm>
              <a:off x="-33141400" y="3312350"/>
              <a:ext cx="127625" cy="138625"/>
            </a:xfrm>
            <a:custGeom>
              <a:avLst/>
              <a:gdLst/>
              <a:ahLst/>
              <a:cxnLst/>
              <a:rect l="l" t="t" r="r" b="b"/>
              <a:pathLst>
                <a:path w="5105" h="5545" extrusionOk="0">
                  <a:moveTo>
                    <a:pt x="4128" y="0"/>
                  </a:moveTo>
                  <a:lnTo>
                    <a:pt x="694" y="662"/>
                  </a:lnTo>
                  <a:lnTo>
                    <a:pt x="694" y="1040"/>
                  </a:lnTo>
                  <a:cubicBezTo>
                    <a:pt x="1103" y="1355"/>
                    <a:pt x="1387" y="1827"/>
                    <a:pt x="1387" y="2426"/>
                  </a:cubicBezTo>
                  <a:cubicBezTo>
                    <a:pt x="1387" y="3245"/>
                    <a:pt x="788" y="3938"/>
                    <a:pt x="1" y="4127"/>
                  </a:cubicBezTo>
                  <a:lnTo>
                    <a:pt x="1" y="4505"/>
                  </a:lnTo>
                  <a:cubicBezTo>
                    <a:pt x="1" y="5072"/>
                    <a:pt x="473" y="5545"/>
                    <a:pt x="1009" y="5545"/>
                  </a:cubicBezTo>
                  <a:lnTo>
                    <a:pt x="2080" y="5545"/>
                  </a:lnTo>
                  <a:cubicBezTo>
                    <a:pt x="2238" y="4946"/>
                    <a:pt x="2742" y="4505"/>
                    <a:pt x="3372" y="4505"/>
                  </a:cubicBezTo>
                  <a:cubicBezTo>
                    <a:pt x="3624" y="4505"/>
                    <a:pt x="3844" y="4600"/>
                    <a:pt x="4065" y="4726"/>
                  </a:cubicBezTo>
                  <a:lnTo>
                    <a:pt x="4065" y="4127"/>
                  </a:lnTo>
                  <a:lnTo>
                    <a:pt x="4128" y="4127"/>
                  </a:lnTo>
                  <a:cubicBezTo>
                    <a:pt x="4443" y="4064"/>
                    <a:pt x="4758" y="3938"/>
                    <a:pt x="4916" y="3655"/>
                  </a:cubicBezTo>
                  <a:cubicBezTo>
                    <a:pt x="5105" y="3340"/>
                    <a:pt x="5105" y="2993"/>
                    <a:pt x="4947" y="2678"/>
                  </a:cubicBezTo>
                  <a:lnTo>
                    <a:pt x="4128" y="1008"/>
                  </a:lnTo>
                  <a:lnTo>
                    <a:pt x="412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72"/>
            <p:cNvSpPr/>
            <p:nvPr/>
          </p:nvSpPr>
          <p:spPr>
            <a:xfrm>
              <a:off x="-33122500" y="3226875"/>
              <a:ext cx="122125" cy="83925"/>
            </a:xfrm>
            <a:custGeom>
              <a:avLst/>
              <a:gdLst/>
              <a:ahLst/>
              <a:cxnLst/>
              <a:rect l="l" t="t" r="r" b="b"/>
              <a:pathLst>
                <a:path w="4885" h="3357" extrusionOk="0">
                  <a:moveTo>
                    <a:pt x="3376" y="1"/>
                  </a:moveTo>
                  <a:cubicBezTo>
                    <a:pt x="3025" y="1"/>
                    <a:pt x="2679" y="143"/>
                    <a:pt x="2427" y="426"/>
                  </a:cubicBezTo>
                  <a:lnTo>
                    <a:pt x="2143" y="678"/>
                  </a:lnTo>
                  <a:lnTo>
                    <a:pt x="1" y="678"/>
                  </a:lnTo>
                  <a:lnTo>
                    <a:pt x="1" y="3356"/>
                  </a:lnTo>
                  <a:lnTo>
                    <a:pt x="4191" y="2537"/>
                  </a:lnTo>
                  <a:lnTo>
                    <a:pt x="4349" y="2379"/>
                  </a:lnTo>
                  <a:cubicBezTo>
                    <a:pt x="4884" y="1844"/>
                    <a:pt x="4884" y="962"/>
                    <a:pt x="4349" y="426"/>
                  </a:cubicBezTo>
                  <a:cubicBezTo>
                    <a:pt x="4081" y="143"/>
                    <a:pt x="3726" y="1"/>
                    <a:pt x="33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72"/>
            <p:cNvSpPr/>
            <p:nvPr/>
          </p:nvSpPr>
          <p:spPr>
            <a:xfrm>
              <a:off x="-33277650" y="3245400"/>
              <a:ext cx="102400" cy="198500"/>
            </a:xfrm>
            <a:custGeom>
              <a:avLst/>
              <a:gdLst/>
              <a:ahLst/>
              <a:cxnLst/>
              <a:rect l="l" t="t" r="r" b="b"/>
              <a:pathLst>
                <a:path w="4096" h="7940" extrusionOk="0">
                  <a:moveTo>
                    <a:pt x="4096" y="0"/>
                  </a:moveTo>
                  <a:cubicBezTo>
                    <a:pt x="1828" y="95"/>
                    <a:pt x="0" y="1985"/>
                    <a:pt x="0" y="4316"/>
                  </a:cubicBezTo>
                  <a:cubicBezTo>
                    <a:pt x="0" y="5766"/>
                    <a:pt x="757" y="7120"/>
                    <a:pt x="1954" y="7939"/>
                  </a:cubicBezTo>
                  <a:lnTo>
                    <a:pt x="3592" y="5829"/>
                  </a:lnTo>
                  <a:cubicBezTo>
                    <a:pt x="3466" y="5576"/>
                    <a:pt x="3434" y="5356"/>
                    <a:pt x="3434" y="5104"/>
                  </a:cubicBezTo>
                  <a:cubicBezTo>
                    <a:pt x="3434" y="4568"/>
                    <a:pt x="3718" y="4033"/>
                    <a:pt x="4096" y="3718"/>
                  </a:cubicBezTo>
                  <a:lnTo>
                    <a:pt x="409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0" name="Google Shape;6640;p72"/>
          <p:cNvGrpSpPr/>
          <p:nvPr/>
        </p:nvGrpSpPr>
        <p:grpSpPr>
          <a:xfrm>
            <a:off x="3973073" y="1973987"/>
            <a:ext cx="353645" cy="353645"/>
            <a:chOff x="-33286325" y="3586425"/>
            <a:chExt cx="291450" cy="291450"/>
          </a:xfrm>
        </p:grpSpPr>
        <p:sp>
          <p:nvSpPr>
            <p:cNvPr id="6641" name="Google Shape;6641;p72"/>
            <p:cNvSpPr/>
            <p:nvPr/>
          </p:nvSpPr>
          <p:spPr>
            <a:xfrm>
              <a:off x="-33114625" y="3586425"/>
              <a:ext cx="119750" cy="120525"/>
            </a:xfrm>
            <a:custGeom>
              <a:avLst/>
              <a:gdLst/>
              <a:ahLst/>
              <a:cxnLst/>
              <a:rect l="l" t="t" r="r" b="b"/>
              <a:pathLst>
                <a:path w="4790" h="4821" extrusionOk="0">
                  <a:moveTo>
                    <a:pt x="2395" y="631"/>
                  </a:moveTo>
                  <a:cubicBezTo>
                    <a:pt x="2584" y="631"/>
                    <a:pt x="2742" y="788"/>
                    <a:pt x="2742" y="1009"/>
                  </a:cubicBezTo>
                  <a:lnTo>
                    <a:pt x="2742" y="2017"/>
                  </a:lnTo>
                  <a:lnTo>
                    <a:pt x="3782" y="2017"/>
                  </a:lnTo>
                  <a:cubicBezTo>
                    <a:pt x="3971" y="2017"/>
                    <a:pt x="4128" y="2175"/>
                    <a:pt x="4128" y="2364"/>
                  </a:cubicBezTo>
                  <a:cubicBezTo>
                    <a:pt x="4128" y="2584"/>
                    <a:pt x="3971" y="2742"/>
                    <a:pt x="3782" y="2742"/>
                  </a:cubicBezTo>
                  <a:lnTo>
                    <a:pt x="2395" y="2742"/>
                  </a:lnTo>
                  <a:cubicBezTo>
                    <a:pt x="2206" y="2742"/>
                    <a:pt x="2049" y="2584"/>
                    <a:pt x="2049" y="2364"/>
                  </a:cubicBezTo>
                  <a:lnTo>
                    <a:pt x="2049" y="1009"/>
                  </a:lnTo>
                  <a:cubicBezTo>
                    <a:pt x="2049" y="788"/>
                    <a:pt x="2206" y="631"/>
                    <a:pt x="2395" y="631"/>
                  </a:cubicBezTo>
                  <a:close/>
                  <a:moveTo>
                    <a:pt x="2395" y="1"/>
                  </a:moveTo>
                  <a:cubicBezTo>
                    <a:pt x="1041" y="1"/>
                    <a:pt x="1" y="1072"/>
                    <a:pt x="1" y="2427"/>
                  </a:cubicBezTo>
                  <a:cubicBezTo>
                    <a:pt x="1" y="3750"/>
                    <a:pt x="1041" y="4821"/>
                    <a:pt x="2395" y="4821"/>
                  </a:cubicBezTo>
                  <a:cubicBezTo>
                    <a:pt x="3719" y="4821"/>
                    <a:pt x="4790" y="3750"/>
                    <a:pt x="4790" y="2427"/>
                  </a:cubicBezTo>
                  <a:cubicBezTo>
                    <a:pt x="4790" y="1072"/>
                    <a:pt x="3719" y="1"/>
                    <a:pt x="239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72"/>
            <p:cNvSpPr/>
            <p:nvPr/>
          </p:nvSpPr>
          <p:spPr>
            <a:xfrm>
              <a:off x="-33286325" y="3825875"/>
              <a:ext cx="241050" cy="52000"/>
            </a:xfrm>
            <a:custGeom>
              <a:avLst/>
              <a:gdLst/>
              <a:ahLst/>
              <a:cxnLst/>
              <a:rect l="l" t="t" r="r" b="b"/>
              <a:pathLst>
                <a:path w="9642" h="2080" extrusionOk="0">
                  <a:moveTo>
                    <a:pt x="32" y="0"/>
                  </a:moveTo>
                  <a:lnTo>
                    <a:pt x="32" y="1764"/>
                  </a:lnTo>
                  <a:cubicBezTo>
                    <a:pt x="1" y="1922"/>
                    <a:pt x="158" y="2079"/>
                    <a:pt x="347" y="2079"/>
                  </a:cubicBezTo>
                  <a:lnTo>
                    <a:pt x="9295" y="2079"/>
                  </a:lnTo>
                  <a:cubicBezTo>
                    <a:pt x="9484" y="2079"/>
                    <a:pt x="9641" y="1922"/>
                    <a:pt x="9641" y="1733"/>
                  </a:cubicBezTo>
                  <a:lnTo>
                    <a:pt x="9641" y="1040"/>
                  </a:lnTo>
                  <a:cubicBezTo>
                    <a:pt x="9641" y="473"/>
                    <a:pt x="9169" y="0"/>
                    <a:pt x="86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72"/>
            <p:cNvSpPr/>
            <p:nvPr/>
          </p:nvSpPr>
          <p:spPr>
            <a:xfrm>
              <a:off x="-33183925" y="3756550"/>
              <a:ext cx="103200" cy="52025"/>
            </a:xfrm>
            <a:custGeom>
              <a:avLst/>
              <a:gdLst/>
              <a:ahLst/>
              <a:cxnLst/>
              <a:rect l="l" t="t" r="r" b="b"/>
              <a:pathLst>
                <a:path w="4128" h="2081" extrusionOk="0">
                  <a:moveTo>
                    <a:pt x="1040" y="1"/>
                  </a:moveTo>
                  <a:cubicBezTo>
                    <a:pt x="473" y="1"/>
                    <a:pt x="1" y="505"/>
                    <a:pt x="1" y="1040"/>
                  </a:cubicBezTo>
                  <a:lnTo>
                    <a:pt x="1" y="2080"/>
                  </a:lnTo>
                  <a:lnTo>
                    <a:pt x="4128" y="2080"/>
                  </a:lnTo>
                  <a:lnTo>
                    <a:pt x="4128" y="1040"/>
                  </a:lnTo>
                  <a:cubicBezTo>
                    <a:pt x="4128" y="505"/>
                    <a:pt x="3687" y="1"/>
                    <a:pt x="312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72"/>
            <p:cNvSpPr/>
            <p:nvPr/>
          </p:nvSpPr>
          <p:spPr>
            <a:xfrm>
              <a:off x="-33252450" y="3636850"/>
              <a:ext cx="68550" cy="69325"/>
            </a:xfrm>
            <a:custGeom>
              <a:avLst/>
              <a:gdLst/>
              <a:ahLst/>
              <a:cxnLst/>
              <a:rect l="l" t="t" r="r" b="b"/>
              <a:pathLst>
                <a:path w="2742" h="2773" extrusionOk="0">
                  <a:moveTo>
                    <a:pt x="1387" y="0"/>
                  </a:moveTo>
                  <a:cubicBezTo>
                    <a:pt x="599" y="0"/>
                    <a:pt x="1" y="630"/>
                    <a:pt x="1" y="1386"/>
                  </a:cubicBezTo>
                  <a:cubicBezTo>
                    <a:pt x="1" y="2142"/>
                    <a:pt x="599" y="2772"/>
                    <a:pt x="1387" y="2772"/>
                  </a:cubicBezTo>
                  <a:cubicBezTo>
                    <a:pt x="2143" y="2772"/>
                    <a:pt x="2742" y="2142"/>
                    <a:pt x="2742" y="1386"/>
                  </a:cubicBezTo>
                  <a:cubicBezTo>
                    <a:pt x="2742" y="630"/>
                    <a:pt x="2143" y="0"/>
                    <a:pt x="138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72"/>
            <p:cNvSpPr/>
            <p:nvPr/>
          </p:nvSpPr>
          <p:spPr>
            <a:xfrm>
              <a:off x="-33286325" y="3723050"/>
              <a:ext cx="116600" cy="85525"/>
            </a:xfrm>
            <a:custGeom>
              <a:avLst/>
              <a:gdLst/>
              <a:ahLst/>
              <a:cxnLst/>
              <a:rect l="l" t="t" r="r" b="b"/>
              <a:pathLst>
                <a:path w="4664" h="3421" extrusionOk="0">
                  <a:moveTo>
                    <a:pt x="2788" y="1"/>
                  </a:moveTo>
                  <a:cubicBezTo>
                    <a:pt x="2690" y="1"/>
                    <a:pt x="2591" y="6"/>
                    <a:pt x="2490" y="18"/>
                  </a:cubicBezTo>
                  <a:cubicBezTo>
                    <a:pt x="1072" y="144"/>
                    <a:pt x="1" y="1435"/>
                    <a:pt x="1" y="2853"/>
                  </a:cubicBezTo>
                  <a:lnTo>
                    <a:pt x="1" y="3105"/>
                  </a:lnTo>
                  <a:cubicBezTo>
                    <a:pt x="1" y="3263"/>
                    <a:pt x="158" y="3420"/>
                    <a:pt x="347" y="3420"/>
                  </a:cubicBezTo>
                  <a:lnTo>
                    <a:pt x="3435" y="3420"/>
                  </a:lnTo>
                  <a:lnTo>
                    <a:pt x="3435" y="2380"/>
                  </a:lnTo>
                  <a:cubicBezTo>
                    <a:pt x="3435" y="1624"/>
                    <a:pt x="3939" y="963"/>
                    <a:pt x="4664" y="774"/>
                  </a:cubicBezTo>
                  <a:cubicBezTo>
                    <a:pt x="4164" y="302"/>
                    <a:pt x="3517" y="1"/>
                    <a:pt x="278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6" name="Google Shape;6646;p72"/>
          <p:cNvGrpSpPr/>
          <p:nvPr/>
        </p:nvGrpSpPr>
        <p:grpSpPr>
          <a:xfrm>
            <a:off x="3973073" y="2408369"/>
            <a:ext cx="353645" cy="355557"/>
            <a:chOff x="-33286325" y="3944800"/>
            <a:chExt cx="291450" cy="293025"/>
          </a:xfrm>
        </p:grpSpPr>
        <p:sp>
          <p:nvSpPr>
            <p:cNvPr id="6647" name="Google Shape;6647;p72"/>
            <p:cNvSpPr/>
            <p:nvPr/>
          </p:nvSpPr>
          <p:spPr>
            <a:xfrm>
              <a:off x="-33194950" y="3996000"/>
              <a:ext cx="200075" cy="241825"/>
            </a:xfrm>
            <a:custGeom>
              <a:avLst/>
              <a:gdLst/>
              <a:ahLst/>
              <a:cxnLst/>
              <a:rect l="l" t="t" r="r" b="b"/>
              <a:pathLst>
                <a:path w="8003" h="9673" extrusionOk="0">
                  <a:moveTo>
                    <a:pt x="2300" y="0"/>
                  </a:moveTo>
                  <a:cubicBezTo>
                    <a:pt x="2017" y="0"/>
                    <a:pt x="1796" y="252"/>
                    <a:pt x="1796" y="536"/>
                  </a:cubicBezTo>
                  <a:lnTo>
                    <a:pt x="1796" y="2962"/>
                  </a:lnTo>
                  <a:lnTo>
                    <a:pt x="694" y="4064"/>
                  </a:lnTo>
                  <a:cubicBezTo>
                    <a:pt x="95" y="4663"/>
                    <a:pt x="0" y="5640"/>
                    <a:pt x="536" y="6301"/>
                  </a:cubicBezTo>
                  <a:lnTo>
                    <a:pt x="1576" y="7719"/>
                  </a:lnTo>
                  <a:cubicBezTo>
                    <a:pt x="1702" y="7876"/>
                    <a:pt x="1796" y="8128"/>
                    <a:pt x="1796" y="8349"/>
                  </a:cubicBezTo>
                  <a:lnTo>
                    <a:pt x="1796" y="9294"/>
                  </a:lnTo>
                  <a:cubicBezTo>
                    <a:pt x="1796" y="9515"/>
                    <a:pt x="1954" y="9672"/>
                    <a:pt x="2143" y="9672"/>
                  </a:cubicBezTo>
                  <a:lnTo>
                    <a:pt x="6932" y="9672"/>
                  </a:lnTo>
                  <a:cubicBezTo>
                    <a:pt x="7152" y="9672"/>
                    <a:pt x="7310" y="9515"/>
                    <a:pt x="7310" y="9294"/>
                  </a:cubicBezTo>
                  <a:lnTo>
                    <a:pt x="7310" y="8349"/>
                  </a:lnTo>
                  <a:cubicBezTo>
                    <a:pt x="7310" y="8128"/>
                    <a:pt x="7373" y="7939"/>
                    <a:pt x="7530" y="7782"/>
                  </a:cubicBezTo>
                  <a:cubicBezTo>
                    <a:pt x="7814" y="7498"/>
                    <a:pt x="7971" y="7089"/>
                    <a:pt x="7971" y="6711"/>
                  </a:cubicBezTo>
                  <a:lnTo>
                    <a:pt x="7971" y="3938"/>
                  </a:lnTo>
                  <a:cubicBezTo>
                    <a:pt x="8003" y="3686"/>
                    <a:pt x="7782" y="3434"/>
                    <a:pt x="7499" y="3434"/>
                  </a:cubicBezTo>
                  <a:cubicBezTo>
                    <a:pt x="7215" y="3434"/>
                    <a:pt x="6995" y="3686"/>
                    <a:pt x="6995" y="3938"/>
                  </a:cubicBezTo>
                  <a:lnTo>
                    <a:pt x="6995" y="4474"/>
                  </a:lnTo>
                  <a:cubicBezTo>
                    <a:pt x="6995" y="4663"/>
                    <a:pt x="6837" y="4820"/>
                    <a:pt x="6617" y="4820"/>
                  </a:cubicBezTo>
                  <a:cubicBezTo>
                    <a:pt x="6427" y="4820"/>
                    <a:pt x="6270" y="4663"/>
                    <a:pt x="6270" y="4474"/>
                  </a:cubicBezTo>
                  <a:lnTo>
                    <a:pt x="6270" y="3277"/>
                  </a:lnTo>
                  <a:cubicBezTo>
                    <a:pt x="6270" y="2993"/>
                    <a:pt x="6049" y="2773"/>
                    <a:pt x="5766" y="2773"/>
                  </a:cubicBezTo>
                  <a:cubicBezTo>
                    <a:pt x="5482" y="2773"/>
                    <a:pt x="5262" y="2993"/>
                    <a:pt x="5262" y="3277"/>
                  </a:cubicBezTo>
                  <a:lnTo>
                    <a:pt x="5262" y="4474"/>
                  </a:lnTo>
                  <a:cubicBezTo>
                    <a:pt x="5262" y="4663"/>
                    <a:pt x="5104" y="4820"/>
                    <a:pt x="4884" y="4820"/>
                  </a:cubicBezTo>
                  <a:cubicBezTo>
                    <a:pt x="4695" y="4820"/>
                    <a:pt x="4537" y="4663"/>
                    <a:pt x="4537" y="4474"/>
                  </a:cubicBezTo>
                  <a:lnTo>
                    <a:pt x="4537" y="1890"/>
                  </a:lnTo>
                  <a:cubicBezTo>
                    <a:pt x="4537" y="1638"/>
                    <a:pt x="4317" y="1386"/>
                    <a:pt x="4033" y="1386"/>
                  </a:cubicBezTo>
                  <a:cubicBezTo>
                    <a:pt x="3750" y="1386"/>
                    <a:pt x="3529" y="1638"/>
                    <a:pt x="3529" y="1890"/>
                  </a:cubicBezTo>
                  <a:lnTo>
                    <a:pt x="3529" y="4474"/>
                  </a:lnTo>
                  <a:cubicBezTo>
                    <a:pt x="3529" y="4663"/>
                    <a:pt x="3371" y="4820"/>
                    <a:pt x="3151" y="4820"/>
                  </a:cubicBezTo>
                  <a:cubicBezTo>
                    <a:pt x="2962" y="4820"/>
                    <a:pt x="2804" y="4663"/>
                    <a:pt x="2804" y="4474"/>
                  </a:cubicBezTo>
                  <a:lnTo>
                    <a:pt x="2804" y="4159"/>
                  </a:lnTo>
                  <a:lnTo>
                    <a:pt x="2804" y="536"/>
                  </a:lnTo>
                  <a:cubicBezTo>
                    <a:pt x="2804" y="252"/>
                    <a:pt x="2584" y="0"/>
                    <a:pt x="230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72"/>
            <p:cNvSpPr/>
            <p:nvPr/>
          </p:nvSpPr>
          <p:spPr>
            <a:xfrm>
              <a:off x="-33027975" y="3962900"/>
              <a:ext cx="33100" cy="105575"/>
            </a:xfrm>
            <a:custGeom>
              <a:avLst/>
              <a:gdLst/>
              <a:ahLst/>
              <a:cxnLst/>
              <a:rect l="l" t="t" r="r" b="b"/>
              <a:pathLst>
                <a:path w="1324" h="4223" extrusionOk="0">
                  <a:moveTo>
                    <a:pt x="1" y="1"/>
                  </a:moveTo>
                  <a:lnTo>
                    <a:pt x="1" y="3782"/>
                  </a:lnTo>
                  <a:cubicBezTo>
                    <a:pt x="95" y="3908"/>
                    <a:pt x="221" y="4065"/>
                    <a:pt x="253" y="4223"/>
                  </a:cubicBezTo>
                  <a:cubicBezTo>
                    <a:pt x="410" y="4128"/>
                    <a:pt x="631" y="4065"/>
                    <a:pt x="820" y="4065"/>
                  </a:cubicBezTo>
                  <a:cubicBezTo>
                    <a:pt x="1009" y="4065"/>
                    <a:pt x="1166" y="4097"/>
                    <a:pt x="1324" y="4160"/>
                  </a:cubicBezTo>
                  <a:lnTo>
                    <a:pt x="1324" y="285"/>
                  </a:lnTo>
                  <a:cubicBezTo>
                    <a:pt x="1324" y="127"/>
                    <a:pt x="1166" y="1"/>
                    <a:pt x="10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72"/>
            <p:cNvSpPr/>
            <p:nvPr/>
          </p:nvSpPr>
          <p:spPr>
            <a:xfrm>
              <a:off x="-33286325" y="3962125"/>
              <a:ext cx="96125" cy="205600"/>
            </a:xfrm>
            <a:custGeom>
              <a:avLst/>
              <a:gdLst/>
              <a:ahLst/>
              <a:cxnLst/>
              <a:rect l="l" t="t" r="r" b="b"/>
              <a:pathLst>
                <a:path w="3845" h="8224" extrusionOk="0">
                  <a:moveTo>
                    <a:pt x="379" y="0"/>
                  </a:moveTo>
                  <a:cubicBezTo>
                    <a:pt x="158" y="0"/>
                    <a:pt x="1" y="127"/>
                    <a:pt x="1" y="347"/>
                  </a:cubicBezTo>
                  <a:lnTo>
                    <a:pt x="1" y="7877"/>
                  </a:lnTo>
                  <a:cubicBezTo>
                    <a:pt x="1" y="8066"/>
                    <a:pt x="158" y="8223"/>
                    <a:pt x="347" y="8223"/>
                  </a:cubicBezTo>
                  <a:lnTo>
                    <a:pt x="3844" y="8223"/>
                  </a:lnTo>
                  <a:lnTo>
                    <a:pt x="3718" y="8066"/>
                  </a:lnTo>
                  <a:cubicBezTo>
                    <a:pt x="3435" y="7719"/>
                    <a:pt x="3277" y="7278"/>
                    <a:pt x="3246" y="6837"/>
                  </a:cubicBezTo>
                  <a:lnTo>
                    <a:pt x="2458" y="6837"/>
                  </a:lnTo>
                  <a:cubicBezTo>
                    <a:pt x="1891" y="6837"/>
                    <a:pt x="1419" y="6364"/>
                    <a:pt x="1419" y="5829"/>
                  </a:cubicBezTo>
                  <a:lnTo>
                    <a:pt x="141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72"/>
            <p:cNvSpPr/>
            <p:nvPr/>
          </p:nvSpPr>
          <p:spPr>
            <a:xfrm>
              <a:off x="-33235125" y="3944800"/>
              <a:ext cx="189050" cy="171725"/>
            </a:xfrm>
            <a:custGeom>
              <a:avLst/>
              <a:gdLst/>
              <a:ahLst/>
              <a:cxnLst/>
              <a:rect l="l" t="t" r="r" b="b"/>
              <a:pathLst>
                <a:path w="7562" h="6869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6522"/>
                  </a:lnTo>
                  <a:cubicBezTo>
                    <a:pt x="1" y="6711"/>
                    <a:pt x="158" y="6868"/>
                    <a:pt x="379" y="6868"/>
                  </a:cubicBezTo>
                  <a:lnTo>
                    <a:pt x="1198" y="6868"/>
                  </a:lnTo>
                  <a:cubicBezTo>
                    <a:pt x="1261" y="6427"/>
                    <a:pt x="1513" y="5986"/>
                    <a:pt x="1828" y="5640"/>
                  </a:cubicBezTo>
                  <a:lnTo>
                    <a:pt x="2742" y="4726"/>
                  </a:lnTo>
                  <a:lnTo>
                    <a:pt x="2742" y="2584"/>
                  </a:lnTo>
                  <a:cubicBezTo>
                    <a:pt x="2742" y="1891"/>
                    <a:pt x="3277" y="1387"/>
                    <a:pt x="3907" y="1387"/>
                  </a:cubicBezTo>
                  <a:cubicBezTo>
                    <a:pt x="4537" y="1387"/>
                    <a:pt x="5105" y="1922"/>
                    <a:pt x="5105" y="2584"/>
                  </a:cubicBezTo>
                  <a:lnTo>
                    <a:pt x="5105" y="2836"/>
                  </a:lnTo>
                  <a:cubicBezTo>
                    <a:pt x="5262" y="2773"/>
                    <a:pt x="5420" y="2710"/>
                    <a:pt x="5609" y="2710"/>
                  </a:cubicBezTo>
                  <a:cubicBezTo>
                    <a:pt x="6270" y="2710"/>
                    <a:pt x="6774" y="3277"/>
                    <a:pt x="6774" y="3907"/>
                  </a:cubicBezTo>
                  <a:lnTo>
                    <a:pt x="6774" y="4191"/>
                  </a:lnTo>
                  <a:cubicBezTo>
                    <a:pt x="7058" y="4159"/>
                    <a:pt x="7215" y="4096"/>
                    <a:pt x="7404" y="4096"/>
                  </a:cubicBezTo>
                  <a:cubicBezTo>
                    <a:pt x="7499" y="4096"/>
                    <a:pt x="7530" y="4096"/>
                    <a:pt x="7562" y="4159"/>
                  </a:cubicBezTo>
                  <a:lnTo>
                    <a:pt x="7562" y="347"/>
                  </a:lnTo>
                  <a:cubicBezTo>
                    <a:pt x="7562" y="158"/>
                    <a:pt x="7404" y="0"/>
                    <a:pt x="7215" y="0"/>
                  </a:cubicBezTo>
                  <a:lnTo>
                    <a:pt x="5168" y="0"/>
                  </a:lnTo>
                  <a:cubicBezTo>
                    <a:pt x="4600" y="0"/>
                    <a:pt x="4096" y="284"/>
                    <a:pt x="3781" y="725"/>
                  </a:cubicBezTo>
                  <a:cubicBezTo>
                    <a:pt x="3466" y="284"/>
                    <a:pt x="2994" y="0"/>
                    <a:pt x="239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51" name="Google Shape;6651;p72"/>
          <p:cNvGrpSpPr/>
          <p:nvPr/>
        </p:nvGrpSpPr>
        <p:grpSpPr>
          <a:xfrm>
            <a:off x="2631470" y="2881529"/>
            <a:ext cx="353645" cy="356527"/>
            <a:chOff x="-31452725" y="3191825"/>
            <a:chExt cx="291450" cy="293825"/>
          </a:xfrm>
        </p:grpSpPr>
        <p:sp>
          <p:nvSpPr>
            <p:cNvPr id="6652" name="Google Shape;6652;p72"/>
            <p:cNvSpPr/>
            <p:nvPr/>
          </p:nvSpPr>
          <p:spPr>
            <a:xfrm>
              <a:off x="-31314900" y="3278475"/>
              <a:ext cx="103200" cy="18125"/>
            </a:xfrm>
            <a:custGeom>
              <a:avLst/>
              <a:gdLst/>
              <a:ahLst/>
              <a:cxnLst/>
              <a:rect l="l" t="t" r="r" b="b"/>
              <a:pathLst>
                <a:path w="4128" h="725" extrusionOk="0">
                  <a:moveTo>
                    <a:pt x="1" y="0"/>
                  </a:moveTo>
                  <a:lnTo>
                    <a:pt x="1" y="725"/>
                  </a:lnTo>
                  <a:lnTo>
                    <a:pt x="4128" y="725"/>
                  </a:lnTo>
                  <a:lnTo>
                    <a:pt x="412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72"/>
            <p:cNvSpPr/>
            <p:nvPr/>
          </p:nvSpPr>
          <p:spPr>
            <a:xfrm>
              <a:off x="-31367675" y="3227275"/>
              <a:ext cx="206400" cy="221350"/>
            </a:xfrm>
            <a:custGeom>
              <a:avLst/>
              <a:gdLst/>
              <a:ahLst/>
              <a:cxnLst/>
              <a:rect l="l" t="t" r="r" b="b"/>
              <a:pathLst>
                <a:path w="8256" h="8854" extrusionOk="0">
                  <a:moveTo>
                    <a:pt x="6554" y="1387"/>
                  </a:moveTo>
                  <a:cubicBezTo>
                    <a:pt x="6743" y="1387"/>
                    <a:pt x="6901" y="1544"/>
                    <a:pt x="6901" y="1733"/>
                  </a:cubicBezTo>
                  <a:lnTo>
                    <a:pt x="6901" y="3119"/>
                  </a:lnTo>
                  <a:cubicBezTo>
                    <a:pt x="6901" y="3309"/>
                    <a:pt x="6743" y="3466"/>
                    <a:pt x="6554" y="3466"/>
                  </a:cubicBezTo>
                  <a:lnTo>
                    <a:pt x="1734" y="3466"/>
                  </a:lnTo>
                  <a:cubicBezTo>
                    <a:pt x="1545" y="3466"/>
                    <a:pt x="1387" y="3309"/>
                    <a:pt x="1387" y="3119"/>
                  </a:cubicBezTo>
                  <a:lnTo>
                    <a:pt x="1387" y="1733"/>
                  </a:lnTo>
                  <a:cubicBezTo>
                    <a:pt x="1387" y="1544"/>
                    <a:pt x="1545" y="1387"/>
                    <a:pt x="1734" y="1387"/>
                  </a:cubicBezTo>
                  <a:close/>
                  <a:moveTo>
                    <a:pt x="2427" y="4096"/>
                  </a:moveTo>
                  <a:cubicBezTo>
                    <a:pt x="2616" y="4096"/>
                    <a:pt x="2773" y="4254"/>
                    <a:pt x="2773" y="4443"/>
                  </a:cubicBezTo>
                  <a:cubicBezTo>
                    <a:pt x="2773" y="4663"/>
                    <a:pt x="2616" y="4821"/>
                    <a:pt x="2427" y="4821"/>
                  </a:cubicBezTo>
                  <a:lnTo>
                    <a:pt x="1734" y="4821"/>
                  </a:lnTo>
                  <a:cubicBezTo>
                    <a:pt x="1545" y="4821"/>
                    <a:pt x="1387" y="4663"/>
                    <a:pt x="1387" y="4443"/>
                  </a:cubicBezTo>
                  <a:cubicBezTo>
                    <a:pt x="1387" y="4254"/>
                    <a:pt x="1545" y="4096"/>
                    <a:pt x="1734" y="4096"/>
                  </a:cubicBezTo>
                  <a:close/>
                  <a:moveTo>
                    <a:pt x="4475" y="4096"/>
                  </a:moveTo>
                  <a:cubicBezTo>
                    <a:pt x="4664" y="4096"/>
                    <a:pt x="4821" y="4254"/>
                    <a:pt x="4821" y="4443"/>
                  </a:cubicBezTo>
                  <a:cubicBezTo>
                    <a:pt x="4821" y="4663"/>
                    <a:pt x="4664" y="4821"/>
                    <a:pt x="4475" y="4821"/>
                  </a:cubicBezTo>
                  <a:lnTo>
                    <a:pt x="3782" y="4821"/>
                  </a:lnTo>
                  <a:cubicBezTo>
                    <a:pt x="3593" y="4821"/>
                    <a:pt x="3435" y="4663"/>
                    <a:pt x="3435" y="4443"/>
                  </a:cubicBezTo>
                  <a:cubicBezTo>
                    <a:pt x="3435" y="4254"/>
                    <a:pt x="3593" y="4096"/>
                    <a:pt x="3782" y="4096"/>
                  </a:cubicBezTo>
                  <a:close/>
                  <a:moveTo>
                    <a:pt x="6554" y="4096"/>
                  </a:moveTo>
                  <a:cubicBezTo>
                    <a:pt x="6743" y="4096"/>
                    <a:pt x="6901" y="4254"/>
                    <a:pt x="6901" y="4443"/>
                  </a:cubicBezTo>
                  <a:cubicBezTo>
                    <a:pt x="6901" y="4663"/>
                    <a:pt x="6743" y="4821"/>
                    <a:pt x="6554" y="4821"/>
                  </a:cubicBezTo>
                  <a:lnTo>
                    <a:pt x="5892" y="4821"/>
                  </a:lnTo>
                  <a:cubicBezTo>
                    <a:pt x="5672" y="4821"/>
                    <a:pt x="5514" y="4663"/>
                    <a:pt x="5514" y="4443"/>
                  </a:cubicBezTo>
                  <a:cubicBezTo>
                    <a:pt x="5514" y="4254"/>
                    <a:pt x="5672" y="4096"/>
                    <a:pt x="5892" y="4096"/>
                  </a:cubicBezTo>
                  <a:close/>
                  <a:moveTo>
                    <a:pt x="2427" y="5482"/>
                  </a:moveTo>
                  <a:cubicBezTo>
                    <a:pt x="2616" y="5482"/>
                    <a:pt x="2773" y="5640"/>
                    <a:pt x="2773" y="5829"/>
                  </a:cubicBezTo>
                  <a:cubicBezTo>
                    <a:pt x="2773" y="6018"/>
                    <a:pt x="2616" y="6175"/>
                    <a:pt x="2427" y="6175"/>
                  </a:cubicBezTo>
                  <a:lnTo>
                    <a:pt x="1734" y="6175"/>
                  </a:lnTo>
                  <a:cubicBezTo>
                    <a:pt x="1545" y="6175"/>
                    <a:pt x="1387" y="6018"/>
                    <a:pt x="1387" y="5829"/>
                  </a:cubicBezTo>
                  <a:cubicBezTo>
                    <a:pt x="1387" y="5640"/>
                    <a:pt x="1545" y="5482"/>
                    <a:pt x="1734" y="5482"/>
                  </a:cubicBezTo>
                  <a:close/>
                  <a:moveTo>
                    <a:pt x="4475" y="5482"/>
                  </a:moveTo>
                  <a:cubicBezTo>
                    <a:pt x="4664" y="5482"/>
                    <a:pt x="4821" y="5640"/>
                    <a:pt x="4821" y="5829"/>
                  </a:cubicBezTo>
                  <a:cubicBezTo>
                    <a:pt x="4821" y="6018"/>
                    <a:pt x="4664" y="6175"/>
                    <a:pt x="4475" y="6175"/>
                  </a:cubicBezTo>
                  <a:lnTo>
                    <a:pt x="3782" y="6175"/>
                  </a:lnTo>
                  <a:cubicBezTo>
                    <a:pt x="3593" y="6175"/>
                    <a:pt x="3435" y="6018"/>
                    <a:pt x="3435" y="5829"/>
                  </a:cubicBezTo>
                  <a:cubicBezTo>
                    <a:pt x="3435" y="5640"/>
                    <a:pt x="3593" y="5482"/>
                    <a:pt x="3782" y="5482"/>
                  </a:cubicBezTo>
                  <a:close/>
                  <a:moveTo>
                    <a:pt x="6554" y="5482"/>
                  </a:moveTo>
                  <a:cubicBezTo>
                    <a:pt x="6743" y="5482"/>
                    <a:pt x="6901" y="5640"/>
                    <a:pt x="6901" y="5829"/>
                  </a:cubicBezTo>
                  <a:cubicBezTo>
                    <a:pt x="6901" y="6018"/>
                    <a:pt x="6743" y="6175"/>
                    <a:pt x="6554" y="6175"/>
                  </a:cubicBezTo>
                  <a:lnTo>
                    <a:pt x="5892" y="6175"/>
                  </a:lnTo>
                  <a:cubicBezTo>
                    <a:pt x="5672" y="6175"/>
                    <a:pt x="5514" y="6018"/>
                    <a:pt x="5514" y="5829"/>
                  </a:cubicBezTo>
                  <a:cubicBezTo>
                    <a:pt x="5514" y="5640"/>
                    <a:pt x="5672" y="5482"/>
                    <a:pt x="5892" y="5482"/>
                  </a:cubicBezTo>
                  <a:close/>
                  <a:moveTo>
                    <a:pt x="2427" y="6869"/>
                  </a:moveTo>
                  <a:cubicBezTo>
                    <a:pt x="2616" y="6869"/>
                    <a:pt x="2773" y="7026"/>
                    <a:pt x="2773" y="7215"/>
                  </a:cubicBezTo>
                  <a:cubicBezTo>
                    <a:pt x="2773" y="7404"/>
                    <a:pt x="2616" y="7562"/>
                    <a:pt x="2427" y="7562"/>
                  </a:cubicBezTo>
                  <a:lnTo>
                    <a:pt x="1734" y="7562"/>
                  </a:lnTo>
                  <a:cubicBezTo>
                    <a:pt x="1545" y="7562"/>
                    <a:pt x="1387" y="7404"/>
                    <a:pt x="1387" y="7215"/>
                  </a:cubicBezTo>
                  <a:cubicBezTo>
                    <a:pt x="1387" y="7026"/>
                    <a:pt x="1545" y="6869"/>
                    <a:pt x="1734" y="6869"/>
                  </a:cubicBezTo>
                  <a:close/>
                  <a:moveTo>
                    <a:pt x="4475" y="6869"/>
                  </a:moveTo>
                  <a:cubicBezTo>
                    <a:pt x="4664" y="6869"/>
                    <a:pt x="4821" y="7026"/>
                    <a:pt x="4821" y="7215"/>
                  </a:cubicBezTo>
                  <a:cubicBezTo>
                    <a:pt x="4821" y="7404"/>
                    <a:pt x="4664" y="7562"/>
                    <a:pt x="4475" y="7562"/>
                  </a:cubicBezTo>
                  <a:lnTo>
                    <a:pt x="3782" y="7562"/>
                  </a:lnTo>
                  <a:cubicBezTo>
                    <a:pt x="3593" y="7562"/>
                    <a:pt x="3435" y="7404"/>
                    <a:pt x="3435" y="7215"/>
                  </a:cubicBezTo>
                  <a:cubicBezTo>
                    <a:pt x="3435" y="7026"/>
                    <a:pt x="3593" y="6869"/>
                    <a:pt x="3782" y="6869"/>
                  </a:cubicBezTo>
                  <a:close/>
                  <a:moveTo>
                    <a:pt x="6554" y="6869"/>
                  </a:moveTo>
                  <a:cubicBezTo>
                    <a:pt x="6743" y="6869"/>
                    <a:pt x="6901" y="7026"/>
                    <a:pt x="6901" y="7215"/>
                  </a:cubicBezTo>
                  <a:cubicBezTo>
                    <a:pt x="6901" y="7404"/>
                    <a:pt x="6743" y="7562"/>
                    <a:pt x="6554" y="7562"/>
                  </a:cubicBezTo>
                  <a:lnTo>
                    <a:pt x="5892" y="7562"/>
                  </a:lnTo>
                  <a:cubicBezTo>
                    <a:pt x="5672" y="7562"/>
                    <a:pt x="5514" y="7404"/>
                    <a:pt x="5514" y="7215"/>
                  </a:cubicBezTo>
                  <a:cubicBezTo>
                    <a:pt x="5514" y="7026"/>
                    <a:pt x="5672" y="6869"/>
                    <a:pt x="5892" y="6869"/>
                  </a:cubicBezTo>
                  <a:close/>
                  <a:moveTo>
                    <a:pt x="694" y="1"/>
                  </a:moveTo>
                  <a:lnTo>
                    <a:pt x="694" y="95"/>
                  </a:lnTo>
                  <a:cubicBezTo>
                    <a:pt x="694" y="631"/>
                    <a:pt x="442" y="1198"/>
                    <a:pt x="64" y="1576"/>
                  </a:cubicBezTo>
                  <a:lnTo>
                    <a:pt x="1" y="1607"/>
                  </a:lnTo>
                  <a:lnTo>
                    <a:pt x="1" y="5860"/>
                  </a:lnTo>
                  <a:lnTo>
                    <a:pt x="64" y="5923"/>
                  </a:lnTo>
                  <a:cubicBezTo>
                    <a:pt x="442" y="6301"/>
                    <a:pt x="694" y="6869"/>
                    <a:pt x="694" y="7404"/>
                  </a:cubicBezTo>
                  <a:cubicBezTo>
                    <a:pt x="694" y="7971"/>
                    <a:pt x="442" y="8475"/>
                    <a:pt x="95" y="8853"/>
                  </a:cubicBezTo>
                  <a:lnTo>
                    <a:pt x="7184" y="8853"/>
                  </a:lnTo>
                  <a:cubicBezTo>
                    <a:pt x="7720" y="8853"/>
                    <a:pt x="8192" y="8381"/>
                    <a:pt x="8192" y="7845"/>
                  </a:cubicBezTo>
                  <a:lnTo>
                    <a:pt x="8192" y="946"/>
                  </a:lnTo>
                  <a:cubicBezTo>
                    <a:pt x="8255" y="473"/>
                    <a:pt x="7814" y="1"/>
                    <a:pt x="721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72"/>
            <p:cNvSpPr/>
            <p:nvPr/>
          </p:nvSpPr>
          <p:spPr>
            <a:xfrm>
              <a:off x="-31452725" y="3191825"/>
              <a:ext cx="86650" cy="259150"/>
            </a:xfrm>
            <a:custGeom>
              <a:avLst/>
              <a:gdLst/>
              <a:ahLst/>
              <a:cxnLst/>
              <a:rect l="l" t="t" r="r" b="b"/>
              <a:pathLst>
                <a:path w="3466" h="10366" extrusionOk="0">
                  <a:moveTo>
                    <a:pt x="1450" y="1"/>
                  </a:moveTo>
                  <a:cubicBezTo>
                    <a:pt x="662" y="1"/>
                    <a:pt x="0" y="662"/>
                    <a:pt x="0" y="1450"/>
                  </a:cubicBezTo>
                  <a:cubicBezTo>
                    <a:pt x="0" y="1860"/>
                    <a:pt x="158" y="2206"/>
                    <a:pt x="410" y="2490"/>
                  </a:cubicBezTo>
                  <a:lnTo>
                    <a:pt x="694" y="2773"/>
                  </a:lnTo>
                  <a:lnTo>
                    <a:pt x="694" y="7593"/>
                  </a:lnTo>
                  <a:lnTo>
                    <a:pt x="410" y="7877"/>
                  </a:lnTo>
                  <a:cubicBezTo>
                    <a:pt x="158" y="8161"/>
                    <a:pt x="0" y="8507"/>
                    <a:pt x="0" y="8917"/>
                  </a:cubicBezTo>
                  <a:cubicBezTo>
                    <a:pt x="0" y="9704"/>
                    <a:pt x="662" y="10366"/>
                    <a:pt x="1450" y="10366"/>
                  </a:cubicBezTo>
                  <a:lnTo>
                    <a:pt x="1985" y="10366"/>
                  </a:lnTo>
                  <a:cubicBezTo>
                    <a:pt x="2773" y="10366"/>
                    <a:pt x="3466" y="9704"/>
                    <a:pt x="3466" y="8917"/>
                  </a:cubicBezTo>
                  <a:cubicBezTo>
                    <a:pt x="3466" y="8507"/>
                    <a:pt x="3308" y="8161"/>
                    <a:pt x="3025" y="7877"/>
                  </a:cubicBezTo>
                  <a:lnTo>
                    <a:pt x="2741" y="7593"/>
                  </a:lnTo>
                  <a:lnTo>
                    <a:pt x="2741" y="2773"/>
                  </a:lnTo>
                  <a:lnTo>
                    <a:pt x="3025" y="2490"/>
                  </a:lnTo>
                  <a:cubicBezTo>
                    <a:pt x="3308" y="2206"/>
                    <a:pt x="3466" y="1860"/>
                    <a:pt x="3466" y="1450"/>
                  </a:cubicBezTo>
                  <a:cubicBezTo>
                    <a:pt x="3466" y="662"/>
                    <a:pt x="2773" y="1"/>
                    <a:pt x="198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72"/>
            <p:cNvSpPr/>
            <p:nvPr/>
          </p:nvSpPr>
          <p:spPr>
            <a:xfrm>
              <a:off x="-31409400" y="3468275"/>
              <a:ext cx="92950" cy="17375"/>
            </a:xfrm>
            <a:custGeom>
              <a:avLst/>
              <a:gdLst/>
              <a:ahLst/>
              <a:cxnLst/>
              <a:rect l="l" t="t" r="r" b="b"/>
              <a:pathLst>
                <a:path w="3718" h="695" extrusionOk="0">
                  <a:moveTo>
                    <a:pt x="0" y="1"/>
                  </a:moveTo>
                  <a:cubicBezTo>
                    <a:pt x="0" y="379"/>
                    <a:pt x="315" y="694"/>
                    <a:pt x="662" y="694"/>
                  </a:cubicBezTo>
                  <a:lnTo>
                    <a:pt x="3056" y="694"/>
                  </a:lnTo>
                  <a:cubicBezTo>
                    <a:pt x="3466" y="694"/>
                    <a:pt x="3718" y="379"/>
                    <a:pt x="37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56" name="Google Shape;6656;p72"/>
          <p:cNvGrpSpPr/>
          <p:nvPr/>
        </p:nvGrpSpPr>
        <p:grpSpPr>
          <a:xfrm>
            <a:off x="2631000" y="3353144"/>
            <a:ext cx="354586" cy="354586"/>
            <a:chOff x="-31452725" y="3551775"/>
            <a:chExt cx="292225" cy="292225"/>
          </a:xfrm>
        </p:grpSpPr>
        <p:sp>
          <p:nvSpPr>
            <p:cNvPr id="6657" name="Google Shape;6657;p72"/>
            <p:cNvSpPr/>
            <p:nvPr/>
          </p:nvSpPr>
          <p:spPr>
            <a:xfrm>
              <a:off x="-31452725" y="3756550"/>
              <a:ext cx="155175" cy="34675"/>
            </a:xfrm>
            <a:custGeom>
              <a:avLst/>
              <a:gdLst/>
              <a:ahLst/>
              <a:cxnLst/>
              <a:rect l="l" t="t" r="r" b="b"/>
              <a:pathLst>
                <a:path w="6207" h="1387" extrusionOk="0">
                  <a:moveTo>
                    <a:pt x="32" y="1"/>
                  </a:moveTo>
                  <a:lnTo>
                    <a:pt x="32" y="1040"/>
                  </a:lnTo>
                  <a:cubicBezTo>
                    <a:pt x="0" y="1292"/>
                    <a:pt x="158" y="1387"/>
                    <a:pt x="347" y="1387"/>
                  </a:cubicBezTo>
                  <a:lnTo>
                    <a:pt x="6207" y="1387"/>
                  </a:lnTo>
                  <a:lnTo>
                    <a:pt x="620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72"/>
            <p:cNvSpPr/>
            <p:nvPr/>
          </p:nvSpPr>
          <p:spPr>
            <a:xfrm>
              <a:off x="-31452725" y="3551775"/>
              <a:ext cx="183525" cy="188275"/>
            </a:xfrm>
            <a:custGeom>
              <a:avLst/>
              <a:gdLst/>
              <a:ahLst/>
              <a:cxnLst/>
              <a:rect l="l" t="t" r="r" b="b"/>
              <a:pathLst>
                <a:path w="7341" h="7531" extrusionOk="0">
                  <a:moveTo>
                    <a:pt x="4474" y="0"/>
                  </a:moveTo>
                  <a:cubicBezTo>
                    <a:pt x="3939" y="0"/>
                    <a:pt x="3466" y="473"/>
                    <a:pt x="3466" y="1040"/>
                  </a:cubicBezTo>
                  <a:cubicBezTo>
                    <a:pt x="3466" y="1576"/>
                    <a:pt x="3939" y="2080"/>
                    <a:pt x="4474" y="2080"/>
                  </a:cubicBezTo>
                  <a:cubicBezTo>
                    <a:pt x="4600" y="2080"/>
                    <a:pt x="4726" y="2017"/>
                    <a:pt x="4852" y="1985"/>
                  </a:cubicBezTo>
                  <a:lnTo>
                    <a:pt x="4852" y="2773"/>
                  </a:lnTo>
                  <a:lnTo>
                    <a:pt x="2741" y="2773"/>
                  </a:lnTo>
                  <a:cubicBezTo>
                    <a:pt x="1261" y="2773"/>
                    <a:pt x="0" y="4002"/>
                    <a:pt x="0" y="5482"/>
                  </a:cubicBezTo>
                  <a:lnTo>
                    <a:pt x="0" y="7530"/>
                  </a:lnTo>
                  <a:lnTo>
                    <a:pt x="6175" y="7530"/>
                  </a:lnTo>
                  <a:lnTo>
                    <a:pt x="6175" y="5167"/>
                  </a:lnTo>
                  <a:cubicBezTo>
                    <a:pt x="6175" y="4191"/>
                    <a:pt x="6648" y="3372"/>
                    <a:pt x="7341" y="2773"/>
                  </a:cubicBezTo>
                  <a:lnTo>
                    <a:pt x="5514" y="2773"/>
                  </a:lnTo>
                  <a:lnTo>
                    <a:pt x="5514" y="1040"/>
                  </a:lnTo>
                  <a:cubicBezTo>
                    <a:pt x="5514" y="505"/>
                    <a:pt x="5041" y="0"/>
                    <a:pt x="447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72"/>
            <p:cNvSpPr/>
            <p:nvPr/>
          </p:nvSpPr>
          <p:spPr>
            <a:xfrm>
              <a:off x="-31366100" y="3808550"/>
              <a:ext cx="52025" cy="35450"/>
            </a:xfrm>
            <a:custGeom>
              <a:avLst/>
              <a:gdLst/>
              <a:ahLst/>
              <a:cxnLst/>
              <a:rect l="l" t="t" r="r" b="b"/>
              <a:pathLst>
                <a:path w="2081" h="1418" extrusionOk="0">
                  <a:moveTo>
                    <a:pt x="32" y="0"/>
                  </a:moveTo>
                  <a:lnTo>
                    <a:pt x="32" y="1040"/>
                  </a:lnTo>
                  <a:lnTo>
                    <a:pt x="1" y="1040"/>
                  </a:lnTo>
                  <a:cubicBezTo>
                    <a:pt x="1" y="1260"/>
                    <a:pt x="159" y="1418"/>
                    <a:pt x="348" y="1418"/>
                  </a:cubicBezTo>
                  <a:lnTo>
                    <a:pt x="1734" y="1418"/>
                  </a:lnTo>
                  <a:cubicBezTo>
                    <a:pt x="1923" y="1418"/>
                    <a:pt x="2080" y="1260"/>
                    <a:pt x="2080" y="1040"/>
                  </a:cubicBezTo>
                  <a:lnTo>
                    <a:pt x="208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72"/>
            <p:cNvSpPr/>
            <p:nvPr/>
          </p:nvSpPr>
          <p:spPr>
            <a:xfrm>
              <a:off x="-31281025" y="3621075"/>
              <a:ext cx="120525" cy="171725"/>
            </a:xfrm>
            <a:custGeom>
              <a:avLst/>
              <a:gdLst/>
              <a:ahLst/>
              <a:cxnLst/>
              <a:rect l="l" t="t" r="r" b="b"/>
              <a:pathLst>
                <a:path w="4821" h="6869" extrusionOk="0">
                  <a:moveTo>
                    <a:pt x="3435" y="2017"/>
                  </a:moveTo>
                  <a:cubicBezTo>
                    <a:pt x="3624" y="2017"/>
                    <a:pt x="3781" y="2175"/>
                    <a:pt x="3781" y="2364"/>
                  </a:cubicBezTo>
                  <a:cubicBezTo>
                    <a:pt x="3750" y="2553"/>
                    <a:pt x="3592" y="2710"/>
                    <a:pt x="3435" y="2710"/>
                  </a:cubicBezTo>
                  <a:lnTo>
                    <a:pt x="1387" y="2710"/>
                  </a:lnTo>
                  <a:cubicBezTo>
                    <a:pt x="1198" y="2710"/>
                    <a:pt x="1040" y="2553"/>
                    <a:pt x="1040" y="2364"/>
                  </a:cubicBezTo>
                  <a:cubicBezTo>
                    <a:pt x="1040" y="2175"/>
                    <a:pt x="1198" y="2017"/>
                    <a:pt x="1387" y="2017"/>
                  </a:cubicBezTo>
                  <a:close/>
                  <a:moveTo>
                    <a:pt x="3088" y="4128"/>
                  </a:moveTo>
                  <a:cubicBezTo>
                    <a:pt x="3466" y="4128"/>
                    <a:pt x="3750" y="4443"/>
                    <a:pt x="3750" y="4821"/>
                  </a:cubicBezTo>
                  <a:cubicBezTo>
                    <a:pt x="3750" y="5168"/>
                    <a:pt x="3466" y="5483"/>
                    <a:pt x="3088" y="5483"/>
                  </a:cubicBezTo>
                  <a:lnTo>
                    <a:pt x="1702" y="5483"/>
                  </a:lnTo>
                  <a:cubicBezTo>
                    <a:pt x="1324" y="5483"/>
                    <a:pt x="1040" y="5168"/>
                    <a:pt x="1040" y="4821"/>
                  </a:cubicBezTo>
                  <a:cubicBezTo>
                    <a:pt x="1040" y="4412"/>
                    <a:pt x="1355" y="4128"/>
                    <a:pt x="1702" y="4128"/>
                  </a:cubicBezTo>
                  <a:close/>
                  <a:moveTo>
                    <a:pt x="2426" y="1"/>
                  </a:moveTo>
                  <a:cubicBezTo>
                    <a:pt x="1072" y="1"/>
                    <a:pt x="1" y="1072"/>
                    <a:pt x="1" y="2395"/>
                  </a:cubicBezTo>
                  <a:lnTo>
                    <a:pt x="1" y="6869"/>
                  </a:lnTo>
                  <a:lnTo>
                    <a:pt x="4474" y="6869"/>
                  </a:lnTo>
                  <a:cubicBezTo>
                    <a:pt x="4663" y="6869"/>
                    <a:pt x="4821" y="6711"/>
                    <a:pt x="4821" y="6491"/>
                  </a:cubicBezTo>
                  <a:lnTo>
                    <a:pt x="4821" y="2395"/>
                  </a:lnTo>
                  <a:cubicBezTo>
                    <a:pt x="4789" y="1072"/>
                    <a:pt x="3718" y="1"/>
                    <a:pt x="242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61" name="Google Shape;6661;p72"/>
          <p:cNvGrpSpPr/>
          <p:nvPr/>
        </p:nvGrpSpPr>
        <p:grpSpPr>
          <a:xfrm>
            <a:off x="2629559" y="3817129"/>
            <a:ext cx="357468" cy="356497"/>
            <a:chOff x="-31455100" y="3909350"/>
            <a:chExt cx="294600" cy="293800"/>
          </a:xfrm>
        </p:grpSpPr>
        <p:sp>
          <p:nvSpPr>
            <p:cNvPr id="6662" name="Google Shape;6662;p72"/>
            <p:cNvSpPr/>
            <p:nvPr/>
          </p:nvSpPr>
          <p:spPr>
            <a:xfrm>
              <a:off x="-31455100" y="3909350"/>
              <a:ext cx="294600" cy="293800"/>
            </a:xfrm>
            <a:custGeom>
              <a:avLst/>
              <a:gdLst/>
              <a:ahLst/>
              <a:cxnLst/>
              <a:rect l="l" t="t" r="r" b="b"/>
              <a:pathLst>
                <a:path w="11784" h="11752" extrusionOk="0">
                  <a:moveTo>
                    <a:pt x="5199" y="1"/>
                  </a:moveTo>
                  <a:cubicBezTo>
                    <a:pt x="5042" y="1"/>
                    <a:pt x="4916" y="127"/>
                    <a:pt x="4884" y="284"/>
                  </a:cubicBezTo>
                  <a:lnTo>
                    <a:pt x="4727" y="883"/>
                  </a:lnTo>
                  <a:cubicBezTo>
                    <a:pt x="4191" y="977"/>
                    <a:pt x="3655" y="1229"/>
                    <a:pt x="3151" y="1513"/>
                  </a:cubicBezTo>
                  <a:lnTo>
                    <a:pt x="2647" y="1229"/>
                  </a:lnTo>
                  <a:cubicBezTo>
                    <a:pt x="2599" y="1205"/>
                    <a:pt x="2542" y="1195"/>
                    <a:pt x="2482" y="1195"/>
                  </a:cubicBezTo>
                  <a:cubicBezTo>
                    <a:pt x="2386" y="1195"/>
                    <a:pt x="2284" y="1222"/>
                    <a:pt x="2206" y="1261"/>
                  </a:cubicBezTo>
                  <a:lnTo>
                    <a:pt x="1261" y="2206"/>
                  </a:lnTo>
                  <a:cubicBezTo>
                    <a:pt x="1135" y="2332"/>
                    <a:pt x="1135" y="2490"/>
                    <a:pt x="1230" y="2647"/>
                  </a:cubicBezTo>
                  <a:lnTo>
                    <a:pt x="1513" y="3151"/>
                  </a:lnTo>
                  <a:cubicBezTo>
                    <a:pt x="1198" y="3624"/>
                    <a:pt x="978" y="4191"/>
                    <a:pt x="883" y="4726"/>
                  </a:cubicBezTo>
                  <a:lnTo>
                    <a:pt x="284" y="4884"/>
                  </a:lnTo>
                  <a:cubicBezTo>
                    <a:pt x="127" y="4947"/>
                    <a:pt x="1" y="5041"/>
                    <a:pt x="1" y="5199"/>
                  </a:cubicBezTo>
                  <a:lnTo>
                    <a:pt x="1" y="6585"/>
                  </a:lnTo>
                  <a:cubicBezTo>
                    <a:pt x="1" y="6743"/>
                    <a:pt x="127" y="6869"/>
                    <a:pt x="284" y="6900"/>
                  </a:cubicBezTo>
                  <a:lnTo>
                    <a:pt x="883" y="7058"/>
                  </a:lnTo>
                  <a:cubicBezTo>
                    <a:pt x="946" y="7404"/>
                    <a:pt x="1072" y="7782"/>
                    <a:pt x="1230" y="8129"/>
                  </a:cubicBezTo>
                  <a:cubicBezTo>
                    <a:pt x="1504" y="7854"/>
                    <a:pt x="2843" y="6486"/>
                    <a:pt x="2841" y="6486"/>
                  </a:cubicBezTo>
                  <a:lnTo>
                    <a:pt x="2841" y="6486"/>
                  </a:lnTo>
                  <a:cubicBezTo>
                    <a:pt x="2841" y="6486"/>
                    <a:pt x="2839" y="6488"/>
                    <a:pt x="2836" y="6491"/>
                  </a:cubicBezTo>
                  <a:cubicBezTo>
                    <a:pt x="2836" y="6459"/>
                    <a:pt x="2805" y="6050"/>
                    <a:pt x="2805" y="5955"/>
                  </a:cubicBezTo>
                  <a:cubicBezTo>
                    <a:pt x="2773" y="4222"/>
                    <a:pt x="4191" y="2836"/>
                    <a:pt x="5861" y="2836"/>
                  </a:cubicBezTo>
                  <a:cubicBezTo>
                    <a:pt x="7562" y="2836"/>
                    <a:pt x="8948" y="4222"/>
                    <a:pt x="8948" y="5924"/>
                  </a:cubicBezTo>
                  <a:cubicBezTo>
                    <a:pt x="8948" y="7499"/>
                    <a:pt x="7751" y="8822"/>
                    <a:pt x="6113" y="8948"/>
                  </a:cubicBezTo>
                  <a:cubicBezTo>
                    <a:pt x="6066" y="8948"/>
                    <a:pt x="5963" y="8956"/>
                    <a:pt x="5821" y="8956"/>
                  </a:cubicBezTo>
                  <a:cubicBezTo>
                    <a:pt x="5680" y="8956"/>
                    <a:pt x="5499" y="8948"/>
                    <a:pt x="5294" y="8917"/>
                  </a:cubicBezTo>
                  <a:lnTo>
                    <a:pt x="3655" y="10523"/>
                  </a:lnTo>
                  <a:cubicBezTo>
                    <a:pt x="4034" y="10681"/>
                    <a:pt x="4349" y="10807"/>
                    <a:pt x="4727" y="10870"/>
                  </a:cubicBezTo>
                  <a:lnTo>
                    <a:pt x="4884" y="11468"/>
                  </a:lnTo>
                  <a:cubicBezTo>
                    <a:pt x="4916" y="11626"/>
                    <a:pt x="5042" y="11752"/>
                    <a:pt x="5199" y="11752"/>
                  </a:cubicBezTo>
                  <a:lnTo>
                    <a:pt x="6585" y="11752"/>
                  </a:lnTo>
                  <a:cubicBezTo>
                    <a:pt x="6743" y="11752"/>
                    <a:pt x="6869" y="11626"/>
                    <a:pt x="6901" y="11468"/>
                  </a:cubicBezTo>
                  <a:lnTo>
                    <a:pt x="7058" y="10870"/>
                  </a:lnTo>
                  <a:cubicBezTo>
                    <a:pt x="7594" y="10775"/>
                    <a:pt x="8129" y="10523"/>
                    <a:pt x="8633" y="10240"/>
                  </a:cubicBezTo>
                  <a:lnTo>
                    <a:pt x="9137" y="10523"/>
                  </a:lnTo>
                  <a:cubicBezTo>
                    <a:pt x="9185" y="10547"/>
                    <a:pt x="9243" y="10558"/>
                    <a:pt x="9302" y="10558"/>
                  </a:cubicBezTo>
                  <a:cubicBezTo>
                    <a:pt x="9399" y="10558"/>
                    <a:pt x="9501" y="10531"/>
                    <a:pt x="9578" y="10492"/>
                  </a:cubicBezTo>
                  <a:lnTo>
                    <a:pt x="10524" y="9547"/>
                  </a:lnTo>
                  <a:cubicBezTo>
                    <a:pt x="10650" y="9421"/>
                    <a:pt x="10650" y="9263"/>
                    <a:pt x="10555" y="9106"/>
                  </a:cubicBezTo>
                  <a:lnTo>
                    <a:pt x="10303" y="8601"/>
                  </a:lnTo>
                  <a:cubicBezTo>
                    <a:pt x="10618" y="8129"/>
                    <a:pt x="10807" y="7562"/>
                    <a:pt x="10933" y="7026"/>
                  </a:cubicBezTo>
                  <a:lnTo>
                    <a:pt x="11500" y="6869"/>
                  </a:lnTo>
                  <a:cubicBezTo>
                    <a:pt x="11658" y="6806"/>
                    <a:pt x="11784" y="6711"/>
                    <a:pt x="11784" y="6554"/>
                  </a:cubicBezTo>
                  <a:lnTo>
                    <a:pt x="11784" y="5167"/>
                  </a:lnTo>
                  <a:cubicBezTo>
                    <a:pt x="11752" y="5041"/>
                    <a:pt x="11658" y="4915"/>
                    <a:pt x="11500" y="4884"/>
                  </a:cubicBezTo>
                  <a:lnTo>
                    <a:pt x="10902" y="4726"/>
                  </a:lnTo>
                  <a:cubicBezTo>
                    <a:pt x="10807" y="4191"/>
                    <a:pt x="10555" y="3687"/>
                    <a:pt x="10272" y="3151"/>
                  </a:cubicBezTo>
                  <a:lnTo>
                    <a:pt x="10555" y="2647"/>
                  </a:lnTo>
                  <a:cubicBezTo>
                    <a:pt x="10650" y="2521"/>
                    <a:pt x="10587" y="2332"/>
                    <a:pt x="10524" y="2206"/>
                  </a:cubicBezTo>
                  <a:lnTo>
                    <a:pt x="9578" y="1261"/>
                  </a:lnTo>
                  <a:cubicBezTo>
                    <a:pt x="9509" y="1209"/>
                    <a:pt x="9430" y="1185"/>
                    <a:pt x="9347" y="1185"/>
                  </a:cubicBezTo>
                  <a:cubicBezTo>
                    <a:pt x="9279" y="1185"/>
                    <a:pt x="9208" y="1201"/>
                    <a:pt x="9137" y="1229"/>
                  </a:cubicBezTo>
                  <a:lnTo>
                    <a:pt x="8633" y="1513"/>
                  </a:lnTo>
                  <a:cubicBezTo>
                    <a:pt x="8161" y="1198"/>
                    <a:pt x="7594" y="977"/>
                    <a:pt x="7058" y="883"/>
                  </a:cubicBezTo>
                  <a:lnTo>
                    <a:pt x="6901" y="284"/>
                  </a:lnTo>
                  <a:cubicBezTo>
                    <a:pt x="6869" y="127"/>
                    <a:pt x="6743" y="1"/>
                    <a:pt x="658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72"/>
            <p:cNvSpPr/>
            <p:nvPr/>
          </p:nvSpPr>
          <p:spPr>
            <a:xfrm>
              <a:off x="-31455100" y="3997350"/>
              <a:ext cx="215050" cy="205025"/>
            </a:xfrm>
            <a:custGeom>
              <a:avLst/>
              <a:gdLst/>
              <a:ahLst/>
              <a:cxnLst/>
              <a:rect l="l" t="t" r="r" b="b"/>
              <a:pathLst>
                <a:path w="8602" h="8201" extrusionOk="0">
                  <a:moveTo>
                    <a:pt x="5939" y="0"/>
                  </a:moveTo>
                  <a:cubicBezTo>
                    <a:pt x="4729" y="0"/>
                    <a:pt x="3750" y="854"/>
                    <a:pt x="3561" y="1963"/>
                  </a:cubicBezTo>
                  <a:cubicBezTo>
                    <a:pt x="3466" y="2404"/>
                    <a:pt x="3498" y="2813"/>
                    <a:pt x="3624" y="3223"/>
                  </a:cubicBezTo>
                  <a:lnTo>
                    <a:pt x="410" y="6468"/>
                  </a:lnTo>
                  <a:cubicBezTo>
                    <a:pt x="1" y="6846"/>
                    <a:pt x="1" y="7507"/>
                    <a:pt x="410" y="7917"/>
                  </a:cubicBezTo>
                  <a:cubicBezTo>
                    <a:pt x="600" y="8106"/>
                    <a:pt x="852" y="8200"/>
                    <a:pt x="1111" y="8200"/>
                  </a:cubicBezTo>
                  <a:cubicBezTo>
                    <a:pt x="1371" y="8200"/>
                    <a:pt x="1639" y="8106"/>
                    <a:pt x="1860" y="7917"/>
                  </a:cubicBezTo>
                  <a:lnTo>
                    <a:pt x="5136" y="4640"/>
                  </a:lnTo>
                  <a:cubicBezTo>
                    <a:pt x="5388" y="4735"/>
                    <a:pt x="5664" y="4782"/>
                    <a:pt x="5947" y="4782"/>
                  </a:cubicBezTo>
                  <a:cubicBezTo>
                    <a:pt x="6231" y="4782"/>
                    <a:pt x="6522" y="4735"/>
                    <a:pt x="6806" y="4640"/>
                  </a:cubicBezTo>
                  <a:cubicBezTo>
                    <a:pt x="7846" y="4294"/>
                    <a:pt x="8602" y="3065"/>
                    <a:pt x="8224" y="1773"/>
                  </a:cubicBezTo>
                  <a:cubicBezTo>
                    <a:pt x="8192" y="1647"/>
                    <a:pt x="8129" y="1553"/>
                    <a:pt x="8003" y="1521"/>
                  </a:cubicBezTo>
                  <a:cubicBezTo>
                    <a:pt x="7972" y="1514"/>
                    <a:pt x="7942" y="1510"/>
                    <a:pt x="7914" y="1510"/>
                  </a:cubicBezTo>
                  <a:cubicBezTo>
                    <a:pt x="7830" y="1510"/>
                    <a:pt x="7759" y="1545"/>
                    <a:pt x="7688" y="1616"/>
                  </a:cubicBezTo>
                  <a:lnTo>
                    <a:pt x="6901" y="2404"/>
                  </a:lnTo>
                  <a:cubicBezTo>
                    <a:pt x="6759" y="2530"/>
                    <a:pt x="6578" y="2593"/>
                    <a:pt x="6400" y="2593"/>
                  </a:cubicBezTo>
                  <a:cubicBezTo>
                    <a:pt x="6223" y="2593"/>
                    <a:pt x="6050" y="2530"/>
                    <a:pt x="5924" y="2404"/>
                  </a:cubicBezTo>
                  <a:cubicBezTo>
                    <a:pt x="5640" y="2120"/>
                    <a:pt x="5640" y="1679"/>
                    <a:pt x="5924" y="1395"/>
                  </a:cubicBezTo>
                  <a:lnTo>
                    <a:pt x="6711" y="608"/>
                  </a:lnTo>
                  <a:cubicBezTo>
                    <a:pt x="6774" y="545"/>
                    <a:pt x="6806" y="419"/>
                    <a:pt x="6774" y="293"/>
                  </a:cubicBezTo>
                  <a:cubicBezTo>
                    <a:pt x="6743" y="198"/>
                    <a:pt x="6648" y="104"/>
                    <a:pt x="6554" y="72"/>
                  </a:cubicBezTo>
                  <a:cubicBezTo>
                    <a:pt x="6344" y="23"/>
                    <a:pt x="6139" y="0"/>
                    <a:pt x="59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64" name="Google Shape;6664;p72"/>
          <p:cNvGrpSpPr/>
          <p:nvPr/>
        </p:nvGrpSpPr>
        <p:grpSpPr>
          <a:xfrm>
            <a:off x="3970744" y="3818084"/>
            <a:ext cx="353645" cy="354586"/>
            <a:chOff x="-30345325" y="3918800"/>
            <a:chExt cx="291450" cy="292225"/>
          </a:xfrm>
        </p:grpSpPr>
        <p:sp>
          <p:nvSpPr>
            <p:cNvPr id="6665" name="Google Shape;6665;p72"/>
            <p:cNvSpPr/>
            <p:nvPr/>
          </p:nvSpPr>
          <p:spPr>
            <a:xfrm>
              <a:off x="-30174425" y="3988125"/>
              <a:ext cx="120550" cy="120175"/>
            </a:xfrm>
            <a:custGeom>
              <a:avLst/>
              <a:gdLst/>
              <a:ahLst/>
              <a:cxnLst/>
              <a:rect l="l" t="t" r="r" b="b"/>
              <a:pathLst>
                <a:path w="4822" h="4807" extrusionOk="0">
                  <a:moveTo>
                    <a:pt x="1041" y="0"/>
                  </a:moveTo>
                  <a:cubicBezTo>
                    <a:pt x="474" y="0"/>
                    <a:pt x="1" y="473"/>
                    <a:pt x="1" y="1040"/>
                  </a:cubicBezTo>
                  <a:lnTo>
                    <a:pt x="1" y="2426"/>
                  </a:lnTo>
                  <a:cubicBezTo>
                    <a:pt x="1" y="2962"/>
                    <a:pt x="474" y="3434"/>
                    <a:pt x="1041" y="3434"/>
                  </a:cubicBezTo>
                  <a:lnTo>
                    <a:pt x="1387" y="3434"/>
                  </a:lnTo>
                  <a:lnTo>
                    <a:pt x="1387" y="4474"/>
                  </a:lnTo>
                  <a:cubicBezTo>
                    <a:pt x="1387" y="4631"/>
                    <a:pt x="1482" y="4726"/>
                    <a:pt x="1576" y="4789"/>
                  </a:cubicBezTo>
                  <a:cubicBezTo>
                    <a:pt x="1618" y="4799"/>
                    <a:pt x="1664" y="4806"/>
                    <a:pt x="1709" y="4806"/>
                  </a:cubicBezTo>
                  <a:cubicBezTo>
                    <a:pt x="1800" y="4806"/>
                    <a:pt x="1891" y="4778"/>
                    <a:pt x="1954" y="4694"/>
                  </a:cubicBezTo>
                  <a:lnTo>
                    <a:pt x="3214" y="3434"/>
                  </a:lnTo>
                  <a:lnTo>
                    <a:pt x="3750" y="3434"/>
                  </a:lnTo>
                  <a:cubicBezTo>
                    <a:pt x="4317" y="3434"/>
                    <a:pt x="4790" y="2962"/>
                    <a:pt x="4790" y="2426"/>
                  </a:cubicBezTo>
                  <a:lnTo>
                    <a:pt x="4790" y="1040"/>
                  </a:lnTo>
                  <a:cubicBezTo>
                    <a:pt x="4821" y="473"/>
                    <a:pt x="4380" y="0"/>
                    <a:pt x="378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72"/>
            <p:cNvSpPr/>
            <p:nvPr/>
          </p:nvSpPr>
          <p:spPr>
            <a:xfrm>
              <a:off x="-30345325" y="3988125"/>
              <a:ext cx="119750" cy="120175"/>
            </a:xfrm>
            <a:custGeom>
              <a:avLst/>
              <a:gdLst/>
              <a:ahLst/>
              <a:cxnLst/>
              <a:rect l="l" t="t" r="r" b="b"/>
              <a:pathLst>
                <a:path w="4790" h="4807" extrusionOk="0">
                  <a:moveTo>
                    <a:pt x="1009" y="0"/>
                  </a:moveTo>
                  <a:cubicBezTo>
                    <a:pt x="473" y="0"/>
                    <a:pt x="0" y="473"/>
                    <a:pt x="0" y="1040"/>
                  </a:cubicBezTo>
                  <a:lnTo>
                    <a:pt x="0" y="2395"/>
                  </a:lnTo>
                  <a:cubicBezTo>
                    <a:pt x="0" y="2962"/>
                    <a:pt x="473" y="3434"/>
                    <a:pt x="1009" y="3434"/>
                  </a:cubicBezTo>
                  <a:lnTo>
                    <a:pt x="1576" y="3434"/>
                  </a:lnTo>
                  <a:lnTo>
                    <a:pt x="2836" y="4694"/>
                  </a:lnTo>
                  <a:cubicBezTo>
                    <a:pt x="2920" y="4778"/>
                    <a:pt x="3018" y="4806"/>
                    <a:pt x="3102" y="4806"/>
                  </a:cubicBezTo>
                  <a:cubicBezTo>
                    <a:pt x="3144" y="4806"/>
                    <a:pt x="3182" y="4799"/>
                    <a:pt x="3214" y="4789"/>
                  </a:cubicBezTo>
                  <a:cubicBezTo>
                    <a:pt x="3340" y="4726"/>
                    <a:pt x="3434" y="4568"/>
                    <a:pt x="3434" y="4474"/>
                  </a:cubicBezTo>
                  <a:lnTo>
                    <a:pt x="3434" y="3434"/>
                  </a:lnTo>
                  <a:lnTo>
                    <a:pt x="3781" y="3434"/>
                  </a:lnTo>
                  <a:cubicBezTo>
                    <a:pt x="4348" y="3434"/>
                    <a:pt x="4789" y="2962"/>
                    <a:pt x="4789" y="2395"/>
                  </a:cubicBezTo>
                  <a:lnTo>
                    <a:pt x="4789" y="1040"/>
                  </a:lnTo>
                  <a:cubicBezTo>
                    <a:pt x="4789" y="473"/>
                    <a:pt x="4348" y="0"/>
                    <a:pt x="378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72"/>
            <p:cNvSpPr/>
            <p:nvPr/>
          </p:nvSpPr>
          <p:spPr>
            <a:xfrm>
              <a:off x="-30293350" y="4159025"/>
              <a:ext cx="188275" cy="52000"/>
            </a:xfrm>
            <a:custGeom>
              <a:avLst/>
              <a:gdLst/>
              <a:ahLst/>
              <a:cxnLst/>
              <a:rect l="l" t="t" r="r" b="b"/>
              <a:pathLst>
                <a:path w="7531" h="2080" extrusionOk="0">
                  <a:moveTo>
                    <a:pt x="1" y="1"/>
                  </a:moveTo>
                  <a:lnTo>
                    <a:pt x="1" y="1040"/>
                  </a:lnTo>
                  <a:cubicBezTo>
                    <a:pt x="1" y="1607"/>
                    <a:pt x="473" y="2080"/>
                    <a:pt x="1040" y="2080"/>
                  </a:cubicBezTo>
                  <a:lnTo>
                    <a:pt x="6491" y="2080"/>
                  </a:lnTo>
                  <a:cubicBezTo>
                    <a:pt x="7058" y="2080"/>
                    <a:pt x="7530" y="1607"/>
                    <a:pt x="7530" y="1040"/>
                  </a:cubicBezTo>
                  <a:lnTo>
                    <a:pt x="753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72"/>
            <p:cNvSpPr/>
            <p:nvPr/>
          </p:nvSpPr>
          <p:spPr>
            <a:xfrm>
              <a:off x="-30293350" y="3918800"/>
              <a:ext cx="188275" cy="34675"/>
            </a:xfrm>
            <a:custGeom>
              <a:avLst/>
              <a:gdLst/>
              <a:ahLst/>
              <a:cxnLst/>
              <a:rect l="l" t="t" r="r" b="b"/>
              <a:pathLst>
                <a:path w="7531" h="1387" extrusionOk="0">
                  <a:moveTo>
                    <a:pt x="1040" y="1"/>
                  </a:moveTo>
                  <a:cubicBezTo>
                    <a:pt x="473" y="1"/>
                    <a:pt x="1" y="473"/>
                    <a:pt x="1" y="1040"/>
                  </a:cubicBezTo>
                  <a:lnTo>
                    <a:pt x="1" y="1387"/>
                  </a:lnTo>
                  <a:lnTo>
                    <a:pt x="7530" y="1387"/>
                  </a:lnTo>
                  <a:lnTo>
                    <a:pt x="7530" y="1040"/>
                  </a:lnTo>
                  <a:cubicBezTo>
                    <a:pt x="7530" y="505"/>
                    <a:pt x="7058" y="1"/>
                    <a:pt x="649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9" name="Google Shape;6669;p72"/>
            <p:cNvSpPr/>
            <p:nvPr/>
          </p:nvSpPr>
          <p:spPr>
            <a:xfrm>
              <a:off x="-30294125" y="3970800"/>
              <a:ext cx="188250" cy="170925"/>
            </a:xfrm>
            <a:custGeom>
              <a:avLst/>
              <a:gdLst/>
              <a:ahLst/>
              <a:cxnLst/>
              <a:rect l="l" t="t" r="r" b="b"/>
              <a:pathLst>
                <a:path w="7530" h="6837" extrusionOk="0">
                  <a:moveTo>
                    <a:pt x="1733" y="0"/>
                  </a:moveTo>
                  <a:cubicBezTo>
                    <a:pt x="2678" y="0"/>
                    <a:pt x="3434" y="756"/>
                    <a:pt x="3434" y="1701"/>
                  </a:cubicBezTo>
                  <a:lnTo>
                    <a:pt x="3434" y="3056"/>
                  </a:lnTo>
                  <a:cubicBezTo>
                    <a:pt x="3434" y="3907"/>
                    <a:pt x="2836" y="4568"/>
                    <a:pt x="2048" y="4757"/>
                  </a:cubicBezTo>
                  <a:lnTo>
                    <a:pt x="2048" y="5167"/>
                  </a:lnTo>
                  <a:cubicBezTo>
                    <a:pt x="2048" y="5576"/>
                    <a:pt x="1828" y="5954"/>
                    <a:pt x="1418" y="6112"/>
                  </a:cubicBezTo>
                  <a:cubicBezTo>
                    <a:pt x="1307" y="6162"/>
                    <a:pt x="1184" y="6187"/>
                    <a:pt x="1058" y="6187"/>
                  </a:cubicBezTo>
                  <a:cubicBezTo>
                    <a:pt x="789" y="6187"/>
                    <a:pt x="508" y="6075"/>
                    <a:pt x="315" y="5860"/>
                  </a:cubicBezTo>
                  <a:lnTo>
                    <a:pt x="0" y="5545"/>
                  </a:lnTo>
                  <a:lnTo>
                    <a:pt x="0" y="6837"/>
                  </a:lnTo>
                  <a:lnTo>
                    <a:pt x="7530" y="6837"/>
                  </a:lnTo>
                  <a:lnTo>
                    <a:pt x="7530" y="5545"/>
                  </a:lnTo>
                  <a:lnTo>
                    <a:pt x="7215" y="5860"/>
                  </a:lnTo>
                  <a:cubicBezTo>
                    <a:pt x="7022" y="6075"/>
                    <a:pt x="6756" y="6187"/>
                    <a:pt x="6496" y="6187"/>
                  </a:cubicBezTo>
                  <a:cubicBezTo>
                    <a:pt x="6374" y="6187"/>
                    <a:pt x="6254" y="6162"/>
                    <a:pt x="6144" y="6112"/>
                  </a:cubicBezTo>
                  <a:cubicBezTo>
                    <a:pt x="5734" y="5954"/>
                    <a:pt x="5514" y="5576"/>
                    <a:pt x="5514" y="5167"/>
                  </a:cubicBezTo>
                  <a:lnTo>
                    <a:pt x="5514" y="4757"/>
                  </a:lnTo>
                  <a:cubicBezTo>
                    <a:pt x="4726" y="4600"/>
                    <a:pt x="4127" y="3907"/>
                    <a:pt x="4127" y="3056"/>
                  </a:cubicBezTo>
                  <a:lnTo>
                    <a:pt x="4127" y="1701"/>
                  </a:lnTo>
                  <a:cubicBezTo>
                    <a:pt x="4127" y="756"/>
                    <a:pt x="4884" y="0"/>
                    <a:pt x="58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70" name="Google Shape;6670;p72"/>
          <p:cNvGrpSpPr/>
          <p:nvPr/>
        </p:nvGrpSpPr>
        <p:grpSpPr>
          <a:xfrm>
            <a:off x="2200736" y="1532946"/>
            <a:ext cx="332593" cy="353645"/>
            <a:chOff x="-34755225" y="3202075"/>
            <a:chExt cx="274100" cy="291450"/>
          </a:xfrm>
        </p:grpSpPr>
        <p:sp>
          <p:nvSpPr>
            <p:cNvPr id="6671" name="Google Shape;6671;p72"/>
            <p:cNvSpPr/>
            <p:nvPr/>
          </p:nvSpPr>
          <p:spPr>
            <a:xfrm>
              <a:off x="-34703250" y="3389525"/>
              <a:ext cx="84300" cy="34675"/>
            </a:xfrm>
            <a:custGeom>
              <a:avLst/>
              <a:gdLst/>
              <a:ahLst/>
              <a:cxnLst/>
              <a:rect l="l" t="t" r="r" b="b"/>
              <a:pathLst>
                <a:path w="3372" h="1387" extrusionOk="0">
                  <a:moveTo>
                    <a:pt x="1670" y="1"/>
                  </a:moveTo>
                  <a:cubicBezTo>
                    <a:pt x="883" y="1"/>
                    <a:pt x="158" y="599"/>
                    <a:pt x="0" y="1387"/>
                  </a:cubicBezTo>
                  <a:lnTo>
                    <a:pt x="3371" y="1387"/>
                  </a:lnTo>
                  <a:cubicBezTo>
                    <a:pt x="3214" y="599"/>
                    <a:pt x="2489" y="1"/>
                    <a:pt x="167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2" name="Google Shape;6672;p72"/>
            <p:cNvSpPr/>
            <p:nvPr/>
          </p:nvSpPr>
          <p:spPr>
            <a:xfrm>
              <a:off x="-34636300" y="3348575"/>
              <a:ext cx="69325" cy="75625"/>
            </a:xfrm>
            <a:custGeom>
              <a:avLst/>
              <a:gdLst/>
              <a:ahLst/>
              <a:cxnLst/>
              <a:rect l="l" t="t" r="r" b="b"/>
              <a:pathLst>
                <a:path w="2773" h="3025" extrusionOk="0">
                  <a:moveTo>
                    <a:pt x="2111" y="0"/>
                  </a:moveTo>
                  <a:lnTo>
                    <a:pt x="1387" y="221"/>
                  </a:lnTo>
                  <a:cubicBezTo>
                    <a:pt x="1298" y="265"/>
                    <a:pt x="1179" y="290"/>
                    <a:pt x="1049" y="290"/>
                  </a:cubicBezTo>
                  <a:cubicBezTo>
                    <a:pt x="808" y="290"/>
                    <a:pt x="531" y="205"/>
                    <a:pt x="347" y="0"/>
                  </a:cubicBezTo>
                  <a:lnTo>
                    <a:pt x="347" y="0"/>
                  </a:lnTo>
                  <a:cubicBezTo>
                    <a:pt x="378" y="63"/>
                    <a:pt x="378" y="189"/>
                    <a:pt x="378" y="315"/>
                  </a:cubicBezTo>
                  <a:cubicBezTo>
                    <a:pt x="378" y="662"/>
                    <a:pt x="221" y="977"/>
                    <a:pt x="0" y="1229"/>
                  </a:cubicBezTo>
                  <a:cubicBezTo>
                    <a:pt x="725" y="1575"/>
                    <a:pt x="1229" y="2237"/>
                    <a:pt x="1355" y="3025"/>
                  </a:cubicBezTo>
                  <a:lnTo>
                    <a:pt x="2773" y="3025"/>
                  </a:lnTo>
                  <a:lnTo>
                    <a:pt x="2773" y="221"/>
                  </a:lnTo>
                  <a:cubicBezTo>
                    <a:pt x="2521" y="189"/>
                    <a:pt x="2300" y="126"/>
                    <a:pt x="211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3" name="Google Shape;6673;p72"/>
            <p:cNvSpPr/>
            <p:nvPr/>
          </p:nvSpPr>
          <p:spPr>
            <a:xfrm>
              <a:off x="-34752875" y="3253275"/>
              <a:ext cx="126050" cy="170925"/>
            </a:xfrm>
            <a:custGeom>
              <a:avLst/>
              <a:gdLst/>
              <a:ahLst/>
              <a:cxnLst/>
              <a:rect l="l" t="t" r="r" b="b"/>
              <a:pathLst>
                <a:path w="5042" h="6837" extrusionOk="0">
                  <a:moveTo>
                    <a:pt x="1" y="0"/>
                  </a:moveTo>
                  <a:lnTo>
                    <a:pt x="1" y="6837"/>
                  </a:lnTo>
                  <a:lnTo>
                    <a:pt x="1418" y="6837"/>
                  </a:lnTo>
                  <a:cubicBezTo>
                    <a:pt x="1450" y="6018"/>
                    <a:pt x="1954" y="5356"/>
                    <a:pt x="2679" y="4978"/>
                  </a:cubicBezTo>
                  <a:cubicBezTo>
                    <a:pt x="2427" y="4757"/>
                    <a:pt x="2301" y="4442"/>
                    <a:pt x="2301" y="4064"/>
                  </a:cubicBezTo>
                  <a:cubicBezTo>
                    <a:pt x="2301" y="3340"/>
                    <a:pt x="2931" y="2710"/>
                    <a:pt x="3687" y="2710"/>
                  </a:cubicBezTo>
                  <a:cubicBezTo>
                    <a:pt x="4128" y="2710"/>
                    <a:pt x="4474" y="2899"/>
                    <a:pt x="4758" y="3214"/>
                  </a:cubicBezTo>
                  <a:cubicBezTo>
                    <a:pt x="4726" y="3056"/>
                    <a:pt x="4758" y="2899"/>
                    <a:pt x="4789" y="2741"/>
                  </a:cubicBezTo>
                  <a:lnTo>
                    <a:pt x="5041" y="2016"/>
                  </a:lnTo>
                  <a:cubicBezTo>
                    <a:pt x="4821" y="1607"/>
                    <a:pt x="4758" y="1134"/>
                    <a:pt x="4758" y="662"/>
                  </a:cubicBezTo>
                  <a:cubicBezTo>
                    <a:pt x="4758" y="410"/>
                    <a:pt x="4789" y="189"/>
                    <a:pt x="482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4" name="Google Shape;6674;p72"/>
            <p:cNvSpPr/>
            <p:nvPr/>
          </p:nvSpPr>
          <p:spPr>
            <a:xfrm>
              <a:off x="-34677250" y="3338325"/>
              <a:ext cx="33875" cy="33900"/>
            </a:xfrm>
            <a:custGeom>
              <a:avLst/>
              <a:gdLst/>
              <a:ahLst/>
              <a:cxnLst/>
              <a:rect l="l" t="t" r="r" b="b"/>
              <a:pathLst>
                <a:path w="1355" h="1356" extrusionOk="0">
                  <a:moveTo>
                    <a:pt x="662" y="1"/>
                  </a:moveTo>
                  <a:cubicBezTo>
                    <a:pt x="315" y="1"/>
                    <a:pt x="0" y="316"/>
                    <a:pt x="0" y="694"/>
                  </a:cubicBezTo>
                  <a:cubicBezTo>
                    <a:pt x="0" y="1040"/>
                    <a:pt x="315" y="1355"/>
                    <a:pt x="662" y="1355"/>
                  </a:cubicBezTo>
                  <a:cubicBezTo>
                    <a:pt x="1040" y="1355"/>
                    <a:pt x="1355" y="1040"/>
                    <a:pt x="1355" y="694"/>
                  </a:cubicBezTo>
                  <a:cubicBezTo>
                    <a:pt x="1355" y="316"/>
                    <a:pt x="1040" y="1"/>
                    <a:pt x="66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5" name="Google Shape;6675;p72"/>
            <p:cNvSpPr/>
            <p:nvPr/>
          </p:nvSpPr>
          <p:spPr>
            <a:xfrm>
              <a:off x="-34618200" y="3202500"/>
              <a:ext cx="137075" cy="135850"/>
            </a:xfrm>
            <a:custGeom>
              <a:avLst/>
              <a:gdLst/>
              <a:ahLst/>
              <a:cxnLst/>
              <a:rect l="l" t="t" r="r" b="b"/>
              <a:pathLst>
                <a:path w="5483" h="5434" extrusionOk="0">
                  <a:moveTo>
                    <a:pt x="2710" y="992"/>
                  </a:moveTo>
                  <a:cubicBezTo>
                    <a:pt x="2899" y="992"/>
                    <a:pt x="3057" y="1149"/>
                    <a:pt x="3057" y="1338"/>
                  </a:cubicBezTo>
                  <a:cubicBezTo>
                    <a:pt x="3057" y="1559"/>
                    <a:pt x="2899" y="1716"/>
                    <a:pt x="2710" y="1716"/>
                  </a:cubicBezTo>
                  <a:cubicBezTo>
                    <a:pt x="2521" y="1716"/>
                    <a:pt x="2364" y="1559"/>
                    <a:pt x="2364" y="1338"/>
                  </a:cubicBezTo>
                  <a:cubicBezTo>
                    <a:pt x="2395" y="1149"/>
                    <a:pt x="2553" y="992"/>
                    <a:pt x="2710" y="992"/>
                  </a:cubicBezTo>
                  <a:close/>
                  <a:moveTo>
                    <a:pt x="2742" y="2346"/>
                  </a:moveTo>
                  <a:cubicBezTo>
                    <a:pt x="2962" y="2346"/>
                    <a:pt x="3120" y="2504"/>
                    <a:pt x="3120" y="2693"/>
                  </a:cubicBezTo>
                  <a:lnTo>
                    <a:pt x="3120" y="4079"/>
                  </a:lnTo>
                  <a:cubicBezTo>
                    <a:pt x="3120" y="4268"/>
                    <a:pt x="2962" y="4426"/>
                    <a:pt x="2742" y="4426"/>
                  </a:cubicBezTo>
                  <a:cubicBezTo>
                    <a:pt x="2553" y="4426"/>
                    <a:pt x="2395" y="4268"/>
                    <a:pt x="2395" y="4079"/>
                  </a:cubicBezTo>
                  <a:lnTo>
                    <a:pt x="2395" y="2693"/>
                  </a:lnTo>
                  <a:cubicBezTo>
                    <a:pt x="2395" y="2504"/>
                    <a:pt x="2553" y="2346"/>
                    <a:pt x="2742" y="2346"/>
                  </a:cubicBezTo>
                  <a:close/>
                  <a:moveTo>
                    <a:pt x="2646" y="0"/>
                  </a:moveTo>
                  <a:cubicBezTo>
                    <a:pt x="1359" y="0"/>
                    <a:pt x="1" y="1099"/>
                    <a:pt x="1" y="2724"/>
                  </a:cubicBezTo>
                  <a:cubicBezTo>
                    <a:pt x="1" y="3197"/>
                    <a:pt x="127" y="3638"/>
                    <a:pt x="348" y="4016"/>
                  </a:cubicBezTo>
                  <a:lnTo>
                    <a:pt x="33" y="4961"/>
                  </a:lnTo>
                  <a:cubicBezTo>
                    <a:pt x="1" y="5087"/>
                    <a:pt x="33" y="5245"/>
                    <a:pt x="127" y="5339"/>
                  </a:cubicBezTo>
                  <a:cubicBezTo>
                    <a:pt x="167" y="5399"/>
                    <a:pt x="245" y="5421"/>
                    <a:pt x="329" y="5421"/>
                  </a:cubicBezTo>
                  <a:cubicBezTo>
                    <a:pt x="377" y="5421"/>
                    <a:pt x="427" y="5414"/>
                    <a:pt x="474" y="5402"/>
                  </a:cubicBezTo>
                  <a:lnTo>
                    <a:pt x="1419" y="5087"/>
                  </a:lnTo>
                  <a:cubicBezTo>
                    <a:pt x="1797" y="5339"/>
                    <a:pt x="2238" y="5434"/>
                    <a:pt x="2742" y="5434"/>
                  </a:cubicBezTo>
                  <a:cubicBezTo>
                    <a:pt x="4254" y="5434"/>
                    <a:pt x="5483" y="4237"/>
                    <a:pt x="5483" y="2724"/>
                  </a:cubicBezTo>
                  <a:cubicBezTo>
                    <a:pt x="5483" y="1275"/>
                    <a:pt x="4317" y="78"/>
                    <a:pt x="2899" y="15"/>
                  </a:cubicBezTo>
                  <a:cubicBezTo>
                    <a:pt x="2815" y="5"/>
                    <a:pt x="2731" y="0"/>
                    <a:pt x="264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6" name="Google Shape;6676;p72"/>
            <p:cNvSpPr/>
            <p:nvPr/>
          </p:nvSpPr>
          <p:spPr>
            <a:xfrm>
              <a:off x="-34755225" y="3440725"/>
              <a:ext cx="188250" cy="52800"/>
            </a:xfrm>
            <a:custGeom>
              <a:avLst/>
              <a:gdLst/>
              <a:ahLst/>
              <a:cxnLst/>
              <a:rect l="l" t="t" r="r" b="b"/>
              <a:pathLst>
                <a:path w="7530" h="2112" extrusionOk="0">
                  <a:moveTo>
                    <a:pt x="0" y="0"/>
                  </a:moveTo>
                  <a:lnTo>
                    <a:pt x="0" y="1071"/>
                  </a:lnTo>
                  <a:cubicBezTo>
                    <a:pt x="0" y="1670"/>
                    <a:pt x="473" y="2111"/>
                    <a:pt x="1040" y="2111"/>
                  </a:cubicBezTo>
                  <a:lnTo>
                    <a:pt x="6490" y="2111"/>
                  </a:lnTo>
                  <a:cubicBezTo>
                    <a:pt x="7057" y="2111"/>
                    <a:pt x="7530" y="1639"/>
                    <a:pt x="7530" y="1071"/>
                  </a:cubicBezTo>
                  <a:lnTo>
                    <a:pt x="753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7" name="Google Shape;6677;p72"/>
            <p:cNvSpPr/>
            <p:nvPr/>
          </p:nvSpPr>
          <p:spPr>
            <a:xfrm>
              <a:off x="-34754450" y="3202075"/>
              <a:ext cx="153600" cy="33900"/>
            </a:xfrm>
            <a:custGeom>
              <a:avLst/>
              <a:gdLst/>
              <a:ahLst/>
              <a:cxnLst/>
              <a:rect l="l" t="t" r="r" b="b"/>
              <a:pathLst>
                <a:path w="6144" h="1356" extrusionOk="0">
                  <a:moveTo>
                    <a:pt x="1040" y="0"/>
                  </a:moveTo>
                  <a:cubicBezTo>
                    <a:pt x="473" y="0"/>
                    <a:pt x="1" y="473"/>
                    <a:pt x="1" y="1009"/>
                  </a:cubicBezTo>
                  <a:lnTo>
                    <a:pt x="1" y="1355"/>
                  </a:lnTo>
                  <a:lnTo>
                    <a:pt x="5104" y="1355"/>
                  </a:lnTo>
                  <a:cubicBezTo>
                    <a:pt x="5293" y="819"/>
                    <a:pt x="5672" y="347"/>
                    <a:pt x="614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78" name="Google Shape;6678;p72"/>
          <p:cNvGrpSpPr/>
          <p:nvPr/>
        </p:nvGrpSpPr>
        <p:grpSpPr>
          <a:xfrm>
            <a:off x="2190209" y="1973987"/>
            <a:ext cx="353645" cy="353645"/>
            <a:chOff x="-34763900" y="3561225"/>
            <a:chExt cx="291450" cy="291450"/>
          </a:xfrm>
        </p:grpSpPr>
        <p:sp>
          <p:nvSpPr>
            <p:cNvPr id="6679" name="Google Shape;6679;p72"/>
            <p:cNvSpPr/>
            <p:nvPr/>
          </p:nvSpPr>
          <p:spPr>
            <a:xfrm>
              <a:off x="-34693800" y="3629750"/>
              <a:ext cx="152025" cy="152825"/>
            </a:xfrm>
            <a:custGeom>
              <a:avLst/>
              <a:gdLst/>
              <a:ahLst/>
              <a:cxnLst/>
              <a:rect l="l" t="t" r="r" b="b"/>
              <a:pathLst>
                <a:path w="6081" h="6113" extrusionOk="0">
                  <a:moveTo>
                    <a:pt x="3025" y="1387"/>
                  </a:moveTo>
                  <a:cubicBezTo>
                    <a:pt x="3970" y="1387"/>
                    <a:pt x="4726" y="2143"/>
                    <a:pt x="4726" y="3088"/>
                  </a:cubicBezTo>
                  <a:cubicBezTo>
                    <a:pt x="4726" y="4033"/>
                    <a:pt x="3970" y="4789"/>
                    <a:pt x="3025" y="4789"/>
                  </a:cubicBezTo>
                  <a:cubicBezTo>
                    <a:pt x="2080" y="4789"/>
                    <a:pt x="1324" y="4033"/>
                    <a:pt x="1324" y="3088"/>
                  </a:cubicBezTo>
                  <a:cubicBezTo>
                    <a:pt x="1324" y="2143"/>
                    <a:pt x="2080" y="1387"/>
                    <a:pt x="3025" y="1387"/>
                  </a:cubicBezTo>
                  <a:close/>
                  <a:moveTo>
                    <a:pt x="2710" y="0"/>
                  </a:moveTo>
                  <a:lnTo>
                    <a:pt x="2710" y="442"/>
                  </a:lnTo>
                  <a:cubicBezTo>
                    <a:pt x="2710" y="599"/>
                    <a:pt x="2584" y="725"/>
                    <a:pt x="2426" y="757"/>
                  </a:cubicBezTo>
                  <a:cubicBezTo>
                    <a:pt x="2237" y="788"/>
                    <a:pt x="2017" y="914"/>
                    <a:pt x="1859" y="1009"/>
                  </a:cubicBezTo>
                  <a:cubicBezTo>
                    <a:pt x="1815" y="1031"/>
                    <a:pt x="1762" y="1041"/>
                    <a:pt x="1707" y="1041"/>
                  </a:cubicBezTo>
                  <a:cubicBezTo>
                    <a:pt x="1607" y="1041"/>
                    <a:pt x="1500" y="1007"/>
                    <a:pt x="1418" y="946"/>
                  </a:cubicBezTo>
                  <a:lnTo>
                    <a:pt x="1103" y="631"/>
                  </a:lnTo>
                  <a:lnTo>
                    <a:pt x="631" y="1103"/>
                  </a:lnTo>
                  <a:lnTo>
                    <a:pt x="946" y="1418"/>
                  </a:lnTo>
                  <a:cubicBezTo>
                    <a:pt x="1072" y="1544"/>
                    <a:pt x="1072" y="1702"/>
                    <a:pt x="977" y="1859"/>
                  </a:cubicBezTo>
                  <a:cubicBezTo>
                    <a:pt x="851" y="2048"/>
                    <a:pt x="788" y="2269"/>
                    <a:pt x="757" y="2458"/>
                  </a:cubicBezTo>
                  <a:cubicBezTo>
                    <a:pt x="694" y="2615"/>
                    <a:pt x="599" y="2710"/>
                    <a:pt x="442" y="2710"/>
                  </a:cubicBezTo>
                  <a:lnTo>
                    <a:pt x="1" y="2710"/>
                  </a:lnTo>
                  <a:lnTo>
                    <a:pt x="1" y="3403"/>
                  </a:lnTo>
                  <a:lnTo>
                    <a:pt x="442" y="3403"/>
                  </a:lnTo>
                  <a:cubicBezTo>
                    <a:pt x="599" y="3403"/>
                    <a:pt x="694" y="3498"/>
                    <a:pt x="757" y="3655"/>
                  </a:cubicBezTo>
                  <a:cubicBezTo>
                    <a:pt x="788" y="3876"/>
                    <a:pt x="914" y="4096"/>
                    <a:pt x="977" y="4254"/>
                  </a:cubicBezTo>
                  <a:cubicBezTo>
                    <a:pt x="1072" y="4380"/>
                    <a:pt x="1009" y="4569"/>
                    <a:pt x="946" y="4695"/>
                  </a:cubicBezTo>
                  <a:lnTo>
                    <a:pt x="631" y="5010"/>
                  </a:lnTo>
                  <a:lnTo>
                    <a:pt x="1103" y="5482"/>
                  </a:lnTo>
                  <a:lnTo>
                    <a:pt x="1418" y="5167"/>
                  </a:lnTo>
                  <a:cubicBezTo>
                    <a:pt x="1486" y="5100"/>
                    <a:pt x="1562" y="5068"/>
                    <a:pt x="1643" y="5068"/>
                  </a:cubicBezTo>
                  <a:cubicBezTo>
                    <a:pt x="1713" y="5068"/>
                    <a:pt x="1786" y="5092"/>
                    <a:pt x="1859" y="5136"/>
                  </a:cubicBezTo>
                  <a:cubicBezTo>
                    <a:pt x="2048" y="5230"/>
                    <a:pt x="2237" y="5325"/>
                    <a:pt x="2426" y="5356"/>
                  </a:cubicBezTo>
                  <a:cubicBezTo>
                    <a:pt x="2584" y="5419"/>
                    <a:pt x="2710" y="5514"/>
                    <a:pt x="2710" y="5671"/>
                  </a:cubicBezTo>
                  <a:lnTo>
                    <a:pt x="2710" y="6112"/>
                  </a:lnTo>
                  <a:lnTo>
                    <a:pt x="3372" y="6112"/>
                  </a:lnTo>
                  <a:lnTo>
                    <a:pt x="3372" y="5734"/>
                  </a:lnTo>
                  <a:cubicBezTo>
                    <a:pt x="3372" y="5577"/>
                    <a:pt x="3498" y="5451"/>
                    <a:pt x="3655" y="5419"/>
                  </a:cubicBezTo>
                  <a:cubicBezTo>
                    <a:pt x="3844" y="5356"/>
                    <a:pt x="4096" y="5262"/>
                    <a:pt x="4254" y="5167"/>
                  </a:cubicBezTo>
                  <a:cubicBezTo>
                    <a:pt x="4300" y="5133"/>
                    <a:pt x="4355" y="5119"/>
                    <a:pt x="4410" y="5119"/>
                  </a:cubicBezTo>
                  <a:cubicBezTo>
                    <a:pt x="4506" y="5119"/>
                    <a:pt x="4603" y="5159"/>
                    <a:pt x="4663" y="5199"/>
                  </a:cubicBezTo>
                  <a:lnTo>
                    <a:pt x="5010" y="5514"/>
                  </a:lnTo>
                  <a:lnTo>
                    <a:pt x="5451" y="5041"/>
                  </a:lnTo>
                  <a:lnTo>
                    <a:pt x="5136" y="4726"/>
                  </a:lnTo>
                  <a:cubicBezTo>
                    <a:pt x="5041" y="4632"/>
                    <a:pt x="5041" y="4474"/>
                    <a:pt x="5104" y="4285"/>
                  </a:cubicBezTo>
                  <a:cubicBezTo>
                    <a:pt x="5230" y="4096"/>
                    <a:pt x="5293" y="3907"/>
                    <a:pt x="5356" y="3718"/>
                  </a:cubicBezTo>
                  <a:cubicBezTo>
                    <a:pt x="5388" y="3561"/>
                    <a:pt x="5514" y="3434"/>
                    <a:pt x="5671" y="3434"/>
                  </a:cubicBezTo>
                  <a:lnTo>
                    <a:pt x="6081" y="3434"/>
                  </a:lnTo>
                  <a:lnTo>
                    <a:pt x="6081" y="2773"/>
                  </a:lnTo>
                  <a:lnTo>
                    <a:pt x="5671" y="2773"/>
                  </a:lnTo>
                  <a:cubicBezTo>
                    <a:pt x="5514" y="2710"/>
                    <a:pt x="5388" y="2615"/>
                    <a:pt x="5356" y="2458"/>
                  </a:cubicBezTo>
                  <a:cubicBezTo>
                    <a:pt x="5293" y="2269"/>
                    <a:pt x="5199" y="2017"/>
                    <a:pt x="5104" y="1859"/>
                  </a:cubicBezTo>
                  <a:cubicBezTo>
                    <a:pt x="5041" y="1733"/>
                    <a:pt x="5073" y="1544"/>
                    <a:pt x="5136" y="1418"/>
                  </a:cubicBezTo>
                  <a:lnTo>
                    <a:pt x="5451" y="1103"/>
                  </a:lnTo>
                  <a:lnTo>
                    <a:pt x="5010" y="631"/>
                  </a:lnTo>
                  <a:lnTo>
                    <a:pt x="4663" y="946"/>
                  </a:lnTo>
                  <a:cubicBezTo>
                    <a:pt x="4608" y="1019"/>
                    <a:pt x="4531" y="1050"/>
                    <a:pt x="4445" y="1050"/>
                  </a:cubicBezTo>
                  <a:cubicBezTo>
                    <a:pt x="4384" y="1050"/>
                    <a:pt x="4319" y="1035"/>
                    <a:pt x="4254" y="1009"/>
                  </a:cubicBezTo>
                  <a:cubicBezTo>
                    <a:pt x="4033" y="883"/>
                    <a:pt x="3844" y="788"/>
                    <a:pt x="3655" y="757"/>
                  </a:cubicBezTo>
                  <a:cubicBezTo>
                    <a:pt x="3498" y="725"/>
                    <a:pt x="3372" y="599"/>
                    <a:pt x="3372" y="442"/>
                  </a:cubicBezTo>
                  <a:lnTo>
                    <a:pt x="337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0" name="Google Shape;6680;p72"/>
            <p:cNvSpPr/>
            <p:nvPr/>
          </p:nvSpPr>
          <p:spPr>
            <a:xfrm>
              <a:off x="-34763900" y="3561225"/>
              <a:ext cx="291450" cy="291450"/>
            </a:xfrm>
            <a:custGeom>
              <a:avLst/>
              <a:gdLst/>
              <a:ahLst/>
              <a:cxnLst/>
              <a:rect l="l" t="t" r="r" b="b"/>
              <a:pathLst>
                <a:path w="11658" h="11658" extrusionOk="0">
                  <a:moveTo>
                    <a:pt x="6522" y="2048"/>
                  </a:moveTo>
                  <a:cubicBezTo>
                    <a:pt x="6743" y="2048"/>
                    <a:pt x="6900" y="2206"/>
                    <a:pt x="6900" y="2395"/>
                  </a:cubicBezTo>
                  <a:lnTo>
                    <a:pt x="6900" y="2899"/>
                  </a:lnTo>
                  <a:cubicBezTo>
                    <a:pt x="6995" y="2962"/>
                    <a:pt x="7089" y="2994"/>
                    <a:pt x="7152" y="3025"/>
                  </a:cubicBezTo>
                  <a:lnTo>
                    <a:pt x="7530" y="2678"/>
                  </a:lnTo>
                  <a:cubicBezTo>
                    <a:pt x="7578" y="2615"/>
                    <a:pt x="7664" y="2584"/>
                    <a:pt x="7755" y="2584"/>
                  </a:cubicBezTo>
                  <a:cubicBezTo>
                    <a:pt x="7845" y="2584"/>
                    <a:pt x="7940" y="2615"/>
                    <a:pt x="8003" y="2678"/>
                  </a:cubicBezTo>
                  <a:lnTo>
                    <a:pt x="8979" y="3655"/>
                  </a:lnTo>
                  <a:cubicBezTo>
                    <a:pt x="9106" y="3781"/>
                    <a:pt x="9106" y="4002"/>
                    <a:pt x="8979" y="4128"/>
                  </a:cubicBezTo>
                  <a:lnTo>
                    <a:pt x="8633" y="4474"/>
                  </a:lnTo>
                  <a:cubicBezTo>
                    <a:pt x="8664" y="4569"/>
                    <a:pt x="8696" y="4695"/>
                    <a:pt x="8727" y="4758"/>
                  </a:cubicBezTo>
                  <a:lnTo>
                    <a:pt x="9263" y="4758"/>
                  </a:lnTo>
                  <a:cubicBezTo>
                    <a:pt x="9452" y="4758"/>
                    <a:pt x="9610" y="4915"/>
                    <a:pt x="9610" y="5104"/>
                  </a:cubicBezTo>
                  <a:lnTo>
                    <a:pt x="9610" y="6491"/>
                  </a:lnTo>
                  <a:cubicBezTo>
                    <a:pt x="9610" y="6680"/>
                    <a:pt x="9452" y="6837"/>
                    <a:pt x="9263" y="6837"/>
                  </a:cubicBezTo>
                  <a:lnTo>
                    <a:pt x="8727" y="6837"/>
                  </a:lnTo>
                  <a:cubicBezTo>
                    <a:pt x="8696" y="6963"/>
                    <a:pt x="8664" y="7026"/>
                    <a:pt x="8633" y="7121"/>
                  </a:cubicBezTo>
                  <a:lnTo>
                    <a:pt x="8979" y="7467"/>
                  </a:lnTo>
                  <a:cubicBezTo>
                    <a:pt x="9106" y="7593"/>
                    <a:pt x="9106" y="7814"/>
                    <a:pt x="8979" y="7940"/>
                  </a:cubicBezTo>
                  <a:lnTo>
                    <a:pt x="8003" y="8916"/>
                  </a:lnTo>
                  <a:cubicBezTo>
                    <a:pt x="7940" y="8979"/>
                    <a:pt x="7845" y="9011"/>
                    <a:pt x="7755" y="9011"/>
                  </a:cubicBezTo>
                  <a:cubicBezTo>
                    <a:pt x="7664" y="9011"/>
                    <a:pt x="7578" y="8979"/>
                    <a:pt x="7530" y="8916"/>
                  </a:cubicBezTo>
                  <a:lnTo>
                    <a:pt x="7152" y="8570"/>
                  </a:lnTo>
                  <a:cubicBezTo>
                    <a:pt x="7089" y="8601"/>
                    <a:pt x="6963" y="8664"/>
                    <a:pt x="6900" y="8696"/>
                  </a:cubicBezTo>
                  <a:lnTo>
                    <a:pt x="6900" y="9200"/>
                  </a:lnTo>
                  <a:cubicBezTo>
                    <a:pt x="6900" y="9389"/>
                    <a:pt x="6743" y="9547"/>
                    <a:pt x="6522" y="9547"/>
                  </a:cubicBezTo>
                  <a:lnTo>
                    <a:pt x="5167" y="9547"/>
                  </a:lnTo>
                  <a:cubicBezTo>
                    <a:pt x="4947" y="9547"/>
                    <a:pt x="4789" y="9389"/>
                    <a:pt x="4789" y="9200"/>
                  </a:cubicBezTo>
                  <a:lnTo>
                    <a:pt x="4789" y="8696"/>
                  </a:lnTo>
                  <a:cubicBezTo>
                    <a:pt x="4695" y="8664"/>
                    <a:pt x="4600" y="8601"/>
                    <a:pt x="4537" y="8570"/>
                  </a:cubicBezTo>
                  <a:lnTo>
                    <a:pt x="4159" y="8916"/>
                  </a:lnTo>
                  <a:cubicBezTo>
                    <a:pt x="4112" y="8979"/>
                    <a:pt x="4025" y="9011"/>
                    <a:pt x="3935" y="9011"/>
                  </a:cubicBezTo>
                  <a:cubicBezTo>
                    <a:pt x="3844" y="9011"/>
                    <a:pt x="3750" y="8979"/>
                    <a:pt x="3687" y="8916"/>
                  </a:cubicBezTo>
                  <a:lnTo>
                    <a:pt x="2710" y="7940"/>
                  </a:lnTo>
                  <a:cubicBezTo>
                    <a:pt x="2584" y="7814"/>
                    <a:pt x="2584" y="7593"/>
                    <a:pt x="2710" y="7467"/>
                  </a:cubicBezTo>
                  <a:lnTo>
                    <a:pt x="3057" y="7121"/>
                  </a:lnTo>
                  <a:cubicBezTo>
                    <a:pt x="3025" y="7026"/>
                    <a:pt x="2994" y="6932"/>
                    <a:pt x="2962" y="6837"/>
                  </a:cubicBezTo>
                  <a:lnTo>
                    <a:pt x="2426" y="6837"/>
                  </a:lnTo>
                  <a:cubicBezTo>
                    <a:pt x="2237" y="6837"/>
                    <a:pt x="2080" y="6680"/>
                    <a:pt x="2080" y="6491"/>
                  </a:cubicBezTo>
                  <a:lnTo>
                    <a:pt x="2080" y="5104"/>
                  </a:lnTo>
                  <a:cubicBezTo>
                    <a:pt x="2080" y="4915"/>
                    <a:pt x="2237" y="4758"/>
                    <a:pt x="2426" y="4758"/>
                  </a:cubicBezTo>
                  <a:lnTo>
                    <a:pt x="2962" y="4758"/>
                  </a:lnTo>
                  <a:cubicBezTo>
                    <a:pt x="2994" y="4632"/>
                    <a:pt x="3025" y="4569"/>
                    <a:pt x="3057" y="4474"/>
                  </a:cubicBezTo>
                  <a:lnTo>
                    <a:pt x="2710" y="4128"/>
                  </a:lnTo>
                  <a:cubicBezTo>
                    <a:pt x="2584" y="4002"/>
                    <a:pt x="2584" y="3781"/>
                    <a:pt x="2710" y="3655"/>
                  </a:cubicBezTo>
                  <a:lnTo>
                    <a:pt x="3687" y="2678"/>
                  </a:lnTo>
                  <a:cubicBezTo>
                    <a:pt x="3750" y="2615"/>
                    <a:pt x="3844" y="2584"/>
                    <a:pt x="3935" y="2584"/>
                  </a:cubicBezTo>
                  <a:cubicBezTo>
                    <a:pt x="4025" y="2584"/>
                    <a:pt x="4112" y="2615"/>
                    <a:pt x="4159" y="2678"/>
                  </a:cubicBezTo>
                  <a:lnTo>
                    <a:pt x="4537" y="3025"/>
                  </a:lnTo>
                  <a:cubicBezTo>
                    <a:pt x="4600" y="2994"/>
                    <a:pt x="4726" y="2962"/>
                    <a:pt x="4789" y="2899"/>
                  </a:cubicBezTo>
                  <a:lnTo>
                    <a:pt x="4789" y="2395"/>
                  </a:lnTo>
                  <a:cubicBezTo>
                    <a:pt x="4789" y="2206"/>
                    <a:pt x="4947" y="2048"/>
                    <a:pt x="5167" y="2048"/>
                  </a:cubicBezTo>
                  <a:close/>
                  <a:moveTo>
                    <a:pt x="5829" y="1"/>
                  </a:moveTo>
                  <a:cubicBezTo>
                    <a:pt x="2647" y="1"/>
                    <a:pt x="1" y="2647"/>
                    <a:pt x="1" y="5829"/>
                  </a:cubicBezTo>
                  <a:cubicBezTo>
                    <a:pt x="1" y="6837"/>
                    <a:pt x="284" y="7877"/>
                    <a:pt x="820" y="8790"/>
                  </a:cubicBezTo>
                  <a:lnTo>
                    <a:pt x="32" y="11185"/>
                  </a:lnTo>
                  <a:cubicBezTo>
                    <a:pt x="1" y="11311"/>
                    <a:pt x="32" y="11468"/>
                    <a:pt x="127" y="11531"/>
                  </a:cubicBezTo>
                  <a:cubicBezTo>
                    <a:pt x="174" y="11602"/>
                    <a:pt x="274" y="11638"/>
                    <a:pt x="375" y="11638"/>
                  </a:cubicBezTo>
                  <a:cubicBezTo>
                    <a:pt x="408" y="11638"/>
                    <a:pt x="442" y="11634"/>
                    <a:pt x="473" y="11626"/>
                  </a:cubicBezTo>
                  <a:lnTo>
                    <a:pt x="2868" y="10838"/>
                  </a:lnTo>
                  <a:cubicBezTo>
                    <a:pt x="3781" y="11374"/>
                    <a:pt x="4789" y="11657"/>
                    <a:pt x="5829" y="11657"/>
                  </a:cubicBezTo>
                  <a:cubicBezTo>
                    <a:pt x="9011" y="11657"/>
                    <a:pt x="11657" y="9011"/>
                    <a:pt x="11657" y="5829"/>
                  </a:cubicBezTo>
                  <a:cubicBezTo>
                    <a:pt x="11657" y="2584"/>
                    <a:pt x="9011" y="1"/>
                    <a:pt x="582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1" name="Google Shape;6681;p72"/>
            <p:cNvSpPr/>
            <p:nvPr/>
          </p:nvSpPr>
          <p:spPr>
            <a:xfrm>
              <a:off x="-34644175" y="3680950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40" y="0"/>
                  </a:moveTo>
                  <a:cubicBezTo>
                    <a:pt x="473" y="0"/>
                    <a:pt x="0" y="473"/>
                    <a:pt x="0" y="1040"/>
                  </a:cubicBezTo>
                  <a:cubicBezTo>
                    <a:pt x="0" y="1576"/>
                    <a:pt x="473" y="2048"/>
                    <a:pt x="1040" y="2048"/>
                  </a:cubicBezTo>
                  <a:cubicBezTo>
                    <a:pt x="1576" y="2048"/>
                    <a:pt x="2048" y="1576"/>
                    <a:pt x="2048" y="1040"/>
                  </a:cubicBezTo>
                  <a:cubicBezTo>
                    <a:pt x="2048" y="441"/>
                    <a:pt x="1576" y="0"/>
                    <a:pt x="10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82" name="Google Shape;6682;p72"/>
          <p:cNvSpPr/>
          <p:nvPr/>
        </p:nvSpPr>
        <p:spPr>
          <a:xfrm>
            <a:off x="2189608" y="2409419"/>
            <a:ext cx="353645" cy="353615"/>
          </a:xfrm>
          <a:custGeom>
            <a:avLst/>
            <a:gdLst/>
            <a:ahLst/>
            <a:cxnLst/>
            <a:rect l="l" t="t" r="r" b="b"/>
            <a:pathLst>
              <a:path w="11658" h="11657" extrusionOk="0">
                <a:moveTo>
                  <a:pt x="5955" y="1733"/>
                </a:moveTo>
                <a:cubicBezTo>
                  <a:pt x="7089" y="1733"/>
                  <a:pt x="8003" y="2647"/>
                  <a:pt x="8003" y="3781"/>
                </a:cubicBezTo>
                <a:cubicBezTo>
                  <a:pt x="7877" y="4442"/>
                  <a:pt x="7562" y="5041"/>
                  <a:pt x="7058" y="5419"/>
                </a:cubicBezTo>
                <a:cubicBezTo>
                  <a:pt x="6837" y="5577"/>
                  <a:pt x="6522" y="5892"/>
                  <a:pt x="6522" y="6333"/>
                </a:cubicBezTo>
                <a:lnTo>
                  <a:pt x="6522" y="6522"/>
                </a:lnTo>
                <a:cubicBezTo>
                  <a:pt x="6522" y="6931"/>
                  <a:pt x="6207" y="7215"/>
                  <a:pt x="5861" y="7215"/>
                </a:cubicBezTo>
                <a:cubicBezTo>
                  <a:pt x="5482" y="7215"/>
                  <a:pt x="5199" y="6900"/>
                  <a:pt x="5199" y="6522"/>
                </a:cubicBezTo>
                <a:lnTo>
                  <a:pt x="5199" y="6333"/>
                </a:lnTo>
                <a:cubicBezTo>
                  <a:pt x="5199" y="5577"/>
                  <a:pt x="5577" y="4852"/>
                  <a:pt x="6302" y="4316"/>
                </a:cubicBezTo>
                <a:cubicBezTo>
                  <a:pt x="6491" y="4190"/>
                  <a:pt x="6585" y="4001"/>
                  <a:pt x="6585" y="3781"/>
                </a:cubicBezTo>
                <a:cubicBezTo>
                  <a:pt x="6585" y="3371"/>
                  <a:pt x="6270" y="3119"/>
                  <a:pt x="5892" y="3119"/>
                </a:cubicBezTo>
                <a:cubicBezTo>
                  <a:pt x="5514" y="3119"/>
                  <a:pt x="5230" y="3434"/>
                  <a:pt x="5230" y="3781"/>
                </a:cubicBezTo>
                <a:cubicBezTo>
                  <a:pt x="5230" y="4159"/>
                  <a:pt x="4915" y="4442"/>
                  <a:pt x="4569" y="4442"/>
                </a:cubicBezTo>
                <a:cubicBezTo>
                  <a:pt x="4191" y="4442"/>
                  <a:pt x="3907" y="4127"/>
                  <a:pt x="3907" y="3781"/>
                </a:cubicBezTo>
                <a:cubicBezTo>
                  <a:pt x="3907" y="2647"/>
                  <a:pt x="4821" y="1733"/>
                  <a:pt x="5955" y="1733"/>
                </a:cubicBezTo>
                <a:close/>
                <a:moveTo>
                  <a:pt x="5829" y="8570"/>
                </a:moveTo>
                <a:cubicBezTo>
                  <a:pt x="6176" y="8570"/>
                  <a:pt x="6491" y="8885"/>
                  <a:pt x="6491" y="9263"/>
                </a:cubicBezTo>
                <a:cubicBezTo>
                  <a:pt x="6491" y="9641"/>
                  <a:pt x="6207" y="9924"/>
                  <a:pt x="5829" y="9924"/>
                </a:cubicBezTo>
                <a:cubicBezTo>
                  <a:pt x="5419" y="9924"/>
                  <a:pt x="5167" y="9609"/>
                  <a:pt x="5167" y="9263"/>
                </a:cubicBezTo>
                <a:cubicBezTo>
                  <a:pt x="5167" y="8853"/>
                  <a:pt x="5482" y="8570"/>
                  <a:pt x="5829" y="8570"/>
                </a:cubicBezTo>
                <a:close/>
                <a:moveTo>
                  <a:pt x="5829" y="0"/>
                </a:moveTo>
                <a:cubicBezTo>
                  <a:pt x="2647" y="0"/>
                  <a:pt x="1" y="2615"/>
                  <a:pt x="1" y="5829"/>
                </a:cubicBezTo>
                <a:cubicBezTo>
                  <a:pt x="1" y="9011"/>
                  <a:pt x="2647" y="11657"/>
                  <a:pt x="5829" y="11657"/>
                </a:cubicBezTo>
                <a:cubicBezTo>
                  <a:pt x="9011" y="11657"/>
                  <a:pt x="11657" y="9011"/>
                  <a:pt x="11657" y="5829"/>
                </a:cubicBezTo>
                <a:cubicBezTo>
                  <a:pt x="11657" y="2647"/>
                  <a:pt x="9011" y="0"/>
                  <a:pt x="582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83" name="Google Shape;6683;p72"/>
          <p:cNvGrpSpPr/>
          <p:nvPr/>
        </p:nvGrpSpPr>
        <p:grpSpPr>
          <a:xfrm>
            <a:off x="845106" y="2882499"/>
            <a:ext cx="354586" cy="354586"/>
            <a:chOff x="-32927950" y="3227275"/>
            <a:chExt cx="292225" cy="292225"/>
          </a:xfrm>
        </p:grpSpPr>
        <p:sp>
          <p:nvSpPr>
            <p:cNvPr id="6684" name="Google Shape;6684;p72"/>
            <p:cNvSpPr/>
            <p:nvPr/>
          </p:nvSpPr>
          <p:spPr>
            <a:xfrm>
              <a:off x="-32927950" y="3228075"/>
              <a:ext cx="69325" cy="291425"/>
            </a:xfrm>
            <a:custGeom>
              <a:avLst/>
              <a:gdLst/>
              <a:ahLst/>
              <a:cxnLst/>
              <a:rect l="l" t="t" r="r" b="b"/>
              <a:pathLst>
                <a:path w="2773" h="11657" extrusionOk="0">
                  <a:moveTo>
                    <a:pt x="1733" y="0"/>
                  </a:moveTo>
                  <a:cubicBezTo>
                    <a:pt x="1198" y="0"/>
                    <a:pt x="725" y="473"/>
                    <a:pt x="725" y="1040"/>
                  </a:cubicBezTo>
                  <a:lnTo>
                    <a:pt x="725" y="1386"/>
                  </a:lnTo>
                  <a:lnTo>
                    <a:pt x="347" y="1386"/>
                  </a:lnTo>
                  <a:cubicBezTo>
                    <a:pt x="158" y="1386"/>
                    <a:pt x="1" y="1544"/>
                    <a:pt x="1" y="1733"/>
                  </a:cubicBezTo>
                  <a:cubicBezTo>
                    <a:pt x="1" y="1922"/>
                    <a:pt x="158" y="2079"/>
                    <a:pt x="347" y="2079"/>
                  </a:cubicBezTo>
                  <a:lnTo>
                    <a:pt x="725" y="2079"/>
                  </a:lnTo>
                  <a:lnTo>
                    <a:pt x="725" y="3466"/>
                  </a:lnTo>
                  <a:lnTo>
                    <a:pt x="347" y="3466"/>
                  </a:lnTo>
                  <a:cubicBezTo>
                    <a:pt x="158" y="3466"/>
                    <a:pt x="1" y="3623"/>
                    <a:pt x="1" y="3812"/>
                  </a:cubicBezTo>
                  <a:cubicBezTo>
                    <a:pt x="1" y="4033"/>
                    <a:pt x="158" y="4190"/>
                    <a:pt x="347" y="4190"/>
                  </a:cubicBezTo>
                  <a:lnTo>
                    <a:pt x="725" y="4190"/>
                  </a:lnTo>
                  <a:lnTo>
                    <a:pt x="725" y="5608"/>
                  </a:lnTo>
                  <a:lnTo>
                    <a:pt x="347" y="5608"/>
                  </a:lnTo>
                  <a:cubicBezTo>
                    <a:pt x="158" y="5608"/>
                    <a:pt x="1" y="5765"/>
                    <a:pt x="1" y="5954"/>
                  </a:cubicBezTo>
                  <a:cubicBezTo>
                    <a:pt x="1" y="6143"/>
                    <a:pt x="158" y="6301"/>
                    <a:pt x="347" y="6301"/>
                  </a:cubicBezTo>
                  <a:lnTo>
                    <a:pt x="725" y="6301"/>
                  </a:lnTo>
                  <a:lnTo>
                    <a:pt x="725" y="7687"/>
                  </a:lnTo>
                  <a:lnTo>
                    <a:pt x="347" y="7687"/>
                  </a:lnTo>
                  <a:cubicBezTo>
                    <a:pt x="158" y="7687"/>
                    <a:pt x="1" y="7845"/>
                    <a:pt x="1" y="8034"/>
                  </a:cubicBezTo>
                  <a:cubicBezTo>
                    <a:pt x="1" y="8223"/>
                    <a:pt x="158" y="8380"/>
                    <a:pt x="347" y="8380"/>
                  </a:cubicBezTo>
                  <a:lnTo>
                    <a:pt x="725" y="8380"/>
                  </a:lnTo>
                  <a:lnTo>
                    <a:pt x="725" y="9767"/>
                  </a:lnTo>
                  <a:lnTo>
                    <a:pt x="347" y="9767"/>
                  </a:lnTo>
                  <a:lnTo>
                    <a:pt x="347" y="9577"/>
                  </a:lnTo>
                  <a:cubicBezTo>
                    <a:pt x="158" y="9577"/>
                    <a:pt x="1" y="9735"/>
                    <a:pt x="1" y="9924"/>
                  </a:cubicBezTo>
                  <a:cubicBezTo>
                    <a:pt x="1" y="10113"/>
                    <a:pt x="158" y="10271"/>
                    <a:pt x="347" y="10271"/>
                  </a:cubicBezTo>
                  <a:lnTo>
                    <a:pt x="725" y="10271"/>
                  </a:lnTo>
                  <a:lnTo>
                    <a:pt x="725" y="10649"/>
                  </a:lnTo>
                  <a:cubicBezTo>
                    <a:pt x="725" y="11184"/>
                    <a:pt x="1198" y="11657"/>
                    <a:pt x="1733" y="11657"/>
                  </a:cubicBezTo>
                  <a:lnTo>
                    <a:pt x="2773" y="11657"/>
                  </a:lnTo>
                  <a:lnTo>
                    <a:pt x="277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5" name="Google Shape;6685;p72"/>
            <p:cNvSpPr/>
            <p:nvPr/>
          </p:nvSpPr>
          <p:spPr>
            <a:xfrm>
              <a:off x="-32841300" y="3227275"/>
              <a:ext cx="154400" cy="291450"/>
            </a:xfrm>
            <a:custGeom>
              <a:avLst/>
              <a:gdLst/>
              <a:ahLst/>
              <a:cxnLst/>
              <a:rect l="l" t="t" r="r" b="b"/>
              <a:pathLst>
                <a:path w="6176" h="11658" extrusionOk="0">
                  <a:moveTo>
                    <a:pt x="4096" y="2048"/>
                  </a:moveTo>
                  <a:cubicBezTo>
                    <a:pt x="4285" y="2048"/>
                    <a:pt x="4442" y="2206"/>
                    <a:pt x="4442" y="2395"/>
                  </a:cubicBezTo>
                  <a:lnTo>
                    <a:pt x="4442" y="3750"/>
                  </a:lnTo>
                  <a:cubicBezTo>
                    <a:pt x="4442" y="3939"/>
                    <a:pt x="4285" y="4096"/>
                    <a:pt x="4096" y="4096"/>
                  </a:cubicBezTo>
                  <a:lnTo>
                    <a:pt x="3088" y="4096"/>
                  </a:lnTo>
                  <a:lnTo>
                    <a:pt x="3088" y="7562"/>
                  </a:lnTo>
                  <a:lnTo>
                    <a:pt x="4096" y="7562"/>
                  </a:lnTo>
                  <a:cubicBezTo>
                    <a:pt x="4285" y="7562"/>
                    <a:pt x="4442" y="7719"/>
                    <a:pt x="4442" y="7908"/>
                  </a:cubicBezTo>
                  <a:lnTo>
                    <a:pt x="4442" y="9294"/>
                  </a:lnTo>
                  <a:cubicBezTo>
                    <a:pt x="4442" y="9483"/>
                    <a:pt x="4285" y="9641"/>
                    <a:pt x="4096" y="9641"/>
                  </a:cubicBezTo>
                  <a:lnTo>
                    <a:pt x="3088" y="9641"/>
                  </a:lnTo>
                  <a:cubicBezTo>
                    <a:pt x="2332" y="9641"/>
                    <a:pt x="1701" y="9011"/>
                    <a:pt x="1701" y="8255"/>
                  </a:cubicBezTo>
                  <a:lnTo>
                    <a:pt x="1701" y="3435"/>
                  </a:lnTo>
                  <a:cubicBezTo>
                    <a:pt x="1701" y="2678"/>
                    <a:pt x="2332" y="2048"/>
                    <a:pt x="3088" y="2048"/>
                  </a:cubicBezTo>
                  <a:close/>
                  <a:moveTo>
                    <a:pt x="0" y="1"/>
                  </a:moveTo>
                  <a:lnTo>
                    <a:pt x="0" y="11657"/>
                  </a:lnTo>
                  <a:lnTo>
                    <a:pt x="5167" y="11657"/>
                  </a:lnTo>
                  <a:cubicBezTo>
                    <a:pt x="5703" y="11657"/>
                    <a:pt x="6175" y="11185"/>
                    <a:pt x="6175" y="10618"/>
                  </a:cubicBezTo>
                  <a:lnTo>
                    <a:pt x="6175" y="1009"/>
                  </a:lnTo>
                  <a:cubicBezTo>
                    <a:pt x="6175" y="473"/>
                    <a:pt x="5703" y="1"/>
                    <a:pt x="51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6" name="Google Shape;6686;p72"/>
            <p:cNvSpPr/>
            <p:nvPr/>
          </p:nvSpPr>
          <p:spPr>
            <a:xfrm>
              <a:off x="-32669600" y="3261925"/>
              <a:ext cx="33875" cy="51225"/>
            </a:xfrm>
            <a:custGeom>
              <a:avLst/>
              <a:gdLst/>
              <a:ahLst/>
              <a:cxnLst/>
              <a:rect l="l" t="t" r="r" b="b"/>
              <a:pathLst>
                <a:path w="1355" h="2049" extrusionOk="0">
                  <a:moveTo>
                    <a:pt x="0" y="1"/>
                  </a:moveTo>
                  <a:lnTo>
                    <a:pt x="0" y="2049"/>
                  </a:lnTo>
                  <a:lnTo>
                    <a:pt x="1355" y="2049"/>
                  </a:lnTo>
                  <a:lnTo>
                    <a:pt x="1355" y="347"/>
                  </a:lnTo>
                  <a:cubicBezTo>
                    <a:pt x="1355" y="158"/>
                    <a:pt x="1197" y="1"/>
                    <a:pt x="100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7" name="Google Shape;6687;p72"/>
            <p:cNvSpPr/>
            <p:nvPr/>
          </p:nvSpPr>
          <p:spPr>
            <a:xfrm>
              <a:off x="-32669600" y="3329675"/>
              <a:ext cx="33875" cy="35450"/>
            </a:xfrm>
            <a:custGeom>
              <a:avLst/>
              <a:gdLst/>
              <a:ahLst/>
              <a:cxnLst/>
              <a:rect l="l" t="t" r="r" b="b"/>
              <a:pathLst>
                <a:path w="1355" h="1418" extrusionOk="0">
                  <a:moveTo>
                    <a:pt x="0" y="0"/>
                  </a:moveTo>
                  <a:lnTo>
                    <a:pt x="0" y="1418"/>
                  </a:lnTo>
                  <a:lnTo>
                    <a:pt x="1355" y="1418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8" name="Google Shape;6688;p72"/>
            <p:cNvSpPr/>
            <p:nvPr/>
          </p:nvSpPr>
          <p:spPr>
            <a:xfrm>
              <a:off x="-32669600" y="3381650"/>
              <a:ext cx="33875" cy="51225"/>
            </a:xfrm>
            <a:custGeom>
              <a:avLst/>
              <a:gdLst/>
              <a:ahLst/>
              <a:cxnLst/>
              <a:rect l="l" t="t" r="r" b="b"/>
              <a:pathLst>
                <a:path w="1355" h="2049" extrusionOk="0">
                  <a:moveTo>
                    <a:pt x="0" y="0"/>
                  </a:moveTo>
                  <a:lnTo>
                    <a:pt x="0" y="2048"/>
                  </a:lnTo>
                  <a:lnTo>
                    <a:pt x="1008" y="2048"/>
                  </a:lnTo>
                  <a:cubicBezTo>
                    <a:pt x="1197" y="2048"/>
                    <a:pt x="1355" y="1891"/>
                    <a:pt x="1355" y="1702"/>
                  </a:cubicBezTo>
                  <a:lnTo>
                    <a:pt x="135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89" name="Google Shape;6689;p72"/>
          <p:cNvGrpSpPr/>
          <p:nvPr/>
        </p:nvGrpSpPr>
        <p:grpSpPr>
          <a:xfrm>
            <a:off x="844621" y="3353613"/>
            <a:ext cx="355557" cy="353645"/>
            <a:chOff x="-32927950" y="3586425"/>
            <a:chExt cx="293025" cy="291450"/>
          </a:xfrm>
        </p:grpSpPr>
        <p:sp>
          <p:nvSpPr>
            <p:cNvPr id="6690" name="Google Shape;6690;p72"/>
            <p:cNvSpPr/>
            <p:nvPr/>
          </p:nvSpPr>
          <p:spPr>
            <a:xfrm>
              <a:off x="-32927950" y="3843975"/>
              <a:ext cx="293025" cy="33900"/>
            </a:xfrm>
            <a:custGeom>
              <a:avLst/>
              <a:gdLst/>
              <a:ahLst/>
              <a:cxnLst/>
              <a:rect l="l" t="t" r="r" b="b"/>
              <a:pathLst>
                <a:path w="11721" h="1356" extrusionOk="0">
                  <a:moveTo>
                    <a:pt x="662" y="1"/>
                  </a:moveTo>
                  <a:cubicBezTo>
                    <a:pt x="284" y="1"/>
                    <a:pt x="1" y="316"/>
                    <a:pt x="1" y="662"/>
                  </a:cubicBezTo>
                  <a:lnTo>
                    <a:pt x="1" y="1009"/>
                  </a:lnTo>
                  <a:cubicBezTo>
                    <a:pt x="1" y="1198"/>
                    <a:pt x="158" y="1355"/>
                    <a:pt x="347" y="1355"/>
                  </a:cubicBezTo>
                  <a:lnTo>
                    <a:pt x="11342" y="1355"/>
                  </a:lnTo>
                  <a:cubicBezTo>
                    <a:pt x="11563" y="1355"/>
                    <a:pt x="11720" y="1198"/>
                    <a:pt x="11720" y="1009"/>
                  </a:cubicBezTo>
                  <a:lnTo>
                    <a:pt x="11720" y="694"/>
                  </a:lnTo>
                  <a:cubicBezTo>
                    <a:pt x="11689" y="316"/>
                    <a:pt x="11374" y="1"/>
                    <a:pt x="109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1" name="Google Shape;6691;p72"/>
            <p:cNvSpPr/>
            <p:nvPr/>
          </p:nvSpPr>
          <p:spPr>
            <a:xfrm>
              <a:off x="-32872025" y="3723475"/>
              <a:ext cx="180400" cy="52000"/>
            </a:xfrm>
            <a:custGeom>
              <a:avLst/>
              <a:gdLst/>
              <a:ahLst/>
              <a:cxnLst/>
              <a:rect l="l" t="t" r="r" b="b"/>
              <a:pathLst>
                <a:path w="7216" h="2080" extrusionOk="0">
                  <a:moveTo>
                    <a:pt x="757" y="1"/>
                  </a:moveTo>
                  <a:lnTo>
                    <a:pt x="0" y="2080"/>
                  </a:lnTo>
                  <a:lnTo>
                    <a:pt x="7215" y="2080"/>
                  </a:lnTo>
                  <a:lnTo>
                    <a:pt x="652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2" name="Google Shape;6692;p72"/>
            <p:cNvSpPr/>
            <p:nvPr/>
          </p:nvSpPr>
          <p:spPr>
            <a:xfrm>
              <a:off x="-32890150" y="3792775"/>
              <a:ext cx="217425" cy="33900"/>
            </a:xfrm>
            <a:custGeom>
              <a:avLst/>
              <a:gdLst/>
              <a:ahLst/>
              <a:cxnLst/>
              <a:rect l="l" t="t" r="r" b="b"/>
              <a:pathLst>
                <a:path w="8697" h="1356" extrusionOk="0">
                  <a:moveTo>
                    <a:pt x="505" y="1"/>
                  </a:moveTo>
                  <a:lnTo>
                    <a:pt x="1" y="1356"/>
                  </a:lnTo>
                  <a:lnTo>
                    <a:pt x="8696" y="1356"/>
                  </a:lnTo>
                  <a:lnTo>
                    <a:pt x="822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3" name="Google Shape;6693;p72"/>
            <p:cNvSpPr/>
            <p:nvPr/>
          </p:nvSpPr>
          <p:spPr>
            <a:xfrm>
              <a:off x="-32822400" y="3586425"/>
              <a:ext cx="82725" cy="52800"/>
            </a:xfrm>
            <a:custGeom>
              <a:avLst/>
              <a:gdLst/>
              <a:ahLst/>
              <a:cxnLst/>
              <a:rect l="l" t="t" r="r" b="b"/>
              <a:pathLst>
                <a:path w="3309" h="2112" extrusionOk="0">
                  <a:moveTo>
                    <a:pt x="1639" y="1"/>
                  </a:moveTo>
                  <a:cubicBezTo>
                    <a:pt x="1103" y="1"/>
                    <a:pt x="599" y="379"/>
                    <a:pt x="441" y="883"/>
                  </a:cubicBezTo>
                  <a:lnTo>
                    <a:pt x="0" y="2112"/>
                  </a:lnTo>
                  <a:lnTo>
                    <a:pt x="3308" y="2112"/>
                  </a:lnTo>
                  <a:lnTo>
                    <a:pt x="2867" y="883"/>
                  </a:lnTo>
                  <a:cubicBezTo>
                    <a:pt x="2678" y="316"/>
                    <a:pt x="2206" y="1"/>
                    <a:pt x="163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4" name="Google Shape;6694;p72"/>
            <p:cNvSpPr/>
            <p:nvPr/>
          </p:nvSpPr>
          <p:spPr>
            <a:xfrm>
              <a:off x="-32846825" y="3655750"/>
              <a:ext cx="131550" cy="51200"/>
            </a:xfrm>
            <a:custGeom>
              <a:avLst/>
              <a:gdLst/>
              <a:ahLst/>
              <a:cxnLst/>
              <a:rect l="l" t="t" r="r" b="b"/>
              <a:pathLst>
                <a:path w="5262" h="2048" extrusionOk="0">
                  <a:moveTo>
                    <a:pt x="694" y="0"/>
                  </a:moveTo>
                  <a:lnTo>
                    <a:pt x="1" y="2048"/>
                  </a:lnTo>
                  <a:lnTo>
                    <a:pt x="5262" y="2048"/>
                  </a:lnTo>
                  <a:lnTo>
                    <a:pt x="450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5" name="Google Shape;6695;p72"/>
          <p:cNvGrpSpPr/>
          <p:nvPr/>
        </p:nvGrpSpPr>
        <p:grpSpPr>
          <a:xfrm>
            <a:off x="845106" y="3817598"/>
            <a:ext cx="354586" cy="355557"/>
            <a:chOff x="-32927950" y="3944800"/>
            <a:chExt cx="292225" cy="293025"/>
          </a:xfrm>
        </p:grpSpPr>
        <p:sp>
          <p:nvSpPr>
            <p:cNvPr id="6696" name="Google Shape;6696;p72"/>
            <p:cNvSpPr/>
            <p:nvPr/>
          </p:nvSpPr>
          <p:spPr>
            <a:xfrm>
              <a:off x="-32927950" y="3944800"/>
              <a:ext cx="69325" cy="292225"/>
            </a:xfrm>
            <a:custGeom>
              <a:avLst/>
              <a:gdLst/>
              <a:ahLst/>
              <a:cxnLst/>
              <a:rect l="l" t="t" r="r" b="b"/>
              <a:pathLst>
                <a:path w="2773" h="11689" extrusionOk="0">
                  <a:moveTo>
                    <a:pt x="1418" y="0"/>
                  </a:moveTo>
                  <a:cubicBezTo>
                    <a:pt x="1072" y="0"/>
                    <a:pt x="757" y="315"/>
                    <a:pt x="757" y="662"/>
                  </a:cubicBezTo>
                  <a:lnTo>
                    <a:pt x="757" y="9578"/>
                  </a:lnTo>
                  <a:cubicBezTo>
                    <a:pt x="757" y="9830"/>
                    <a:pt x="914" y="10050"/>
                    <a:pt x="1103" y="10176"/>
                  </a:cubicBezTo>
                  <a:lnTo>
                    <a:pt x="1103" y="10996"/>
                  </a:lnTo>
                  <a:lnTo>
                    <a:pt x="347" y="10996"/>
                  </a:lnTo>
                  <a:cubicBezTo>
                    <a:pt x="158" y="10996"/>
                    <a:pt x="1" y="11153"/>
                    <a:pt x="1" y="11342"/>
                  </a:cubicBezTo>
                  <a:cubicBezTo>
                    <a:pt x="1" y="11531"/>
                    <a:pt x="158" y="11689"/>
                    <a:pt x="347" y="11689"/>
                  </a:cubicBezTo>
                  <a:lnTo>
                    <a:pt x="2395" y="11689"/>
                  </a:lnTo>
                  <a:cubicBezTo>
                    <a:pt x="2616" y="11689"/>
                    <a:pt x="2773" y="11531"/>
                    <a:pt x="2773" y="11342"/>
                  </a:cubicBezTo>
                  <a:cubicBezTo>
                    <a:pt x="2773" y="11153"/>
                    <a:pt x="2616" y="10996"/>
                    <a:pt x="2395" y="10996"/>
                  </a:cubicBezTo>
                  <a:lnTo>
                    <a:pt x="1733" y="10996"/>
                  </a:lnTo>
                  <a:lnTo>
                    <a:pt x="1733" y="10176"/>
                  </a:lnTo>
                  <a:cubicBezTo>
                    <a:pt x="1922" y="10050"/>
                    <a:pt x="2080" y="9861"/>
                    <a:pt x="2080" y="9578"/>
                  </a:cubicBezTo>
                  <a:lnTo>
                    <a:pt x="2080" y="662"/>
                  </a:lnTo>
                  <a:cubicBezTo>
                    <a:pt x="2080" y="284"/>
                    <a:pt x="1765" y="0"/>
                    <a:pt x="141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72"/>
            <p:cNvSpPr/>
            <p:nvPr/>
          </p:nvSpPr>
          <p:spPr>
            <a:xfrm>
              <a:off x="-32720800" y="4057425"/>
              <a:ext cx="85075" cy="25225"/>
            </a:xfrm>
            <a:custGeom>
              <a:avLst/>
              <a:gdLst/>
              <a:ahLst/>
              <a:cxnLst/>
              <a:rect l="l" t="t" r="r" b="b"/>
              <a:pathLst>
                <a:path w="3403" h="1009" extrusionOk="0">
                  <a:moveTo>
                    <a:pt x="505" y="1"/>
                  </a:moveTo>
                  <a:cubicBezTo>
                    <a:pt x="221" y="1"/>
                    <a:pt x="0" y="221"/>
                    <a:pt x="0" y="505"/>
                  </a:cubicBezTo>
                  <a:cubicBezTo>
                    <a:pt x="0" y="788"/>
                    <a:pt x="221" y="1009"/>
                    <a:pt x="505" y="1009"/>
                  </a:cubicBezTo>
                  <a:lnTo>
                    <a:pt x="2899" y="1009"/>
                  </a:lnTo>
                  <a:cubicBezTo>
                    <a:pt x="3182" y="1009"/>
                    <a:pt x="3403" y="788"/>
                    <a:pt x="3403" y="505"/>
                  </a:cubicBezTo>
                  <a:cubicBezTo>
                    <a:pt x="3403" y="190"/>
                    <a:pt x="3182" y="1"/>
                    <a:pt x="289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72"/>
            <p:cNvSpPr/>
            <p:nvPr/>
          </p:nvSpPr>
          <p:spPr>
            <a:xfrm>
              <a:off x="-32720800" y="4099950"/>
              <a:ext cx="85075" cy="25225"/>
            </a:xfrm>
            <a:custGeom>
              <a:avLst/>
              <a:gdLst/>
              <a:ahLst/>
              <a:cxnLst/>
              <a:rect l="l" t="t" r="r" b="b"/>
              <a:pathLst>
                <a:path w="3403" h="1009" extrusionOk="0">
                  <a:moveTo>
                    <a:pt x="505" y="1"/>
                  </a:moveTo>
                  <a:cubicBezTo>
                    <a:pt x="221" y="1"/>
                    <a:pt x="0" y="221"/>
                    <a:pt x="0" y="505"/>
                  </a:cubicBezTo>
                  <a:cubicBezTo>
                    <a:pt x="0" y="788"/>
                    <a:pt x="221" y="1009"/>
                    <a:pt x="505" y="1009"/>
                  </a:cubicBezTo>
                  <a:lnTo>
                    <a:pt x="2899" y="1009"/>
                  </a:lnTo>
                  <a:cubicBezTo>
                    <a:pt x="3182" y="1009"/>
                    <a:pt x="3403" y="788"/>
                    <a:pt x="3403" y="505"/>
                  </a:cubicBezTo>
                  <a:cubicBezTo>
                    <a:pt x="3403" y="221"/>
                    <a:pt x="3182" y="1"/>
                    <a:pt x="289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72"/>
            <p:cNvSpPr/>
            <p:nvPr/>
          </p:nvSpPr>
          <p:spPr>
            <a:xfrm>
              <a:off x="-32720800" y="4141700"/>
              <a:ext cx="67750" cy="26025"/>
            </a:xfrm>
            <a:custGeom>
              <a:avLst/>
              <a:gdLst/>
              <a:ahLst/>
              <a:cxnLst/>
              <a:rect l="l" t="t" r="r" b="b"/>
              <a:pathLst>
                <a:path w="2710" h="1041" extrusionOk="0">
                  <a:moveTo>
                    <a:pt x="505" y="1"/>
                  </a:moveTo>
                  <a:cubicBezTo>
                    <a:pt x="221" y="1"/>
                    <a:pt x="0" y="253"/>
                    <a:pt x="0" y="536"/>
                  </a:cubicBezTo>
                  <a:cubicBezTo>
                    <a:pt x="0" y="788"/>
                    <a:pt x="221" y="1040"/>
                    <a:pt x="505" y="1040"/>
                  </a:cubicBezTo>
                  <a:lnTo>
                    <a:pt x="2206" y="1040"/>
                  </a:lnTo>
                  <a:cubicBezTo>
                    <a:pt x="2458" y="1040"/>
                    <a:pt x="2710" y="788"/>
                    <a:pt x="2710" y="536"/>
                  </a:cubicBezTo>
                  <a:cubicBezTo>
                    <a:pt x="2710" y="253"/>
                    <a:pt x="2521" y="1"/>
                    <a:pt x="220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72"/>
            <p:cNvSpPr/>
            <p:nvPr/>
          </p:nvSpPr>
          <p:spPr>
            <a:xfrm>
              <a:off x="-32754675" y="3944800"/>
              <a:ext cx="51225" cy="52000"/>
            </a:xfrm>
            <a:custGeom>
              <a:avLst/>
              <a:gdLst/>
              <a:ahLst/>
              <a:cxnLst/>
              <a:rect l="l" t="t" r="r" b="b"/>
              <a:pathLst>
                <a:path w="2049" h="2080" extrusionOk="0">
                  <a:moveTo>
                    <a:pt x="1702" y="0"/>
                  </a:moveTo>
                  <a:cubicBezTo>
                    <a:pt x="757" y="0"/>
                    <a:pt x="1" y="788"/>
                    <a:pt x="1" y="1733"/>
                  </a:cubicBezTo>
                  <a:lnTo>
                    <a:pt x="1" y="2080"/>
                  </a:lnTo>
                  <a:lnTo>
                    <a:pt x="2049" y="2080"/>
                  </a:lnTo>
                  <a:lnTo>
                    <a:pt x="204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72"/>
            <p:cNvSpPr/>
            <p:nvPr/>
          </p:nvSpPr>
          <p:spPr>
            <a:xfrm>
              <a:off x="-32687725" y="3944800"/>
              <a:ext cx="34675" cy="55150"/>
            </a:xfrm>
            <a:custGeom>
              <a:avLst/>
              <a:gdLst/>
              <a:ahLst/>
              <a:cxnLst/>
              <a:rect l="l" t="t" r="r" b="b"/>
              <a:pathLst>
                <a:path w="1387" h="2206" extrusionOk="0">
                  <a:moveTo>
                    <a:pt x="1" y="0"/>
                  </a:moveTo>
                  <a:lnTo>
                    <a:pt x="1" y="2111"/>
                  </a:lnTo>
                  <a:lnTo>
                    <a:pt x="883" y="2111"/>
                  </a:lnTo>
                  <a:cubicBezTo>
                    <a:pt x="1072" y="2111"/>
                    <a:pt x="1261" y="2143"/>
                    <a:pt x="1387" y="2206"/>
                  </a:cubicBezTo>
                  <a:lnTo>
                    <a:pt x="1387" y="1040"/>
                  </a:lnTo>
                  <a:cubicBezTo>
                    <a:pt x="1387" y="473"/>
                    <a:pt x="914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72"/>
            <p:cNvSpPr/>
            <p:nvPr/>
          </p:nvSpPr>
          <p:spPr>
            <a:xfrm>
              <a:off x="-32860200" y="4014100"/>
              <a:ext cx="207150" cy="153625"/>
            </a:xfrm>
            <a:custGeom>
              <a:avLst/>
              <a:gdLst/>
              <a:ahLst/>
              <a:cxnLst/>
              <a:rect l="l" t="t" r="r" b="b"/>
              <a:pathLst>
                <a:path w="8286" h="6145" extrusionOk="0">
                  <a:moveTo>
                    <a:pt x="0" y="1"/>
                  </a:moveTo>
                  <a:lnTo>
                    <a:pt x="0" y="6144"/>
                  </a:lnTo>
                  <a:lnTo>
                    <a:pt x="378" y="6144"/>
                  </a:lnTo>
                  <a:cubicBezTo>
                    <a:pt x="756" y="6144"/>
                    <a:pt x="1071" y="5892"/>
                    <a:pt x="1260" y="5577"/>
                  </a:cubicBezTo>
                  <a:lnTo>
                    <a:pt x="2016" y="5955"/>
                  </a:lnTo>
                  <a:cubicBezTo>
                    <a:pt x="2268" y="6050"/>
                    <a:pt x="2552" y="6144"/>
                    <a:pt x="2773" y="6144"/>
                  </a:cubicBezTo>
                  <a:lnTo>
                    <a:pt x="3497" y="6144"/>
                  </a:lnTo>
                  <a:lnTo>
                    <a:pt x="3497" y="3057"/>
                  </a:lnTo>
                  <a:cubicBezTo>
                    <a:pt x="3214" y="3309"/>
                    <a:pt x="2867" y="3435"/>
                    <a:pt x="2457" y="3435"/>
                  </a:cubicBezTo>
                  <a:cubicBezTo>
                    <a:pt x="2268" y="3435"/>
                    <a:pt x="2111" y="3277"/>
                    <a:pt x="2111" y="3057"/>
                  </a:cubicBezTo>
                  <a:cubicBezTo>
                    <a:pt x="2111" y="2868"/>
                    <a:pt x="2268" y="2710"/>
                    <a:pt x="2457" y="2710"/>
                  </a:cubicBezTo>
                  <a:cubicBezTo>
                    <a:pt x="3025" y="2710"/>
                    <a:pt x="3497" y="2238"/>
                    <a:pt x="3497" y="1702"/>
                  </a:cubicBezTo>
                  <a:lnTo>
                    <a:pt x="3497" y="1009"/>
                  </a:lnTo>
                  <a:lnTo>
                    <a:pt x="7782" y="1009"/>
                  </a:lnTo>
                  <a:cubicBezTo>
                    <a:pt x="8065" y="1009"/>
                    <a:pt x="8286" y="788"/>
                    <a:pt x="8286" y="505"/>
                  </a:cubicBezTo>
                  <a:cubicBezTo>
                    <a:pt x="8286" y="221"/>
                    <a:pt x="8065" y="1"/>
                    <a:pt x="7782" y="1"/>
                  </a:cubicBezTo>
                  <a:lnTo>
                    <a:pt x="3560" y="1"/>
                  </a:lnTo>
                  <a:cubicBezTo>
                    <a:pt x="3308" y="1"/>
                    <a:pt x="2899" y="158"/>
                    <a:pt x="2583" y="442"/>
                  </a:cubicBezTo>
                  <a:cubicBezTo>
                    <a:pt x="2426" y="599"/>
                    <a:pt x="2205" y="662"/>
                    <a:pt x="1985" y="662"/>
                  </a:cubicBezTo>
                  <a:lnTo>
                    <a:pt x="1323" y="662"/>
                  </a:lnTo>
                  <a:cubicBezTo>
                    <a:pt x="1166" y="284"/>
                    <a:pt x="788" y="1"/>
                    <a:pt x="3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72"/>
            <p:cNvSpPr/>
            <p:nvPr/>
          </p:nvSpPr>
          <p:spPr>
            <a:xfrm>
              <a:off x="-32755450" y="4055850"/>
              <a:ext cx="51200" cy="181175"/>
            </a:xfrm>
            <a:custGeom>
              <a:avLst/>
              <a:gdLst/>
              <a:ahLst/>
              <a:cxnLst/>
              <a:rect l="l" t="t" r="r" b="b"/>
              <a:pathLst>
                <a:path w="2048" h="7247" extrusionOk="0">
                  <a:moveTo>
                    <a:pt x="0" y="1"/>
                  </a:moveTo>
                  <a:lnTo>
                    <a:pt x="0" y="64"/>
                  </a:lnTo>
                  <a:lnTo>
                    <a:pt x="0" y="5514"/>
                  </a:lnTo>
                  <a:cubicBezTo>
                    <a:pt x="0" y="6459"/>
                    <a:pt x="756" y="7247"/>
                    <a:pt x="1701" y="7247"/>
                  </a:cubicBezTo>
                  <a:lnTo>
                    <a:pt x="2048" y="7247"/>
                  </a:lnTo>
                  <a:lnTo>
                    <a:pt x="2048" y="5167"/>
                  </a:lnTo>
                  <a:lnTo>
                    <a:pt x="1891" y="5167"/>
                  </a:lnTo>
                  <a:cubicBezTo>
                    <a:pt x="1229" y="5167"/>
                    <a:pt x="725" y="4632"/>
                    <a:pt x="725" y="4002"/>
                  </a:cubicBezTo>
                  <a:cubicBezTo>
                    <a:pt x="725" y="3624"/>
                    <a:pt x="882" y="3372"/>
                    <a:pt x="1071" y="3120"/>
                  </a:cubicBezTo>
                  <a:cubicBezTo>
                    <a:pt x="819" y="2899"/>
                    <a:pt x="725" y="2615"/>
                    <a:pt x="725" y="2269"/>
                  </a:cubicBezTo>
                  <a:cubicBezTo>
                    <a:pt x="725" y="1922"/>
                    <a:pt x="882" y="1639"/>
                    <a:pt x="1071" y="1387"/>
                  </a:cubicBezTo>
                  <a:cubicBezTo>
                    <a:pt x="819" y="1166"/>
                    <a:pt x="725" y="883"/>
                    <a:pt x="725" y="536"/>
                  </a:cubicBezTo>
                  <a:cubicBezTo>
                    <a:pt x="725" y="316"/>
                    <a:pt x="756" y="190"/>
                    <a:pt x="81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72"/>
            <p:cNvSpPr/>
            <p:nvPr/>
          </p:nvSpPr>
          <p:spPr>
            <a:xfrm>
              <a:off x="-32686925" y="4182650"/>
              <a:ext cx="34675" cy="55175"/>
            </a:xfrm>
            <a:custGeom>
              <a:avLst/>
              <a:gdLst/>
              <a:ahLst/>
              <a:cxnLst/>
              <a:rect l="l" t="t" r="r" b="b"/>
              <a:pathLst>
                <a:path w="1387" h="2207" extrusionOk="0">
                  <a:moveTo>
                    <a:pt x="1386" y="1"/>
                  </a:moveTo>
                  <a:cubicBezTo>
                    <a:pt x="1229" y="64"/>
                    <a:pt x="1071" y="95"/>
                    <a:pt x="882" y="95"/>
                  </a:cubicBezTo>
                  <a:lnTo>
                    <a:pt x="0" y="95"/>
                  </a:lnTo>
                  <a:lnTo>
                    <a:pt x="0" y="2206"/>
                  </a:lnTo>
                  <a:lnTo>
                    <a:pt x="378" y="2206"/>
                  </a:lnTo>
                  <a:cubicBezTo>
                    <a:pt x="914" y="2206"/>
                    <a:pt x="1386" y="1734"/>
                    <a:pt x="1386" y="1167"/>
                  </a:cubicBezTo>
                  <a:lnTo>
                    <a:pt x="138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5" name="Google Shape;6705;p72"/>
          <p:cNvGrpSpPr/>
          <p:nvPr/>
        </p:nvGrpSpPr>
        <p:grpSpPr>
          <a:xfrm>
            <a:off x="3073898" y="2882849"/>
            <a:ext cx="354586" cy="353888"/>
            <a:chOff x="-31094350" y="3194000"/>
            <a:chExt cx="292225" cy="291650"/>
          </a:xfrm>
        </p:grpSpPr>
        <p:sp>
          <p:nvSpPr>
            <p:cNvPr id="6706" name="Google Shape;6706;p72"/>
            <p:cNvSpPr/>
            <p:nvPr/>
          </p:nvSpPr>
          <p:spPr>
            <a:xfrm>
              <a:off x="-31033700" y="3194000"/>
              <a:ext cx="103200" cy="34100"/>
            </a:xfrm>
            <a:custGeom>
              <a:avLst/>
              <a:gdLst/>
              <a:ahLst/>
              <a:cxnLst/>
              <a:rect l="l" t="t" r="r" b="b"/>
              <a:pathLst>
                <a:path w="4128" h="1364" extrusionOk="0">
                  <a:moveTo>
                    <a:pt x="645" y="0"/>
                  </a:moveTo>
                  <a:cubicBezTo>
                    <a:pt x="263" y="0"/>
                    <a:pt x="0" y="296"/>
                    <a:pt x="0" y="670"/>
                  </a:cubicBezTo>
                  <a:lnTo>
                    <a:pt x="0" y="1016"/>
                  </a:lnTo>
                  <a:cubicBezTo>
                    <a:pt x="0" y="1205"/>
                    <a:pt x="158" y="1363"/>
                    <a:pt x="347" y="1363"/>
                  </a:cubicBezTo>
                  <a:lnTo>
                    <a:pt x="3781" y="1363"/>
                  </a:lnTo>
                  <a:cubicBezTo>
                    <a:pt x="3970" y="1363"/>
                    <a:pt x="4127" y="1205"/>
                    <a:pt x="4127" y="1016"/>
                  </a:cubicBezTo>
                  <a:lnTo>
                    <a:pt x="4127" y="670"/>
                  </a:lnTo>
                  <a:cubicBezTo>
                    <a:pt x="4127" y="260"/>
                    <a:pt x="3812" y="8"/>
                    <a:pt x="3466" y="8"/>
                  </a:cubicBezTo>
                  <a:lnTo>
                    <a:pt x="756" y="8"/>
                  </a:lnTo>
                  <a:cubicBezTo>
                    <a:pt x="718" y="3"/>
                    <a:pt x="681" y="0"/>
                    <a:pt x="64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72"/>
            <p:cNvSpPr/>
            <p:nvPr/>
          </p:nvSpPr>
          <p:spPr>
            <a:xfrm>
              <a:off x="-31042375" y="3346200"/>
              <a:ext cx="16550" cy="18150"/>
            </a:xfrm>
            <a:custGeom>
              <a:avLst/>
              <a:gdLst/>
              <a:ahLst/>
              <a:cxnLst/>
              <a:rect l="l" t="t" r="r" b="b"/>
              <a:pathLst>
                <a:path w="662" h="726" extrusionOk="0">
                  <a:moveTo>
                    <a:pt x="1" y="1"/>
                  </a:moveTo>
                  <a:lnTo>
                    <a:pt x="1" y="725"/>
                  </a:lnTo>
                  <a:lnTo>
                    <a:pt x="662" y="725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72"/>
            <p:cNvSpPr/>
            <p:nvPr/>
          </p:nvSpPr>
          <p:spPr>
            <a:xfrm>
              <a:off x="-31042375" y="3278475"/>
              <a:ext cx="16550" cy="16550"/>
            </a:xfrm>
            <a:custGeom>
              <a:avLst/>
              <a:gdLst/>
              <a:ahLst/>
              <a:cxnLst/>
              <a:rect l="l" t="t" r="r" b="b"/>
              <a:pathLst>
                <a:path w="662" h="662" extrusionOk="0">
                  <a:moveTo>
                    <a:pt x="1" y="0"/>
                  </a:moveTo>
                  <a:lnTo>
                    <a:pt x="1" y="662"/>
                  </a:lnTo>
                  <a:lnTo>
                    <a:pt x="662" y="662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72"/>
            <p:cNvSpPr/>
            <p:nvPr/>
          </p:nvSpPr>
          <p:spPr>
            <a:xfrm>
              <a:off x="-31042375" y="3416300"/>
              <a:ext cx="16550" cy="16575"/>
            </a:xfrm>
            <a:custGeom>
              <a:avLst/>
              <a:gdLst/>
              <a:ahLst/>
              <a:cxnLst/>
              <a:rect l="l" t="t" r="r" b="b"/>
              <a:pathLst>
                <a:path w="662" h="663" extrusionOk="0">
                  <a:moveTo>
                    <a:pt x="1" y="1"/>
                  </a:moveTo>
                  <a:lnTo>
                    <a:pt x="1" y="662"/>
                  </a:lnTo>
                  <a:lnTo>
                    <a:pt x="662" y="66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72"/>
            <p:cNvSpPr/>
            <p:nvPr/>
          </p:nvSpPr>
          <p:spPr>
            <a:xfrm>
              <a:off x="-31094350" y="3210725"/>
              <a:ext cx="222900" cy="274925"/>
            </a:xfrm>
            <a:custGeom>
              <a:avLst/>
              <a:gdLst/>
              <a:ahLst/>
              <a:cxnLst/>
              <a:rect l="l" t="t" r="r" b="b"/>
              <a:pathLst>
                <a:path w="8916" h="10997" extrusionOk="0">
                  <a:moveTo>
                    <a:pt x="7183" y="2049"/>
                  </a:moveTo>
                  <a:cubicBezTo>
                    <a:pt x="7404" y="2049"/>
                    <a:pt x="7561" y="2206"/>
                    <a:pt x="7561" y="2395"/>
                  </a:cubicBezTo>
                  <a:cubicBezTo>
                    <a:pt x="7561" y="2584"/>
                    <a:pt x="7404" y="2742"/>
                    <a:pt x="7183" y="2742"/>
                  </a:cubicBezTo>
                  <a:lnTo>
                    <a:pt x="4474" y="2742"/>
                  </a:lnTo>
                  <a:cubicBezTo>
                    <a:pt x="4285" y="2742"/>
                    <a:pt x="4127" y="2584"/>
                    <a:pt x="4127" y="2395"/>
                  </a:cubicBezTo>
                  <a:cubicBezTo>
                    <a:pt x="4127" y="2206"/>
                    <a:pt x="4285" y="2049"/>
                    <a:pt x="4474" y="2049"/>
                  </a:cubicBezTo>
                  <a:close/>
                  <a:moveTo>
                    <a:pt x="3151" y="2017"/>
                  </a:moveTo>
                  <a:cubicBezTo>
                    <a:pt x="3340" y="2017"/>
                    <a:pt x="3497" y="2175"/>
                    <a:pt x="3497" y="2364"/>
                  </a:cubicBezTo>
                  <a:lnTo>
                    <a:pt x="3497" y="3750"/>
                  </a:lnTo>
                  <a:cubicBezTo>
                    <a:pt x="3497" y="3939"/>
                    <a:pt x="3340" y="4097"/>
                    <a:pt x="3151" y="4097"/>
                  </a:cubicBezTo>
                  <a:lnTo>
                    <a:pt x="1764" y="4097"/>
                  </a:lnTo>
                  <a:cubicBezTo>
                    <a:pt x="1575" y="4097"/>
                    <a:pt x="1418" y="3939"/>
                    <a:pt x="1418" y="3750"/>
                  </a:cubicBezTo>
                  <a:lnTo>
                    <a:pt x="1418" y="2364"/>
                  </a:lnTo>
                  <a:cubicBezTo>
                    <a:pt x="1418" y="2175"/>
                    <a:pt x="1575" y="2017"/>
                    <a:pt x="1764" y="2017"/>
                  </a:cubicBezTo>
                  <a:close/>
                  <a:moveTo>
                    <a:pt x="5860" y="3372"/>
                  </a:moveTo>
                  <a:cubicBezTo>
                    <a:pt x="6049" y="3372"/>
                    <a:pt x="6207" y="3529"/>
                    <a:pt x="6207" y="3750"/>
                  </a:cubicBezTo>
                  <a:cubicBezTo>
                    <a:pt x="6207" y="3939"/>
                    <a:pt x="6049" y="4097"/>
                    <a:pt x="5860" y="4097"/>
                  </a:cubicBezTo>
                  <a:lnTo>
                    <a:pt x="4474" y="4097"/>
                  </a:lnTo>
                  <a:cubicBezTo>
                    <a:pt x="4285" y="4097"/>
                    <a:pt x="4127" y="3939"/>
                    <a:pt x="4127" y="3750"/>
                  </a:cubicBezTo>
                  <a:cubicBezTo>
                    <a:pt x="4127" y="3529"/>
                    <a:pt x="4285" y="3372"/>
                    <a:pt x="4474" y="3372"/>
                  </a:cubicBezTo>
                  <a:close/>
                  <a:moveTo>
                    <a:pt x="7183" y="4758"/>
                  </a:moveTo>
                  <a:cubicBezTo>
                    <a:pt x="7404" y="4758"/>
                    <a:pt x="7561" y="4916"/>
                    <a:pt x="7561" y="5105"/>
                  </a:cubicBezTo>
                  <a:cubicBezTo>
                    <a:pt x="7561" y="5325"/>
                    <a:pt x="7404" y="5483"/>
                    <a:pt x="7183" y="5483"/>
                  </a:cubicBezTo>
                  <a:lnTo>
                    <a:pt x="4474" y="5483"/>
                  </a:lnTo>
                  <a:cubicBezTo>
                    <a:pt x="4285" y="5483"/>
                    <a:pt x="4127" y="5325"/>
                    <a:pt x="4127" y="5105"/>
                  </a:cubicBezTo>
                  <a:cubicBezTo>
                    <a:pt x="4127" y="4916"/>
                    <a:pt x="4285" y="4758"/>
                    <a:pt x="4474" y="4758"/>
                  </a:cubicBezTo>
                  <a:close/>
                  <a:moveTo>
                    <a:pt x="3151" y="4758"/>
                  </a:moveTo>
                  <a:cubicBezTo>
                    <a:pt x="3340" y="4758"/>
                    <a:pt x="3497" y="4916"/>
                    <a:pt x="3497" y="5105"/>
                  </a:cubicBezTo>
                  <a:lnTo>
                    <a:pt x="3497" y="6491"/>
                  </a:lnTo>
                  <a:cubicBezTo>
                    <a:pt x="3497" y="6680"/>
                    <a:pt x="3340" y="6837"/>
                    <a:pt x="3151" y="6837"/>
                  </a:cubicBezTo>
                  <a:lnTo>
                    <a:pt x="1764" y="6837"/>
                  </a:lnTo>
                  <a:cubicBezTo>
                    <a:pt x="1575" y="6837"/>
                    <a:pt x="1418" y="6680"/>
                    <a:pt x="1418" y="6491"/>
                  </a:cubicBezTo>
                  <a:lnTo>
                    <a:pt x="1418" y="5105"/>
                  </a:lnTo>
                  <a:cubicBezTo>
                    <a:pt x="1418" y="4916"/>
                    <a:pt x="1575" y="4758"/>
                    <a:pt x="1764" y="4758"/>
                  </a:cubicBezTo>
                  <a:close/>
                  <a:moveTo>
                    <a:pt x="5860" y="6144"/>
                  </a:moveTo>
                  <a:cubicBezTo>
                    <a:pt x="6049" y="6144"/>
                    <a:pt x="6207" y="6302"/>
                    <a:pt x="6207" y="6491"/>
                  </a:cubicBezTo>
                  <a:cubicBezTo>
                    <a:pt x="6207" y="6680"/>
                    <a:pt x="6049" y="6837"/>
                    <a:pt x="5860" y="6837"/>
                  </a:cubicBezTo>
                  <a:lnTo>
                    <a:pt x="4474" y="6837"/>
                  </a:lnTo>
                  <a:cubicBezTo>
                    <a:pt x="4285" y="6837"/>
                    <a:pt x="4127" y="6680"/>
                    <a:pt x="4127" y="6491"/>
                  </a:cubicBezTo>
                  <a:cubicBezTo>
                    <a:pt x="4127" y="6302"/>
                    <a:pt x="4285" y="6144"/>
                    <a:pt x="4474" y="6144"/>
                  </a:cubicBezTo>
                  <a:close/>
                  <a:moveTo>
                    <a:pt x="7183" y="7562"/>
                  </a:moveTo>
                  <a:cubicBezTo>
                    <a:pt x="7404" y="7562"/>
                    <a:pt x="7561" y="7720"/>
                    <a:pt x="7561" y="7909"/>
                  </a:cubicBezTo>
                  <a:cubicBezTo>
                    <a:pt x="7561" y="8098"/>
                    <a:pt x="7404" y="8255"/>
                    <a:pt x="7183" y="8255"/>
                  </a:cubicBezTo>
                  <a:lnTo>
                    <a:pt x="4474" y="8255"/>
                  </a:lnTo>
                  <a:cubicBezTo>
                    <a:pt x="4285" y="8255"/>
                    <a:pt x="4127" y="8098"/>
                    <a:pt x="4127" y="7909"/>
                  </a:cubicBezTo>
                  <a:cubicBezTo>
                    <a:pt x="4127" y="7720"/>
                    <a:pt x="4285" y="7562"/>
                    <a:pt x="4474" y="7562"/>
                  </a:cubicBezTo>
                  <a:close/>
                  <a:moveTo>
                    <a:pt x="3151" y="7531"/>
                  </a:moveTo>
                  <a:cubicBezTo>
                    <a:pt x="3340" y="7531"/>
                    <a:pt x="3497" y="7657"/>
                    <a:pt x="3497" y="7877"/>
                  </a:cubicBezTo>
                  <a:lnTo>
                    <a:pt x="3497" y="9232"/>
                  </a:lnTo>
                  <a:cubicBezTo>
                    <a:pt x="3497" y="9452"/>
                    <a:pt x="3340" y="9610"/>
                    <a:pt x="3151" y="9610"/>
                  </a:cubicBezTo>
                  <a:lnTo>
                    <a:pt x="1764" y="9610"/>
                  </a:lnTo>
                  <a:cubicBezTo>
                    <a:pt x="1575" y="9610"/>
                    <a:pt x="1418" y="9452"/>
                    <a:pt x="1418" y="9232"/>
                  </a:cubicBezTo>
                  <a:lnTo>
                    <a:pt x="1418" y="7877"/>
                  </a:lnTo>
                  <a:cubicBezTo>
                    <a:pt x="1418" y="7657"/>
                    <a:pt x="1575" y="7531"/>
                    <a:pt x="1764" y="7531"/>
                  </a:cubicBezTo>
                  <a:close/>
                  <a:moveTo>
                    <a:pt x="5860" y="8885"/>
                  </a:moveTo>
                  <a:cubicBezTo>
                    <a:pt x="6049" y="8885"/>
                    <a:pt x="6207" y="9043"/>
                    <a:pt x="6207" y="9232"/>
                  </a:cubicBezTo>
                  <a:cubicBezTo>
                    <a:pt x="6207" y="9452"/>
                    <a:pt x="6049" y="9610"/>
                    <a:pt x="5860" y="9610"/>
                  </a:cubicBezTo>
                  <a:lnTo>
                    <a:pt x="4474" y="9610"/>
                  </a:lnTo>
                  <a:cubicBezTo>
                    <a:pt x="4285" y="9610"/>
                    <a:pt x="4127" y="9452"/>
                    <a:pt x="4127" y="9232"/>
                  </a:cubicBezTo>
                  <a:cubicBezTo>
                    <a:pt x="4127" y="9043"/>
                    <a:pt x="4285" y="8885"/>
                    <a:pt x="4474" y="8885"/>
                  </a:cubicBezTo>
                  <a:close/>
                  <a:moveTo>
                    <a:pt x="1040" y="1"/>
                  </a:moveTo>
                  <a:cubicBezTo>
                    <a:pt x="504" y="1"/>
                    <a:pt x="0" y="473"/>
                    <a:pt x="0" y="1009"/>
                  </a:cubicBezTo>
                  <a:lnTo>
                    <a:pt x="0" y="9956"/>
                  </a:lnTo>
                  <a:cubicBezTo>
                    <a:pt x="32" y="10524"/>
                    <a:pt x="504" y="10996"/>
                    <a:pt x="1040" y="10996"/>
                  </a:cubicBezTo>
                  <a:lnTo>
                    <a:pt x="7908" y="10996"/>
                  </a:lnTo>
                  <a:cubicBezTo>
                    <a:pt x="8444" y="10996"/>
                    <a:pt x="8916" y="10524"/>
                    <a:pt x="8916" y="9956"/>
                  </a:cubicBezTo>
                  <a:lnTo>
                    <a:pt x="8916" y="1009"/>
                  </a:lnTo>
                  <a:cubicBezTo>
                    <a:pt x="8916" y="473"/>
                    <a:pt x="8444" y="1"/>
                    <a:pt x="7908" y="1"/>
                  </a:cubicBezTo>
                  <a:lnTo>
                    <a:pt x="7183" y="1"/>
                  </a:lnTo>
                  <a:lnTo>
                    <a:pt x="7183" y="347"/>
                  </a:lnTo>
                  <a:cubicBezTo>
                    <a:pt x="7183" y="915"/>
                    <a:pt x="6711" y="1387"/>
                    <a:pt x="6175" y="1387"/>
                  </a:cubicBezTo>
                  <a:lnTo>
                    <a:pt x="2741" y="1387"/>
                  </a:lnTo>
                  <a:cubicBezTo>
                    <a:pt x="2206" y="1387"/>
                    <a:pt x="1733" y="915"/>
                    <a:pt x="1733" y="347"/>
                  </a:cubicBezTo>
                  <a:lnTo>
                    <a:pt x="173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72"/>
            <p:cNvSpPr/>
            <p:nvPr/>
          </p:nvSpPr>
          <p:spPr>
            <a:xfrm>
              <a:off x="-30853350" y="3295000"/>
              <a:ext cx="51225" cy="104000"/>
            </a:xfrm>
            <a:custGeom>
              <a:avLst/>
              <a:gdLst/>
              <a:ahLst/>
              <a:cxnLst/>
              <a:rect l="l" t="t" r="r" b="b"/>
              <a:pathLst>
                <a:path w="2049" h="4160" extrusionOk="0">
                  <a:moveTo>
                    <a:pt x="1" y="1"/>
                  </a:moveTo>
                  <a:lnTo>
                    <a:pt x="1" y="4160"/>
                  </a:lnTo>
                  <a:lnTo>
                    <a:pt x="2049" y="4160"/>
                  </a:lnTo>
                  <a:lnTo>
                    <a:pt x="204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72"/>
            <p:cNvSpPr/>
            <p:nvPr/>
          </p:nvSpPr>
          <p:spPr>
            <a:xfrm>
              <a:off x="-30853350" y="3227275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09" y="1"/>
                  </a:moveTo>
                  <a:cubicBezTo>
                    <a:pt x="473" y="1"/>
                    <a:pt x="1" y="473"/>
                    <a:pt x="1" y="1040"/>
                  </a:cubicBezTo>
                  <a:lnTo>
                    <a:pt x="1" y="2048"/>
                  </a:lnTo>
                  <a:lnTo>
                    <a:pt x="2049" y="2048"/>
                  </a:lnTo>
                  <a:lnTo>
                    <a:pt x="2049" y="1040"/>
                  </a:lnTo>
                  <a:cubicBezTo>
                    <a:pt x="2049" y="473"/>
                    <a:pt x="1576" y="1"/>
                    <a:pt x="10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72"/>
            <p:cNvSpPr/>
            <p:nvPr/>
          </p:nvSpPr>
          <p:spPr>
            <a:xfrm>
              <a:off x="-30851775" y="3416300"/>
              <a:ext cx="46500" cy="51225"/>
            </a:xfrm>
            <a:custGeom>
              <a:avLst/>
              <a:gdLst/>
              <a:ahLst/>
              <a:cxnLst/>
              <a:rect l="l" t="t" r="r" b="b"/>
              <a:pathLst>
                <a:path w="1860" h="2049" extrusionOk="0">
                  <a:moveTo>
                    <a:pt x="1" y="1"/>
                  </a:moveTo>
                  <a:lnTo>
                    <a:pt x="599" y="1796"/>
                  </a:lnTo>
                  <a:cubicBezTo>
                    <a:pt x="694" y="1985"/>
                    <a:pt x="788" y="2048"/>
                    <a:pt x="946" y="2048"/>
                  </a:cubicBezTo>
                  <a:cubicBezTo>
                    <a:pt x="1103" y="2048"/>
                    <a:pt x="1229" y="1985"/>
                    <a:pt x="1261" y="1796"/>
                  </a:cubicBezTo>
                  <a:lnTo>
                    <a:pt x="186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14" name="Google Shape;6714;p72"/>
          <p:cNvGrpSpPr/>
          <p:nvPr/>
        </p:nvGrpSpPr>
        <p:grpSpPr>
          <a:xfrm>
            <a:off x="3074368" y="3353341"/>
            <a:ext cx="353645" cy="354191"/>
            <a:chOff x="-31093575" y="3552550"/>
            <a:chExt cx="291450" cy="291900"/>
          </a:xfrm>
        </p:grpSpPr>
        <p:sp>
          <p:nvSpPr>
            <p:cNvPr id="6715" name="Google Shape;6715;p72"/>
            <p:cNvSpPr/>
            <p:nvPr/>
          </p:nvSpPr>
          <p:spPr>
            <a:xfrm>
              <a:off x="-31011650" y="3745525"/>
              <a:ext cx="7900" cy="12625"/>
            </a:xfrm>
            <a:custGeom>
              <a:avLst/>
              <a:gdLst/>
              <a:ahLst/>
              <a:cxnLst/>
              <a:rect l="l" t="t" r="r" b="b"/>
              <a:pathLst>
                <a:path w="316" h="505" extrusionOk="0">
                  <a:moveTo>
                    <a:pt x="158" y="1"/>
                  </a:moveTo>
                  <a:lnTo>
                    <a:pt x="0" y="505"/>
                  </a:lnTo>
                  <a:lnTo>
                    <a:pt x="315" y="505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72"/>
            <p:cNvSpPr/>
            <p:nvPr/>
          </p:nvSpPr>
          <p:spPr>
            <a:xfrm>
              <a:off x="-31093575" y="3671500"/>
              <a:ext cx="171725" cy="172950"/>
            </a:xfrm>
            <a:custGeom>
              <a:avLst/>
              <a:gdLst/>
              <a:ahLst/>
              <a:cxnLst/>
              <a:rect l="l" t="t" r="r" b="b"/>
              <a:pathLst>
                <a:path w="6869" h="6918" extrusionOk="0">
                  <a:moveTo>
                    <a:pt x="3427" y="1449"/>
                  </a:moveTo>
                  <a:cubicBezTo>
                    <a:pt x="3569" y="1449"/>
                    <a:pt x="3718" y="1512"/>
                    <a:pt x="3781" y="1638"/>
                  </a:cubicBezTo>
                  <a:lnTo>
                    <a:pt x="4317" y="3466"/>
                  </a:lnTo>
                  <a:lnTo>
                    <a:pt x="4474" y="3466"/>
                  </a:lnTo>
                  <a:cubicBezTo>
                    <a:pt x="4695" y="3466"/>
                    <a:pt x="4852" y="3623"/>
                    <a:pt x="4852" y="3812"/>
                  </a:cubicBezTo>
                  <a:cubicBezTo>
                    <a:pt x="4852" y="3970"/>
                    <a:pt x="4726" y="4127"/>
                    <a:pt x="4537" y="4127"/>
                  </a:cubicBezTo>
                  <a:lnTo>
                    <a:pt x="4789" y="5072"/>
                  </a:lnTo>
                  <a:cubicBezTo>
                    <a:pt x="4852" y="5262"/>
                    <a:pt x="4758" y="5419"/>
                    <a:pt x="4569" y="5514"/>
                  </a:cubicBezTo>
                  <a:cubicBezTo>
                    <a:pt x="4545" y="5518"/>
                    <a:pt x="4521" y="5520"/>
                    <a:pt x="4498" y="5520"/>
                  </a:cubicBezTo>
                  <a:cubicBezTo>
                    <a:pt x="4341" y="5520"/>
                    <a:pt x="4210" y="5427"/>
                    <a:pt x="4128" y="5262"/>
                  </a:cubicBezTo>
                  <a:lnTo>
                    <a:pt x="3781" y="4127"/>
                  </a:lnTo>
                  <a:lnTo>
                    <a:pt x="3057" y="4127"/>
                  </a:lnTo>
                  <a:lnTo>
                    <a:pt x="2710" y="5262"/>
                  </a:lnTo>
                  <a:cubicBezTo>
                    <a:pt x="2683" y="5427"/>
                    <a:pt x="2535" y="5520"/>
                    <a:pt x="2351" y="5520"/>
                  </a:cubicBezTo>
                  <a:cubicBezTo>
                    <a:pt x="2325" y="5520"/>
                    <a:pt x="2297" y="5518"/>
                    <a:pt x="2269" y="5514"/>
                  </a:cubicBezTo>
                  <a:cubicBezTo>
                    <a:pt x="2080" y="5451"/>
                    <a:pt x="2017" y="5262"/>
                    <a:pt x="2049" y="5072"/>
                  </a:cubicBezTo>
                  <a:lnTo>
                    <a:pt x="2332" y="4127"/>
                  </a:lnTo>
                  <a:cubicBezTo>
                    <a:pt x="2175" y="4096"/>
                    <a:pt x="2017" y="3970"/>
                    <a:pt x="2017" y="3812"/>
                  </a:cubicBezTo>
                  <a:cubicBezTo>
                    <a:pt x="2049" y="3623"/>
                    <a:pt x="2206" y="3466"/>
                    <a:pt x="2395" y="3466"/>
                  </a:cubicBezTo>
                  <a:lnTo>
                    <a:pt x="2553" y="3466"/>
                  </a:lnTo>
                  <a:lnTo>
                    <a:pt x="3120" y="1638"/>
                  </a:lnTo>
                  <a:cubicBezTo>
                    <a:pt x="3151" y="1512"/>
                    <a:pt x="3285" y="1449"/>
                    <a:pt x="3427" y="1449"/>
                  </a:cubicBezTo>
                  <a:close/>
                  <a:moveTo>
                    <a:pt x="3435" y="0"/>
                  </a:moveTo>
                  <a:cubicBezTo>
                    <a:pt x="1544" y="0"/>
                    <a:pt x="1" y="1544"/>
                    <a:pt x="1" y="3434"/>
                  </a:cubicBezTo>
                  <a:cubicBezTo>
                    <a:pt x="1" y="5356"/>
                    <a:pt x="1544" y="6900"/>
                    <a:pt x="3435" y="6900"/>
                  </a:cubicBezTo>
                  <a:cubicBezTo>
                    <a:pt x="4065" y="6900"/>
                    <a:pt x="4632" y="6742"/>
                    <a:pt x="5168" y="6427"/>
                  </a:cubicBezTo>
                  <a:lnTo>
                    <a:pt x="6365" y="6900"/>
                  </a:lnTo>
                  <a:cubicBezTo>
                    <a:pt x="6407" y="6910"/>
                    <a:pt x="6449" y="6917"/>
                    <a:pt x="6491" y="6917"/>
                  </a:cubicBezTo>
                  <a:cubicBezTo>
                    <a:pt x="6575" y="6917"/>
                    <a:pt x="6659" y="6889"/>
                    <a:pt x="6743" y="6805"/>
                  </a:cubicBezTo>
                  <a:cubicBezTo>
                    <a:pt x="6806" y="6742"/>
                    <a:pt x="6869" y="6616"/>
                    <a:pt x="6869" y="6459"/>
                  </a:cubicBezTo>
                  <a:lnTo>
                    <a:pt x="6491" y="5009"/>
                  </a:lnTo>
                  <a:cubicBezTo>
                    <a:pt x="6743" y="4537"/>
                    <a:pt x="6869" y="4001"/>
                    <a:pt x="6869" y="3466"/>
                  </a:cubicBezTo>
                  <a:cubicBezTo>
                    <a:pt x="6869" y="3119"/>
                    <a:pt x="6774" y="2804"/>
                    <a:pt x="6711" y="2489"/>
                  </a:cubicBezTo>
                  <a:cubicBezTo>
                    <a:pt x="6617" y="2426"/>
                    <a:pt x="6491" y="2395"/>
                    <a:pt x="6428" y="2363"/>
                  </a:cubicBezTo>
                  <a:lnTo>
                    <a:pt x="5514" y="2710"/>
                  </a:lnTo>
                  <a:cubicBezTo>
                    <a:pt x="5389" y="2755"/>
                    <a:pt x="5256" y="2780"/>
                    <a:pt x="5125" y="2780"/>
                  </a:cubicBezTo>
                  <a:cubicBezTo>
                    <a:pt x="4892" y="2780"/>
                    <a:pt x="4667" y="2702"/>
                    <a:pt x="4506" y="2521"/>
                  </a:cubicBezTo>
                  <a:cubicBezTo>
                    <a:pt x="4222" y="2269"/>
                    <a:pt x="4096" y="1891"/>
                    <a:pt x="4159" y="1481"/>
                  </a:cubicBezTo>
                  <a:lnTo>
                    <a:pt x="4443" y="221"/>
                  </a:lnTo>
                  <a:cubicBezTo>
                    <a:pt x="4443" y="189"/>
                    <a:pt x="4443" y="189"/>
                    <a:pt x="4411" y="158"/>
                  </a:cubicBezTo>
                  <a:cubicBezTo>
                    <a:pt x="4096" y="63"/>
                    <a:pt x="3781" y="0"/>
                    <a:pt x="343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7" name="Google Shape;6717;p72"/>
            <p:cNvSpPr/>
            <p:nvPr/>
          </p:nvSpPr>
          <p:spPr>
            <a:xfrm>
              <a:off x="-30895875" y="3621075"/>
              <a:ext cx="15775" cy="26025"/>
            </a:xfrm>
            <a:custGeom>
              <a:avLst/>
              <a:gdLst/>
              <a:ahLst/>
              <a:cxnLst/>
              <a:rect l="l" t="t" r="r" b="b"/>
              <a:pathLst>
                <a:path w="631" h="1041" extrusionOk="0">
                  <a:moveTo>
                    <a:pt x="0" y="1"/>
                  </a:moveTo>
                  <a:cubicBezTo>
                    <a:pt x="32" y="410"/>
                    <a:pt x="126" y="694"/>
                    <a:pt x="315" y="1041"/>
                  </a:cubicBezTo>
                  <a:cubicBezTo>
                    <a:pt x="473" y="694"/>
                    <a:pt x="599" y="347"/>
                    <a:pt x="6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8" name="Google Shape;6718;p72"/>
            <p:cNvSpPr/>
            <p:nvPr/>
          </p:nvSpPr>
          <p:spPr>
            <a:xfrm>
              <a:off x="-30974650" y="3552550"/>
              <a:ext cx="172525" cy="172400"/>
            </a:xfrm>
            <a:custGeom>
              <a:avLst/>
              <a:gdLst/>
              <a:ahLst/>
              <a:cxnLst/>
              <a:rect l="l" t="t" r="r" b="b"/>
              <a:pathLst>
                <a:path w="6901" h="6896" extrusionOk="0">
                  <a:moveTo>
                    <a:pt x="3435" y="1356"/>
                  </a:moveTo>
                  <a:cubicBezTo>
                    <a:pt x="3624" y="1356"/>
                    <a:pt x="3782" y="1513"/>
                    <a:pt x="3782" y="1734"/>
                  </a:cubicBezTo>
                  <a:lnTo>
                    <a:pt x="3782" y="2080"/>
                  </a:lnTo>
                  <a:lnTo>
                    <a:pt x="4821" y="2080"/>
                  </a:lnTo>
                  <a:cubicBezTo>
                    <a:pt x="5010" y="2080"/>
                    <a:pt x="5168" y="2238"/>
                    <a:pt x="5168" y="2427"/>
                  </a:cubicBezTo>
                  <a:cubicBezTo>
                    <a:pt x="5168" y="2616"/>
                    <a:pt x="5010" y="2742"/>
                    <a:pt x="4821" y="2742"/>
                  </a:cubicBezTo>
                  <a:lnTo>
                    <a:pt x="4412" y="2742"/>
                  </a:lnTo>
                  <a:cubicBezTo>
                    <a:pt x="4380" y="3341"/>
                    <a:pt x="4191" y="3876"/>
                    <a:pt x="3876" y="4412"/>
                  </a:cubicBezTo>
                  <a:cubicBezTo>
                    <a:pt x="3908" y="4443"/>
                    <a:pt x="3908" y="4475"/>
                    <a:pt x="3939" y="4506"/>
                  </a:cubicBezTo>
                  <a:lnTo>
                    <a:pt x="4349" y="4916"/>
                  </a:lnTo>
                  <a:cubicBezTo>
                    <a:pt x="4443" y="5042"/>
                    <a:pt x="4443" y="5262"/>
                    <a:pt x="4349" y="5388"/>
                  </a:cubicBezTo>
                  <a:cubicBezTo>
                    <a:pt x="4286" y="5451"/>
                    <a:pt x="4191" y="5483"/>
                    <a:pt x="4101" y="5483"/>
                  </a:cubicBezTo>
                  <a:cubicBezTo>
                    <a:pt x="4010" y="5483"/>
                    <a:pt x="3923" y="5451"/>
                    <a:pt x="3876" y="5388"/>
                  </a:cubicBezTo>
                  <a:lnTo>
                    <a:pt x="3466" y="4979"/>
                  </a:lnTo>
                  <a:lnTo>
                    <a:pt x="3435" y="4947"/>
                  </a:lnTo>
                  <a:lnTo>
                    <a:pt x="3403" y="4979"/>
                  </a:lnTo>
                  <a:lnTo>
                    <a:pt x="2994" y="5388"/>
                  </a:lnTo>
                  <a:cubicBezTo>
                    <a:pt x="2931" y="5451"/>
                    <a:pt x="2844" y="5483"/>
                    <a:pt x="2758" y="5483"/>
                  </a:cubicBezTo>
                  <a:cubicBezTo>
                    <a:pt x="2671" y="5483"/>
                    <a:pt x="2584" y="5451"/>
                    <a:pt x="2521" y="5388"/>
                  </a:cubicBezTo>
                  <a:cubicBezTo>
                    <a:pt x="2395" y="5262"/>
                    <a:pt x="2395" y="5042"/>
                    <a:pt x="2521" y="4916"/>
                  </a:cubicBezTo>
                  <a:lnTo>
                    <a:pt x="2931" y="4506"/>
                  </a:lnTo>
                  <a:cubicBezTo>
                    <a:pt x="2962" y="4475"/>
                    <a:pt x="2962" y="4443"/>
                    <a:pt x="2994" y="4412"/>
                  </a:cubicBezTo>
                  <a:cubicBezTo>
                    <a:pt x="2679" y="3939"/>
                    <a:pt x="2490" y="3341"/>
                    <a:pt x="2458" y="2742"/>
                  </a:cubicBezTo>
                  <a:lnTo>
                    <a:pt x="2049" y="2742"/>
                  </a:lnTo>
                  <a:cubicBezTo>
                    <a:pt x="1860" y="2742"/>
                    <a:pt x="1702" y="2584"/>
                    <a:pt x="1702" y="2395"/>
                  </a:cubicBezTo>
                  <a:cubicBezTo>
                    <a:pt x="1702" y="2206"/>
                    <a:pt x="1860" y="2049"/>
                    <a:pt x="2049" y="2049"/>
                  </a:cubicBezTo>
                  <a:lnTo>
                    <a:pt x="3088" y="2049"/>
                  </a:lnTo>
                  <a:lnTo>
                    <a:pt x="3088" y="1734"/>
                  </a:lnTo>
                  <a:cubicBezTo>
                    <a:pt x="3088" y="1513"/>
                    <a:pt x="3246" y="1356"/>
                    <a:pt x="3435" y="1356"/>
                  </a:cubicBezTo>
                  <a:close/>
                  <a:moveTo>
                    <a:pt x="3466" y="1"/>
                  </a:moveTo>
                  <a:cubicBezTo>
                    <a:pt x="1576" y="1"/>
                    <a:pt x="32" y="1576"/>
                    <a:pt x="32" y="3467"/>
                  </a:cubicBezTo>
                  <a:cubicBezTo>
                    <a:pt x="32" y="3971"/>
                    <a:pt x="158" y="4506"/>
                    <a:pt x="411" y="4979"/>
                  </a:cubicBezTo>
                  <a:lnTo>
                    <a:pt x="32" y="6459"/>
                  </a:lnTo>
                  <a:cubicBezTo>
                    <a:pt x="1" y="6554"/>
                    <a:pt x="32" y="6680"/>
                    <a:pt x="158" y="6806"/>
                  </a:cubicBezTo>
                  <a:cubicBezTo>
                    <a:pt x="225" y="6851"/>
                    <a:pt x="324" y="6895"/>
                    <a:pt x="420" y="6895"/>
                  </a:cubicBezTo>
                  <a:cubicBezTo>
                    <a:pt x="460" y="6895"/>
                    <a:pt x="500" y="6887"/>
                    <a:pt x="537" y="6869"/>
                  </a:cubicBezTo>
                  <a:lnTo>
                    <a:pt x="1734" y="6396"/>
                  </a:lnTo>
                  <a:cubicBezTo>
                    <a:pt x="2269" y="6712"/>
                    <a:pt x="2899" y="6869"/>
                    <a:pt x="3466" y="6869"/>
                  </a:cubicBezTo>
                  <a:cubicBezTo>
                    <a:pt x="5357" y="6869"/>
                    <a:pt x="6901" y="5357"/>
                    <a:pt x="6901" y="3435"/>
                  </a:cubicBezTo>
                  <a:cubicBezTo>
                    <a:pt x="6901" y="1576"/>
                    <a:pt x="5325" y="1"/>
                    <a:pt x="346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19" name="Google Shape;6719;p72"/>
          <p:cNvGrpSpPr/>
          <p:nvPr/>
        </p:nvGrpSpPr>
        <p:grpSpPr>
          <a:xfrm>
            <a:off x="3074368" y="3818569"/>
            <a:ext cx="353645" cy="353615"/>
            <a:chOff x="-31093575" y="3911725"/>
            <a:chExt cx="291450" cy="291425"/>
          </a:xfrm>
        </p:grpSpPr>
        <p:sp>
          <p:nvSpPr>
            <p:cNvPr id="6720" name="Google Shape;6720;p72"/>
            <p:cNvSpPr/>
            <p:nvPr/>
          </p:nvSpPr>
          <p:spPr>
            <a:xfrm>
              <a:off x="-31093575" y="3911725"/>
              <a:ext cx="291450" cy="291425"/>
            </a:xfrm>
            <a:custGeom>
              <a:avLst/>
              <a:gdLst/>
              <a:ahLst/>
              <a:cxnLst/>
              <a:rect l="l" t="t" r="r" b="b"/>
              <a:pathLst>
                <a:path w="11658" h="11657" extrusionOk="0">
                  <a:moveTo>
                    <a:pt x="5829" y="0"/>
                  </a:moveTo>
                  <a:cubicBezTo>
                    <a:pt x="3372" y="0"/>
                    <a:pt x="1261" y="1796"/>
                    <a:pt x="788" y="4159"/>
                  </a:cubicBezTo>
                  <a:cubicBezTo>
                    <a:pt x="347" y="4285"/>
                    <a:pt x="1" y="4694"/>
                    <a:pt x="1" y="5167"/>
                  </a:cubicBezTo>
                  <a:lnTo>
                    <a:pt x="1" y="7876"/>
                  </a:lnTo>
                  <a:cubicBezTo>
                    <a:pt x="1" y="8412"/>
                    <a:pt x="473" y="8885"/>
                    <a:pt x="1009" y="8885"/>
                  </a:cubicBezTo>
                  <a:lnTo>
                    <a:pt x="1702" y="8885"/>
                  </a:lnTo>
                  <a:cubicBezTo>
                    <a:pt x="1891" y="8885"/>
                    <a:pt x="2049" y="8727"/>
                    <a:pt x="2049" y="8538"/>
                  </a:cubicBezTo>
                  <a:lnTo>
                    <a:pt x="2049" y="4442"/>
                  </a:lnTo>
                  <a:cubicBezTo>
                    <a:pt x="2049" y="4253"/>
                    <a:pt x="1891" y="4096"/>
                    <a:pt x="1702" y="4096"/>
                  </a:cubicBezTo>
                  <a:lnTo>
                    <a:pt x="1481" y="4096"/>
                  </a:lnTo>
                  <a:cubicBezTo>
                    <a:pt x="1954" y="2111"/>
                    <a:pt x="3781" y="630"/>
                    <a:pt x="5829" y="630"/>
                  </a:cubicBezTo>
                  <a:cubicBezTo>
                    <a:pt x="7877" y="630"/>
                    <a:pt x="9673" y="2111"/>
                    <a:pt x="10145" y="4096"/>
                  </a:cubicBezTo>
                  <a:lnTo>
                    <a:pt x="9956" y="4096"/>
                  </a:lnTo>
                  <a:cubicBezTo>
                    <a:pt x="9767" y="4096"/>
                    <a:pt x="9610" y="4253"/>
                    <a:pt x="9610" y="4442"/>
                  </a:cubicBezTo>
                  <a:lnTo>
                    <a:pt x="9610" y="8538"/>
                  </a:lnTo>
                  <a:cubicBezTo>
                    <a:pt x="9610" y="8727"/>
                    <a:pt x="9767" y="8885"/>
                    <a:pt x="9956" y="8885"/>
                  </a:cubicBezTo>
                  <a:lnTo>
                    <a:pt x="10271" y="8885"/>
                  </a:lnTo>
                  <a:cubicBezTo>
                    <a:pt x="10114" y="9672"/>
                    <a:pt x="9421" y="10271"/>
                    <a:pt x="8570" y="10271"/>
                  </a:cubicBezTo>
                  <a:lnTo>
                    <a:pt x="6774" y="10271"/>
                  </a:lnTo>
                  <a:cubicBezTo>
                    <a:pt x="6617" y="9893"/>
                    <a:pt x="6270" y="9609"/>
                    <a:pt x="5829" y="9609"/>
                  </a:cubicBezTo>
                  <a:cubicBezTo>
                    <a:pt x="5262" y="9609"/>
                    <a:pt x="4789" y="10082"/>
                    <a:pt x="4789" y="10617"/>
                  </a:cubicBezTo>
                  <a:cubicBezTo>
                    <a:pt x="4789" y="11184"/>
                    <a:pt x="5262" y="11657"/>
                    <a:pt x="5829" y="11657"/>
                  </a:cubicBezTo>
                  <a:cubicBezTo>
                    <a:pt x="6270" y="11657"/>
                    <a:pt x="6648" y="11373"/>
                    <a:pt x="6774" y="10995"/>
                  </a:cubicBezTo>
                  <a:lnTo>
                    <a:pt x="8570" y="10995"/>
                  </a:lnTo>
                  <a:cubicBezTo>
                    <a:pt x="9799" y="10995"/>
                    <a:pt x="10775" y="10082"/>
                    <a:pt x="10933" y="8885"/>
                  </a:cubicBezTo>
                  <a:cubicBezTo>
                    <a:pt x="11342" y="8790"/>
                    <a:pt x="11658" y="8380"/>
                    <a:pt x="11658" y="7908"/>
                  </a:cubicBezTo>
                  <a:lnTo>
                    <a:pt x="11658" y="5198"/>
                  </a:lnTo>
                  <a:cubicBezTo>
                    <a:pt x="11658" y="4694"/>
                    <a:pt x="11311" y="4253"/>
                    <a:pt x="10870" y="4159"/>
                  </a:cubicBezTo>
                  <a:cubicBezTo>
                    <a:pt x="10397" y="1796"/>
                    <a:pt x="8255" y="0"/>
                    <a:pt x="58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72"/>
            <p:cNvSpPr/>
            <p:nvPr/>
          </p:nvSpPr>
          <p:spPr>
            <a:xfrm>
              <a:off x="-31025825" y="3980250"/>
              <a:ext cx="156750" cy="154250"/>
            </a:xfrm>
            <a:custGeom>
              <a:avLst/>
              <a:gdLst/>
              <a:ahLst/>
              <a:cxnLst/>
              <a:rect l="l" t="t" r="r" b="b"/>
              <a:pathLst>
                <a:path w="6270" h="6170" extrusionOk="0">
                  <a:moveTo>
                    <a:pt x="3119" y="1386"/>
                  </a:moveTo>
                  <a:cubicBezTo>
                    <a:pt x="3308" y="1386"/>
                    <a:pt x="3466" y="1544"/>
                    <a:pt x="3466" y="1733"/>
                  </a:cubicBezTo>
                  <a:cubicBezTo>
                    <a:pt x="3466" y="1953"/>
                    <a:pt x="3308" y="2079"/>
                    <a:pt x="3119" y="2079"/>
                  </a:cubicBezTo>
                  <a:cubicBezTo>
                    <a:pt x="2930" y="2079"/>
                    <a:pt x="2773" y="1953"/>
                    <a:pt x="2773" y="1733"/>
                  </a:cubicBezTo>
                  <a:cubicBezTo>
                    <a:pt x="2773" y="1544"/>
                    <a:pt x="2930" y="1386"/>
                    <a:pt x="3119" y="1386"/>
                  </a:cubicBezTo>
                  <a:close/>
                  <a:moveTo>
                    <a:pt x="3119" y="2741"/>
                  </a:moveTo>
                  <a:cubicBezTo>
                    <a:pt x="3308" y="2741"/>
                    <a:pt x="3466" y="2867"/>
                    <a:pt x="3466" y="3088"/>
                  </a:cubicBezTo>
                  <a:lnTo>
                    <a:pt x="3466" y="4474"/>
                  </a:lnTo>
                  <a:cubicBezTo>
                    <a:pt x="3466" y="4663"/>
                    <a:pt x="3308" y="4820"/>
                    <a:pt x="3119" y="4820"/>
                  </a:cubicBezTo>
                  <a:cubicBezTo>
                    <a:pt x="2930" y="4820"/>
                    <a:pt x="2773" y="4663"/>
                    <a:pt x="2773" y="4474"/>
                  </a:cubicBezTo>
                  <a:lnTo>
                    <a:pt x="2773" y="3088"/>
                  </a:lnTo>
                  <a:cubicBezTo>
                    <a:pt x="2773" y="2867"/>
                    <a:pt x="2930" y="2741"/>
                    <a:pt x="3119" y="2741"/>
                  </a:cubicBezTo>
                  <a:close/>
                  <a:moveTo>
                    <a:pt x="3151" y="0"/>
                  </a:moveTo>
                  <a:cubicBezTo>
                    <a:pt x="1449" y="0"/>
                    <a:pt x="63" y="1386"/>
                    <a:pt x="63" y="3088"/>
                  </a:cubicBezTo>
                  <a:cubicBezTo>
                    <a:pt x="63" y="3592"/>
                    <a:pt x="158" y="4096"/>
                    <a:pt x="441" y="4568"/>
                  </a:cubicBezTo>
                  <a:lnTo>
                    <a:pt x="63" y="5734"/>
                  </a:lnTo>
                  <a:cubicBezTo>
                    <a:pt x="0" y="5828"/>
                    <a:pt x="0" y="5955"/>
                    <a:pt x="126" y="6081"/>
                  </a:cubicBezTo>
                  <a:cubicBezTo>
                    <a:pt x="171" y="6125"/>
                    <a:pt x="263" y="6170"/>
                    <a:pt x="357" y="6170"/>
                  </a:cubicBezTo>
                  <a:cubicBezTo>
                    <a:pt x="396" y="6170"/>
                    <a:pt x="436" y="6162"/>
                    <a:pt x="473" y="6144"/>
                  </a:cubicBezTo>
                  <a:lnTo>
                    <a:pt x="1638" y="5765"/>
                  </a:lnTo>
                  <a:cubicBezTo>
                    <a:pt x="2079" y="6049"/>
                    <a:pt x="2615" y="6144"/>
                    <a:pt x="3151" y="6144"/>
                  </a:cubicBezTo>
                  <a:cubicBezTo>
                    <a:pt x="4852" y="6144"/>
                    <a:pt x="6270" y="4789"/>
                    <a:pt x="6270" y="3088"/>
                  </a:cubicBezTo>
                  <a:cubicBezTo>
                    <a:pt x="6270" y="1386"/>
                    <a:pt x="4852" y="0"/>
                    <a:pt x="31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22" name="Google Shape;6722;p72"/>
          <p:cNvGrpSpPr/>
          <p:nvPr/>
        </p:nvGrpSpPr>
        <p:grpSpPr>
          <a:xfrm>
            <a:off x="2183798" y="4275536"/>
            <a:ext cx="356497" cy="354586"/>
            <a:chOff x="-29946000" y="3183175"/>
            <a:chExt cx="293800" cy="292225"/>
          </a:xfrm>
        </p:grpSpPr>
        <p:sp>
          <p:nvSpPr>
            <p:cNvPr id="6723" name="Google Shape;6723;p72"/>
            <p:cNvSpPr/>
            <p:nvPr/>
          </p:nvSpPr>
          <p:spPr>
            <a:xfrm>
              <a:off x="-29839675" y="3355650"/>
              <a:ext cx="186700" cy="33900"/>
            </a:xfrm>
            <a:custGeom>
              <a:avLst/>
              <a:gdLst/>
              <a:ahLst/>
              <a:cxnLst/>
              <a:rect l="l" t="t" r="r" b="b"/>
              <a:pathLst>
                <a:path w="7468" h="1356" extrusionOk="0">
                  <a:moveTo>
                    <a:pt x="568" y="1"/>
                  </a:moveTo>
                  <a:cubicBezTo>
                    <a:pt x="568" y="505"/>
                    <a:pt x="379" y="977"/>
                    <a:pt x="1" y="1356"/>
                  </a:cubicBezTo>
                  <a:lnTo>
                    <a:pt x="7467" y="1356"/>
                  </a:lnTo>
                  <a:lnTo>
                    <a:pt x="746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72"/>
            <p:cNvSpPr/>
            <p:nvPr/>
          </p:nvSpPr>
          <p:spPr>
            <a:xfrm>
              <a:off x="-29824700" y="3406850"/>
              <a:ext cx="172500" cy="68550"/>
            </a:xfrm>
            <a:custGeom>
              <a:avLst/>
              <a:gdLst/>
              <a:ahLst/>
              <a:cxnLst/>
              <a:rect l="l" t="t" r="r" b="b"/>
              <a:pathLst>
                <a:path w="6900" h="2742" extrusionOk="0">
                  <a:moveTo>
                    <a:pt x="0" y="1"/>
                  </a:moveTo>
                  <a:cubicBezTo>
                    <a:pt x="662" y="505"/>
                    <a:pt x="1134" y="1292"/>
                    <a:pt x="1292" y="2237"/>
                  </a:cubicBezTo>
                  <a:cubicBezTo>
                    <a:pt x="1355" y="2395"/>
                    <a:pt x="1292" y="2584"/>
                    <a:pt x="1260" y="2742"/>
                  </a:cubicBezTo>
                  <a:lnTo>
                    <a:pt x="6553" y="2742"/>
                  </a:lnTo>
                  <a:cubicBezTo>
                    <a:pt x="6742" y="2742"/>
                    <a:pt x="6900" y="2584"/>
                    <a:pt x="6900" y="2395"/>
                  </a:cubicBezTo>
                  <a:lnTo>
                    <a:pt x="690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72"/>
            <p:cNvSpPr/>
            <p:nvPr/>
          </p:nvSpPr>
          <p:spPr>
            <a:xfrm>
              <a:off x="-29756975" y="3183175"/>
              <a:ext cx="69325" cy="68550"/>
            </a:xfrm>
            <a:custGeom>
              <a:avLst/>
              <a:gdLst/>
              <a:ahLst/>
              <a:cxnLst/>
              <a:rect l="l" t="t" r="r" b="b"/>
              <a:pathLst>
                <a:path w="2773" h="2742" extrusionOk="0">
                  <a:moveTo>
                    <a:pt x="1387" y="0"/>
                  </a:moveTo>
                  <a:cubicBezTo>
                    <a:pt x="631" y="0"/>
                    <a:pt x="1" y="630"/>
                    <a:pt x="1" y="1386"/>
                  </a:cubicBezTo>
                  <a:cubicBezTo>
                    <a:pt x="1" y="2111"/>
                    <a:pt x="631" y="2741"/>
                    <a:pt x="1387" y="2741"/>
                  </a:cubicBezTo>
                  <a:cubicBezTo>
                    <a:pt x="2143" y="2741"/>
                    <a:pt x="2773" y="2174"/>
                    <a:pt x="2773" y="1386"/>
                  </a:cubicBezTo>
                  <a:cubicBezTo>
                    <a:pt x="2773" y="630"/>
                    <a:pt x="2143" y="0"/>
                    <a:pt x="138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72"/>
            <p:cNvSpPr/>
            <p:nvPr/>
          </p:nvSpPr>
          <p:spPr>
            <a:xfrm>
              <a:off x="-29790850" y="3269025"/>
              <a:ext cx="137875" cy="68550"/>
            </a:xfrm>
            <a:custGeom>
              <a:avLst/>
              <a:gdLst/>
              <a:ahLst/>
              <a:cxnLst/>
              <a:rect l="l" t="t" r="r" b="b"/>
              <a:pathLst>
                <a:path w="5515" h="2742" extrusionOk="0">
                  <a:moveTo>
                    <a:pt x="2773" y="0"/>
                  </a:moveTo>
                  <a:cubicBezTo>
                    <a:pt x="1419" y="0"/>
                    <a:pt x="221" y="1040"/>
                    <a:pt x="32" y="2363"/>
                  </a:cubicBezTo>
                  <a:cubicBezTo>
                    <a:pt x="1" y="2552"/>
                    <a:pt x="158" y="2741"/>
                    <a:pt x="379" y="2741"/>
                  </a:cubicBezTo>
                  <a:lnTo>
                    <a:pt x="5136" y="2741"/>
                  </a:lnTo>
                  <a:cubicBezTo>
                    <a:pt x="5357" y="2741"/>
                    <a:pt x="5514" y="2552"/>
                    <a:pt x="5514" y="2363"/>
                  </a:cubicBezTo>
                  <a:cubicBezTo>
                    <a:pt x="5294" y="1008"/>
                    <a:pt x="4160" y="0"/>
                    <a:pt x="277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72"/>
            <p:cNvSpPr/>
            <p:nvPr/>
          </p:nvSpPr>
          <p:spPr>
            <a:xfrm>
              <a:off x="-29911350" y="3321000"/>
              <a:ext cx="69325" cy="68550"/>
            </a:xfrm>
            <a:custGeom>
              <a:avLst/>
              <a:gdLst/>
              <a:ahLst/>
              <a:cxnLst/>
              <a:rect l="l" t="t" r="r" b="b"/>
              <a:pathLst>
                <a:path w="2773" h="2742" extrusionOk="0">
                  <a:moveTo>
                    <a:pt x="1387" y="1"/>
                  </a:moveTo>
                  <a:cubicBezTo>
                    <a:pt x="631" y="1"/>
                    <a:pt x="1" y="599"/>
                    <a:pt x="1" y="1387"/>
                  </a:cubicBezTo>
                  <a:cubicBezTo>
                    <a:pt x="1" y="2143"/>
                    <a:pt x="631" y="2742"/>
                    <a:pt x="1387" y="2742"/>
                  </a:cubicBezTo>
                  <a:cubicBezTo>
                    <a:pt x="2143" y="2742"/>
                    <a:pt x="2773" y="2143"/>
                    <a:pt x="2773" y="1387"/>
                  </a:cubicBezTo>
                  <a:cubicBezTo>
                    <a:pt x="2773" y="599"/>
                    <a:pt x="2143" y="1"/>
                    <a:pt x="138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72"/>
            <p:cNvSpPr/>
            <p:nvPr/>
          </p:nvSpPr>
          <p:spPr>
            <a:xfrm>
              <a:off x="-29946000" y="3406850"/>
              <a:ext cx="137075" cy="67775"/>
            </a:xfrm>
            <a:custGeom>
              <a:avLst/>
              <a:gdLst/>
              <a:ahLst/>
              <a:cxnLst/>
              <a:rect l="l" t="t" r="r" b="b"/>
              <a:pathLst>
                <a:path w="5483" h="2711" extrusionOk="0">
                  <a:moveTo>
                    <a:pt x="2773" y="1"/>
                  </a:moveTo>
                  <a:cubicBezTo>
                    <a:pt x="1387" y="1"/>
                    <a:pt x="252" y="1009"/>
                    <a:pt x="63" y="2300"/>
                  </a:cubicBezTo>
                  <a:cubicBezTo>
                    <a:pt x="0" y="2521"/>
                    <a:pt x="158" y="2710"/>
                    <a:pt x="410" y="2710"/>
                  </a:cubicBezTo>
                  <a:lnTo>
                    <a:pt x="5136" y="2710"/>
                  </a:lnTo>
                  <a:cubicBezTo>
                    <a:pt x="5325" y="2710"/>
                    <a:pt x="5482" y="2521"/>
                    <a:pt x="5482" y="2300"/>
                  </a:cubicBezTo>
                  <a:cubicBezTo>
                    <a:pt x="5293" y="1009"/>
                    <a:pt x="4159" y="1"/>
                    <a:pt x="277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29" name="Google Shape;6729;p72"/>
          <p:cNvGrpSpPr/>
          <p:nvPr/>
        </p:nvGrpSpPr>
        <p:grpSpPr>
          <a:xfrm>
            <a:off x="2628330" y="1532689"/>
            <a:ext cx="358408" cy="354161"/>
            <a:chOff x="-34408675" y="3202075"/>
            <a:chExt cx="295375" cy="291875"/>
          </a:xfrm>
        </p:grpSpPr>
        <p:sp>
          <p:nvSpPr>
            <p:cNvPr id="6730" name="Google Shape;6730;p72"/>
            <p:cNvSpPr/>
            <p:nvPr/>
          </p:nvSpPr>
          <p:spPr>
            <a:xfrm>
              <a:off x="-34274775" y="3202075"/>
              <a:ext cx="161475" cy="161475"/>
            </a:xfrm>
            <a:custGeom>
              <a:avLst/>
              <a:gdLst/>
              <a:ahLst/>
              <a:cxnLst/>
              <a:rect l="l" t="t" r="r" b="b"/>
              <a:pathLst>
                <a:path w="6459" h="6459" extrusionOk="0">
                  <a:moveTo>
                    <a:pt x="3718" y="0"/>
                  </a:moveTo>
                  <a:cubicBezTo>
                    <a:pt x="3560" y="0"/>
                    <a:pt x="3434" y="63"/>
                    <a:pt x="3403" y="189"/>
                  </a:cubicBezTo>
                  <a:cubicBezTo>
                    <a:pt x="3340" y="315"/>
                    <a:pt x="3340" y="473"/>
                    <a:pt x="3466" y="536"/>
                  </a:cubicBezTo>
                  <a:lnTo>
                    <a:pt x="4190" y="1261"/>
                  </a:lnTo>
                  <a:lnTo>
                    <a:pt x="1260" y="4159"/>
                  </a:lnTo>
                  <a:lnTo>
                    <a:pt x="567" y="3466"/>
                  </a:lnTo>
                  <a:cubicBezTo>
                    <a:pt x="496" y="3395"/>
                    <a:pt x="390" y="3360"/>
                    <a:pt x="288" y="3360"/>
                  </a:cubicBezTo>
                  <a:cubicBezTo>
                    <a:pt x="254" y="3360"/>
                    <a:pt x="221" y="3363"/>
                    <a:pt x="189" y="3371"/>
                  </a:cubicBezTo>
                  <a:cubicBezTo>
                    <a:pt x="95" y="3403"/>
                    <a:pt x="0" y="3560"/>
                    <a:pt x="0" y="3686"/>
                  </a:cubicBezTo>
                  <a:lnTo>
                    <a:pt x="0" y="6081"/>
                  </a:lnTo>
                  <a:cubicBezTo>
                    <a:pt x="0" y="6301"/>
                    <a:pt x="158" y="6459"/>
                    <a:pt x="347" y="6459"/>
                  </a:cubicBezTo>
                  <a:lnTo>
                    <a:pt x="2773" y="6459"/>
                  </a:lnTo>
                  <a:cubicBezTo>
                    <a:pt x="2930" y="6459"/>
                    <a:pt x="3025" y="6364"/>
                    <a:pt x="3088" y="6238"/>
                  </a:cubicBezTo>
                  <a:cubicBezTo>
                    <a:pt x="3119" y="6144"/>
                    <a:pt x="3119" y="5986"/>
                    <a:pt x="2993" y="5892"/>
                  </a:cubicBezTo>
                  <a:lnTo>
                    <a:pt x="2300" y="5199"/>
                  </a:lnTo>
                  <a:lnTo>
                    <a:pt x="5198" y="2269"/>
                  </a:lnTo>
                  <a:lnTo>
                    <a:pt x="5923" y="2993"/>
                  </a:lnTo>
                  <a:cubicBezTo>
                    <a:pt x="5969" y="3039"/>
                    <a:pt x="6066" y="3069"/>
                    <a:pt x="6164" y="3069"/>
                  </a:cubicBezTo>
                  <a:cubicBezTo>
                    <a:pt x="6200" y="3069"/>
                    <a:pt x="6236" y="3065"/>
                    <a:pt x="6270" y="3056"/>
                  </a:cubicBezTo>
                  <a:cubicBezTo>
                    <a:pt x="6396" y="3025"/>
                    <a:pt x="6459" y="2867"/>
                    <a:pt x="6459" y="2741"/>
                  </a:cubicBezTo>
                  <a:lnTo>
                    <a:pt x="6459" y="347"/>
                  </a:lnTo>
                  <a:cubicBezTo>
                    <a:pt x="6459" y="158"/>
                    <a:pt x="6301" y="0"/>
                    <a:pt x="611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72"/>
            <p:cNvSpPr/>
            <p:nvPr/>
          </p:nvSpPr>
          <p:spPr>
            <a:xfrm>
              <a:off x="-34378750" y="3263175"/>
              <a:ext cx="76425" cy="73600"/>
            </a:xfrm>
            <a:custGeom>
              <a:avLst/>
              <a:gdLst/>
              <a:ahLst/>
              <a:cxnLst/>
              <a:rect l="l" t="t" r="r" b="b"/>
              <a:pathLst>
                <a:path w="3057" h="2944" extrusionOk="0">
                  <a:moveTo>
                    <a:pt x="970" y="1"/>
                  </a:moveTo>
                  <a:cubicBezTo>
                    <a:pt x="685" y="1"/>
                    <a:pt x="405" y="114"/>
                    <a:pt x="221" y="297"/>
                  </a:cubicBezTo>
                  <a:lnTo>
                    <a:pt x="1" y="549"/>
                  </a:lnTo>
                  <a:lnTo>
                    <a:pt x="2395" y="2944"/>
                  </a:lnTo>
                  <a:lnTo>
                    <a:pt x="2678" y="2755"/>
                  </a:lnTo>
                  <a:cubicBezTo>
                    <a:pt x="3056" y="2345"/>
                    <a:pt x="3056" y="1683"/>
                    <a:pt x="2678" y="1274"/>
                  </a:cubicBezTo>
                  <a:lnTo>
                    <a:pt x="1670" y="297"/>
                  </a:lnTo>
                  <a:cubicBezTo>
                    <a:pt x="1478" y="90"/>
                    <a:pt x="1222" y="1"/>
                    <a:pt x="97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72"/>
            <p:cNvSpPr/>
            <p:nvPr/>
          </p:nvSpPr>
          <p:spPr>
            <a:xfrm>
              <a:off x="-34250375" y="3392300"/>
              <a:ext cx="77225" cy="74425"/>
            </a:xfrm>
            <a:custGeom>
              <a:avLst/>
              <a:gdLst/>
              <a:ahLst/>
              <a:cxnLst/>
              <a:rect l="l" t="t" r="r" b="b"/>
              <a:pathLst>
                <a:path w="3089" h="2977" extrusionOk="0">
                  <a:moveTo>
                    <a:pt x="999" y="0"/>
                  </a:moveTo>
                  <a:cubicBezTo>
                    <a:pt x="787" y="0"/>
                    <a:pt x="577" y="66"/>
                    <a:pt x="410" y="205"/>
                  </a:cubicBezTo>
                  <a:cubicBezTo>
                    <a:pt x="379" y="205"/>
                    <a:pt x="316" y="268"/>
                    <a:pt x="284" y="299"/>
                  </a:cubicBezTo>
                  <a:lnTo>
                    <a:pt x="1" y="583"/>
                  </a:lnTo>
                  <a:lnTo>
                    <a:pt x="2427" y="2977"/>
                  </a:lnTo>
                  <a:lnTo>
                    <a:pt x="2679" y="2693"/>
                  </a:lnTo>
                  <a:cubicBezTo>
                    <a:pt x="3088" y="2315"/>
                    <a:pt x="3088" y="1622"/>
                    <a:pt x="2679" y="1244"/>
                  </a:cubicBezTo>
                  <a:lnTo>
                    <a:pt x="1734" y="299"/>
                  </a:lnTo>
                  <a:cubicBezTo>
                    <a:pt x="1540" y="105"/>
                    <a:pt x="1267" y="0"/>
                    <a:pt x="99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72"/>
            <p:cNvSpPr/>
            <p:nvPr/>
          </p:nvSpPr>
          <p:spPr>
            <a:xfrm>
              <a:off x="-34408675" y="3290275"/>
              <a:ext cx="207150" cy="203675"/>
            </a:xfrm>
            <a:custGeom>
              <a:avLst/>
              <a:gdLst/>
              <a:ahLst/>
              <a:cxnLst/>
              <a:rect l="l" t="t" r="r" b="b"/>
              <a:pathLst>
                <a:path w="8286" h="8147" extrusionOk="0">
                  <a:moveTo>
                    <a:pt x="725" y="1"/>
                  </a:moveTo>
                  <a:cubicBezTo>
                    <a:pt x="95" y="631"/>
                    <a:pt x="0" y="1387"/>
                    <a:pt x="284" y="2017"/>
                  </a:cubicBezTo>
                  <a:cubicBezTo>
                    <a:pt x="1387" y="4223"/>
                    <a:pt x="3938" y="6774"/>
                    <a:pt x="6270" y="7972"/>
                  </a:cubicBezTo>
                  <a:cubicBezTo>
                    <a:pt x="6499" y="8086"/>
                    <a:pt x="6745" y="8147"/>
                    <a:pt x="6996" y="8147"/>
                  </a:cubicBezTo>
                  <a:cubicBezTo>
                    <a:pt x="7434" y="8147"/>
                    <a:pt x="7886" y="7963"/>
                    <a:pt x="8286" y="7562"/>
                  </a:cubicBezTo>
                  <a:lnTo>
                    <a:pt x="72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34" name="Google Shape;6734;p72"/>
          <p:cNvGrpSpPr/>
          <p:nvPr/>
        </p:nvGrpSpPr>
        <p:grpSpPr>
          <a:xfrm>
            <a:off x="2630241" y="1972683"/>
            <a:ext cx="354586" cy="356254"/>
            <a:chOff x="-34405525" y="3558075"/>
            <a:chExt cx="292225" cy="293600"/>
          </a:xfrm>
        </p:grpSpPr>
        <p:sp>
          <p:nvSpPr>
            <p:cNvPr id="6735" name="Google Shape;6735;p72"/>
            <p:cNvSpPr/>
            <p:nvPr/>
          </p:nvSpPr>
          <p:spPr>
            <a:xfrm>
              <a:off x="-34303150" y="3663825"/>
              <a:ext cx="189850" cy="187850"/>
            </a:xfrm>
            <a:custGeom>
              <a:avLst/>
              <a:gdLst/>
              <a:ahLst/>
              <a:cxnLst/>
              <a:rect l="l" t="t" r="r" b="b"/>
              <a:pathLst>
                <a:path w="7594" h="7514" extrusionOk="0">
                  <a:moveTo>
                    <a:pt x="5487" y="0"/>
                  </a:moveTo>
                  <a:cubicBezTo>
                    <a:pt x="5380" y="0"/>
                    <a:pt x="5278" y="8"/>
                    <a:pt x="5168" y="24"/>
                  </a:cubicBezTo>
                  <a:cubicBezTo>
                    <a:pt x="4349" y="181"/>
                    <a:pt x="3656" y="843"/>
                    <a:pt x="3561" y="1630"/>
                  </a:cubicBezTo>
                  <a:cubicBezTo>
                    <a:pt x="3467" y="2198"/>
                    <a:pt x="3561" y="2513"/>
                    <a:pt x="3719" y="2891"/>
                  </a:cubicBezTo>
                  <a:lnTo>
                    <a:pt x="285" y="6325"/>
                  </a:lnTo>
                  <a:cubicBezTo>
                    <a:pt x="1" y="6608"/>
                    <a:pt x="1" y="7049"/>
                    <a:pt x="285" y="7301"/>
                  </a:cubicBezTo>
                  <a:cubicBezTo>
                    <a:pt x="426" y="7443"/>
                    <a:pt x="600" y="7514"/>
                    <a:pt x="773" y="7514"/>
                  </a:cubicBezTo>
                  <a:cubicBezTo>
                    <a:pt x="946" y="7514"/>
                    <a:pt x="1119" y="7443"/>
                    <a:pt x="1261" y="7301"/>
                  </a:cubicBezTo>
                  <a:lnTo>
                    <a:pt x="4695" y="3899"/>
                  </a:lnTo>
                  <a:cubicBezTo>
                    <a:pt x="5022" y="4016"/>
                    <a:pt x="5280" y="4080"/>
                    <a:pt x="5597" y="4080"/>
                  </a:cubicBezTo>
                  <a:cubicBezTo>
                    <a:pt x="5708" y="4080"/>
                    <a:pt x="5825" y="4073"/>
                    <a:pt x="5955" y="4056"/>
                  </a:cubicBezTo>
                  <a:cubicBezTo>
                    <a:pt x="6775" y="3899"/>
                    <a:pt x="7436" y="3206"/>
                    <a:pt x="7562" y="2418"/>
                  </a:cubicBezTo>
                  <a:cubicBezTo>
                    <a:pt x="7594" y="2198"/>
                    <a:pt x="7594" y="1945"/>
                    <a:pt x="7562" y="1756"/>
                  </a:cubicBezTo>
                  <a:cubicBezTo>
                    <a:pt x="7562" y="1630"/>
                    <a:pt x="7436" y="1504"/>
                    <a:pt x="7310" y="1473"/>
                  </a:cubicBezTo>
                  <a:cubicBezTo>
                    <a:pt x="7287" y="1465"/>
                    <a:pt x="7259" y="1461"/>
                    <a:pt x="7229" y="1461"/>
                  </a:cubicBezTo>
                  <a:cubicBezTo>
                    <a:pt x="7141" y="1461"/>
                    <a:pt x="7034" y="1497"/>
                    <a:pt x="6964" y="1567"/>
                  </a:cubicBezTo>
                  <a:lnTo>
                    <a:pt x="6491" y="2040"/>
                  </a:lnTo>
                  <a:cubicBezTo>
                    <a:pt x="6365" y="2166"/>
                    <a:pt x="6192" y="2229"/>
                    <a:pt x="6014" y="2229"/>
                  </a:cubicBezTo>
                  <a:cubicBezTo>
                    <a:pt x="5837" y="2229"/>
                    <a:pt x="5656" y="2166"/>
                    <a:pt x="5514" y="2040"/>
                  </a:cubicBezTo>
                  <a:cubicBezTo>
                    <a:pt x="5231" y="1756"/>
                    <a:pt x="5231" y="1315"/>
                    <a:pt x="5514" y="1032"/>
                  </a:cubicBezTo>
                  <a:lnTo>
                    <a:pt x="6018" y="622"/>
                  </a:lnTo>
                  <a:cubicBezTo>
                    <a:pt x="6113" y="528"/>
                    <a:pt x="6144" y="370"/>
                    <a:pt x="6113" y="276"/>
                  </a:cubicBezTo>
                  <a:cubicBezTo>
                    <a:pt x="6050" y="150"/>
                    <a:pt x="5955" y="55"/>
                    <a:pt x="5829" y="24"/>
                  </a:cubicBezTo>
                  <a:cubicBezTo>
                    <a:pt x="5703" y="8"/>
                    <a:pt x="5593" y="0"/>
                    <a:pt x="548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72"/>
            <p:cNvSpPr/>
            <p:nvPr/>
          </p:nvSpPr>
          <p:spPr>
            <a:xfrm>
              <a:off x="-34250375" y="3565950"/>
              <a:ext cx="46500" cy="46500"/>
            </a:xfrm>
            <a:custGeom>
              <a:avLst/>
              <a:gdLst/>
              <a:ahLst/>
              <a:cxnLst/>
              <a:rect l="l" t="t" r="r" b="b"/>
              <a:pathLst>
                <a:path w="1860" h="1860" extrusionOk="0">
                  <a:moveTo>
                    <a:pt x="1" y="1"/>
                  </a:moveTo>
                  <a:lnTo>
                    <a:pt x="1" y="1859"/>
                  </a:lnTo>
                  <a:lnTo>
                    <a:pt x="1860" y="185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7" name="Google Shape;6737;p72"/>
            <p:cNvSpPr/>
            <p:nvPr/>
          </p:nvSpPr>
          <p:spPr>
            <a:xfrm>
              <a:off x="-34405525" y="3558075"/>
              <a:ext cx="206375" cy="276475"/>
            </a:xfrm>
            <a:custGeom>
              <a:avLst/>
              <a:gdLst/>
              <a:ahLst/>
              <a:cxnLst/>
              <a:rect l="l" t="t" r="r" b="b"/>
              <a:pathLst>
                <a:path w="8255" h="11059" extrusionOk="0">
                  <a:moveTo>
                    <a:pt x="3812" y="1450"/>
                  </a:moveTo>
                  <a:cubicBezTo>
                    <a:pt x="4001" y="1450"/>
                    <a:pt x="4159" y="1607"/>
                    <a:pt x="4159" y="1796"/>
                  </a:cubicBezTo>
                  <a:cubicBezTo>
                    <a:pt x="4159" y="2017"/>
                    <a:pt x="4001" y="2174"/>
                    <a:pt x="3812" y="2174"/>
                  </a:cubicBezTo>
                  <a:cubicBezTo>
                    <a:pt x="3623" y="2174"/>
                    <a:pt x="3466" y="2017"/>
                    <a:pt x="3466" y="1796"/>
                  </a:cubicBezTo>
                  <a:cubicBezTo>
                    <a:pt x="3466" y="1607"/>
                    <a:pt x="3623" y="1450"/>
                    <a:pt x="3812" y="1450"/>
                  </a:cubicBezTo>
                  <a:close/>
                  <a:moveTo>
                    <a:pt x="3812" y="2836"/>
                  </a:moveTo>
                  <a:cubicBezTo>
                    <a:pt x="4001" y="2836"/>
                    <a:pt x="4159" y="2993"/>
                    <a:pt x="4159" y="3183"/>
                  </a:cubicBezTo>
                  <a:lnTo>
                    <a:pt x="4159" y="5293"/>
                  </a:lnTo>
                  <a:cubicBezTo>
                    <a:pt x="4159" y="5482"/>
                    <a:pt x="4001" y="5640"/>
                    <a:pt x="3812" y="5640"/>
                  </a:cubicBezTo>
                  <a:cubicBezTo>
                    <a:pt x="3623" y="5640"/>
                    <a:pt x="3466" y="5482"/>
                    <a:pt x="3466" y="5293"/>
                  </a:cubicBezTo>
                  <a:lnTo>
                    <a:pt x="3466" y="3183"/>
                  </a:lnTo>
                  <a:cubicBezTo>
                    <a:pt x="3466" y="2993"/>
                    <a:pt x="3623" y="2836"/>
                    <a:pt x="3812" y="2836"/>
                  </a:cubicBezTo>
                  <a:close/>
                  <a:moveTo>
                    <a:pt x="5860" y="6301"/>
                  </a:moveTo>
                  <a:cubicBezTo>
                    <a:pt x="6049" y="6301"/>
                    <a:pt x="6207" y="6459"/>
                    <a:pt x="6207" y="6648"/>
                  </a:cubicBezTo>
                  <a:cubicBezTo>
                    <a:pt x="6207" y="6837"/>
                    <a:pt x="6049" y="6995"/>
                    <a:pt x="5860" y="6995"/>
                  </a:cubicBezTo>
                  <a:lnTo>
                    <a:pt x="1733" y="6995"/>
                  </a:lnTo>
                  <a:cubicBezTo>
                    <a:pt x="1544" y="6995"/>
                    <a:pt x="1387" y="6837"/>
                    <a:pt x="1387" y="6648"/>
                  </a:cubicBezTo>
                  <a:cubicBezTo>
                    <a:pt x="1387" y="6459"/>
                    <a:pt x="1544" y="6301"/>
                    <a:pt x="1733" y="6301"/>
                  </a:cubicBezTo>
                  <a:close/>
                  <a:moveTo>
                    <a:pt x="4537" y="7688"/>
                  </a:moveTo>
                  <a:cubicBezTo>
                    <a:pt x="4726" y="7688"/>
                    <a:pt x="4884" y="7845"/>
                    <a:pt x="4884" y="8034"/>
                  </a:cubicBezTo>
                  <a:cubicBezTo>
                    <a:pt x="4884" y="8223"/>
                    <a:pt x="4726" y="8381"/>
                    <a:pt x="4537" y="8381"/>
                  </a:cubicBezTo>
                  <a:lnTo>
                    <a:pt x="1733" y="8381"/>
                  </a:lnTo>
                  <a:cubicBezTo>
                    <a:pt x="1544" y="8381"/>
                    <a:pt x="1387" y="8223"/>
                    <a:pt x="1387" y="8034"/>
                  </a:cubicBezTo>
                  <a:cubicBezTo>
                    <a:pt x="1387" y="7845"/>
                    <a:pt x="1544" y="7688"/>
                    <a:pt x="1733" y="7688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0681"/>
                  </a:lnTo>
                  <a:cubicBezTo>
                    <a:pt x="0" y="10964"/>
                    <a:pt x="158" y="11059"/>
                    <a:pt x="347" y="11059"/>
                  </a:cubicBezTo>
                  <a:lnTo>
                    <a:pt x="3466" y="11059"/>
                  </a:lnTo>
                  <a:cubicBezTo>
                    <a:pt x="3466" y="10712"/>
                    <a:pt x="3592" y="10366"/>
                    <a:pt x="3844" y="10082"/>
                  </a:cubicBezTo>
                  <a:lnTo>
                    <a:pt x="4254" y="9704"/>
                  </a:lnTo>
                  <a:lnTo>
                    <a:pt x="1702" y="9704"/>
                  </a:lnTo>
                  <a:cubicBezTo>
                    <a:pt x="1481" y="9704"/>
                    <a:pt x="1324" y="9546"/>
                    <a:pt x="1324" y="9326"/>
                  </a:cubicBezTo>
                  <a:cubicBezTo>
                    <a:pt x="1324" y="9137"/>
                    <a:pt x="1481" y="8979"/>
                    <a:pt x="1702" y="8979"/>
                  </a:cubicBezTo>
                  <a:lnTo>
                    <a:pt x="4915" y="8979"/>
                  </a:lnTo>
                  <a:lnTo>
                    <a:pt x="6963" y="6932"/>
                  </a:lnTo>
                  <a:cubicBezTo>
                    <a:pt x="6900" y="6585"/>
                    <a:pt x="6805" y="6238"/>
                    <a:pt x="6931" y="5703"/>
                  </a:cubicBezTo>
                  <a:cubicBezTo>
                    <a:pt x="7089" y="4915"/>
                    <a:pt x="7562" y="4254"/>
                    <a:pt x="8255" y="3876"/>
                  </a:cubicBezTo>
                  <a:lnTo>
                    <a:pt x="8255" y="2773"/>
                  </a:lnTo>
                  <a:lnTo>
                    <a:pt x="5860" y="2773"/>
                  </a:lnTo>
                  <a:cubicBezTo>
                    <a:pt x="5671" y="2773"/>
                    <a:pt x="5514" y="2615"/>
                    <a:pt x="5514" y="2395"/>
                  </a:cubicBezTo>
                  <a:lnTo>
                    <a:pt x="551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38" name="Google Shape;6738;p72"/>
          <p:cNvGrpSpPr/>
          <p:nvPr/>
        </p:nvGrpSpPr>
        <p:grpSpPr>
          <a:xfrm>
            <a:off x="2629755" y="2409340"/>
            <a:ext cx="355557" cy="353615"/>
            <a:chOff x="-34406325" y="3919600"/>
            <a:chExt cx="293025" cy="291425"/>
          </a:xfrm>
        </p:grpSpPr>
        <p:sp>
          <p:nvSpPr>
            <p:cNvPr id="6739" name="Google Shape;6739;p72"/>
            <p:cNvSpPr/>
            <p:nvPr/>
          </p:nvSpPr>
          <p:spPr>
            <a:xfrm>
              <a:off x="-34167675" y="3932000"/>
              <a:ext cx="42550" cy="40575"/>
            </a:xfrm>
            <a:custGeom>
              <a:avLst/>
              <a:gdLst/>
              <a:ahLst/>
              <a:cxnLst/>
              <a:rect l="l" t="t" r="r" b="b"/>
              <a:pathLst>
                <a:path w="1702" h="1623" extrusionOk="0">
                  <a:moveTo>
                    <a:pt x="1352" y="0"/>
                  </a:moveTo>
                  <a:cubicBezTo>
                    <a:pt x="1261" y="0"/>
                    <a:pt x="1167" y="24"/>
                    <a:pt x="1104" y="71"/>
                  </a:cubicBezTo>
                  <a:lnTo>
                    <a:pt x="127" y="1079"/>
                  </a:lnTo>
                  <a:cubicBezTo>
                    <a:pt x="1" y="1205"/>
                    <a:pt x="1" y="1426"/>
                    <a:pt x="127" y="1552"/>
                  </a:cubicBezTo>
                  <a:cubicBezTo>
                    <a:pt x="190" y="1599"/>
                    <a:pt x="284" y="1623"/>
                    <a:pt x="375" y="1623"/>
                  </a:cubicBezTo>
                  <a:cubicBezTo>
                    <a:pt x="466" y="1623"/>
                    <a:pt x="552" y="1599"/>
                    <a:pt x="599" y="1552"/>
                  </a:cubicBezTo>
                  <a:lnTo>
                    <a:pt x="1576" y="544"/>
                  </a:lnTo>
                  <a:cubicBezTo>
                    <a:pt x="1702" y="449"/>
                    <a:pt x="1702" y="260"/>
                    <a:pt x="1576" y="71"/>
                  </a:cubicBezTo>
                  <a:cubicBezTo>
                    <a:pt x="1529" y="24"/>
                    <a:pt x="1442" y="0"/>
                    <a:pt x="135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72"/>
            <p:cNvSpPr/>
            <p:nvPr/>
          </p:nvSpPr>
          <p:spPr>
            <a:xfrm>
              <a:off x="-34286600" y="3922950"/>
              <a:ext cx="171725" cy="167575"/>
            </a:xfrm>
            <a:custGeom>
              <a:avLst/>
              <a:gdLst/>
              <a:ahLst/>
              <a:cxnLst/>
              <a:rect l="l" t="t" r="r" b="b"/>
              <a:pathLst>
                <a:path w="6869" h="6703" extrusionOk="0">
                  <a:moveTo>
                    <a:pt x="772" y="0"/>
                  </a:moveTo>
                  <a:cubicBezTo>
                    <a:pt x="599" y="0"/>
                    <a:pt x="426" y="71"/>
                    <a:pt x="284" y="213"/>
                  </a:cubicBezTo>
                  <a:cubicBezTo>
                    <a:pt x="1" y="496"/>
                    <a:pt x="1" y="937"/>
                    <a:pt x="284" y="1189"/>
                  </a:cubicBezTo>
                  <a:lnTo>
                    <a:pt x="5608" y="6514"/>
                  </a:lnTo>
                  <a:cubicBezTo>
                    <a:pt x="5734" y="6640"/>
                    <a:pt x="5908" y="6703"/>
                    <a:pt x="6085" y="6703"/>
                  </a:cubicBezTo>
                  <a:cubicBezTo>
                    <a:pt x="6262" y="6703"/>
                    <a:pt x="6443" y="6640"/>
                    <a:pt x="6585" y="6514"/>
                  </a:cubicBezTo>
                  <a:cubicBezTo>
                    <a:pt x="6869" y="6230"/>
                    <a:pt x="6869" y="5821"/>
                    <a:pt x="6585" y="5537"/>
                  </a:cubicBezTo>
                  <a:lnTo>
                    <a:pt x="1261" y="213"/>
                  </a:lnTo>
                  <a:cubicBezTo>
                    <a:pt x="1119" y="71"/>
                    <a:pt x="946" y="0"/>
                    <a:pt x="7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1" name="Google Shape;6741;p72"/>
            <p:cNvSpPr/>
            <p:nvPr/>
          </p:nvSpPr>
          <p:spPr>
            <a:xfrm>
              <a:off x="-34406325" y="4115900"/>
              <a:ext cx="98475" cy="95125"/>
            </a:xfrm>
            <a:custGeom>
              <a:avLst/>
              <a:gdLst/>
              <a:ahLst/>
              <a:cxnLst/>
              <a:rect l="l" t="t" r="r" b="b"/>
              <a:pathLst>
                <a:path w="3939" h="3805" extrusionOk="0">
                  <a:moveTo>
                    <a:pt x="757" y="1"/>
                  </a:moveTo>
                  <a:cubicBezTo>
                    <a:pt x="576" y="1"/>
                    <a:pt x="395" y="72"/>
                    <a:pt x="253" y="213"/>
                  </a:cubicBezTo>
                  <a:cubicBezTo>
                    <a:pt x="1" y="497"/>
                    <a:pt x="1" y="938"/>
                    <a:pt x="253" y="1190"/>
                  </a:cubicBezTo>
                  <a:lnTo>
                    <a:pt x="2679" y="3616"/>
                  </a:lnTo>
                  <a:cubicBezTo>
                    <a:pt x="2805" y="3742"/>
                    <a:pt x="2978" y="3805"/>
                    <a:pt x="3155" y="3805"/>
                  </a:cubicBezTo>
                  <a:cubicBezTo>
                    <a:pt x="3332" y="3805"/>
                    <a:pt x="3514" y="3742"/>
                    <a:pt x="3655" y="3616"/>
                  </a:cubicBezTo>
                  <a:cubicBezTo>
                    <a:pt x="3939" y="3332"/>
                    <a:pt x="3939" y="2891"/>
                    <a:pt x="3655" y="2608"/>
                  </a:cubicBezTo>
                  <a:lnTo>
                    <a:pt x="1261" y="213"/>
                  </a:lnTo>
                  <a:cubicBezTo>
                    <a:pt x="1119" y="72"/>
                    <a:pt x="938" y="1"/>
                    <a:pt x="7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2" name="Google Shape;6742;p72"/>
            <p:cNvSpPr/>
            <p:nvPr/>
          </p:nvSpPr>
          <p:spPr>
            <a:xfrm>
              <a:off x="-34364575" y="3966850"/>
              <a:ext cx="204025" cy="204025"/>
            </a:xfrm>
            <a:custGeom>
              <a:avLst/>
              <a:gdLst/>
              <a:ahLst/>
              <a:cxnLst/>
              <a:rect l="l" t="t" r="r" b="b"/>
              <a:pathLst>
                <a:path w="8161" h="8161" extrusionOk="0">
                  <a:moveTo>
                    <a:pt x="2994" y="1"/>
                  </a:moveTo>
                  <a:lnTo>
                    <a:pt x="2489" y="1576"/>
                  </a:lnTo>
                  <a:cubicBezTo>
                    <a:pt x="1985" y="3088"/>
                    <a:pt x="1166" y="4474"/>
                    <a:pt x="1" y="5703"/>
                  </a:cubicBezTo>
                  <a:lnTo>
                    <a:pt x="2458" y="8160"/>
                  </a:lnTo>
                  <a:cubicBezTo>
                    <a:pt x="3687" y="6995"/>
                    <a:pt x="5104" y="6175"/>
                    <a:pt x="6585" y="5671"/>
                  </a:cubicBezTo>
                  <a:lnTo>
                    <a:pt x="8160" y="5136"/>
                  </a:lnTo>
                  <a:lnTo>
                    <a:pt x="299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3" name="Google Shape;6743;p72"/>
            <p:cNvSpPr/>
            <p:nvPr/>
          </p:nvSpPr>
          <p:spPr>
            <a:xfrm>
              <a:off x="-34200750" y="3919600"/>
              <a:ext cx="17350" cy="33875"/>
            </a:xfrm>
            <a:custGeom>
              <a:avLst/>
              <a:gdLst/>
              <a:ahLst/>
              <a:cxnLst/>
              <a:rect l="l" t="t" r="r" b="b"/>
              <a:pathLst>
                <a:path w="694" h="1355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008"/>
                  </a:lnTo>
                  <a:cubicBezTo>
                    <a:pt x="1" y="1229"/>
                    <a:pt x="158" y="1355"/>
                    <a:pt x="347" y="1355"/>
                  </a:cubicBezTo>
                  <a:cubicBezTo>
                    <a:pt x="536" y="1355"/>
                    <a:pt x="694" y="1229"/>
                    <a:pt x="694" y="1008"/>
                  </a:cubicBezTo>
                  <a:lnTo>
                    <a:pt x="694" y="347"/>
                  </a:ln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4" name="Google Shape;6744;p72"/>
            <p:cNvSpPr/>
            <p:nvPr/>
          </p:nvSpPr>
          <p:spPr>
            <a:xfrm>
              <a:off x="-34147975" y="3989700"/>
              <a:ext cx="34675" cy="17350"/>
            </a:xfrm>
            <a:custGeom>
              <a:avLst/>
              <a:gdLst/>
              <a:ahLst/>
              <a:cxnLst/>
              <a:rect l="l" t="t" r="r" b="b"/>
              <a:pathLst>
                <a:path w="1387" h="694" extrusionOk="0">
                  <a:moveTo>
                    <a:pt x="379" y="0"/>
                  </a:moveTo>
                  <a:cubicBezTo>
                    <a:pt x="158" y="0"/>
                    <a:pt x="0" y="126"/>
                    <a:pt x="0" y="347"/>
                  </a:cubicBezTo>
                  <a:cubicBezTo>
                    <a:pt x="0" y="536"/>
                    <a:pt x="158" y="693"/>
                    <a:pt x="379" y="693"/>
                  </a:cubicBezTo>
                  <a:lnTo>
                    <a:pt x="1040" y="693"/>
                  </a:lnTo>
                  <a:cubicBezTo>
                    <a:pt x="1229" y="693"/>
                    <a:pt x="1387" y="536"/>
                    <a:pt x="1387" y="347"/>
                  </a:cubicBezTo>
                  <a:cubicBezTo>
                    <a:pt x="1387" y="126"/>
                    <a:pt x="1229" y="0"/>
                    <a:pt x="10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5" name="Google Shape;6745;p72"/>
            <p:cNvSpPr/>
            <p:nvPr/>
          </p:nvSpPr>
          <p:spPr>
            <a:xfrm>
              <a:off x="-34278725" y="4116500"/>
              <a:ext cx="116600" cy="68600"/>
            </a:xfrm>
            <a:custGeom>
              <a:avLst/>
              <a:gdLst/>
              <a:ahLst/>
              <a:cxnLst/>
              <a:rect l="l" t="t" r="r" b="b"/>
              <a:pathLst>
                <a:path w="4664" h="2744" extrusionOk="0">
                  <a:moveTo>
                    <a:pt x="4411" y="0"/>
                  </a:moveTo>
                  <a:lnTo>
                    <a:pt x="3750" y="221"/>
                  </a:lnTo>
                  <a:cubicBezTo>
                    <a:pt x="3907" y="378"/>
                    <a:pt x="3813" y="631"/>
                    <a:pt x="3624" y="694"/>
                  </a:cubicBezTo>
                  <a:lnTo>
                    <a:pt x="1072" y="2017"/>
                  </a:lnTo>
                  <a:cubicBezTo>
                    <a:pt x="1030" y="2038"/>
                    <a:pt x="984" y="2048"/>
                    <a:pt x="938" y="2048"/>
                  </a:cubicBezTo>
                  <a:cubicBezTo>
                    <a:pt x="844" y="2048"/>
                    <a:pt x="746" y="2006"/>
                    <a:pt x="662" y="1922"/>
                  </a:cubicBezTo>
                  <a:lnTo>
                    <a:pt x="568" y="1796"/>
                  </a:lnTo>
                  <a:cubicBezTo>
                    <a:pt x="347" y="1922"/>
                    <a:pt x="190" y="2080"/>
                    <a:pt x="1" y="2237"/>
                  </a:cubicBezTo>
                  <a:lnTo>
                    <a:pt x="190" y="2426"/>
                  </a:lnTo>
                  <a:cubicBezTo>
                    <a:pt x="395" y="2632"/>
                    <a:pt x="669" y="2744"/>
                    <a:pt x="947" y="2744"/>
                  </a:cubicBezTo>
                  <a:cubicBezTo>
                    <a:pt x="1095" y="2744"/>
                    <a:pt x="1245" y="2712"/>
                    <a:pt x="1387" y="2647"/>
                  </a:cubicBezTo>
                  <a:lnTo>
                    <a:pt x="3939" y="1324"/>
                  </a:lnTo>
                  <a:cubicBezTo>
                    <a:pt x="4411" y="1103"/>
                    <a:pt x="4663" y="505"/>
                    <a:pt x="441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46" name="Google Shape;6746;p72"/>
          <p:cNvGrpSpPr/>
          <p:nvPr/>
        </p:nvGrpSpPr>
        <p:grpSpPr>
          <a:xfrm>
            <a:off x="1293653" y="2888703"/>
            <a:ext cx="353645" cy="342179"/>
            <a:chOff x="-32568800" y="3232000"/>
            <a:chExt cx="291450" cy="282000"/>
          </a:xfrm>
        </p:grpSpPr>
        <p:sp>
          <p:nvSpPr>
            <p:cNvPr id="6747" name="Google Shape;6747;p72"/>
            <p:cNvSpPr/>
            <p:nvPr/>
          </p:nvSpPr>
          <p:spPr>
            <a:xfrm>
              <a:off x="-32545150" y="3232000"/>
              <a:ext cx="244175" cy="246550"/>
            </a:xfrm>
            <a:custGeom>
              <a:avLst/>
              <a:gdLst/>
              <a:ahLst/>
              <a:cxnLst/>
              <a:rect l="l" t="t" r="r" b="b"/>
              <a:pathLst>
                <a:path w="9767" h="9862" extrusionOk="0">
                  <a:moveTo>
                    <a:pt x="4883" y="1"/>
                  </a:moveTo>
                  <a:cubicBezTo>
                    <a:pt x="4505" y="1"/>
                    <a:pt x="4222" y="316"/>
                    <a:pt x="4222" y="662"/>
                  </a:cubicBezTo>
                  <a:lnTo>
                    <a:pt x="4222" y="4128"/>
                  </a:lnTo>
                  <a:cubicBezTo>
                    <a:pt x="4159" y="4033"/>
                    <a:pt x="2899" y="1859"/>
                    <a:pt x="2772" y="1702"/>
                  </a:cubicBezTo>
                  <a:cubicBezTo>
                    <a:pt x="2639" y="1479"/>
                    <a:pt x="2394" y="1350"/>
                    <a:pt x="2151" y="1350"/>
                  </a:cubicBezTo>
                  <a:cubicBezTo>
                    <a:pt x="2051" y="1350"/>
                    <a:pt x="1951" y="1372"/>
                    <a:pt x="1859" y="1418"/>
                  </a:cubicBezTo>
                  <a:cubicBezTo>
                    <a:pt x="1512" y="1576"/>
                    <a:pt x="1386" y="2017"/>
                    <a:pt x="1544" y="2332"/>
                  </a:cubicBezTo>
                  <a:cubicBezTo>
                    <a:pt x="1544" y="2363"/>
                    <a:pt x="2804" y="4947"/>
                    <a:pt x="2836" y="4947"/>
                  </a:cubicBezTo>
                  <a:cubicBezTo>
                    <a:pt x="3434" y="4947"/>
                    <a:pt x="5261" y="4947"/>
                    <a:pt x="5261" y="6617"/>
                  </a:cubicBezTo>
                  <a:cubicBezTo>
                    <a:pt x="5261" y="6806"/>
                    <a:pt x="5104" y="6963"/>
                    <a:pt x="4883" y="6963"/>
                  </a:cubicBezTo>
                  <a:cubicBezTo>
                    <a:pt x="4694" y="6963"/>
                    <a:pt x="4537" y="6806"/>
                    <a:pt x="4537" y="6617"/>
                  </a:cubicBezTo>
                  <a:cubicBezTo>
                    <a:pt x="4537" y="6018"/>
                    <a:pt x="4253" y="5640"/>
                    <a:pt x="3056" y="5608"/>
                  </a:cubicBezTo>
                  <a:cubicBezTo>
                    <a:pt x="3056" y="5608"/>
                    <a:pt x="1260" y="4254"/>
                    <a:pt x="1197" y="4191"/>
                  </a:cubicBezTo>
                  <a:cubicBezTo>
                    <a:pt x="1060" y="4084"/>
                    <a:pt x="901" y="4029"/>
                    <a:pt x="745" y="4029"/>
                  </a:cubicBezTo>
                  <a:cubicBezTo>
                    <a:pt x="578" y="4029"/>
                    <a:pt x="414" y="4092"/>
                    <a:pt x="284" y="4222"/>
                  </a:cubicBezTo>
                  <a:cubicBezTo>
                    <a:pt x="0" y="4506"/>
                    <a:pt x="0" y="4915"/>
                    <a:pt x="284" y="5199"/>
                  </a:cubicBezTo>
                  <a:lnTo>
                    <a:pt x="1859" y="6774"/>
                  </a:lnTo>
                  <a:cubicBezTo>
                    <a:pt x="2048" y="6963"/>
                    <a:pt x="2142" y="7215"/>
                    <a:pt x="2142" y="7436"/>
                  </a:cubicBezTo>
                  <a:cubicBezTo>
                    <a:pt x="2142" y="8034"/>
                    <a:pt x="2520" y="8538"/>
                    <a:pt x="3088" y="8759"/>
                  </a:cubicBezTo>
                  <a:cubicBezTo>
                    <a:pt x="3245" y="8790"/>
                    <a:pt x="3371" y="8948"/>
                    <a:pt x="3434" y="9074"/>
                  </a:cubicBezTo>
                  <a:cubicBezTo>
                    <a:pt x="2426" y="8979"/>
                    <a:pt x="1260" y="8790"/>
                    <a:pt x="1103" y="8475"/>
                  </a:cubicBezTo>
                  <a:cubicBezTo>
                    <a:pt x="1103" y="8475"/>
                    <a:pt x="1197" y="8349"/>
                    <a:pt x="1638" y="8192"/>
                  </a:cubicBezTo>
                  <a:cubicBezTo>
                    <a:pt x="1544" y="8003"/>
                    <a:pt x="1481" y="7751"/>
                    <a:pt x="1481" y="7530"/>
                  </a:cubicBezTo>
                  <a:cubicBezTo>
                    <a:pt x="756" y="7782"/>
                    <a:pt x="441" y="8066"/>
                    <a:pt x="441" y="8475"/>
                  </a:cubicBezTo>
                  <a:cubicBezTo>
                    <a:pt x="441" y="9641"/>
                    <a:pt x="3718" y="9862"/>
                    <a:pt x="4883" y="9862"/>
                  </a:cubicBezTo>
                  <a:cubicBezTo>
                    <a:pt x="6081" y="9862"/>
                    <a:pt x="9357" y="9641"/>
                    <a:pt x="9357" y="8475"/>
                  </a:cubicBezTo>
                  <a:cubicBezTo>
                    <a:pt x="9357" y="8066"/>
                    <a:pt x="8979" y="7751"/>
                    <a:pt x="8317" y="7530"/>
                  </a:cubicBezTo>
                  <a:cubicBezTo>
                    <a:pt x="8317" y="7782"/>
                    <a:pt x="8286" y="8003"/>
                    <a:pt x="8160" y="8192"/>
                  </a:cubicBezTo>
                  <a:cubicBezTo>
                    <a:pt x="8286" y="8255"/>
                    <a:pt x="8349" y="8286"/>
                    <a:pt x="8443" y="8318"/>
                  </a:cubicBezTo>
                  <a:lnTo>
                    <a:pt x="8664" y="8444"/>
                  </a:lnTo>
                  <a:cubicBezTo>
                    <a:pt x="8475" y="8790"/>
                    <a:pt x="7372" y="8948"/>
                    <a:pt x="6364" y="9074"/>
                  </a:cubicBezTo>
                  <a:cubicBezTo>
                    <a:pt x="6427" y="8979"/>
                    <a:pt x="6553" y="8885"/>
                    <a:pt x="6711" y="8822"/>
                  </a:cubicBezTo>
                  <a:cubicBezTo>
                    <a:pt x="7246" y="8633"/>
                    <a:pt x="7656" y="8129"/>
                    <a:pt x="7656" y="7530"/>
                  </a:cubicBezTo>
                  <a:lnTo>
                    <a:pt x="7656" y="6428"/>
                  </a:lnTo>
                  <a:lnTo>
                    <a:pt x="9515" y="4569"/>
                  </a:lnTo>
                  <a:cubicBezTo>
                    <a:pt x="9767" y="4317"/>
                    <a:pt x="9767" y="3876"/>
                    <a:pt x="9515" y="3592"/>
                  </a:cubicBezTo>
                  <a:cubicBezTo>
                    <a:pt x="9373" y="3450"/>
                    <a:pt x="9192" y="3379"/>
                    <a:pt x="9010" y="3379"/>
                  </a:cubicBezTo>
                  <a:cubicBezTo>
                    <a:pt x="8829" y="3379"/>
                    <a:pt x="8648" y="3450"/>
                    <a:pt x="8506" y="3592"/>
                  </a:cubicBezTo>
                  <a:cubicBezTo>
                    <a:pt x="8191" y="3876"/>
                    <a:pt x="7498" y="4411"/>
                    <a:pt x="7026" y="4789"/>
                  </a:cubicBezTo>
                  <a:cubicBezTo>
                    <a:pt x="7089" y="4663"/>
                    <a:pt x="8191" y="2426"/>
                    <a:pt x="8254" y="2332"/>
                  </a:cubicBezTo>
                  <a:cubicBezTo>
                    <a:pt x="8412" y="1985"/>
                    <a:pt x="8286" y="1576"/>
                    <a:pt x="7939" y="1418"/>
                  </a:cubicBezTo>
                  <a:cubicBezTo>
                    <a:pt x="7847" y="1372"/>
                    <a:pt x="7747" y="1350"/>
                    <a:pt x="7647" y="1350"/>
                  </a:cubicBezTo>
                  <a:cubicBezTo>
                    <a:pt x="7404" y="1350"/>
                    <a:pt x="7159" y="1479"/>
                    <a:pt x="7026" y="1702"/>
                  </a:cubicBezTo>
                  <a:cubicBezTo>
                    <a:pt x="6900" y="1859"/>
                    <a:pt x="5639" y="4033"/>
                    <a:pt x="5576" y="4128"/>
                  </a:cubicBezTo>
                  <a:lnTo>
                    <a:pt x="5576" y="662"/>
                  </a:lnTo>
                  <a:cubicBezTo>
                    <a:pt x="5576" y="284"/>
                    <a:pt x="5261" y="1"/>
                    <a:pt x="488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8" name="Google Shape;6748;p72"/>
            <p:cNvSpPr/>
            <p:nvPr/>
          </p:nvSpPr>
          <p:spPr>
            <a:xfrm>
              <a:off x="-32568800" y="3392675"/>
              <a:ext cx="291450" cy="121325"/>
            </a:xfrm>
            <a:custGeom>
              <a:avLst/>
              <a:gdLst/>
              <a:ahLst/>
              <a:cxnLst/>
              <a:rect l="l" t="t" r="r" b="b"/>
              <a:pathLst>
                <a:path w="11658" h="4853" extrusionOk="0">
                  <a:moveTo>
                    <a:pt x="9578" y="1"/>
                  </a:moveTo>
                  <a:lnTo>
                    <a:pt x="9263" y="316"/>
                  </a:lnTo>
                  <a:lnTo>
                    <a:pt x="9263" y="631"/>
                  </a:lnTo>
                  <a:cubicBezTo>
                    <a:pt x="10335" y="1040"/>
                    <a:pt x="10965" y="1576"/>
                    <a:pt x="10965" y="2143"/>
                  </a:cubicBezTo>
                  <a:cubicBezTo>
                    <a:pt x="10965" y="3119"/>
                    <a:pt x="8885" y="4191"/>
                    <a:pt x="5829" y="4191"/>
                  </a:cubicBezTo>
                  <a:cubicBezTo>
                    <a:pt x="2805" y="4191"/>
                    <a:pt x="726" y="3119"/>
                    <a:pt x="726" y="2143"/>
                  </a:cubicBezTo>
                  <a:cubicBezTo>
                    <a:pt x="726" y="1607"/>
                    <a:pt x="1261" y="1103"/>
                    <a:pt x="2175" y="725"/>
                  </a:cubicBezTo>
                  <a:lnTo>
                    <a:pt x="1671" y="190"/>
                  </a:lnTo>
                  <a:cubicBezTo>
                    <a:pt x="631" y="725"/>
                    <a:pt x="1" y="1387"/>
                    <a:pt x="1" y="2111"/>
                  </a:cubicBezTo>
                  <a:cubicBezTo>
                    <a:pt x="1" y="3655"/>
                    <a:pt x="2584" y="4852"/>
                    <a:pt x="5829" y="4852"/>
                  </a:cubicBezTo>
                  <a:cubicBezTo>
                    <a:pt x="9106" y="4852"/>
                    <a:pt x="11658" y="3624"/>
                    <a:pt x="11658" y="2111"/>
                  </a:cubicBezTo>
                  <a:cubicBezTo>
                    <a:pt x="11658" y="1261"/>
                    <a:pt x="10870" y="505"/>
                    <a:pt x="95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49" name="Google Shape;6749;p72"/>
          <p:cNvGrpSpPr/>
          <p:nvPr/>
        </p:nvGrpSpPr>
        <p:grpSpPr>
          <a:xfrm>
            <a:off x="1293183" y="3353613"/>
            <a:ext cx="354586" cy="353645"/>
            <a:chOff x="-32569575" y="3586425"/>
            <a:chExt cx="292225" cy="291450"/>
          </a:xfrm>
        </p:grpSpPr>
        <p:sp>
          <p:nvSpPr>
            <p:cNvPr id="6750" name="Google Shape;6750;p72"/>
            <p:cNvSpPr/>
            <p:nvPr/>
          </p:nvSpPr>
          <p:spPr>
            <a:xfrm>
              <a:off x="-32569575" y="3672275"/>
              <a:ext cx="292225" cy="205600"/>
            </a:xfrm>
            <a:custGeom>
              <a:avLst/>
              <a:gdLst/>
              <a:ahLst/>
              <a:cxnLst/>
              <a:rect l="l" t="t" r="r" b="b"/>
              <a:pathLst>
                <a:path w="11689" h="8224" extrusionOk="0">
                  <a:moveTo>
                    <a:pt x="5860" y="1"/>
                  </a:moveTo>
                  <a:cubicBezTo>
                    <a:pt x="4506" y="1"/>
                    <a:pt x="3340" y="1040"/>
                    <a:pt x="3151" y="2332"/>
                  </a:cubicBezTo>
                  <a:cubicBezTo>
                    <a:pt x="3119" y="2521"/>
                    <a:pt x="3277" y="2710"/>
                    <a:pt x="3497" y="2710"/>
                  </a:cubicBezTo>
                  <a:lnTo>
                    <a:pt x="5514" y="2710"/>
                  </a:lnTo>
                  <a:lnTo>
                    <a:pt x="5514" y="3435"/>
                  </a:lnTo>
                  <a:lnTo>
                    <a:pt x="2395" y="3435"/>
                  </a:lnTo>
                  <a:cubicBezTo>
                    <a:pt x="1859" y="3435"/>
                    <a:pt x="1387" y="3907"/>
                    <a:pt x="1387" y="4443"/>
                  </a:cubicBezTo>
                  <a:lnTo>
                    <a:pt x="1387" y="4852"/>
                  </a:lnTo>
                  <a:cubicBezTo>
                    <a:pt x="599" y="5010"/>
                    <a:pt x="0" y="5703"/>
                    <a:pt x="0" y="6554"/>
                  </a:cubicBezTo>
                  <a:cubicBezTo>
                    <a:pt x="0" y="7499"/>
                    <a:pt x="757" y="8223"/>
                    <a:pt x="1702" y="8223"/>
                  </a:cubicBezTo>
                  <a:cubicBezTo>
                    <a:pt x="2647" y="8223"/>
                    <a:pt x="3403" y="7499"/>
                    <a:pt x="3403" y="6554"/>
                  </a:cubicBezTo>
                  <a:cubicBezTo>
                    <a:pt x="3403" y="5703"/>
                    <a:pt x="2804" y="5041"/>
                    <a:pt x="2017" y="4852"/>
                  </a:cubicBezTo>
                  <a:lnTo>
                    <a:pt x="2017" y="4443"/>
                  </a:lnTo>
                  <a:cubicBezTo>
                    <a:pt x="2017" y="4254"/>
                    <a:pt x="2174" y="4096"/>
                    <a:pt x="2363" y="4096"/>
                  </a:cubicBezTo>
                  <a:lnTo>
                    <a:pt x="5482" y="4096"/>
                  </a:lnTo>
                  <a:lnTo>
                    <a:pt x="5482" y="4821"/>
                  </a:lnTo>
                  <a:cubicBezTo>
                    <a:pt x="4695" y="4978"/>
                    <a:pt x="4096" y="5672"/>
                    <a:pt x="4096" y="6491"/>
                  </a:cubicBezTo>
                  <a:cubicBezTo>
                    <a:pt x="4096" y="7436"/>
                    <a:pt x="4852" y="8192"/>
                    <a:pt x="5797" y="8192"/>
                  </a:cubicBezTo>
                  <a:cubicBezTo>
                    <a:pt x="6742" y="8192"/>
                    <a:pt x="7499" y="7436"/>
                    <a:pt x="7499" y="6491"/>
                  </a:cubicBezTo>
                  <a:cubicBezTo>
                    <a:pt x="7499" y="5672"/>
                    <a:pt x="6900" y="5010"/>
                    <a:pt x="6112" y="4821"/>
                  </a:cubicBezTo>
                  <a:lnTo>
                    <a:pt x="6112" y="4096"/>
                  </a:lnTo>
                  <a:lnTo>
                    <a:pt x="9231" y="4096"/>
                  </a:lnTo>
                  <a:cubicBezTo>
                    <a:pt x="9420" y="4096"/>
                    <a:pt x="9578" y="4254"/>
                    <a:pt x="9578" y="4443"/>
                  </a:cubicBezTo>
                  <a:lnTo>
                    <a:pt x="9578" y="4852"/>
                  </a:lnTo>
                  <a:cubicBezTo>
                    <a:pt x="8790" y="5010"/>
                    <a:pt x="8192" y="5703"/>
                    <a:pt x="8192" y="6554"/>
                  </a:cubicBezTo>
                  <a:cubicBezTo>
                    <a:pt x="8192" y="7499"/>
                    <a:pt x="8948" y="8223"/>
                    <a:pt x="9893" y="8223"/>
                  </a:cubicBezTo>
                  <a:cubicBezTo>
                    <a:pt x="10838" y="8223"/>
                    <a:pt x="11594" y="7499"/>
                    <a:pt x="11594" y="6554"/>
                  </a:cubicBezTo>
                  <a:cubicBezTo>
                    <a:pt x="11689" y="5703"/>
                    <a:pt x="11153" y="5010"/>
                    <a:pt x="10366" y="4852"/>
                  </a:cubicBezTo>
                  <a:lnTo>
                    <a:pt x="10366" y="4443"/>
                  </a:lnTo>
                  <a:cubicBezTo>
                    <a:pt x="10366" y="3907"/>
                    <a:pt x="9893" y="3435"/>
                    <a:pt x="9326" y="3435"/>
                  </a:cubicBezTo>
                  <a:lnTo>
                    <a:pt x="6238" y="3435"/>
                  </a:lnTo>
                  <a:lnTo>
                    <a:pt x="6238" y="2710"/>
                  </a:lnTo>
                  <a:lnTo>
                    <a:pt x="8223" y="2710"/>
                  </a:lnTo>
                  <a:cubicBezTo>
                    <a:pt x="8444" y="2710"/>
                    <a:pt x="8601" y="2521"/>
                    <a:pt x="8601" y="2332"/>
                  </a:cubicBezTo>
                  <a:cubicBezTo>
                    <a:pt x="8381" y="977"/>
                    <a:pt x="7247" y="1"/>
                    <a:pt x="586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1" name="Google Shape;6751;p72"/>
            <p:cNvSpPr/>
            <p:nvPr/>
          </p:nvSpPr>
          <p:spPr>
            <a:xfrm>
              <a:off x="-32456950" y="3586425"/>
              <a:ext cx="68550" cy="69350"/>
            </a:xfrm>
            <a:custGeom>
              <a:avLst/>
              <a:gdLst/>
              <a:ahLst/>
              <a:cxnLst/>
              <a:rect l="l" t="t" r="r" b="b"/>
              <a:pathLst>
                <a:path w="2742" h="2774" extrusionOk="0">
                  <a:moveTo>
                    <a:pt x="1355" y="1"/>
                  </a:moveTo>
                  <a:cubicBezTo>
                    <a:pt x="631" y="1"/>
                    <a:pt x="1" y="631"/>
                    <a:pt x="1" y="1387"/>
                  </a:cubicBezTo>
                  <a:cubicBezTo>
                    <a:pt x="1" y="2143"/>
                    <a:pt x="631" y="2773"/>
                    <a:pt x="1355" y="2773"/>
                  </a:cubicBezTo>
                  <a:cubicBezTo>
                    <a:pt x="2111" y="2773"/>
                    <a:pt x="2742" y="2143"/>
                    <a:pt x="2742" y="1387"/>
                  </a:cubicBezTo>
                  <a:cubicBezTo>
                    <a:pt x="2742" y="631"/>
                    <a:pt x="2111" y="1"/>
                    <a:pt x="135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52" name="Google Shape;6752;p72"/>
          <p:cNvGrpSpPr/>
          <p:nvPr/>
        </p:nvGrpSpPr>
        <p:grpSpPr>
          <a:xfrm>
            <a:off x="1284098" y="3818205"/>
            <a:ext cx="372756" cy="354343"/>
            <a:chOff x="-32576675" y="3944600"/>
            <a:chExt cx="307200" cy="292025"/>
          </a:xfrm>
        </p:grpSpPr>
        <p:sp>
          <p:nvSpPr>
            <p:cNvPr id="6753" name="Google Shape;6753;p72"/>
            <p:cNvSpPr/>
            <p:nvPr/>
          </p:nvSpPr>
          <p:spPr>
            <a:xfrm>
              <a:off x="-32482950" y="3944600"/>
              <a:ext cx="213475" cy="214650"/>
            </a:xfrm>
            <a:custGeom>
              <a:avLst/>
              <a:gdLst/>
              <a:ahLst/>
              <a:cxnLst/>
              <a:rect l="l" t="t" r="r" b="b"/>
              <a:pathLst>
                <a:path w="8539" h="8586" extrusionOk="0">
                  <a:moveTo>
                    <a:pt x="5156" y="1"/>
                  </a:moveTo>
                  <a:cubicBezTo>
                    <a:pt x="4372" y="1"/>
                    <a:pt x="3593" y="308"/>
                    <a:pt x="2994" y="922"/>
                  </a:cubicBezTo>
                  <a:lnTo>
                    <a:pt x="1450" y="2466"/>
                  </a:lnTo>
                  <a:cubicBezTo>
                    <a:pt x="1681" y="2417"/>
                    <a:pt x="1916" y="2392"/>
                    <a:pt x="2152" y="2392"/>
                  </a:cubicBezTo>
                  <a:cubicBezTo>
                    <a:pt x="2529" y="2392"/>
                    <a:pt x="2909" y="2456"/>
                    <a:pt x="3277" y="2592"/>
                  </a:cubicBezTo>
                  <a:lnTo>
                    <a:pt x="3939" y="1899"/>
                  </a:lnTo>
                  <a:cubicBezTo>
                    <a:pt x="4270" y="1568"/>
                    <a:pt x="4703" y="1402"/>
                    <a:pt x="5136" y="1402"/>
                  </a:cubicBezTo>
                  <a:cubicBezTo>
                    <a:pt x="5569" y="1402"/>
                    <a:pt x="6003" y="1568"/>
                    <a:pt x="6333" y="1899"/>
                  </a:cubicBezTo>
                  <a:cubicBezTo>
                    <a:pt x="7027" y="2592"/>
                    <a:pt x="7027" y="3631"/>
                    <a:pt x="6333" y="4325"/>
                  </a:cubicBezTo>
                  <a:lnTo>
                    <a:pt x="3939" y="6719"/>
                  </a:lnTo>
                  <a:cubicBezTo>
                    <a:pt x="3608" y="7050"/>
                    <a:pt x="3175" y="7215"/>
                    <a:pt x="2742" y="7215"/>
                  </a:cubicBezTo>
                  <a:cubicBezTo>
                    <a:pt x="2309" y="7215"/>
                    <a:pt x="1875" y="7050"/>
                    <a:pt x="1545" y="6719"/>
                  </a:cubicBezTo>
                  <a:cubicBezTo>
                    <a:pt x="1261" y="6435"/>
                    <a:pt x="1104" y="6089"/>
                    <a:pt x="1072" y="5742"/>
                  </a:cubicBezTo>
                  <a:lnTo>
                    <a:pt x="1" y="6782"/>
                  </a:lnTo>
                  <a:cubicBezTo>
                    <a:pt x="158" y="7097"/>
                    <a:pt x="348" y="7381"/>
                    <a:pt x="600" y="7664"/>
                  </a:cubicBezTo>
                  <a:cubicBezTo>
                    <a:pt x="1214" y="8278"/>
                    <a:pt x="2002" y="8586"/>
                    <a:pt x="2781" y="8586"/>
                  </a:cubicBezTo>
                  <a:cubicBezTo>
                    <a:pt x="3561" y="8586"/>
                    <a:pt x="4333" y="8278"/>
                    <a:pt x="4916" y="7664"/>
                  </a:cubicBezTo>
                  <a:lnTo>
                    <a:pt x="7342" y="5270"/>
                  </a:lnTo>
                  <a:cubicBezTo>
                    <a:pt x="8539" y="4073"/>
                    <a:pt x="8539" y="2151"/>
                    <a:pt x="7342" y="922"/>
                  </a:cubicBezTo>
                  <a:cubicBezTo>
                    <a:pt x="6727" y="308"/>
                    <a:pt x="5940" y="1"/>
                    <a:pt x="515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72"/>
            <p:cNvSpPr/>
            <p:nvPr/>
          </p:nvSpPr>
          <p:spPr>
            <a:xfrm>
              <a:off x="-32576675" y="4020200"/>
              <a:ext cx="215850" cy="216425"/>
            </a:xfrm>
            <a:custGeom>
              <a:avLst/>
              <a:gdLst/>
              <a:ahLst/>
              <a:cxnLst/>
              <a:rect l="l" t="t" r="r" b="b"/>
              <a:pathLst>
                <a:path w="8634" h="8657" extrusionOk="0">
                  <a:moveTo>
                    <a:pt x="5865" y="1"/>
                  </a:moveTo>
                  <a:cubicBezTo>
                    <a:pt x="5081" y="1"/>
                    <a:pt x="4301" y="308"/>
                    <a:pt x="3718" y="922"/>
                  </a:cubicBezTo>
                  <a:lnTo>
                    <a:pt x="1230" y="3411"/>
                  </a:lnTo>
                  <a:cubicBezTo>
                    <a:pt x="1" y="4640"/>
                    <a:pt x="1" y="6562"/>
                    <a:pt x="1230" y="7759"/>
                  </a:cubicBezTo>
                  <a:cubicBezTo>
                    <a:pt x="1844" y="8358"/>
                    <a:pt x="2632" y="8657"/>
                    <a:pt x="3415" y="8657"/>
                  </a:cubicBezTo>
                  <a:cubicBezTo>
                    <a:pt x="4199" y="8657"/>
                    <a:pt x="4979" y="8358"/>
                    <a:pt x="5577" y="7759"/>
                  </a:cubicBezTo>
                  <a:lnTo>
                    <a:pt x="7152" y="6184"/>
                  </a:lnTo>
                  <a:lnTo>
                    <a:pt x="7152" y="6184"/>
                  </a:lnTo>
                  <a:cubicBezTo>
                    <a:pt x="6938" y="6218"/>
                    <a:pt x="6719" y="6235"/>
                    <a:pt x="6499" y="6235"/>
                  </a:cubicBezTo>
                  <a:cubicBezTo>
                    <a:pt x="6106" y="6235"/>
                    <a:pt x="5709" y="6179"/>
                    <a:pt x="5325" y="6058"/>
                  </a:cubicBezTo>
                  <a:lnTo>
                    <a:pt x="4569" y="6814"/>
                  </a:lnTo>
                  <a:cubicBezTo>
                    <a:pt x="4238" y="7145"/>
                    <a:pt x="3805" y="7310"/>
                    <a:pt x="3372" y="7310"/>
                  </a:cubicBezTo>
                  <a:cubicBezTo>
                    <a:pt x="2939" y="7310"/>
                    <a:pt x="2505" y="7145"/>
                    <a:pt x="2175" y="6814"/>
                  </a:cubicBezTo>
                  <a:cubicBezTo>
                    <a:pt x="1513" y="6121"/>
                    <a:pt x="1513" y="5081"/>
                    <a:pt x="2175" y="4388"/>
                  </a:cubicBezTo>
                  <a:lnTo>
                    <a:pt x="4664" y="1899"/>
                  </a:lnTo>
                  <a:cubicBezTo>
                    <a:pt x="4994" y="1568"/>
                    <a:pt x="5428" y="1403"/>
                    <a:pt x="5861" y="1403"/>
                  </a:cubicBezTo>
                  <a:cubicBezTo>
                    <a:pt x="6294" y="1403"/>
                    <a:pt x="6727" y="1568"/>
                    <a:pt x="7058" y="1899"/>
                  </a:cubicBezTo>
                  <a:cubicBezTo>
                    <a:pt x="7342" y="2183"/>
                    <a:pt x="7499" y="2561"/>
                    <a:pt x="7531" y="2907"/>
                  </a:cubicBezTo>
                  <a:lnTo>
                    <a:pt x="8287" y="2151"/>
                  </a:lnTo>
                  <a:lnTo>
                    <a:pt x="8633" y="1805"/>
                  </a:lnTo>
                  <a:cubicBezTo>
                    <a:pt x="8476" y="1490"/>
                    <a:pt x="8287" y="1206"/>
                    <a:pt x="8035" y="922"/>
                  </a:cubicBezTo>
                  <a:cubicBezTo>
                    <a:pt x="7436" y="308"/>
                    <a:pt x="6648" y="1"/>
                    <a:pt x="58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55" name="Google Shape;6755;p72"/>
          <p:cNvGrpSpPr/>
          <p:nvPr/>
        </p:nvGrpSpPr>
        <p:grpSpPr>
          <a:xfrm>
            <a:off x="3529065" y="2882500"/>
            <a:ext cx="354586" cy="354586"/>
            <a:chOff x="-30735200" y="3192625"/>
            <a:chExt cx="292225" cy="292225"/>
          </a:xfrm>
        </p:grpSpPr>
        <p:sp>
          <p:nvSpPr>
            <p:cNvPr id="6756" name="Google Shape;6756;p72"/>
            <p:cNvSpPr/>
            <p:nvPr/>
          </p:nvSpPr>
          <p:spPr>
            <a:xfrm>
              <a:off x="-30665100" y="3192625"/>
              <a:ext cx="175650" cy="223700"/>
            </a:xfrm>
            <a:custGeom>
              <a:avLst/>
              <a:gdLst/>
              <a:ahLst/>
              <a:cxnLst/>
              <a:rect l="l" t="t" r="r" b="b"/>
              <a:pathLst>
                <a:path w="7026" h="8948" extrusionOk="0">
                  <a:moveTo>
                    <a:pt x="2363" y="0"/>
                  </a:moveTo>
                  <a:cubicBezTo>
                    <a:pt x="2143" y="0"/>
                    <a:pt x="1985" y="158"/>
                    <a:pt x="1985" y="378"/>
                  </a:cubicBezTo>
                  <a:cubicBezTo>
                    <a:pt x="1985" y="567"/>
                    <a:pt x="2143" y="725"/>
                    <a:pt x="2363" y="725"/>
                  </a:cubicBezTo>
                  <a:lnTo>
                    <a:pt x="2710" y="725"/>
                  </a:lnTo>
                  <a:lnTo>
                    <a:pt x="2710" y="1576"/>
                  </a:lnTo>
                  <a:cubicBezTo>
                    <a:pt x="1135" y="2017"/>
                    <a:pt x="0" y="3466"/>
                    <a:pt x="0" y="5199"/>
                  </a:cubicBezTo>
                  <a:cubicBezTo>
                    <a:pt x="0" y="7278"/>
                    <a:pt x="1670" y="8948"/>
                    <a:pt x="3718" y="8948"/>
                  </a:cubicBezTo>
                  <a:cubicBezTo>
                    <a:pt x="3970" y="8948"/>
                    <a:pt x="4159" y="8916"/>
                    <a:pt x="4348" y="8853"/>
                  </a:cubicBezTo>
                  <a:cubicBezTo>
                    <a:pt x="4159" y="8664"/>
                    <a:pt x="4033" y="8381"/>
                    <a:pt x="4033" y="8066"/>
                  </a:cubicBezTo>
                  <a:cubicBezTo>
                    <a:pt x="4033" y="7877"/>
                    <a:pt x="4096" y="7687"/>
                    <a:pt x="4191" y="7530"/>
                  </a:cubicBezTo>
                  <a:lnTo>
                    <a:pt x="4191" y="7530"/>
                  </a:lnTo>
                  <a:cubicBezTo>
                    <a:pt x="4033" y="7561"/>
                    <a:pt x="3876" y="7561"/>
                    <a:pt x="3686" y="7561"/>
                  </a:cubicBezTo>
                  <a:cubicBezTo>
                    <a:pt x="2363" y="7561"/>
                    <a:pt x="1292" y="6522"/>
                    <a:pt x="1292" y="5167"/>
                  </a:cubicBezTo>
                  <a:cubicBezTo>
                    <a:pt x="1292" y="3844"/>
                    <a:pt x="2363" y="2773"/>
                    <a:pt x="3686" y="2773"/>
                  </a:cubicBezTo>
                  <a:cubicBezTo>
                    <a:pt x="4348" y="2773"/>
                    <a:pt x="4978" y="3088"/>
                    <a:pt x="5451" y="3560"/>
                  </a:cubicBezTo>
                  <a:cubicBezTo>
                    <a:pt x="5608" y="3466"/>
                    <a:pt x="5766" y="3466"/>
                    <a:pt x="5923" y="3466"/>
                  </a:cubicBezTo>
                  <a:lnTo>
                    <a:pt x="7026" y="3466"/>
                  </a:lnTo>
                  <a:cubicBezTo>
                    <a:pt x="6553" y="2584"/>
                    <a:pt x="5734" y="1859"/>
                    <a:pt x="4726" y="1576"/>
                  </a:cubicBezTo>
                  <a:lnTo>
                    <a:pt x="4726" y="725"/>
                  </a:lnTo>
                  <a:lnTo>
                    <a:pt x="5073" y="725"/>
                  </a:lnTo>
                  <a:cubicBezTo>
                    <a:pt x="5262" y="725"/>
                    <a:pt x="5419" y="567"/>
                    <a:pt x="5419" y="378"/>
                  </a:cubicBezTo>
                  <a:cubicBezTo>
                    <a:pt x="5419" y="158"/>
                    <a:pt x="5262" y="0"/>
                    <a:pt x="507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72"/>
            <p:cNvSpPr/>
            <p:nvPr/>
          </p:nvSpPr>
          <p:spPr>
            <a:xfrm>
              <a:off x="-30615475" y="3278475"/>
              <a:ext cx="52775" cy="52000"/>
            </a:xfrm>
            <a:custGeom>
              <a:avLst/>
              <a:gdLst/>
              <a:ahLst/>
              <a:cxnLst/>
              <a:rect l="l" t="t" r="r" b="b"/>
              <a:pathLst>
                <a:path w="2111" h="2080" extrusionOk="0">
                  <a:moveTo>
                    <a:pt x="1733" y="0"/>
                  </a:moveTo>
                  <a:cubicBezTo>
                    <a:pt x="1544" y="32"/>
                    <a:pt x="1386" y="158"/>
                    <a:pt x="1386" y="347"/>
                  </a:cubicBezTo>
                  <a:lnTo>
                    <a:pt x="1386" y="1387"/>
                  </a:lnTo>
                  <a:lnTo>
                    <a:pt x="378" y="1387"/>
                  </a:lnTo>
                  <a:cubicBezTo>
                    <a:pt x="158" y="1387"/>
                    <a:pt x="0" y="1544"/>
                    <a:pt x="0" y="1733"/>
                  </a:cubicBezTo>
                  <a:cubicBezTo>
                    <a:pt x="0" y="1922"/>
                    <a:pt x="158" y="2080"/>
                    <a:pt x="378" y="2080"/>
                  </a:cubicBezTo>
                  <a:lnTo>
                    <a:pt x="1733" y="2080"/>
                  </a:lnTo>
                  <a:cubicBezTo>
                    <a:pt x="1954" y="2080"/>
                    <a:pt x="2111" y="1922"/>
                    <a:pt x="2111" y="1733"/>
                  </a:cubicBezTo>
                  <a:lnTo>
                    <a:pt x="2111" y="347"/>
                  </a:lnTo>
                  <a:cubicBezTo>
                    <a:pt x="2111" y="158"/>
                    <a:pt x="1954" y="0"/>
                    <a:pt x="17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72"/>
            <p:cNvSpPr/>
            <p:nvPr/>
          </p:nvSpPr>
          <p:spPr>
            <a:xfrm>
              <a:off x="-30528850" y="3296575"/>
              <a:ext cx="85875" cy="25250"/>
            </a:xfrm>
            <a:custGeom>
              <a:avLst/>
              <a:gdLst/>
              <a:ahLst/>
              <a:cxnLst/>
              <a:rect l="l" t="t" r="r" b="b"/>
              <a:pathLst>
                <a:path w="3435" h="1010" extrusionOk="0">
                  <a:moveTo>
                    <a:pt x="536" y="1"/>
                  </a:moveTo>
                  <a:cubicBezTo>
                    <a:pt x="253" y="1"/>
                    <a:pt x="1" y="221"/>
                    <a:pt x="1" y="505"/>
                  </a:cubicBezTo>
                  <a:cubicBezTo>
                    <a:pt x="1" y="789"/>
                    <a:pt x="253" y="1009"/>
                    <a:pt x="536" y="1009"/>
                  </a:cubicBezTo>
                  <a:lnTo>
                    <a:pt x="2931" y="1009"/>
                  </a:lnTo>
                  <a:cubicBezTo>
                    <a:pt x="3214" y="1009"/>
                    <a:pt x="3435" y="789"/>
                    <a:pt x="3435" y="505"/>
                  </a:cubicBezTo>
                  <a:cubicBezTo>
                    <a:pt x="3435" y="221"/>
                    <a:pt x="3214" y="1"/>
                    <a:pt x="29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72"/>
            <p:cNvSpPr/>
            <p:nvPr/>
          </p:nvSpPr>
          <p:spPr>
            <a:xfrm>
              <a:off x="-30546175" y="3338325"/>
              <a:ext cx="85875" cy="26025"/>
            </a:xfrm>
            <a:custGeom>
              <a:avLst/>
              <a:gdLst/>
              <a:ahLst/>
              <a:cxnLst/>
              <a:rect l="l" t="t" r="r" b="b"/>
              <a:pathLst>
                <a:path w="3435" h="1041" extrusionOk="0">
                  <a:moveTo>
                    <a:pt x="505" y="1"/>
                  </a:moveTo>
                  <a:cubicBezTo>
                    <a:pt x="221" y="1"/>
                    <a:pt x="1" y="253"/>
                    <a:pt x="1" y="536"/>
                  </a:cubicBezTo>
                  <a:cubicBezTo>
                    <a:pt x="1" y="788"/>
                    <a:pt x="221" y="1040"/>
                    <a:pt x="505" y="1040"/>
                  </a:cubicBezTo>
                  <a:lnTo>
                    <a:pt x="2899" y="1040"/>
                  </a:lnTo>
                  <a:cubicBezTo>
                    <a:pt x="3183" y="1040"/>
                    <a:pt x="3435" y="851"/>
                    <a:pt x="3435" y="536"/>
                  </a:cubicBezTo>
                  <a:cubicBezTo>
                    <a:pt x="3435" y="253"/>
                    <a:pt x="3183" y="1"/>
                    <a:pt x="289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72"/>
            <p:cNvSpPr/>
            <p:nvPr/>
          </p:nvSpPr>
          <p:spPr>
            <a:xfrm>
              <a:off x="-30546175" y="3381650"/>
              <a:ext cx="67750" cy="26025"/>
            </a:xfrm>
            <a:custGeom>
              <a:avLst/>
              <a:gdLst/>
              <a:ahLst/>
              <a:cxnLst/>
              <a:rect l="l" t="t" r="r" b="b"/>
              <a:pathLst>
                <a:path w="2710" h="1041" extrusionOk="0">
                  <a:moveTo>
                    <a:pt x="505" y="0"/>
                  </a:moveTo>
                  <a:cubicBezTo>
                    <a:pt x="221" y="0"/>
                    <a:pt x="1" y="252"/>
                    <a:pt x="1" y="536"/>
                  </a:cubicBezTo>
                  <a:cubicBezTo>
                    <a:pt x="1" y="788"/>
                    <a:pt x="221" y="1040"/>
                    <a:pt x="505" y="1040"/>
                  </a:cubicBezTo>
                  <a:lnTo>
                    <a:pt x="2206" y="1040"/>
                  </a:lnTo>
                  <a:cubicBezTo>
                    <a:pt x="2490" y="1040"/>
                    <a:pt x="2710" y="788"/>
                    <a:pt x="2710" y="536"/>
                  </a:cubicBezTo>
                  <a:cubicBezTo>
                    <a:pt x="2710" y="252"/>
                    <a:pt x="2490" y="0"/>
                    <a:pt x="220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72"/>
            <p:cNvSpPr/>
            <p:nvPr/>
          </p:nvSpPr>
          <p:spPr>
            <a:xfrm>
              <a:off x="-30546175" y="3424175"/>
              <a:ext cx="51225" cy="26025"/>
            </a:xfrm>
            <a:custGeom>
              <a:avLst/>
              <a:gdLst/>
              <a:ahLst/>
              <a:cxnLst/>
              <a:rect l="l" t="t" r="r" b="b"/>
              <a:pathLst>
                <a:path w="2049" h="1041" extrusionOk="0">
                  <a:moveTo>
                    <a:pt x="505" y="1"/>
                  </a:moveTo>
                  <a:cubicBezTo>
                    <a:pt x="221" y="1"/>
                    <a:pt x="1" y="253"/>
                    <a:pt x="1" y="505"/>
                  </a:cubicBezTo>
                  <a:cubicBezTo>
                    <a:pt x="1" y="788"/>
                    <a:pt x="221" y="1040"/>
                    <a:pt x="505" y="1040"/>
                  </a:cubicBezTo>
                  <a:lnTo>
                    <a:pt x="1544" y="1040"/>
                  </a:lnTo>
                  <a:cubicBezTo>
                    <a:pt x="1796" y="1040"/>
                    <a:pt x="2048" y="788"/>
                    <a:pt x="2048" y="505"/>
                  </a:cubicBezTo>
                  <a:cubicBezTo>
                    <a:pt x="2048" y="253"/>
                    <a:pt x="1796" y="1"/>
                    <a:pt x="154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72"/>
            <p:cNvSpPr/>
            <p:nvPr/>
          </p:nvSpPr>
          <p:spPr>
            <a:xfrm>
              <a:off x="-30735200" y="3209325"/>
              <a:ext cx="174075" cy="275525"/>
            </a:xfrm>
            <a:custGeom>
              <a:avLst/>
              <a:gdLst/>
              <a:ahLst/>
              <a:cxnLst/>
              <a:rect l="l" t="t" r="r" b="b"/>
              <a:pathLst>
                <a:path w="6963" h="11021" extrusionOk="0">
                  <a:moveTo>
                    <a:pt x="3803" y="0"/>
                  </a:moveTo>
                  <a:cubicBezTo>
                    <a:pt x="3716" y="0"/>
                    <a:pt x="3637" y="52"/>
                    <a:pt x="3592" y="120"/>
                  </a:cubicBezTo>
                  <a:lnTo>
                    <a:pt x="1702" y="2231"/>
                  </a:lnTo>
                  <a:cubicBezTo>
                    <a:pt x="1544" y="2420"/>
                    <a:pt x="1418" y="2640"/>
                    <a:pt x="1418" y="2892"/>
                  </a:cubicBezTo>
                  <a:lnTo>
                    <a:pt x="1418" y="5917"/>
                  </a:lnTo>
                  <a:cubicBezTo>
                    <a:pt x="1418" y="6200"/>
                    <a:pt x="1292" y="6421"/>
                    <a:pt x="1103" y="6641"/>
                  </a:cubicBezTo>
                  <a:lnTo>
                    <a:pt x="126" y="7618"/>
                  </a:lnTo>
                  <a:cubicBezTo>
                    <a:pt x="0" y="7744"/>
                    <a:pt x="0" y="7965"/>
                    <a:pt x="126" y="8091"/>
                  </a:cubicBezTo>
                  <a:lnTo>
                    <a:pt x="2867" y="10926"/>
                  </a:lnTo>
                  <a:cubicBezTo>
                    <a:pt x="2930" y="10989"/>
                    <a:pt x="3017" y="11021"/>
                    <a:pt x="3104" y="11021"/>
                  </a:cubicBezTo>
                  <a:cubicBezTo>
                    <a:pt x="3190" y="11021"/>
                    <a:pt x="3277" y="10989"/>
                    <a:pt x="3340" y="10926"/>
                  </a:cubicBezTo>
                  <a:lnTo>
                    <a:pt x="4317" y="9949"/>
                  </a:lnTo>
                  <a:cubicBezTo>
                    <a:pt x="4537" y="9729"/>
                    <a:pt x="4758" y="9634"/>
                    <a:pt x="5041" y="9634"/>
                  </a:cubicBezTo>
                  <a:lnTo>
                    <a:pt x="6963" y="9634"/>
                  </a:lnTo>
                  <a:cubicBezTo>
                    <a:pt x="6900" y="9477"/>
                    <a:pt x="6837" y="9288"/>
                    <a:pt x="6837" y="9099"/>
                  </a:cubicBezTo>
                  <a:cubicBezTo>
                    <a:pt x="6837" y="9036"/>
                    <a:pt x="6837" y="8973"/>
                    <a:pt x="6900" y="8910"/>
                  </a:cubicBezTo>
                  <a:cubicBezTo>
                    <a:pt x="6774" y="8910"/>
                    <a:pt x="6648" y="8941"/>
                    <a:pt x="6522" y="8941"/>
                  </a:cubicBezTo>
                  <a:cubicBezTo>
                    <a:pt x="4096" y="8941"/>
                    <a:pt x="2080" y="6925"/>
                    <a:pt x="2080" y="4499"/>
                  </a:cubicBezTo>
                  <a:cubicBezTo>
                    <a:pt x="2080" y="2892"/>
                    <a:pt x="2962" y="1475"/>
                    <a:pt x="4254" y="687"/>
                  </a:cubicBezTo>
                  <a:cubicBezTo>
                    <a:pt x="4254" y="592"/>
                    <a:pt x="4222" y="529"/>
                    <a:pt x="4222" y="498"/>
                  </a:cubicBezTo>
                  <a:lnTo>
                    <a:pt x="4128" y="246"/>
                  </a:lnTo>
                  <a:cubicBezTo>
                    <a:pt x="4096" y="120"/>
                    <a:pt x="4002" y="57"/>
                    <a:pt x="3907" y="25"/>
                  </a:cubicBezTo>
                  <a:cubicBezTo>
                    <a:pt x="3872" y="8"/>
                    <a:pt x="3837" y="0"/>
                    <a:pt x="380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63" name="Google Shape;6763;p72"/>
          <p:cNvGrpSpPr/>
          <p:nvPr/>
        </p:nvGrpSpPr>
        <p:grpSpPr>
          <a:xfrm>
            <a:off x="3529065" y="3353932"/>
            <a:ext cx="354586" cy="353008"/>
            <a:chOff x="-30735200" y="3552550"/>
            <a:chExt cx="292225" cy="290925"/>
          </a:xfrm>
        </p:grpSpPr>
        <p:sp>
          <p:nvSpPr>
            <p:cNvPr id="6764" name="Google Shape;6764;p72"/>
            <p:cNvSpPr/>
            <p:nvPr/>
          </p:nvSpPr>
          <p:spPr>
            <a:xfrm>
              <a:off x="-30613900" y="3655750"/>
              <a:ext cx="170925" cy="187725"/>
            </a:xfrm>
            <a:custGeom>
              <a:avLst/>
              <a:gdLst/>
              <a:ahLst/>
              <a:cxnLst/>
              <a:rect l="l" t="t" r="r" b="b"/>
              <a:pathLst>
                <a:path w="6837" h="7509" extrusionOk="0">
                  <a:moveTo>
                    <a:pt x="5120" y="2079"/>
                  </a:moveTo>
                  <a:cubicBezTo>
                    <a:pt x="5206" y="2079"/>
                    <a:pt x="5293" y="2111"/>
                    <a:pt x="5356" y="2174"/>
                  </a:cubicBezTo>
                  <a:cubicBezTo>
                    <a:pt x="5451" y="2268"/>
                    <a:pt x="5451" y="2458"/>
                    <a:pt x="5356" y="2647"/>
                  </a:cubicBezTo>
                  <a:lnTo>
                    <a:pt x="3308" y="4694"/>
                  </a:lnTo>
                  <a:cubicBezTo>
                    <a:pt x="3214" y="4757"/>
                    <a:pt x="3151" y="4789"/>
                    <a:pt x="3056" y="4789"/>
                  </a:cubicBezTo>
                  <a:cubicBezTo>
                    <a:pt x="2993" y="4789"/>
                    <a:pt x="2899" y="4757"/>
                    <a:pt x="2836" y="4694"/>
                  </a:cubicBezTo>
                  <a:lnTo>
                    <a:pt x="2174" y="4001"/>
                  </a:lnTo>
                  <a:cubicBezTo>
                    <a:pt x="2048" y="3907"/>
                    <a:pt x="2048" y="3655"/>
                    <a:pt x="2174" y="3529"/>
                  </a:cubicBezTo>
                  <a:cubicBezTo>
                    <a:pt x="2221" y="3481"/>
                    <a:pt x="2308" y="3458"/>
                    <a:pt x="2399" y="3458"/>
                  </a:cubicBezTo>
                  <a:cubicBezTo>
                    <a:pt x="2489" y="3458"/>
                    <a:pt x="2584" y="3481"/>
                    <a:pt x="2647" y="3529"/>
                  </a:cubicBezTo>
                  <a:lnTo>
                    <a:pt x="3056" y="3970"/>
                  </a:lnTo>
                  <a:lnTo>
                    <a:pt x="4883" y="2174"/>
                  </a:lnTo>
                  <a:cubicBezTo>
                    <a:pt x="4946" y="2111"/>
                    <a:pt x="5033" y="2079"/>
                    <a:pt x="5120" y="2079"/>
                  </a:cubicBezTo>
                  <a:close/>
                  <a:moveTo>
                    <a:pt x="1701" y="0"/>
                  </a:moveTo>
                  <a:cubicBezTo>
                    <a:pt x="725" y="0"/>
                    <a:pt x="0" y="756"/>
                    <a:pt x="0" y="1701"/>
                  </a:cubicBezTo>
                  <a:lnTo>
                    <a:pt x="0" y="4411"/>
                  </a:lnTo>
                  <a:cubicBezTo>
                    <a:pt x="0" y="5356"/>
                    <a:pt x="725" y="6112"/>
                    <a:pt x="1701" y="6112"/>
                  </a:cubicBezTo>
                  <a:lnTo>
                    <a:pt x="2048" y="6112"/>
                  </a:lnTo>
                  <a:lnTo>
                    <a:pt x="2048" y="7152"/>
                  </a:lnTo>
                  <a:cubicBezTo>
                    <a:pt x="2048" y="7309"/>
                    <a:pt x="2111" y="7435"/>
                    <a:pt x="2237" y="7467"/>
                  </a:cubicBezTo>
                  <a:cubicBezTo>
                    <a:pt x="2289" y="7493"/>
                    <a:pt x="2347" y="7508"/>
                    <a:pt x="2401" y="7508"/>
                  </a:cubicBezTo>
                  <a:cubicBezTo>
                    <a:pt x="2477" y="7508"/>
                    <a:pt x="2547" y="7478"/>
                    <a:pt x="2584" y="7404"/>
                  </a:cubicBezTo>
                  <a:lnTo>
                    <a:pt x="3844" y="6112"/>
                  </a:lnTo>
                  <a:lnTo>
                    <a:pt x="5073" y="6112"/>
                  </a:lnTo>
                  <a:cubicBezTo>
                    <a:pt x="6018" y="6112"/>
                    <a:pt x="6805" y="5356"/>
                    <a:pt x="6805" y="4411"/>
                  </a:cubicBezTo>
                  <a:lnTo>
                    <a:pt x="6805" y="1701"/>
                  </a:lnTo>
                  <a:cubicBezTo>
                    <a:pt x="6837" y="756"/>
                    <a:pt x="6049" y="0"/>
                    <a:pt x="510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72"/>
            <p:cNvSpPr/>
            <p:nvPr/>
          </p:nvSpPr>
          <p:spPr>
            <a:xfrm>
              <a:off x="-30735200" y="3552550"/>
              <a:ext cx="188275" cy="205075"/>
            </a:xfrm>
            <a:custGeom>
              <a:avLst/>
              <a:gdLst/>
              <a:ahLst/>
              <a:cxnLst/>
              <a:rect l="l" t="t" r="r" b="b"/>
              <a:pathLst>
                <a:path w="7531" h="8203" extrusionOk="0">
                  <a:moveTo>
                    <a:pt x="3781" y="1356"/>
                  </a:moveTo>
                  <a:cubicBezTo>
                    <a:pt x="4317" y="1356"/>
                    <a:pt x="4789" y="1828"/>
                    <a:pt x="4789" y="2395"/>
                  </a:cubicBezTo>
                  <a:cubicBezTo>
                    <a:pt x="4789" y="2710"/>
                    <a:pt x="4632" y="3025"/>
                    <a:pt x="4411" y="3214"/>
                  </a:cubicBezTo>
                  <a:cubicBezTo>
                    <a:pt x="4254" y="3341"/>
                    <a:pt x="4128" y="3530"/>
                    <a:pt x="4128" y="3782"/>
                  </a:cubicBezTo>
                  <a:cubicBezTo>
                    <a:pt x="4128" y="3971"/>
                    <a:pt x="3970" y="4128"/>
                    <a:pt x="3781" y="4128"/>
                  </a:cubicBezTo>
                  <a:cubicBezTo>
                    <a:pt x="3592" y="4128"/>
                    <a:pt x="3434" y="3971"/>
                    <a:pt x="3434" y="3782"/>
                  </a:cubicBezTo>
                  <a:cubicBezTo>
                    <a:pt x="3434" y="3341"/>
                    <a:pt x="3624" y="2931"/>
                    <a:pt x="3970" y="2679"/>
                  </a:cubicBezTo>
                  <a:cubicBezTo>
                    <a:pt x="4065" y="2584"/>
                    <a:pt x="4096" y="2521"/>
                    <a:pt x="4096" y="2395"/>
                  </a:cubicBezTo>
                  <a:cubicBezTo>
                    <a:pt x="4096" y="2206"/>
                    <a:pt x="3939" y="2049"/>
                    <a:pt x="3750" y="2049"/>
                  </a:cubicBezTo>
                  <a:cubicBezTo>
                    <a:pt x="3529" y="2049"/>
                    <a:pt x="3371" y="2206"/>
                    <a:pt x="3371" y="2395"/>
                  </a:cubicBezTo>
                  <a:cubicBezTo>
                    <a:pt x="3371" y="2584"/>
                    <a:pt x="3214" y="2742"/>
                    <a:pt x="3025" y="2742"/>
                  </a:cubicBezTo>
                  <a:cubicBezTo>
                    <a:pt x="2836" y="2742"/>
                    <a:pt x="2678" y="2584"/>
                    <a:pt x="2678" y="2395"/>
                  </a:cubicBezTo>
                  <a:cubicBezTo>
                    <a:pt x="2741" y="1828"/>
                    <a:pt x="3214" y="1356"/>
                    <a:pt x="3781" y="1356"/>
                  </a:cubicBezTo>
                  <a:close/>
                  <a:moveTo>
                    <a:pt x="3781" y="4758"/>
                  </a:moveTo>
                  <a:cubicBezTo>
                    <a:pt x="3970" y="4758"/>
                    <a:pt x="4128" y="4916"/>
                    <a:pt x="4128" y="5105"/>
                  </a:cubicBezTo>
                  <a:cubicBezTo>
                    <a:pt x="4128" y="5294"/>
                    <a:pt x="3970" y="5451"/>
                    <a:pt x="3781" y="5451"/>
                  </a:cubicBezTo>
                  <a:cubicBezTo>
                    <a:pt x="3592" y="5451"/>
                    <a:pt x="3434" y="5294"/>
                    <a:pt x="3434" y="5105"/>
                  </a:cubicBezTo>
                  <a:cubicBezTo>
                    <a:pt x="3434" y="4916"/>
                    <a:pt x="3592" y="4758"/>
                    <a:pt x="3781" y="4758"/>
                  </a:cubicBezTo>
                  <a:close/>
                  <a:moveTo>
                    <a:pt x="1733" y="1"/>
                  </a:moveTo>
                  <a:cubicBezTo>
                    <a:pt x="788" y="1"/>
                    <a:pt x="0" y="789"/>
                    <a:pt x="0" y="1734"/>
                  </a:cubicBezTo>
                  <a:lnTo>
                    <a:pt x="0" y="5136"/>
                  </a:lnTo>
                  <a:cubicBezTo>
                    <a:pt x="0" y="5987"/>
                    <a:pt x="631" y="6649"/>
                    <a:pt x="1418" y="6806"/>
                  </a:cubicBezTo>
                  <a:lnTo>
                    <a:pt x="1418" y="7846"/>
                  </a:lnTo>
                  <a:cubicBezTo>
                    <a:pt x="1418" y="8003"/>
                    <a:pt x="1481" y="8129"/>
                    <a:pt x="1607" y="8161"/>
                  </a:cubicBezTo>
                  <a:cubicBezTo>
                    <a:pt x="1659" y="8187"/>
                    <a:pt x="1717" y="8202"/>
                    <a:pt x="1771" y="8202"/>
                  </a:cubicBezTo>
                  <a:cubicBezTo>
                    <a:pt x="1848" y="8202"/>
                    <a:pt x="1917" y="8172"/>
                    <a:pt x="1954" y="8098"/>
                  </a:cubicBezTo>
                  <a:lnTo>
                    <a:pt x="3214" y="6838"/>
                  </a:lnTo>
                  <a:lnTo>
                    <a:pt x="4096" y="6838"/>
                  </a:lnTo>
                  <a:lnTo>
                    <a:pt x="4096" y="5798"/>
                  </a:lnTo>
                  <a:cubicBezTo>
                    <a:pt x="4096" y="4475"/>
                    <a:pt x="5167" y="3404"/>
                    <a:pt x="6490" y="3404"/>
                  </a:cubicBezTo>
                  <a:lnTo>
                    <a:pt x="7530" y="3404"/>
                  </a:lnTo>
                  <a:lnTo>
                    <a:pt x="7530" y="1734"/>
                  </a:lnTo>
                  <a:cubicBezTo>
                    <a:pt x="7530" y="789"/>
                    <a:pt x="6774" y="1"/>
                    <a:pt x="582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66" name="Google Shape;6766;p72"/>
          <p:cNvGrpSpPr/>
          <p:nvPr/>
        </p:nvGrpSpPr>
        <p:grpSpPr>
          <a:xfrm>
            <a:off x="3529065" y="3818554"/>
            <a:ext cx="354586" cy="353645"/>
            <a:chOff x="-30735200" y="3910925"/>
            <a:chExt cx="292225" cy="291450"/>
          </a:xfrm>
        </p:grpSpPr>
        <p:sp>
          <p:nvSpPr>
            <p:cNvPr id="6767" name="Google Shape;6767;p72"/>
            <p:cNvSpPr/>
            <p:nvPr/>
          </p:nvSpPr>
          <p:spPr>
            <a:xfrm>
              <a:off x="-30683225" y="3962900"/>
              <a:ext cx="188275" cy="186700"/>
            </a:xfrm>
            <a:custGeom>
              <a:avLst/>
              <a:gdLst/>
              <a:ahLst/>
              <a:cxnLst/>
              <a:rect l="l" t="t" r="r" b="b"/>
              <a:pathLst>
                <a:path w="7531" h="7468" extrusionOk="0">
                  <a:moveTo>
                    <a:pt x="3750" y="663"/>
                  </a:moveTo>
                  <a:cubicBezTo>
                    <a:pt x="3939" y="663"/>
                    <a:pt x="4096" y="820"/>
                    <a:pt x="4096" y="1009"/>
                  </a:cubicBezTo>
                  <a:lnTo>
                    <a:pt x="4096" y="3624"/>
                  </a:lnTo>
                  <a:lnTo>
                    <a:pt x="5357" y="4884"/>
                  </a:lnTo>
                  <a:cubicBezTo>
                    <a:pt x="5514" y="5042"/>
                    <a:pt x="5514" y="5231"/>
                    <a:pt x="5357" y="5357"/>
                  </a:cubicBezTo>
                  <a:cubicBezTo>
                    <a:pt x="5294" y="5420"/>
                    <a:pt x="5207" y="5451"/>
                    <a:pt x="5120" y="5451"/>
                  </a:cubicBezTo>
                  <a:cubicBezTo>
                    <a:pt x="5034" y="5451"/>
                    <a:pt x="4947" y="5420"/>
                    <a:pt x="4884" y="5357"/>
                  </a:cubicBezTo>
                  <a:lnTo>
                    <a:pt x="3498" y="3971"/>
                  </a:lnTo>
                  <a:cubicBezTo>
                    <a:pt x="3435" y="3908"/>
                    <a:pt x="3403" y="3813"/>
                    <a:pt x="3403" y="3719"/>
                  </a:cubicBezTo>
                  <a:lnTo>
                    <a:pt x="3403" y="1009"/>
                  </a:lnTo>
                  <a:cubicBezTo>
                    <a:pt x="3403" y="820"/>
                    <a:pt x="3561" y="663"/>
                    <a:pt x="3750" y="663"/>
                  </a:cubicBezTo>
                  <a:close/>
                  <a:moveTo>
                    <a:pt x="3750" y="1"/>
                  </a:moveTo>
                  <a:cubicBezTo>
                    <a:pt x="1671" y="1"/>
                    <a:pt x="1" y="1702"/>
                    <a:pt x="1" y="3750"/>
                  </a:cubicBezTo>
                  <a:cubicBezTo>
                    <a:pt x="1" y="5829"/>
                    <a:pt x="1702" y="7468"/>
                    <a:pt x="3750" y="7468"/>
                  </a:cubicBezTo>
                  <a:cubicBezTo>
                    <a:pt x="5798" y="7468"/>
                    <a:pt x="7499" y="5798"/>
                    <a:pt x="7499" y="3750"/>
                  </a:cubicBezTo>
                  <a:cubicBezTo>
                    <a:pt x="7530" y="1702"/>
                    <a:pt x="5829" y="1"/>
                    <a:pt x="375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72"/>
            <p:cNvSpPr/>
            <p:nvPr/>
          </p:nvSpPr>
          <p:spPr>
            <a:xfrm>
              <a:off x="-30735200" y="3910925"/>
              <a:ext cx="292225" cy="291450"/>
            </a:xfrm>
            <a:custGeom>
              <a:avLst/>
              <a:gdLst/>
              <a:ahLst/>
              <a:cxnLst/>
              <a:rect l="l" t="t" r="r" b="b"/>
              <a:pathLst>
                <a:path w="11689" h="11658" extrusionOk="0">
                  <a:moveTo>
                    <a:pt x="5829" y="1355"/>
                  </a:moveTo>
                  <a:cubicBezTo>
                    <a:pt x="8286" y="1355"/>
                    <a:pt x="10271" y="3372"/>
                    <a:pt x="10271" y="5829"/>
                  </a:cubicBezTo>
                  <a:cubicBezTo>
                    <a:pt x="10271" y="8286"/>
                    <a:pt x="8318" y="10271"/>
                    <a:pt x="5829" y="10271"/>
                  </a:cubicBezTo>
                  <a:cubicBezTo>
                    <a:pt x="3403" y="10271"/>
                    <a:pt x="1387" y="8255"/>
                    <a:pt x="1387" y="5829"/>
                  </a:cubicBezTo>
                  <a:cubicBezTo>
                    <a:pt x="1387" y="3372"/>
                    <a:pt x="3371" y="1355"/>
                    <a:pt x="5829" y="1355"/>
                  </a:cubicBezTo>
                  <a:close/>
                  <a:moveTo>
                    <a:pt x="5829" y="1"/>
                  </a:moveTo>
                  <a:cubicBezTo>
                    <a:pt x="2647" y="1"/>
                    <a:pt x="0" y="2616"/>
                    <a:pt x="0" y="5829"/>
                  </a:cubicBezTo>
                  <a:cubicBezTo>
                    <a:pt x="0" y="9011"/>
                    <a:pt x="2647" y="11657"/>
                    <a:pt x="5829" y="11657"/>
                  </a:cubicBezTo>
                  <a:cubicBezTo>
                    <a:pt x="9011" y="11657"/>
                    <a:pt x="11657" y="9011"/>
                    <a:pt x="11657" y="5829"/>
                  </a:cubicBezTo>
                  <a:cubicBezTo>
                    <a:pt x="11689" y="2616"/>
                    <a:pt x="9042" y="1"/>
                    <a:pt x="582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69" name="Google Shape;6769;p72"/>
          <p:cNvSpPr/>
          <p:nvPr/>
        </p:nvSpPr>
        <p:spPr>
          <a:xfrm>
            <a:off x="2632180" y="4275642"/>
            <a:ext cx="354586" cy="353645"/>
          </a:xfrm>
          <a:custGeom>
            <a:avLst/>
            <a:gdLst/>
            <a:ahLst/>
            <a:cxnLst/>
            <a:rect l="l" t="t" r="r" b="b"/>
            <a:pathLst>
              <a:path w="11689" h="11658" extrusionOk="0">
                <a:moveTo>
                  <a:pt x="5829" y="2458"/>
                </a:moveTo>
                <a:cubicBezTo>
                  <a:pt x="6207" y="2458"/>
                  <a:pt x="6491" y="2773"/>
                  <a:pt x="6491" y="3120"/>
                </a:cubicBezTo>
                <a:cubicBezTo>
                  <a:pt x="6522" y="3466"/>
                  <a:pt x="6207" y="3781"/>
                  <a:pt x="5829" y="3781"/>
                </a:cubicBezTo>
                <a:cubicBezTo>
                  <a:pt x="5419" y="3781"/>
                  <a:pt x="5136" y="3466"/>
                  <a:pt x="5136" y="3120"/>
                </a:cubicBezTo>
                <a:cubicBezTo>
                  <a:pt x="5136" y="2742"/>
                  <a:pt x="5482" y="2458"/>
                  <a:pt x="5829" y="2458"/>
                </a:cubicBezTo>
                <a:close/>
                <a:moveTo>
                  <a:pt x="5860" y="4474"/>
                </a:moveTo>
                <a:cubicBezTo>
                  <a:pt x="6238" y="4474"/>
                  <a:pt x="6522" y="4789"/>
                  <a:pt x="6522" y="5136"/>
                </a:cubicBezTo>
                <a:lnTo>
                  <a:pt x="6522" y="8570"/>
                </a:lnTo>
                <a:cubicBezTo>
                  <a:pt x="6522" y="8948"/>
                  <a:pt x="6207" y="9232"/>
                  <a:pt x="5860" y="9232"/>
                </a:cubicBezTo>
                <a:cubicBezTo>
                  <a:pt x="5451" y="9232"/>
                  <a:pt x="5199" y="8917"/>
                  <a:pt x="5199" y="8570"/>
                </a:cubicBezTo>
                <a:lnTo>
                  <a:pt x="5199" y="5136"/>
                </a:lnTo>
                <a:cubicBezTo>
                  <a:pt x="5199" y="4726"/>
                  <a:pt x="5514" y="4474"/>
                  <a:pt x="5860" y="4474"/>
                </a:cubicBezTo>
                <a:close/>
                <a:moveTo>
                  <a:pt x="5829" y="1"/>
                </a:moveTo>
                <a:cubicBezTo>
                  <a:pt x="2615" y="1"/>
                  <a:pt x="0" y="2647"/>
                  <a:pt x="0" y="5829"/>
                </a:cubicBezTo>
                <a:cubicBezTo>
                  <a:pt x="0" y="9043"/>
                  <a:pt x="2615" y="11657"/>
                  <a:pt x="5829" y="11657"/>
                </a:cubicBezTo>
                <a:cubicBezTo>
                  <a:pt x="9011" y="11657"/>
                  <a:pt x="11657" y="9043"/>
                  <a:pt x="11657" y="5829"/>
                </a:cubicBezTo>
                <a:cubicBezTo>
                  <a:pt x="11689" y="2647"/>
                  <a:pt x="9042" y="1"/>
                  <a:pt x="5829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70" name="Google Shape;6770;p72"/>
          <p:cNvGrpSpPr/>
          <p:nvPr/>
        </p:nvGrpSpPr>
        <p:grpSpPr>
          <a:xfrm>
            <a:off x="4882910" y="1531421"/>
            <a:ext cx="358971" cy="359224"/>
            <a:chOff x="-57956275" y="3197925"/>
            <a:chExt cx="319000" cy="319225"/>
          </a:xfrm>
        </p:grpSpPr>
        <p:sp>
          <p:nvSpPr>
            <p:cNvPr id="6771" name="Google Shape;6771;p72"/>
            <p:cNvSpPr/>
            <p:nvPr/>
          </p:nvSpPr>
          <p:spPr>
            <a:xfrm>
              <a:off x="-57940525" y="3353300"/>
              <a:ext cx="18150" cy="65400"/>
            </a:xfrm>
            <a:custGeom>
              <a:avLst/>
              <a:gdLst/>
              <a:ahLst/>
              <a:cxnLst/>
              <a:rect l="l" t="t" r="r" b="b"/>
              <a:pathLst>
                <a:path w="726" h="2616" extrusionOk="0">
                  <a:moveTo>
                    <a:pt x="725" y="0"/>
                  </a:moveTo>
                  <a:cubicBezTo>
                    <a:pt x="316" y="284"/>
                    <a:pt x="1" y="756"/>
                    <a:pt x="1" y="1292"/>
                  </a:cubicBezTo>
                  <a:cubicBezTo>
                    <a:pt x="1" y="1859"/>
                    <a:pt x="316" y="2332"/>
                    <a:pt x="725" y="2615"/>
                  </a:cubicBezTo>
                  <a:lnTo>
                    <a:pt x="725" y="2395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2" name="Google Shape;6772;p72"/>
            <p:cNvSpPr/>
            <p:nvPr/>
          </p:nvSpPr>
          <p:spPr>
            <a:xfrm>
              <a:off x="-57679825" y="3353300"/>
              <a:ext cx="18925" cy="65400"/>
            </a:xfrm>
            <a:custGeom>
              <a:avLst/>
              <a:gdLst/>
              <a:ahLst/>
              <a:cxnLst/>
              <a:rect l="l" t="t" r="r" b="b"/>
              <a:pathLst>
                <a:path w="757" h="2616" extrusionOk="0">
                  <a:moveTo>
                    <a:pt x="1" y="0"/>
                  </a:moveTo>
                  <a:lnTo>
                    <a:pt x="1" y="2395"/>
                  </a:lnTo>
                  <a:lnTo>
                    <a:pt x="1" y="2615"/>
                  </a:lnTo>
                  <a:cubicBezTo>
                    <a:pt x="442" y="2332"/>
                    <a:pt x="757" y="1859"/>
                    <a:pt x="757" y="1292"/>
                  </a:cubicBezTo>
                  <a:cubicBezTo>
                    <a:pt x="757" y="756"/>
                    <a:pt x="442" y="284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3" name="Google Shape;6773;p72"/>
            <p:cNvSpPr/>
            <p:nvPr/>
          </p:nvSpPr>
          <p:spPr>
            <a:xfrm>
              <a:off x="-57956275" y="3255625"/>
              <a:ext cx="319000" cy="55175"/>
            </a:xfrm>
            <a:custGeom>
              <a:avLst/>
              <a:gdLst/>
              <a:ahLst/>
              <a:cxnLst/>
              <a:rect l="l" t="t" r="r" b="b"/>
              <a:pathLst>
                <a:path w="12760" h="2207" extrusionOk="0">
                  <a:moveTo>
                    <a:pt x="442" y="1"/>
                  </a:moveTo>
                  <a:cubicBezTo>
                    <a:pt x="190" y="1"/>
                    <a:pt x="1" y="253"/>
                    <a:pt x="64" y="442"/>
                  </a:cubicBezTo>
                  <a:cubicBezTo>
                    <a:pt x="284" y="1481"/>
                    <a:pt x="1261" y="2206"/>
                    <a:pt x="2332" y="2206"/>
                  </a:cubicBezTo>
                  <a:lnTo>
                    <a:pt x="10523" y="2206"/>
                  </a:lnTo>
                  <a:cubicBezTo>
                    <a:pt x="11563" y="2206"/>
                    <a:pt x="12571" y="1418"/>
                    <a:pt x="12760" y="442"/>
                  </a:cubicBezTo>
                  <a:cubicBezTo>
                    <a:pt x="12603" y="221"/>
                    <a:pt x="12445" y="1"/>
                    <a:pt x="12193" y="1"/>
                  </a:cubicBezTo>
                  <a:lnTo>
                    <a:pt x="10303" y="1"/>
                  </a:lnTo>
                  <a:lnTo>
                    <a:pt x="10303" y="757"/>
                  </a:lnTo>
                  <a:cubicBezTo>
                    <a:pt x="10303" y="946"/>
                    <a:pt x="10145" y="1103"/>
                    <a:pt x="9956" y="1103"/>
                  </a:cubicBezTo>
                  <a:cubicBezTo>
                    <a:pt x="9767" y="1103"/>
                    <a:pt x="9610" y="946"/>
                    <a:pt x="9610" y="757"/>
                  </a:cubicBezTo>
                  <a:lnTo>
                    <a:pt x="9610" y="1"/>
                  </a:lnTo>
                  <a:lnTo>
                    <a:pt x="8853" y="1"/>
                  </a:lnTo>
                  <a:lnTo>
                    <a:pt x="8853" y="757"/>
                  </a:lnTo>
                  <a:cubicBezTo>
                    <a:pt x="8853" y="946"/>
                    <a:pt x="8696" y="1103"/>
                    <a:pt x="8507" y="1103"/>
                  </a:cubicBezTo>
                  <a:cubicBezTo>
                    <a:pt x="8318" y="1103"/>
                    <a:pt x="8160" y="946"/>
                    <a:pt x="8160" y="757"/>
                  </a:cubicBezTo>
                  <a:lnTo>
                    <a:pt x="8160" y="1"/>
                  </a:lnTo>
                  <a:lnTo>
                    <a:pt x="7404" y="1"/>
                  </a:lnTo>
                  <a:lnTo>
                    <a:pt x="7404" y="757"/>
                  </a:lnTo>
                  <a:cubicBezTo>
                    <a:pt x="7404" y="946"/>
                    <a:pt x="7247" y="1103"/>
                    <a:pt x="7058" y="1103"/>
                  </a:cubicBezTo>
                  <a:cubicBezTo>
                    <a:pt x="6837" y="1103"/>
                    <a:pt x="6680" y="946"/>
                    <a:pt x="6680" y="757"/>
                  </a:cubicBezTo>
                  <a:lnTo>
                    <a:pt x="6680" y="1"/>
                  </a:lnTo>
                  <a:lnTo>
                    <a:pt x="5955" y="1"/>
                  </a:lnTo>
                  <a:lnTo>
                    <a:pt x="5955" y="757"/>
                  </a:lnTo>
                  <a:cubicBezTo>
                    <a:pt x="5955" y="946"/>
                    <a:pt x="5797" y="1103"/>
                    <a:pt x="5577" y="1103"/>
                  </a:cubicBezTo>
                  <a:cubicBezTo>
                    <a:pt x="5388" y="1103"/>
                    <a:pt x="5230" y="946"/>
                    <a:pt x="5230" y="757"/>
                  </a:cubicBezTo>
                  <a:lnTo>
                    <a:pt x="5230" y="1"/>
                  </a:lnTo>
                  <a:lnTo>
                    <a:pt x="4474" y="1"/>
                  </a:lnTo>
                  <a:lnTo>
                    <a:pt x="4474" y="757"/>
                  </a:lnTo>
                  <a:cubicBezTo>
                    <a:pt x="4474" y="946"/>
                    <a:pt x="4317" y="1103"/>
                    <a:pt x="4128" y="1103"/>
                  </a:cubicBezTo>
                  <a:cubicBezTo>
                    <a:pt x="3939" y="1103"/>
                    <a:pt x="3781" y="946"/>
                    <a:pt x="3781" y="757"/>
                  </a:cubicBezTo>
                  <a:lnTo>
                    <a:pt x="3781" y="1"/>
                  </a:lnTo>
                  <a:lnTo>
                    <a:pt x="3025" y="1"/>
                  </a:lnTo>
                  <a:lnTo>
                    <a:pt x="3025" y="757"/>
                  </a:lnTo>
                  <a:cubicBezTo>
                    <a:pt x="3025" y="946"/>
                    <a:pt x="2867" y="1103"/>
                    <a:pt x="2678" y="1103"/>
                  </a:cubicBezTo>
                  <a:cubicBezTo>
                    <a:pt x="2489" y="1103"/>
                    <a:pt x="2332" y="946"/>
                    <a:pt x="2332" y="757"/>
                  </a:cubicBezTo>
                  <a:lnTo>
                    <a:pt x="233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4" name="Google Shape;6774;p72"/>
            <p:cNvSpPr/>
            <p:nvPr/>
          </p:nvSpPr>
          <p:spPr>
            <a:xfrm>
              <a:off x="-57868050" y="3494275"/>
              <a:ext cx="18900" cy="22875"/>
            </a:xfrm>
            <a:custGeom>
              <a:avLst/>
              <a:gdLst/>
              <a:ahLst/>
              <a:cxnLst/>
              <a:rect l="l" t="t" r="r" b="b"/>
              <a:pathLst>
                <a:path w="756" h="915" extrusionOk="0">
                  <a:moveTo>
                    <a:pt x="0" y="1"/>
                  </a:moveTo>
                  <a:lnTo>
                    <a:pt x="0" y="536"/>
                  </a:lnTo>
                  <a:lnTo>
                    <a:pt x="32" y="536"/>
                  </a:lnTo>
                  <a:cubicBezTo>
                    <a:pt x="32" y="757"/>
                    <a:pt x="189" y="914"/>
                    <a:pt x="410" y="914"/>
                  </a:cubicBezTo>
                  <a:cubicBezTo>
                    <a:pt x="599" y="914"/>
                    <a:pt x="756" y="757"/>
                    <a:pt x="756" y="536"/>
                  </a:cubicBezTo>
                  <a:lnTo>
                    <a:pt x="756" y="473"/>
                  </a:lnTo>
                  <a:cubicBezTo>
                    <a:pt x="473" y="347"/>
                    <a:pt x="252" y="158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5" name="Google Shape;6775;p72"/>
            <p:cNvSpPr/>
            <p:nvPr/>
          </p:nvSpPr>
          <p:spPr>
            <a:xfrm>
              <a:off x="-57755425" y="3494275"/>
              <a:ext cx="18125" cy="22875"/>
            </a:xfrm>
            <a:custGeom>
              <a:avLst/>
              <a:gdLst/>
              <a:ahLst/>
              <a:cxnLst/>
              <a:rect l="l" t="t" r="r" b="b"/>
              <a:pathLst>
                <a:path w="725" h="915" extrusionOk="0">
                  <a:moveTo>
                    <a:pt x="725" y="1"/>
                  </a:moveTo>
                  <a:cubicBezTo>
                    <a:pt x="504" y="190"/>
                    <a:pt x="252" y="347"/>
                    <a:pt x="0" y="473"/>
                  </a:cubicBezTo>
                  <a:lnTo>
                    <a:pt x="0" y="536"/>
                  </a:lnTo>
                  <a:lnTo>
                    <a:pt x="32" y="536"/>
                  </a:lnTo>
                  <a:cubicBezTo>
                    <a:pt x="32" y="757"/>
                    <a:pt x="189" y="914"/>
                    <a:pt x="378" y="914"/>
                  </a:cubicBezTo>
                  <a:cubicBezTo>
                    <a:pt x="567" y="914"/>
                    <a:pt x="725" y="757"/>
                    <a:pt x="725" y="536"/>
                  </a:cubicBezTo>
                  <a:lnTo>
                    <a:pt x="72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6" name="Google Shape;6776;p72"/>
            <p:cNvSpPr/>
            <p:nvPr/>
          </p:nvSpPr>
          <p:spPr>
            <a:xfrm>
              <a:off x="-57903500" y="3329675"/>
              <a:ext cx="204800" cy="187475"/>
            </a:xfrm>
            <a:custGeom>
              <a:avLst/>
              <a:gdLst/>
              <a:ahLst/>
              <a:cxnLst/>
              <a:rect l="l" t="t" r="r" b="b"/>
              <a:pathLst>
                <a:path w="8192" h="7499" extrusionOk="0">
                  <a:moveTo>
                    <a:pt x="2615" y="756"/>
                  </a:moveTo>
                  <a:cubicBezTo>
                    <a:pt x="2804" y="756"/>
                    <a:pt x="2962" y="914"/>
                    <a:pt x="2962" y="1103"/>
                  </a:cubicBezTo>
                  <a:cubicBezTo>
                    <a:pt x="2962" y="1292"/>
                    <a:pt x="2804" y="1449"/>
                    <a:pt x="2615" y="1449"/>
                  </a:cubicBezTo>
                  <a:cubicBezTo>
                    <a:pt x="2395" y="1449"/>
                    <a:pt x="2269" y="1292"/>
                    <a:pt x="2269" y="1103"/>
                  </a:cubicBezTo>
                  <a:cubicBezTo>
                    <a:pt x="2206" y="945"/>
                    <a:pt x="2395" y="756"/>
                    <a:pt x="2615" y="756"/>
                  </a:cubicBezTo>
                  <a:close/>
                  <a:moveTo>
                    <a:pt x="5608" y="756"/>
                  </a:moveTo>
                  <a:cubicBezTo>
                    <a:pt x="5797" y="756"/>
                    <a:pt x="5955" y="914"/>
                    <a:pt x="5955" y="1103"/>
                  </a:cubicBezTo>
                  <a:cubicBezTo>
                    <a:pt x="5955" y="1292"/>
                    <a:pt x="5797" y="1449"/>
                    <a:pt x="5608" y="1449"/>
                  </a:cubicBezTo>
                  <a:cubicBezTo>
                    <a:pt x="5388" y="1449"/>
                    <a:pt x="5230" y="1292"/>
                    <a:pt x="5230" y="1103"/>
                  </a:cubicBezTo>
                  <a:cubicBezTo>
                    <a:pt x="5199" y="945"/>
                    <a:pt x="5356" y="756"/>
                    <a:pt x="5608" y="756"/>
                  </a:cubicBezTo>
                  <a:close/>
                  <a:moveTo>
                    <a:pt x="5159" y="4072"/>
                  </a:moveTo>
                  <a:cubicBezTo>
                    <a:pt x="5254" y="4072"/>
                    <a:pt x="5340" y="4112"/>
                    <a:pt x="5388" y="4190"/>
                  </a:cubicBezTo>
                  <a:cubicBezTo>
                    <a:pt x="5545" y="4348"/>
                    <a:pt x="5545" y="4568"/>
                    <a:pt x="5388" y="4694"/>
                  </a:cubicBezTo>
                  <a:cubicBezTo>
                    <a:pt x="5041" y="5041"/>
                    <a:pt x="4569" y="5230"/>
                    <a:pt x="4096" y="5230"/>
                  </a:cubicBezTo>
                  <a:cubicBezTo>
                    <a:pt x="3623" y="5230"/>
                    <a:pt x="3119" y="5041"/>
                    <a:pt x="2804" y="4694"/>
                  </a:cubicBezTo>
                  <a:cubicBezTo>
                    <a:pt x="2647" y="4537"/>
                    <a:pt x="2647" y="4285"/>
                    <a:pt x="2804" y="4190"/>
                  </a:cubicBezTo>
                  <a:cubicBezTo>
                    <a:pt x="2883" y="4112"/>
                    <a:pt x="2978" y="4072"/>
                    <a:pt x="3068" y="4072"/>
                  </a:cubicBezTo>
                  <a:cubicBezTo>
                    <a:pt x="3159" y="4072"/>
                    <a:pt x="3245" y="4112"/>
                    <a:pt x="3308" y="4190"/>
                  </a:cubicBezTo>
                  <a:cubicBezTo>
                    <a:pt x="3513" y="4379"/>
                    <a:pt x="3797" y="4474"/>
                    <a:pt x="4084" y="4474"/>
                  </a:cubicBezTo>
                  <a:cubicBezTo>
                    <a:pt x="4372" y="4474"/>
                    <a:pt x="4663" y="4379"/>
                    <a:pt x="4884" y="4190"/>
                  </a:cubicBezTo>
                  <a:cubicBezTo>
                    <a:pt x="4962" y="4112"/>
                    <a:pt x="5065" y="4072"/>
                    <a:pt x="5159" y="4072"/>
                  </a:cubicBezTo>
                  <a:close/>
                  <a:moveTo>
                    <a:pt x="0" y="0"/>
                  </a:moveTo>
                  <a:lnTo>
                    <a:pt x="0" y="3403"/>
                  </a:lnTo>
                  <a:cubicBezTo>
                    <a:pt x="0" y="4663"/>
                    <a:pt x="599" y="5829"/>
                    <a:pt x="1513" y="6585"/>
                  </a:cubicBezTo>
                  <a:lnTo>
                    <a:pt x="1513" y="4127"/>
                  </a:lnTo>
                  <a:cubicBezTo>
                    <a:pt x="1513" y="3119"/>
                    <a:pt x="2332" y="2300"/>
                    <a:pt x="3340" y="2300"/>
                  </a:cubicBezTo>
                  <a:cubicBezTo>
                    <a:pt x="3560" y="2300"/>
                    <a:pt x="3718" y="2458"/>
                    <a:pt x="3718" y="2647"/>
                  </a:cubicBezTo>
                  <a:cubicBezTo>
                    <a:pt x="3718" y="2836"/>
                    <a:pt x="3560" y="2993"/>
                    <a:pt x="3340" y="2993"/>
                  </a:cubicBezTo>
                  <a:cubicBezTo>
                    <a:pt x="2710" y="2993"/>
                    <a:pt x="2237" y="3497"/>
                    <a:pt x="2237" y="4096"/>
                  </a:cubicBezTo>
                  <a:lnTo>
                    <a:pt x="2237" y="7026"/>
                  </a:lnTo>
                  <a:cubicBezTo>
                    <a:pt x="2804" y="7278"/>
                    <a:pt x="3434" y="7498"/>
                    <a:pt x="4096" y="7498"/>
                  </a:cubicBezTo>
                  <a:cubicBezTo>
                    <a:pt x="4758" y="7498"/>
                    <a:pt x="5388" y="7341"/>
                    <a:pt x="5955" y="7026"/>
                  </a:cubicBezTo>
                  <a:lnTo>
                    <a:pt x="5955" y="4096"/>
                  </a:lnTo>
                  <a:cubicBezTo>
                    <a:pt x="5955" y="3466"/>
                    <a:pt x="5451" y="2993"/>
                    <a:pt x="4852" y="2993"/>
                  </a:cubicBezTo>
                  <a:cubicBezTo>
                    <a:pt x="4663" y="2993"/>
                    <a:pt x="4506" y="2836"/>
                    <a:pt x="4506" y="2647"/>
                  </a:cubicBezTo>
                  <a:cubicBezTo>
                    <a:pt x="4506" y="2458"/>
                    <a:pt x="4663" y="2300"/>
                    <a:pt x="4852" y="2300"/>
                  </a:cubicBezTo>
                  <a:cubicBezTo>
                    <a:pt x="5860" y="2300"/>
                    <a:pt x="6711" y="3119"/>
                    <a:pt x="6711" y="4127"/>
                  </a:cubicBezTo>
                  <a:lnTo>
                    <a:pt x="6711" y="6585"/>
                  </a:lnTo>
                  <a:cubicBezTo>
                    <a:pt x="7593" y="5829"/>
                    <a:pt x="8192" y="4663"/>
                    <a:pt x="8192" y="3403"/>
                  </a:cubicBezTo>
                  <a:lnTo>
                    <a:pt x="819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7" name="Google Shape;6777;p72"/>
            <p:cNvSpPr/>
            <p:nvPr/>
          </p:nvSpPr>
          <p:spPr>
            <a:xfrm>
              <a:off x="-57860975" y="3197925"/>
              <a:ext cx="119750" cy="37250"/>
            </a:xfrm>
            <a:custGeom>
              <a:avLst/>
              <a:gdLst/>
              <a:ahLst/>
              <a:cxnLst/>
              <a:rect l="l" t="t" r="r" b="b"/>
              <a:pathLst>
                <a:path w="4790" h="1490" extrusionOk="0">
                  <a:moveTo>
                    <a:pt x="2383" y="1"/>
                  </a:moveTo>
                  <a:cubicBezTo>
                    <a:pt x="1812" y="1"/>
                    <a:pt x="1245" y="214"/>
                    <a:pt x="851" y="639"/>
                  </a:cubicBezTo>
                  <a:lnTo>
                    <a:pt x="1" y="1490"/>
                  </a:lnTo>
                  <a:lnTo>
                    <a:pt x="4789" y="1490"/>
                  </a:lnTo>
                  <a:lnTo>
                    <a:pt x="3939" y="639"/>
                  </a:lnTo>
                  <a:cubicBezTo>
                    <a:pt x="3529" y="214"/>
                    <a:pt x="2954" y="1"/>
                    <a:pt x="238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78" name="Google Shape;6778;p72"/>
          <p:cNvGrpSpPr/>
          <p:nvPr/>
        </p:nvGrpSpPr>
        <p:grpSpPr>
          <a:xfrm>
            <a:off x="4905064" y="1987846"/>
            <a:ext cx="314662" cy="358971"/>
            <a:chOff x="-57940525" y="3590375"/>
            <a:chExt cx="279625" cy="319000"/>
          </a:xfrm>
        </p:grpSpPr>
        <p:sp>
          <p:nvSpPr>
            <p:cNvPr id="6779" name="Google Shape;6779;p72"/>
            <p:cNvSpPr/>
            <p:nvPr/>
          </p:nvSpPr>
          <p:spPr>
            <a:xfrm>
              <a:off x="-57940525" y="3727425"/>
              <a:ext cx="18150" cy="63800"/>
            </a:xfrm>
            <a:custGeom>
              <a:avLst/>
              <a:gdLst/>
              <a:ahLst/>
              <a:cxnLst/>
              <a:rect l="l" t="t" r="r" b="b"/>
              <a:pathLst>
                <a:path w="726" h="2552" extrusionOk="0">
                  <a:moveTo>
                    <a:pt x="725" y="0"/>
                  </a:moveTo>
                  <a:cubicBezTo>
                    <a:pt x="253" y="252"/>
                    <a:pt x="1" y="725"/>
                    <a:pt x="1" y="1260"/>
                  </a:cubicBezTo>
                  <a:cubicBezTo>
                    <a:pt x="1" y="1827"/>
                    <a:pt x="316" y="2300"/>
                    <a:pt x="725" y="2552"/>
                  </a:cubicBezTo>
                  <a:lnTo>
                    <a:pt x="7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72"/>
            <p:cNvSpPr/>
            <p:nvPr/>
          </p:nvSpPr>
          <p:spPr>
            <a:xfrm>
              <a:off x="-57904300" y="3686450"/>
              <a:ext cx="205600" cy="111075"/>
            </a:xfrm>
            <a:custGeom>
              <a:avLst/>
              <a:gdLst/>
              <a:ahLst/>
              <a:cxnLst/>
              <a:rect l="l" t="t" r="r" b="b"/>
              <a:pathLst>
                <a:path w="8224" h="4443" extrusionOk="0">
                  <a:moveTo>
                    <a:pt x="2647" y="2143"/>
                  </a:moveTo>
                  <a:cubicBezTo>
                    <a:pt x="2836" y="2143"/>
                    <a:pt x="2994" y="2301"/>
                    <a:pt x="2994" y="2521"/>
                  </a:cubicBezTo>
                  <a:cubicBezTo>
                    <a:pt x="2994" y="2710"/>
                    <a:pt x="2836" y="2868"/>
                    <a:pt x="2647" y="2868"/>
                  </a:cubicBezTo>
                  <a:cubicBezTo>
                    <a:pt x="2427" y="2868"/>
                    <a:pt x="2301" y="2710"/>
                    <a:pt x="2301" y="2521"/>
                  </a:cubicBezTo>
                  <a:cubicBezTo>
                    <a:pt x="2301" y="2301"/>
                    <a:pt x="2427" y="2143"/>
                    <a:pt x="2647" y="2143"/>
                  </a:cubicBezTo>
                  <a:close/>
                  <a:moveTo>
                    <a:pt x="5640" y="2143"/>
                  </a:moveTo>
                  <a:cubicBezTo>
                    <a:pt x="5829" y="2143"/>
                    <a:pt x="5987" y="2301"/>
                    <a:pt x="5987" y="2521"/>
                  </a:cubicBezTo>
                  <a:cubicBezTo>
                    <a:pt x="5987" y="2710"/>
                    <a:pt x="5829" y="2868"/>
                    <a:pt x="5640" y="2868"/>
                  </a:cubicBezTo>
                  <a:cubicBezTo>
                    <a:pt x="5420" y="2868"/>
                    <a:pt x="5262" y="2710"/>
                    <a:pt x="5262" y="2521"/>
                  </a:cubicBezTo>
                  <a:cubicBezTo>
                    <a:pt x="5262" y="2301"/>
                    <a:pt x="5420" y="2143"/>
                    <a:pt x="5640" y="2143"/>
                  </a:cubicBezTo>
                  <a:close/>
                  <a:moveTo>
                    <a:pt x="1923" y="1"/>
                  </a:moveTo>
                  <a:lnTo>
                    <a:pt x="1" y="1923"/>
                  </a:lnTo>
                  <a:lnTo>
                    <a:pt x="1" y="4443"/>
                  </a:lnTo>
                  <a:lnTo>
                    <a:pt x="1765" y="4443"/>
                  </a:lnTo>
                  <a:cubicBezTo>
                    <a:pt x="2490" y="3986"/>
                    <a:pt x="3309" y="3758"/>
                    <a:pt x="4124" y="3758"/>
                  </a:cubicBezTo>
                  <a:cubicBezTo>
                    <a:pt x="4939" y="3758"/>
                    <a:pt x="5751" y="3986"/>
                    <a:pt x="6459" y="4443"/>
                  </a:cubicBezTo>
                  <a:lnTo>
                    <a:pt x="8224" y="4443"/>
                  </a:lnTo>
                  <a:lnTo>
                    <a:pt x="8224" y="1923"/>
                  </a:lnTo>
                  <a:lnTo>
                    <a:pt x="6302" y="1"/>
                  </a:lnTo>
                  <a:cubicBezTo>
                    <a:pt x="5625" y="395"/>
                    <a:pt x="4876" y="592"/>
                    <a:pt x="4124" y="592"/>
                  </a:cubicBezTo>
                  <a:cubicBezTo>
                    <a:pt x="3372" y="592"/>
                    <a:pt x="2616" y="395"/>
                    <a:pt x="192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72"/>
            <p:cNvSpPr/>
            <p:nvPr/>
          </p:nvSpPr>
          <p:spPr>
            <a:xfrm>
              <a:off x="-57903500" y="3590375"/>
              <a:ext cx="205575" cy="117375"/>
            </a:xfrm>
            <a:custGeom>
              <a:avLst/>
              <a:gdLst/>
              <a:ahLst/>
              <a:cxnLst/>
              <a:rect l="l" t="t" r="r" b="b"/>
              <a:pathLst>
                <a:path w="8223" h="4695" extrusionOk="0">
                  <a:moveTo>
                    <a:pt x="4096" y="0"/>
                  </a:moveTo>
                  <a:cubicBezTo>
                    <a:pt x="3560" y="0"/>
                    <a:pt x="3088" y="315"/>
                    <a:pt x="2804" y="756"/>
                  </a:cubicBezTo>
                  <a:cubicBezTo>
                    <a:pt x="2753" y="751"/>
                    <a:pt x="2702" y="748"/>
                    <a:pt x="2651" y="748"/>
                  </a:cubicBezTo>
                  <a:cubicBezTo>
                    <a:pt x="2101" y="748"/>
                    <a:pt x="1551" y="1051"/>
                    <a:pt x="1292" y="1512"/>
                  </a:cubicBezTo>
                  <a:cubicBezTo>
                    <a:pt x="567" y="1638"/>
                    <a:pt x="0" y="2269"/>
                    <a:pt x="0" y="3056"/>
                  </a:cubicBezTo>
                  <a:lnTo>
                    <a:pt x="0" y="4694"/>
                  </a:lnTo>
                  <a:lnTo>
                    <a:pt x="1607" y="3088"/>
                  </a:lnTo>
                  <a:cubicBezTo>
                    <a:pt x="1683" y="3011"/>
                    <a:pt x="1783" y="2970"/>
                    <a:pt x="1884" y="2970"/>
                  </a:cubicBezTo>
                  <a:cubicBezTo>
                    <a:pt x="1951" y="2970"/>
                    <a:pt x="2018" y="2987"/>
                    <a:pt x="2080" y="3025"/>
                  </a:cubicBezTo>
                  <a:cubicBezTo>
                    <a:pt x="2694" y="3450"/>
                    <a:pt x="3403" y="3663"/>
                    <a:pt x="4112" y="3663"/>
                  </a:cubicBezTo>
                  <a:cubicBezTo>
                    <a:pt x="4821" y="3663"/>
                    <a:pt x="5529" y="3450"/>
                    <a:pt x="6144" y="3025"/>
                  </a:cubicBezTo>
                  <a:cubicBezTo>
                    <a:pt x="6206" y="2987"/>
                    <a:pt x="6273" y="2970"/>
                    <a:pt x="6339" y="2970"/>
                  </a:cubicBezTo>
                  <a:cubicBezTo>
                    <a:pt x="6441" y="2970"/>
                    <a:pt x="6540" y="3011"/>
                    <a:pt x="6616" y="3088"/>
                  </a:cubicBezTo>
                  <a:lnTo>
                    <a:pt x="8223" y="4694"/>
                  </a:lnTo>
                  <a:lnTo>
                    <a:pt x="8223" y="3056"/>
                  </a:lnTo>
                  <a:cubicBezTo>
                    <a:pt x="8192" y="2300"/>
                    <a:pt x="7656" y="1638"/>
                    <a:pt x="6900" y="1512"/>
                  </a:cubicBezTo>
                  <a:cubicBezTo>
                    <a:pt x="6641" y="1051"/>
                    <a:pt x="6091" y="748"/>
                    <a:pt x="5541" y="748"/>
                  </a:cubicBezTo>
                  <a:cubicBezTo>
                    <a:pt x="5490" y="748"/>
                    <a:pt x="5439" y="751"/>
                    <a:pt x="5388" y="756"/>
                  </a:cubicBezTo>
                  <a:cubicBezTo>
                    <a:pt x="5136" y="284"/>
                    <a:pt x="4663" y="0"/>
                    <a:pt x="40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2" name="Google Shape;6782;p72"/>
            <p:cNvSpPr/>
            <p:nvPr/>
          </p:nvSpPr>
          <p:spPr>
            <a:xfrm>
              <a:off x="-57903500" y="3798700"/>
              <a:ext cx="204800" cy="110675"/>
            </a:xfrm>
            <a:custGeom>
              <a:avLst/>
              <a:gdLst/>
              <a:ahLst/>
              <a:cxnLst/>
              <a:rect l="l" t="t" r="r" b="b"/>
              <a:pathLst>
                <a:path w="8192" h="4427" extrusionOk="0">
                  <a:moveTo>
                    <a:pt x="5159" y="1001"/>
                  </a:moveTo>
                  <a:cubicBezTo>
                    <a:pt x="5254" y="1001"/>
                    <a:pt x="5340" y="1040"/>
                    <a:pt x="5388" y="1119"/>
                  </a:cubicBezTo>
                  <a:cubicBezTo>
                    <a:pt x="5545" y="1245"/>
                    <a:pt x="5545" y="1465"/>
                    <a:pt x="5388" y="1654"/>
                  </a:cubicBezTo>
                  <a:cubicBezTo>
                    <a:pt x="5041" y="2001"/>
                    <a:pt x="4569" y="2190"/>
                    <a:pt x="4096" y="2190"/>
                  </a:cubicBezTo>
                  <a:cubicBezTo>
                    <a:pt x="3623" y="2190"/>
                    <a:pt x="3119" y="2001"/>
                    <a:pt x="2804" y="1654"/>
                  </a:cubicBezTo>
                  <a:cubicBezTo>
                    <a:pt x="2647" y="1497"/>
                    <a:pt x="2647" y="1245"/>
                    <a:pt x="2804" y="1119"/>
                  </a:cubicBezTo>
                  <a:cubicBezTo>
                    <a:pt x="2883" y="1040"/>
                    <a:pt x="2978" y="1001"/>
                    <a:pt x="3068" y="1001"/>
                  </a:cubicBezTo>
                  <a:cubicBezTo>
                    <a:pt x="3159" y="1001"/>
                    <a:pt x="3245" y="1040"/>
                    <a:pt x="3308" y="1119"/>
                  </a:cubicBezTo>
                  <a:cubicBezTo>
                    <a:pt x="3529" y="1339"/>
                    <a:pt x="3812" y="1449"/>
                    <a:pt x="4096" y="1449"/>
                  </a:cubicBezTo>
                  <a:cubicBezTo>
                    <a:pt x="4380" y="1449"/>
                    <a:pt x="4663" y="1339"/>
                    <a:pt x="4884" y="1119"/>
                  </a:cubicBezTo>
                  <a:cubicBezTo>
                    <a:pt x="4962" y="1040"/>
                    <a:pt x="5065" y="1001"/>
                    <a:pt x="5159" y="1001"/>
                  </a:cubicBezTo>
                  <a:close/>
                  <a:moveTo>
                    <a:pt x="4080" y="0"/>
                  </a:moveTo>
                  <a:cubicBezTo>
                    <a:pt x="3371" y="0"/>
                    <a:pt x="2663" y="205"/>
                    <a:pt x="2048" y="615"/>
                  </a:cubicBezTo>
                  <a:cubicBezTo>
                    <a:pt x="1985" y="646"/>
                    <a:pt x="1922" y="678"/>
                    <a:pt x="1859" y="678"/>
                  </a:cubicBezTo>
                  <a:lnTo>
                    <a:pt x="0" y="678"/>
                  </a:lnTo>
                  <a:cubicBezTo>
                    <a:pt x="189" y="2788"/>
                    <a:pt x="1922" y="4427"/>
                    <a:pt x="4096" y="4427"/>
                  </a:cubicBezTo>
                  <a:cubicBezTo>
                    <a:pt x="6270" y="4427"/>
                    <a:pt x="8003" y="2788"/>
                    <a:pt x="8192" y="678"/>
                  </a:cubicBezTo>
                  <a:lnTo>
                    <a:pt x="6333" y="678"/>
                  </a:lnTo>
                  <a:cubicBezTo>
                    <a:pt x="6270" y="678"/>
                    <a:pt x="6175" y="646"/>
                    <a:pt x="6112" y="615"/>
                  </a:cubicBezTo>
                  <a:cubicBezTo>
                    <a:pt x="5498" y="205"/>
                    <a:pt x="4789" y="0"/>
                    <a:pt x="408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3" name="Google Shape;6783;p72"/>
            <p:cNvSpPr/>
            <p:nvPr/>
          </p:nvSpPr>
          <p:spPr>
            <a:xfrm>
              <a:off x="-57679825" y="372662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1" y="1"/>
                  </a:moveTo>
                  <a:lnTo>
                    <a:pt x="1" y="2552"/>
                  </a:lnTo>
                  <a:cubicBezTo>
                    <a:pt x="442" y="2269"/>
                    <a:pt x="757" y="1796"/>
                    <a:pt x="757" y="1261"/>
                  </a:cubicBezTo>
                  <a:cubicBezTo>
                    <a:pt x="757" y="757"/>
                    <a:pt x="442" y="284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84" name="Google Shape;6784;p72"/>
          <p:cNvGrpSpPr/>
          <p:nvPr/>
        </p:nvGrpSpPr>
        <p:grpSpPr>
          <a:xfrm>
            <a:off x="4875945" y="2429217"/>
            <a:ext cx="358099" cy="358999"/>
            <a:chOff x="-57959425" y="3982600"/>
            <a:chExt cx="318225" cy="319025"/>
          </a:xfrm>
        </p:grpSpPr>
        <p:sp>
          <p:nvSpPr>
            <p:cNvPr id="6785" name="Google Shape;6785;p72"/>
            <p:cNvSpPr/>
            <p:nvPr/>
          </p:nvSpPr>
          <p:spPr>
            <a:xfrm>
              <a:off x="-57771975" y="4150375"/>
              <a:ext cx="17350" cy="18125"/>
            </a:xfrm>
            <a:custGeom>
              <a:avLst/>
              <a:gdLst/>
              <a:ahLst/>
              <a:cxnLst/>
              <a:rect l="l" t="t" r="r" b="b"/>
              <a:pathLst>
                <a:path w="694" h="725" extrusionOk="0">
                  <a:moveTo>
                    <a:pt x="347" y="0"/>
                  </a:moveTo>
                  <a:cubicBezTo>
                    <a:pt x="158" y="0"/>
                    <a:pt x="1" y="189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cubicBezTo>
                    <a:pt x="536" y="725"/>
                    <a:pt x="694" y="567"/>
                    <a:pt x="694" y="378"/>
                  </a:cubicBezTo>
                  <a:cubicBezTo>
                    <a:pt x="694" y="189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72"/>
            <p:cNvSpPr/>
            <p:nvPr/>
          </p:nvSpPr>
          <p:spPr>
            <a:xfrm>
              <a:off x="-57959425" y="3982600"/>
              <a:ext cx="318225" cy="130775"/>
            </a:xfrm>
            <a:custGeom>
              <a:avLst/>
              <a:gdLst/>
              <a:ahLst/>
              <a:cxnLst/>
              <a:rect l="l" t="t" r="r" b="b"/>
              <a:pathLst>
                <a:path w="12729" h="5231" extrusionOk="0">
                  <a:moveTo>
                    <a:pt x="7081" y="1521"/>
                  </a:moveTo>
                  <a:cubicBezTo>
                    <a:pt x="7176" y="1521"/>
                    <a:pt x="7262" y="1560"/>
                    <a:pt x="7310" y="1639"/>
                  </a:cubicBezTo>
                  <a:cubicBezTo>
                    <a:pt x="7436" y="1796"/>
                    <a:pt x="7467" y="2048"/>
                    <a:pt x="7310" y="2174"/>
                  </a:cubicBezTo>
                  <a:lnTo>
                    <a:pt x="6837" y="2647"/>
                  </a:lnTo>
                  <a:lnTo>
                    <a:pt x="7310" y="3120"/>
                  </a:lnTo>
                  <a:cubicBezTo>
                    <a:pt x="7467" y="3246"/>
                    <a:pt x="7467" y="3498"/>
                    <a:pt x="7310" y="3624"/>
                  </a:cubicBezTo>
                  <a:cubicBezTo>
                    <a:pt x="7231" y="3702"/>
                    <a:pt x="7136" y="3742"/>
                    <a:pt x="7046" y="3742"/>
                  </a:cubicBezTo>
                  <a:cubicBezTo>
                    <a:pt x="6955" y="3742"/>
                    <a:pt x="6869" y="3702"/>
                    <a:pt x="6806" y="3624"/>
                  </a:cubicBezTo>
                  <a:lnTo>
                    <a:pt x="6333" y="3151"/>
                  </a:lnTo>
                  <a:lnTo>
                    <a:pt x="5860" y="3624"/>
                  </a:lnTo>
                  <a:cubicBezTo>
                    <a:pt x="5782" y="3702"/>
                    <a:pt x="5687" y="3742"/>
                    <a:pt x="5597" y="3742"/>
                  </a:cubicBezTo>
                  <a:cubicBezTo>
                    <a:pt x="5506" y="3742"/>
                    <a:pt x="5419" y="3702"/>
                    <a:pt x="5356" y="3624"/>
                  </a:cubicBezTo>
                  <a:cubicBezTo>
                    <a:pt x="5199" y="3466"/>
                    <a:pt x="5199" y="3214"/>
                    <a:pt x="5356" y="3120"/>
                  </a:cubicBezTo>
                  <a:lnTo>
                    <a:pt x="5829" y="2647"/>
                  </a:lnTo>
                  <a:lnTo>
                    <a:pt x="5356" y="2174"/>
                  </a:lnTo>
                  <a:cubicBezTo>
                    <a:pt x="5199" y="2017"/>
                    <a:pt x="5199" y="1765"/>
                    <a:pt x="5356" y="1639"/>
                  </a:cubicBezTo>
                  <a:cubicBezTo>
                    <a:pt x="5435" y="1560"/>
                    <a:pt x="5530" y="1521"/>
                    <a:pt x="5620" y="1521"/>
                  </a:cubicBezTo>
                  <a:cubicBezTo>
                    <a:pt x="5711" y="1521"/>
                    <a:pt x="5797" y="1560"/>
                    <a:pt x="5860" y="1639"/>
                  </a:cubicBezTo>
                  <a:lnTo>
                    <a:pt x="6333" y="2111"/>
                  </a:lnTo>
                  <a:lnTo>
                    <a:pt x="6806" y="1639"/>
                  </a:lnTo>
                  <a:cubicBezTo>
                    <a:pt x="6884" y="1560"/>
                    <a:pt x="6987" y="1521"/>
                    <a:pt x="7081" y="1521"/>
                  </a:cubicBezTo>
                  <a:close/>
                  <a:moveTo>
                    <a:pt x="6333" y="1"/>
                  </a:moveTo>
                  <a:cubicBezTo>
                    <a:pt x="5388" y="1"/>
                    <a:pt x="4506" y="379"/>
                    <a:pt x="3907" y="1072"/>
                  </a:cubicBezTo>
                  <a:cubicBezTo>
                    <a:pt x="3389" y="1628"/>
                    <a:pt x="2673" y="1927"/>
                    <a:pt x="1944" y="1927"/>
                  </a:cubicBezTo>
                  <a:cubicBezTo>
                    <a:pt x="1474" y="1927"/>
                    <a:pt x="999" y="1803"/>
                    <a:pt x="568" y="1544"/>
                  </a:cubicBezTo>
                  <a:cubicBezTo>
                    <a:pt x="505" y="1505"/>
                    <a:pt x="438" y="1487"/>
                    <a:pt x="373" y="1487"/>
                  </a:cubicBezTo>
                  <a:cubicBezTo>
                    <a:pt x="178" y="1487"/>
                    <a:pt x="1" y="1647"/>
                    <a:pt x="1" y="1859"/>
                  </a:cubicBezTo>
                  <a:lnTo>
                    <a:pt x="1" y="2426"/>
                  </a:lnTo>
                  <a:cubicBezTo>
                    <a:pt x="1" y="3970"/>
                    <a:pt x="1261" y="5230"/>
                    <a:pt x="2804" y="5230"/>
                  </a:cubicBezTo>
                  <a:cubicBezTo>
                    <a:pt x="3624" y="5230"/>
                    <a:pt x="4096" y="4915"/>
                    <a:pt x="4884" y="4537"/>
                  </a:cubicBezTo>
                  <a:cubicBezTo>
                    <a:pt x="4915" y="4474"/>
                    <a:pt x="5010" y="4474"/>
                    <a:pt x="5041" y="4474"/>
                  </a:cubicBezTo>
                  <a:lnTo>
                    <a:pt x="7688" y="4474"/>
                  </a:lnTo>
                  <a:cubicBezTo>
                    <a:pt x="7719" y="4474"/>
                    <a:pt x="7782" y="4474"/>
                    <a:pt x="7845" y="4537"/>
                  </a:cubicBezTo>
                  <a:cubicBezTo>
                    <a:pt x="8664" y="4915"/>
                    <a:pt x="9105" y="5230"/>
                    <a:pt x="9925" y="5230"/>
                  </a:cubicBezTo>
                  <a:cubicBezTo>
                    <a:pt x="11468" y="5230"/>
                    <a:pt x="12729" y="3970"/>
                    <a:pt x="12729" y="2426"/>
                  </a:cubicBezTo>
                  <a:lnTo>
                    <a:pt x="12729" y="1891"/>
                  </a:lnTo>
                  <a:cubicBezTo>
                    <a:pt x="12729" y="1698"/>
                    <a:pt x="12543" y="1523"/>
                    <a:pt x="12329" y="1523"/>
                  </a:cubicBezTo>
                  <a:cubicBezTo>
                    <a:pt x="12264" y="1523"/>
                    <a:pt x="12196" y="1539"/>
                    <a:pt x="12130" y="1576"/>
                  </a:cubicBezTo>
                  <a:cubicBezTo>
                    <a:pt x="11708" y="1824"/>
                    <a:pt x="11233" y="1945"/>
                    <a:pt x="10762" y="1945"/>
                  </a:cubicBezTo>
                  <a:cubicBezTo>
                    <a:pt x="10036" y="1945"/>
                    <a:pt x="9319" y="1657"/>
                    <a:pt x="8822" y="1103"/>
                  </a:cubicBezTo>
                  <a:cubicBezTo>
                    <a:pt x="8192" y="442"/>
                    <a:pt x="7310" y="1"/>
                    <a:pt x="63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72"/>
            <p:cNvSpPr/>
            <p:nvPr/>
          </p:nvSpPr>
          <p:spPr>
            <a:xfrm>
              <a:off x="-57903500" y="4125950"/>
              <a:ext cx="204800" cy="175675"/>
            </a:xfrm>
            <a:custGeom>
              <a:avLst/>
              <a:gdLst/>
              <a:ahLst/>
              <a:cxnLst/>
              <a:rect l="l" t="t" r="r" b="b"/>
              <a:pathLst>
                <a:path w="8192" h="7027" extrusionOk="0">
                  <a:moveTo>
                    <a:pt x="2615" y="1009"/>
                  </a:moveTo>
                  <a:cubicBezTo>
                    <a:pt x="2804" y="1009"/>
                    <a:pt x="2962" y="1166"/>
                    <a:pt x="2962" y="1355"/>
                  </a:cubicBezTo>
                  <a:cubicBezTo>
                    <a:pt x="2962" y="1544"/>
                    <a:pt x="2804" y="1702"/>
                    <a:pt x="2615" y="1702"/>
                  </a:cubicBezTo>
                  <a:cubicBezTo>
                    <a:pt x="2395" y="1702"/>
                    <a:pt x="2237" y="1576"/>
                    <a:pt x="2237" y="1355"/>
                  </a:cubicBezTo>
                  <a:cubicBezTo>
                    <a:pt x="2237" y="1166"/>
                    <a:pt x="2395" y="1009"/>
                    <a:pt x="2615" y="1009"/>
                  </a:cubicBezTo>
                  <a:close/>
                  <a:moveTo>
                    <a:pt x="5163" y="3600"/>
                  </a:moveTo>
                  <a:cubicBezTo>
                    <a:pt x="5262" y="3600"/>
                    <a:pt x="5356" y="3639"/>
                    <a:pt x="5419" y="3718"/>
                  </a:cubicBezTo>
                  <a:cubicBezTo>
                    <a:pt x="5608" y="3844"/>
                    <a:pt x="5608" y="4065"/>
                    <a:pt x="5451" y="4222"/>
                  </a:cubicBezTo>
                  <a:cubicBezTo>
                    <a:pt x="5073" y="4569"/>
                    <a:pt x="4600" y="4789"/>
                    <a:pt x="4096" y="4789"/>
                  </a:cubicBezTo>
                  <a:cubicBezTo>
                    <a:pt x="3592" y="4789"/>
                    <a:pt x="3119" y="4569"/>
                    <a:pt x="2804" y="4222"/>
                  </a:cubicBezTo>
                  <a:cubicBezTo>
                    <a:pt x="2647" y="4065"/>
                    <a:pt x="2647" y="3844"/>
                    <a:pt x="2804" y="3718"/>
                  </a:cubicBezTo>
                  <a:cubicBezTo>
                    <a:pt x="2883" y="3639"/>
                    <a:pt x="2978" y="3600"/>
                    <a:pt x="3068" y="3600"/>
                  </a:cubicBezTo>
                  <a:cubicBezTo>
                    <a:pt x="3159" y="3600"/>
                    <a:pt x="3245" y="3639"/>
                    <a:pt x="3308" y="3718"/>
                  </a:cubicBezTo>
                  <a:cubicBezTo>
                    <a:pt x="3529" y="3939"/>
                    <a:pt x="3812" y="4049"/>
                    <a:pt x="4096" y="4049"/>
                  </a:cubicBezTo>
                  <a:cubicBezTo>
                    <a:pt x="4380" y="4049"/>
                    <a:pt x="4663" y="3939"/>
                    <a:pt x="4884" y="3718"/>
                  </a:cubicBezTo>
                  <a:cubicBezTo>
                    <a:pt x="4962" y="3639"/>
                    <a:pt x="5065" y="3600"/>
                    <a:pt x="5163" y="3600"/>
                  </a:cubicBezTo>
                  <a:close/>
                  <a:moveTo>
                    <a:pt x="1828" y="0"/>
                  </a:moveTo>
                  <a:cubicBezTo>
                    <a:pt x="1418" y="158"/>
                    <a:pt x="977" y="253"/>
                    <a:pt x="567" y="253"/>
                  </a:cubicBezTo>
                  <a:cubicBezTo>
                    <a:pt x="347" y="253"/>
                    <a:pt x="221" y="221"/>
                    <a:pt x="0" y="221"/>
                  </a:cubicBezTo>
                  <a:lnTo>
                    <a:pt x="0" y="2899"/>
                  </a:lnTo>
                  <a:cubicBezTo>
                    <a:pt x="0" y="5136"/>
                    <a:pt x="1859" y="7026"/>
                    <a:pt x="4096" y="7026"/>
                  </a:cubicBezTo>
                  <a:cubicBezTo>
                    <a:pt x="6270" y="7026"/>
                    <a:pt x="8097" y="5262"/>
                    <a:pt x="8192" y="3119"/>
                  </a:cubicBezTo>
                  <a:lnTo>
                    <a:pt x="6333" y="2206"/>
                  </a:lnTo>
                  <a:cubicBezTo>
                    <a:pt x="6144" y="2363"/>
                    <a:pt x="5860" y="2489"/>
                    <a:pt x="5608" y="2489"/>
                  </a:cubicBezTo>
                  <a:cubicBezTo>
                    <a:pt x="4978" y="2489"/>
                    <a:pt x="4474" y="1985"/>
                    <a:pt x="4506" y="1324"/>
                  </a:cubicBezTo>
                  <a:lnTo>
                    <a:pt x="182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72"/>
            <p:cNvSpPr/>
            <p:nvPr/>
          </p:nvSpPr>
          <p:spPr>
            <a:xfrm>
              <a:off x="-57835775" y="4113350"/>
              <a:ext cx="138650" cy="70125"/>
            </a:xfrm>
            <a:custGeom>
              <a:avLst/>
              <a:gdLst/>
              <a:ahLst/>
              <a:cxnLst/>
              <a:rect l="l" t="t" r="r" b="b"/>
              <a:pathLst>
                <a:path w="5546" h="2805" extrusionOk="0">
                  <a:moveTo>
                    <a:pt x="221" y="0"/>
                  </a:moveTo>
                  <a:lnTo>
                    <a:pt x="1" y="95"/>
                  </a:lnTo>
                  <a:lnTo>
                    <a:pt x="2112" y="1103"/>
                  </a:lnTo>
                  <a:cubicBezTo>
                    <a:pt x="2301" y="883"/>
                    <a:pt x="2616" y="757"/>
                    <a:pt x="2931" y="757"/>
                  </a:cubicBezTo>
                  <a:cubicBezTo>
                    <a:pt x="3592" y="757"/>
                    <a:pt x="4159" y="1355"/>
                    <a:pt x="4033" y="2048"/>
                  </a:cubicBezTo>
                  <a:lnTo>
                    <a:pt x="5546" y="2804"/>
                  </a:lnTo>
                  <a:lnTo>
                    <a:pt x="5546" y="725"/>
                  </a:lnTo>
                  <a:cubicBezTo>
                    <a:pt x="5325" y="725"/>
                    <a:pt x="5136" y="757"/>
                    <a:pt x="4979" y="757"/>
                  </a:cubicBezTo>
                  <a:cubicBezTo>
                    <a:pt x="4033" y="757"/>
                    <a:pt x="3435" y="410"/>
                    <a:pt x="26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89" name="Google Shape;6789;p72"/>
          <p:cNvGrpSpPr/>
          <p:nvPr/>
        </p:nvGrpSpPr>
        <p:grpSpPr>
          <a:xfrm>
            <a:off x="7076112" y="1532546"/>
            <a:ext cx="357226" cy="357226"/>
            <a:chOff x="-55987225" y="3198925"/>
            <a:chExt cx="317450" cy="317450"/>
          </a:xfrm>
        </p:grpSpPr>
        <p:sp>
          <p:nvSpPr>
            <p:cNvPr id="6790" name="Google Shape;6790;p72"/>
            <p:cNvSpPr/>
            <p:nvPr/>
          </p:nvSpPr>
          <p:spPr>
            <a:xfrm>
              <a:off x="-55987225" y="3261925"/>
              <a:ext cx="173300" cy="198500"/>
            </a:xfrm>
            <a:custGeom>
              <a:avLst/>
              <a:gdLst/>
              <a:ahLst/>
              <a:cxnLst/>
              <a:rect l="l" t="t" r="r" b="b"/>
              <a:pathLst>
                <a:path w="6932" h="7940" extrusionOk="0">
                  <a:moveTo>
                    <a:pt x="4821" y="1954"/>
                  </a:moveTo>
                  <a:cubicBezTo>
                    <a:pt x="5042" y="1954"/>
                    <a:pt x="5199" y="2112"/>
                    <a:pt x="5199" y="2332"/>
                  </a:cubicBezTo>
                  <a:cubicBezTo>
                    <a:pt x="5199" y="2521"/>
                    <a:pt x="5042" y="2679"/>
                    <a:pt x="4821" y="2679"/>
                  </a:cubicBezTo>
                  <a:cubicBezTo>
                    <a:pt x="4632" y="2679"/>
                    <a:pt x="4475" y="2521"/>
                    <a:pt x="4475" y="2332"/>
                  </a:cubicBezTo>
                  <a:cubicBezTo>
                    <a:pt x="4475" y="2175"/>
                    <a:pt x="4632" y="1954"/>
                    <a:pt x="4821" y="1954"/>
                  </a:cubicBezTo>
                  <a:close/>
                  <a:moveTo>
                    <a:pt x="1041" y="4380"/>
                  </a:moveTo>
                  <a:cubicBezTo>
                    <a:pt x="1324" y="4726"/>
                    <a:pt x="1765" y="4947"/>
                    <a:pt x="2269" y="4947"/>
                  </a:cubicBezTo>
                  <a:cubicBezTo>
                    <a:pt x="2238" y="5388"/>
                    <a:pt x="1891" y="5703"/>
                    <a:pt x="1482" y="5703"/>
                  </a:cubicBezTo>
                  <a:cubicBezTo>
                    <a:pt x="1104" y="5703"/>
                    <a:pt x="726" y="5357"/>
                    <a:pt x="726" y="4947"/>
                  </a:cubicBezTo>
                  <a:cubicBezTo>
                    <a:pt x="726" y="4726"/>
                    <a:pt x="852" y="4474"/>
                    <a:pt x="1041" y="4380"/>
                  </a:cubicBezTo>
                  <a:close/>
                  <a:moveTo>
                    <a:pt x="5262" y="1"/>
                  </a:moveTo>
                  <a:cubicBezTo>
                    <a:pt x="4916" y="473"/>
                    <a:pt x="4412" y="820"/>
                    <a:pt x="3845" y="1009"/>
                  </a:cubicBezTo>
                  <a:cubicBezTo>
                    <a:pt x="3466" y="1166"/>
                    <a:pt x="3057" y="1229"/>
                    <a:pt x="2679" y="1229"/>
                  </a:cubicBezTo>
                  <a:cubicBezTo>
                    <a:pt x="2553" y="1229"/>
                    <a:pt x="2427" y="1229"/>
                    <a:pt x="2301" y="1166"/>
                  </a:cubicBezTo>
                  <a:cubicBezTo>
                    <a:pt x="2301" y="1292"/>
                    <a:pt x="2269" y="1450"/>
                    <a:pt x="2269" y="1576"/>
                  </a:cubicBezTo>
                  <a:lnTo>
                    <a:pt x="2269" y="1923"/>
                  </a:lnTo>
                  <a:cubicBezTo>
                    <a:pt x="1450" y="1923"/>
                    <a:pt x="726" y="2584"/>
                    <a:pt x="726" y="3435"/>
                  </a:cubicBezTo>
                  <a:lnTo>
                    <a:pt x="726" y="3624"/>
                  </a:lnTo>
                  <a:cubicBezTo>
                    <a:pt x="253" y="3907"/>
                    <a:pt x="1" y="4380"/>
                    <a:pt x="1" y="4915"/>
                  </a:cubicBezTo>
                  <a:cubicBezTo>
                    <a:pt x="1" y="5735"/>
                    <a:pt x="663" y="6428"/>
                    <a:pt x="1482" y="6428"/>
                  </a:cubicBezTo>
                  <a:cubicBezTo>
                    <a:pt x="1507" y="6429"/>
                    <a:pt x="1533" y="6430"/>
                    <a:pt x="1558" y="6430"/>
                  </a:cubicBezTo>
                  <a:cubicBezTo>
                    <a:pt x="2033" y="6430"/>
                    <a:pt x="2473" y="6156"/>
                    <a:pt x="2742" y="5798"/>
                  </a:cubicBezTo>
                  <a:cubicBezTo>
                    <a:pt x="3466" y="7089"/>
                    <a:pt x="4790" y="7940"/>
                    <a:pt x="6365" y="7940"/>
                  </a:cubicBezTo>
                  <a:cubicBezTo>
                    <a:pt x="6554" y="7940"/>
                    <a:pt x="6775" y="7940"/>
                    <a:pt x="6932" y="7908"/>
                  </a:cubicBezTo>
                  <a:cubicBezTo>
                    <a:pt x="6806" y="7562"/>
                    <a:pt x="6712" y="7184"/>
                    <a:pt x="6712" y="6837"/>
                  </a:cubicBezTo>
                  <a:lnTo>
                    <a:pt x="6712" y="5672"/>
                  </a:lnTo>
                  <a:cubicBezTo>
                    <a:pt x="6617" y="5703"/>
                    <a:pt x="6491" y="5703"/>
                    <a:pt x="6365" y="5703"/>
                  </a:cubicBezTo>
                  <a:cubicBezTo>
                    <a:pt x="5861" y="5703"/>
                    <a:pt x="5388" y="5514"/>
                    <a:pt x="5073" y="5168"/>
                  </a:cubicBezTo>
                  <a:cubicBezTo>
                    <a:pt x="4916" y="5010"/>
                    <a:pt x="4916" y="4758"/>
                    <a:pt x="5073" y="4632"/>
                  </a:cubicBezTo>
                  <a:cubicBezTo>
                    <a:pt x="5152" y="4553"/>
                    <a:pt x="5247" y="4514"/>
                    <a:pt x="5337" y="4514"/>
                  </a:cubicBezTo>
                  <a:cubicBezTo>
                    <a:pt x="5428" y="4514"/>
                    <a:pt x="5514" y="4553"/>
                    <a:pt x="5577" y="4632"/>
                  </a:cubicBezTo>
                  <a:cubicBezTo>
                    <a:pt x="5792" y="4847"/>
                    <a:pt x="6080" y="4959"/>
                    <a:pt x="6371" y="4959"/>
                  </a:cubicBezTo>
                  <a:cubicBezTo>
                    <a:pt x="6507" y="4959"/>
                    <a:pt x="6644" y="4934"/>
                    <a:pt x="6775" y="4884"/>
                  </a:cubicBezTo>
                  <a:lnTo>
                    <a:pt x="6775" y="1923"/>
                  </a:lnTo>
                  <a:cubicBezTo>
                    <a:pt x="5892" y="1765"/>
                    <a:pt x="5262" y="977"/>
                    <a:pt x="5262" y="127"/>
                  </a:cubicBezTo>
                  <a:lnTo>
                    <a:pt x="526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72"/>
            <p:cNvSpPr/>
            <p:nvPr/>
          </p:nvSpPr>
          <p:spPr>
            <a:xfrm>
              <a:off x="-55837575" y="3198925"/>
              <a:ext cx="167800" cy="298525"/>
            </a:xfrm>
            <a:custGeom>
              <a:avLst/>
              <a:gdLst/>
              <a:ahLst/>
              <a:cxnLst/>
              <a:rect l="l" t="t" r="r" b="b"/>
              <a:pathLst>
                <a:path w="6712" h="11941" extrusionOk="0">
                  <a:moveTo>
                    <a:pt x="5672" y="6900"/>
                  </a:moveTo>
                  <a:cubicBezTo>
                    <a:pt x="5861" y="6994"/>
                    <a:pt x="5987" y="7246"/>
                    <a:pt x="5987" y="7467"/>
                  </a:cubicBezTo>
                  <a:cubicBezTo>
                    <a:pt x="5987" y="7908"/>
                    <a:pt x="5672" y="8223"/>
                    <a:pt x="5231" y="8223"/>
                  </a:cubicBezTo>
                  <a:cubicBezTo>
                    <a:pt x="4821" y="8223"/>
                    <a:pt x="4443" y="7877"/>
                    <a:pt x="4443" y="7467"/>
                  </a:cubicBezTo>
                  <a:cubicBezTo>
                    <a:pt x="4916" y="7467"/>
                    <a:pt x="5388" y="7246"/>
                    <a:pt x="5672" y="6900"/>
                  </a:cubicBezTo>
                  <a:close/>
                  <a:moveTo>
                    <a:pt x="1" y="0"/>
                  </a:moveTo>
                  <a:lnTo>
                    <a:pt x="1" y="2584"/>
                  </a:lnTo>
                  <a:cubicBezTo>
                    <a:pt x="1" y="3214"/>
                    <a:pt x="505" y="3686"/>
                    <a:pt x="1104" y="3686"/>
                  </a:cubicBezTo>
                  <a:cubicBezTo>
                    <a:pt x="1293" y="3686"/>
                    <a:pt x="1450" y="3844"/>
                    <a:pt x="1450" y="4064"/>
                  </a:cubicBezTo>
                  <a:lnTo>
                    <a:pt x="1450" y="9294"/>
                  </a:lnTo>
                  <a:cubicBezTo>
                    <a:pt x="1450" y="10743"/>
                    <a:pt x="2647" y="11941"/>
                    <a:pt x="4065" y="11941"/>
                  </a:cubicBezTo>
                  <a:lnTo>
                    <a:pt x="4412" y="11941"/>
                  </a:lnTo>
                  <a:lnTo>
                    <a:pt x="4412" y="8790"/>
                  </a:lnTo>
                  <a:cubicBezTo>
                    <a:pt x="4632" y="8885"/>
                    <a:pt x="4916" y="8979"/>
                    <a:pt x="5199" y="8979"/>
                  </a:cubicBezTo>
                  <a:cubicBezTo>
                    <a:pt x="6018" y="8979"/>
                    <a:pt x="6680" y="8318"/>
                    <a:pt x="6680" y="7467"/>
                  </a:cubicBezTo>
                  <a:cubicBezTo>
                    <a:pt x="6711" y="6931"/>
                    <a:pt x="6396" y="6459"/>
                    <a:pt x="5987" y="6175"/>
                  </a:cubicBezTo>
                  <a:lnTo>
                    <a:pt x="5987" y="5986"/>
                  </a:lnTo>
                  <a:cubicBezTo>
                    <a:pt x="5987" y="5167"/>
                    <a:pt x="5262" y="4474"/>
                    <a:pt x="4443" y="4474"/>
                  </a:cubicBezTo>
                  <a:lnTo>
                    <a:pt x="4443" y="4127"/>
                  </a:lnTo>
                  <a:cubicBezTo>
                    <a:pt x="4443" y="1891"/>
                    <a:pt x="2584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72"/>
            <p:cNvSpPr/>
            <p:nvPr/>
          </p:nvSpPr>
          <p:spPr>
            <a:xfrm>
              <a:off x="-55931300" y="3435200"/>
              <a:ext cx="194575" cy="81175"/>
            </a:xfrm>
            <a:custGeom>
              <a:avLst/>
              <a:gdLst/>
              <a:ahLst/>
              <a:cxnLst/>
              <a:rect l="l" t="t" r="r" b="b"/>
              <a:pathLst>
                <a:path w="7783" h="3247" extrusionOk="0">
                  <a:moveTo>
                    <a:pt x="347" y="1"/>
                  </a:moveTo>
                  <a:cubicBezTo>
                    <a:pt x="221" y="64"/>
                    <a:pt x="127" y="127"/>
                    <a:pt x="1" y="158"/>
                  </a:cubicBezTo>
                  <a:lnTo>
                    <a:pt x="1" y="2899"/>
                  </a:lnTo>
                  <a:cubicBezTo>
                    <a:pt x="1" y="3088"/>
                    <a:pt x="158" y="3246"/>
                    <a:pt x="347" y="3246"/>
                  </a:cubicBezTo>
                  <a:lnTo>
                    <a:pt x="7627" y="3246"/>
                  </a:lnTo>
                  <a:cubicBezTo>
                    <a:pt x="6551" y="3216"/>
                    <a:pt x="5551" y="2574"/>
                    <a:pt x="5010" y="1702"/>
                  </a:cubicBezTo>
                  <a:cubicBezTo>
                    <a:pt x="4727" y="1734"/>
                    <a:pt x="4411" y="1765"/>
                    <a:pt x="4096" y="1765"/>
                  </a:cubicBezTo>
                  <a:cubicBezTo>
                    <a:pt x="2584" y="1765"/>
                    <a:pt x="1229" y="1040"/>
                    <a:pt x="347" y="1"/>
                  </a:cubicBezTo>
                  <a:close/>
                  <a:moveTo>
                    <a:pt x="7627" y="3246"/>
                  </a:moveTo>
                  <a:cubicBezTo>
                    <a:pt x="7653" y="3246"/>
                    <a:pt x="7679" y="3247"/>
                    <a:pt x="7705" y="3247"/>
                  </a:cubicBezTo>
                  <a:cubicBezTo>
                    <a:pt x="7731" y="3247"/>
                    <a:pt x="7757" y="3246"/>
                    <a:pt x="7783" y="3246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72"/>
            <p:cNvSpPr/>
            <p:nvPr/>
          </p:nvSpPr>
          <p:spPr>
            <a:xfrm>
              <a:off x="-55927350" y="3202850"/>
              <a:ext cx="70900" cy="71200"/>
            </a:xfrm>
            <a:custGeom>
              <a:avLst/>
              <a:gdLst/>
              <a:ahLst/>
              <a:cxnLst/>
              <a:rect l="l" t="t" r="r" b="b"/>
              <a:pathLst>
                <a:path w="2836" h="2848" extrusionOk="0">
                  <a:moveTo>
                    <a:pt x="2836" y="1"/>
                  </a:moveTo>
                  <a:cubicBezTo>
                    <a:pt x="1450" y="379"/>
                    <a:pt x="378" y="1482"/>
                    <a:pt x="0" y="2836"/>
                  </a:cubicBezTo>
                  <a:cubicBezTo>
                    <a:pt x="85" y="2843"/>
                    <a:pt x="170" y="2847"/>
                    <a:pt x="255" y="2847"/>
                  </a:cubicBezTo>
                  <a:cubicBezTo>
                    <a:pt x="548" y="2847"/>
                    <a:pt x="841" y="2801"/>
                    <a:pt x="1135" y="2679"/>
                  </a:cubicBezTo>
                  <a:cubicBezTo>
                    <a:pt x="2111" y="2332"/>
                    <a:pt x="2804" y="1324"/>
                    <a:pt x="2836" y="284"/>
                  </a:cubicBezTo>
                  <a:lnTo>
                    <a:pt x="283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94" name="Google Shape;6794;p72"/>
          <p:cNvGrpSpPr/>
          <p:nvPr/>
        </p:nvGrpSpPr>
        <p:grpSpPr>
          <a:xfrm>
            <a:off x="7076112" y="1988578"/>
            <a:ext cx="357226" cy="357367"/>
            <a:chOff x="-55987225" y="3591025"/>
            <a:chExt cx="317450" cy="317575"/>
          </a:xfrm>
        </p:grpSpPr>
        <p:sp>
          <p:nvSpPr>
            <p:cNvPr id="6795" name="Google Shape;6795;p72"/>
            <p:cNvSpPr/>
            <p:nvPr/>
          </p:nvSpPr>
          <p:spPr>
            <a:xfrm>
              <a:off x="-55950200" y="3740025"/>
              <a:ext cx="204800" cy="168575"/>
            </a:xfrm>
            <a:custGeom>
              <a:avLst/>
              <a:gdLst/>
              <a:ahLst/>
              <a:cxnLst/>
              <a:rect l="l" t="t" r="r" b="b"/>
              <a:pathLst>
                <a:path w="8192" h="6743" extrusionOk="0">
                  <a:moveTo>
                    <a:pt x="2647" y="756"/>
                  </a:moveTo>
                  <a:cubicBezTo>
                    <a:pt x="2836" y="756"/>
                    <a:pt x="2994" y="914"/>
                    <a:pt x="2994" y="1103"/>
                  </a:cubicBezTo>
                  <a:cubicBezTo>
                    <a:pt x="2994" y="1323"/>
                    <a:pt x="2836" y="1449"/>
                    <a:pt x="2647" y="1449"/>
                  </a:cubicBezTo>
                  <a:cubicBezTo>
                    <a:pt x="2458" y="1449"/>
                    <a:pt x="2301" y="1323"/>
                    <a:pt x="2301" y="1103"/>
                  </a:cubicBezTo>
                  <a:cubicBezTo>
                    <a:pt x="2238" y="914"/>
                    <a:pt x="2395" y="756"/>
                    <a:pt x="2647" y="756"/>
                  </a:cubicBezTo>
                  <a:close/>
                  <a:moveTo>
                    <a:pt x="5609" y="756"/>
                  </a:moveTo>
                  <a:cubicBezTo>
                    <a:pt x="5798" y="756"/>
                    <a:pt x="5955" y="914"/>
                    <a:pt x="5955" y="1103"/>
                  </a:cubicBezTo>
                  <a:cubicBezTo>
                    <a:pt x="5955" y="1323"/>
                    <a:pt x="5798" y="1449"/>
                    <a:pt x="5609" y="1449"/>
                  </a:cubicBezTo>
                  <a:cubicBezTo>
                    <a:pt x="5388" y="1449"/>
                    <a:pt x="5262" y="1323"/>
                    <a:pt x="5262" y="1103"/>
                  </a:cubicBezTo>
                  <a:cubicBezTo>
                    <a:pt x="5231" y="914"/>
                    <a:pt x="5388" y="756"/>
                    <a:pt x="5609" y="756"/>
                  </a:cubicBezTo>
                  <a:close/>
                  <a:moveTo>
                    <a:pt x="5160" y="3316"/>
                  </a:moveTo>
                  <a:cubicBezTo>
                    <a:pt x="5254" y="3316"/>
                    <a:pt x="5341" y="3355"/>
                    <a:pt x="5388" y="3434"/>
                  </a:cubicBezTo>
                  <a:cubicBezTo>
                    <a:pt x="5546" y="3592"/>
                    <a:pt x="5546" y="3812"/>
                    <a:pt x="5388" y="3938"/>
                  </a:cubicBezTo>
                  <a:cubicBezTo>
                    <a:pt x="5041" y="4285"/>
                    <a:pt x="4569" y="4505"/>
                    <a:pt x="4065" y="4505"/>
                  </a:cubicBezTo>
                  <a:cubicBezTo>
                    <a:pt x="3561" y="4505"/>
                    <a:pt x="3088" y="4285"/>
                    <a:pt x="2773" y="3938"/>
                  </a:cubicBezTo>
                  <a:cubicBezTo>
                    <a:pt x="2616" y="3781"/>
                    <a:pt x="2616" y="3560"/>
                    <a:pt x="2773" y="3434"/>
                  </a:cubicBezTo>
                  <a:cubicBezTo>
                    <a:pt x="2868" y="3355"/>
                    <a:pt x="2970" y="3316"/>
                    <a:pt x="3065" y="3316"/>
                  </a:cubicBezTo>
                  <a:cubicBezTo>
                    <a:pt x="3159" y="3316"/>
                    <a:pt x="3246" y="3355"/>
                    <a:pt x="3309" y="3434"/>
                  </a:cubicBezTo>
                  <a:cubicBezTo>
                    <a:pt x="3529" y="3655"/>
                    <a:pt x="3813" y="3765"/>
                    <a:pt x="4096" y="3765"/>
                  </a:cubicBezTo>
                  <a:cubicBezTo>
                    <a:pt x="4380" y="3765"/>
                    <a:pt x="4663" y="3655"/>
                    <a:pt x="4884" y="3434"/>
                  </a:cubicBezTo>
                  <a:cubicBezTo>
                    <a:pt x="4963" y="3355"/>
                    <a:pt x="5065" y="3316"/>
                    <a:pt x="5160" y="3316"/>
                  </a:cubicBezTo>
                  <a:close/>
                  <a:moveTo>
                    <a:pt x="1" y="0"/>
                  </a:moveTo>
                  <a:lnTo>
                    <a:pt x="1" y="2615"/>
                  </a:lnTo>
                  <a:cubicBezTo>
                    <a:pt x="1" y="4852"/>
                    <a:pt x="1859" y="6742"/>
                    <a:pt x="4096" y="6742"/>
                  </a:cubicBezTo>
                  <a:cubicBezTo>
                    <a:pt x="6333" y="6742"/>
                    <a:pt x="8192" y="4883"/>
                    <a:pt x="8192" y="2615"/>
                  </a:cubicBezTo>
                  <a:lnTo>
                    <a:pt x="819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72"/>
            <p:cNvSpPr/>
            <p:nvPr/>
          </p:nvSpPr>
          <p:spPr>
            <a:xfrm>
              <a:off x="-55967525" y="3591025"/>
              <a:ext cx="297750" cy="131700"/>
            </a:xfrm>
            <a:custGeom>
              <a:avLst/>
              <a:gdLst/>
              <a:ahLst/>
              <a:cxnLst/>
              <a:rect l="l" t="t" r="r" b="b"/>
              <a:pathLst>
                <a:path w="11910" h="5268" extrusionOk="0">
                  <a:moveTo>
                    <a:pt x="4810" y="0"/>
                  </a:moveTo>
                  <a:cubicBezTo>
                    <a:pt x="4730" y="0"/>
                    <a:pt x="4650" y="2"/>
                    <a:pt x="4569" y="6"/>
                  </a:cubicBezTo>
                  <a:cubicBezTo>
                    <a:pt x="1954" y="163"/>
                    <a:pt x="1" y="2463"/>
                    <a:pt x="1" y="5047"/>
                  </a:cubicBezTo>
                  <a:cubicBezTo>
                    <a:pt x="1" y="5173"/>
                    <a:pt x="64" y="5267"/>
                    <a:pt x="190" y="5267"/>
                  </a:cubicBezTo>
                  <a:lnTo>
                    <a:pt x="2994" y="5267"/>
                  </a:lnTo>
                  <a:lnTo>
                    <a:pt x="2994" y="4920"/>
                  </a:lnTo>
                  <a:cubicBezTo>
                    <a:pt x="2994" y="4259"/>
                    <a:pt x="3498" y="3818"/>
                    <a:pt x="4096" y="3818"/>
                  </a:cubicBezTo>
                  <a:lnTo>
                    <a:pt x="5577" y="3818"/>
                  </a:lnTo>
                  <a:cubicBezTo>
                    <a:pt x="6207" y="3818"/>
                    <a:pt x="6680" y="4322"/>
                    <a:pt x="6680" y="4920"/>
                  </a:cubicBezTo>
                  <a:lnTo>
                    <a:pt x="6680" y="5267"/>
                  </a:lnTo>
                  <a:lnTo>
                    <a:pt x="11563" y="5267"/>
                  </a:lnTo>
                  <a:cubicBezTo>
                    <a:pt x="11752" y="5267"/>
                    <a:pt x="11909" y="5110"/>
                    <a:pt x="11909" y="4920"/>
                  </a:cubicBezTo>
                  <a:cubicBezTo>
                    <a:pt x="11909" y="4637"/>
                    <a:pt x="11752" y="4479"/>
                    <a:pt x="11563" y="4479"/>
                  </a:cubicBezTo>
                  <a:lnTo>
                    <a:pt x="9673" y="4479"/>
                  </a:lnTo>
                  <a:cubicBezTo>
                    <a:pt x="9489" y="1943"/>
                    <a:pt x="7380" y="0"/>
                    <a:pt x="481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72"/>
            <p:cNvSpPr/>
            <p:nvPr/>
          </p:nvSpPr>
          <p:spPr>
            <a:xfrm>
              <a:off x="-55875375" y="3703000"/>
              <a:ext cx="55950" cy="17350"/>
            </a:xfrm>
            <a:custGeom>
              <a:avLst/>
              <a:gdLst/>
              <a:ahLst/>
              <a:cxnLst/>
              <a:rect l="l" t="t" r="r" b="b"/>
              <a:pathLst>
                <a:path w="2238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694"/>
                  </a:lnTo>
                  <a:lnTo>
                    <a:pt x="2238" y="694"/>
                  </a:lnTo>
                  <a:lnTo>
                    <a:pt x="2238" y="347"/>
                  </a:lnTo>
                  <a:cubicBezTo>
                    <a:pt x="2238" y="158"/>
                    <a:pt x="2080" y="0"/>
                    <a:pt x="185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72"/>
            <p:cNvSpPr/>
            <p:nvPr/>
          </p:nvSpPr>
          <p:spPr>
            <a:xfrm>
              <a:off x="-55987225" y="3746325"/>
              <a:ext cx="18150" cy="63825"/>
            </a:xfrm>
            <a:custGeom>
              <a:avLst/>
              <a:gdLst/>
              <a:ahLst/>
              <a:cxnLst/>
              <a:rect l="l" t="t" r="r" b="b"/>
              <a:pathLst>
                <a:path w="726" h="2553" extrusionOk="0">
                  <a:moveTo>
                    <a:pt x="726" y="0"/>
                  </a:moveTo>
                  <a:cubicBezTo>
                    <a:pt x="253" y="221"/>
                    <a:pt x="1" y="693"/>
                    <a:pt x="1" y="1260"/>
                  </a:cubicBezTo>
                  <a:cubicBezTo>
                    <a:pt x="1" y="1796"/>
                    <a:pt x="316" y="2269"/>
                    <a:pt x="726" y="2552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72"/>
            <p:cNvSpPr/>
            <p:nvPr/>
          </p:nvSpPr>
          <p:spPr>
            <a:xfrm>
              <a:off x="-55725725" y="374552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1" y="1"/>
                  </a:moveTo>
                  <a:lnTo>
                    <a:pt x="1" y="2553"/>
                  </a:lnTo>
                  <a:cubicBezTo>
                    <a:pt x="442" y="2269"/>
                    <a:pt x="757" y="1796"/>
                    <a:pt x="757" y="1229"/>
                  </a:cubicBezTo>
                  <a:cubicBezTo>
                    <a:pt x="757" y="725"/>
                    <a:pt x="442" y="253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00" name="Google Shape;6800;p72"/>
          <p:cNvGrpSpPr/>
          <p:nvPr/>
        </p:nvGrpSpPr>
        <p:grpSpPr>
          <a:xfrm>
            <a:off x="7090027" y="2429217"/>
            <a:ext cx="358999" cy="358999"/>
            <a:chOff x="-55988800" y="3982600"/>
            <a:chExt cx="319025" cy="319025"/>
          </a:xfrm>
        </p:grpSpPr>
        <p:sp>
          <p:nvSpPr>
            <p:cNvPr id="6801" name="Google Shape;6801;p72"/>
            <p:cNvSpPr/>
            <p:nvPr/>
          </p:nvSpPr>
          <p:spPr>
            <a:xfrm>
              <a:off x="-55791875" y="3982600"/>
              <a:ext cx="102400" cy="102425"/>
            </a:xfrm>
            <a:custGeom>
              <a:avLst/>
              <a:gdLst/>
              <a:ahLst/>
              <a:cxnLst/>
              <a:rect l="l" t="t" r="r" b="b"/>
              <a:pathLst>
                <a:path w="4096" h="4097" extrusionOk="0">
                  <a:moveTo>
                    <a:pt x="1859" y="1"/>
                  </a:moveTo>
                  <a:cubicBezTo>
                    <a:pt x="1071" y="1"/>
                    <a:pt x="410" y="379"/>
                    <a:pt x="0" y="977"/>
                  </a:cubicBezTo>
                  <a:cubicBezTo>
                    <a:pt x="1512" y="1450"/>
                    <a:pt x="2647" y="2647"/>
                    <a:pt x="3119" y="4096"/>
                  </a:cubicBezTo>
                  <a:cubicBezTo>
                    <a:pt x="3718" y="3687"/>
                    <a:pt x="4096" y="3025"/>
                    <a:pt x="4096" y="2237"/>
                  </a:cubicBezTo>
                  <a:cubicBezTo>
                    <a:pt x="4096" y="1009"/>
                    <a:pt x="3119" y="1"/>
                    <a:pt x="185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72"/>
            <p:cNvSpPr/>
            <p:nvPr/>
          </p:nvSpPr>
          <p:spPr>
            <a:xfrm>
              <a:off x="-55969100" y="3982600"/>
              <a:ext cx="102400" cy="102425"/>
            </a:xfrm>
            <a:custGeom>
              <a:avLst/>
              <a:gdLst/>
              <a:ahLst/>
              <a:cxnLst/>
              <a:rect l="l" t="t" r="r" b="b"/>
              <a:pathLst>
                <a:path w="4096" h="4097" extrusionOk="0">
                  <a:moveTo>
                    <a:pt x="2269" y="1"/>
                  </a:moveTo>
                  <a:cubicBezTo>
                    <a:pt x="1040" y="1"/>
                    <a:pt x="1" y="977"/>
                    <a:pt x="1" y="2237"/>
                  </a:cubicBezTo>
                  <a:cubicBezTo>
                    <a:pt x="1" y="2994"/>
                    <a:pt x="410" y="3687"/>
                    <a:pt x="1009" y="4096"/>
                  </a:cubicBezTo>
                  <a:cubicBezTo>
                    <a:pt x="1481" y="2647"/>
                    <a:pt x="2647" y="1450"/>
                    <a:pt x="4096" y="977"/>
                  </a:cubicBezTo>
                  <a:cubicBezTo>
                    <a:pt x="3718" y="379"/>
                    <a:pt x="3057" y="1"/>
                    <a:pt x="226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72"/>
            <p:cNvSpPr/>
            <p:nvPr/>
          </p:nvSpPr>
          <p:spPr>
            <a:xfrm>
              <a:off x="-55819450" y="4021200"/>
              <a:ext cx="92950" cy="92175"/>
            </a:xfrm>
            <a:custGeom>
              <a:avLst/>
              <a:gdLst/>
              <a:ahLst/>
              <a:cxnLst/>
              <a:rect l="l" t="t" r="r" b="b"/>
              <a:pathLst>
                <a:path w="3718" h="3687" extrusionOk="0">
                  <a:moveTo>
                    <a:pt x="32" y="0"/>
                  </a:moveTo>
                  <a:lnTo>
                    <a:pt x="32" y="1103"/>
                  </a:lnTo>
                  <a:cubicBezTo>
                    <a:pt x="1" y="2521"/>
                    <a:pt x="1198" y="3686"/>
                    <a:pt x="2615" y="3686"/>
                  </a:cubicBezTo>
                  <a:lnTo>
                    <a:pt x="3718" y="3686"/>
                  </a:lnTo>
                  <a:cubicBezTo>
                    <a:pt x="3529" y="1733"/>
                    <a:pt x="1985" y="158"/>
                    <a:pt x="3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72"/>
            <p:cNvSpPr/>
            <p:nvPr/>
          </p:nvSpPr>
          <p:spPr>
            <a:xfrm>
              <a:off x="-55930500" y="4021200"/>
              <a:ext cx="92950" cy="92175"/>
            </a:xfrm>
            <a:custGeom>
              <a:avLst/>
              <a:gdLst/>
              <a:ahLst/>
              <a:cxnLst/>
              <a:rect l="l" t="t" r="r" b="b"/>
              <a:pathLst>
                <a:path w="3718" h="3687" extrusionOk="0">
                  <a:moveTo>
                    <a:pt x="3718" y="0"/>
                  </a:moveTo>
                  <a:cubicBezTo>
                    <a:pt x="1733" y="158"/>
                    <a:pt x="158" y="1733"/>
                    <a:pt x="0" y="3686"/>
                  </a:cubicBezTo>
                  <a:lnTo>
                    <a:pt x="1103" y="3686"/>
                  </a:lnTo>
                  <a:cubicBezTo>
                    <a:pt x="2552" y="3686"/>
                    <a:pt x="3718" y="2521"/>
                    <a:pt x="3718" y="1103"/>
                  </a:cubicBezTo>
                  <a:lnTo>
                    <a:pt x="371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72"/>
            <p:cNvSpPr/>
            <p:nvPr/>
          </p:nvSpPr>
          <p:spPr>
            <a:xfrm>
              <a:off x="-55988800" y="4086575"/>
              <a:ext cx="319025" cy="215050"/>
            </a:xfrm>
            <a:custGeom>
              <a:avLst/>
              <a:gdLst/>
              <a:ahLst/>
              <a:cxnLst/>
              <a:rect l="l" t="t" r="r" b="b"/>
              <a:pathLst>
                <a:path w="12761" h="8602" extrusionOk="0">
                  <a:moveTo>
                    <a:pt x="4884" y="2584"/>
                  </a:moveTo>
                  <a:cubicBezTo>
                    <a:pt x="5105" y="2584"/>
                    <a:pt x="5262" y="2741"/>
                    <a:pt x="5262" y="2930"/>
                  </a:cubicBezTo>
                  <a:cubicBezTo>
                    <a:pt x="5262" y="3119"/>
                    <a:pt x="5105" y="3277"/>
                    <a:pt x="4884" y="3277"/>
                  </a:cubicBezTo>
                  <a:cubicBezTo>
                    <a:pt x="4695" y="3277"/>
                    <a:pt x="4538" y="3151"/>
                    <a:pt x="4538" y="2930"/>
                  </a:cubicBezTo>
                  <a:cubicBezTo>
                    <a:pt x="4538" y="2741"/>
                    <a:pt x="4695" y="2584"/>
                    <a:pt x="4884" y="2584"/>
                  </a:cubicBezTo>
                  <a:close/>
                  <a:moveTo>
                    <a:pt x="7877" y="2615"/>
                  </a:moveTo>
                  <a:cubicBezTo>
                    <a:pt x="8098" y="2615"/>
                    <a:pt x="8255" y="2773"/>
                    <a:pt x="8255" y="2962"/>
                  </a:cubicBezTo>
                  <a:cubicBezTo>
                    <a:pt x="8287" y="3151"/>
                    <a:pt x="8129" y="3308"/>
                    <a:pt x="7877" y="3308"/>
                  </a:cubicBezTo>
                  <a:cubicBezTo>
                    <a:pt x="7688" y="3308"/>
                    <a:pt x="7531" y="3151"/>
                    <a:pt x="7531" y="2962"/>
                  </a:cubicBezTo>
                  <a:cubicBezTo>
                    <a:pt x="7531" y="2773"/>
                    <a:pt x="7688" y="2615"/>
                    <a:pt x="7877" y="2615"/>
                  </a:cubicBezTo>
                  <a:close/>
                  <a:moveTo>
                    <a:pt x="1104" y="4222"/>
                  </a:moveTo>
                  <a:cubicBezTo>
                    <a:pt x="1387" y="4568"/>
                    <a:pt x="1828" y="4820"/>
                    <a:pt x="2332" y="4820"/>
                  </a:cubicBezTo>
                  <a:cubicBezTo>
                    <a:pt x="2301" y="5199"/>
                    <a:pt x="1954" y="5577"/>
                    <a:pt x="1545" y="5577"/>
                  </a:cubicBezTo>
                  <a:cubicBezTo>
                    <a:pt x="1167" y="5577"/>
                    <a:pt x="789" y="5199"/>
                    <a:pt x="789" y="4820"/>
                  </a:cubicBezTo>
                  <a:cubicBezTo>
                    <a:pt x="789" y="4568"/>
                    <a:pt x="915" y="4348"/>
                    <a:pt x="1104" y="4222"/>
                  </a:cubicBezTo>
                  <a:close/>
                  <a:moveTo>
                    <a:pt x="11721" y="4222"/>
                  </a:moveTo>
                  <a:cubicBezTo>
                    <a:pt x="11910" y="4348"/>
                    <a:pt x="12036" y="4568"/>
                    <a:pt x="12036" y="4820"/>
                  </a:cubicBezTo>
                  <a:cubicBezTo>
                    <a:pt x="12036" y="5199"/>
                    <a:pt x="11721" y="5577"/>
                    <a:pt x="11280" y="5577"/>
                  </a:cubicBezTo>
                  <a:cubicBezTo>
                    <a:pt x="10870" y="5577"/>
                    <a:pt x="10492" y="5199"/>
                    <a:pt x="10492" y="4820"/>
                  </a:cubicBezTo>
                  <a:cubicBezTo>
                    <a:pt x="10965" y="4820"/>
                    <a:pt x="11437" y="4568"/>
                    <a:pt x="11721" y="4222"/>
                  </a:cubicBezTo>
                  <a:close/>
                  <a:moveTo>
                    <a:pt x="7460" y="5143"/>
                  </a:moveTo>
                  <a:cubicBezTo>
                    <a:pt x="7554" y="5143"/>
                    <a:pt x="7641" y="5183"/>
                    <a:pt x="7688" y="5262"/>
                  </a:cubicBezTo>
                  <a:cubicBezTo>
                    <a:pt x="7877" y="5356"/>
                    <a:pt x="7877" y="5608"/>
                    <a:pt x="7720" y="5766"/>
                  </a:cubicBezTo>
                  <a:cubicBezTo>
                    <a:pt x="7373" y="6112"/>
                    <a:pt x="6901" y="6301"/>
                    <a:pt x="6396" y="6301"/>
                  </a:cubicBezTo>
                  <a:cubicBezTo>
                    <a:pt x="5892" y="6301"/>
                    <a:pt x="5420" y="6112"/>
                    <a:pt x="5105" y="5766"/>
                  </a:cubicBezTo>
                  <a:cubicBezTo>
                    <a:pt x="4947" y="5608"/>
                    <a:pt x="4947" y="5356"/>
                    <a:pt x="5105" y="5262"/>
                  </a:cubicBezTo>
                  <a:cubicBezTo>
                    <a:pt x="5184" y="5183"/>
                    <a:pt x="5278" y="5143"/>
                    <a:pt x="5369" y="5143"/>
                  </a:cubicBezTo>
                  <a:cubicBezTo>
                    <a:pt x="5459" y="5143"/>
                    <a:pt x="5546" y="5183"/>
                    <a:pt x="5609" y="5262"/>
                  </a:cubicBezTo>
                  <a:cubicBezTo>
                    <a:pt x="5829" y="5466"/>
                    <a:pt x="6113" y="5569"/>
                    <a:pt x="6396" y="5569"/>
                  </a:cubicBezTo>
                  <a:cubicBezTo>
                    <a:pt x="6680" y="5569"/>
                    <a:pt x="6964" y="5466"/>
                    <a:pt x="7184" y="5262"/>
                  </a:cubicBezTo>
                  <a:cubicBezTo>
                    <a:pt x="7263" y="5183"/>
                    <a:pt x="7365" y="5143"/>
                    <a:pt x="7460" y="5143"/>
                  </a:cubicBezTo>
                  <a:close/>
                  <a:moveTo>
                    <a:pt x="6396" y="0"/>
                  </a:moveTo>
                  <a:cubicBezTo>
                    <a:pt x="5829" y="1071"/>
                    <a:pt x="4695" y="1828"/>
                    <a:pt x="3403" y="1828"/>
                  </a:cubicBezTo>
                  <a:lnTo>
                    <a:pt x="2301" y="1828"/>
                  </a:lnTo>
                  <a:cubicBezTo>
                    <a:pt x="1482" y="1828"/>
                    <a:pt x="757" y="2489"/>
                    <a:pt x="757" y="3308"/>
                  </a:cubicBezTo>
                  <a:lnTo>
                    <a:pt x="757" y="3529"/>
                  </a:lnTo>
                  <a:cubicBezTo>
                    <a:pt x="284" y="3781"/>
                    <a:pt x="1" y="4253"/>
                    <a:pt x="1" y="4820"/>
                  </a:cubicBezTo>
                  <a:cubicBezTo>
                    <a:pt x="1" y="5640"/>
                    <a:pt x="694" y="6301"/>
                    <a:pt x="1513" y="6301"/>
                  </a:cubicBezTo>
                  <a:cubicBezTo>
                    <a:pt x="1891" y="6301"/>
                    <a:pt x="2301" y="6144"/>
                    <a:pt x="2521" y="5923"/>
                  </a:cubicBezTo>
                  <a:cubicBezTo>
                    <a:pt x="3120" y="7467"/>
                    <a:pt x="4632" y="8601"/>
                    <a:pt x="6365" y="8601"/>
                  </a:cubicBezTo>
                  <a:cubicBezTo>
                    <a:pt x="8098" y="8601"/>
                    <a:pt x="9578" y="7467"/>
                    <a:pt x="10177" y="5923"/>
                  </a:cubicBezTo>
                  <a:cubicBezTo>
                    <a:pt x="10461" y="6144"/>
                    <a:pt x="10807" y="6301"/>
                    <a:pt x="11185" y="6301"/>
                  </a:cubicBezTo>
                  <a:cubicBezTo>
                    <a:pt x="12036" y="6301"/>
                    <a:pt x="12697" y="5640"/>
                    <a:pt x="12697" y="4820"/>
                  </a:cubicBezTo>
                  <a:cubicBezTo>
                    <a:pt x="12760" y="4253"/>
                    <a:pt x="12445" y="3749"/>
                    <a:pt x="12036" y="3529"/>
                  </a:cubicBezTo>
                  <a:lnTo>
                    <a:pt x="12036" y="3308"/>
                  </a:lnTo>
                  <a:cubicBezTo>
                    <a:pt x="12036" y="2489"/>
                    <a:pt x="11311" y="1828"/>
                    <a:pt x="10492" y="1828"/>
                  </a:cubicBezTo>
                  <a:lnTo>
                    <a:pt x="9389" y="1828"/>
                  </a:lnTo>
                  <a:cubicBezTo>
                    <a:pt x="8098" y="1828"/>
                    <a:pt x="6932" y="1071"/>
                    <a:pt x="63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06" name="Google Shape;6806;p72"/>
          <p:cNvGrpSpPr/>
          <p:nvPr/>
        </p:nvGrpSpPr>
        <p:grpSpPr>
          <a:xfrm>
            <a:off x="5748546" y="2887174"/>
            <a:ext cx="356326" cy="358971"/>
            <a:chOff x="-54026025" y="3192625"/>
            <a:chExt cx="316650" cy="319000"/>
          </a:xfrm>
        </p:grpSpPr>
        <p:sp>
          <p:nvSpPr>
            <p:cNvPr id="6807" name="Google Shape;6807;p72"/>
            <p:cNvSpPr/>
            <p:nvPr/>
          </p:nvSpPr>
          <p:spPr>
            <a:xfrm>
              <a:off x="-54026025" y="3312350"/>
              <a:ext cx="18125" cy="63800"/>
            </a:xfrm>
            <a:custGeom>
              <a:avLst/>
              <a:gdLst/>
              <a:ahLst/>
              <a:cxnLst/>
              <a:rect l="l" t="t" r="r" b="b"/>
              <a:pathLst>
                <a:path w="725" h="2552" extrusionOk="0">
                  <a:moveTo>
                    <a:pt x="725" y="0"/>
                  </a:moveTo>
                  <a:cubicBezTo>
                    <a:pt x="315" y="189"/>
                    <a:pt x="0" y="693"/>
                    <a:pt x="0" y="1260"/>
                  </a:cubicBezTo>
                  <a:cubicBezTo>
                    <a:pt x="0" y="1796"/>
                    <a:pt x="315" y="2268"/>
                    <a:pt x="725" y="2552"/>
                  </a:cubicBezTo>
                  <a:lnTo>
                    <a:pt x="725" y="158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8" name="Google Shape;6808;p72"/>
            <p:cNvSpPr/>
            <p:nvPr/>
          </p:nvSpPr>
          <p:spPr>
            <a:xfrm>
              <a:off x="-53890550" y="3192625"/>
              <a:ext cx="125250" cy="56725"/>
            </a:xfrm>
            <a:custGeom>
              <a:avLst/>
              <a:gdLst/>
              <a:ahLst/>
              <a:cxnLst/>
              <a:rect l="l" t="t" r="r" b="b"/>
              <a:pathLst>
                <a:path w="5010" h="2269" extrusionOk="0">
                  <a:moveTo>
                    <a:pt x="914" y="0"/>
                  </a:moveTo>
                  <a:cubicBezTo>
                    <a:pt x="599" y="0"/>
                    <a:pt x="315" y="63"/>
                    <a:pt x="0" y="95"/>
                  </a:cubicBezTo>
                  <a:cubicBezTo>
                    <a:pt x="158" y="536"/>
                    <a:pt x="441" y="914"/>
                    <a:pt x="756" y="1260"/>
                  </a:cubicBezTo>
                  <a:cubicBezTo>
                    <a:pt x="1418" y="1891"/>
                    <a:pt x="2237" y="2269"/>
                    <a:pt x="3151" y="2269"/>
                  </a:cubicBezTo>
                  <a:lnTo>
                    <a:pt x="5009" y="2269"/>
                  </a:lnTo>
                  <a:cubicBezTo>
                    <a:pt x="4127" y="914"/>
                    <a:pt x="2647" y="0"/>
                    <a:pt x="91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9" name="Google Shape;6809;p72"/>
            <p:cNvSpPr/>
            <p:nvPr/>
          </p:nvSpPr>
          <p:spPr>
            <a:xfrm>
              <a:off x="-53839375" y="3306025"/>
              <a:ext cx="55175" cy="55175"/>
            </a:xfrm>
            <a:custGeom>
              <a:avLst/>
              <a:gdLst/>
              <a:ahLst/>
              <a:cxnLst/>
              <a:rect l="l" t="t" r="r" b="b"/>
              <a:pathLst>
                <a:path w="2207" h="2207" extrusionOk="0">
                  <a:moveTo>
                    <a:pt x="1104" y="1"/>
                  </a:moveTo>
                  <a:cubicBezTo>
                    <a:pt x="505" y="1"/>
                    <a:pt x="1" y="505"/>
                    <a:pt x="1" y="1104"/>
                  </a:cubicBezTo>
                  <a:cubicBezTo>
                    <a:pt x="1" y="1702"/>
                    <a:pt x="505" y="2206"/>
                    <a:pt x="1104" y="2206"/>
                  </a:cubicBezTo>
                  <a:cubicBezTo>
                    <a:pt x="1734" y="2206"/>
                    <a:pt x="2206" y="1702"/>
                    <a:pt x="2206" y="1104"/>
                  </a:cubicBezTo>
                  <a:cubicBezTo>
                    <a:pt x="2206" y="505"/>
                    <a:pt x="1734" y="1"/>
                    <a:pt x="110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0" name="Google Shape;6810;p72"/>
            <p:cNvSpPr/>
            <p:nvPr/>
          </p:nvSpPr>
          <p:spPr>
            <a:xfrm>
              <a:off x="-53950425" y="3306025"/>
              <a:ext cx="55150" cy="55175"/>
            </a:xfrm>
            <a:custGeom>
              <a:avLst/>
              <a:gdLst/>
              <a:ahLst/>
              <a:cxnLst/>
              <a:rect l="l" t="t" r="r" b="b"/>
              <a:pathLst>
                <a:path w="2206" h="2207" extrusionOk="0">
                  <a:moveTo>
                    <a:pt x="1103" y="1"/>
                  </a:moveTo>
                  <a:cubicBezTo>
                    <a:pt x="505" y="1"/>
                    <a:pt x="1" y="505"/>
                    <a:pt x="1" y="1104"/>
                  </a:cubicBezTo>
                  <a:cubicBezTo>
                    <a:pt x="1" y="1702"/>
                    <a:pt x="505" y="2206"/>
                    <a:pt x="1103" y="2206"/>
                  </a:cubicBezTo>
                  <a:cubicBezTo>
                    <a:pt x="1702" y="2206"/>
                    <a:pt x="2206" y="1702"/>
                    <a:pt x="2206" y="1104"/>
                  </a:cubicBezTo>
                  <a:cubicBezTo>
                    <a:pt x="2206" y="505"/>
                    <a:pt x="1702" y="1"/>
                    <a:pt x="110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1" name="Google Shape;6811;p72"/>
            <p:cNvSpPr/>
            <p:nvPr/>
          </p:nvSpPr>
          <p:spPr>
            <a:xfrm>
              <a:off x="-53985075" y="3400950"/>
              <a:ext cx="236300" cy="110675"/>
            </a:xfrm>
            <a:custGeom>
              <a:avLst/>
              <a:gdLst/>
              <a:ahLst/>
              <a:cxnLst/>
              <a:rect l="l" t="t" r="r" b="b"/>
              <a:pathLst>
                <a:path w="9452" h="4427" extrusionOk="0">
                  <a:moveTo>
                    <a:pt x="5790" y="969"/>
                  </a:moveTo>
                  <a:cubicBezTo>
                    <a:pt x="5884" y="969"/>
                    <a:pt x="5971" y="1008"/>
                    <a:pt x="6018" y="1087"/>
                  </a:cubicBezTo>
                  <a:cubicBezTo>
                    <a:pt x="6176" y="1245"/>
                    <a:pt x="6176" y="1497"/>
                    <a:pt x="6018" y="1591"/>
                  </a:cubicBezTo>
                  <a:cubicBezTo>
                    <a:pt x="5671" y="1969"/>
                    <a:pt x="5199" y="2158"/>
                    <a:pt x="4726" y="2158"/>
                  </a:cubicBezTo>
                  <a:cubicBezTo>
                    <a:pt x="4254" y="2158"/>
                    <a:pt x="3750" y="1969"/>
                    <a:pt x="3435" y="1591"/>
                  </a:cubicBezTo>
                  <a:cubicBezTo>
                    <a:pt x="3277" y="1434"/>
                    <a:pt x="3277" y="1213"/>
                    <a:pt x="3435" y="1087"/>
                  </a:cubicBezTo>
                  <a:cubicBezTo>
                    <a:pt x="3513" y="1008"/>
                    <a:pt x="3608" y="969"/>
                    <a:pt x="3698" y="969"/>
                  </a:cubicBezTo>
                  <a:cubicBezTo>
                    <a:pt x="3789" y="969"/>
                    <a:pt x="3876" y="1008"/>
                    <a:pt x="3939" y="1087"/>
                  </a:cubicBezTo>
                  <a:cubicBezTo>
                    <a:pt x="4159" y="1308"/>
                    <a:pt x="4443" y="1418"/>
                    <a:pt x="4726" y="1418"/>
                  </a:cubicBezTo>
                  <a:cubicBezTo>
                    <a:pt x="5010" y="1418"/>
                    <a:pt x="5293" y="1308"/>
                    <a:pt x="5514" y="1087"/>
                  </a:cubicBezTo>
                  <a:cubicBezTo>
                    <a:pt x="5593" y="1008"/>
                    <a:pt x="5695" y="969"/>
                    <a:pt x="5790" y="969"/>
                  </a:cubicBezTo>
                  <a:close/>
                  <a:moveTo>
                    <a:pt x="4711" y="0"/>
                  </a:moveTo>
                  <a:cubicBezTo>
                    <a:pt x="4002" y="0"/>
                    <a:pt x="3293" y="205"/>
                    <a:pt x="2678" y="615"/>
                  </a:cubicBezTo>
                  <a:cubicBezTo>
                    <a:pt x="2615" y="646"/>
                    <a:pt x="2552" y="709"/>
                    <a:pt x="2489" y="709"/>
                  </a:cubicBezTo>
                  <a:lnTo>
                    <a:pt x="1" y="709"/>
                  </a:lnTo>
                  <a:cubicBezTo>
                    <a:pt x="505" y="2820"/>
                    <a:pt x="2458" y="4427"/>
                    <a:pt x="4726" y="4427"/>
                  </a:cubicBezTo>
                  <a:cubicBezTo>
                    <a:pt x="7026" y="4427"/>
                    <a:pt x="8948" y="2820"/>
                    <a:pt x="9452" y="709"/>
                  </a:cubicBezTo>
                  <a:lnTo>
                    <a:pt x="6963" y="709"/>
                  </a:lnTo>
                  <a:cubicBezTo>
                    <a:pt x="6869" y="646"/>
                    <a:pt x="6774" y="646"/>
                    <a:pt x="6743" y="615"/>
                  </a:cubicBezTo>
                  <a:cubicBezTo>
                    <a:pt x="6128" y="205"/>
                    <a:pt x="5419" y="0"/>
                    <a:pt x="471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2" name="Google Shape;6812;p72"/>
            <p:cNvSpPr/>
            <p:nvPr/>
          </p:nvSpPr>
          <p:spPr>
            <a:xfrm>
              <a:off x="-53986650" y="3342275"/>
              <a:ext cx="241025" cy="55150"/>
            </a:xfrm>
            <a:custGeom>
              <a:avLst/>
              <a:gdLst/>
              <a:ahLst/>
              <a:cxnLst/>
              <a:rect l="l" t="t" r="r" b="b"/>
              <a:pathLst>
                <a:path w="9641" h="2206" extrusionOk="0">
                  <a:moveTo>
                    <a:pt x="1" y="0"/>
                  </a:moveTo>
                  <a:lnTo>
                    <a:pt x="1" y="1859"/>
                  </a:lnTo>
                  <a:lnTo>
                    <a:pt x="1" y="2206"/>
                  </a:lnTo>
                  <a:lnTo>
                    <a:pt x="2458" y="2206"/>
                  </a:lnTo>
                  <a:cubicBezTo>
                    <a:pt x="3198" y="1749"/>
                    <a:pt x="4017" y="1520"/>
                    <a:pt x="4829" y="1520"/>
                  </a:cubicBezTo>
                  <a:cubicBezTo>
                    <a:pt x="5640" y="1520"/>
                    <a:pt x="6443" y="1749"/>
                    <a:pt x="7152" y="2206"/>
                  </a:cubicBezTo>
                  <a:lnTo>
                    <a:pt x="9641" y="2206"/>
                  </a:lnTo>
                  <a:lnTo>
                    <a:pt x="9641" y="1859"/>
                  </a:lnTo>
                  <a:lnTo>
                    <a:pt x="9641" y="0"/>
                  </a:lnTo>
                  <a:lnTo>
                    <a:pt x="8853" y="0"/>
                  </a:lnTo>
                  <a:cubicBezTo>
                    <a:pt x="8696" y="882"/>
                    <a:pt x="7940" y="1512"/>
                    <a:pt x="7026" y="1512"/>
                  </a:cubicBezTo>
                  <a:cubicBezTo>
                    <a:pt x="6144" y="1512"/>
                    <a:pt x="5388" y="882"/>
                    <a:pt x="5230" y="0"/>
                  </a:cubicBezTo>
                  <a:lnTo>
                    <a:pt x="4411" y="0"/>
                  </a:lnTo>
                  <a:cubicBezTo>
                    <a:pt x="4254" y="882"/>
                    <a:pt x="3466" y="1512"/>
                    <a:pt x="2584" y="1512"/>
                  </a:cubicBezTo>
                  <a:cubicBezTo>
                    <a:pt x="1670" y="1512"/>
                    <a:pt x="946" y="882"/>
                    <a:pt x="78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3" name="Google Shape;6813;p72"/>
            <p:cNvSpPr/>
            <p:nvPr/>
          </p:nvSpPr>
          <p:spPr>
            <a:xfrm>
              <a:off x="-53989000" y="3199700"/>
              <a:ext cx="241800" cy="123700"/>
            </a:xfrm>
            <a:custGeom>
              <a:avLst/>
              <a:gdLst/>
              <a:ahLst/>
              <a:cxnLst/>
              <a:rect l="l" t="t" r="r" b="b"/>
              <a:pathLst>
                <a:path w="9672" h="4948" extrusionOk="0">
                  <a:moveTo>
                    <a:pt x="3245" y="1"/>
                  </a:moveTo>
                  <a:cubicBezTo>
                    <a:pt x="1355" y="662"/>
                    <a:pt x="0" y="2490"/>
                    <a:pt x="0" y="4601"/>
                  </a:cubicBezTo>
                  <a:lnTo>
                    <a:pt x="0" y="4947"/>
                  </a:lnTo>
                  <a:lnTo>
                    <a:pt x="788" y="4947"/>
                  </a:lnTo>
                  <a:cubicBezTo>
                    <a:pt x="945" y="4096"/>
                    <a:pt x="1701" y="3466"/>
                    <a:pt x="2615" y="3466"/>
                  </a:cubicBezTo>
                  <a:cubicBezTo>
                    <a:pt x="3529" y="3466"/>
                    <a:pt x="4253" y="4096"/>
                    <a:pt x="4411" y="4947"/>
                  </a:cubicBezTo>
                  <a:lnTo>
                    <a:pt x="5261" y="4947"/>
                  </a:lnTo>
                  <a:cubicBezTo>
                    <a:pt x="5419" y="4096"/>
                    <a:pt x="6207" y="3466"/>
                    <a:pt x="7057" y="3466"/>
                  </a:cubicBezTo>
                  <a:cubicBezTo>
                    <a:pt x="7971" y="3466"/>
                    <a:pt x="8727" y="4096"/>
                    <a:pt x="8884" y="4947"/>
                  </a:cubicBezTo>
                  <a:lnTo>
                    <a:pt x="9672" y="4947"/>
                  </a:lnTo>
                  <a:lnTo>
                    <a:pt x="9672" y="4601"/>
                  </a:lnTo>
                  <a:cubicBezTo>
                    <a:pt x="9672" y="3939"/>
                    <a:pt x="9546" y="3309"/>
                    <a:pt x="9262" y="2710"/>
                  </a:cubicBezTo>
                  <a:lnTo>
                    <a:pt x="7089" y="2710"/>
                  </a:lnTo>
                  <a:cubicBezTo>
                    <a:pt x="5986" y="2710"/>
                    <a:pt x="4978" y="2301"/>
                    <a:pt x="4190" y="1513"/>
                  </a:cubicBezTo>
                  <a:cubicBezTo>
                    <a:pt x="3749" y="1072"/>
                    <a:pt x="3434" y="568"/>
                    <a:pt x="324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4" name="Google Shape;6814;p72"/>
            <p:cNvSpPr/>
            <p:nvPr/>
          </p:nvSpPr>
          <p:spPr>
            <a:xfrm>
              <a:off x="-53728300" y="3310775"/>
              <a:ext cx="18925" cy="64600"/>
            </a:xfrm>
            <a:custGeom>
              <a:avLst/>
              <a:gdLst/>
              <a:ahLst/>
              <a:cxnLst/>
              <a:rect l="l" t="t" r="r" b="b"/>
              <a:pathLst>
                <a:path w="757" h="2584" extrusionOk="0">
                  <a:moveTo>
                    <a:pt x="0" y="0"/>
                  </a:moveTo>
                  <a:lnTo>
                    <a:pt x="0" y="158"/>
                  </a:lnTo>
                  <a:lnTo>
                    <a:pt x="0" y="2583"/>
                  </a:lnTo>
                  <a:cubicBezTo>
                    <a:pt x="441" y="2300"/>
                    <a:pt x="756" y="1827"/>
                    <a:pt x="756" y="1260"/>
                  </a:cubicBezTo>
                  <a:cubicBezTo>
                    <a:pt x="756" y="756"/>
                    <a:pt x="473" y="252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15" name="Google Shape;6815;p72"/>
          <p:cNvGrpSpPr/>
          <p:nvPr/>
        </p:nvGrpSpPr>
        <p:grpSpPr>
          <a:xfrm>
            <a:off x="5768492" y="3358148"/>
            <a:ext cx="316434" cy="358099"/>
            <a:chOff x="-54007925" y="3584850"/>
            <a:chExt cx="281200" cy="318225"/>
          </a:xfrm>
        </p:grpSpPr>
        <p:sp>
          <p:nvSpPr>
            <p:cNvPr id="6816" name="Google Shape;6816;p72"/>
            <p:cNvSpPr/>
            <p:nvPr/>
          </p:nvSpPr>
          <p:spPr>
            <a:xfrm>
              <a:off x="-53943325" y="3716375"/>
              <a:ext cx="151250" cy="18950"/>
            </a:xfrm>
            <a:custGeom>
              <a:avLst/>
              <a:gdLst/>
              <a:ahLst/>
              <a:cxnLst/>
              <a:rect l="l" t="t" r="r" b="b"/>
              <a:pathLst>
                <a:path w="6050" h="758" extrusionOk="0">
                  <a:moveTo>
                    <a:pt x="0" y="1"/>
                  </a:moveTo>
                  <a:cubicBezTo>
                    <a:pt x="441" y="474"/>
                    <a:pt x="1040" y="757"/>
                    <a:pt x="1702" y="757"/>
                  </a:cubicBezTo>
                  <a:lnTo>
                    <a:pt x="4348" y="757"/>
                  </a:lnTo>
                  <a:cubicBezTo>
                    <a:pt x="5041" y="757"/>
                    <a:pt x="5608" y="474"/>
                    <a:pt x="604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7" name="Google Shape;6817;p72"/>
            <p:cNvSpPr/>
            <p:nvPr/>
          </p:nvSpPr>
          <p:spPr>
            <a:xfrm>
              <a:off x="-53970100" y="3679375"/>
              <a:ext cx="205575" cy="18125"/>
            </a:xfrm>
            <a:custGeom>
              <a:avLst/>
              <a:gdLst/>
              <a:ahLst/>
              <a:cxnLst/>
              <a:rect l="l" t="t" r="r" b="b"/>
              <a:pathLst>
                <a:path w="8223" h="725" extrusionOk="0">
                  <a:moveTo>
                    <a:pt x="0" y="0"/>
                  </a:moveTo>
                  <a:lnTo>
                    <a:pt x="0" y="725"/>
                  </a:lnTo>
                  <a:lnTo>
                    <a:pt x="8223" y="725"/>
                  </a:lnTo>
                  <a:lnTo>
                    <a:pt x="822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8" name="Google Shape;6818;p72"/>
            <p:cNvSpPr/>
            <p:nvPr/>
          </p:nvSpPr>
          <p:spPr>
            <a:xfrm>
              <a:off x="-53970100" y="3715600"/>
              <a:ext cx="204800" cy="187475"/>
            </a:xfrm>
            <a:custGeom>
              <a:avLst/>
              <a:gdLst/>
              <a:ahLst/>
              <a:cxnLst/>
              <a:rect l="l" t="t" r="r" b="b"/>
              <a:pathLst>
                <a:path w="8192" h="7499" extrusionOk="0">
                  <a:moveTo>
                    <a:pt x="2584" y="2300"/>
                  </a:moveTo>
                  <a:cubicBezTo>
                    <a:pt x="2804" y="2300"/>
                    <a:pt x="2962" y="2426"/>
                    <a:pt x="2962" y="2647"/>
                  </a:cubicBezTo>
                  <a:cubicBezTo>
                    <a:pt x="2962" y="2836"/>
                    <a:pt x="2804" y="2993"/>
                    <a:pt x="2584" y="2993"/>
                  </a:cubicBezTo>
                  <a:cubicBezTo>
                    <a:pt x="2395" y="2993"/>
                    <a:pt x="2237" y="2836"/>
                    <a:pt x="2237" y="2647"/>
                  </a:cubicBezTo>
                  <a:cubicBezTo>
                    <a:pt x="2237" y="2426"/>
                    <a:pt x="2395" y="2300"/>
                    <a:pt x="2584" y="2300"/>
                  </a:cubicBezTo>
                  <a:close/>
                  <a:moveTo>
                    <a:pt x="5577" y="2300"/>
                  </a:moveTo>
                  <a:cubicBezTo>
                    <a:pt x="5797" y="2300"/>
                    <a:pt x="5955" y="2458"/>
                    <a:pt x="5955" y="2647"/>
                  </a:cubicBezTo>
                  <a:cubicBezTo>
                    <a:pt x="5955" y="2836"/>
                    <a:pt x="5797" y="2993"/>
                    <a:pt x="5577" y="2993"/>
                  </a:cubicBezTo>
                  <a:cubicBezTo>
                    <a:pt x="5388" y="2993"/>
                    <a:pt x="5230" y="2836"/>
                    <a:pt x="5230" y="2647"/>
                  </a:cubicBezTo>
                  <a:cubicBezTo>
                    <a:pt x="5230" y="2458"/>
                    <a:pt x="5388" y="2300"/>
                    <a:pt x="5577" y="2300"/>
                  </a:cubicBezTo>
                  <a:close/>
                  <a:moveTo>
                    <a:pt x="5191" y="4072"/>
                  </a:moveTo>
                  <a:cubicBezTo>
                    <a:pt x="5285" y="4072"/>
                    <a:pt x="5372" y="4112"/>
                    <a:pt x="5419" y="4191"/>
                  </a:cubicBezTo>
                  <a:cubicBezTo>
                    <a:pt x="5577" y="4348"/>
                    <a:pt x="5577" y="4569"/>
                    <a:pt x="5419" y="4695"/>
                  </a:cubicBezTo>
                  <a:cubicBezTo>
                    <a:pt x="5072" y="5041"/>
                    <a:pt x="4600" y="5230"/>
                    <a:pt x="4127" y="5230"/>
                  </a:cubicBezTo>
                  <a:cubicBezTo>
                    <a:pt x="3655" y="5230"/>
                    <a:pt x="3151" y="5041"/>
                    <a:pt x="2836" y="4695"/>
                  </a:cubicBezTo>
                  <a:cubicBezTo>
                    <a:pt x="2678" y="4537"/>
                    <a:pt x="2678" y="4285"/>
                    <a:pt x="2836" y="4191"/>
                  </a:cubicBezTo>
                  <a:cubicBezTo>
                    <a:pt x="2914" y="4112"/>
                    <a:pt x="3009" y="4072"/>
                    <a:pt x="3099" y="4072"/>
                  </a:cubicBezTo>
                  <a:cubicBezTo>
                    <a:pt x="3190" y="4072"/>
                    <a:pt x="3277" y="4112"/>
                    <a:pt x="3340" y="4191"/>
                  </a:cubicBezTo>
                  <a:cubicBezTo>
                    <a:pt x="3560" y="4395"/>
                    <a:pt x="3844" y="4498"/>
                    <a:pt x="4127" y="4498"/>
                  </a:cubicBezTo>
                  <a:cubicBezTo>
                    <a:pt x="4411" y="4498"/>
                    <a:pt x="4694" y="4395"/>
                    <a:pt x="4915" y="4191"/>
                  </a:cubicBezTo>
                  <a:cubicBezTo>
                    <a:pt x="4994" y="4112"/>
                    <a:pt x="5096" y="4072"/>
                    <a:pt x="5191" y="4072"/>
                  </a:cubicBezTo>
                  <a:close/>
                  <a:moveTo>
                    <a:pt x="0" y="0"/>
                  </a:moveTo>
                  <a:lnTo>
                    <a:pt x="0" y="3340"/>
                  </a:lnTo>
                  <a:cubicBezTo>
                    <a:pt x="0" y="5577"/>
                    <a:pt x="1859" y="7499"/>
                    <a:pt x="4096" y="7499"/>
                  </a:cubicBezTo>
                  <a:cubicBezTo>
                    <a:pt x="6333" y="7499"/>
                    <a:pt x="8191" y="5640"/>
                    <a:pt x="8191" y="3340"/>
                  </a:cubicBezTo>
                  <a:lnTo>
                    <a:pt x="8191" y="0"/>
                  </a:lnTo>
                  <a:lnTo>
                    <a:pt x="8034" y="0"/>
                  </a:lnTo>
                  <a:cubicBezTo>
                    <a:pt x="7467" y="946"/>
                    <a:pt x="6490" y="1513"/>
                    <a:pt x="5419" y="1513"/>
                  </a:cubicBezTo>
                  <a:lnTo>
                    <a:pt x="2804" y="1513"/>
                  </a:lnTo>
                  <a:cubicBezTo>
                    <a:pt x="1701" y="1513"/>
                    <a:pt x="693" y="946"/>
                    <a:pt x="15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9" name="Google Shape;6819;p72"/>
            <p:cNvSpPr/>
            <p:nvPr/>
          </p:nvSpPr>
          <p:spPr>
            <a:xfrm>
              <a:off x="-54007125" y="3584850"/>
              <a:ext cx="278825" cy="74850"/>
            </a:xfrm>
            <a:custGeom>
              <a:avLst/>
              <a:gdLst/>
              <a:ahLst/>
              <a:cxnLst/>
              <a:rect l="l" t="t" r="r" b="b"/>
              <a:pathLst>
                <a:path w="11153" h="2994" extrusionOk="0">
                  <a:moveTo>
                    <a:pt x="5577" y="1"/>
                  </a:moveTo>
                  <a:cubicBezTo>
                    <a:pt x="2867" y="1"/>
                    <a:pt x="0" y="788"/>
                    <a:pt x="0" y="2238"/>
                  </a:cubicBezTo>
                  <a:cubicBezTo>
                    <a:pt x="0" y="2647"/>
                    <a:pt x="315" y="2994"/>
                    <a:pt x="725" y="2994"/>
                  </a:cubicBezTo>
                  <a:lnTo>
                    <a:pt x="10429" y="2994"/>
                  </a:lnTo>
                  <a:cubicBezTo>
                    <a:pt x="10838" y="2994"/>
                    <a:pt x="11153" y="2679"/>
                    <a:pt x="11153" y="2238"/>
                  </a:cubicBezTo>
                  <a:cubicBezTo>
                    <a:pt x="11153" y="788"/>
                    <a:pt x="8286" y="1"/>
                    <a:pt x="557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0" name="Google Shape;6820;p72"/>
            <p:cNvSpPr/>
            <p:nvPr/>
          </p:nvSpPr>
          <p:spPr>
            <a:xfrm>
              <a:off x="-54007925" y="3740025"/>
              <a:ext cx="18925" cy="64600"/>
            </a:xfrm>
            <a:custGeom>
              <a:avLst/>
              <a:gdLst/>
              <a:ahLst/>
              <a:cxnLst/>
              <a:rect l="l" t="t" r="r" b="b"/>
              <a:pathLst>
                <a:path w="757" h="2584" extrusionOk="0">
                  <a:moveTo>
                    <a:pt x="757" y="0"/>
                  </a:moveTo>
                  <a:cubicBezTo>
                    <a:pt x="316" y="252"/>
                    <a:pt x="1" y="725"/>
                    <a:pt x="1" y="1260"/>
                  </a:cubicBezTo>
                  <a:cubicBezTo>
                    <a:pt x="1" y="1827"/>
                    <a:pt x="316" y="2300"/>
                    <a:pt x="757" y="2584"/>
                  </a:cubicBezTo>
                  <a:lnTo>
                    <a:pt x="75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1" name="Google Shape;6821;p72"/>
            <p:cNvSpPr/>
            <p:nvPr/>
          </p:nvSpPr>
          <p:spPr>
            <a:xfrm>
              <a:off x="-53745625" y="3740025"/>
              <a:ext cx="18900" cy="64600"/>
            </a:xfrm>
            <a:custGeom>
              <a:avLst/>
              <a:gdLst/>
              <a:ahLst/>
              <a:cxnLst/>
              <a:rect l="l" t="t" r="r" b="b"/>
              <a:pathLst>
                <a:path w="756" h="2584" extrusionOk="0">
                  <a:moveTo>
                    <a:pt x="0" y="0"/>
                  </a:moveTo>
                  <a:lnTo>
                    <a:pt x="0" y="2584"/>
                  </a:lnTo>
                  <a:cubicBezTo>
                    <a:pt x="441" y="2300"/>
                    <a:pt x="756" y="1827"/>
                    <a:pt x="756" y="1260"/>
                  </a:cubicBezTo>
                  <a:cubicBezTo>
                    <a:pt x="693" y="725"/>
                    <a:pt x="441" y="252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22" name="Google Shape;6822;p72"/>
          <p:cNvGrpSpPr/>
          <p:nvPr/>
        </p:nvGrpSpPr>
        <p:grpSpPr>
          <a:xfrm>
            <a:off x="5768492" y="3820033"/>
            <a:ext cx="316434" cy="358914"/>
            <a:chOff x="-54007925" y="3975575"/>
            <a:chExt cx="281200" cy="318950"/>
          </a:xfrm>
        </p:grpSpPr>
        <p:sp>
          <p:nvSpPr>
            <p:cNvPr id="6823" name="Google Shape;6823;p72"/>
            <p:cNvSpPr/>
            <p:nvPr/>
          </p:nvSpPr>
          <p:spPr>
            <a:xfrm>
              <a:off x="-53988225" y="3975575"/>
              <a:ext cx="244175" cy="142825"/>
            </a:xfrm>
            <a:custGeom>
              <a:avLst/>
              <a:gdLst/>
              <a:ahLst/>
              <a:cxnLst/>
              <a:rect l="l" t="t" r="r" b="b"/>
              <a:pathLst>
                <a:path w="9767" h="5713" extrusionOk="0">
                  <a:moveTo>
                    <a:pt x="5161" y="1329"/>
                  </a:moveTo>
                  <a:cubicBezTo>
                    <a:pt x="5247" y="1329"/>
                    <a:pt x="5333" y="1337"/>
                    <a:pt x="5419" y="1353"/>
                  </a:cubicBezTo>
                  <a:cubicBezTo>
                    <a:pt x="5577" y="1384"/>
                    <a:pt x="5671" y="1416"/>
                    <a:pt x="5797" y="1479"/>
                  </a:cubicBezTo>
                  <a:cubicBezTo>
                    <a:pt x="6617" y="1857"/>
                    <a:pt x="7026" y="2960"/>
                    <a:pt x="6837" y="4220"/>
                  </a:cubicBezTo>
                  <a:cubicBezTo>
                    <a:pt x="6774" y="4409"/>
                    <a:pt x="6617" y="4535"/>
                    <a:pt x="6459" y="4535"/>
                  </a:cubicBezTo>
                  <a:lnTo>
                    <a:pt x="6396" y="4535"/>
                  </a:lnTo>
                  <a:cubicBezTo>
                    <a:pt x="6207" y="4503"/>
                    <a:pt x="6049" y="4283"/>
                    <a:pt x="6081" y="4094"/>
                  </a:cubicBezTo>
                  <a:cubicBezTo>
                    <a:pt x="6239" y="3117"/>
                    <a:pt x="5892" y="2172"/>
                    <a:pt x="5293" y="2046"/>
                  </a:cubicBezTo>
                  <a:cubicBezTo>
                    <a:pt x="5250" y="2037"/>
                    <a:pt x="5205" y="2032"/>
                    <a:pt x="5161" y="2032"/>
                  </a:cubicBezTo>
                  <a:cubicBezTo>
                    <a:pt x="4601" y="2032"/>
                    <a:pt x="4022" y="2752"/>
                    <a:pt x="3876" y="3716"/>
                  </a:cubicBezTo>
                  <a:cubicBezTo>
                    <a:pt x="3847" y="3888"/>
                    <a:pt x="3660" y="4035"/>
                    <a:pt x="3484" y="4035"/>
                  </a:cubicBezTo>
                  <a:cubicBezTo>
                    <a:pt x="3468" y="4035"/>
                    <a:pt x="3451" y="4033"/>
                    <a:pt x="3435" y="4031"/>
                  </a:cubicBezTo>
                  <a:cubicBezTo>
                    <a:pt x="3246" y="3968"/>
                    <a:pt x="3088" y="3779"/>
                    <a:pt x="3120" y="3590"/>
                  </a:cubicBezTo>
                  <a:cubicBezTo>
                    <a:pt x="3351" y="2261"/>
                    <a:pt x="4217" y="1329"/>
                    <a:pt x="5161" y="1329"/>
                  </a:cubicBezTo>
                  <a:close/>
                  <a:moveTo>
                    <a:pt x="6821" y="1"/>
                  </a:moveTo>
                  <a:cubicBezTo>
                    <a:pt x="6045" y="1"/>
                    <a:pt x="5381" y="480"/>
                    <a:pt x="5104" y="1227"/>
                  </a:cubicBezTo>
                  <a:lnTo>
                    <a:pt x="3939" y="1038"/>
                  </a:lnTo>
                  <a:cubicBezTo>
                    <a:pt x="3734" y="998"/>
                    <a:pt x="3530" y="979"/>
                    <a:pt x="3328" y="979"/>
                  </a:cubicBezTo>
                  <a:cubicBezTo>
                    <a:pt x="1759" y="979"/>
                    <a:pt x="343" y="2128"/>
                    <a:pt x="64" y="3747"/>
                  </a:cubicBezTo>
                  <a:cubicBezTo>
                    <a:pt x="1" y="3936"/>
                    <a:pt x="158" y="4125"/>
                    <a:pt x="379" y="4188"/>
                  </a:cubicBezTo>
                  <a:lnTo>
                    <a:pt x="9200" y="5700"/>
                  </a:lnTo>
                  <a:cubicBezTo>
                    <a:pt x="9225" y="5709"/>
                    <a:pt x="9251" y="5713"/>
                    <a:pt x="9276" y="5713"/>
                  </a:cubicBezTo>
                  <a:cubicBezTo>
                    <a:pt x="9437" y="5713"/>
                    <a:pt x="9582" y="5549"/>
                    <a:pt x="9610" y="5385"/>
                  </a:cubicBezTo>
                  <a:cubicBezTo>
                    <a:pt x="9767" y="4535"/>
                    <a:pt x="9578" y="3621"/>
                    <a:pt x="9074" y="2865"/>
                  </a:cubicBezTo>
                  <a:cubicBezTo>
                    <a:pt x="8570" y="2203"/>
                    <a:pt x="7782" y="1731"/>
                    <a:pt x="6900" y="1573"/>
                  </a:cubicBezTo>
                  <a:lnTo>
                    <a:pt x="5892" y="1384"/>
                  </a:lnTo>
                  <a:cubicBezTo>
                    <a:pt x="6090" y="1017"/>
                    <a:pt x="6465" y="776"/>
                    <a:pt x="6882" y="776"/>
                  </a:cubicBezTo>
                  <a:cubicBezTo>
                    <a:pt x="6929" y="776"/>
                    <a:pt x="6978" y="779"/>
                    <a:pt x="7026" y="786"/>
                  </a:cubicBezTo>
                  <a:cubicBezTo>
                    <a:pt x="7042" y="788"/>
                    <a:pt x="7059" y="790"/>
                    <a:pt x="7075" y="790"/>
                  </a:cubicBezTo>
                  <a:cubicBezTo>
                    <a:pt x="7247" y="790"/>
                    <a:pt x="7410" y="643"/>
                    <a:pt x="7467" y="471"/>
                  </a:cubicBezTo>
                  <a:cubicBezTo>
                    <a:pt x="7499" y="282"/>
                    <a:pt x="7341" y="93"/>
                    <a:pt x="7152" y="30"/>
                  </a:cubicBezTo>
                  <a:cubicBezTo>
                    <a:pt x="7040" y="10"/>
                    <a:pt x="6930" y="1"/>
                    <a:pt x="682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4" name="Google Shape;6824;p72"/>
            <p:cNvSpPr/>
            <p:nvPr/>
          </p:nvSpPr>
          <p:spPr>
            <a:xfrm>
              <a:off x="-53970100" y="4100750"/>
              <a:ext cx="204800" cy="193775"/>
            </a:xfrm>
            <a:custGeom>
              <a:avLst/>
              <a:gdLst/>
              <a:ahLst/>
              <a:cxnLst/>
              <a:rect l="l" t="t" r="r" b="b"/>
              <a:pathLst>
                <a:path w="8192" h="7751" extrusionOk="0">
                  <a:moveTo>
                    <a:pt x="2584" y="1796"/>
                  </a:moveTo>
                  <a:cubicBezTo>
                    <a:pt x="2804" y="1796"/>
                    <a:pt x="2962" y="1954"/>
                    <a:pt x="2962" y="2143"/>
                  </a:cubicBezTo>
                  <a:cubicBezTo>
                    <a:pt x="2962" y="2363"/>
                    <a:pt x="2804" y="2521"/>
                    <a:pt x="2584" y="2521"/>
                  </a:cubicBezTo>
                  <a:cubicBezTo>
                    <a:pt x="2395" y="2521"/>
                    <a:pt x="2237" y="2363"/>
                    <a:pt x="2237" y="2143"/>
                  </a:cubicBezTo>
                  <a:cubicBezTo>
                    <a:pt x="2237" y="1954"/>
                    <a:pt x="2395" y="1796"/>
                    <a:pt x="2584" y="1796"/>
                  </a:cubicBezTo>
                  <a:close/>
                  <a:moveTo>
                    <a:pt x="5577" y="1796"/>
                  </a:moveTo>
                  <a:cubicBezTo>
                    <a:pt x="5797" y="1796"/>
                    <a:pt x="5955" y="1954"/>
                    <a:pt x="5955" y="2143"/>
                  </a:cubicBezTo>
                  <a:cubicBezTo>
                    <a:pt x="5955" y="2363"/>
                    <a:pt x="5797" y="2521"/>
                    <a:pt x="5577" y="2521"/>
                  </a:cubicBezTo>
                  <a:cubicBezTo>
                    <a:pt x="5388" y="2521"/>
                    <a:pt x="5230" y="2363"/>
                    <a:pt x="5230" y="2143"/>
                  </a:cubicBezTo>
                  <a:cubicBezTo>
                    <a:pt x="5230" y="1954"/>
                    <a:pt x="5388" y="1796"/>
                    <a:pt x="5577" y="1796"/>
                  </a:cubicBezTo>
                  <a:close/>
                  <a:moveTo>
                    <a:pt x="5147" y="4324"/>
                  </a:moveTo>
                  <a:cubicBezTo>
                    <a:pt x="5238" y="4324"/>
                    <a:pt x="5324" y="4364"/>
                    <a:pt x="5388" y="4443"/>
                  </a:cubicBezTo>
                  <a:cubicBezTo>
                    <a:pt x="5545" y="4600"/>
                    <a:pt x="5545" y="4852"/>
                    <a:pt x="5388" y="4947"/>
                  </a:cubicBezTo>
                  <a:cubicBezTo>
                    <a:pt x="5041" y="5325"/>
                    <a:pt x="4568" y="5514"/>
                    <a:pt x="4096" y="5514"/>
                  </a:cubicBezTo>
                  <a:cubicBezTo>
                    <a:pt x="3623" y="5514"/>
                    <a:pt x="3119" y="5325"/>
                    <a:pt x="2804" y="4947"/>
                  </a:cubicBezTo>
                  <a:cubicBezTo>
                    <a:pt x="2647" y="4789"/>
                    <a:pt x="2647" y="4569"/>
                    <a:pt x="2804" y="4443"/>
                  </a:cubicBezTo>
                  <a:cubicBezTo>
                    <a:pt x="2883" y="4380"/>
                    <a:pt x="2977" y="4348"/>
                    <a:pt x="3068" y="4348"/>
                  </a:cubicBezTo>
                  <a:cubicBezTo>
                    <a:pt x="3159" y="4348"/>
                    <a:pt x="3245" y="4380"/>
                    <a:pt x="3308" y="4443"/>
                  </a:cubicBezTo>
                  <a:cubicBezTo>
                    <a:pt x="3529" y="4663"/>
                    <a:pt x="3812" y="4773"/>
                    <a:pt x="4096" y="4773"/>
                  </a:cubicBezTo>
                  <a:cubicBezTo>
                    <a:pt x="4379" y="4773"/>
                    <a:pt x="4663" y="4663"/>
                    <a:pt x="4883" y="4443"/>
                  </a:cubicBezTo>
                  <a:cubicBezTo>
                    <a:pt x="4962" y="4364"/>
                    <a:pt x="5057" y="4324"/>
                    <a:pt x="5147" y="4324"/>
                  </a:cubicBezTo>
                  <a:close/>
                  <a:moveTo>
                    <a:pt x="0" y="0"/>
                  </a:moveTo>
                  <a:lnTo>
                    <a:pt x="0" y="3655"/>
                  </a:lnTo>
                  <a:cubicBezTo>
                    <a:pt x="0" y="5892"/>
                    <a:pt x="1859" y="7751"/>
                    <a:pt x="4096" y="7751"/>
                  </a:cubicBezTo>
                  <a:cubicBezTo>
                    <a:pt x="6333" y="7751"/>
                    <a:pt x="8191" y="5892"/>
                    <a:pt x="8191" y="3655"/>
                  </a:cubicBezTo>
                  <a:lnTo>
                    <a:pt x="8191" y="14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5" name="Google Shape;6825;p72"/>
            <p:cNvSpPr/>
            <p:nvPr/>
          </p:nvSpPr>
          <p:spPr>
            <a:xfrm>
              <a:off x="-53745625" y="4132250"/>
              <a:ext cx="18900" cy="63825"/>
            </a:xfrm>
            <a:custGeom>
              <a:avLst/>
              <a:gdLst/>
              <a:ahLst/>
              <a:cxnLst/>
              <a:rect l="l" t="t" r="r" b="b"/>
              <a:pathLst>
                <a:path w="756" h="2553" extrusionOk="0">
                  <a:moveTo>
                    <a:pt x="0" y="1"/>
                  </a:moveTo>
                  <a:lnTo>
                    <a:pt x="0" y="2552"/>
                  </a:lnTo>
                  <a:cubicBezTo>
                    <a:pt x="441" y="2269"/>
                    <a:pt x="756" y="1796"/>
                    <a:pt x="756" y="1261"/>
                  </a:cubicBezTo>
                  <a:cubicBezTo>
                    <a:pt x="693" y="694"/>
                    <a:pt x="441" y="221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6" name="Google Shape;6826;p72"/>
            <p:cNvSpPr/>
            <p:nvPr/>
          </p:nvSpPr>
          <p:spPr>
            <a:xfrm>
              <a:off x="-54007925" y="4132250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757" y="1"/>
                  </a:moveTo>
                  <a:cubicBezTo>
                    <a:pt x="316" y="221"/>
                    <a:pt x="1" y="694"/>
                    <a:pt x="1" y="1261"/>
                  </a:cubicBezTo>
                  <a:cubicBezTo>
                    <a:pt x="1" y="1796"/>
                    <a:pt x="316" y="2269"/>
                    <a:pt x="757" y="2552"/>
                  </a:cubicBezTo>
                  <a:lnTo>
                    <a:pt x="75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27" name="Google Shape;6827;p72"/>
          <p:cNvGrpSpPr/>
          <p:nvPr/>
        </p:nvGrpSpPr>
        <p:grpSpPr>
          <a:xfrm>
            <a:off x="8003359" y="2904504"/>
            <a:ext cx="274770" cy="358492"/>
            <a:chOff x="-52005775" y="3208025"/>
            <a:chExt cx="244175" cy="318575"/>
          </a:xfrm>
        </p:grpSpPr>
        <p:sp>
          <p:nvSpPr>
            <p:cNvPr id="6828" name="Google Shape;6828;p72"/>
            <p:cNvSpPr/>
            <p:nvPr/>
          </p:nvSpPr>
          <p:spPr>
            <a:xfrm>
              <a:off x="-51800200" y="3469850"/>
              <a:ext cx="38600" cy="56750"/>
            </a:xfrm>
            <a:custGeom>
              <a:avLst/>
              <a:gdLst/>
              <a:ahLst/>
              <a:cxnLst/>
              <a:rect l="l" t="t" r="r" b="b"/>
              <a:pathLst>
                <a:path w="1544" h="2270" extrusionOk="0">
                  <a:moveTo>
                    <a:pt x="756" y="1"/>
                  </a:moveTo>
                  <a:cubicBezTo>
                    <a:pt x="347" y="1"/>
                    <a:pt x="0" y="348"/>
                    <a:pt x="0" y="726"/>
                  </a:cubicBezTo>
                  <a:cubicBezTo>
                    <a:pt x="0" y="852"/>
                    <a:pt x="32" y="915"/>
                    <a:pt x="63" y="1041"/>
                  </a:cubicBezTo>
                  <a:lnTo>
                    <a:pt x="630" y="2175"/>
                  </a:lnTo>
                  <a:cubicBezTo>
                    <a:pt x="662" y="2238"/>
                    <a:pt x="717" y="2269"/>
                    <a:pt x="776" y="2269"/>
                  </a:cubicBezTo>
                  <a:cubicBezTo>
                    <a:pt x="835" y="2269"/>
                    <a:pt x="898" y="2238"/>
                    <a:pt x="945" y="2175"/>
                  </a:cubicBezTo>
                  <a:lnTo>
                    <a:pt x="1449" y="1135"/>
                  </a:lnTo>
                  <a:cubicBezTo>
                    <a:pt x="1513" y="1009"/>
                    <a:pt x="1544" y="883"/>
                    <a:pt x="1544" y="789"/>
                  </a:cubicBezTo>
                  <a:cubicBezTo>
                    <a:pt x="1481" y="348"/>
                    <a:pt x="1166" y="1"/>
                    <a:pt x="75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9" name="Google Shape;6829;p72"/>
            <p:cNvSpPr/>
            <p:nvPr/>
          </p:nvSpPr>
          <p:spPr>
            <a:xfrm>
              <a:off x="-52005775" y="3208025"/>
              <a:ext cx="111875" cy="131900"/>
            </a:xfrm>
            <a:custGeom>
              <a:avLst/>
              <a:gdLst/>
              <a:ahLst/>
              <a:cxnLst/>
              <a:rect l="l" t="t" r="r" b="b"/>
              <a:pathLst>
                <a:path w="4475" h="5276" extrusionOk="0">
                  <a:moveTo>
                    <a:pt x="2915" y="1"/>
                  </a:moveTo>
                  <a:cubicBezTo>
                    <a:pt x="2816" y="1"/>
                    <a:pt x="2717" y="5"/>
                    <a:pt x="2615" y="14"/>
                  </a:cubicBezTo>
                  <a:cubicBezTo>
                    <a:pt x="1103" y="235"/>
                    <a:pt x="0" y="1590"/>
                    <a:pt x="0" y="3133"/>
                  </a:cubicBezTo>
                  <a:lnTo>
                    <a:pt x="0" y="4866"/>
                  </a:lnTo>
                  <a:cubicBezTo>
                    <a:pt x="32" y="5055"/>
                    <a:pt x="189" y="5276"/>
                    <a:pt x="379" y="5276"/>
                  </a:cubicBezTo>
                  <a:lnTo>
                    <a:pt x="1135" y="5276"/>
                  </a:lnTo>
                  <a:cubicBezTo>
                    <a:pt x="2993" y="5276"/>
                    <a:pt x="4474" y="3732"/>
                    <a:pt x="4474" y="1873"/>
                  </a:cubicBezTo>
                  <a:lnTo>
                    <a:pt x="4474" y="424"/>
                  </a:lnTo>
                  <a:cubicBezTo>
                    <a:pt x="4017" y="155"/>
                    <a:pt x="3490" y="1"/>
                    <a:pt x="291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0" name="Google Shape;6830;p72"/>
            <p:cNvSpPr/>
            <p:nvPr/>
          </p:nvSpPr>
          <p:spPr>
            <a:xfrm>
              <a:off x="-51800200" y="3385575"/>
              <a:ext cx="37025" cy="37850"/>
            </a:xfrm>
            <a:custGeom>
              <a:avLst/>
              <a:gdLst/>
              <a:ahLst/>
              <a:cxnLst/>
              <a:rect l="l" t="t" r="r" b="b"/>
              <a:pathLst>
                <a:path w="1481" h="1514" extrusionOk="0">
                  <a:moveTo>
                    <a:pt x="756" y="1"/>
                  </a:moveTo>
                  <a:cubicBezTo>
                    <a:pt x="347" y="1"/>
                    <a:pt x="0" y="348"/>
                    <a:pt x="0" y="757"/>
                  </a:cubicBezTo>
                  <a:cubicBezTo>
                    <a:pt x="0" y="1167"/>
                    <a:pt x="347" y="1513"/>
                    <a:pt x="756" y="1513"/>
                  </a:cubicBezTo>
                  <a:cubicBezTo>
                    <a:pt x="1166" y="1513"/>
                    <a:pt x="1481" y="1167"/>
                    <a:pt x="1481" y="757"/>
                  </a:cubicBezTo>
                  <a:cubicBezTo>
                    <a:pt x="1481" y="348"/>
                    <a:pt x="1166" y="1"/>
                    <a:pt x="75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1" name="Google Shape;6831;p72"/>
            <p:cNvSpPr/>
            <p:nvPr/>
          </p:nvSpPr>
          <p:spPr>
            <a:xfrm>
              <a:off x="-51800200" y="3348575"/>
              <a:ext cx="37025" cy="37025"/>
            </a:xfrm>
            <a:custGeom>
              <a:avLst/>
              <a:gdLst/>
              <a:ahLst/>
              <a:cxnLst/>
              <a:rect l="l" t="t" r="r" b="b"/>
              <a:pathLst>
                <a:path w="1481" h="1481" extrusionOk="0">
                  <a:moveTo>
                    <a:pt x="756" y="0"/>
                  </a:moveTo>
                  <a:cubicBezTo>
                    <a:pt x="347" y="0"/>
                    <a:pt x="0" y="315"/>
                    <a:pt x="0" y="756"/>
                  </a:cubicBezTo>
                  <a:cubicBezTo>
                    <a:pt x="0" y="1166"/>
                    <a:pt x="347" y="1481"/>
                    <a:pt x="756" y="1481"/>
                  </a:cubicBezTo>
                  <a:cubicBezTo>
                    <a:pt x="1166" y="1481"/>
                    <a:pt x="1481" y="1166"/>
                    <a:pt x="1481" y="756"/>
                  </a:cubicBezTo>
                  <a:cubicBezTo>
                    <a:pt x="1481" y="315"/>
                    <a:pt x="1166" y="0"/>
                    <a:pt x="75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2" name="Google Shape;6832;p72"/>
            <p:cNvSpPr/>
            <p:nvPr/>
          </p:nvSpPr>
          <p:spPr>
            <a:xfrm>
              <a:off x="-51800200" y="3423400"/>
              <a:ext cx="37025" cy="37025"/>
            </a:xfrm>
            <a:custGeom>
              <a:avLst/>
              <a:gdLst/>
              <a:ahLst/>
              <a:cxnLst/>
              <a:rect l="l" t="t" r="r" b="b"/>
              <a:pathLst>
                <a:path w="1481" h="1481" extrusionOk="0">
                  <a:moveTo>
                    <a:pt x="756" y="0"/>
                  </a:moveTo>
                  <a:cubicBezTo>
                    <a:pt x="347" y="0"/>
                    <a:pt x="0" y="315"/>
                    <a:pt x="0" y="725"/>
                  </a:cubicBezTo>
                  <a:cubicBezTo>
                    <a:pt x="0" y="1166"/>
                    <a:pt x="347" y="1481"/>
                    <a:pt x="756" y="1481"/>
                  </a:cubicBezTo>
                  <a:cubicBezTo>
                    <a:pt x="1166" y="1481"/>
                    <a:pt x="1481" y="1166"/>
                    <a:pt x="1481" y="725"/>
                  </a:cubicBezTo>
                  <a:cubicBezTo>
                    <a:pt x="1481" y="315"/>
                    <a:pt x="1166" y="0"/>
                    <a:pt x="75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3" name="Google Shape;6833;p72"/>
            <p:cNvSpPr/>
            <p:nvPr/>
          </p:nvSpPr>
          <p:spPr>
            <a:xfrm>
              <a:off x="-51875025" y="3208025"/>
              <a:ext cx="111850" cy="131125"/>
            </a:xfrm>
            <a:custGeom>
              <a:avLst/>
              <a:gdLst/>
              <a:ahLst/>
              <a:cxnLst/>
              <a:rect l="l" t="t" r="r" b="b"/>
              <a:pathLst>
                <a:path w="4474" h="5245" extrusionOk="0">
                  <a:moveTo>
                    <a:pt x="1560" y="1"/>
                  </a:moveTo>
                  <a:cubicBezTo>
                    <a:pt x="984" y="1"/>
                    <a:pt x="458" y="155"/>
                    <a:pt x="0" y="424"/>
                  </a:cubicBezTo>
                  <a:lnTo>
                    <a:pt x="0" y="1873"/>
                  </a:lnTo>
                  <a:cubicBezTo>
                    <a:pt x="0" y="3732"/>
                    <a:pt x="1481" y="5244"/>
                    <a:pt x="3340" y="5244"/>
                  </a:cubicBezTo>
                  <a:lnTo>
                    <a:pt x="4096" y="5244"/>
                  </a:lnTo>
                  <a:cubicBezTo>
                    <a:pt x="4285" y="5244"/>
                    <a:pt x="4442" y="5087"/>
                    <a:pt x="4442" y="4898"/>
                  </a:cubicBezTo>
                  <a:lnTo>
                    <a:pt x="4442" y="3165"/>
                  </a:lnTo>
                  <a:cubicBezTo>
                    <a:pt x="4474" y="1590"/>
                    <a:pt x="3371" y="235"/>
                    <a:pt x="1859" y="14"/>
                  </a:cubicBezTo>
                  <a:cubicBezTo>
                    <a:pt x="1758" y="5"/>
                    <a:pt x="1658" y="1"/>
                    <a:pt x="156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4" name="Google Shape;6834;p72"/>
            <p:cNvSpPr/>
            <p:nvPr/>
          </p:nvSpPr>
          <p:spPr>
            <a:xfrm>
              <a:off x="-52005000" y="3469850"/>
              <a:ext cx="38625" cy="56750"/>
            </a:xfrm>
            <a:custGeom>
              <a:avLst/>
              <a:gdLst/>
              <a:ahLst/>
              <a:cxnLst/>
              <a:rect l="l" t="t" r="r" b="b"/>
              <a:pathLst>
                <a:path w="1545" h="2270" extrusionOk="0">
                  <a:moveTo>
                    <a:pt x="757" y="1"/>
                  </a:moveTo>
                  <a:cubicBezTo>
                    <a:pt x="348" y="1"/>
                    <a:pt x="1" y="348"/>
                    <a:pt x="1" y="726"/>
                  </a:cubicBezTo>
                  <a:cubicBezTo>
                    <a:pt x="1" y="852"/>
                    <a:pt x="32" y="915"/>
                    <a:pt x="64" y="1041"/>
                  </a:cubicBezTo>
                  <a:lnTo>
                    <a:pt x="631" y="2175"/>
                  </a:lnTo>
                  <a:cubicBezTo>
                    <a:pt x="663" y="2238"/>
                    <a:pt x="718" y="2269"/>
                    <a:pt x="777" y="2269"/>
                  </a:cubicBezTo>
                  <a:cubicBezTo>
                    <a:pt x="836" y="2269"/>
                    <a:pt x="899" y="2238"/>
                    <a:pt x="946" y="2175"/>
                  </a:cubicBezTo>
                  <a:lnTo>
                    <a:pt x="1450" y="1135"/>
                  </a:lnTo>
                  <a:cubicBezTo>
                    <a:pt x="1482" y="1009"/>
                    <a:pt x="1545" y="883"/>
                    <a:pt x="1545" y="789"/>
                  </a:cubicBezTo>
                  <a:cubicBezTo>
                    <a:pt x="1482" y="348"/>
                    <a:pt x="1135" y="1"/>
                    <a:pt x="7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5" name="Google Shape;6835;p72"/>
            <p:cNvSpPr/>
            <p:nvPr/>
          </p:nvSpPr>
          <p:spPr>
            <a:xfrm>
              <a:off x="-52005000" y="3423400"/>
              <a:ext cx="37050" cy="37025"/>
            </a:xfrm>
            <a:custGeom>
              <a:avLst/>
              <a:gdLst/>
              <a:ahLst/>
              <a:cxnLst/>
              <a:rect l="l" t="t" r="r" b="b"/>
              <a:pathLst>
                <a:path w="1482" h="1481" extrusionOk="0">
                  <a:moveTo>
                    <a:pt x="757" y="0"/>
                  </a:moveTo>
                  <a:cubicBezTo>
                    <a:pt x="348" y="0"/>
                    <a:pt x="1" y="315"/>
                    <a:pt x="1" y="725"/>
                  </a:cubicBezTo>
                  <a:cubicBezTo>
                    <a:pt x="1" y="1166"/>
                    <a:pt x="348" y="1481"/>
                    <a:pt x="757" y="1481"/>
                  </a:cubicBezTo>
                  <a:cubicBezTo>
                    <a:pt x="1167" y="1481"/>
                    <a:pt x="1482" y="1166"/>
                    <a:pt x="1482" y="725"/>
                  </a:cubicBezTo>
                  <a:cubicBezTo>
                    <a:pt x="1482" y="315"/>
                    <a:pt x="1167" y="0"/>
                    <a:pt x="75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6" name="Google Shape;6836;p72"/>
            <p:cNvSpPr/>
            <p:nvPr/>
          </p:nvSpPr>
          <p:spPr>
            <a:xfrm>
              <a:off x="-52005000" y="3385575"/>
              <a:ext cx="37050" cy="37850"/>
            </a:xfrm>
            <a:custGeom>
              <a:avLst/>
              <a:gdLst/>
              <a:ahLst/>
              <a:cxnLst/>
              <a:rect l="l" t="t" r="r" b="b"/>
              <a:pathLst>
                <a:path w="1482" h="1514" extrusionOk="0">
                  <a:moveTo>
                    <a:pt x="757" y="1"/>
                  </a:moveTo>
                  <a:cubicBezTo>
                    <a:pt x="348" y="1"/>
                    <a:pt x="1" y="348"/>
                    <a:pt x="1" y="757"/>
                  </a:cubicBezTo>
                  <a:cubicBezTo>
                    <a:pt x="1" y="1167"/>
                    <a:pt x="348" y="1513"/>
                    <a:pt x="757" y="1513"/>
                  </a:cubicBezTo>
                  <a:cubicBezTo>
                    <a:pt x="1167" y="1513"/>
                    <a:pt x="1482" y="1167"/>
                    <a:pt x="1482" y="757"/>
                  </a:cubicBezTo>
                  <a:cubicBezTo>
                    <a:pt x="1482" y="348"/>
                    <a:pt x="1167" y="1"/>
                    <a:pt x="7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7" name="Google Shape;6837;p72"/>
            <p:cNvSpPr/>
            <p:nvPr/>
          </p:nvSpPr>
          <p:spPr>
            <a:xfrm>
              <a:off x="-51957725" y="3298150"/>
              <a:ext cx="148100" cy="209550"/>
            </a:xfrm>
            <a:custGeom>
              <a:avLst/>
              <a:gdLst/>
              <a:ahLst/>
              <a:cxnLst/>
              <a:rect l="l" t="t" r="r" b="b"/>
              <a:pathLst>
                <a:path w="5924" h="8382" extrusionOk="0">
                  <a:moveTo>
                    <a:pt x="1449" y="3151"/>
                  </a:moveTo>
                  <a:cubicBezTo>
                    <a:pt x="1639" y="3151"/>
                    <a:pt x="1796" y="3309"/>
                    <a:pt x="1796" y="3498"/>
                  </a:cubicBezTo>
                  <a:cubicBezTo>
                    <a:pt x="1796" y="3719"/>
                    <a:pt x="1639" y="3845"/>
                    <a:pt x="1449" y="3845"/>
                  </a:cubicBezTo>
                  <a:cubicBezTo>
                    <a:pt x="1260" y="3845"/>
                    <a:pt x="1103" y="3719"/>
                    <a:pt x="1103" y="3498"/>
                  </a:cubicBezTo>
                  <a:cubicBezTo>
                    <a:pt x="1103" y="3309"/>
                    <a:pt x="1260" y="3151"/>
                    <a:pt x="1449" y="3151"/>
                  </a:cubicBezTo>
                  <a:close/>
                  <a:moveTo>
                    <a:pt x="4442" y="3183"/>
                  </a:moveTo>
                  <a:cubicBezTo>
                    <a:pt x="4631" y="3183"/>
                    <a:pt x="4789" y="3340"/>
                    <a:pt x="4789" y="3561"/>
                  </a:cubicBezTo>
                  <a:cubicBezTo>
                    <a:pt x="4789" y="3719"/>
                    <a:pt x="4631" y="3908"/>
                    <a:pt x="4442" y="3908"/>
                  </a:cubicBezTo>
                  <a:cubicBezTo>
                    <a:pt x="4253" y="3908"/>
                    <a:pt x="4096" y="3750"/>
                    <a:pt x="4096" y="3561"/>
                  </a:cubicBezTo>
                  <a:cubicBezTo>
                    <a:pt x="4096" y="3340"/>
                    <a:pt x="4253" y="3183"/>
                    <a:pt x="4442" y="3183"/>
                  </a:cubicBezTo>
                  <a:close/>
                  <a:moveTo>
                    <a:pt x="3966" y="5680"/>
                  </a:moveTo>
                  <a:cubicBezTo>
                    <a:pt x="4064" y="5680"/>
                    <a:pt x="4159" y="5719"/>
                    <a:pt x="4222" y="5798"/>
                  </a:cubicBezTo>
                  <a:cubicBezTo>
                    <a:pt x="4411" y="5955"/>
                    <a:pt x="4411" y="6176"/>
                    <a:pt x="4253" y="6302"/>
                  </a:cubicBezTo>
                  <a:cubicBezTo>
                    <a:pt x="3907" y="6648"/>
                    <a:pt x="3434" y="6869"/>
                    <a:pt x="2899" y="6869"/>
                  </a:cubicBezTo>
                  <a:cubicBezTo>
                    <a:pt x="2395" y="6869"/>
                    <a:pt x="1922" y="6648"/>
                    <a:pt x="1607" y="6302"/>
                  </a:cubicBezTo>
                  <a:cubicBezTo>
                    <a:pt x="1449" y="6144"/>
                    <a:pt x="1449" y="5924"/>
                    <a:pt x="1607" y="5798"/>
                  </a:cubicBezTo>
                  <a:cubicBezTo>
                    <a:pt x="1686" y="5719"/>
                    <a:pt x="1788" y="5680"/>
                    <a:pt x="1883" y="5680"/>
                  </a:cubicBezTo>
                  <a:cubicBezTo>
                    <a:pt x="1977" y="5680"/>
                    <a:pt x="2064" y="5719"/>
                    <a:pt x="2111" y="5798"/>
                  </a:cubicBezTo>
                  <a:cubicBezTo>
                    <a:pt x="2332" y="6018"/>
                    <a:pt x="2623" y="6129"/>
                    <a:pt x="2911" y="6129"/>
                  </a:cubicBezTo>
                  <a:cubicBezTo>
                    <a:pt x="3198" y="6129"/>
                    <a:pt x="3482" y="6018"/>
                    <a:pt x="3686" y="5798"/>
                  </a:cubicBezTo>
                  <a:cubicBezTo>
                    <a:pt x="3765" y="5719"/>
                    <a:pt x="3868" y="5680"/>
                    <a:pt x="3966" y="5680"/>
                  </a:cubicBezTo>
                  <a:close/>
                  <a:moveTo>
                    <a:pt x="2993" y="1"/>
                  </a:moveTo>
                  <a:cubicBezTo>
                    <a:pt x="2489" y="1104"/>
                    <a:pt x="1513" y="1923"/>
                    <a:pt x="284" y="2238"/>
                  </a:cubicBezTo>
                  <a:cubicBezTo>
                    <a:pt x="347" y="2395"/>
                    <a:pt x="347" y="2553"/>
                    <a:pt x="347" y="2773"/>
                  </a:cubicBezTo>
                  <a:cubicBezTo>
                    <a:pt x="347" y="3025"/>
                    <a:pt x="284" y="3277"/>
                    <a:pt x="158" y="3498"/>
                  </a:cubicBezTo>
                  <a:cubicBezTo>
                    <a:pt x="284" y="3750"/>
                    <a:pt x="347" y="3971"/>
                    <a:pt x="347" y="4254"/>
                  </a:cubicBezTo>
                  <a:cubicBezTo>
                    <a:pt x="347" y="4538"/>
                    <a:pt x="284" y="4758"/>
                    <a:pt x="158" y="5010"/>
                  </a:cubicBezTo>
                  <a:cubicBezTo>
                    <a:pt x="284" y="5231"/>
                    <a:pt x="347" y="5483"/>
                    <a:pt x="347" y="5735"/>
                  </a:cubicBezTo>
                  <a:cubicBezTo>
                    <a:pt x="347" y="6113"/>
                    <a:pt x="252" y="6428"/>
                    <a:pt x="0" y="6680"/>
                  </a:cubicBezTo>
                  <a:cubicBezTo>
                    <a:pt x="158" y="6900"/>
                    <a:pt x="284" y="7121"/>
                    <a:pt x="315" y="7405"/>
                  </a:cubicBezTo>
                  <a:cubicBezTo>
                    <a:pt x="1040" y="8035"/>
                    <a:pt x="1985" y="8381"/>
                    <a:pt x="2962" y="8381"/>
                  </a:cubicBezTo>
                  <a:cubicBezTo>
                    <a:pt x="3938" y="8381"/>
                    <a:pt x="4852" y="8035"/>
                    <a:pt x="5608" y="7436"/>
                  </a:cubicBezTo>
                  <a:cubicBezTo>
                    <a:pt x="5640" y="7184"/>
                    <a:pt x="5766" y="6932"/>
                    <a:pt x="5923" y="6743"/>
                  </a:cubicBezTo>
                  <a:cubicBezTo>
                    <a:pt x="5671" y="6459"/>
                    <a:pt x="5545" y="6113"/>
                    <a:pt x="5545" y="5798"/>
                  </a:cubicBezTo>
                  <a:cubicBezTo>
                    <a:pt x="5545" y="5483"/>
                    <a:pt x="5640" y="5231"/>
                    <a:pt x="5797" y="5010"/>
                  </a:cubicBezTo>
                  <a:cubicBezTo>
                    <a:pt x="5671" y="4758"/>
                    <a:pt x="5577" y="4538"/>
                    <a:pt x="5577" y="4254"/>
                  </a:cubicBezTo>
                  <a:cubicBezTo>
                    <a:pt x="5577" y="3971"/>
                    <a:pt x="5671" y="3750"/>
                    <a:pt x="5797" y="3498"/>
                  </a:cubicBezTo>
                  <a:cubicBezTo>
                    <a:pt x="5671" y="3277"/>
                    <a:pt x="5577" y="3025"/>
                    <a:pt x="5577" y="2773"/>
                  </a:cubicBezTo>
                  <a:cubicBezTo>
                    <a:pt x="5577" y="2679"/>
                    <a:pt x="5577" y="2553"/>
                    <a:pt x="5640" y="2490"/>
                  </a:cubicBezTo>
                  <a:cubicBezTo>
                    <a:pt x="5640" y="2395"/>
                    <a:pt x="5671" y="2332"/>
                    <a:pt x="5703" y="2238"/>
                  </a:cubicBezTo>
                  <a:cubicBezTo>
                    <a:pt x="4474" y="1923"/>
                    <a:pt x="3497" y="1104"/>
                    <a:pt x="299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8" name="Google Shape;6838;p72"/>
            <p:cNvSpPr/>
            <p:nvPr/>
          </p:nvSpPr>
          <p:spPr>
            <a:xfrm>
              <a:off x="-52005000" y="3348575"/>
              <a:ext cx="37050" cy="37025"/>
            </a:xfrm>
            <a:custGeom>
              <a:avLst/>
              <a:gdLst/>
              <a:ahLst/>
              <a:cxnLst/>
              <a:rect l="l" t="t" r="r" b="b"/>
              <a:pathLst>
                <a:path w="1482" h="1481" extrusionOk="0">
                  <a:moveTo>
                    <a:pt x="757" y="0"/>
                  </a:moveTo>
                  <a:cubicBezTo>
                    <a:pt x="348" y="0"/>
                    <a:pt x="1" y="315"/>
                    <a:pt x="1" y="756"/>
                  </a:cubicBezTo>
                  <a:cubicBezTo>
                    <a:pt x="1" y="1166"/>
                    <a:pt x="348" y="1481"/>
                    <a:pt x="757" y="1481"/>
                  </a:cubicBezTo>
                  <a:cubicBezTo>
                    <a:pt x="1167" y="1481"/>
                    <a:pt x="1482" y="1166"/>
                    <a:pt x="1482" y="756"/>
                  </a:cubicBezTo>
                  <a:cubicBezTo>
                    <a:pt x="1482" y="315"/>
                    <a:pt x="1167" y="0"/>
                    <a:pt x="75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39" name="Google Shape;6839;p72"/>
          <p:cNvGrpSpPr/>
          <p:nvPr/>
        </p:nvGrpSpPr>
        <p:grpSpPr>
          <a:xfrm>
            <a:off x="5309825" y="1532546"/>
            <a:ext cx="358099" cy="358099"/>
            <a:chOff x="-57568775" y="3198925"/>
            <a:chExt cx="318225" cy="318225"/>
          </a:xfrm>
        </p:grpSpPr>
        <p:sp>
          <p:nvSpPr>
            <p:cNvPr id="6840" name="Google Shape;6840;p72"/>
            <p:cNvSpPr/>
            <p:nvPr/>
          </p:nvSpPr>
          <p:spPr>
            <a:xfrm>
              <a:off x="-57530950" y="3373775"/>
              <a:ext cx="18125" cy="64600"/>
            </a:xfrm>
            <a:custGeom>
              <a:avLst/>
              <a:gdLst/>
              <a:ahLst/>
              <a:cxnLst/>
              <a:rect l="l" t="t" r="r" b="b"/>
              <a:pathLst>
                <a:path w="725" h="2584" extrusionOk="0">
                  <a:moveTo>
                    <a:pt x="725" y="0"/>
                  </a:moveTo>
                  <a:cubicBezTo>
                    <a:pt x="315" y="284"/>
                    <a:pt x="0" y="725"/>
                    <a:pt x="0" y="1261"/>
                  </a:cubicBezTo>
                  <a:lnTo>
                    <a:pt x="0" y="1324"/>
                  </a:lnTo>
                  <a:cubicBezTo>
                    <a:pt x="0" y="1859"/>
                    <a:pt x="315" y="2332"/>
                    <a:pt x="725" y="2584"/>
                  </a:cubicBezTo>
                  <a:lnTo>
                    <a:pt x="725" y="1576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1" name="Google Shape;6841;p72"/>
            <p:cNvSpPr/>
            <p:nvPr/>
          </p:nvSpPr>
          <p:spPr>
            <a:xfrm>
              <a:off x="-57568775" y="3406850"/>
              <a:ext cx="99275" cy="110300"/>
            </a:xfrm>
            <a:custGeom>
              <a:avLst/>
              <a:gdLst/>
              <a:ahLst/>
              <a:cxnLst/>
              <a:rect l="l" t="t" r="r" b="b"/>
              <a:pathLst>
                <a:path w="3971" h="4412" extrusionOk="0">
                  <a:moveTo>
                    <a:pt x="757" y="1"/>
                  </a:moveTo>
                  <a:cubicBezTo>
                    <a:pt x="285" y="473"/>
                    <a:pt x="1" y="1103"/>
                    <a:pt x="1" y="1796"/>
                  </a:cubicBezTo>
                  <a:cubicBezTo>
                    <a:pt x="1" y="3246"/>
                    <a:pt x="1198" y="4411"/>
                    <a:pt x="2616" y="4411"/>
                  </a:cubicBezTo>
                  <a:cubicBezTo>
                    <a:pt x="3120" y="4411"/>
                    <a:pt x="3561" y="4254"/>
                    <a:pt x="3971" y="4002"/>
                  </a:cubicBezTo>
                  <a:cubicBezTo>
                    <a:pt x="3435" y="3561"/>
                    <a:pt x="2994" y="2962"/>
                    <a:pt x="2710" y="2363"/>
                  </a:cubicBezTo>
                  <a:lnTo>
                    <a:pt x="1891" y="1891"/>
                  </a:lnTo>
                  <a:cubicBezTo>
                    <a:pt x="1230" y="1481"/>
                    <a:pt x="789" y="788"/>
                    <a:pt x="7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2" name="Google Shape;6842;p72"/>
            <p:cNvSpPr/>
            <p:nvPr/>
          </p:nvSpPr>
          <p:spPr>
            <a:xfrm>
              <a:off x="-57494725" y="3254850"/>
              <a:ext cx="207175" cy="262300"/>
            </a:xfrm>
            <a:custGeom>
              <a:avLst/>
              <a:gdLst/>
              <a:ahLst/>
              <a:cxnLst/>
              <a:rect l="l" t="t" r="r" b="b"/>
              <a:pathLst>
                <a:path w="8287" h="10492" extrusionOk="0">
                  <a:moveTo>
                    <a:pt x="2647" y="5293"/>
                  </a:moveTo>
                  <a:cubicBezTo>
                    <a:pt x="2836" y="5293"/>
                    <a:pt x="2993" y="5451"/>
                    <a:pt x="2993" y="5640"/>
                  </a:cubicBezTo>
                  <a:cubicBezTo>
                    <a:pt x="2993" y="5829"/>
                    <a:pt x="2836" y="5986"/>
                    <a:pt x="2647" y="5986"/>
                  </a:cubicBezTo>
                  <a:cubicBezTo>
                    <a:pt x="2628" y="5989"/>
                    <a:pt x="2609" y="5990"/>
                    <a:pt x="2592" y="5990"/>
                  </a:cubicBezTo>
                  <a:cubicBezTo>
                    <a:pt x="2400" y="5990"/>
                    <a:pt x="2269" y="5841"/>
                    <a:pt x="2269" y="5640"/>
                  </a:cubicBezTo>
                  <a:cubicBezTo>
                    <a:pt x="2269" y="5451"/>
                    <a:pt x="2426" y="5293"/>
                    <a:pt x="2647" y="5293"/>
                  </a:cubicBezTo>
                  <a:close/>
                  <a:moveTo>
                    <a:pt x="5640" y="5324"/>
                  </a:moveTo>
                  <a:cubicBezTo>
                    <a:pt x="5829" y="5324"/>
                    <a:pt x="5986" y="5482"/>
                    <a:pt x="5986" y="5671"/>
                  </a:cubicBezTo>
                  <a:cubicBezTo>
                    <a:pt x="6018" y="5860"/>
                    <a:pt x="5860" y="6018"/>
                    <a:pt x="5640" y="6018"/>
                  </a:cubicBezTo>
                  <a:cubicBezTo>
                    <a:pt x="5419" y="6018"/>
                    <a:pt x="5262" y="5860"/>
                    <a:pt x="5262" y="5671"/>
                  </a:cubicBezTo>
                  <a:cubicBezTo>
                    <a:pt x="5262" y="5482"/>
                    <a:pt x="5419" y="5324"/>
                    <a:pt x="5640" y="5324"/>
                  </a:cubicBezTo>
                  <a:close/>
                  <a:moveTo>
                    <a:pt x="5191" y="7845"/>
                  </a:moveTo>
                  <a:cubicBezTo>
                    <a:pt x="5285" y="7845"/>
                    <a:pt x="5372" y="7876"/>
                    <a:pt x="5419" y="7939"/>
                  </a:cubicBezTo>
                  <a:cubicBezTo>
                    <a:pt x="5640" y="8065"/>
                    <a:pt x="5640" y="8317"/>
                    <a:pt x="5482" y="8475"/>
                  </a:cubicBezTo>
                  <a:cubicBezTo>
                    <a:pt x="5104" y="8822"/>
                    <a:pt x="4632" y="9011"/>
                    <a:pt x="4128" y="9011"/>
                  </a:cubicBezTo>
                  <a:cubicBezTo>
                    <a:pt x="3624" y="9011"/>
                    <a:pt x="3151" y="8822"/>
                    <a:pt x="2836" y="8475"/>
                  </a:cubicBezTo>
                  <a:cubicBezTo>
                    <a:pt x="2678" y="8317"/>
                    <a:pt x="2678" y="8065"/>
                    <a:pt x="2836" y="7939"/>
                  </a:cubicBezTo>
                  <a:cubicBezTo>
                    <a:pt x="2915" y="7876"/>
                    <a:pt x="3009" y="7845"/>
                    <a:pt x="3100" y="7845"/>
                  </a:cubicBezTo>
                  <a:cubicBezTo>
                    <a:pt x="3190" y="7845"/>
                    <a:pt x="3277" y="7876"/>
                    <a:pt x="3340" y="7939"/>
                  </a:cubicBezTo>
                  <a:cubicBezTo>
                    <a:pt x="3561" y="8160"/>
                    <a:pt x="3844" y="8270"/>
                    <a:pt x="4128" y="8270"/>
                  </a:cubicBezTo>
                  <a:cubicBezTo>
                    <a:pt x="4411" y="8270"/>
                    <a:pt x="4695" y="8160"/>
                    <a:pt x="4915" y="7939"/>
                  </a:cubicBezTo>
                  <a:cubicBezTo>
                    <a:pt x="4994" y="7876"/>
                    <a:pt x="5096" y="7845"/>
                    <a:pt x="5191" y="7845"/>
                  </a:cubicBezTo>
                  <a:close/>
                  <a:moveTo>
                    <a:pt x="1796" y="0"/>
                  </a:moveTo>
                  <a:cubicBezTo>
                    <a:pt x="1670" y="126"/>
                    <a:pt x="1135" y="504"/>
                    <a:pt x="1072" y="630"/>
                  </a:cubicBezTo>
                  <a:cubicBezTo>
                    <a:pt x="442" y="1260"/>
                    <a:pt x="0" y="2363"/>
                    <a:pt x="0" y="3403"/>
                  </a:cubicBezTo>
                  <a:lnTo>
                    <a:pt x="0" y="6396"/>
                  </a:lnTo>
                  <a:cubicBezTo>
                    <a:pt x="0" y="8632"/>
                    <a:pt x="1859" y="10491"/>
                    <a:pt x="4128" y="10491"/>
                  </a:cubicBezTo>
                  <a:cubicBezTo>
                    <a:pt x="6427" y="10491"/>
                    <a:pt x="8286" y="8632"/>
                    <a:pt x="8286" y="6396"/>
                  </a:cubicBezTo>
                  <a:lnTo>
                    <a:pt x="8286" y="4505"/>
                  </a:lnTo>
                  <a:cubicBezTo>
                    <a:pt x="8157" y="4513"/>
                    <a:pt x="8028" y="4517"/>
                    <a:pt x="7899" y="4517"/>
                  </a:cubicBezTo>
                  <a:cubicBezTo>
                    <a:pt x="6396" y="4517"/>
                    <a:pt x="4939" y="4009"/>
                    <a:pt x="3750" y="2993"/>
                  </a:cubicBezTo>
                  <a:cubicBezTo>
                    <a:pt x="2804" y="2206"/>
                    <a:pt x="2174" y="1103"/>
                    <a:pt x="17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3" name="Google Shape;6843;p72"/>
            <p:cNvSpPr/>
            <p:nvPr/>
          </p:nvSpPr>
          <p:spPr>
            <a:xfrm>
              <a:off x="-57269475" y="337297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1" y="1"/>
                  </a:moveTo>
                  <a:lnTo>
                    <a:pt x="1" y="2553"/>
                  </a:lnTo>
                  <a:cubicBezTo>
                    <a:pt x="442" y="2301"/>
                    <a:pt x="757" y="1828"/>
                    <a:pt x="757" y="1261"/>
                  </a:cubicBezTo>
                  <a:cubicBezTo>
                    <a:pt x="757" y="757"/>
                    <a:pt x="473" y="284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4" name="Google Shape;6844;p72"/>
            <p:cNvSpPr/>
            <p:nvPr/>
          </p:nvSpPr>
          <p:spPr>
            <a:xfrm>
              <a:off x="-57436450" y="3198925"/>
              <a:ext cx="185900" cy="154400"/>
            </a:xfrm>
            <a:custGeom>
              <a:avLst/>
              <a:gdLst/>
              <a:ahLst/>
              <a:cxnLst/>
              <a:rect l="l" t="t" r="r" b="b"/>
              <a:pathLst>
                <a:path w="7436" h="6176" extrusionOk="0">
                  <a:moveTo>
                    <a:pt x="1828" y="0"/>
                  </a:moveTo>
                  <a:cubicBezTo>
                    <a:pt x="1198" y="0"/>
                    <a:pt x="568" y="126"/>
                    <a:pt x="1" y="315"/>
                  </a:cubicBezTo>
                  <a:cubicBezTo>
                    <a:pt x="1" y="977"/>
                    <a:pt x="127" y="1639"/>
                    <a:pt x="316" y="2237"/>
                  </a:cubicBezTo>
                  <a:cubicBezTo>
                    <a:pt x="631" y="3151"/>
                    <a:pt x="1167" y="3970"/>
                    <a:pt x="1923" y="4600"/>
                  </a:cubicBezTo>
                  <a:cubicBezTo>
                    <a:pt x="2710" y="5262"/>
                    <a:pt x="3655" y="5734"/>
                    <a:pt x="4632" y="5892"/>
                  </a:cubicBezTo>
                  <a:cubicBezTo>
                    <a:pt x="5073" y="5976"/>
                    <a:pt x="5262" y="5976"/>
                    <a:pt x="5507" y="5976"/>
                  </a:cubicBezTo>
                  <a:lnTo>
                    <a:pt x="5507" y="5976"/>
                  </a:lnTo>
                  <a:cubicBezTo>
                    <a:pt x="5630" y="5976"/>
                    <a:pt x="5766" y="5976"/>
                    <a:pt x="5955" y="5986"/>
                  </a:cubicBezTo>
                  <a:lnTo>
                    <a:pt x="6680" y="5986"/>
                  </a:lnTo>
                  <a:cubicBezTo>
                    <a:pt x="6963" y="5986"/>
                    <a:pt x="7215" y="6049"/>
                    <a:pt x="7436" y="6175"/>
                  </a:cubicBezTo>
                  <a:lnTo>
                    <a:pt x="7436" y="5671"/>
                  </a:lnTo>
                  <a:lnTo>
                    <a:pt x="7436" y="5640"/>
                  </a:lnTo>
                  <a:cubicBezTo>
                    <a:pt x="7436" y="2552"/>
                    <a:pt x="4916" y="0"/>
                    <a:pt x="182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5" name="Google Shape;6845;p72"/>
            <p:cNvSpPr/>
            <p:nvPr/>
          </p:nvSpPr>
          <p:spPr>
            <a:xfrm>
              <a:off x="-57532525" y="3215450"/>
              <a:ext cx="77975" cy="148900"/>
            </a:xfrm>
            <a:custGeom>
              <a:avLst/>
              <a:gdLst/>
              <a:ahLst/>
              <a:cxnLst/>
              <a:rect l="l" t="t" r="r" b="b"/>
              <a:pathLst>
                <a:path w="3119" h="5956" extrusionOk="0">
                  <a:moveTo>
                    <a:pt x="3056" y="1"/>
                  </a:moveTo>
                  <a:cubicBezTo>
                    <a:pt x="1260" y="946"/>
                    <a:pt x="0" y="2836"/>
                    <a:pt x="0" y="5010"/>
                  </a:cubicBezTo>
                  <a:lnTo>
                    <a:pt x="0" y="5199"/>
                  </a:lnTo>
                  <a:lnTo>
                    <a:pt x="0" y="5955"/>
                  </a:lnTo>
                  <a:lnTo>
                    <a:pt x="63" y="5955"/>
                  </a:lnTo>
                  <a:cubicBezTo>
                    <a:pt x="158" y="5829"/>
                    <a:pt x="284" y="5766"/>
                    <a:pt x="410" y="5672"/>
                  </a:cubicBezTo>
                  <a:lnTo>
                    <a:pt x="788" y="5451"/>
                  </a:lnTo>
                  <a:lnTo>
                    <a:pt x="788" y="4601"/>
                  </a:lnTo>
                  <a:cubicBezTo>
                    <a:pt x="914" y="3088"/>
                    <a:pt x="1828" y="1576"/>
                    <a:pt x="3119" y="789"/>
                  </a:cubicBezTo>
                  <a:cubicBezTo>
                    <a:pt x="3088" y="505"/>
                    <a:pt x="3056" y="253"/>
                    <a:pt x="305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46" name="Google Shape;6846;p72"/>
          <p:cNvGrpSpPr/>
          <p:nvPr/>
        </p:nvGrpSpPr>
        <p:grpSpPr>
          <a:xfrm>
            <a:off x="5331543" y="1987846"/>
            <a:ext cx="314662" cy="358099"/>
            <a:chOff x="-57549075" y="3590375"/>
            <a:chExt cx="279625" cy="318225"/>
          </a:xfrm>
        </p:grpSpPr>
        <p:sp>
          <p:nvSpPr>
            <p:cNvPr id="6847" name="Google Shape;6847;p72"/>
            <p:cNvSpPr/>
            <p:nvPr/>
          </p:nvSpPr>
          <p:spPr>
            <a:xfrm>
              <a:off x="-57493150" y="3777825"/>
              <a:ext cx="167000" cy="74850"/>
            </a:xfrm>
            <a:custGeom>
              <a:avLst/>
              <a:gdLst/>
              <a:ahLst/>
              <a:cxnLst/>
              <a:rect l="l" t="t" r="r" b="b"/>
              <a:pathLst>
                <a:path w="6680" h="2994" extrusionOk="0">
                  <a:moveTo>
                    <a:pt x="4376" y="670"/>
                  </a:moveTo>
                  <a:cubicBezTo>
                    <a:pt x="4474" y="670"/>
                    <a:pt x="4569" y="709"/>
                    <a:pt x="4632" y="788"/>
                  </a:cubicBezTo>
                  <a:cubicBezTo>
                    <a:pt x="4789" y="946"/>
                    <a:pt x="4789" y="1166"/>
                    <a:pt x="4632" y="1292"/>
                  </a:cubicBezTo>
                  <a:cubicBezTo>
                    <a:pt x="4285" y="1639"/>
                    <a:pt x="3781" y="1859"/>
                    <a:pt x="3308" y="1859"/>
                  </a:cubicBezTo>
                  <a:cubicBezTo>
                    <a:pt x="2836" y="1859"/>
                    <a:pt x="2332" y="1639"/>
                    <a:pt x="2017" y="1292"/>
                  </a:cubicBezTo>
                  <a:cubicBezTo>
                    <a:pt x="1859" y="1166"/>
                    <a:pt x="1859" y="946"/>
                    <a:pt x="2017" y="788"/>
                  </a:cubicBezTo>
                  <a:cubicBezTo>
                    <a:pt x="2096" y="709"/>
                    <a:pt x="2198" y="670"/>
                    <a:pt x="2292" y="670"/>
                  </a:cubicBezTo>
                  <a:cubicBezTo>
                    <a:pt x="2387" y="670"/>
                    <a:pt x="2474" y="709"/>
                    <a:pt x="2521" y="788"/>
                  </a:cubicBezTo>
                  <a:cubicBezTo>
                    <a:pt x="2741" y="1009"/>
                    <a:pt x="3033" y="1119"/>
                    <a:pt x="3320" y="1119"/>
                  </a:cubicBezTo>
                  <a:cubicBezTo>
                    <a:pt x="3608" y="1119"/>
                    <a:pt x="3891" y="1009"/>
                    <a:pt x="4096" y="788"/>
                  </a:cubicBezTo>
                  <a:cubicBezTo>
                    <a:pt x="4175" y="709"/>
                    <a:pt x="4277" y="670"/>
                    <a:pt x="4376" y="670"/>
                  </a:cubicBezTo>
                  <a:close/>
                  <a:moveTo>
                    <a:pt x="0" y="0"/>
                  </a:moveTo>
                  <a:cubicBezTo>
                    <a:pt x="221" y="1702"/>
                    <a:pt x="1639" y="2993"/>
                    <a:pt x="3371" y="2993"/>
                  </a:cubicBezTo>
                  <a:cubicBezTo>
                    <a:pt x="5104" y="2993"/>
                    <a:pt x="6522" y="1702"/>
                    <a:pt x="668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8" name="Google Shape;6848;p72"/>
            <p:cNvSpPr/>
            <p:nvPr/>
          </p:nvSpPr>
          <p:spPr>
            <a:xfrm>
              <a:off x="-57478975" y="3647075"/>
              <a:ext cx="139425" cy="37050"/>
            </a:xfrm>
            <a:custGeom>
              <a:avLst/>
              <a:gdLst/>
              <a:ahLst/>
              <a:cxnLst/>
              <a:rect l="l" t="t" r="r" b="b"/>
              <a:pathLst>
                <a:path w="5577" h="1482" extrusionOk="0">
                  <a:moveTo>
                    <a:pt x="2804" y="1"/>
                  </a:moveTo>
                  <a:cubicBezTo>
                    <a:pt x="1639" y="1"/>
                    <a:pt x="599" y="568"/>
                    <a:pt x="1" y="1481"/>
                  </a:cubicBezTo>
                  <a:lnTo>
                    <a:pt x="5577" y="1481"/>
                  </a:lnTo>
                  <a:cubicBezTo>
                    <a:pt x="4947" y="568"/>
                    <a:pt x="3939" y="1"/>
                    <a:pt x="280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9" name="Google Shape;6849;p72"/>
            <p:cNvSpPr/>
            <p:nvPr/>
          </p:nvSpPr>
          <p:spPr>
            <a:xfrm>
              <a:off x="-57493950" y="3703775"/>
              <a:ext cx="168575" cy="55175"/>
            </a:xfrm>
            <a:custGeom>
              <a:avLst/>
              <a:gdLst/>
              <a:ahLst/>
              <a:cxnLst/>
              <a:rect l="l" t="t" r="r" b="b"/>
              <a:pathLst>
                <a:path w="6743" h="2207" extrusionOk="0">
                  <a:moveTo>
                    <a:pt x="1891" y="726"/>
                  </a:moveTo>
                  <a:cubicBezTo>
                    <a:pt x="2080" y="726"/>
                    <a:pt x="2238" y="883"/>
                    <a:pt x="2238" y="1072"/>
                  </a:cubicBezTo>
                  <a:cubicBezTo>
                    <a:pt x="2238" y="1261"/>
                    <a:pt x="2080" y="1419"/>
                    <a:pt x="1891" y="1419"/>
                  </a:cubicBezTo>
                  <a:cubicBezTo>
                    <a:pt x="1702" y="1419"/>
                    <a:pt x="1545" y="1261"/>
                    <a:pt x="1545" y="1072"/>
                  </a:cubicBezTo>
                  <a:cubicBezTo>
                    <a:pt x="1513" y="883"/>
                    <a:pt x="1671" y="726"/>
                    <a:pt x="1891" y="726"/>
                  </a:cubicBezTo>
                  <a:close/>
                  <a:moveTo>
                    <a:pt x="4853" y="726"/>
                  </a:moveTo>
                  <a:cubicBezTo>
                    <a:pt x="5042" y="726"/>
                    <a:pt x="5199" y="883"/>
                    <a:pt x="5199" y="1072"/>
                  </a:cubicBezTo>
                  <a:cubicBezTo>
                    <a:pt x="5199" y="1261"/>
                    <a:pt x="5042" y="1419"/>
                    <a:pt x="4853" y="1419"/>
                  </a:cubicBezTo>
                  <a:cubicBezTo>
                    <a:pt x="4664" y="1419"/>
                    <a:pt x="4506" y="1261"/>
                    <a:pt x="4506" y="1072"/>
                  </a:cubicBezTo>
                  <a:cubicBezTo>
                    <a:pt x="4506" y="883"/>
                    <a:pt x="4664" y="726"/>
                    <a:pt x="4853" y="726"/>
                  </a:cubicBezTo>
                  <a:close/>
                  <a:moveTo>
                    <a:pt x="253" y="1"/>
                  </a:moveTo>
                  <a:cubicBezTo>
                    <a:pt x="95" y="316"/>
                    <a:pt x="1" y="726"/>
                    <a:pt x="1" y="1104"/>
                  </a:cubicBezTo>
                  <a:lnTo>
                    <a:pt x="1" y="2206"/>
                  </a:lnTo>
                  <a:lnTo>
                    <a:pt x="6743" y="2206"/>
                  </a:lnTo>
                  <a:lnTo>
                    <a:pt x="6743" y="1104"/>
                  </a:lnTo>
                  <a:cubicBezTo>
                    <a:pt x="6743" y="726"/>
                    <a:pt x="6680" y="347"/>
                    <a:pt x="655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0" name="Google Shape;6850;p72"/>
            <p:cNvSpPr/>
            <p:nvPr/>
          </p:nvSpPr>
          <p:spPr>
            <a:xfrm>
              <a:off x="-57549075" y="3590375"/>
              <a:ext cx="279625" cy="318225"/>
            </a:xfrm>
            <a:custGeom>
              <a:avLst/>
              <a:gdLst/>
              <a:ahLst/>
              <a:cxnLst/>
              <a:rect l="l" t="t" r="r" b="b"/>
              <a:pathLst>
                <a:path w="11185" h="12729" extrusionOk="0">
                  <a:moveTo>
                    <a:pt x="5608" y="1544"/>
                  </a:moveTo>
                  <a:cubicBezTo>
                    <a:pt x="7877" y="1544"/>
                    <a:pt x="9704" y="3403"/>
                    <a:pt x="9704" y="5640"/>
                  </a:cubicBezTo>
                  <a:lnTo>
                    <a:pt x="9704" y="7152"/>
                  </a:lnTo>
                  <a:cubicBezTo>
                    <a:pt x="9704" y="9389"/>
                    <a:pt x="7845" y="11247"/>
                    <a:pt x="5608" y="11247"/>
                  </a:cubicBezTo>
                  <a:cubicBezTo>
                    <a:pt x="3372" y="11247"/>
                    <a:pt x="1513" y="9389"/>
                    <a:pt x="1513" y="7152"/>
                  </a:cubicBezTo>
                  <a:lnTo>
                    <a:pt x="1513" y="5640"/>
                  </a:lnTo>
                  <a:cubicBezTo>
                    <a:pt x="1513" y="3403"/>
                    <a:pt x="3309" y="1544"/>
                    <a:pt x="5608" y="1544"/>
                  </a:cubicBezTo>
                  <a:close/>
                  <a:moveTo>
                    <a:pt x="5608" y="0"/>
                  </a:moveTo>
                  <a:cubicBezTo>
                    <a:pt x="2521" y="0"/>
                    <a:pt x="1" y="2521"/>
                    <a:pt x="1" y="5640"/>
                  </a:cubicBezTo>
                  <a:lnTo>
                    <a:pt x="1" y="12382"/>
                  </a:lnTo>
                  <a:cubicBezTo>
                    <a:pt x="1" y="12571"/>
                    <a:pt x="158" y="12728"/>
                    <a:pt x="347" y="12728"/>
                  </a:cubicBezTo>
                  <a:lnTo>
                    <a:pt x="10807" y="12728"/>
                  </a:lnTo>
                  <a:cubicBezTo>
                    <a:pt x="10996" y="12728"/>
                    <a:pt x="11153" y="12571"/>
                    <a:pt x="11153" y="12382"/>
                  </a:cubicBezTo>
                  <a:lnTo>
                    <a:pt x="11153" y="5640"/>
                  </a:lnTo>
                  <a:cubicBezTo>
                    <a:pt x="11185" y="2521"/>
                    <a:pt x="8664" y="0"/>
                    <a:pt x="560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51" name="Google Shape;6851;p72"/>
          <p:cNvGrpSpPr/>
          <p:nvPr/>
        </p:nvGrpSpPr>
        <p:grpSpPr>
          <a:xfrm>
            <a:off x="5323740" y="2429217"/>
            <a:ext cx="359871" cy="359871"/>
            <a:chOff x="-57570350" y="3982600"/>
            <a:chExt cx="319800" cy="319800"/>
          </a:xfrm>
        </p:grpSpPr>
        <p:sp>
          <p:nvSpPr>
            <p:cNvPr id="6852" name="Google Shape;6852;p72"/>
            <p:cNvSpPr/>
            <p:nvPr/>
          </p:nvSpPr>
          <p:spPr>
            <a:xfrm>
              <a:off x="-57570350" y="4033000"/>
              <a:ext cx="319800" cy="269400"/>
            </a:xfrm>
            <a:custGeom>
              <a:avLst/>
              <a:gdLst/>
              <a:ahLst/>
              <a:cxnLst/>
              <a:rect l="l" t="t" r="r" b="b"/>
              <a:pathLst>
                <a:path w="12792" h="10776" extrusionOk="0">
                  <a:moveTo>
                    <a:pt x="9452" y="4002"/>
                  </a:moveTo>
                  <a:cubicBezTo>
                    <a:pt x="10083" y="4002"/>
                    <a:pt x="10555" y="4506"/>
                    <a:pt x="10555" y="5105"/>
                  </a:cubicBezTo>
                  <a:lnTo>
                    <a:pt x="10555" y="5861"/>
                  </a:lnTo>
                  <a:cubicBezTo>
                    <a:pt x="10555" y="6459"/>
                    <a:pt x="10020" y="6963"/>
                    <a:pt x="9389" y="6963"/>
                  </a:cubicBezTo>
                  <a:lnTo>
                    <a:pt x="8665" y="6963"/>
                  </a:lnTo>
                  <a:cubicBezTo>
                    <a:pt x="7751" y="6963"/>
                    <a:pt x="6995" y="6333"/>
                    <a:pt x="6838" y="5451"/>
                  </a:cubicBezTo>
                  <a:lnTo>
                    <a:pt x="6018" y="5451"/>
                  </a:lnTo>
                  <a:cubicBezTo>
                    <a:pt x="5861" y="6333"/>
                    <a:pt x="5105" y="6963"/>
                    <a:pt x="4191" y="6963"/>
                  </a:cubicBezTo>
                  <a:lnTo>
                    <a:pt x="3467" y="6963"/>
                  </a:lnTo>
                  <a:cubicBezTo>
                    <a:pt x="2836" y="6963"/>
                    <a:pt x="2364" y="6459"/>
                    <a:pt x="2364" y="5861"/>
                  </a:cubicBezTo>
                  <a:lnTo>
                    <a:pt x="2364" y="5105"/>
                  </a:lnTo>
                  <a:cubicBezTo>
                    <a:pt x="2364" y="4475"/>
                    <a:pt x="2868" y="4002"/>
                    <a:pt x="3467" y="4002"/>
                  </a:cubicBezTo>
                  <a:lnTo>
                    <a:pt x="4947" y="4002"/>
                  </a:lnTo>
                  <a:cubicBezTo>
                    <a:pt x="5420" y="4002"/>
                    <a:pt x="5861" y="4317"/>
                    <a:pt x="6018" y="4758"/>
                  </a:cubicBezTo>
                  <a:lnTo>
                    <a:pt x="6869" y="4758"/>
                  </a:lnTo>
                  <a:cubicBezTo>
                    <a:pt x="7027" y="4317"/>
                    <a:pt x="7436" y="4002"/>
                    <a:pt x="7940" y="4002"/>
                  </a:cubicBezTo>
                  <a:close/>
                  <a:moveTo>
                    <a:pt x="1135" y="6365"/>
                  </a:moveTo>
                  <a:cubicBezTo>
                    <a:pt x="1419" y="6711"/>
                    <a:pt x="1860" y="6963"/>
                    <a:pt x="2364" y="6963"/>
                  </a:cubicBezTo>
                  <a:cubicBezTo>
                    <a:pt x="2301" y="7342"/>
                    <a:pt x="1954" y="7720"/>
                    <a:pt x="1576" y="7720"/>
                  </a:cubicBezTo>
                  <a:cubicBezTo>
                    <a:pt x="1167" y="7720"/>
                    <a:pt x="820" y="7342"/>
                    <a:pt x="820" y="6963"/>
                  </a:cubicBezTo>
                  <a:cubicBezTo>
                    <a:pt x="820" y="6711"/>
                    <a:pt x="946" y="6491"/>
                    <a:pt x="1135" y="6365"/>
                  </a:cubicBezTo>
                  <a:close/>
                  <a:moveTo>
                    <a:pt x="11784" y="6365"/>
                  </a:moveTo>
                  <a:cubicBezTo>
                    <a:pt x="11973" y="6491"/>
                    <a:pt x="12099" y="6711"/>
                    <a:pt x="12099" y="6963"/>
                  </a:cubicBezTo>
                  <a:cubicBezTo>
                    <a:pt x="12099" y="7342"/>
                    <a:pt x="11721" y="7720"/>
                    <a:pt x="11343" y="7720"/>
                  </a:cubicBezTo>
                  <a:cubicBezTo>
                    <a:pt x="10933" y="7720"/>
                    <a:pt x="10555" y="7342"/>
                    <a:pt x="10555" y="6963"/>
                  </a:cubicBezTo>
                  <a:cubicBezTo>
                    <a:pt x="11028" y="6963"/>
                    <a:pt x="11500" y="6711"/>
                    <a:pt x="11784" y="6365"/>
                  </a:cubicBezTo>
                  <a:close/>
                  <a:moveTo>
                    <a:pt x="7432" y="7286"/>
                  </a:moveTo>
                  <a:cubicBezTo>
                    <a:pt x="7531" y="7286"/>
                    <a:pt x="7625" y="7326"/>
                    <a:pt x="7688" y="7405"/>
                  </a:cubicBezTo>
                  <a:cubicBezTo>
                    <a:pt x="7909" y="7499"/>
                    <a:pt x="7909" y="7751"/>
                    <a:pt x="7751" y="7909"/>
                  </a:cubicBezTo>
                  <a:cubicBezTo>
                    <a:pt x="7405" y="8255"/>
                    <a:pt x="6932" y="8444"/>
                    <a:pt x="6396" y="8444"/>
                  </a:cubicBezTo>
                  <a:cubicBezTo>
                    <a:pt x="5892" y="8444"/>
                    <a:pt x="5420" y="8255"/>
                    <a:pt x="5073" y="7909"/>
                  </a:cubicBezTo>
                  <a:cubicBezTo>
                    <a:pt x="4916" y="7751"/>
                    <a:pt x="4916" y="7499"/>
                    <a:pt x="5073" y="7405"/>
                  </a:cubicBezTo>
                  <a:cubicBezTo>
                    <a:pt x="5152" y="7326"/>
                    <a:pt x="5254" y="7286"/>
                    <a:pt x="5349" y="7286"/>
                  </a:cubicBezTo>
                  <a:cubicBezTo>
                    <a:pt x="5443" y="7286"/>
                    <a:pt x="5530" y="7326"/>
                    <a:pt x="5577" y="7405"/>
                  </a:cubicBezTo>
                  <a:cubicBezTo>
                    <a:pt x="5798" y="7609"/>
                    <a:pt x="6081" y="7712"/>
                    <a:pt x="6365" y="7712"/>
                  </a:cubicBezTo>
                  <a:cubicBezTo>
                    <a:pt x="6649" y="7712"/>
                    <a:pt x="6932" y="7609"/>
                    <a:pt x="7153" y="7405"/>
                  </a:cubicBezTo>
                  <a:cubicBezTo>
                    <a:pt x="7231" y="7326"/>
                    <a:pt x="7334" y="7286"/>
                    <a:pt x="7432" y="7286"/>
                  </a:cubicBezTo>
                  <a:close/>
                  <a:moveTo>
                    <a:pt x="8287" y="1"/>
                  </a:moveTo>
                  <a:lnTo>
                    <a:pt x="8350" y="158"/>
                  </a:lnTo>
                  <a:cubicBezTo>
                    <a:pt x="8476" y="726"/>
                    <a:pt x="8287" y="1324"/>
                    <a:pt x="7940" y="1797"/>
                  </a:cubicBezTo>
                  <a:cubicBezTo>
                    <a:pt x="7562" y="2269"/>
                    <a:pt x="6995" y="2521"/>
                    <a:pt x="6428" y="2521"/>
                  </a:cubicBezTo>
                  <a:cubicBezTo>
                    <a:pt x="5829" y="2521"/>
                    <a:pt x="5262" y="2238"/>
                    <a:pt x="4884" y="1797"/>
                  </a:cubicBezTo>
                  <a:cubicBezTo>
                    <a:pt x="4475" y="1324"/>
                    <a:pt x="4380" y="726"/>
                    <a:pt x="4475" y="190"/>
                  </a:cubicBezTo>
                  <a:lnTo>
                    <a:pt x="4538" y="32"/>
                  </a:lnTo>
                  <a:lnTo>
                    <a:pt x="4538" y="32"/>
                  </a:lnTo>
                  <a:cubicBezTo>
                    <a:pt x="3183" y="726"/>
                    <a:pt x="2332" y="2112"/>
                    <a:pt x="2332" y="3655"/>
                  </a:cubicBezTo>
                  <a:lnTo>
                    <a:pt x="2332" y="4002"/>
                  </a:lnTo>
                  <a:cubicBezTo>
                    <a:pt x="1482" y="4002"/>
                    <a:pt x="789" y="4664"/>
                    <a:pt x="789" y="5514"/>
                  </a:cubicBezTo>
                  <a:lnTo>
                    <a:pt x="789" y="5703"/>
                  </a:lnTo>
                  <a:cubicBezTo>
                    <a:pt x="316" y="5987"/>
                    <a:pt x="32" y="6428"/>
                    <a:pt x="32" y="6995"/>
                  </a:cubicBezTo>
                  <a:cubicBezTo>
                    <a:pt x="32" y="7405"/>
                    <a:pt x="190" y="7751"/>
                    <a:pt x="442" y="7972"/>
                  </a:cubicBezTo>
                  <a:lnTo>
                    <a:pt x="64" y="8696"/>
                  </a:lnTo>
                  <a:cubicBezTo>
                    <a:pt x="1" y="8885"/>
                    <a:pt x="64" y="9074"/>
                    <a:pt x="222" y="9200"/>
                  </a:cubicBezTo>
                  <a:cubicBezTo>
                    <a:pt x="282" y="9226"/>
                    <a:pt x="341" y="9238"/>
                    <a:pt x="396" y="9238"/>
                  </a:cubicBezTo>
                  <a:cubicBezTo>
                    <a:pt x="541" y="9238"/>
                    <a:pt x="666" y="9157"/>
                    <a:pt x="757" y="9043"/>
                  </a:cubicBezTo>
                  <a:lnTo>
                    <a:pt x="1072" y="8413"/>
                  </a:lnTo>
                  <a:cubicBezTo>
                    <a:pt x="1230" y="8444"/>
                    <a:pt x="1387" y="8507"/>
                    <a:pt x="1545" y="8507"/>
                  </a:cubicBezTo>
                  <a:cubicBezTo>
                    <a:pt x="1923" y="8507"/>
                    <a:pt x="2332" y="8350"/>
                    <a:pt x="2553" y="8098"/>
                  </a:cubicBezTo>
                  <a:cubicBezTo>
                    <a:pt x="3151" y="9641"/>
                    <a:pt x="4632" y="10776"/>
                    <a:pt x="6365" y="10776"/>
                  </a:cubicBezTo>
                  <a:cubicBezTo>
                    <a:pt x="8098" y="10776"/>
                    <a:pt x="9610" y="9641"/>
                    <a:pt x="10209" y="8098"/>
                  </a:cubicBezTo>
                  <a:cubicBezTo>
                    <a:pt x="10461" y="8381"/>
                    <a:pt x="10839" y="8507"/>
                    <a:pt x="11217" y="8507"/>
                  </a:cubicBezTo>
                  <a:cubicBezTo>
                    <a:pt x="11374" y="8507"/>
                    <a:pt x="11532" y="8444"/>
                    <a:pt x="11689" y="8413"/>
                  </a:cubicBezTo>
                  <a:lnTo>
                    <a:pt x="12004" y="9043"/>
                  </a:lnTo>
                  <a:cubicBezTo>
                    <a:pt x="12069" y="9173"/>
                    <a:pt x="12193" y="9258"/>
                    <a:pt x="12326" y="9258"/>
                  </a:cubicBezTo>
                  <a:cubicBezTo>
                    <a:pt x="12387" y="9258"/>
                    <a:pt x="12449" y="9240"/>
                    <a:pt x="12508" y="9200"/>
                  </a:cubicBezTo>
                  <a:cubicBezTo>
                    <a:pt x="12729" y="9137"/>
                    <a:pt x="12792" y="8885"/>
                    <a:pt x="12666" y="8696"/>
                  </a:cubicBezTo>
                  <a:lnTo>
                    <a:pt x="12382" y="7940"/>
                  </a:lnTo>
                  <a:cubicBezTo>
                    <a:pt x="12634" y="7657"/>
                    <a:pt x="12792" y="7310"/>
                    <a:pt x="12792" y="6963"/>
                  </a:cubicBezTo>
                  <a:cubicBezTo>
                    <a:pt x="12792" y="6396"/>
                    <a:pt x="12477" y="5924"/>
                    <a:pt x="12036" y="5672"/>
                  </a:cubicBezTo>
                  <a:lnTo>
                    <a:pt x="12036" y="5451"/>
                  </a:lnTo>
                  <a:cubicBezTo>
                    <a:pt x="12036" y="4632"/>
                    <a:pt x="11343" y="3971"/>
                    <a:pt x="10524" y="3971"/>
                  </a:cubicBezTo>
                  <a:lnTo>
                    <a:pt x="10524" y="3624"/>
                  </a:lnTo>
                  <a:cubicBezTo>
                    <a:pt x="10524" y="2080"/>
                    <a:pt x="9641" y="694"/>
                    <a:pt x="828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3" name="Google Shape;6853;p72"/>
            <p:cNvSpPr/>
            <p:nvPr/>
          </p:nvSpPr>
          <p:spPr>
            <a:xfrm>
              <a:off x="-57493150" y="4151150"/>
              <a:ext cx="55150" cy="36250"/>
            </a:xfrm>
            <a:custGeom>
              <a:avLst/>
              <a:gdLst/>
              <a:ahLst/>
              <a:cxnLst/>
              <a:rect l="l" t="t" r="r" b="b"/>
              <a:pathLst>
                <a:path w="2206" h="1450" extrusionOk="0">
                  <a:moveTo>
                    <a:pt x="379" y="1"/>
                  </a:moveTo>
                  <a:cubicBezTo>
                    <a:pt x="158" y="1"/>
                    <a:pt x="0" y="127"/>
                    <a:pt x="0" y="347"/>
                  </a:cubicBezTo>
                  <a:lnTo>
                    <a:pt x="0" y="1072"/>
                  </a:lnTo>
                  <a:cubicBezTo>
                    <a:pt x="0" y="1292"/>
                    <a:pt x="158" y="1450"/>
                    <a:pt x="379" y="1450"/>
                  </a:cubicBezTo>
                  <a:lnTo>
                    <a:pt x="1103" y="1450"/>
                  </a:lnTo>
                  <a:cubicBezTo>
                    <a:pt x="1733" y="1450"/>
                    <a:pt x="2206" y="914"/>
                    <a:pt x="2206" y="347"/>
                  </a:cubicBezTo>
                  <a:cubicBezTo>
                    <a:pt x="2206" y="158"/>
                    <a:pt x="2048" y="1"/>
                    <a:pt x="185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4" name="Google Shape;6854;p72"/>
            <p:cNvSpPr/>
            <p:nvPr/>
          </p:nvSpPr>
          <p:spPr>
            <a:xfrm>
              <a:off x="-57381300" y="4151150"/>
              <a:ext cx="55925" cy="36250"/>
            </a:xfrm>
            <a:custGeom>
              <a:avLst/>
              <a:gdLst/>
              <a:ahLst/>
              <a:cxnLst/>
              <a:rect l="l" t="t" r="r" b="b"/>
              <a:pathLst>
                <a:path w="2237" h="1450" extrusionOk="0">
                  <a:moveTo>
                    <a:pt x="347" y="1"/>
                  </a:moveTo>
                  <a:cubicBezTo>
                    <a:pt x="158" y="1"/>
                    <a:pt x="0" y="127"/>
                    <a:pt x="0" y="347"/>
                  </a:cubicBezTo>
                  <a:cubicBezTo>
                    <a:pt x="0" y="977"/>
                    <a:pt x="504" y="1450"/>
                    <a:pt x="1103" y="1450"/>
                  </a:cubicBezTo>
                  <a:lnTo>
                    <a:pt x="1827" y="1450"/>
                  </a:lnTo>
                  <a:cubicBezTo>
                    <a:pt x="2048" y="1450"/>
                    <a:pt x="2206" y="1292"/>
                    <a:pt x="2206" y="1103"/>
                  </a:cubicBezTo>
                  <a:lnTo>
                    <a:pt x="2206" y="347"/>
                  </a:lnTo>
                  <a:cubicBezTo>
                    <a:pt x="2237" y="158"/>
                    <a:pt x="2079" y="1"/>
                    <a:pt x="182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5" name="Google Shape;6855;p72"/>
            <p:cNvSpPr/>
            <p:nvPr/>
          </p:nvSpPr>
          <p:spPr>
            <a:xfrm>
              <a:off x="-57442750" y="3982600"/>
              <a:ext cx="65400" cy="93750"/>
            </a:xfrm>
            <a:custGeom>
              <a:avLst/>
              <a:gdLst/>
              <a:ahLst/>
              <a:cxnLst/>
              <a:rect l="l" t="t" r="r" b="b"/>
              <a:pathLst>
                <a:path w="2616" h="3750" extrusionOk="0">
                  <a:moveTo>
                    <a:pt x="1292" y="1"/>
                  </a:moveTo>
                  <a:cubicBezTo>
                    <a:pt x="883" y="1"/>
                    <a:pt x="473" y="316"/>
                    <a:pt x="410" y="757"/>
                  </a:cubicBezTo>
                  <a:lnTo>
                    <a:pt x="95" y="2269"/>
                  </a:lnTo>
                  <a:cubicBezTo>
                    <a:pt x="1" y="2616"/>
                    <a:pt x="127" y="3025"/>
                    <a:pt x="316" y="3309"/>
                  </a:cubicBezTo>
                  <a:cubicBezTo>
                    <a:pt x="599" y="3529"/>
                    <a:pt x="946" y="3750"/>
                    <a:pt x="1355" y="3750"/>
                  </a:cubicBezTo>
                  <a:cubicBezTo>
                    <a:pt x="1702" y="3750"/>
                    <a:pt x="2049" y="3592"/>
                    <a:pt x="2301" y="3309"/>
                  </a:cubicBezTo>
                  <a:cubicBezTo>
                    <a:pt x="2521" y="3025"/>
                    <a:pt x="2616" y="2647"/>
                    <a:pt x="2521" y="2269"/>
                  </a:cubicBezTo>
                  <a:lnTo>
                    <a:pt x="2206" y="757"/>
                  </a:lnTo>
                  <a:cubicBezTo>
                    <a:pt x="2143" y="316"/>
                    <a:pt x="1734" y="1"/>
                    <a:pt x="129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56" name="Google Shape;6856;p72"/>
          <p:cNvGrpSpPr/>
          <p:nvPr/>
        </p:nvGrpSpPr>
        <p:grpSpPr>
          <a:xfrm>
            <a:off x="7538779" y="1531646"/>
            <a:ext cx="314662" cy="358999"/>
            <a:chOff x="-55576850" y="3198125"/>
            <a:chExt cx="279625" cy="319025"/>
          </a:xfrm>
        </p:grpSpPr>
        <p:sp>
          <p:nvSpPr>
            <p:cNvPr id="6857" name="Google Shape;6857;p72"/>
            <p:cNvSpPr/>
            <p:nvPr/>
          </p:nvSpPr>
          <p:spPr>
            <a:xfrm>
              <a:off x="-55576850" y="3335975"/>
              <a:ext cx="18900" cy="63825"/>
            </a:xfrm>
            <a:custGeom>
              <a:avLst/>
              <a:gdLst/>
              <a:ahLst/>
              <a:cxnLst/>
              <a:rect l="l" t="t" r="r" b="b"/>
              <a:pathLst>
                <a:path w="756" h="2553" extrusionOk="0">
                  <a:moveTo>
                    <a:pt x="756" y="0"/>
                  </a:moveTo>
                  <a:cubicBezTo>
                    <a:pt x="315" y="221"/>
                    <a:pt x="0" y="693"/>
                    <a:pt x="0" y="1260"/>
                  </a:cubicBezTo>
                  <a:cubicBezTo>
                    <a:pt x="0" y="1796"/>
                    <a:pt x="315" y="2269"/>
                    <a:pt x="756" y="2552"/>
                  </a:cubicBezTo>
                  <a:lnTo>
                    <a:pt x="75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8" name="Google Shape;6858;p72"/>
            <p:cNvSpPr/>
            <p:nvPr/>
          </p:nvSpPr>
          <p:spPr>
            <a:xfrm>
              <a:off x="-55539850" y="3198125"/>
              <a:ext cx="206375" cy="99275"/>
            </a:xfrm>
            <a:custGeom>
              <a:avLst/>
              <a:gdLst/>
              <a:ahLst/>
              <a:cxnLst/>
              <a:rect l="l" t="t" r="r" b="b"/>
              <a:pathLst>
                <a:path w="8255" h="3971" extrusionOk="0">
                  <a:moveTo>
                    <a:pt x="2616" y="1"/>
                  </a:moveTo>
                  <a:cubicBezTo>
                    <a:pt x="2348" y="1"/>
                    <a:pt x="2080" y="95"/>
                    <a:pt x="1860" y="284"/>
                  </a:cubicBezTo>
                  <a:cubicBezTo>
                    <a:pt x="1671" y="95"/>
                    <a:pt x="1387" y="32"/>
                    <a:pt x="1103" y="32"/>
                  </a:cubicBezTo>
                  <a:cubicBezTo>
                    <a:pt x="473" y="32"/>
                    <a:pt x="1" y="536"/>
                    <a:pt x="1" y="1135"/>
                  </a:cubicBezTo>
                  <a:lnTo>
                    <a:pt x="1" y="3970"/>
                  </a:lnTo>
                  <a:lnTo>
                    <a:pt x="1639" y="2364"/>
                  </a:lnTo>
                  <a:cubicBezTo>
                    <a:pt x="1715" y="2287"/>
                    <a:pt x="1815" y="2246"/>
                    <a:pt x="1916" y="2246"/>
                  </a:cubicBezTo>
                  <a:cubicBezTo>
                    <a:pt x="1982" y="2246"/>
                    <a:pt x="2049" y="2263"/>
                    <a:pt x="2112" y="2301"/>
                  </a:cubicBezTo>
                  <a:cubicBezTo>
                    <a:pt x="2726" y="2726"/>
                    <a:pt x="3435" y="2939"/>
                    <a:pt x="4144" y="2939"/>
                  </a:cubicBezTo>
                  <a:cubicBezTo>
                    <a:pt x="4853" y="2939"/>
                    <a:pt x="5561" y="2726"/>
                    <a:pt x="6176" y="2301"/>
                  </a:cubicBezTo>
                  <a:cubicBezTo>
                    <a:pt x="6225" y="2263"/>
                    <a:pt x="6290" y="2246"/>
                    <a:pt x="6355" y="2246"/>
                  </a:cubicBezTo>
                  <a:cubicBezTo>
                    <a:pt x="6456" y="2246"/>
                    <a:pt x="6560" y="2287"/>
                    <a:pt x="6617" y="2364"/>
                  </a:cubicBezTo>
                  <a:lnTo>
                    <a:pt x="8255" y="3970"/>
                  </a:lnTo>
                  <a:lnTo>
                    <a:pt x="8255" y="1135"/>
                  </a:lnTo>
                  <a:cubicBezTo>
                    <a:pt x="8192" y="536"/>
                    <a:pt x="7719" y="32"/>
                    <a:pt x="7089" y="32"/>
                  </a:cubicBezTo>
                  <a:cubicBezTo>
                    <a:pt x="6837" y="32"/>
                    <a:pt x="6554" y="158"/>
                    <a:pt x="6365" y="284"/>
                  </a:cubicBezTo>
                  <a:cubicBezTo>
                    <a:pt x="6144" y="95"/>
                    <a:pt x="5876" y="1"/>
                    <a:pt x="5609" y="1"/>
                  </a:cubicBezTo>
                  <a:cubicBezTo>
                    <a:pt x="5341" y="1"/>
                    <a:pt x="5073" y="95"/>
                    <a:pt x="4853" y="284"/>
                  </a:cubicBezTo>
                  <a:cubicBezTo>
                    <a:pt x="4632" y="95"/>
                    <a:pt x="4372" y="1"/>
                    <a:pt x="4112" y="1"/>
                  </a:cubicBezTo>
                  <a:cubicBezTo>
                    <a:pt x="3852" y="1"/>
                    <a:pt x="3592" y="95"/>
                    <a:pt x="3372" y="284"/>
                  </a:cubicBezTo>
                  <a:cubicBezTo>
                    <a:pt x="3151" y="95"/>
                    <a:pt x="2883" y="1"/>
                    <a:pt x="261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9" name="Google Shape;6859;p72"/>
            <p:cNvSpPr/>
            <p:nvPr/>
          </p:nvSpPr>
          <p:spPr>
            <a:xfrm>
              <a:off x="-55539850" y="3275325"/>
              <a:ext cx="204800" cy="241825"/>
            </a:xfrm>
            <a:custGeom>
              <a:avLst/>
              <a:gdLst/>
              <a:ahLst/>
              <a:cxnLst/>
              <a:rect l="l" t="t" r="r" b="b"/>
              <a:pathLst>
                <a:path w="8192" h="9673" extrusionOk="0">
                  <a:moveTo>
                    <a:pt x="2616" y="2962"/>
                  </a:moveTo>
                  <a:cubicBezTo>
                    <a:pt x="2805" y="2962"/>
                    <a:pt x="2962" y="3119"/>
                    <a:pt x="2962" y="3308"/>
                  </a:cubicBezTo>
                  <a:cubicBezTo>
                    <a:pt x="2962" y="3529"/>
                    <a:pt x="2805" y="3686"/>
                    <a:pt x="2616" y="3686"/>
                  </a:cubicBezTo>
                  <a:cubicBezTo>
                    <a:pt x="2427" y="3686"/>
                    <a:pt x="2269" y="3560"/>
                    <a:pt x="2269" y="3308"/>
                  </a:cubicBezTo>
                  <a:cubicBezTo>
                    <a:pt x="2269" y="3119"/>
                    <a:pt x="2427" y="2962"/>
                    <a:pt x="2616" y="2962"/>
                  </a:cubicBezTo>
                  <a:close/>
                  <a:moveTo>
                    <a:pt x="5609" y="2993"/>
                  </a:moveTo>
                  <a:cubicBezTo>
                    <a:pt x="5798" y="2993"/>
                    <a:pt x="5955" y="3151"/>
                    <a:pt x="5955" y="3371"/>
                  </a:cubicBezTo>
                  <a:cubicBezTo>
                    <a:pt x="5987" y="3560"/>
                    <a:pt x="5798" y="3718"/>
                    <a:pt x="5609" y="3718"/>
                  </a:cubicBezTo>
                  <a:cubicBezTo>
                    <a:pt x="5420" y="3718"/>
                    <a:pt x="5262" y="3560"/>
                    <a:pt x="5262" y="3371"/>
                  </a:cubicBezTo>
                  <a:cubicBezTo>
                    <a:pt x="5262" y="3151"/>
                    <a:pt x="5420" y="2993"/>
                    <a:pt x="5609" y="2993"/>
                  </a:cubicBezTo>
                  <a:close/>
                  <a:moveTo>
                    <a:pt x="5164" y="6278"/>
                  </a:moveTo>
                  <a:cubicBezTo>
                    <a:pt x="5262" y="6278"/>
                    <a:pt x="5357" y="6317"/>
                    <a:pt x="5420" y="6396"/>
                  </a:cubicBezTo>
                  <a:cubicBezTo>
                    <a:pt x="5577" y="6522"/>
                    <a:pt x="5577" y="6742"/>
                    <a:pt x="5451" y="6900"/>
                  </a:cubicBezTo>
                  <a:cubicBezTo>
                    <a:pt x="5105" y="7246"/>
                    <a:pt x="4632" y="7435"/>
                    <a:pt x="4096" y="7435"/>
                  </a:cubicBezTo>
                  <a:cubicBezTo>
                    <a:pt x="3592" y="7435"/>
                    <a:pt x="3120" y="7246"/>
                    <a:pt x="2805" y="6900"/>
                  </a:cubicBezTo>
                  <a:cubicBezTo>
                    <a:pt x="2647" y="6742"/>
                    <a:pt x="2647" y="6522"/>
                    <a:pt x="2805" y="6396"/>
                  </a:cubicBezTo>
                  <a:cubicBezTo>
                    <a:pt x="2883" y="6317"/>
                    <a:pt x="2986" y="6278"/>
                    <a:pt x="3080" y="6278"/>
                  </a:cubicBezTo>
                  <a:cubicBezTo>
                    <a:pt x="3175" y="6278"/>
                    <a:pt x="3262" y="6317"/>
                    <a:pt x="3309" y="6396"/>
                  </a:cubicBezTo>
                  <a:cubicBezTo>
                    <a:pt x="3529" y="6616"/>
                    <a:pt x="3821" y="6727"/>
                    <a:pt x="4108" y="6727"/>
                  </a:cubicBezTo>
                  <a:cubicBezTo>
                    <a:pt x="4396" y="6727"/>
                    <a:pt x="4679" y="6616"/>
                    <a:pt x="4884" y="6396"/>
                  </a:cubicBezTo>
                  <a:cubicBezTo>
                    <a:pt x="4963" y="6317"/>
                    <a:pt x="5065" y="6278"/>
                    <a:pt x="5164" y="6278"/>
                  </a:cubicBezTo>
                  <a:close/>
                  <a:moveTo>
                    <a:pt x="1954" y="0"/>
                  </a:moveTo>
                  <a:lnTo>
                    <a:pt x="1" y="1954"/>
                  </a:lnTo>
                  <a:lnTo>
                    <a:pt x="1" y="5577"/>
                  </a:lnTo>
                  <a:cubicBezTo>
                    <a:pt x="1" y="7813"/>
                    <a:pt x="1860" y="9672"/>
                    <a:pt x="4096" y="9672"/>
                  </a:cubicBezTo>
                  <a:cubicBezTo>
                    <a:pt x="6365" y="9672"/>
                    <a:pt x="8192" y="7813"/>
                    <a:pt x="8192" y="5577"/>
                  </a:cubicBezTo>
                  <a:lnTo>
                    <a:pt x="8192" y="1954"/>
                  </a:lnTo>
                  <a:lnTo>
                    <a:pt x="6270" y="0"/>
                  </a:lnTo>
                  <a:cubicBezTo>
                    <a:pt x="5609" y="394"/>
                    <a:pt x="4860" y="591"/>
                    <a:pt x="4112" y="591"/>
                  </a:cubicBezTo>
                  <a:cubicBezTo>
                    <a:pt x="3364" y="591"/>
                    <a:pt x="2616" y="394"/>
                    <a:pt x="195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0" name="Google Shape;6860;p72"/>
            <p:cNvSpPr/>
            <p:nvPr/>
          </p:nvSpPr>
          <p:spPr>
            <a:xfrm>
              <a:off x="-55316150" y="333597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0" y="0"/>
                  </a:moveTo>
                  <a:lnTo>
                    <a:pt x="0" y="2552"/>
                  </a:lnTo>
                  <a:cubicBezTo>
                    <a:pt x="441" y="2269"/>
                    <a:pt x="756" y="1796"/>
                    <a:pt x="756" y="1260"/>
                  </a:cubicBezTo>
                  <a:cubicBezTo>
                    <a:pt x="756" y="693"/>
                    <a:pt x="473" y="221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61" name="Google Shape;6861;p72"/>
          <p:cNvGrpSpPr/>
          <p:nvPr/>
        </p:nvGrpSpPr>
        <p:grpSpPr>
          <a:xfrm>
            <a:off x="7516174" y="1987621"/>
            <a:ext cx="359871" cy="358324"/>
            <a:chOff x="-55596550" y="3590175"/>
            <a:chExt cx="319800" cy="318425"/>
          </a:xfrm>
        </p:grpSpPr>
        <p:sp>
          <p:nvSpPr>
            <p:cNvPr id="6862" name="Google Shape;6862;p72"/>
            <p:cNvSpPr/>
            <p:nvPr/>
          </p:nvSpPr>
          <p:spPr>
            <a:xfrm>
              <a:off x="-55596550" y="3590175"/>
              <a:ext cx="319800" cy="112850"/>
            </a:xfrm>
            <a:custGeom>
              <a:avLst/>
              <a:gdLst/>
              <a:ahLst/>
              <a:cxnLst/>
              <a:rect l="l" t="t" r="r" b="b"/>
              <a:pathLst>
                <a:path w="12792" h="4514" extrusionOk="0">
                  <a:moveTo>
                    <a:pt x="6380" y="0"/>
                  </a:moveTo>
                  <a:cubicBezTo>
                    <a:pt x="6309" y="0"/>
                    <a:pt x="6238" y="24"/>
                    <a:pt x="6175" y="71"/>
                  </a:cubicBezTo>
                  <a:lnTo>
                    <a:pt x="189" y="3789"/>
                  </a:lnTo>
                  <a:cubicBezTo>
                    <a:pt x="32" y="3883"/>
                    <a:pt x="0" y="4072"/>
                    <a:pt x="32" y="4230"/>
                  </a:cubicBezTo>
                  <a:cubicBezTo>
                    <a:pt x="95" y="4387"/>
                    <a:pt x="221" y="4513"/>
                    <a:pt x="378" y="4513"/>
                  </a:cubicBezTo>
                  <a:lnTo>
                    <a:pt x="12350" y="4513"/>
                  </a:lnTo>
                  <a:cubicBezTo>
                    <a:pt x="12508" y="4513"/>
                    <a:pt x="12665" y="4387"/>
                    <a:pt x="12728" y="4230"/>
                  </a:cubicBezTo>
                  <a:cubicBezTo>
                    <a:pt x="12791" y="4072"/>
                    <a:pt x="12728" y="3883"/>
                    <a:pt x="12571" y="3789"/>
                  </a:cubicBezTo>
                  <a:lnTo>
                    <a:pt x="6585" y="71"/>
                  </a:lnTo>
                  <a:cubicBezTo>
                    <a:pt x="6522" y="24"/>
                    <a:pt x="6451" y="0"/>
                    <a:pt x="638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3" name="Google Shape;6863;p72"/>
            <p:cNvSpPr/>
            <p:nvPr/>
          </p:nvSpPr>
          <p:spPr>
            <a:xfrm>
              <a:off x="-55539850" y="3721900"/>
              <a:ext cx="204800" cy="186700"/>
            </a:xfrm>
            <a:custGeom>
              <a:avLst/>
              <a:gdLst/>
              <a:ahLst/>
              <a:cxnLst/>
              <a:rect l="l" t="t" r="r" b="b"/>
              <a:pathLst>
                <a:path w="8192" h="7468" extrusionOk="0">
                  <a:moveTo>
                    <a:pt x="2616" y="725"/>
                  </a:moveTo>
                  <a:cubicBezTo>
                    <a:pt x="2805" y="725"/>
                    <a:pt x="2962" y="883"/>
                    <a:pt x="2962" y="1072"/>
                  </a:cubicBezTo>
                  <a:cubicBezTo>
                    <a:pt x="2962" y="1292"/>
                    <a:pt x="2805" y="1450"/>
                    <a:pt x="2616" y="1450"/>
                  </a:cubicBezTo>
                  <a:cubicBezTo>
                    <a:pt x="2427" y="1450"/>
                    <a:pt x="2269" y="1292"/>
                    <a:pt x="2269" y="1072"/>
                  </a:cubicBezTo>
                  <a:cubicBezTo>
                    <a:pt x="2269" y="883"/>
                    <a:pt x="2427" y="725"/>
                    <a:pt x="2616" y="725"/>
                  </a:cubicBezTo>
                  <a:close/>
                  <a:moveTo>
                    <a:pt x="5609" y="725"/>
                  </a:moveTo>
                  <a:cubicBezTo>
                    <a:pt x="5798" y="725"/>
                    <a:pt x="5955" y="883"/>
                    <a:pt x="5955" y="1072"/>
                  </a:cubicBezTo>
                  <a:cubicBezTo>
                    <a:pt x="5955" y="1292"/>
                    <a:pt x="5798" y="1450"/>
                    <a:pt x="5609" y="1450"/>
                  </a:cubicBezTo>
                  <a:cubicBezTo>
                    <a:pt x="5420" y="1450"/>
                    <a:pt x="5262" y="1292"/>
                    <a:pt x="5262" y="1072"/>
                  </a:cubicBezTo>
                  <a:cubicBezTo>
                    <a:pt x="5262" y="883"/>
                    <a:pt x="5420" y="725"/>
                    <a:pt x="5609" y="725"/>
                  </a:cubicBezTo>
                  <a:close/>
                  <a:moveTo>
                    <a:pt x="3395" y="2245"/>
                  </a:moveTo>
                  <a:cubicBezTo>
                    <a:pt x="3490" y="2245"/>
                    <a:pt x="3577" y="2285"/>
                    <a:pt x="3624" y="2363"/>
                  </a:cubicBezTo>
                  <a:cubicBezTo>
                    <a:pt x="3781" y="2521"/>
                    <a:pt x="3781" y="2741"/>
                    <a:pt x="3624" y="2867"/>
                  </a:cubicBezTo>
                  <a:lnTo>
                    <a:pt x="2899" y="3624"/>
                  </a:lnTo>
                  <a:cubicBezTo>
                    <a:pt x="2820" y="3687"/>
                    <a:pt x="2718" y="3718"/>
                    <a:pt x="2620" y="3718"/>
                  </a:cubicBezTo>
                  <a:cubicBezTo>
                    <a:pt x="2521" y="3718"/>
                    <a:pt x="2427" y="3687"/>
                    <a:pt x="2364" y="3624"/>
                  </a:cubicBezTo>
                  <a:cubicBezTo>
                    <a:pt x="2206" y="3466"/>
                    <a:pt x="2206" y="3214"/>
                    <a:pt x="2364" y="3088"/>
                  </a:cubicBezTo>
                  <a:lnTo>
                    <a:pt x="3120" y="2363"/>
                  </a:lnTo>
                  <a:cubicBezTo>
                    <a:pt x="3199" y="2285"/>
                    <a:pt x="3301" y="2245"/>
                    <a:pt x="3395" y="2245"/>
                  </a:cubicBezTo>
                  <a:close/>
                  <a:moveTo>
                    <a:pt x="4849" y="2245"/>
                  </a:moveTo>
                  <a:cubicBezTo>
                    <a:pt x="4947" y="2245"/>
                    <a:pt x="5042" y="2285"/>
                    <a:pt x="5105" y="2363"/>
                  </a:cubicBezTo>
                  <a:lnTo>
                    <a:pt x="5829" y="3088"/>
                  </a:lnTo>
                  <a:cubicBezTo>
                    <a:pt x="5987" y="3246"/>
                    <a:pt x="5987" y="3498"/>
                    <a:pt x="5829" y="3624"/>
                  </a:cubicBezTo>
                  <a:cubicBezTo>
                    <a:pt x="5750" y="3687"/>
                    <a:pt x="5656" y="3718"/>
                    <a:pt x="5565" y="3718"/>
                  </a:cubicBezTo>
                  <a:cubicBezTo>
                    <a:pt x="5475" y="3718"/>
                    <a:pt x="5388" y="3687"/>
                    <a:pt x="5325" y="3624"/>
                  </a:cubicBezTo>
                  <a:lnTo>
                    <a:pt x="4569" y="2867"/>
                  </a:lnTo>
                  <a:cubicBezTo>
                    <a:pt x="4474" y="2741"/>
                    <a:pt x="4474" y="2521"/>
                    <a:pt x="4569" y="2363"/>
                  </a:cubicBezTo>
                  <a:cubicBezTo>
                    <a:pt x="4648" y="2285"/>
                    <a:pt x="4750" y="2245"/>
                    <a:pt x="4849" y="2245"/>
                  </a:cubicBezTo>
                  <a:close/>
                  <a:moveTo>
                    <a:pt x="5164" y="4041"/>
                  </a:moveTo>
                  <a:cubicBezTo>
                    <a:pt x="5262" y="4041"/>
                    <a:pt x="5357" y="4080"/>
                    <a:pt x="5420" y="4159"/>
                  </a:cubicBezTo>
                  <a:cubicBezTo>
                    <a:pt x="5577" y="4317"/>
                    <a:pt x="5577" y="4537"/>
                    <a:pt x="5420" y="4663"/>
                  </a:cubicBezTo>
                  <a:cubicBezTo>
                    <a:pt x="5042" y="5010"/>
                    <a:pt x="4569" y="5230"/>
                    <a:pt x="4065" y="5230"/>
                  </a:cubicBezTo>
                  <a:cubicBezTo>
                    <a:pt x="3561" y="5230"/>
                    <a:pt x="3088" y="5010"/>
                    <a:pt x="2773" y="4663"/>
                  </a:cubicBezTo>
                  <a:cubicBezTo>
                    <a:pt x="2616" y="4506"/>
                    <a:pt x="2616" y="4285"/>
                    <a:pt x="2773" y="4159"/>
                  </a:cubicBezTo>
                  <a:cubicBezTo>
                    <a:pt x="2852" y="4080"/>
                    <a:pt x="2946" y="4041"/>
                    <a:pt x="3037" y="4041"/>
                  </a:cubicBezTo>
                  <a:cubicBezTo>
                    <a:pt x="3128" y="4041"/>
                    <a:pt x="3214" y="4080"/>
                    <a:pt x="3277" y="4159"/>
                  </a:cubicBezTo>
                  <a:cubicBezTo>
                    <a:pt x="3514" y="4380"/>
                    <a:pt x="3821" y="4490"/>
                    <a:pt x="4116" y="4490"/>
                  </a:cubicBezTo>
                  <a:cubicBezTo>
                    <a:pt x="4411" y="4490"/>
                    <a:pt x="4695" y="4380"/>
                    <a:pt x="4884" y="4159"/>
                  </a:cubicBezTo>
                  <a:cubicBezTo>
                    <a:pt x="4963" y="4080"/>
                    <a:pt x="5065" y="4041"/>
                    <a:pt x="5164" y="4041"/>
                  </a:cubicBezTo>
                  <a:close/>
                  <a:moveTo>
                    <a:pt x="1" y="1"/>
                  </a:moveTo>
                  <a:lnTo>
                    <a:pt x="1" y="3340"/>
                  </a:lnTo>
                  <a:cubicBezTo>
                    <a:pt x="1" y="5577"/>
                    <a:pt x="1860" y="7467"/>
                    <a:pt x="4096" y="7467"/>
                  </a:cubicBezTo>
                  <a:cubicBezTo>
                    <a:pt x="6365" y="7467"/>
                    <a:pt x="8192" y="5608"/>
                    <a:pt x="8192" y="3340"/>
                  </a:cubicBezTo>
                  <a:lnTo>
                    <a:pt x="819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4" name="Google Shape;6864;p72"/>
            <p:cNvSpPr/>
            <p:nvPr/>
          </p:nvSpPr>
          <p:spPr>
            <a:xfrm>
              <a:off x="-55316150" y="372662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0" y="1"/>
                  </a:moveTo>
                  <a:lnTo>
                    <a:pt x="0" y="2552"/>
                  </a:lnTo>
                  <a:cubicBezTo>
                    <a:pt x="441" y="2269"/>
                    <a:pt x="756" y="1796"/>
                    <a:pt x="756" y="1261"/>
                  </a:cubicBezTo>
                  <a:cubicBezTo>
                    <a:pt x="756" y="757"/>
                    <a:pt x="473" y="284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5" name="Google Shape;6865;p72"/>
            <p:cNvSpPr/>
            <p:nvPr/>
          </p:nvSpPr>
          <p:spPr>
            <a:xfrm>
              <a:off x="-55576850" y="3727425"/>
              <a:ext cx="18900" cy="63800"/>
            </a:xfrm>
            <a:custGeom>
              <a:avLst/>
              <a:gdLst/>
              <a:ahLst/>
              <a:cxnLst/>
              <a:rect l="l" t="t" r="r" b="b"/>
              <a:pathLst>
                <a:path w="756" h="2552" extrusionOk="0">
                  <a:moveTo>
                    <a:pt x="756" y="0"/>
                  </a:moveTo>
                  <a:cubicBezTo>
                    <a:pt x="315" y="252"/>
                    <a:pt x="0" y="725"/>
                    <a:pt x="0" y="1260"/>
                  </a:cubicBezTo>
                  <a:cubicBezTo>
                    <a:pt x="0" y="1827"/>
                    <a:pt x="315" y="2300"/>
                    <a:pt x="756" y="2552"/>
                  </a:cubicBezTo>
                  <a:lnTo>
                    <a:pt x="75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66" name="Google Shape;6866;p72"/>
          <p:cNvGrpSpPr/>
          <p:nvPr/>
        </p:nvGrpSpPr>
        <p:grpSpPr>
          <a:xfrm>
            <a:off x="7531412" y="2428964"/>
            <a:ext cx="358999" cy="359252"/>
            <a:chOff x="-55595775" y="3982375"/>
            <a:chExt cx="319025" cy="319250"/>
          </a:xfrm>
        </p:grpSpPr>
        <p:sp>
          <p:nvSpPr>
            <p:cNvPr id="6867" name="Google Shape;6867;p72"/>
            <p:cNvSpPr/>
            <p:nvPr/>
          </p:nvSpPr>
          <p:spPr>
            <a:xfrm>
              <a:off x="-55441400" y="3982375"/>
              <a:ext cx="125250" cy="145175"/>
            </a:xfrm>
            <a:custGeom>
              <a:avLst/>
              <a:gdLst/>
              <a:ahLst/>
              <a:cxnLst/>
              <a:rect l="l" t="t" r="r" b="b"/>
              <a:pathLst>
                <a:path w="5010" h="5807" extrusionOk="0">
                  <a:moveTo>
                    <a:pt x="2038" y="1"/>
                  </a:moveTo>
                  <a:cubicBezTo>
                    <a:pt x="1277" y="1"/>
                    <a:pt x="574" y="302"/>
                    <a:pt x="1" y="797"/>
                  </a:cubicBezTo>
                  <a:cubicBezTo>
                    <a:pt x="2332" y="1081"/>
                    <a:pt x="4160" y="3003"/>
                    <a:pt x="4254" y="5365"/>
                  </a:cubicBezTo>
                  <a:cubicBezTo>
                    <a:pt x="4538" y="5491"/>
                    <a:pt x="4821" y="5586"/>
                    <a:pt x="5010" y="5807"/>
                  </a:cubicBezTo>
                  <a:lnTo>
                    <a:pt x="5010" y="3066"/>
                  </a:lnTo>
                  <a:cubicBezTo>
                    <a:pt x="5010" y="1585"/>
                    <a:pt x="3939" y="293"/>
                    <a:pt x="2521" y="41"/>
                  </a:cubicBezTo>
                  <a:cubicBezTo>
                    <a:pt x="2358" y="14"/>
                    <a:pt x="2197" y="1"/>
                    <a:pt x="203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8" name="Google Shape;6868;p72"/>
            <p:cNvSpPr/>
            <p:nvPr/>
          </p:nvSpPr>
          <p:spPr>
            <a:xfrm>
              <a:off x="-55343725" y="4203125"/>
              <a:ext cx="66975" cy="41000"/>
            </a:xfrm>
            <a:custGeom>
              <a:avLst/>
              <a:gdLst/>
              <a:ahLst/>
              <a:cxnLst/>
              <a:rect l="l" t="t" r="r" b="b"/>
              <a:pathLst>
                <a:path w="2679" h="1640" extrusionOk="0">
                  <a:moveTo>
                    <a:pt x="1418" y="1"/>
                  </a:moveTo>
                  <a:cubicBezTo>
                    <a:pt x="1135" y="379"/>
                    <a:pt x="757" y="663"/>
                    <a:pt x="284" y="789"/>
                  </a:cubicBezTo>
                  <a:cubicBezTo>
                    <a:pt x="190" y="1072"/>
                    <a:pt x="127" y="1387"/>
                    <a:pt x="1" y="1639"/>
                  </a:cubicBezTo>
                  <a:lnTo>
                    <a:pt x="2300" y="1639"/>
                  </a:lnTo>
                  <a:cubicBezTo>
                    <a:pt x="2458" y="1639"/>
                    <a:pt x="2615" y="1545"/>
                    <a:pt x="2647" y="1387"/>
                  </a:cubicBezTo>
                  <a:cubicBezTo>
                    <a:pt x="2678" y="1167"/>
                    <a:pt x="2615" y="1009"/>
                    <a:pt x="2458" y="946"/>
                  </a:cubicBezTo>
                  <a:cubicBezTo>
                    <a:pt x="2017" y="757"/>
                    <a:pt x="1670" y="379"/>
                    <a:pt x="14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9" name="Google Shape;6869;p72"/>
            <p:cNvSpPr/>
            <p:nvPr/>
          </p:nvSpPr>
          <p:spPr>
            <a:xfrm>
              <a:off x="-55557950" y="4019625"/>
              <a:ext cx="147300" cy="94525"/>
            </a:xfrm>
            <a:custGeom>
              <a:avLst/>
              <a:gdLst/>
              <a:ahLst/>
              <a:cxnLst/>
              <a:rect l="l" t="t" r="r" b="b"/>
              <a:pathLst>
                <a:path w="5892" h="3781" extrusionOk="0">
                  <a:moveTo>
                    <a:pt x="4064" y="0"/>
                  </a:moveTo>
                  <a:cubicBezTo>
                    <a:pt x="1922" y="63"/>
                    <a:pt x="189" y="1702"/>
                    <a:pt x="0" y="3781"/>
                  </a:cubicBezTo>
                  <a:lnTo>
                    <a:pt x="2584" y="3749"/>
                  </a:lnTo>
                  <a:cubicBezTo>
                    <a:pt x="3938" y="3749"/>
                    <a:pt x="5135" y="2930"/>
                    <a:pt x="5671" y="1670"/>
                  </a:cubicBezTo>
                  <a:cubicBezTo>
                    <a:pt x="5829" y="1261"/>
                    <a:pt x="5892" y="882"/>
                    <a:pt x="5892" y="441"/>
                  </a:cubicBezTo>
                  <a:cubicBezTo>
                    <a:pt x="5356" y="158"/>
                    <a:pt x="4726" y="0"/>
                    <a:pt x="406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0" name="Google Shape;6870;p72"/>
            <p:cNvSpPr/>
            <p:nvPr/>
          </p:nvSpPr>
          <p:spPr>
            <a:xfrm>
              <a:off x="-55557950" y="4042450"/>
              <a:ext cx="206375" cy="259175"/>
            </a:xfrm>
            <a:custGeom>
              <a:avLst/>
              <a:gdLst/>
              <a:ahLst/>
              <a:cxnLst/>
              <a:rect l="l" t="t" r="r" b="b"/>
              <a:pathLst>
                <a:path w="8255" h="10367" extrusionOk="0">
                  <a:moveTo>
                    <a:pt x="2584" y="4349"/>
                  </a:moveTo>
                  <a:cubicBezTo>
                    <a:pt x="2773" y="4349"/>
                    <a:pt x="2993" y="4475"/>
                    <a:pt x="2993" y="4695"/>
                  </a:cubicBezTo>
                  <a:cubicBezTo>
                    <a:pt x="2993" y="4884"/>
                    <a:pt x="2836" y="5073"/>
                    <a:pt x="2615" y="5073"/>
                  </a:cubicBezTo>
                  <a:cubicBezTo>
                    <a:pt x="2395" y="5073"/>
                    <a:pt x="2237" y="4916"/>
                    <a:pt x="2237" y="4727"/>
                  </a:cubicBezTo>
                  <a:cubicBezTo>
                    <a:pt x="2237" y="4538"/>
                    <a:pt x="2395" y="4349"/>
                    <a:pt x="2584" y="4349"/>
                  </a:cubicBezTo>
                  <a:close/>
                  <a:moveTo>
                    <a:pt x="5545" y="4349"/>
                  </a:moveTo>
                  <a:cubicBezTo>
                    <a:pt x="5734" y="4349"/>
                    <a:pt x="5923" y="4506"/>
                    <a:pt x="5923" y="4695"/>
                  </a:cubicBezTo>
                  <a:cubicBezTo>
                    <a:pt x="5986" y="4884"/>
                    <a:pt x="5829" y="5042"/>
                    <a:pt x="5577" y="5073"/>
                  </a:cubicBezTo>
                  <a:cubicBezTo>
                    <a:pt x="5388" y="5073"/>
                    <a:pt x="5198" y="4916"/>
                    <a:pt x="5198" y="4727"/>
                  </a:cubicBezTo>
                  <a:cubicBezTo>
                    <a:pt x="5198" y="4538"/>
                    <a:pt x="5356" y="4349"/>
                    <a:pt x="5545" y="4349"/>
                  </a:cubicBezTo>
                  <a:close/>
                  <a:moveTo>
                    <a:pt x="5191" y="6908"/>
                  </a:moveTo>
                  <a:cubicBezTo>
                    <a:pt x="5285" y="6908"/>
                    <a:pt x="5372" y="6948"/>
                    <a:pt x="5419" y="7027"/>
                  </a:cubicBezTo>
                  <a:cubicBezTo>
                    <a:pt x="5577" y="7121"/>
                    <a:pt x="5577" y="7373"/>
                    <a:pt x="5451" y="7531"/>
                  </a:cubicBezTo>
                  <a:cubicBezTo>
                    <a:pt x="5104" y="7877"/>
                    <a:pt x="4631" y="8066"/>
                    <a:pt x="4159" y="8066"/>
                  </a:cubicBezTo>
                  <a:cubicBezTo>
                    <a:pt x="3655" y="8066"/>
                    <a:pt x="3182" y="7877"/>
                    <a:pt x="2836" y="7531"/>
                  </a:cubicBezTo>
                  <a:cubicBezTo>
                    <a:pt x="2678" y="7373"/>
                    <a:pt x="2678" y="7121"/>
                    <a:pt x="2836" y="7027"/>
                  </a:cubicBezTo>
                  <a:cubicBezTo>
                    <a:pt x="2914" y="6948"/>
                    <a:pt x="3009" y="6908"/>
                    <a:pt x="3099" y="6908"/>
                  </a:cubicBezTo>
                  <a:cubicBezTo>
                    <a:pt x="3190" y="6908"/>
                    <a:pt x="3277" y="6948"/>
                    <a:pt x="3340" y="7027"/>
                  </a:cubicBezTo>
                  <a:cubicBezTo>
                    <a:pt x="3556" y="7227"/>
                    <a:pt x="3848" y="7322"/>
                    <a:pt x="4133" y="7322"/>
                  </a:cubicBezTo>
                  <a:cubicBezTo>
                    <a:pt x="4431" y="7322"/>
                    <a:pt x="4722" y="7219"/>
                    <a:pt x="4915" y="7027"/>
                  </a:cubicBezTo>
                  <a:cubicBezTo>
                    <a:pt x="4994" y="6948"/>
                    <a:pt x="5096" y="6908"/>
                    <a:pt x="5191" y="6908"/>
                  </a:cubicBezTo>
                  <a:close/>
                  <a:moveTo>
                    <a:pt x="6616" y="1"/>
                  </a:moveTo>
                  <a:cubicBezTo>
                    <a:pt x="6553" y="348"/>
                    <a:pt x="6490" y="726"/>
                    <a:pt x="6333" y="1072"/>
                  </a:cubicBezTo>
                  <a:cubicBezTo>
                    <a:pt x="5703" y="2584"/>
                    <a:pt x="4253" y="3624"/>
                    <a:pt x="2584" y="3624"/>
                  </a:cubicBezTo>
                  <a:lnTo>
                    <a:pt x="0" y="3656"/>
                  </a:lnTo>
                  <a:lnTo>
                    <a:pt x="32" y="6302"/>
                  </a:lnTo>
                  <a:cubicBezTo>
                    <a:pt x="63" y="8520"/>
                    <a:pt x="1891" y="10366"/>
                    <a:pt x="4103" y="10366"/>
                  </a:cubicBezTo>
                  <a:cubicBezTo>
                    <a:pt x="4121" y="10366"/>
                    <a:pt x="4140" y="10366"/>
                    <a:pt x="4159" y="10366"/>
                  </a:cubicBezTo>
                  <a:cubicBezTo>
                    <a:pt x="6396" y="10335"/>
                    <a:pt x="8254" y="8476"/>
                    <a:pt x="8223" y="6239"/>
                  </a:cubicBezTo>
                  <a:lnTo>
                    <a:pt x="8191" y="3246"/>
                  </a:lnTo>
                  <a:cubicBezTo>
                    <a:pt x="8191" y="1891"/>
                    <a:pt x="7561" y="757"/>
                    <a:pt x="661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1" name="Google Shape;6871;p72"/>
            <p:cNvSpPr/>
            <p:nvPr/>
          </p:nvSpPr>
          <p:spPr>
            <a:xfrm>
              <a:off x="-55335050" y="4136200"/>
              <a:ext cx="18900" cy="64600"/>
            </a:xfrm>
            <a:custGeom>
              <a:avLst/>
              <a:gdLst/>
              <a:ahLst/>
              <a:cxnLst/>
              <a:rect l="l" t="t" r="r" b="b"/>
              <a:pathLst>
                <a:path w="756" h="2584" extrusionOk="0">
                  <a:moveTo>
                    <a:pt x="0" y="0"/>
                  </a:moveTo>
                  <a:lnTo>
                    <a:pt x="0" y="2426"/>
                  </a:lnTo>
                  <a:lnTo>
                    <a:pt x="0" y="2583"/>
                  </a:lnTo>
                  <a:cubicBezTo>
                    <a:pt x="441" y="2331"/>
                    <a:pt x="756" y="1859"/>
                    <a:pt x="756" y="1292"/>
                  </a:cubicBezTo>
                  <a:cubicBezTo>
                    <a:pt x="756" y="756"/>
                    <a:pt x="441" y="284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2" name="Google Shape;6872;p72"/>
            <p:cNvSpPr/>
            <p:nvPr/>
          </p:nvSpPr>
          <p:spPr>
            <a:xfrm>
              <a:off x="-55595775" y="4136975"/>
              <a:ext cx="18925" cy="65400"/>
            </a:xfrm>
            <a:custGeom>
              <a:avLst/>
              <a:gdLst/>
              <a:ahLst/>
              <a:cxnLst/>
              <a:rect l="l" t="t" r="r" b="b"/>
              <a:pathLst>
                <a:path w="757" h="2616" extrusionOk="0">
                  <a:moveTo>
                    <a:pt x="757" y="1"/>
                  </a:moveTo>
                  <a:cubicBezTo>
                    <a:pt x="284" y="284"/>
                    <a:pt x="1" y="757"/>
                    <a:pt x="1" y="1292"/>
                  </a:cubicBezTo>
                  <a:cubicBezTo>
                    <a:pt x="1" y="1859"/>
                    <a:pt x="316" y="2332"/>
                    <a:pt x="757" y="2615"/>
                  </a:cubicBezTo>
                  <a:lnTo>
                    <a:pt x="75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73" name="Google Shape;6873;p72"/>
          <p:cNvGrpSpPr/>
          <p:nvPr/>
        </p:nvGrpSpPr>
        <p:grpSpPr>
          <a:xfrm>
            <a:off x="6188595" y="2887174"/>
            <a:ext cx="358999" cy="358099"/>
            <a:chOff x="-53635375" y="3192625"/>
            <a:chExt cx="319025" cy="318225"/>
          </a:xfrm>
        </p:grpSpPr>
        <p:sp>
          <p:nvSpPr>
            <p:cNvPr id="6874" name="Google Shape;6874;p72"/>
            <p:cNvSpPr/>
            <p:nvPr/>
          </p:nvSpPr>
          <p:spPr>
            <a:xfrm>
              <a:off x="-53560550" y="3342275"/>
              <a:ext cx="167000" cy="151250"/>
            </a:xfrm>
            <a:custGeom>
              <a:avLst/>
              <a:gdLst/>
              <a:ahLst/>
              <a:cxnLst/>
              <a:rect l="l" t="t" r="r" b="b"/>
              <a:pathLst>
                <a:path w="6680" h="6050" extrusionOk="0">
                  <a:moveTo>
                    <a:pt x="1891" y="756"/>
                  </a:moveTo>
                  <a:cubicBezTo>
                    <a:pt x="2080" y="756"/>
                    <a:pt x="2238" y="914"/>
                    <a:pt x="2238" y="1103"/>
                  </a:cubicBezTo>
                  <a:cubicBezTo>
                    <a:pt x="2238" y="1323"/>
                    <a:pt x="2080" y="1481"/>
                    <a:pt x="1891" y="1481"/>
                  </a:cubicBezTo>
                  <a:cubicBezTo>
                    <a:pt x="1875" y="1484"/>
                    <a:pt x="1859" y="1485"/>
                    <a:pt x="1844" y="1485"/>
                  </a:cubicBezTo>
                  <a:cubicBezTo>
                    <a:pt x="1676" y="1485"/>
                    <a:pt x="1544" y="1333"/>
                    <a:pt x="1544" y="1103"/>
                  </a:cubicBezTo>
                  <a:cubicBezTo>
                    <a:pt x="1544" y="914"/>
                    <a:pt x="1702" y="756"/>
                    <a:pt x="1891" y="756"/>
                  </a:cubicBezTo>
                  <a:close/>
                  <a:moveTo>
                    <a:pt x="4884" y="788"/>
                  </a:moveTo>
                  <a:cubicBezTo>
                    <a:pt x="5073" y="788"/>
                    <a:pt x="5231" y="945"/>
                    <a:pt x="5231" y="1166"/>
                  </a:cubicBezTo>
                  <a:cubicBezTo>
                    <a:pt x="5262" y="1355"/>
                    <a:pt x="5073" y="1512"/>
                    <a:pt x="4884" y="1512"/>
                  </a:cubicBezTo>
                  <a:cubicBezTo>
                    <a:pt x="4695" y="1512"/>
                    <a:pt x="4537" y="1355"/>
                    <a:pt x="4537" y="1166"/>
                  </a:cubicBezTo>
                  <a:cubicBezTo>
                    <a:pt x="4537" y="945"/>
                    <a:pt x="4695" y="788"/>
                    <a:pt x="4884" y="788"/>
                  </a:cubicBezTo>
                  <a:close/>
                  <a:moveTo>
                    <a:pt x="4443" y="3348"/>
                  </a:moveTo>
                  <a:cubicBezTo>
                    <a:pt x="4537" y="3348"/>
                    <a:pt x="4632" y="3387"/>
                    <a:pt x="4695" y="3466"/>
                  </a:cubicBezTo>
                  <a:cubicBezTo>
                    <a:pt x="4852" y="3592"/>
                    <a:pt x="4852" y="3844"/>
                    <a:pt x="4726" y="3970"/>
                  </a:cubicBezTo>
                  <a:cubicBezTo>
                    <a:pt x="4380" y="4348"/>
                    <a:pt x="3907" y="4537"/>
                    <a:pt x="3435" y="4537"/>
                  </a:cubicBezTo>
                  <a:cubicBezTo>
                    <a:pt x="2899" y="4537"/>
                    <a:pt x="2427" y="4348"/>
                    <a:pt x="2080" y="3970"/>
                  </a:cubicBezTo>
                  <a:cubicBezTo>
                    <a:pt x="1923" y="3844"/>
                    <a:pt x="1923" y="3592"/>
                    <a:pt x="2080" y="3466"/>
                  </a:cubicBezTo>
                  <a:cubicBezTo>
                    <a:pt x="2159" y="3387"/>
                    <a:pt x="2261" y="3348"/>
                    <a:pt x="2360" y="3348"/>
                  </a:cubicBezTo>
                  <a:cubicBezTo>
                    <a:pt x="2458" y="3348"/>
                    <a:pt x="2553" y="3387"/>
                    <a:pt x="2616" y="3466"/>
                  </a:cubicBezTo>
                  <a:cubicBezTo>
                    <a:pt x="2820" y="3686"/>
                    <a:pt x="3104" y="3797"/>
                    <a:pt x="3391" y="3797"/>
                  </a:cubicBezTo>
                  <a:cubicBezTo>
                    <a:pt x="3679" y="3797"/>
                    <a:pt x="3970" y="3686"/>
                    <a:pt x="4191" y="3466"/>
                  </a:cubicBezTo>
                  <a:cubicBezTo>
                    <a:pt x="4254" y="3387"/>
                    <a:pt x="4348" y="3348"/>
                    <a:pt x="4443" y="3348"/>
                  </a:cubicBezTo>
                  <a:close/>
                  <a:moveTo>
                    <a:pt x="1" y="0"/>
                  </a:moveTo>
                  <a:lnTo>
                    <a:pt x="1" y="2678"/>
                  </a:lnTo>
                  <a:cubicBezTo>
                    <a:pt x="1" y="4537"/>
                    <a:pt x="1481" y="6049"/>
                    <a:pt x="3340" y="6049"/>
                  </a:cubicBezTo>
                  <a:cubicBezTo>
                    <a:pt x="5199" y="6049"/>
                    <a:pt x="6680" y="4537"/>
                    <a:pt x="6680" y="2678"/>
                  </a:cubicBezTo>
                  <a:lnTo>
                    <a:pt x="668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5" name="Google Shape;6875;p72"/>
            <p:cNvSpPr/>
            <p:nvPr/>
          </p:nvSpPr>
          <p:spPr>
            <a:xfrm>
              <a:off x="-53559750" y="3305250"/>
              <a:ext cx="168575" cy="18150"/>
            </a:xfrm>
            <a:custGeom>
              <a:avLst/>
              <a:gdLst/>
              <a:ahLst/>
              <a:cxnLst/>
              <a:rect l="l" t="t" r="r" b="b"/>
              <a:pathLst>
                <a:path w="6743" h="726" extrusionOk="0">
                  <a:moveTo>
                    <a:pt x="0" y="0"/>
                  </a:moveTo>
                  <a:lnTo>
                    <a:pt x="0" y="725"/>
                  </a:lnTo>
                  <a:lnTo>
                    <a:pt x="6742" y="725"/>
                  </a:lnTo>
                  <a:lnTo>
                    <a:pt x="674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6" name="Google Shape;6876;p72"/>
            <p:cNvSpPr/>
            <p:nvPr/>
          </p:nvSpPr>
          <p:spPr>
            <a:xfrm>
              <a:off x="-53635375" y="3192625"/>
              <a:ext cx="319025" cy="318225"/>
            </a:xfrm>
            <a:custGeom>
              <a:avLst/>
              <a:gdLst/>
              <a:ahLst/>
              <a:cxnLst/>
              <a:rect l="l" t="t" r="r" b="b"/>
              <a:pathLst>
                <a:path w="12761" h="12729" extrusionOk="0">
                  <a:moveTo>
                    <a:pt x="6302" y="1607"/>
                  </a:moveTo>
                  <a:cubicBezTo>
                    <a:pt x="6491" y="1607"/>
                    <a:pt x="6648" y="1765"/>
                    <a:pt x="6648" y="1985"/>
                  </a:cubicBezTo>
                  <a:lnTo>
                    <a:pt x="6648" y="2332"/>
                  </a:lnTo>
                  <a:lnTo>
                    <a:pt x="6995" y="2332"/>
                  </a:lnTo>
                  <a:cubicBezTo>
                    <a:pt x="7215" y="2332"/>
                    <a:pt x="7373" y="2489"/>
                    <a:pt x="7373" y="2678"/>
                  </a:cubicBezTo>
                  <a:cubicBezTo>
                    <a:pt x="7373" y="2867"/>
                    <a:pt x="7215" y="3056"/>
                    <a:pt x="6995" y="3056"/>
                  </a:cubicBezTo>
                  <a:lnTo>
                    <a:pt x="6648" y="3056"/>
                  </a:lnTo>
                  <a:lnTo>
                    <a:pt x="6648" y="3781"/>
                  </a:lnTo>
                  <a:lnTo>
                    <a:pt x="9988" y="3781"/>
                  </a:lnTo>
                  <a:cubicBezTo>
                    <a:pt x="10208" y="3781"/>
                    <a:pt x="10366" y="3938"/>
                    <a:pt x="10366" y="4159"/>
                  </a:cubicBezTo>
                  <a:lnTo>
                    <a:pt x="10366" y="5041"/>
                  </a:lnTo>
                  <a:lnTo>
                    <a:pt x="10366" y="5104"/>
                  </a:lnTo>
                  <a:lnTo>
                    <a:pt x="10366" y="8633"/>
                  </a:lnTo>
                  <a:cubicBezTo>
                    <a:pt x="10366" y="10859"/>
                    <a:pt x="8525" y="12711"/>
                    <a:pt x="6302" y="12728"/>
                  </a:cubicBezTo>
                  <a:lnTo>
                    <a:pt x="6302" y="12728"/>
                  </a:lnTo>
                  <a:cubicBezTo>
                    <a:pt x="4079" y="12711"/>
                    <a:pt x="2238" y="10859"/>
                    <a:pt x="2238" y="8633"/>
                  </a:cubicBezTo>
                  <a:lnTo>
                    <a:pt x="2238" y="5104"/>
                  </a:lnTo>
                  <a:lnTo>
                    <a:pt x="2238" y="5041"/>
                  </a:lnTo>
                  <a:lnTo>
                    <a:pt x="2238" y="4159"/>
                  </a:lnTo>
                  <a:cubicBezTo>
                    <a:pt x="2238" y="3938"/>
                    <a:pt x="2395" y="3781"/>
                    <a:pt x="2584" y="3781"/>
                  </a:cubicBezTo>
                  <a:lnTo>
                    <a:pt x="5955" y="3781"/>
                  </a:lnTo>
                  <a:lnTo>
                    <a:pt x="5955" y="3056"/>
                  </a:lnTo>
                  <a:lnTo>
                    <a:pt x="5577" y="3056"/>
                  </a:lnTo>
                  <a:cubicBezTo>
                    <a:pt x="5388" y="3056"/>
                    <a:pt x="5231" y="2867"/>
                    <a:pt x="5231" y="2678"/>
                  </a:cubicBezTo>
                  <a:cubicBezTo>
                    <a:pt x="5231" y="2489"/>
                    <a:pt x="5388" y="2332"/>
                    <a:pt x="5577" y="2332"/>
                  </a:cubicBezTo>
                  <a:lnTo>
                    <a:pt x="5955" y="2332"/>
                  </a:lnTo>
                  <a:lnTo>
                    <a:pt x="5955" y="1985"/>
                  </a:lnTo>
                  <a:cubicBezTo>
                    <a:pt x="5955" y="1765"/>
                    <a:pt x="6113" y="1607"/>
                    <a:pt x="6302" y="1607"/>
                  </a:cubicBezTo>
                  <a:close/>
                  <a:moveTo>
                    <a:pt x="6365" y="0"/>
                  </a:moveTo>
                  <a:cubicBezTo>
                    <a:pt x="2868" y="0"/>
                    <a:pt x="1" y="2836"/>
                    <a:pt x="1" y="6364"/>
                  </a:cubicBezTo>
                  <a:lnTo>
                    <a:pt x="1" y="12382"/>
                  </a:lnTo>
                  <a:cubicBezTo>
                    <a:pt x="1" y="12571"/>
                    <a:pt x="158" y="12728"/>
                    <a:pt x="347" y="12728"/>
                  </a:cubicBezTo>
                  <a:lnTo>
                    <a:pt x="12256" y="12728"/>
                  </a:lnTo>
                  <a:cubicBezTo>
                    <a:pt x="12445" y="12728"/>
                    <a:pt x="12603" y="12571"/>
                    <a:pt x="12603" y="12382"/>
                  </a:cubicBezTo>
                  <a:lnTo>
                    <a:pt x="12603" y="6364"/>
                  </a:lnTo>
                  <a:cubicBezTo>
                    <a:pt x="12760" y="2899"/>
                    <a:pt x="9893" y="0"/>
                    <a:pt x="63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77" name="Google Shape;6877;p72"/>
          <p:cNvGrpSpPr/>
          <p:nvPr/>
        </p:nvGrpSpPr>
        <p:grpSpPr>
          <a:xfrm>
            <a:off x="6210763" y="3358148"/>
            <a:ext cx="314662" cy="358999"/>
            <a:chOff x="-53615675" y="3584850"/>
            <a:chExt cx="279625" cy="319025"/>
          </a:xfrm>
        </p:grpSpPr>
        <p:sp>
          <p:nvSpPr>
            <p:cNvPr id="6878" name="Google Shape;6878;p72"/>
            <p:cNvSpPr/>
            <p:nvPr/>
          </p:nvSpPr>
          <p:spPr>
            <a:xfrm>
              <a:off x="-53577075" y="3584850"/>
              <a:ext cx="204800" cy="319025"/>
            </a:xfrm>
            <a:custGeom>
              <a:avLst/>
              <a:gdLst/>
              <a:ahLst/>
              <a:cxnLst/>
              <a:rect l="l" t="t" r="r" b="b"/>
              <a:pathLst>
                <a:path w="8192" h="12761" extrusionOk="0">
                  <a:moveTo>
                    <a:pt x="2552" y="6774"/>
                  </a:moveTo>
                  <a:cubicBezTo>
                    <a:pt x="2741" y="6774"/>
                    <a:pt x="2899" y="6932"/>
                    <a:pt x="2899" y="7121"/>
                  </a:cubicBezTo>
                  <a:cubicBezTo>
                    <a:pt x="2899" y="7310"/>
                    <a:pt x="2741" y="7467"/>
                    <a:pt x="2552" y="7467"/>
                  </a:cubicBezTo>
                  <a:cubicBezTo>
                    <a:pt x="2363" y="7467"/>
                    <a:pt x="2205" y="7310"/>
                    <a:pt x="2205" y="7121"/>
                  </a:cubicBezTo>
                  <a:cubicBezTo>
                    <a:pt x="2205" y="6932"/>
                    <a:pt x="2363" y="6774"/>
                    <a:pt x="2552" y="6774"/>
                  </a:cubicBezTo>
                  <a:close/>
                  <a:moveTo>
                    <a:pt x="5545" y="6774"/>
                  </a:moveTo>
                  <a:cubicBezTo>
                    <a:pt x="5734" y="6774"/>
                    <a:pt x="5892" y="6932"/>
                    <a:pt x="5892" y="7121"/>
                  </a:cubicBezTo>
                  <a:cubicBezTo>
                    <a:pt x="5892" y="7310"/>
                    <a:pt x="5734" y="7467"/>
                    <a:pt x="5545" y="7467"/>
                  </a:cubicBezTo>
                  <a:cubicBezTo>
                    <a:pt x="5356" y="7467"/>
                    <a:pt x="5198" y="7310"/>
                    <a:pt x="5198" y="7121"/>
                  </a:cubicBezTo>
                  <a:cubicBezTo>
                    <a:pt x="5198" y="6932"/>
                    <a:pt x="5356" y="6774"/>
                    <a:pt x="5545" y="6774"/>
                  </a:cubicBezTo>
                  <a:close/>
                  <a:moveTo>
                    <a:pt x="5104" y="9302"/>
                  </a:moveTo>
                  <a:cubicBezTo>
                    <a:pt x="5198" y="9302"/>
                    <a:pt x="5293" y="9342"/>
                    <a:pt x="5356" y="9421"/>
                  </a:cubicBezTo>
                  <a:cubicBezTo>
                    <a:pt x="5513" y="9578"/>
                    <a:pt x="5513" y="9799"/>
                    <a:pt x="5387" y="9925"/>
                  </a:cubicBezTo>
                  <a:cubicBezTo>
                    <a:pt x="5041" y="10271"/>
                    <a:pt x="4568" y="10460"/>
                    <a:pt x="4096" y="10460"/>
                  </a:cubicBezTo>
                  <a:cubicBezTo>
                    <a:pt x="3560" y="10460"/>
                    <a:pt x="3088" y="10271"/>
                    <a:pt x="2741" y="9925"/>
                  </a:cubicBezTo>
                  <a:cubicBezTo>
                    <a:pt x="2584" y="9767"/>
                    <a:pt x="2584" y="9515"/>
                    <a:pt x="2741" y="9421"/>
                  </a:cubicBezTo>
                  <a:cubicBezTo>
                    <a:pt x="2820" y="9342"/>
                    <a:pt x="2922" y="9302"/>
                    <a:pt x="3021" y="9302"/>
                  </a:cubicBezTo>
                  <a:cubicBezTo>
                    <a:pt x="3119" y="9302"/>
                    <a:pt x="3214" y="9342"/>
                    <a:pt x="3277" y="9421"/>
                  </a:cubicBezTo>
                  <a:cubicBezTo>
                    <a:pt x="3481" y="9625"/>
                    <a:pt x="3765" y="9728"/>
                    <a:pt x="4052" y="9728"/>
                  </a:cubicBezTo>
                  <a:cubicBezTo>
                    <a:pt x="4340" y="9728"/>
                    <a:pt x="4631" y="9625"/>
                    <a:pt x="4852" y="9421"/>
                  </a:cubicBezTo>
                  <a:cubicBezTo>
                    <a:pt x="4915" y="9342"/>
                    <a:pt x="5009" y="9302"/>
                    <a:pt x="5104" y="9302"/>
                  </a:cubicBezTo>
                  <a:close/>
                  <a:moveTo>
                    <a:pt x="5577" y="1"/>
                  </a:moveTo>
                  <a:cubicBezTo>
                    <a:pt x="4568" y="1"/>
                    <a:pt x="3749" y="820"/>
                    <a:pt x="3749" y="1859"/>
                  </a:cubicBezTo>
                  <a:lnTo>
                    <a:pt x="3749" y="3025"/>
                  </a:lnTo>
                  <a:cubicBezTo>
                    <a:pt x="1638" y="3214"/>
                    <a:pt x="0" y="4947"/>
                    <a:pt x="0" y="7121"/>
                  </a:cubicBezTo>
                  <a:lnTo>
                    <a:pt x="0" y="9358"/>
                  </a:lnTo>
                  <a:cubicBezTo>
                    <a:pt x="0" y="11216"/>
                    <a:pt x="1481" y="12760"/>
                    <a:pt x="3340" y="12760"/>
                  </a:cubicBezTo>
                  <a:lnTo>
                    <a:pt x="4852" y="12760"/>
                  </a:lnTo>
                  <a:cubicBezTo>
                    <a:pt x="6679" y="12760"/>
                    <a:pt x="8191" y="11216"/>
                    <a:pt x="8191" y="9358"/>
                  </a:cubicBezTo>
                  <a:lnTo>
                    <a:pt x="8191" y="7121"/>
                  </a:lnTo>
                  <a:cubicBezTo>
                    <a:pt x="8128" y="5010"/>
                    <a:pt x="6522" y="3214"/>
                    <a:pt x="4442" y="3025"/>
                  </a:cubicBezTo>
                  <a:lnTo>
                    <a:pt x="4442" y="1859"/>
                  </a:lnTo>
                  <a:cubicBezTo>
                    <a:pt x="4442" y="1229"/>
                    <a:pt x="4946" y="757"/>
                    <a:pt x="5545" y="757"/>
                  </a:cubicBezTo>
                  <a:cubicBezTo>
                    <a:pt x="6144" y="757"/>
                    <a:pt x="6648" y="1261"/>
                    <a:pt x="6648" y="1859"/>
                  </a:cubicBezTo>
                  <a:cubicBezTo>
                    <a:pt x="6648" y="2049"/>
                    <a:pt x="6490" y="2206"/>
                    <a:pt x="6301" y="2206"/>
                  </a:cubicBezTo>
                  <a:cubicBezTo>
                    <a:pt x="6081" y="2206"/>
                    <a:pt x="5955" y="2049"/>
                    <a:pt x="5955" y="1859"/>
                  </a:cubicBezTo>
                  <a:cubicBezTo>
                    <a:pt x="5955" y="1639"/>
                    <a:pt x="5797" y="1481"/>
                    <a:pt x="5577" y="1481"/>
                  </a:cubicBezTo>
                  <a:cubicBezTo>
                    <a:pt x="5387" y="1481"/>
                    <a:pt x="5230" y="1639"/>
                    <a:pt x="5230" y="1859"/>
                  </a:cubicBezTo>
                  <a:cubicBezTo>
                    <a:pt x="5230" y="2490"/>
                    <a:pt x="5734" y="2962"/>
                    <a:pt x="6333" y="2962"/>
                  </a:cubicBezTo>
                  <a:cubicBezTo>
                    <a:pt x="6963" y="2962"/>
                    <a:pt x="7435" y="2427"/>
                    <a:pt x="7435" y="1859"/>
                  </a:cubicBezTo>
                  <a:cubicBezTo>
                    <a:pt x="7435" y="820"/>
                    <a:pt x="6616" y="1"/>
                    <a:pt x="557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9" name="Google Shape;6879;p72"/>
            <p:cNvSpPr/>
            <p:nvPr/>
          </p:nvSpPr>
          <p:spPr>
            <a:xfrm>
              <a:off x="-53615675" y="3739225"/>
              <a:ext cx="20500" cy="65400"/>
            </a:xfrm>
            <a:custGeom>
              <a:avLst/>
              <a:gdLst/>
              <a:ahLst/>
              <a:cxnLst/>
              <a:rect l="l" t="t" r="r" b="b"/>
              <a:pathLst>
                <a:path w="820" h="2616" extrusionOk="0">
                  <a:moveTo>
                    <a:pt x="820" y="1"/>
                  </a:moveTo>
                  <a:cubicBezTo>
                    <a:pt x="347" y="253"/>
                    <a:pt x="0" y="694"/>
                    <a:pt x="0" y="1292"/>
                  </a:cubicBezTo>
                  <a:cubicBezTo>
                    <a:pt x="0" y="1859"/>
                    <a:pt x="315" y="2332"/>
                    <a:pt x="757" y="2616"/>
                  </a:cubicBezTo>
                  <a:lnTo>
                    <a:pt x="757" y="946"/>
                  </a:lnTo>
                  <a:cubicBezTo>
                    <a:pt x="757" y="631"/>
                    <a:pt x="788" y="284"/>
                    <a:pt x="82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0" name="Google Shape;6880;p72"/>
            <p:cNvSpPr/>
            <p:nvPr/>
          </p:nvSpPr>
          <p:spPr>
            <a:xfrm>
              <a:off x="-53356550" y="3738450"/>
              <a:ext cx="20500" cy="64600"/>
            </a:xfrm>
            <a:custGeom>
              <a:avLst/>
              <a:gdLst/>
              <a:ahLst/>
              <a:cxnLst/>
              <a:rect l="l" t="t" r="r" b="b"/>
              <a:pathLst>
                <a:path w="820" h="2584" extrusionOk="0">
                  <a:moveTo>
                    <a:pt x="1" y="0"/>
                  </a:moveTo>
                  <a:cubicBezTo>
                    <a:pt x="64" y="315"/>
                    <a:pt x="64" y="630"/>
                    <a:pt x="64" y="945"/>
                  </a:cubicBezTo>
                  <a:lnTo>
                    <a:pt x="64" y="2584"/>
                  </a:lnTo>
                  <a:cubicBezTo>
                    <a:pt x="505" y="2300"/>
                    <a:pt x="820" y="1859"/>
                    <a:pt x="820" y="1292"/>
                  </a:cubicBezTo>
                  <a:cubicBezTo>
                    <a:pt x="820" y="725"/>
                    <a:pt x="505" y="284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81" name="Google Shape;6881;p72"/>
          <p:cNvGrpSpPr/>
          <p:nvPr/>
        </p:nvGrpSpPr>
        <p:grpSpPr>
          <a:xfrm>
            <a:off x="6188609" y="3821074"/>
            <a:ext cx="358971" cy="357874"/>
            <a:chOff x="-53634575" y="3976500"/>
            <a:chExt cx="319000" cy="318025"/>
          </a:xfrm>
        </p:grpSpPr>
        <p:sp>
          <p:nvSpPr>
            <p:cNvPr id="6882" name="Google Shape;6882;p72"/>
            <p:cNvSpPr/>
            <p:nvPr/>
          </p:nvSpPr>
          <p:spPr>
            <a:xfrm>
              <a:off x="-53634575" y="3976500"/>
              <a:ext cx="319000" cy="93550"/>
            </a:xfrm>
            <a:custGeom>
              <a:avLst/>
              <a:gdLst/>
              <a:ahLst/>
              <a:cxnLst/>
              <a:rect l="l" t="t" r="r" b="b"/>
              <a:pathLst>
                <a:path w="12760" h="3742" extrusionOk="0">
                  <a:moveTo>
                    <a:pt x="6372" y="0"/>
                  </a:moveTo>
                  <a:cubicBezTo>
                    <a:pt x="6317" y="0"/>
                    <a:pt x="6270" y="8"/>
                    <a:pt x="6238" y="24"/>
                  </a:cubicBezTo>
                  <a:lnTo>
                    <a:pt x="252" y="3017"/>
                  </a:lnTo>
                  <a:cubicBezTo>
                    <a:pt x="95" y="3112"/>
                    <a:pt x="0" y="3269"/>
                    <a:pt x="32" y="3458"/>
                  </a:cubicBezTo>
                  <a:cubicBezTo>
                    <a:pt x="95" y="3616"/>
                    <a:pt x="252" y="3742"/>
                    <a:pt x="410" y="3742"/>
                  </a:cubicBezTo>
                  <a:lnTo>
                    <a:pt x="12382" y="3742"/>
                  </a:lnTo>
                  <a:cubicBezTo>
                    <a:pt x="12539" y="3742"/>
                    <a:pt x="12697" y="3616"/>
                    <a:pt x="12728" y="3458"/>
                  </a:cubicBezTo>
                  <a:cubicBezTo>
                    <a:pt x="12760" y="3269"/>
                    <a:pt x="12697" y="3112"/>
                    <a:pt x="12539" y="3017"/>
                  </a:cubicBezTo>
                  <a:lnTo>
                    <a:pt x="6553" y="24"/>
                  </a:lnTo>
                  <a:cubicBezTo>
                    <a:pt x="6490" y="8"/>
                    <a:pt x="6427" y="0"/>
                    <a:pt x="63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3" name="Google Shape;6883;p72"/>
            <p:cNvSpPr/>
            <p:nvPr/>
          </p:nvSpPr>
          <p:spPr>
            <a:xfrm>
              <a:off x="-53614900" y="4163750"/>
              <a:ext cx="140225" cy="130775"/>
            </a:xfrm>
            <a:custGeom>
              <a:avLst/>
              <a:gdLst/>
              <a:ahLst/>
              <a:cxnLst/>
              <a:rect l="l" t="t" r="r" b="b"/>
              <a:pathLst>
                <a:path w="5609" h="5231" extrusionOk="0">
                  <a:moveTo>
                    <a:pt x="1" y="1"/>
                  </a:moveTo>
                  <a:lnTo>
                    <a:pt x="1" y="4884"/>
                  </a:lnTo>
                  <a:cubicBezTo>
                    <a:pt x="1" y="5073"/>
                    <a:pt x="158" y="5231"/>
                    <a:pt x="347" y="5231"/>
                  </a:cubicBezTo>
                  <a:lnTo>
                    <a:pt x="5488" y="5231"/>
                  </a:lnTo>
                  <a:cubicBezTo>
                    <a:pt x="3370" y="5200"/>
                    <a:pt x="1668" y="3553"/>
                    <a:pt x="1513" y="1481"/>
                  </a:cubicBezTo>
                  <a:cubicBezTo>
                    <a:pt x="662" y="1481"/>
                    <a:pt x="1" y="820"/>
                    <a:pt x="1" y="1"/>
                  </a:cubicBezTo>
                  <a:close/>
                  <a:moveTo>
                    <a:pt x="5488" y="5231"/>
                  </a:moveTo>
                  <a:cubicBezTo>
                    <a:pt x="5508" y="5231"/>
                    <a:pt x="5528" y="5231"/>
                    <a:pt x="5548" y="5231"/>
                  </a:cubicBezTo>
                  <a:cubicBezTo>
                    <a:pt x="5568" y="5231"/>
                    <a:pt x="5589" y="5231"/>
                    <a:pt x="5609" y="523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4" name="Google Shape;6884;p72"/>
            <p:cNvSpPr/>
            <p:nvPr/>
          </p:nvSpPr>
          <p:spPr>
            <a:xfrm>
              <a:off x="-53616475" y="4088925"/>
              <a:ext cx="126050" cy="74850"/>
            </a:xfrm>
            <a:custGeom>
              <a:avLst/>
              <a:gdLst/>
              <a:ahLst/>
              <a:cxnLst/>
              <a:rect l="l" t="t" r="r" b="b"/>
              <a:pathLst>
                <a:path w="5042" h="2994" extrusionOk="0">
                  <a:moveTo>
                    <a:pt x="1" y="1"/>
                  </a:moveTo>
                  <a:lnTo>
                    <a:pt x="1" y="2994"/>
                  </a:lnTo>
                  <a:cubicBezTo>
                    <a:pt x="32" y="2175"/>
                    <a:pt x="694" y="1481"/>
                    <a:pt x="1513" y="1481"/>
                  </a:cubicBezTo>
                  <a:lnTo>
                    <a:pt x="2521" y="1481"/>
                  </a:lnTo>
                  <a:cubicBezTo>
                    <a:pt x="3561" y="1481"/>
                    <a:pt x="4569" y="914"/>
                    <a:pt x="504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5" name="Google Shape;6885;p72"/>
            <p:cNvSpPr/>
            <p:nvPr/>
          </p:nvSpPr>
          <p:spPr>
            <a:xfrm>
              <a:off x="-53475475" y="4163750"/>
              <a:ext cx="139425" cy="130775"/>
            </a:xfrm>
            <a:custGeom>
              <a:avLst/>
              <a:gdLst/>
              <a:ahLst/>
              <a:cxnLst/>
              <a:rect l="l" t="t" r="r" b="b"/>
              <a:pathLst>
                <a:path w="5577" h="5231" extrusionOk="0">
                  <a:moveTo>
                    <a:pt x="5577" y="1"/>
                  </a:moveTo>
                  <a:cubicBezTo>
                    <a:pt x="5577" y="820"/>
                    <a:pt x="4915" y="1481"/>
                    <a:pt x="4064" y="1481"/>
                  </a:cubicBezTo>
                  <a:cubicBezTo>
                    <a:pt x="3875" y="3592"/>
                    <a:pt x="2111" y="5231"/>
                    <a:pt x="0" y="5231"/>
                  </a:cubicBezTo>
                  <a:lnTo>
                    <a:pt x="5230" y="5231"/>
                  </a:lnTo>
                  <a:cubicBezTo>
                    <a:pt x="5419" y="5231"/>
                    <a:pt x="5577" y="5073"/>
                    <a:pt x="5577" y="4884"/>
                  </a:cubicBezTo>
                  <a:lnTo>
                    <a:pt x="557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6" name="Google Shape;6886;p72"/>
            <p:cNvSpPr/>
            <p:nvPr/>
          </p:nvSpPr>
          <p:spPr>
            <a:xfrm>
              <a:off x="-53559750" y="4100750"/>
              <a:ext cx="167775" cy="174875"/>
            </a:xfrm>
            <a:custGeom>
              <a:avLst/>
              <a:gdLst/>
              <a:ahLst/>
              <a:cxnLst/>
              <a:rect l="l" t="t" r="r" b="b"/>
              <a:pathLst>
                <a:path w="6711" h="6995" extrusionOk="0">
                  <a:moveTo>
                    <a:pt x="1859" y="2521"/>
                  </a:moveTo>
                  <a:cubicBezTo>
                    <a:pt x="2048" y="2521"/>
                    <a:pt x="2206" y="2678"/>
                    <a:pt x="2206" y="2867"/>
                  </a:cubicBezTo>
                  <a:cubicBezTo>
                    <a:pt x="2206" y="3056"/>
                    <a:pt x="2048" y="3214"/>
                    <a:pt x="1859" y="3214"/>
                  </a:cubicBezTo>
                  <a:cubicBezTo>
                    <a:pt x="1670" y="3214"/>
                    <a:pt x="1512" y="3056"/>
                    <a:pt x="1512" y="2867"/>
                  </a:cubicBezTo>
                  <a:cubicBezTo>
                    <a:pt x="1512" y="2710"/>
                    <a:pt x="1670" y="2521"/>
                    <a:pt x="1859" y="2521"/>
                  </a:cubicBezTo>
                  <a:close/>
                  <a:moveTo>
                    <a:pt x="4852" y="2521"/>
                  </a:moveTo>
                  <a:cubicBezTo>
                    <a:pt x="5041" y="2521"/>
                    <a:pt x="5199" y="2678"/>
                    <a:pt x="5199" y="2867"/>
                  </a:cubicBezTo>
                  <a:cubicBezTo>
                    <a:pt x="5199" y="3056"/>
                    <a:pt x="5041" y="3214"/>
                    <a:pt x="4852" y="3214"/>
                  </a:cubicBezTo>
                  <a:cubicBezTo>
                    <a:pt x="4663" y="3214"/>
                    <a:pt x="4505" y="3056"/>
                    <a:pt x="4505" y="2867"/>
                  </a:cubicBezTo>
                  <a:cubicBezTo>
                    <a:pt x="4505" y="2710"/>
                    <a:pt x="4663" y="2521"/>
                    <a:pt x="4852" y="2521"/>
                  </a:cubicBezTo>
                  <a:close/>
                  <a:moveTo>
                    <a:pt x="4407" y="4324"/>
                  </a:moveTo>
                  <a:cubicBezTo>
                    <a:pt x="4505" y="4324"/>
                    <a:pt x="4600" y="4364"/>
                    <a:pt x="4663" y="4443"/>
                  </a:cubicBezTo>
                  <a:cubicBezTo>
                    <a:pt x="4820" y="4600"/>
                    <a:pt x="4820" y="4852"/>
                    <a:pt x="4663" y="4947"/>
                  </a:cubicBezTo>
                  <a:cubicBezTo>
                    <a:pt x="4285" y="5325"/>
                    <a:pt x="3812" y="5514"/>
                    <a:pt x="3340" y="5514"/>
                  </a:cubicBezTo>
                  <a:cubicBezTo>
                    <a:pt x="2836" y="5514"/>
                    <a:pt x="2363" y="5325"/>
                    <a:pt x="2017" y="4947"/>
                  </a:cubicBezTo>
                  <a:cubicBezTo>
                    <a:pt x="1859" y="4789"/>
                    <a:pt x="1859" y="4569"/>
                    <a:pt x="2017" y="4443"/>
                  </a:cubicBezTo>
                  <a:cubicBezTo>
                    <a:pt x="2095" y="4380"/>
                    <a:pt x="2190" y="4348"/>
                    <a:pt x="2284" y="4348"/>
                  </a:cubicBezTo>
                  <a:cubicBezTo>
                    <a:pt x="2379" y="4348"/>
                    <a:pt x="2473" y="4380"/>
                    <a:pt x="2552" y="4443"/>
                  </a:cubicBezTo>
                  <a:cubicBezTo>
                    <a:pt x="2773" y="4663"/>
                    <a:pt x="3064" y="4773"/>
                    <a:pt x="3352" y="4773"/>
                  </a:cubicBezTo>
                  <a:cubicBezTo>
                    <a:pt x="3639" y="4773"/>
                    <a:pt x="3923" y="4663"/>
                    <a:pt x="4127" y="4443"/>
                  </a:cubicBezTo>
                  <a:cubicBezTo>
                    <a:pt x="4206" y="4364"/>
                    <a:pt x="4309" y="4324"/>
                    <a:pt x="4407" y="4324"/>
                  </a:cubicBezTo>
                  <a:close/>
                  <a:moveTo>
                    <a:pt x="3340" y="0"/>
                  </a:moveTo>
                  <a:cubicBezTo>
                    <a:pt x="2678" y="1072"/>
                    <a:pt x="1544" y="1765"/>
                    <a:pt x="252" y="1765"/>
                  </a:cubicBezTo>
                  <a:lnTo>
                    <a:pt x="0" y="1765"/>
                  </a:lnTo>
                  <a:lnTo>
                    <a:pt x="0" y="3623"/>
                  </a:lnTo>
                  <a:cubicBezTo>
                    <a:pt x="0" y="5482"/>
                    <a:pt x="1512" y="6994"/>
                    <a:pt x="3340" y="6994"/>
                  </a:cubicBezTo>
                  <a:cubicBezTo>
                    <a:pt x="5199" y="6994"/>
                    <a:pt x="6711" y="5482"/>
                    <a:pt x="6711" y="3623"/>
                  </a:cubicBezTo>
                  <a:lnTo>
                    <a:pt x="6711" y="1765"/>
                  </a:lnTo>
                  <a:lnTo>
                    <a:pt x="6459" y="1765"/>
                  </a:lnTo>
                  <a:cubicBezTo>
                    <a:pt x="5167" y="1765"/>
                    <a:pt x="4033" y="1103"/>
                    <a:pt x="33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7" name="Google Shape;6887;p72"/>
            <p:cNvSpPr/>
            <p:nvPr/>
          </p:nvSpPr>
          <p:spPr>
            <a:xfrm>
              <a:off x="-53373875" y="4144850"/>
              <a:ext cx="18925" cy="37825"/>
            </a:xfrm>
            <a:custGeom>
              <a:avLst/>
              <a:gdLst/>
              <a:ahLst/>
              <a:cxnLst/>
              <a:rect l="l" t="t" r="r" b="b"/>
              <a:pathLst>
                <a:path w="757" h="1513" extrusionOk="0">
                  <a:moveTo>
                    <a:pt x="0" y="1"/>
                  </a:moveTo>
                  <a:lnTo>
                    <a:pt x="0" y="1513"/>
                  </a:lnTo>
                  <a:cubicBezTo>
                    <a:pt x="410" y="1513"/>
                    <a:pt x="757" y="1135"/>
                    <a:pt x="757" y="757"/>
                  </a:cubicBezTo>
                  <a:cubicBezTo>
                    <a:pt x="757" y="347"/>
                    <a:pt x="441" y="1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8" name="Google Shape;6888;p72"/>
            <p:cNvSpPr/>
            <p:nvPr/>
          </p:nvSpPr>
          <p:spPr>
            <a:xfrm>
              <a:off x="-53596775" y="4144850"/>
              <a:ext cx="18125" cy="37825"/>
            </a:xfrm>
            <a:custGeom>
              <a:avLst/>
              <a:gdLst/>
              <a:ahLst/>
              <a:cxnLst/>
              <a:rect l="l" t="t" r="r" b="b"/>
              <a:pathLst>
                <a:path w="725" h="1513" extrusionOk="0">
                  <a:moveTo>
                    <a:pt x="725" y="1"/>
                  </a:moveTo>
                  <a:cubicBezTo>
                    <a:pt x="347" y="1"/>
                    <a:pt x="1" y="347"/>
                    <a:pt x="1" y="757"/>
                  </a:cubicBezTo>
                  <a:cubicBezTo>
                    <a:pt x="1" y="1135"/>
                    <a:pt x="347" y="1513"/>
                    <a:pt x="725" y="1513"/>
                  </a:cubicBezTo>
                  <a:lnTo>
                    <a:pt x="72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9" name="Google Shape;6889;p72"/>
            <p:cNvSpPr/>
            <p:nvPr/>
          </p:nvSpPr>
          <p:spPr>
            <a:xfrm>
              <a:off x="-53461300" y="4088925"/>
              <a:ext cx="125250" cy="74850"/>
            </a:xfrm>
            <a:custGeom>
              <a:avLst/>
              <a:gdLst/>
              <a:ahLst/>
              <a:cxnLst/>
              <a:rect l="l" t="t" r="r" b="b"/>
              <a:pathLst>
                <a:path w="5010" h="2994" extrusionOk="0">
                  <a:moveTo>
                    <a:pt x="0" y="1"/>
                  </a:moveTo>
                  <a:cubicBezTo>
                    <a:pt x="504" y="914"/>
                    <a:pt x="1450" y="1481"/>
                    <a:pt x="2521" y="1481"/>
                  </a:cubicBezTo>
                  <a:lnTo>
                    <a:pt x="3497" y="1481"/>
                  </a:lnTo>
                  <a:cubicBezTo>
                    <a:pt x="4348" y="1481"/>
                    <a:pt x="5010" y="2175"/>
                    <a:pt x="5010" y="2994"/>
                  </a:cubicBezTo>
                  <a:lnTo>
                    <a:pt x="501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90" name="Google Shape;6890;p72"/>
          <p:cNvGrpSpPr/>
          <p:nvPr/>
        </p:nvGrpSpPr>
        <p:grpSpPr>
          <a:xfrm>
            <a:off x="7983413" y="3364028"/>
            <a:ext cx="314662" cy="358436"/>
            <a:chOff x="-52023900" y="3590075"/>
            <a:chExt cx="279625" cy="318525"/>
          </a:xfrm>
        </p:grpSpPr>
        <p:sp>
          <p:nvSpPr>
            <p:cNvPr id="6891" name="Google Shape;6891;p72"/>
            <p:cNvSpPr/>
            <p:nvPr/>
          </p:nvSpPr>
          <p:spPr>
            <a:xfrm>
              <a:off x="-52005000" y="3611625"/>
              <a:ext cx="92175" cy="92175"/>
            </a:xfrm>
            <a:custGeom>
              <a:avLst/>
              <a:gdLst/>
              <a:ahLst/>
              <a:cxnLst/>
              <a:rect l="l" t="t" r="r" b="b"/>
              <a:pathLst>
                <a:path w="3687" h="3687" extrusionOk="0">
                  <a:moveTo>
                    <a:pt x="1104" y="1"/>
                  </a:moveTo>
                  <a:cubicBezTo>
                    <a:pt x="474" y="1"/>
                    <a:pt x="1" y="505"/>
                    <a:pt x="1" y="1104"/>
                  </a:cubicBezTo>
                  <a:cubicBezTo>
                    <a:pt x="1" y="1419"/>
                    <a:pt x="127" y="1576"/>
                    <a:pt x="285" y="1828"/>
                  </a:cubicBezTo>
                  <a:cubicBezTo>
                    <a:pt x="127" y="2112"/>
                    <a:pt x="1" y="2269"/>
                    <a:pt x="1" y="2584"/>
                  </a:cubicBezTo>
                  <a:cubicBezTo>
                    <a:pt x="1" y="3214"/>
                    <a:pt x="505" y="3687"/>
                    <a:pt x="1104" y="3687"/>
                  </a:cubicBezTo>
                  <a:cubicBezTo>
                    <a:pt x="1734" y="3655"/>
                    <a:pt x="2238" y="3183"/>
                    <a:pt x="2238" y="2553"/>
                  </a:cubicBezTo>
                  <a:lnTo>
                    <a:pt x="2238" y="2206"/>
                  </a:lnTo>
                  <a:lnTo>
                    <a:pt x="2584" y="2206"/>
                  </a:lnTo>
                  <a:cubicBezTo>
                    <a:pt x="3214" y="2206"/>
                    <a:pt x="3687" y="1671"/>
                    <a:pt x="3687" y="1104"/>
                  </a:cubicBezTo>
                  <a:cubicBezTo>
                    <a:pt x="3687" y="505"/>
                    <a:pt x="3183" y="1"/>
                    <a:pt x="2584" y="1"/>
                  </a:cubicBezTo>
                  <a:cubicBezTo>
                    <a:pt x="2269" y="1"/>
                    <a:pt x="2112" y="95"/>
                    <a:pt x="1860" y="253"/>
                  </a:cubicBezTo>
                  <a:cubicBezTo>
                    <a:pt x="1576" y="95"/>
                    <a:pt x="1419" y="1"/>
                    <a:pt x="110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2" name="Google Shape;6892;p72"/>
            <p:cNvSpPr/>
            <p:nvPr/>
          </p:nvSpPr>
          <p:spPr>
            <a:xfrm>
              <a:off x="-51894725" y="3614000"/>
              <a:ext cx="121325" cy="106350"/>
            </a:xfrm>
            <a:custGeom>
              <a:avLst/>
              <a:gdLst/>
              <a:ahLst/>
              <a:cxnLst/>
              <a:rect l="l" t="t" r="r" b="b"/>
              <a:pathLst>
                <a:path w="4853" h="4254" extrusionOk="0">
                  <a:moveTo>
                    <a:pt x="1576" y="0"/>
                  </a:moveTo>
                  <a:lnTo>
                    <a:pt x="1" y="441"/>
                  </a:lnTo>
                  <a:cubicBezTo>
                    <a:pt x="32" y="567"/>
                    <a:pt x="32" y="725"/>
                    <a:pt x="64" y="851"/>
                  </a:cubicBezTo>
                  <a:lnTo>
                    <a:pt x="64" y="914"/>
                  </a:lnTo>
                  <a:cubicBezTo>
                    <a:pt x="473" y="2836"/>
                    <a:pt x="2206" y="4254"/>
                    <a:pt x="4159" y="4254"/>
                  </a:cubicBezTo>
                  <a:lnTo>
                    <a:pt x="4600" y="4254"/>
                  </a:lnTo>
                  <a:lnTo>
                    <a:pt x="4852" y="2678"/>
                  </a:lnTo>
                  <a:lnTo>
                    <a:pt x="4852" y="2678"/>
                  </a:lnTo>
                  <a:cubicBezTo>
                    <a:pt x="4632" y="2741"/>
                    <a:pt x="4411" y="2773"/>
                    <a:pt x="4159" y="2773"/>
                  </a:cubicBezTo>
                  <a:cubicBezTo>
                    <a:pt x="4131" y="2774"/>
                    <a:pt x="4103" y="2774"/>
                    <a:pt x="4076" y="2774"/>
                  </a:cubicBezTo>
                  <a:cubicBezTo>
                    <a:pt x="3164" y="2774"/>
                    <a:pt x="2350" y="2276"/>
                    <a:pt x="1891" y="1481"/>
                  </a:cubicBezTo>
                  <a:cubicBezTo>
                    <a:pt x="1639" y="1009"/>
                    <a:pt x="1544" y="536"/>
                    <a:pt x="157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3" name="Google Shape;6893;p72"/>
            <p:cNvSpPr/>
            <p:nvPr/>
          </p:nvSpPr>
          <p:spPr>
            <a:xfrm>
              <a:off x="-51838000" y="3590075"/>
              <a:ext cx="76400" cy="74350"/>
            </a:xfrm>
            <a:custGeom>
              <a:avLst/>
              <a:gdLst/>
              <a:ahLst/>
              <a:cxnLst/>
              <a:rect l="l" t="t" r="r" b="b"/>
              <a:pathLst>
                <a:path w="3056" h="2974" extrusionOk="0">
                  <a:moveTo>
                    <a:pt x="2615" y="0"/>
                  </a:moveTo>
                  <a:cubicBezTo>
                    <a:pt x="2583" y="0"/>
                    <a:pt x="2552" y="4"/>
                    <a:pt x="2520" y="12"/>
                  </a:cubicBezTo>
                  <a:lnTo>
                    <a:pt x="95" y="737"/>
                  </a:lnTo>
                  <a:cubicBezTo>
                    <a:pt x="0" y="1209"/>
                    <a:pt x="63" y="1650"/>
                    <a:pt x="284" y="2029"/>
                  </a:cubicBezTo>
                  <a:cubicBezTo>
                    <a:pt x="599" y="2627"/>
                    <a:pt x="1229" y="2974"/>
                    <a:pt x="1890" y="2974"/>
                  </a:cubicBezTo>
                  <a:cubicBezTo>
                    <a:pt x="2174" y="2974"/>
                    <a:pt x="2457" y="2911"/>
                    <a:pt x="2678" y="2785"/>
                  </a:cubicBezTo>
                  <a:lnTo>
                    <a:pt x="3056" y="422"/>
                  </a:lnTo>
                  <a:cubicBezTo>
                    <a:pt x="3056" y="296"/>
                    <a:pt x="2993" y="170"/>
                    <a:pt x="2930" y="107"/>
                  </a:cubicBezTo>
                  <a:cubicBezTo>
                    <a:pt x="2812" y="36"/>
                    <a:pt x="2711" y="0"/>
                    <a:pt x="261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4" name="Google Shape;6894;p72"/>
            <p:cNvSpPr/>
            <p:nvPr/>
          </p:nvSpPr>
          <p:spPr>
            <a:xfrm>
              <a:off x="-51988450" y="3666775"/>
              <a:ext cx="204800" cy="241825"/>
            </a:xfrm>
            <a:custGeom>
              <a:avLst/>
              <a:gdLst/>
              <a:ahLst/>
              <a:cxnLst/>
              <a:rect l="l" t="t" r="r" b="b"/>
              <a:pathLst>
                <a:path w="8192" h="9673" extrusionOk="0">
                  <a:moveTo>
                    <a:pt x="2678" y="3718"/>
                  </a:moveTo>
                  <a:cubicBezTo>
                    <a:pt x="2868" y="3718"/>
                    <a:pt x="3025" y="3875"/>
                    <a:pt x="3025" y="4096"/>
                  </a:cubicBezTo>
                  <a:cubicBezTo>
                    <a:pt x="3025" y="4285"/>
                    <a:pt x="2868" y="4442"/>
                    <a:pt x="2678" y="4442"/>
                  </a:cubicBezTo>
                  <a:cubicBezTo>
                    <a:pt x="2489" y="4442"/>
                    <a:pt x="2332" y="4285"/>
                    <a:pt x="2332" y="4096"/>
                  </a:cubicBezTo>
                  <a:cubicBezTo>
                    <a:pt x="2332" y="3875"/>
                    <a:pt x="2489" y="3718"/>
                    <a:pt x="2678" y="3718"/>
                  </a:cubicBezTo>
                  <a:close/>
                  <a:moveTo>
                    <a:pt x="5671" y="3781"/>
                  </a:moveTo>
                  <a:cubicBezTo>
                    <a:pt x="5860" y="3781"/>
                    <a:pt x="6018" y="3938"/>
                    <a:pt x="6018" y="4127"/>
                  </a:cubicBezTo>
                  <a:cubicBezTo>
                    <a:pt x="6018" y="4316"/>
                    <a:pt x="5860" y="4474"/>
                    <a:pt x="5671" y="4474"/>
                  </a:cubicBezTo>
                  <a:cubicBezTo>
                    <a:pt x="5482" y="4474"/>
                    <a:pt x="5325" y="4316"/>
                    <a:pt x="5325" y="4127"/>
                  </a:cubicBezTo>
                  <a:cubicBezTo>
                    <a:pt x="5325" y="3938"/>
                    <a:pt x="5482" y="3781"/>
                    <a:pt x="5671" y="3781"/>
                  </a:cubicBezTo>
                  <a:close/>
                  <a:moveTo>
                    <a:pt x="4191" y="4474"/>
                  </a:moveTo>
                  <a:cubicBezTo>
                    <a:pt x="4821" y="4474"/>
                    <a:pt x="5293" y="4978"/>
                    <a:pt x="5293" y="5577"/>
                  </a:cubicBezTo>
                  <a:cubicBezTo>
                    <a:pt x="5293" y="6207"/>
                    <a:pt x="4758" y="6679"/>
                    <a:pt x="4191" y="6679"/>
                  </a:cubicBezTo>
                  <a:cubicBezTo>
                    <a:pt x="3561" y="6679"/>
                    <a:pt x="3088" y="6175"/>
                    <a:pt x="3088" y="5577"/>
                  </a:cubicBezTo>
                  <a:cubicBezTo>
                    <a:pt x="3088" y="4946"/>
                    <a:pt x="3561" y="4474"/>
                    <a:pt x="4191" y="4474"/>
                  </a:cubicBezTo>
                  <a:close/>
                  <a:moveTo>
                    <a:pt x="5195" y="7034"/>
                  </a:moveTo>
                  <a:cubicBezTo>
                    <a:pt x="5293" y="7034"/>
                    <a:pt x="5388" y="7073"/>
                    <a:pt x="5451" y="7152"/>
                  </a:cubicBezTo>
                  <a:cubicBezTo>
                    <a:pt x="5640" y="7278"/>
                    <a:pt x="5640" y="7498"/>
                    <a:pt x="5482" y="7656"/>
                  </a:cubicBezTo>
                  <a:cubicBezTo>
                    <a:pt x="5136" y="8002"/>
                    <a:pt x="4663" y="8223"/>
                    <a:pt x="4128" y="8223"/>
                  </a:cubicBezTo>
                  <a:cubicBezTo>
                    <a:pt x="3624" y="8223"/>
                    <a:pt x="3151" y="8002"/>
                    <a:pt x="2836" y="7656"/>
                  </a:cubicBezTo>
                  <a:cubicBezTo>
                    <a:pt x="2678" y="7498"/>
                    <a:pt x="2678" y="7278"/>
                    <a:pt x="2836" y="7152"/>
                  </a:cubicBezTo>
                  <a:cubicBezTo>
                    <a:pt x="2915" y="7073"/>
                    <a:pt x="3017" y="7034"/>
                    <a:pt x="3112" y="7034"/>
                  </a:cubicBezTo>
                  <a:cubicBezTo>
                    <a:pt x="3206" y="7034"/>
                    <a:pt x="3293" y="7073"/>
                    <a:pt x="3340" y="7152"/>
                  </a:cubicBezTo>
                  <a:cubicBezTo>
                    <a:pt x="3561" y="7372"/>
                    <a:pt x="3852" y="7483"/>
                    <a:pt x="4140" y="7483"/>
                  </a:cubicBezTo>
                  <a:cubicBezTo>
                    <a:pt x="4427" y="7483"/>
                    <a:pt x="4711" y="7372"/>
                    <a:pt x="4915" y="7152"/>
                  </a:cubicBezTo>
                  <a:cubicBezTo>
                    <a:pt x="4994" y="7073"/>
                    <a:pt x="5097" y="7034"/>
                    <a:pt x="5195" y="7034"/>
                  </a:cubicBezTo>
                  <a:close/>
                  <a:moveTo>
                    <a:pt x="3403" y="0"/>
                  </a:moveTo>
                  <a:cubicBezTo>
                    <a:pt x="3120" y="347"/>
                    <a:pt x="2710" y="567"/>
                    <a:pt x="2237" y="693"/>
                  </a:cubicBezTo>
                  <a:cubicBezTo>
                    <a:pt x="2080" y="1575"/>
                    <a:pt x="1355" y="2237"/>
                    <a:pt x="410" y="2237"/>
                  </a:cubicBezTo>
                  <a:cubicBezTo>
                    <a:pt x="284" y="2237"/>
                    <a:pt x="158" y="2237"/>
                    <a:pt x="32" y="2174"/>
                  </a:cubicBezTo>
                  <a:cubicBezTo>
                    <a:pt x="32" y="2300"/>
                    <a:pt x="1" y="2458"/>
                    <a:pt x="1" y="2584"/>
                  </a:cubicBezTo>
                  <a:lnTo>
                    <a:pt x="1" y="5577"/>
                  </a:lnTo>
                  <a:cubicBezTo>
                    <a:pt x="1" y="7813"/>
                    <a:pt x="1859" y="9672"/>
                    <a:pt x="4096" y="9672"/>
                  </a:cubicBezTo>
                  <a:cubicBezTo>
                    <a:pt x="6333" y="9672"/>
                    <a:pt x="8192" y="7813"/>
                    <a:pt x="8192" y="5577"/>
                  </a:cubicBezTo>
                  <a:lnTo>
                    <a:pt x="8192" y="2930"/>
                  </a:lnTo>
                  <a:lnTo>
                    <a:pt x="7845" y="2930"/>
                  </a:lnTo>
                  <a:cubicBezTo>
                    <a:pt x="5924" y="2930"/>
                    <a:pt x="4191" y="1764"/>
                    <a:pt x="340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5" name="Google Shape;6895;p72"/>
            <p:cNvSpPr/>
            <p:nvPr/>
          </p:nvSpPr>
          <p:spPr>
            <a:xfrm>
              <a:off x="-51893150" y="3797500"/>
              <a:ext cx="18150" cy="17375"/>
            </a:xfrm>
            <a:custGeom>
              <a:avLst/>
              <a:gdLst/>
              <a:ahLst/>
              <a:cxnLst/>
              <a:rect l="l" t="t" r="r" b="b"/>
              <a:pathLst>
                <a:path w="726" h="695" extrusionOk="0">
                  <a:moveTo>
                    <a:pt x="379" y="1"/>
                  </a:moveTo>
                  <a:cubicBezTo>
                    <a:pt x="190" y="1"/>
                    <a:pt x="1" y="159"/>
                    <a:pt x="1" y="348"/>
                  </a:cubicBezTo>
                  <a:cubicBezTo>
                    <a:pt x="1" y="537"/>
                    <a:pt x="190" y="694"/>
                    <a:pt x="379" y="694"/>
                  </a:cubicBezTo>
                  <a:cubicBezTo>
                    <a:pt x="568" y="694"/>
                    <a:pt x="725" y="537"/>
                    <a:pt x="725" y="348"/>
                  </a:cubicBezTo>
                  <a:cubicBezTo>
                    <a:pt x="725" y="159"/>
                    <a:pt x="568" y="1"/>
                    <a:pt x="37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6" name="Google Shape;6896;p72"/>
            <p:cNvSpPr/>
            <p:nvPr/>
          </p:nvSpPr>
          <p:spPr>
            <a:xfrm>
              <a:off x="-51763200" y="374552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1" y="1"/>
                  </a:moveTo>
                  <a:lnTo>
                    <a:pt x="1" y="2553"/>
                  </a:lnTo>
                  <a:cubicBezTo>
                    <a:pt x="442" y="2269"/>
                    <a:pt x="757" y="1796"/>
                    <a:pt x="757" y="1229"/>
                  </a:cubicBezTo>
                  <a:cubicBezTo>
                    <a:pt x="757" y="725"/>
                    <a:pt x="442" y="253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7" name="Google Shape;6897;p72"/>
            <p:cNvSpPr/>
            <p:nvPr/>
          </p:nvSpPr>
          <p:spPr>
            <a:xfrm>
              <a:off x="-52023900" y="374632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757" y="0"/>
                  </a:moveTo>
                  <a:cubicBezTo>
                    <a:pt x="316" y="221"/>
                    <a:pt x="1" y="693"/>
                    <a:pt x="1" y="1260"/>
                  </a:cubicBezTo>
                  <a:cubicBezTo>
                    <a:pt x="1" y="1796"/>
                    <a:pt x="316" y="2269"/>
                    <a:pt x="757" y="2552"/>
                  </a:cubicBezTo>
                  <a:lnTo>
                    <a:pt x="75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98" name="Google Shape;6898;p72"/>
          <p:cNvGrpSpPr/>
          <p:nvPr/>
        </p:nvGrpSpPr>
        <p:grpSpPr>
          <a:xfrm>
            <a:off x="5746654" y="1532546"/>
            <a:ext cx="358971" cy="358971"/>
            <a:chOff x="-57173375" y="3198925"/>
            <a:chExt cx="319000" cy="319000"/>
          </a:xfrm>
        </p:grpSpPr>
        <p:sp>
          <p:nvSpPr>
            <p:cNvPr id="6899" name="Google Shape;6899;p72"/>
            <p:cNvSpPr/>
            <p:nvPr/>
          </p:nvSpPr>
          <p:spPr>
            <a:xfrm>
              <a:off x="-57120600" y="3237525"/>
              <a:ext cx="204800" cy="92825"/>
            </a:xfrm>
            <a:custGeom>
              <a:avLst/>
              <a:gdLst/>
              <a:ahLst/>
              <a:cxnLst/>
              <a:rect l="l" t="t" r="r" b="b"/>
              <a:pathLst>
                <a:path w="8192" h="3713" extrusionOk="0">
                  <a:moveTo>
                    <a:pt x="4096" y="0"/>
                  </a:moveTo>
                  <a:cubicBezTo>
                    <a:pt x="1954" y="0"/>
                    <a:pt x="189" y="1607"/>
                    <a:pt x="0" y="3686"/>
                  </a:cubicBezTo>
                  <a:cubicBezTo>
                    <a:pt x="81" y="3690"/>
                    <a:pt x="163" y="3692"/>
                    <a:pt x="245" y="3692"/>
                  </a:cubicBezTo>
                  <a:cubicBezTo>
                    <a:pt x="868" y="3692"/>
                    <a:pt x="1523" y="3579"/>
                    <a:pt x="2080" y="3245"/>
                  </a:cubicBezTo>
                  <a:cubicBezTo>
                    <a:pt x="2111" y="3182"/>
                    <a:pt x="2174" y="3056"/>
                    <a:pt x="2206" y="2993"/>
                  </a:cubicBezTo>
                  <a:cubicBezTo>
                    <a:pt x="2017" y="2615"/>
                    <a:pt x="1954" y="2237"/>
                    <a:pt x="2206" y="1890"/>
                  </a:cubicBezTo>
                  <a:cubicBezTo>
                    <a:pt x="2395" y="1512"/>
                    <a:pt x="2741" y="1323"/>
                    <a:pt x="3151" y="1323"/>
                  </a:cubicBezTo>
                  <a:cubicBezTo>
                    <a:pt x="3340" y="977"/>
                    <a:pt x="3686" y="725"/>
                    <a:pt x="4096" y="725"/>
                  </a:cubicBezTo>
                  <a:cubicBezTo>
                    <a:pt x="4474" y="725"/>
                    <a:pt x="4884" y="977"/>
                    <a:pt x="5041" y="1323"/>
                  </a:cubicBezTo>
                  <a:cubicBezTo>
                    <a:pt x="5419" y="1323"/>
                    <a:pt x="5829" y="1512"/>
                    <a:pt x="6018" y="1890"/>
                  </a:cubicBezTo>
                  <a:cubicBezTo>
                    <a:pt x="6207" y="2237"/>
                    <a:pt x="6207" y="2678"/>
                    <a:pt x="6018" y="2993"/>
                  </a:cubicBezTo>
                  <a:cubicBezTo>
                    <a:pt x="6049" y="3056"/>
                    <a:pt x="6112" y="3182"/>
                    <a:pt x="6144" y="3245"/>
                  </a:cubicBezTo>
                  <a:cubicBezTo>
                    <a:pt x="6654" y="3551"/>
                    <a:pt x="7206" y="3713"/>
                    <a:pt x="7783" y="3713"/>
                  </a:cubicBezTo>
                  <a:cubicBezTo>
                    <a:pt x="7918" y="3713"/>
                    <a:pt x="8054" y="3704"/>
                    <a:pt x="8192" y="3686"/>
                  </a:cubicBezTo>
                  <a:cubicBezTo>
                    <a:pt x="8003" y="1607"/>
                    <a:pt x="6207" y="0"/>
                    <a:pt x="40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0" name="Google Shape;6900;p72"/>
            <p:cNvSpPr/>
            <p:nvPr/>
          </p:nvSpPr>
          <p:spPr>
            <a:xfrm>
              <a:off x="-57053650" y="3273750"/>
              <a:ext cx="70100" cy="74850"/>
            </a:xfrm>
            <a:custGeom>
              <a:avLst/>
              <a:gdLst/>
              <a:ahLst/>
              <a:cxnLst/>
              <a:rect l="l" t="t" r="r" b="b"/>
              <a:pathLst>
                <a:path w="2804" h="2994" extrusionOk="0">
                  <a:moveTo>
                    <a:pt x="1418" y="1166"/>
                  </a:moveTo>
                  <a:cubicBezTo>
                    <a:pt x="1607" y="1166"/>
                    <a:pt x="1765" y="1323"/>
                    <a:pt x="1765" y="1544"/>
                  </a:cubicBezTo>
                  <a:cubicBezTo>
                    <a:pt x="1765" y="1733"/>
                    <a:pt x="1638" y="1891"/>
                    <a:pt x="1418" y="1891"/>
                  </a:cubicBezTo>
                  <a:cubicBezTo>
                    <a:pt x="1229" y="1891"/>
                    <a:pt x="1071" y="1733"/>
                    <a:pt x="1071" y="1544"/>
                  </a:cubicBezTo>
                  <a:cubicBezTo>
                    <a:pt x="1071" y="1323"/>
                    <a:pt x="1229" y="1166"/>
                    <a:pt x="1418" y="1166"/>
                  </a:cubicBezTo>
                  <a:close/>
                  <a:moveTo>
                    <a:pt x="1418" y="0"/>
                  </a:moveTo>
                  <a:cubicBezTo>
                    <a:pt x="1260" y="0"/>
                    <a:pt x="1103" y="126"/>
                    <a:pt x="1071" y="315"/>
                  </a:cubicBezTo>
                  <a:cubicBezTo>
                    <a:pt x="1019" y="497"/>
                    <a:pt x="860" y="615"/>
                    <a:pt x="664" y="615"/>
                  </a:cubicBezTo>
                  <a:cubicBezTo>
                    <a:pt x="623" y="615"/>
                    <a:pt x="580" y="610"/>
                    <a:pt x="536" y="599"/>
                  </a:cubicBezTo>
                  <a:cubicBezTo>
                    <a:pt x="492" y="573"/>
                    <a:pt x="447" y="561"/>
                    <a:pt x="402" y="561"/>
                  </a:cubicBezTo>
                  <a:cubicBezTo>
                    <a:pt x="284" y="561"/>
                    <a:pt x="172" y="642"/>
                    <a:pt x="126" y="756"/>
                  </a:cubicBezTo>
                  <a:cubicBezTo>
                    <a:pt x="32" y="914"/>
                    <a:pt x="63" y="1103"/>
                    <a:pt x="189" y="1197"/>
                  </a:cubicBezTo>
                  <a:cubicBezTo>
                    <a:pt x="347" y="1387"/>
                    <a:pt x="347" y="1639"/>
                    <a:pt x="189" y="1765"/>
                  </a:cubicBezTo>
                  <a:cubicBezTo>
                    <a:pt x="32" y="1891"/>
                    <a:pt x="0" y="2080"/>
                    <a:pt x="126" y="2237"/>
                  </a:cubicBezTo>
                  <a:cubicBezTo>
                    <a:pt x="175" y="2359"/>
                    <a:pt x="300" y="2406"/>
                    <a:pt x="427" y="2406"/>
                  </a:cubicBezTo>
                  <a:cubicBezTo>
                    <a:pt x="463" y="2406"/>
                    <a:pt x="500" y="2402"/>
                    <a:pt x="536" y="2395"/>
                  </a:cubicBezTo>
                  <a:cubicBezTo>
                    <a:pt x="580" y="2382"/>
                    <a:pt x="624" y="2376"/>
                    <a:pt x="667" y="2376"/>
                  </a:cubicBezTo>
                  <a:cubicBezTo>
                    <a:pt x="840" y="2376"/>
                    <a:pt x="996" y="2477"/>
                    <a:pt x="1071" y="2678"/>
                  </a:cubicBezTo>
                  <a:cubicBezTo>
                    <a:pt x="1103" y="2867"/>
                    <a:pt x="1260" y="2993"/>
                    <a:pt x="1418" y="2993"/>
                  </a:cubicBezTo>
                  <a:cubicBezTo>
                    <a:pt x="1575" y="2993"/>
                    <a:pt x="1733" y="2867"/>
                    <a:pt x="1765" y="2678"/>
                  </a:cubicBezTo>
                  <a:cubicBezTo>
                    <a:pt x="1789" y="2483"/>
                    <a:pt x="1946" y="2363"/>
                    <a:pt x="2118" y="2363"/>
                  </a:cubicBezTo>
                  <a:cubicBezTo>
                    <a:pt x="2168" y="2363"/>
                    <a:pt x="2219" y="2373"/>
                    <a:pt x="2269" y="2395"/>
                  </a:cubicBezTo>
                  <a:cubicBezTo>
                    <a:pt x="2309" y="2411"/>
                    <a:pt x="2354" y="2419"/>
                    <a:pt x="2399" y="2419"/>
                  </a:cubicBezTo>
                  <a:cubicBezTo>
                    <a:pt x="2530" y="2419"/>
                    <a:pt x="2663" y="2354"/>
                    <a:pt x="2710" y="2237"/>
                  </a:cubicBezTo>
                  <a:cubicBezTo>
                    <a:pt x="2804" y="2080"/>
                    <a:pt x="2741" y="1891"/>
                    <a:pt x="2647" y="1765"/>
                  </a:cubicBezTo>
                  <a:cubicBezTo>
                    <a:pt x="2489" y="1607"/>
                    <a:pt x="2489" y="1323"/>
                    <a:pt x="2647" y="1197"/>
                  </a:cubicBezTo>
                  <a:cubicBezTo>
                    <a:pt x="2804" y="1103"/>
                    <a:pt x="2804" y="914"/>
                    <a:pt x="2710" y="756"/>
                  </a:cubicBezTo>
                  <a:cubicBezTo>
                    <a:pt x="2663" y="640"/>
                    <a:pt x="2530" y="575"/>
                    <a:pt x="2399" y="575"/>
                  </a:cubicBezTo>
                  <a:cubicBezTo>
                    <a:pt x="2354" y="575"/>
                    <a:pt x="2309" y="583"/>
                    <a:pt x="2269" y="599"/>
                  </a:cubicBezTo>
                  <a:cubicBezTo>
                    <a:pt x="2235" y="609"/>
                    <a:pt x="2202" y="613"/>
                    <a:pt x="2170" y="613"/>
                  </a:cubicBezTo>
                  <a:cubicBezTo>
                    <a:pt x="1992" y="613"/>
                    <a:pt x="1845" y="475"/>
                    <a:pt x="1765" y="315"/>
                  </a:cubicBezTo>
                  <a:cubicBezTo>
                    <a:pt x="1733" y="126"/>
                    <a:pt x="1575" y="0"/>
                    <a:pt x="141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1" name="Google Shape;6901;p72"/>
            <p:cNvSpPr/>
            <p:nvPr/>
          </p:nvSpPr>
          <p:spPr>
            <a:xfrm>
              <a:off x="-57058375" y="3198925"/>
              <a:ext cx="82700" cy="26800"/>
            </a:xfrm>
            <a:custGeom>
              <a:avLst/>
              <a:gdLst/>
              <a:ahLst/>
              <a:cxnLst/>
              <a:rect l="l" t="t" r="r" b="b"/>
              <a:pathLst>
                <a:path w="3308" h="1072" extrusionOk="0">
                  <a:moveTo>
                    <a:pt x="1638" y="0"/>
                  </a:moveTo>
                  <a:cubicBezTo>
                    <a:pt x="882" y="0"/>
                    <a:pt x="252" y="441"/>
                    <a:pt x="0" y="1071"/>
                  </a:cubicBezTo>
                  <a:cubicBezTo>
                    <a:pt x="504" y="851"/>
                    <a:pt x="1040" y="756"/>
                    <a:pt x="1638" y="756"/>
                  </a:cubicBezTo>
                  <a:cubicBezTo>
                    <a:pt x="2206" y="756"/>
                    <a:pt x="2773" y="851"/>
                    <a:pt x="3308" y="1071"/>
                  </a:cubicBezTo>
                  <a:cubicBezTo>
                    <a:pt x="2993" y="441"/>
                    <a:pt x="2363" y="0"/>
                    <a:pt x="163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2" name="Google Shape;6902;p72"/>
            <p:cNvSpPr/>
            <p:nvPr/>
          </p:nvSpPr>
          <p:spPr>
            <a:xfrm>
              <a:off x="-57173375" y="3338325"/>
              <a:ext cx="319000" cy="179600"/>
            </a:xfrm>
            <a:custGeom>
              <a:avLst/>
              <a:gdLst/>
              <a:ahLst/>
              <a:cxnLst/>
              <a:rect l="l" t="t" r="r" b="b"/>
              <a:pathLst>
                <a:path w="12760" h="7184" extrusionOk="0">
                  <a:moveTo>
                    <a:pt x="4695" y="1198"/>
                  </a:moveTo>
                  <a:cubicBezTo>
                    <a:pt x="4915" y="1198"/>
                    <a:pt x="5073" y="1355"/>
                    <a:pt x="5073" y="1544"/>
                  </a:cubicBezTo>
                  <a:cubicBezTo>
                    <a:pt x="5073" y="1733"/>
                    <a:pt x="4915" y="1891"/>
                    <a:pt x="4695" y="1891"/>
                  </a:cubicBezTo>
                  <a:cubicBezTo>
                    <a:pt x="4506" y="1891"/>
                    <a:pt x="4348" y="1733"/>
                    <a:pt x="4348" y="1544"/>
                  </a:cubicBezTo>
                  <a:cubicBezTo>
                    <a:pt x="4348" y="1355"/>
                    <a:pt x="4506" y="1198"/>
                    <a:pt x="4695" y="1198"/>
                  </a:cubicBezTo>
                  <a:close/>
                  <a:moveTo>
                    <a:pt x="7688" y="1198"/>
                  </a:moveTo>
                  <a:cubicBezTo>
                    <a:pt x="7908" y="1198"/>
                    <a:pt x="8066" y="1355"/>
                    <a:pt x="8066" y="1544"/>
                  </a:cubicBezTo>
                  <a:cubicBezTo>
                    <a:pt x="8066" y="1733"/>
                    <a:pt x="7940" y="1891"/>
                    <a:pt x="7688" y="1891"/>
                  </a:cubicBezTo>
                  <a:cubicBezTo>
                    <a:pt x="7499" y="1891"/>
                    <a:pt x="7341" y="1733"/>
                    <a:pt x="7341" y="1544"/>
                  </a:cubicBezTo>
                  <a:cubicBezTo>
                    <a:pt x="7341" y="1355"/>
                    <a:pt x="7499" y="1198"/>
                    <a:pt x="7688" y="1198"/>
                  </a:cubicBezTo>
                  <a:close/>
                  <a:moveTo>
                    <a:pt x="946" y="2805"/>
                  </a:moveTo>
                  <a:cubicBezTo>
                    <a:pt x="1198" y="3151"/>
                    <a:pt x="1639" y="3403"/>
                    <a:pt x="2111" y="3403"/>
                  </a:cubicBezTo>
                  <a:cubicBezTo>
                    <a:pt x="2111" y="3844"/>
                    <a:pt x="1765" y="4128"/>
                    <a:pt x="1355" y="4128"/>
                  </a:cubicBezTo>
                  <a:cubicBezTo>
                    <a:pt x="977" y="4128"/>
                    <a:pt x="631" y="3781"/>
                    <a:pt x="631" y="3403"/>
                  </a:cubicBezTo>
                  <a:cubicBezTo>
                    <a:pt x="631" y="3151"/>
                    <a:pt x="725" y="2931"/>
                    <a:pt x="946" y="2805"/>
                  </a:cubicBezTo>
                  <a:close/>
                  <a:moveTo>
                    <a:pt x="11531" y="2805"/>
                  </a:moveTo>
                  <a:cubicBezTo>
                    <a:pt x="11720" y="2931"/>
                    <a:pt x="11846" y="3151"/>
                    <a:pt x="11846" y="3403"/>
                  </a:cubicBezTo>
                  <a:cubicBezTo>
                    <a:pt x="11846" y="3844"/>
                    <a:pt x="11531" y="4128"/>
                    <a:pt x="11090" y="4128"/>
                  </a:cubicBezTo>
                  <a:cubicBezTo>
                    <a:pt x="10681" y="4128"/>
                    <a:pt x="10334" y="3781"/>
                    <a:pt x="10334" y="3403"/>
                  </a:cubicBezTo>
                  <a:cubicBezTo>
                    <a:pt x="10807" y="3403"/>
                    <a:pt x="11248" y="3151"/>
                    <a:pt x="11531" y="2805"/>
                  </a:cubicBezTo>
                  <a:close/>
                  <a:moveTo>
                    <a:pt x="7302" y="3718"/>
                  </a:moveTo>
                  <a:cubicBezTo>
                    <a:pt x="7396" y="3718"/>
                    <a:pt x="7483" y="3750"/>
                    <a:pt x="7530" y="3813"/>
                  </a:cubicBezTo>
                  <a:cubicBezTo>
                    <a:pt x="7688" y="3939"/>
                    <a:pt x="7688" y="4191"/>
                    <a:pt x="7530" y="4348"/>
                  </a:cubicBezTo>
                  <a:cubicBezTo>
                    <a:pt x="7184" y="4695"/>
                    <a:pt x="6711" y="4884"/>
                    <a:pt x="6238" y="4884"/>
                  </a:cubicBezTo>
                  <a:cubicBezTo>
                    <a:pt x="5766" y="4884"/>
                    <a:pt x="5262" y="4695"/>
                    <a:pt x="4947" y="4348"/>
                  </a:cubicBezTo>
                  <a:cubicBezTo>
                    <a:pt x="4789" y="4191"/>
                    <a:pt x="4789" y="3939"/>
                    <a:pt x="4947" y="3813"/>
                  </a:cubicBezTo>
                  <a:cubicBezTo>
                    <a:pt x="5026" y="3750"/>
                    <a:pt x="5120" y="3718"/>
                    <a:pt x="5211" y="3718"/>
                  </a:cubicBezTo>
                  <a:cubicBezTo>
                    <a:pt x="5301" y="3718"/>
                    <a:pt x="5388" y="3750"/>
                    <a:pt x="5451" y="3813"/>
                  </a:cubicBezTo>
                  <a:cubicBezTo>
                    <a:pt x="5671" y="4033"/>
                    <a:pt x="5955" y="4144"/>
                    <a:pt x="6238" y="4144"/>
                  </a:cubicBezTo>
                  <a:cubicBezTo>
                    <a:pt x="6522" y="4144"/>
                    <a:pt x="6806" y="4033"/>
                    <a:pt x="7026" y="3813"/>
                  </a:cubicBezTo>
                  <a:cubicBezTo>
                    <a:pt x="7105" y="3750"/>
                    <a:pt x="7207" y="3718"/>
                    <a:pt x="7302" y="3718"/>
                  </a:cubicBezTo>
                  <a:close/>
                  <a:moveTo>
                    <a:pt x="4317" y="1"/>
                  </a:moveTo>
                  <a:cubicBezTo>
                    <a:pt x="3781" y="284"/>
                    <a:pt x="3119" y="410"/>
                    <a:pt x="2552" y="410"/>
                  </a:cubicBezTo>
                  <a:cubicBezTo>
                    <a:pt x="2426" y="410"/>
                    <a:pt x="2300" y="410"/>
                    <a:pt x="2206" y="379"/>
                  </a:cubicBezTo>
                  <a:lnTo>
                    <a:pt x="2206" y="410"/>
                  </a:lnTo>
                  <a:cubicBezTo>
                    <a:pt x="1355" y="410"/>
                    <a:pt x="694" y="1072"/>
                    <a:pt x="694" y="1891"/>
                  </a:cubicBezTo>
                  <a:cubicBezTo>
                    <a:pt x="694" y="1985"/>
                    <a:pt x="694" y="2017"/>
                    <a:pt x="725" y="2112"/>
                  </a:cubicBezTo>
                  <a:cubicBezTo>
                    <a:pt x="253" y="2364"/>
                    <a:pt x="0" y="2836"/>
                    <a:pt x="0" y="3403"/>
                  </a:cubicBezTo>
                  <a:cubicBezTo>
                    <a:pt x="0" y="4222"/>
                    <a:pt x="662" y="4884"/>
                    <a:pt x="1481" y="4884"/>
                  </a:cubicBezTo>
                  <a:cubicBezTo>
                    <a:pt x="1891" y="4884"/>
                    <a:pt x="2237" y="4726"/>
                    <a:pt x="2521" y="4506"/>
                  </a:cubicBezTo>
                  <a:cubicBezTo>
                    <a:pt x="3088" y="6050"/>
                    <a:pt x="4632" y="7184"/>
                    <a:pt x="6364" y="7184"/>
                  </a:cubicBezTo>
                  <a:cubicBezTo>
                    <a:pt x="8097" y="7184"/>
                    <a:pt x="9641" y="6050"/>
                    <a:pt x="10240" y="4506"/>
                  </a:cubicBezTo>
                  <a:cubicBezTo>
                    <a:pt x="10492" y="4726"/>
                    <a:pt x="10870" y="4884"/>
                    <a:pt x="11248" y="4884"/>
                  </a:cubicBezTo>
                  <a:cubicBezTo>
                    <a:pt x="12067" y="4884"/>
                    <a:pt x="12760" y="4222"/>
                    <a:pt x="12760" y="3403"/>
                  </a:cubicBezTo>
                  <a:cubicBezTo>
                    <a:pt x="12571" y="2836"/>
                    <a:pt x="12256" y="2364"/>
                    <a:pt x="11846" y="2112"/>
                  </a:cubicBezTo>
                  <a:lnTo>
                    <a:pt x="11846" y="1891"/>
                  </a:lnTo>
                  <a:cubicBezTo>
                    <a:pt x="11846" y="1072"/>
                    <a:pt x="11153" y="410"/>
                    <a:pt x="10334" y="410"/>
                  </a:cubicBezTo>
                  <a:lnTo>
                    <a:pt x="10334" y="379"/>
                  </a:lnTo>
                  <a:cubicBezTo>
                    <a:pt x="10208" y="379"/>
                    <a:pt x="10114" y="410"/>
                    <a:pt x="9988" y="410"/>
                  </a:cubicBezTo>
                  <a:cubicBezTo>
                    <a:pt x="9357" y="410"/>
                    <a:pt x="8727" y="253"/>
                    <a:pt x="8160" y="1"/>
                  </a:cubicBezTo>
                  <a:lnTo>
                    <a:pt x="8160" y="32"/>
                  </a:lnTo>
                  <a:cubicBezTo>
                    <a:pt x="7971" y="410"/>
                    <a:pt x="7593" y="599"/>
                    <a:pt x="7184" y="599"/>
                  </a:cubicBezTo>
                  <a:cubicBezTo>
                    <a:pt x="6995" y="946"/>
                    <a:pt x="6648" y="1198"/>
                    <a:pt x="6238" y="1198"/>
                  </a:cubicBezTo>
                  <a:cubicBezTo>
                    <a:pt x="5860" y="1198"/>
                    <a:pt x="5451" y="946"/>
                    <a:pt x="5293" y="599"/>
                  </a:cubicBezTo>
                  <a:cubicBezTo>
                    <a:pt x="4852" y="599"/>
                    <a:pt x="4506" y="410"/>
                    <a:pt x="4317" y="32"/>
                  </a:cubicBezTo>
                  <a:lnTo>
                    <a:pt x="431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03" name="Google Shape;6903;p72"/>
          <p:cNvGrpSpPr/>
          <p:nvPr/>
        </p:nvGrpSpPr>
        <p:grpSpPr>
          <a:xfrm>
            <a:off x="5747541" y="2009987"/>
            <a:ext cx="357198" cy="314690"/>
            <a:chOff x="-57176525" y="3610050"/>
            <a:chExt cx="317425" cy="279650"/>
          </a:xfrm>
        </p:grpSpPr>
        <p:sp>
          <p:nvSpPr>
            <p:cNvPr id="6904" name="Google Shape;6904;p72"/>
            <p:cNvSpPr/>
            <p:nvPr/>
          </p:nvSpPr>
          <p:spPr>
            <a:xfrm>
              <a:off x="-57109575" y="3610050"/>
              <a:ext cx="181950" cy="56750"/>
            </a:xfrm>
            <a:custGeom>
              <a:avLst/>
              <a:gdLst/>
              <a:ahLst/>
              <a:cxnLst/>
              <a:rect l="l" t="t" r="r" b="b"/>
              <a:pathLst>
                <a:path w="7278" h="2270" extrusionOk="0">
                  <a:moveTo>
                    <a:pt x="3655" y="1"/>
                  </a:moveTo>
                  <a:cubicBezTo>
                    <a:pt x="2080" y="1"/>
                    <a:pt x="693" y="914"/>
                    <a:pt x="0" y="2269"/>
                  </a:cubicBezTo>
                  <a:lnTo>
                    <a:pt x="7278" y="2269"/>
                  </a:lnTo>
                  <a:cubicBezTo>
                    <a:pt x="6648" y="914"/>
                    <a:pt x="5262" y="1"/>
                    <a:pt x="365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5" name="Google Shape;6905;p72"/>
            <p:cNvSpPr/>
            <p:nvPr/>
          </p:nvSpPr>
          <p:spPr>
            <a:xfrm>
              <a:off x="-57120600" y="3684100"/>
              <a:ext cx="88225" cy="36375"/>
            </a:xfrm>
            <a:custGeom>
              <a:avLst/>
              <a:gdLst/>
              <a:ahLst/>
              <a:cxnLst/>
              <a:rect l="l" t="t" r="r" b="b"/>
              <a:pathLst>
                <a:path w="3529" h="1455" extrusionOk="0">
                  <a:moveTo>
                    <a:pt x="158" y="0"/>
                  </a:moveTo>
                  <a:cubicBezTo>
                    <a:pt x="32" y="347"/>
                    <a:pt x="0" y="756"/>
                    <a:pt x="0" y="1103"/>
                  </a:cubicBezTo>
                  <a:lnTo>
                    <a:pt x="0" y="1450"/>
                  </a:lnTo>
                  <a:lnTo>
                    <a:pt x="977" y="1450"/>
                  </a:lnTo>
                  <a:cubicBezTo>
                    <a:pt x="1030" y="1453"/>
                    <a:pt x="1083" y="1454"/>
                    <a:pt x="1135" y="1454"/>
                  </a:cubicBezTo>
                  <a:cubicBezTo>
                    <a:pt x="2170" y="1454"/>
                    <a:pt x="3049" y="870"/>
                    <a:pt x="35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6" name="Google Shape;6906;p72"/>
            <p:cNvSpPr/>
            <p:nvPr/>
          </p:nvSpPr>
          <p:spPr>
            <a:xfrm>
              <a:off x="-57176525" y="3747100"/>
              <a:ext cx="28375" cy="67775"/>
            </a:xfrm>
            <a:custGeom>
              <a:avLst/>
              <a:gdLst/>
              <a:ahLst/>
              <a:cxnLst/>
              <a:rect l="l" t="t" r="r" b="b"/>
              <a:pathLst>
                <a:path w="1135" h="2711" extrusionOk="0">
                  <a:moveTo>
                    <a:pt x="1135" y="1"/>
                  </a:moveTo>
                  <a:lnTo>
                    <a:pt x="1135" y="1"/>
                  </a:lnTo>
                  <a:cubicBezTo>
                    <a:pt x="473" y="379"/>
                    <a:pt x="0" y="1135"/>
                    <a:pt x="0" y="1954"/>
                  </a:cubicBezTo>
                  <a:lnTo>
                    <a:pt x="0" y="2521"/>
                  </a:lnTo>
                  <a:cubicBezTo>
                    <a:pt x="0" y="2647"/>
                    <a:pt x="63" y="2710"/>
                    <a:pt x="189" y="2710"/>
                  </a:cubicBezTo>
                  <a:cubicBezTo>
                    <a:pt x="410" y="2679"/>
                    <a:pt x="662" y="2647"/>
                    <a:pt x="883" y="2521"/>
                  </a:cubicBezTo>
                  <a:cubicBezTo>
                    <a:pt x="788" y="2206"/>
                    <a:pt x="757" y="1891"/>
                    <a:pt x="757" y="1576"/>
                  </a:cubicBezTo>
                  <a:cubicBezTo>
                    <a:pt x="757" y="946"/>
                    <a:pt x="946" y="442"/>
                    <a:pt x="113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7" name="Google Shape;6907;p72"/>
            <p:cNvSpPr/>
            <p:nvPr/>
          </p:nvSpPr>
          <p:spPr>
            <a:xfrm>
              <a:off x="-57139500" y="3743175"/>
              <a:ext cx="37825" cy="89025"/>
            </a:xfrm>
            <a:custGeom>
              <a:avLst/>
              <a:gdLst/>
              <a:ahLst/>
              <a:cxnLst/>
              <a:rect l="l" t="t" r="r" b="b"/>
              <a:pathLst>
                <a:path w="1513" h="3561" extrusionOk="0">
                  <a:moveTo>
                    <a:pt x="744" y="0"/>
                  </a:moveTo>
                  <a:cubicBezTo>
                    <a:pt x="685" y="0"/>
                    <a:pt x="630" y="32"/>
                    <a:pt x="599" y="95"/>
                  </a:cubicBezTo>
                  <a:cubicBezTo>
                    <a:pt x="347" y="410"/>
                    <a:pt x="0" y="1008"/>
                    <a:pt x="0" y="1764"/>
                  </a:cubicBezTo>
                  <a:cubicBezTo>
                    <a:pt x="0" y="2363"/>
                    <a:pt x="284" y="2993"/>
                    <a:pt x="599" y="3466"/>
                  </a:cubicBezTo>
                  <a:cubicBezTo>
                    <a:pt x="630" y="3529"/>
                    <a:pt x="685" y="3560"/>
                    <a:pt x="744" y="3560"/>
                  </a:cubicBezTo>
                  <a:cubicBezTo>
                    <a:pt x="804" y="3560"/>
                    <a:pt x="867" y="3529"/>
                    <a:pt x="914" y="3466"/>
                  </a:cubicBezTo>
                  <a:cubicBezTo>
                    <a:pt x="1260" y="2962"/>
                    <a:pt x="1512" y="2395"/>
                    <a:pt x="1512" y="1764"/>
                  </a:cubicBezTo>
                  <a:cubicBezTo>
                    <a:pt x="1512" y="1040"/>
                    <a:pt x="1134" y="410"/>
                    <a:pt x="914" y="95"/>
                  </a:cubicBezTo>
                  <a:cubicBezTo>
                    <a:pt x="867" y="32"/>
                    <a:pt x="804" y="0"/>
                    <a:pt x="74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8" name="Google Shape;6908;p72"/>
            <p:cNvSpPr/>
            <p:nvPr/>
          </p:nvSpPr>
          <p:spPr>
            <a:xfrm>
              <a:off x="-57104075" y="3684875"/>
              <a:ext cx="244975" cy="204825"/>
            </a:xfrm>
            <a:custGeom>
              <a:avLst/>
              <a:gdLst/>
              <a:ahLst/>
              <a:cxnLst/>
              <a:rect l="l" t="t" r="r" b="b"/>
              <a:pathLst>
                <a:path w="9799" h="8193" extrusionOk="0">
                  <a:moveTo>
                    <a:pt x="1923" y="2269"/>
                  </a:moveTo>
                  <a:cubicBezTo>
                    <a:pt x="2143" y="2269"/>
                    <a:pt x="2301" y="2427"/>
                    <a:pt x="2301" y="2616"/>
                  </a:cubicBezTo>
                  <a:cubicBezTo>
                    <a:pt x="2301" y="2805"/>
                    <a:pt x="2143" y="2962"/>
                    <a:pt x="1923" y="2962"/>
                  </a:cubicBezTo>
                  <a:cubicBezTo>
                    <a:pt x="1734" y="2962"/>
                    <a:pt x="1576" y="2805"/>
                    <a:pt x="1576" y="2616"/>
                  </a:cubicBezTo>
                  <a:cubicBezTo>
                    <a:pt x="1576" y="2427"/>
                    <a:pt x="1734" y="2269"/>
                    <a:pt x="1923" y="2269"/>
                  </a:cubicBezTo>
                  <a:close/>
                  <a:moveTo>
                    <a:pt x="4916" y="2269"/>
                  </a:moveTo>
                  <a:cubicBezTo>
                    <a:pt x="5136" y="2269"/>
                    <a:pt x="5294" y="2427"/>
                    <a:pt x="5294" y="2616"/>
                  </a:cubicBezTo>
                  <a:cubicBezTo>
                    <a:pt x="5325" y="2805"/>
                    <a:pt x="5168" y="2962"/>
                    <a:pt x="4916" y="2962"/>
                  </a:cubicBezTo>
                  <a:cubicBezTo>
                    <a:pt x="4727" y="2962"/>
                    <a:pt x="4569" y="2805"/>
                    <a:pt x="4569" y="2616"/>
                  </a:cubicBezTo>
                  <a:cubicBezTo>
                    <a:pt x="4569" y="2427"/>
                    <a:pt x="4727" y="2269"/>
                    <a:pt x="4916" y="2269"/>
                  </a:cubicBezTo>
                  <a:close/>
                  <a:moveTo>
                    <a:pt x="8759" y="3876"/>
                  </a:moveTo>
                  <a:cubicBezTo>
                    <a:pt x="8948" y="4002"/>
                    <a:pt x="9074" y="4222"/>
                    <a:pt x="9074" y="4474"/>
                  </a:cubicBezTo>
                  <a:cubicBezTo>
                    <a:pt x="9074" y="4853"/>
                    <a:pt x="8759" y="5199"/>
                    <a:pt x="8318" y="5199"/>
                  </a:cubicBezTo>
                  <a:cubicBezTo>
                    <a:pt x="7909" y="5199"/>
                    <a:pt x="7531" y="4853"/>
                    <a:pt x="7531" y="4474"/>
                  </a:cubicBezTo>
                  <a:cubicBezTo>
                    <a:pt x="8003" y="4474"/>
                    <a:pt x="8476" y="4222"/>
                    <a:pt x="8759" y="3876"/>
                  </a:cubicBezTo>
                  <a:close/>
                  <a:moveTo>
                    <a:pt x="4530" y="4766"/>
                  </a:moveTo>
                  <a:cubicBezTo>
                    <a:pt x="4624" y="4766"/>
                    <a:pt x="4711" y="4805"/>
                    <a:pt x="4758" y="4884"/>
                  </a:cubicBezTo>
                  <a:cubicBezTo>
                    <a:pt x="4916" y="5010"/>
                    <a:pt x="4916" y="5231"/>
                    <a:pt x="4758" y="5420"/>
                  </a:cubicBezTo>
                  <a:cubicBezTo>
                    <a:pt x="4412" y="5766"/>
                    <a:pt x="3939" y="5955"/>
                    <a:pt x="3466" y="5955"/>
                  </a:cubicBezTo>
                  <a:cubicBezTo>
                    <a:pt x="2994" y="5955"/>
                    <a:pt x="2490" y="5766"/>
                    <a:pt x="2175" y="5420"/>
                  </a:cubicBezTo>
                  <a:cubicBezTo>
                    <a:pt x="2017" y="5262"/>
                    <a:pt x="2017" y="5010"/>
                    <a:pt x="2175" y="4884"/>
                  </a:cubicBezTo>
                  <a:cubicBezTo>
                    <a:pt x="2254" y="4805"/>
                    <a:pt x="2348" y="4766"/>
                    <a:pt x="2439" y="4766"/>
                  </a:cubicBezTo>
                  <a:cubicBezTo>
                    <a:pt x="2529" y="4766"/>
                    <a:pt x="2616" y="4805"/>
                    <a:pt x="2679" y="4884"/>
                  </a:cubicBezTo>
                  <a:cubicBezTo>
                    <a:pt x="2899" y="5105"/>
                    <a:pt x="3183" y="5215"/>
                    <a:pt x="3466" y="5215"/>
                  </a:cubicBezTo>
                  <a:cubicBezTo>
                    <a:pt x="3750" y="5215"/>
                    <a:pt x="4034" y="5105"/>
                    <a:pt x="4254" y="4884"/>
                  </a:cubicBezTo>
                  <a:cubicBezTo>
                    <a:pt x="4333" y="4805"/>
                    <a:pt x="4435" y="4766"/>
                    <a:pt x="4530" y="4766"/>
                  </a:cubicBezTo>
                  <a:close/>
                  <a:moveTo>
                    <a:pt x="3687" y="1"/>
                  </a:moveTo>
                  <a:cubicBezTo>
                    <a:pt x="3120" y="1356"/>
                    <a:pt x="1797" y="2269"/>
                    <a:pt x="316" y="2269"/>
                  </a:cubicBezTo>
                  <a:lnTo>
                    <a:pt x="253" y="2269"/>
                  </a:lnTo>
                  <a:cubicBezTo>
                    <a:pt x="536" y="2679"/>
                    <a:pt x="852" y="3372"/>
                    <a:pt x="852" y="4096"/>
                  </a:cubicBezTo>
                  <a:cubicBezTo>
                    <a:pt x="852" y="5168"/>
                    <a:pt x="253" y="5987"/>
                    <a:pt x="1" y="6302"/>
                  </a:cubicBezTo>
                  <a:cubicBezTo>
                    <a:pt x="757" y="7467"/>
                    <a:pt x="2017" y="8192"/>
                    <a:pt x="3435" y="8192"/>
                  </a:cubicBezTo>
                  <a:cubicBezTo>
                    <a:pt x="5168" y="8192"/>
                    <a:pt x="6648" y="7089"/>
                    <a:pt x="7247" y="5577"/>
                  </a:cubicBezTo>
                  <a:cubicBezTo>
                    <a:pt x="7531" y="5798"/>
                    <a:pt x="7877" y="5955"/>
                    <a:pt x="8287" y="5955"/>
                  </a:cubicBezTo>
                  <a:cubicBezTo>
                    <a:pt x="9106" y="5955"/>
                    <a:pt x="9767" y="5294"/>
                    <a:pt x="9767" y="4474"/>
                  </a:cubicBezTo>
                  <a:cubicBezTo>
                    <a:pt x="9799" y="3907"/>
                    <a:pt x="9484" y="3435"/>
                    <a:pt x="9074" y="3151"/>
                  </a:cubicBezTo>
                  <a:lnTo>
                    <a:pt x="9074" y="2962"/>
                  </a:lnTo>
                  <a:cubicBezTo>
                    <a:pt x="9074" y="2143"/>
                    <a:pt x="8350" y="1482"/>
                    <a:pt x="7531" y="1482"/>
                  </a:cubicBezTo>
                  <a:lnTo>
                    <a:pt x="7531" y="1103"/>
                  </a:lnTo>
                  <a:cubicBezTo>
                    <a:pt x="7531" y="725"/>
                    <a:pt x="7499" y="379"/>
                    <a:pt x="737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09" name="Google Shape;6909;p72"/>
          <p:cNvGrpSpPr/>
          <p:nvPr/>
        </p:nvGrpSpPr>
        <p:grpSpPr>
          <a:xfrm>
            <a:off x="5779179" y="2428542"/>
            <a:ext cx="323524" cy="358774"/>
            <a:chOff x="-57162350" y="3982000"/>
            <a:chExt cx="287500" cy="318825"/>
          </a:xfrm>
        </p:grpSpPr>
        <p:sp>
          <p:nvSpPr>
            <p:cNvPr id="6910" name="Google Shape;6910;p72"/>
            <p:cNvSpPr/>
            <p:nvPr/>
          </p:nvSpPr>
          <p:spPr>
            <a:xfrm>
              <a:off x="-56989850" y="4151150"/>
              <a:ext cx="55150" cy="55150"/>
            </a:xfrm>
            <a:custGeom>
              <a:avLst/>
              <a:gdLst/>
              <a:ahLst/>
              <a:cxnLst/>
              <a:rect l="l" t="t" r="r" b="b"/>
              <a:pathLst>
                <a:path w="2206" h="2206" extrusionOk="0">
                  <a:moveTo>
                    <a:pt x="1103" y="1"/>
                  </a:moveTo>
                  <a:cubicBezTo>
                    <a:pt x="504" y="1"/>
                    <a:pt x="0" y="473"/>
                    <a:pt x="0" y="1103"/>
                  </a:cubicBezTo>
                  <a:cubicBezTo>
                    <a:pt x="0" y="1702"/>
                    <a:pt x="504" y="2206"/>
                    <a:pt x="1103" y="2206"/>
                  </a:cubicBezTo>
                  <a:cubicBezTo>
                    <a:pt x="1733" y="2206"/>
                    <a:pt x="2205" y="1702"/>
                    <a:pt x="2205" y="1103"/>
                  </a:cubicBezTo>
                  <a:cubicBezTo>
                    <a:pt x="2205" y="473"/>
                    <a:pt x="1733" y="1"/>
                    <a:pt x="110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1" name="Google Shape;6911;p72"/>
            <p:cNvSpPr/>
            <p:nvPr/>
          </p:nvSpPr>
          <p:spPr>
            <a:xfrm>
              <a:off x="-57162350" y="3982000"/>
              <a:ext cx="287500" cy="161300"/>
            </a:xfrm>
            <a:custGeom>
              <a:avLst/>
              <a:gdLst/>
              <a:ahLst/>
              <a:cxnLst/>
              <a:rect l="l" t="t" r="r" b="b"/>
              <a:pathLst>
                <a:path w="11500" h="6452" extrusionOk="0">
                  <a:moveTo>
                    <a:pt x="5778" y="1"/>
                  </a:moveTo>
                  <a:cubicBezTo>
                    <a:pt x="5286" y="1"/>
                    <a:pt x="4789" y="166"/>
                    <a:pt x="4380" y="497"/>
                  </a:cubicBezTo>
                  <a:cubicBezTo>
                    <a:pt x="4263" y="479"/>
                    <a:pt x="4146" y="470"/>
                    <a:pt x="4031" y="470"/>
                  </a:cubicBezTo>
                  <a:cubicBezTo>
                    <a:pt x="3147" y="470"/>
                    <a:pt x="2323" y="992"/>
                    <a:pt x="2017" y="1883"/>
                  </a:cubicBezTo>
                  <a:cubicBezTo>
                    <a:pt x="1072" y="2230"/>
                    <a:pt x="473" y="3238"/>
                    <a:pt x="631" y="4246"/>
                  </a:cubicBezTo>
                  <a:cubicBezTo>
                    <a:pt x="127" y="4876"/>
                    <a:pt x="1" y="5695"/>
                    <a:pt x="316" y="6452"/>
                  </a:cubicBezTo>
                  <a:cubicBezTo>
                    <a:pt x="536" y="6294"/>
                    <a:pt x="757" y="6168"/>
                    <a:pt x="1040" y="6074"/>
                  </a:cubicBezTo>
                  <a:cubicBezTo>
                    <a:pt x="1355" y="4498"/>
                    <a:pt x="2458" y="3175"/>
                    <a:pt x="4002" y="2577"/>
                  </a:cubicBezTo>
                  <a:cubicBezTo>
                    <a:pt x="4096" y="2545"/>
                    <a:pt x="4096" y="2545"/>
                    <a:pt x="4191" y="2513"/>
                  </a:cubicBezTo>
                  <a:cubicBezTo>
                    <a:pt x="4224" y="2504"/>
                    <a:pt x="4257" y="2499"/>
                    <a:pt x="4290" y="2499"/>
                  </a:cubicBezTo>
                  <a:cubicBezTo>
                    <a:pt x="4474" y="2499"/>
                    <a:pt x="4637" y="2641"/>
                    <a:pt x="4663" y="2829"/>
                  </a:cubicBezTo>
                  <a:cubicBezTo>
                    <a:pt x="4789" y="4593"/>
                    <a:pt x="6239" y="5979"/>
                    <a:pt x="8003" y="5979"/>
                  </a:cubicBezTo>
                  <a:lnTo>
                    <a:pt x="9862" y="5979"/>
                  </a:lnTo>
                  <a:cubicBezTo>
                    <a:pt x="10366" y="5979"/>
                    <a:pt x="10807" y="6137"/>
                    <a:pt x="11185" y="6389"/>
                  </a:cubicBezTo>
                  <a:cubicBezTo>
                    <a:pt x="11500" y="5695"/>
                    <a:pt x="11405" y="4876"/>
                    <a:pt x="10870" y="4246"/>
                  </a:cubicBezTo>
                  <a:cubicBezTo>
                    <a:pt x="11027" y="3207"/>
                    <a:pt x="10492" y="2230"/>
                    <a:pt x="9515" y="1883"/>
                  </a:cubicBezTo>
                  <a:cubicBezTo>
                    <a:pt x="9178" y="1040"/>
                    <a:pt x="8363" y="472"/>
                    <a:pt x="7475" y="472"/>
                  </a:cubicBezTo>
                  <a:cubicBezTo>
                    <a:pt x="7368" y="472"/>
                    <a:pt x="7260" y="480"/>
                    <a:pt x="7152" y="497"/>
                  </a:cubicBezTo>
                  <a:cubicBezTo>
                    <a:pt x="6758" y="166"/>
                    <a:pt x="6270" y="1"/>
                    <a:pt x="57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2" name="Google Shape;6912;p72"/>
            <p:cNvSpPr/>
            <p:nvPr/>
          </p:nvSpPr>
          <p:spPr>
            <a:xfrm>
              <a:off x="-57119850" y="4066875"/>
              <a:ext cx="126075" cy="111875"/>
            </a:xfrm>
            <a:custGeom>
              <a:avLst/>
              <a:gdLst/>
              <a:ahLst/>
              <a:cxnLst/>
              <a:rect l="l" t="t" r="r" b="b"/>
              <a:pathLst>
                <a:path w="5043" h="4475" extrusionOk="0">
                  <a:moveTo>
                    <a:pt x="2333" y="1"/>
                  </a:moveTo>
                  <a:cubicBezTo>
                    <a:pt x="915" y="694"/>
                    <a:pt x="2" y="2111"/>
                    <a:pt x="2" y="3718"/>
                  </a:cubicBezTo>
                  <a:lnTo>
                    <a:pt x="2" y="4191"/>
                  </a:lnTo>
                  <a:lnTo>
                    <a:pt x="2" y="4359"/>
                  </a:lnTo>
                  <a:lnTo>
                    <a:pt x="2" y="4359"/>
                  </a:lnTo>
                  <a:cubicBezTo>
                    <a:pt x="32" y="3375"/>
                    <a:pt x="829" y="2616"/>
                    <a:pt x="1861" y="2616"/>
                  </a:cubicBezTo>
                  <a:cubicBezTo>
                    <a:pt x="2774" y="2616"/>
                    <a:pt x="3499" y="3246"/>
                    <a:pt x="3656" y="4096"/>
                  </a:cubicBezTo>
                  <a:lnTo>
                    <a:pt x="4507" y="4096"/>
                  </a:lnTo>
                  <a:cubicBezTo>
                    <a:pt x="4570" y="3718"/>
                    <a:pt x="4791" y="3403"/>
                    <a:pt x="5043" y="3120"/>
                  </a:cubicBezTo>
                  <a:cubicBezTo>
                    <a:pt x="3656" y="2647"/>
                    <a:pt x="2617" y="1481"/>
                    <a:pt x="2333" y="1"/>
                  </a:cubicBezTo>
                  <a:close/>
                  <a:moveTo>
                    <a:pt x="2" y="4359"/>
                  </a:moveTo>
                  <a:cubicBezTo>
                    <a:pt x="1" y="4397"/>
                    <a:pt x="1" y="4435"/>
                    <a:pt x="2" y="4474"/>
                  </a:cubicBezTo>
                  <a:lnTo>
                    <a:pt x="2" y="4359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3" name="Google Shape;6913;p72"/>
            <p:cNvSpPr/>
            <p:nvPr/>
          </p:nvSpPr>
          <p:spPr>
            <a:xfrm>
              <a:off x="-57100925" y="4151150"/>
              <a:ext cx="55175" cy="55150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104" y="1"/>
                  </a:moveTo>
                  <a:cubicBezTo>
                    <a:pt x="505" y="1"/>
                    <a:pt x="1" y="473"/>
                    <a:pt x="1" y="1103"/>
                  </a:cubicBezTo>
                  <a:cubicBezTo>
                    <a:pt x="1" y="1702"/>
                    <a:pt x="505" y="2206"/>
                    <a:pt x="1104" y="2206"/>
                  </a:cubicBezTo>
                  <a:cubicBezTo>
                    <a:pt x="1702" y="2206"/>
                    <a:pt x="2206" y="1702"/>
                    <a:pt x="2206" y="1103"/>
                  </a:cubicBezTo>
                  <a:cubicBezTo>
                    <a:pt x="2206" y="473"/>
                    <a:pt x="1702" y="1"/>
                    <a:pt x="110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4" name="Google Shape;6914;p72"/>
            <p:cNvSpPr/>
            <p:nvPr/>
          </p:nvSpPr>
          <p:spPr>
            <a:xfrm>
              <a:off x="-57119825" y="4179500"/>
              <a:ext cx="204800" cy="121325"/>
            </a:xfrm>
            <a:custGeom>
              <a:avLst/>
              <a:gdLst/>
              <a:ahLst/>
              <a:cxnLst/>
              <a:rect l="l" t="t" r="r" b="b"/>
              <a:pathLst>
                <a:path w="8192" h="4853" extrusionOk="0">
                  <a:moveTo>
                    <a:pt x="5160" y="2151"/>
                  </a:moveTo>
                  <a:cubicBezTo>
                    <a:pt x="5254" y="2151"/>
                    <a:pt x="5341" y="2190"/>
                    <a:pt x="5388" y="2269"/>
                  </a:cubicBezTo>
                  <a:cubicBezTo>
                    <a:pt x="5546" y="2427"/>
                    <a:pt x="5546" y="2679"/>
                    <a:pt x="5388" y="2805"/>
                  </a:cubicBezTo>
                  <a:cubicBezTo>
                    <a:pt x="5042" y="3151"/>
                    <a:pt x="4569" y="3340"/>
                    <a:pt x="4096" y="3340"/>
                  </a:cubicBezTo>
                  <a:cubicBezTo>
                    <a:pt x="3624" y="3340"/>
                    <a:pt x="3120" y="3151"/>
                    <a:pt x="2805" y="2805"/>
                  </a:cubicBezTo>
                  <a:cubicBezTo>
                    <a:pt x="2647" y="2647"/>
                    <a:pt x="2647" y="2395"/>
                    <a:pt x="2805" y="2269"/>
                  </a:cubicBezTo>
                  <a:cubicBezTo>
                    <a:pt x="2884" y="2190"/>
                    <a:pt x="2978" y="2151"/>
                    <a:pt x="3069" y="2151"/>
                  </a:cubicBezTo>
                  <a:cubicBezTo>
                    <a:pt x="3159" y="2151"/>
                    <a:pt x="3246" y="2190"/>
                    <a:pt x="3309" y="2269"/>
                  </a:cubicBezTo>
                  <a:cubicBezTo>
                    <a:pt x="3529" y="2490"/>
                    <a:pt x="3813" y="2600"/>
                    <a:pt x="4096" y="2600"/>
                  </a:cubicBezTo>
                  <a:cubicBezTo>
                    <a:pt x="4380" y="2600"/>
                    <a:pt x="4664" y="2490"/>
                    <a:pt x="4884" y="2269"/>
                  </a:cubicBezTo>
                  <a:cubicBezTo>
                    <a:pt x="4963" y="2190"/>
                    <a:pt x="5065" y="2151"/>
                    <a:pt x="5160" y="2151"/>
                  </a:cubicBezTo>
                  <a:close/>
                  <a:moveTo>
                    <a:pt x="1" y="1"/>
                  </a:moveTo>
                  <a:lnTo>
                    <a:pt x="1" y="2238"/>
                  </a:lnTo>
                  <a:cubicBezTo>
                    <a:pt x="1" y="3687"/>
                    <a:pt x="1198" y="4853"/>
                    <a:pt x="2616" y="4853"/>
                  </a:cubicBezTo>
                  <a:lnTo>
                    <a:pt x="5609" y="4853"/>
                  </a:lnTo>
                  <a:cubicBezTo>
                    <a:pt x="7058" y="4853"/>
                    <a:pt x="8192" y="3655"/>
                    <a:pt x="8192" y="2238"/>
                  </a:cubicBezTo>
                  <a:lnTo>
                    <a:pt x="8192" y="1"/>
                  </a:lnTo>
                  <a:cubicBezTo>
                    <a:pt x="8192" y="977"/>
                    <a:pt x="7341" y="1860"/>
                    <a:pt x="6302" y="1860"/>
                  </a:cubicBezTo>
                  <a:cubicBezTo>
                    <a:pt x="5388" y="1860"/>
                    <a:pt x="4664" y="1230"/>
                    <a:pt x="4506" y="347"/>
                  </a:cubicBezTo>
                  <a:lnTo>
                    <a:pt x="3655" y="347"/>
                  </a:lnTo>
                  <a:cubicBezTo>
                    <a:pt x="3498" y="1230"/>
                    <a:pt x="2710" y="1860"/>
                    <a:pt x="1860" y="1860"/>
                  </a:cubicBezTo>
                  <a:cubicBezTo>
                    <a:pt x="820" y="1860"/>
                    <a:pt x="1" y="1009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5" name="Google Shape;6915;p72"/>
            <p:cNvSpPr/>
            <p:nvPr/>
          </p:nvSpPr>
          <p:spPr>
            <a:xfrm>
              <a:off x="-57158400" y="4156675"/>
              <a:ext cx="18900" cy="63825"/>
            </a:xfrm>
            <a:custGeom>
              <a:avLst/>
              <a:gdLst/>
              <a:ahLst/>
              <a:cxnLst/>
              <a:rect l="l" t="t" r="r" b="b"/>
              <a:pathLst>
                <a:path w="756" h="2553" extrusionOk="0">
                  <a:moveTo>
                    <a:pt x="756" y="0"/>
                  </a:moveTo>
                  <a:cubicBezTo>
                    <a:pt x="315" y="252"/>
                    <a:pt x="0" y="725"/>
                    <a:pt x="0" y="1260"/>
                  </a:cubicBezTo>
                  <a:cubicBezTo>
                    <a:pt x="0" y="1827"/>
                    <a:pt x="315" y="2300"/>
                    <a:pt x="756" y="2552"/>
                  </a:cubicBezTo>
                  <a:lnTo>
                    <a:pt x="75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6" name="Google Shape;6916;p72"/>
            <p:cNvSpPr/>
            <p:nvPr/>
          </p:nvSpPr>
          <p:spPr>
            <a:xfrm>
              <a:off x="-56896125" y="415587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0" y="1"/>
                  </a:moveTo>
                  <a:lnTo>
                    <a:pt x="0" y="2553"/>
                  </a:lnTo>
                  <a:cubicBezTo>
                    <a:pt x="441" y="2269"/>
                    <a:pt x="756" y="1796"/>
                    <a:pt x="756" y="1261"/>
                  </a:cubicBezTo>
                  <a:cubicBezTo>
                    <a:pt x="756" y="757"/>
                    <a:pt x="441" y="284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7" name="Google Shape;6917;p72"/>
            <p:cNvSpPr/>
            <p:nvPr/>
          </p:nvSpPr>
          <p:spPr>
            <a:xfrm>
              <a:off x="-56924475" y="4149575"/>
              <a:ext cx="9450" cy="29175"/>
            </a:xfrm>
            <a:custGeom>
              <a:avLst/>
              <a:gdLst/>
              <a:ahLst/>
              <a:cxnLst/>
              <a:rect l="l" t="t" r="r" b="b"/>
              <a:pathLst>
                <a:path w="378" h="1167" extrusionOk="0">
                  <a:moveTo>
                    <a:pt x="0" y="1"/>
                  </a:moveTo>
                  <a:cubicBezTo>
                    <a:pt x="221" y="379"/>
                    <a:pt x="378" y="757"/>
                    <a:pt x="378" y="1166"/>
                  </a:cubicBezTo>
                  <a:lnTo>
                    <a:pt x="378" y="883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18" name="Google Shape;6918;p72"/>
          <p:cNvGrpSpPr/>
          <p:nvPr/>
        </p:nvGrpSpPr>
        <p:grpSpPr>
          <a:xfrm>
            <a:off x="7957995" y="1532546"/>
            <a:ext cx="358099" cy="356326"/>
            <a:chOff x="-55202750" y="3198925"/>
            <a:chExt cx="318225" cy="316650"/>
          </a:xfrm>
        </p:grpSpPr>
        <p:sp>
          <p:nvSpPr>
            <p:cNvPr id="6919" name="Google Shape;6919;p72"/>
            <p:cNvSpPr/>
            <p:nvPr/>
          </p:nvSpPr>
          <p:spPr>
            <a:xfrm>
              <a:off x="-55130275" y="3293425"/>
              <a:ext cx="167775" cy="168575"/>
            </a:xfrm>
            <a:custGeom>
              <a:avLst/>
              <a:gdLst/>
              <a:ahLst/>
              <a:cxnLst/>
              <a:rect l="l" t="t" r="r" b="b"/>
              <a:pathLst>
                <a:path w="6711" h="6743" extrusionOk="0">
                  <a:moveTo>
                    <a:pt x="1891" y="2238"/>
                  </a:moveTo>
                  <a:cubicBezTo>
                    <a:pt x="2111" y="2238"/>
                    <a:pt x="2269" y="2395"/>
                    <a:pt x="2269" y="2584"/>
                  </a:cubicBezTo>
                  <a:cubicBezTo>
                    <a:pt x="2269" y="2805"/>
                    <a:pt x="2111" y="2962"/>
                    <a:pt x="1891" y="2962"/>
                  </a:cubicBezTo>
                  <a:cubicBezTo>
                    <a:pt x="1702" y="2962"/>
                    <a:pt x="1544" y="2836"/>
                    <a:pt x="1544" y="2584"/>
                  </a:cubicBezTo>
                  <a:cubicBezTo>
                    <a:pt x="1544" y="2395"/>
                    <a:pt x="1702" y="2238"/>
                    <a:pt x="1891" y="2238"/>
                  </a:cubicBezTo>
                  <a:close/>
                  <a:moveTo>
                    <a:pt x="4884" y="2269"/>
                  </a:moveTo>
                  <a:cubicBezTo>
                    <a:pt x="5104" y="2269"/>
                    <a:pt x="5262" y="2427"/>
                    <a:pt x="5262" y="2647"/>
                  </a:cubicBezTo>
                  <a:cubicBezTo>
                    <a:pt x="5262" y="2836"/>
                    <a:pt x="5104" y="2994"/>
                    <a:pt x="4884" y="2994"/>
                  </a:cubicBezTo>
                  <a:cubicBezTo>
                    <a:pt x="4695" y="2994"/>
                    <a:pt x="4537" y="2836"/>
                    <a:pt x="4537" y="2647"/>
                  </a:cubicBezTo>
                  <a:cubicBezTo>
                    <a:pt x="4537" y="2427"/>
                    <a:pt x="4695" y="2269"/>
                    <a:pt x="4884" y="2269"/>
                  </a:cubicBezTo>
                  <a:close/>
                  <a:moveTo>
                    <a:pt x="4454" y="4798"/>
                  </a:moveTo>
                  <a:cubicBezTo>
                    <a:pt x="4545" y="4798"/>
                    <a:pt x="4632" y="4837"/>
                    <a:pt x="4695" y="4916"/>
                  </a:cubicBezTo>
                  <a:cubicBezTo>
                    <a:pt x="4852" y="5042"/>
                    <a:pt x="4852" y="5262"/>
                    <a:pt x="4726" y="5420"/>
                  </a:cubicBezTo>
                  <a:cubicBezTo>
                    <a:pt x="4380" y="5798"/>
                    <a:pt x="3907" y="5987"/>
                    <a:pt x="3403" y="5987"/>
                  </a:cubicBezTo>
                  <a:cubicBezTo>
                    <a:pt x="2899" y="5987"/>
                    <a:pt x="2426" y="5798"/>
                    <a:pt x="2111" y="5420"/>
                  </a:cubicBezTo>
                  <a:cubicBezTo>
                    <a:pt x="1954" y="5262"/>
                    <a:pt x="1954" y="5042"/>
                    <a:pt x="2111" y="4916"/>
                  </a:cubicBezTo>
                  <a:cubicBezTo>
                    <a:pt x="2190" y="4837"/>
                    <a:pt x="2284" y="4798"/>
                    <a:pt x="2375" y="4798"/>
                  </a:cubicBezTo>
                  <a:cubicBezTo>
                    <a:pt x="2466" y="4798"/>
                    <a:pt x="2552" y="4837"/>
                    <a:pt x="2615" y="4916"/>
                  </a:cubicBezTo>
                  <a:cubicBezTo>
                    <a:pt x="2836" y="5136"/>
                    <a:pt x="3119" y="5246"/>
                    <a:pt x="3403" y="5246"/>
                  </a:cubicBezTo>
                  <a:cubicBezTo>
                    <a:pt x="3686" y="5246"/>
                    <a:pt x="3970" y="5136"/>
                    <a:pt x="4191" y="4916"/>
                  </a:cubicBezTo>
                  <a:cubicBezTo>
                    <a:pt x="4269" y="4837"/>
                    <a:pt x="4364" y="4798"/>
                    <a:pt x="4454" y="4798"/>
                  </a:cubicBezTo>
                  <a:close/>
                  <a:moveTo>
                    <a:pt x="3403" y="1"/>
                  </a:moveTo>
                  <a:cubicBezTo>
                    <a:pt x="2773" y="1261"/>
                    <a:pt x="1513" y="2112"/>
                    <a:pt x="63" y="2238"/>
                  </a:cubicBezTo>
                  <a:cubicBezTo>
                    <a:pt x="63" y="2364"/>
                    <a:pt x="0" y="2521"/>
                    <a:pt x="0" y="2647"/>
                  </a:cubicBezTo>
                  <a:lnTo>
                    <a:pt x="0" y="4128"/>
                  </a:lnTo>
                  <a:cubicBezTo>
                    <a:pt x="0" y="5577"/>
                    <a:pt x="1198" y="6743"/>
                    <a:pt x="2615" y="6743"/>
                  </a:cubicBezTo>
                  <a:lnTo>
                    <a:pt x="4096" y="6743"/>
                  </a:lnTo>
                  <a:cubicBezTo>
                    <a:pt x="5577" y="6743"/>
                    <a:pt x="6711" y="5546"/>
                    <a:pt x="6711" y="4128"/>
                  </a:cubicBezTo>
                  <a:lnTo>
                    <a:pt x="6711" y="2647"/>
                  </a:lnTo>
                  <a:cubicBezTo>
                    <a:pt x="6711" y="2521"/>
                    <a:pt x="6711" y="2364"/>
                    <a:pt x="6679" y="2238"/>
                  </a:cubicBezTo>
                  <a:cubicBezTo>
                    <a:pt x="5293" y="2112"/>
                    <a:pt x="4033" y="1261"/>
                    <a:pt x="340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0" name="Google Shape;6920;p72"/>
            <p:cNvSpPr/>
            <p:nvPr/>
          </p:nvSpPr>
          <p:spPr>
            <a:xfrm>
              <a:off x="-55202750" y="3198925"/>
              <a:ext cx="318225" cy="316650"/>
            </a:xfrm>
            <a:custGeom>
              <a:avLst/>
              <a:gdLst/>
              <a:ahLst/>
              <a:cxnLst/>
              <a:rect l="l" t="t" r="r" b="b"/>
              <a:pathLst>
                <a:path w="12729" h="12666" extrusionOk="0">
                  <a:moveTo>
                    <a:pt x="6302" y="2221"/>
                  </a:moveTo>
                  <a:cubicBezTo>
                    <a:pt x="6459" y="2221"/>
                    <a:pt x="6617" y="2300"/>
                    <a:pt x="6648" y="2458"/>
                  </a:cubicBezTo>
                  <a:lnTo>
                    <a:pt x="6680" y="2615"/>
                  </a:lnTo>
                  <a:cubicBezTo>
                    <a:pt x="7058" y="4127"/>
                    <a:pt x="8381" y="5230"/>
                    <a:pt x="9956" y="5230"/>
                  </a:cubicBezTo>
                  <a:cubicBezTo>
                    <a:pt x="10145" y="5230"/>
                    <a:pt x="10272" y="5356"/>
                    <a:pt x="10303" y="5545"/>
                  </a:cubicBezTo>
                  <a:cubicBezTo>
                    <a:pt x="10366" y="5829"/>
                    <a:pt x="10398" y="6112"/>
                    <a:pt x="10398" y="6364"/>
                  </a:cubicBezTo>
                  <a:lnTo>
                    <a:pt x="10398" y="7877"/>
                  </a:lnTo>
                  <a:cubicBezTo>
                    <a:pt x="10398" y="9704"/>
                    <a:pt x="8885" y="11216"/>
                    <a:pt x="7058" y="11216"/>
                  </a:cubicBezTo>
                  <a:lnTo>
                    <a:pt x="5546" y="11216"/>
                  </a:lnTo>
                  <a:cubicBezTo>
                    <a:pt x="3687" y="11216"/>
                    <a:pt x="2206" y="9704"/>
                    <a:pt x="2206" y="7877"/>
                  </a:cubicBezTo>
                  <a:lnTo>
                    <a:pt x="2206" y="6364"/>
                  </a:lnTo>
                  <a:cubicBezTo>
                    <a:pt x="2206" y="6112"/>
                    <a:pt x="2238" y="5829"/>
                    <a:pt x="2269" y="5545"/>
                  </a:cubicBezTo>
                  <a:cubicBezTo>
                    <a:pt x="2332" y="5388"/>
                    <a:pt x="2490" y="5230"/>
                    <a:pt x="2647" y="5230"/>
                  </a:cubicBezTo>
                  <a:cubicBezTo>
                    <a:pt x="4160" y="5230"/>
                    <a:pt x="5514" y="4127"/>
                    <a:pt x="5892" y="2615"/>
                  </a:cubicBezTo>
                  <a:lnTo>
                    <a:pt x="5955" y="2458"/>
                  </a:lnTo>
                  <a:cubicBezTo>
                    <a:pt x="5987" y="2300"/>
                    <a:pt x="6144" y="2221"/>
                    <a:pt x="6302" y="2221"/>
                  </a:cubicBezTo>
                  <a:close/>
                  <a:moveTo>
                    <a:pt x="6333" y="0"/>
                  </a:moveTo>
                  <a:cubicBezTo>
                    <a:pt x="3529" y="0"/>
                    <a:pt x="1135" y="2111"/>
                    <a:pt x="789" y="4884"/>
                  </a:cubicBezTo>
                  <a:cubicBezTo>
                    <a:pt x="284" y="5230"/>
                    <a:pt x="1" y="5797"/>
                    <a:pt x="1" y="6427"/>
                  </a:cubicBezTo>
                  <a:cubicBezTo>
                    <a:pt x="1" y="6805"/>
                    <a:pt x="127" y="7215"/>
                    <a:pt x="379" y="7530"/>
                  </a:cubicBezTo>
                  <a:cubicBezTo>
                    <a:pt x="158" y="7845"/>
                    <a:pt x="1" y="8223"/>
                    <a:pt x="1" y="8633"/>
                  </a:cubicBezTo>
                  <a:cubicBezTo>
                    <a:pt x="1" y="9011"/>
                    <a:pt x="127" y="9420"/>
                    <a:pt x="379" y="9735"/>
                  </a:cubicBezTo>
                  <a:cubicBezTo>
                    <a:pt x="158" y="10050"/>
                    <a:pt x="1" y="10428"/>
                    <a:pt x="1" y="10838"/>
                  </a:cubicBezTo>
                  <a:cubicBezTo>
                    <a:pt x="1" y="11846"/>
                    <a:pt x="852" y="12665"/>
                    <a:pt x="1891" y="12665"/>
                  </a:cubicBezTo>
                  <a:lnTo>
                    <a:pt x="10839" y="12665"/>
                  </a:lnTo>
                  <a:cubicBezTo>
                    <a:pt x="11847" y="12665"/>
                    <a:pt x="12729" y="11846"/>
                    <a:pt x="12729" y="10838"/>
                  </a:cubicBezTo>
                  <a:cubicBezTo>
                    <a:pt x="12729" y="10428"/>
                    <a:pt x="12603" y="10050"/>
                    <a:pt x="12319" y="9735"/>
                  </a:cubicBezTo>
                  <a:cubicBezTo>
                    <a:pt x="12571" y="9420"/>
                    <a:pt x="12729" y="9011"/>
                    <a:pt x="12729" y="8633"/>
                  </a:cubicBezTo>
                  <a:cubicBezTo>
                    <a:pt x="12666" y="8223"/>
                    <a:pt x="12508" y="7845"/>
                    <a:pt x="12288" y="7530"/>
                  </a:cubicBezTo>
                  <a:cubicBezTo>
                    <a:pt x="12508" y="7215"/>
                    <a:pt x="12666" y="6805"/>
                    <a:pt x="12666" y="6427"/>
                  </a:cubicBezTo>
                  <a:cubicBezTo>
                    <a:pt x="12666" y="5829"/>
                    <a:pt x="12351" y="5230"/>
                    <a:pt x="11878" y="4884"/>
                  </a:cubicBezTo>
                  <a:cubicBezTo>
                    <a:pt x="11500" y="2111"/>
                    <a:pt x="9137" y="0"/>
                    <a:pt x="63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21" name="Google Shape;6921;p72"/>
          <p:cNvGrpSpPr/>
          <p:nvPr/>
        </p:nvGrpSpPr>
        <p:grpSpPr>
          <a:xfrm>
            <a:off x="7968629" y="1987846"/>
            <a:ext cx="336830" cy="358099"/>
            <a:chOff x="-55194875" y="3590375"/>
            <a:chExt cx="299325" cy="318225"/>
          </a:xfrm>
        </p:grpSpPr>
        <p:sp>
          <p:nvSpPr>
            <p:cNvPr id="6922" name="Google Shape;6922;p72"/>
            <p:cNvSpPr/>
            <p:nvPr/>
          </p:nvSpPr>
          <p:spPr>
            <a:xfrm>
              <a:off x="-55194875" y="3667550"/>
              <a:ext cx="37050" cy="241050"/>
            </a:xfrm>
            <a:custGeom>
              <a:avLst/>
              <a:gdLst/>
              <a:ahLst/>
              <a:cxnLst/>
              <a:rect l="l" t="t" r="r" b="b"/>
              <a:pathLst>
                <a:path w="1482" h="9642" extrusionOk="0">
                  <a:moveTo>
                    <a:pt x="1482" y="1"/>
                  </a:moveTo>
                  <a:cubicBezTo>
                    <a:pt x="537" y="977"/>
                    <a:pt x="1" y="2301"/>
                    <a:pt x="1" y="3687"/>
                  </a:cubicBezTo>
                  <a:lnTo>
                    <a:pt x="1" y="9295"/>
                  </a:lnTo>
                  <a:lnTo>
                    <a:pt x="32" y="9295"/>
                  </a:lnTo>
                  <a:cubicBezTo>
                    <a:pt x="32" y="9484"/>
                    <a:pt x="190" y="9641"/>
                    <a:pt x="379" y="9641"/>
                  </a:cubicBezTo>
                  <a:lnTo>
                    <a:pt x="1482" y="9641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3" name="Google Shape;6923;p72"/>
            <p:cNvSpPr/>
            <p:nvPr/>
          </p:nvSpPr>
          <p:spPr>
            <a:xfrm>
              <a:off x="-55065700" y="3643925"/>
              <a:ext cx="132350" cy="40200"/>
            </a:xfrm>
            <a:custGeom>
              <a:avLst/>
              <a:gdLst/>
              <a:ahLst/>
              <a:cxnLst/>
              <a:rect l="l" t="t" r="r" b="b"/>
              <a:pathLst>
                <a:path w="5294" h="1608" extrusionOk="0">
                  <a:moveTo>
                    <a:pt x="5294" y="1"/>
                  </a:moveTo>
                  <a:lnTo>
                    <a:pt x="1" y="1607"/>
                  </a:lnTo>
                  <a:lnTo>
                    <a:pt x="5294" y="1607"/>
                  </a:lnTo>
                  <a:lnTo>
                    <a:pt x="529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4" name="Google Shape;6924;p72"/>
            <p:cNvSpPr/>
            <p:nvPr/>
          </p:nvSpPr>
          <p:spPr>
            <a:xfrm>
              <a:off x="-55138950" y="3703000"/>
              <a:ext cx="204800" cy="168575"/>
            </a:xfrm>
            <a:custGeom>
              <a:avLst/>
              <a:gdLst/>
              <a:ahLst/>
              <a:cxnLst/>
              <a:rect l="l" t="t" r="r" b="b"/>
              <a:pathLst>
                <a:path w="8192" h="6743" extrusionOk="0">
                  <a:moveTo>
                    <a:pt x="2647" y="757"/>
                  </a:moveTo>
                  <a:cubicBezTo>
                    <a:pt x="2836" y="757"/>
                    <a:pt x="2994" y="914"/>
                    <a:pt x="2994" y="1103"/>
                  </a:cubicBezTo>
                  <a:cubicBezTo>
                    <a:pt x="2994" y="1292"/>
                    <a:pt x="2836" y="1450"/>
                    <a:pt x="2647" y="1450"/>
                  </a:cubicBezTo>
                  <a:cubicBezTo>
                    <a:pt x="2458" y="1450"/>
                    <a:pt x="2301" y="1292"/>
                    <a:pt x="2301" y="1103"/>
                  </a:cubicBezTo>
                  <a:cubicBezTo>
                    <a:pt x="2301" y="914"/>
                    <a:pt x="2395" y="757"/>
                    <a:pt x="2647" y="757"/>
                  </a:cubicBezTo>
                  <a:close/>
                  <a:moveTo>
                    <a:pt x="5609" y="757"/>
                  </a:moveTo>
                  <a:cubicBezTo>
                    <a:pt x="5798" y="757"/>
                    <a:pt x="5955" y="914"/>
                    <a:pt x="5955" y="1103"/>
                  </a:cubicBezTo>
                  <a:cubicBezTo>
                    <a:pt x="5955" y="1292"/>
                    <a:pt x="5798" y="1450"/>
                    <a:pt x="5609" y="1450"/>
                  </a:cubicBezTo>
                  <a:cubicBezTo>
                    <a:pt x="5388" y="1450"/>
                    <a:pt x="5231" y="1292"/>
                    <a:pt x="5231" y="1103"/>
                  </a:cubicBezTo>
                  <a:cubicBezTo>
                    <a:pt x="5231" y="914"/>
                    <a:pt x="5388" y="757"/>
                    <a:pt x="5609" y="757"/>
                  </a:cubicBezTo>
                  <a:close/>
                  <a:moveTo>
                    <a:pt x="5195" y="3316"/>
                  </a:moveTo>
                  <a:cubicBezTo>
                    <a:pt x="5294" y="3316"/>
                    <a:pt x="5388" y="3356"/>
                    <a:pt x="5451" y="3434"/>
                  </a:cubicBezTo>
                  <a:cubicBezTo>
                    <a:pt x="5609" y="3592"/>
                    <a:pt x="5609" y="3812"/>
                    <a:pt x="5451" y="3939"/>
                  </a:cubicBezTo>
                  <a:cubicBezTo>
                    <a:pt x="5105" y="4285"/>
                    <a:pt x="4601" y="4474"/>
                    <a:pt x="4096" y="4474"/>
                  </a:cubicBezTo>
                  <a:cubicBezTo>
                    <a:pt x="3592" y="4474"/>
                    <a:pt x="3120" y="4285"/>
                    <a:pt x="2805" y="3939"/>
                  </a:cubicBezTo>
                  <a:cubicBezTo>
                    <a:pt x="2647" y="3781"/>
                    <a:pt x="2647" y="3529"/>
                    <a:pt x="2805" y="3434"/>
                  </a:cubicBezTo>
                  <a:cubicBezTo>
                    <a:pt x="2883" y="3356"/>
                    <a:pt x="2978" y="3316"/>
                    <a:pt x="3073" y="3316"/>
                  </a:cubicBezTo>
                  <a:cubicBezTo>
                    <a:pt x="3167" y="3316"/>
                    <a:pt x="3262" y="3356"/>
                    <a:pt x="3340" y="3434"/>
                  </a:cubicBezTo>
                  <a:cubicBezTo>
                    <a:pt x="3561" y="3639"/>
                    <a:pt x="3852" y="3742"/>
                    <a:pt x="4140" y="3742"/>
                  </a:cubicBezTo>
                  <a:cubicBezTo>
                    <a:pt x="4427" y="3742"/>
                    <a:pt x="4711" y="3639"/>
                    <a:pt x="4916" y="3434"/>
                  </a:cubicBezTo>
                  <a:cubicBezTo>
                    <a:pt x="4994" y="3356"/>
                    <a:pt x="5097" y="3316"/>
                    <a:pt x="5195" y="3316"/>
                  </a:cubicBezTo>
                  <a:close/>
                  <a:moveTo>
                    <a:pt x="1" y="0"/>
                  </a:moveTo>
                  <a:lnTo>
                    <a:pt x="1" y="2584"/>
                  </a:lnTo>
                  <a:cubicBezTo>
                    <a:pt x="1" y="4852"/>
                    <a:pt x="1860" y="6742"/>
                    <a:pt x="4096" y="6742"/>
                  </a:cubicBezTo>
                  <a:cubicBezTo>
                    <a:pt x="6333" y="6742"/>
                    <a:pt x="8192" y="4884"/>
                    <a:pt x="8192" y="2584"/>
                  </a:cubicBezTo>
                  <a:lnTo>
                    <a:pt x="819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5" name="Google Shape;6925;p72"/>
            <p:cNvSpPr/>
            <p:nvPr/>
          </p:nvSpPr>
          <p:spPr>
            <a:xfrm>
              <a:off x="-55138950" y="3590375"/>
              <a:ext cx="204025" cy="92950"/>
            </a:xfrm>
            <a:custGeom>
              <a:avLst/>
              <a:gdLst/>
              <a:ahLst/>
              <a:cxnLst/>
              <a:rect l="l" t="t" r="r" b="b"/>
              <a:pathLst>
                <a:path w="8161" h="3718" extrusionOk="0">
                  <a:moveTo>
                    <a:pt x="1860" y="0"/>
                  </a:moveTo>
                  <a:cubicBezTo>
                    <a:pt x="820" y="0"/>
                    <a:pt x="1" y="851"/>
                    <a:pt x="1" y="1859"/>
                  </a:cubicBezTo>
                  <a:lnTo>
                    <a:pt x="1" y="3718"/>
                  </a:lnTo>
                  <a:lnTo>
                    <a:pt x="316" y="3718"/>
                  </a:lnTo>
                  <a:lnTo>
                    <a:pt x="8161" y="1386"/>
                  </a:lnTo>
                  <a:cubicBezTo>
                    <a:pt x="7972" y="599"/>
                    <a:pt x="7215" y="0"/>
                    <a:pt x="63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6" name="Google Shape;6926;p72"/>
            <p:cNvSpPr/>
            <p:nvPr/>
          </p:nvSpPr>
          <p:spPr>
            <a:xfrm>
              <a:off x="-54914475" y="3688825"/>
              <a:ext cx="18925" cy="64600"/>
            </a:xfrm>
            <a:custGeom>
              <a:avLst/>
              <a:gdLst/>
              <a:ahLst/>
              <a:cxnLst/>
              <a:rect l="l" t="t" r="r" b="b"/>
              <a:pathLst>
                <a:path w="757" h="2584" extrusionOk="0">
                  <a:moveTo>
                    <a:pt x="1" y="0"/>
                  </a:moveTo>
                  <a:lnTo>
                    <a:pt x="1" y="2584"/>
                  </a:lnTo>
                  <a:cubicBezTo>
                    <a:pt x="442" y="2300"/>
                    <a:pt x="757" y="1828"/>
                    <a:pt x="757" y="1261"/>
                  </a:cubicBezTo>
                  <a:cubicBezTo>
                    <a:pt x="757" y="756"/>
                    <a:pt x="442" y="284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27" name="Google Shape;6927;p72"/>
          <p:cNvGrpSpPr/>
          <p:nvPr/>
        </p:nvGrpSpPr>
        <p:grpSpPr>
          <a:xfrm>
            <a:off x="7973247" y="2430117"/>
            <a:ext cx="357198" cy="357198"/>
            <a:chOff x="-55203525" y="3983400"/>
            <a:chExt cx="317425" cy="317425"/>
          </a:xfrm>
        </p:grpSpPr>
        <p:sp>
          <p:nvSpPr>
            <p:cNvPr id="6928" name="Google Shape;6928;p72"/>
            <p:cNvSpPr/>
            <p:nvPr/>
          </p:nvSpPr>
          <p:spPr>
            <a:xfrm>
              <a:off x="-55147600" y="4094450"/>
              <a:ext cx="204800" cy="206375"/>
            </a:xfrm>
            <a:custGeom>
              <a:avLst/>
              <a:gdLst/>
              <a:ahLst/>
              <a:cxnLst/>
              <a:rect l="l" t="t" r="r" b="b"/>
              <a:pathLst>
                <a:path w="8192" h="8255" extrusionOk="0">
                  <a:moveTo>
                    <a:pt x="2584" y="2269"/>
                  </a:moveTo>
                  <a:cubicBezTo>
                    <a:pt x="2804" y="2269"/>
                    <a:pt x="2962" y="2426"/>
                    <a:pt x="2962" y="2615"/>
                  </a:cubicBezTo>
                  <a:cubicBezTo>
                    <a:pt x="2962" y="2804"/>
                    <a:pt x="2804" y="2962"/>
                    <a:pt x="2584" y="2962"/>
                  </a:cubicBezTo>
                  <a:cubicBezTo>
                    <a:pt x="2395" y="2962"/>
                    <a:pt x="2237" y="2836"/>
                    <a:pt x="2237" y="2615"/>
                  </a:cubicBezTo>
                  <a:cubicBezTo>
                    <a:pt x="2237" y="2426"/>
                    <a:pt x="2395" y="2269"/>
                    <a:pt x="2584" y="2269"/>
                  </a:cubicBezTo>
                  <a:close/>
                  <a:moveTo>
                    <a:pt x="5577" y="2300"/>
                  </a:moveTo>
                  <a:cubicBezTo>
                    <a:pt x="5797" y="2300"/>
                    <a:pt x="5955" y="2458"/>
                    <a:pt x="5955" y="2647"/>
                  </a:cubicBezTo>
                  <a:cubicBezTo>
                    <a:pt x="5955" y="2836"/>
                    <a:pt x="5797" y="2993"/>
                    <a:pt x="5577" y="2993"/>
                  </a:cubicBezTo>
                  <a:cubicBezTo>
                    <a:pt x="5388" y="2993"/>
                    <a:pt x="5230" y="2836"/>
                    <a:pt x="5230" y="2647"/>
                  </a:cubicBezTo>
                  <a:cubicBezTo>
                    <a:pt x="5230" y="2458"/>
                    <a:pt x="5388" y="2300"/>
                    <a:pt x="5577" y="2300"/>
                  </a:cubicBezTo>
                  <a:close/>
                  <a:moveTo>
                    <a:pt x="5147" y="4828"/>
                  </a:moveTo>
                  <a:cubicBezTo>
                    <a:pt x="5238" y="4828"/>
                    <a:pt x="5325" y="4868"/>
                    <a:pt x="5388" y="4947"/>
                  </a:cubicBezTo>
                  <a:cubicBezTo>
                    <a:pt x="5545" y="5041"/>
                    <a:pt x="5545" y="5293"/>
                    <a:pt x="5419" y="5451"/>
                  </a:cubicBezTo>
                  <a:cubicBezTo>
                    <a:pt x="5073" y="5797"/>
                    <a:pt x="4600" y="5986"/>
                    <a:pt x="4096" y="5986"/>
                  </a:cubicBezTo>
                  <a:cubicBezTo>
                    <a:pt x="3592" y="5986"/>
                    <a:pt x="3119" y="5797"/>
                    <a:pt x="2804" y="5451"/>
                  </a:cubicBezTo>
                  <a:cubicBezTo>
                    <a:pt x="2647" y="5293"/>
                    <a:pt x="2647" y="5041"/>
                    <a:pt x="2804" y="4947"/>
                  </a:cubicBezTo>
                  <a:cubicBezTo>
                    <a:pt x="2883" y="4868"/>
                    <a:pt x="2977" y="4828"/>
                    <a:pt x="3068" y="4828"/>
                  </a:cubicBezTo>
                  <a:cubicBezTo>
                    <a:pt x="3159" y="4828"/>
                    <a:pt x="3245" y="4868"/>
                    <a:pt x="3308" y="4947"/>
                  </a:cubicBezTo>
                  <a:cubicBezTo>
                    <a:pt x="3529" y="5151"/>
                    <a:pt x="3812" y="5254"/>
                    <a:pt x="4096" y="5254"/>
                  </a:cubicBezTo>
                  <a:cubicBezTo>
                    <a:pt x="4379" y="5254"/>
                    <a:pt x="4663" y="5151"/>
                    <a:pt x="4884" y="4947"/>
                  </a:cubicBezTo>
                  <a:cubicBezTo>
                    <a:pt x="4962" y="4868"/>
                    <a:pt x="5057" y="4828"/>
                    <a:pt x="5147" y="4828"/>
                  </a:cubicBezTo>
                  <a:close/>
                  <a:moveTo>
                    <a:pt x="2584" y="0"/>
                  </a:moveTo>
                  <a:cubicBezTo>
                    <a:pt x="1134" y="0"/>
                    <a:pt x="0" y="1197"/>
                    <a:pt x="0" y="2615"/>
                  </a:cubicBezTo>
                  <a:lnTo>
                    <a:pt x="0" y="4096"/>
                  </a:lnTo>
                  <a:cubicBezTo>
                    <a:pt x="0" y="4379"/>
                    <a:pt x="32" y="4695"/>
                    <a:pt x="63" y="4947"/>
                  </a:cubicBezTo>
                  <a:cubicBezTo>
                    <a:pt x="473" y="6837"/>
                    <a:pt x="2174" y="8255"/>
                    <a:pt x="4096" y="8255"/>
                  </a:cubicBezTo>
                  <a:cubicBezTo>
                    <a:pt x="6018" y="8255"/>
                    <a:pt x="7719" y="6837"/>
                    <a:pt x="8097" y="4947"/>
                  </a:cubicBezTo>
                  <a:cubicBezTo>
                    <a:pt x="8160" y="4695"/>
                    <a:pt x="8192" y="4411"/>
                    <a:pt x="8192" y="4096"/>
                  </a:cubicBezTo>
                  <a:lnTo>
                    <a:pt x="8192" y="2615"/>
                  </a:lnTo>
                  <a:cubicBezTo>
                    <a:pt x="8192" y="1197"/>
                    <a:pt x="7057" y="0"/>
                    <a:pt x="557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9" name="Google Shape;6929;p72"/>
            <p:cNvSpPr/>
            <p:nvPr/>
          </p:nvSpPr>
          <p:spPr>
            <a:xfrm>
              <a:off x="-55203525" y="4027500"/>
              <a:ext cx="317425" cy="196925"/>
            </a:xfrm>
            <a:custGeom>
              <a:avLst/>
              <a:gdLst/>
              <a:ahLst/>
              <a:cxnLst/>
              <a:rect l="l" t="t" r="r" b="b"/>
              <a:pathLst>
                <a:path w="12697" h="7877" extrusionOk="0">
                  <a:moveTo>
                    <a:pt x="4443" y="0"/>
                  </a:moveTo>
                  <a:cubicBezTo>
                    <a:pt x="1828" y="851"/>
                    <a:pt x="0" y="3277"/>
                    <a:pt x="0" y="6049"/>
                  </a:cubicBezTo>
                  <a:cubicBezTo>
                    <a:pt x="0" y="6994"/>
                    <a:pt x="725" y="7782"/>
                    <a:pt x="1639" y="7877"/>
                  </a:cubicBezTo>
                  <a:cubicBezTo>
                    <a:pt x="1639" y="7845"/>
                    <a:pt x="1607" y="7814"/>
                    <a:pt x="1607" y="7782"/>
                  </a:cubicBezTo>
                  <a:cubicBezTo>
                    <a:pt x="1513" y="7499"/>
                    <a:pt x="1513" y="7120"/>
                    <a:pt x="1513" y="6774"/>
                  </a:cubicBezTo>
                  <a:lnTo>
                    <a:pt x="1513" y="5293"/>
                  </a:lnTo>
                  <a:cubicBezTo>
                    <a:pt x="1513" y="3434"/>
                    <a:pt x="3025" y="1922"/>
                    <a:pt x="4884" y="1922"/>
                  </a:cubicBezTo>
                  <a:lnTo>
                    <a:pt x="7877" y="1922"/>
                  </a:lnTo>
                  <a:cubicBezTo>
                    <a:pt x="9704" y="1922"/>
                    <a:pt x="11216" y="3434"/>
                    <a:pt x="11216" y="5293"/>
                  </a:cubicBezTo>
                  <a:lnTo>
                    <a:pt x="11216" y="6774"/>
                  </a:lnTo>
                  <a:cubicBezTo>
                    <a:pt x="11216" y="7120"/>
                    <a:pt x="11185" y="7436"/>
                    <a:pt x="11090" y="7782"/>
                  </a:cubicBezTo>
                  <a:cubicBezTo>
                    <a:pt x="11090" y="7814"/>
                    <a:pt x="11059" y="7845"/>
                    <a:pt x="11059" y="7877"/>
                  </a:cubicBezTo>
                  <a:cubicBezTo>
                    <a:pt x="11972" y="7782"/>
                    <a:pt x="12697" y="6994"/>
                    <a:pt x="12697" y="6049"/>
                  </a:cubicBezTo>
                  <a:cubicBezTo>
                    <a:pt x="12697" y="3277"/>
                    <a:pt x="10870" y="851"/>
                    <a:pt x="8255" y="0"/>
                  </a:cubicBezTo>
                  <a:cubicBezTo>
                    <a:pt x="8223" y="189"/>
                    <a:pt x="8129" y="441"/>
                    <a:pt x="8034" y="599"/>
                  </a:cubicBezTo>
                  <a:cubicBezTo>
                    <a:pt x="7751" y="977"/>
                    <a:pt x="7310" y="1229"/>
                    <a:pt x="6805" y="1229"/>
                  </a:cubicBezTo>
                  <a:lnTo>
                    <a:pt x="5892" y="1229"/>
                  </a:lnTo>
                  <a:cubicBezTo>
                    <a:pt x="5419" y="1229"/>
                    <a:pt x="4947" y="977"/>
                    <a:pt x="4663" y="599"/>
                  </a:cubicBezTo>
                  <a:cubicBezTo>
                    <a:pt x="4569" y="410"/>
                    <a:pt x="4474" y="189"/>
                    <a:pt x="44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0" name="Google Shape;6930;p72"/>
            <p:cNvSpPr/>
            <p:nvPr/>
          </p:nvSpPr>
          <p:spPr>
            <a:xfrm>
              <a:off x="-55128700" y="3983400"/>
              <a:ext cx="166200" cy="54350"/>
            </a:xfrm>
            <a:custGeom>
              <a:avLst/>
              <a:gdLst/>
              <a:ahLst/>
              <a:cxnLst/>
              <a:rect l="l" t="t" r="r" b="b"/>
              <a:pathLst>
                <a:path w="6648" h="2174" extrusionOk="0">
                  <a:moveTo>
                    <a:pt x="3088" y="0"/>
                  </a:moveTo>
                  <a:cubicBezTo>
                    <a:pt x="2836" y="0"/>
                    <a:pt x="2584" y="158"/>
                    <a:pt x="2458" y="347"/>
                  </a:cubicBezTo>
                  <a:lnTo>
                    <a:pt x="347" y="347"/>
                  </a:lnTo>
                  <a:cubicBezTo>
                    <a:pt x="158" y="347"/>
                    <a:pt x="0" y="504"/>
                    <a:pt x="0" y="725"/>
                  </a:cubicBezTo>
                  <a:cubicBezTo>
                    <a:pt x="0" y="914"/>
                    <a:pt x="158" y="1071"/>
                    <a:pt x="347" y="1071"/>
                  </a:cubicBezTo>
                  <a:lnTo>
                    <a:pt x="2206" y="1071"/>
                  </a:lnTo>
                  <a:lnTo>
                    <a:pt x="2143" y="1197"/>
                  </a:lnTo>
                  <a:cubicBezTo>
                    <a:pt x="1985" y="1670"/>
                    <a:pt x="2363" y="2174"/>
                    <a:pt x="2867" y="2174"/>
                  </a:cubicBezTo>
                  <a:lnTo>
                    <a:pt x="3781" y="2174"/>
                  </a:lnTo>
                  <a:cubicBezTo>
                    <a:pt x="4285" y="2174"/>
                    <a:pt x="4632" y="1670"/>
                    <a:pt x="4474" y="1197"/>
                  </a:cubicBezTo>
                  <a:lnTo>
                    <a:pt x="4443" y="1071"/>
                  </a:lnTo>
                  <a:lnTo>
                    <a:pt x="6301" y="1071"/>
                  </a:lnTo>
                  <a:cubicBezTo>
                    <a:pt x="6490" y="1071"/>
                    <a:pt x="6648" y="914"/>
                    <a:pt x="6648" y="725"/>
                  </a:cubicBezTo>
                  <a:cubicBezTo>
                    <a:pt x="6648" y="504"/>
                    <a:pt x="6490" y="347"/>
                    <a:pt x="6301" y="347"/>
                  </a:cubicBezTo>
                  <a:lnTo>
                    <a:pt x="4159" y="347"/>
                  </a:lnTo>
                  <a:cubicBezTo>
                    <a:pt x="4033" y="126"/>
                    <a:pt x="3812" y="0"/>
                    <a:pt x="35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31" name="Google Shape;6931;p72"/>
          <p:cNvGrpSpPr/>
          <p:nvPr/>
        </p:nvGrpSpPr>
        <p:grpSpPr>
          <a:xfrm>
            <a:off x="6639727" y="2887174"/>
            <a:ext cx="335930" cy="358971"/>
            <a:chOff x="-53232900" y="3192625"/>
            <a:chExt cx="298525" cy="319000"/>
          </a:xfrm>
        </p:grpSpPr>
        <p:sp>
          <p:nvSpPr>
            <p:cNvPr id="6932" name="Google Shape;6932;p72"/>
            <p:cNvSpPr/>
            <p:nvPr/>
          </p:nvSpPr>
          <p:spPr>
            <a:xfrm>
              <a:off x="-52972975" y="3315500"/>
              <a:ext cx="37825" cy="55925"/>
            </a:xfrm>
            <a:custGeom>
              <a:avLst/>
              <a:gdLst/>
              <a:ahLst/>
              <a:cxnLst/>
              <a:rect l="l" t="t" r="r" b="b"/>
              <a:pathLst>
                <a:path w="1513" h="2237" extrusionOk="0">
                  <a:moveTo>
                    <a:pt x="0" y="0"/>
                  </a:moveTo>
                  <a:lnTo>
                    <a:pt x="0" y="2048"/>
                  </a:lnTo>
                  <a:cubicBezTo>
                    <a:pt x="252" y="2142"/>
                    <a:pt x="505" y="2237"/>
                    <a:pt x="788" y="2237"/>
                  </a:cubicBezTo>
                  <a:lnTo>
                    <a:pt x="1135" y="2237"/>
                  </a:lnTo>
                  <a:cubicBezTo>
                    <a:pt x="1355" y="2237"/>
                    <a:pt x="1513" y="2079"/>
                    <a:pt x="1513" y="1859"/>
                  </a:cubicBezTo>
                  <a:lnTo>
                    <a:pt x="1513" y="1512"/>
                  </a:lnTo>
                  <a:cubicBezTo>
                    <a:pt x="1513" y="693"/>
                    <a:pt x="820" y="0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3" name="Google Shape;6933;p72"/>
            <p:cNvSpPr/>
            <p:nvPr/>
          </p:nvSpPr>
          <p:spPr>
            <a:xfrm>
              <a:off x="-52978500" y="3259575"/>
              <a:ext cx="44125" cy="55950"/>
            </a:xfrm>
            <a:custGeom>
              <a:avLst/>
              <a:gdLst/>
              <a:ahLst/>
              <a:cxnLst/>
              <a:rect l="l" t="t" r="r" b="b"/>
              <a:pathLst>
                <a:path w="1765" h="2238" extrusionOk="0">
                  <a:moveTo>
                    <a:pt x="1041" y="0"/>
                  </a:moveTo>
                  <a:cubicBezTo>
                    <a:pt x="663" y="0"/>
                    <a:pt x="253" y="158"/>
                    <a:pt x="1" y="441"/>
                  </a:cubicBezTo>
                  <a:cubicBezTo>
                    <a:pt x="190" y="977"/>
                    <a:pt x="316" y="1607"/>
                    <a:pt x="316" y="2237"/>
                  </a:cubicBezTo>
                  <a:cubicBezTo>
                    <a:pt x="1104" y="2206"/>
                    <a:pt x="1765" y="1544"/>
                    <a:pt x="1765" y="725"/>
                  </a:cubicBezTo>
                  <a:lnTo>
                    <a:pt x="1765" y="378"/>
                  </a:lnTo>
                  <a:cubicBezTo>
                    <a:pt x="1765" y="158"/>
                    <a:pt x="1608" y="0"/>
                    <a:pt x="141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4" name="Google Shape;6934;p72"/>
            <p:cNvSpPr/>
            <p:nvPr/>
          </p:nvSpPr>
          <p:spPr>
            <a:xfrm>
              <a:off x="-53232900" y="3324950"/>
              <a:ext cx="242625" cy="55925"/>
            </a:xfrm>
            <a:custGeom>
              <a:avLst/>
              <a:gdLst/>
              <a:ahLst/>
              <a:cxnLst/>
              <a:rect l="l" t="t" r="r" b="b"/>
              <a:pathLst>
                <a:path w="9705" h="2237" extrusionOk="0">
                  <a:moveTo>
                    <a:pt x="3340" y="756"/>
                  </a:moveTo>
                  <a:cubicBezTo>
                    <a:pt x="3561" y="756"/>
                    <a:pt x="3718" y="914"/>
                    <a:pt x="3718" y="1103"/>
                  </a:cubicBezTo>
                  <a:cubicBezTo>
                    <a:pt x="3718" y="1292"/>
                    <a:pt x="3561" y="1449"/>
                    <a:pt x="3340" y="1449"/>
                  </a:cubicBezTo>
                  <a:cubicBezTo>
                    <a:pt x="3151" y="1449"/>
                    <a:pt x="2994" y="1292"/>
                    <a:pt x="2994" y="1103"/>
                  </a:cubicBezTo>
                  <a:cubicBezTo>
                    <a:pt x="2962" y="914"/>
                    <a:pt x="3151" y="756"/>
                    <a:pt x="3340" y="756"/>
                  </a:cubicBezTo>
                  <a:close/>
                  <a:moveTo>
                    <a:pt x="6333" y="756"/>
                  </a:moveTo>
                  <a:cubicBezTo>
                    <a:pt x="6554" y="756"/>
                    <a:pt x="6711" y="914"/>
                    <a:pt x="6711" y="1103"/>
                  </a:cubicBezTo>
                  <a:cubicBezTo>
                    <a:pt x="6711" y="1292"/>
                    <a:pt x="6554" y="1449"/>
                    <a:pt x="6333" y="1449"/>
                  </a:cubicBezTo>
                  <a:cubicBezTo>
                    <a:pt x="6144" y="1449"/>
                    <a:pt x="5987" y="1292"/>
                    <a:pt x="5987" y="1103"/>
                  </a:cubicBezTo>
                  <a:cubicBezTo>
                    <a:pt x="5955" y="914"/>
                    <a:pt x="6113" y="756"/>
                    <a:pt x="6333" y="756"/>
                  </a:cubicBezTo>
                  <a:close/>
                  <a:moveTo>
                    <a:pt x="1" y="0"/>
                  </a:moveTo>
                  <a:lnTo>
                    <a:pt x="1" y="2237"/>
                  </a:lnTo>
                  <a:lnTo>
                    <a:pt x="9704" y="2237"/>
                  </a:lnTo>
                  <a:lnTo>
                    <a:pt x="970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5" name="Google Shape;6935;p72"/>
            <p:cNvSpPr/>
            <p:nvPr/>
          </p:nvSpPr>
          <p:spPr>
            <a:xfrm>
              <a:off x="-53232100" y="3399775"/>
              <a:ext cx="241825" cy="111850"/>
            </a:xfrm>
            <a:custGeom>
              <a:avLst/>
              <a:gdLst/>
              <a:ahLst/>
              <a:cxnLst/>
              <a:rect l="l" t="t" r="r" b="b"/>
              <a:pathLst>
                <a:path w="9673" h="4474" extrusionOk="0">
                  <a:moveTo>
                    <a:pt x="0" y="0"/>
                  </a:moveTo>
                  <a:cubicBezTo>
                    <a:pt x="158" y="2457"/>
                    <a:pt x="2269" y="4474"/>
                    <a:pt x="4821" y="4474"/>
                  </a:cubicBezTo>
                  <a:cubicBezTo>
                    <a:pt x="7372" y="4474"/>
                    <a:pt x="9452" y="2457"/>
                    <a:pt x="96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6" name="Google Shape;6936;p72"/>
            <p:cNvSpPr/>
            <p:nvPr/>
          </p:nvSpPr>
          <p:spPr>
            <a:xfrm>
              <a:off x="-53134450" y="3287125"/>
              <a:ext cx="44125" cy="18925"/>
            </a:xfrm>
            <a:custGeom>
              <a:avLst/>
              <a:gdLst/>
              <a:ahLst/>
              <a:cxnLst/>
              <a:rect l="l" t="t" r="r" b="b"/>
              <a:pathLst>
                <a:path w="1765" h="757" extrusionOk="0">
                  <a:moveTo>
                    <a:pt x="1" y="1"/>
                  </a:moveTo>
                  <a:lnTo>
                    <a:pt x="410" y="757"/>
                  </a:lnTo>
                  <a:lnTo>
                    <a:pt x="1419" y="757"/>
                  </a:lnTo>
                  <a:lnTo>
                    <a:pt x="176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7" name="Google Shape;6937;p72"/>
            <p:cNvSpPr/>
            <p:nvPr/>
          </p:nvSpPr>
          <p:spPr>
            <a:xfrm>
              <a:off x="-53232900" y="3287125"/>
              <a:ext cx="86675" cy="18925"/>
            </a:xfrm>
            <a:custGeom>
              <a:avLst/>
              <a:gdLst/>
              <a:ahLst/>
              <a:cxnLst/>
              <a:rect l="l" t="t" r="r" b="b"/>
              <a:pathLst>
                <a:path w="3467" h="757" extrusionOk="0">
                  <a:moveTo>
                    <a:pt x="127" y="1"/>
                  </a:moveTo>
                  <a:cubicBezTo>
                    <a:pt x="95" y="253"/>
                    <a:pt x="32" y="473"/>
                    <a:pt x="1" y="757"/>
                  </a:cubicBezTo>
                  <a:lnTo>
                    <a:pt x="3466" y="757"/>
                  </a:lnTo>
                  <a:lnTo>
                    <a:pt x="312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8" name="Google Shape;6938;p72"/>
            <p:cNvSpPr/>
            <p:nvPr/>
          </p:nvSpPr>
          <p:spPr>
            <a:xfrm>
              <a:off x="-53078525" y="3287125"/>
              <a:ext cx="86675" cy="18925"/>
            </a:xfrm>
            <a:custGeom>
              <a:avLst/>
              <a:gdLst/>
              <a:ahLst/>
              <a:cxnLst/>
              <a:rect l="l" t="t" r="r" b="b"/>
              <a:pathLst>
                <a:path w="3467" h="757" extrusionOk="0">
                  <a:moveTo>
                    <a:pt x="379" y="1"/>
                  </a:moveTo>
                  <a:lnTo>
                    <a:pt x="1" y="757"/>
                  </a:lnTo>
                  <a:lnTo>
                    <a:pt x="3466" y="757"/>
                  </a:lnTo>
                  <a:cubicBezTo>
                    <a:pt x="3466" y="536"/>
                    <a:pt x="3435" y="253"/>
                    <a:pt x="33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9" name="Google Shape;6939;p72"/>
            <p:cNvSpPr/>
            <p:nvPr/>
          </p:nvSpPr>
          <p:spPr>
            <a:xfrm>
              <a:off x="-53224225" y="3192625"/>
              <a:ext cx="223700" cy="74850"/>
            </a:xfrm>
            <a:custGeom>
              <a:avLst/>
              <a:gdLst/>
              <a:ahLst/>
              <a:cxnLst/>
              <a:rect l="l" t="t" r="r" b="b"/>
              <a:pathLst>
                <a:path w="8948" h="2994" extrusionOk="0">
                  <a:moveTo>
                    <a:pt x="4506" y="0"/>
                  </a:moveTo>
                  <a:cubicBezTo>
                    <a:pt x="2489" y="0"/>
                    <a:pt x="756" y="1260"/>
                    <a:pt x="0" y="2993"/>
                  </a:cubicBezTo>
                  <a:lnTo>
                    <a:pt x="8948" y="2993"/>
                  </a:lnTo>
                  <a:cubicBezTo>
                    <a:pt x="8255" y="1260"/>
                    <a:pt x="6522" y="0"/>
                    <a:pt x="450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40" name="Google Shape;6940;p72"/>
          <p:cNvGrpSpPr/>
          <p:nvPr/>
        </p:nvGrpSpPr>
        <p:grpSpPr>
          <a:xfrm>
            <a:off x="6629093" y="3358148"/>
            <a:ext cx="357198" cy="356326"/>
            <a:chOff x="-53242350" y="3584850"/>
            <a:chExt cx="317425" cy="316650"/>
          </a:xfrm>
        </p:grpSpPr>
        <p:sp>
          <p:nvSpPr>
            <p:cNvPr id="6941" name="Google Shape;6941;p72"/>
            <p:cNvSpPr/>
            <p:nvPr/>
          </p:nvSpPr>
          <p:spPr>
            <a:xfrm>
              <a:off x="-53202975" y="3584850"/>
              <a:ext cx="237900" cy="98475"/>
            </a:xfrm>
            <a:custGeom>
              <a:avLst/>
              <a:gdLst/>
              <a:ahLst/>
              <a:cxnLst/>
              <a:rect l="l" t="t" r="r" b="b"/>
              <a:pathLst>
                <a:path w="9516" h="3939" extrusionOk="0">
                  <a:moveTo>
                    <a:pt x="4758" y="1"/>
                  </a:moveTo>
                  <a:cubicBezTo>
                    <a:pt x="2395" y="1"/>
                    <a:pt x="411" y="1702"/>
                    <a:pt x="1" y="3939"/>
                  </a:cubicBezTo>
                  <a:cubicBezTo>
                    <a:pt x="190" y="3781"/>
                    <a:pt x="474" y="3687"/>
                    <a:pt x="694" y="3655"/>
                  </a:cubicBezTo>
                  <a:cubicBezTo>
                    <a:pt x="2033" y="3435"/>
                    <a:pt x="3396" y="3324"/>
                    <a:pt x="4758" y="3324"/>
                  </a:cubicBezTo>
                  <a:cubicBezTo>
                    <a:pt x="6121" y="3324"/>
                    <a:pt x="7483" y="3435"/>
                    <a:pt x="8822" y="3655"/>
                  </a:cubicBezTo>
                  <a:cubicBezTo>
                    <a:pt x="9074" y="3687"/>
                    <a:pt x="9326" y="3813"/>
                    <a:pt x="9515" y="3939"/>
                  </a:cubicBezTo>
                  <a:cubicBezTo>
                    <a:pt x="9074" y="1702"/>
                    <a:pt x="7121" y="1"/>
                    <a:pt x="475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2" name="Google Shape;6942;p72"/>
            <p:cNvSpPr/>
            <p:nvPr/>
          </p:nvSpPr>
          <p:spPr>
            <a:xfrm>
              <a:off x="-53242350" y="3711650"/>
              <a:ext cx="80350" cy="155975"/>
            </a:xfrm>
            <a:custGeom>
              <a:avLst/>
              <a:gdLst/>
              <a:ahLst/>
              <a:cxnLst/>
              <a:rect l="l" t="t" r="r" b="b"/>
              <a:pathLst>
                <a:path w="3214" h="6239" extrusionOk="0">
                  <a:moveTo>
                    <a:pt x="820" y="1"/>
                  </a:moveTo>
                  <a:cubicBezTo>
                    <a:pt x="316" y="442"/>
                    <a:pt x="1" y="1041"/>
                    <a:pt x="1" y="1734"/>
                  </a:cubicBezTo>
                  <a:cubicBezTo>
                    <a:pt x="1" y="2395"/>
                    <a:pt x="316" y="2994"/>
                    <a:pt x="788" y="3403"/>
                  </a:cubicBezTo>
                  <a:lnTo>
                    <a:pt x="788" y="5136"/>
                  </a:lnTo>
                  <a:cubicBezTo>
                    <a:pt x="788" y="5766"/>
                    <a:pt x="1292" y="6239"/>
                    <a:pt x="1891" y="6239"/>
                  </a:cubicBezTo>
                  <a:lnTo>
                    <a:pt x="3214" y="6239"/>
                  </a:lnTo>
                  <a:cubicBezTo>
                    <a:pt x="3057" y="6081"/>
                    <a:pt x="2742" y="5609"/>
                    <a:pt x="2679" y="5451"/>
                  </a:cubicBezTo>
                  <a:lnTo>
                    <a:pt x="1828" y="5451"/>
                  </a:lnTo>
                  <a:cubicBezTo>
                    <a:pt x="1639" y="5451"/>
                    <a:pt x="1481" y="5294"/>
                    <a:pt x="1481" y="5073"/>
                  </a:cubicBezTo>
                  <a:lnTo>
                    <a:pt x="1481" y="2805"/>
                  </a:lnTo>
                  <a:cubicBezTo>
                    <a:pt x="1103" y="2490"/>
                    <a:pt x="820" y="2049"/>
                    <a:pt x="788" y="1545"/>
                  </a:cubicBezTo>
                  <a:cubicBezTo>
                    <a:pt x="788" y="1513"/>
                    <a:pt x="725" y="1419"/>
                    <a:pt x="725" y="1356"/>
                  </a:cubicBezTo>
                  <a:lnTo>
                    <a:pt x="725" y="411"/>
                  </a:lnTo>
                  <a:cubicBezTo>
                    <a:pt x="725" y="348"/>
                    <a:pt x="788" y="158"/>
                    <a:pt x="82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3" name="Google Shape;6943;p72"/>
            <p:cNvSpPr/>
            <p:nvPr/>
          </p:nvSpPr>
          <p:spPr>
            <a:xfrm>
              <a:off x="-53206125" y="3686850"/>
              <a:ext cx="243400" cy="84700"/>
            </a:xfrm>
            <a:custGeom>
              <a:avLst/>
              <a:gdLst/>
              <a:ahLst/>
              <a:cxnLst/>
              <a:rect l="l" t="t" r="r" b="b"/>
              <a:pathLst>
                <a:path w="9736" h="3388" extrusionOk="0">
                  <a:moveTo>
                    <a:pt x="4857" y="1"/>
                  </a:moveTo>
                  <a:cubicBezTo>
                    <a:pt x="3545" y="1"/>
                    <a:pt x="2238" y="111"/>
                    <a:pt x="946" y="331"/>
                  </a:cubicBezTo>
                  <a:cubicBezTo>
                    <a:pt x="442" y="394"/>
                    <a:pt x="1" y="867"/>
                    <a:pt x="1" y="1434"/>
                  </a:cubicBezTo>
                  <a:lnTo>
                    <a:pt x="1" y="2285"/>
                  </a:lnTo>
                  <a:cubicBezTo>
                    <a:pt x="1" y="2915"/>
                    <a:pt x="505" y="3387"/>
                    <a:pt x="1104" y="3387"/>
                  </a:cubicBezTo>
                  <a:lnTo>
                    <a:pt x="3782" y="3387"/>
                  </a:lnTo>
                  <a:cubicBezTo>
                    <a:pt x="3876" y="3387"/>
                    <a:pt x="3971" y="3356"/>
                    <a:pt x="4065" y="3261"/>
                  </a:cubicBezTo>
                  <a:lnTo>
                    <a:pt x="4569" y="2757"/>
                  </a:lnTo>
                  <a:cubicBezTo>
                    <a:pt x="4648" y="2678"/>
                    <a:pt x="4750" y="2639"/>
                    <a:pt x="4845" y="2639"/>
                  </a:cubicBezTo>
                  <a:cubicBezTo>
                    <a:pt x="4939" y="2639"/>
                    <a:pt x="5026" y="2678"/>
                    <a:pt x="5073" y="2757"/>
                  </a:cubicBezTo>
                  <a:lnTo>
                    <a:pt x="5609" y="3261"/>
                  </a:lnTo>
                  <a:cubicBezTo>
                    <a:pt x="5672" y="3356"/>
                    <a:pt x="5766" y="3387"/>
                    <a:pt x="5861" y="3387"/>
                  </a:cubicBezTo>
                  <a:lnTo>
                    <a:pt x="8539" y="3387"/>
                  </a:lnTo>
                  <a:cubicBezTo>
                    <a:pt x="9169" y="3387"/>
                    <a:pt x="9641" y="2883"/>
                    <a:pt x="9641" y="2285"/>
                  </a:cubicBezTo>
                  <a:lnTo>
                    <a:pt x="9641" y="1434"/>
                  </a:lnTo>
                  <a:lnTo>
                    <a:pt x="9736" y="1434"/>
                  </a:lnTo>
                  <a:cubicBezTo>
                    <a:pt x="9736" y="867"/>
                    <a:pt x="9295" y="394"/>
                    <a:pt x="8791" y="331"/>
                  </a:cubicBezTo>
                  <a:cubicBezTo>
                    <a:pt x="7483" y="111"/>
                    <a:pt x="6168" y="1"/>
                    <a:pt x="48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4" name="Google Shape;6944;p72"/>
            <p:cNvSpPr/>
            <p:nvPr/>
          </p:nvSpPr>
          <p:spPr>
            <a:xfrm>
              <a:off x="-53186425" y="3775450"/>
              <a:ext cx="205600" cy="126050"/>
            </a:xfrm>
            <a:custGeom>
              <a:avLst/>
              <a:gdLst/>
              <a:ahLst/>
              <a:cxnLst/>
              <a:rect l="l" t="t" r="r" b="b"/>
              <a:pathLst>
                <a:path w="8224" h="5042" extrusionOk="0">
                  <a:moveTo>
                    <a:pt x="5148" y="1710"/>
                  </a:moveTo>
                  <a:cubicBezTo>
                    <a:pt x="5238" y="1710"/>
                    <a:pt x="5325" y="1749"/>
                    <a:pt x="5388" y="1828"/>
                  </a:cubicBezTo>
                  <a:cubicBezTo>
                    <a:pt x="5545" y="1954"/>
                    <a:pt x="5545" y="2175"/>
                    <a:pt x="5419" y="2332"/>
                  </a:cubicBezTo>
                  <a:cubicBezTo>
                    <a:pt x="5073" y="2679"/>
                    <a:pt x="4600" y="2868"/>
                    <a:pt x="4128" y="2868"/>
                  </a:cubicBezTo>
                  <a:cubicBezTo>
                    <a:pt x="3624" y="2868"/>
                    <a:pt x="3151" y="2679"/>
                    <a:pt x="2805" y="2332"/>
                  </a:cubicBezTo>
                  <a:cubicBezTo>
                    <a:pt x="2647" y="2175"/>
                    <a:pt x="2647" y="1954"/>
                    <a:pt x="2805" y="1828"/>
                  </a:cubicBezTo>
                  <a:cubicBezTo>
                    <a:pt x="2883" y="1749"/>
                    <a:pt x="2978" y="1710"/>
                    <a:pt x="3068" y="1710"/>
                  </a:cubicBezTo>
                  <a:cubicBezTo>
                    <a:pt x="3159" y="1710"/>
                    <a:pt x="3246" y="1749"/>
                    <a:pt x="3309" y="1828"/>
                  </a:cubicBezTo>
                  <a:cubicBezTo>
                    <a:pt x="3529" y="2049"/>
                    <a:pt x="3813" y="2159"/>
                    <a:pt x="4096" y="2159"/>
                  </a:cubicBezTo>
                  <a:cubicBezTo>
                    <a:pt x="4380" y="2159"/>
                    <a:pt x="4663" y="2049"/>
                    <a:pt x="4884" y="1828"/>
                  </a:cubicBezTo>
                  <a:cubicBezTo>
                    <a:pt x="4963" y="1749"/>
                    <a:pt x="5057" y="1710"/>
                    <a:pt x="5148" y="1710"/>
                  </a:cubicBezTo>
                  <a:close/>
                  <a:moveTo>
                    <a:pt x="4096" y="1"/>
                  </a:moveTo>
                  <a:lnTo>
                    <a:pt x="3813" y="284"/>
                  </a:lnTo>
                  <a:cubicBezTo>
                    <a:pt x="3624" y="473"/>
                    <a:pt x="3309" y="599"/>
                    <a:pt x="3025" y="599"/>
                  </a:cubicBezTo>
                  <a:lnTo>
                    <a:pt x="1" y="599"/>
                  </a:lnTo>
                  <a:lnTo>
                    <a:pt x="1" y="1009"/>
                  </a:lnTo>
                  <a:cubicBezTo>
                    <a:pt x="1" y="1671"/>
                    <a:pt x="158" y="2301"/>
                    <a:pt x="473" y="2836"/>
                  </a:cubicBezTo>
                  <a:lnTo>
                    <a:pt x="2647" y="2836"/>
                  </a:lnTo>
                  <a:cubicBezTo>
                    <a:pt x="2836" y="2836"/>
                    <a:pt x="2994" y="2994"/>
                    <a:pt x="2994" y="3183"/>
                  </a:cubicBezTo>
                  <a:cubicBezTo>
                    <a:pt x="2994" y="3403"/>
                    <a:pt x="2836" y="3561"/>
                    <a:pt x="2647" y="3561"/>
                  </a:cubicBezTo>
                  <a:lnTo>
                    <a:pt x="977" y="3561"/>
                  </a:lnTo>
                  <a:cubicBezTo>
                    <a:pt x="1733" y="4506"/>
                    <a:pt x="2962" y="5042"/>
                    <a:pt x="4128" y="5042"/>
                  </a:cubicBezTo>
                  <a:cubicBezTo>
                    <a:pt x="6428" y="5042"/>
                    <a:pt x="8223" y="3151"/>
                    <a:pt x="8223" y="946"/>
                  </a:cubicBezTo>
                  <a:lnTo>
                    <a:pt x="8223" y="568"/>
                  </a:lnTo>
                  <a:lnTo>
                    <a:pt x="5199" y="568"/>
                  </a:lnTo>
                  <a:cubicBezTo>
                    <a:pt x="5163" y="571"/>
                    <a:pt x="5128" y="573"/>
                    <a:pt x="5094" y="573"/>
                  </a:cubicBezTo>
                  <a:cubicBezTo>
                    <a:pt x="4795" y="573"/>
                    <a:pt x="4549" y="454"/>
                    <a:pt x="4380" y="284"/>
                  </a:cubicBezTo>
                  <a:lnTo>
                    <a:pt x="409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5" name="Google Shape;6945;p72"/>
            <p:cNvSpPr/>
            <p:nvPr/>
          </p:nvSpPr>
          <p:spPr>
            <a:xfrm>
              <a:off x="-52962725" y="3710875"/>
              <a:ext cx="37800" cy="95325"/>
            </a:xfrm>
            <a:custGeom>
              <a:avLst/>
              <a:gdLst/>
              <a:ahLst/>
              <a:cxnLst/>
              <a:rect l="l" t="t" r="r" b="b"/>
              <a:pathLst>
                <a:path w="1512" h="3813" extrusionOk="0">
                  <a:moveTo>
                    <a:pt x="662" y="0"/>
                  </a:moveTo>
                  <a:lnTo>
                    <a:pt x="662" y="0"/>
                  </a:lnTo>
                  <a:cubicBezTo>
                    <a:pt x="693" y="158"/>
                    <a:pt x="725" y="347"/>
                    <a:pt x="725" y="379"/>
                  </a:cubicBezTo>
                  <a:lnTo>
                    <a:pt x="725" y="1387"/>
                  </a:lnTo>
                  <a:cubicBezTo>
                    <a:pt x="725" y="1481"/>
                    <a:pt x="725" y="1513"/>
                    <a:pt x="693" y="1576"/>
                  </a:cubicBezTo>
                  <a:cubicBezTo>
                    <a:pt x="662" y="2080"/>
                    <a:pt x="378" y="2552"/>
                    <a:pt x="0" y="2836"/>
                  </a:cubicBezTo>
                  <a:lnTo>
                    <a:pt x="0" y="3561"/>
                  </a:lnTo>
                  <a:lnTo>
                    <a:pt x="0" y="3813"/>
                  </a:lnTo>
                  <a:cubicBezTo>
                    <a:pt x="851" y="3497"/>
                    <a:pt x="1512" y="2678"/>
                    <a:pt x="1512" y="1733"/>
                  </a:cubicBezTo>
                  <a:cubicBezTo>
                    <a:pt x="1512" y="1009"/>
                    <a:pt x="1166" y="379"/>
                    <a:pt x="66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46" name="Google Shape;6946;p72"/>
          <p:cNvGrpSpPr/>
          <p:nvPr/>
        </p:nvGrpSpPr>
        <p:grpSpPr>
          <a:xfrm>
            <a:off x="6650362" y="3820849"/>
            <a:ext cx="314662" cy="358999"/>
            <a:chOff x="-53224225" y="3976300"/>
            <a:chExt cx="279625" cy="319025"/>
          </a:xfrm>
        </p:grpSpPr>
        <p:sp>
          <p:nvSpPr>
            <p:cNvPr id="6947" name="Google Shape;6947;p72"/>
            <p:cNvSpPr/>
            <p:nvPr/>
          </p:nvSpPr>
          <p:spPr>
            <a:xfrm>
              <a:off x="-53224225" y="4132250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756" y="1"/>
                  </a:moveTo>
                  <a:cubicBezTo>
                    <a:pt x="315" y="284"/>
                    <a:pt x="0" y="757"/>
                    <a:pt x="0" y="1292"/>
                  </a:cubicBezTo>
                  <a:cubicBezTo>
                    <a:pt x="0" y="1796"/>
                    <a:pt x="315" y="2269"/>
                    <a:pt x="756" y="2552"/>
                  </a:cubicBezTo>
                  <a:lnTo>
                    <a:pt x="756" y="2395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8" name="Google Shape;6948;p72"/>
            <p:cNvSpPr/>
            <p:nvPr/>
          </p:nvSpPr>
          <p:spPr>
            <a:xfrm>
              <a:off x="-53185625" y="4014900"/>
              <a:ext cx="204800" cy="117375"/>
            </a:xfrm>
            <a:custGeom>
              <a:avLst/>
              <a:gdLst/>
              <a:ahLst/>
              <a:cxnLst/>
              <a:rect l="l" t="t" r="r" b="b"/>
              <a:pathLst>
                <a:path w="8192" h="4695" extrusionOk="0">
                  <a:moveTo>
                    <a:pt x="4096" y="0"/>
                  </a:moveTo>
                  <a:cubicBezTo>
                    <a:pt x="1859" y="0"/>
                    <a:pt x="0" y="1859"/>
                    <a:pt x="0" y="4096"/>
                  </a:cubicBezTo>
                  <a:lnTo>
                    <a:pt x="0" y="4695"/>
                  </a:lnTo>
                  <a:lnTo>
                    <a:pt x="1638" y="3088"/>
                  </a:lnTo>
                  <a:cubicBezTo>
                    <a:pt x="1675" y="3014"/>
                    <a:pt x="1755" y="2983"/>
                    <a:pt x="1847" y="2983"/>
                  </a:cubicBezTo>
                  <a:cubicBezTo>
                    <a:pt x="1912" y="2983"/>
                    <a:pt x="1983" y="2999"/>
                    <a:pt x="2048" y="3025"/>
                  </a:cubicBezTo>
                  <a:cubicBezTo>
                    <a:pt x="2662" y="3450"/>
                    <a:pt x="3371" y="3663"/>
                    <a:pt x="4080" y="3663"/>
                  </a:cubicBezTo>
                  <a:cubicBezTo>
                    <a:pt x="4789" y="3663"/>
                    <a:pt x="5498" y="3450"/>
                    <a:pt x="6112" y="3025"/>
                  </a:cubicBezTo>
                  <a:cubicBezTo>
                    <a:pt x="6174" y="2987"/>
                    <a:pt x="6241" y="2970"/>
                    <a:pt x="6307" y="2970"/>
                  </a:cubicBezTo>
                  <a:cubicBezTo>
                    <a:pt x="6409" y="2970"/>
                    <a:pt x="6508" y="3011"/>
                    <a:pt x="6585" y="3088"/>
                  </a:cubicBezTo>
                  <a:lnTo>
                    <a:pt x="8191" y="4695"/>
                  </a:lnTo>
                  <a:lnTo>
                    <a:pt x="8191" y="4096"/>
                  </a:lnTo>
                  <a:cubicBezTo>
                    <a:pt x="8191" y="1859"/>
                    <a:pt x="6333" y="0"/>
                    <a:pt x="40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9" name="Google Shape;6949;p72"/>
            <p:cNvSpPr/>
            <p:nvPr/>
          </p:nvSpPr>
          <p:spPr>
            <a:xfrm>
              <a:off x="-53187200" y="4110200"/>
              <a:ext cx="205575" cy="185125"/>
            </a:xfrm>
            <a:custGeom>
              <a:avLst/>
              <a:gdLst/>
              <a:ahLst/>
              <a:cxnLst/>
              <a:rect l="l" t="t" r="r" b="b"/>
              <a:pathLst>
                <a:path w="8223" h="7405" extrusionOk="0">
                  <a:moveTo>
                    <a:pt x="2615" y="1418"/>
                  </a:moveTo>
                  <a:cubicBezTo>
                    <a:pt x="2836" y="1418"/>
                    <a:pt x="2993" y="1576"/>
                    <a:pt x="2993" y="1796"/>
                  </a:cubicBezTo>
                  <a:cubicBezTo>
                    <a:pt x="2993" y="1985"/>
                    <a:pt x="2836" y="2143"/>
                    <a:pt x="2615" y="2143"/>
                  </a:cubicBezTo>
                  <a:cubicBezTo>
                    <a:pt x="2426" y="2143"/>
                    <a:pt x="2268" y="1985"/>
                    <a:pt x="2268" y="1796"/>
                  </a:cubicBezTo>
                  <a:cubicBezTo>
                    <a:pt x="2268" y="1576"/>
                    <a:pt x="2426" y="1418"/>
                    <a:pt x="2615" y="1418"/>
                  </a:cubicBezTo>
                  <a:close/>
                  <a:moveTo>
                    <a:pt x="5608" y="1418"/>
                  </a:moveTo>
                  <a:cubicBezTo>
                    <a:pt x="5829" y="1418"/>
                    <a:pt x="5986" y="1576"/>
                    <a:pt x="5986" y="1796"/>
                  </a:cubicBezTo>
                  <a:cubicBezTo>
                    <a:pt x="5986" y="1985"/>
                    <a:pt x="5829" y="2143"/>
                    <a:pt x="5608" y="2143"/>
                  </a:cubicBezTo>
                  <a:cubicBezTo>
                    <a:pt x="5419" y="2143"/>
                    <a:pt x="5261" y="1985"/>
                    <a:pt x="5261" y="1796"/>
                  </a:cubicBezTo>
                  <a:cubicBezTo>
                    <a:pt x="5261" y="1576"/>
                    <a:pt x="5419" y="1418"/>
                    <a:pt x="5608" y="1418"/>
                  </a:cubicBezTo>
                  <a:close/>
                  <a:moveTo>
                    <a:pt x="5179" y="3978"/>
                  </a:moveTo>
                  <a:cubicBezTo>
                    <a:pt x="5269" y="3978"/>
                    <a:pt x="5356" y="4017"/>
                    <a:pt x="5419" y="4096"/>
                  </a:cubicBezTo>
                  <a:cubicBezTo>
                    <a:pt x="5576" y="4222"/>
                    <a:pt x="5576" y="4474"/>
                    <a:pt x="5450" y="4632"/>
                  </a:cubicBezTo>
                  <a:cubicBezTo>
                    <a:pt x="5104" y="4978"/>
                    <a:pt x="4631" y="5167"/>
                    <a:pt x="4159" y="5167"/>
                  </a:cubicBezTo>
                  <a:cubicBezTo>
                    <a:pt x="3655" y="5167"/>
                    <a:pt x="3182" y="4978"/>
                    <a:pt x="2836" y="4632"/>
                  </a:cubicBezTo>
                  <a:cubicBezTo>
                    <a:pt x="2678" y="4474"/>
                    <a:pt x="2678" y="4222"/>
                    <a:pt x="2836" y="4096"/>
                  </a:cubicBezTo>
                  <a:cubicBezTo>
                    <a:pt x="2914" y="4017"/>
                    <a:pt x="3009" y="3978"/>
                    <a:pt x="3099" y="3978"/>
                  </a:cubicBezTo>
                  <a:cubicBezTo>
                    <a:pt x="3190" y="3978"/>
                    <a:pt x="3277" y="4017"/>
                    <a:pt x="3340" y="4096"/>
                  </a:cubicBezTo>
                  <a:cubicBezTo>
                    <a:pt x="3560" y="4317"/>
                    <a:pt x="3844" y="4427"/>
                    <a:pt x="4127" y="4427"/>
                  </a:cubicBezTo>
                  <a:cubicBezTo>
                    <a:pt x="4411" y="4427"/>
                    <a:pt x="4694" y="4317"/>
                    <a:pt x="4915" y="4096"/>
                  </a:cubicBezTo>
                  <a:cubicBezTo>
                    <a:pt x="4994" y="4017"/>
                    <a:pt x="5088" y="3978"/>
                    <a:pt x="5179" y="3978"/>
                  </a:cubicBezTo>
                  <a:close/>
                  <a:moveTo>
                    <a:pt x="1922" y="0"/>
                  </a:moveTo>
                  <a:lnTo>
                    <a:pt x="0" y="1954"/>
                  </a:lnTo>
                  <a:lnTo>
                    <a:pt x="0" y="3277"/>
                  </a:lnTo>
                  <a:cubicBezTo>
                    <a:pt x="0" y="5514"/>
                    <a:pt x="1827" y="7404"/>
                    <a:pt x="4096" y="7404"/>
                  </a:cubicBezTo>
                  <a:cubicBezTo>
                    <a:pt x="6396" y="7404"/>
                    <a:pt x="8223" y="5514"/>
                    <a:pt x="8223" y="3277"/>
                  </a:cubicBezTo>
                  <a:lnTo>
                    <a:pt x="8223" y="1954"/>
                  </a:lnTo>
                  <a:lnTo>
                    <a:pt x="6301" y="0"/>
                  </a:lnTo>
                  <a:cubicBezTo>
                    <a:pt x="5624" y="394"/>
                    <a:pt x="4875" y="591"/>
                    <a:pt x="4123" y="591"/>
                  </a:cubicBezTo>
                  <a:cubicBezTo>
                    <a:pt x="3371" y="591"/>
                    <a:pt x="2615" y="394"/>
                    <a:pt x="192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0" name="Google Shape;6950;p72"/>
            <p:cNvSpPr/>
            <p:nvPr/>
          </p:nvSpPr>
          <p:spPr>
            <a:xfrm>
              <a:off x="-53020225" y="4211800"/>
              <a:ext cx="74825" cy="83525"/>
            </a:xfrm>
            <a:custGeom>
              <a:avLst/>
              <a:gdLst/>
              <a:ahLst/>
              <a:cxnLst/>
              <a:rect l="l" t="t" r="r" b="b"/>
              <a:pathLst>
                <a:path w="2993" h="3341" extrusionOk="0">
                  <a:moveTo>
                    <a:pt x="2174" y="1"/>
                  </a:moveTo>
                  <a:cubicBezTo>
                    <a:pt x="2016" y="1387"/>
                    <a:pt x="1197" y="2615"/>
                    <a:pt x="0" y="3340"/>
                  </a:cubicBezTo>
                  <a:lnTo>
                    <a:pt x="2647" y="3340"/>
                  </a:lnTo>
                  <a:cubicBezTo>
                    <a:pt x="2836" y="3340"/>
                    <a:pt x="2993" y="3183"/>
                    <a:pt x="2993" y="2993"/>
                  </a:cubicBezTo>
                  <a:lnTo>
                    <a:pt x="2993" y="2867"/>
                  </a:lnTo>
                  <a:cubicBezTo>
                    <a:pt x="2993" y="1859"/>
                    <a:pt x="2710" y="883"/>
                    <a:pt x="217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1" name="Google Shape;6951;p72"/>
            <p:cNvSpPr/>
            <p:nvPr/>
          </p:nvSpPr>
          <p:spPr>
            <a:xfrm>
              <a:off x="-53224225" y="4211025"/>
              <a:ext cx="74850" cy="83500"/>
            </a:xfrm>
            <a:custGeom>
              <a:avLst/>
              <a:gdLst/>
              <a:ahLst/>
              <a:cxnLst/>
              <a:rect l="l" t="t" r="r" b="b"/>
              <a:pathLst>
                <a:path w="2994" h="3340" extrusionOk="0">
                  <a:moveTo>
                    <a:pt x="851" y="0"/>
                  </a:moveTo>
                  <a:cubicBezTo>
                    <a:pt x="315" y="851"/>
                    <a:pt x="0" y="1796"/>
                    <a:pt x="0" y="2867"/>
                  </a:cubicBezTo>
                  <a:lnTo>
                    <a:pt x="0" y="2993"/>
                  </a:lnTo>
                  <a:cubicBezTo>
                    <a:pt x="0" y="3182"/>
                    <a:pt x="158" y="3340"/>
                    <a:pt x="378" y="3340"/>
                  </a:cubicBezTo>
                  <a:lnTo>
                    <a:pt x="2993" y="3340"/>
                  </a:lnTo>
                  <a:cubicBezTo>
                    <a:pt x="1859" y="2646"/>
                    <a:pt x="1040" y="1418"/>
                    <a:pt x="8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2" name="Google Shape;6952;p72"/>
            <p:cNvSpPr/>
            <p:nvPr/>
          </p:nvSpPr>
          <p:spPr>
            <a:xfrm>
              <a:off x="-52962725" y="4131475"/>
              <a:ext cx="18125" cy="63800"/>
            </a:xfrm>
            <a:custGeom>
              <a:avLst/>
              <a:gdLst/>
              <a:ahLst/>
              <a:cxnLst/>
              <a:rect l="l" t="t" r="r" b="b"/>
              <a:pathLst>
                <a:path w="725" h="2552" extrusionOk="0">
                  <a:moveTo>
                    <a:pt x="0" y="0"/>
                  </a:moveTo>
                  <a:lnTo>
                    <a:pt x="0" y="2394"/>
                  </a:lnTo>
                  <a:lnTo>
                    <a:pt x="0" y="2552"/>
                  </a:lnTo>
                  <a:cubicBezTo>
                    <a:pt x="410" y="2300"/>
                    <a:pt x="725" y="1827"/>
                    <a:pt x="725" y="1292"/>
                  </a:cubicBezTo>
                  <a:cubicBezTo>
                    <a:pt x="725" y="725"/>
                    <a:pt x="410" y="252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3" name="Google Shape;6953;p72"/>
            <p:cNvSpPr/>
            <p:nvPr/>
          </p:nvSpPr>
          <p:spPr>
            <a:xfrm>
              <a:off x="-53125775" y="3976300"/>
              <a:ext cx="82725" cy="26800"/>
            </a:xfrm>
            <a:custGeom>
              <a:avLst/>
              <a:gdLst/>
              <a:ahLst/>
              <a:cxnLst/>
              <a:rect l="l" t="t" r="r" b="b"/>
              <a:pathLst>
                <a:path w="3309" h="1072" extrusionOk="0">
                  <a:moveTo>
                    <a:pt x="1670" y="1"/>
                  </a:moveTo>
                  <a:cubicBezTo>
                    <a:pt x="914" y="1"/>
                    <a:pt x="284" y="442"/>
                    <a:pt x="0" y="1072"/>
                  </a:cubicBezTo>
                  <a:cubicBezTo>
                    <a:pt x="536" y="883"/>
                    <a:pt x="1072" y="757"/>
                    <a:pt x="1670" y="757"/>
                  </a:cubicBezTo>
                  <a:cubicBezTo>
                    <a:pt x="2269" y="757"/>
                    <a:pt x="2804" y="883"/>
                    <a:pt x="3308" y="1072"/>
                  </a:cubicBezTo>
                  <a:cubicBezTo>
                    <a:pt x="2993" y="442"/>
                    <a:pt x="2363" y="1"/>
                    <a:pt x="167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54" name="Google Shape;6954;p72"/>
          <p:cNvGrpSpPr/>
          <p:nvPr/>
        </p:nvGrpSpPr>
        <p:grpSpPr>
          <a:xfrm>
            <a:off x="7961258" y="3828529"/>
            <a:ext cx="358971" cy="358408"/>
            <a:chOff x="-52043575" y="3983125"/>
            <a:chExt cx="319000" cy="318500"/>
          </a:xfrm>
        </p:grpSpPr>
        <p:sp>
          <p:nvSpPr>
            <p:cNvPr id="6955" name="Google Shape;6955;p72"/>
            <p:cNvSpPr/>
            <p:nvPr/>
          </p:nvSpPr>
          <p:spPr>
            <a:xfrm>
              <a:off x="-52043575" y="3983200"/>
              <a:ext cx="55150" cy="105750"/>
            </a:xfrm>
            <a:custGeom>
              <a:avLst/>
              <a:gdLst/>
              <a:ahLst/>
              <a:cxnLst/>
              <a:rect l="l" t="t" r="r" b="b"/>
              <a:pathLst>
                <a:path w="2206" h="4230" extrusionOk="0">
                  <a:moveTo>
                    <a:pt x="367" y="0"/>
                  </a:moveTo>
                  <a:cubicBezTo>
                    <a:pt x="339" y="0"/>
                    <a:pt x="311" y="3"/>
                    <a:pt x="284" y="8"/>
                  </a:cubicBezTo>
                  <a:cubicBezTo>
                    <a:pt x="126" y="40"/>
                    <a:pt x="0" y="197"/>
                    <a:pt x="0" y="355"/>
                  </a:cubicBezTo>
                  <a:lnTo>
                    <a:pt x="0" y="1867"/>
                  </a:lnTo>
                  <a:cubicBezTo>
                    <a:pt x="0" y="2875"/>
                    <a:pt x="630" y="3789"/>
                    <a:pt x="1512" y="4230"/>
                  </a:cubicBezTo>
                  <a:cubicBezTo>
                    <a:pt x="1512" y="3285"/>
                    <a:pt x="1733" y="2371"/>
                    <a:pt x="2206" y="1583"/>
                  </a:cubicBezTo>
                  <a:cubicBezTo>
                    <a:pt x="1607" y="1237"/>
                    <a:pt x="1103" y="764"/>
                    <a:pt x="725" y="166"/>
                  </a:cubicBezTo>
                  <a:cubicBezTo>
                    <a:pt x="647" y="61"/>
                    <a:pt x="503" y="0"/>
                    <a:pt x="36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6" name="Google Shape;6956;p72"/>
            <p:cNvSpPr/>
            <p:nvPr/>
          </p:nvSpPr>
          <p:spPr>
            <a:xfrm>
              <a:off x="-51985300" y="3983400"/>
              <a:ext cx="204800" cy="129975"/>
            </a:xfrm>
            <a:custGeom>
              <a:avLst/>
              <a:gdLst/>
              <a:ahLst/>
              <a:cxnLst/>
              <a:rect l="l" t="t" r="r" b="b"/>
              <a:pathLst>
                <a:path w="8192" h="5199" extrusionOk="0">
                  <a:moveTo>
                    <a:pt x="3718" y="0"/>
                  </a:moveTo>
                  <a:lnTo>
                    <a:pt x="3718" y="4096"/>
                  </a:lnTo>
                  <a:cubicBezTo>
                    <a:pt x="3718" y="4285"/>
                    <a:pt x="3561" y="4442"/>
                    <a:pt x="3340" y="4442"/>
                  </a:cubicBezTo>
                  <a:lnTo>
                    <a:pt x="1" y="4442"/>
                  </a:lnTo>
                  <a:lnTo>
                    <a:pt x="1" y="5198"/>
                  </a:lnTo>
                  <a:lnTo>
                    <a:pt x="8192" y="5198"/>
                  </a:lnTo>
                  <a:lnTo>
                    <a:pt x="8192" y="4442"/>
                  </a:lnTo>
                  <a:lnTo>
                    <a:pt x="4852" y="4442"/>
                  </a:lnTo>
                  <a:cubicBezTo>
                    <a:pt x="4814" y="4452"/>
                    <a:pt x="4778" y="4456"/>
                    <a:pt x="4743" y="4456"/>
                  </a:cubicBezTo>
                  <a:cubicBezTo>
                    <a:pt x="4548" y="4456"/>
                    <a:pt x="4411" y="4314"/>
                    <a:pt x="4411" y="4127"/>
                  </a:cubicBezTo>
                  <a:lnTo>
                    <a:pt x="4411" y="32"/>
                  </a:lnTo>
                  <a:cubicBezTo>
                    <a:pt x="4285" y="32"/>
                    <a:pt x="4159" y="0"/>
                    <a:pt x="40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7" name="Google Shape;6957;p72"/>
            <p:cNvSpPr/>
            <p:nvPr/>
          </p:nvSpPr>
          <p:spPr>
            <a:xfrm>
              <a:off x="-51855350" y="3987325"/>
              <a:ext cx="74075" cy="89825"/>
            </a:xfrm>
            <a:custGeom>
              <a:avLst/>
              <a:gdLst/>
              <a:ahLst/>
              <a:cxnLst/>
              <a:rect l="l" t="t" r="r" b="b"/>
              <a:pathLst>
                <a:path w="2963" h="3593" extrusionOk="0">
                  <a:moveTo>
                    <a:pt x="1" y="1"/>
                  </a:moveTo>
                  <a:lnTo>
                    <a:pt x="1" y="3592"/>
                  </a:lnTo>
                  <a:lnTo>
                    <a:pt x="2962" y="3592"/>
                  </a:lnTo>
                  <a:cubicBezTo>
                    <a:pt x="2836" y="2647"/>
                    <a:pt x="2427" y="1733"/>
                    <a:pt x="1765" y="1009"/>
                  </a:cubicBezTo>
                  <a:cubicBezTo>
                    <a:pt x="1261" y="505"/>
                    <a:pt x="663" y="190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8" name="Google Shape;6958;p72"/>
            <p:cNvSpPr/>
            <p:nvPr/>
          </p:nvSpPr>
          <p:spPr>
            <a:xfrm>
              <a:off x="-51985300" y="3987325"/>
              <a:ext cx="74050" cy="89825"/>
            </a:xfrm>
            <a:custGeom>
              <a:avLst/>
              <a:gdLst/>
              <a:ahLst/>
              <a:cxnLst/>
              <a:rect l="l" t="t" r="r" b="b"/>
              <a:pathLst>
                <a:path w="2962" h="3593" extrusionOk="0">
                  <a:moveTo>
                    <a:pt x="2962" y="1"/>
                  </a:moveTo>
                  <a:cubicBezTo>
                    <a:pt x="1324" y="473"/>
                    <a:pt x="158" y="1891"/>
                    <a:pt x="1" y="3592"/>
                  </a:cubicBezTo>
                  <a:lnTo>
                    <a:pt x="2962" y="3592"/>
                  </a:lnTo>
                  <a:lnTo>
                    <a:pt x="296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9" name="Google Shape;6959;p72"/>
            <p:cNvSpPr/>
            <p:nvPr/>
          </p:nvSpPr>
          <p:spPr>
            <a:xfrm>
              <a:off x="-51985300" y="4190350"/>
              <a:ext cx="204800" cy="111275"/>
            </a:xfrm>
            <a:custGeom>
              <a:avLst/>
              <a:gdLst/>
              <a:ahLst/>
              <a:cxnLst/>
              <a:rect l="l" t="t" r="r" b="b"/>
              <a:pathLst>
                <a:path w="8192" h="4451" extrusionOk="0">
                  <a:moveTo>
                    <a:pt x="5069" y="1024"/>
                  </a:moveTo>
                  <a:cubicBezTo>
                    <a:pt x="5167" y="1024"/>
                    <a:pt x="5262" y="1063"/>
                    <a:pt x="5325" y="1142"/>
                  </a:cubicBezTo>
                  <a:cubicBezTo>
                    <a:pt x="5514" y="1268"/>
                    <a:pt x="5514" y="1489"/>
                    <a:pt x="5356" y="1646"/>
                  </a:cubicBezTo>
                  <a:cubicBezTo>
                    <a:pt x="5010" y="1993"/>
                    <a:pt x="4537" y="2213"/>
                    <a:pt x="4002" y="2213"/>
                  </a:cubicBezTo>
                  <a:cubicBezTo>
                    <a:pt x="3498" y="2213"/>
                    <a:pt x="3025" y="1993"/>
                    <a:pt x="2710" y="1646"/>
                  </a:cubicBezTo>
                  <a:cubicBezTo>
                    <a:pt x="2552" y="1489"/>
                    <a:pt x="2552" y="1268"/>
                    <a:pt x="2710" y="1142"/>
                  </a:cubicBezTo>
                  <a:cubicBezTo>
                    <a:pt x="2789" y="1063"/>
                    <a:pt x="2891" y="1024"/>
                    <a:pt x="2986" y="1024"/>
                  </a:cubicBezTo>
                  <a:cubicBezTo>
                    <a:pt x="3080" y="1024"/>
                    <a:pt x="3167" y="1063"/>
                    <a:pt x="3214" y="1142"/>
                  </a:cubicBezTo>
                  <a:cubicBezTo>
                    <a:pt x="3435" y="1363"/>
                    <a:pt x="3726" y="1473"/>
                    <a:pt x="4014" y="1473"/>
                  </a:cubicBezTo>
                  <a:cubicBezTo>
                    <a:pt x="4301" y="1473"/>
                    <a:pt x="4585" y="1363"/>
                    <a:pt x="4789" y="1142"/>
                  </a:cubicBezTo>
                  <a:cubicBezTo>
                    <a:pt x="4868" y="1063"/>
                    <a:pt x="4971" y="1024"/>
                    <a:pt x="5069" y="1024"/>
                  </a:cubicBezTo>
                  <a:close/>
                  <a:moveTo>
                    <a:pt x="4080" y="0"/>
                  </a:moveTo>
                  <a:cubicBezTo>
                    <a:pt x="3372" y="0"/>
                    <a:pt x="2663" y="213"/>
                    <a:pt x="2048" y="638"/>
                  </a:cubicBezTo>
                  <a:cubicBezTo>
                    <a:pt x="1954" y="669"/>
                    <a:pt x="1922" y="701"/>
                    <a:pt x="1859" y="701"/>
                  </a:cubicBezTo>
                  <a:lnTo>
                    <a:pt x="1" y="701"/>
                  </a:lnTo>
                  <a:cubicBezTo>
                    <a:pt x="190" y="2780"/>
                    <a:pt x="1922" y="4450"/>
                    <a:pt x="4096" y="4450"/>
                  </a:cubicBezTo>
                  <a:cubicBezTo>
                    <a:pt x="6207" y="4450"/>
                    <a:pt x="8003" y="2780"/>
                    <a:pt x="8192" y="701"/>
                  </a:cubicBezTo>
                  <a:lnTo>
                    <a:pt x="6333" y="701"/>
                  </a:lnTo>
                  <a:cubicBezTo>
                    <a:pt x="6207" y="701"/>
                    <a:pt x="6144" y="701"/>
                    <a:pt x="6113" y="638"/>
                  </a:cubicBezTo>
                  <a:cubicBezTo>
                    <a:pt x="5498" y="213"/>
                    <a:pt x="4789" y="0"/>
                    <a:pt x="408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0" name="Google Shape;6960;p72"/>
            <p:cNvSpPr/>
            <p:nvPr/>
          </p:nvSpPr>
          <p:spPr>
            <a:xfrm>
              <a:off x="-51985300" y="4133050"/>
              <a:ext cx="204800" cy="55925"/>
            </a:xfrm>
            <a:custGeom>
              <a:avLst/>
              <a:gdLst/>
              <a:ahLst/>
              <a:cxnLst/>
              <a:rect l="l" t="t" r="r" b="b"/>
              <a:pathLst>
                <a:path w="8192" h="2237" extrusionOk="0">
                  <a:moveTo>
                    <a:pt x="2552" y="756"/>
                  </a:moveTo>
                  <a:cubicBezTo>
                    <a:pt x="2742" y="756"/>
                    <a:pt x="2899" y="914"/>
                    <a:pt x="2899" y="1103"/>
                  </a:cubicBezTo>
                  <a:cubicBezTo>
                    <a:pt x="2899" y="1292"/>
                    <a:pt x="2742" y="1449"/>
                    <a:pt x="2552" y="1449"/>
                  </a:cubicBezTo>
                  <a:cubicBezTo>
                    <a:pt x="2363" y="1449"/>
                    <a:pt x="2206" y="1292"/>
                    <a:pt x="2206" y="1103"/>
                  </a:cubicBezTo>
                  <a:cubicBezTo>
                    <a:pt x="2206" y="914"/>
                    <a:pt x="2363" y="756"/>
                    <a:pt x="2552" y="756"/>
                  </a:cubicBezTo>
                  <a:close/>
                  <a:moveTo>
                    <a:pt x="5545" y="756"/>
                  </a:moveTo>
                  <a:cubicBezTo>
                    <a:pt x="5734" y="756"/>
                    <a:pt x="5892" y="914"/>
                    <a:pt x="5892" y="1103"/>
                  </a:cubicBezTo>
                  <a:cubicBezTo>
                    <a:pt x="5892" y="1292"/>
                    <a:pt x="5734" y="1449"/>
                    <a:pt x="5545" y="1449"/>
                  </a:cubicBezTo>
                  <a:cubicBezTo>
                    <a:pt x="5356" y="1449"/>
                    <a:pt x="5199" y="1292"/>
                    <a:pt x="5199" y="1103"/>
                  </a:cubicBezTo>
                  <a:cubicBezTo>
                    <a:pt x="5167" y="914"/>
                    <a:pt x="5356" y="756"/>
                    <a:pt x="5545" y="756"/>
                  </a:cubicBezTo>
                  <a:close/>
                  <a:moveTo>
                    <a:pt x="1" y="0"/>
                  </a:moveTo>
                  <a:lnTo>
                    <a:pt x="1" y="2237"/>
                  </a:lnTo>
                  <a:lnTo>
                    <a:pt x="1733" y="2237"/>
                  </a:lnTo>
                  <a:cubicBezTo>
                    <a:pt x="2458" y="1796"/>
                    <a:pt x="3277" y="1575"/>
                    <a:pt x="4092" y="1575"/>
                  </a:cubicBezTo>
                  <a:cubicBezTo>
                    <a:pt x="4907" y="1575"/>
                    <a:pt x="5719" y="1796"/>
                    <a:pt x="6428" y="2237"/>
                  </a:cubicBezTo>
                  <a:lnTo>
                    <a:pt x="8192" y="2237"/>
                  </a:lnTo>
                  <a:lnTo>
                    <a:pt x="819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1" name="Google Shape;6961;p72"/>
            <p:cNvSpPr/>
            <p:nvPr/>
          </p:nvSpPr>
          <p:spPr>
            <a:xfrm>
              <a:off x="-51780525" y="3983125"/>
              <a:ext cx="55950" cy="105825"/>
            </a:xfrm>
            <a:custGeom>
              <a:avLst/>
              <a:gdLst/>
              <a:ahLst/>
              <a:cxnLst/>
              <a:rect l="l" t="t" r="r" b="b"/>
              <a:pathLst>
                <a:path w="2238" h="4233" extrusionOk="0">
                  <a:moveTo>
                    <a:pt x="1849" y="0"/>
                  </a:moveTo>
                  <a:cubicBezTo>
                    <a:pt x="1729" y="0"/>
                    <a:pt x="1618" y="47"/>
                    <a:pt x="1545" y="169"/>
                  </a:cubicBezTo>
                  <a:cubicBezTo>
                    <a:pt x="1135" y="767"/>
                    <a:pt x="631" y="1240"/>
                    <a:pt x="1" y="1586"/>
                  </a:cubicBezTo>
                  <a:cubicBezTo>
                    <a:pt x="473" y="2374"/>
                    <a:pt x="694" y="3288"/>
                    <a:pt x="694" y="4233"/>
                  </a:cubicBezTo>
                  <a:cubicBezTo>
                    <a:pt x="1576" y="3792"/>
                    <a:pt x="2206" y="2910"/>
                    <a:pt x="2206" y="1870"/>
                  </a:cubicBezTo>
                  <a:lnTo>
                    <a:pt x="2206" y="358"/>
                  </a:lnTo>
                  <a:cubicBezTo>
                    <a:pt x="2238" y="200"/>
                    <a:pt x="2112" y="106"/>
                    <a:pt x="1954" y="11"/>
                  </a:cubicBezTo>
                  <a:cubicBezTo>
                    <a:pt x="1919" y="4"/>
                    <a:pt x="1883" y="0"/>
                    <a:pt x="184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2" name="Google Shape;6962;p72"/>
            <p:cNvSpPr/>
            <p:nvPr/>
          </p:nvSpPr>
          <p:spPr>
            <a:xfrm>
              <a:off x="-52023900" y="4139350"/>
              <a:ext cx="18925" cy="63800"/>
            </a:xfrm>
            <a:custGeom>
              <a:avLst/>
              <a:gdLst/>
              <a:ahLst/>
              <a:cxnLst/>
              <a:rect l="l" t="t" r="r" b="b"/>
              <a:pathLst>
                <a:path w="757" h="2552" extrusionOk="0">
                  <a:moveTo>
                    <a:pt x="757" y="0"/>
                  </a:moveTo>
                  <a:cubicBezTo>
                    <a:pt x="316" y="221"/>
                    <a:pt x="1" y="693"/>
                    <a:pt x="1" y="1260"/>
                  </a:cubicBezTo>
                  <a:cubicBezTo>
                    <a:pt x="1" y="1796"/>
                    <a:pt x="316" y="2268"/>
                    <a:pt x="757" y="2552"/>
                  </a:cubicBezTo>
                  <a:lnTo>
                    <a:pt x="75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3" name="Google Shape;6963;p72"/>
            <p:cNvSpPr/>
            <p:nvPr/>
          </p:nvSpPr>
          <p:spPr>
            <a:xfrm>
              <a:off x="-51763200" y="4139350"/>
              <a:ext cx="18925" cy="63800"/>
            </a:xfrm>
            <a:custGeom>
              <a:avLst/>
              <a:gdLst/>
              <a:ahLst/>
              <a:cxnLst/>
              <a:rect l="l" t="t" r="r" b="b"/>
              <a:pathLst>
                <a:path w="757" h="2552" extrusionOk="0">
                  <a:moveTo>
                    <a:pt x="1" y="0"/>
                  </a:moveTo>
                  <a:lnTo>
                    <a:pt x="1" y="2552"/>
                  </a:lnTo>
                  <a:cubicBezTo>
                    <a:pt x="442" y="2268"/>
                    <a:pt x="757" y="1796"/>
                    <a:pt x="757" y="1260"/>
                  </a:cubicBezTo>
                  <a:cubicBezTo>
                    <a:pt x="757" y="693"/>
                    <a:pt x="442" y="221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64" name="Google Shape;6964;p72"/>
          <p:cNvGrpSpPr/>
          <p:nvPr/>
        </p:nvGrpSpPr>
        <p:grpSpPr>
          <a:xfrm>
            <a:off x="6215199" y="1532546"/>
            <a:ext cx="314662" cy="358971"/>
            <a:chOff x="-56766175" y="3198925"/>
            <a:chExt cx="279625" cy="319000"/>
          </a:xfrm>
        </p:grpSpPr>
        <p:sp>
          <p:nvSpPr>
            <p:cNvPr id="6965" name="Google Shape;6965;p72"/>
            <p:cNvSpPr/>
            <p:nvPr/>
          </p:nvSpPr>
          <p:spPr>
            <a:xfrm>
              <a:off x="-56766175" y="333597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757" y="0"/>
                  </a:moveTo>
                  <a:cubicBezTo>
                    <a:pt x="316" y="221"/>
                    <a:pt x="1" y="693"/>
                    <a:pt x="1" y="1260"/>
                  </a:cubicBezTo>
                  <a:cubicBezTo>
                    <a:pt x="1" y="1796"/>
                    <a:pt x="316" y="2269"/>
                    <a:pt x="757" y="2552"/>
                  </a:cubicBezTo>
                  <a:lnTo>
                    <a:pt x="757" y="158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6" name="Google Shape;6966;p72"/>
            <p:cNvSpPr/>
            <p:nvPr/>
          </p:nvSpPr>
          <p:spPr>
            <a:xfrm>
              <a:off x="-56747275" y="3198925"/>
              <a:ext cx="222925" cy="93750"/>
            </a:xfrm>
            <a:custGeom>
              <a:avLst/>
              <a:gdLst/>
              <a:ahLst/>
              <a:cxnLst/>
              <a:rect l="l" t="t" r="r" b="b"/>
              <a:pathLst>
                <a:path w="8917" h="3750" extrusionOk="0">
                  <a:moveTo>
                    <a:pt x="347" y="0"/>
                  </a:moveTo>
                  <a:cubicBezTo>
                    <a:pt x="158" y="0"/>
                    <a:pt x="1" y="158"/>
                    <a:pt x="32" y="347"/>
                  </a:cubicBezTo>
                  <a:cubicBezTo>
                    <a:pt x="410" y="2269"/>
                    <a:pt x="2080" y="3749"/>
                    <a:pt x="4096" y="3749"/>
                  </a:cubicBezTo>
                  <a:lnTo>
                    <a:pt x="8917" y="3749"/>
                  </a:lnTo>
                  <a:cubicBezTo>
                    <a:pt x="8728" y="1639"/>
                    <a:pt x="6995" y="0"/>
                    <a:pt x="485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7" name="Google Shape;6967;p72"/>
            <p:cNvSpPr/>
            <p:nvPr/>
          </p:nvSpPr>
          <p:spPr>
            <a:xfrm>
              <a:off x="-56710250" y="3348575"/>
              <a:ext cx="55150" cy="55150"/>
            </a:xfrm>
            <a:custGeom>
              <a:avLst/>
              <a:gdLst/>
              <a:ahLst/>
              <a:cxnLst/>
              <a:rect l="l" t="t" r="r" b="b"/>
              <a:pathLst>
                <a:path w="2206" h="2206" extrusionOk="0">
                  <a:moveTo>
                    <a:pt x="1103" y="0"/>
                  </a:moveTo>
                  <a:cubicBezTo>
                    <a:pt x="473" y="0"/>
                    <a:pt x="0" y="504"/>
                    <a:pt x="0" y="1103"/>
                  </a:cubicBezTo>
                  <a:cubicBezTo>
                    <a:pt x="0" y="1670"/>
                    <a:pt x="504" y="2206"/>
                    <a:pt x="1103" y="2206"/>
                  </a:cubicBezTo>
                  <a:cubicBezTo>
                    <a:pt x="1733" y="2206"/>
                    <a:pt x="2206" y="1702"/>
                    <a:pt x="2206" y="1103"/>
                  </a:cubicBezTo>
                  <a:cubicBezTo>
                    <a:pt x="2206" y="504"/>
                    <a:pt x="1733" y="0"/>
                    <a:pt x="110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8" name="Google Shape;6968;p72"/>
            <p:cNvSpPr/>
            <p:nvPr/>
          </p:nvSpPr>
          <p:spPr>
            <a:xfrm>
              <a:off x="-56597625" y="3349350"/>
              <a:ext cx="55150" cy="55175"/>
            </a:xfrm>
            <a:custGeom>
              <a:avLst/>
              <a:gdLst/>
              <a:ahLst/>
              <a:cxnLst/>
              <a:rect l="l" t="t" r="r" b="b"/>
              <a:pathLst>
                <a:path w="2206" h="2207" extrusionOk="0">
                  <a:moveTo>
                    <a:pt x="1103" y="1"/>
                  </a:moveTo>
                  <a:cubicBezTo>
                    <a:pt x="473" y="1"/>
                    <a:pt x="1" y="505"/>
                    <a:pt x="1" y="1103"/>
                  </a:cubicBezTo>
                  <a:cubicBezTo>
                    <a:pt x="1" y="1702"/>
                    <a:pt x="473" y="2206"/>
                    <a:pt x="1103" y="2206"/>
                  </a:cubicBezTo>
                  <a:cubicBezTo>
                    <a:pt x="1702" y="2206"/>
                    <a:pt x="2206" y="1702"/>
                    <a:pt x="2206" y="1103"/>
                  </a:cubicBezTo>
                  <a:cubicBezTo>
                    <a:pt x="2206" y="505"/>
                    <a:pt x="1702" y="1"/>
                    <a:pt x="110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9" name="Google Shape;6969;p72"/>
            <p:cNvSpPr/>
            <p:nvPr/>
          </p:nvSpPr>
          <p:spPr>
            <a:xfrm>
              <a:off x="-56727575" y="3376925"/>
              <a:ext cx="204800" cy="141000"/>
            </a:xfrm>
            <a:custGeom>
              <a:avLst/>
              <a:gdLst/>
              <a:ahLst/>
              <a:cxnLst/>
              <a:rect l="l" t="t" r="r" b="b"/>
              <a:pathLst>
                <a:path w="8192" h="5640" extrusionOk="0">
                  <a:moveTo>
                    <a:pt x="5104" y="2174"/>
                  </a:moveTo>
                  <a:cubicBezTo>
                    <a:pt x="5199" y="2174"/>
                    <a:pt x="5293" y="2206"/>
                    <a:pt x="5356" y="2269"/>
                  </a:cubicBezTo>
                  <a:cubicBezTo>
                    <a:pt x="5545" y="2395"/>
                    <a:pt x="5545" y="2647"/>
                    <a:pt x="5388" y="2804"/>
                  </a:cubicBezTo>
                  <a:cubicBezTo>
                    <a:pt x="5041" y="3151"/>
                    <a:pt x="4569" y="3340"/>
                    <a:pt x="4096" y="3340"/>
                  </a:cubicBezTo>
                  <a:cubicBezTo>
                    <a:pt x="3560" y="3340"/>
                    <a:pt x="3088" y="3151"/>
                    <a:pt x="2741" y="2804"/>
                  </a:cubicBezTo>
                  <a:cubicBezTo>
                    <a:pt x="2584" y="2647"/>
                    <a:pt x="2584" y="2395"/>
                    <a:pt x="2741" y="2269"/>
                  </a:cubicBezTo>
                  <a:cubicBezTo>
                    <a:pt x="2820" y="2206"/>
                    <a:pt x="2922" y="2174"/>
                    <a:pt x="3021" y="2174"/>
                  </a:cubicBezTo>
                  <a:cubicBezTo>
                    <a:pt x="3119" y="2174"/>
                    <a:pt x="3214" y="2206"/>
                    <a:pt x="3277" y="2269"/>
                  </a:cubicBezTo>
                  <a:cubicBezTo>
                    <a:pt x="3482" y="2489"/>
                    <a:pt x="3765" y="2600"/>
                    <a:pt x="4053" y="2600"/>
                  </a:cubicBezTo>
                  <a:cubicBezTo>
                    <a:pt x="4340" y="2600"/>
                    <a:pt x="4632" y="2489"/>
                    <a:pt x="4852" y="2269"/>
                  </a:cubicBezTo>
                  <a:cubicBezTo>
                    <a:pt x="4915" y="2206"/>
                    <a:pt x="5010" y="2174"/>
                    <a:pt x="5104" y="2174"/>
                  </a:cubicBezTo>
                  <a:close/>
                  <a:moveTo>
                    <a:pt x="0" y="0"/>
                  </a:moveTo>
                  <a:lnTo>
                    <a:pt x="0" y="1513"/>
                  </a:lnTo>
                  <a:cubicBezTo>
                    <a:pt x="0" y="3623"/>
                    <a:pt x="1639" y="5451"/>
                    <a:pt x="3718" y="5640"/>
                  </a:cubicBezTo>
                  <a:lnTo>
                    <a:pt x="3718" y="4537"/>
                  </a:lnTo>
                  <a:cubicBezTo>
                    <a:pt x="3718" y="4348"/>
                    <a:pt x="3875" y="4191"/>
                    <a:pt x="4096" y="4191"/>
                  </a:cubicBezTo>
                  <a:cubicBezTo>
                    <a:pt x="4285" y="4191"/>
                    <a:pt x="4442" y="4348"/>
                    <a:pt x="4442" y="4537"/>
                  </a:cubicBezTo>
                  <a:lnTo>
                    <a:pt x="4442" y="5640"/>
                  </a:lnTo>
                  <a:cubicBezTo>
                    <a:pt x="6522" y="5451"/>
                    <a:pt x="8192" y="3623"/>
                    <a:pt x="8192" y="1513"/>
                  </a:cubicBezTo>
                  <a:lnTo>
                    <a:pt x="8192" y="0"/>
                  </a:lnTo>
                  <a:cubicBezTo>
                    <a:pt x="8192" y="1009"/>
                    <a:pt x="7309" y="1859"/>
                    <a:pt x="6301" y="1859"/>
                  </a:cubicBezTo>
                  <a:cubicBezTo>
                    <a:pt x="5388" y="1859"/>
                    <a:pt x="4632" y="1229"/>
                    <a:pt x="4474" y="347"/>
                  </a:cubicBezTo>
                  <a:lnTo>
                    <a:pt x="3655" y="347"/>
                  </a:lnTo>
                  <a:cubicBezTo>
                    <a:pt x="3497" y="1229"/>
                    <a:pt x="2710" y="1859"/>
                    <a:pt x="1828" y="1859"/>
                  </a:cubicBezTo>
                  <a:cubicBezTo>
                    <a:pt x="819" y="1859"/>
                    <a:pt x="0" y="1009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0" name="Google Shape;6970;p72"/>
            <p:cNvSpPr/>
            <p:nvPr/>
          </p:nvSpPr>
          <p:spPr>
            <a:xfrm>
              <a:off x="-56729150" y="3289500"/>
              <a:ext cx="204000" cy="87450"/>
            </a:xfrm>
            <a:custGeom>
              <a:avLst/>
              <a:gdLst/>
              <a:ahLst/>
              <a:cxnLst/>
              <a:rect l="l" t="t" r="r" b="b"/>
              <a:pathLst>
                <a:path w="8160" h="3498" extrusionOk="0">
                  <a:moveTo>
                    <a:pt x="567" y="0"/>
                  </a:moveTo>
                  <a:cubicBezTo>
                    <a:pt x="221" y="630"/>
                    <a:pt x="0" y="1292"/>
                    <a:pt x="0" y="2017"/>
                  </a:cubicBezTo>
                  <a:lnTo>
                    <a:pt x="0" y="3497"/>
                  </a:lnTo>
                  <a:cubicBezTo>
                    <a:pt x="0" y="2489"/>
                    <a:pt x="851" y="1639"/>
                    <a:pt x="1859" y="1639"/>
                  </a:cubicBezTo>
                  <a:cubicBezTo>
                    <a:pt x="2773" y="1639"/>
                    <a:pt x="3529" y="2269"/>
                    <a:pt x="3686" y="3151"/>
                  </a:cubicBezTo>
                  <a:lnTo>
                    <a:pt x="4505" y="3151"/>
                  </a:lnTo>
                  <a:cubicBezTo>
                    <a:pt x="4663" y="2269"/>
                    <a:pt x="5451" y="1639"/>
                    <a:pt x="6333" y="1639"/>
                  </a:cubicBezTo>
                  <a:cubicBezTo>
                    <a:pt x="7341" y="1639"/>
                    <a:pt x="8160" y="2489"/>
                    <a:pt x="8160" y="3497"/>
                  </a:cubicBezTo>
                  <a:lnTo>
                    <a:pt x="8160" y="914"/>
                  </a:lnTo>
                  <a:lnTo>
                    <a:pt x="3340" y="914"/>
                  </a:lnTo>
                  <a:cubicBezTo>
                    <a:pt x="2332" y="851"/>
                    <a:pt x="1355" y="536"/>
                    <a:pt x="56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1" name="Google Shape;6971;p72"/>
            <p:cNvSpPr/>
            <p:nvPr/>
          </p:nvSpPr>
          <p:spPr>
            <a:xfrm>
              <a:off x="-56505475" y="333597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1" y="0"/>
                  </a:moveTo>
                  <a:lnTo>
                    <a:pt x="1" y="2552"/>
                  </a:lnTo>
                  <a:cubicBezTo>
                    <a:pt x="442" y="2269"/>
                    <a:pt x="757" y="1796"/>
                    <a:pt x="757" y="1260"/>
                  </a:cubicBezTo>
                  <a:cubicBezTo>
                    <a:pt x="757" y="693"/>
                    <a:pt x="473" y="221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72" name="Google Shape;6972;p72"/>
          <p:cNvGrpSpPr/>
          <p:nvPr/>
        </p:nvGrpSpPr>
        <p:grpSpPr>
          <a:xfrm>
            <a:off x="6214313" y="1987846"/>
            <a:ext cx="316434" cy="358099"/>
            <a:chOff x="-56766175" y="3590375"/>
            <a:chExt cx="281200" cy="318225"/>
          </a:xfrm>
        </p:grpSpPr>
        <p:sp>
          <p:nvSpPr>
            <p:cNvPr id="6973" name="Google Shape;6973;p72"/>
            <p:cNvSpPr/>
            <p:nvPr/>
          </p:nvSpPr>
          <p:spPr>
            <a:xfrm>
              <a:off x="-56766175" y="3632900"/>
              <a:ext cx="281200" cy="275700"/>
            </a:xfrm>
            <a:custGeom>
              <a:avLst/>
              <a:gdLst/>
              <a:ahLst/>
              <a:cxnLst/>
              <a:rect l="l" t="t" r="r" b="b"/>
              <a:pathLst>
                <a:path w="11248" h="11028" extrusionOk="0">
                  <a:moveTo>
                    <a:pt x="1576" y="0"/>
                  </a:moveTo>
                  <a:cubicBezTo>
                    <a:pt x="599" y="1009"/>
                    <a:pt x="1" y="2395"/>
                    <a:pt x="1" y="3907"/>
                  </a:cubicBezTo>
                  <a:lnTo>
                    <a:pt x="1" y="10681"/>
                  </a:lnTo>
                  <a:cubicBezTo>
                    <a:pt x="1" y="10870"/>
                    <a:pt x="158" y="11027"/>
                    <a:pt x="347" y="11027"/>
                  </a:cubicBezTo>
                  <a:lnTo>
                    <a:pt x="5577" y="11027"/>
                  </a:lnTo>
                  <a:cubicBezTo>
                    <a:pt x="3340" y="11027"/>
                    <a:pt x="1481" y="9200"/>
                    <a:pt x="1481" y="6932"/>
                  </a:cubicBezTo>
                  <a:lnTo>
                    <a:pt x="1481" y="5388"/>
                  </a:lnTo>
                  <a:cubicBezTo>
                    <a:pt x="1481" y="5262"/>
                    <a:pt x="1576" y="5167"/>
                    <a:pt x="1702" y="5073"/>
                  </a:cubicBezTo>
                  <a:lnTo>
                    <a:pt x="5419" y="2836"/>
                  </a:lnTo>
                  <a:cubicBezTo>
                    <a:pt x="5482" y="2789"/>
                    <a:pt x="5553" y="2765"/>
                    <a:pt x="5624" y="2765"/>
                  </a:cubicBezTo>
                  <a:cubicBezTo>
                    <a:pt x="5695" y="2765"/>
                    <a:pt x="5766" y="2789"/>
                    <a:pt x="5829" y="2836"/>
                  </a:cubicBezTo>
                  <a:lnTo>
                    <a:pt x="9578" y="5073"/>
                  </a:lnTo>
                  <a:cubicBezTo>
                    <a:pt x="9673" y="5167"/>
                    <a:pt x="9767" y="5262"/>
                    <a:pt x="9767" y="5388"/>
                  </a:cubicBezTo>
                  <a:lnTo>
                    <a:pt x="9767" y="6932"/>
                  </a:lnTo>
                  <a:cubicBezTo>
                    <a:pt x="9767" y="9200"/>
                    <a:pt x="7908" y="11027"/>
                    <a:pt x="5671" y="11027"/>
                  </a:cubicBezTo>
                  <a:lnTo>
                    <a:pt x="10901" y="11027"/>
                  </a:lnTo>
                  <a:cubicBezTo>
                    <a:pt x="11090" y="11027"/>
                    <a:pt x="11248" y="10870"/>
                    <a:pt x="11248" y="10681"/>
                  </a:cubicBezTo>
                  <a:lnTo>
                    <a:pt x="11248" y="3907"/>
                  </a:lnTo>
                  <a:cubicBezTo>
                    <a:pt x="11185" y="2363"/>
                    <a:pt x="10586" y="977"/>
                    <a:pt x="9610" y="0"/>
                  </a:cubicBezTo>
                  <a:cubicBezTo>
                    <a:pt x="9578" y="158"/>
                    <a:pt x="9484" y="316"/>
                    <a:pt x="9358" y="473"/>
                  </a:cubicBezTo>
                  <a:cubicBezTo>
                    <a:pt x="8727" y="1418"/>
                    <a:pt x="7247" y="2048"/>
                    <a:pt x="5577" y="2048"/>
                  </a:cubicBezTo>
                  <a:cubicBezTo>
                    <a:pt x="3907" y="2048"/>
                    <a:pt x="2395" y="1418"/>
                    <a:pt x="1765" y="442"/>
                  </a:cubicBezTo>
                  <a:cubicBezTo>
                    <a:pt x="1702" y="316"/>
                    <a:pt x="1607" y="158"/>
                    <a:pt x="157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4" name="Google Shape;6974;p72"/>
            <p:cNvSpPr/>
            <p:nvPr/>
          </p:nvSpPr>
          <p:spPr>
            <a:xfrm>
              <a:off x="-56709475" y="3722700"/>
              <a:ext cx="167800" cy="153600"/>
            </a:xfrm>
            <a:custGeom>
              <a:avLst/>
              <a:gdLst/>
              <a:ahLst/>
              <a:cxnLst/>
              <a:rect l="l" t="t" r="r" b="b"/>
              <a:pathLst>
                <a:path w="6712" h="6144" extrusionOk="0">
                  <a:moveTo>
                    <a:pt x="1828" y="1449"/>
                  </a:moveTo>
                  <a:cubicBezTo>
                    <a:pt x="2017" y="1449"/>
                    <a:pt x="2175" y="1607"/>
                    <a:pt x="2175" y="1796"/>
                  </a:cubicBezTo>
                  <a:cubicBezTo>
                    <a:pt x="2206" y="2016"/>
                    <a:pt x="2049" y="2142"/>
                    <a:pt x="1828" y="2142"/>
                  </a:cubicBezTo>
                  <a:cubicBezTo>
                    <a:pt x="1639" y="2142"/>
                    <a:pt x="1482" y="2016"/>
                    <a:pt x="1482" y="1796"/>
                  </a:cubicBezTo>
                  <a:cubicBezTo>
                    <a:pt x="1482" y="1607"/>
                    <a:pt x="1639" y="1449"/>
                    <a:pt x="1828" y="1449"/>
                  </a:cubicBezTo>
                  <a:close/>
                  <a:moveTo>
                    <a:pt x="4821" y="1449"/>
                  </a:moveTo>
                  <a:cubicBezTo>
                    <a:pt x="5010" y="1449"/>
                    <a:pt x="5168" y="1607"/>
                    <a:pt x="5168" y="1796"/>
                  </a:cubicBezTo>
                  <a:cubicBezTo>
                    <a:pt x="5199" y="2016"/>
                    <a:pt x="5010" y="2142"/>
                    <a:pt x="4821" y="2142"/>
                  </a:cubicBezTo>
                  <a:cubicBezTo>
                    <a:pt x="4632" y="2142"/>
                    <a:pt x="4475" y="2016"/>
                    <a:pt x="4475" y="1796"/>
                  </a:cubicBezTo>
                  <a:cubicBezTo>
                    <a:pt x="4475" y="1607"/>
                    <a:pt x="4632" y="1449"/>
                    <a:pt x="4821" y="1449"/>
                  </a:cubicBezTo>
                  <a:close/>
                  <a:moveTo>
                    <a:pt x="3372" y="0"/>
                  </a:moveTo>
                  <a:lnTo>
                    <a:pt x="1" y="2016"/>
                  </a:lnTo>
                  <a:lnTo>
                    <a:pt x="1" y="3340"/>
                  </a:lnTo>
                  <a:cubicBezTo>
                    <a:pt x="1" y="4474"/>
                    <a:pt x="599" y="5545"/>
                    <a:pt x="1513" y="6143"/>
                  </a:cubicBezTo>
                  <a:lnTo>
                    <a:pt x="1513" y="4411"/>
                  </a:lnTo>
                  <a:cubicBezTo>
                    <a:pt x="1513" y="4253"/>
                    <a:pt x="1576" y="4127"/>
                    <a:pt x="1702" y="4096"/>
                  </a:cubicBezTo>
                  <a:cubicBezTo>
                    <a:pt x="2222" y="3844"/>
                    <a:pt x="2797" y="3718"/>
                    <a:pt x="3368" y="3718"/>
                  </a:cubicBezTo>
                  <a:cubicBezTo>
                    <a:pt x="3939" y="3718"/>
                    <a:pt x="4506" y="3844"/>
                    <a:pt x="5010" y="4096"/>
                  </a:cubicBezTo>
                  <a:cubicBezTo>
                    <a:pt x="5136" y="4159"/>
                    <a:pt x="5199" y="4285"/>
                    <a:pt x="5199" y="4411"/>
                  </a:cubicBezTo>
                  <a:lnTo>
                    <a:pt x="5199" y="6143"/>
                  </a:lnTo>
                  <a:cubicBezTo>
                    <a:pt x="6113" y="5545"/>
                    <a:pt x="6711" y="4505"/>
                    <a:pt x="6711" y="3340"/>
                  </a:cubicBezTo>
                  <a:lnTo>
                    <a:pt x="6711" y="2016"/>
                  </a:lnTo>
                  <a:lnTo>
                    <a:pt x="337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5" name="Google Shape;6975;p72"/>
            <p:cNvSpPr/>
            <p:nvPr/>
          </p:nvSpPr>
          <p:spPr>
            <a:xfrm>
              <a:off x="-56654325" y="3833750"/>
              <a:ext cx="55150" cy="55950"/>
            </a:xfrm>
            <a:custGeom>
              <a:avLst/>
              <a:gdLst/>
              <a:ahLst/>
              <a:cxnLst/>
              <a:rect l="l" t="t" r="r" b="b"/>
              <a:pathLst>
                <a:path w="2206" h="2238" extrusionOk="0">
                  <a:moveTo>
                    <a:pt x="1127" y="0"/>
                  </a:moveTo>
                  <a:cubicBezTo>
                    <a:pt x="748" y="0"/>
                    <a:pt x="363" y="63"/>
                    <a:pt x="0" y="189"/>
                  </a:cubicBezTo>
                  <a:lnTo>
                    <a:pt x="0" y="2048"/>
                  </a:lnTo>
                  <a:cubicBezTo>
                    <a:pt x="378" y="2174"/>
                    <a:pt x="725" y="2237"/>
                    <a:pt x="1103" y="2237"/>
                  </a:cubicBezTo>
                  <a:cubicBezTo>
                    <a:pt x="1512" y="2237"/>
                    <a:pt x="1859" y="2174"/>
                    <a:pt x="2206" y="2048"/>
                  </a:cubicBezTo>
                  <a:lnTo>
                    <a:pt x="2206" y="189"/>
                  </a:lnTo>
                  <a:cubicBezTo>
                    <a:pt x="1875" y="63"/>
                    <a:pt x="1505" y="0"/>
                    <a:pt x="11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6" name="Google Shape;6976;p72"/>
            <p:cNvSpPr/>
            <p:nvPr/>
          </p:nvSpPr>
          <p:spPr>
            <a:xfrm>
              <a:off x="-56710250" y="3590375"/>
              <a:ext cx="167775" cy="74850"/>
            </a:xfrm>
            <a:custGeom>
              <a:avLst/>
              <a:gdLst/>
              <a:ahLst/>
              <a:cxnLst/>
              <a:rect l="l" t="t" r="r" b="b"/>
              <a:pathLst>
                <a:path w="6711" h="2994" extrusionOk="0">
                  <a:moveTo>
                    <a:pt x="3340" y="0"/>
                  </a:moveTo>
                  <a:cubicBezTo>
                    <a:pt x="2080" y="0"/>
                    <a:pt x="946" y="441"/>
                    <a:pt x="0" y="1134"/>
                  </a:cubicBezTo>
                  <a:cubicBezTo>
                    <a:pt x="0" y="1355"/>
                    <a:pt x="32" y="1544"/>
                    <a:pt x="189" y="1733"/>
                  </a:cubicBezTo>
                  <a:cubicBezTo>
                    <a:pt x="662" y="2489"/>
                    <a:pt x="1922" y="2993"/>
                    <a:pt x="3340" y="2993"/>
                  </a:cubicBezTo>
                  <a:cubicBezTo>
                    <a:pt x="4726" y="2993"/>
                    <a:pt x="5986" y="2489"/>
                    <a:pt x="6490" y="1796"/>
                  </a:cubicBezTo>
                  <a:cubicBezTo>
                    <a:pt x="6648" y="1575"/>
                    <a:pt x="6711" y="1355"/>
                    <a:pt x="6711" y="1134"/>
                  </a:cubicBezTo>
                  <a:cubicBezTo>
                    <a:pt x="5766" y="441"/>
                    <a:pt x="4600" y="0"/>
                    <a:pt x="33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77" name="Google Shape;6977;p72"/>
          <p:cNvGrpSpPr/>
          <p:nvPr/>
        </p:nvGrpSpPr>
        <p:grpSpPr>
          <a:xfrm>
            <a:off x="6251269" y="2429217"/>
            <a:ext cx="272126" cy="358099"/>
            <a:chOff x="-56747275" y="3982600"/>
            <a:chExt cx="241825" cy="318225"/>
          </a:xfrm>
        </p:grpSpPr>
        <p:sp>
          <p:nvSpPr>
            <p:cNvPr id="6978" name="Google Shape;6978;p72"/>
            <p:cNvSpPr/>
            <p:nvPr/>
          </p:nvSpPr>
          <p:spPr>
            <a:xfrm>
              <a:off x="-56635425" y="4076325"/>
              <a:ext cx="18125" cy="37050"/>
            </a:xfrm>
            <a:custGeom>
              <a:avLst/>
              <a:gdLst/>
              <a:ahLst/>
              <a:cxnLst/>
              <a:rect l="l" t="t" r="r" b="b"/>
              <a:pathLst>
                <a:path w="725" h="1482" extrusionOk="0">
                  <a:moveTo>
                    <a:pt x="378" y="1"/>
                  </a:moveTo>
                  <a:cubicBezTo>
                    <a:pt x="158" y="1"/>
                    <a:pt x="0" y="316"/>
                    <a:pt x="0" y="725"/>
                  </a:cubicBezTo>
                  <a:cubicBezTo>
                    <a:pt x="0" y="1135"/>
                    <a:pt x="158" y="1481"/>
                    <a:pt x="378" y="1481"/>
                  </a:cubicBezTo>
                  <a:cubicBezTo>
                    <a:pt x="567" y="1481"/>
                    <a:pt x="725" y="1135"/>
                    <a:pt x="725" y="725"/>
                  </a:cubicBezTo>
                  <a:cubicBezTo>
                    <a:pt x="725" y="316"/>
                    <a:pt x="567" y="1"/>
                    <a:pt x="3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9" name="Google Shape;6979;p72"/>
            <p:cNvSpPr/>
            <p:nvPr/>
          </p:nvSpPr>
          <p:spPr>
            <a:xfrm>
              <a:off x="-56618900" y="3991275"/>
              <a:ext cx="113450" cy="136250"/>
            </a:xfrm>
            <a:custGeom>
              <a:avLst/>
              <a:gdLst/>
              <a:ahLst/>
              <a:cxnLst/>
              <a:rect l="l" t="t" r="r" b="b"/>
              <a:pathLst>
                <a:path w="4538" h="5450" extrusionOk="0">
                  <a:moveTo>
                    <a:pt x="3277" y="0"/>
                  </a:moveTo>
                  <a:lnTo>
                    <a:pt x="1" y="2647"/>
                  </a:lnTo>
                  <a:lnTo>
                    <a:pt x="3939" y="5387"/>
                  </a:lnTo>
                  <a:cubicBezTo>
                    <a:pt x="4007" y="5430"/>
                    <a:pt x="4081" y="5449"/>
                    <a:pt x="4154" y="5449"/>
                  </a:cubicBezTo>
                  <a:cubicBezTo>
                    <a:pt x="4352" y="5449"/>
                    <a:pt x="4538" y="5303"/>
                    <a:pt x="4538" y="5072"/>
                  </a:cubicBezTo>
                  <a:lnTo>
                    <a:pt x="4538" y="2300"/>
                  </a:lnTo>
                  <a:cubicBezTo>
                    <a:pt x="4538" y="1355"/>
                    <a:pt x="4034" y="473"/>
                    <a:pt x="327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0" name="Google Shape;6980;p72"/>
            <p:cNvSpPr/>
            <p:nvPr/>
          </p:nvSpPr>
          <p:spPr>
            <a:xfrm>
              <a:off x="-56601550" y="4094450"/>
              <a:ext cx="31525" cy="19700"/>
            </a:xfrm>
            <a:custGeom>
              <a:avLst/>
              <a:gdLst/>
              <a:ahLst/>
              <a:cxnLst/>
              <a:rect l="l" t="t" r="r" b="b"/>
              <a:pathLst>
                <a:path w="1261" h="788" extrusionOk="0">
                  <a:moveTo>
                    <a:pt x="158" y="0"/>
                  </a:moveTo>
                  <a:lnTo>
                    <a:pt x="158" y="63"/>
                  </a:lnTo>
                  <a:cubicBezTo>
                    <a:pt x="158" y="315"/>
                    <a:pt x="95" y="567"/>
                    <a:pt x="0" y="788"/>
                  </a:cubicBezTo>
                  <a:lnTo>
                    <a:pt x="1260" y="788"/>
                  </a:lnTo>
                  <a:lnTo>
                    <a:pt x="1260" y="7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1" name="Google Shape;6981;p72"/>
            <p:cNvSpPr/>
            <p:nvPr/>
          </p:nvSpPr>
          <p:spPr>
            <a:xfrm>
              <a:off x="-56688200" y="4085775"/>
              <a:ext cx="37050" cy="27600"/>
            </a:xfrm>
            <a:custGeom>
              <a:avLst/>
              <a:gdLst/>
              <a:ahLst/>
              <a:cxnLst/>
              <a:rect l="l" t="t" r="r" b="b"/>
              <a:pathLst>
                <a:path w="1482" h="1104" extrusionOk="0">
                  <a:moveTo>
                    <a:pt x="1355" y="1"/>
                  </a:moveTo>
                  <a:lnTo>
                    <a:pt x="1" y="1103"/>
                  </a:lnTo>
                  <a:lnTo>
                    <a:pt x="1481" y="1103"/>
                  </a:lnTo>
                  <a:cubicBezTo>
                    <a:pt x="1418" y="883"/>
                    <a:pt x="1324" y="631"/>
                    <a:pt x="1324" y="347"/>
                  </a:cubicBezTo>
                  <a:cubicBezTo>
                    <a:pt x="1324" y="253"/>
                    <a:pt x="1324" y="127"/>
                    <a:pt x="135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2" name="Google Shape;6982;p72"/>
            <p:cNvSpPr/>
            <p:nvPr/>
          </p:nvSpPr>
          <p:spPr>
            <a:xfrm>
              <a:off x="-56747275" y="3982600"/>
              <a:ext cx="189850" cy="143850"/>
            </a:xfrm>
            <a:custGeom>
              <a:avLst/>
              <a:gdLst/>
              <a:ahLst/>
              <a:cxnLst/>
              <a:rect l="l" t="t" r="r" b="b"/>
              <a:pathLst>
                <a:path w="7594" h="5754" extrusionOk="0">
                  <a:moveTo>
                    <a:pt x="2584" y="1"/>
                  </a:moveTo>
                  <a:cubicBezTo>
                    <a:pt x="1135" y="1"/>
                    <a:pt x="1" y="1166"/>
                    <a:pt x="1" y="2647"/>
                  </a:cubicBezTo>
                  <a:lnTo>
                    <a:pt x="1" y="5388"/>
                  </a:lnTo>
                  <a:cubicBezTo>
                    <a:pt x="1" y="5610"/>
                    <a:pt x="172" y="5753"/>
                    <a:pt x="350" y="5753"/>
                  </a:cubicBezTo>
                  <a:cubicBezTo>
                    <a:pt x="426" y="5753"/>
                    <a:pt x="502" y="5728"/>
                    <a:pt x="568" y="5671"/>
                  </a:cubicBezTo>
                  <a:lnTo>
                    <a:pt x="7593" y="32"/>
                  </a:lnTo>
                  <a:cubicBezTo>
                    <a:pt x="7436" y="1"/>
                    <a:pt x="7278" y="1"/>
                    <a:pt x="708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3" name="Google Shape;6983;p72"/>
            <p:cNvSpPr/>
            <p:nvPr/>
          </p:nvSpPr>
          <p:spPr>
            <a:xfrm>
              <a:off x="-56654325" y="4217500"/>
              <a:ext cx="55150" cy="83325"/>
            </a:xfrm>
            <a:custGeom>
              <a:avLst/>
              <a:gdLst/>
              <a:ahLst/>
              <a:cxnLst/>
              <a:rect l="l" t="t" r="r" b="b"/>
              <a:pathLst>
                <a:path w="2206" h="3333" extrusionOk="0">
                  <a:moveTo>
                    <a:pt x="1127" y="1"/>
                  </a:moveTo>
                  <a:cubicBezTo>
                    <a:pt x="748" y="1"/>
                    <a:pt x="363" y="72"/>
                    <a:pt x="0" y="214"/>
                  </a:cubicBezTo>
                  <a:lnTo>
                    <a:pt x="0" y="3175"/>
                  </a:lnTo>
                  <a:cubicBezTo>
                    <a:pt x="378" y="3270"/>
                    <a:pt x="756" y="3333"/>
                    <a:pt x="1103" y="3333"/>
                  </a:cubicBezTo>
                  <a:cubicBezTo>
                    <a:pt x="1512" y="3333"/>
                    <a:pt x="1859" y="3270"/>
                    <a:pt x="2206" y="3175"/>
                  </a:cubicBezTo>
                  <a:lnTo>
                    <a:pt x="2206" y="214"/>
                  </a:lnTo>
                  <a:cubicBezTo>
                    <a:pt x="1875" y="72"/>
                    <a:pt x="1505" y="1"/>
                    <a:pt x="112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4" name="Google Shape;6984;p72"/>
            <p:cNvSpPr/>
            <p:nvPr/>
          </p:nvSpPr>
          <p:spPr>
            <a:xfrm>
              <a:off x="-56729150" y="4132250"/>
              <a:ext cx="204800" cy="157550"/>
            </a:xfrm>
            <a:custGeom>
              <a:avLst/>
              <a:gdLst/>
              <a:ahLst/>
              <a:cxnLst/>
              <a:rect l="l" t="t" r="r" b="b"/>
              <a:pathLst>
                <a:path w="8192" h="6302" extrusionOk="0">
                  <a:moveTo>
                    <a:pt x="2615" y="788"/>
                  </a:moveTo>
                  <a:cubicBezTo>
                    <a:pt x="2804" y="788"/>
                    <a:pt x="2962" y="946"/>
                    <a:pt x="2962" y="1135"/>
                  </a:cubicBezTo>
                  <a:cubicBezTo>
                    <a:pt x="2993" y="1324"/>
                    <a:pt x="2836" y="1481"/>
                    <a:pt x="2615" y="1481"/>
                  </a:cubicBezTo>
                  <a:cubicBezTo>
                    <a:pt x="2426" y="1481"/>
                    <a:pt x="2269" y="1324"/>
                    <a:pt x="2269" y="1135"/>
                  </a:cubicBezTo>
                  <a:cubicBezTo>
                    <a:pt x="2269" y="946"/>
                    <a:pt x="2426" y="788"/>
                    <a:pt x="2615" y="788"/>
                  </a:cubicBezTo>
                  <a:close/>
                  <a:moveTo>
                    <a:pt x="5608" y="788"/>
                  </a:moveTo>
                  <a:cubicBezTo>
                    <a:pt x="5797" y="788"/>
                    <a:pt x="5955" y="946"/>
                    <a:pt x="5955" y="1135"/>
                  </a:cubicBezTo>
                  <a:cubicBezTo>
                    <a:pt x="5986" y="1324"/>
                    <a:pt x="5797" y="1481"/>
                    <a:pt x="5608" y="1481"/>
                  </a:cubicBezTo>
                  <a:cubicBezTo>
                    <a:pt x="5419" y="1481"/>
                    <a:pt x="5262" y="1324"/>
                    <a:pt x="5262" y="1135"/>
                  </a:cubicBezTo>
                  <a:cubicBezTo>
                    <a:pt x="5262" y="946"/>
                    <a:pt x="5419" y="788"/>
                    <a:pt x="5608" y="788"/>
                  </a:cubicBezTo>
                  <a:close/>
                  <a:moveTo>
                    <a:pt x="725" y="1"/>
                  </a:moveTo>
                  <a:lnTo>
                    <a:pt x="0" y="536"/>
                  </a:lnTo>
                  <a:lnTo>
                    <a:pt x="0" y="2647"/>
                  </a:lnTo>
                  <a:cubicBezTo>
                    <a:pt x="0" y="4222"/>
                    <a:pt x="914" y="5577"/>
                    <a:pt x="2269" y="6301"/>
                  </a:cubicBezTo>
                  <a:lnTo>
                    <a:pt x="2269" y="3372"/>
                  </a:lnTo>
                  <a:cubicBezTo>
                    <a:pt x="2269" y="3214"/>
                    <a:pt x="2332" y="3120"/>
                    <a:pt x="2458" y="3056"/>
                  </a:cubicBezTo>
                  <a:cubicBezTo>
                    <a:pt x="2962" y="2804"/>
                    <a:pt x="3529" y="2678"/>
                    <a:pt x="4100" y="2678"/>
                  </a:cubicBezTo>
                  <a:cubicBezTo>
                    <a:pt x="4671" y="2678"/>
                    <a:pt x="5246" y="2804"/>
                    <a:pt x="5766" y="3056"/>
                  </a:cubicBezTo>
                  <a:cubicBezTo>
                    <a:pt x="5892" y="3151"/>
                    <a:pt x="5955" y="3277"/>
                    <a:pt x="5955" y="3372"/>
                  </a:cubicBezTo>
                  <a:lnTo>
                    <a:pt x="5955" y="6301"/>
                  </a:lnTo>
                  <a:cubicBezTo>
                    <a:pt x="7309" y="5640"/>
                    <a:pt x="8192" y="4254"/>
                    <a:pt x="8192" y="2647"/>
                  </a:cubicBezTo>
                  <a:lnTo>
                    <a:pt x="8192" y="536"/>
                  </a:lnTo>
                  <a:lnTo>
                    <a:pt x="737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85" name="Google Shape;6985;p72"/>
          <p:cNvGrpSpPr/>
          <p:nvPr/>
        </p:nvGrpSpPr>
        <p:grpSpPr>
          <a:xfrm>
            <a:off x="4881188" y="2894264"/>
            <a:ext cx="314662" cy="358971"/>
            <a:chOff x="-54793175" y="3198925"/>
            <a:chExt cx="279625" cy="319000"/>
          </a:xfrm>
        </p:grpSpPr>
        <p:sp>
          <p:nvSpPr>
            <p:cNvPr id="6986" name="Google Shape;6986;p72"/>
            <p:cNvSpPr/>
            <p:nvPr/>
          </p:nvSpPr>
          <p:spPr>
            <a:xfrm>
              <a:off x="-54532475" y="3354075"/>
              <a:ext cx="18925" cy="60675"/>
            </a:xfrm>
            <a:custGeom>
              <a:avLst/>
              <a:gdLst/>
              <a:ahLst/>
              <a:cxnLst/>
              <a:rect l="l" t="t" r="r" b="b"/>
              <a:pathLst>
                <a:path w="757" h="2427" extrusionOk="0">
                  <a:moveTo>
                    <a:pt x="1" y="1"/>
                  </a:moveTo>
                  <a:lnTo>
                    <a:pt x="1" y="788"/>
                  </a:lnTo>
                  <a:cubicBezTo>
                    <a:pt x="158" y="1355"/>
                    <a:pt x="190" y="1891"/>
                    <a:pt x="190" y="2427"/>
                  </a:cubicBezTo>
                  <a:cubicBezTo>
                    <a:pt x="505" y="2143"/>
                    <a:pt x="757" y="1734"/>
                    <a:pt x="757" y="1261"/>
                  </a:cubicBezTo>
                  <a:cubicBezTo>
                    <a:pt x="757" y="725"/>
                    <a:pt x="473" y="253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7" name="Google Shape;6987;p72"/>
            <p:cNvSpPr/>
            <p:nvPr/>
          </p:nvSpPr>
          <p:spPr>
            <a:xfrm>
              <a:off x="-54793175" y="3198925"/>
              <a:ext cx="97675" cy="126050"/>
            </a:xfrm>
            <a:custGeom>
              <a:avLst/>
              <a:gdLst/>
              <a:ahLst/>
              <a:cxnLst/>
              <a:rect l="l" t="t" r="r" b="b"/>
              <a:pathLst>
                <a:path w="3907" h="5042" extrusionOk="0">
                  <a:moveTo>
                    <a:pt x="2993" y="0"/>
                  </a:moveTo>
                  <a:cubicBezTo>
                    <a:pt x="2426" y="0"/>
                    <a:pt x="1954" y="315"/>
                    <a:pt x="1702" y="756"/>
                  </a:cubicBezTo>
                  <a:cubicBezTo>
                    <a:pt x="1632" y="746"/>
                    <a:pt x="1562" y="742"/>
                    <a:pt x="1494" y="742"/>
                  </a:cubicBezTo>
                  <a:cubicBezTo>
                    <a:pt x="695" y="742"/>
                    <a:pt x="0" y="1396"/>
                    <a:pt x="0" y="2237"/>
                  </a:cubicBezTo>
                  <a:cubicBezTo>
                    <a:pt x="0" y="2521"/>
                    <a:pt x="63" y="2741"/>
                    <a:pt x="190" y="2993"/>
                  </a:cubicBezTo>
                  <a:cubicBezTo>
                    <a:pt x="63" y="3214"/>
                    <a:pt x="0" y="3466"/>
                    <a:pt x="0" y="3749"/>
                  </a:cubicBezTo>
                  <a:cubicBezTo>
                    <a:pt x="0" y="4285"/>
                    <a:pt x="316" y="4758"/>
                    <a:pt x="757" y="5041"/>
                  </a:cubicBezTo>
                  <a:lnTo>
                    <a:pt x="757" y="4852"/>
                  </a:lnTo>
                  <a:cubicBezTo>
                    <a:pt x="757" y="2804"/>
                    <a:pt x="2048" y="1008"/>
                    <a:pt x="3907" y="315"/>
                  </a:cubicBezTo>
                  <a:cubicBezTo>
                    <a:pt x="3655" y="126"/>
                    <a:pt x="3340" y="0"/>
                    <a:pt x="299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8" name="Google Shape;6988;p72"/>
            <p:cNvSpPr/>
            <p:nvPr/>
          </p:nvSpPr>
          <p:spPr>
            <a:xfrm>
              <a:off x="-54624625" y="3349350"/>
              <a:ext cx="55150" cy="55175"/>
            </a:xfrm>
            <a:custGeom>
              <a:avLst/>
              <a:gdLst/>
              <a:ahLst/>
              <a:cxnLst/>
              <a:rect l="l" t="t" r="r" b="b"/>
              <a:pathLst>
                <a:path w="2206" h="2207" extrusionOk="0">
                  <a:moveTo>
                    <a:pt x="1103" y="1"/>
                  </a:moveTo>
                  <a:cubicBezTo>
                    <a:pt x="473" y="1"/>
                    <a:pt x="1" y="505"/>
                    <a:pt x="1" y="1103"/>
                  </a:cubicBezTo>
                  <a:cubicBezTo>
                    <a:pt x="1" y="1702"/>
                    <a:pt x="473" y="2206"/>
                    <a:pt x="1103" y="2206"/>
                  </a:cubicBezTo>
                  <a:cubicBezTo>
                    <a:pt x="1702" y="2206"/>
                    <a:pt x="2206" y="1702"/>
                    <a:pt x="2206" y="1103"/>
                  </a:cubicBezTo>
                  <a:cubicBezTo>
                    <a:pt x="2206" y="505"/>
                    <a:pt x="1702" y="1"/>
                    <a:pt x="110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9" name="Google Shape;6989;p72"/>
            <p:cNvSpPr/>
            <p:nvPr/>
          </p:nvSpPr>
          <p:spPr>
            <a:xfrm>
              <a:off x="-54737250" y="3349350"/>
              <a:ext cx="55150" cy="55175"/>
            </a:xfrm>
            <a:custGeom>
              <a:avLst/>
              <a:gdLst/>
              <a:ahLst/>
              <a:cxnLst/>
              <a:rect l="l" t="t" r="r" b="b"/>
              <a:pathLst>
                <a:path w="2206" h="2207" extrusionOk="0">
                  <a:moveTo>
                    <a:pt x="1103" y="1"/>
                  </a:moveTo>
                  <a:cubicBezTo>
                    <a:pt x="504" y="1"/>
                    <a:pt x="0" y="505"/>
                    <a:pt x="0" y="1103"/>
                  </a:cubicBezTo>
                  <a:cubicBezTo>
                    <a:pt x="0" y="1702"/>
                    <a:pt x="504" y="2206"/>
                    <a:pt x="1103" y="2206"/>
                  </a:cubicBezTo>
                  <a:cubicBezTo>
                    <a:pt x="1733" y="2206"/>
                    <a:pt x="2206" y="1702"/>
                    <a:pt x="2206" y="1103"/>
                  </a:cubicBezTo>
                  <a:cubicBezTo>
                    <a:pt x="2206" y="505"/>
                    <a:pt x="1733" y="1"/>
                    <a:pt x="110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0" name="Google Shape;6990;p72"/>
            <p:cNvSpPr/>
            <p:nvPr/>
          </p:nvSpPr>
          <p:spPr>
            <a:xfrm>
              <a:off x="-54770325" y="3218600"/>
              <a:ext cx="233925" cy="299325"/>
            </a:xfrm>
            <a:custGeom>
              <a:avLst/>
              <a:gdLst/>
              <a:ahLst/>
              <a:cxnLst/>
              <a:rect l="l" t="t" r="r" b="b"/>
              <a:pathLst>
                <a:path w="9357" h="11973" extrusionOk="0">
                  <a:moveTo>
                    <a:pt x="6175" y="2962"/>
                  </a:moveTo>
                  <a:cubicBezTo>
                    <a:pt x="6364" y="2962"/>
                    <a:pt x="6522" y="3120"/>
                    <a:pt x="6522" y="3309"/>
                  </a:cubicBezTo>
                  <a:cubicBezTo>
                    <a:pt x="6522" y="3498"/>
                    <a:pt x="6364" y="3656"/>
                    <a:pt x="6175" y="3656"/>
                  </a:cubicBezTo>
                  <a:lnTo>
                    <a:pt x="3182" y="3656"/>
                  </a:lnTo>
                  <a:cubicBezTo>
                    <a:pt x="2993" y="3656"/>
                    <a:pt x="2836" y="3498"/>
                    <a:pt x="2836" y="3309"/>
                  </a:cubicBezTo>
                  <a:cubicBezTo>
                    <a:pt x="2836" y="3120"/>
                    <a:pt x="2993" y="2962"/>
                    <a:pt x="3182" y="2962"/>
                  </a:cubicBezTo>
                  <a:close/>
                  <a:moveTo>
                    <a:pt x="6931" y="4443"/>
                  </a:moveTo>
                  <a:cubicBezTo>
                    <a:pt x="9357" y="4443"/>
                    <a:pt x="9357" y="8192"/>
                    <a:pt x="6931" y="8192"/>
                  </a:cubicBezTo>
                  <a:cubicBezTo>
                    <a:pt x="6018" y="8192"/>
                    <a:pt x="5261" y="7562"/>
                    <a:pt x="5104" y="6680"/>
                  </a:cubicBezTo>
                  <a:lnTo>
                    <a:pt x="4285" y="6680"/>
                  </a:lnTo>
                  <a:cubicBezTo>
                    <a:pt x="4127" y="7562"/>
                    <a:pt x="3340" y="8192"/>
                    <a:pt x="2458" y="8192"/>
                  </a:cubicBezTo>
                  <a:cubicBezTo>
                    <a:pt x="0" y="8192"/>
                    <a:pt x="0" y="4443"/>
                    <a:pt x="2458" y="4443"/>
                  </a:cubicBezTo>
                  <a:cubicBezTo>
                    <a:pt x="3371" y="4443"/>
                    <a:pt x="4127" y="5073"/>
                    <a:pt x="4285" y="5955"/>
                  </a:cubicBezTo>
                  <a:lnTo>
                    <a:pt x="5104" y="5955"/>
                  </a:lnTo>
                  <a:cubicBezTo>
                    <a:pt x="5261" y="5073"/>
                    <a:pt x="6049" y="4443"/>
                    <a:pt x="6931" y="4443"/>
                  </a:cubicBezTo>
                  <a:close/>
                  <a:moveTo>
                    <a:pt x="5695" y="8547"/>
                  </a:moveTo>
                  <a:cubicBezTo>
                    <a:pt x="5789" y="8547"/>
                    <a:pt x="5876" y="8586"/>
                    <a:pt x="5923" y="8665"/>
                  </a:cubicBezTo>
                  <a:cubicBezTo>
                    <a:pt x="6144" y="8791"/>
                    <a:pt x="6144" y="9011"/>
                    <a:pt x="5986" y="9169"/>
                  </a:cubicBezTo>
                  <a:cubicBezTo>
                    <a:pt x="5608" y="9515"/>
                    <a:pt x="5135" y="9704"/>
                    <a:pt x="4631" y="9704"/>
                  </a:cubicBezTo>
                  <a:cubicBezTo>
                    <a:pt x="4127" y="9704"/>
                    <a:pt x="3655" y="9515"/>
                    <a:pt x="3340" y="9169"/>
                  </a:cubicBezTo>
                  <a:cubicBezTo>
                    <a:pt x="3182" y="9011"/>
                    <a:pt x="3182" y="8791"/>
                    <a:pt x="3340" y="8665"/>
                  </a:cubicBezTo>
                  <a:cubicBezTo>
                    <a:pt x="3418" y="8586"/>
                    <a:pt x="3513" y="8547"/>
                    <a:pt x="3603" y="8547"/>
                  </a:cubicBezTo>
                  <a:cubicBezTo>
                    <a:pt x="3694" y="8547"/>
                    <a:pt x="3781" y="8586"/>
                    <a:pt x="3844" y="8665"/>
                  </a:cubicBezTo>
                  <a:cubicBezTo>
                    <a:pt x="4064" y="8885"/>
                    <a:pt x="4348" y="8996"/>
                    <a:pt x="4631" y="8996"/>
                  </a:cubicBezTo>
                  <a:cubicBezTo>
                    <a:pt x="4915" y="8996"/>
                    <a:pt x="5198" y="8885"/>
                    <a:pt x="5419" y="8665"/>
                  </a:cubicBezTo>
                  <a:cubicBezTo>
                    <a:pt x="5498" y="8586"/>
                    <a:pt x="5600" y="8547"/>
                    <a:pt x="5695" y="8547"/>
                  </a:cubicBezTo>
                  <a:close/>
                  <a:moveTo>
                    <a:pt x="4663" y="1"/>
                  </a:moveTo>
                  <a:cubicBezTo>
                    <a:pt x="2426" y="1"/>
                    <a:pt x="599" y="1828"/>
                    <a:pt x="599" y="4097"/>
                  </a:cubicBezTo>
                  <a:lnTo>
                    <a:pt x="599" y="6270"/>
                  </a:lnTo>
                  <a:cubicBezTo>
                    <a:pt x="158" y="7751"/>
                    <a:pt x="441" y="9137"/>
                    <a:pt x="1260" y="10240"/>
                  </a:cubicBezTo>
                  <a:cubicBezTo>
                    <a:pt x="2079" y="11343"/>
                    <a:pt x="3340" y="11973"/>
                    <a:pt x="4663" y="11973"/>
                  </a:cubicBezTo>
                  <a:cubicBezTo>
                    <a:pt x="6018" y="11973"/>
                    <a:pt x="7309" y="11343"/>
                    <a:pt x="8097" y="10240"/>
                  </a:cubicBezTo>
                  <a:cubicBezTo>
                    <a:pt x="8916" y="9169"/>
                    <a:pt x="9200" y="7783"/>
                    <a:pt x="8758" y="6270"/>
                  </a:cubicBezTo>
                  <a:lnTo>
                    <a:pt x="8758" y="4097"/>
                  </a:lnTo>
                  <a:cubicBezTo>
                    <a:pt x="8758" y="2994"/>
                    <a:pt x="8349" y="1954"/>
                    <a:pt x="7593" y="1167"/>
                  </a:cubicBezTo>
                  <a:cubicBezTo>
                    <a:pt x="6805" y="379"/>
                    <a:pt x="5766" y="1"/>
                    <a:pt x="466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1" name="Google Shape;6991;p72"/>
            <p:cNvSpPr/>
            <p:nvPr/>
          </p:nvSpPr>
          <p:spPr>
            <a:xfrm>
              <a:off x="-54612025" y="3198925"/>
              <a:ext cx="96100" cy="123675"/>
            </a:xfrm>
            <a:custGeom>
              <a:avLst/>
              <a:gdLst/>
              <a:ahLst/>
              <a:cxnLst/>
              <a:rect l="l" t="t" r="r" b="b"/>
              <a:pathLst>
                <a:path w="3844" h="4947" extrusionOk="0">
                  <a:moveTo>
                    <a:pt x="851" y="0"/>
                  </a:moveTo>
                  <a:cubicBezTo>
                    <a:pt x="536" y="0"/>
                    <a:pt x="221" y="95"/>
                    <a:pt x="1" y="252"/>
                  </a:cubicBezTo>
                  <a:cubicBezTo>
                    <a:pt x="662" y="504"/>
                    <a:pt x="1261" y="882"/>
                    <a:pt x="1765" y="1418"/>
                  </a:cubicBezTo>
                  <a:cubicBezTo>
                    <a:pt x="2679" y="2363"/>
                    <a:pt x="3183" y="3560"/>
                    <a:pt x="3183" y="4821"/>
                  </a:cubicBezTo>
                  <a:lnTo>
                    <a:pt x="3183" y="4947"/>
                  </a:lnTo>
                  <a:cubicBezTo>
                    <a:pt x="3592" y="4695"/>
                    <a:pt x="3844" y="4253"/>
                    <a:pt x="3844" y="3749"/>
                  </a:cubicBezTo>
                  <a:cubicBezTo>
                    <a:pt x="3844" y="3466"/>
                    <a:pt x="3781" y="3214"/>
                    <a:pt x="3655" y="2993"/>
                  </a:cubicBezTo>
                  <a:cubicBezTo>
                    <a:pt x="3781" y="2741"/>
                    <a:pt x="3844" y="2521"/>
                    <a:pt x="3844" y="2237"/>
                  </a:cubicBezTo>
                  <a:cubicBezTo>
                    <a:pt x="3844" y="1380"/>
                    <a:pt x="3123" y="716"/>
                    <a:pt x="2330" y="716"/>
                  </a:cubicBezTo>
                  <a:cubicBezTo>
                    <a:pt x="2279" y="716"/>
                    <a:pt x="2227" y="719"/>
                    <a:pt x="2174" y="725"/>
                  </a:cubicBezTo>
                  <a:cubicBezTo>
                    <a:pt x="1891" y="252"/>
                    <a:pt x="1418" y="0"/>
                    <a:pt x="8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2" name="Google Shape;6992;p72"/>
            <p:cNvSpPr/>
            <p:nvPr/>
          </p:nvSpPr>
          <p:spPr>
            <a:xfrm>
              <a:off x="-54793175" y="3353300"/>
              <a:ext cx="18925" cy="60675"/>
            </a:xfrm>
            <a:custGeom>
              <a:avLst/>
              <a:gdLst/>
              <a:ahLst/>
              <a:cxnLst/>
              <a:rect l="l" t="t" r="r" b="b"/>
              <a:pathLst>
                <a:path w="757" h="2427" extrusionOk="0">
                  <a:moveTo>
                    <a:pt x="757" y="0"/>
                  </a:moveTo>
                  <a:cubicBezTo>
                    <a:pt x="316" y="284"/>
                    <a:pt x="0" y="756"/>
                    <a:pt x="0" y="1292"/>
                  </a:cubicBezTo>
                  <a:cubicBezTo>
                    <a:pt x="0" y="1765"/>
                    <a:pt x="190" y="2174"/>
                    <a:pt x="536" y="2426"/>
                  </a:cubicBezTo>
                  <a:cubicBezTo>
                    <a:pt x="505" y="1859"/>
                    <a:pt x="599" y="1292"/>
                    <a:pt x="757" y="756"/>
                  </a:cubicBezTo>
                  <a:lnTo>
                    <a:pt x="75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93" name="Google Shape;6993;p72"/>
          <p:cNvGrpSpPr/>
          <p:nvPr/>
        </p:nvGrpSpPr>
        <p:grpSpPr>
          <a:xfrm>
            <a:off x="4859020" y="3371455"/>
            <a:ext cx="358999" cy="342991"/>
            <a:chOff x="-54812875" y="3596675"/>
            <a:chExt cx="319025" cy="304800"/>
          </a:xfrm>
        </p:grpSpPr>
        <p:sp>
          <p:nvSpPr>
            <p:cNvPr id="6994" name="Google Shape;6994;p72"/>
            <p:cNvSpPr/>
            <p:nvPr/>
          </p:nvSpPr>
          <p:spPr>
            <a:xfrm>
              <a:off x="-54812875" y="3607700"/>
              <a:ext cx="74850" cy="293775"/>
            </a:xfrm>
            <a:custGeom>
              <a:avLst/>
              <a:gdLst/>
              <a:ahLst/>
              <a:cxnLst/>
              <a:rect l="l" t="t" r="r" b="b"/>
              <a:pathLst>
                <a:path w="2994" h="11751" extrusionOk="0">
                  <a:moveTo>
                    <a:pt x="1482" y="0"/>
                  </a:moveTo>
                  <a:lnTo>
                    <a:pt x="1482" y="2710"/>
                  </a:lnTo>
                  <a:cubicBezTo>
                    <a:pt x="1482" y="3749"/>
                    <a:pt x="1261" y="4789"/>
                    <a:pt x="788" y="5734"/>
                  </a:cubicBezTo>
                  <a:cubicBezTo>
                    <a:pt x="284" y="6805"/>
                    <a:pt x="1" y="7971"/>
                    <a:pt x="1" y="9168"/>
                  </a:cubicBezTo>
                  <a:cubicBezTo>
                    <a:pt x="1" y="10050"/>
                    <a:pt x="505" y="10901"/>
                    <a:pt x="1261" y="11405"/>
                  </a:cubicBezTo>
                  <a:lnTo>
                    <a:pt x="1639" y="11689"/>
                  </a:lnTo>
                  <a:cubicBezTo>
                    <a:pt x="1707" y="11731"/>
                    <a:pt x="1781" y="11750"/>
                    <a:pt x="1854" y="11750"/>
                  </a:cubicBezTo>
                  <a:cubicBezTo>
                    <a:pt x="2052" y="11750"/>
                    <a:pt x="2238" y="11604"/>
                    <a:pt x="2238" y="11374"/>
                  </a:cubicBezTo>
                  <a:lnTo>
                    <a:pt x="2238" y="9326"/>
                  </a:lnTo>
                  <a:cubicBezTo>
                    <a:pt x="2238" y="8570"/>
                    <a:pt x="2364" y="7751"/>
                    <a:pt x="2584" y="7026"/>
                  </a:cubicBezTo>
                  <a:cubicBezTo>
                    <a:pt x="2836" y="6270"/>
                    <a:pt x="2994" y="5545"/>
                    <a:pt x="2994" y="4758"/>
                  </a:cubicBezTo>
                  <a:lnTo>
                    <a:pt x="2994" y="3718"/>
                  </a:lnTo>
                  <a:lnTo>
                    <a:pt x="148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5" name="Google Shape;6995;p72"/>
            <p:cNvSpPr/>
            <p:nvPr/>
          </p:nvSpPr>
          <p:spPr>
            <a:xfrm>
              <a:off x="-54662425" y="3621875"/>
              <a:ext cx="18125" cy="61450"/>
            </a:xfrm>
            <a:custGeom>
              <a:avLst/>
              <a:gdLst/>
              <a:ahLst/>
              <a:cxnLst/>
              <a:rect l="l" t="t" r="r" b="b"/>
              <a:pathLst>
                <a:path w="725" h="2458" extrusionOk="0">
                  <a:moveTo>
                    <a:pt x="347" y="0"/>
                  </a:moveTo>
                  <a:cubicBezTo>
                    <a:pt x="158" y="315"/>
                    <a:pt x="0" y="757"/>
                    <a:pt x="0" y="1229"/>
                  </a:cubicBezTo>
                  <a:cubicBezTo>
                    <a:pt x="0" y="1702"/>
                    <a:pt x="189" y="2143"/>
                    <a:pt x="347" y="2458"/>
                  </a:cubicBezTo>
                  <a:cubicBezTo>
                    <a:pt x="504" y="2143"/>
                    <a:pt x="725" y="1702"/>
                    <a:pt x="725" y="1229"/>
                  </a:cubicBezTo>
                  <a:cubicBezTo>
                    <a:pt x="725" y="757"/>
                    <a:pt x="504" y="315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6" name="Google Shape;6996;p72"/>
            <p:cNvSpPr/>
            <p:nvPr/>
          </p:nvSpPr>
          <p:spPr>
            <a:xfrm>
              <a:off x="-54737250" y="3652600"/>
              <a:ext cx="66175" cy="37825"/>
            </a:xfrm>
            <a:custGeom>
              <a:avLst/>
              <a:gdLst/>
              <a:ahLst/>
              <a:cxnLst/>
              <a:rect l="l" t="t" r="r" b="b"/>
              <a:pathLst>
                <a:path w="2647" h="1513" extrusionOk="0">
                  <a:moveTo>
                    <a:pt x="0" y="0"/>
                  </a:moveTo>
                  <a:lnTo>
                    <a:pt x="599" y="1512"/>
                  </a:lnTo>
                  <a:lnTo>
                    <a:pt x="2647" y="1512"/>
                  </a:lnTo>
                  <a:cubicBezTo>
                    <a:pt x="2458" y="1103"/>
                    <a:pt x="2206" y="599"/>
                    <a:pt x="220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7" name="Google Shape;6997;p72"/>
            <p:cNvSpPr/>
            <p:nvPr/>
          </p:nvSpPr>
          <p:spPr>
            <a:xfrm>
              <a:off x="-54568700" y="3608475"/>
              <a:ext cx="74850" cy="293000"/>
            </a:xfrm>
            <a:custGeom>
              <a:avLst/>
              <a:gdLst/>
              <a:ahLst/>
              <a:cxnLst/>
              <a:rect l="l" t="t" r="r" b="b"/>
              <a:pathLst>
                <a:path w="2994" h="11720" extrusionOk="0">
                  <a:moveTo>
                    <a:pt x="1481" y="1"/>
                  </a:moveTo>
                  <a:lnTo>
                    <a:pt x="851" y="1576"/>
                  </a:lnTo>
                  <a:lnTo>
                    <a:pt x="0" y="3750"/>
                  </a:lnTo>
                  <a:lnTo>
                    <a:pt x="0" y="4727"/>
                  </a:lnTo>
                  <a:cubicBezTo>
                    <a:pt x="0" y="5514"/>
                    <a:pt x="158" y="6270"/>
                    <a:pt x="378" y="6995"/>
                  </a:cubicBezTo>
                  <a:cubicBezTo>
                    <a:pt x="630" y="7751"/>
                    <a:pt x="757" y="8539"/>
                    <a:pt x="757" y="9295"/>
                  </a:cubicBezTo>
                  <a:lnTo>
                    <a:pt x="757" y="11343"/>
                  </a:lnTo>
                  <a:cubicBezTo>
                    <a:pt x="757" y="11573"/>
                    <a:pt x="925" y="11719"/>
                    <a:pt x="1115" y="11719"/>
                  </a:cubicBezTo>
                  <a:cubicBezTo>
                    <a:pt x="1184" y="11719"/>
                    <a:pt x="1256" y="11700"/>
                    <a:pt x="1324" y="11658"/>
                  </a:cubicBezTo>
                  <a:lnTo>
                    <a:pt x="1733" y="11374"/>
                  </a:lnTo>
                  <a:cubicBezTo>
                    <a:pt x="2489" y="10870"/>
                    <a:pt x="2993" y="10051"/>
                    <a:pt x="2993" y="9137"/>
                  </a:cubicBezTo>
                  <a:cubicBezTo>
                    <a:pt x="2993" y="8003"/>
                    <a:pt x="2710" y="6774"/>
                    <a:pt x="2206" y="5735"/>
                  </a:cubicBezTo>
                  <a:cubicBezTo>
                    <a:pt x="1733" y="4790"/>
                    <a:pt x="1481" y="3781"/>
                    <a:pt x="1481" y="2710"/>
                  </a:cubicBezTo>
                  <a:lnTo>
                    <a:pt x="148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8" name="Google Shape;6998;p72"/>
            <p:cNvSpPr/>
            <p:nvPr/>
          </p:nvSpPr>
          <p:spPr>
            <a:xfrm>
              <a:off x="-54636450" y="3652600"/>
              <a:ext cx="66975" cy="37825"/>
            </a:xfrm>
            <a:custGeom>
              <a:avLst/>
              <a:gdLst/>
              <a:ahLst/>
              <a:cxnLst/>
              <a:rect l="l" t="t" r="r" b="b"/>
              <a:pathLst>
                <a:path w="2679" h="1513" extrusionOk="0">
                  <a:moveTo>
                    <a:pt x="411" y="0"/>
                  </a:moveTo>
                  <a:cubicBezTo>
                    <a:pt x="411" y="599"/>
                    <a:pt x="221" y="1103"/>
                    <a:pt x="1" y="1512"/>
                  </a:cubicBezTo>
                  <a:lnTo>
                    <a:pt x="2080" y="1512"/>
                  </a:lnTo>
                  <a:lnTo>
                    <a:pt x="267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9" name="Google Shape;6999;p72"/>
            <p:cNvSpPr/>
            <p:nvPr/>
          </p:nvSpPr>
          <p:spPr>
            <a:xfrm>
              <a:off x="-54760100" y="3596675"/>
              <a:ext cx="212675" cy="37025"/>
            </a:xfrm>
            <a:custGeom>
              <a:avLst/>
              <a:gdLst/>
              <a:ahLst/>
              <a:cxnLst/>
              <a:rect l="l" t="t" r="r" b="b"/>
              <a:pathLst>
                <a:path w="8507" h="1481" extrusionOk="0">
                  <a:moveTo>
                    <a:pt x="1" y="0"/>
                  </a:moveTo>
                  <a:lnTo>
                    <a:pt x="599" y="1481"/>
                  </a:lnTo>
                  <a:lnTo>
                    <a:pt x="3246" y="1481"/>
                  </a:lnTo>
                  <a:cubicBezTo>
                    <a:pt x="3466" y="693"/>
                    <a:pt x="3939" y="158"/>
                    <a:pt x="4002" y="95"/>
                  </a:cubicBezTo>
                  <a:cubicBezTo>
                    <a:pt x="4081" y="32"/>
                    <a:pt x="4183" y="0"/>
                    <a:pt x="4281" y="0"/>
                  </a:cubicBezTo>
                  <a:close/>
                  <a:moveTo>
                    <a:pt x="4281" y="0"/>
                  </a:moveTo>
                  <a:cubicBezTo>
                    <a:pt x="4380" y="0"/>
                    <a:pt x="4474" y="32"/>
                    <a:pt x="4537" y="95"/>
                  </a:cubicBezTo>
                  <a:cubicBezTo>
                    <a:pt x="4569" y="158"/>
                    <a:pt x="5041" y="693"/>
                    <a:pt x="5294" y="1481"/>
                  </a:cubicBezTo>
                  <a:lnTo>
                    <a:pt x="7940" y="1481"/>
                  </a:lnTo>
                  <a:lnTo>
                    <a:pt x="85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0" name="Google Shape;7000;p72"/>
            <p:cNvSpPr/>
            <p:nvPr/>
          </p:nvSpPr>
          <p:spPr>
            <a:xfrm>
              <a:off x="-54738050" y="3708500"/>
              <a:ext cx="169375" cy="186700"/>
            </a:xfrm>
            <a:custGeom>
              <a:avLst/>
              <a:gdLst/>
              <a:ahLst/>
              <a:cxnLst/>
              <a:rect l="l" t="t" r="r" b="b"/>
              <a:pathLst>
                <a:path w="6775" h="7468" extrusionOk="0">
                  <a:moveTo>
                    <a:pt x="1891" y="1513"/>
                  </a:moveTo>
                  <a:cubicBezTo>
                    <a:pt x="2080" y="1513"/>
                    <a:pt x="2238" y="1671"/>
                    <a:pt x="2238" y="1860"/>
                  </a:cubicBezTo>
                  <a:cubicBezTo>
                    <a:pt x="2238" y="2049"/>
                    <a:pt x="2080" y="2206"/>
                    <a:pt x="1891" y="2206"/>
                  </a:cubicBezTo>
                  <a:cubicBezTo>
                    <a:pt x="1702" y="2206"/>
                    <a:pt x="1545" y="2112"/>
                    <a:pt x="1545" y="1860"/>
                  </a:cubicBezTo>
                  <a:cubicBezTo>
                    <a:pt x="1545" y="1671"/>
                    <a:pt x="1702" y="1513"/>
                    <a:pt x="1891" y="1513"/>
                  </a:cubicBezTo>
                  <a:close/>
                  <a:moveTo>
                    <a:pt x="4884" y="1545"/>
                  </a:moveTo>
                  <a:cubicBezTo>
                    <a:pt x="5073" y="1545"/>
                    <a:pt x="5231" y="1702"/>
                    <a:pt x="5231" y="1891"/>
                  </a:cubicBezTo>
                  <a:cubicBezTo>
                    <a:pt x="5231" y="2112"/>
                    <a:pt x="5073" y="2269"/>
                    <a:pt x="4884" y="2269"/>
                  </a:cubicBezTo>
                  <a:cubicBezTo>
                    <a:pt x="4695" y="2269"/>
                    <a:pt x="4538" y="2112"/>
                    <a:pt x="4538" y="1891"/>
                  </a:cubicBezTo>
                  <a:cubicBezTo>
                    <a:pt x="4538" y="1702"/>
                    <a:pt x="4695" y="1545"/>
                    <a:pt x="4884" y="1545"/>
                  </a:cubicBezTo>
                  <a:close/>
                  <a:moveTo>
                    <a:pt x="4404" y="4073"/>
                  </a:moveTo>
                  <a:cubicBezTo>
                    <a:pt x="4498" y="4073"/>
                    <a:pt x="4585" y="4112"/>
                    <a:pt x="4632" y="4191"/>
                  </a:cubicBezTo>
                  <a:cubicBezTo>
                    <a:pt x="4853" y="4286"/>
                    <a:pt x="4853" y="4538"/>
                    <a:pt x="4695" y="4695"/>
                  </a:cubicBezTo>
                  <a:cubicBezTo>
                    <a:pt x="4317" y="5042"/>
                    <a:pt x="3844" y="5231"/>
                    <a:pt x="3340" y="5231"/>
                  </a:cubicBezTo>
                  <a:cubicBezTo>
                    <a:pt x="2836" y="5231"/>
                    <a:pt x="2364" y="5042"/>
                    <a:pt x="2049" y="4695"/>
                  </a:cubicBezTo>
                  <a:cubicBezTo>
                    <a:pt x="1891" y="4538"/>
                    <a:pt x="1891" y="4286"/>
                    <a:pt x="2049" y="4191"/>
                  </a:cubicBezTo>
                  <a:cubicBezTo>
                    <a:pt x="2127" y="4112"/>
                    <a:pt x="2222" y="4073"/>
                    <a:pt x="2312" y="4073"/>
                  </a:cubicBezTo>
                  <a:cubicBezTo>
                    <a:pt x="2403" y="4073"/>
                    <a:pt x="2490" y="4112"/>
                    <a:pt x="2553" y="4191"/>
                  </a:cubicBezTo>
                  <a:cubicBezTo>
                    <a:pt x="2773" y="4412"/>
                    <a:pt x="3057" y="4522"/>
                    <a:pt x="3340" y="4522"/>
                  </a:cubicBezTo>
                  <a:cubicBezTo>
                    <a:pt x="3624" y="4522"/>
                    <a:pt x="3907" y="4412"/>
                    <a:pt x="4128" y="4191"/>
                  </a:cubicBezTo>
                  <a:cubicBezTo>
                    <a:pt x="4207" y="4112"/>
                    <a:pt x="4309" y="4073"/>
                    <a:pt x="4404" y="4073"/>
                  </a:cubicBezTo>
                  <a:close/>
                  <a:moveTo>
                    <a:pt x="757" y="1"/>
                  </a:moveTo>
                  <a:lnTo>
                    <a:pt x="757" y="694"/>
                  </a:lnTo>
                  <a:cubicBezTo>
                    <a:pt x="757" y="1513"/>
                    <a:pt x="631" y="2332"/>
                    <a:pt x="347" y="3088"/>
                  </a:cubicBezTo>
                  <a:cubicBezTo>
                    <a:pt x="1" y="4160"/>
                    <a:pt x="1" y="4947"/>
                    <a:pt x="1" y="5672"/>
                  </a:cubicBezTo>
                  <a:cubicBezTo>
                    <a:pt x="757" y="6743"/>
                    <a:pt x="2017" y="7468"/>
                    <a:pt x="3403" y="7468"/>
                  </a:cubicBezTo>
                  <a:cubicBezTo>
                    <a:pt x="4758" y="7468"/>
                    <a:pt x="6018" y="6774"/>
                    <a:pt x="6774" y="5672"/>
                  </a:cubicBezTo>
                  <a:cubicBezTo>
                    <a:pt x="6774" y="4947"/>
                    <a:pt x="6774" y="4160"/>
                    <a:pt x="6428" y="3088"/>
                  </a:cubicBezTo>
                  <a:cubicBezTo>
                    <a:pt x="6144" y="2332"/>
                    <a:pt x="6018" y="1513"/>
                    <a:pt x="6018" y="694"/>
                  </a:cubicBezTo>
                  <a:lnTo>
                    <a:pt x="601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01" name="Google Shape;7001;p72"/>
          <p:cNvSpPr/>
          <p:nvPr/>
        </p:nvSpPr>
        <p:spPr>
          <a:xfrm>
            <a:off x="5033910" y="3745725"/>
            <a:ext cx="8018" cy="900"/>
          </a:xfrm>
          <a:custGeom>
            <a:avLst/>
            <a:gdLst/>
            <a:ahLst/>
            <a:cxnLst/>
            <a:rect l="l" t="t" r="r" b="b"/>
            <a:pathLst>
              <a:path w="285" h="32" extrusionOk="0">
                <a:moveTo>
                  <a:pt x="1" y="0"/>
                </a:moveTo>
                <a:cubicBezTo>
                  <a:pt x="95" y="32"/>
                  <a:pt x="158" y="32"/>
                  <a:pt x="284" y="32"/>
                </a:cubicBezTo>
                <a:cubicBezTo>
                  <a:pt x="221" y="32"/>
                  <a:pt x="127" y="0"/>
                  <a:pt x="1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2" name="Google Shape;7002;p72"/>
          <p:cNvSpPr/>
          <p:nvPr/>
        </p:nvSpPr>
        <p:spPr>
          <a:xfrm>
            <a:off x="5034361" y="3746598"/>
            <a:ext cx="7118" cy="928"/>
          </a:xfrm>
          <a:custGeom>
            <a:avLst/>
            <a:gdLst/>
            <a:ahLst/>
            <a:cxnLst/>
            <a:rect l="l" t="t" r="r" b="b"/>
            <a:pathLst>
              <a:path w="253" h="33" extrusionOk="0">
                <a:moveTo>
                  <a:pt x="253" y="1"/>
                </a:moveTo>
                <a:lnTo>
                  <a:pt x="253" y="1"/>
                </a:lnTo>
                <a:cubicBezTo>
                  <a:pt x="189" y="1"/>
                  <a:pt x="64" y="1"/>
                  <a:pt x="1" y="32"/>
                </a:cubicBezTo>
                <a:cubicBezTo>
                  <a:pt x="95" y="1"/>
                  <a:pt x="190" y="1"/>
                  <a:pt x="253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03" name="Google Shape;7003;p72"/>
          <p:cNvGrpSpPr/>
          <p:nvPr/>
        </p:nvGrpSpPr>
        <p:grpSpPr>
          <a:xfrm>
            <a:off x="4881188" y="3827938"/>
            <a:ext cx="314662" cy="358099"/>
            <a:chOff x="-54793175" y="3982600"/>
            <a:chExt cx="279625" cy="318225"/>
          </a:xfrm>
        </p:grpSpPr>
        <p:sp>
          <p:nvSpPr>
            <p:cNvPr id="7004" name="Google Shape;7004;p72"/>
            <p:cNvSpPr/>
            <p:nvPr/>
          </p:nvSpPr>
          <p:spPr>
            <a:xfrm>
              <a:off x="-54646675" y="3982600"/>
              <a:ext cx="113425" cy="111075"/>
            </a:xfrm>
            <a:custGeom>
              <a:avLst/>
              <a:gdLst/>
              <a:ahLst/>
              <a:cxnLst/>
              <a:rect l="l" t="t" r="r" b="b"/>
              <a:pathLst>
                <a:path w="4537" h="4443" extrusionOk="0">
                  <a:moveTo>
                    <a:pt x="0" y="1"/>
                  </a:moveTo>
                  <a:cubicBezTo>
                    <a:pt x="1261" y="221"/>
                    <a:pt x="2237" y="2080"/>
                    <a:pt x="2332" y="4443"/>
                  </a:cubicBezTo>
                  <a:lnTo>
                    <a:pt x="4128" y="4443"/>
                  </a:lnTo>
                  <a:cubicBezTo>
                    <a:pt x="4380" y="4443"/>
                    <a:pt x="4537" y="4254"/>
                    <a:pt x="4506" y="4002"/>
                  </a:cubicBezTo>
                  <a:cubicBezTo>
                    <a:pt x="4128" y="1859"/>
                    <a:pt x="2300" y="158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5" name="Google Shape;7005;p72"/>
            <p:cNvSpPr/>
            <p:nvPr/>
          </p:nvSpPr>
          <p:spPr>
            <a:xfrm>
              <a:off x="-54644325" y="4003075"/>
              <a:ext cx="36250" cy="90600"/>
            </a:xfrm>
            <a:custGeom>
              <a:avLst/>
              <a:gdLst/>
              <a:ahLst/>
              <a:cxnLst/>
              <a:rect l="l" t="t" r="r" b="b"/>
              <a:pathLst>
                <a:path w="1450" h="3624" extrusionOk="0">
                  <a:moveTo>
                    <a:pt x="1" y="1"/>
                  </a:moveTo>
                  <a:lnTo>
                    <a:pt x="1" y="3624"/>
                  </a:lnTo>
                  <a:lnTo>
                    <a:pt x="1450" y="3624"/>
                  </a:lnTo>
                  <a:cubicBezTo>
                    <a:pt x="1419" y="1765"/>
                    <a:pt x="726" y="379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6" name="Google Shape;7006;p72"/>
            <p:cNvSpPr/>
            <p:nvPr/>
          </p:nvSpPr>
          <p:spPr>
            <a:xfrm>
              <a:off x="-54773475" y="3983400"/>
              <a:ext cx="113425" cy="111075"/>
            </a:xfrm>
            <a:custGeom>
              <a:avLst/>
              <a:gdLst/>
              <a:ahLst/>
              <a:cxnLst/>
              <a:rect l="l" t="t" r="r" b="b"/>
              <a:pathLst>
                <a:path w="4537" h="4443" extrusionOk="0">
                  <a:moveTo>
                    <a:pt x="4537" y="0"/>
                  </a:moveTo>
                  <a:lnTo>
                    <a:pt x="4537" y="0"/>
                  </a:lnTo>
                  <a:cubicBezTo>
                    <a:pt x="2237" y="126"/>
                    <a:pt x="378" y="1827"/>
                    <a:pt x="32" y="4033"/>
                  </a:cubicBezTo>
                  <a:cubicBezTo>
                    <a:pt x="0" y="4253"/>
                    <a:pt x="189" y="4442"/>
                    <a:pt x="378" y="4442"/>
                  </a:cubicBezTo>
                  <a:lnTo>
                    <a:pt x="2205" y="4442"/>
                  </a:lnTo>
                  <a:cubicBezTo>
                    <a:pt x="2268" y="2079"/>
                    <a:pt x="3277" y="252"/>
                    <a:pt x="453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7" name="Google Shape;7007;p72"/>
            <p:cNvSpPr/>
            <p:nvPr/>
          </p:nvSpPr>
          <p:spPr>
            <a:xfrm>
              <a:off x="-54699450" y="4003075"/>
              <a:ext cx="36250" cy="90600"/>
            </a:xfrm>
            <a:custGeom>
              <a:avLst/>
              <a:gdLst/>
              <a:ahLst/>
              <a:cxnLst/>
              <a:rect l="l" t="t" r="r" b="b"/>
              <a:pathLst>
                <a:path w="1450" h="3624" extrusionOk="0">
                  <a:moveTo>
                    <a:pt x="1450" y="1"/>
                  </a:moveTo>
                  <a:cubicBezTo>
                    <a:pt x="725" y="379"/>
                    <a:pt x="64" y="1765"/>
                    <a:pt x="1" y="3624"/>
                  </a:cubicBezTo>
                  <a:lnTo>
                    <a:pt x="1450" y="3624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8" name="Google Shape;7008;p72"/>
            <p:cNvSpPr/>
            <p:nvPr/>
          </p:nvSpPr>
          <p:spPr>
            <a:xfrm>
              <a:off x="-54756150" y="4112550"/>
              <a:ext cx="204800" cy="188275"/>
            </a:xfrm>
            <a:custGeom>
              <a:avLst/>
              <a:gdLst/>
              <a:ahLst/>
              <a:cxnLst/>
              <a:rect l="l" t="t" r="r" b="b"/>
              <a:pathLst>
                <a:path w="8192" h="7531" extrusionOk="0">
                  <a:moveTo>
                    <a:pt x="2615" y="1545"/>
                  </a:moveTo>
                  <a:cubicBezTo>
                    <a:pt x="2804" y="1545"/>
                    <a:pt x="2962" y="1671"/>
                    <a:pt x="2962" y="1891"/>
                  </a:cubicBezTo>
                  <a:cubicBezTo>
                    <a:pt x="2962" y="2080"/>
                    <a:pt x="2804" y="2238"/>
                    <a:pt x="2615" y="2238"/>
                  </a:cubicBezTo>
                  <a:cubicBezTo>
                    <a:pt x="2426" y="2238"/>
                    <a:pt x="2269" y="2080"/>
                    <a:pt x="2269" y="1891"/>
                  </a:cubicBezTo>
                  <a:cubicBezTo>
                    <a:pt x="2269" y="1702"/>
                    <a:pt x="2426" y="1545"/>
                    <a:pt x="2615" y="1545"/>
                  </a:cubicBezTo>
                  <a:close/>
                  <a:moveTo>
                    <a:pt x="5608" y="1545"/>
                  </a:moveTo>
                  <a:cubicBezTo>
                    <a:pt x="5797" y="1545"/>
                    <a:pt x="5955" y="1671"/>
                    <a:pt x="5955" y="1891"/>
                  </a:cubicBezTo>
                  <a:cubicBezTo>
                    <a:pt x="5955" y="2080"/>
                    <a:pt x="5797" y="2238"/>
                    <a:pt x="5608" y="2238"/>
                  </a:cubicBezTo>
                  <a:cubicBezTo>
                    <a:pt x="5419" y="2238"/>
                    <a:pt x="5262" y="2080"/>
                    <a:pt x="5262" y="1891"/>
                  </a:cubicBezTo>
                  <a:cubicBezTo>
                    <a:pt x="5199" y="1702"/>
                    <a:pt x="5419" y="1545"/>
                    <a:pt x="5608" y="1545"/>
                  </a:cubicBezTo>
                  <a:close/>
                  <a:moveTo>
                    <a:pt x="5163" y="4104"/>
                  </a:moveTo>
                  <a:cubicBezTo>
                    <a:pt x="5262" y="4104"/>
                    <a:pt x="5356" y="4144"/>
                    <a:pt x="5419" y="4223"/>
                  </a:cubicBezTo>
                  <a:cubicBezTo>
                    <a:pt x="5577" y="4380"/>
                    <a:pt x="5577" y="4601"/>
                    <a:pt x="5419" y="4727"/>
                  </a:cubicBezTo>
                  <a:cubicBezTo>
                    <a:pt x="5073" y="5073"/>
                    <a:pt x="4568" y="5262"/>
                    <a:pt x="4064" y="5262"/>
                  </a:cubicBezTo>
                  <a:cubicBezTo>
                    <a:pt x="3560" y="5262"/>
                    <a:pt x="3088" y="5073"/>
                    <a:pt x="2773" y="4727"/>
                  </a:cubicBezTo>
                  <a:cubicBezTo>
                    <a:pt x="2615" y="4569"/>
                    <a:pt x="2615" y="4317"/>
                    <a:pt x="2773" y="4223"/>
                  </a:cubicBezTo>
                  <a:cubicBezTo>
                    <a:pt x="2851" y="4144"/>
                    <a:pt x="2946" y="4104"/>
                    <a:pt x="3040" y="4104"/>
                  </a:cubicBezTo>
                  <a:cubicBezTo>
                    <a:pt x="3135" y="4104"/>
                    <a:pt x="3229" y="4144"/>
                    <a:pt x="3308" y="4223"/>
                  </a:cubicBezTo>
                  <a:cubicBezTo>
                    <a:pt x="3529" y="4427"/>
                    <a:pt x="3820" y="4530"/>
                    <a:pt x="4108" y="4530"/>
                  </a:cubicBezTo>
                  <a:cubicBezTo>
                    <a:pt x="4395" y="4530"/>
                    <a:pt x="4679" y="4427"/>
                    <a:pt x="4883" y="4223"/>
                  </a:cubicBezTo>
                  <a:cubicBezTo>
                    <a:pt x="4962" y="4144"/>
                    <a:pt x="5065" y="4104"/>
                    <a:pt x="5163" y="4104"/>
                  </a:cubicBezTo>
                  <a:close/>
                  <a:moveTo>
                    <a:pt x="0" y="1"/>
                  </a:moveTo>
                  <a:lnTo>
                    <a:pt x="0" y="3435"/>
                  </a:lnTo>
                  <a:cubicBezTo>
                    <a:pt x="0" y="5672"/>
                    <a:pt x="1859" y="7531"/>
                    <a:pt x="4096" y="7531"/>
                  </a:cubicBezTo>
                  <a:cubicBezTo>
                    <a:pt x="6364" y="7531"/>
                    <a:pt x="8191" y="5672"/>
                    <a:pt x="8191" y="3435"/>
                  </a:cubicBezTo>
                  <a:lnTo>
                    <a:pt x="819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9" name="Google Shape;7009;p72"/>
            <p:cNvSpPr/>
            <p:nvPr/>
          </p:nvSpPr>
          <p:spPr>
            <a:xfrm>
              <a:off x="-54532475" y="413697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1" y="1"/>
                  </a:moveTo>
                  <a:lnTo>
                    <a:pt x="1" y="2552"/>
                  </a:lnTo>
                  <a:cubicBezTo>
                    <a:pt x="442" y="2300"/>
                    <a:pt x="757" y="1828"/>
                    <a:pt x="757" y="1261"/>
                  </a:cubicBezTo>
                  <a:cubicBezTo>
                    <a:pt x="757" y="757"/>
                    <a:pt x="442" y="284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0" name="Google Shape;7010;p72"/>
            <p:cNvSpPr/>
            <p:nvPr/>
          </p:nvSpPr>
          <p:spPr>
            <a:xfrm>
              <a:off x="-54793175" y="4136975"/>
              <a:ext cx="18925" cy="65400"/>
            </a:xfrm>
            <a:custGeom>
              <a:avLst/>
              <a:gdLst/>
              <a:ahLst/>
              <a:cxnLst/>
              <a:rect l="l" t="t" r="r" b="b"/>
              <a:pathLst>
                <a:path w="757" h="2616" extrusionOk="0">
                  <a:moveTo>
                    <a:pt x="757" y="1"/>
                  </a:moveTo>
                  <a:cubicBezTo>
                    <a:pt x="316" y="284"/>
                    <a:pt x="0" y="757"/>
                    <a:pt x="0" y="1292"/>
                  </a:cubicBezTo>
                  <a:cubicBezTo>
                    <a:pt x="0" y="1859"/>
                    <a:pt x="316" y="2332"/>
                    <a:pt x="757" y="2615"/>
                  </a:cubicBezTo>
                  <a:lnTo>
                    <a:pt x="75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11" name="Google Shape;7011;p72"/>
          <p:cNvGrpSpPr/>
          <p:nvPr/>
        </p:nvGrpSpPr>
        <p:grpSpPr>
          <a:xfrm>
            <a:off x="7092647" y="2887174"/>
            <a:ext cx="314662" cy="358099"/>
            <a:chOff x="-52832000" y="3192625"/>
            <a:chExt cx="279625" cy="318225"/>
          </a:xfrm>
        </p:grpSpPr>
        <p:sp>
          <p:nvSpPr>
            <p:cNvPr id="7012" name="Google Shape;7012;p72"/>
            <p:cNvSpPr/>
            <p:nvPr/>
          </p:nvSpPr>
          <p:spPr>
            <a:xfrm>
              <a:off x="-52574450" y="3306025"/>
              <a:ext cx="22075" cy="110300"/>
            </a:xfrm>
            <a:custGeom>
              <a:avLst/>
              <a:gdLst/>
              <a:ahLst/>
              <a:cxnLst/>
              <a:rect l="l" t="t" r="r" b="b"/>
              <a:pathLst>
                <a:path w="883" h="4412" extrusionOk="0">
                  <a:moveTo>
                    <a:pt x="1" y="1"/>
                  </a:moveTo>
                  <a:lnTo>
                    <a:pt x="1" y="1"/>
                  </a:lnTo>
                  <a:cubicBezTo>
                    <a:pt x="95" y="348"/>
                    <a:pt x="127" y="726"/>
                    <a:pt x="127" y="1104"/>
                  </a:cubicBezTo>
                  <a:lnTo>
                    <a:pt x="127" y="3939"/>
                  </a:lnTo>
                  <a:cubicBezTo>
                    <a:pt x="127" y="4097"/>
                    <a:pt x="127" y="4254"/>
                    <a:pt x="95" y="4412"/>
                  </a:cubicBezTo>
                  <a:cubicBezTo>
                    <a:pt x="537" y="4254"/>
                    <a:pt x="883" y="3876"/>
                    <a:pt x="883" y="3341"/>
                  </a:cubicBezTo>
                  <a:lnTo>
                    <a:pt x="883" y="1104"/>
                  </a:lnTo>
                  <a:cubicBezTo>
                    <a:pt x="883" y="600"/>
                    <a:pt x="537" y="127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3" name="Google Shape;7013;p72"/>
            <p:cNvSpPr/>
            <p:nvPr/>
          </p:nvSpPr>
          <p:spPr>
            <a:xfrm>
              <a:off x="-52826475" y="3192625"/>
              <a:ext cx="267800" cy="100050"/>
            </a:xfrm>
            <a:custGeom>
              <a:avLst/>
              <a:gdLst/>
              <a:ahLst/>
              <a:cxnLst/>
              <a:rect l="l" t="t" r="r" b="b"/>
              <a:pathLst>
                <a:path w="10712" h="4002" extrusionOk="0">
                  <a:moveTo>
                    <a:pt x="5356" y="0"/>
                  </a:moveTo>
                  <a:cubicBezTo>
                    <a:pt x="2836" y="0"/>
                    <a:pt x="725" y="1670"/>
                    <a:pt x="0" y="4001"/>
                  </a:cubicBezTo>
                  <a:cubicBezTo>
                    <a:pt x="284" y="3844"/>
                    <a:pt x="567" y="3749"/>
                    <a:pt x="882" y="3749"/>
                  </a:cubicBezTo>
                  <a:cubicBezTo>
                    <a:pt x="1639" y="2017"/>
                    <a:pt x="3371" y="756"/>
                    <a:pt x="5356" y="756"/>
                  </a:cubicBezTo>
                  <a:cubicBezTo>
                    <a:pt x="7373" y="756"/>
                    <a:pt x="9105" y="1985"/>
                    <a:pt x="9861" y="3749"/>
                  </a:cubicBezTo>
                  <a:cubicBezTo>
                    <a:pt x="10176" y="3749"/>
                    <a:pt x="10492" y="3844"/>
                    <a:pt x="10712" y="4001"/>
                  </a:cubicBezTo>
                  <a:cubicBezTo>
                    <a:pt x="10019" y="1702"/>
                    <a:pt x="7877" y="0"/>
                    <a:pt x="535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4" name="Google Shape;7014;p72"/>
            <p:cNvSpPr/>
            <p:nvPr/>
          </p:nvSpPr>
          <p:spPr>
            <a:xfrm>
              <a:off x="-52794975" y="3361175"/>
              <a:ext cx="204800" cy="149675"/>
            </a:xfrm>
            <a:custGeom>
              <a:avLst/>
              <a:gdLst/>
              <a:ahLst/>
              <a:cxnLst/>
              <a:rect l="l" t="t" r="r" b="b"/>
              <a:pathLst>
                <a:path w="8192" h="5987" extrusionOk="0">
                  <a:moveTo>
                    <a:pt x="5132" y="2560"/>
                  </a:moveTo>
                  <a:cubicBezTo>
                    <a:pt x="5230" y="2560"/>
                    <a:pt x="5325" y="2599"/>
                    <a:pt x="5388" y="2678"/>
                  </a:cubicBezTo>
                  <a:cubicBezTo>
                    <a:pt x="5577" y="2836"/>
                    <a:pt x="5577" y="3088"/>
                    <a:pt x="5419" y="3182"/>
                  </a:cubicBezTo>
                  <a:cubicBezTo>
                    <a:pt x="5073" y="3560"/>
                    <a:pt x="4569" y="3749"/>
                    <a:pt x="4096" y="3749"/>
                  </a:cubicBezTo>
                  <a:cubicBezTo>
                    <a:pt x="3592" y="3749"/>
                    <a:pt x="3120" y="3560"/>
                    <a:pt x="2773" y="3182"/>
                  </a:cubicBezTo>
                  <a:cubicBezTo>
                    <a:pt x="2615" y="3025"/>
                    <a:pt x="2615" y="2804"/>
                    <a:pt x="2773" y="2678"/>
                  </a:cubicBezTo>
                  <a:cubicBezTo>
                    <a:pt x="2852" y="2599"/>
                    <a:pt x="2946" y="2560"/>
                    <a:pt x="3037" y="2560"/>
                  </a:cubicBezTo>
                  <a:cubicBezTo>
                    <a:pt x="3127" y="2560"/>
                    <a:pt x="3214" y="2599"/>
                    <a:pt x="3277" y="2678"/>
                  </a:cubicBezTo>
                  <a:cubicBezTo>
                    <a:pt x="3498" y="2899"/>
                    <a:pt x="3781" y="3009"/>
                    <a:pt x="4065" y="3009"/>
                  </a:cubicBezTo>
                  <a:cubicBezTo>
                    <a:pt x="4348" y="3009"/>
                    <a:pt x="4632" y="2899"/>
                    <a:pt x="4852" y="2678"/>
                  </a:cubicBezTo>
                  <a:cubicBezTo>
                    <a:pt x="4931" y="2599"/>
                    <a:pt x="5033" y="2560"/>
                    <a:pt x="5132" y="2560"/>
                  </a:cubicBezTo>
                  <a:close/>
                  <a:moveTo>
                    <a:pt x="1" y="0"/>
                  </a:moveTo>
                  <a:lnTo>
                    <a:pt x="1" y="1859"/>
                  </a:lnTo>
                  <a:cubicBezTo>
                    <a:pt x="1" y="2993"/>
                    <a:pt x="473" y="4127"/>
                    <a:pt x="1355" y="4915"/>
                  </a:cubicBezTo>
                  <a:cubicBezTo>
                    <a:pt x="2111" y="5640"/>
                    <a:pt x="3088" y="5986"/>
                    <a:pt x="4096" y="5986"/>
                  </a:cubicBezTo>
                  <a:lnTo>
                    <a:pt x="4506" y="5986"/>
                  </a:lnTo>
                  <a:cubicBezTo>
                    <a:pt x="6585" y="5797"/>
                    <a:pt x="8192" y="3907"/>
                    <a:pt x="8192" y="1733"/>
                  </a:cubicBezTo>
                  <a:lnTo>
                    <a:pt x="8192" y="32"/>
                  </a:lnTo>
                  <a:cubicBezTo>
                    <a:pt x="8192" y="1261"/>
                    <a:pt x="7215" y="2237"/>
                    <a:pt x="5955" y="2237"/>
                  </a:cubicBezTo>
                  <a:cubicBezTo>
                    <a:pt x="5167" y="2237"/>
                    <a:pt x="4506" y="1859"/>
                    <a:pt x="4096" y="1229"/>
                  </a:cubicBezTo>
                  <a:cubicBezTo>
                    <a:pt x="3718" y="1796"/>
                    <a:pt x="2994" y="2237"/>
                    <a:pt x="2269" y="2237"/>
                  </a:cubicBezTo>
                  <a:cubicBezTo>
                    <a:pt x="1040" y="2237"/>
                    <a:pt x="1" y="1261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5" name="Google Shape;7015;p72"/>
            <p:cNvSpPr/>
            <p:nvPr/>
          </p:nvSpPr>
          <p:spPr>
            <a:xfrm>
              <a:off x="-52791025" y="3231225"/>
              <a:ext cx="137850" cy="74825"/>
            </a:xfrm>
            <a:custGeom>
              <a:avLst/>
              <a:gdLst/>
              <a:ahLst/>
              <a:cxnLst/>
              <a:rect l="l" t="t" r="r" b="b"/>
              <a:pathLst>
                <a:path w="5514" h="2993" extrusionOk="0">
                  <a:moveTo>
                    <a:pt x="3938" y="0"/>
                  </a:moveTo>
                  <a:cubicBezTo>
                    <a:pt x="2048" y="0"/>
                    <a:pt x="473" y="1260"/>
                    <a:pt x="0" y="2993"/>
                  </a:cubicBezTo>
                  <a:lnTo>
                    <a:pt x="1701" y="2993"/>
                  </a:lnTo>
                  <a:cubicBezTo>
                    <a:pt x="3434" y="2993"/>
                    <a:pt x="4946" y="1890"/>
                    <a:pt x="5513" y="315"/>
                  </a:cubicBezTo>
                  <a:cubicBezTo>
                    <a:pt x="5041" y="126"/>
                    <a:pt x="4505" y="0"/>
                    <a:pt x="393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6" name="Google Shape;7016;p72"/>
            <p:cNvSpPr/>
            <p:nvPr/>
          </p:nvSpPr>
          <p:spPr>
            <a:xfrm>
              <a:off x="-52683125" y="3361950"/>
              <a:ext cx="74825" cy="37850"/>
            </a:xfrm>
            <a:custGeom>
              <a:avLst/>
              <a:gdLst/>
              <a:ahLst/>
              <a:cxnLst/>
              <a:rect l="l" t="t" r="r" b="b"/>
              <a:pathLst>
                <a:path w="2993" h="1514" extrusionOk="0">
                  <a:moveTo>
                    <a:pt x="0" y="1"/>
                  </a:moveTo>
                  <a:cubicBezTo>
                    <a:pt x="0" y="851"/>
                    <a:pt x="662" y="1513"/>
                    <a:pt x="1481" y="1513"/>
                  </a:cubicBezTo>
                  <a:cubicBezTo>
                    <a:pt x="2300" y="1513"/>
                    <a:pt x="2993" y="820"/>
                    <a:pt x="299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7" name="Google Shape;7017;p72"/>
            <p:cNvSpPr/>
            <p:nvPr/>
          </p:nvSpPr>
          <p:spPr>
            <a:xfrm>
              <a:off x="-52794975" y="3247750"/>
              <a:ext cx="204800" cy="104000"/>
            </a:xfrm>
            <a:custGeom>
              <a:avLst/>
              <a:gdLst/>
              <a:ahLst/>
              <a:cxnLst/>
              <a:rect l="l" t="t" r="r" b="b"/>
              <a:pathLst>
                <a:path w="8192" h="4160" extrusionOk="0">
                  <a:moveTo>
                    <a:pt x="6365" y="1"/>
                  </a:moveTo>
                  <a:cubicBezTo>
                    <a:pt x="5640" y="1828"/>
                    <a:pt x="3876" y="3025"/>
                    <a:pt x="1859" y="3025"/>
                  </a:cubicBezTo>
                  <a:lnTo>
                    <a:pt x="1" y="3025"/>
                  </a:lnTo>
                  <a:lnTo>
                    <a:pt x="1" y="3403"/>
                  </a:lnTo>
                  <a:lnTo>
                    <a:pt x="1" y="4159"/>
                  </a:lnTo>
                  <a:cubicBezTo>
                    <a:pt x="1" y="3939"/>
                    <a:pt x="158" y="3781"/>
                    <a:pt x="379" y="3781"/>
                  </a:cubicBezTo>
                  <a:lnTo>
                    <a:pt x="7814" y="3781"/>
                  </a:lnTo>
                  <a:cubicBezTo>
                    <a:pt x="8003" y="3781"/>
                    <a:pt x="8160" y="3939"/>
                    <a:pt x="8160" y="4159"/>
                  </a:cubicBezTo>
                  <a:lnTo>
                    <a:pt x="8160" y="3403"/>
                  </a:lnTo>
                  <a:cubicBezTo>
                    <a:pt x="8192" y="2017"/>
                    <a:pt x="7467" y="757"/>
                    <a:pt x="63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8" name="Google Shape;7018;p72"/>
            <p:cNvSpPr/>
            <p:nvPr/>
          </p:nvSpPr>
          <p:spPr>
            <a:xfrm>
              <a:off x="-52776850" y="3361950"/>
              <a:ext cx="74825" cy="37850"/>
            </a:xfrm>
            <a:custGeom>
              <a:avLst/>
              <a:gdLst/>
              <a:ahLst/>
              <a:cxnLst/>
              <a:rect l="l" t="t" r="r" b="b"/>
              <a:pathLst>
                <a:path w="2993" h="1514" extrusionOk="0">
                  <a:moveTo>
                    <a:pt x="0" y="1"/>
                  </a:moveTo>
                  <a:cubicBezTo>
                    <a:pt x="0" y="851"/>
                    <a:pt x="662" y="1513"/>
                    <a:pt x="1481" y="1513"/>
                  </a:cubicBezTo>
                  <a:cubicBezTo>
                    <a:pt x="2332" y="1513"/>
                    <a:pt x="2993" y="820"/>
                    <a:pt x="299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9" name="Google Shape;7019;p72"/>
            <p:cNvSpPr/>
            <p:nvPr/>
          </p:nvSpPr>
          <p:spPr>
            <a:xfrm>
              <a:off x="-52832000" y="3306025"/>
              <a:ext cx="21300" cy="110300"/>
            </a:xfrm>
            <a:custGeom>
              <a:avLst/>
              <a:gdLst/>
              <a:ahLst/>
              <a:cxnLst/>
              <a:rect l="l" t="t" r="r" b="b"/>
              <a:pathLst>
                <a:path w="852" h="4412" extrusionOk="0">
                  <a:moveTo>
                    <a:pt x="851" y="1"/>
                  </a:moveTo>
                  <a:cubicBezTo>
                    <a:pt x="347" y="127"/>
                    <a:pt x="1" y="568"/>
                    <a:pt x="1" y="1104"/>
                  </a:cubicBezTo>
                  <a:lnTo>
                    <a:pt x="1" y="3341"/>
                  </a:lnTo>
                  <a:cubicBezTo>
                    <a:pt x="1" y="3813"/>
                    <a:pt x="316" y="4254"/>
                    <a:pt x="757" y="4412"/>
                  </a:cubicBezTo>
                  <a:lnTo>
                    <a:pt x="757" y="4097"/>
                  </a:lnTo>
                  <a:lnTo>
                    <a:pt x="757" y="3341"/>
                  </a:lnTo>
                  <a:lnTo>
                    <a:pt x="757" y="1104"/>
                  </a:lnTo>
                  <a:cubicBezTo>
                    <a:pt x="757" y="726"/>
                    <a:pt x="788" y="348"/>
                    <a:pt x="85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20" name="Google Shape;7020;p72"/>
          <p:cNvGrpSpPr/>
          <p:nvPr/>
        </p:nvGrpSpPr>
        <p:grpSpPr>
          <a:xfrm>
            <a:off x="7070492" y="3359048"/>
            <a:ext cx="358971" cy="357198"/>
            <a:chOff x="-52851675" y="3585650"/>
            <a:chExt cx="319000" cy="317425"/>
          </a:xfrm>
        </p:grpSpPr>
        <p:sp>
          <p:nvSpPr>
            <p:cNvPr id="7021" name="Google Shape;7021;p72"/>
            <p:cNvSpPr/>
            <p:nvPr/>
          </p:nvSpPr>
          <p:spPr>
            <a:xfrm>
              <a:off x="-52851675" y="3641575"/>
              <a:ext cx="319000" cy="106350"/>
            </a:xfrm>
            <a:custGeom>
              <a:avLst/>
              <a:gdLst/>
              <a:ahLst/>
              <a:cxnLst/>
              <a:rect l="l" t="t" r="r" b="b"/>
              <a:pathLst>
                <a:path w="12760" h="4254" extrusionOk="0">
                  <a:moveTo>
                    <a:pt x="6364" y="0"/>
                  </a:moveTo>
                  <a:cubicBezTo>
                    <a:pt x="2836" y="0"/>
                    <a:pt x="0" y="1449"/>
                    <a:pt x="0" y="3371"/>
                  </a:cubicBezTo>
                  <a:cubicBezTo>
                    <a:pt x="0" y="3686"/>
                    <a:pt x="63" y="4001"/>
                    <a:pt x="252" y="4253"/>
                  </a:cubicBezTo>
                  <a:cubicBezTo>
                    <a:pt x="473" y="3749"/>
                    <a:pt x="945" y="3308"/>
                    <a:pt x="1481" y="3119"/>
                  </a:cubicBezTo>
                  <a:lnTo>
                    <a:pt x="1481" y="2898"/>
                  </a:lnTo>
                  <a:cubicBezTo>
                    <a:pt x="1481" y="2741"/>
                    <a:pt x="1575" y="2615"/>
                    <a:pt x="1733" y="2520"/>
                  </a:cubicBezTo>
                  <a:cubicBezTo>
                    <a:pt x="3403" y="1796"/>
                    <a:pt x="4915" y="1512"/>
                    <a:pt x="6396" y="1512"/>
                  </a:cubicBezTo>
                  <a:cubicBezTo>
                    <a:pt x="7845" y="1512"/>
                    <a:pt x="9389" y="1827"/>
                    <a:pt x="11027" y="2520"/>
                  </a:cubicBezTo>
                  <a:cubicBezTo>
                    <a:pt x="11153" y="2615"/>
                    <a:pt x="11279" y="2741"/>
                    <a:pt x="11279" y="2898"/>
                  </a:cubicBezTo>
                  <a:lnTo>
                    <a:pt x="11279" y="3119"/>
                  </a:lnTo>
                  <a:cubicBezTo>
                    <a:pt x="11815" y="3308"/>
                    <a:pt x="12287" y="3718"/>
                    <a:pt x="12539" y="4253"/>
                  </a:cubicBezTo>
                  <a:cubicBezTo>
                    <a:pt x="12697" y="4001"/>
                    <a:pt x="12760" y="3686"/>
                    <a:pt x="12760" y="3371"/>
                  </a:cubicBezTo>
                  <a:cubicBezTo>
                    <a:pt x="12760" y="1449"/>
                    <a:pt x="9924" y="0"/>
                    <a:pt x="636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2" name="Google Shape;7022;p72"/>
            <p:cNvSpPr/>
            <p:nvPr/>
          </p:nvSpPr>
          <p:spPr>
            <a:xfrm>
              <a:off x="-52787100" y="3585650"/>
              <a:ext cx="189050" cy="52000"/>
            </a:xfrm>
            <a:custGeom>
              <a:avLst/>
              <a:gdLst/>
              <a:ahLst/>
              <a:cxnLst/>
              <a:rect l="l" t="t" r="r" b="b"/>
              <a:pathLst>
                <a:path w="7562" h="2080" extrusionOk="0">
                  <a:moveTo>
                    <a:pt x="3781" y="0"/>
                  </a:moveTo>
                  <a:cubicBezTo>
                    <a:pt x="2048" y="0"/>
                    <a:pt x="599" y="882"/>
                    <a:pt x="1" y="2080"/>
                  </a:cubicBezTo>
                  <a:cubicBezTo>
                    <a:pt x="1103" y="1701"/>
                    <a:pt x="2363" y="1512"/>
                    <a:pt x="3781" y="1512"/>
                  </a:cubicBezTo>
                  <a:cubicBezTo>
                    <a:pt x="3928" y="1506"/>
                    <a:pt x="4073" y="1503"/>
                    <a:pt x="4217" y="1503"/>
                  </a:cubicBezTo>
                  <a:cubicBezTo>
                    <a:pt x="5469" y="1503"/>
                    <a:pt x="6629" y="1740"/>
                    <a:pt x="7562" y="2080"/>
                  </a:cubicBezTo>
                  <a:cubicBezTo>
                    <a:pt x="6995" y="882"/>
                    <a:pt x="5514" y="0"/>
                    <a:pt x="378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3" name="Google Shape;7023;p72"/>
            <p:cNvSpPr/>
            <p:nvPr/>
          </p:nvSpPr>
          <p:spPr>
            <a:xfrm>
              <a:off x="-52794975" y="3696700"/>
              <a:ext cx="127625" cy="74850"/>
            </a:xfrm>
            <a:custGeom>
              <a:avLst/>
              <a:gdLst/>
              <a:ahLst/>
              <a:cxnLst/>
              <a:rect l="l" t="t" r="r" b="b"/>
              <a:pathLst>
                <a:path w="5105" h="2994" extrusionOk="0">
                  <a:moveTo>
                    <a:pt x="4096" y="0"/>
                  </a:moveTo>
                  <a:cubicBezTo>
                    <a:pt x="2804" y="0"/>
                    <a:pt x="1324" y="284"/>
                    <a:pt x="1" y="883"/>
                  </a:cubicBezTo>
                  <a:lnTo>
                    <a:pt x="1" y="2993"/>
                  </a:lnTo>
                  <a:lnTo>
                    <a:pt x="1072" y="2993"/>
                  </a:lnTo>
                  <a:cubicBezTo>
                    <a:pt x="2741" y="2993"/>
                    <a:pt x="4317" y="2143"/>
                    <a:pt x="5104" y="95"/>
                  </a:cubicBezTo>
                  <a:cubicBezTo>
                    <a:pt x="4789" y="32"/>
                    <a:pt x="4411" y="0"/>
                    <a:pt x="40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4" name="Google Shape;7024;p72"/>
            <p:cNvSpPr/>
            <p:nvPr/>
          </p:nvSpPr>
          <p:spPr>
            <a:xfrm>
              <a:off x="-52795750" y="3700625"/>
              <a:ext cx="204800" cy="202450"/>
            </a:xfrm>
            <a:custGeom>
              <a:avLst/>
              <a:gdLst/>
              <a:ahLst/>
              <a:cxnLst/>
              <a:rect l="l" t="t" r="r" b="b"/>
              <a:pathLst>
                <a:path w="8192" h="8098" extrusionOk="0">
                  <a:moveTo>
                    <a:pt x="5639" y="2143"/>
                  </a:moveTo>
                  <a:cubicBezTo>
                    <a:pt x="5828" y="2143"/>
                    <a:pt x="5986" y="2301"/>
                    <a:pt x="5986" y="2490"/>
                  </a:cubicBezTo>
                  <a:cubicBezTo>
                    <a:pt x="5986" y="2679"/>
                    <a:pt x="5828" y="2836"/>
                    <a:pt x="5639" y="2836"/>
                  </a:cubicBezTo>
                  <a:cubicBezTo>
                    <a:pt x="5450" y="2836"/>
                    <a:pt x="5293" y="2679"/>
                    <a:pt x="5293" y="2490"/>
                  </a:cubicBezTo>
                  <a:cubicBezTo>
                    <a:pt x="5293" y="2301"/>
                    <a:pt x="5450" y="2143"/>
                    <a:pt x="5639" y="2143"/>
                  </a:cubicBezTo>
                  <a:close/>
                  <a:moveTo>
                    <a:pt x="5163" y="4671"/>
                  </a:moveTo>
                  <a:cubicBezTo>
                    <a:pt x="5261" y="4671"/>
                    <a:pt x="5356" y="4711"/>
                    <a:pt x="5419" y="4790"/>
                  </a:cubicBezTo>
                  <a:cubicBezTo>
                    <a:pt x="5608" y="4947"/>
                    <a:pt x="5608" y="5168"/>
                    <a:pt x="5450" y="5294"/>
                  </a:cubicBezTo>
                  <a:cubicBezTo>
                    <a:pt x="5104" y="5640"/>
                    <a:pt x="4600" y="5829"/>
                    <a:pt x="4127" y="5829"/>
                  </a:cubicBezTo>
                  <a:cubicBezTo>
                    <a:pt x="3623" y="5829"/>
                    <a:pt x="3151" y="5640"/>
                    <a:pt x="2804" y="5294"/>
                  </a:cubicBezTo>
                  <a:cubicBezTo>
                    <a:pt x="2646" y="5136"/>
                    <a:pt x="2646" y="4884"/>
                    <a:pt x="2804" y="4790"/>
                  </a:cubicBezTo>
                  <a:cubicBezTo>
                    <a:pt x="2883" y="4711"/>
                    <a:pt x="2977" y="4671"/>
                    <a:pt x="3068" y="4671"/>
                  </a:cubicBezTo>
                  <a:cubicBezTo>
                    <a:pt x="3158" y="4671"/>
                    <a:pt x="3245" y="4711"/>
                    <a:pt x="3308" y="4790"/>
                  </a:cubicBezTo>
                  <a:cubicBezTo>
                    <a:pt x="3529" y="4994"/>
                    <a:pt x="3812" y="5097"/>
                    <a:pt x="4096" y="5097"/>
                  </a:cubicBezTo>
                  <a:cubicBezTo>
                    <a:pt x="4379" y="5097"/>
                    <a:pt x="4663" y="4994"/>
                    <a:pt x="4883" y="4790"/>
                  </a:cubicBezTo>
                  <a:cubicBezTo>
                    <a:pt x="4962" y="4711"/>
                    <a:pt x="5064" y="4671"/>
                    <a:pt x="5163" y="4671"/>
                  </a:cubicBezTo>
                  <a:close/>
                  <a:moveTo>
                    <a:pt x="5860" y="1"/>
                  </a:moveTo>
                  <a:cubicBezTo>
                    <a:pt x="4883" y="2521"/>
                    <a:pt x="3119" y="3592"/>
                    <a:pt x="1071" y="3592"/>
                  </a:cubicBezTo>
                  <a:lnTo>
                    <a:pt x="0" y="3592"/>
                  </a:lnTo>
                  <a:lnTo>
                    <a:pt x="0" y="3939"/>
                  </a:lnTo>
                  <a:cubicBezTo>
                    <a:pt x="0" y="6176"/>
                    <a:pt x="1859" y="8098"/>
                    <a:pt x="4096" y="8098"/>
                  </a:cubicBezTo>
                  <a:cubicBezTo>
                    <a:pt x="6333" y="8098"/>
                    <a:pt x="8191" y="6239"/>
                    <a:pt x="8191" y="3939"/>
                  </a:cubicBezTo>
                  <a:lnTo>
                    <a:pt x="8191" y="2931"/>
                  </a:lnTo>
                  <a:lnTo>
                    <a:pt x="8191" y="2868"/>
                  </a:lnTo>
                  <a:lnTo>
                    <a:pt x="8191" y="726"/>
                  </a:lnTo>
                  <a:cubicBezTo>
                    <a:pt x="7435" y="347"/>
                    <a:pt x="6648" y="158"/>
                    <a:pt x="586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5" name="Google Shape;7025;p72"/>
            <p:cNvSpPr/>
            <p:nvPr/>
          </p:nvSpPr>
          <p:spPr>
            <a:xfrm>
              <a:off x="-52832775" y="3740025"/>
              <a:ext cx="18125" cy="64600"/>
            </a:xfrm>
            <a:custGeom>
              <a:avLst/>
              <a:gdLst/>
              <a:ahLst/>
              <a:cxnLst/>
              <a:rect l="l" t="t" r="r" b="b"/>
              <a:pathLst>
                <a:path w="725" h="2584" extrusionOk="0">
                  <a:moveTo>
                    <a:pt x="725" y="0"/>
                  </a:moveTo>
                  <a:cubicBezTo>
                    <a:pt x="315" y="252"/>
                    <a:pt x="0" y="725"/>
                    <a:pt x="0" y="1260"/>
                  </a:cubicBezTo>
                  <a:cubicBezTo>
                    <a:pt x="0" y="1827"/>
                    <a:pt x="315" y="2300"/>
                    <a:pt x="725" y="2584"/>
                  </a:cubicBezTo>
                  <a:lnTo>
                    <a:pt x="7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6" name="Google Shape;7026;p72"/>
            <p:cNvSpPr/>
            <p:nvPr/>
          </p:nvSpPr>
          <p:spPr>
            <a:xfrm>
              <a:off x="-52570500" y="3740025"/>
              <a:ext cx="18925" cy="64600"/>
            </a:xfrm>
            <a:custGeom>
              <a:avLst/>
              <a:gdLst/>
              <a:ahLst/>
              <a:cxnLst/>
              <a:rect l="l" t="t" r="r" b="b"/>
              <a:pathLst>
                <a:path w="757" h="2584" extrusionOk="0">
                  <a:moveTo>
                    <a:pt x="0" y="0"/>
                  </a:moveTo>
                  <a:lnTo>
                    <a:pt x="0" y="2584"/>
                  </a:lnTo>
                  <a:cubicBezTo>
                    <a:pt x="442" y="2300"/>
                    <a:pt x="757" y="1827"/>
                    <a:pt x="757" y="1260"/>
                  </a:cubicBezTo>
                  <a:cubicBezTo>
                    <a:pt x="757" y="725"/>
                    <a:pt x="442" y="252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27" name="Google Shape;7027;p72"/>
          <p:cNvGrpSpPr/>
          <p:nvPr/>
        </p:nvGrpSpPr>
        <p:grpSpPr>
          <a:xfrm>
            <a:off x="7092647" y="3820849"/>
            <a:ext cx="314662" cy="358999"/>
            <a:chOff x="-52832000" y="3976300"/>
            <a:chExt cx="279625" cy="319025"/>
          </a:xfrm>
        </p:grpSpPr>
        <p:sp>
          <p:nvSpPr>
            <p:cNvPr id="7028" name="Google Shape;7028;p72"/>
            <p:cNvSpPr/>
            <p:nvPr/>
          </p:nvSpPr>
          <p:spPr>
            <a:xfrm>
              <a:off x="-52794975" y="3976300"/>
              <a:ext cx="204800" cy="112650"/>
            </a:xfrm>
            <a:custGeom>
              <a:avLst/>
              <a:gdLst/>
              <a:ahLst/>
              <a:cxnLst/>
              <a:rect l="l" t="t" r="r" b="b"/>
              <a:pathLst>
                <a:path w="8192" h="4506" extrusionOk="0">
                  <a:moveTo>
                    <a:pt x="4096" y="1"/>
                  </a:moveTo>
                  <a:cubicBezTo>
                    <a:pt x="1859" y="1"/>
                    <a:pt x="1" y="1859"/>
                    <a:pt x="1" y="4096"/>
                  </a:cubicBezTo>
                  <a:lnTo>
                    <a:pt x="1" y="4506"/>
                  </a:lnTo>
                  <a:cubicBezTo>
                    <a:pt x="883" y="3120"/>
                    <a:pt x="2363" y="2206"/>
                    <a:pt x="4096" y="2206"/>
                  </a:cubicBezTo>
                  <a:cubicBezTo>
                    <a:pt x="5829" y="2206"/>
                    <a:pt x="7341" y="3120"/>
                    <a:pt x="8192" y="4506"/>
                  </a:cubicBezTo>
                  <a:lnTo>
                    <a:pt x="8192" y="4096"/>
                  </a:lnTo>
                  <a:cubicBezTo>
                    <a:pt x="8192" y="1859"/>
                    <a:pt x="6365" y="1"/>
                    <a:pt x="40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9" name="Google Shape;7029;p72"/>
            <p:cNvSpPr/>
            <p:nvPr/>
          </p:nvSpPr>
          <p:spPr>
            <a:xfrm>
              <a:off x="-52757175" y="4051125"/>
              <a:ext cx="167000" cy="94550"/>
            </a:xfrm>
            <a:custGeom>
              <a:avLst/>
              <a:gdLst/>
              <a:ahLst/>
              <a:cxnLst/>
              <a:rect l="l" t="t" r="r" b="b"/>
              <a:pathLst>
                <a:path w="6680" h="3782" extrusionOk="0">
                  <a:moveTo>
                    <a:pt x="2584" y="1"/>
                  </a:moveTo>
                  <a:cubicBezTo>
                    <a:pt x="1608" y="1"/>
                    <a:pt x="694" y="379"/>
                    <a:pt x="1" y="946"/>
                  </a:cubicBezTo>
                  <a:cubicBezTo>
                    <a:pt x="473" y="820"/>
                    <a:pt x="977" y="757"/>
                    <a:pt x="1482" y="757"/>
                  </a:cubicBezTo>
                  <a:cubicBezTo>
                    <a:pt x="3750" y="757"/>
                    <a:pt x="5672" y="1985"/>
                    <a:pt x="6680" y="3781"/>
                  </a:cubicBezTo>
                  <a:cubicBezTo>
                    <a:pt x="6522" y="1670"/>
                    <a:pt x="4758" y="1"/>
                    <a:pt x="258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0" name="Google Shape;7030;p72"/>
            <p:cNvSpPr/>
            <p:nvPr/>
          </p:nvSpPr>
          <p:spPr>
            <a:xfrm>
              <a:off x="-52794975" y="4088925"/>
              <a:ext cx="204025" cy="206400"/>
            </a:xfrm>
            <a:custGeom>
              <a:avLst/>
              <a:gdLst/>
              <a:ahLst/>
              <a:cxnLst/>
              <a:rect l="l" t="t" r="r" b="b"/>
              <a:pathLst>
                <a:path w="8161" h="8256" extrusionOk="0">
                  <a:moveTo>
                    <a:pt x="2615" y="2238"/>
                  </a:moveTo>
                  <a:cubicBezTo>
                    <a:pt x="2804" y="2238"/>
                    <a:pt x="2962" y="2395"/>
                    <a:pt x="2962" y="2584"/>
                  </a:cubicBezTo>
                  <a:cubicBezTo>
                    <a:pt x="2962" y="2805"/>
                    <a:pt x="2804" y="2962"/>
                    <a:pt x="2615" y="2962"/>
                  </a:cubicBezTo>
                  <a:cubicBezTo>
                    <a:pt x="2602" y="2965"/>
                    <a:pt x="2588" y="2966"/>
                    <a:pt x="2574" y="2966"/>
                  </a:cubicBezTo>
                  <a:cubicBezTo>
                    <a:pt x="2404" y="2966"/>
                    <a:pt x="2269" y="2788"/>
                    <a:pt x="2269" y="2584"/>
                  </a:cubicBezTo>
                  <a:cubicBezTo>
                    <a:pt x="2269" y="2395"/>
                    <a:pt x="2426" y="2238"/>
                    <a:pt x="2615" y="2238"/>
                  </a:cubicBezTo>
                  <a:close/>
                  <a:moveTo>
                    <a:pt x="5608" y="2269"/>
                  </a:moveTo>
                  <a:cubicBezTo>
                    <a:pt x="5797" y="2269"/>
                    <a:pt x="5955" y="2427"/>
                    <a:pt x="5955" y="2647"/>
                  </a:cubicBezTo>
                  <a:cubicBezTo>
                    <a:pt x="5955" y="2805"/>
                    <a:pt x="5797" y="2994"/>
                    <a:pt x="5608" y="2994"/>
                  </a:cubicBezTo>
                  <a:cubicBezTo>
                    <a:pt x="5419" y="2994"/>
                    <a:pt x="5262" y="2836"/>
                    <a:pt x="5262" y="2647"/>
                  </a:cubicBezTo>
                  <a:cubicBezTo>
                    <a:pt x="5262" y="2427"/>
                    <a:pt x="5419" y="2269"/>
                    <a:pt x="5608" y="2269"/>
                  </a:cubicBezTo>
                  <a:close/>
                  <a:moveTo>
                    <a:pt x="5132" y="4797"/>
                  </a:moveTo>
                  <a:cubicBezTo>
                    <a:pt x="5230" y="4797"/>
                    <a:pt x="5325" y="4837"/>
                    <a:pt x="5388" y="4916"/>
                  </a:cubicBezTo>
                  <a:cubicBezTo>
                    <a:pt x="5577" y="5042"/>
                    <a:pt x="5577" y="5262"/>
                    <a:pt x="5419" y="5420"/>
                  </a:cubicBezTo>
                  <a:cubicBezTo>
                    <a:pt x="5073" y="5766"/>
                    <a:pt x="4569" y="5987"/>
                    <a:pt x="4096" y="5987"/>
                  </a:cubicBezTo>
                  <a:cubicBezTo>
                    <a:pt x="3592" y="5987"/>
                    <a:pt x="3120" y="5766"/>
                    <a:pt x="2773" y="5420"/>
                  </a:cubicBezTo>
                  <a:cubicBezTo>
                    <a:pt x="2615" y="5262"/>
                    <a:pt x="2615" y="5042"/>
                    <a:pt x="2773" y="4916"/>
                  </a:cubicBezTo>
                  <a:cubicBezTo>
                    <a:pt x="2852" y="4837"/>
                    <a:pt x="2946" y="4797"/>
                    <a:pt x="3037" y="4797"/>
                  </a:cubicBezTo>
                  <a:cubicBezTo>
                    <a:pt x="3127" y="4797"/>
                    <a:pt x="3214" y="4837"/>
                    <a:pt x="3277" y="4916"/>
                  </a:cubicBezTo>
                  <a:cubicBezTo>
                    <a:pt x="3498" y="5136"/>
                    <a:pt x="3781" y="5246"/>
                    <a:pt x="4065" y="5246"/>
                  </a:cubicBezTo>
                  <a:cubicBezTo>
                    <a:pt x="4348" y="5246"/>
                    <a:pt x="4632" y="5136"/>
                    <a:pt x="4852" y="4916"/>
                  </a:cubicBezTo>
                  <a:cubicBezTo>
                    <a:pt x="4931" y="4837"/>
                    <a:pt x="5033" y="4797"/>
                    <a:pt x="5132" y="4797"/>
                  </a:cubicBezTo>
                  <a:close/>
                  <a:moveTo>
                    <a:pt x="2994" y="1"/>
                  </a:moveTo>
                  <a:cubicBezTo>
                    <a:pt x="2174" y="1"/>
                    <a:pt x="1387" y="190"/>
                    <a:pt x="631" y="536"/>
                  </a:cubicBezTo>
                  <a:cubicBezTo>
                    <a:pt x="599" y="536"/>
                    <a:pt x="599" y="536"/>
                    <a:pt x="568" y="599"/>
                  </a:cubicBezTo>
                  <a:cubicBezTo>
                    <a:pt x="221" y="1166"/>
                    <a:pt x="1" y="1891"/>
                    <a:pt x="1" y="2584"/>
                  </a:cubicBezTo>
                  <a:lnTo>
                    <a:pt x="1" y="4128"/>
                  </a:lnTo>
                  <a:cubicBezTo>
                    <a:pt x="1" y="6365"/>
                    <a:pt x="1859" y="8255"/>
                    <a:pt x="4096" y="8255"/>
                  </a:cubicBezTo>
                  <a:cubicBezTo>
                    <a:pt x="6207" y="8255"/>
                    <a:pt x="7940" y="6680"/>
                    <a:pt x="8160" y="4695"/>
                  </a:cubicBezTo>
                  <a:cubicBezTo>
                    <a:pt x="7877" y="2017"/>
                    <a:pt x="5671" y="1"/>
                    <a:pt x="299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1" name="Google Shape;7031;p72"/>
            <p:cNvSpPr/>
            <p:nvPr/>
          </p:nvSpPr>
          <p:spPr>
            <a:xfrm>
              <a:off x="-52832000" y="4132250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757" y="1"/>
                  </a:moveTo>
                  <a:cubicBezTo>
                    <a:pt x="316" y="221"/>
                    <a:pt x="1" y="694"/>
                    <a:pt x="1" y="1261"/>
                  </a:cubicBezTo>
                  <a:cubicBezTo>
                    <a:pt x="1" y="1796"/>
                    <a:pt x="316" y="2269"/>
                    <a:pt x="757" y="2552"/>
                  </a:cubicBezTo>
                  <a:lnTo>
                    <a:pt x="75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2" name="Google Shape;7032;p72"/>
            <p:cNvSpPr/>
            <p:nvPr/>
          </p:nvSpPr>
          <p:spPr>
            <a:xfrm>
              <a:off x="-52571300" y="4132250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1" y="1"/>
                  </a:moveTo>
                  <a:lnTo>
                    <a:pt x="1" y="2552"/>
                  </a:lnTo>
                  <a:cubicBezTo>
                    <a:pt x="442" y="2269"/>
                    <a:pt x="757" y="1796"/>
                    <a:pt x="757" y="1261"/>
                  </a:cubicBezTo>
                  <a:cubicBezTo>
                    <a:pt x="757" y="694"/>
                    <a:pt x="442" y="221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33" name="Google Shape;7033;p72"/>
          <p:cNvGrpSpPr/>
          <p:nvPr/>
        </p:nvGrpSpPr>
        <p:grpSpPr>
          <a:xfrm>
            <a:off x="6209853" y="4275497"/>
            <a:ext cx="316434" cy="358099"/>
            <a:chOff x="-51633225" y="3198925"/>
            <a:chExt cx="281200" cy="318225"/>
          </a:xfrm>
        </p:grpSpPr>
        <p:sp>
          <p:nvSpPr>
            <p:cNvPr id="7034" name="Google Shape;7034;p72"/>
            <p:cNvSpPr/>
            <p:nvPr/>
          </p:nvSpPr>
          <p:spPr>
            <a:xfrm>
              <a:off x="-51633225" y="3353300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756" y="0"/>
                  </a:moveTo>
                  <a:cubicBezTo>
                    <a:pt x="315" y="284"/>
                    <a:pt x="0" y="756"/>
                    <a:pt x="0" y="1292"/>
                  </a:cubicBezTo>
                  <a:cubicBezTo>
                    <a:pt x="0" y="1859"/>
                    <a:pt x="315" y="2332"/>
                    <a:pt x="756" y="2552"/>
                  </a:cubicBezTo>
                  <a:lnTo>
                    <a:pt x="75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5" name="Google Shape;7035;p72"/>
            <p:cNvSpPr/>
            <p:nvPr/>
          </p:nvSpPr>
          <p:spPr>
            <a:xfrm>
              <a:off x="-51595425" y="3348575"/>
              <a:ext cx="204800" cy="168575"/>
            </a:xfrm>
            <a:custGeom>
              <a:avLst/>
              <a:gdLst/>
              <a:ahLst/>
              <a:cxnLst/>
              <a:rect l="l" t="t" r="r" b="b"/>
              <a:pathLst>
                <a:path w="8192" h="6743" extrusionOk="0">
                  <a:moveTo>
                    <a:pt x="2647" y="756"/>
                  </a:moveTo>
                  <a:cubicBezTo>
                    <a:pt x="2836" y="756"/>
                    <a:pt x="2994" y="914"/>
                    <a:pt x="2994" y="1103"/>
                  </a:cubicBezTo>
                  <a:cubicBezTo>
                    <a:pt x="2994" y="1292"/>
                    <a:pt x="2836" y="1449"/>
                    <a:pt x="2647" y="1449"/>
                  </a:cubicBezTo>
                  <a:cubicBezTo>
                    <a:pt x="2426" y="1449"/>
                    <a:pt x="2269" y="1292"/>
                    <a:pt x="2269" y="1103"/>
                  </a:cubicBezTo>
                  <a:cubicBezTo>
                    <a:pt x="2237" y="914"/>
                    <a:pt x="2395" y="756"/>
                    <a:pt x="2647" y="756"/>
                  </a:cubicBezTo>
                  <a:close/>
                  <a:moveTo>
                    <a:pt x="5577" y="756"/>
                  </a:moveTo>
                  <a:cubicBezTo>
                    <a:pt x="5797" y="756"/>
                    <a:pt x="5955" y="914"/>
                    <a:pt x="5955" y="1103"/>
                  </a:cubicBezTo>
                  <a:cubicBezTo>
                    <a:pt x="5955" y="1292"/>
                    <a:pt x="5797" y="1449"/>
                    <a:pt x="5577" y="1449"/>
                  </a:cubicBezTo>
                  <a:cubicBezTo>
                    <a:pt x="5388" y="1449"/>
                    <a:pt x="5230" y="1292"/>
                    <a:pt x="5230" y="1103"/>
                  </a:cubicBezTo>
                  <a:cubicBezTo>
                    <a:pt x="5230" y="914"/>
                    <a:pt x="5388" y="756"/>
                    <a:pt x="5577" y="756"/>
                  </a:cubicBezTo>
                  <a:close/>
                  <a:moveTo>
                    <a:pt x="5148" y="3316"/>
                  </a:moveTo>
                  <a:cubicBezTo>
                    <a:pt x="5238" y="3316"/>
                    <a:pt x="5325" y="3356"/>
                    <a:pt x="5388" y="3434"/>
                  </a:cubicBezTo>
                  <a:cubicBezTo>
                    <a:pt x="5545" y="3592"/>
                    <a:pt x="5545" y="3812"/>
                    <a:pt x="5388" y="3938"/>
                  </a:cubicBezTo>
                  <a:cubicBezTo>
                    <a:pt x="5041" y="4285"/>
                    <a:pt x="4569" y="4474"/>
                    <a:pt x="4096" y="4474"/>
                  </a:cubicBezTo>
                  <a:cubicBezTo>
                    <a:pt x="3624" y="4474"/>
                    <a:pt x="3120" y="4285"/>
                    <a:pt x="2804" y="3938"/>
                  </a:cubicBezTo>
                  <a:cubicBezTo>
                    <a:pt x="2647" y="3781"/>
                    <a:pt x="2647" y="3529"/>
                    <a:pt x="2804" y="3434"/>
                  </a:cubicBezTo>
                  <a:cubicBezTo>
                    <a:pt x="2883" y="3371"/>
                    <a:pt x="2978" y="3340"/>
                    <a:pt x="3068" y="3340"/>
                  </a:cubicBezTo>
                  <a:cubicBezTo>
                    <a:pt x="3159" y="3340"/>
                    <a:pt x="3246" y="3371"/>
                    <a:pt x="3309" y="3434"/>
                  </a:cubicBezTo>
                  <a:cubicBezTo>
                    <a:pt x="3529" y="3639"/>
                    <a:pt x="3813" y="3741"/>
                    <a:pt x="4096" y="3741"/>
                  </a:cubicBezTo>
                  <a:cubicBezTo>
                    <a:pt x="4380" y="3741"/>
                    <a:pt x="4663" y="3639"/>
                    <a:pt x="4884" y="3434"/>
                  </a:cubicBezTo>
                  <a:cubicBezTo>
                    <a:pt x="4963" y="3356"/>
                    <a:pt x="5057" y="3316"/>
                    <a:pt x="5148" y="3316"/>
                  </a:cubicBezTo>
                  <a:close/>
                  <a:moveTo>
                    <a:pt x="1" y="0"/>
                  </a:moveTo>
                  <a:lnTo>
                    <a:pt x="1" y="2647"/>
                  </a:lnTo>
                  <a:cubicBezTo>
                    <a:pt x="1" y="4883"/>
                    <a:pt x="1859" y="6742"/>
                    <a:pt x="4096" y="6742"/>
                  </a:cubicBezTo>
                  <a:cubicBezTo>
                    <a:pt x="6333" y="6742"/>
                    <a:pt x="8192" y="4883"/>
                    <a:pt x="8192" y="2647"/>
                  </a:cubicBezTo>
                  <a:lnTo>
                    <a:pt x="819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6" name="Google Shape;7036;p72"/>
            <p:cNvSpPr/>
            <p:nvPr/>
          </p:nvSpPr>
          <p:spPr>
            <a:xfrm>
              <a:off x="-51633225" y="3292650"/>
              <a:ext cx="279625" cy="37050"/>
            </a:xfrm>
            <a:custGeom>
              <a:avLst/>
              <a:gdLst/>
              <a:ahLst/>
              <a:cxnLst/>
              <a:rect l="l" t="t" r="r" b="b"/>
              <a:pathLst>
                <a:path w="11185" h="1482" extrusionOk="0">
                  <a:moveTo>
                    <a:pt x="1513" y="0"/>
                  </a:moveTo>
                  <a:cubicBezTo>
                    <a:pt x="851" y="0"/>
                    <a:pt x="284" y="410"/>
                    <a:pt x="95" y="1009"/>
                  </a:cubicBezTo>
                  <a:cubicBezTo>
                    <a:pt x="0" y="1261"/>
                    <a:pt x="221" y="1481"/>
                    <a:pt x="441" y="1481"/>
                  </a:cubicBezTo>
                  <a:lnTo>
                    <a:pt x="10775" y="1481"/>
                  </a:lnTo>
                  <a:cubicBezTo>
                    <a:pt x="10996" y="1481"/>
                    <a:pt x="11185" y="1261"/>
                    <a:pt x="11122" y="1009"/>
                  </a:cubicBezTo>
                  <a:cubicBezTo>
                    <a:pt x="10933" y="410"/>
                    <a:pt x="10365" y="0"/>
                    <a:pt x="970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7" name="Google Shape;7037;p72"/>
            <p:cNvSpPr/>
            <p:nvPr/>
          </p:nvSpPr>
          <p:spPr>
            <a:xfrm>
              <a:off x="-51492250" y="3198925"/>
              <a:ext cx="98475" cy="74850"/>
            </a:xfrm>
            <a:custGeom>
              <a:avLst/>
              <a:gdLst/>
              <a:ahLst/>
              <a:cxnLst/>
              <a:rect l="l" t="t" r="r" b="b"/>
              <a:pathLst>
                <a:path w="3939" h="2994" extrusionOk="0">
                  <a:moveTo>
                    <a:pt x="1" y="0"/>
                  </a:moveTo>
                  <a:lnTo>
                    <a:pt x="1" y="0"/>
                  </a:lnTo>
                  <a:cubicBezTo>
                    <a:pt x="946" y="0"/>
                    <a:pt x="1576" y="1418"/>
                    <a:pt x="1765" y="2993"/>
                  </a:cubicBezTo>
                  <a:lnTo>
                    <a:pt x="3939" y="2993"/>
                  </a:lnTo>
                  <a:cubicBezTo>
                    <a:pt x="3466" y="1261"/>
                    <a:pt x="1859" y="0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8" name="Google Shape;7038;p72"/>
            <p:cNvSpPr/>
            <p:nvPr/>
          </p:nvSpPr>
          <p:spPr>
            <a:xfrm>
              <a:off x="-51590700" y="3198925"/>
              <a:ext cx="98475" cy="74850"/>
            </a:xfrm>
            <a:custGeom>
              <a:avLst/>
              <a:gdLst/>
              <a:ahLst/>
              <a:cxnLst/>
              <a:rect l="l" t="t" r="r" b="b"/>
              <a:pathLst>
                <a:path w="3939" h="2994" extrusionOk="0">
                  <a:moveTo>
                    <a:pt x="3939" y="0"/>
                  </a:moveTo>
                  <a:lnTo>
                    <a:pt x="3939" y="0"/>
                  </a:lnTo>
                  <a:cubicBezTo>
                    <a:pt x="2048" y="0"/>
                    <a:pt x="473" y="1292"/>
                    <a:pt x="1" y="2993"/>
                  </a:cubicBezTo>
                  <a:lnTo>
                    <a:pt x="2174" y="2993"/>
                  </a:lnTo>
                  <a:cubicBezTo>
                    <a:pt x="2332" y="1418"/>
                    <a:pt x="2962" y="0"/>
                    <a:pt x="39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9" name="Google Shape;7039;p72"/>
            <p:cNvSpPr/>
            <p:nvPr/>
          </p:nvSpPr>
          <p:spPr>
            <a:xfrm>
              <a:off x="-51517450" y="3218600"/>
              <a:ext cx="52000" cy="55950"/>
            </a:xfrm>
            <a:custGeom>
              <a:avLst/>
              <a:gdLst/>
              <a:ahLst/>
              <a:cxnLst/>
              <a:rect l="l" t="t" r="r" b="b"/>
              <a:pathLst>
                <a:path w="2080" h="2238" extrusionOk="0">
                  <a:moveTo>
                    <a:pt x="1009" y="1"/>
                  </a:moveTo>
                  <a:cubicBezTo>
                    <a:pt x="662" y="1"/>
                    <a:pt x="158" y="852"/>
                    <a:pt x="1" y="2238"/>
                  </a:cubicBezTo>
                  <a:lnTo>
                    <a:pt x="2080" y="2238"/>
                  </a:lnTo>
                  <a:cubicBezTo>
                    <a:pt x="1828" y="820"/>
                    <a:pt x="1355" y="1"/>
                    <a:pt x="10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0" name="Google Shape;7040;p72"/>
            <p:cNvSpPr/>
            <p:nvPr/>
          </p:nvSpPr>
          <p:spPr>
            <a:xfrm>
              <a:off x="-51370950" y="3354075"/>
              <a:ext cx="18925" cy="64625"/>
            </a:xfrm>
            <a:custGeom>
              <a:avLst/>
              <a:gdLst/>
              <a:ahLst/>
              <a:cxnLst/>
              <a:rect l="l" t="t" r="r" b="b"/>
              <a:pathLst>
                <a:path w="757" h="2585" extrusionOk="0">
                  <a:moveTo>
                    <a:pt x="0" y="1"/>
                  </a:moveTo>
                  <a:lnTo>
                    <a:pt x="0" y="2584"/>
                  </a:lnTo>
                  <a:cubicBezTo>
                    <a:pt x="442" y="2301"/>
                    <a:pt x="757" y="1828"/>
                    <a:pt x="757" y="1324"/>
                  </a:cubicBezTo>
                  <a:cubicBezTo>
                    <a:pt x="757" y="725"/>
                    <a:pt x="442" y="253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41" name="Google Shape;7041;p72"/>
          <p:cNvGrpSpPr/>
          <p:nvPr/>
        </p:nvGrpSpPr>
        <p:grpSpPr>
          <a:xfrm>
            <a:off x="6628676" y="1533418"/>
            <a:ext cx="365188" cy="357226"/>
            <a:chOff x="-56396775" y="3199700"/>
            <a:chExt cx="324525" cy="317450"/>
          </a:xfrm>
        </p:grpSpPr>
        <p:sp>
          <p:nvSpPr>
            <p:cNvPr id="7042" name="Google Shape;7042;p72"/>
            <p:cNvSpPr/>
            <p:nvPr/>
          </p:nvSpPr>
          <p:spPr>
            <a:xfrm>
              <a:off x="-56374725" y="3353300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757" y="0"/>
                  </a:moveTo>
                  <a:cubicBezTo>
                    <a:pt x="316" y="284"/>
                    <a:pt x="1" y="756"/>
                    <a:pt x="1" y="1292"/>
                  </a:cubicBezTo>
                  <a:cubicBezTo>
                    <a:pt x="1" y="1859"/>
                    <a:pt x="316" y="2332"/>
                    <a:pt x="757" y="2552"/>
                  </a:cubicBezTo>
                  <a:lnTo>
                    <a:pt x="75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3" name="Google Shape;7043;p72"/>
            <p:cNvSpPr/>
            <p:nvPr/>
          </p:nvSpPr>
          <p:spPr>
            <a:xfrm>
              <a:off x="-56333775" y="3199700"/>
              <a:ext cx="198500" cy="73275"/>
            </a:xfrm>
            <a:custGeom>
              <a:avLst/>
              <a:gdLst/>
              <a:ahLst/>
              <a:cxnLst/>
              <a:rect l="l" t="t" r="r" b="b"/>
              <a:pathLst>
                <a:path w="7940" h="2931" extrusionOk="0">
                  <a:moveTo>
                    <a:pt x="2112" y="1"/>
                  </a:moveTo>
                  <a:cubicBezTo>
                    <a:pt x="1292" y="1"/>
                    <a:pt x="536" y="599"/>
                    <a:pt x="347" y="1387"/>
                  </a:cubicBezTo>
                  <a:lnTo>
                    <a:pt x="1" y="2773"/>
                  </a:lnTo>
                  <a:cubicBezTo>
                    <a:pt x="253" y="2868"/>
                    <a:pt x="568" y="2931"/>
                    <a:pt x="977" y="2931"/>
                  </a:cubicBezTo>
                  <a:lnTo>
                    <a:pt x="6963" y="2931"/>
                  </a:lnTo>
                  <a:cubicBezTo>
                    <a:pt x="7341" y="2931"/>
                    <a:pt x="7625" y="2868"/>
                    <a:pt x="7940" y="2773"/>
                  </a:cubicBezTo>
                  <a:lnTo>
                    <a:pt x="7593" y="1387"/>
                  </a:lnTo>
                  <a:cubicBezTo>
                    <a:pt x="7404" y="568"/>
                    <a:pt x="6648" y="1"/>
                    <a:pt x="5829" y="1"/>
                  </a:cubicBezTo>
                  <a:cubicBezTo>
                    <a:pt x="5546" y="1"/>
                    <a:pt x="5262" y="64"/>
                    <a:pt x="4979" y="190"/>
                  </a:cubicBezTo>
                  <a:lnTo>
                    <a:pt x="3970" y="725"/>
                  </a:lnTo>
                  <a:lnTo>
                    <a:pt x="2931" y="190"/>
                  </a:lnTo>
                  <a:cubicBezTo>
                    <a:pt x="2710" y="64"/>
                    <a:pt x="2395" y="1"/>
                    <a:pt x="211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4" name="Google Shape;7044;p72"/>
            <p:cNvSpPr/>
            <p:nvPr/>
          </p:nvSpPr>
          <p:spPr>
            <a:xfrm>
              <a:off x="-56396775" y="3273325"/>
              <a:ext cx="324525" cy="58725"/>
            </a:xfrm>
            <a:custGeom>
              <a:avLst/>
              <a:gdLst/>
              <a:ahLst/>
              <a:cxnLst/>
              <a:rect l="l" t="t" r="r" b="b"/>
              <a:pathLst>
                <a:path w="12981" h="2349" extrusionOk="0">
                  <a:moveTo>
                    <a:pt x="905" y="1"/>
                  </a:moveTo>
                  <a:cubicBezTo>
                    <a:pt x="606" y="1"/>
                    <a:pt x="325" y="165"/>
                    <a:pt x="189" y="458"/>
                  </a:cubicBezTo>
                  <a:cubicBezTo>
                    <a:pt x="0" y="836"/>
                    <a:pt x="158" y="1309"/>
                    <a:pt x="536" y="1498"/>
                  </a:cubicBezTo>
                  <a:cubicBezTo>
                    <a:pt x="1292" y="1876"/>
                    <a:pt x="2111" y="2349"/>
                    <a:pt x="3497" y="2349"/>
                  </a:cubicBezTo>
                  <a:lnTo>
                    <a:pt x="9483" y="2349"/>
                  </a:lnTo>
                  <a:cubicBezTo>
                    <a:pt x="10870" y="2349"/>
                    <a:pt x="11689" y="1908"/>
                    <a:pt x="12445" y="1498"/>
                  </a:cubicBezTo>
                  <a:cubicBezTo>
                    <a:pt x="12823" y="1277"/>
                    <a:pt x="12980" y="805"/>
                    <a:pt x="12791" y="458"/>
                  </a:cubicBezTo>
                  <a:cubicBezTo>
                    <a:pt x="12656" y="165"/>
                    <a:pt x="12375" y="1"/>
                    <a:pt x="12076" y="1"/>
                  </a:cubicBezTo>
                  <a:cubicBezTo>
                    <a:pt x="11958" y="1"/>
                    <a:pt x="11836" y="27"/>
                    <a:pt x="11720" y="80"/>
                  </a:cubicBezTo>
                  <a:cubicBezTo>
                    <a:pt x="10964" y="458"/>
                    <a:pt x="10460" y="773"/>
                    <a:pt x="9483" y="773"/>
                  </a:cubicBezTo>
                  <a:lnTo>
                    <a:pt x="3497" y="773"/>
                  </a:lnTo>
                  <a:cubicBezTo>
                    <a:pt x="2521" y="773"/>
                    <a:pt x="1985" y="490"/>
                    <a:pt x="1261" y="80"/>
                  </a:cubicBezTo>
                  <a:cubicBezTo>
                    <a:pt x="1144" y="27"/>
                    <a:pt x="1023" y="1"/>
                    <a:pt x="90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5" name="Google Shape;7045;p72"/>
            <p:cNvSpPr/>
            <p:nvPr/>
          </p:nvSpPr>
          <p:spPr>
            <a:xfrm>
              <a:off x="-56336925" y="3346200"/>
              <a:ext cx="204800" cy="78800"/>
            </a:xfrm>
            <a:custGeom>
              <a:avLst/>
              <a:gdLst/>
              <a:ahLst/>
              <a:cxnLst/>
              <a:rect l="l" t="t" r="r" b="b"/>
              <a:pathLst>
                <a:path w="8192" h="3152" extrusionOk="0">
                  <a:moveTo>
                    <a:pt x="2584" y="883"/>
                  </a:moveTo>
                  <a:cubicBezTo>
                    <a:pt x="2805" y="883"/>
                    <a:pt x="2962" y="1040"/>
                    <a:pt x="2962" y="1229"/>
                  </a:cubicBezTo>
                  <a:cubicBezTo>
                    <a:pt x="2962" y="1418"/>
                    <a:pt x="2836" y="1576"/>
                    <a:pt x="2584" y="1576"/>
                  </a:cubicBezTo>
                  <a:cubicBezTo>
                    <a:pt x="2395" y="1576"/>
                    <a:pt x="2238" y="1418"/>
                    <a:pt x="2238" y="1229"/>
                  </a:cubicBezTo>
                  <a:cubicBezTo>
                    <a:pt x="2238" y="1040"/>
                    <a:pt x="2395" y="883"/>
                    <a:pt x="2584" y="883"/>
                  </a:cubicBezTo>
                  <a:close/>
                  <a:moveTo>
                    <a:pt x="5577" y="883"/>
                  </a:moveTo>
                  <a:cubicBezTo>
                    <a:pt x="5798" y="883"/>
                    <a:pt x="5955" y="1040"/>
                    <a:pt x="5955" y="1229"/>
                  </a:cubicBezTo>
                  <a:cubicBezTo>
                    <a:pt x="5955" y="1418"/>
                    <a:pt x="5798" y="1576"/>
                    <a:pt x="5577" y="1576"/>
                  </a:cubicBezTo>
                  <a:cubicBezTo>
                    <a:pt x="5388" y="1576"/>
                    <a:pt x="5231" y="1418"/>
                    <a:pt x="5231" y="1229"/>
                  </a:cubicBezTo>
                  <a:cubicBezTo>
                    <a:pt x="5231" y="1040"/>
                    <a:pt x="5388" y="883"/>
                    <a:pt x="5577" y="883"/>
                  </a:cubicBezTo>
                  <a:close/>
                  <a:moveTo>
                    <a:pt x="1" y="1"/>
                  </a:moveTo>
                  <a:lnTo>
                    <a:pt x="1" y="2679"/>
                  </a:lnTo>
                  <a:cubicBezTo>
                    <a:pt x="1" y="2836"/>
                    <a:pt x="1" y="2994"/>
                    <a:pt x="32" y="3151"/>
                  </a:cubicBezTo>
                  <a:lnTo>
                    <a:pt x="3970" y="1576"/>
                  </a:lnTo>
                  <a:cubicBezTo>
                    <a:pt x="4018" y="1560"/>
                    <a:pt x="4065" y="1552"/>
                    <a:pt x="4112" y="1552"/>
                  </a:cubicBezTo>
                  <a:cubicBezTo>
                    <a:pt x="4159" y="1552"/>
                    <a:pt x="4207" y="1560"/>
                    <a:pt x="4254" y="1576"/>
                  </a:cubicBezTo>
                  <a:lnTo>
                    <a:pt x="8161" y="3151"/>
                  </a:lnTo>
                  <a:cubicBezTo>
                    <a:pt x="8192" y="2962"/>
                    <a:pt x="8192" y="2710"/>
                    <a:pt x="8192" y="2521"/>
                  </a:cubicBezTo>
                  <a:lnTo>
                    <a:pt x="8192" y="1"/>
                  </a:lnTo>
                  <a:cubicBezTo>
                    <a:pt x="7877" y="95"/>
                    <a:pt x="7467" y="127"/>
                    <a:pt x="7089" y="127"/>
                  </a:cubicBezTo>
                  <a:lnTo>
                    <a:pt x="1103" y="127"/>
                  </a:lnTo>
                  <a:cubicBezTo>
                    <a:pt x="694" y="127"/>
                    <a:pt x="316" y="95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6" name="Google Shape;7046;p72"/>
            <p:cNvSpPr/>
            <p:nvPr/>
          </p:nvSpPr>
          <p:spPr>
            <a:xfrm>
              <a:off x="-56332200" y="3406850"/>
              <a:ext cx="193775" cy="110300"/>
            </a:xfrm>
            <a:custGeom>
              <a:avLst/>
              <a:gdLst/>
              <a:ahLst/>
              <a:cxnLst/>
              <a:rect l="l" t="t" r="r" b="b"/>
              <a:pathLst>
                <a:path w="7751" h="4412" extrusionOk="0">
                  <a:moveTo>
                    <a:pt x="3907" y="1"/>
                  </a:moveTo>
                  <a:lnTo>
                    <a:pt x="1" y="1513"/>
                  </a:lnTo>
                  <a:cubicBezTo>
                    <a:pt x="190" y="2237"/>
                    <a:pt x="599" y="2868"/>
                    <a:pt x="1135" y="3340"/>
                  </a:cubicBezTo>
                  <a:cubicBezTo>
                    <a:pt x="1891" y="4033"/>
                    <a:pt x="2868" y="4411"/>
                    <a:pt x="3907" y="4411"/>
                  </a:cubicBezTo>
                  <a:lnTo>
                    <a:pt x="4285" y="4411"/>
                  </a:lnTo>
                  <a:cubicBezTo>
                    <a:pt x="5924" y="4254"/>
                    <a:pt x="7247" y="3057"/>
                    <a:pt x="7751" y="1513"/>
                  </a:cubicBezTo>
                  <a:lnTo>
                    <a:pt x="390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7" name="Google Shape;7047;p72"/>
            <p:cNvSpPr/>
            <p:nvPr/>
          </p:nvSpPr>
          <p:spPr>
            <a:xfrm>
              <a:off x="-56113225" y="3354075"/>
              <a:ext cx="18125" cy="64625"/>
            </a:xfrm>
            <a:custGeom>
              <a:avLst/>
              <a:gdLst/>
              <a:ahLst/>
              <a:cxnLst/>
              <a:rect l="l" t="t" r="r" b="b"/>
              <a:pathLst>
                <a:path w="725" h="2585" extrusionOk="0">
                  <a:moveTo>
                    <a:pt x="0" y="1"/>
                  </a:moveTo>
                  <a:lnTo>
                    <a:pt x="0" y="2584"/>
                  </a:lnTo>
                  <a:cubicBezTo>
                    <a:pt x="410" y="2332"/>
                    <a:pt x="725" y="1828"/>
                    <a:pt x="725" y="1261"/>
                  </a:cubicBezTo>
                  <a:cubicBezTo>
                    <a:pt x="725" y="725"/>
                    <a:pt x="473" y="253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48" name="Google Shape;7048;p72"/>
          <p:cNvGrpSpPr/>
          <p:nvPr/>
        </p:nvGrpSpPr>
        <p:grpSpPr>
          <a:xfrm>
            <a:off x="6631771" y="1999353"/>
            <a:ext cx="358999" cy="335958"/>
            <a:chOff x="-56394425" y="3600600"/>
            <a:chExt cx="319025" cy="298550"/>
          </a:xfrm>
        </p:grpSpPr>
        <p:sp>
          <p:nvSpPr>
            <p:cNvPr id="7049" name="Google Shape;7049;p72"/>
            <p:cNvSpPr/>
            <p:nvPr/>
          </p:nvSpPr>
          <p:spPr>
            <a:xfrm>
              <a:off x="-56272325" y="3861300"/>
              <a:ext cx="74825" cy="37850"/>
            </a:xfrm>
            <a:custGeom>
              <a:avLst/>
              <a:gdLst/>
              <a:ahLst/>
              <a:cxnLst/>
              <a:rect l="l" t="t" r="r" b="b"/>
              <a:pathLst>
                <a:path w="2993" h="1514" extrusionOk="0">
                  <a:moveTo>
                    <a:pt x="1512" y="1"/>
                  </a:moveTo>
                  <a:cubicBezTo>
                    <a:pt x="851" y="1"/>
                    <a:pt x="284" y="442"/>
                    <a:pt x="95" y="1041"/>
                  </a:cubicBezTo>
                  <a:cubicBezTo>
                    <a:pt x="0" y="1261"/>
                    <a:pt x="221" y="1513"/>
                    <a:pt x="441" y="1513"/>
                  </a:cubicBezTo>
                  <a:lnTo>
                    <a:pt x="2584" y="1513"/>
                  </a:lnTo>
                  <a:cubicBezTo>
                    <a:pt x="2804" y="1513"/>
                    <a:pt x="2993" y="1261"/>
                    <a:pt x="2930" y="1041"/>
                  </a:cubicBezTo>
                  <a:cubicBezTo>
                    <a:pt x="2741" y="442"/>
                    <a:pt x="2174" y="1"/>
                    <a:pt x="151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0" name="Google Shape;7050;p72"/>
            <p:cNvSpPr/>
            <p:nvPr/>
          </p:nvSpPr>
          <p:spPr>
            <a:xfrm>
              <a:off x="-56297550" y="3600600"/>
              <a:ext cx="126050" cy="71700"/>
            </a:xfrm>
            <a:custGeom>
              <a:avLst/>
              <a:gdLst/>
              <a:ahLst/>
              <a:cxnLst/>
              <a:rect l="l" t="t" r="r" b="b"/>
              <a:pathLst>
                <a:path w="5042" h="2868" extrusionOk="0">
                  <a:moveTo>
                    <a:pt x="2521" y="1"/>
                  </a:moveTo>
                  <a:cubicBezTo>
                    <a:pt x="1576" y="1"/>
                    <a:pt x="694" y="316"/>
                    <a:pt x="1" y="851"/>
                  </a:cubicBezTo>
                  <a:lnTo>
                    <a:pt x="2521" y="2868"/>
                  </a:lnTo>
                  <a:lnTo>
                    <a:pt x="5042" y="851"/>
                  </a:lnTo>
                  <a:cubicBezTo>
                    <a:pt x="4317" y="316"/>
                    <a:pt x="3467" y="1"/>
                    <a:pt x="252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1" name="Google Shape;7051;p72"/>
            <p:cNvSpPr/>
            <p:nvPr/>
          </p:nvSpPr>
          <p:spPr>
            <a:xfrm>
              <a:off x="-56394425" y="3635275"/>
              <a:ext cx="319025" cy="233925"/>
            </a:xfrm>
            <a:custGeom>
              <a:avLst/>
              <a:gdLst/>
              <a:ahLst/>
              <a:cxnLst/>
              <a:rect l="l" t="t" r="r" b="b"/>
              <a:pathLst>
                <a:path w="12761" h="9357" extrusionOk="0">
                  <a:moveTo>
                    <a:pt x="4884" y="3844"/>
                  </a:moveTo>
                  <a:cubicBezTo>
                    <a:pt x="5105" y="3844"/>
                    <a:pt x="5262" y="4001"/>
                    <a:pt x="5262" y="4190"/>
                  </a:cubicBezTo>
                  <a:cubicBezTo>
                    <a:pt x="5262" y="4411"/>
                    <a:pt x="5105" y="4537"/>
                    <a:pt x="4884" y="4537"/>
                  </a:cubicBezTo>
                  <a:cubicBezTo>
                    <a:pt x="4859" y="4545"/>
                    <a:pt x="4835" y="4549"/>
                    <a:pt x="4811" y="4549"/>
                  </a:cubicBezTo>
                  <a:cubicBezTo>
                    <a:pt x="4656" y="4549"/>
                    <a:pt x="4538" y="4381"/>
                    <a:pt x="4538" y="4190"/>
                  </a:cubicBezTo>
                  <a:cubicBezTo>
                    <a:pt x="4538" y="4001"/>
                    <a:pt x="4695" y="3844"/>
                    <a:pt x="4884" y="3844"/>
                  </a:cubicBezTo>
                  <a:close/>
                  <a:moveTo>
                    <a:pt x="7877" y="3875"/>
                  </a:moveTo>
                  <a:cubicBezTo>
                    <a:pt x="8098" y="3875"/>
                    <a:pt x="8255" y="4033"/>
                    <a:pt x="8255" y="4253"/>
                  </a:cubicBezTo>
                  <a:cubicBezTo>
                    <a:pt x="8287" y="4411"/>
                    <a:pt x="8098" y="4600"/>
                    <a:pt x="7877" y="4600"/>
                  </a:cubicBezTo>
                  <a:cubicBezTo>
                    <a:pt x="7688" y="4600"/>
                    <a:pt x="7531" y="4442"/>
                    <a:pt x="7531" y="4253"/>
                  </a:cubicBezTo>
                  <a:cubicBezTo>
                    <a:pt x="7531" y="4033"/>
                    <a:pt x="7688" y="3875"/>
                    <a:pt x="7877" y="3875"/>
                  </a:cubicBezTo>
                  <a:close/>
                  <a:moveTo>
                    <a:pt x="1072" y="4757"/>
                  </a:moveTo>
                  <a:cubicBezTo>
                    <a:pt x="1356" y="5104"/>
                    <a:pt x="1797" y="5356"/>
                    <a:pt x="2301" y="5356"/>
                  </a:cubicBezTo>
                  <a:cubicBezTo>
                    <a:pt x="2301" y="5734"/>
                    <a:pt x="1954" y="6080"/>
                    <a:pt x="1513" y="6080"/>
                  </a:cubicBezTo>
                  <a:cubicBezTo>
                    <a:pt x="1104" y="6080"/>
                    <a:pt x="757" y="5734"/>
                    <a:pt x="757" y="5356"/>
                  </a:cubicBezTo>
                  <a:cubicBezTo>
                    <a:pt x="757" y="5104"/>
                    <a:pt x="883" y="4883"/>
                    <a:pt x="1072" y="4757"/>
                  </a:cubicBezTo>
                  <a:close/>
                  <a:moveTo>
                    <a:pt x="11721" y="4757"/>
                  </a:moveTo>
                  <a:cubicBezTo>
                    <a:pt x="11910" y="4883"/>
                    <a:pt x="12036" y="5104"/>
                    <a:pt x="12036" y="5356"/>
                  </a:cubicBezTo>
                  <a:cubicBezTo>
                    <a:pt x="12036" y="5734"/>
                    <a:pt x="11658" y="6080"/>
                    <a:pt x="11280" y="6080"/>
                  </a:cubicBezTo>
                  <a:cubicBezTo>
                    <a:pt x="10870" y="6080"/>
                    <a:pt x="10492" y="5734"/>
                    <a:pt x="10492" y="5356"/>
                  </a:cubicBezTo>
                  <a:cubicBezTo>
                    <a:pt x="10965" y="5356"/>
                    <a:pt x="11437" y="5104"/>
                    <a:pt x="11721" y="4757"/>
                  </a:cubicBezTo>
                  <a:close/>
                  <a:moveTo>
                    <a:pt x="7448" y="6403"/>
                  </a:moveTo>
                  <a:cubicBezTo>
                    <a:pt x="7538" y="6403"/>
                    <a:pt x="7625" y="6443"/>
                    <a:pt x="7688" y="6521"/>
                  </a:cubicBezTo>
                  <a:cubicBezTo>
                    <a:pt x="7846" y="6648"/>
                    <a:pt x="7846" y="6868"/>
                    <a:pt x="7720" y="7026"/>
                  </a:cubicBezTo>
                  <a:cubicBezTo>
                    <a:pt x="7373" y="7372"/>
                    <a:pt x="6900" y="7593"/>
                    <a:pt x="6428" y="7593"/>
                  </a:cubicBezTo>
                  <a:cubicBezTo>
                    <a:pt x="5924" y="7593"/>
                    <a:pt x="5451" y="7372"/>
                    <a:pt x="5105" y="7026"/>
                  </a:cubicBezTo>
                  <a:cubicBezTo>
                    <a:pt x="4947" y="6868"/>
                    <a:pt x="4947" y="6648"/>
                    <a:pt x="5105" y="6521"/>
                  </a:cubicBezTo>
                  <a:cubicBezTo>
                    <a:pt x="5183" y="6443"/>
                    <a:pt x="5278" y="6403"/>
                    <a:pt x="5369" y="6403"/>
                  </a:cubicBezTo>
                  <a:cubicBezTo>
                    <a:pt x="5459" y="6403"/>
                    <a:pt x="5546" y="6443"/>
                    <a:pt x="5609" y="6521"/>
                  </a:cubicBezTo>
                  <a:cubicBezTo>
                    <a:pt x="5829" y="6742"/>
                    <a:pt x="6113" y="6852"/>
                    <a:pt x="6396" y="6852"/>
                  </a:cubicBezTo>
                  <a:cubicBezTo>
                    <a:pt x="6680" y="6852"/>
                    <a:pt x="6963" y="6742"/>
                    <a:pt x="7184" y="6521"/>
                  </a:cubicBezTo>
                  <a:cubicBezTo>
                    <a:pt x="7263" y="6443"/>
                    <a:pt x="7357" y="6403"/>
                    <a:pt x="7448" y="6403"/>
                  </a:cubicBezTo>
                  <a:close/>
                  <a:moveTo>
                    <a:pt x="3277" y="0"/>
                  </a:moveTo>
                  <a:cubicBezTo>
                    <a:pt x="2742" y="630"/>
                    <a:pt x="2364" y="1449"/>
                    <a:pt x="2301" y="2363"/>
                  </a:cubicBezTo>
                  <a:lnTo>
                    <a:pt x="2269" y="2363"/>
                  </a:lnTo>
                  <a:cubicBezTo>
                    <a:pt x="1419" y="2363"/>
                    <a:pt x="725" y="3024"/>
                    <a:pt x="725" y="3844"/>
                  </a:cubicBezTo>
                  <a:cubicBezTo>
                    <a:pt x="725" y="3938"/>
                    <a:pt x="725" y="3970"/>
                    <a:pt x="757" y="4033"/>
                  </a:cubicBezTo>
                  <a:cubicBezTo>
                    <a:pt x="284" y="4316"/>
                    <a:pt x="1" y="4789"/>
                    <a:pt x="1" y="5356"/>
                  </a:cubicBezTo>
                  <a:cubicBezTo>
                    <a:pt x="1" y="6175"/>
                    <a:pt x="694" y="6837"/>
                    <a:pt x="1513" y="6837"/>
                  </a:cubicBezTo>
                  <a:cubicBezTo>
                    <a:pt x="1828" y="6837"/>
                    <a:pt x="2143" y="6774"/>
                    <a:pt x="2364" y="6553"/>
                  </a:cubicBezTo>
                  <a:cubicBezTo>
                    <a:pt x="2616" y="7750"/>
                    <a:pt x="3403" y="8821"/>
                    <a:pt x="4506" y="9357"/>
                  </a:cubicBezTo>
                  <a:cubicBezTo>
                    <a:pt x="4884" y="8727"/>
                    <a:pt x="5609" y="8349"/>
                    <a:pt x="6396" y="8349"/>
                  </a:cubicBezTo>
                  <a:cubicBezTo>
                    <a:pt x="7184" y="8349"/>
                    <a:pt x="7877" y="8727"/>
                    <a:pt x="8287" y="9357"/>
                  </a:cubicBezTo>
                  <a:cubicBezTo>
                    <a:pt x="9389" y="8821"/>
                    <a:pt x="10145" y="7782"/>
                    <a:pt x="10398" y="6553"/>
                  </a:cubicBezTo>
                  <a:cubicBezTo>
                    <a:pt x="10650" y="6711"/>
                    <a:pt x="10965" y="6837"/>
                    <a:pt x="11280" y="6837"/>
                  </a:cubicBezTo>
                  <a:cubicBezTo>
                    <a:pt x="12099" y="6837"/>
                    <a:pt x="12760" y="6175"/>
                    <a:pt x="12760" y="5356"/>
                  </a:cubicBezTo>
                  <a:cubicBezTo>
                    <a:pt x="12760" y="4789"/>
                    <a:pt x="12445" y="4285"/>
                    <a:pt x="11973" y="4033"/>
                  </a:cubicBezTo>
                  <a:lnTo>
                    <a:pt x="11973" y="3844"/>
                  </a:lnTo>
                  <a:cubicBezTo>
                    <a:pt x="11973" y="3024"/>
                    <a:pt x="11280" y="2363"/>
                    <a:pt x="10461" y="2363"/>
                  </a:cubicBezTo>
                  <a:lnTo>
                    <a:pt x="10398" y="2363"/>
                  </a:lnTo>
                  <a:cubicBezTo>
                    <a:pt x="10335" y="1449"/>
                    <a:pt x="9988" y="662"/>
                    <a:pt x="9421" y="0"/>
                  </a:cubicBezTo>
                  <a:lnTo>
                    <a:pt x="6585" y="2268"/>
                  </a:lnTo>
                  <a:cubicBezTo>
                    <a:pt x="6522" y="2300"/>
                    <a:pt x="6428" y="2363"/>
                    <a:pt x="6365" y="2363"/>
                  </a:cubicBezTo>
                  <a:cubicBezTo>
                    <a:pt x="6270" y="2363"/>
                    <a:pt x="6207" y="2300"/>
                    <a:pt x="6113" y="2268"/>
                  </a:cubicBezTo>
                  <a:lnTo>
                    <a:pt x="327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52" name="Google Shape;7052;p72"/>
          <p:cNvGrpSpPr/>
          <p:nvPr/>
        </p:nvGrpSpPr>
        <p:grpSpPr>
          <a:xfrm>
            <a:off x="6662538" y="2430117"/>
            <a:ext cx="327068" cy="357198"/>
            <a:chOff x="-56379450" y="3983400"/>
            <a:chExt cx="290650" cy="317425"/>
          </a:xfrm>
        </p:grpSpPr>
        <p:sp>
          <p:nvSpPr>
            <p:cNvPr id="7053" name="Google Shape;7053;p72"/>
            <p:cNvSpPr/>
            <p:nvPr/>
          </p:nvSpPr>
          <p:spPr>
            <a:xfrm>
              <a:off x="-56330625" y="3983400"/>
              <a:ext cx="241825" cy="111075"/>
            </a:xfrm>
            <a:custGeom>
              <a:avLst/>
              <a:gdLst/>
              <a:ahLst/>
              <a:cxnLst/>
              <a:rect l="l" t="t" r="r" b="b"/>
              <a:pathLst>
                <a:path w="9673" h="4443" extrusionOk="0">
                  <a:moveTo>
                    <a:pt x="725" y="0"/>
                  </a:moveTo>
                  <a:cubicBezTo>
                    <a:pt x="536" y="0"/>
                    <a:pt x="410" y="126"/>
                    <a:pt x="379" y="315"/>
                  </a:cubicBezTo>
                  <a:lnTo>
                    <a:pt x="1" y="2300"/>
                  </a:lnTo>
                  <a:cubicBezTo>
                    <a:pt x="129" y="2274"/>
                    <a:pt x="257" y="2262"/>
                    <a:pt x="382" y="2262"/>
                  </a:cubicBezTo>
                  <a:cubicBezTo>
                    <a:pt x="869" y="2262"/>
                    <a:pt x="1320" y="2453"/>
                    <a:pt x="1671" y="2804"/>
                  </a:cubicBezTo>
                  <a:cubicBezTo>
                    <a:pt x="2017" y="2473"/>
                    <a:pt x="2498" y="2308"/>
                    <a:pt x="2978" y="2308"/>
                  </a:cubicBezTo>
                  <a:cubicBezTo>
                    <a:pt x="3458" y="2308"/>
                    <a:pt x="3939" y="2473"/>
                    <a:pt x="4285" y="2804"/>
                  </a:cubicBezTo>
                  <a:cubicBezTo>
                    <a:pt x="4636" y="2453"/>
                    <a:pt x="5107" y="2262"/>
                    <a:pt x="5602" y="2262"/>
                  </a:cubicBezTo>
                  <a:cubicBezTo>
                    <a:pt x="5729" y="2262"/>
                    <a:pt x="5858" y="2274"/>
                    <a:pt x="5987" y="2300"/>
                  </a:cubicBezTo>
                  <a:lnTo>
                    <a:pt x="5766" y="1292"/>
                  </a:lnTo>
                  <a:lnTo>
                    <a:pt x="7625" y="2741"/>
                  </a:lnTo>
                  <a:cubicBezTo>
                    <a:pt x="7499" y="2899"/>
                    <a:pt x="7467" y="3119"/>
                    <a:pt x="7467" y="3340"/>
                  </a:cubicBezTo>
                  <a:cubicBezTo>
                    <a:pt x="7467" y="3970"/>
                    <a:pt x="7972" y="4442"/>
                    <a:pt x="8570" y="4442"/>
                  </a:cubicBezTo>
                  <a:cubicBezTo>
                    <a:pt x="9200" y="4442"/>
                    <a:pt x="9673" y="3938"/>
                    <a:pt x="9673" y="3340"/>
                  </a:cubicBezTo>
                  <a:cubicBezTo>
                    <a:pt x="9673" y="2678"/>
                    <a:pt x="9169" y="2205"/>
                    <a:pt x="8570" y="2205"/>
                  </a:cubicBezTo>
                  <a:cubicBezTo>
                    <a:pt x="8444" y="2205"/>
                    <a:pt x="8318" y="2237"/>
                    <a:pt x="8224" y="2300"/>
                  </a:cubicBezTo>
                  <a:lnTo>
                    <a:pt x="5451" y="63"/>
                  </a:lnTo>
                  <a:lnTo>
                    <a:pt x="5420" y="63"/>
                  </a:lnTo>
                  <a:cubicBezTo>
                    <a:pt x="5325" y="32"/>
                    <a:pt x="5262" y="0"/>
                    <a:pt x="523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4" name="Google Shape;7054;p72"/>
            <p:cNvSpPr/>
            <p:nvPr/>
          </p:nvSpPr>
          <p:spPr>
            <a:xfrm>
              <a:off x="-56350300" y="4058225"/>
              <a:ext cx="186675" cy="55150"/>
            </a:xfrm>
            <a:custGeom>
              <a:avLst/>
              <a:gdLst/>
              <a:ahLst/>
              <a:cxnLst/>
              <a:rect l="l" t="t" r="r" b="b"/>
              <a:pathLst>
                <a:path w="7467" h="2206" extrusionOk="0">
                  <a:moveTo>
                    <a:pt x="1103" y="0"/>
                  </a:moveTo>
                  <a:cubicBezTo>
                    <a:pt x="441" y="0"/>
                    <a:pt x="0" y="504"/>
                    <a:pt x="0" y="1103"/>
                  </a:cubicBezTo>
                  <a:cubicBezTo>
                    <a:pt x="32" y="1701"/>
                    <a:pt x="504" y="2205"/>
                    <a:pt x="1134" y="2205"/>
                  </a:cubicBezTo>
                  <a:cubicBezTo>
                    <a:pt x="1512" y="2205"/>
                    <a:pt x="1922" y="1985"/>
                    <a:pt x="2111" y="1607"/>
                  </a:cubicBezTo>
                  <a:cubicBezTo>
                    <a:pt x="2174" y="1497"/>
                    <a:pt x="2300" y="1441"/>
                    <a:pt x="2430" y="1441"/>
                  </a:cubicBezTo>
                  <a:cubicBezTo>
                    <a:pt x="2560" y="1441"/>
                    <a:pt x="2694" y="1497"/>
                    <a:pt x="2773" y="1607"/>
                  </a:cubicBezTo>
                  <a:cubicBezTo>
                    <a:pt x="2962" y="1985"/>
                    <a:pt x="3371" y="2205"/>
                    <a:pt x="3749" y="2205"/>
                  </a:cubicBezTo>
                  <a:cubicBezTo>
                    <a:pt x="4159" y="2205"/>
                    <a:pt x="4537" y="1985"/>
                    <a:pt x="4757" y="1607"/>
                  </a:cubicBezTo>
                  <a:cubicBezTo>
                    <a:pt x="4820" y="1512"/>
                    <a:pt x="4946" y="1418"/>
                    <a:pt x="5072" y="1418"/>
                  </a:cubicBezTo>
                  <a:cubicBezTo>
                    <a:pt x="5167" y="1418"/>
                    <a:pt x="5325" y="1512"/>
                    <a:pt x="5388" y="1607"/>
                  </a:cubicBezTo>
                  <a:cubicBezTo>
                    <a:pt x="5577" y="1985"/>
                    <a:pt x="5955" y="2205"/>
                    <a:pt x="6364" y="2205"/>
                  </a:cubicBezTo>
                  <a:cubicBezTo>
                    <a:pt x="6994" y="2205"/>
                    <a:pt x="7467" y="1701"/>
                    <a:pt x="7467" y="1103"/>
                  </a:cubicBezTo>
                  <a:cubicBezTo>
                    <a:pt x="7467" y="473"/>
                    <a:pt x="6963" y="0"/>
                    <a:pt x="6364" y="0"/>
                  </a:cubicBezTo>
                  <a:cubicBezTo>
                    <a:pt x="5955" y="0"/>
                    <a:pt x="5577" y="252"/>
                    <a:pt x="5388" y="599"/>
                  </a:cubicBezTo>
                  <a:cubicBezTo>
                    <a:pt x="5325" y="709"/>
                    <a:pt x="5191" y="764"/>
                    <a:pt x="5057" y="764"/>
                  </a:cubicBezTo>
                  <a:cubicBezTo>
                    <a:pt x="4923" y="764"/>
                    <a:pt x="4789" y="709"/>
                    <a:pt x="4726" y="599"/>
                  </a:cubicBezTo>
                  <a:cubicBezTo>
                    <a:pt x="4505" y="252"/>
                    <a:pt x="4127" y="0"/>
                    <a:pt x="3718" y="0"/>
                  </a:cubicBezTo>
                  <a:cubicBezTo>
                    <a:pt x="3340" y="0"/>
                    <a:pt x="2930" y="252"/>
                    <a:pt x="2741" y="599"/>
                  </a:cubicBezTo>
                  <a:cubicBezTo>
                    <a:pt x="2678" y="709"/>
                    <a:pt x="2552" y="764"/>
                    <a:pt x="2422" y="764"/>
                  </a:cubicBezTo>
                  <a:cubicBezTo>
                    <a:pt x="2292" y="764"/>
                    <a:pt x="2158" y="709"/>
                    <a:pt x="2079" y="599"/>
                  </a:cubicBezTo>
                  <a:cubicBezTo>
                    <a:pt x="1890" y="252"/>
                    <a:pt x="1481" y="0"/>
                    <a:pt x="110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5" name="Google Shape;7055;p72"/>
            <p:cNvSpPr/>
            <p:nvPr/>
          </p:nvSpPr>
          <p:spPr>
            <a:xfrm>
              <a:off x="-56245550" y="4168275"/>
              <a:ext cx="78000" cy="26600"/>
            </a:xfrm>
            <a:custGeom>
              <a:avLst/>
              <a:gdLst/>
              <a:ahLst/>
              <a:cxnLst/>
              <a:rect l="l" t="t" r="r" b="b"/>
              <a:pathLst>
                <a:path w="3120" h="1064" extrusionOk="0">
                  <a:moveTo>
                    <a:pt x="594" y="1"/>
                  </a:moveTo>
                  <a:cubicBezTo>
                    <a:pt x="555" y="1"/>
                    <a:pt x="515" y="4"/>
                    <a:pt x="473" y="9"/>
                  </a:cubicBezTo>
                  <a:cubicBezTo>
                    <a:pt x="284" y="40"/>
                    <a:pt x="126" y="166"/>
                    <a:pt x="0" y="324"/>
                  </a:cubicBezTo>
                  <a:lnTo>
                    <a:pt x="158" y="481"/>
                  </a:lnTo>
                  <a:cubicBezTo>
                    <a:pt x="410" y="733"/>
                    <a:pt x="630" y="891"/>
                    <a:pt x="945" y="954"/>
                  </a:cubicBezTo>
                  <a:cubicBezTo>
                    <a:pt x="1153" y="1029"/>
                    <a:pt x="1367" y="1064"/>
                    <a:pt x="1579" y="1064"/>
                  </a:cubicBezTo>
                  <a:cubicBezTo>
                    <a:pt x="2172" y="1064"/>
                    <a:pt x="2748" y="788"/>
                    <a:pt x="3119" y="324"/>
                  </a:cubicBezTo>
                  <a:lnTo>
                    <a:pt x="3119" y="324"/>
                  </a:lnTo>
                  <a:lnTo>
                    <a:pt x="2521" y="513"/>
                  </a:lnTo>
                  <a:cubicBezTo>
                    <a:pt x="2355" y="596"/>
                    <a:pt x="2183" y="634"/>
                    <a:pt x="2013" y="634"/>
                  </a:cubicBezTo>
                  <a:cubicBezTo>
                    <a:pt x="1665" y="634"/>
                    <a:pt x="1325" y="473"/>
                    <a:pt x="1071" y="198"/>
                  </a:cubicBezTo>
                  <a:cubicBezTo>
                    <a:pt x="940" y="67"/>
                    <a:pt x="787" y="1"/>
                    <a:pt x="59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6" name="Google Shape;7056;p72"/>
            <p:cNvSpPr/>
            <p:nvPr/>
          </p:nvSpPr>
          <p:spPr>
            <a:xfrm>
              <a:off x="-56359750" y="4112550"/>
              <a:ext cx="204800" cy="53100"/>
            </a:xfrm>
            <a:custGeom>
              <a:avLst/>
              <a:gdLst/>
              <a:ahLst/>
              <a:cxnLst/>
              <a:rect l="l" t="t" r="r" b="b"/>
              <a:pathLst>
                <a:path w="8192" h="2124" extrusionOk="0">
                  <a:moveTo>
                    <a:pt x="0" y="1"/>
                  </a:moveTo>
                  <a:lnTo>
                    <a:pt x="0" y="1608"/>
                  </a:lnTo>
                  <a:lnTo>
                    <a:pt x="1386" y="2080"/>
                  </a:lnTo>
                  <a:cubicBezTo>
                    <a:pt x="1455" y="2109"/>
                    <a:pt x="1529" y="2124"/>
                    <a:pt x="1605" y="2124"/>
                  </a:cubicBezTo>
                  <a:cubicBezTo>
                    <a:pt x="1773" y="2124"/>
                    <a:pt x="1949" y="2053"/>
                    <a:pt x="2079" y="1923"/>
                  </a:cubicBezTo>
                  <a:cubicBezTo>
                    <a:pt x="2333" y="1669"/>
                    <a:pt x="2689" y="1517"/>
                    <a:pt x="3048" y="1517"/>
                  </a:cubicBezTo>
                  <a:cubicBezTo>
                    <a:pt x="3135" y="1517"/>
                    <a:pt x="3222" y="1526"/>
                    <a:pt x="3308" y="1545"/>
                  </a:cubicBezTo>
                  <a:cubicBezTo>
                    <a:pt x="3623" y="1576"/>
                    <a:pt x="3907" y="1734"/>
                    <a:pt x="4096" y="1954"/>
                  </a:cubicBezTo>
                  <a:cubicBezTo>
                    <a:pt x="4316" y="1734"/>
                    <a:pt x="4568" y="1576"/>
                    <a:pt x="4883" y="1545"/>
                  </a:cubicBezTo>
                  <a:cubicBezTo>
                    <a:pt x="4975" y="1526"/>
                    <a:pt x="5066" y="1517"/>
                    <a:pt x="5155" y="1517"/>
                  </a:cubicBezTo>
                  <a:cubicBezTo>
                    <a:pt x="5523" y="1517"/>
                    <a:pt x="5858" y="1669"/>
                    <a:pt x="6112" y="1923"/>
                  </a:cubicBezTo>
                  <a:cubicBezTo>
                    <a:pt x="6243" y="2053"/>
                    <a:pt x="6403" y="2124"/>
                    <a:pt x="6583" y="2124"/>
                  </a:cubicBezTo>
                  <a:cubicBezTo>
                    <a:pt x="6664" y="2124"/>
                    <a:pt x="6749" y="2109"/>
                    <a:pt x="6837" y="2080"/>
                  </a:cubicBezTo>
                  <a:lnTo>
                    <a:pt x="8191" y="1608"/>
                  </a:lnTo>
                  <a:lnTo>
                    <a:pt x="8191" y="1"/>
                  </a:lnTo>
                  <a:cubicBezTo>
                    <a:pt x="7845" y="473"/>
                    <a:pt x="7341" y="726"/>
                    <a:pt x="6711" y="726"/>
                  </a:cubicBezTo>
                  <a:cubicBezTo>
                    <a:pt x="6207" y="726"/>
                    <a:pt x="5766" y="536"/>
                    <a:pt x="5419" y="190"/>
                  </a:cubicBezTo>
                  <a:cubicBezTo>
                    <a:pt x="5072" y="521"/>
                    <a:pt x="4584" y="686"/>
                    <a:pt x="4100" y="686"/>
                  </a:cubicBezTo>
                  <a:cubicBezTo>
                    <a:pt x="3615" y="686"/>
                    <a:pt x="3135" y="521"/>
                    <a:pt x="2804" y="190"/>
                  </a:cubicBezTo>
                  <a:cubicBezTo>
                    <a:pt x="2457" y="536"/>
                    <a:pt x="1985" y="726"/>
                    <a:pt x="1512" y="726"/>
                  </a:cubicBezTo>
                  <a:cubicBezTo>
                    <a:pt x="882" y="726"/>
                    <a:pt x="378" y="410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7" name="Google Shape;7057;p72"/>
            <p:cNvSpPr/>
            <p:nvPr/>
          </p:nvSpPr>
          <p:spPr>
            <a:xfrm>
              <a:off x="-56345575" y="4169000"/>
              <a:ext cx="77200" cy="26325"/>
            </a:xfrm>
            <a:custGeom>
              <a:avLst/>
              <a:gdLst/>
              <a:ahLst/>
              <a:cxnLst/>
              <a:rect l="l" t="t" r="r" b="b"/>
              <a:pathLst>
                <a:path w="3088" h="1053" extrusionOk="0">
                  <a:moveTo>
                    <a:pt x="2471" y="0"/>
                  </a:moveTo>
                  <a:cubicBezTo>
                    <a:pt x="2311" y="0"/>
                    <a:pt x="2170" y="47"/>
                    <a:pt x="2048" y="169"/>
                  </a:cubicBezTo>
                  <a:cubicBezTo>
                    <a:pt x="1752" y="465"/>
                    <a:pt x="1391" y="612"/>
                    <a:pt x="1011" y="612"/>
                  </a:cubicBezTo>
                  <a:cubicBezTo>
                    <a:pt x="865" y="612"/>
                    <a:pt x="716" y="591"/>
                    <a:pt x="567" y="547"/>
                  </a:cubicBezTo>
                  <a:lnTo>
                    <a:pt x="0" y="326"/>
                  </a:lnTo>
                  <a:lnTo>
                    <a:pt x="0" y="326"/>
                  </a:lnTo>
                  <a:cubicBezTo>
                    <a:pt x="374" y="794"/>
                    <a:pt x="939" y="1053"/>
                    <a:pt x="1527" y="1053"/>
                  </a:cubicBezTo>
                  <a:cubicBezTo>
                    <a:pt x="1731" y="1053"/>
                    <a:pt x="1939" y="1022"/>
                    <a:pt x="2143" y="956"/>
                  </a:cubicBezTo>
                  <a:cubicBezTo>
                    <a:pt x="2426" y="893"/>
                    <a:pt x="2710" y="704"/>
                    <a:pt x="2930" y="484"/>
                  </a:cubicBezTo>
                  <a:lnTo>
                    <a:pt x="3088" y="326"/>
                  </a:lnTo>
                  <a:cubicBezTo>
                    <a:pt x="2993" y="169"/>
                    <a:pt x="2836" y="74"/>
                    <a:pt x="2615" y="11"/>
                  </a:cubicBezTo>
                  <a:cubicBezTo>
                    <a:pt x="2566" y="4"/>
                    <a:pt x="2518" y="0"/>
                    <a:pt x="24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8" name="Google Shape;7058;p72"/>
            <p:cNvSpPr/>
            <p:nvPr/>
          </p:nvSpPr>
          <p:spPr>
            <a:xfrm>
              <a:off x="-56379450" y="4180300"/>
              <a:ext cx="242600" cy="120525"/>
            </a:xfrm>
            <a:custGeom>
              <a:avLst/>
              <a:gdLst/>
              <a:ahLst/>
              <a:cxnLst/>
              <a:rect l="l" t="t" r="r" b="b"/>
              <a:pathLst>
                <a:path w="9704" h="4821" extrusionOk="0">
                  <a:moveTo>
                    <a:pt x="473" y="0"/>
                  </a:moveTo>
                  <a:cubicBezTo>
                    <a:pt x="221" y="284"/>
                    <a:pt x="0" y="662"/>
                    <a:pt x="0" y="1071"/>
                  </a:cubicBezTo>
                  <a:cubicBezTo>
                    <a:pt x="0" y="1576"/>
                    <a:pt x="284" y="2048"/>
                    <a:pt x="725" y="2332"/>
                  </a:cubicBezTo>
                  <a:cubicBezTo>
                    <a:pt x="946" y="2489"/>
                    <a:pt x="1229" y="2552"/>
                    <a:pt x="1513" y="2552"/>
                  </a:cubicBezTo>
                  <a:cubicBezTo>
                    <a:pt x="1513" y="3403"/>
                    <a:pt x="2174" y="4064"/>
                    <a:pt x="2993" y="4064"/>
                  </a:cubicBezTo>
                  <a:cubicBezTo>
                    <a:pt x="3214" y="4064"/>
                    <a:pt x="3372" y="4033"/>
                    <a:pt x="3529" y="3970"/>
                  </a:cubicBezTo>
                  <a:cubicBezTo>
                    <a:pt x="3750" y="4506"/>
                    <a:pt x="4254" y="4821"/>
                    <a:pt x="4852" y="4821"/>
                  </a:cubicBezTo>
                  <a:cubicBezTo>
                    <a:pt x="5451" y="4821"/>
                    <a:pt x="5955" y="4443"/>
                    <a:pt x="6207" y="3970"/>
                  </a:cubicBezTo>
                  <a:cubicBezTo>
                    <a:pt x="6333" y="4064"/>
                    <a:pt x="6554" y="4064"/>
                    <a:pt x="6711" y="4064"/>
                  </a:cubicBezTo>
                  <a:cubicBezTo>
                    <a:pt x="7530" y="4064"/>
                    <a:pt x="8192" y="3403"/>
                    <a:pt x="8192" y="2552"/>
                  </a:cubicBezTo>
                  <a:cubicBezTo>
                    <a:pt x="9042" y="2552"/>
                    <a:pt x="9704" y="1891"/>
                    <a:pt x="9704" y="1071"/>
                  </a:cubicBezTo>
                  <a:cubicBezTo>
                    <a:pt x="9704" y="662"/>
                    <a:pt x="9546" y="284"/>
                    <a:pt x="9231" y="0"/>
                  </a:cubicBezTo>
                  <a:lnTo>
                    <a:pt x="9168" y="158"/>
                  </a:lnTo>
                  <a:cubicBezTo>
                    <a:pt x="8664" y="945"/>
                    <a:pt x="7814" y="1387"/>
                    <a:pt x="6900" y="1387"/>
                  </a:cubicBezTo>
                  <a:cubicBezTo>
                    <a:pt x="6617" y="1387"/>
                    <a:pt x="6301" y="1355"/>
                    <a:pt x="6018" y="1229"/>
                  </a:cubicBezTo>
                  <a:cubicBezTo>
                    <a:pt x="5640" y="1103"/>
                    <a:pt x="5230" y="882"/>
                    <a:pt x="4978" y="567"/>
                  </a:cubicBezTo>
                  <a:lnTo>
                    <a:pt x="4884" y="473"/>
                  </a:lnTo>
                  <a:lnTo>
                    <a:pt x="4821" y="567"/>
                  </a:lnTo>
                  <a:cubicBezTo>
                    <a:pt x="4506" y="882"/>
                    <a:pt x="4159" y="1071"/>
                    <a:pt x="3750" y="1229"/>
                  </a:cubicBezTo>
                  <a:cubicBezTo>
                    <a:pt x="3466" y="1292"/>
                    <a:pt x="3151" y="1387"/>
                    <a:pt x="2899" y="1387"/>
                  </a:cubicBezTo>
                  <a:cubicBezTo>
                    <a:pt x="1985" y="1387"/>
                    <a:pt x="1103" y="945"/>
                    <a:pt x="599" y="158"/>
                  </a:cubicBezTo>
                  <a:lnTo>
                    <a:pt x="47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9" name="Google Shape;7059;p72"/>
            <p:cNvSpPr/>
            <p:nvPr/>
          </p:nvSpPr>
          <p:spPr>
            <a:xfrm>
              <a:off x="-56181750" y="40393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0" name="Google Shape;7060;p72"/>
            <p:cNvSpPr/>
            <p:nvPr/>
          </p:nvSpPr>
          <p:spPr>
            <a:xfrm>
              <a:off x="-56332200" y="4039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61" name="Google Shape;7061;p72"/>
          <p:cNvGrpSpPr/>
          <p:nvPr/>
        </p:nvGrpSpPr>
        <p:grpSpPr>
          <a:xfrm>
            <a:off x="5326242" y="2894264"/>
            <a:ext cx="316434" cy="358971"/>
            <a:chOff x="-54401725" y="3198925"/>
            <a:chExt cx="281200" cy="319000"/>
          </a:xfrm>
        </p:grpSpPr>
        <p:sp>
          <p:nvSpPr>
            <p:cNvPr id="7062" name="Google Shape;7062;p72"/>
            <p:cNvSpPr/>
            <p:nvPr/>
          </p:nvSpPr>
          <p:spPr>
            <a:xfrm>
              <a:off x="-54159150" y="3465925"/>
              <a:ext cx="38625" cy="52000"/>
            </a:xfrm>
            <a:custGeom>
              <a:avLst/>
              <a:gdLst/>
              <a:ahLst/>
              <a:cxnLst/>
              <a:rect l="l" t="t" r="r" b="b"/>
              <a:pathLst>
                <a:path w="1545" h="2080" extrusionOk="0">
                  <a:moveTo>
                    <a:pt x="789" y="0"/>
                  </a:moveTo>
                  <a:cubicBezTo>
                    <a:pt x="379" y="0"/>
                    <a:pt x="1" y="316"/>
                    <a:pt x="1" y="725"/>
                  </a:cubicBezTo>
                  <a:cubicBezTo>
                    <a:pt x="1" y="851"/>
                    <a:pt x="32" y="946"/>
                    <a:pt x="64" y="1040"/>
                  </a:cubicBezTo>
                  <a:lnTo>
                    <a:pt x="631" y="1985"/>
                  </a:lnTo>
                  <a:cubicBezTo>
                    <a:pt x="663" y="2048"/>
                    <a:pt x="694" y="2080"/>
                    <a:pt x="789" y="2080"/>
                  </a:cubicBezTo>
                  <a:cubicBezTo>
                    <a:pt x="852" y="2080"/>
                    <a:pt x="915" y="2017"/>
                    <a:pt x="946" y="1985"/>
                  </a:cubicBezTo>
                  <a:lnTo>
                    <a:pt x="1450" y="1072"/>
                  </a:lnTo>
                  <a:cubicBezTo>
                    <a:pt x="1482" y="977"/>
                    <a:pt x="1545" y="851"/>
                    <a:pt x="1545" y="725"/>
                  </a:cubicBezTo>
                  <a:cubicBezTo>
                    <a:pt x="1545" y="347"/>
                    <a:pt x="1167" y="0"/>
                    <a:pt x="78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3" name="Google Shape;7063;p72"/>
            <p:cNvSpPr/>
            <p:nvPr/>
          </p:nvSpPr>
          <p:spPr>
            <a:xfrm>
              <a:off x="-54401725" y="3465925"/>
              <a:ext cx="38600" cy="52000"/>
            </a:xfrm>
            <a:custGeom>
              <a:avLst/>
              <a:gdLst/>
              <a:ahLst/>
              <a:cxnLst/>
              <a:rect l="l" t="t" r="r" b="b"/>
              <a:pathLst>
                <a:path w="1544" h="2080" extrusionOk="0">
                  <a:moveTo>
                    <a:pt x="788" y="0"/>
                  </a:moveTo>
                  <a:cubicBezTo>
                    <a:pt x="410" y="0"/>
                    <a:pt x="0" y="316"/>
                    <a:pt x="0" y="725"/>
                  </a:cubicBezTo>
                  <a:cubicBezTo>
                    <a:pt x="0" y="851"/>
                    <a:pt x="63" y="946"/>
                    <a:pt x="95" y="1040"/>
                  </a:cubicBezTo>
                  <a:lnTo>
                    <a:pt x="631" y="1985"/>
                  </a:lnTo>
                  <a:cubicBezTo>
                    <a:pt x="694" y="2048"/>
                    <a:pt x="725" y="2080"/>
                    <a:pt x="788" y="2080"/>
                  </a:cubicBezTo>
                  <a:cubicBezTo>
                    <a:pt x="883" y="2080"/>
                    <a:pt x="914" y="2017"/>
                    <a:pt x="946" y="1985"/>
                  </a:cubicBezTo>
                  <a:lnTo>
                    <a:pt x="1481" y="1072"/>
                  </a:lnTo>
                  <a:cubicBezTo>
                    <a:pt x="1513" y="977"/>
                    <a:pt x="1544" y="851"/>
                    <a:pt x="1544" y="725"/>
                  </a:cubicBezTo>
                  <a:cubicBezTo>
                    <a:pt x="1544" y="347"/>
                    <a:pt x="1198" y="0"/>
                    <a:pt x="78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4" name="Google Shape;7064;p72"/>
            <p:cNvSpPr/>
            <p:nvPr/>
          </p:nvSpPr>
          <p:spPr>
            <a:xfrm>
              <a:off x="-54176475" y="3224125"/>
              <a:ext cx="17350" cy="61450"/>
            </a:xfrm>
            <a:custGeom>
              <a:avLst/>
              <a:gdLst/>
              <a:ahLst/>
              <a:cxnLst/>
              <a:rect l="l" t="t" r="r" b="b"/>
              <a:pathLst>
                <a:path w="694" h="2458" extrusionOk="0">
                  <a:moveTo>
                    <a:pt x="347" y="0"/>
                  </a:moveTo>
                  <a:cubicBezTo>
                    <a:pt x="190" y="316"/>
                    <a:pt x="1" y="757"/>
                    <a:pt x="1" y="1229"/>
                  </a:cubicBezTo>
                  <a:cubicBezTo>
                    <a:pt x="1" y="1702"/>
                    <a:pt x="190" y="2143"/>
                    <a:pt x="347" y="2458"/>
                  </a:cubicBezTo>
                  <a:cubicBezTo>
                    <a:pt x="505" y="2143"/>
                    <a:pt x="694" y="1702"/>
                    <a:pt x="694" y="1229"/>
                  </a:cubicBezTo>
                  <a:cubicBezTo>
                    <a:pt x="694" y="757"/>
                    <a:pt x="505" y="316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5" name="Google Shape;7065;p72"/>
            <p:cNvSpPr/>
            <p:nvPr/>
          </p:nvSpPr>
          <p:spPr>
            <a:xfrm>
              <a:off x="-54385975" y="3198925"/>
              <a:ext cx="198500" cy="74850"/>
            </a:xfrm>
            <a:custGeom>
              <a:avLst/>
              <a:gdLst/>
              <a:ahLst/>
              <a:cxnLst/>
              <a:rect l="l" t="t" r="r" b="b"/>
              <a:pathLst>
                <a:path w="7940" h="2994" extrusionOk="0">
                  <a:moveTo>
                    <a:pt x="4978" y="0"/>
                  </a:moveTo>
                  <a:cubicBezTo>
                    <a:pt x="2836" y="0"/>
                    <a:pt x="946" y="1229"/>
                    <a:pt x="1" y="2993"/>
                  </a:cubicBezTo>
                  <a:lnTo>
                    <a:pt x="7688" y="2993"/>
                  </a:lnTo>
                  <a:cubicBezTo>
                    <a:pt x="7625" y="2741"/>
                    <a:pt x="7562" y="2521"/>
                    <a:pt x="7562" y="2237"/>
                  </a:cubicBezTo>
                  <a:cubicBezTo>
                    <a:pt x="7562" y="1733"/>
                    <a:pt x="7719" y="1261"/>
                    <a:pt x="7940" y="851"/>
                  </a:cubicBezTo>
                  <a:cubicBezTo>
                    <a:pt x="7026" y="315"/>
                    <a:pt x="6049" y="0"/>
                    <a:pt x="497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6" name="Google Shape;7066;p72"/>
            <p:cNvSpPr/>
            <p:nvPr/>
          </p:nvSpPr>
          <p:spPr>
            <a:xfrm>
              <a:off x="-54400950" y="3385575"/>
              <a:ext cx="37050" cy="19725"/>
            </a:xfrm>
            <a:custGeom>
              <a:avLst/>
              <a:gdLst/>
              <a:ahLst/>
              <a:cxnLst/>
              <a:rect l="l" t="t" r="r" b="b"/>
              <a:pathLst>
                <a:path w="1482" h="789" extrusionOk="0">
                  <a:moveTo>
                    <a:pt x="1" y="1"/>
                  </a:moveTo>
                  <a:lnTo>
                    <a:pt x="1" y="789"/>
                  </a:lnTo>
                  <a:lnTo>
                    <a:pt x="1482" y="789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7" name="Google Shape;7067;p72"/>
            <p:cNvSpPr/>
            <p:nvPr/>
          </p:nvSpPr>
          <p:spPr>
            <a:xfrm>
              <a:off x="-54401725" y="3292650"/>
              <a:ext cx="128400" cy="74850"/>
            </a:xfrm>
            <a:custGeom>
              <a:avLst/>
              <a:gdLst/>
              <a:ahLst/>
              <a:cxnLst/>
              <a:rect l="l" t="t" r="r" b="b"/>
              <a:pathLst>
                <a:path w="5136" h="2994" extrusionOk="0">
                  <a:moveTo>
                    <a:pt x="315" y="0"/>
                  </a:moveTo>
                  <a:cubicBezTo>
                    <a:pt x="126" y="567"/>
                    <a:pt x="0" y="1198"/>
                    <a:pt x="0" y="1828"/>
                  </a:cubicBezTo>
                  <a:lnTo>
                    <a:pt x="0" y="2993"/>
                  </a:lnTo>
                  <a:lnTo>
                    <a:pt x="1513" y="2993"/>
                  </a:lnTo>
                  <a:lnTo>
                    <a:pt x="1513" y="1828"/>
                  </a:lnTo>
                  <a:cubicBezTo>
                    <a:pt x="1513" y="1639"/>
                    <a:pt x="1670" y="1481"/>
                    <a:pt x="1859" y="1481"/>
                  </a:cubicBezTo>
                  <a:lnTo>
                    <a:pt x="2615" y="1481"/>
                  </a:lnTo>
                  <a:cubicBezTo>
                    <a:pt x="3592" y="1481"/>
                    <a:pt x="4821" y="788"/>
                    <a:pt x="513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8" name="Google Shape;7068;p72"/>
            <p:cNvSpPr/>
            <p:nvPr/>
          </p:nvSpPr>
          <p:spPr>
            <a:xfrm>
              <a:off x="-54250500" y="3266650"/>
              <a:ext cx="128400" cy="99275"/>
            </a:xfrm>
            <a:custGeom>
              <a:avLst/>
              <a:gdLst/>
              <a:ahLst/>
              <a:cxnLst/>
              <a:rect l="l" t="t" r="r" b="b"/>
              <a:pathLst>
                <a:path w="5136" h="3971" extrusionOk="0">
                  <a:moveTo>
                    <a:pt x="4317" y="1"/>
                  </a:moveTo>
                  <a:cubicBezTo>
                    <a:pt x="4159" y="914"/>
                    <a:pt x="3560" y="1607"/>
                    <a:pt x="3529" y="1607"/>
                  </a:cubicBezTo>
                  <a:cubicBezTo>
                    <a:pt x="3466" y="1702"/>
                    <a:pt x="3371" y="1734"/>
                    <a:pt x="3245" y="1734"/>
                  </a:cubicBezTo>
                  <a:cubicBezTo>
                    <a:pt x="3151" y="1734"/>
                    <a:pt x="3056" y="1702"/>
                    <a:pt x="2993" y="1607"/>
                  </a:cubicBezTo>
                  <a:cubicBezTo>
                    <a:pt x="2993" y="1607"/>
                    <a:pt x="2741" y="1387"/>
                    <a:pt x="2552" y="977"/>
                  </a:cubicBezTo>
                  <a:lnTo>
                    <a:pt x="0" y="977"/>
                  </a:lnTo>
                  <a:cubicBezTo>
                    <a:pt x="315" y="1765"/>
                    <a:pt x="1576" y="2490"/>
                    <a:pt x="2521" y="2490"/>
                  </a:cubicBezTo>
                  <a:lnTo>
                    <a:pt x="3245" y="2490"/>
                  </a:lnTo>
                  <a:cubicBezTo>
                    <a:pt x="3466" y="2490"/>
                    <a:pt x="3623" y="2647"/>
                    <a:pt x="3623" y="2836"/>
                  </a:cubicBezTo>
                  <a:lnTo>
                    <a:pt x="3623" y="3970"/>
                  </a:lnTo>
                  <a:lnTo>
                    <a:pt x="5104" y="3970"/>
                  </a:lnTo>
                  <a:lnTo>
                    <a:pt x="5104" y="2521"/>
                  </a:lnTo>
                  <a:cubicBezTo>
                    <a:pt x="5136" y="2458"/>
                    <a:pt x="5136" y="2395"/>
                    <a:pt x="5104" y="2364"/>
                  </a:cubicBezTo>
                  <a:cubicBezTo>
                    <a:pt x="5041" y="1544"/>
                    <a:pt x="4758" y="725"/>
                    <a:pt x="431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9" name="Google Shape;7069;p72"/>
            <p:cNvSpPr/>
            <p:nvPr/>
          </p:nvSpPr>
          <p:spPr>
            <a:xfrm>
              <a:off x="-54159150" y="3385575"/>
              <a:ext cx="37050" cy="19725"/>
            </a:xfrm>
            <a:custGeom>
              <a:avLst/>
              <a:gdLst/>
              <a:ahLst/>
              <a:cxnLst/>
              <a:rect l="l" t="t" r="r" b="b"/>
              <a:pathLst>
                <a:path w="1482" h="789" extrusionOk="0">
                  <a:moveTo>
                    <a:pt x="1" y="1"/>
                  </a:moveTo>
                  <a:lnTo>
                    <a:pt x="1" y="789"/>
                  </a:lnTo>
                  <a:lnTo>
                    <a:pt x="1482" y="789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0" name="Google Shape;7070;p72"/>
            <p:cNvSpPr/>
            <p:nvPr/>
          </p:nvSpPr>
          <p:spPr>
            <a:xfrm>
              <a:off x="-54345025" y="3309975"/>
              <a:ext cx="167000" cy="207175"/>
            </a:xfrm>
            <a:custGeom>
              <a:avLst/>
              <a:gdLst/>
              <a:ahLst/>
              <a:cxnLst/>
              <a:rect l="l" t="t" r="r" b="b"/>
              <a:pathLst>
                <a:path w="6680" h="8287" extrusionOk="0">
                  <a:moveTo>
                    <a:pt x="1797" y="2332"/>
                  </a:moveTo>
                  <a:cubicBezTo>
                    <a:pt x="1986" y="2332"/>
                    <a:pt x="2143" y="2489"/>
                    <a:pt x="2143" y="2678"/>
                  </a:cubicBezTo>
                  <a:cubicBezTo>
                    <a:pt x="2143" y="2867"/>
                    <a:pt x="1986" y="3025"/>
                    <a:pt x="1797" y="3025"/>
                  </a:cubicBezTo>
                  <a:cubicBezTo>
                    <a:pt x="1639" y="3025"/>
                    <a:pt x="1450" y="2867"/>
                    <a:pt x="1450" y="2678"/>
                  </a:cubicBezTo>
                  <a:cubicBezTo>
                    <a:pt x="1450" y="2489"/>
                    <a:pt x="1608" y="2332"/>
                    <a:pt x="1797" y="2332"/>
                  </a:cubicBezTo>
                  <a:close/>
                  <a:moveTo>
                    <a:pt x="4821" y="2332"/>
                  </a:moveTo>
                  <a:cubicBezTo>
                    <a:pt x="5042" y="2332"/>
                    <a:pt x="5199" y="2489"/>
                    <a:pt x="5199" y="2678"/>
                  </a:cubicBezTo>
                  <a:cubicBezTo>
                    <a:pt x="5199" y="2867"/>
                    <a:pt x="5042" y="3025"/>
                    <a:pt x="4821" y="3025"/>
                  </a:cubicBezTo>
                  <a:cubicBezTo>
                    <a:pt x="4632" y="3025"/>
                    <a:pt x="4474" y="2867"/>
                    <a:pt x="4474" y="2678"/>
                  </a:cubicBezTo>
                  <a:cubicBezTo>
                    <a:pt x="4474" y="2489"/>
                    <a:pt x="4632" y="2332"/>
                    <a:pt x="4821" y="2332"/>
                  </a:cubicBezTo>
                  <a:close/>
                  <a:moveTo>
                    <a:pt x="4392" y="4892"/>
                  </a:moveTo>
                  <a:cubicBezTo>
                    <a:pt x="4482" y="4892"/>
                    <a:pt x="4569" y="4931"/>
                    <a:pt x="4632" y="5010"/>
                  </a:cubicBezTo>
                  <a:cubicBezTo>
                    <a:pt x="4790" y="5136"/>
                    <a:pt x="4790" y="5356"/>
                    <a:pt x="4632" y="5514"/>
                  </a:cubicBezTo>
                  <a:cubicBezTo>
                    <a:pt x="4285" y="5860"/>
                    <a:pt x="3813" y="6049"/>
                    <a:pt x="3340" y="6049"/>
                  </a:cubicBezTo>
                  <a:cubicBezTo>
                    <a:pt x="2868" y="6049"/>
                    <a:pt x="2364" y="5860"/>
                    <a:pt x="2049" y="5514"/>
                  </a:cubicBezTo>
                  <a:cubicBezTo>
                    <a:pt x="1891" y="5356"/>
                    <a:pt x="1891" y="5136"/>
                    <a:pt x="2049" y="5010"/>
                  </a:cubicBezTo>
                  <a:cubicBezTo>
                    <a:pt x="2127" y="4931"/>
                    <a:pt x="2222" y="4892"/>
                    <a:pt x="2312" y="4892"/>
                  </a:cubicBezTo>
                  <a:cubicBezTo>
                    <a:pt x="2403" y="4892"/>
                    <a:pt x="2490" y="4931"/>
                    <a:pt x="2553" y="5010"/>
                  </a:cubicBezTo>
                  <a:cubicBezTo>
                    <a:pt x="2773" y="5230"/>
                    <a:pt x="3057" y="5341"/>
                    <a:pt x="3340" y="5341"/>
                  </a:cubicBezTo>
                  <a:cubicBezTo>
                    <a:pt x="3624" y="5341"/>
                    <a:pt x="3907" y="5230"/>
                    <a:pt x="4128" y="5010"/>
                  </a:cubicBezTo>
                  <a:cubicBezTo>
                    <a:pt x="4207" y="4931"/>
                    <a:pt x="4301" y="4892"/>
                    <a:pt x="4392" y="4892"/>
                  </a:cubicBezTo>
                  <a:close/>
                  <a:moveTo>
                    <a:pt x="3340" y="1"/>
                  </a:moveTo>
                  <a:cubicBezTo>
                    <a:pt x="2710" y="914"/>
                    <a:pt x="1324" y="1513"/>
                    <a:pt x="347" y="1513"/>
                  </a:cubicBezTo>
                  <a:lnTo>
                    <a:pt x="1" y="1513"/>
                  </a:lnTo>
                  <a:lnTo>
                    <a:pt x="1" y="4915"/>
                  </a:lnTo>
                  <a:cubicBezTo>
                    <a:pt x="1" y="6774"/>
                    <a:pt x="1482" y="8286"/>
                    <a:pt x="3340" y="8286"/>
                  </a:cubicBezTo>
                  <a:cubicBezTo>
                    <a:pt x="5199" y="8286"/>
                    <a:pt x="6680" y="6774"/>
                    <a:pt x="6680" y="4915"/>
                  </a:cubicBezTo>
                  <a:lnTo>
                    <a:pt x="6680" y="1513"/>
                  </a:lnTo>
                  <a:lnTo>
                    <a:pt x="6333" y="1513"/>
                  </a:lnTo>
                  <a:cubicBezTo>
                    <a:pt x="6307" y="1514"/>
                    <a:pt x="6281" y="1514"/>
                    <a:pt x="6254" y="1514"/>
                  </a:cubicBezTo>
                  <a:cubicBezTo>
                    <a:pt x="5228" y="1514"/>
                    <a:pt x="3955" y="922"/>
                    <a:pt x="33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1" name="Google Shape;7071;p72"/>
            <p:cNvSpPr/>
            <p:nvPr/>
          </p:nvSpPr>
          <p:spPr>
            <a:xfrm>
              <a:off x="-54401725" y="3424175"/>
              <a:ext cx="37825" cy="40975"/>
            </a:xfrm>
            <a:custGeom>
              <a:avLst/>
              <a:gdLst/>
              <a:ahLst/>
              <a:cxnLst/>
              <a:rect l="l" t="t" r="r" b="b"/>
              <a:pathLst>
                <a:path w="1513" h="1639" extrusionOk="0">
                  <a:moveTo>
                    <a:pt x="0" y="1"/>
                  </a:moveTo>
                  <a:lnTo>
                    <a:pt x="0" y="914"/>
                  </a:lnTo>
                  <a:cubicBezTo>
                    <a:pt x="0" y="1292"/>
                    <a:pt x="315" y="1639"/>
                    <a:pt x="757" y="1639"/>
                  </a:cubicBezTo>
                  <a:cubicBezTo>
                    <a:pt x="1198" y="1639"/>
                    <a:pt x="1513" y="1324"/>
                    <a:pt x="1513" y="914"/>
                  </a:cubicBezTo>
                  <a:lnTo>
                    <a:pt x="151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2" name="Google Shape;7072;p72"/>
            <p:cNvSpPr/>
            <p:nvPr/>
          </p:nvSpPr>
          <p:spPr>
            <a:xfrm>
              <a:off x="-54159150" y="3424175"/>
              <a:ext cx="37050" cy="40975"/>
            </a:xfrm>
            <a:custGeom>
              <a:avLst/>
              <a:gdLst/>
              <a:ahLst/>
              <a:cxnLst/>
              <a:rect l="l" t="t" r="r" b="b"/>
              <a:pathLst>
                <a:path w="1482" h="1639" extrusionOk="0">
                  <a:moveTo>
                    <a:pt x="1" y="1"/>
                  </a:moveTo>
                  <a:lnTo>
                    <a:pt x="1" y="914"/>
                  </a:lnTo>
                  <a:cubicBezTo>
                    <a:pt x="1" y="1292"/>
                    <a:pt x="316" y="1639"/>
                    <a:pt x="757" y="1639"/>
                  </a:cubicBezTo>
                  <a:cubicBezTo>
                    <a:pt x="1167" y="1639"/>
                    <a:pt x="1482" y="1324"/>
                    <a:pt x="1482" y="914"/>
                  </a:cubicBezTo>
                  <a:lnTo>
                    <a:pt x="148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73" name="Google Shape;7073;p72"/>
          <p:cNvGrpSpPr/>
          <p:nvPr/>
        </p:nvGrpSpPr>
        <p:grpSpPr>
          <a:xfrm>
            <a:off x="5327128" y="3364365"/>
            <a:ext cx="314662" cy="358099"/>
            <a:chOff x="-54401725" y="3590375"/>
            <a:chExt cx="279625" cy="318225"/>
          </a:xfrm>
        </p:grpSpPr>
        <p:sp>
          <p:nvSpPr>
            <p:cNvPr id="7074" name="Google Shape;7074;p72"/>
            <p:cNvSpPr/>
            <p:nvPr/>
          </p:nvSpPr>
          <p:spPr>
            <a:xfrm>
              <a:off x="-54194575" y="3721900"/>
              <a:ext cx="35450" cy="19725"/>
            </a:xfrm>
            <a:custGeom>
              <a:avLst/>
              <a:gdLst/>
              <a:ahLst/>
              <a:cxnLst/>
              <a:rect l="l" t="t" r="r" b="b"/>
              <a:pathLst>
                <a:path w="1418" h="789" extrusionOk="0">
                  <a:moveTo>
                    <a:pt x="0" y="1"/>
                  </a:moveTo>
                  <a:cubicBezTo>
                    <a:pt x="158" y="410"/>
                    <a:pt x="536" y="788"/>
                    <a:pt x="1071" y="788"/>
                  </a:cubicBezTo>
                  <a:lnTo>
                    <a:pt x="1418" y="788"/>
                  </a:lnTo>
                  <a:lnTo>
                    <a:pt x="141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5" name="Google Shape;7075;p72"/>
            <p:cNvSpPr/>
            <p:nvPr/>
          </p:nvSpPr>
          <p:spPr>
            <a:xfrm>
              <a:off x="-54380450" y="3590375"/>
              <a:ext cx="237075" cy="112650"/>
            </a:xfrm>
            <a:custGeom>
              <a:avLst/>
              <a:gdLst/>
              <a:ahLst/>
              <a:cxnLst/>
              <a:rect l="l" t="t" r="r" b="b"/>
              <a:pathLst>
                <a:path w="9483" h="4506" extrusionOk="0">
                  <a:moveTo>
                    <a:pt x="4789" y="1575"/>
                  </a:moveTo>
                  <a:cubicBezTo>
                    <a:pt x="5009" y="1575"/>
                    <a:pt x="5135" y="1733"/>
                    <a:pt x="5135" y="1954"/>
                  </a:cubicBezTo>
                  <a:lnTo>
                    <a:pt x="5135" y="2300"/>
                  </a:lnTo>
                  <a:lnTo>
                    <a:pt x="5513" y="2300"/>
                  </a:lnTo>
                  <a:cubicBezTo>
                    <a:pt x="5702" y="2300"/>
                    <a:pt x="5860" y="2458"/>
                    <a:pt x="5860" y="2647"/>
                  </a:cubicBezTo>
                  <a:cubicBezTo>
                    <a:pt x="5860" y="2836"/>
                    <a:pt x="5702" y="2993"/>
                    <a:pt x="5513" y="2993"/>
                  </a:cubicBezTo>
                  <a:lnTo>
                    <a:pt x="5135" y="2993"/>
                  </a:lnTo>
                  <a:lnTo>
                    <a:pt x="5135" y="3371"/>
                  </a:lnTo>
                  <a:cubicBezTo>
                    <a:pt x="5135" y="3560"/>
                    <a:pt x="5009" y="3718"/>
                    <a:pt x="4789" y="3718"/>
                  </a:cubicBezTo>
                  <a:cubicBezTo>
                    <a:pt x="4600" y="3718"/>
                    <a:pt x="4442" y="3560"/>
                    <a:pt x="4442" y="3371"/>
                  </a:cubicBezTo>
                  <a:lnTo>
                    <a:pt x="4442" y="2993"/>
                  </a:lnTo>
                  <a:lnTo>
                    <a:pt x="4096" y="2993"/>
                  </a:lnTo>
                  <a:cubicBezTo>
                    <a:pt x="3907" y="2993"/>
                    <a:pt x="3749" y="2836"/>
                    <a:pt x="3749" y="2647"/>
                  </a:cubicBezTo>
                  <a:cubicBezTo>
                    <a:pt x="3749" y="2458"/>
                    <a:pt x="3907" y="2300"/>
                    <a:pt x="4096" y="2300"/>
                  </a:cubicBezTo>
                  <a:lnTo>
                    <a:pt x="4442" y="2300"/>
                  </a:lnTo>
                  <a:lnTo>
                    <a:pt x="4442" y="1954"/>
                  </a:lnTo>
                  <a:cubicBezTo>
                    <a:pt x="4442" y="1733"/>
                    <a:pt x="4600" y="1575"/>
                    <a:pt x="4789" y="1575"/>
                  </a:cubicBezTo>
                  <a:close/>
                  <a:moveTo>
                    <a:pt x="2048" y="0"/>
                  </a:moveTo>
                  <a:cubicBezTo>
                    <a:pt x="882" y="0"/>
                    <a:pt x="0" y="1040"/>
                    <a:pt x="189" y="2174"/>
                  </a:cubicBezTo>
                  <a:lnTo>
                    <a:pt x="567" y="4505"/>
                  </a:lnTo>
                  <a:lnTo>
                    <a:pt x="8916" y="4505"/>
                  </a:lnTo>
                  <a:lnTo>
                    <a:pt x="9326" y="2174"/>
                  </a:lnTo>
                  <a:cubicBezTo>
                    <a:pt x="9483" y="1040"/>
                    <a:pt x="8601" y="0"/>
                    <a:pt x="746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6" name="Google Shape;7076;p72"/>
            <p:cNvSpPr/>
            <p:nvPr/>
          </p:nvSpPr>
          <p:spPr>
            <a:xfrm>
              <a:off x="-54363925" y="3721900"/>
              <a:ext cx="35475" cy="19725"/>
            </a:xfrm>
            <a:custGeom>
              <a:avLst/>
              <a:gdLst/>
              <a:ahLst/>
              <a:cxnLst/>
              <a:rect l="l" t="t" r="r" b="b"/>
              <a:pathLst>
                <a:path w="1419" h="789" extrusionOk="0">
                  <a:moveTo>
                    <a:pt x="1" y="1"/>
                  </a:moveTo>
                  <a:lnTo>
                    <a:pt x="1" y="788"/>
                  </a:lnTo>
                  <a:lnTo>
                    <a:pt x="347" y="788"/>
                  </a:lnTo>
                  <a:cubicBezTo>
                    <a:pt x="820" y="788"/>
                    <a:pt x="1261" y="410"/>
                    <a:pt x="14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7" name="Google Shape;7077;p72"/>
            <p:cNvSpPr/>
            <p:nvPr/>
          </p:nvSpPr>
          <p:spPr>
            <a:xfrm>
              <a:off x="-54363925" y="3721900"/>
              <a:ext cx="204800" cy="186700"/>
            </a:xfrm>
            <a:custGeom>
              <a:avLst/>
              <a:gdLst/>
              <a:ahLst/>
              <a:cxnLst/>
              <a:rect l="l" t="t" r="r" b="b"/>
              <a:pathLst>
                <a:path w="8192" h="7468" extrusionOk="0">
                  <a:moveTo>
                    <a:pt x="2553" y="1513"/>
                  </a:moveTo>
                  <a:cubicBezTo>
                    <a:pt x="2742" y="1513"/>
                    <a:pt x="2899" y="1670"/>
                    <a:pt x="2899" y="1891"/>
                  </a:cubicBezTo>
                  <a:cubicBezTo>
                    <a:pt x="2899" y="2080"/>
                    <a:pt x="2742" y="2237"/>
                    <a:pt x="2553" y="2237"/>
                  </a:cubicBezTo>
                  <a:cubicBezTo>
                    <a:pt x="2541" y="2240"/>
                    <a:pt x="2529" y="2241"/>
                    <a:pt x="2517" y="2241"/>
                  </a:cubicBezTo>
                  <a:cubicBezTo>
                    <a:pt x="2368" y="2241"/>
                    <a:pt x="2206" y="2066"/>
                    <a:pt x="2206" y="1891"/>
                  </a:cubicBezTo>
                  <a:cubicBezTo>
                    <a:pt x="2206" y="1670"/>
                    <a:pt x="2364" y="1513"/>
                    <a:pt x="2553" y="1513"/>
                  </a:cubicBezTo>
                  <a:close/>
                  <a:moveTo>
                    <a:pt x="5577" y="1576"/>
                  </a:moveTo>
                  <a:cubicBezTo>
                    <a:pt x="5798" y="1576"/>
                    <a:pt x="5955" y="1733"/>
                    <a:pt x="5955" y="1922"/>
                  </a:cubicBezTo>
                  <a:cubicBezTo>
                    <a:pt x="5955" y="2111"/>
                    <a:pt x="5798" y="2269"/>
                    <a:pt x="5577" y="2269"/>
                  </a:cubicBezTo>
                  <a:cubicBezTo>
                    <a:pt x="5388" y="2269"/>
                    <a:pt x="5230" y="2111"/>
                    <a:pt x="5230" y="1922"/>
                  </a:cubicBezTo>
                  <a:cubicBezTo>
                    <a:pt x="5230" y="1733"/>
                    <a:pt x="5388" y="1576"/>
                    <a:pt x="5577" y="1576"/>
                  </a:cubicBezTo>
                  <a:close/>
                  <a:moveTo>
                    <a:pt x="5148" y="4073"/>
                  </a:moveTo>
                  <a:cubicBezTo>
                    <a:pt x="5238" y="4073"/>
                    <a:pt x="5325" y="4112"/>
                    <a:pt x="5388" y="4191"/>
                  </a:cubicBezTo>
                  <a:cubicBezTo>
                    <a:pt x="5546" y="4317"/>
                    <a:pt x="5546" y="4537"/>
                    <a:pt x="5388" y="4726"/>
                  </a:cubicBezTo>
                  <a:cubicBezTo>
                    <a:pt x="5041" y="5073"/>
                    <a:pt x="4569" y="5262"/>
                    <a:pt x="4096" y="5262"/>
                  </a:cubicBezTo>
                  <a:cubicBezTo>
                    <a:pt x="3624" y="5262"/>
                    <a:pt x="3120" y="5073"/>
                    <a:pt x="2805" y="4726"/>
                  </a:cubicBezTo>
                  <a:cubicBezTo>
                    <a:pt x="2647" y="4569"/>
                    <a:pt x="2647" y="4317"/>
                    <a:pt x="2805" y="4191"/>
                  </a:cubicBezTo>
                  <a:cubicBezTo>
                    <a:pt x="2883" y="4112"/>
                    <a:pt x="2978" y="4073"/>
                    <a:pt x="3068" y="4073"/>
                  </a:cubicBezTo>
                  <a:cubicBezTo>
                    <a:pt x="3159" y="4073"/>
                    <a:pt x="3246" y="4112"/>
                    <a:pt x="3309" y="4191"/>
                  </a:cubicBezTo>
                  <a:cubicBezTo>
                    <a:pt x="3529" y="4411"/>
                    <a:pt x="3813" y="4521"/>
                    <a:pt x="4096" y="4521"/>
                  </a:cubicBezTo>
                  <a:cubicBezTo>
                    <a:pt x="4380" y="4521"/>
                    <a:pt x="4663" y="4411"/>
                    <a:pt x="4884" y="4191"/>
                  </a:cubicBezTo>
                  <a:cubicBezTo>
                    <a:pt x="4963" y="4112"/>
                    <a:pt x="5057" y="4073"/>
                    <a:pt x="5148" y="4073"/>
                  </a:cubicBezTo>
                  <a:close/>
                  <a:moveTo>
                    <a:pt x="2175" y="1"/>
                  </a:moveTo>
                  <a:cubicBezTo>
                    <a:pt x="2017" y="851"/>
                    <a:pt x="1229" y="1513"/>
                    <a:pt x="347" y="1513"/>
                  </a:cubicBezTo>
                  <a:lnTo>
                    <a:pt x="1" y="1513"/>
                  </a:lnTo>
                  <a:lnTo>
                    <a:pt x="1" y="3372"/>
                  </a:lnTo>
                  <a:cubicBezTo>
                    <a:pt x="1" y="5608"/>
                    <a:pt x="1859" y="7467"/>
                    <a:pt x="4096" y="7467"/>
                  </a:cubicBezTo>
                  <a:cubicBezTo>
                    <a:pt x="6333" y="7467"/>
                    <a:pt x="8192" y="5608"/>
                    <a:pt x="8192" y="3372"/>
                  </a:cubicBezTo>
                  <a:lnTo>
                    <a:pt x="8192" y="1513"/>
                  </a:lnTo>
                  <a:lnTo>
                    <a:pt x="7845" y="1513"/>
                  </a:lnTo>
                  <a:cubicBezTo>
                    <a:pt x="6932" y="1513"/>
                    <a:pt x="6176" y="820"/>
                    <a:pt x="598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8" name="Google Shape;7078;p72"/>
            <p:cNvSpPr/>
            <p:nvPr/>
          </p:nvSpPr>
          <p:spPr>
            <a:xfrm>
              <a:off x="-54401725" y="3747100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757" y="1"/>
                  </a:moveTo>
                  <a:cubicBezTo>
                    <a:pt x="284" y="253"/>
                    <a:pt x="0" y="725"/>
                    <a:pt x="0" y="1261"/>
                  </a:cubicBezTo>
                  <a:cubicBezTo>
                    <a:pt x="0" y="1828"/>
                    <a:pt x="315" y="2301"/>
                    <a:pt x="757" y="2553"/>
                  </a:cubicBezTo>
                  <a:lnTo>
                    <a:pt x="75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9" name="Google Shape;7079;p72"/>
            <p:cNvSpPr/>
            <p:nvPr/>
          </p:nvSpPr>
          <p:spPr>
            <a:xfrm>
              <a:off x="-54140225" y="3746325"/>
              <a:ext cx="18125" cy="63825"/>
            </a:xfrm>
            <a:custGeom>
              <a:avLst/>
              <a:gdLst/>
              <a:ahLst/>
              <a:cxnLst/>
              <a:rect l="l" t="t" r="r" b="b"/>
              <a:pathLst>
                <a:path w="725" h="2553" extrusionOk="0">
                  <a:moveTo>
                    <a:pt x="0" y="0"/>
                  </a:moveTo>
                  <a:lnTo>
                    <a:pt x="0" y="2552"/>
                  </a:lnTo>
                  <a:cubicBezTo>
                    <a:pt x="410" y="2269"/>
                    <a:pt x="725" y="1796"/>
                    <a:pt x="725" y="1260"/>
                  </a:cubicBezTo>
                  <a:cubicBezTo>
                    <a:pt x="725" y="756"/>
                    <a:pt x="410" y="284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80" name="Google Shape;7080;p72"/>
          <p:cNvGrpSpPr/>
          <p:nvPr/>
        </p:nvGrpSpPr>
        <p:grpSpPr>
          <a:xfrm>
            <a:off x="5324920" y="3827938"/>
            <a:ext cx="319079" cy="358099"/>
            <a:chOff x="-54403300" y="3982600"/>
            <a:chExt cx="283550" cy="318225"/>
          </a:xfrm>
        </p:grpSpPr>
        <p:sp>
          <p:nvSpPr>
            <p:cNvPr id="7081" name="Google Shape;7081;p72"/>
            <p:cNvSpPr/>
            <p:nvPr/>
          </p:nvSpPr>
          <p:spPr>
            <a:xfrm>
              <a:off x="-54273350" y="4036950"/>
              <a:ext cx="27600" cy="27600"/>
            </a:xfrm>
            <a:custGeom>
              <a:avLst/>
              <a:gdLst/>
              <a:ahLst/>
              <a:cxnLst/>
              <a:rect l="l" t="t" r="r" b="b"/>
              <a:pathLst>
                <a:path w="1104" h="1104" extrusionOk="0">
                  <a:moveTo>
                    <a:pt x="536" y="0"/>
                  </a:moveTo>
                  <a:lnTo>
                    <a:pt x="473" y="189"/>
                  </a:lnTo>
                  <a:cubicBezTo>
                    <a:pt x="442" y="315"/>
                    <a:pt x="316" y="379"/>
                    <a:pt x="190" y="379"/>
                  </a:cubicBezTo>
                  <a:lnTo>
                    <a:pt x="1" y="410"/>
                  </a:lnTo>
                  <a:lnTo>
                    <a:pt x="158" y="568"/>
                  </a:lnTo>
                  <a:cubicBezTo>
                    <a:pt x="127" y="662"/>
                    <a:pt x="158" y="788"/>
                    <a:pt x="158" y="883"/>
                  </a:cubicBezTo>
                  <a:lnTo>
                    <a:pt x="127" y="1103"/>
                  </a:lnTo>
                  <a:lnTo>
                    <a:pt x="316" y="1009"/>
                  </a:lnTo>
                  <a:cubicBezTo>
                    <a:pt x="379" y="993"/>
                    <a:pt x="434" y="985"/>
                    <a:pt x="489" y="985"/>
                  </a:cubicBezTo>
                  <a:cubicBezTo>
                    <a:pt x="544" y="985"/>
                    <a:pt x="599" y="993"/>
                    <a:pt x="662" y="1009"/>
                  </a:cubicBezTo>
                  <a:lnTo>
                    <a:pt x="851" y="1103"/>
                  </a:lnTo>
                  <a:lnTo>
                    <a:pt x="820" y="883"/>
                  </a:lnTo>
                  <a:cubicBezTo>
                    <a:pt x="788" y="788"/>
                    <a:pt x="820" y="662"/>
                    <a:pt x="946" y="568"/>
                  </a:cubicBezTo>
                  <a:lnTo>
                    <a:pt x="1103" y="410"/>
                  </a:lnTo>
                  <a:lnTo>
                    <a:pt x="914" y="379"/>
                  </a:lnTo>
                  <a:cubicBezTo>
                    <a:pt x="788" y="379"/>
                    <a:pt x="662" y="315"/>
                    <a:pt x="631" y="189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2" name="Google Shape;7082;p72"/>
            <p:cNvSpPr/>
            <p:nvPr/>
          </p:nvSpPr>
          <p:spPr>
            <a:xfrm>
              <a:off x="-54383600" y="3982600"/>
              <a:ext cx="241800" cy="130775"/>
            </a:xfrm>
            <a:custGeom>
              <a:avLst/>
              <a:gdLst/>
              <a:ahLst/>
              <a:cxnLst/>
              <a:rect l="l" t="t" r="r" b="b"/>
              <a:pathLst>
                <a:path w="9672" h="5231" extrusionOk="0">
                  <a:moveTo>
                    <a:pt x="4856" y="946"/>
                  </a:moveTo>
                  <a:cubicBezTo>
                    <a:pt x="4994" y="946"/>
                    <a:pt x="5135" y="1009"/>
                    <a:pt x="5198" y="1135"/>
                  </a:cubicBezTo>
                  <a:lnTo>
                    <a:pt x="5545" y="1859"/>
                  </a:lnTo>
                  <a:lnTo>
                    <a:pt x="6301" y="1954"/>
                  </a:lnTo>
                  <a:cubicBezTo>
                    <a:pt x="6616" y="2017"/>
                    <a:pt x="6742" y="2395"/>
                    <a:pt x="6490" y="2584"/>
                  </a:cubicBezTo>
                  <a:lnTo>
                    <a:pt x="5954" y="3151"/>
                  </a:lnTo>
                  <a:lnTo>
                    <a:pt x="6049" y="3907"/>
                  </a:lnTo>
                  <a:cubicBezTo>
                    <a:pt x="6098" y="4150"/>
                    <a:pt x="5921" y="4337"/>
                    <a:pt x="5707" y="4337"/>
                  </a:cubicBezTo>
                  <a:cubicBezTo>
                    <a:pt x="5644" y="4337"/>
                    <a:pt x="5578" y="4321"/>
                    <a:pt x="5513" y="4285"/>
                  </a:cubicBezTo>
                  <a:lnTo>
                    <a:pt x="4852" y="3939"/>
                  </a:lnTo>
                  <a:lnTo>
                    <a:pt x="4159" y="4285"/>
                  </a:lnTo>
                  <a:cubicBezTo>
                    <a:pt x="4101" y="4321"/>
                    <a:pt x="4041" y="4337"/>
                    <a:pt x="3982" y="4337"/>
                  </a:cubicBezTo>
                  <a:cubicBezTo>
                    <a:pt x="3781" y="4337"/>
                    <a:pt x="3599" y="4150"/>
                    <a:pt x="3623" y="3907"/>
                  </a:cubicBezTo>
                  <a:lnTo>
                    <a:pt x="3749" y="3151"/>
                  </a:lnTo>
                  <a:lnTo>
                    <a:pt x="3182" y="2584"/>
                  </a:lnTo>
                  <a:cubicBezTo>
                    <a:pt x="3025" y="2363"/>
                    <a:pt x="3151" y="1985"/>
                    <a:pt x="3434" y="1954"/>
                  </a:cubicBezTo>
                  <a:lnTo>
                    <a:pt x="4159" y="1859"/>
                  </a:lnTo>
                  <a:lnTo>
                    <a:pt x="4537" y="1135"/>
                  </a:lnTo>
                  <a:cubicBezTo>
                    <a:pt x="4584" y="1009"/>
                    <a:pt x="4718" y="946"/>
                    <a:pt x="4856" y="946"/>
                  </a:cubicBezTo>
                  <a:close/>
                  <a:moveTo>
                    <a:pt x="1859" y="1"/>
                  </a:moveTo>
                  <a:cubicBezTo>
                    <a:pt x="819" y="1"/>
                    <a:pt x="0" y="820"/>
                    <a:pt x="0" y="1859"/>
                  </a:cubicBezTo>
                  <a:lnTo>
                    <a:pt x="0" y="4096"/>
                  </a:lnTo>
                  <a:cubicBezTo>
                    <a:pt x="32" y="4726"/>
                    <a:pt x="504" y="5230"/>
                    <a:pt x="1134" y="5230"/>
                  </a:cubicBezTo>
                  <a:lnTo>
                    <a:pt x="8569" y="5230"/>
                  </a:lnTo>
                  <a:cubicBezTo>
                    <a:pt x="9199" y="5230"/>
                    <a:pt x="9672" y="4726"/>
                    <a:pt x="9672" y="4128"/>
                  </a:cubicBezTo>
                  <a:lnTo>
                    <a:pt x="9672" y="1859"/>
                  </a:lnTo>
                  <a:cubicBezTo>
                    <a:pt x="9672" y="820"/>
                    <a:pt x="8853" y="1"/>
                    <a:pt x="784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3" name="Google Shape;7083;p72"/>
            <p:cNvSpPr/>
            <p:nvPr/>
          </p:nvSpPr>
          <p:spPr>
            <a:xfrm>
              <a:off x="-54403300" y="4122000"/>
              <a:ext cx="58300" cy="140225"/>
            </a:xfrm>
            <a:custGeom>
              <a:avLst/>
              <a:gdLst/>
              <a:ahLst/>
              <a:cxnLst/>
              <a:rect l="l" t="t" r="r" b="b"/>
              <a:pathLst>
                <a:path w="2332" h="5609" extrusionOk="0">
                  <a:moveTo>
                    <a:pt x="820" y="1"/>
                  </a:moveTo>
                  <a:lnTo>
                    <a:pt x="820" y="3088"/>
                  </a:lnTo>
                  <a:cubicBezTo>
                    <a:pt x="820" y="3561"/>
                    <a:pt x="631" y="4034"/>
                    <a:pt x="315" y="4349"/>
                  </a:cubicBezTo>
                  <a:cubicBezTo>
                    <a:pt x="0" y="4664"/>
                    <a:pt x="32" y="5136"/>
                    <a:pt x="315" y="5420"/>
                  </a:cubicBezTo>
                  <a:cubicBezTo>
                    <a:pt x="473" y="5546"/>
                    <a:pt x="662" y="5609"/>
                    <a:pt x="851" y="5609"/>
                  </a:cubicBezTo>
                  <a:cubicBezTo>
                    <a:pt x="1040" y="5609"/>
                    <a:pt x="1229" y="5546"/>
                    <a:pt x="1387" y="5420"/>
                  </a:cubicBezTo>
                  <a:cubicBezTo>
                    <a:pt x="2017" y="4790"/>
                    <a:pt x="2332" y="3939"/>
                    <a:pt x="2332" y="3088"/>
                  </a:cubicBezTo>
                  <a:lnTo>
                    <a:pt x="2332" y="379"/>
                  </a:lnTo>
                  <a:lnTo>
                    <a:pt x="1954" y="379"/>
                  </a:lnTo>
                  <a:cubicBezTo>
                    <a:pt x="1913" y="382"/>
                    <a:pt x="1874" y="383"/>
                    <a:pt x="1836" y="383"/>
                  </a:cubicBezTo>
                  <a:cubicBezTo>
                    <a:pt x="1422" y="383"/>
                    <a:pt x="1108" y="232"/>
                    <a:pt x="82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4" name="Google Shape;7084;p72"/>
            <p:cNvSpPr/>
            <p:nvPr/>
          </p:nvSpPr>
          <p:spPr>
            <a:xfrm>
              <a:off x="-54346600" y="4132250"/>
              <a:ext cx="167800" cy="168575"/>
            </a:xfrm>
            <a:custGeom>
              <a:avLst/>
              <a:gdLst/>
              <a:ahLst/>
              <a:cxnLst/>
              <a:rect l="l" t="t" r="r" b="b"/>
              <a:pathLst>
                <a:path w="6712" h="6743" extrusionOk="0">
                  <a:moveTo>
                    <a:pt x="1860" y="757"/>
                  </a:moveTo>
                  <a:cubicBezTo>
                    <a:pt x="2049" y="757"/>
                    <a:pt x="2206" y="914"/>
                    <a:pt x="2206" y="1103"/>
                  </a:cubicBezTo>
                  <a:cubicBezTo>
                    <a:pt x="2206" y="1292"/>
                    <a:pt x="2049" y="1450"/>
                    <a:pt x="1860" y="1450"/>
                  </a:cubicBezTo>
                  <a:cubicBezTo>
                    <a:pt x="1846" y="1452"/>
                    <a:pt x="1832" y="1454"/>
                    <a:pt x="1818" y="1454"/>
                  </a:cubicBezTo>
                  <a:cubicBezTo>
                    <a:pt x="1671" y="1454"/>
                    <a:pt x="1513" y="1305"/>
                    <a:pt x="1513" y="1103"/>
                  </a:cubicBezTo>
                  <a:cubicBezTo>
                    <a:pt x="1513" y="914"/>
                    <a:pt x="1671" y="757"/>
                    <a:pt x="1860" y="757"/>
                  </a:cubicBezTo>
                  <a:close/>
                  <a:moveTo>
                    <a:pt x="4884" y="788"/>
                  </a:moveTo>
                  <a:cubicBezTo>
                    <a:pt x="5105" y="788"/>
                    <a:pt x="5262" y="946"/>
                    <a:pt x="5262" y="1135"/>
                  </a:cubicBezTo>
                  <a:cubicBezTo>
                    <a:pt x="5262" y="1324"/>
                    <a:pt x="5105" y="1481"/>
                    <a:pt x="4884" y="1481"/>
                  </a:cubicBezTo>
                  <a:cubicBezTo>
                    <a:pt x="4695" y="1481"/>
                    <a:pt x="4537" y="1324"/>
                    <a:pt x="4537" y="1135"/>
                  </a:cubicBezTo>
                  <a:cubicBezTo>
                    <a:pt x="4537" y="946"/>
                    <a:pt x="4695" y="788"/>
                    <a:pt x="4884" y="788"/>
                  </a:cubicBezTo>
                  <a:close/>
                  <a:moveTo>
                    <a:pt x="4455" y="3316"/>
                  </a:moveTo>
                  <a:cubicBezTo>
                    <a:pt x="4545" y="3316"/>
                    <a:pt x="4632" y="3356"/>
                    <a:pt x="4695" y="3435"/>
                  </a:cubicBezTo>
                  <a:cubicBezTo>
                    <a:pt x="4853" y="3592"/>
                    <a:pt x="4853" y="3813"/>
                    <a:pt x="4695" y="3939"/>
                  </a:cubicBezTo>
                  <a:cubicBezTo>
                    <a:pt x="4348" y="4285"/>
                    <a:pt x="3876" y="4474"/>
                    <a:pt x="3403" y="4474"/>
                  </a:cubicBezTo>
                  <a:cubicBezTo>
                    <a:pt x="2931" y="4474"/>
                    <a:pt x="2427" y="4285"/>
                    <a:pt x="2112" y="3939"/>
                  </a:cubicBezTo>
                  <a:cubicBezTo>
                    <a:pt x="1954" y="3781"/>
                    <a:pt x="1954" y="3529"/>
                    <a:pt x="2112" y="3435"/>
                  </a:cubicBezTo>
                  <a:cubicBezTo>
                    <a:pt x="2190" y="3356"/>
                    <a:pt x="2285" y="3316"/>
                    <a:pt x="2375" y="3316"/>
                  </a:cubicBezTo>
                  <a:cubicBezTo>
                    <a:pt x="2466" y="3316"/>
                    <a:pt x="2553" y="3356"/>
                    <a:pt x="2616" y="3435"/>
                  </a:cubicBezTo>
                  <a:cubicBezTo>
                    <a:pt x="2836" y="3639"/>
                    <a:pt x="3120" y="3742"/>
                    <a:pt x="3403" y="3742"/>
                  </a:cubicBezTo>
                  <a:cubicBezTo>
                    <a:pt x="3687" y="3742"/>
                    <a:pt x="3970" y="3639"/>
                    <a:pt x="4191" y="3435"/>
                  </a:cubicBezTo>
                  <a:cubicBezTo>
                    <a:pt x="4270" y="3356"/>
                    <a:pt x="4364" y="3316"/>
                    <a:pt x="4455" y="3316"/>
                  </a:cubicBezTo>
                  <a:close/>
                  <a:moveTo>
                    <a:pt x="757" y="1"/>
                  </a:moveTo>
                  <a:lnTo>
                    <a:pt x="757" y="2710"/>
                  </a:lnTo>
                  <a:cubicBezTo>
                    <a:pt x="757" y="3529"/>
                    <a:pt x="536" y="4285"/>
                    <a:pt x="1" y="5010"/>
                  </a:cubicBezTo>
                  <a:cubicBezTo>
                    <a:pt x="757" y="6049"/>
                    <a:pt x="1986" y="6743"/>
                    <a:pt x="3372" y="6743"/>
                  </a:cubicBezTo>
                  <a:cubicBezTo>
                    <a:pt x="4727" y="6743"/>
                    <a:pt x="5955" y="6049"/>
                    <a:pt x="6711" y="5010"/>
                  </a:cubicBezTo>
                  <a:cubicBezTo>
                    <a:pt x="6207" y="4285"/>
                    <a:pt x="5955" y="3498"/>
                    <a:pt x="5955" y="2710"/>
                  </a:cubicBezTo>
                  <a:lnTo>
                    <a:pt x="595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5" name="Google Shape;7085;p72"/>
            <p:cNvSpPr/>
            <p:nvPr/>
          </p:nvSpPr>
          <p:spPr>
            <a:xfrm>
              <a:off x="-54177250" y="4122000"/>
              <a:ext cx="57500" cy="141025"/>
            </a:xfrm>
            <a:custGeom>
              <a:avLst/>
              <a:gdLst/>
              <a:ahLst/>
              <a:cxnLst/>
              <a:rect l="l" t="t" r="r" b="b"/>
              <a:pathLst>
                <a:path w="2300" h="5641" extrusionOk="0">
                  <a:moveTo>
                    <a:pt x="1481" y="1"/>
                  </a:moveTo>
                  <a:cubicBezTo>
                    <a:pt x="1166" y="253"/>
                    <a:pt x="756" y="411"/>
                    <a:pt x="378" y="411"/>
                  </a:cubicBezTo>
                  <a:lnTo>
                    <a:pt x="0" y="411"/>
                  </a:lnTo>
                  <a:lnTo>
                    <a:pt x="0" y="3120"/>
                  </a:lnTo>
                  <a:cubicBezTo>
                    <a:pt x="0" y="4034"/>
                    <a:pt x="378" y="4821"/>
                    <a:pt x="945" y="5451"/>
                  </a:cubicBezTo>
                  <a:cubicBezTo>
                    <a:pt x="1103" y="5577"/>
                    <a:pt x="1292" y="5640"/>
                    <a:pt x="1481" y="5640"/>
                  </a:cubicBezTo>
                  <a:cubicBezTo>
                    <a:pt x="1670" y="5640"/>
                    <a:pt x="1859" y="5577"/>
                    <a:pt x="2017" y="5451"/>
                  </a:cubicBezTo>
                  <a:cubicBezTo>
                    <a:pt x="2300" y="5136"/>
                    <a:pt x="2300" y="4664"/>
                    <a:pt x="1985" y="4380"/>
                  </a:cubicBezTo>
                  <a:cubicBezTo>
                    <a:pt x="1639" y="4034"/>
                    <a:pt x="1481" y="3466"/>
                    <a:pt x="1481" y="1576"/>
                  </a:cubicBezTo>
                  <a:lnTo>
                    <a:pt x="148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86" name="Google Shape;7086;p72"/>
          <p:cNvGrpSpPr/>
          <p:nvPr/>
        </p:nvGrpSpPr>
        <p:grpSpPr>
          <a:xfrm>
            <a:off x="7512313" y="2889172"/>
            <a:ext cx="356298" cy="356973"/>
            <a:chOff x="-52458650" y="3194400"/>
            <a:chExt cx="316625" cy="317225"/>
          </a:xfrm>
        </p:grpSpPr>
        <p:sp>
          <p:nvSpPr>
            <p:cNvPr id="7087" name="Google Shape;7087;p72"/>
            <p:cNvSpPr/>
            <p:nvPr/>
          </p:nvSpPr>
          <p:spPr>
            <a:xfrm>
              <a:off x="-52458650" y="3194400"/>
              <a:ext cx="316625" cy="166000"/>
            </a:xfrm>
            <a:custGeom>
              <a:avLst/>
              <a:gdLst/>
              <a:ahLst/>
              <a:cxnLst/>
              <a:rect l="l" t="t" r="r" b="b"/>
              <a:pathLst>
                <a:path w="12665" h="6640" extrusionOk="0">
                  <a:moveTo>
                    <a:pt x="6309" y="0"/>
                  </a:moveTo>
                  <a:cubicBezTo>
                    <a:pt x="6254" y="0"/>
                    <a:pt x="6207" y="8"/>
                    <a:pt x="6175" y="24"/>
                  </a:cubicBezTo>
                  <a:lnTo>
                    <a:pt x="189" y="3017"/>
                  </a:lnTo>
                  <a:cubicBezTo>
                    <a:pt x="63" y="3080"/>
                    <a:pt x="0" y="3206"/>
                    <a:pt x="0" y="3332"/>
                  </a:cubicBezTo>
                  <a:cubicBezTo>
                    <a:pt x="0" y="3489"/>
                    <a:pt x="63" y="3615"/>
                    <a:pt x="189" y="3647"/>
                  </a:cubicBezTo>
                  <a:lnTo>
                    <a:pt x="2394" y="4434"/>
                  </a:lnTo>
                  <a:lnTo>
                    <a:pt x="3025" y="3143"/>
                  </a:lnTo>
                  <a:cubicBezTo>
                    <a:pt x="3088" y="3017"/>
                    <a:pt x="3214" y="2922"/>
                    <a:pt x="3340" y="2922"/>
                  </a:cubicBezTo>
                  <a:lnTo>
                    <a:pt x="9326" y="2922"/>
                  </a:lnTo>
                  <a:cubicBezTo>
                    <a:pt x="9483" y="2922"/>
                    <a:pt x="9609" y="3017"/>
                    <a:pt x="9641" y="3143"/>
                  </a:cubicBezTo>
                  <a:lnTo>
                    <a:pt x="10271" y="4434"/>
                  </a:lnTo>
                  <a:lnTo>
                    <a:pt x="11940" y="3836"/>
                  </a:lnTo>
                  <a:lnTo>
                    <a:pt x="11940" y="6293"/>
                  </a:lnTo>
                  <a:cubicBezTo>
                    <a:pt x="11940" y="6482"/>
                    <a:pt x="12098" y="6640"/>
                    <a:pt x="12287" y="6640"/>
                  </a:cubicBezTo>
                  <a:cubicBezTo>
                    <a:pt x="12476" y="6640"/>
                    <a:pt x="12634" y="6482"/>
                    <a:pt x="12634" y="6293"/>
                  </a:cubicBezTo>
                  <a:lnTo>
                    <a:pt x="12634" y="3300"/>
                  </a:lnTo>
                  <a:cubicBezTo>
                    <a:pt x="12665" y="3206"/>
                    <a:pt x="12634" y="3048"/>
                    <a:pt x="12508" y="3017"/>
                  </a:cubicBezTo>
                  <a:lnTo>
                    <a:pt x="6490" y="24"/>
                  </a:lnTo>
                  <a:cubicBezTo>
                    <a:pt x="6427" y="8"/>
                    <a:pt x="6364" y="0"/>
                    <a:pt x="630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8" name="Google Shape;7088;p72"/>
            <p:cNvSpPr/>
            <p:nvPr/>
          </p:nvSpPr>
          <p:spPr>
            <a:xfrm>
              <a:off x="-52379100" y="3287125"/>
              <a:ext cx="156750" cy="18925"/>
            </a:xfrm>
            <a:custGeom>
              <a:avLst/>
              <a:gdLst/>
              <a:ahLst/>
              <a:cxnLst/>
              <a:rect l="l" t="t" r="r" b="b"/>
              <a:pathLst>
                <a:path w="6270" h="757" extrusionOk="0">
                  <a:moveTo>
                    <a:pt x="378" y="1"/>
                  </a:moveTo>
                  <a:lnTo>
                    <a:pt x="0" y="757"/>
                  </a:lnTo>
                  <a:lnTo>
                    <a:pt x="6270" y="757"/>
                  </a:lnTo>
                  <a:lnTo>
                    <a:pt x="589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9" name="Google Shape;7089;p72"/>
            <p:cNvSpPr/>
            <p:nvPr/>
          </p:nvSpPr>
          <p:spPr>
            <a:xfrm>
              <a:off x="-52383825" y="3361950"/>
              <a:ext cx="55150" cy="37050"/>
            </a:xfrm>
            <a:custGeom>
              <a:avLst/>
              <a:gdLst/>
              <a:ahLst/>
              <a:cxnLst/>
              <a:rect l="l" t="t" r="r" b="b"/>
              <a:pathLst>
                <a:path w="2206" h="1482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1104"/>
                  </a:lnTo>
                  <a:cubicBezTo>
                    <a:pt x="0" y="1293"/>
                    <a:pt x="158" y="1450"/>
                    <a:pt x="347" y="1450"/>
                  </a:cubicBezTo>
                  <a:lnTo>
                    <a:pt x="1103" y="1450"/>
                  </a:lnTo>
                  <a:lnTo>
                    <a:pt x="1103" y="1482"/>
                  </a:lnTo>
                  <a:cubicBezTo>
                    <a:pt x="1733" y="1482"/>
                    <a:pt x="2205" y="946"/>
                    <a:pt x="2205" y="379"/>
                  </a:cubicBezTo>
                  <a:cubicBezTo>
                    <a:pt x="2205" y="158"/>
                    <a:pt x="2048" y="1"/>
                    <a:pt x="182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0" name="Google Shape;7090;p72"/>
            <p:cNvSpPr/>
            <p:nvPr/>
          </p:nvSpPr>
          <p:spPr>
            <a:xfrm>
              <a:off x="-52401950" y="3380075"/>
              <a:ext cx="204800" cy="131550"/>
            </a:xfrm>
            <a:custGeom>
              <a:avLst/>
              <a:gdLst/>
              <a:ahLst/>
              <a:cxnLst/>
              <a:rect l="l" t="t" r="r" b="b"/>
              <a:pathLst>
                <a:path w="8192" h="5262" extrusionOk="0">
                  <a:moveTo>
                    <a:pt x="5085" y="1804"/>
                  </a:moveTo>
                  <a:cubicBezTo>
                    <a:pt x="5175" y="1804"/>
                    <a:pt x="5262" y="1843"/>
                    <a:pt x="5325" y="1922"/>
                  </a:cubicBezTo>
                  <a:cubicBezTo>
                    <a:pt x="5514" y="2080"/>
                    <a:pt x="5514" y="2332"/>
                    <a:pt x="5356" y="2426"/>
                  </a:cubicBezTo>
                  <a:cubicBezTo>
                    <a:pt x="5010" y="2804"/>
                    <a:pt x="4537" y="2993"/>
                    <a:pt x="4065" y="2993"/>
                  </a:cubicBezTo>
                  <a:cubicBezTo>
                    <a:pt x="3561" y="2993"/>
                    <a:pt x="3088" y="2804"/>
                    <a:pt x="2710" y="2426"/>
                  </a:cubicBezTo>
                  <a:cubicBezTo>
                    <a:pt x="2552" y="2269"/>
                    <a:pt x="2552" y="2048"/>
                    <a:pt x="2710" y="1922"/>
                  </a:cubicBezTo>
                  <a:cubicBezTo>
                    <a:pt x="2789" y="1843"/>
                    <a:pt x="2891" y="1804"/>
                    <a:pt x="2990" y="1804"/>
                  </a:cubicBezTo>
                  <a:cubicBezTo>
                    <a:pt x="3088" y="1804"/>
                    <a:pt x="3182" y="1843"/>
                    <a:pt x="3245" y="1922"/>
                  </a:cubicBezTo>
                  <a:cubicBezTo>
                    <a:pt x="3450" y="2143"/>
                    <a:pt x="3734" y="2253"/>
                    <a:pt x="4021" y="2253"/>
                  </a:cubicBezTo>
                  <a:cubicBezTo>
                    <a:pt x="4309" y="2253"/>
                    <a:pt x="4600" y="2143"/>
                    <a:pt x="4821" y="1922"/>
                  </a:cubicBezTo>
                  <a:cubicBezTo>
                    <a:pt x="4899" y="1843"/>
                    <a:pt x="4994" y="1804"/>
                    <a:pt x="5085" y="1804"/>
                  </a:cubicBezTo>
                  <a:close/>
                  <a:moveTo>
                    <a:pt x="3655" y="0"/>
                  </a:moveTo>
                  <a:cubicBezTo>
                    <a:pt x="3498" y="851"/>
                    <a:pt x="2710" y="1481"/>
                    <a:pt x="1859" y="1481"/>
                  </a:cubicBezTo>
                  <a:lnTo>
                    <a:pt x="1103" y="1481"/>
                  </a:lnTo>
                  <a:cubicBezTo>
                    <a:pt x="473" y="1481"/>
                    <a:pt x="0" y="977"/>
                    <a:pt x="0" y="379"/>
                  </a:cubicBezTo>
                  <a:lnTo>
                    <a:pt x="0" y="1135"/>
                  </a:lnTo>
                  <a:cubicBezTo>
                    <a:pt x="0" y="3371"/>
                    <a:pt x="1859" y="5262"/>
                    <a:pt x="4096" y="5262"/>
                  </a:cubicBezTo>
                  <a:cubicBezTo>
                    <a:pt x="6333" y="5262"/>
                    <a:pt x="8192" y="3403"/>
                    <a:pt x="8192" y="1135"/>
                  </a:cubicBezTo>
                  <a:lnTo>
                    <a:pt x="8192" y="379"/>
                  </a:lnTo>
                  <a:cubicBezTo>
                    <a:pt x="8160" y="1009"/>
                    <a:pt x="7656" y="1481"/>
                    <a:pt x="7058" y="1481"/>
                  </a:cubicBezTo>
                  <a:lnTo>
                    <a:pt x="6301" y="1481"/>
                  </a:lnTo>
                  <a:cubicBezTo>
                    <a:pt x="5388" y="1481"/>
                    <a:pt x="4663" y="851"/>
                    <a:pt x="450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1" name="Google Shape;7091;p72"/>
            <p:cNvSpPr/>
            <p:nvPr/>
          </p:nvSpPr>
          <p:spPr>
            <a:xfrm>
              <a:off x="-52272000" y="3361950"/>
              <a:ext cx="55175" cy="37050"/>
            </a:xfrm>
            <a:custGeom>
              <a:avLst/>
              <a:gdLst/>
              <a:ahLst/>
              <a:cxnLst/>
              <a:rect l="l" t="t" r="r" b="b"/>
              <a:pathLst>
                <a:path w="2207" h="1482" extrusionOk="0">
                  <a:moveTo>
                    <a:pt x="347" y="1"/>
                  </a:moveTo>
                  <a:cubicBezTo>
                    <a:pt x="158" y="1"/>
                    <a:pt x="1" y="158"/>
                    <a:pt x="1" y="379"/>
                  </a:cubicBezTo>
                  <a:cubicBezTo>
                    <a:pt x="1" y="1009"/>
                    <a:pt x="505" y="1482"/>
                    <a:pt x="1103" y="1482"/>
                  </a:cubicBezTo>
                  <a:lnTo>
                    <a:pt x="1860" y="1482"/>
                  </a:lnTo>
                  <a:cubicBezTo>
                    <a:pt x="2049" y="1482"/>
                    <a:pt x="2206" y="1324"/>
                    <a:pt x="2206" y="1104"/>
                  </a:cubicBezTo>
                  <a:lnTo>
                    <a:pt x="2206" y="379"/>
                  </a:lnTo>
                  <a:cubicBezTo>
                    <a:pt x="2206" y="158"/>
                    <a:pt x="2049" y="1"/>
                    <a:pt x="186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2" name="Google Shape;7092;p72"/>
            <p:cNvSpPr/>
            <p:nvPr/>
          </p:nvSpPr>
          <p:spPr>
            <a:xfrm>
              <a:off x="-52402750" y="3324950"/>
              <a:ext cx="204825" cy="46475"/>
            </a:xfrm>
            <a:custGeom>
              <a:avLst/>
              <a:gdLst/>
              <a:ahLst/>
              <a:cxnLst/>
              <a:rect l="l" t="t" r="r" b="b"/>
              <a:pathLst>
                <a:path w="8193" h="1859" extrusionOk="0">
                  <a:moveTo>
                    <a:pt x="1" y="0"/>
                  </a:moveTo>
                  <a:lnTo>
                    <a:pt x="1" y="1859"/>
                  </a:lnTo>
                  <a:cubicBezTo>
                    <a:pt x="1" y="1229"/>
                    <a:pt x="505" y="725"/>
                    <a:pt x="1104" y="725"/>
                  </a:cubicBezTo>
                  <a:lnTo>
                    <a:pt x="2584" y="725"/>
                  </a:lnTo>
                  <a:cubicBezTo>
                    <a:pt x="3057" y="725"/>
                    <a:pt x="3498" y="1071"/>
                    <a:pt x="3656" y="1481"/>
                  </a:cubicBezTo>
                  <a:lnTo>
                    <a:pt x="4538" y="1481"/>
                  </a:lnTo>
                  <a:cubicBezTo>
                    <a:pt x="4695" y="1071"/>
                    <a:pt x="5073" y="725"/>
                    <a:pt x="5577" y="725"/>
                  </a:cubicBezTo>
                  <a:lnTo>
                    <a:pt x="7090" y="725"/>
                  </a:lnTo>
                  <a:cubicBezTo>
                    <a:pt x="7720" y="725"/>
                    <a:pt x="8192" y="1260"/>
                    <a:pt x="8192" y="1859"/>
                  </a:cubicBezTo>
                  <a:lnTo>
                    <a:pt x="819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3" name="Google Shape;7093;p72"/>
            <p:cNvSpPr/>
            <p:nvPr/>
          </p:nvSpPr>
          <p:spPr>
            <a:xfrm>
              <a:off x="-52440550" y="3349350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757" y="1"/>
                  </a:moveTo>
                  <a:cubicBezTo>
                    <a:pt x="284" y="190"/>
                    <a:pt x="1" y="725"/>
                    <a:pt x="1" y="1261"/>
                  </a:cubicBezTo>
                  <a:cubicBezTo>
                    <a:pt x="1" y="1797"/>
                    <a:pt x="316" y="2301"/>
                    <a:pt x="757" y="2553"/>
                  </a:cubicBezTo>
                  <a:lnTo>
                    <a:pt x="75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4" name="Google Shape;7094;p72"/>
            <p:cNvSpPr/>
            <p:nvPr/>
          </p:nvSpPr>
          <p:spPr>
            <a:xfrm>
              <a:off x="-52179050" y="3348575"/>
              <a:ext cx="18125" cy="63825"/>
            </a:xfrm>
            <a:custGeom>
              <a:avLst/>
              <a:gdLst/>
              <a:ahLst/>
              <a:cxnLst/>
              <a:rect l="l" t="t" r="r" b="b"/>
              <a:pathLst>
                <a:path w="725" h="2553" extrusionOk="0">
                  <a:moveTo>
                    <a:pt x="0" y="0"/>
                  </a:moveTo>
                  <a:lnTo>
                    <a:pt x="0" y="2552"/>
                  </a:lnTo>
                  <a:cubicBezTo>
                    <a:pt x="410" y="2269"/>
                    <a:pt x="725" y="1796"/>
                    <a:pt x="725" y="1260"/>
                  </a:cubicBezTo>
                  <a:cubicBezTo>
                    <a:pt x="725" y="756"/>
                    <a:pt x="410" y="221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95" name="Google Shape;7095;p72"/>
          <p:cNvGrpSpPr/>
          <p:nvPr/>
        </p:nvGrpSpPr>
        <p:grpSpPr>
          <a:xfrm>
            <a:off x="7521611" y="3358148"/>
            <a:ext cx="337703" cy="357845"/>
            <a:chOff x="-52450000" y="3584850"/>
            <a:chExt cx="300100" cy="318000"/>
          </a:xfrm>
        </p:grpSpPr>
        <p:sp>
          <p:nvSpPr>
            <p:cNvPr id="7096" name="Google Shape;7096;p72"/>
            <p:cNvSpPr/>
            <p:nvPr/>
          </p:nvSpPr>
          <p:spPr>
            <a:xfrm>
              <a:off x="-52206625" y="3601400"/>
              <a:ext cx="55150" cy="55950"/>
            </a:xfrm>
            <a:custGeom>
              <a:avLst/>
              <a:gdLst/>
              <a:ahLst/>
              <a:cxnLst/>
              <a:rect l="l" t="t" r="r" b="b"/>
              <a:pathLst>
                <a:path w="2206" h="2238" extrusionOk="0">
                  <a:moveTo>
                    <a:pt x="1986" y="0"/>
                  </a:moveTo>
                  <a:cubicBezTo>
                    <a:pt x="1513" y="32"/>
                    <a:pt x="1103" y="252"/>
                    <a:pt x="694" y="599"/>
                  </a:cubicBezTo>
                  <a:cubicBezTo>
                    <a:pt x="347" y="914"/>
                    <a:pt x="64" y="1387"/>
                    <a:pt x="1" y="1859"/>
                  </a:cubicBezTo>
                  <a:cubicBezTo>
                    <a:pt x="64" y="1985"/>
                    <a:pt x="158" y="2143"/>
                    <a:pt x="221" y="2237"/>
                  </a:cubicBezTo>
                  <a:cubicBezTo>
                    <a:pt x="725" y="2174"/>
                    <a:pt x="1166" y="1985"/>
                    <a:pt x="1513" y="1607"/>
                  </a:cubicBezTo>
                  <a:cubicBezTo>
                    <a:pt x="1923" y="1197"/>
                    <a:pt x="2143" y="693"/>
                    <a:pt x="2206" y="189"/>
                  </a:cubicBezTo>
                  <a:cubicBezTo>
                    <a:pt x="2206" y="158"/>
                    <a:pt x="2206" y="95"/>
                    <a:pt x="2143" y="32"/>
                  </a:cubicBezTo>
                  <a:cubicBezTo>
                    <a:pt x="2112" y="0"/>
                    <a:pt x="2080" y="0"/>
                    <a:pt x="198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7" name="Google Shape;7097;p72"/>
            <p:cNvSpPr/>
            <p:nvPr/>
          </p:nvSpPr>
          <p:spPr>
            <a:xfrm>
              <a:off x="-52271200" y="3601700"/>
              <a:ext cx="29950" cy="11525"/>
            </a:xfrm>
            <a:custGeom>
              <a:avLst/>
              <a:gdLst/>
              <a:ahLst/>
              <a:cxnLst/>
              <a:rect l="l" t="t" r="r" b="b"/>
              <a:pathLst>
                <a:path w="1198" h="461" extrusionOk="0">
                  <a:moveTo>
                    <a:pt x="757" y="1"/>
                  </a:moveTo>
                  <a:cubicBezTo>
                    <a:pt x="507" y="1"/>
                    <a:pt x="260" y="23"/>
                    <a:pt x="0" y="83"/>
                  </a:cubicBezTo>
                  <a:cubicBezTo>
                    <a:pt x="410" y="146"/>
                    <a:pt x="756" y="272"/>
                    <a:pt x="1103" y="461"/>
                  </a:cubicBezTo>
                  <a:cubicBezTo>
                    <a:pt x="1103" y="303"/>
                    <a:pt x="1166" y="146"/>
                    <a:pt x="1197" y="20"/>
                  </a:cubicBezTo>
                  <a:cubicBezTo>
                    <a:pt x="1048" y="8"/>
                    <a:pt x="902" y="1"/>
                    <a:pt x="7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8" name="Google Shape;7098;p72"/>
            <p:cNvSpPr/>
            <p:nvPr/>
          </p:nvSpPr>
          <p:spPr>
            <a:xfrm>
              <a:off x="-52225525" y="3584850"/>
              <a:ext cx="30750" cy="44925"/>
            </a:xfrm>
            <a:custGeom>
              <a:avLst/>
              <a:gdLst/>
              <a:ahLst/>
              <a:cxnLst/>
              <a:rect l="l" t="t" r="r" b="b"/>
              <a:pathLst>
                <a:path w="1230" h="1797" extrusionOk="0">
                  <a:moveTo>
                    <a:pt x="757" y="1"/>
                  </a:moveTo>
                  <a:cubicBezTo>
                    <a:pt x="694" y="1"/>
                    <a:pt x="662" y="32"/>
                    <a:pt x="631" y="64"/>
                  </a:cubicBezTo>
                  <a:cubicBezTo>
                    <a:pt x="442" y="316"/>
                    <a:pt x="1" y="820"/>
                    <a:pt x="1" y="1418"/>
                  </a:cubicBezTo>
                  <a:lnTo>
                    <a:pt x="1" y="1607"/>
                  </a:lnTo>
                  <a:cubicBezTo>
                    <a:pt x="64" y="1702"/>
                    <a:pt x="158" y="1733"/>
                    <a:pt x="190" y="1796"/>
                  </a:cubicBezTo>
                  <a:cubicBezTo>
                    <a:pt x="347" y="1355"/>
                    <a:pt x="631" y="977"/>
                    <a:pt x="977" y="662"/>
                  </a:cubicBezTo>
                  <a:cubicBezTo>
                    <a:pt x="1072" y="599"/>
                    <a:pt x="1135" y="536"/>
                    <a:pt x="1229" y="505"/>
                  </a:cubicBezTo>
                  <a:cubicBezTo>
                    <a:pt x="1103" y="316"/>
                    <a:pt x="977" y="190"/>
                    <a:pt x="851" y="64"/>
                  </a:cubicBezTo>
                  <a:cubicBezTo>
                    <a:pt x="820" y="32"/>
                    <a:pt x="788" y="1"/>
                    <a:pt x="7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9" name="Google Shape;7099;p72"/>
            <p:cNvSpPr/>
            <p:nvPr/>
          </p:nvSpPr>
          <p:spPr>
            <a:xfrm>
              <a:off x="-52412200" y="3694325"/>
              <a:ext cx="205600" cy="208525"/>
            </a:xfrm>
            <a:custGeom>
              <a:avLst/>
              <a:gdLst/>
              <a:ahLst/>
              <a:cxnLst/>
              <a:rect l="l" t="t" r="r" b="b"/>
              <a:pathLst>
                <a:path w="8224" h="8341" extrusionOk="0">
                  <a:moveTo>
                    <a:pt x="2584" y="2269"/>
                  </a:moveTo>
                  <a:cubicBezTo>
                    <a:pt x="2773" y="2269"/>
                    <a:pt x="2931" y="2427"/>
                    <a:pt x="2931" y="2616"/>
                  </a:cubicBezTo>
                  <a:cubicBezTo>
                    <a:pt x="2931" y="2836"/>
                    <a:pt x="2773" y="2962"/>
                    <a:pt x="2584" y="2962"/>
                  </a:cubicBezTo>
                  <a:cubicBezTo>
                    <a:pt x="2568" y="2965"/>
                    <a:pt x="2552" y="2966"/>
                    <a:pt x="2536" y="2966"/>
                  </a:cubicBezTo>
                  <a:cubicBezTo>
                    <a:pt x="2369" y="2966"/>
                    <a:pt x="2238" y="2817"/>
                    <a:pt x="2238" y="2616"/>
                  </a:cubicBezTo>
                  <a:cubicBezTo>
                    <a:pt x="2238" y="2427"/>
                    <a:pt x="2395" y="2269"/>
                    <a:pt x="2584" y="2269"/>
                  </a:cubicBezTo>
                  <a:close/>
                  <a:moveTo>
                    <a:pt x="5577" y="2269"/>
                  </a:moveTo>
                  <a:cubicBezTo>
                    <a:pt x="5766" y="2269"/>
                    <a:pt x="5924" y="2427"/>
                    <a:pt x="5924" y="2616"/>
                  </a:cubicBezTo>
                  <a:cubicBezTo>
                    <a:pt x="5955" y="2836"/>
                    <a:pt x="5766" y="2994"/>
                    <a:pt x="5577" y="2994"/>
                  </a:cubicBezTo>
                  <a:cubicBezTo>
                    <a:pt x="5388" y="2994"/>
                    <a:pt x="5231" y="2836"/>
                    <a:pt x="5231" y="2616"/>
                  </a:cubicBezTo>
                  <a:cubicBezTo>
                    <a:pt x="5231" y="2427"/>
                    <a:pt x="5388" y="2269"/>
                    <a:pt x="5577" y="2269"/>
                  </a:cubicBezTo>
                  <a:close/>
                  <a:moveTo>
                    <a:pt x="5132" y="4923"/>
                  </a:moveTo>
                  <a:cubicBezTo>
                    <a:pt x="5231" y="4923"/>
                    <a:pt x="5325" y="4963"/>
                    <a:pt x="5388" y="5042"/>
                  </a:cubicBezTo>
                  <a:cubicBezTo>
                    <a:pt x="5577" y="5199"/>
                    <a:pt x="5577" y="5420"/>
                    <a:pt x="5420" y="5546"/>
                  </a:cubicBezTo>
                  <a:cubicBezTo>
                    <a:pt x="5073" y="5892"/>
                    <a:pt x="4601" y="6081"/>
                    <a:pt x="4128" y="6081"/>
                  </a:cubicBezTo>
                  <a:cubicBezTo>
                    <a:pt x="3592" y="6081"/>
                    <a:pt x="3120" y="5892"/>
                    <a:pt x="2773" y="5546"/>
                  </a:cubicBezTo>
                  <a:cubicBezTo>
                    <a:pt x="2616" y="5388"/>
                    <a:pt x="2616" y="5136"/>
                    <a:pt x="2773" y="5042"/>
                  </a:cubicBezTo>
                  <a:cubicBezTo>
                    <a:pt x="2852" y="4963"/>
                    <a:pt x="2954" y="4923"/>
                    <a:pt x="3049" y="4923"/>
                  </a:cubicBezTo>
                  <a:cubicBezTo>
                    <a:pt x="3144" y="4923"/>
                    <a:pt x="3230" y="4963"/>
                    <a:pt x="3277" y="5042"/>
                  </a:cubicBezTo>
                  <a:cubicBezTo>
                    <a:pt x="3498" y="5246"/>
                    <a:pt x="3789" y="5349"/>
                    <a:pt x="4077" y="5349"/>
                  </a:cubicBezTo>
                  <a:cubicBezTo>
                    <a:pt x="4364" y="5349"/>
                    <a:pt x="4648" y="5246"/>
                    <a:pt x="4853" y="5042"/>
                  </a:cubicBezTo>
                  <a:cubicBezTo>
                    <a:pt x="4931" y="4963"/>
                    <a:pt x="5034" y="4923"/>
                    <a:pt x="5132" y="4923"/>
                  </a:cubicBezTo>
                  <a:close/>
                  <a:moveTo>
                    <a:pt x="7468" y="1"/>
                  </a:moveTo>
                  <a:cubicBezTo>
                    <a:pt x="7027" y="1"/>
                    <a:pt x="6711" y="347"/>
                    <a:pt x="6711" y="725"/>
                  </a:cubicBezTo>
                  <a:cubicBezTo>
                    <a:pt x="6711" y="1135"/>
                    <a:pt x="6365" y="1482"/>
                    <a:pt x="5955" y="1482"/>
                  </a:cubicBezTo>
                  <a:lnTo>
                    <a:pt x="726" y="1482"/>
                  </a:lnTo>
                  <a:cubicBezTo>
                    <a:pt x="442" y="1482"/>
                    <a:pt x="221" y="1450"/>
                    <a:pt x="1" y="1356"/>
                  </a:cubicBezTo>
                  <a:lnTo>
                    <a:pt x="1" y="4033"/>
                  </a:lnTo>
                  <a:cubicBezTo>
                    <a:pt x="1" y="6176"/>
                    <a:pt x="1576" y="8129"/>
                    <a:pt x="3687" y="8318"/>
                  </a:cubicBezTo>
                  <a:cubicBezTo>
                    <a:pt x="3831" y="8333"/>
                    <a:pt x="3974" y="8340"/>
                    <a:pt x="4115" y="8340"/>
                  </a:cubicBezTo>
                  <a:cubicBezTo>
                    <a:pt x="6356" y="8340"/>
                    <a:pt x="8224" y="6504"/>
                    <a:pt x="8224" y="4223"/>
                  </a:cubicBezTo>
                  <a:lnTo>
                    <a:pt x="8224" y="757"/>
                  </a:lnTo>
                  <a:cubicBezTo>
                    <a:pt x="8224" y="347"/>
                    <a:pt x="7846" y="1"/>
                    <a:pt x="746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0" name="Google Shape;7100;p72"/>
            <p:cNvSpPr/>
            <p:nvPr/>
          </p:nvSpPr>
          <p:spPr>
            <a:xfrm>
              <a:off x="-52430300" y="3619500"/>
              <a:ext cx="219775" cy="92975"/>
            </a:xfrm>
            <a:custGeom>
              <a:avLst/>
              <a:gdLst/>
              <a:ahLst/>
              <a:cxnLst/>
              <a:rect l="l" t="t" r="r" b="b"/>
              <a:pathLst>
                <a:path w="8791" h="3719" extrusionOk="0">
                  <a:moveTo>
                    <a:pt x="2237" y="1"/>
                  </a:moveTo>
                  <a:cubicBezTo>
                    <a:pt x="1008" y="1"/>
                    <a:pt x="0" y="978"/>
                    <a:pt x="0" y="2238"/>
                  </a:cubicBezTo>
                  <a:cubicBezTo>
                    <a:pt x="0" y="2364"/>
                    <a:pt x="0" y="2427"/>
                    <a:pt x="32" y="2553"/>
                  </a:cubicBezTo>
                  <a:cubicBezTo>
                    <a:pt x="189" y="3214"/>
                    <a:pt x="788" y="3718"/>
                    <a:pt x="1481" y="3718"/>
                  </a:cubicBezTo>
                  <a:lnTo>
                    <a:pt x="6490" y="3718"/>
                  </a:lnTo>
                  <a:cubicBezTo>
                    <a:pt x="6585" y="3718"/>
                    <a:pt x="6648" y="3655"/>
                    <a:pt x="6679" y="3561"/>
                  </a:cubicBezTo>
                  <a:cubicBezTo>
                    <a:pt x="6774" y="2836"/>
                    <a:pt x="7404" y="2238"/>
                    <a:pt x="8192" y="2238"/>
                  </a:cubicBezTo>
                  <a:cubicBezTo>
                    <a:pt x="8381" y="2238"/>
                    <a:pt x="8570" y="2269"/>
                    <a:pt x="8790" y="2364"/>
                  </a:cubicBezTo>
                  <a:cubicBezTo>
                    <a:pt x="8349" y="978"/>
                    <a:pt x="7089" y="1"/>
                    <a:pt x="557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1" name="Google Shape;7101;p72"/>
            <p:cNvSpPr/>
            <p:nvPr/>
          </p:nvSpPr>
          <p:spPr>
            <a:xfrm>
              <a:off x="-52192450" y="3666775"/>
              <a:ext cx="42550" cy="120525"/>
            </a:xfrm>
            <a:custGeom>
              <a:avLst/>
              <a:gdLst/>
              <a:ahLst/>
              <a:cxnLst/>
              <a:rect l="l" t="t" r="r" b="b"/>
              <a:pathLst>
                <a:path w="1702" h="4821" extrusionOk="0">
                  <a:moveTo>
                    <a:pt x="851" y="0"/>
                  </a:moveTo>
                  <a:cubicBezTo>
                    <a:pt x="568" y="126"/>
                    <a:pt x="284" y="221"/>
                    <a:pt x="1" y="315"/>
                  </a:cubicBezTo>
                  <a:cubicBezTo>
                    <a:pt x="127" y="662"/>
                    <a:pt x="221" y="1040"/>
                    <a:pt x="221" y="1481"/>
                  </a:cubicBezTo>
                  <a:lnTo>
                    <a:pt x="221" y="4820"/>
                  </a:lnTo>
                  <a:cubicBezTo>
                    <a:pt x="1040" y="4820"/>
                    <a:pt x="1702" y="4159"/>
                    <a:pt x="1702" y="3340"/>
                  </a:cubicBezTo>
                  <a:cubicBezTo>
                    <a:pt x="1639" y="2710"/>
                    <a:pt x="1229" y="2143"/>
                    <a:pt x="694" y="1953"/>
                  </a:cubicBezTo>
                  <a:cubicBezTo>
                    <a:pt x="851" y="1575"/>
                    <a:pt x="914" y="1166"/>
                    <a:pt x="914" y="725"/>
                  </a:cubicBezTo>
                  <a:cubicBezTo>
                    <a:pt x="914" y="504"/>
                    <a:pt x="883" y="221"/>
                    <a:pt x="8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2" name="Google Shape;7102;p72"/>
            <p:cNvSpPr/>
            <p:nvPr/>
          </p:nvSpPr>
          <p:spPr>
            <a:xfrm>
              <a:off x="-52450000" y="3740025"/>
              <a:ext cx="18925" cy="64600"/>
            </a:xfrm>
            <a:custGeom>
              <a:avLst/>
              <a:gdLst/>
              <a:ahLst/>
              <a:cxnLst/>
              <a:rect l="l" t="t" r="r" b="b"/>
              <a:pathLst>
                <a:path w="757" h="2584" extrusionOk="0">
                  <a:moveTo>
                    <a:pt x="757" y="0"/>
                  </a:moveTo>
                  <a:cubicBezTo>
                    <a:pt x="316" y="252"/>
                    <a:pt x="1" y="725"/>
                    <a:pt x="1" y="1260"/>
                  </a:cubicBezTo>
                  <a:cubicBezTo>
                    <a:pt x="1" y="1827"/>
                    <a:pt x="316" y="2300"/>
                    <a:pt x="757" y="2584"/>
                  </a:cubicBezTo>
                  <a:lnTo>
                    <a:pt x="75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03" name="Google Shape;7103;p72"/>
          <p:cNvGrpSpPr/>
          <p:nvPr/>
        </p:nvGrpSpPr>
        <p:grpSpPr>
          <a:xfrm>
            <a:off x="7533131" y="3822621"/>
            <a:ext cx="314662" cy="357226"/>
            <a:chOff x="-52440550" y="3977875"/>
            <a:chExt cx="279625" cy="317450"/>
          </a:xfrm>
        </p:grpSpPr>
        <p:sp>
          <p:nvSpPr>
            <p:cNvPr id="7104" name="Google Shape;7104;p72"/>
            <p:cNvSpPr/>
            <p:nvPr/>
          </p:nvSpPr>
          <p:spPr>
            <a:xfrm>
              <a:off x="-52403525" y="4052700"/>
              <a:ext cx="76425" cy="18150"/>
            </a:xfrm>
            <a:custGeom>
              <a:avLst/>
              <a:gdLst/>
              <a:ahLst/>
              <a:cxnLst/>
              <a:rect l="l" t="t" r="r" b="b"/>
              <a:pathLst>
                <a:path w="3057" h="726" extrusionOk="0">
                  <a:moveTo>
                    <a:pt x="0" y="1"/>
                  </a:moveTo>
                  <a:lnTo>
                    <a:pt x="0" y="725"/>
                  </a:lnTo>
                  <a:lnTo>
                    <a:pt x="3056" y="725"/>
                  </a:lnTo>
                  <a:cubicBezTo>
                    <a:pt x="3025" y="631"/>
                    <a:pt x="2993" y="473"/>
                    <a:pt x="2993" y="347"/>
                  </a:cubicBezTo>
                  <a:cubicBezTo>
                    <a:pt x="2993" y="221"/>
                    <a:pt x="3025" y="95"/>
                    <a:pt x="305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5" name="Google Shape;7105;p72"/>
            <p:cNvSpPr/>
            <p:nvPr/>
          </p:nvSpPr>
          <p:spPr>
            <a:xfrm>
              <a:off x="-52357850" y="4088925"/>
              <a:ext cx="168575" cy="33075"/>
            </a:xfrm>
            <a:custGeom>
              <a:avLst/>
              <a:gdLst/>
              <a:ahLst/>
              <a:cxnLst/>
              <a:rect l="l" t="t" r="r" b="b"/>
              <a:pathLst>
                <a:path w="6743" h="1323" extrusionOk="0">
                  <a:moveTo>
                    <a:pt x="1" y="1"/>
                  </a:moveTo>
                  <a:cubicBezTo>
                    <a:pt x="1387" y="631"/>
                    <a:pt x="2836" y="1072"/>
                    <a:pt x="4348" y="1292"/>
                  </a:cubicBezTo>
                  <a:cubicBezTo>
                    <a:pt x="4474" y="1313"/>
                    <a:pt x="4599" y="1322"/>
                    <a:pt x="4723" y="1322"/>
                  </a:cubicBezTo>
                  <a:cubicBezTo>
                    <a:pt x="5372" y="1322"/>
                    <a:pt x="5978" y="1054"/>
                    <a:pt x="6428" y="631"/>
                  </a:cubicBezTo>
                  <a:cubicBezTo>
                    <a:pt x="6554" y="505"/>
                    <a:pt x="6617" y="379"/>
                    <a:pt x="6711" y="284"/>
                  </a:cubicBezTo>
                  <a:cubicBezTo>
                    <a:pt x="6743" y="221"/>
                    <a:pt x="6743" y="158"/>
                    <a:pt x="6711" y="64"/>
                  </a:cubicBezTo>
                  <a:cubicBezTo>
                    <a:pt x="6680" y="32"/>
                    <a:pt x="6585" y="1"/>
                    <a:pt x="655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6" name="Google Shape;7106;p72"/>
            <p:cNvSpPr/>
            <p:nvPr/>
          </p:nvSpPr>
          <p:spPr>
            <a:xfrm>
              <a:off x="-52309000" y="4051925"/>
              <a:ext cx="17350" cy="18125"/>
            </a:xfrm>
            <a:custGeom>
              <a:avLst/>
              <a:gdLst/>
              <a:ahLst/>
              <a:cxnLst/>
              <a:rect l="l" t="t" r="r" b="b"/>
              <a:pathLst>
                <a:path w="694" h="725" extrusionOk="0">
                  <a:moveTo>
                    <a:pt x="347" y="0"/>
                  </a:moveTo>
                  <a:cubicBezTo>
                    <a:pt x="158" y="0"/>
                    <a:pt x="0" y="189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cubicBezTo>
                    <a:pt x="536" y="725"/>
                    <a:pt x="693" y="567"/>
                    <a:pt x="693" y="378"/>
                  </a:cubicBezTo>
                  <a:cubicBezTo>
                    <a:pt x="693" y="189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7" name="Google Shape;7107;p72"/>
            <p:cNvSpPr/>
            <p:nvPr/>
          </p:nvSpPr>
          <p:spPr>
            <a:xfrm>
              <a:off x="-52402750" y="3977875"/>
              <a:ext cx="204825" cy="55950"/>
            </a:xfrm>
            <a:custGeom>
              <a:avLst/>
              <a:gdLst/>
              <a:ahLst/>
              <a:cxnLst/>
              <a:rect l="l" t="t" r="r" b="b"/>
              <a:pathLst>
                <a:path w="8193" h="2238" extrusionOk="0">
                  <a:moveTo>
                    <a:pt x="1104" y="1"/>
                  </a:moveTo>
                  <a:cubicBezTo>
                    <a:pt x="474" y="1"/>
                    <a:pt x="1" y="505"/>
                    <a:pt x="1" y="1103"/>
                  </a:cubicBezTo>
                  <a:lnTo>
                    <a:pt x="1" y="2237"/>
                  </a:lnTo>
                  <a:lnTo>
                    <a:pt x="8192" y="2237"/>
                  </a:lnTo>
                  <a:lnTo>
                    <a:pt x="8192" y="1103"/>
                  </a:lnTo>
                  <a:cubicBezTo>
                    <a:pt x="8192" y="473"/>
                    <a:pt x="7688" y="1"/>
                    <a:pt x="709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8" name="Google Shape;7108;p72"/>
            <p:cNvSpPr/>
            <p:nvPr/>
          </p:nvSpPr>
          <p:spPr>
            <a:xfrm>
              <a:off x="-52275150" y="4052700"/>
              <a:ext cx="77225" cy="17350"/>
            </a:xfrm>
            <a:custGeom>
              <a:avLst/>
              <a:gdLst/>
              <a:ahLst/>
              <a:cxnLst/>
              <a:rect l="l" t="t" r="r" b="b"/>
              <a:pathLst>
                <a:path w="3089" h="694" extrusionOk="0">
                  <a:moveTo>
                    <a:pt x="1" y="1"/>
                  </a:moveTo>
                  <a:cubicBezTo>
                    <a:pt x="64" y="95"/>
                    <a:pt x="95" y="221"/>
                    <a:pt x="95" y="347"/>
                  </a:cubicBezTo>
                  <a:cubicBezTo>
                    <a:pt x="95" y="442"/>
                    <a:pt x="64" y="568"/>
                    <a:pt x="1" y="694"/>
                  </a:cubicBezTo>
                  <a:lnTo>
                    <a:pt x="3088" y="694"/>
                  </a:lnTo>
                  <a:lnTo>
                    <a:pt x="308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9" name="Google Shape;7109;p72"/>
            <p:cNvSpPr/>
            <p:nvPr/>
          </p:nvSpPr>
          <p:spPr>
            <a:xfrm>
              <a:off x="-52403525" y="4089725"/>
              <a:ext cx="204800" cy="205600"/>
            </a:xfrm>
            <a:custGeom>
              <a:avLst/>
              <a:gdLst/>
              <a:ahLst/>
              <a:cxnLst/>
              <a:rect l="l" t="t" r="r" b="b"/>
              <a:pathLst>
                <a:path w="8192" h="8224" extrusionOk="0">
                  <a:moveTo>
                    <a:pt x="2584" y="2993"/>
                  </a:moveTo>
                  <a:cubicBezTo>
                    <a:pt x="2773" y="2993"/>
                    <a:pt x="2930" y="3151"/>
                    <a:pt x="2930" y="3340"/>
                  </a:cubicBezTo>
                  <a:cubicBezTo>
                    <a:pt x="2930" y="3560"/>
                    <a:pt x="2773" y="3718"/>
                    <a:pt x="2584" y="3718"/>
                  </a:cubicBezTo>
                  <a:cubicBezTo>
                    <a:pt x="2426" y="3718"/>
                    <a:pt x="2237" y="3560"/>
                    <a:pt x="2237" y="3340"/>
                  </a:cubicBezTo>
                  <a:cubicBezTo>
                    <a:pt x="2237" y="3151"/>
                    <a:pt x="2395" y="2993"/>
                    <a:pt x="2584" y="2993"/>
                  </a:cubicBezTo>
                  <a:close/>
                  <a:moveTo>
                    <a:pt x="5608" y="2993"/>
                  </a:moveTo>
                  <a:cubicBezTo>
                    <a:pt x="5829" y="2993"/>
                    <a:pt x="5986" y="3151"/>
                    <a:pt x="5986" y="3340"/>
                  </a:cubicBezTo>
                  <a:cubicBezTo>
                    <a:pt x="5986" y="3560"/>
                    <a:pt x="5829" y="3718"/>
                    <a:pt x="5608" y="3718"/>
                  </a:cubicBezTo>
                  <a:cubicBezTo>
                    <a:pt x="5419" y="3718"/>
                    <a:pt x="5262" y="3560"/>
                    <a:pt x="5262" y="3340"/>
                  </a:cubicBezTo>
                  <a:cubicBezTo>
                    <a:pt x="5262" y="3151"/>
                    <a:pt x="5419" y="2993"/>
                    <a:pt x="5608" y="2993"/>
                  </a:cubicBezTo>
                  <a:close/>
                  <a:moveTo>
                    <a:pt x="5148" y="5553"/>
                  </a:moveTo>
                  <a:cubicBezTo>
                    <a:pt x="5238" y="5553"/>
                    <a:pt x="5325" y="5592"/>
                    <a:pt x="5388" y="5671"/>
                  </a:cubicBezTo>
                  <a:cubicBezTo>
                    <a:pt x="5577" y="5797"/>
                    <a:pt x="5577" y="6018"/>
                    <a:pt x="5419" y="6175"/>
                  </a:cubicBezTo>
                  <a:cubicBezTo>
                    <a:pt x="5073" y="6522"/>
                    <a:pt x="4600" y="6742"/>
                    <a:pt x="4128" y="6742"/>
                  </a:cubicBezTo>
                  <a:cubicBezTo>
                    <a:pt x="3624" y="6742"/>
                    <a:pt x="3151" y="6522"/>
                    <a:pt x="2773" y="6175"/>
                  </a:cubicBezTo>
                  <a:cubicBezTo>
                    <a:pt x="2615" y="6018"/>
                    <a:pt x="2615" y="5797"/>
                    <a:pt x="2773" y="5671"/>
                  </a:cubicBezTo>
                  <a:cubicBezTo>
                    <a:pt x="2852" y="5592"/>
                    <a:pt x="2954" y="5553"/>
                    <a:pt x="3053" y="5553"/>
                  </a:cubicBezTo>
                  <a:cubicBezTo>
                    <a:pt x="3151" y="5553"/>
                    <a:pt x="3245" y="5592"/>
                    <a:pt x="3308" y="5671"/>
                  </a:cubicBezTo>
                  <a:cubicBezTo>
                    <a:pt x="3513" y="5892"/>
                    <a:pt x="3797" y="6002"/>
                    <a:pt x="4084" y="6002"/>
                  </a:cubicBezTo>
                  <a:cubicBezTo>
                    <a:pt x="4372" y="6002"/>
                    <a:pt x="4663" y="5892"/>
                    <a:pt x="4884" y="5671"/>
                  </a:cubicBezTo>
                  <a:cubicBezTo>
                    <a:pt x="4962" y="5592"/>
                    <a:pt x="5057" y="5553"/>
                    <a:pt x="5148" y="5553"/>
                  </a:cubicBezTo>
                  <a:close/>
                  <a:moveTo>
                    <a:pt x="0" y="0"/>
                  </a:moveTo>
                  <a:lnTo>
                    <a:pt x="0" y="4096"/>
                  </a:lnTo>
                  <a:cubicBezTo>
                    <a:pt x="0" y="6333"/>
                    <a:pt x="1828" y="8223"/>
                    <a:pt x="4096" y="8223"/>
                  </a:cubicBezTo>
                  <a:cubicBezTo>
                    <a:pt x="6333" y="8223"/>
                    <a:pt x="8192" y="6396"/>
                    <a:pt x="8192" y="4096"/>
                  </a:cubicBezTo>
                  <a:lnTo>
                    <a:pt x="8192" y="1576"/>
                  </a:lnTo>
                  <a:cubicBezTo>
                    <a:pt x="7656" y="1891"/>
                    <a:pt x="7089" y="2080"/>
                    <a:pt x="6490" y="2080"/>
                  </a:cubicBezTo>
                  <a:cubicBezTo>
                    <a:pt x="6364" y="2048"/>
                    <a:pt x="6207" y="2048"/>
                    <a:pt x="6049" y="2017"/>
                  </a:cubicBezTo>
                  <a:cubicBezTo>
                    <a:pt x="4317" y="1733"/>
                    <a:pt x="2615" y="1229"/>
                    <a:pt x="1009" y="441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0" name="Google Shape;7110;p72"/>
            <p:cNvSpPr/>
            <p:nvPr/>
          </p:nvSpPr>
          <p:spPr>
            <a:xfrm>
              <a:off x="-52179050" y="4132250"/>
              <a:ext cx="18125" cy="63825"/>
            </a:xfrm>
            <a:custGeom>
              <a:avLst/>
              <a:gdLst/>
              <a:ahLst/>
              <a:cxnLst/>
              <a:rect l="l" t="t" r="r" b="b"/>
              <a:pathLst>
                <a:path w="725" h="2553" extrusionOk="0">
                  <a:moveTo>
                    <a:pt x="0" y="1"/>
                  </a:moveTo>
                  <a:lnTo>
                    <a:pt x="0" y="2552"/>
                  </a:lnTo>
                  <a:cubicBezTo>
                    <a:pt x="410" y="2269"/>
                    <a:pt x="725" y="1796"/>
                    <a:pt x="725" y="1261"/>
                  </a:cubicBezTo>
                  <a:cubicBezTo>
                    <a:pt x="725" y="694"/>
                    <a:pt x="410" y="221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1" name="Google Shape;7111;p72"/>
            <p:cNvSpPr/>
            <p:nvPr/>
          </p:nvSpPr>
          <p:spPr>
            <a:xfrm>
              <a:off x="-52440550" y="4132250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757" y="1"/>
                  </a:moveTo>
                  <a:cubicBezTo>
                    <a:pt x="284" y="221"/>
                    <a:pt x="1" y="694"/>
                    <a:pt x="1" y="1261"/>
                  </a:cubicBezTo>
                  <a:cubicBezTo>
                    <a:pt x="1" y="1796"/>
                    <a:pt x="316" y="2269"/>
                    <a:pt x="757" y="2552"/>
                  </a:cubicBezTo>
                  <a:lnTo>
                    <a:pt x="75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12" name="Google Shape;7112;p72"/>
          <p:cNvGrpSpPr/>
          <p:nvPr/>
        </p:nvGrpSpPr>
        <p:grpSpPr>
          <a:xfrm>
            <a:off x="6645066" y="4278827"/>
            <a:ext cx="314662" cy="358999"/>
            <a:chOff x="-51623775" y="3584850"/>
            <a:chExt cx="279625" cy="319025"/>
          </a:xfrm>
        </p:grpSpPr>
        <p:sp>
          <p:nvSpPr>
            <p:cNvPr id="7113" name="Google Shape;7113;p72"/>
            <p:cNvSpPr/>
            <p:nvPr/>
          </p:nvSpPr>
          <p:spPr>
            <a:xfrm>
              <a:off x="-51497750" y="3832175"/>
              <a:ext cx="26000" cy="13200"/>
            </a:xfrm>
            <a:custGeom>
              <a:avLst/>
              <a:gdLst/>
              <a:ahLst/>
              <a:cxnLst/>
              <a:rect l="l" t="t" r="r" b="b"/>
              <a:pathLst>
                <a:path w="1040" h="528" extrusionOk="0">
                  <a:moveTo>
                    <a:pt x="504" y="0"/>
                  </a:moveTo>
                  <a:cubicBezTo>
                    <a:pt x="378" y="189"/>
                    <a:pt x="252" y="252"/>
                    <a:pt x="0" y="410"/>
                  </a:cubicBezTo>
                  <a:cubicBezTo>
                    <a:pt x="158" y="489"/>
                    <a:pt x="339" y="528"/>
                    <a:pt x="520" y="528"/>
                  </a:cubicBezTo>
                  <a:cubicBezTo>
                    <a:pt x="701" y="528"/>
                    <a:pt x="882" y="489"/>
                    <a:pt x="1040" y="410"/>
                  </a:cubicBezTo>
                  <a:cubicBezTo>
                    <a:pt x="788" y="252"/>
                    <a:pt x="693" y="158"/>
                    <a:pt x="50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4" name="Google Shape;7114;p72"/>
            <p:cNvSpPr/>
            <p:nvPr/>
          </p:nvSpPr>
          <p:spPr>
            <a:xfrm>
              <a:off x="-51574150" y="3809300"/>
              <a:ext cx="78000" cy="26550"/>
            </a:xfrm>
            <a:custGeom>
              <a:avLst/>
              <a:gdLst/>
              <a:ahLst/>
              <a:cxnLst/>
              <a:rect l="l" t="t" r="r" b="b"/>
              <a:pathLst>
                <a:path w="3120" h="1062" extrusionOk="0">
                  <a:moveTo>
                    <a:pt x="2547" y="1"/>
                  </a:moveTo>
                  <a:cubicBezTo>
                    <a:pt x="2380" y="1"/>
                    <a:pt x="2203" y="61"/>
                    <a:pt x="2048" y="191"/>
                  </a:cubicBezTo>
                  <a:cubicBezTo>
                    <a:pt x="1784" y="477"/>
                    <a:pt x="1443" y="609"/>
                    <a:pt x="1078" y="609"/>
                  </a:cubicBezTo>
                  <a:cubicBezTo>
                    <a:pt x="921" y="609"/>
                    <a:pt x="760" y="585"/>
                    <a:pt x="599" y="537"/>
                  </a:cubicBezTo>
                  <a:lnTo>
                    <a:pt x="0" y="348"/>
                  </a:lnTo>
                  <a:lnTo>
                    <a:pt x="0" y="348"/>
                  </a:lnTo>
                  <a:cubicBezTo>
                    <a:pt x="401" y="819"/>
                    <a:pt x="977" y="1061"/>
                    <a:pt x="1572" y="1061"/>
                  </a:cubicBezTo>
                  <a:cubicBezTo>
                    <a:pt x="1773" y="1061"/>
                    <a:pt x="1975" y="1034"/>
                    <a:pt x="2174" y="978"/>
                  </a:cubicBezTo>
                  <a:cubicBezTo>
                    <a:pt x="2615" y="821"/>
                    <a:pt x="2804" y="632"/>
                    <a:pt x="3119" y="348"/>
                  </a:cubicBezTo>
                  <a:cubicBezTo>
                    <a:pt x="3008" y="125"/>
                    <a:pt x="2787" y="1"/>
                    <a:pt x="25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5" name="Google Shape;7115;p72"/>
            <p:cNvSpPr/>
            <p:nvPr/>
          </p:nvSpPr>
          <p:spPr>
            <a:xfrm>
              <a:off x="-51579675" y="3837675"/>
              <a:ext cx="190625" cy="66200"/>
            </a:xfrm>
            <a:custGeom>
              <a:avLst/>
              <a:gdLst/>
              <a:ahLst/>
              <a:cxnLst/>
              <a:rect l="l" t="t" r="r" b="b"/>
              <a:pathLst>
                <a:path w="7625" h="2648" extrusionOk="0">
                  <a:moveTo>
                    <a:pt x="7625" y="1"/>
                  </a:moveTo>
                  <a:lnTo>
                    <a:pt x="7625" y="1"/>
                  </a:lnTo>
                  <a:cubicBezTo>
                    <a:pt x="7121" y="442"/>
                    <a:pt x="6491" y="662"/>
                    <a:pt x="5829" y="662"/>
                  </a:cubicBezTo>
                  <a:cubicBezTo>
                    <a:pt x="5577" y="662"/>
                    <a:pt x="5356" y="631"/>
                    <a:pt x="5104" y="568"/>
                  </a:cubicBezTo>
                  <a:cubicBezTo>
                    <a:pt x="4758" y="914"/>
                    <a:pt x="4285" y="1103"/>
                    <a:pt x="3813" y="1103"/>
                  </a:cubicBezTo>
                  <a:cubicBezTo>
                    <a:pt x="3340" y="1103"/>
                    <a:pt x="2868" y="914"/>
                    <a:pt x="2521" y="568"/>
                  </a:cubicBezTo>
                  <a:cubicBezTo>
                    <a:pt x="2269" y="631"/>
                    <a:pt x="2048" y="662"/>
                    <a:pt x="1796" y="662"/>
                  </a:cubicBezTo>
                  <a:cubicBezTo>
                    <a:pt x="1135" y="662"/>
                    <a:pt x="505" y="442"/>
                    <a:pt x="1" y="1"/>
                  </a:cubicBezTo>
                  <a:lnTo>
                    <a:pt x="1" y="1"/>
                  </a:lnTo>
                  <a:cubicBezTo>
                    <a:pt x="599" y="1576"/>
                    <a:pt x="2111" y="2647"/>
                    <a:pt x="3813" y="2647"/>
                  </a:cubicBezTo>
                  <a:cubicBezTo>
                    <a:pt x="5514" y="2647"/>
                    <a:pt x="7058" y="1576"/>
                    <a:pt x="76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6" name="Google Shape;7116;p72"/>
            <p:cNvSpPr/>
            <p:nvPr/>
          </p:nvSpPr>
          <p:spPr>
            <a:xfrm>
              <a:off x="-51473350" y="3809250"/>
              <a:ext cx="78000" cy="26500"/>
            </a:xfrm>
            <a:custGeom>
              <a:avLst/>
              <a:gdLst/>
              <a:ahLst/>
              <a:cxnLst/>
              <a:rect l="l" t="t" r="r" b="b"/>
              <a:pathLst>
                <a:path w="3120" h="1060" extrusionOk="0">
                  <a:moveTo>
                    <a:pt x="600" y="1"/>
                  </a:moveTo>
                  <a:cubicBezTo>
                    <a:pt x="364" y="1"/>
                    <a:pt x="129" y="117"/>
                    <a:pt x="1" y="319"/>
                  </a:cubicBezTo>
                  <a:cubicBezTo>
                    <a:pt x="284" y="602"/>
                    <a:pt x="505" y="823"/>
                    <a:pt x="946" y="949"/>
                  </a:cubicBezTo>
                  <a:cubicBezTo>
                    <a:pt x="1155" y="1024"/>
                    <a:pt x="1369" y="1059"/>
                    <a:pt x="1580" y="1059"/>
                  </a:cubicBezTo>
                  <a:cubicBezTo>
                    <a:pt x="2163" y="1059"/>
                    <a:pt x="2727" y="790"/>
                    <a:pt x="3120" y="350"/>
                  </a:cubicBezTo>
                  <a:lnTo>
                    <a:pt x="3120" y="350"/>
                  </a:lnTo>
                  <a:lnTo>
                    <a:pt x="2521" y="539"/>
                  </a:lnTo>
                  <a:cubicBezTo>
                    <a:pt x="2369" y="587"/>
                    <a:pt x="2212" y="611"/>
                    <a:pt x="2056" y="611"/>
                  </a:cubicBezTo>
                  <a:cubicBezTo>
                    <a:pt x="1693" y="611"/>
                    <a:pt x="1336" y="479"/>
                    <a:pt x="1072" y="193"/>
                  </a:cubicBezTo>
                  <a:cubicBezTo>
                    <a:pt x="940" y="61"/>
                    <a:pt x="770" y="1"/>
                    <a:pt x="60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7" name="Google Shape;7117;p72"/>
            <p:cNvSpPr/>
            <p:nvPr/>
          </p:nvSpPr>
          <p:spPr>
            <a:xfrm>
              <a:off x="-51598575" y="3584850"/>
              <a:ext cx="226850" cy="111875"/>
            </a:xfrm>
            <a:custGeom>
              <a:avLst/>
              <a:gdLst/>
              <a:ahLst/>
              <a:cxnLst/>
              <a:rect l="l" t="t" r="r" b="b"/>
              <a:pathLst>
                <a:path w="9074" h="4475" extrusionOk="0">
                  <a:moveTo>
                    <a:pt x="757" y="1"/>
                  </a:moveTo>
                  <a:cubicBezTo>
                    <a:pt x="379" y="1"/>
                    <a:pt x="1" y="347"/>
                    <a:pt x="1" y="725"/>
                  </a:cubicBezTo>
                  <a:cubicBezTo>
                    <a:pt x="1" y="1009"/>
                    <a:pt x="158" y="1261"/>
                    <a:pt x="379" y="1355"/>
                  </a:cubicBezTo>
                  <a:lnTo>
                    <a:pt x="379" y="4474"/>
                  </a:lnTo>
                  <a:lnTo>
                    <a:pt x="3561" y="4474"/>
                  </a:lnTo>
                  <a:lnTo>
                    <a:pt x="3120" y="4033"/>
                  </a:lnTo>
                  <a:cubicBezTo>
                    <a:pt x="2962" y="3876"/>
                    <a:pt x="2962" y="3655"/>
                    <a:pt x="3120" y="3529"/>
                  </a:cubicBezTo>
                  <a:lnTo>
                    <a:pt x="4191" y="2458"/>
                  </a:lnTo>
                  <a:cubicBezTo>
                    <a:pt x="4269" y="2379"/>
                    <a:pt x="4364" y="2340"/>
                    <a:pt x="4455" y="2340"/>
                  </a:cubicBezTo>
                  <a:cubicBezTo>
                    <a:pt x="4545" y="2340"/>
                    <a:pt x="4632" y="2379"/>
                    <a:pt x="4695" y="2458"/>
                  </a:cubicBezTo>
                  <a:lnTo>
                    <a:pt x="5766" y="3529"/>
                  </a:lnTo>
                  <a:cubicBezTo>
                    <a:pt x="5923" y="3687"/>
                    <a:pt x="5923" y="3939"/>
                    <a:pt x="5766" y="4033"/>
                  </a:cubicBezTo>
                  <a:lnTo>
                    <a:pt x="5325" y="4474"/>
                  </a:lnTo>
                  <a:lnTo>
                    <a:pt x="8507" y="4474"/>
                  </a:lnTo>
                  <a:lnTo>
                    <a:pt x="8507" y="1355"/>
                  </a:lnTo>
                  <a:cubicBezTo>
                    <a:pt x="8759" y="1261"/>
                    <a:pt x="8885" y="1009"/>
                    <a:pt x="8885" y="725"/>
                  </a:cubicBezTo>
                  <a:cubicBezTo>
                    <a:pt x="9074" y="347"/>
                    <a:pt x="8696" y="1"/>
                    <a:pt x="8318" y="1"/>
                  </a:cubicBezTo>
                  <a:cubicBezTo>
                    <a:pt x="7908" y="1"/>
                    <a:pt x="7562" y="347"/>
                    <a:pt x="7562" y="725"/>
                  </a:cubicBezTo>
                  <a:cubicBezTo>
                    <a:pt x="7562" y="883"/>
                    <a:pt x="7625" y="1009"/>
                    <a:pt x="7688" y="1135"/>
                  </a:cubicBezTo>
                  <a:lnTo>
                    <a:pt x="6428" y="2143"/>
                  </a:lnTo>
                  <a:lnTo>
                    <a:pt x="5167" y="1135"/>
                  </a:lnTo>
                  <a:cubicBezTo>
                    <a:pt x="5262" y="1009"/>
                    <a:pt x="5293" y="883"/>
                    <a:pt x="5293" y="725"/>
                  </a:cubicBezTo>
                  <a:cubicBezTo>
                    <a:pt x="5293" y="347"/>
                    <a:pt x="4947" y="1"/>
                    <a:pt x="4537" y="1"/>
                  </a:cubicBezTo>
                  <a:cubicBezTo>
                    <a:pt x="4159" y="1"/>
                    <a:pt x="3781" y="347"/>
                    <a:pt x="3781" y="725"/>
                  </a:cubicBezTo>
                  <a:cubicBezTo>
                    <a:pt x="3781" y="883"/>
                    <a:pt x="3844" y="1009"/>
                    <a:pt x="3907" y="1135"/>
                  </a:cubicBezTo>
                  <a:lnTo>
                    <a:pt x="2647" y="2143"/>
                  </a:lnTo>
                  <a:lnTo>
                    <a:pt x="1387" y="1135"/>
                  </a:lnTo>
                  <a:cubicBezTo>
                    <a:pt x="1481" y="1009"/>
                    <a:pt x="1513" y="883"/>
                    <a:pt x="1513" y="725"/>
                  </a:cubicBezTo>
                  <a:cubicBezTo>
                    <a:pt x="1513" y="347"/>
                    <a:pt x="1166" y="1"/>
                    <a:pt x="7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8" name="Google Shape;7118;p72"/>
            <p:cNvSpPr/>
            <p:nvPr/>
          </p:nvSpPr>
          <p:spPr>
            <a:xfrm>
              <a:off x="-51623775" y="3703775"/>
              <a:ext cx="18125" cy="63825"/>
            </a:xfrm>
            <a:custGeom>
              <a:avLst/>
              <a:gdLst/>
              <a:ahLst/>
              <a:cxnLst/>
              <a:rect l="l" t="t" r="r" b="b"/>
              <a:pathLst>
                <a:path w="725" h="2553" extrusionOk="0">
                  <a:moveTo>
                    <a:pt x="725" y="1"/>
                  </a:moveTo>
                  <a:cubicBezTo>
                    <a:pt x="252" y="190"/>
                    <a:pt x="0" y="726"/>
                    <a:pt x="0" y="1261"/>
                  </a:cubicBezTo>
                  <a:cubicBezTo>
                    <a:pt x="0" y="1797"/>
                    <a:pt x="315" y="2301"/>
                    <a:pt x="725" y="2553"/>
                  </a:cubicBezTo>
                  <a:lnTo>
                    <a:pt x="72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9" name="Google Shape;7119;p72"/>
            <p:cNvSpPr/>
            <p:nvPr/>
          </p:nvSpPr>
          <p:spPr>
            <a:xfrm>
              <a:off x="-51363075" y="3703000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1" y="0"/>
                  </a:moveTo>
                  <a:lnTo>
                    <a:pt x="1" y="2552"/>
                  </a:lnTo>
                  <a:cubicBezTo>
                    <a:pt x="442" y="2269"/>
                    <a:pt x="757" y="1796"/>
                    <a:pt x="757" y="1261"/>
                  </a:cubicBezTo>
                  <a:cubicBezTo>
                    <a:pt x="757" y="757"/>
                    <a:pt x="442" y="221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0" name="Google Shape;7120;p72"/>
            <p:cNvSpPr/>
            <p:nvPr/>
          </p:nvSpPr>
          <p:spPr>
            <a:xfrm>
              <a:off x="-51586750" y="3716375"/>
              <a:ext cx="207150" cy="89775"/>
            </a:xfrm>
            <a:custGeom>
              <a:avLst/>
              <a:gdLst/>
              <a:ahLst/>
              <a:cxnLst/>
              <a:rect l="l" t="t" r="r" b="b"/>
              <a:pathLst>
                <a:path w="8286" h="3591" extrusionOk="0">
                  <a:moveTo>
                    <a:pt x="2615" y="757"/>
                  </a:moveTo>
                  <a:cubicBezTo>
                    <a:pt x="2804" y="757"/>
                    <a:pt x="2962" y="915"/>
                    <a:pt x="2962" y="1104"/>
                  </a:cubicBezTo>
                  <a:cubicBezTo>
                    <a:pt x="2962" y="1293"/>
                    <a:pt x="2804" y="1450"/>
                    <a:pt x="2615" y="1450"/>
                  </a:cubicBezTo>
                  <a:cubicBezTo>
                    <a:pt x="2394" y="1450"/>
                    <a:pt x="2237" y="1293"/>
                    <a:pt x="2237" y="1104"/>
                  </a:cubicBezTo>
                  <a:cubicBezTo>
                    <a:pt x="2237" y="915"/>
                    <a:pt x="2394" y="757"/>
                    <a:pt x="2615" y="757"/>
                  </a:cubicBezTo>
                  <a:close/>
                  <a:moveTo>
                    <a:pt x="5608" y="757"/>
                  </a:moveTo>
                  <a:cubicBezTo>
                    <a:pt x="5797" y="757"/>
                    <a:pt x="5955" y="915"/>
                    <a:pt x="5955" y="1104"/>
                  </a:cubicBezTo>
                  <a:cubicBezTo>
                    <a:pt x="5955" y="1293"/>
                    <a:pt x="5797" y="1450"/>
                    <a:pt x="5608" y="1450"/>
                  </a:cubicBezTo>
                  <a:cubicBezTo>
                    <a:pt x="5387" y="1450"/>
                    <a:pt x="5230" y="1293"/>
                    <a:pt x="5230" y="1104"/>
                  </a:cubicBezTo>
                  <a:cubicBezTo>
                    <a:pt x="5198" y="915"/>
                    <a:pt x="5387" y="757"/>
                    <a:pt x="5608" y="757"/>
                  </a:cubicBezTo>
                  <a:close/>
                  <a:moveTo>
                    <a:pt x="95" y="1"/>
                  </a:moveTo>
                  <a:lnTo>
                    <a:pt x="95" y="3088"/>
                  </a:lnTo>
                  <a:lnTo>
                    <a:pt x="0" y="3088"/>
                  </a:lnTo>
                  <a:lnTo>
                    <a:pt x="1386" y="3561"/>
                  </a:lnTo>
                  <a:cubicBezTo>
                    <a:pt x="1451" y="3577"/>
                    <a:pt x="1517" y="3585"/>
                    <a:pt x="1581" y="3585"/>
                  </a:cubicBezTo>
                  <a:cubicBezTo>
                    <a:pt x="1764" y="3585"/>
                    <a:pt x="1939" y="3520"/>
                    <a:pt x="2079" y="3404"/>
                  </a:cubicBezTo>
                  <a:cubicBezTo>
                    <a:pt x="2371" y="3112"/>
                    <a:pt x="2737" y="2970"/>
                    <a:pt x="3098" y="2970"/>
                  </a:cubicBezTo>
                  <a:cubicBezTo>
                    <a:pt x="3478" y="2970"/>
                    <a:pt x="3852" y="3128"/>
                    <a:pt x="4127" y="3435"/>
                  </a:cubicBezTo>
                  <a:cubicBezTo>
                    <a:pt x="4415" y="3132"/>
                    <a:pt x="4791" y="2982"/>
                    <a:pt x="5166" y="2982"/>
                  </a:cubicBezTo>
                  <a:cubicBezTo>
                    <a:pt x="5531" y="2982"/>
                    <a:pt x="5895" y="3124"/>
                    <a:pt x="6175" y="3404"/>
                  </a:cubicBezTo>
                  <a:cubicBezTo>
                    <a:pt x="6329" y="3535"/>
                    <a:pt x="6483" y="3591"/>
                    <a:pt x="6658" y="3591"/>
                  </a:cubicBezTo>
                  <a:cubicBezTo>
                    <a:pt x="6734" y="3591"/>
                    <a:pt x="6814" y="3580"/>
                    <a:pt x="6900" y="3561"/>
                  </a:cubicBezTo>
                  <a:lnTo>
                    <a:pt x="8286" y="3088"/>
                  </a:lnTo>
                  <a:lnTo>
                    <a:pt x="828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1" name="Google Shape;7121;p72"/>
            <p:cNvSpPr/>
            <p:nvPr/>
          </p:nvSpPr>
          <p:spPr>
            <a:xfrm>
              <a:off x="-51497750" y="3666775"/>
              <a:ext cx="26000" cy="26800"/>
            </a:xfrm>
            <a:custGeom>
              <a:avLst/>
              <a:gdLst/>
              <a:ahLst/>
              <a:cxnLst/>
              <a:rect l="l" t="t" r="r" b="b"/>
              <a:pathLst>
                <a:path w="1040" h="1072" extrusionOk="0">
                  <a:moveTo>
                    <a:pt x="536" y="0"/>
                  </a:moveTo>
                  <a:lnTo>
                    <a:pt x="0" y="536"/>
                  </a:lnTo>
                  <a:lnTo>
                    <a:pt x="536" y="1071"/>
                  </a:lnTo>
                  <a:lnTo>
                    <a:pt x="1040" y="536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7"/>
          <p:cNvSpPr txBox="1">
            <a:spLocks noGrp="1"/>
          </p:cNvSpPr>
          <p:nvPr>
            <p:ph type="title"/>
          </p:nvPr>
        </p:nvSpPr>
        <p:spPr>
          <a:xfrm>
            <a:off x="925925" y="2367075"/>
            <a:ext cx="45303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Our Company</a:t>
            </a:r>
            <a:endParaRPr/>
          </a:p>
        </p:txBody>
      </p:sp>
      <p:sp>
        <p:nvSpPr>
          <p:cNvPr id="221" name="Google Shape;221;p37"/>
          <p:cNvSpPr txBox="1">
            <a:spLocks noGrp="1"/>
          </p:cNvSpPr>
          <p:nvPr>
            <p:ph type="subTitle" idx="1"/>
          </p:nvPr>
        </p:nvSpPr>
        <p:spPr>
          <a:xfrm>
            <a:off x="925925" y="3203450"/>
            <a:ext cx="3126600" cy="7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could enter a subtitle here if you need it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37"/>
          <p:cNvSpPr txBox="1">
            <a:spLocks noGrp="1"/>
          </p:cNvSpPr>
          <p:nvPr>
            <p:ph type="title" idx="2"/>
          </p:nvPr>
        </p:nvSpPr>
        <p:spPr>
          <a:xfrm>
            <a:off x="925927" y="1205950"/>
            <a:ext cx="3008100" cy="100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7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6" name="Google Shape;7126;p73"/>
          <p:cNvSpPr txBox="1">
            <a:spLocks noGrp="1"/>
          </p:cNvSpPr>
          <p:nvPr>
            <p:ph type="title" idx="4294967295"/>
          </p:nvPr>
        </p:nvSpPr>
        <p:spPr>
          <a:xfrm>
            <a:off x="849675" y="943800"/>
            <a:ext cx="34821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Creative Process I</a:t>
            </a: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cons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7" name="Google Shape;7127;p73"/>
          <p:cNvSpPr txBox="1">
            <a:spLocks noGrp="1"/>
          </p:cNvSpPr>
          <p:nvPr>
            <p:ph type="title" idx="4294967295"/>
          </p:nvPr>
        </p:nvSpPr>
        <p:spPr>
          <a:xfrm>
            <a:off x="4858400" y="943800"/>
            <a:ext cx="34821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Performing Arts Icons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128" name="Google Shape;7128;p73"/>
          <p:cNvGrpSpPr/>
          <p:nvPr/>
        </p:nvGrpSpPr>
        <p:grpSpPr>
          <a:xfrm>
            <a:off x="885675" y="1539249"/>
            <a:ext cx="276003" cy="357300"/>
            <a:chOff x="-50469125" y="3183175"/>
            <a:chExt cx="233150" cy="301825"/>
          </a:xfrm>
        </p:grpSpPr>
        <p:sp>
          <p:nvSpPr>
            <p:cNvPr id="7129" name="Google Shape;7129;p73"/>
            <p:cNvSpPr/>
            <p:nvPr/>
          </p:nvSpPr>
          <p:spPr>
            <a:xfrm>
              <a:off x="-50388775" y="3227275"/>
              <a:ext cx="70900" cy="70900"/>
            </a:xfrm>
            <a:custGeom>
              <a:avLst/>
              <a:gdLst/>
              <a:ahLst/>
              <a:cxnLst/>
              <a:rect l="l" t="t" r="r" b="b"/>
              <a:pathLst>
                <a:path w="2836" h="2836" extrusionOk="0">
                  <a:moveTo>
                    <a:pt x="1418" y="1072"/>
                  </a:moveTo>
                  <a:cubicBezTo>
                    <a:pt x="1638" y="1072"/>
                    <a:pt x="1796" y="1229"/>
                    <a:pt x="1796" y="1418"/>
                  </a:cubicBezTo>
                  <a:cubicBezTo>
                    <a:pt x="1796" y="1607"/>
                    <a:pt x="1638" y="1765"/>
                    <a:pt x="1418" y="1765"/>
                  </a:cubicBezTo>
                  <a:cubicBezTo>
                    <a:pt x="1229" y="1765"/>
                    <a:pt x="1071" y="1607"/>
                    <a:pt x="1071" y="1418"/>
                  </a:cubicBezTo>
                  <a:cubicBezTo>
                    <a:pt x="1071" y="1229"/>
                    <a:pt x="1229" y="1072"/>
                    <a:pt x="1418" y="1072"/>
                  </a:cubicBezTo>
                  <a:close/>
                  <a:moveTo>
                    <a:pt x="1418" y="1"/>
                  </a:moveTo>
                  <a:cubicBezTo>
                    <a:pt x="630" y="1"/>
                    <a:pt x="0" y="631"/>
                    <a:pt x="0" y="1418"/>
                  </a:cubicBezTo>
                  <a:cubicBezTo>
                    <a:pt x="0" y="2206"/>
                    <a:pt x="630" y="2836"/>
                    <a:pt x="1418" y="2836"/>
                  </a:cubicBezTo>
                  <a:cubicBezTo>
                    <a:pt x="2206" y="2836"/>
                    <a:pt x="2836" y="2206"/>
                    <a:pt x="2836" y="1418"/>
                  </a:cubicBezTo>
                  <a:cubicBezTo>
                    <a:pt x="2836" y="631"/>
                    <a:pt x="2206" y="1"/>
                    <a:pt x="14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0" name="Google Shape;7130;p73"/>
            <p:cNvSpPr/>
            <p:nvPr/>
          </p:nvSpPr>
          <p:spPr>
            <a:xfrm>
              <a:off x="-50469125" y="3290275"/>
              <a:ext cx="233150" cy="194725"/>
            </a:xfrm>
            <a:custGeom>
              <a:avLst/>
              <a:gdLst/>
              <a:ahLst/>
              <a:cxnLst/>
              <a:rect l="l" t="t" r="r" b="b"/>
              <a:pathLst>
                <a:path w="9326" h="7789" extrusionOk="0">
                  <a:moveTo>
                    <a:pt x="4663" y="1072"/>
                  </a:moveTo>
                  <a:lnTo>
                    <a:pt x="6018" y="3907"/>
                  </a:lnTo>
                  <a:cubicBezTo>
                    <a:pt x="5672" y="4034"/>
                    <a:pt x="5356" y="4097"/>
                    <a:pt x="5010" y="4128"/>
                  </a:cubicBezTo>
                  <a:lnTo>
                    <a:pt x="5010" y="3813"/>
                  </a:lnTo>
                  <a:cubicBezTo>
                    <a:pt x="5010" y="3624"/>
                    <a:pt x="4852" y="3466"/>
                    <a:pt x="4663" y="3466"/>
                  </a:cubicBezTo>
                  <a:cubicBezTo>
                    <a:pt x="4443" y="3466"/>
                    <a:pt x="4285" y="3624"/>
                    <a:pt x="4285" y="3813"/>
                  </a:cubicBezTo>
                  <a:lnTo>
                    <a:pt x="4285" y="4128"/>
                  </a:lnTo>
                  <a:cubicBezTo>
                    <a:pt x="3939" y="4097"/>
                    <a:pt x="3592" y="4034"/>
                    <a:pt x="3277" y="3907"/>
                  </a:cubicBezTo>
                  <a:lnTo>
                    <a:pt x="4663" y="1072"/>
                  </a:lnTo>
                  <a:close/>
                  <a:moveTo>
                    <a:pt x="2836" y="1"/>
                  </a:moveTo>
                  <a:lnTo>
                    <a:pt x="1576" y="2647"/>
                  </a:lnTo>
                  <a:cubicBezTo>
                    <a:pt x="1387" y="2395"/>
                    <a:pt x="1229" y="2143"/>
                    <a:pt x="1103" y="1860"/>
                  </a:cubicBezTo>
                  <a:cubicBezTo>
                    <a:pt x="1034" y="1721"/>
                    <a:pt x="914" y="1634"/>
                    <a:pt x="781" y="1634"/>
                  </a:cubicBezTo>
                  <a:cubicBezTo>
                    <a:pt x="732" y="1634"/>
                    <a:pt x="681" y="1645"/>
                    <a:pt x="631" y="1671"/>
                  </a:cubicBezTo>
                  <a:cubicBezTo>
                    <a:pt x="442" y="1734"/>
                    <a:pt x="347" y="1923"/>
                    <a:pt x="442" y="2143"/>
                  </a:cubicBezTo>
                  <a:cubicBezTo>
                    <a:pt x="631" y="2553"/>
                    <a:pt x="914" y="2994"/>
                    <a:pt x="1229" y="3340"/>
                  </a:cubicBezTo>
                  <a:lnTo>
                    <a:pt x="158" y="5546"/>
                  </a:lnTo>
                  <a:cubicBezTo>
                    <a:pt x="1" y="5955"/>
                    <a:pt x="64" y="6396"/>
                    <a:pt x="347" y="6711"/>
                  </a:cubicBezTo>
                  <a:lnTo>
                    <a:pt x="127" y="7247"/>
                  </a:lnTo>
                  <a:cubicBezTo>
                    <a:pt x="32" y="7405"/>
                    <a:pt x="127" y="7657"/>
                    <a:pt x="284" y="7720"/>
                  </a:cubicBezTo>
                  <a:cubicBezTo>
                    <a:pt x="328" y="7746"/>
                    <a:pt x="376" y="7757"/>
                    <a:pt x="425" y="7757"/>
                  </a:cubicBezTo>
                  <a:cubicBezTo>
                    <a:pt x="554" y="7757"/>
                    <a:pt x="688" y="7676"/>
                    <a:pt x="757" y="7562"/>
                  </a:cubicBezTo>
                  <a:lnTo>
                    <a:pt x="977" y="7026"/>
                  </a:lnTo>
                  <a:cubicBezTo>
                    <a:pt x="1025" y="7032"/>
                    <a:pt x="1072" y="7035"/>
                    <a:pt x="1118" y="7035"/>
                  </a:cubicBezTo>
                  <a:cubicBezTo>
                    <a:pt x="1562" y="7035"/>
                    <a:pt x="1937" y="6770"/>
                    <a:pt x="2080" y="6428"/>
                  </a:cubicBezTo>
                  <a:lnTo>
                    <a:pt x="2962" y="4601"/>
                  </a:lnTo>
                  <a:cubicBezTo>
                    <a:pt x="3372" y="4758"/>
                    <a:pt x="3813" y="4884"/>
                    <a:pt x="4285" y="4916"/>
                  </a:cubicBezTo>
                  <a:lnTo>
                    <a:pt x="4285" y="5294"/>
                  </a:lnTo>
                  <a:cubicBezTo>
                    <a:pt x="4285" y="5483"/>
                    <a:pt x="4443" y="5640"/>
                    <a:pt x="4632" y="5640"/>
                  </a:cubicBezTo>
                  <a:cubicBezTo>
                    <a:pt x="4852" y="5640"/>
                    <a:pt x="5010" y="5483"/>
                    <a:pt x="5010" y="5294"/>
                  </a:cubicBezTo>
                  <a:lnTo>
                    <a:pt x="5010" y="4916"/>
                  </a:lnTo>
                  <a:cubicBezTo>
                    <a:pt x="5483" y="4884"/>
                    <a:pt x="5892" y="4821"/>
                    <a:pt x="6333" y="4601"/>
                  </a:cubicBezTo>
                  <a:lnTo>
                    <a:pt x="7215" y="6428"/>
                  </a:lnTo>
                  <a:cubicBezTo>
                    <a:pt x="7365" y="6787"/>
                    <a:pt x="7741" y="7060"/>
                    <a:pt x="8237" y="7060"/>
                  </a:cubicBezTo>
                  <a:cubicBezTo>
                    <a:pt x="8264" y="7060"/>
                    <a:pt x="8291" y="7060"/>
                    <a:pt x="8318" y="7058"/>
                  </a:cubicBezTo>
                  <a:lnTo>
                    <a:pt x="8538" y="7594"/>
                  </a:lnTo>
                  <a:cubicBezTo>
                    <a:pt x="8607" y="7708"/>
                    <a:pt x="8742" y="7789"/>
                    <a:pt x="8871" y="7789"/>
                  </a:cubicBezTo>
                  <a:cubicBezTo>
                    <a:pt x="8920" y="7789"/>
                    <a:pt x="8968" y="7777"/>
                    <a:pt x="9011" y="7751"/>
                  </a:cubicBezTo>
                  <a:cubicBezTo>
                    <a:pt x="9169" y="7562"/>
                    <a:pt x="9263" y="7373"/>
                    <a:pt x="9169" y="7215"/>
                  </a:cubicBezTo>
                  <a:lnTo>
                    <a:pt x="8948" y="6648"/>
                  </a:lnTo>
                  <a:cubicBezTo>
                    <a:pt x="9200" y="6333"/>
                    <a:pt x="9326" y="5924"/>
                    <a:pt x="9137" y="5514"/>
                  </a:cubicBezTo>
                  <a:lnTo>
                    <a:pt x="8066" y="3340"/>
                  </a:lnTo>
                  <a:cubicBezTo>
                    <a:pt x="8381" y="2994"/>
                    <a:pt x="8665" y="2553"/>
                    <a:pt x="8854" y="2143"/>
                  </a:cubicBezTo>
                  <a:cubicBezTo>
                    <a:pt x="8948" y="1923"/>
                    <a:pt x="8854" y="1734"/>
                    <a:pt x="8665" y="1671"/>
                  </a:cubicBezTo>
                  <a:cubicBezTo>
                    <a:pt x="8614" y="1645"/>
                    <a:pt x="8561" y="1634"/>
                    <a:pt x="8509" y="1634"/>
                  </a:cubicBezTo>
                  <a:cubicBezTo>
                    <a:pt x="8369" y="1634"/>
                    <a:pt x="8238" y="1721"/>
                    <a:pt x="8192" y="1860"/>
                  </a:cubicBezTo>
                  <a:cubicBezTo>
                    <a:pt x="8066" y="2143"/>
                    <a:pt x="7908" y="2395"/>
                    <a:pt x="7719" y="2647"/>
                  </a:cubicBezTo>
                  <a:lnTo>
                    <a:pt x="6459" y="1"/>
                  </a:lnTo>
                  <a:cubicBezTo>
                    <a:pt x="6113" y="631"/>
                    <a:pt x="5420" y="1041"/>
                    <a:pt x="4632" y="1041"/>
                  </a:cubicBezTo>
                  <a:cubicBezTo>
                    <a:pt x="3844" y="1041"/>
                    <a:pt x="3183" y="599"/>
                    <a:pt x="283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1" name="Google Shape;7131;p73"/>
            <p:cNvSpPr/>
            <p:nvPr/>
          </p:nvSpPr>
          <p:spPr>
            <a:xfrm>
              <a:off x="-50379325" y="3183175"/>
              <a:ext cx="52775" cy="34675"/>
            </a:xfrm>
            <a:custGeom>
              <a:avLst/>
              <a:gdLst/>
              <a:ahLst/>
              <a:cxnLst/>
              <a:rect l="l" t="t" r="r" b="b"/>
              <a:pathLst>
                <a:path w="2111" h="1387" extrusionOk="0">
                  <a:moveTo>
                    <a:pt x="1071" y="0"/>
                  </a:moveTo>
                  <a:cubicBezTo>
                    <a:pt x="473" y="0"/>
                    <a:pt x="0" y="473"/>
                    <a:pt x="0" y="1071"/>
                  </a:cubicBezTo>
                  <a:lnTo>
                    <a:pt x="0" y="1386"/>
                  </a:lnTo>
                  <a:cubicBezTo>
                    <a:pt x="315" y="1166"/>
                    <a:pt x="662" y="1103"/>
                    <a:pt x="1071" y="1103"/>
                  </a:cubicBezTo>
                  <a:cubicBezTo>
                    <a:pt x="1449" y="1103"/>
                    <a:pt x="1796" y="1166"/>
                    <a:pt x="2111" y="1386"/>
                  </a:cubicBezTo>
                  <a:lnTo>
                    <a:pt x="2111" y="1071"/>
                  </a:lnTo>
                  <a:cubicBezTo>
                    <a:pt x="2111" y="473"/>
                    <a:pt x="1638" y="0"/>
                    <a:pt x="10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32" name="Google Shape;7132;p73"/>
          <p:cNvGrpSpPr/>
          <p:nvPr/>
        </p:nvGrpSpPr>
        <p:grpSpPr>
          <a:xfrm>
            <a:off x="845574" y="1974651"/>
            <a:ext cx="356205" cy="355288"/>
            <a:chOff x="-50504575" y="3550975"/>
            <a:chExt cx="300900" cy="300125"/>
          </a:xfrm>
        </p:grpSpPr>
        <p:sp>
          <p:nvSpPr>
            <p:cNvPr id="7133" name="Google Shape;7133;p73"/>
            <p:cNvSpPr/>
            <p:nvPr/>
          </p:nvSpPr>
          <p:spPr>
            <a:xfrm>
              <a:off x="-50504575" y="3550975"/>
              <a:ext cx="300900" cy="176475"/>
            </a:xfrm>
            <a:custGeom>
              <a:avLst/>
              <a:gdLst/>
              <a:ahLst/>
              <a:cxnLst/>
              <a:rect l="l" t="t" r="r" b="b"/>
              <a:pathLst>
                <a:path w="12036" h="7059" extrusionOk="0">
                  <a:moveTo>
                    <a:pt x="1072" y="1"/>
                  </a:moveTo>
                  <a:cubicBezTo>
                    <a:pt x="473" y="1"/>
                    <a:pt x="1" y="474"/>
                    <a:pt x="1" y="1072"/>
                  </a:cubicBezTo>
                  <a:cubicBezTo>
                    <a:pt x="1" y="1671"/>
                    <a:pt x="473" y="2143"/>
                    <a:pt x="1072" y="2143"/>
                  </a:cubicBezTo>
                  <a:cubicBezTo>
                    <a:pt x="1545" y="2143"/>
                    <a:pt x="1891" y="1828"/>
                    <a:pt x="2049" y="1419"/>
                  </a:cubicBezTo>
                  <a:lnTo>
                    <a:pt x="3592" y="1419"/>
                  </a:lnTo>
                  <a:cubicBezTo>
                    <a:pt x="2364" y="2175"/>
                    <a:pt x="1576" y="3467"/>
                    <a:pt x="1450" y="4916"/>
                  </a:cubicBezTo>
                  <a:lnTo>
                    <a:pt x="1072" y="4916"/>
                  </a:lnTo>
                  <a:cubicBezTo>
                    <a:pt x="883" y="4916"/>
                    <a:pt x="726" y="5073"/>
                    <a:pt x="726" y="5294"/>
                  </a:cubicBezTo>
                  <a:lnTo>
                    <a:pt x="726" y="6712"/>
                  </a:lnTo>
                  <a:cubicBezTo>
                    <a:pt x="726" y="6901"/>
                    <a:pt x="883" y="7058"/>
                    <a:pt x="1072" y="7058"/>
                  </a:cubicBezTo>
                  <a:lnTo>
                    <a:pt x="2490" y="7058"/>
                  </a:lnTo>
                  <a:cubicBezTo>
                    <a:pt x="2679" y="7058"/>
                    <a:pt x="2836" y="6901"/>
                    <a:pt x="2836" y="6712"/>
                  </a:cubicBezTo>
                  <a:lnTo>
                    <a:pt x="2836" y="5294"/>
                  </a:lnTo>
                  <a:cubicBezTo>
                    <a:pt x="2836" y="5073"/>
                    <a:pt x="2679" y="4916"/>
                    <a:pt x="2490" y="4916"/>
                  </a:cubicBezTo>
                  <a:lnTo>
                    <a:pt x="2175" y="4916"/>
                  </a:lnTo>
                  <a:cubicBezTo>
                    <a:pt x="2332" y="3309"/>
                    <a:pt x="3435" y="2017"/>
                    <a:pt x="4979" y="1576"/>
                  </a:cubicBezTo>
                  <a:lnTo>
                    <a:pt x="4979" y="1765"/>
                  </a:lnTo>
                  <a:cubicBezTo>
                    <a:pt x="4979" y="1986"/>
                    <a:pt x="5136" y="2143"/>
                    <a:pt x="5325" y="2143"/>
                  </a:cubicBezTo>
                  <a:lnTo>
                    <a:pt x="6743" y="2143"/>
                  </a:lnTo>
                  <a:cubicBezTo>
                    <a:pt x="6932" y="2143"/>
                    <a:pt x="7090" y="1986"/>
                    <a:pt x="7090" y="1765"/>
                  </a:cubicBezTo>
                  <a:lnTo>
                    <a:pt x="7090" y="1576"/>
                  </a:lnTo>
                  <a:cubicBezTo>
                    <a:pt x="8633" y="2017"/>
                    <a:pt x="9736" y="3340"/>
                    <a:pt x="9893" y="4916"/>
                  </a:cubicBezTo>
                  <a:lnTo>
                    <a:pt x="9578" y="4916"/>
                  </a:lnTo>
                  <a:cubicBezTo>
                    <a:pt x="9389" y="4916"/>
                    <a:pt x="9232" y="5073"/>
                    <a:pt x="9232" y="5294"/>
                  </a:cubicBezTo>
                  <a:lnTo>
                    <a:pt x="9232" y="6712"/>
                  </a:lnTo>
                  <a:cubicBezTo>
                    <a:pt x="9232" y="6901"/>
                    <a:pt x="9389" y="7058"/>
                    <a:pt x="9578" y="7058"/>
                  </a:cubicBezTo>
                  <a:lnTo>
                    <a:pt x="10996" y="7058"/>
                  </a:lnTo>
                  <a:cubicBezTo>
                    <a:pt x="11185" y="7058"/>
                    <a:pt x="11343" y="6901"/>
                    <a:pt x="11343" y="6712"/>
                  </a:cubicBezTo>
                  <a:lnTo>
                    <a:pt x="11343" y="5294"/>
                  </a:lnTo>
                  <a:cubicBezTo>
                    <a:pt x="11343" y="5073"/>
                    <a:pt x="11185" y="4916"/>
                    <a:pt x="10996" y="4916"/>
                  </a:cubicBezTo>
                  <a:lnTo>
                    <a:pt x="10587" y="4916"/>
                  </a:lnTo>
                  <a:cubicBezTo>
                    <a:pt x="10492" y="3467"/>
                    <a:pt x="9704" y="2175"/>
                    <a:pt x="8476" y="1419"/>
                  </a:cubicBezTo>
                  <a:lnTo>
                    <a:pt x="10020" y="1419"/>
                  </a:lnTo>
                  <a:cubicBezTo>
                    <a:pt x="10146" y="1860"/>
                    <a:pt x="10555" y="2143"/>
                    <a:pt x="10996" y="2143"/>
                  </a:cubicBezTo>
                  <a:cubicBezTo>
                    <a:pt x="11563" y="2143"/>
                    <a:pt x="12036" y="1671"/>
                    <a:pt x="12036" y="1072"/>
                  </a:cubicBezTo>
                  <a:cubicBezTo>
                    <a:pt x="12036" y="474"/>
                    <a:pt x="11563" y="1"/>
                    <a:pt x="10996" y="1"/>
                  </a:cubicBezTo>
                  <a:cubicBezTo>
                    <a:pt x="10524" y="1"/>
                    <a:pt x="10146" y="285"/>
                    <a:pt x="9988" y="726"/>
                  </a:cubicBezTo>
                  <a:lnTo>
                    <a:pt x="7090" y="726"/>
                  </a:lnTo>
                  <a:lnTo>
                    <a:pt x="7090" y="379"/>
                  </a:lnTo>
                  <a:cubicBezTo>
                    <a:pt x="7090" y="159"/>
                    <a:pt x="6932" y="1"/>
                    <a:pt x="6743" y="1"/>
                  </a:cubicBezTo>
                  <a:lnTo>
                    <a:pt x="5325" y="1"/>
                  </a:lnTo>
                  <a:cubicBezTo>
                    <a:pt x="5105" y="1"/>
                    <a:pt x="4979" y="159"/>
                    <a:pt x="4979" y="379"/>
                  </a:cubicBezTo>
                  <a:lnTo>
                    <a:pt x="4979" y="726"/>
                  </a:lnTo>
                  <a:lnTo>
                    <a:pt x="2049" y="726"/>
                  </a:lnTo>
                  <a:cubicBezTo>
                    <a:pt x="1891" y="316"/>
                    <a:pt x="1545" y="1"/>
                    <a:pt x="10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4" name="Google Shape;7134;p73"/>
            <p:cNvSpPr/>
            <p:nvPr/>
          </p:nvSpPr>
          <p:spPr>
            <a:xfrm>
              <a:off x="-50432100" y="3622650"/>
              <a:ext cx="157550" cy="175675"/>
            </a:xfrm>
            <a:custGeom>
              <a:avLst/>
              <a:gdLst/>
              <a:ahLst/>
              <a:cxnLst/>
              <a:rect l="l" t="t" r="r" b="b"/>
              <a:pathLst>
                <a:path w="6302" h="7027" extrusionOk="0">
                  <a:moveTo>
                    <a:pt x="3182" y="1"/>
                  </a:moveTo>
                  <a:cubicBezTo>
                    <a:pt x="3064" y="1"/>
                    <a:pt x="2946" y="64"/>
                    <a:pt x="2899" y="190"/>
                  </a:cubicBezTo>
                  <a:lnTo>
                    <a:pt x="95" y="5105"/>
                  </a:lnTo>
                  <a:cubicBezTo>
                    <a:pt x="0" y="5231"/>
                    <a:pt x="0" y="5357"/>
                    <a:pt x="95" y="5451"/>
                  </a:cubicBezTo>
                  <a:lnTo>
                    <a:pt x="1103" y="7026"/>
                  </a:lnTo>
                  <a:lnTo>
                    <a:pt x="2804" y="7026"/>
                  </a:lnTo>
                  <a:lnTo>
                    <a:pt x="2804" y="5577"/>
                  </a:lnTo>
                  <a:cubicBezTo>
                    <a:pt x="2426" y="5420"/>
                    <a:pt x="2111" y="5010"/>
                    <a:pt x="2111" y="4569"/>
                  </a:cubicBezTo>
                  <a:cubicBezTo>
                    <a:pt x="2111" y="4002"/>
                    <a:pt x="2584" y="3529"/>
                    <a:pt x="3151" y="3529"/>
                  </a:cubicBezTo>
                  <a:cubicBezTo>
                    <a:pt x="3749" y="3529"/>
                    <a:pt x="4222" y="4002"/>
                    <a:pt x="4222" y="4569"/>
                  </a:cubicBezTo>
                  <a:cubicBezTo>
                    <a:pt x="4222" y="5042"/>
                    <a:pt x="3939" y="5420"/>
                    <a:pt x="3529" y="5577"/>
                  </a:cubicBezTo>
                  <a:lnTo>
                    <a:pt x="3529" y="7026"/>
                  </a:lnTo>
                  <a:lnTo>
                    <a:pt x="5199" y="7026"/>
                  </a:lnTo>
                  <a:lnTo>
                    <a:pt x="6238" y="5451"/>
                  </a:lnTo>
                  <a:cubicBezTo>
                    <a:pt x="6301" y="5325"/>
                    <a:pt x="6301" y="5199"/>
                    <a:pt x="6238" y="5105"/>
                  </a:cubicBezTo>
                  <a:lnTo>
                    <a:pt x="3466" y="190"/>
                  </a:lnTo>
                  <a:cubicBezTo>
                    <a:pt x="3419" y="64"/>
                    <a:pt x="3301" y="1"/>
                    <a:pt x="318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5" name="Google Shape;7135;p73"/>
            <p:cNvSpPr/>
            <p:nvPr/>
          </p:nvSpPr>
          <p:spPr>
            <a:xfrm>
              <a:off x="-50414775" y="3815625"/>
              <a:ext cx="122900" cy="35475"/>
            </a:xfrm>
            <a:custGeom>
              <a:avLst/>
              <a:gdLst/>
              <a:ahLst/>
              <a:cxnLst/>
              <a:rect l="l" t="t" r="r" b="b"/>
              <a:pathLst>
                <a:path w="4916" h="1419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1072"/>
                  </a:lnTo>
                  <a:cubicBezTo>
                    <a:pt x="0" y="1261"/>
                    <a:pt x="158" y="1418"/>
                    <a:pt x="347" y="1418"/>
                  </a:cubicBezTo>
                  <a:lnTo>
                    <a:pt x="4569" y="1418"/>
                  </a:lnTo>
                  <a:cubicBezTo>
                    <a:pt x="4758" y="1418"/>
                    <a:pt x="4915" y="1261"/>
                    <a:pt x="4915" y="1072"/>
                  </a:cubicBezTo>
                  <a:lnTo>
                    <a:pt x="4915" y="379"/>
                  </a:lnTo>
                  <a:cubicBezTo>
                    <a:pt x="4915" y="190"/>
                    <a:pt x="4758" y="1"/>
                    <a:pt x="456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6" name="Google Shape;7136;p73"/>
            <p:cNvSpPr/>
            <p:nvPr/>
          </p:nvSpPr>
          <p:spPr>
            <a:xfrm>
              <a:off x="-50362000" y="3727425"/>
              <a:ext cx="18125" cy="17350"/>
            </a:xfrm>
            <a:custGeom>
              <a:avLst/>
              <a:gdLst/>
              <a:ahLst/>
              <a:cxnLst/>
              <a:rect l="l" t="t" r="r" b="b"/>
              <a:pathLst>
                <a:path w="725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67" y="693"/>
                    <a:pt x="725" y="536"/>
                    <a:pt x="725" y="347"/>
                  </a:cubicBezTo>
                  <a:cubicBezTo>
                    <a:pt x="725" y="158"/>
                    <a:pt x="567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37" name="Google Shape;7137;p73"/>
          <p:cNvGrpSpPr/>
          <p:nvPr/>
        </p:nvGrpSpPr>
        <p:grpSpPr>
          <a:xfrm>
            <a:off x="845574" y="2412893"/>
            <a:ext cx="356205" cy="354341"/>
            <a:chOff x="-50503000" y="3921175"/>
            <a:chExt cx="300900" cy="299325"/>
          </a:xfrm>
        </p:grpSpPr>
        <p:sp>
          <p:nvSpPr>
            <p:cNvPr id="7138" name="Google Shape;7138;p73"/>
            <p:cNvSpPr/>
            <p:nvPr/>
          </p:nvSpPr>
          <p:spPr>
            <a:xfrm>
              <a:off x="-50432900" y="3921175"/>
              <a:ext cx="177250" cy="53575"/>
            </a:xfrm>
            <a:custGeom>
              <a:avLst/>
              <a:gdLst/>
              <a:ahLst/>
              <a:cxnLst/>
              <a:rect l="l" t="t" r="r" b="b"/>
              <a:pathLst>
                <a:path w="7090" h="2143" extrusionOk="0">
                  <a:moveTo>
                    <a:pt x="1" y="0"/>
                  </a:moveTo>
                  <a:lnTo>
                    <a:pt x="1" y="2143"/>
                  </a:lnTo>
                  <a:lnTo>
                    <a:pt x="7089" y="2143"/>
                  </a:lnTo>
                  <a:lnTo>
                    <a:pt x="708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9" name="Google Shape;7139;p73"/>
            <p:cNvSpPr/>
            <p:nvPr/>
          </p:nvSpPr>
          <p:spPr>
            <a:xfrm>
              <a:off x="-50503000" y="3921175"/>
              <a:ext cx="52800" cy="53575"/>
            </a:xfrm>
            <a:custGeom>
              <a:avLst/>
              <a:gdLst/>
              <a:ahLst/>
              <a:cxnLst/>
              <a:rect l="l" t="t" r="r" b="b"/>
              <a:pathLst>
                <a:path w="2112" h="2143" extrusionOk="0">
                  <a:moveTo>
                    <a:pt x="1797" y="0"/>
                  </a:moveTo>
                  <a:cubicBezTo>
                    <a:pt x="1734" y="0"/>
                    <a:pt x="1671" y="0"/>
                    <a:pt x="1639" y="63"/>
                  </a:cubicBezTo>
                  <a:lnTo>
                    <a:pt x="221" y="756"/>
                  </a:lnTo>
                  <a:cubicBezTo>
                    <a:pt x="95" y="851"/>
                    <a:pt x="1" y="945"/>
                    <a:pt x="1" y="1071"/>
                  </a:cubicBezTo>
                  <a:cubicBezTo>
                    <a:pt x="1" y="1197"/>
                    <a:pt x="95" y="1323"/>
                    <a:pt x="221" y="1386"/>
                  </a:cubicBezTo>
                  <a:lnTo>
                    <a:pt x="1639" y="2111"/>
                  </a:lnTo>
                  <a:cubicBezTo>
                    <a:pt x="1671" y="2143"/>
                    <a:pt x="1765" y="2143"/>
                    <a:pt x="1797" y="2143"/>
                  </a:cubicBezTo>
                  <a:lnTo>
                    <a:pt x="2112" y="2143"/>
                  </a:lnTo>
                  <a:lnTo>
                    <a:pt x="211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0" name="Google Shape;7140;p73"/>
            <p:cNvSpPr/>
            <p:nvPr/>
          </p:nvSpPr>
          <p:spPr>
            <a:xfrm>
              <a:off x="-50237550" y="3921175"/>
              <a:ext cx="35450" cy="53575"/>
            </a:xfrm>
            <a:custGeom>
              <a:avLst/>
              <a:gdLst/>
              <a:ahLst/>
              <a:cxnLst/>
              <a:rect l="l" t="t" r="r" b="b"/>
              <a:pathLst>
                <a:path w="1418" h="2143" extrusionOk="0">
                  <a:moveTo>
                    <a:pt x="0" y="0"/>
                  </a:moveTo>
                  <a:lnTo>
                    <a:pt x="0" y="2143"/>
                  </a:lnTo>
                  <a:lnTo>
                    <a:pt x="347" y="2143"/>
                  </a:lnTo>
                  <a:cubicBezTo>
                    <a:pt x="945" y="2143"/>
                    <a:pt x="1418" y="1670"/>
                    <a:pt x="1418" y="1071"/>
                  </a:cubicBezTo>
                  <a:cubicBezTo>
                    <a:pt x="1418" y="473"/>
                    <a:pt x="945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1" name="Google Shape;7141;p73"/>
            <p:cNvSpPr/>
            <p:nvPr/>
          </p:nvSpPr>
          <p:spPr>
            <a:xfrm>
              <a:off x="-50414775" y="4045625"/>
              <a:ext cx="159125" cy="122875"/>
            </a:xfrm>
            <a:custGeom>
              <a:avLst/>
              <a:gdLst/>
              <a:ahLst/>
              <a:cxnLst/>
              <a:rect l="l" t="t" r="r" b="b"/>
              <a:pathLst>
                <a:path w="6365" h="4915" extrusionOk="0">
                  <a:moveTo>
                    <a:pt x="0" y="0"/>
                  </a:moveTo>
                  <a:lnTo>
                    <a:pt x="0" y="4915"/>
                  </a:lnTo>
                  <a:lnTo>
                    <a:pt x="6364" y="4915"/>
                  </a:lnTo>
                  <a:lnTo>
                    <a:pt x="636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2" name="Google Shape;7142;p73"/>
            <p:cNvSpPr/>
            <p:nvPr/>
          </p:nvSpPr>
          <p:spPr>
            <a:xfrm>
              <a:off x="-50503000" y="3992050"/>
              <a:ext cx="300900" cy="228450"/>
            </a:xfrm>
            <a:custGeom>
              <a:avLst/>
              <a:gdLst/>
              <a:ahLst/>
              <a:cxnLst/>
              <a:rect l="l" t="t" r="r" b="b"/>
              <a:pathLst>
                <a:path w="12036" h="9138" extrusionOk="0">
                  <a:moveTo>
                    <a:pt x="1797" y="1387"/>
                  </a:moveTo>
                  <a:cubicBezTo>
                    <a:pt x="1986" y="1387"/>
                    <a:pt x="2143" y="1544"/>
                    <a:pt x="2143" y="1733"/>
                  </a:cubicBezTo>
                  <a:lnTo>
                    <a:pt x="2143" y="3151"/>
                  </a:lnTo>
                  <a:cubicBezTo>
                    <a:pt x="2143" y="3372"/>
                    <a:pt x="1986" y="3529"/>
                    <a:pt x="1797" y="3529"/>
                  </a:cubicBezTo>
                  <a:cubicBezTo>
                    <a:pt x="1608" y="3529"/>
                    <a:pt x="1450" y="3372"/>
                    <a:pt x="1450" y="3151"/>
                  </a:cubicBezTo>
                  <a:lnTo>
                    <a:pt x="1450" y="1733"/>
                  </a:lnTo>
                  <a:cubicBezTo>
                    <a:pt x="1450" y="1544"/>
                    <a:pt x="1608" y="1387"/>
                    <a:pt x="1797" y="1387"/>
                  </a:cubicBezTo>
                  <a:close/>
                  <a:moveTo>
                    <a:pt x="1797" y="4222"/>
                  </a:moveTo>
                  <a:cubicBezTo>
                    <a:pt x="1986" y="4222"/>
                    <a:pt x="2143" y="4380"/>
                    <a:pt x="2143" y="4569"/>
                  </a:cubicBezTo>
                  <a:cubicBezTo>
                    <a:pt x="2143" y="4789"/>
                    <a:pt x="1986" y="4947"/>
                    <a:pt x="1797" y="4947"/>
                  </a:cubicBezTo>
                  <a:cubicBezTo>
                    <a:pt x="1576" y="4947"/>
                    <a:pt x="1419" y="4789"/>
                    <a:pt x="1419" y="4569"/>
                  </a:cubicBezTo>
                  <a:cubicBezTo>
                    <a:pt x="1419" y="4380"/>
                    <a:pt x="1576" y="4222"/>
                    <a:pt x="1797" y="4222"/>
                  </a:cubicBezTo>
                  <a:close/>
                  <a:moveTo>
                    <a:pt x="1797" y="5609"/>
                  </a:moveTo>
                  <a:cubicBezTo>
                    <a:pt x="1986" y="5609"/>
                    <a:pt x="2143" y="5766"/>
                    <a:pt x="2143" y="5955"/>
                  </a:cubicBezTo>
                  <a:lnTo>
                    <a:pt x="2143" y="7373"/>
                  </a:lnTo>
                  <a:cubicBezTo>
                    <a:pt x="2143" y="7562"/>
                    <a:pt x="1986" y="7719"/>
                    <a:pt x="1797" y="7719"/>
                  </a:cubicBezTo>
                  <a:cubicBezTo>
                    <a:pt x="1608" y="7719"/>
                    <a:pt x="1450" y="7562"/>
                    <a:pt x="1450" y="7373"/>
                  </a:cubicBezTo>
                  <a:lnTo>
                    <a:pt x="1450" y="5955"/>
                  </a:lnTo>
                  <a:cubicBezTo>
                    <a:pt x="1450" y="5766"/>
                    <a:pt x="1608" y="5609"/>
                    <a:pt x="1797" y="5609"/>
                  </a:cubicBezTo>
                  <a:close/>
                  <a:moveTo>
                    <a:pt x="10272" y="1387"/>
                  </a:moveTo>
                  <a:cubicBezTo>
                    <a:pt x="10461" y="1387"/>
                    <a:pt x="10618" y="1544"/>
                    <a:pt x="10618" y="1733"/>
                  </a:cubicBezTo>
                  <a:lnTo>
                    <a:pt x="10618" y="7373"/>
                  </a:lnTo>
                  <a:cubicBezTo>
                    <a:pt x="10618" y="7562"/>
                    <a:pt x="10461" y="7719"/>
                    <a:pt x="10272" y="7719"/>
                  </a:cubicBezTo>
                  <a:lnTo>
                    <a:pt x="3183" y="7719"/>
                  </a:lnTo>
                  <a:cubicBezTo>
                    <a:pt x="2962" y="7719"/>
                    <a:pt x="2805" y="7562"/>
                    <a:pt x="2805" y="7373"/>
                  </a:cubicBezTo>
                  <a:lnTo>
                    <a:pt x="2805" y="1733"/>
                  </a:lnTo>
                  <a:cubicBezTo>
                    <a:pt x="2805" y="1544"/>
                    <a:pt x="2962" y="1387"/>
                    <a:pt x="3183" y="1387"/>
                  </a:cubicBezTo>
                  <a:close/>
                  <a:moveTo>
                    <a:pt x="1072" y="1"/>
                  </a:moveTo>
                  <a:cubicBezTo>
                    <a:pt x="474" y="1"/>
                    <a:pt x="1" y="473"/>
                    <a:pt x="1" y="1072"/>
                  </a:cubicBezTo>
                  <a:lnTo>
                    <a:pt x="1" y="8097"/>
                  </a:lnTo>
                  <a:cubicBezTo>
                    <a:pt x="1" y="8664"/>
                    <a:pt x="474" y="9137"/>
                    <a:pt x="1072" y="9137"/>
                  </a:cubicBezTo>
                  <a:lnTo>
                    <a:pt x="10965" y="9137"/>
                  </a:lnTo>
                  <a:cubicBezTo>
                    <a:pt x="11563" y="9137"/>
                    <a:pt x="12036" y="8664"/>
                    <a:pt x="12036" y="8097"/>
                  </a:cubicBezTo>
                  <a:lnTo>
                    <a:pt x="12036" y="1072"/>
                  </a:lnTo>
                  <a:cubicBezTo>
                    <a:pt x="12036" y="473"/>
                    <a:pt x="11563" y="1"/>
                    <a:pt x="109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43" name="Google Shape;7143;p73"/>
          <p:cNvGrpSpPr/>
          <p:nvPr/>
        </p:nvGrpSpPr>
        <p:grpSpPr>
          <a:xfrm>
            <a:off x="3049627" y="1558811"/>
            <a:ext cx="355258" cy="356205"/>
            <a:chOff x="-48630025" y="3199700"/>
            <a:chExt cx="300100" cy="300900"/>
          </a:xfrm>
        </p:grpSpPr>
        <p:sp>
          <p:nvSpPr>
            <p:cNvPr id="7144" name="Google Shape;7144;p73"/>
            <p:cNvSpPr/>
            <p:nvPr/>
          </p:nvSpPr>
          <p:spPr>
            <a:xfrm>
              <a:off x="-48630025" y="3199700"/>
              <a:ext cx="300100" cy="300900"/>
            </a:xfrm>
            <a:custGeom>
              <a:avLst/>
              <a:gdLst/>
              <a:ahLst/>
              <a:cxnLst/>
              <a:rect l="l" t="t" r="r" b="b"/>
              <a:pathLst>
                <a:path w="12004" h="12036" extrusionOk="0">
                  <a:moveTo>
                    <a:pt x="9893" y="1419"/>
                  </a:moveTo>
                  <a:lnTo>
                    <a:pt x="9893" y="1765"/>
                  </a:lnTo>
                  <a:cubicBezTo>
                    <a:pt x="9893" y="1986"/>
                    <a:pt x="10051" y="2143"/>
                    <a:pt x="10240" y="2143"/>
                  </a:cubicBezTo>
                  <a:lnTo>
                    <a:pt x="10586" y="2143"/>
                  </a:lnTo>
                  <a:lnTo>
                    <a:pt x="10586" y="5294"/>
                  </a:lnTo>
                  <a:cubicBezTo>
                    <a:pt x="9738" y="4603"/>
                    <a:pt x="8014" y="3599"/>
                    <a:pt x="6006" y="3592"/>
                  </a:cubicBezTo>
                  <a:lnTo>
                    <a:pt x="6006" y="3592"/>
                  </a:lnTo>
                  <a:cubicBezTo>
                    <a:pt x="6010" y="3592"/>
                    <a:pt x="6014" y="3592"/>
                    <a:pt x="6018" y="3592"/>
                  </a:cubicBezTo>
                  <a:lnTo>
                    <a:pt x="6018" y="3592"/>
                  </a:lnTo>
                  <a:cubicBezTo>
                    <a:pt x="6013" y="3592"/>
                    <a:pt x="6008" y="3592"/>
                    <a:pt x="6003" y="3592"/>
                  </a:cubicBezTo>
                  <a:lnTo>
                    <a:pt x="6003" y="3592"/>
                  </a:lnTo>
                  <a:cubicBezTo>
                    <a:pt x="5997" y="3592"/>
                    <a:pt x="5992" y="3592"/>
                    <a:pt x="5987" y="3592"/>
                  </a:cubicBezTo>
                  <a:cubicBezTo>
                    <a:pt x="5991" y="3592"/>
                    <a:pt x="5995" y="3592"/>
                    <a:pt x="5999" y="3592"/>
                  </a:cubicBezTo>
                  <a:lnTo>
                    <a:pt x="5999" y="3592"/>
                  </a:lnTo>
                  <a:cubicBezTo>
                    <a:pt x="4022" y="3599"/>
                    <a:pt x="2298" y="4666"/>
                    <a:pt x="1418" y="5294"/>
                  </a:cubicBezTo>
                  <a:lnTo>
                    <a:pt x="1418" y="2143"/>
                  </a:lnTo>
                  <a:lnTo>
                    <a:pt x="1765" y="2143"/>
                  </a:lnTo>
                  <a:cubicBezTo>
                    <a:pt x="1986" y="2143"/>
                    <a:pt x="2112" y="1986"/>
                    <a:pt x="2112" y="1765"/>
                  </a:cubicBezTo>
                  <a:lnTo>
                    <a:pt x="2112" y="1419"/>
                  </a:lnTo>
                  <a:close/>
                  <a:moveTo>
                    <a:pt x="6002" y="3592"/>
                  </a:moveTo>
                  <a:cubicBezTo>
                    <a:pt x="7319" y="3601"/>
                    <a:pt x="8413" y="4700"/>
                    <a:pt x="8413" y="6018"/>
                  </a:cubicBezTo>
                  <a:cubicBezTo>
                    <a:pt x="8413" y="7368"/>
                    <a:pt x="7319" y="8467"/>
                    <a:pt x="6002" y="8476"/>
                  </a:cubicBezTo>
                  <a:lnTo>
                    <a:pt x="6002" y="8476"/>
                  </a:lnTo>
                  <a:cubicBezTo>
                    <a:pt x="4686" y="8467"/>
                    <a:pt x="3592" y="7368"/>
                    <a:pt x="3592" y="6018"/>
                  </a:cubicBezTo>
                  <a:cubicBezTo>
                    <a:pt x="3592" y="4700"/>
                    <a:pt x="4686" y="3601"/>
                    <a:pt x="6002" y="3592"/>
                  </a:cubicBezTo>
                  <a:close/>
                  <a:moveTo>
                    <a:pt x="10586" y="6774"/>
                  </a:moveTo>
                  <a:lnTo>
                    <a:pt x="10586" y="9925"/>
                  </a:lnTo>
                  <a:lnTo>
                    <a:pt x="10240" y="9925"/>
                  </a:lnTo>
                  <a:cubicBezTo>
                    <a:pt x="10051" y="9925"/>
                    <a:pt x="9893" y="10082"/>
                    <a:pt x="9893" y="10271"/>
                  </a:cubicBezTo>
                  <a:lnTo>
                    <a:pt x="9893" y="10618"/>
                  </a:lnTo>
                  <a:lnTo>
                    <a:pt x="2112" y="10618"/>
                  </a:lnTo>
                  <a:lnTo>
                    <a:pt x="2112" y="10271"/>
                  </a:lnTo>
                  <a:cubicBezTo>
                    <a:pt x="2112" y="10082"/>
                    <a:pt x="1986" y="9925"/>
                    <a:pt x="1765" y="9925"/>
                  </a:cubicBezTo>
                  <a:lnTo>
                    <a:pt x="1418" y="9925"/>
                  </a:lnTo>
                  <a:lnTo>
                    <a:pt x="1418" y="6774"/>
                  </a:lnTo>
                  <a:cubicBezTo>
                    <a:pt x="2298" y="7434"/>
                    <a:pt x="4022" y="8469"/>
                    <a:pt x="5999" y="8476"/>
                  </a:cubicBezTo>
                  <a:lnTo>
                    <a:pt x="5999" y="8476"/>
                  </a:lnTo>
                  <a:cubicBezTo>
                    <a:pt x="5995" y="8476"/>
                    <a:pt x="5991" y="8476"/>
                    <a:pt x="5987" y="8476"/>
                  </a:cubicBezTo>
                  <a:cubicBezTo>
                    <a:pt x="5992" y="8476"/>
                    <a:pt x="5997" y="8476"/>
                    <a:pt x="6002" y="8476"/>
                  </a:cubicBezTo>
                  <a:lnTo>
                    <a:pt x="6002" y="8476"/>
                  </a:lnTo>
                  <a:cubicBezTo>
                    <a:pt x="6008" y="8476"/>
                    <a:pt x="6013" y="8476"/>
                    <a:pt x="6018" y="8476"/>
                  </a:cubicBezTo>
                  <a:cubicBezTo>
                    <a:pt x="6014" y="8476"/>
                    <a:pt x="6010" y="8476"/>
                    <a:pt x="6006" y="8476"/>
                  </a:cubicBezTo>
                  <a:lnTo>
                    <a:pt x="6006" y="8476"/>
                  </a:lnTo>
                  <a:cubicBezTo>
                    <a:pt x="8014" y="8469"/>
                    <a:pt x="9738" y="7402"/>
                    <a:pt x="10586" y="6774"/>
                  </a:cubicBezTo>
                  <a:close/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1765"/>
                  </a:lnTo>
                  <a:cubicBezTo>
                    <a:pt x="1" y="1986"/>
                    <a:pt x="158" y="2143"/>
                    <a:pt x="347" y="2143"/>
                  </a:cubicBezTo>
                  <a:lnTo>
                    <a:pt x="694" y="2143"/>
                  </a:lnTo>
                  <a:lnTo>
                    <a:pt x="694" y="9925"/>
                  </a:lnTo>
                  <a:lnTo>
                    <a:pt x="347" y="9925"/>
                  </a:lnTo>
                  <a:cubicBezTo>
                    <a:pt x="158" y="9925"/>
                    <a:pt x="1" y="10082"/>
                    <a:pt x="1" y="10271"/>
                  </a:cubicBezTo>
                  <a:lnTo>
                    <a:pt x="1" y="11689"/>
                  </a:lnTo>
                  <a:cubicBezTo>
                    <a:pt x="1" y="11910"/>
                    <a:pt x="158" y="12036"/>
                    <a:pt x="347" y="12036"/>
                  </a:cubicBezTo>
                  <a:lnTo>
                    <a:pt x="1765" y="12036"/>
                  </a:lnTo>
                  <a:cubicBezTo>
                    <a:pt x="1986" y="12036"/>
                    <a:pt x="2112" y="11910"/>
                    <a:pt x="2112" y="11689"/>
                  </a:cubicBezTo>
                  <a:lnTo>
                    <a:pt x="2112" y="11343"/>
                  </a:lnTo>
                  <a:lnTo>
                    <a:pt x="9893" y="11343"/>
                  </a:lnTo>
                  <a:lnTo>
                    <a:pt x="9893" y="11689"/>
                  </a:lnTo>
                  <a:cubicBezTo>
                    <a:pt x="9893" y="11910"/>
                    <a:pt x="10051" y="12036"/>
                    <a:pt x="10240" y="12036"/>
                  </a:cubicBezTo>
                  <a:lnTo>
                    <a:pt x="11658" y="12036"/>
                  </a:lnTo>
                  <a:cubicBezTo>
                    <a:pt x="11847" y="12036"/>
                    <a:pt x="12004" y="11910"/>
                    <a:pt x="12004" y="11689"/>
                  </a:cubicBezTo>
                  <a:lnTo>
                    <a:pt x="12004" y="10271"/>
                  </a:lnTo>
                  <a:cubicBezTo>
                    <a:pt x="12004" y="10082"/>
                    <a:pt x="11847" y="9925"/>
                    <a:pt x="11658" y="9925"/>
                  </a:cubicBezTo>
                  <a:lnTo>
                    <a:pt x="11311" y="9925"/>
                  </a:lnTo>
                  <a:lnTo>
                    <a:pt x="11311" y="2143"/>
                  </a:lnTo>
                  <a:lnTo>
                    <a:pt x="11658" y="2143"/>
                  </a:lnTo>
                  <a:cubicBezTo>
                    <a:pt x="11847" y="2143"/>
                    <a:pt x="12004" y="1986"/>
                    <a:pt x="12004" y="1765"/>
                  </a:cubicBezTo>
                  <a:lnTo>
                    <a:pt x="12004" y="347"/>
                  </a:lnTo>
                  <a:cubicBezTo>
                    <a:pt x="12004" y="158"/>
                    <a:pt x="11847" y="1"/>
                    <a:pt x="11658" y="1"/>
                  </a:cubicBezTo>
                  <a:lnTo>
                    <a:pt x="10240" y="1"/>
                  </a:lnTo>
                  <a:cubicBezTo>
                    <a:pt x="10051" y="1"/>
                    <a:pt x="9893" y="158"/>
                    <a:pt x="9893" y="347"/>
                  </a:cubicBezTo>
                  <a:lnTo>
                    <a:pt x="9893" y="725"/>
                  </a:lnTo>
                  <a:lnTo>
                    <a:pt x="2112" y="725"/>
                  </a:lnTo>
                  <a:lnTo>
                    <a:pt x="2112" y="347"/>
                  </a:lnTo>
                  <a:cubicBezTo>
                    <a:pt x="2112" y="158"/>
                    <a:pt x="1986" y="1"/>
                    <a:pt x="17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5" name="Google Shape;7145;p73"/>
            <p:cNvSpPr/>
            <p:nvPr/>
          </p:nvSpPr>
          <p:spPr>
            <a:xfrm>
              <a:off x="-48524475" y="3306025"/>
              <a:ext cx="88225" cy="89050"/>
            </a:xfrm>
            <a:custGeom>
              <a:avLst/>
              <a:gdLst/>
              <a:ahLst/>
              <a:cxnLst/>
              <a:rect l="l" t="t" r="r" b="b"/>
              <a:pathLst>
                <a:path w="3529" h="3562" extrusionOk="0">
                  <a:moveTo>
                    <a:pt x="1765" y="726"/>
                  </a:moveTo>
                  <a:cubicBezTo>
                    <a:pt x="2363" y="726"/>
                    <a:pt x="2836" y="1198"/>
                    <a:pt x="2836" y="1765"/>
                  </a:cubicBezTo>
                  <a:cubicBezTo>
                    <a:pt x="2836" y="2364"/>
                    <a:pt x="2363" y="2836"/>
                    <a:pt x="1765" y="2836"/>
                  </a:cubicBezTo>
                  <a:cubicBezTo>
                    <a:pt x="1166" y="2836"/>
                    <a:pt x="694" y="2364"/>
                    <a:pt x="694" y="1765"/>
                  </a:cubicBezTo>
                  <a:cubicBezTo>
                    <a:pt x="694" y="1198"/>
                    <a:pt x="1166" y="726"/>
                    <a:pt x="1765" y="726"/>
                  </a:cubicBezTo>
                  <a:close/>
                  <a:moveTo>
                    <a:pt x="1765" y="1"/>
                  </a:moveTo>
                  <a:cubicBezTo>
                    <a:pt x="788" y="1"/>
                    <a:pt x="0" y="789"/>
                    <a:pt x="0" y="1765"/>
                  </a:cubicBezTo>
                  <a:cubicBezTo>
                    <a:pt x="0" y="2773"/>
                    <a:pt x="788" y="3561"/>
                    <a:pt x="1765" y="3561"/>
                  </a:cubicBezTo>
                  <a:cubicBezTo>
                    <a:pt x="2741" y="3561"/>
                    <a:pt x="3529" y="2773"/>
                    <a:pt x="3529" y="1765"/>
                  </a:cubicBezTo>
                  <a:cubicBezTo>
                    <a:pt x="3529" y="789"/>
                    <a:pt x="2741" y="1"/>
                    <a:pt x="17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6" name="Google Shape;7146;p73"/>
            <p:cNvSpPr/>
            <p:nvPr/>
          </p:nvSpPr>
          <p:spPr>
            <a:xfrm>
              <a:off x="-48489025" y="334147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725"/>
                    <a:pt x="347" y="725"/>
                  </a:cubicBezTo>
                  <a:cubicBezTo>
                    <a:pt x="536" y="725"/>
                    <a:pt x="693" y="536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47" name="Google Shape;7147;p73"/>
          <p:cNvGrpSpPr/>
          <p:nvPr/>
        </p:nvGrpSpPr>
        <p:grpSpPr>
          <a:xfrm>
            <a:off x="3049627" y="1996107"/>
            <a:ext cx="355258" cy="355258"/>
            <a:chOff x="-48630025" y="3569100"/>
            <a:chExt cx="300100" cy="300100"/>
          </a:xfrm>
        </p:grpSpPr>
        <p:sp>
          <p:nvSpPr>
            <p:cNvPr id="7148" name="Google Shape;7148;p73"/>
            <p:cNvSpPr/>
            <p:nvPr/>
          </p:nvSpPr>
          <p:spPr>
            <a:xfrm>
              <a:off x="-48400825" y="3710875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4"/>
                    <a:pt x="379" y="694"/>
                  </a:cubicBezTo>
                  <a:cubicBezTo>
                    <a:pt x="568" y="694"/>
                    <a:pt x="725" y="536"/>
                    <a:pt x="725" y="347"/>
                  </a:cubicBezTo>
                  <a:cubicBezTo>
                    <a:pt x="725" y="158"/>
                    <a:pt x="568" y="0"/>
                    <a:pt x="3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9" name="Google Shape;7149;p73"/>
            <p:cNvSpPr/>
            <p:nvPr/>
          </p:nvSpPr>
          <p:spPr>
            <a:xfrm>
              <a:off x="-48400825" y="3781750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79" y="694"/>
                  </a:cubicBezTo>
                  <a:cubicBezTo>
                    <a:pt x="568" y="694"/>
                    <a:pt x="725" y="536"/>
                    <a:pt x="725" y="347"/>
                  </a:cubicBezTo>
                  <a:cubicBezTo>
                    <a:pt x="725" y="158"/>
                    <a:pt x="568" y="1"/>
                    <a:pt x="37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0" name="Google Shape;7150;p73"/>
            <p:cNvSpPr/>
            <p:nvPr/>
          </p:nvSpPr>
          <p:spPr>
            <a:xfrm>
              <a:off x="-48488250" y="3710875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cubicBezTo>
                    <a:pt x="536" y="694"/>
                    <a:pt x="694" y="536"/>
                    <a:pt x="694" y="347"/>
                  </a:cubicBezTo>
                  <a:cubicBezTo>
                    <a:pt x="725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1" name="Google Shape;7151;p73"/>
            <p:cNvSpPr/>
            <p:nvPr/>
          </p:nvSpPr>
          <p:spPr>
            <a:xfrm>
              <a:off x="-48488250" y="3640000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cubicBezTo>
                    <a:pt x="536" y="693"/>
                    <a:pt x="694" y="536"/>
                    <a:pt x="694" y="347"/>
                  </a:cubicBezTo>
                  <a:cubicBezTo>
                    <a:pt x="725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2" name="Google Shape;7152;p73"/>
            <p:cNvSpPr/>
            <p:nvPr/>
          </p:nvSpPr>
          <p:spPr>
            <a:xfrm>
              <a:off x="-48400825" y="3640000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79" y="693"/>
                  </a:cubicBezTo>
                  <a:cubicBezTo>
                    <a:pt x="568" y="693"/>
                    <a:pt x="725" y="536"/>
                    <a:pt x="725" y="347"/>
                  </a:cubicBezTo>
                  <a:cubicBezTo>
                    <a:pt x="725" y="158"/>
                    <a:pt x="568" y="0"/>
                    <a:pt x="3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3" name="Google Shape;7153;p73"/>
            <p:cNvSpPr/>
            <p:nvPr/>
          </p:nvSpPr>
          <p:spPr>
            <a:xfrm>
              <a:off x="-48541800" y="3569100"/>
              <a:ext cx="211875" cy="300100"/>
            </a:xfrm>
            <a:custGeom>
              <a:avLst/>
              <a:gdLst/>
              <a:ahLst/>
              <a:cxnLst/>
              <a:rect l="l" t="t" r="r" b="b"/>
              <a:pathLst>
                <a:path w="8475" h="12004" extrusionOk="0">
                  <a:moveTo>
                    <a:pt x="2489" y="2080"/>
                  </a:moveTo>
                  <a:cubicBezTo>
                    <a:pt x="3088" y="2080"/>
                    <a:pt x="3560" y="2552"/>
                    <a:pt x="3560" y="3151"/>
                  </a:cubicBezTo>
                  <a:cubicBezTo>
                    <a:pt x="3560" y="3750"/>
                    <a:pt x="3088" y="4222"/>
                    <a:pt x="2489" y="4222"/>
                  </a:cubicBezTo>
                  <a:cubicBezTo>
                    <a:pt x="1891" y="4222"/>
                    <a:pt x="1418" y="3750"/>
                    <a:pt x="1418" y="3151"/>
                  </a:cubicBezTo>
                  <a:cubicBezTo>
                    <a:pt x="1418" y="2552"/>
                    <a:pt x="1891" y="2080"/>
                    <a:pt x="2489" y="2080"/>
                  </a:cubicBezTo>
                  <a:close/>
                  <a:moveTo>
                    <a:pt x="6018" y="2080"/>
                  </a:moveTo>
                  <a:cubicBezTo>
                    <a:pt x="6585" y="2080"/>
                    <a:pt x="7057" y="2552"/>
                    <a:pt x="7057" y="3151"/>
                  </a:cubicBezTo>
                  <a:cubicBezTo>
                    <a:pt x="7057" y="3750"/>
                    <a:pt x="6585" y="4222"/>
                    <a:pt x="6018" y="4222"/>
                  </a:cubicBezTo>
                  <a:cubicBezTo>
                    <a:pt x="5419" y="4222"/>
                    <a:pt x="4947" y="3750"/>
                    <a:pt x="4947" y="3151"/>
                  </a:cubicBezTo>
                  <a:cubicBezTo>
                    <a:pt x="4947" y="2552"/>
                    <a:pt x="5419" y="2080"/>
                    <a:pt x="6018" y="2080"/>
                  </a:cubicBezTo>
                  <a:close/>
                  <a:moveTo>
                    <a:pt x="2489" y="4915"/>
                  </a:moveTo>
                  <a:cubicBezTo>
                    <a:pt x="3088" y="4915"/>
                    <a:pt x="3560" y="5388"/>
                    <a:pt x="3560" y="5987"/>
                  </a:cubicBezTo>
                  <a:cubicBezTo>
                    <a:pt x="3560" y="6585"/>
                    <a:pt x="3088" y="7058"/>
                    <a:pt x="2489" y="7058"/>
                  </a:cubicBezTo>
                  <a:cubicBezTo>
                    <a:pt x="1891" y="7058"/>
                    <a:pt x="1418" y="6585"/>
                    <a:pt x="1418" y="5987"/>
                  </a:cubicBezTo>
                  <a:cubicBezTo>
                    <a:pt x="1418" y="5388"/>
                    <a:pt x="1891" y="4915"/>
                    <a:pt x="2489" y="4915"/>
                  </a:cubicBezTo>
                  <a:close/>
                  <a:moveTo>
                    <a:pt x="6018" y="4915"/>
                  </a:moveTo>
                  <a:cubicBezTo>
                    <a:pt x="6585" y="4915"/>
                    <a:pt x="7057" y="5388"/>
                    <a:pt x="7057" y="5987"/>
                  </a:cubicBezTo>
                  <a:cubicBezTo>
                    <a:pt x="7057" y="6585"/>
                    <a:pt x="6585" y="7058"/>
                    <a:pt x="6018" y="7058"/>
                  </a:cubicBezTo>
                  <a:cubicBezTo>
                    <a:pt x="5419" y="7058"/>
                    <a:pt x="4947" y="6585"/>
                    <a:pt x="4947" y="5987"/>
                  </a:cubicBezTo>
                  <a:cubicBezTo>
                    <a:pt x="4947" y="5388"/>
                    <a:pt x="5419" y="4915"/>
                    <a:pt x="6018" y="4915"/>
                  </a:cubicBezTo>
                  <a:close/>
                  <a:moveTo>
                    <a:pt x="2489" y="7751"/>
                  </a:moveTo>
                  <a:cubicBezTo>
                    <a:pt x="3088" y="7751"/>
                    <a:pt x="3560" y="8223"/>
                    <a:pt x="3560" y="8822"/>
                  </a:cubicBezTo>
                  <a:cubicBezTo>
                    <a:pt x="3560" y="9421"/>
                    <a:pt x="3088" y="9862"/>
                    <a:pt x="2489" y="9862"/>
                  </a:cubicBezTo>
                  <a:cubicBezTo>
                    <a:pt x="1891" y="9862"/>
                    <a:pt x="1418" y="9421"/>
                    <a:pt x="1418" y="8822"/>
                  </a:cubicBezTo>
                  <a:cubicBezTo>
                    <a:pt x="1418" y="8223"/>
                    <a:pt x="1891" y="7751"/>
                    <a:pt x="2489" y="7751"/>
                  </a:cubicBezTo>
                  <a:close/>
                  <a:moveTo>
                    <a:pt x="6018" y="7751"/>
                  </a:moveTo>
                  <a:cubicBezTo>
                    <a:pt x="6585" y="7751"/>
                    <a:pt x="7057" y="8223"/>
                    <a:pt x="7057" y="8822"/>
                  </a:cubicBezTo>
                  <a:cubicBezTo>
                    <a:pt x="7057" y="9421"/>
                    <a:pt x="6585" y="9862"/>
                    <a:pt x="6018" y="9862"/>
                  </a:cubicBezTo>
                  <a:cubicBezTo>
                    <a:pt x="5419" y="9862"/>
                    <a:pt x="4947" y="9421"/>
                    <a:pt x="4947" y="8822"/>
                  </a:cubicBezTo>
                  <a:cubicBezTo>
                    <a:pt x="4947" y="8223"/>
                    <a:pt x="5419" y="7751"/>
                    <a:pt x="6018" y="7751"/>
                  </a:cubicBezTo>
                  <a:close/>
                  <a:moveTo>
                    <a:pt x="1796" y="1"/>
                  </a:moveTo>
                  <a:cubicBezTo>
                    <a:pt x="788" y="1"/>
                    <a:pt x="0" y="788"/>
                    <a:pt x="0" y="1765"/>
                  </a:cubicBezTo>
                  <a:lnTo>
                    <a:pt x="0" y="10240"/>
                  </a:lnTo>
                  <a:cubicBezTo>
                    <a:pt x="0" y="11216"/>
                    <a:pt x="788" y="12004"/>
                    <a:pt x="1796" y="12004"/>
                  </a:cubicBezTo>
                  <a:lnTo>
                    <a:pt x="6711" y="12004"/>
                  </a:lnTo>
                  <a:cubicBezTo>
                    <a:pt x="7687" y="12004"/>
                    <a:pt x="8475" y="11216"/>
                    <a:pt x="8475" y="10240"/>
                  </a:cubicBezTo>
                  <a:lnTo>
                    <a:pt x="8475" y="1765"/>
                  </a:lnTo>
                  <a:cubicBezTo>
                    <a:pt x="8475" y="788"/>
                    <a:pt x="7687" y="1"/>
                    <a:pt x="671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4" name="Google Shape;7154;p73"/>
            <p:cNvSpPr/>
            <p:nvPr/>
          </p:nvSpPr>
          <p:spPr>
            <a:xfrm>
              <a:off x="-48488250" y="3781750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cubicBezTo>
                    <a:pt x="536" y="694"/>
                    <a:pt x="694" y="536"/>
                    <a:pt x="694" y="347"/>
                  </a:cubicBezTo>
                  <a:cubicBezTo>
                    <a:pt x="725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5" name="Google Shape;7155;p73"/>
            <p:cNvSpPr/>
            <p:nvPr/>
          </p:nvSpPr>
          <p:spPr>
            <a:xfrm>
              <a:off x="-48630025" y="3569900"/>
              <a:ext cx="71700" cy="87450"/>
            </a:xfrm>
            <a:custGeom>
              <a:avLst/>
              <a:gdLst/>
              <a:ahLst/>
              <a:cxnLst/>
              <a:rect l="l" t="t" r="r" b="b"/>
              <a:pathLst>
                <a:path w="2868" h="3498" extrusionOk="0">
                  <a:moveTo>
                    <a:pt x="2490" y="0"/>
                  </a:moveTo>
                  <a:cubicBezTo>
                    <a:pt x="1765" y="0"/>
                    <a:pt x="1229" y="32"/>
                    <a:pt x="631" y="630"/>
                  </a:cubicBezTo>
                  <a:cubicBezTo>
                    <a:pt x="221" y="1040"/>
                    <a:pt x="1" y="1575"/>
                    <a:pt x="1" y="2142"/>
                  </a:cubicBezTo>
                  <a:cubicBezTo>
                    <a:pt x="1" y="2867"/>
                    <a:pt x="631" y="3497"/>
                    <a:pt x="1418" y="3497"/>
                  </a:cubicBezTo>
                  <a:cubicBezTo>
                    <a:pt x="2017" y="3497"/>
                    <a:pt x="2553" y="3119"/>
                    <a:pt x="2742" y="2552"/>
                  </a:cubicBezTo>
                  <a:cubicBezTo>
                    <a:pt x="2868" y="2237"/>
                    <a:pt x="2805" y="1922"/>
                    <a:pt x="2584" y="1701"/>
                  </a:cubicBezTo>
                  <a:cubicBezTo>
                    <a:pt x="2395" y="1449"/>
                    <a:pt x="2269" y="1134"/>
                    <a:pt x="2742" y="567"/>
                  </a:cubicBezTo>
                  <a:cubicBezTo>
                    <a:pt x="2836" y="441"/>
                    <a:pt x="2868" y="315"/>
                    <a:pt x="2805" y="189"/>
                  </a:cubicBezTo>
                  <a:cubicBezTo>
                    <a:pt x="2742" y="95"/>
                    <a:pt x="2584" y="0"/>
                    <a:pt x="249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6" name="Google Shape;7156;p73"/>
            <p:cNvSpPr/>
            <p:nvPr/>
          </p:nvSpPr>
          <p:spPr>
            <a:xfrm>
              <a:off x="-48626875" y="3668350"/>
              <a:ext cx="64625" cy="42550"/>
            </a:xfrm>
            <a:custGeom>
              <a:avLst/>
              <a:gdLst/>
              <a:ahLst/>
              <a:cxnLst/>
              <a:rect l="l" t="t" r="r" b="b"/>
              <a:pathLst>
                <a:path w="2585" h="1702" extrusionOk="0">
                  <a:moveTo>
                    <a:pt x="316" y="0"/>
                  </a:moveTo>
                  <a:cubicBezTo>
                    <a:pt x="158" y="473"/>
                    <a:pt x="32" y="1103"/>
                    <a:pt x="1" y="1701"/>
                  </a:cubicBezTo>
                  <a:lnTo>
                    <a:pt x="2584" y="1701"/>
                  </a:lnTo>
                  <a:cubicBezTo>
                    <a:pt x="2521" y="1103"/>
                    <a:pt x="2427" y="504"/>
                    <a:pt x="2269" y="0"/>
                  </a:cubicBezTo>
                  <a:cubicBezTo>
                    <a:pt x="1954" y="158"/>
                    <a:pt x="1639" y="252"/>
                    <a:pt x="1292" y="252"/>
                  </a:cubicBezTo>
                  <a:cubicBezTo>
                    <a:pt x="946" y="252"/>
                    <a:pt x="631" y="158"/>
                    <a:pt x="31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7" name="Google Shape;7157;p73"/>
            <p:cNvSpPr/>
            <p:nvPr/>
          </p:nvSpPr>
          <p:spPr>
            <a:xfrm>
              <a:off x="-48630025" y="3727425"/>
              <a:ext cx="70925" cy="141775"/>
            </a:xfrm>
            <a:custGeom>
              <a:avLst/>
              <a:gdLst/>
              <a:ahLst/>
              <a:cxnLst/>
              <a:rect l="l" t="t" r="r" b="b"/>
              <a:pathLst>
                <a:path w="2837" h="5671" extrusionOk="0">
                  <a:moveTo>
                    <a:pt x="32" y="0"/>
                  </a:moveTo>
                  <a:cubicBezTo>
                    <a:pt x="1" y="347"/>
                    <a:pt x="1" y="756"/>
                    <a:pt x="1" y="1071"/>
                  </a:cubicBezTo>
                  <a:cubicBezTo>
                    <a:pt x="1" y="2741"/>
                    <a:pt x="316" y="5671"/>
                    <a:pt x="1418" y="5671"/>
                  </a:cubicBezTo>
                  <a:cubicBezTo>
                    <a:pt x="2521" y="5671"/>
                    <a:pt x="2836" y="2804"/>
                    <a:pt x="2836" y="1071"/>
                  </a:cubicBezTo>
                  <a:cubicBezTo>
                    <a:pt x="2836" y="756"/>
                    <a:pt x="2836" y="378"/>
                    <a:pt x="280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58" name="Google Shape;7158;p73"/>
          <p:cNvGrpSpPr/>
          <p:nvPr/>
        </p:nvGrpSpPr>
        <p:grpSpPr>
          <a:xfrm>
            <a:off x="3050101" y="2433403"/>
            <a:ext cx="354311" cy="353394"/>
            <a:chOff x="-48629225" y="3938500"/>
            <a:chExt cx="299300" cy="298525"/>
          </a:xfrm>
        </p:grpSpPr>
        <p:sp>
          <p:nvSpPr>
            <p:cNvPr id="7159" name="Google Shape;7159;p73"/>
            <p:cNvSpPr/>
            <p:nvPr/>
          </p:nvSpPr>
          <p:spPr>
            <a:xfrm>
              <a:off x="-48629225" y="3938500"/>
              <a:ext cx="299300" cy="298525"/>
            </a:xfrm>
            <a:custGeom>
              <a:avLst/>
              <a:gdLst/>
              <a:ahLst/>
              <a:cxnLst/>
              <a:rect l="l" t="t" r="r" b="b"/>
              <a:pathLst>
                <a:path w="11972" h="11941" extrusionOk="0">
                  <a:moveTo>
                    <a:pt x="5955" y="2111"/>
                  </a:moveTo>
                  <a:cubicBezTo>
                    <a:pt x="8097" y="2111"/>
                    <a:pt x="9830" y="3844"/>
                    <a:pt x="9830" y="5986"/>
                  </a:cubicBezTo>
                  <a:cubicBezTo>
                    <a:pt x="9798" y="8129"/>
                    <a:pt x="8066" y="9830"/>
                    <a:pt x="5955" y="9830"/>
                  </a:cubicBezTo>
                  <a:cubicBezTo>
                    <a:pt x="3875" y="9830"/>
                    <a:pt x="2080" y="8129"/>
                    <a:pt x="2080" y="5986"/>
                  </a:cubicBezTo>
                  <a:cubicBezTo>
                    <a:pt x="2080" y="3844"/>
                    <a:pt x="3812" y="2111"/>
                    <a:pt x="5955" y="2111"/>
                  </a:cubicBezTo>
                  <a:close/>
                  <a:moveTo>
                    <a:pt x="5293" y="0"/>
                  </a:moveTo>
                  <a:cubicBezTo>
                    <a:pt x="5167" y="0"/>
                    <a:pt x="5041" y="63"/>
                    <a:pt x="4978" y="189"/>
                  </a:cubicBezTo>
                  <a:lnTo>
                    <a:pt x="4631" y="882"/>
                  </a:lnTo>
                  <a:cubicBezTo>
                    <a:pt x="4190" y="1009"/>
                    <a:pt x="3749" y="1166"/>
                    <a:pt x="3371" y="1418"/>
                  </a:cubicBezTo>
                  <a:lnTo>
                    <a:pt x="2615" y="1166"/>
                  </a:lnTo>
                  <a:cubicBezTo>
                    <a:pt x="2584" y="1158"/>
                    <a:pt x="2550" y="1154"/>
                    <a:pt x="2517" y="1154"/>
                  </a:cubicBezTo>
                  <a:cubicBezTo>
                    <a:pt x="2416" y="1154"/>
                    <a:pt x="2316" y="1190"/>
                    <a:pt x="2269" y="1261"/>
                  </a:cubicBezTo>
                  <a:lnTo>
                    <a:pt x="1260" y="2237"/>
                  </a:lnTo>
                  <a:cubicBezTo>
                    <a:pt x="1197" y="2300"/>
                    <a:pt x="1166" y="2458"/>
                    <a:pt x="1197" y="2584"/>
                  </a:cubicBezTo>
                  <a:lnTo>
                    <a:pt x="1418" y="3340"/>
                  </a:lnTo>
                  <a:cubicBezTo>
                    <a:pt x="1197" y="3718"/>
                    <a:pt x="1040" y="4159"/>
                    <a:pt x="914" y="4600"/>
                  </a:cubicBezTo>
                  <a:lnTo>
                    <a:pt x="221" y="4947"/>
                  </a:lnTo>
                  <a:cubicBezTo>
                    <a:pt x="95" y="5010"/>
                    <a:pt x="0" y="5136"/>
                    <a:pt x="0" y="5262"/>
                  </a:cubicBezTo>
                  <a:lnTo>
                    <a:pt x="0" y="6679"/>
                  </a:lnTo>
                  <a:cubicBezTo>
                    <a:pt x="0" y="6805"/>
                    <a:pt x="95" y="6931"/>
                    <a:pt x="221" y="6994"/>
                  </a:cubicBezTo>
                  <a:lnTo>
                    <a:pt x="914" y="7341"/>
                  </a:lnTo>
                  <a:cubicBezTo>
                    <a:pt x="1040" y="7782"/>
                    <a:pt x="1229" y="8223"/>
                    <a:pt x="1418" y="8601"/>
                  </a:cubicBezTo>
                  <a:lnTo>
                    <a:pt x="1197" y="9357"/>
                  </a:lnTo>
                  <a:cubicBezTo>
                    <a:pt x="1166" y="9483"/>
                    <a:pt x="1197" y="9641"/>
                    <a:pt x="1260" y="9704"/>
                  </a:cubicBezTo>
                  <a:lnTo>
                    <a:pt x="2269" y="10680"/>
                  </a:lnTo>
                  <a:cubicBezTo>
                    <a:pt x="2316" y="10751"/>
                    <a:pt x="2416" y="10787"/>
                    <a:pt x="2517" y="10787"/>
                  </a:cubicBezTo>
                  <a:cubicBezTo>
                    <a:pt x="2550" y="10787"/>
                    <a:pt x="2584" y="10783"/>
                    <a:pt x="2615" y="10775"/>
                  </a:cubicBezTo>
                  <a:lnTo>
                    <a:pt x="3371" y="10523"/>
                  </a:lnTo>
                  <a:cubicBezTo>
                    <a:pt x="3749" y="10775"/>
                    <a:pt x="4190" y="10933"/>
                    <a:pt x="4631" y="11059"/>
                  </a:cubicBezTo>
                  <a:lnTo>
                    <a:pt x="4978" y="11752"/>
                  </a:lnTo>
                  <a:cubicBezTo>
                    <a:pt x="5041" y="11878"/>
                    <a:pt x="5167" y="11941"/>
                    <a:pt x="5293" y="11941"/>
                  </a:cubicBezTo>
                  <a:lnTo>
                    <a:pt x="6711" y="11941"/>
                  </a:lnTo>
                  <a:cubicBezTo>
                    <a:pt x="6837" y="11941"/>
                    <a:pt x="6931" y="11878"/>
                    <a:pt x="7026" y="11752"/>
                  </a:cubicBezTo>
                  <a:lnTo>
                    <a:pt x="7372" y="11059"/>
                  </a:lnTo>
                  <a:cubicBezTo>
                    <a:pt x="7813" y="10933"/>
                    <a:pt x="8255" y="10775"/>
                    <a:pt x="8633" y="10523"/>
                  </a:cubicBezTo>
                  <a:lnTo>
                    <a:pt x="9389" y="10775"/>
                  </a:lnTo>
                  <a:cubicBezTo>
                    <a:pt x="9420" y="10783"/>
                    <a:pt x="9452" y="10787"/>
                    <a:pt x="9483" y="10787"/>
                  </a:cubicBezTo>
                  <a:cubicBezTo>
                    <a:pt x="9576" y="10787"/>
                    <a:pt x="9664" y="10751"/>
                    <a:pt x="9735" y="10680"/>
                  </a:cubicBezTo>
                  <a:lnTo>
                    <a:pt x="10712" y="9704"/>
                  </a:lnTo>
                  <a:cubicBezTo>
                    <a:pt x="10806" y="9641"/>
                    <a:pt x="10838" y="9483"/>
                    <a:pt x="10806" y="9357"/>
                  </a:cubicBezTo>
                  <a:lnTo>
                    <a:pt x="10554" y="8601"/>
                  </a:lnTo>
                  <a:cubicBezTo>
                    <a:pt x="10806" y="8223"/>
                    <a:pt x="10964" y="7782"/>
                    <a:pt x="11058" y="7341"/>
                  </a:cubicBezTo>
                  <a:lnTo>
                    <a:pt x="11783" y="6994"/>
                  </a:lnTo>
                  <a:cubicBezTo>
                    <a:pt x="11909" y="6931"/>
                    <a:pt x="11972" y="6805"/>
                    <a:pt x="11972" y="6679"/>
                  </a:cubicBezTo>
                  <a:lnTo>
                    <a:pt x="11972" y="5262"/>
                  </a:lnTo>
                  <a:cubicBezTo>
                    <a:pt x="11972" y="5136"/>
                    <a:pt x="11909" y="5041"/>
                    <a:pt x="11783" y="4947"/>
                  </a:cubicBezTo>
                  <a:lnTo>
                    <a:pt x="11058" y="4600"/>
                  </a:lnTo>
                  <a:cubicBezTo>
                    <a:pt x="10964" y="4159"/>
                    <a:pt x="10743" y="3718"/>
                    <a:pt x="10554" y="3340"/>
                  </a:cubicBezTo>
                  <a:lnTo>
                    <a:pt x="10806" y="2584"/>
                  </a:lnTo>
                  <a:cubicBezTo>
                    <a:pt x="10838" y="2458"/>
                    <a:pt x="10806" y="2300"/>
                    <a:pt x="10712" y="2237"/>
                  </a:cubicBezTo>
                  <a:lnTo>
                    <a:pt x="9735" y="1261"/>
                  </a:lnTo>
                  <a:cubicBezTo>
                    <a:pt x="9664" y="1190"/>
                    <a:pt x="9558" y="1154"/>
                    <a:pt x="9469" y="1154"/>
                  </a:cubicBezTo>
                  <a:cubicBezTo>
                    <a:pt x="9440" y="1154"/>
                    <a:pt x="9412" y="1158"/>
                    <a:pt x="9389" y="1166"/>
                  </a:cubicBezTo>
                  <a:lnTo>
                    <a:pt x="8633" y="1418"/>
                  </a:lnTo>
                  <a:cubicBezTo>
                    <a:pt x="8255" y="1166"/>
                    <a:pt x="7813" y="1009"/>
                    <a:pt x="7372" y="882"/>
                  </a:cubicBezTo>
                  <a:lnTo>
                    <a:pt x="7026" y="189"/>
                  </a:lnTo>
                  <a:cubicBezTo>
                    <a:pt x="6931" y="63"/>
                    <a:pt x="6837" y="0"/>
                    <a:pt x="671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0" name="Google Shape;7160;p73"/>
            <p:cNvSpPr/>
            <p:nvPr/>
          </p:nvSpPr>
          <p:spPr>
            <a:xfrm>
              <a:off x="-48496900" y="4119650"/>
              <a:ext cx="35450" cy="47275"/>
            </a:xfrm>
            <a:custGeom>
              <a:avLst/>
              <a:gdLst/>
              <a:ahLst/>
              <a:cxnLst/>
              <a:rect l="l" t="t" r="r" b="b"/>
              <a:pathLst>
                <a:path w="1418" h="1891" extrusionOk="0">
                  <a:moveTo>
                    <a:pt x="0" y="0"/>
                  </a:moveTo>
                  <a:lnTo>
                    <a:pt x="0" y="1796"/>
                  </a:lnTo>
                  <a:cubicBezTo>
                    <a:pt x="221" y="1828"/>
                    <a:pt x="473" y="1891"/>
                    <a:pt x="693" y="1891"/>
                  </a:cubicBezTo>
                  <a:cubicBezTo>
                    <a:pt x="945" y="1891"/>
                    <a:pt x="1166" y="1828"/>
                    <a:pt x="1418" y="1796"/>
                  </a:cubicBezTo>
                  <a:lnTo>
                    <a:pt x="1418" y="0"/>
                  </a:lnTo>
                  <a:cubicBezTo>
                    <a:pt x="1166" y="63"/>
                    <a:pt x="945" y="95"/>
                    <a:pt x="693" y="95"/>
                  </a:cubicBezTo>
                  <a:cubicBezTo>
                    <a:pt x="473" y="95"/>
                    <a:pt x="189" y="63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1" name="Google Shape;7161;p73"/>
            <p:cNvSpPr/>
            <p:nvPr/>
          </p:nvSpPr>
          <p:spPr>
            <a:xfrm>
              <a:off x="-48495325" y="4073175"/>
              <a:ext cx="29950" cy="31325"/>
            </a:xfrm>
            <a:custGeom>
              <a:avLst/>
              <a:gdLst/>
              <a:ahLst/>
              <a:cxnLst/>
              <a:rect l="l" t="t" r="r" b="b"/>
              <a:pathLst>
                <a:path w="1198" h="1253" extrusionOk="0">
                  <a:moveTo>
                    <a:pt x="599" y="1"/>
                  </a:moveTo>
                  <a:lnTo>
                    <a:pt x="0" y="1135"/>
                  </a:lnTo>
                  <a:cubicBezTo>
                    <a:pt x="205" y="1214"/>
                    <a:pt x="410" y="1253"/>
                    <a:pt x="610" y="1253"/>
                  </a:cubicBezTo>
                  <a:cubicBezTo>
                    <a:pt x="811" y="1253"/>
                    <a:pt x="1008" y="1214"/>
                    <a:pt x="1197" y="1135"/>
                  </a:cubicBezTo>
                  <a:lnTo>
                    <a:pt x="59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2" name="Google Shape;7162;p73"/>
            <p:cNvSpPr/>
            <p:nvPr/>
          </p:nvSpPr>
          <p:spPr>
            <a:xfrm>
              <a:off x="-48559125" y="4009375"/>
              <a:ext cx="159900" cy="149675"/>
            </a:xfrm>
            <a:custGeom>
              <a:avLst/>
              <a:gdLst/>
              <a:ahLst/>
              <a:cxnLst/>
              <a:rect l="l" t="t" r="r" b="b"/>
              <a:pathLst>
                <a:path w="6396" h="5987" extrusionOk="0">
                  <a:moveTo>
                    <a:pt x="3151" y="1"/>
                  </a:moveTo>
                  <a:cubicBezTo>
                    <a:pt x="1418" y="1"/>
                    <a:pt x="0" y="1418"/>
                    <a:pt x="0" y="3151"/>
                  </a:cubicBezTo>
                  <a:cubicBezTo>
                    <a:pt x="0" y="4348"/>
                    <a:pt x="725" y="5420"/>
                    <a:pt x="1764" y="5987"/>
                  </a:cubicBezTo>
                  <a:lnTo>
                    <a:pt x="1764" y="3844"/>
                  </a:lnTo>
                  <a:cubicBezTo>
                    <a:pt x="1764" y="3687"/>
                    <a:pt x="2804" y="1734"/>
                    <a:pt x="2867" y="1608"/>
                  </a:cubicBezTo>
                  <a:cubicBezTo>
                    <a:pt x="2930" y="1482"/>
                    <a:pt x="3064" y="1418"/>
                    <a:pt x="3194" y="1418"/>
                  </a:cubicBezTo>
                  <a:cubicBezTo>
                    <a:pt x="3324" y="1418"/>
                    <a:pt x="3450" y="1482"/>
                    <a:pt x="3497" y="1608"/>
                  </a:cubicBezTo>
                  <a:cubicBezTo>
                    <a:pt x="3592" y="1734"/>
                    <a:pt x="4600" y="3718"/>
                    <a:pt x="4600" y="3844"/>
                  </a:cubicBezTo>
                  <a:lnTo>
                    <a:pt x="4600" y="5987"/>
                  </a:lnTo>
                  <a:cubicBezTo>
                    <a:pt x="5640" y="5451"/>
                    <a:pt x="6396" y="4411"/>
                    <a:pt x="6396" y="3151"/>
                  </a:cubicBezTo>
                  <a:cubicBezTo>
                    <a:pt x="6333" y="1418"/>
                    <a:pt x="4915" y="1"/>
                    <a:pt x="315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63" name="Google Shape;7163;p73"/>
          <p:cNvGrpSpPr/>
          <p:nvPr/>
        </p:nvGrpSpPr>
        <p:grpSpPr>
          <a:xfrm>
            <a:off x="1785504" y="2904744"/>
            <a:ext cx="311458" cy="354341"/>
            <a:chOff x="-46762575" y="3200500"/>
            <a:chExt cx="263100" cy="299325"/>
          </a:xfrm>
        </p:grpSpPr>
        <p:sp>
          <p:nvSpPr>
            <p:cNvPr id="7164" name="Google Shape;7164;p73"/>
            <p:cNvSpPr/>
            <p:nvPr/>
          </p:nvSpPr>
          <p:spPr>
            <a:xfrm>
              <a:off x="-46762575" y="3393475"/>
              <a:ext cx="263100" cy="106350"/>
            </a:xfrm>
            <a:custGeom>
              <a:avLst/>
              <a:gdLst/>
              <a:ahLst/>
              <a:cxnLst/>
              <a:rect l="l" t="t" r="r" b="b"/>
              <a:pathLst>
                <a:path w="10524" h="4254" extrusionOk="0">
                  <a:moveTo>
                    <a:pt x="7814" y="1418"/>
                  </a:moveTo>
                  <a:lnTo>
                    <a:pt x="8003" y="2142"/>
                  </a:lnTo>
                  <a:lnTo>
                    <a:pt x="2553" y="2142"/>
                  </a:lnTo>
                  <a:lnTo>
                    <a:pt x="2710" y="1418"/>
                  </a:lnTo>
                  <a:close/>
                  <a:moveTo>
                    <a:pt x="726" y="0"/>
                  </a:moveTo>
                  <a:lnTo>
                    <a:pt x="726" y="725"/>
                  </a:lnTo>
                  <a:lnTo>
                    <a:pt x="379" y="725"/>
                  </a:lnTo>
                  <a:cubicBezTo>
                    <a:pt x="159" y="725"/>
                    <a:pt x="1" y="882"/>
                    <a:pt x="1" y="1071"/>
                  </a:cubicBezTo>
                  <a:cubicBezTo>
                    <a:pt x="1" y="1260"/>
                    <a:pt x="159" y="1418"/>
                    <a:pt x="379" y="1418"/>
                  </a:cubicBezTo>
                  <a:lnTo>
                    <a:pt x="2017" y="1418"/>
                  </a:lnTo>
                  <a:lnTo>
                    <a:pt x="1419" y="3844"/>
                  </a:lnTo>
                  <a:cubicBezTo>
                    <a:pt x="1387" y="4033"/>
                    <a:pt x="1513" y="4222"/>
                    <a:pt x="1671" y="4253"/>
                  </a:cubicBezTo>
                  <a:lnTo>
                    <a:pt x="1734" y="4253"/>
                  </a:lnTo>
                  <a:cubicBezTo>
                    <a:pt x="1891" y="4253"/>
                    <a:pt x="2049" y="4159"/>
                    <a:pt x="2112" y="4001"/>
                  </a:cubicBezTo>
                  <a:lnTo>
                    <a:pt x="2364" y="2804"/>
                  </a:lnTo>
                  <a:lnTo>
                    <a:pt x="8161" y="2804"/>
                  </a:lnTo>
                  <a:lnTo>
                    <a:pt x="8444" y="4001"/>
                  </a:lnTo>
                  <a:cubicBezTo>
                    <a:pt x="8476" y="4159"/>
                    <a:pt x="8633" y="4253"/>
                    <a:pt x="8791" y="4253"/>
                  </a:cubicBezTo>
                  <a:lnTo>
                    <a:pt x="8854" y="4253"/>
                  </a:lnTo>
                  <a:cubicBezTo>
                    <a:pt x="9074" y="4222"/>
                    <a:pt x="9169" y="4033"/>
                    <a:pt x="9106" y="3844"/>
                  </a:cubicBezTo>
                  <a:lnTo>
                    <a:pt x="8507" y="1418"/>
                  </a:lnTo>
                  <a:lnTo>
                    <a:pt x="10177" y="1418"/>
                  </a:lnTo>
                  <a:cubicBezTo>
                    <a:pt x="10366" y="1418"/>
                    <a:pt x="10524" y="1260"/>
                    <a:pt x="10524" y="1071"/>
                  </a:cubicBezTo>
                  <a:cubicBezTo>
                    <a:pt x="10524" y="882"/>
                    <a:pt x="10398" y="725"/>
                    <a:pt x="10209" y="725"/>
                  </a:cubicBezTo>
                  <a:lnTo>
                    <a:pt x="9862" y="725"/>
                  </a:lnTo>
                  <a:lnTo>
                    <a:pt x="986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5" name="Google Shape;7165;p73"/>
            <p:cNvSpPr/>
            <p:nvPr/>
          </p:nvSpPr>
          <p:spPr>
            <a:xfrm>
              <a:off x="-46743650" y="3200500"/>
              <a:ext cx="228425" cy="176450"/>
            </a:xfrm>
            <a:custGeom>
              <a:avLst/>
              <a:gdLst/>
              <a:ahLst/>
              <a:cxnLst/>
              <a:rect l="l" t="t" r="r" b="b"/>
              <a:pathLst>
                <a:path w="9137" h="7058" extrusionOk="0">
                  <a:moveTo>
                    <a:pt x="4568" y="725"/>
                  </a:moveTo>
                  <a:cubicBezTo>
                    <a:pt x="5041" y="725"/>
                    <a:pt x="5419" y="1040"/>
                    <a:pt x="5545" y="1418"/>
                  </a:cubicBezTo>
                  <a:lnTo>
                    <a:pt x="3592" y="1418"/>
                  </a:lnTo>
                  <a:cubicBezTo>
                    <a:pt x="3686" y="1040"/>
                    <a:pt x="4096" y="725"/>
                    <a:pt x="4568" y="725"/>
                  </a:cubicBezTo>
                  <a:close/>
                  <a:moveTo>
                    <a:pt x="4568" y="2804"/>
                  </a:moveTo>
                  <a:cubicBezTo>
                    <a:pt x="5167" y="2804"/>
                    <a:pt x="5640" y="3277"/>
                    <a:pt x="5640" y="3875"/>
                  </a:cubicBezTo>
                  <a:cubicBezTo>
                    <a:pt x="5576" y="4474"/>
                    <a:pt x="5104" y="4947"/>
                    <a:pt x="4568" y="4947"/>
                  </a:cubicBezTo>
                  <a:cubicBezTo>
                    <a:pt x="3970" y="4947"/>
                    <a:pt x="3497" y="4474"/>
                    <a:pt x="3497" y="3875"/>
                  </a:cubicBezTo>
                  <a:cubicBezTo>
                    <a:pt x="3497" y="3277"/>
                    <a:pt x="3970" y="2804"/>
                    <a:pt x="4568" y="2804"/>
                  </a:cubicBezTo>
                  <a:close/>
                  <a:moveTo>
                    <a:pt x="4568" y="0"/>
                  </a:moveTo>
                  <a:cubicBezTo>
                    <a:pt x="3718" y="0"/>
                    <a:pt x="2993" y="630"/>
                    <a:pt x="2836" y="1418"/>
                  </a:cubicBezTo>
                  <a:lnTo>
                    <a:pt x="1071" y="1418"/>
                  </a:lnTo>
                  <a:cubicBezTo>
                    <a:pt x="473" y="1418"/>
                    <a:pt x="0" y="1891"/>
                    <a:pt x="0" y="2489"/>
                  </a:cubicBezTo>
                  <a:lnTo>
                    <a:pt x="0" y="7057"/>
                  </a:lnTo>
                  <a:lnTo>
                    <a:pt x="914" y="7057"/>
                  </a:lnTo>
                  <a:lnTo>
                    <a:pt x="2899" y="5041"/>
                  </a:lnTo>
                  <a:cubicBezTo>
                    <a:pt x="2962" y="4978"/>
                    <a:pt x="3056" y="4947"/>
                    <a:pt x="3155" y="4947"/>
                  </a:cubicBezTo>
                  <a:cubicBezTo>
                    <a:pt x="3253" y="4947"/>
                    <a:pt x="3355" y="4978"/>
                    <a:pt x="3434" y="5041"/>
                  </a:cubicBezTo>
                  <a:lnTo>
                    <a:pt x="4600" y="6238"/>
                  </a:lnTo>
                  <a:lnTo>
                    <a:pt x="5703" y="5041"/>
                  </a:lnTo>
                  <a:cubicBezTo>
                    <a:pt x="5766" y="4962"/>
                    <a:pt x="5852" y="4923"/>
                    <a:pt x="5943" y="4923"/>
                  </a:cubicBezTo>
                  <a:cubicBezTo>
                    <a:pt x="6033" y="4923"/>
                    <a:pt x="6128" y="4962"/>
                    <a:pt x="6207" y="5041"/>
                  </a:cubicBezTo>
                  <a:lnTo>
                    <a:pt x="8223" y="7057"/>
                  </a:lnTo>
                  <a:lnTo>
                    <a:pt x="9137" y="7057"/>
                  </a:lnTo>
                  <a:lnTo>
                    <a:pt x="9137" y="2489"/>
                  </a:lnTo>
                  <a:cubicBezTo>
                    <a:pt x="9137" y="1891"/>
                    <a:pt x="8664" y="1418"/>
                    <a:pt x="8065" y="1418"/>
                  </a:cubicBezTo>
                  <a:lnTo>
                    <a:pt x="6301" y="1418"/>
                  </a:lnTo>
                  <a:cubicBezTo>
                    <a:pt x="6144" y="630"/>
                    <a:pt x="5450" y="0"/>
                    <a:pt x="456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6" name="Google Shape;7166;p73"/>
            <p:cNvSpPr/>
            <p:nvPr/>
          </p:nvSpPr>
          <p:spPr>
            <a:xfrm>
              <a:off x="-46638125" y="328950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cubicBezTo>
                    <a:pt x="536" y="693"/>
                    <a:pt x="694" y="536"/>
                    <a:pt x="694" y="347"/>
                  </a:cubicBez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7" name="Google Shape;7167;p73"/>
            <p:cNvSpPr/>
            <p:nvPr/>
          </p:nvSpPr>
          <p:spPr>
            <a:xfrm>
              <a:off x="-46696400" y="3345425"/>
              <a:ext cx="63025" cy="31525"/>
            </a:xfrm>
            <a:custGeom>
              <a:avLst/>
              <a:gdLst/>
              <a:ahLst/>
              <a:cxnLst/>
              <a:rect l="l" t="t" r="r" b="b"/>
              <a:pathLst>
                <a:path w="2521" h="1261" extrusionOk="0">
                  <a:moveTo>
                    <a:pt x="1261" y="0"/>
                  </a:moveTo>
                  <a:lnTo>
                    <a:pt x="0" y="1260"/>
                  </a:lnTo>
                  <a:lnTo>
                    <a:pt x="2521" y="1260"/>
                  </a:lnTo>
                  <a:lnTo>
                    <a:pt x="126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8" name="Google Shape;7168;p73"/>
            <p:cNvSpPr/>
            <p:nvPr/>
          </p:nvSpPr>
          <p:spPr>
            <a:xfrm>
              <a:off x="-46616850" y="3345425"/>
              <a:ext cx="53575" cy="31525"/>
            </a:xfrm>
            <a:custGeom>
              <a:avLst/>
              <a:gdLst/>
              <a:ahLst/>
              <a:cxnLst/>
              <a:rect l="l" t="t" r="r" b="b"/>
              <a:pathLst>
                <a:path w="2143" h="1261" extrusionOk="0">
                  <a:moveTo>
                    <a:pt x="883" y="0"/>
                  </a:moveTo>
                  <a:lnTo>
                    <a:pt x="0" y="945"/>
                  </a:lnTo>
                  <a:lnTo>
                    <a:pt x="315" y="1260"/>
                  </a:lnTo>
                  <a:lnTo>
                    <a:pt x="2143" y="1260"/>
                  </a:lnTo>
                  <a:lnTo>
                    <a:pt x="88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69" name="Google Shape;7169;p73"/>
          <p:cNvGrpSpPr/>
          <p:nvPr/>
        </p:nvGrpSpPr>
        <p:grpSpPr>
          <a:xfrm>
            <a:off x="1763589" y="3363466"/>
            <a:ext cx="355288" cy="312375"/>
            <a:chOff x="-46779900" y="3588000"/>
            <a:chExt cx="300125" cy="263875"/>
          </a:xfrm>
        </p:grpSpPr>
        <p:sp>
          <p:nvSpPr>
            <p:cNvPr id="7170" name="Google Shape;7170;p73"/>
            <p:cNvSpPr/>
            <p:nvPr/>
          </p:nvSpPr>
          <p:spPr>
            <a:xfrm>
              <a:off x="-46746025" y="3588000"/>
              <a:ext cx="230800" cy="263875"/>
            </a:xfrm>
            <a:custGeom>
              <a:avLst/>
              <a:gdLst/>
              <a:ahLst/>
              <a:cxnLst/>
              <a:rect l="l" t="t" r="r" b="b"/>
              <a:pathLst>
                <a:path w="9232" h="10555" extrusionOk="0">
                  <a:moveTo>
                    <a:pt x="4632" y="1"/>
                  </a:moveTo>
                  <a:cubicBezTo>
                    <a:pt x="3309" y="1"/>
                    <a:pt x="2017" y="442"/>
                    <a:pt x="1040" y="1355"/>
                  </a:cubicBezTo>
                  <a:cubicBezTo>
                    <a:pt x="694" y="1670"/>
                    <a:pt x="599" y="2206"/>
                    <a:pt x="851" y="2679"/>
                  </a:cubicBezTo>
                  <a:cubicBezTo>
                    <a:pt x="284" y="3403"/>
                    <a:pt x="1" y="4317"/>
                    <a:pt x="1" y="5262"/>
                  </a:cubicBezTo>
                  <a:lnTo>
                    <a:pt x="1" y="9484"/>
                  </a:lnTo>
                  <a:cubicBezTo>
                    <a:pt x="1" y="10082"/>
                    <a:pt x="473" y="10555"/>
                    <a:pt x="1072" y="10555"/>
                  </a:cubicBezTo>
                  <a:cubicBezTo>
                    <a:pt x="1670" y="10555"/>
                    <a:pt x="2143" y="10082"/>
                    <a:pt x="2143" y="9484"/>
                  </a:cubicBezTo>
                  <a:lnTo>
                    <a:pt x="2143" y="6680"/>
                  </a:lnTo>
                  <a:cubicBezTo>
                    <a:pt x="2143" y="6081"/>
                    <a:pt x="1670" y="5609"/>
                    <a:pt x="1072" y="5609"/>
                  </a:cubicBezTo>
                  <a:cubicBezTo>
                    <a:pt x="946" y="5609"/>
                    <a:pt x="851" y="5672"/>
                    <a:pt x="725" y="5703"/>
                  </a:cubicBezTo>
                  <a:lnTo>
                    <a:pt x="725" y="5262"/>
                  </a:lnTo>
                  <a:cubicBezTo>
                    <a:pt x="725" y="4474"/>
                    <a:pt x="946" y="3750"/>
                    <a:pt x="1387" y="3151"/>
                  </a:cubicBezTo>
                  <a:cubicBezTo>
                    <a:pt x="1499" y="3182"/>
                    <a:pt x="1620" y="3199"/>
                    <a:pt x="1745" y="3199"/>
                  </a:cubicBezTo>
                  <a:cubicBezTo>
                    <a:pt x="2005" y="3199"/>
                    <a:pt x="2276" y="3123"/>
                    <a:pt x="2489" y="2931"/>
                  </a:cubicBezTo>
                  <a:cubicBezTo>
                    <a:pt x="3057" y="2427"/>
                    <a:pt x="3836" y="2175"/>
                    <a:pt x="4616" y="2175"/>
                  </a:cubicBezTo>
                  <a:cubicBezTo>
                    <a:pt x="5396" y="2175"/>
                    <a:pt x="6176" y="2427"/>
                    <a:pt x="6743" y="2931"/>
                  </a:cubicBezTo>
                  <a:cubicBezTo>
                    <a:pt x="6942" y="3107"/>
                    <a:pt x="7187" y="3207"/>
                    <a:pt x="7468" y="3207"/>
                  </a:cubicBezTo>
                  <a:cubicBezTo>
                    <a:pt x="7588" y="3207"/>
                    <a:pt x="7714" y="3189"/>
                    <a:pt x="7845" y="3151"/>
                  </a:cubicBezTo>
                  <a:cubicBezTo>
                    <a:pt x="8286" y="3781"/>
                    <a:pt x="8507" y="4506"/>
                    <a:pt x="8507" y="5262"/>
                  </a:cubicBezTo>
                  <a:lnTo>
                    <a:pt x="8507" y="5703"/>
                  </a:lnTo>
                  <a:cubicBezTo>
                    <a:pt x="8412" y="5640"/>
                    <a:pt x="8286" y="5609"/>
                    <a:pt x="8160" y="5609"/>
                  </a:cubicBezTo>
                  <a:cubicBezTo>
                    <a:pt x="7562" y="5609"/>
                    <a:pt x="7089" y="6081"/>
                    <a:pt x="7089" y="6680"/>
                  </a:cubicBezTo>
                  <a:lnTo>
                    <a:pt x="7089" y="9484"/>
                  </a:lnTo>
                  <a:cubicBezTo>
                    <a:pt x="7089" y="10082"/>
                    <a:pt x="7562" y="10555"/>
                    <a:pt x="8160" y="10555"/>
                  </a:cubicBezTo>
                  <a:cubicBezTo>
                    <a:pt x="8759" y="10555"/>
                    <a:pt x="9232" y="10082"/>
                    <a:pt x="9232" y="9484"/>
                  </a:cubicBezTo>
                  <a:lnTo>
                    <a:pt x="9232" y="5262"/>
                  </a:lnTo>
                  <a:cubicBezTo>
                    <a:pt x="9232" y="4317"/>
                    <a:pt x="8948" y="3466"/>
                    <a:pt x="8412" y="2679"/>
                  </a:cubicBezTo>
                  <a:cubicBezTo>
                    <a:pt x="8664" y="2206"/>
                    <a:pt x="8570" y="1670"/>
                    <a:pt x="8223" y="1355"/>
                  </a:cubicBezTo>
                  <a:cubicBezTo>
                    <a:pt x="7215" y="442"/>
                    <a:pt x="5955" y="1"/>
                    <a:pt x="463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1" name="Google Shape;7171;p73"/>
            <p:cNvSpPr/>
            <p:nvPr/>
          </p:nvSpPr>
          <p:spPr>
            <a:xfrm>
              <a:off x="-46674350" y="3710075"/>
              <a:ext cx="91400" cy="122900"/>
            </a:xfrm>
            <a:custGeom>
              <a:avLst/>
              <a:gdLst/>
              <a:ahLst/>
              <a:cxnLst/>
              <a:rect l="l" t="t" r="r" b="b"/>
              <a:pathLst>
                <a:path w="3656" h="4916" extrusionOk="0">
                  <a:moveTo>
                    <a:pt x="1765" y="1"/>
                  </a:moveTo>
                  <a:cubicBezTo>
                    <a:pt x="1544" y="1"/>
                    <a:pt x="1418" y="158"/>
                    <a:pt x="1418" y="348"/>
                  </a:cubicBezTo>
                  <a:lnTo>
                    <a:pt x="1418" y="2868"/>
                  </a:lnTo>
                  <a:cubicBezTo>
                    <a:pt x="1292" y="2805"/>
                    <a:pt x="1166" y="2773"/>
                    <a:pt x="1040" y="2773"/>
                  </a:cubicBezTo>
                  <a:cubicBezTo>
                    <a:pt x="473" y="2773"/>
                    <a:pt x="1" y="3246"/>
                    <a:pt x="1" y="3845"/>
                  </a:cubicBezTo>
                  <a:cubicBezTo>
                    <a:pt x="1" y="4443"/>
                    <a:pt x="473" y="4916"/>
                    <a:pt x="1040" y="4916"/>
                  </a:cubicBezTo>
                  <a:cubicBezTo>
                    <a:pt x="1639" y="4916"/>
                    <a:pt x="2111" y="4443"/>
                    <a:pt x="2111" y="3845"/>
                  </a:cubicBezTo>
                  <a:lnTo>
                    <a:pt x="2111" y="1450"/>
                  </a:lnTo>
                  <a:cubicBezTo>
                    <a:pt x="2363" y="1513"/>
                    <a:pt x="2521" y="1639"/>
                    <a:pt x="2584" y="1797"/>
                  </a:cubicBezTo>
                  <a:cubicBezTo>
                    <a:pt x="2868" y="2112"/>
                    <a:pt x="2931" y="2584"/>
                    <a:pt x="2836" y="3057"/>
                  </a:cubicBezTo>
                  <a:cubicBezTo>
                    <a:pt x="2773" y="3246"/>
                    <a:pt x="2899" y="3435"/>
                    <a:pt x="3057" y="3498"/>
                  </a:cubicBezTo>
                  <a:lnTo>
                    <a:pt x="3151" y="3498"/>
                  </a:lnTo>
                  <a:cubicBezTo>
                    <a:pt x="3309" y="3498"/>
                    <a:pt x="3466" y="3372"/>
                    <a:pt x="3498" y="3214"/>
                  </a:cubicBezTo>
                  <a:cubicBezTo>
                    <a:pt x="3655" y="2553"/>
                    <a:pt x="3529" y="1828"/>
                    <a:pt x="3151" y="1324"/>
                  </a:cubicBezTo>
                  <a:cubicBezTo>
                    <a:pt x="2899" y="1041"/>
                    <a:pt x="2552" y="820"/>
                    <a:pt x="2111" y="726"/>
                  </a:cubicBezTo>
                  <a:lnTo>
                    <a:pt x="2111" y="348"/>
                  </a:lnTo>
                  <a:cubicBezTo>
                    <a:pt x="2111" y="158"/>
                    <a:pt x="1954" y="1"/>
                    <a:pt x="17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2" name="Google Shape;7172;p73"/>
            <p:cNvSpPr/>
            <p:nvPr/>
          </p:nvSpPr>
          <p:spPr>
            <a:xfrm>
              <a:off x="-46779900" y="3754200"/>
              <a:ext cx="17350" cy="70125"/>
            </a:xfrm>
            <a:custGeom>
              <a:avLst/>
              <a:gdLst/>
              <a:ahLst/>
              <a:cxnLst/>
              <a:rect l="l" t="t" r="r" b="b"/>
              <a:pathLst>
                <a:path w="694" h="2805" extrusionOk="0">
                  <a:moveTo>
                    <a:pt x="694" y="0"/>
                  </a:moveTo>
                  <a:cubicBezTo>
                    <a:pt x="253" y="347"/>
                    <a:pt x="1" y="819"/>
                    <a:pt x="1" y="1418"/>
                  </a:cubicBezTo>
                  <a:cubicBezTo>
                    <a:pt x="1" y="2017"/>
                    <a:pt x="253" y="2458"/>
                    <a:pt x="694" y="2804"/>
                  </a:cubicBezTo>
                  <a:lnTo>
                    <a:pt x="69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3" name="Google Shape;7173;p73"/>
            <p:cNvSpPr/>
            <p:nvPr/>
          </p:nvSpPr>
          <p:spPr>
            <a:xfrm>
              <a:off x="-46497925" y="3754200"/>
              <a:ext cx="18150" cy="70125"/>
            </a:xfrm>
            <a:custGeom>
              <a:avLst/>
              <a:gdLst/>
              <a:ahLst/>
              <a:cxnLst/>
              <a:rect l="l" t="t" r="r" b="b"/>
              <a:pathLst>
                <a:path w="726" h="2805" extrusionOk="0">
                  <a:moveTo>
                    <a:pt x="1" y="0"/>
                  </a:moveTo>
                  <a:lnTo>
                    <a:pt x="1" y="2804"/>
                  </a:lnTo>
                  <a:cubicBezTo>
                    <a:pt x="442" y="2489"/>
                    <a:pt x="725" y="1954"/>
                    <a:pt x="725" y="1418"/>
                  </a:cubicBezTo>
                  <a:cubicBezTo>
                    <a:pt x="725" y="851"/>
                    <a:pt x="442" y="347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74" name="Google Shape;7174;p73"/>
          <p:cNvGrpSpPr/>
          <p:nvPr/>
        </p:nvGrpSpPr>
        <p:grpSpPr>
          <a:xfrm>
            <a:off x="1764062" y="3778388"/>
            <a:ext cx="354341" cy="353394"/>
            <a:chOff x="-46779100" y="3938500"/>
            <a:chExt cx="299325" cy="298525"/>
          </a:xfrm>
        </p:grpSpPr>
        <p:sp>
          <p:nvSpPr>
            <p:cNvPr id="7175" name="Google Shape;7175;p73"/>
            <p:cNvSpPr/>
            <p:nvPr/>
          </p:nvSpPr>
          <p:spPr>
            <a:xfrm>
              <a:off x="-46656225" y="4061375"/>
              <a:ext cx="53575" cy="52775"/>
            </a:xfrm>
            <a:custGeom>
              <a:avLst/>
              <a:gdLst/>
              <a:ahLst/>
              <a:cxnLst/>
              <a:rect l="l" t="t" r="r" b="b"/>
              <a:pathLst>
                <a:path w="2143" h="2111" extrusionOk="0">
                  <a:moveTo>
                    <a:pt x="1071" y="0"/>
                  </a:moveTo>
                  <a:cubicBezTo>
                    <a:pt x="473" y="0"/>
                    <a:pt x="0" y="473"/>
                    <a:pt x="0" y="1071"/>
                  </a:cubicBezTo>
                  <a:cubicBezTo>
                    <a:pt x="0" y="1638"/>
                    <a:pt x="473" y="2111"/>
                    <a:pt x="1071" y="2111"/>
                  </a:cubicBezTo>
                  <a:cubicBezTo>
                    <a:pt x="1670" y="2111"/>
                    <a:pt x="2143" y="1638"/>
                    <a:pt x="2143" y="1071"/>
                  </a:cubicBezTo>
                  <a:cubicBezTo>
                    <a:pt x="2079" y="473"/>
                    <a:pt x="1607" y="0"/>
                    <a:pt x="10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6" name="Google Shape;7176;p73"/>
            <p:cNvSpPr/>
            <p:nvPr/>
          </p:nvSpPr>
          <p:spPr>
            <a:xfrm>
              <a:off x="-46779100" y="3938500"/>
              <a:ext cx="299325" cy="298525"/>
            </a:xfrm>
            <a:custGeom>
              <a:avLst/>
              <a:gdLst/>
              <a:ahLst/>
              <a:cxnLst/>
              <a:rect l="l" t="t" r="r" b="b"/>
              <a:pathLst>
                <a:path w="11973" h="11941" extrusionOk="0">
                  <a:moveTo>
                    <a:pt x="6301" y="1418"/>
                  </a:moveTo>
                  <a:cubicBezTo>
                    <a:pt x="8538" y="1607"/>
                    <a:pt x="10366" y="3371"/>
                    <a:pt x="10523" y="5608"/>
                  </a:cubicBezTo>
                  <a:lnTo>
                    <a:pt x="9798" y="5608"/>
                  </a:lnTo>
                  <a:cubicBezTo>
                    <a:pt x="9641" y="3781"/>
                    <a:pt x="8160" y="2300"/>
                    <a:pt x="6301" y="2111"/>
                  </a:cubicBezTo>
                  <a:lnTo>
                    <a:pt x="6301" y="1418"/>
                  </a:lnTo>
                  <a:close/>
                  <a:moveTo>
                    <a:pt x="5640" y="1450"/>
                  </a:moveTo>
                  <a:lnTo>
                    <a:pt x="5640" y="2143"/>
                  </a:lnTo>
                  <a:cubicBezTo>
                    <a:pt x="3781" y="2300"/>
                    <a:pt x="2332" y="3812"/>
                    <a:pt x="2111" y="5671"/>
                  </a:cubicBezTo>
                  <a:lnTo>
                    <a:pt x="1418" y="5671"/>
                  </a:lnTo>
                  <a:cubicBezTo>
                    <a:pt x="1576" y="3371"/>
                    <a:pt x="3371" y="1607"/>
                    <a:pt x="5640" y="1450"/>
                  </a:cubicBezTo>
                  <a:close/>
                  <a:moveTo>
                    <a:pt x="6333" y="2899"/>
                  </a:moveTo>
                  <a:cubicBezTo>
                    <a:pt x="7782" y="3056"/>
                    <a:pt x="8948" y="4190"/>
                    <a:pt x="9105" y="5671"/>
                  </a:cubicBezTo>
                  <a:lnTo>
                    <a:pt x="8790" y="5671"/>
                  </a:lnTo>
                  <a:cubicBezTo>
                    <a:pt x="8570" y="5671"/>
                    <a:pt x="8412" y="5829"/>
                    <a:pt x="8412" y="6018"/>
                  </a:cubicBezTo>
                  <a:cubicBezTo>
                    <a:pt x="8412" y="6175"/>
                    <a:pt x="8570" y="6333"/>
                    <a:pt x="8790" y="6333"/>
                  </a:cubicBezTo>
                  <a:lnTo>
                    <a:pt x="9105" y="6333"/>
                  </a:lnTo>
                  <a:cubicBezTo>
                    <a:pt x="8948" y="7782"/>
                    <a:pt x="7782" y="8916"/>
                    <a:pt x="6333" y="9137"/>
                  </a:cubicBezTo>
                  <a:lnTo>
                    <a:pt x="6333" y="8822"/>
                  </a:lnTo>
                  <a:cubicBezTo>
                    <a:pt x="6333" y="8601"/>
                    <a:pt x="6175" y="8444"/>
                    <a:pt x="5986" y="8444"/>
                  </a:cubicBezTo>
                  <a:cubicBezTo>
                    <a:pt x="5797" y="8444"/>
                    <a:pt x="5640" y="8601"/>
                    <a:pt x="5640" y="8822"/>
                  </a:cubicBezTo>
                  <a:lnTo>
                    <a:pt x="5640" y="9137"/>
                  </a:lnTo>
                  <a:cubicBezTo>
                    <a:pt x="4191" y="8979"/>
                    <a:pt x="3025" y="7814"/>
                    <a:pt x="2867" y="6364"/>
                  </a:cubicBezTo>
                  <a:lnTo>
                    <a:pt x="3182" y="6364"/>
                  </a:lnTo>
                  <a:cubicBezTo>
                    <a:pt x="3403" y="6364"/>
                    <a:pt x="3560" y="6207"/>
                    <a:pt x="3560" y="6018"/>
                  </a:cubicBezTo>
                  <a:cubicBezTo>
                    <a:pt x="3560" y="5829"/>
                    <a:pt x="3403" y="5671"/>
                    <a:pt x="3182" y="5671"/>
                  </a:cubicBezTo>
                  <a:lnTo>
                    <a:pt x="2867" y="5671"/>
                  </a:lnTo>
                  <a:cubicBezTo>
                    <a:pt x="3025" y="4190"/>
                    <a:pt x="4191" y="3056"/>
                    <a:pt x="5640" y="2899"/>
                  </a:cubicBezTo>
                  <a:lnTo>
                    <a:pt x="5640" y="3214"/>
                  </a:lnTo>
                  <a:cubicBezTo>
                    <a:pt x="5640" y="3403"/>
                    <a:pt x="5797" y="3560"/>
                    <a:pt x="5986" y="3560"/>
                  </a:cubicBezTo>
                  <a:cubicBezTo>
                    <a:pt x="6175" y="3560"/>
                    <a:pt x="6333" y="3403"/>
                    <a:pt x="6333" y="3214"/>
                  </a:cubicBezTo>
                  <a:lnTo>
                    <a:pt x="6333" y="2899"/>
                  </a:lnTo>
                  <a:close/>
                  <a:moveTo>
                    <a:pt x="2111" y="6333"/>
                  </a:moveTo>
                  <a:cubicBezTo>
                    <a:pt x="2269" y="8192"/>
                    <a:pt x="3781" y="9641"/>
                    <a:pt x="5640" y="9830"/>
                  </a:cubicBezTo>
                  <a:lnTo>
                    <a:pt x="5640" y="10554"/>
                  </a:lnTo>
                  <a:cubicBezTo>
                    <a:pt x="3371" y="10334"/>
                    <a:pt x="1576" y="8570"/>
                    <a:pt x="1418" y="6333"/>
                  </a:cubicBezTo>
                  <a:close/>
                  <a:moveTo>
                    <a:pt x="10523" y="6333"/>
                  </a:moveTo>
                  <a:cubicBezTo>
                    <a:pt x="10366" y="8570"/>
                    <a:pt x="8538" y="10334"/>
                    <a:pt x="6301" y="10554"/>
                  </a:cubicBezTo>
                  <a:lnTo>
                    <a:pt x="6301" y="9830"/>
                  </a:lnTo>
                  <a:cubicBezTo>
                    <a:pt x="8160" y="9672"/>
                    <a:pt x="9609" y="8192"/>
                    <a:pt x="9798" y="6333"/>
                  </a:cubicBezTo>
                  <a:close/>
                  <a:moveTo>
                    <a:pt x="5986" y="0"/>
                  </a:moveTo>
                  <a:cubicBezTo>
                    <a:pt x="5797" y="0"/>
                    <a:pt x="5640" y="158"/>
                    <a:pt x="5640" y="347"/>
                  </a:cubicBezTo>
                  <a:lnTo>
                    <a:pt x="5640" y="725"/>
                  </a:lnTo>
                  <a:cubicBezTo>
                    <a:pt x="2993" y="882"/>
                    <a:pt x="914" y="3025"/>
                    <a:pt x="757" y="5608"/>
                  </a:cubicBezTo>
                  <a:lnTo>
                    <a:pt x="347" y="5608"/>
                  </a:lnTo>
                  <a:cubicBezTo>
                    <a:pt x="158" y="5608"/>
                    <a:pt x="0" y="5766"/>
                    <a:pt x="0" y="5986"/>
                  </a:cubicBezTo>
                  <a:cubicBezTo>
                    <a:pt x="0" y="6175"/>
                    <a:pt x="158" y="6333"/>
                    <a:pt x="347" y="6333"/>
                  </a:cubicBezTo>
                  <a:lnTo>
                    <a:pt x="757" y="6333"/>
                  </a:lnTo>
                  <a:cubicBezTo>
                    <a:pt x="914" y="8979"/>
                    <a:pt x="3025" y="11059"/>
                    <a:pt x="5640" y="11216"/>
                  </a:cubicBezTo>
                  <a:lnTo>
                    <a:pt x="5640" y="11594"/>
                  </a:lnTo>
                  <a:cubicBezTo>
                    <a:pt x="5640" y="11783"/>
                    <a:pt x="5797" y="11941"/>
                    <a:pt x="5986" y="11941"/>
                  </a:cubicBezTo>
                  <a:cubicBezTo>
                    <a:pt x="6175" y="11941"/>
                    <a:pt x="6333" y="11783"/>
                    <a:pt x="6333" y="11594"/>
                  </a:cubicBezTo>
                  <a:lnTo>
                    <a:pt x="6333" y="11216"/>
                  </a:lnTo>
                  <a:cubicBezTo>
                    <a:pt x="8979" y="11059"/>
                    <a:pt x="11059" y="8916"/>
                    <a:pt x="11216" y="6333"/>
                  </a:cubicBezTo>
                  <a:lnTo>
                    <a:pt x="11626" y="6333"/>
                  </a:lnTo>
                  <a:cubicBezTo>
                    <a:pt x="11815" y="6333"/>
                    <a:pt x="11972" y="6175"/>
                    <a:pt x="11972" y="5986"/>
                  </a:cubicBezTo>
                  <a:cubicBezTo>
                    <a:pt x="11972" y="5766"/>
                    <a:pt x="11815" y="5608"/>
                    <a:pt x="11626" y="5608"/>
                  </a:cubicBezTo>
                  <a:lnTo>
                    <a:pt x="11216" y="5608"/>
                  </a:lnTo>
                  <a:cubicBezTo>
                    <a:pt x="11059" y="2993"/>
                    <a:pt x="8948" y="882"/>
                    <a:pt x="6333" y="725"/>
                  </a:cubicBezTo>
                  <a:lnTo>
                    <a:pt x="6333" y="347"/>
                  </a:lnTo>
                  <a:cubicBezTo>
                    <a:pt x="6333" y="158"/>
                    <a:pt x="6175" y="0"/>
                    <a:pt x="598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77" name="Google Shape;7177;p73"/>
          <p:cNvGrpSpPr/>
          <p:nvPr/>
        </p:nvGrpSpPr>
        <p:grpSpPr>
          <a:xfrm>
            <a:off x="3971800" y="2911255"/>
            <a:ext cx="355258" cy="355288"/>
            <a:chOff x="-44924250" y="3206000"/>
            <a:chExt cx="300100" cy="300125"/>
          </a:xfrm>
        </p:grpSpPr>
        <p:sp>
          <p:nvSpPr>
            <p:cNvPr id="7178" name="Google Shape;7178;p73"/>
            <p:cNvSpPr/>
            <p:nvPr/>
          </p:nvSpPr>
          <p:spPr>
            <a:xfrm>
              <a:off x="-44747025" y="3365100"/>
              <a:ext cx="122875" cy="87450"/>
            </a:xfrm>
            <a:custGeom>
              <a:avLst/>
              <a:gdLst/>
              <a:ahLst/>
              <a:cxnLst/>
              <a:rect l="l" t="t" r="r" b="b"/>
              <a:pathLst>
                <a:path w="4915" h="3498" extrusionOk="0">
                  <a:moveTo>
                    <a:pt x="0" y="1"/>
                  </a:moveTo>
                  <a:lnTo>
                    <a:pt x="0" y="3498"/>
                  </a:lnTo>
                  <a:lnTo>
                    <a:pt x="4915" y="3498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9" name="Google Shape;7179;p73"/>
            <p:cNvSpPr/>
            <p:nvPr/>
          </p:nvSpPr>
          <p:spPr>
            <a:xfrm>
              <a:off x="-44747025" y="3470650"/>
              <a:ext cx="122875" cy="35475"/>
            </a:xfrm>
            <a:custGeom>
              <a:avLst/>
              <a:gdLst/>
              <a:ahLst/>
              <a:cxnLst/>
              <a:rect l="l" t="t" r="r" b="b"/>
              <a:pathLst>
                <a:path w="4915" h="1419" extrusionOk="0">
                  <a:moveTo>
                    <a:pt x="0" y="0"/>
                  </a:moveTo>
                  <a:lnTo>
                    <a:pt x="0" y="347"/>
                  </a:lnTo>
                  <a:cubicBezTo>
                    <a:pt x="0" y="946"/>
                    <a:pt x="473" y="1418"/>
                    <a:pt x="1071" y="1418"/>
                  </a:cubicBezTo>
                  <a:lnTo>
                    <a:pt x="3875" y="1418"/>
                  </a:lnTo>
                  <a:cubicBezTo>
                    <a:pt x="4442" y="1418"/>
                    <a:pt x="4915" y="946"/>
                    <a:pt x="4915" y="347"/>
                  </a:cubicBezTo>
                  <a:lnTo>
                    <a:pt x="491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0" name="Google Shape;7180;p73"/>
            <p:cNvSpPr/>
            <p:nvPr/>
          </p:nvSpPr>
          <p:spPr>
            <a:xfrm>
              <a:off x="-44747025" y="3313125"/>
              <a:ext cx="122875" cy="35475"/>
            </a:xfrm>
            <a:custGeom>
              <a:avLst/>
              <a:gdLst/>
              <a:ahLst/>
              <a:cxnLst/>
              <a:rect l="l" t="t" r="r" b="b"/>
              <a:pathLst>
                <a:path w="4915" h="1419" extrusionOk="0">
                  <a:moveTo>
                    <a:pt x="1071" y="1"/>
                  </a:moveTo>
                  <a:cubicBezTo>
                    <a:pt x="473" y="1"/>
                    <a:pt x="0" y="473"/>
                    <a:pt x="0" y="1072"/>
                  </a:cubicBezTo>
                  <a:lnTo>
                    <a:pt x="0" y="1418"/>
                  </a:lnTo>
                  <a:lnTo>
                    <a:pt x="4915" y="1418"/>
                  </a:lnTo>
                  <a:lnTo>
                    <a:pt x="4915" y="1072"/>
                  </a:lnTo>
                  <a:cubicBezTo>
                    <a:pt x="4915" y="473"/>
                    <a:pt x="4442" y="1"/>
                    <a:pt x="387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1" name="Google Shape;7181;p73"/>
            <p:cNvSpPr/>
            <p:nvPr/>
          </p:nvSpPr>
          <p:spPr>
            <a:xfrm>
              <a:off x="-44924250" y="3384000"/>
              <a:ext cx="159125" cy="69350"/>
            </a:xfrm>
            <a:custGeom>
              <a:avLst/>
              <a:gdLst/>
              <a:ahLst/>
              <a:cxnLst/>
              <a:rect l="l" t="t" r="r" b="b"/>
              <a:pathLst>
                <a:path w="6365" h="2774" extrusionOk="0">
                  <a:moveTo>
                    <a:pt x="1" y="1"/>
                  </a:moveTo>
                  <a:lnTo>
                    <a:pt x="1" y="316"/>
                  </a:lnTo>
                  <a:lnTo>
                    <a:pt x="32" y="316"/>
                  </a:lnTo>
                  <a:cubicBezTo>
                    <a:pt x="32" y="915"/>
                    <a:pt x="505" y="1387"/>
                    <a:pt x="1103" y="1387"/>
                  </a:cubicBezTo>
                  <a:lnTo>
                    <a:pt x="4254" y="1387"/>
                  </a:lnTo>
                  <a:lnTo>
                    <a:pt x="4254" y="2080"/>
                  </a:lnTo>
                  <a:lnTo>
                    <a:pt x="3183" y="2080"/>
                  </a:lnTo>
                  <a:cubicBezTo>
                    <a:pt x="2994" y="2080"/>
                    <a:pt x="2836" y="2238"/>
                    <a:pt x="2836" y="2427"/>
                  </a:cubicBezTo>
                  <a:cubicBezTo>
                    <a:pt x="2836" y="2647"/>
                    <a:pt x="2994" y="2773"/>
                    <a:pt x="3183" y="2773"/>
                  </a:cubicBezTo>
                  <a:lnTo>
                    <a:pt x="6365" y="2773"/>
                  </a:lnTo>
                  <a:lnTo>
                    <a:pt x="636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2" name="Google Shape;7182;p73"/>
            <p:cNvSpPr/>
            <p:nvPr/>
          </p:nvSpPr>
          <p:spPr>
            <a:xfrm>
              <a:off x="-44924250" y="3206000"/>
              <a:ext cx="264675" cy="159125"/>
            </a:xfrm>
            <a:custGeom>
              <a:avLst/>
              <a:gdLst/>
              <a:ahLst/>
              <a:cxnLst/>
              <a:rect l="l" t="t" r="r" b="b"/>
              <a:pathLst>
                <a:path w="10587" h="6365" extrusionOk="0">
                  <a:moveTo>
                    <a:pt x="1072" y="1"/>
                  </a:moveTo>
                  <a:cubicBezTo>
                    <a:pt x="473" y="1"/>
                    <a:pt x="1" y="473"/>
                    <a:pt x="1" y="1041"/>
                  </a:cubicBezTo>
                  <a:lnTo>
                    <a:pt x="1" y="6365"/>
                  </a:lnTo>
                  <a:lnTo>
                    <a:pt x="6365" y="6365"/>
                  </a:lnTo>
                  <a:lnTo>
                    <a:pt x="6365" y="5357"/>
                  </a:lnTo>
                  <a:cubicBezTo>
                    <a:pt x="6365" y="4349"/>
                    <a:pt x="7152" y="3561"/>
                    <a:pt x="8160" y="3561"/>
                  </a:cubicBezTo>
                  <a:lnTo>
                    <a:pt x="10586" y="3561"/>
                  </a:lnTo>
                  <a:lnTo>
                    <a:pt x="10586" y="1041"/>
                  </a:lnTo>
                  <a:cubicBezTo>
                    <a:pt x="10586" y="473"/>
                    <a:pt x="10114" y="1"/>
                    <a:pt x="951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83" name="Google Shape;7183;p73"/>
          <p:cNvGrpSpPr/>
          <p:nvPr/>
        </p:nvGrpSpPr>
        <p:grpSpPr>
          <a:xfrm>
            <a:off x="1286286" y="1539249"/>
            <a:ext cx="355258" cy="355258"/>
            <a:chOff x="-50134375" y="3183175"/>
            <a:chExt cx="300100" cy="300100"/>
          </a:xfrm>
        </p:grpSpPr>
        <p:sp>
          <p:nvSpPr>
            <p:cNvPr id="7184" name="Google Shape;7184;p73"/>
            <p:cNvSpPr/>
            <p:nvPr/>
          </p:nvSpPr>
          <p:spPr>
            <a:xfrm>
              <a:off x="-50134375" y="3270600"/>
              <a:ext cx="87450" cy="53575"/>
            </a:xfrm>
            <a:custGeom>
              <a:avLst/>
              <a:gdLst/>
              <a:ahLst/>
              <a:cxnLst/>
              <a:rect l="l" t="t" r="r" b="b"/>
              <a:pathLst>
                <a:path w="3498" h="2143" extrusionOk="0">
                  <a:moveTo>
                    <a:pt x="0" y="0"/>
                  </a:moveTo>
                  <a:lnTo>
                    <a:pt x="0" y="2143"/>
                  </a:lnTo>
                  <a:lnTo>
                    <a:pt x="3497" y="2143"/>
                  </a:lnTo>
                  <a:lnTo>
                    <a:pt x="349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5" name="Google Shape;7185;p73"/>
            <p:cNvSpPr/>
            <p:nvPr/>
          </p:nvSpPr>
          <p:spPr>
            <a:xfrm>
              <a:off x="-50134375" y="3340700"/>
              <a:ext cx="87450" cy="54375"/>
            </a:xfrm>
            <a:custGeom>
              <a:avLst/>
              <a:gdLst/>
              <a:ahLst/>
              <a:cxnLst/>
              <a:rect l="l" t="t" r="r" b="b"/>
              <a:pathLst>
                <a:path w="3498" h="2175" extrusionOk="0">
                  <a:moveTo>
                    <a:pt x="0" y="0"/>
                  </a:moveTo>
                  <a:lnTo>
                    <a:pt x="0" y="2174"/>
                  </a:lnTo>
                  <a:cubicBezTo>
                    <a:pt x="441" y="1701"/>
                    <a:pt x="1071" y="1418"/>
                    <a:pt x="1765" y="1418"/>
                  </a:cubicBezTo>
                  <a:cubicBezTo>
                    <a:pt x="2426" y="1418"/>
                    <a:pt x="3056" y="1670"/>
                    <a:pt x="3497" y="2174"/>
                  </a:cubicBezTo>
                  <a:lnTo>
                    <a:pt x="349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6" name="Google Shape;7186;p73"/>
            <p:cNvSpPr/>
            <p:nvPr/>
          </p:nvSpPr>
          <p:spPr>
            <a:xfrm>
              <a:off x="-50134375" y="3183175"/>
              <a:ext cx="87450" cy="70125"/>
            </a:xfrm>
            <a:custGeom>
              <a:avLst/>
              <a:gdLst/>
              <a:ahLst/>
              <a:cxnLst/>
              <a:rect l="l" t="t" r="r" b="b"/>
              <a:pathLst>
                <a:path w="3498" h="2805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2804"/>
                  </a:lnTo>
                  <a:lnTo>
                    <a:pt x="3497" y="2804"/>
                  </a:lnTo>
                  <a:lnTo>
                    <a:pt x="3497" y="347"/>
                  </a:lnTo>
                  <a:cubicBezTo>
                    <a:pt x="3497" y="158"/>
                    <a:pt x="3340" y="0"/>
                    <a:pt x="31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7" name="Google Shape;7187;p73"/>
            <p:cNvSpPr/>
            <p:nvPr/>
          </p:nvSpPr>
          <p:spPr>
            <a:xfrm>
              <a:off x="-50028050" y="3363525"/>
              <a:ext cx="37050" cy="75650"/>
            </a:xfrm>
            <a:custGeom>
              <a:avLst/>
              <a:gdLst/>
              <a:ahLst/>
              <a:cxnLst/>
              <a:rect l="l" t="t" r="r" b="b"/>
              <a:pathLst>
                <a:path w="1482" h="3026" extrusionOk="0">
                  <a:moveTo>
                    <a:pt x="0" y="1"/>
                  </a:moveTo>
                  <a:lnTo>
                    <a:pt x="0" y="3025"/>
                  </a:lnTo>
                  <a:lnTo>
                    <a:pt x="1481" y="148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8" name="Google Shape;7188;p73"/>
            <p:cNvSpPr/>
            <p:nvPr/>
          </p:nvSpPr>
          <p:spPr>
            <a:xfrm>
              <a:off x="-50028050" y="3287125"/>
              <a:ext cx="88225" cy="101625"/>
            </a:xfrm>
            <a:custGeom>
              <a:avLst/>
              <a:gdLst/>
              <a:ahLst/>
              <a:cxnLst/>
              <a:rect l="l" t="t" r="r" b="b"/>
              <a:pathLst>
                <a:path w="3529" h="4065" extrusionOk="0">
                  <a:moveTo>
                    <a:pt x="1072" y="1"/>
                  </a:moveTo>
                  <a:lnTo>
                    <a:pt x="0" y="1104"/>
                  </a:lnTo>
                  <a:lnTo>
                    <a:pt x="0" y="2049"/>
                  </a:lnTo>
                  <a:lnTo>
                    <a:pt x="2017" y="4065"/>
                  </a:lnTo>
                  <a:lnTo>
                    <a:pt x="3529" y="2490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9" name="Google Shape;7189;p73"/>
            <p:cNvSpPr/>
            <p:nvPr/>
          </p:nvSpPr>
          <p:spPr>
            <a:xfrm>
              <a:off x="-49988675" y="3225700"/>
              <a:ext cx="111875" cy="111875"/>
            </a:xfrm>
            <a:custGeom>
              <a:avLst/>
              <a:gdLst/>
              <a:ahLst/>
              <a:cxnLst/>
              <a:rect l="l" t="t" r="r" b="b"/>
              <a:pathLst>
                <a:path w="4475" h="4475" extrusionOk="0">
                  <a:moveTo>
                    <a:pt x="2155" y="0"/>
                  </a:moveTo>
                  <a:cubicBezTo>
                    <a:pt x="2064" y="0"/>
                    <a:pt x="1970" y="32"/>
                    <a:pt x="1891" y="95"/>
                  </a:cubicBezTo>
                  <a:lnTo>
                    <a:pt x="1" y="1985"/>
                  </a:lnTo>
                  <a:lnTo>
                    <a:pt x="2490" y="4474"/>
                  </a:lnTo>
                  <a:lnTo>
                    <a:pt x="4380" y="2584"/>
                  </a:lnTo>
                  <a:cubicBezTo>
                    <a:pt x="4474" y="2458"/>
                    <a:pt x="4474" y="2237"/>
                    <a:pt x="4380" y="2080"/>
                  </a:cubicBezTo>
                  <a:lnTo>
                    <a:pt x="2395" y="95"/>
                  </a:lnTo>
                  <a:cubicBezTo>
                    <a:pt x="2332" y="32"/>
                    <a:pt x="2245" y="0"/>
                    <a:pt x="21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0" name="Google Shape;7190;p73"/>
            <p:cNvSpPr/>
            <p:nvPr/>
          </p:nvSpPr>
          <p:spPr>
            <a:xfrm>
              <a:off x="-50134375" y="3395050"/>
              <a:ext cx="89025" cy="88225"/>
            </a:xfrm>
            <a:custGeom>
              <a:avLst/>
              <a:gdLst/>
              <a:ahLst/>
              <a:cxnLst/>
              <a:rect l="l" t="t" r="r" b="b"/>
              <a:pathLst>
                <a:path w="3561" h="3529" extrusionOk="0">
                  <a:moveTo>
                    <a:pt x="1765" y="1418"/>
                  </a:moveTo>
                  <a:cubicBezTo>
                    <a:pt x="1985" y="1418"/>
                    <a:pt x="2111" y="1575"/>
                    <a:pt x="2111" y="1764"/>
                  </a:cubicBezTo>
                  <a:cubicBezTo>
                    <a:pt x="2111" y="1953"/>
                    <a:pt x="1985" y="2111"/>
                    <a:pt x="1765" y="2111"/>
                  </a:cubicBezTo>
                  <a:cubicBezTo>
                    <a:pt x="1576" y="2111"/>
                    <a:pt x="1418" y="1953"/>
                    <a:pt x="1418" y="1764"/>
                  </a:cubicBezTo>
                  <a:cubicBezTo>
                    <a:pt x="1418" y="1575"/>
                    <a:pt x="1576" y="1418"/>
                    <a:pt x="1765" y="1418"/>
                  </a:cubicBezTo>
                  <a:close/>
                  <a:moveTo>
                    <a:pt x="1765" y="0"/>
                  </a:moveTo>
                  <a:cubicBezTo>
                    <a:pt x="788" y="0"/>
                    <a:pt x="0" y="788"/>
                    <a:pt x="0" y="1764"/>
                  </a:cubicBezTo>
                  <a:cubicBezTo>
                    <a:pt x="0" y="2741"/>
                    <a:pt x="788" y="3529"/>
                    <a:pt x="1765" y="3529"/>
                  </a:cubicBezTo>
                  <a:cubicBezTo>
                    <a:pt x="2773" y="3529"/>
                    <a:pt x="3560" y="2741"/>
                    <a:pt x="3560" y="1764"/>
                  </a:cubicBezTo>
                  <a:cubicBezTo>
                    <a:pt x="3497" y="788"/>
                    <a:pt x="2710" y="0"/>
                    <a:pt x="17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1" name="Google Shape;7191;p73"/>
            <p:cNvSpPr/>
            <p:nvPr/>
          </p:nvSpPr>
          <p:spPr>
            <a:xfrm>
              <a:off x="-50045375" y="3428900"/>
              <a:ext cx="52800" cy="53600"/>
            </a:xfrm>
            <a:custGeom>
              <a:avLst/>
              <a:gdLst/>
              <a:ahLst/>
              <a:cxnLst/>
              <a:rect l="l" t="t" r="r" b="b"/>
              <a:pathLst>
                <a:path w="2112" h="2144" extrusionOk="0">
                  <a:moveTo>
                    <a:pt x="2111" y="1"/>
                  </a:moveTo>
                  <a:lnTo>
                    <a:pt x="0" y="2143"/>
                  </a:lnTo>
                  <a:lnTo>
                    <a:pt x="2111" y="2143"/>
                  </a:lnTo>
                  <a:lnTo>
                    <a:pt x="211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2" name="Google Shape;7192;p73"/>
            <p:cNvSpPr/>
            <p:nvPr/>
          </p:nvSpPr>
          <p:spPr>
            <a:xfrm>
              <a:off x="-49975275" y="3395050"/>
              <a:ext cx="52775" cy="87450"/>
            </a:xfrm>
            <a:custGeom>
              <a:avLst/>
              <a:gdLst/>
              <a:ahLst/>
              <a:cxnLst/>
              <a:rect l="l" t="t" r="r" b="b"/>
              <a:pathLst>
                <a:path w="2111" h="3498" extrusionOk="0">
                  <a:moveTo>
                    <a:pt x="693" y="0"/>
                  </a:moveTo>
                  <a:lnTo>
                    <a:pt x="0" y="662"/>
                  </a:lnTo>
                  <a:lnTo>
                    <a:pt x="0" y="3497"/>
                  </a:lnTo>
                  <a:lnTo>
                    <a:pt x="2111" y="3497"/>
                  </a:lnTo>
                  <a:lnTo>
                    <a:pt x="211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3" name="Google Shape;7193;p73"/>
            <p:cNvSpPr/>
            <p:nvPr/>
          </p:nvSpPr>
          <p:spPr>
            <a:xfrm>
              <a:off x="-49905175" y="3395050"/>
              <a:ext cx="70900" cy="87450"/>
            </a:xfrm>
            <a:custGeom>
              <a:avLst/>
              <a:gdLst/>
              <a:ahLst/>
              <a:cxnLst/>
              <a:rect l="l" t="t" r="r" b="b"/>
              <a:pathLst>
                <a:path w="2836" h="3498" extrusionOk="0">
                  <a:moveTo>
                    <a:pt x="0" y="0"/>
                  </a:moveTo>
                  <a:lnTo>
                    <a:pt x="0" y="3497"/>
                  </a:lnTo>
                  <a:lnTo>
                    <a:pt x="2489" y="3497"/>
                  </a:lnTo>
                  <a:cubicBezTo>
                    <a:pt x="2678" y="3497"/>
                    <a:pt x="2836" y="3340"/>
                    <a:pt x="2836" y="3151"/>
                  </a:cubicBezTo>
                  <a:lnTo>
                    <a:pt x="2836" y="347"/>
                  </a:lnTo>
                  <a:cubicBezTo>
                    <a:pt x="2836" y="158"/>
                    <a:pt x="2678" y="0"/>
                    <a:pt x="248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94" name="Google Shape;7194;p73"/>
          <p:cNvGrpSpPr/>
          <p:nvPr/>
        </p:nvGrpSpPr>
        <p:grpSpPr>
          <a:xfrm>
            <a:off x="1286286" y="1974651"/>
            <a:ext cx="355258" cy="355288"/>
            <a:chOff x="-50134375" y="3550975"/>
            <a:chExt cx="300100" cy="300125"/>
          </a:xfrm>
        </p:grpSpPr>
        <p:sp>
          <p:nvSpPr>
            <p:cNvPr id="7195" name="Google Shape;7195;p73"/>
            <p:cNvSpPr/>
            <p:nvPr/>
          </p:nvSpPr>
          <p:spPr>
            <a:xfrm>
              <a:off x="-50134375" y="3550975"/>
              <a:ext cx="300100" cy="300125"/>
            </a:xfrm>
            <a:custGeom>
              <a:avLst/>
              <a:gdLst/>
              <a:ahLst/>
              <a:cxnLst/>
              <a:rect l="l" t="t" r="r" b="b"/>
              <a:pathLst>
                <a:path w="12004" h="12005" extrusionOk="0">
                  <a:moveTo>
                    <a:pt x="9893" y="1419"/>
                  </a:moveTo>
                  <a:lnTo>
                    <a:pt x="9893" y="1797"/>
                  </a:lnTo>
                  <a:cubicBezTo>
                    <a:pt x="9893" y="1986"/>
                    <a:pt x="10050" y="2143"/>
                    <a:pt x="10239" y="2143"/>
                  </a:cubicBezTo>
                  <a:lnTo>
                    <a:pt x="10586" y="2143"/>
                  </a:lnTo>
                  <a:lnTo>
                    <a:pt x="10586" y="9893"/>
                  </a:lnTo>
                  <a:lnTo>
                    <a:pt x="10239" y="9893"/>
                  </a:lnTo>
                  <a:cubicBezTo>
                    <a:pt x="10050" y="9893"/>
                    <a:pt x="9893" y="10051"/>
                    <a:pt x="9893" y="10240"/>
                  </a:cubicBezTo>
                  <a:lnTo>
                    <a:pt x="9893" y="10587"/>
                  </a:lnTo>
                  <a:lnTo>
                    <a:pt x="2143" y="10587"/>
                  </a:lnTo>
                  <a:lnTo>
                    <a:pt x="2143" y="10240"/>
                  </a:lnTo>
                  <a:cubicBezTo>
                    <a:pt x="2143" y="10051"/>
                    <a:pt x="1985" y="9893"/>
                    <a:pt x="1765" y="9893"/>
                  </a:cubicBezTo>
                  <a:lnTo>
                    <a:pt x="1418" y="9893"/>
                  </a:lnTo>
                  <a:lnTo>
                    <a:pt x="1418" y="2143"/>
                  </a:lnTo>
                  <a:lnTo>
                    <a:pt x="1765" y="2143"/>
                  </a:lnTo>
                  <a:cubicBezTo>
                    <a:pt x="1985" y="2143"/>
                    <a:pt x="2143" y="1986"/>
                    <a:pt x="2143" y="1797"/>
                  </a:cubicBezTo>
                  <a:lnTo>
                    <a:pt x="2143" y="1419"/>
                  </a:lnTo>
                  <a:close/>
                  <a:moveTo>
                    <a:pt x="347" y="1"/>
                  </a:moveTo>
                  <a:cubicBezTo>
                    <a:pt x="158" y="1"/>
                    <a:pt x="0" y="159"/>
                    <a:pt x="0" y="348"/>
                  </a:cubicBezTo>
                  <a:lnTo>
                    <a:pt x="0" y="1797"/>
                  </a:lnTo>
                  <a:cubicBezTo>
                    <a:pt x="0" y="1986"/>
                    <a:pt x="158" y="2143"/>
                    <a:pt x="347" y="2143"/>
                  </a:cubicBezTo>
                  <a:lnTo>
                    <a:pt x="693" y="2143"/>
                  </a:lnTo>
                  <a:lnTo>
                    <a:pt x="693" y="9893"/>
                  </a:lnTo>
                  <a:lnTo>
                    <a:pt x="347" y="9893"/>
                  </a:lnTo>
                  <a:cubicBezTo>
                    <a:pt x="158" y="9893"/>
                    <a:pt x="0" y="10051"/>
                    <a:pt x="0" y="10240"/>
                  </a:cubicBezTo>
                  <a:lnTo>
                    <a:pt x="0" y="11658"/>
                  </a:lnTo>
                  <a:cubicBezTo>
                    <a:pt x="0" y="11847"/>
                    <a:pt x="158" y="12004"/>
                    <a:pt x="347" y="12004"/>
                  </a:cubicBezTo>
                  <a:lnTo>
                    <a:pt x="1765" y="12004"/>
                  </a:lnTo>
                  <a:cubicBezTo>
                    <a:pt x="1985" y="12004"/>
                    <a:pt x="2111" y="11847"/>
                    <a:pt x="2111" y="11658"/>
                  </a:cubicBezTo>
                  <a:lnTo>
                    <a:pt x="2111" y="11311"/>
                  </a:lnTo>
                  <a:lnTo>
                    <a:pt x="9893" y="11311"/>
                  </a:lnTo>
                  <a:lnTo>
                    <a:pt x="9893" y="11658"/>
                  </a:lnTo>
                  <a:cubicBezTo>
                    <a:pt x="9893" y="11847"/>
                    <a:pt x="10050" y="12004"/>
                    <a:pt x="10239" y="12004"/>
                  </a:cubicBezTo>
                  <a:lnTo>
                    <a:pt x="11657" y="12004"/>
                  </a:lnTo>
                  <a:cubicBezTo>
                    <a:pt x="11846" y="12004"/>
                    <a:pt x="12004" y="11847"/>
                    <a:pt x="12004" y="11658"/>
                  </a:cubicBezTo>
                  <a:lnTo>
                    <a:pt x="12004" y="10240"/>
                  </a:lnTo>
                  <a:cubicBezTo>
                    <a:pt x="12004" y="10051"/>
                    <a:pt x="11846" y="9893"/>
                    <a:pt x="11657" y="9893"/>
                  </a:cubicBezTo>
                  <a:lnTo>
                    <a:pt x="11311" y="9893"/>
                  </a:lnTo>
                  <a:lnTo>
                    <a:pt x="11311" y="2143"/>
                  </a:lnTo>
                  <a:lnTo>
                    <a:pt x="11657" y="2143"/>
                  </a:lnTo>
                  <a:cubicBezTo>
                    <a:pt x="11846" y="2143"/>
                    <a:pt x="12004" y="1986"/>
                    <a:pt x="12004" y="1797"/>
                  </a:cubicBezTo>
                  <a:lnTo>
                    <a:pt x="12004" y="348"/>
                  </a:lnTo>
                  <a:cubicBezTo>
                    <a:pt x="12004" y="159"/>
                    <a:pt x="11846" y="1"/>
                    <a:pt x="11657" y="1"/>
                  </a:cubicBezTo>
                  <a:lnTo>
                    <a:pt x="10239" y="1"/>
                  </a:lnTo>
                  <a:cubicBezTo>
                    <a:pt x="10050" y="1"/>
                    <a:pt x="9893" y="159"/>
                    <a:pt x="9893" y="348"/>
                  </a:cubicBezTo>
                  <a:lnTo>
                    <a:pt x="9893" y="726"/>
                  </a:lnTo>
                  <a:lnTo>
                    <a:pt x="2111" y="726"/>
                  </a:lnTo>
                  <a:lnTo>
                    <a:pt x="2111" y="348"/>
                  </a:lnTo>
                  <a:cubicBezTo>
                    <a:pt x="2111" y="159"/>
                    <a:pt x="1985" y="1"/>
                    <a:pt x="17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6" name="Google Shape;7196;p73"/>
            <p:cNvSpPr/>
            <p:nvPr/>
          </p:nvSpPr>
          <p:spPr>
            <a:xfrm>
              <a:off x="-50054825" y="3603750"/>
              <a:ext cx="141800" cy="194575"/>
            </a:xfrm>
            <a:custGeom>
              <a:avLst/>
              <a:gdLst/>
              <a:ahLst/>
              <a:cxnLst/>
              <a:rect l="l" t="t" r="r" b="b"/>
              <a:pathLst>
                <a:path w="5672" h="7783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765"/>
                  </a:lnTo>
                  <a:cubicBezTo>
                    <a:pt x="0" y="1873"/>
                    <a:pt x="74" y="1922"/>
                    <a:pt x="151" y="1922"/>
                  </a:cubicBezTo>
                  <a:cubicBezTo>
                    <a:pt x="186" y="1922"/>
                    <a:pt x="222" y="1911"/>
                    <a:pt x="252" y="1891"/>
                  </a:cubicBezTo>
                  <a:lnTo>
                    <a:pt x="725" y="1419"/>
                  </a:lnTo>
                  <a:lnTo>
                    <a:pt x="2143" y="1419"/>
                  </a:lnTo>
                  <a:lnTo>
                    <a:pt x="2143" y="7089"/>
                  </a:lnTo>
                  <a:lnTo>
                    <a:pt x="1670" y="7562"/>
                  </a:lnTo>
                  <a:cubicBezTo>
                    <a:pt x="1576" y="7625"/>
                    <a:pt x="1670" y="7782"/>
                    <a:pt x="1765" y="7782"/>
                  </a:cubicBezTo>
                  <a:lnTo>
                    <a:pt x="3907" y="7782"/>
                  </a:lnTo>
                  <a:cubicBezTo>
                    <a:pt x="4064" y="7782"/>
                    <a:pt x="4096" y="7625"/>
                    <a:pt x="4033" y="7562"/>
                  </a:cubicBezTo>
                  <a:lnTo>
                    <a:pt x="3560" y="7089"/>
                  </a:lnTo>
                  <a:lnTo>
                    <a:pt x="3560" y="1419"/>
                  </a:lnTo>
                  <a:lnTo>
                    <a:pt x="4978" y="1419"/>
                  </a:lnTo>
                  <a:lnTo>
                    <a:pt x="5451" y="1891"/>
                  </a:lnTo>
                  <a:cubicBezTo>
                    <a:pt x="5467" y="1908"/>
                    <a:pt x="5491" y="1916"/>
                    <a:pt x="5517" y="1916"/>
                  </a:cubicBezTo>
                  <a:cubicBezTo>
                    <a:pt x="5587" y="1916"/>
                    <a:pt x="5671" y="1857"/>
                    <a:pt x="5671" y="1765"/>
                  </a:cubicBezTo>
                  <a:lnTo>
                    <a:pt x="5671" y="347"/>
                  </a:lnTo>
                  <a:cubicBezTo>
                    <a:pt x="5671" y="158"/>
                    <a:pt x="5514" y="1"/>
                    <a:pt x="53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97" name="Google Shape;7197;p73"/>
          <p:cNvGrpSpPr/>
          <p:nvPr/>
        </p:nvGrpSpPr>
        <p:grpSpPr>
          <a:xfrm>
            <a:off x="1286286" y="2412183"/>
            <a:ext cx="355258" cy="355051"/>
            <a:chOff x="-50134375" y="3920575"/>
            <a:chExt cx="300100" cy="299925"/>
          </a:xfrm>
        </p:grpSpPr>
        <p:sp>
          <p:nvSpPr>
            <p:cNvPr id="7198" name="Google Shape;7198;p73"/>
            <p:cNvSpPr/>
            <p:nvPr/>
          </p:nvSpPr>
          <p:spPr>
            <a:xfrm>
              <a:off x="-49985525" y="3920575"/>
              <a:ext cx="151250" cy="151850"/>
            </a:xfrm>
            <a:custGeom>
              <a:avLst/>
              <a:gdLst/>
              <a:ahLst/>
              <a:cxnLst/>
              <a:rect l="l" t="t" r="r" b="b"/>
              <a:pathLst>
                <a:path w="6050" h="6074" extrusionOk="0">
                  <a:moveTo>
                    <a:pt x="1986" y="1"/>
                  </a:moveTo>
                  <a:cubicBezTo>
                    <a:pt x="1537" y="1"/>
                    <a:pt x="1088" y="166"/>
                    <a:pt x="757" y="497"/>
                  </a:cubicBezTo>
                  <a:lnTo>
                    <a:pt x="1" y="1284"/>
                  </a:lnTo>
                  <a:lnTo>
                    <a:pt x="4758" y="6073"/>
                  </a:lnTo>
                  <a:lnTo>
                    <a:pt x="5546" y="5317"/>
                  </a:lnTo>
                  <a:cubicBezTo>
                    <a:pt x="5861" y="5002"/>
                    <a:pt x="6050" y="4529"/>
                    <a:pt x="6050" y="4057"/>
                  </a:cubicBezTo>
                  <a:cubicBezTo>
                    <a:pt x="6050" y="3616"/>
                    <a:pt x="5861" y="3143"/>
                    <a:pt x="5546" y="2828"/>
                  </a:cubicBezTo>
                  <a:lnTo>
                    <a:pt x="3214" y="497"/>
                  </a:lnTo>
                  <a:cubicBezTo>
                    <a:pt x="2883" y="166"/>
                    <a:pt x="2434" y="1"/>
                    <a:pt x="198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9" name="Google Shape;7199;p73"/>
            <p:cNvSpPr/>
            <p:nvPr/>
          </p:nvSpPr>
          <p:spPr>
            <a:xfrm>
              <a:off x="-50134375" y="4069250"/>
              <a:ext cx="151250" cy="151250"/>
            </a:xfrm>
            <a:custGeom>
              <a:avLst/>
              <a:gdLst/>
              <a:ahLst/>
              <a:cxnLst/>
              <a:rect l="l" t="t" r="r" b="b"/>
              <a:pathLst>
                <a:path w="6050" h="6050" extrusionOk="0">
                  <a:moveTo>
                    <a:pt x="1292" y="0"/>
                  </a:moveTo>
                  <a:lnTo>
                    <a:pt x="504" y="756"/>
                  </a:lnTo>
                  <a:cubicBezTo>
                    <a:pt x="189" y="1071"/>
                    <a:pt x="0" y="1544"/>
                    <a:pt x="0" y="2016"/>
                  </a:cubicBezTo>
                  <a:cubicBezTo>
                    <a:pt x="0" y="2489"/>
                    <a:pt x="189" y="2899"/>
                    <a:pt x="504" y="3277"/>
                  </a:cubicBezTo>
                  <a:lnTo>
                    <a:pt x="2804" y="5545"/>
                  </a:lnTo>
                  <a:cubicBezTo>
                    <a:pt x="3119" y="5860"/>
                    <a:pt x="3592" y="6049"/>
                    <a:pt x="4064" y="6049"/>
                  </a:cubicBezTo>
                  <a:cubicBezTo>
                    <a:pt x="4537" y="6049"/>
                    <a:pt x="4947" y="5860"/>
                    <a:pt x="5325" y="5545"/>
                  </a:cubicBezTo>
                  <a:lnTo>
                    <a:pt x="6049" y="4757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0" name="Google Shape;7200;p73"/>
            <p:cNvSpPr/>
            <p:nvPr/>
          </p:nvSpPr>
          <p:spPr>
            <a:xfrm>
              <a:off x="-50090275" y="3964500"/>
              <a:ext cx="211100" cy="211100"/>
            </a:xfrm>
            <a:custGeom>
              <a:avLst/>
              <a:gdLst/>
              <a:ahLst/>
              <a:cxnLst/>
              <a:rect l="l" t="t" r="r" b="b"/>
              <a:pathLst>
                <a:path w="8444" h="8444" extrusionOk="0">
                  <a:moveTo>
                    <a:pt x="2446" y="4316"/>
                  </a:moveTo>
                  <a:cubicBezTo>
                    <a:pt x="2537" y="4316"/>
                    <a:pt x="2631" y="4348"/>
                    <a:pt x="2710" y="4411"/>
                  </a:cubicBezTo>
                  <a:lnTo>
                    <a:pt x="4033" y="5734"/>
                  </a:lnTo>
                  <a:cubicBezTo>
                    <a:pt x="4191" y="5828"/>
                    <a:pt x="4191" y="6080"/>
                    <a:pt x="4033" y="6238"/>
                  </a:cubicBezTo>
                  <a:cubicBezTo>
                    <a:pt x="3970" y="6301"/>
                    <a:pt x="3884" y="6332"/>
                    <a:pt x="3789" y="6332"/>
                  </a:cubicBezTo>
                  <a:cubicBezTo>
                    <a:pt x="3694" y="6332"/>
                    <a:pt x="3592" y="6301"/>
                    <a:pt x="3498" y="6238"/>
                  </a:cubicBezTo>
                  <a:lnTo>
                    <a:pt x="2206" y="4946"/>
                  </a:lnTo>
                  <a:cubicBezTo>
                    <a:pt x="2080" y="4820"/>
                    <a:pt x="2080" y="4568"/>
                    <a:pt x="2206" y="4411"/>
                  </a:cubicBezTo>
                  <a:cubicBezTo>
                    <a:pt x="2269" y="4348"/>
                    <a:pt x="2356" y="4316"/>
                    <a:pt x="2446" y="4316"/>
                  </a:cubicBezTo>
                  <a:close/>
                  <a:moveTo>
                    <a:pt x="3687" y="0"/>
                  </a:moveTo>
                  <a:lnTo>
                    <a:pt x="1" y="3686"/>
                  </a:lnTo>
                  <a:lnTo>
                    <a:pt x="4789" y="8443"/>
                  </a:lnTo>
                  <a:lnTo>
                    <a:pt x="8444" y="4789"/>
                  </a:lnTo>
                  <a:lnTo>
                    <a:pt x="368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01" name="Google Shape;7201;p73"/>
          <p:cNvGrpSpPr/>
          <p:nvPr/>
        </p:nvGrpSpPr>
        <p:grpSpPr>
          <a:xfrm>
            <a:off x="3497010" y="1559758"/>
            <a:ext cx="357123" cy="355258"/>
            <a:chOff x="-48262200" y="3200500"/>
            <a:chExt cx="301675" cy="300100"/>
          </a:xfrm>
        </p:grpSpPr>
        <p:sp>
          <p:nvSpPr>
            <p:cNvPr id="7202" name="Google Shape;7202;p73"/>
            <p:cNvSpPr/>
            <p:nvPr/>
          </p:nvSpPr>
          <p:spPr>
            <a:xfrm>
              <a:off x="-48191325" y="3288700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72" y="1"/>
                  </a:moveTo>
                  <a:cubicBezTo>
                    <a:pt x="474" y="1"/>
                    <a:pt x="1" y="473"/>
                    <a:pt x="1" y="1041"/>
                  </a:cubicBezTo>
                  <a:cubicBezTo>
                    <a:pt x="1" y="1513"/>
                    <a:pt x="285" y="1891"/>
                    <a:pt x="726" y="2049"/>
                  </a:cubicBezTo>
                  <a:lnTo>
                    <a:pt x="726" y="1041"/>
                  </a:lnTo>
                  <a:cubicBezTo>
                    <a:pt x="726" y="852"/>
                    <a:pt x="883" y="694"/>
                    <a:pt x="1072" y="694"/>
                  </a:cubicBezTo>
                  <a:lnTo>
                    <a:pt x="2049" y="694"/>
                  </a:lnTo>
                  <a:cubicBezTo>
                    <a:pt x="1891" y="253"/>
                    <a:pt x="1513" y="1"/>
                    <a:pt x="10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3" name="Google Shape;7203;p73"/>
            <p:cNvSpPr/>
            <p:nvPr/>
          </p:nvSpPr>
          <p:spPr>
            <a:xfrm>
              <a:off x="-48155875" y="3324150"/>
              <a:ext cx="15775" cy="15775"/>
            </a:xfrm>
            <a:custGeom>
              <a:avLst/>
              <a:gdLst/>
              <a:ahLst/>
              <a:cxnLst/>
              <a:rect l="l" t="t" r="r" b="b"/>
              <a:pathLst>
                <a:path w="631" h="631" extrusionOk="0">
                  <a:moveTo>
                    <a:pt x="1" y="1"/>
                  </a:moveTo>
                  <a:lnTo>
                    <a:pt x="1" y="631"/>
                  </a:lnTo>
                  <a:cubicBezTo>
                    <a:pt x="284" y="505"/>
                    <a:pt x="536" y="253"/>
                    <a:pt x="6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4" name="Google Shape;7204;p73"/>
            <p:cNvSpPr/>
            <p:nvPr/>
          </p:nvSpPr>
          <p:spPr>
            <a:xfrm>
              <a:off x="-48085775" y="3206000"/>
              <a:ext cx="47275" cy="47300"/>
            </a:xfrm>
            <a:custGeom>
              <a:avLst/>
              <a:gdLst/>
              <a:ahLst/>
              <a:cxnLst/>
              <a:rect l="l" t="t" r="r" b="b"/>
              <a:pathLst>
                <a:path w="1891" h="1892" extrusionOk="0">
                  <a:moveTo>
                    <a:pt x="1" y="1"/>
                  </a:moveTo>
                  <a:lnTo>
                    <a:pt x="1" y="1891"/>
                  </a:lnTo>
                  <a:lnTo>
                    <a:pt x="1891" y="18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5" name="Google Shape;7205;p73"/>
            <p:cNvSpPr/>
            <p:nvPr/>
          </p:nvSpPr>
          <p:spPr>
            <a:xfrm>
              <a:off x="-48262200" y="3200500"/>
              <a:ext cx="228425" cy="300100"/>
            </a:xfrm>
            <a:custGeom>
              <a:avLst/>
              <a:gdLst/>
              <a:ahLst/>
              <a:cxnLst/>
              <a:rect l="l" t="t" r="r" b="b"/>
              <a:pathLst>
                <a:path w="9137" h="12004" extrusionOk="0">
                  <a:moveTo>
                    <a:pt x="3907" y="2773"/>
                  </a:moveTo>
                  <a:cubicBezTo>
                    <a:pt x="4789" y="2773"/>
                    <a:pt x="5482" y="3371"/>
                    <a:pt x="5640" y="4190"/>
                  </a:cubicBezTo>
                  <a:lnTo>
                    <a:pt x="6743" y="4190"/>
                  </a:lnTo>
                  <a:cubicBezTo>
                    <a:pt x="6900" y="4222"/>
                    <a:pt x="7058" y="4380"/>
                    <a:pt x="7058" y="4569"/>
                  </a:cubicBezTo>
                  <a:lnTo>
                    <a:pt x="7058" y="7372"/>
                  </a:lnTo>
                  <a:cubicBezTo>
                    <a:pt x="7058" y="7562"/>
                    <a:pt x="6900" y="7719"/>
                    <a:pt x="6711" y="7719"/>
                  </a:cubicBezTo>
                  <a:lnTo>
                    <a:pt x="3907" y="7719"/>
                  </a:lnTo>
                  <a:cubicBezTo>
                    <a:pt x="3718" y="7719"/>
                    <a:pt x="3561" y="7562"/>
                    <a:pt x="3561" y="7372"/>
                  </a:cubicBezTo>
                  <a:lnTo>
                    <a:pt x="3561" y="6270"/>
                  </a:lnTo>
                  <a:cubicBezTo>
                    <a:pt x="2773" y="6112"/>
                    <a:pt x="2143" y="5419"/>
                    <a:pt x="2143" y="4537"/>
                  </a:cubicBezTo>
                  <a:cubicBezTo>
                    <a:pt x="2143" y="3560"/>
                    <a:pt x="2931" y="2773"/>
                    <a:pt x="3907" y="2773"/>
                  </a:cubicBezTo>
                  <a:close/>
                  <a:moveTo>
                    <a:pt x="5293" y="8475"/>
                  </a:moveTo>
                  <a:cubicBezTo>
                    <a:pt x="5482" y="8475"/>
                    <a:pt x="5640" y="8633"/>
                    <a:pt x="5640" y="8822"/>
                  </a:cubicBezTo>
                  <a:cubicBezTo>
                    <a:pt x="5640" y="9042"/>
                    <a:pt x="5482" y="9200"/>
                    <a:pt x="5293" y="9200"/>
                  </a:cubicBezTo>
                  <a:lnTo>
                    <a:pt x="2489" y="9200"/>
                  </a:lnTo>
                  <a:cubicBezTo>
                    <a:pt x="2300" y="9200"/>
                    <a:pt x="2143" y="9042"/>
                    <a:pt x="2143" y="8822"/>
                  </a:cubicBezTo>
                  <a:cubicBezTo>
                    <a:pt x="2143" y="8633"/>
                    <a:pt x="2300" y="8475"/>
                    <a:pt x="2489" y="8475"/>
                  </a:cubicBezTo>
                  <a:close/>
                  <a:moveTo>
                    <a:pt x="6711" y="8475"/>
                  </a:moveTo>
                  <a:cubicBezTo>
                    <a:pt x="6900" y="8475"/>
                    <a:pt x="7058" y="8633"/>
                    <a:pt x="7058" y="8822"/>
                  </a:cubicBezTo>
                  <a:cubicBezTo>
                    <a:pt x="7058" y="9042"/>
                    <a:pt x="6900" y="9200"/>
                    <a:pt x="6711" y="9200"/>
                  </a:cubicBezTo>
                  <a:cubicBezTo>
                    <a:pt x="6522" y="9200"/>
                    <a:pt x="6365" y="9042"/>
                    <a:pt x="6365" y="8822"/>
                  </a:cubicBezTo>
                  <a:cubicBezTo>
                    <a:pt x="6365" y="8633"/>
                    <a:pt x="6522" y="8475"/>
                    <a:pt x="6711" y="8475"/>
                  </a:cubicBezTo>
                  <a:close/>
                  <a:moveTo>
                    <a:pt x="6711" y="9893"/>
                  </a:moveTo>
                  <a:cubicBezTo>
                    <a:pt x="6900" y="9893"/>
                    <a:pt x="7058" y="10050"/>
                    <a:pt x="7058" y="10239"/>
                  </a:cubicBezTo>
                  <a:cubicBezTo>
                    <a:pt x="7058" y="10428"/>
                    <a:pt x="6900" y="10617"/>
                    <a:pt x="6711" y="10617"/>
                  </a:cubicBezTo>
                  <a:lnTo>
                    <a:pt x="2489" y="10617"/>
                  </a:lnTo>
                  <a:cubicBezTo>
                    <a:pt x="2300" y="10617"/>
                    <a:pt x="2143" y="10460"/>
                    <a:pt x="2143" y="10239"/>
                  </a:cubicBezTo>
                  <a:cubicBezTo>
                    <a:pt x="2143" y="10050"/>
                    <a:pt x="2300" y="9893"/>
                    <a:pt x="2489" y="9893"/>
                  </a:cubicBezTo>
                  <a:close/>
                  <a:moveTo>
                    <a:pt x="379" y="0"/>
                  </a:moveTo>
                  <a:cubicBezTo>
                    <a:pt x="158" y="0"/>
                    <a:pt x="1" y="158"/>
                    <a:pt x="1" y="378"/>
                  </a:cubicBezTo>
                  <a:lnTo>
                    <a:pt x="1" y="11657"/>
                  </a:lnTo>
                  <a:cubicBezTo>
                    <a:pt x="1" y="11878"/>
                    <a:pt x="158" y="12004"/>
                    <a:pt x="379" y="12004"/>
                  </a:cubicBezTo>
                  <a:lnTo>
                    <a:pt x="8790" y="12004"/>
                  </a:lnTo>
                  <a:cubicBezTo>
                    <a:pt x="8979" y="12004"/>
                    <a:pt x="9137" y="11878"/>
                    <a:pt x="9137" y="11657"/>
                  </a:cubicBezTo>
                  <a:lnTo>
                    <a:pt x="9137" y="2804"/>
                  </a:lnTo>
                  <a:lnTo>
                    <a:pt x="6711" y="2804"/>
                  </a:lnTo>
                  <a:cubicBezTo>
                    <a:pt x="6522" y="2804"/>
                    <a:pt x="6365" y="2647"/>
                    <a:pt x="6365" y="2458"/>
                  </a:cubicBezTo>
                  <a:lnTo>
                    <a:pt x="636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6" name="Google Shape;7206;p73"/>
            <p:cNvSpPr/>
            <p:nvPr/>
          </p:nvSpPr>
          <p:spPr>
            <a:xfrm>
              <a:off x="-48155075" y="3322575"/>
              <a:ext cx="52775" cy="53575"/>
            </a:xfrm>
            <a:custGeom>
              <a:avLst/>
              <a:gdLst/>
              <a:ahLst/>
              <a:cxnLst/>
              <a:rect l="l" t="t" r="r" b="b"/>
              <a:pathLst>
                <a:path w="2111" h="2143" extrusionOk="0">
                  <a:moveTo>
                    <a:pt x="1355" y="1"/>
                  </a:moveTo>
                  <a:cubicBezTo>
                    <a:pt x="1197" y="725"/>
                    <a:pt x="662" y="1261"/>
                    <a:pt x="0" y="1387"/>
                  </a:cubicBezTo>
                  <a:lnTo>
                    <a:pt x="0" y="2143"/>
                  </a:lnTo>
                  <a:lnTo>
                    <a:pt x="2111" y="2143"/>
                  </a:lnTo>
                  <a:lnTo>
                    <a:pt x="211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7" name="Google Shape;7207;p73"/>
            <p:cNvSpPr/>
            <p:nvPr/>
          </p:nvSpPr>
          <p:spPr>
            <a:xfrm>
              <a:off x="-48014100" y="3417100"/>
              <a:ext cx="53575" cy="18125"/>
            </a:xfrm>
            <a:custGeom>
              <a:avLst/>
              <a:gdLst/>
              <a:ahLst/>
              <a:cxnLst/>
              <a:rect l="l" t="t" r="r" b="b"/>
              <a:pathLst>
                <a:path w="2143" h="725" extrusionOk="0">
                  <a:moveTo>
                    <a:pt x="1" y="0"/>
                  </a:moveTo>
                  <a:lnTo>
                    <a:pt x="1" y="725"/>
                  </a:lnTo>
                  <a:lnTo>
                    <a:pt x="2143" y="725"/>
                  </a:lnTo>
                  <a:lnTo>
                    <a:pt x="214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8" name="Google Shape;7208;p73"/>
            <p:cNvSpPr/>
            <p:nvPr/>
          </p:nvSpPr>
          <p:spPr>
            <a:xfrm>
              <a:off x="-48014100" y="3289500"/>
              <a:ext cx="53575" cy="110300"/>
            </a:xfrm>
            <a:custGeom>
              <a:avLst/>
              <a:gdLst/>
              <a:ahLst/>
              <a:cxnLst/>
              <a:rect l="l" t="t" r="r" b="b"/>
              <a:pathLst>
                <a:path w="2143" h="4412" extrusionOk="0">
                  <a:moveTo>
                    <a:pt x="1" y="0"/>
                  </a:moveTo>
                  <a:lnTo>
                    <a:pt x="1" y="4411"/>
                  </a:lnTo>
                  <a:lnTo>
                    <a:pt x="2143" y="4411"/>
                  </a:lnTo>
                  <a:lnTo>
                    <a:pt x="214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9" name="Google Shape;7209;p73"/>
            <p:cNvSpPr/>
            <p:nvPr/>
          </p:nvSpPr>
          <p:spPr>
            <a:xfrm>
              <a:off x="-48014100" y="3451750"/>
              <a:ext cx="53575" cy="48075"/>
            </a:xfrm>
            <a:custGeom>
              <a:avLst/>
              <a:gdLst/>
              <a:ahLst/>
              <a:cxnLst/>
              <a:rect l="l" t="t" r="r" b="b"/>
              <a:pathLst>
                <a:path w="2143" h="1923" extrusionOk="0">
                  <a:moveTo>
                    <a:pt x="1" y="0"/>
                  </a:moveTo>
                  <a:lnTo>
                    <a:pt x="1" y="883"/>
                  </a:lnTo>
                  <a:cubicBezTo>
                    <a:pt x="1" y="1450"/>
                    <a:pt x="473" y="1922"/>
                    <a:pt x="1072" y="1922"/>
                  </a:cubicBezTo>
                  <a:cubicBezTo>
                    <a:pt x="1670" y="1922"/>
                    <a:pt x="2143" y="1450"/>
                    <a:pt x="2143" y="883"/>
                  </a:cubicBezTo>
                  <a:lnTo>
                    <a:pt x="214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0" name="Google Shape;7210;p73"/>
            <p:cNvSpPr/>
            <p:nvPr/>
          </p:nvSpPr>
          <p:spPr>
            <a:xfrm>
              <a:off x="-48011725" y="3220375"/>
              <a:ext cx="48050" cy="51025"/>
            </a:xfrm>
            <a:custGeom>
              <a:avLst/>
              <a:gdLst/>
              <a:ahLst/>
              <a:cxnLst/>
              <a:rect l="l" t="t" r="r" b="b"/>
              <a:pathLst>
                <a:path w="1922" h="2041" extrusionOk="0">
                  <a:moveTo>
                    <a:pt x="985" y="1"/>
                  </a:moveTo>
                  <a:cubicBezTo>
                    <a:pt x="843" y="1"/>
                    <a:pt x="693" y="72"/>
                    <a:pt x="630" y="213"/>
                  </a:cubicBezTo>
                  <a:lnTo>
                    <a:pt x="0" y="2041"/>
                  </a:lnTo>
                  <a:lnTo>
                    <a:pt x="1922" y="2041"/>
                  </a:lnTo>
                  <a:lnTo>
                    <a:pt x="1292" y="213"/>
                  </a:lnTo>
                  <a:cubicBezTo>
                    <a:pt x="1260" y="72"/>
                    <a:pt x="1126" y="1"/>
                    <a:pt x="98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11" name="Google Shape;7211;p73"/>
          <p:cNvGrpSpPr/>
          <p:nvPr/>
        </p:nvGrpSpPr>
        <p:grpSpPr>
          <a:xfrm>
            <a:off x="3526383" y="1996847"/>
            <a:ext cx="298377" cy="354519"/>
            <a:chOff x="-48233050" y="3569725"/>
            <a:chExt cx="252050" cy="299475"/>
          </a:xfrm>
        </p:grpSpPr>
        <p:sp>
          <p:nvSpPr>
            <p:cNvPr id="7212" name="Google Shape;7212;p73"/>
            <p:cNvSpPr/>
            <p:nvPr/>
          </p:nvSpPr>
          <p:spPr>
            <a:xfrm>
              <a:off x="-48233050" y="3569725"/>
              <a:ext cx="252050" cy="299475"/>
            </a:xfrm>
            <a:custGeom>
              <a:avLst/>
              <a:gdLst/>
              <a:ahLst/>
              <a:cxnLst/>
              <a:rect l="l" t="t" r="r" b="b"/>
              <a:pathLst>
                <a:path w="10082" h="11979" extrusionOk="0">
                  <a:moveTo>
                    <a:pt x="5230" y="1393"/>
                  </a:moveTo>
                  <a:cubicBezTo>
                    <a:pt x="5419" y="1393"/>
                    <a:pt x="5577" y="1551"/>
                    <a:pt x="5577" y="1740"/>
                  </a:cubicBezTo>
                  <a:lnTo>
                    <a:pt x="5577" y="1960"/>
                  </a:lnTo>
                  <a:cubicBezTo>
                    <a:pt x="5703" y="2023"/>
                    <a:pt x="5829" y="2086"/>
                    <a:pt x="5923" y="2181"/>
                  </a:cubicBezTo>
                  <a:lnTo>
                    <a:pt x="6144" y="2055"/>
                  </a:lnTo>
                  <a:cubicBezTo>
                    <a:pt x="6194" y="2025"/>
                    <a:pt x="6251" y="2011"/>
                    <a:pt x="6308" y="2011"/>
                  </a:cubicBezTo>
                  <a:cubicBezTo>
                    <a:pt x="6430" y="2011"/>
                    <a:pt x="6552" y="2074"/>
                    <a:pt x="6616" y="2181"/>
                  </a:cubicBezTo>
                  <a:lnTo>
                    <a:pt x="7309" y="3410"/>
                  </a:lnTo>
                  <a:cubicBezTo>
                    <a:pt x="7467" y="3725"/>
                    <a:pt x="7246" y="3819"/>
                    <a:pt x="6963" y="3977"/>
                  </a:cubicBezTo>
                  <a:lnTo>
                    <a:pt x="6963" y="4386"/>
                  </a:lnTo>
                  <a:cubicBezTo>
                    <a:pt x="7246" y="4544"/>
                    <a:pt x="7467" y="4670"/>
                    <a:pt x="7309" y="4985"/>
                  </a:cubicBezTo>
                  <a:lnTo>
                    <a:pt x="6616" y="6182"/>
                  </a:lnTo>
                  <a:cubicBezTo>
                    <a:pt x="6531" y="6289"/>
                    <a:pt x="6417" y="6366"/>
                    <a:pt x="6303" y="6366"/>
                  </a:cubicBezTo>
                  <a:cubicBezTo>
                    <a:pt x="6249" y="6366"/>
                    <a:pt x="6195" y="6349"/>
                    <a:pt x="6144" y="6308"/>
                  </a:cubicBezTo>
                  <a:lnTo>
                    <a:pt x="5923" y="6182"/>
                  </a:lnTo>
                  <a:cubicBezTo>
                    <a:pt x="5829" y="6277"/>
                    <a:pt x="5703" y="6340"/>
                    <a:pt x="5577" y="6403"/>
                  </a:cubicBezTo>
                  <a:lnTo>
                    <a:pt x="5577" y="6623"/>
                  </a:lnTo>
                  <a:cubicBezTo>
                    <a:pt x="5577" y="6812"/>
                    <a:pt x="5419" y="6970"/>
                    <a:pt x="5230" y="6970"/>
                  </a:cubicBezTo>
                  <a:lnTo>
                    <a:pt x="3812" y="6970"/>
                  </a:lnTo>
                  <a:cubicBezTo>
                    <a:pt x="3623" y="6970"/>
                    <a:pt x="3466" y="6812"/>
                    <a:pt x="3466" y="6623"/>
                  </a:cubicBezTo>
                  <a:lnTo>
                    <a:pt x="3466" y="6403"/>
                  </a:lnTo>
                  <a:cubicBezTo>
                    <a:pt x="3340" y="6340"/>
                    <a:pt x="3214" y="6277"/>
                    <a:pt x="3119" y="6182"/>
                  </a:cubicBezTo>
                  <a:lnTo>
                    <a:pt x="2899" y="6308"/>
                  </a:lnTo>
                  <a:cubicBezTo>
                    <a:pt x="2848" y="6338"/>
                    <a:pt x="2791" y="6352"/>
                    <a:pt x="2734" y="6352"/>
                  </a:cubicBezTo>
                  <a:cubicBezTo>
                    <a:pt x="2613" y="6352"/>
                    <a:pt x="2490" y="6289"/>
                    <a:pt x="2426" y="6182"/>
                  </a:cubicBezTo>
                  <a:lnTo>
                    <a:pt x="1733" y="4985"/>
                  </a:lnTo>
                  <a:cubicBezTo>
                    <a:pt x="1638" y="4827"/>
                    <a:pt x="1670" y="4575"/>
                    <a:pt x="1859" y="4512"/>
                  </a:cubicBezTo>
                  <a:lnTo>
                    <a:pt x="2048" y="4386"/>
                  </a:lnTo>
                  <a:lnTo>
                    <a:pt x="2048" y="3977"/>
                  </a:lnTo>
                  <a:lnTo>
                    <a:pt x="1859" y="3882"/>
                  </a:lnTo>
                  <a:cubicBezTo>
                    <a:pt x="1702" y="3788"/>
                    <a:pt x="1607" y="3536"/>
                    <a:pt x="1733" y="3410"/>
                  </a:cubicBezTo>
                  <a:lnTo>
                    <a:pt x="2426" y="2181"/>
                  </a:lnTo>
                  <a:cubicBezTo>
                    <a:pt x="2490" y="2074"/>
                    <a:pt x="2612" y="1997"/>
                    <a:pt x="2733" y="1997"/>
                  </a:cubicBezTo>
                  <a:cubicBezTo>
                    <a:pt x="2790" y="1997"/>
                    <a:pt x="2848" y="2014"/>
                    <a:pt x="2899" y="2055"/>
                  </a:cubicBezTo>
                  <a:lnTo>
                    <a:pt x="3119" y="2181"/>
                  </a:lnTo>
                  <a:cubicBezTo>
                    <a:pt x="3214" y="2086"/>
                    <a:pt x="3340" y="2023"/>
                    <a:pt x="3466" y="1960"/>
                  </a:cubicBezTo>
                  <a:lnTo>
                    <a:pt x="3466" y="1740"/>
                  </a:lnTo>
                  <a:cubicBezTo>
                    <a:pt x="3466" y="1551"/>
                    <a:pt x="3623" y="1393"/>
                    <a:pt x="3812" y="1393"/>
                  </a:cubicBezTo>
                  <a:close/>
                  <a:moveTo>
                    <a:pt x="4547" y="0"/>
                  </a:moveTo>
                  <a:cubicBezTo>
                    <a:pt x="3499" y="0"/>
                    <a:pt x="2484" y="337"/>
                    <a:pt x="1670" y="984"/>
                  </a:cubicBezTo>
                  <a:cubicBezTo>
                    <a:pt x="630" y="1866"/>
                    <a:pt x="0" y="3158"/>
                    <a:pt x="0" y="4544"/>
                  </a:cubicBezTo>
                  <a:cubicBezTo>
                    <a:pt x="0" y="5804"/>
                    <a:pt x="504" y="6970"/>
                    <a:pt x="1418" y="7852"/>
                  </a:cubicBezTo>
                  <a:lnTo>
                    <a:pt x="1418" y="11632"/>
                  </a:lnTo>
                  <a:cubicBezTo>
                    <a:pt x="1418" y="11821"/>
                    <a:pt x="1575" y="11979"/>
                    <a:pt x="1765" y="11979"/>
                  </a:cubicBezTo>
                  <a:lnTo>
                    <a:pt x="5986" y="11979"/>
                  </a:lnTo>
                  <a:cubicBezTo>
                    <a:pt x="6175" y="11979"/>
                    <a:pt x="6333" y="11821"/>
                    <a:pt x="6333" y="11632"/>
                  </a:cubicBezTo>
                  <a:lnTo>
                    <a:pt x="6333" y="10530"/>
                  </a:lnTo>
                  <a:lnTo>
                    <a:pt x="8097" y="10530"/>
                  </a:lnTo>
                  <a:cubicBezTo>
                    <a:pt x="8286" y="10530"/>
                    <a:pt x="8444" y="10372"/>
                    <a:pt x="8444" y="10183"/>
                  </a:cubicBezTo>
                  <a:lnTo>
                    <a:pt x="8444" y="8387"/>
                  </a:lnTo>
                  <a:lnTo>
                    <a:pt x="9042" y="8387"/>
                  </a:lnTo>
                  <a:cubicBezTo>
                    <a:pt x="9389" y="8387"/>
                    <a:pt x="9767" y="8198"/>
                    <a:pt x="9956" y="7883"/>
                  </a:cubicBezTo>
                  <a:cubicBezTo>
                    <a:pt x="10082" y="7568"/>
                    <a:pt x="10082" y="7190"/>
                    <a:pt x="9924" y="6875"/>
                  </a:cubicBezTo>
                  <a:lnTo>
                    <a:pt x="9042" y="5237"/>
                  </a:lnTo>
                  <a:cubicBezTo>
                    <a:pt x="9137" y="4701"/>
                    <a:pt x="9137" y="4134"/>
                    <a:pt x="9011" y="3599"/>
                  </a:cubicBezTo>
                  <a:cubicBezTo>
                    <a:pt x="8664" y="1866"/>
                    <a:pt x="7246" y="480"/>
                    <a:pt x="5545" y="102"/>
                  </a:cubicBezTo>
                  <a:cubicBezTo>
                    <a:pt x="5213" y="34"/>
                    <a:pt x="4878" y="0"/>
                    <a:pt x="45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3" name="Google Shape;7213;p73"/>
            <p:cNvSpPr/>
            <p:nvPr/>
          </p:nvSpPr>
          <p:spPr>
            <a:xfrm>
              <a:off x="-48170050" y="3622650"/>
              <a:ext cx="100050" cy="103225"/>
            </a:xfrm>
            <a:custGeom>
              <a:avLst/>
              <a:gdLst/>
              <a:ahLst/>
              <a:cxnLst/>
              <a:rect l="l" t="t" r="r" b="b"/>
              <a:pathLst>
                <a:path w="4002" h="4129" extrusionOk="0">
                  <a:moveTo>
                    <a:pt x="1985" y="1009"/>
                  </a:moveTo>
                  <a:cubicBezTo>
                    <a:pt x="2584" y="1009"/>
                    <a:pt x="3057" y="1482"/>
                    <a:pt x="3057" y="2080"/>
                  </a:cubicBezTo>
                  <a:cubicBezTo>
                    <a:pt x="3057" y="2647"/>
                    <a:pt x="2584" y="3120"/>
                    <a:pt x="1985" y="3120"/>
                  </a:cubicBezTo>
                  <a:cubicBezTo>
                    <a:pt x="1418" y="3120"/>
                    <a:pt x="946" y="2647"/>
                    <a:pt x="946" y="2080"/>
                  </a:cubicBezTo>
                  <a:cubicBezTo>
                    <a:pt x="946" y="1482"/>
                    <a:pt x="1418" y="1009"/>
                    <a:pt x="1985" y="1009"/>
                  </a:cubicBezTo>
                  <a:close/>
                  <a:moveTo>
                    <a:pt x="1639" y="1"/>
                  </a:moveTo>
                  <a:lnTo>
                    <a:pt x="1639" y="127"/>
                  </a:lnTo>
                  <a:cubicBezTo>
                    <a:pt x="1639" y="284"/>
                    <a:pt x="1576" y="410"/>
                    <a:pt x="1418" y="442"/>
                  </a:cubicBezTo>
                  <a:cubicBezTo>
                    <a:pt x="1198" y="537"/>
                    <a:pt x="1009" y="631"/>
                    <a:pt x="851" y="757"/>
                  </a:cubicBezTo>
                  <a:cubicBezTo>
                    <a:pt x="770" y="818"/>
                    <a:pt x="689" y="853"/>
                    <a:pt x="607" y="853"/>
                  </a:cubicBezTo>
                  <a:cubicBezTo>
                    <a:pt x="562" y="853"/>
                    <a:pt x="518" y="842"/>
                    <a:pt x="473" y="820"/>
                  </a:cubicBezTo>
                  <a:lnTo>
                    <a:pt x="347" y="726"/>
                  </a:lnTo>
                  <a:lnTo>
                    <a:pt x="1" y="1324"/>
                  </a:lnTo>
                  <a:lnTo>
                    <a:pt x="127" y="1387"/>
                  </a:lnTo>
                  <a:cubicBezTo>
                    <a:pt x="221" y="1482"/>
                    <a:pt x="316" y="1639"/>
                    <a:pt x="253" y="1765"/>
                  </a:cubicBezTo>
                  <a:cubicBezTo>
                    <a:pt x="221" y="1986"/>
                    <a:pt x="221" y="2143"/>
                    <a:pt x="253" y="2395"/>
                  </a:cubicBezTo>
                  <a:cubicBezTo>
                    <a:pt x="316" y="2553"/>
                    <a:pt x="221" y="2647"/>
                    <a:pt x="127" y="2742"/>
                  </a:cubicBezTo>
                  <a:lnTo>
                    <a:pt x="1" y="2805"/>
                  </a:lnTo>
                  <a:lnTo>
                    <a:pt x="347" y="3403"/>
                  </a:lnTo>
                  <a:lnTo>
                    <a:pt x="473" y="3340"/>
                  </a:lnTo>
                  <a:cubicBezTo>
                    <a:pt x="532" y="3297"/>
                    <a:pt x="590" y="3273"/>
                    <a:pt x="649" y="3273"/>
                  </a:cubicBezTo>
                  <a:cubicBezTo>
                    <a:pt x="716" y="3273"/>
                    <a:pt x="784" y="3304"/>
                    <a:pt x="851" y="3372"/>
                  </a:cubicBezTo>
                  <a:cubicBezTo>
                    <a:pt x="1009" y="3529"/>
                    <a:pt x="1198" y="3592"/>
                    <a:pt x="1418" y="3687"/>
                  </a:cubicBezTo>
                  <a:cubicBezTo>
                    <a:pt x="1576" y="3718"/>
                    <a:pt x="1639" y="3876"/>
                    <a:pt x="1639" y="4002"/>
                  </a:cubicBezTo>
                  <a:lnTo>
                    <a:pt x="1639" y="4128"/>
                  </a:lnTo>
                  <a:lnTo>
                    <a:pt x="2364" y="4128"/>
                  </a:lnTo>
                  <a:lnTo>
                    <a:pt x="2364" y="4002"/>
                  </a:lnTo>
                  <a:cubicBezTo>
                    <a:pt x="2364" y="3845"/>
                    <a:pt x="2427" y="3718"/>
                    <a:pt x="2584" y="3687"/>
                  </a:cubicBezTo>
                  <a:cubicBezTo>
                    <a:pt x="2805" y="3592"/>
                    <a:pt x="2994" y="3498"/>
                    <a:pt x="3151" y="3372"/>
                  </a:cubicBezTo>
                  <a:cubicBezTo>
                    <a:pt x="3224" y="3317"/>
                    <a:pt x="3298" y="3283"/>
                    <a:pt x="3371" y="3283"/>
                  </a:cubicBezTo>
                  <a:cubicBezTo>
                    <a:pt x="3424" y="3283"/>
                    <a:pt x="3476" y="3301"/>
                    <a:pt x="3529" y="3340"/>
                  </a:cubicBezTo>
                  <a:lnTo>
                    <a:pt x="3655" y="3403"/>
                  </a:lnTo>
                  <a:lnTo>
                    <a:pt x="4002" y="2805"/>
                  </a:lnTo>
                  <a:lnTo>
                    <a:pt x="3876" y="2742"/>
                  </a:lnTo>
                  <a:cubicBezTo>
                    <a:pt x="3781" y="2647"/>
                    <a:pt x="3687" y="2490"/>
                    <a:pt x="3750" y="2395"/>
                  </a:cubicBezTo>
                  <a:cubicBezTo>
                    <a:pt x="3781" y="2143"/>
                    <a:pt x="3781" y="1986"/>
                    <a:pt x="3750" y="1765"/>
                  </a:cubicBezTo>
                  <a:cubicBezTo>
                    <a:pt x="3687" y="1608"/>
                    <a:pt x="3781" y="1482"/>
                    <a:pt x="3876" y="1387"/>
                  </a:cubicBezTo>
                  <a:lnTo>
                    <a:pt x="4002" y="1324"/>
                  </a:lnTo>
                  <a:lnTo>
                    <a:pt x="3655" y="726"/>
                  </a:lnTo>
                  <a:lnTo>
                    <a:pt x="3529" y="820"/>
                  </a:lnTo>
                  <a:cubicBezTo>
                    <a:pt x="3477" y="846"/>
                    <a:pt x="3425" y="861"/>
                    <a:pt x="3373" y="861"/>
                  </a:cubicBezTo>
                  <a:cubicBezTo>
                    <a:pt x="3299" y="861"/>
                    <a:pt x="3225" y="831"/>
                    <a:pt x="3151" y="757"/>
                  </a:cubicBezTo>
                  <a:cubicBezTo>
                    <a:pt x="2994" y="600"/>
                    <a:pt x="2805" y="537"/>
                    <a:pt x="2584" y="442"/>
                  </a:cubicBezTo>
                  <a:cubicBezTo>
                    <a:pt x="2427" y="410"/>
                    <a:pt x="2364" y="253"/>
                    <a:pt x="2364" y="127"/>
                  </a:cubicBezTo>
                  <a:lnTo>
                    <a:pt x="236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4" name="Google Shape;7214;p73"/>
            <p:cNvSpPr/>
            <p:nvPr/>
          </p:nvSpPr>
          <p:spPr>
            <a:xfrm>
              <a:off x="-48129100" y="3665200"/>
              <a:ext cx="18150" cy="18125"/>
            </a:xfrm>
            <a:custGeom>
              <a:avLst/>
              <a:gdLst/>
              <a:ahLst/>
              <a:cxnLst/>
              <a:rect l="l" t="t" r="r" b="b"/>
              <a:pathLst>
                <a:path w="726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cubicBezTo>
                    <a:pt x="568" y="725"/>
                    <a:pt x="726" y="567"/>
                    <a:pt x="726" y="378"/>
                  </a:cubicBezTo>
                  <a:cubicBezTo>
                    <a:pt x="726" y="158"/>
                    <a:pt x="568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15" name="Google Shape;7215;p73"/>
          <p:cNvGrpSpPr/>
          <p:nvPr/>
        </p:nvGrpSpPr>
        <p:grpSpPr>
          <a:xfrm>
            <a:off x="3550148" y="2430591"/>
            <a:ext cx="250847" cy="358070"/>
            <a:chOff x="-48216525" y="3936125"/>
            <a:chExt cx="211900" cy="302475"/>
          </a:xfrm>
        </p:grpSpPr>
        <p:sp>
          <p:nvSpPr>
            <p:cNvPr id="7216" name="Google Shape;7216;p73"/>
            <p:cNvSpPr/>
            <p:nvPr/>
          </p:nvSpPr>
          <p:spPr>
            <a:xfrm>
              <a:off x="-48207850" y="3955825"/>
              <a:ext cx="105550" cy="158325"/>
            </a:xfrm>
            <a:custGeom>
              <a:avLst/>
              <a:gdLst/>
              <a:ahLst/>
              <a:cxnLst/>
              <a:rect l="l" t="t" r="r" b="b"/>
              <a:pathLst>
                <a:path w="4222" h="6333" extrusionOk="0">
                  <a:moveTo>
                    <a:pt x="2080" y="2080"/>
                  </a:moveTo>
                  <a:cubicBezTo>
                    <a:pt x="2300" y="2080"/>
                    <a:pt x="2458" y="2237"/>
                    <a:pt x="2458" y="2458"/>
                  </a:cubicBezTo>
                  <a:lnTo>
                    <a:pt x="2458" y="3151"/>
                  </a:lnTo>
                  <a:cubicBezTo>
                    <a:pt x="2458" y="3340"/>
                    <a:pt x="2300" y="3497"/>
                    <a:pt x="2080" y="3497"/>
                  </a:cubicBezTo>
                  <a:cubicBezTo>
                    <a:pt x="1891" y="3497"/>
                    <a:pt x="1733" y="3340"/>
                    <a:pt x="1733" y="3151"/>
                  </a:cubicBezTo>
                  <a:lnTo>
                    <a:pt x="1733" y="2458"/>
                  </a:lnTo>
                  <a:cubicBezTo>
                    <a:pt x="1733" y="2237"/>
                    <a:pt x="1891" y="2080"/>
                    <a:pt x="2080" y="2080"/>
                  </a:cubicBezTo>
                  <a:close/>
                  <a:moveTo>
                    <a:pt x="2080" y="4222"/>
                  </a:moveTo>
                  <a:cubicBezTo>
                    <a:pt x="2300" y="4222"/>
                    <a:pt x="2458" y="4380"/>
                    <a:pt x="2458" y="4569"/>
                  </a:cubicBezTo>
                  <a:lnTo>
                    <a:pt x="2458" y="5293"/>
                  </a:lnTo>
                  <a:cubicBezTo>
                    <a:pt x="2458" y="5482"/>
                    <a:pt x="2300" y="5640"/>
                    <a:pt x="2080" y="5640"/>
                  </a:cubicBezTo>
                  <a:cubicBezTo>
                    <a:pt x="1891" y="5640"/>
                    <a:pt x="1733" y="5482"/>
                    <a:pt x="1733" y="5293"/>
                  </a:cubicBezTo>
                  <a:lnTo>
                    <a:pt x="1733" y="4569"/>
                  </a:lnTo>
                  <a:cubicBezTo>
                    <a:pt x="1733" y="4380"/>
                    <a:pt x="1891" y="4222"/>
                    <a:pt x="2080" y="4222"/>
                  </a:cubicBezTo>
                  <a:close/>
                  <a:moveTo>
                    <a:pt x="2111" y="0"/>
                  </a:moveTo>
                  <a:cubicBezTo>
                    <a:pt x="1891" y="0"/>
                    <a:pt x="1733" y="158"/>
                    <a:pt x="1733" y="347"/>
                  </a:cubicBezTo>
                  <a:lnTo>
                    <a:pt x="1733" y="757"/>
                  </a:lnTo>
                  <a:cubicBezTo>
                    <a:pt x="1544" y="788"/>
                    <a:pt x="1355" y="914"/>
                    <a:pt x="1198" y="1072"/>
                  </a:cubicBezTo>
                  <a:lnTo>
                    <a:pt x="883" y="757"/>
                  </a:lnTo>
                  <a:cubicBezTo>
                    <a:pt x="820" y="694"/>
                    <a:pt x="733" y="662"/>
                    <a:pt x="642" y="662"/>
                  </a:cubicBezTo>
                  <a:cubicBezTo>
                    <a:pt x="552" y="662"/>
                    <a:pt x="457" y="694"/>
                    <a:pt x="378" y="757"/>
                  </a:cubicBezTo>
                  <a:cubicBezTo>
                    <a:pt x="252" y="883"/>
                    <a:pt x="252" y="1103"/>
                    <a:pt x="378" y="1261"/>
                  </a:cubicBezTo>
                  <a:lnTo>
                    <a:pt x="788" y="1702"/>
                  </a:lnTo>
                  <a:cubicBezTo>
                    <a:pt x="757" y="1859"/>
                    <a:pt x="725" y="2017"/>
                    <a:pt x="725" y="2174"/>
                  </a:cubicBezTo>
                  <a:lnTo>
                    <a:pt x="378" y="2174"/>
                  </a:lnTo>
                  <a:cubicBezTo>
                    <a:pt x="158" y="2174"/>
                    <a:pt x="0" y="2332"/>
                    <a:pt x="0" y="2521"/>
                  </a:cubicBezTo>
                  <a:cubicBezTo>
                    <a:pt x="0" y="2710"/>
                    <a:pt x="158" y="2867"/>
                    <a:pt x="378" y="2867"/>
                  </a:cubicBezTo>
                  <a:lnTo>
                    <a:pt x="725" y="2867"/>
                  </a:lnTo>
                  <a:lnTo>
                    <a:pt x="725" y="3592"/>
                  </a:lnTo>
                  <a:lnTo>
                    <a:pt x="378" y="3592"/>
                  </a:lnTo>
                  <a:cubicBezTo>
                    <a:pt x="158" y="3592"/>
                    <a:pt x="0" y="3750"/>
                    <a:pt x="0" y="3939"/>
                  </a:cubicBezTo>
                  <a:cubicBezTo>
                    <a:pt x="0" y="4128"/>
                    <a:pt x="158" y="4285"/>
                    <a:pt x="378" y="4285"/>
                  </a:cubicBezTo>
                  <a:lnTo>
                    <a:pt x="725" y="4285"/>
                  </a:lnTo>
                  <a:lnTo>
                    <a:pt x="725" y="5010"/>
                  </a:lnTo>
                  <a:lnTo>
                    <a:pt x="347" y="5010"/>
                  </a:lnTo>
                  <a:lnTo>
                    <a:pt x="347" y="4915"/>
                  </a:lnTo>
                  <a:cubicBezTo>
                    <a:pt x="158" y="4915"/>
                    <a:pt x="0" y="5073"/>
                    <a:pt x="0" y="5293"/>
                  </a:cubicBezTo>
                  <a:cubicBezTo>
                    <a:pt x="0" y="5482"/>
                    <a:pt x="158" y="5640"/>
                    <a:pt x="347" y="5640"/>
                  </a:cubicBezTo>
                  <a:lnTo>
                    <a:pt x="725" y="5640"/>
                  </a:lnTo>
                  <a:lnTo>
                    <a:pt x="725" y="6333"/>
                  </a:lnTo>
                  <a:lnTo>
                    <a:pt x="3497" y="6333"/>
                  </a:lnTo>
                  <a:lnTo>
                    <a:pt x="3497" y="5640"/>
                  </a:lnTo>
                  <a:lnTo>
                    <a:pt x="3876" y="5640"/>
                  </a:lnTo>
                  <a:cubicBezTo>
                    <a:pt x="4065" y="5640"/>
                    <a:pt x="4222" y="5482"/>
                    <a:pt x="4222" y="5293"/>
                  </a:cubicBezTo>
                  <a:cubicBezTo>
                    <a:pt x="4222" y="5073"/>
                    <a:pt x="4065" y="4915"/>
                    <a:pt x="3876" y="4915"/>
                  </a:cubicBezTo>
                  <a:lnTo>
                    <a:pt x="3497" y="4915"/>
                  </a:lnTo>
                  <a:lnTo>
                    <a:pt x="3497" y="4222"/>
                  </a:lnTo>
                  <a:lnTo>
                    <a:pt x="3876" y="4222"/>
                  </a:lnTo>
                  <a:cubicBezTo>
                    <a:pt x="4065" y="4222"/>
                    <a:pt x="4222" y="4065"/>
                    <a:pt x="4222" y="3876"/>
                  </a:cubicBezTo>
                  <a:cubicBezTo>
                    <a:pt x="4222" y="3655"/>
                    <a:pt x="4065" y="3497"/>
                    <a:pt x="3876" y="3497"/>
                  </a:cubicBezTo>
                  <a:lnTo>
                    <a:pt x="3497" y="3497"/>
                  </a:lnTo>
                  <a:lnTo>
                    <a:pt x="3497" y="2804"/>
                  </a:lnTo>
                  <a:lnTo>
                    <a:pt x="3876" y="2804"/>
                  </a:lnTo>
                  <a:cubicBezTo>
                    <a:pt x="4065" y="2804"/>
                    <a:pt x="4222" y="2647"/>
                    <a:pt x="4222" y="2458"/>
                  </a:cubicBezTo>
                  <a:cubicBezTo>
                    <a:pt x="4222" y="2237"/>
                    <a:pt x="4065" y="2080"/>
                    <a:pt x="3876" y="2080"/>
                  </a:cubicBezTo>
                  <a:lnTo>
                    <a:pt x="3497" y="2080"/>
                  </a:lnTo>
                  <a:cubicBezTo>
                    <a:pt x="3497" y="1418"/>
                    <a:pt x="3088" y="914"/>
                    <a:pt x="2458" y="757"/>
                  </a:cubicBezTo>
                  <a:lnTo>
                    <a:pt x="2458" y="347"/>
                  </a:lnTo>
                  <a:cubicBezTo>
                    <a:pt x="2458" y="158"/>
                    <a:pt x="2300" y="0"/>
                    <a:pt x="211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7" name="Google Shape;7217;p73"/>
            <p:cNvSpPr/>
            <p:nvPr/>
          </p:nvSpPr>
          <p:spPr>
            <a:xfrm>
              <a:off x="-48192100" y="4184225"/>
              <a:ext cx="163850" cy="54375"/>
            </a:xfrm>
            <a:custGeom>
              <a:avLst/>
              <a:gdLst/>
              <a:ahLst/>
              <a:cxnLst/>
              <a:rect l="l" t="t" r="r" b="b"/>
              <a:pathLst>
                <a:path w="6554" h="2175" extrusionOk="0">
                  <a:moveTo>
                    <a:pt x="0" y="1"/>
                  </a:moveTo>
                  <a:lnTo>
                    <a:pt x="442" y="1891"/>
                  </a:lnTo>
                  <a:cubicBezTo>
                    <a:pt x="473" y="2049"/>
                    <a:pt x="631" y="2175"/>
                    <a:pt x="788" y="2175"/>
                  </a:cubicBezTo>
                  <a:lnTo>
                    <a:pt x="5703" y="2175"/>
                  </a:lnTo>
                  <a:cubicBezTo>
                    <a:pt x="5860" y="2175"/>
                    <a:pt x="6018" y="2049"/>
                    <a:pt x="6081" y="1891"/>
                  </a:cubicBezTo>
                  <a:lnTo>
                    <a:pt x="655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8" name="Google Shape;7218;p73"/>
            <p:cNvSpPr/>
            <p:nvPr/>
          </p:nvSpPr>
          <p:spPr>
            <a:xfrm>
              <a:off x="-48216525" y="4131475"/>
              <a:ext cx="211900" cy="34675"/>
            </a:xfrm>
            <a:custGeom>
              <a:avLst/>
              <a:gdLst/>
              <a:ahLst/>
              <a:cxnLst/>
              <a:rect l="l" t="t" r="r" b="b"/>
              <a:pathLst>
                <a:path w="8476" h="1387" extrusionOk="0">
                  <a:moveTo>
                    <a:pt x="347" y="0"/>
                  </a:moveTo>
                  <a:cubicBezTo>
                    <a:pt x="158" y="0"/>
                    <a:pt x="1" y="126"/>
                    <a:pt x="1" y="347"/>
                  </a:cubicBezTo>
                  <a:cubicBezTo>
                    <a:pt x="1" y="914"/>
                    <a:pt x="473" y="1386"/>
                    <a:pt x="1072" y="1386"/>
                  </a:cubicBezTo>
                  <a:lnTo>
                    <a:pt x="7405" y="1386"/>
                  </a:lnTo>
                  <a:cubicBezTo>
                    <a:pt x="8003" y="1386"/>
                    <a:pt x="8476" y="914"/>
                    <a:pt x="8476" y="347"/>
                  </a:cubicBezTo>
                  <a:cubicBezTo>
                    <a:pt x="8413" y="158"/>
                    <a:pt x="8255" y="0"/>
                    <a:pt x="806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9" name="Google Shape;7219;p73"/>
            <p:cNvSpPr/>
            <p:nvPr/>
          </p:nvSpPr>
          <p:spPr>
            <a:xfrm>
              <a:off x="-48113350" y="3936125"/>
              <a:ext cx="98475" cy="178025"/>
            </a:xfrm>
            <a:custGeom>
              <a:avLst/>
              <a:gdLst/>
              <a:ahLst/>
              <a:cxnLst/>
              <a:rect l="l" t="t" r="r" b="b"/>
              <a:pathLst>
                <a:path w="3939" h="7121" extrusionOk="0">
                  <a:moveTo>
                    <a:pt x="1860" y="2175"/>
                  </a:moveTo>
                  <a:cubicBezTo>
                    <a:pt x="2049" y="2175"/>
                    <a:pt x="2206" y="2332"/>
                    <a:pt x="2206" y="2521"/>
                  </a:cubicBezTo>
                  <a:lnTo>
                    <a:pt x="2206" y="3246"/>
                  </a:lnTo>
                  <a:cubicBezTo>
                    <a:pt x="2206" y="3435"/>
                    <a:pt x="2049" y="3592"/>
                    <a:pt x="1860" y="3592"/>
                  </a:cubicBezTo>
                  <a:cubicBezTo>
                    <a:pt x="1671" y="3592"/>
                    <a:pt x="1513" y="3435"/>
                    <a:pt x="1513" y="3246"/>
                  </a:cubicBezTo>
                  <a:lnTo>
                    <a:pt x="1513" y="2521"/>
                  </a:lnTo>
                  <a:cubicBezTo>
                    <a:pt x="1513" y="2332"/>
                    <a:pt x="1671" y="2175"/>
                    <a:pt x="1860" y="2175"/>
                  </a:cubicBezTo>
                  <a:close/>
                  <a:moveTo>
                    <a:pt x="1860" y="4285"/>
                  </a:moveTo>
                  <a:cubicBezTo>
                    <a:pt x="2049" y="4285"/>
                    <a:pt x="2206" y="4443"/>
                    <a:pt x="2206" y="4632"/>
                  </a:cubicBezTo>
                  <a:lnTo>
                    <a:pt x="2206" y="5357"/>
                  </a:lnTo>
                  <a:cubicBezTo>
                    <a:pt x="2206" y="5546"/>
                    <a:pt x="2049" y="5703"/>
                    <a:pt x="1860" y="5703"/>
                  </a:cubicBezTo>
                  <a:cubicBezTo>
                    <a:pt x="1671" y="5703"/>
                    <a:pt x="1513" y="5546"/>
                    <a:pt x="1513" y="5357"/>
                  </a:cubicBezTo>
                  <a:lnTo>
                    <a:pt x="1513" y="4632"/>
                  </a:lnTo>
                  <a:cubicBezTo>
                    <a:pt x="1513" y="4443"/>
                    <a:pt x="1671" y="4285"/>
                    <a:pt x="1860" y="4285"/>
                  </a:cubicBezTo>
                  <a:close/>
                  <a:moveTo>
                    <a:pt x="1860" y="1"/>
                  </a:moveTo>
                  <a:cubicBezTo>
                    <a:pt x="1671" y="1"/>
                    <a:pt x="1513" y="158"/>
                    <a:pt x="1513" y="347"/>
                  </a:cubicBezTo>
                  <a:lnTo>
                    <a:pt x="1513" y="757"/>
                  </a:lnTo>
                  <a:cubicBezTo>
                    <a:pt x="1324" y="788"/>
                    <a:pt x="1104" y="914"/>
                    <a:pt x="946" y="1072"/>
                  </a:cubicBezTo>
                  <a:lnTo>
                    <a:pt x="631" y="757"/>
                  </a:lnTo>
                  <a:cubicBezTo>
                    <a:pt x="584" y="694"/>
                    <a:pt x="497" y="662"/>
                    <a:pt x="403" y="662"/>
                  </a:cubicBezTo>
                  <a:cubicBezTo>
                    <a:pt x="308" y="662"/>
                    <a:pt x="206" y="694"/>
                    <a:pt x="127" y="757"/>
                  </a:cubicBezTo>
                  <a:cubicBezTo>
                    <a:pt x="1" y="883"/>
                    <a:pt x="1" y="1104"/>
                    <a:pt x="127" y="1261"/>
                  </a:cubicBezTo>
                  <a:lnTo>
                    <a:pt x="505" y="1702"/>
                  </a:lnTo>
                  <a:cubicBezTo>
                    <a:pt x="474" y="1860"/>
                    <a:pt x="442" y="2017"/>
                    <a:pt x="442" y="2175"/>
                  </a:cubicBezTo>
                  <a:lnTo>
                    <a:pt x="442" y="2238"/>
                  </a:lnTo>
                  <a:cubicBezTo>
                    <a:pt x="820" y="2395"/>
                    <a:pt x="1135" y="2742"/>
                    <a:pt x="1135" y="3214"/>
                  </a:cubicBezTo>
                  <a:cubicBezTo>
                    <a:pt x="1135" y="3498"/>
                    <a:pt x="1041" y="3750"/>
                    <a:pt x="883" y="3939"/>
                  </a:cubicBezTo>
                  <a:cubicBezTo>
                    <a:pt x="1041" y="4128"/>
                    <a:pt x="1135" y="4380"/>
                    <a:pt x="1135" y="4632"/>
                  </a:cubicBezTo>
                  <a:cubicBezTo>
                    <a:pt x="1135" y="4916"/>
                    <a:pt x="1041" y="5168"/>
                    <a:pt x="883" y="5357"/>
                  </a:cubicBezTo>
                  <a:cubicBezTo>
                    <a:pt x="1041" y="5546"/>
                    <a:pt x="1135" y="5798"/>
                    <a:pt x="1135" y="6081"/>
                  </a:cubicBezTo>
                  <a:cubicBezTo>
                    <a:pt x="1135" y="6554"/>
                    <a:pt x="883" y="6932"/>
                    <a:pt x="442" y="7058"/>
                  </a:cubicBezTo>
                  <a:lnTo>
                    <a:pt x="442" y="7121"/>
                  </a:lnTo>
                  <a:lnTo>
                    <a:pt x="3246" y="7121"/>
                  </a:lnTo>
                  <a:lnTo>
                    <a:pt x="3246" y="5703"/>
                  </a:lnTo>
                  <a:lnTo>
                    <a:pt x="3593" y="5703"/>
                  </a:lnTo>
                  <a:cubicBezTo>
                    <a:pt x="3782" y="5703"/>
                    <a:pt x="3939" y="5546"/>
                    <a:pt x="3939" y="5357"/>
                  </a:cubicBezTo>
                  <a:cubicBezTo>
                    <a:pt x="3939" y="5168"/>
                    <a:pt x="3782" y="5010"/>
                    <a:pt x="3593" y="5010"/>
                  </a:cubicBezTo>
                  <a:lnTo>
                    <a:pt x="3246" y="5010"/>
                  </a:lnTo>
                  <a:lnTo>
                    <a:pt x="3246" y="4285"/>
                  </a:lnTo>
                  <a:lnTo>
                    <a:pt x="3593" y="4285"/>
                  </a:lnTo>
                  <a:cubicBezTo>
                    <a:pt x="3782" y="4285"/>
                    <a:pt x="3939" y="4128"/>
                    <a:pt x="3939" y="3939"/>
                  </a:cubicBezTo>
                  <a:cubicBezTo>
                    <a:pt x="3939" y="3750"/>
                    <a:pt x="3782" y="3592"/>
                    <a:pt x="3593" y="3592"/>
                  </a:cubicBezTo>
                  <a:lnTo>
                    <a:pt x="3246" y="3592"/>
                  </a:lnTo>
                  <a:lnTo>
                    <a:pt x="3246" y="2868"/>
                  </a:lnTo>
                  <a:lnTo>
                    <a:pt x="3593" y="2868"/>
                  </a:lnTo>
                  <a:cubicBezTo>
                    <a:pt x="3782" y="2868"/>
                    <a:pt x="3939" y="2710"/>
                    <a:pt x="3939" y="2521"/>
                  </a:cubicBezTo>
                  <a:cubicBezTo>
                    <a:pt x="3939" y="2332"/>
                    <a:pt x="3782" y="2175"/>
                    <a:pt x="3593" y="2175"/>
                  </a:cubicBezTo>
                  <a:lnTo>
                    <a:pt x="3246" y="2175"/>
                  </a:lnTo>
                  <a:cubicBezTo>
                    <a:pt x="3246" y="2017"/>
                    <a:pt x="3183" y="1860"/>
                    <a:pt x="3151" y="1702"/>
                  </a:cubicBezTo>
                  <a:lnTo>
                    <a:pt x="3593" y="1261"/>
                  </a:lnTo>
                  <a:cubicBezTo>
                    <a:pt x="3719" y="1135"/>
                    <a:pt x="3719" y="914"/>
                    <a:pt x="3593" y="757"/>
                  </a:cubicBezTo>
                  <a:cubicBezTo>
                    <a:pt x="3530" y="694"/>
                    <a:pt x="3443" y="662"/>
                    <a:pt x="3352" y="662"/>
                  </a:cubicBezTo>
                  <a:cubicBezTo>
                    <a:pt x="3262" y="662"/>
                    <a:pt x="3167" y="694"/>
                    <a:pt x="3088" y="757"/>
                  </a:cubicBezTo>
                  <a:lnTo>
                    <a:pt x="2773" y="1072"/>
                  </a:lnTo>
                  <a:cubicBezTo>
                    <a:pt x="2616" y="946"/>
                    <a:pt x="2427" y="820"/>
                    <a:pt x="2206" y="757"/>
                  </a:cubicBezTo>
                  <a:lnTo>
                    <a:pt x="2206" y="347"/>
                  </a:lnTo>
                  <a:cubicBezTo>
                    <a:pt x="2206" y="158"/>
                    <a:pt x="2049" y="1"/>
                    <a:pt x="186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20" name="Google Shape;7220;p73"/>
          <p:cNvGrpSpPr/>
          <p:nvPr/>
        </p:nvGrpSpPr>
        <p:grpSpPr>
          <a:xfrm>
            <a:off x="2205866" y="2905661"/>
            <a:ext cx="355258" cy="355288"/>
            <a:chOff x="-46410500" y="3201275"/>
            <a:chExt cx="300100" cy="300125"/>
          </a:xfrm>
        </p:grpSpPr>
        <p:sp>
          <p:nvSpPr>
            <p:cNvPr id="7221" name="Google Shape;7221;p73"/>
            <p:cNvSpPr/>
            <p:nvPr/>
          </p:nvSpPr>
          <p:spPr>
            <a:xfrm>
              <a:off x="-46358500" y="3201275"/>
              <a:ext cx="37825" cy="87450"/>
            </a:xfrm>
            <a:custGeom>
              <a:avLst/>
              <a:gdLst/>
              <a:ahLst/>
              <a:cxnLst/>
              <a:rect l="l" t="t" r="r" b="b"/>
              <a:pathLst>
                <a:path w="1513" h="3498" extrusionOk="0">
                  <a:moveTo>
                    <a:pt x="768" y="1"/>
                  </a:moveTo>
                  <a:cubicBezTo>
                    <a:pt x="677" y="1"/>
                    <a:pt x="583" y="32"/>
                    <a:pt x="504" y="95"/>
                  </a:cubicBezTo>
                  <a:cubicBezTo>
                    <a:pt x="0" y="599"/>
                    <a:pt x="0" y="1482"/>
                    <a:pt x="504" y="1986"/>
                  </a:cubicBezTo>
                  <a:cubicBezTo>
                    <a:pt x="725" y="2238"/>
                    <a:pt x="725" y="2616"/>
                    <a:pt x="504" y="2899"/>
                  </a:cubicBezTo>
                  <a:cubicBezTo>
                    <a:pt x="378" y="3025"/>
                    <a:pt x="378" y="3246"/>
                    <a:pt x="504" y="3403"/>
                  </a:cubicBezTo>
                  <a:cubicBezTo>
                    <a:pt x="567" y="3466"/>
                    <a:pt x="654" y="3498"/>
                    <a:pt x="744" y="3498"/>
                  </a:cubicBezTo>
                  <a:cubicBezTo>
                    <a:pt x="835" y="3498"/>
                    <a:pt x="929" y="3466"/>
                    <a:pt x="1008" y="3403"/>
                  </a:cubicBezTo>
                  <a:cubicBezTo>
                    <a:pt x="1512" y="2899"/>
                    <a:pt x="1512" y="2017"/>
                    <a:pt x="1008" y="1513"/>
                  </a:cubicBezTo>
                  <a:cubicBezTo>
                    <a:pt x="788" y="1293"/>
                    <a:pt x="788" y="851"/>
                    <a:pt x="1008" y="599"/>
                  </a:cubicBezTo>
                  <a:cubicBezTo>
                    <a:pt x="1134" y="505"/>
                    <a:pt x="1134" y="253"/>
                    <a:pt x="1008" y="95"/>
                  </a:cubicBezTo>
                  <a:cubicBezTo>
                    <a:pt x="945" y="32"/>
                    <a:pt x="859" y="1"/>
                    <a:pt x="76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2" name="Google Shape;7222;p73"/>
            <p:cNvSpPr/>
            <p:nvPr/>
          </p:nvSpPr>
          <p:spPr>
            <a:xfrm>
              <a:off x="-46307325" y="3201275"/>
              <a:ext cx="38625" cy="88250"/>
            </a:xfrm>
            <a:custGeom>
              <a:avLst/>
              <a:gdLst/>
              <a:ahLst/>
              <a:cxnLst/>
              <a:rect l="l" t="t" r="r" b="b"/>
              <a:pathLst>
                <a:path w="1545" h="3530" extrusionOk="0">
                  <a:moveTo>
                    <a:pt x="781" y="1"/>
                  </a:moveTo>
                  <a:cubicBezTo>
                    <a:pt x="686" y="1"/>
                    <a:pt x="584" y="32"/>
                    <a:pt x="505" y="95"/>
                  </a:cubicBezTo>
                  <a:cubicBezTo>
                    <a:pt x="1" y="599"/>
                    <a:pt x="1" y="1482"/>
                    <a:pt x="505" y="1986"/>
                  </a:cubicBezTo>
                  <a:cubicBezTo>
                    <a:pt x="788" y="2238"/>
                    <a:pt x="788" y="2616"/>
                    <a:pt x="536" y="2899"/>
                  </a:cubicBezTo>
                  <a:cubicBezTo>
                    <a:pt x="410" y="3025"/>
                    <a:pt x="410" y="3246"/>
                    <a:pt x="536" y="3403"/>
                  </a:cubicBezTo>
                  <a:cubicBezTo>
                    <a:pt x="631" y="3498"/>
                    <a:pt x="694" y="3529"/>
                    <a:pt x="788" y="3529"/>
                  </a:cubicBezTo>
                  <a:cubicBezTo>
                    <a:pt x="851" y="3529"/>
                    <a:pt x="978" y="3498"/>
                    <a:pt x="1009" y="3403"/>
                  </a:cubicBezTo>
                  <a:cubicBezTo>
                    <a:pt x="1545" y="2899"/>
                    <a:pt x="1545" y="2017"/>
                    <a:pt x="1009" y="1513"/>
                  </a:cubicBezTo>
                  <a:cubicBezTo>
                    <a:pt x="788" y="1293"/>
                    <a:pt x="788" y="851"/>
                    <a:pt x="1009" y="599"/>
                  </a:cubicBezTo>
                  <a:cubicBezTo>
                    <a:pt x="1135" y="505"/>
                    <a:pt x="1135" y="253"/>
                    <a:pt x="1009" y="95"/>
                  </a:cubicBezTo>
                  <a:cubicBezTo>
                    <a:pt x="962" y="32"/>
                    <a:pt x="875" y="1"/>
                    <a:pt x="78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3" name="Google Shape;7223;p73"/>
            <p:cNvSpPr/>
            <p:nvPr/>
          </p:nvSpPr>
          <p:spPr>
            <a:xfrm>
              <a:off x="-46253750" y="3201275"/>
              <a:ext cx="38600" cy="87450"/>
            </a:xfrm>
            <a:custGeom>
              <a:avLst/>
              <a:gdLst/>
              <a:ahLst/>
              <a:cxnLst/>
              <a:rect l="l" t="t" r="r" b="b"/>
              <a:pathLst>
                <a:path w="1544" h="3498" extrusionOk="0">
                  <a:moveTo>
                    <a:pt x="800" y="1"/>
                  </a:moveTo>
                  <a:cubicBezTo>
                    <a:pt x="709" y="1"/>
                    <a:pt x="615" y="32"/>
                    <a:pt x="536" y="95"/>
                  </a:cubicBezTo>
                  <a:cubicBezTo>
                    <a:pt x="0" y="599"/>
                    <a:pt x="0" y="1482"/>
                    <a:pt x="536" y="1986"/>
                  </a:cubicBezTo>
                  <a:cubicBezTo>
                    <a:pt x="756" y="2238"/>
                    <a:pt x="756" y="2616"/>
                    <a:pt x="536" y="2899"/>
                  </a:cubicBezTo>
                  <a:cubicBezTo>
                    <a:pt x="410" y="3025"/>
                    <a:pt x="410" y="3246"/>
                    <a:pt x="536" y="3403"/>
                  </a:cubicBezTo>
                  <a:cubicBezTo>
                    <a:pt x="599" y="3466"/>
                    <a:pt x="685" y="3498"/>
                    <a:pt x="776" y="3498"/>
                  </a:cubicBezTo>
                  <a:cubicBezTo>
                    <a:pt x="867" y="3498"/>
                    <a:pt x="961" y="3466"/>
                    <a:pt x="1040" y="3403"/>
                  </a:cubicBezTo>
                  <a:cubicBezTo>
                    <a:pt x="1544" y="2899"/>
                    <a:pt x="1544" y="2017"/>
                    <a:pt x="1040" y="1513"/>
                  </a:cubicBezTo>
                  <a:cubicBezTo>
                    <a:pt x="788" y="1293"/>
                    <a:pt x="788" y="851"/>
                    <a:pt x="1040" y="599"/>
                  </a:cubicBezTo>
                  <a:cubicBezTo>
                    <a:pt x="1166" y="505"/>
                    <a:pt x="1166" y="253"/>
                    <a:pt x="1040" y="95"/>
                  </a:cubicBezTo>
                  <a:cubicBezTo>
                    <a:pt x="977" y="32"/>
                    <a:pt x="890" y="1"/>
                    <a:pt x="80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4" name="Google Shape;7224;p73"/>
            <p:cNvSpPr/>
            <p:nvPr/>
          </p:nvSpPr>
          <p:spPr>
            <a:xfrm>
              <a:off x="-46410500" y="3306025"/>
              <a:ext cx="300100" cy="141025"/>
            </a:xfrm>
            <a:custGeom>
              <a:avLst/>
              <a:gdLst/>
              <a:ahLst/>
              <a:cxnLst/>
              <a:rect l="l" t="t" r="r" b="b"/>
              <a:pathLst>
                <a:path w="12004" h="5641" extrusionOk="0">
                  <a:moveTo>
                    <a:pt x="10933" y="1419"/>
                  </a:moveTo>
                  <a:cubicBezTo>
                    <a:pt x="11122" y="1419"/>
                    <a:pt x="11279" y="1576"/>
                    <a:pt x="11279" y="1765"/>
                  </a:cubicBezTo>
                  <a:cubicBezTo>
                    <a:pt x="11248" y="3057"/>
                    <a:pt x="10208" y="4128"/>
                    <a:pt x="8980" y="4223"/>
                  </a:cubicBezTo>
                  <a:cubicBezTo>
                    <a:pt x="9389" y="3404"/>
                    <a:pt x="9673" y="2458"/>
                    <a:pt x="9799" y="1419"/>
                  </a:cubicBezTo>
                  <a:close/>
                  <a:moveTo>
                    <a:pt x="347" y="1"/>
                  </a:moveTo>
                  <a:cubicBezTo>
                    <a:pt x="158" y="1"/>
                    <a:pt x="1" y="159"/>
                    <a:pt x="1" y="348"/>
                  </a:cubicBezTo>
                  <a:cubicBezTo>
                    <a:pt x="1" y="2458"/>
                    <a:pt x="694" y="4412"/>
                    <a:pt x="1923" y="5640"/>
                  </a:cubicBezTo>
                  <a:lnTo>
                    <a:pt x="7971" y="5640"/>
                  </a:lnTo>
                  <a:cubicBezTo>
                    <a:pt x="8192" y="5420"/>
                    <a:pt x="8381" y="5168"/>
                    <a:pt x="8539" y="4916"/>
                  </a:cubicBezTo>
                  <a:lnTo>
                    <a:pt x="8854" y="4916"/>
                  </a:lnTo>
                  <a:cubicBezTo>
                    <a:pt x="10586" y="4916"/>
                    <a:pt x="12004" y="3498"/>
                    <a:pt x="12004" y="1765"/>
                  </a:cubicBezTo>
                  <a:cubicBezTo>
                    <a:pt x="11941" y="1198"/>
                    <a:pt x="11469" y="726"/>
                    <a:pt x="10933" y="726"/>
                  </a:cubicBezTo>
                  <a:lnTo>
                    <a:pt x="9862" y="726"/>
                  </a:lnTo>
                  <a:lnTo>
                    <a:pt x="9862" y="348"/>
                  </a:lnTo>
                  <a:cubicBezTo>
                    <a:pt x="9862" y="159"/>
                    <a:pt x="9704" y="1"/>
                    <a:pt x="951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5" name="Google Shape;7225;p73"/>
            <p:cNvSpPr/>
            <p:nvPr/>
          </p:nvSpPr>
          <p:spPr>
            <a:xfrm>
              <a:off x="-46401050" y="3465925"/>
              <a:ext cx="226075" cy="35475"/>
            </a:xfrm>
            <a:custGeom>
              <a:avLst/>
              <a:gdLst/>
              <a:ahLst/>
              <a:cxnLst/>
              <a:rect l="l" t="t" r="r" b="b"/>
              <a:pathLst>
                <a:path w="9043" h="1419" extrusionOk="0">
                  <a:moveTo>
                    <a:pt x="473" y="0"/>
                  </a:moveTo>
                  <a:cubicBezTo>
                    <a:pt x="158" y="0"/>
                    <a:pt x="1" y="379"/>
                    <a:pt x="221" y="631"/>
                  </a:cubicBezTo>
                  <a:cubicBezTo>
                    <a:pt x="757" y="1135"/>
                    <a:pt x="1450" y="1418"/>
                    <a:pt x="2206" y="1418"/>
                  </a:cubicBezTo>
                  <a:lnTo>
                    <a:pt x="6837" y="1418"/>
                  </a:lnTo>
                  <a:cubicBezTo>
                    <a:pt x="7593" y="1418"/>
                    <a:pt x="8318" y="1135"/>
                    <a:pt x="8822" y="631"/>
                  </a:cubicBezTo>
                  <a:cubicBezTo>
                    <a:pt x="9043" y="379"/>
                    <a:pt x="8948" y="0"/>
                    <a:pt x="860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26" name="Google Shape;7226;p73"/>
          <p:cNvGrpSpPr/>
          <p:nvPr/>
        </p:nvGrpSpPr>
        <p:grpSpPr>
          <a:xfrm>
            <a:off x="2205866" y="3341092"/>
            <a:ext cx="355258" cy="356205"/>
            <a:chOff x="-46409700" y="3569100"/>
            <a:chExt cx="300100" cy="300900"/>
          </a:xfrm>
        </p:grpSpPr>
        <p:sp>
          <p:nvSpPr>
            <p:cNvPr id="7227" name="Google Shape;7227;p73"/>
            <p:cNvSpPr/>
            <p:nvPr/>
          </p:nvSpPr>
          <p:spPr>
            <a:xfrm>
              <a:off x="-46234850" y="3569100"/>
              <a:ext cx="18125" cy="52800"/>
            </a:xfrm>
            <a:custGeom>
              <a:avLst/>
              <a:gdLst/>
              <a:ahLst/>
              <a:cxnLst/>
              <a:rect l="l" t="t" r="r" b="b"/>
              <a:pathLst>
                <a:path w="725" h="2112" extrusionOk="0">
                  <a:moveTo>
                    <a:pt x="0" y="1"/>
                  </a:moveTo>
                  <a:lnTo>
                    <a:pt x="0" y="2111"/>
                  </a:lnTo>
                  <a:lnTo>
                    <a:pt x="725" y="2111"/>
                  </a:lnTo>
                  <a:lnTo>
                    <a:pt x="72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8" name="Google Shape;7228;p73"/>
            <p:cNvSpPr/>
            <p:nvPr/>
          </p:nvSpPr>
          <p:spPr>
            <a:xfrm>
              <a:off x="-46270300" y="3745525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cubicBezTo>
                    <a:pt x="568" y="694"/>
                    <a:pt x="725" y="536"/>
                    <a:pt x="725" y="347"/>
                  </a:cubicBezTo>
                  <a:cubicBezTo>
                    <a:pt x="725" y="158"/>
                    <a:pt x="568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9" name="Google Shape;7229;p73"/>
            <p:cNvSpPr/>
            <p:nvPr/>
          </p:nvSpPr>
          <p:spPr>
            <a:xfrm>
              <a:off x="-46305750" y="3710875"/>
              <a:ext cx="89025" cy="88225"/>
            </a:xfrm>
            <a:custGeom>
              <a:avLst/>
              <a:gdLst/>
              <a:ahLst/>
              <a:cxnLst/>
              <a:rect l="l" t="t" r="r" b="b"/>
              <a:pathLst>
                <a:path w="3561" h="3529" extrusionOk="0">
                  <a:moveTo>
                    <a:pt x="1765" y="662"/>
                  </a:moveTo>
                  <a:cubicBezTo>
                    <a:pt x="2364" y="662"/>
                    <a:pt x="2836" y="1135"/>
                    <a:pt x="2836" y="1733"/>
                  </a:cubicBezTo>
                  <a:cubicBezTo>
                    <a:pt x="2836" y="2332"/>
                    <a:pt x="2364" y="2804"/>
                    <a:pt x="1765" y="2804"/>
                  </a:cubicBezTo>
                  <a:cubicBezTo>
                    <a:pt x="1198" y="2804"/>
                    <a:pt x="725" y="2332"/>
                    <a:pt x="725" y="1733"/>
                  </a:cubicBezTo>
                  <a:cubicBezTo>
                    <a:pt x="725" y="1135"/>
                    <a:pt x="1198" y="662"/>
                    <a:pt x="1765" y="662"/>
                  </a:cubicBezTo>
                  <a:close/>
                  <a:moveTo>
                    <a:pt x="1765" y="0"/>
                  </a:moveTo>
                  <a:cubicBezTo>
                    <a:pt x="788" y="0"/>
                    <a:pt x="1" y="788"/>
                    <a:pt x="1" y="1765"/>
                  </a:cubicBezTo>
                  <a:cubicBezTo>
                    <a:pt x="1" y="2741"/>
                    <a:pt x="788" y="3529"/>
                    <a:pt x="1765" y="3529"/>
                  </a:cubicBezTo>
                  <a:cubicBezTo>
                    <a:pt x="2773" y="3529"/>
                    <a:pt x="3561" y="2741"/>
                    <a:pt x="3561" y="1765"/>
                  </a:cubicBezTo>
                  <a:cubicBezTo>
                    <a:pt x="3561" y="788"/>
                    <a:pt x="2773" y="0"/>
                    <a:pt x="17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0" name="Google Shape;7230;p73"/>
            <p:cNvSpPr/>
            <p:nvPr/>
          </p:nvSpPr>
          <p:spPr>
            <a:xfrm>
              <a:off x="-46409700" y="3569900"/>
              <a:ext cx="300100" cy="300100"/>
            </a:xfrm>
            <a:custGeom>
              <a:avLst/>
              <a:gdLst/>
              <a:ahLst/>
              <a:cxnLst/>
              <a:rect l="l" t="t" r="r" b="b"/>
              <a:pathLst>
                <a:path w="12004" h="12004" extrusionOk="0">
                  <a:moveTo>
                    <a:pt x="5923" y="4978"/>
                  </a:moveTo>
                  <a:cubicBezTo>
                    <a:pt x="7278" y="4978"/>
                    <a:pt x="8381" y="6081"/>
                    <a:pt x="8381" y="7404"/>
                  </a:cubicBezTo>
                  <a:cubicBezTo>
                    <a:pt x="8412" y="8758"/>
                    <a:pt x="7309" y="9830"/>
                    <a:pt x="5923" y="9830"/>
                  </a:cubicBezTo>
                  <a:cubicBezTo>
                    <a:pt x="4600" y="9830"/>
                    <a:pt x="3497" y="8727"/>
                    <a:pt x="3497" y="7404"/>
                  </a:cubicBezTo>
                  <a:cubicBezTo>
                    <a:pt x="3497" y="6081"/>
                    <a:pt x="4600" y="4978"/>
                    <a:pt x="5923" y="4978"/>
                  </a:cubicBezTo>
                  <a:close/>
                  <a:moveTo>
                    <a:pt x="2426" y="9861"/>
                  </a:moveTo>
                  <a:cubicBezTo>
                    <a:pt x="2647" y="9861"/>
                    <a:pt x="2773" y="10019"/>
                    <a:pt x="2773" y="10208"/>
                  </a:cubicBezTo>
                  <a:cubicBezTo>
                    <a:pt x="2773" y="10397"/>
                    <a:pt x="2647" y="10554"/>
                    <a:pt x="2426" y="10554"/>
                  </a:cubicBezTo>
                  <a:lnTo>
                    <a:pt x="1733" y="10554"/>
                  </a:lnTo>
                  <a:cubicBezTo>
                    <a:pt x="1512" y="10554"/>
                    <a:pt x="1386" y="10397"/>
                    <a:pt x="1386" y="10208"/>
                  </a:cubicBezTo>
                  <a:cubicBezTo>
                    <a:pt x="1386" y="10019"/>
                    <a:pt x="1512" y="9861"/>
                    <a:pt x="1733" y="9861"/>
                  </a:cubicBezTo>
                  <a:close/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1657"/>
                  </a:lnTo>
                  <a:cubicBezTo>
                    <a:pt x="0" y="11846"/>
                    <a:pt x="158" y="12003"/>
                    <a:pt x="347" y="12003"/>
                  </a:cubicBezTo>
                  <a:lnTo>
                    <a:pt x="11657" y="12003"/>
                  </a:lnTo>
                  <a:cubicBezTo>
                    <a:pt x="11846" y="12003"/>
                    <a:pt x="12004" y="11846"/>
                    <a:pt x="12004" y="11657"/>
                  </a:cubicBezTo>
                  <a:lnTo>
                    <a:pt x="12004" y="2489"/>
                  </a:lnTo>
                  <a:cubicBezTo>
                    <a:pt x="11909" y="2331"/>
                    <a:pt x="11878" y="2237"/>
                    <a:pt x="11846" y="2205"/>
                  </a:cubicBezTo>
                  <a:lnTo>
                    <a:pt x="9830" y="189"/>
                  </a:lnTo>
                  <a:lnTo>
                    <a:pt x="9830" y="3875"/>
                  </a:lnTo>
                  <a:cubicBezTo>
                    <a:pt x="9830" y="4064"/>
                    <a:pt x="9672" y="4222"/>
                    <a:pt x="9483" y="4222"/>
                  </a:cubicBezTo>
                  <a:lnTo>
                    <a:pt x="2458" y="4222"/>
                  </a:lnTo>
                  <a:cubicBezTo>
                    <a:pt x="2269" y="4222"/>
                    <a:pt x="2111" y="4064"/>
                    <a:pt x="2111" y="3875"/>
                  </a:cubicBezTo>
                  <a:lnTo>
                    <a:pt x="211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1" name="Google Shape;7231;p73"/>
            <p:cNvSpPr/>
            <p:nvPr/>
          </p:nvSpPr>
          <p:spPr>
            <a:xfrm>
              <a:off x="-46341175" y="3569100"/>
              <a:ext cx="159125" cy="87450"/>
            </a:xfrm>
            <a:custGeom>
              <a:avLst/>
              <a:gdLst/>
              <a:ahLst/>
              <a:cxnLst/>
              <a:rect l="l" t="t" r="r" b="b"/>
              <a:pathLst>
                <a:path w="6365" h="3498" extrusionOk="0">
                  <a:moveTo>
                    <a:pt x="0" y="1"/>
                  </a:moveTo>
                  <a:lnTo>
                    <a:pt x="0" y="3498"/>
                  </a:lnTo>
                  <a:lnTo>
                    <a:pt x="6364" y="3498"/>
                  </a:lnTo>
                  <a:lnTo>
                    <a:pt x="6364" y="1"/>
                  </a:lnTo>
                  <a:lnTo>
                    <a:pt x="5640" y="1"/>
                  </a:lnTo>
                  <a:lnTo>
                    <a:pt x="5640" y="2426"/>
                  </a:lnTo>
                  <a:cubicBezTo>
                    <a:pt x="5640" y="2647"/>
                    <a:pt x="5482" y="2773"/>
                    <a:pt x="5293" y="2773"/>
                  </a:cubicBezTo>
                  <a:lnTo>
                    <a:pt x="3875" y="2773"/>
                  </a:lnTo>
                  <a:cubicBezTo>
                    <a:pt x="3655" y="2773"/>
                    <a:pt x="3497" y="2647"/>
                    <a:pt x="3497" y="2426"/>
                  </a:cubicBezTo>
                  <a:lnTo>
                    <a:pt x="349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32" name="Google Shape;7232;p73"/>
          <p:cNvGrpSpPr/>
          <p:nvPr/>
        </p:nvGrpSpPr>
        <p:grpSpPr>
          <a:xfrm>
            <a:off x="2193747" y="3776524"/>
            <a:ext cx="379497" cy="358070"/>
            <a:chOff x="-46422300" y="3936925"/>
            <a:chExt cx="320575" cy="302475"/>
          </a:xfrm>
        </p:grpSpPr>
        <p:sp>
          <p:nvSpPr>
            <p:cNvPr id="7233" name="Google Shape;7233;p73"/>
            <p:cNvSpPr/>
            <p:nvPr/>
          </p:nvSpPr>
          <p:spPr>
            <a:xfrm>
              <a:off x="-46254550" y="3936925"/>
              <a:ext cx="152825" cy="300900"/>
            </a:xfrm>
            <a:custGeom>
              <a:avLst/>
              <a:gdLst/>
              <a:ahLst/>
              <a:cxnLst/>
              <a:rect l="l" t="t" r="r" b="b"/>
              <a:pathLst>
                <a:path w="6113" h="12036" extrusionOk="0">
                  <a:moveTo>
                    <a:pt x="1418" y="0"/>
                  </a:moveTo>
                  <a:cubicBezTo>
                    <a:pt x="631" y="0"/>
                    <a:pt x="1" y="630"/>
                    <a:pt x="1" y="1418"/>
                  </a:cubicBezTo>
                  <a:lnTo>
                    <a:pt x="1" y="10617"/>
                  </a:lnTo>
                  <a:cubicBezTo>
                    <a:pt x="1" y="11405"/>
                    <a:pt x="631" y="12035"/>
                    <a:pt x="1418" y="12035"/>
                  </a:cubicBezTo>
                  <a:cubicBezTo>
                    <a:pt x="2332" y="12035"/>
                    <a:pt x="3120" y="11405"/>
                    <a:pt x="3403" y="10554"/>
                  </a:cubicBezTo>
                  <a:lnTo>
                    <a:pt x="3403" y="10554"/>
                  </a:lnTo>
                  <a:cubicBezTo>
                    <a:pt x="3309" y="10554"/>
                    <a:pt x="3246" y="10617"/>
                    <a:pt x="3151" y="10617"/>
                  </a:cubicBezTo>
                  <a:cubicBezTo>
                    <a:pt x="2332" y="10617"/>
                    <a:pt x="1513" y="10302"/>
                    <a:pt x="914" y="9672"/>
                  </a:cubicBezTo>
                  <a:cubicBezTo>
                    <a:pt x="788" y="9546"/>
                    <a:pt x="788" y="9294"/>
                    <a:pt x="914" y="9137"/>
                  </a:cubicBezTo>
                  <a:cubicBezTo>
                    <a:pt x="1024" y="9095"/>
                    <a:pt x="1128" y="9072"/>
                    <a:pt x="1221" y="9072"/>
                  </a:cubicBezTo>
                  <a:cubicBezTo>
                    <a:pt x="1341" y="9072"/>
                    <a:pt x="1442" y="9111"/>
                    <a:pt x="1513" y="9200"/>
                  </a:cubicBezTo>
                  <a:cubicBezTo>
                    <a:pt x="1998" y="9685"/>
                    <a:pt x="2614" y="9906"/>
                    <a:pt x="3224" y="9906"/>
                  </a:cubicBezTo>
                  <a:cubicBezTo>
                    <a:pt x="4477" y="9906"/>
                    <a:pt x="5703" y="8971"/>
                    <a:pt x="5703" y="7467"/>
                  </a:cubicBezTo>
                  <a:cubicBezTo>
                    <a:pt x="5703" y="7215"/>
                    <a:pt x="5672" y="6994"/>
                    <a:pt x="5609" y="6742"/>
                  </a:cubicBezTo>
                  <a:cubicBezTo>
                    <a:pt x="5010" y="7372"/>
                    <a:pt x="4191" y="7814"/>
                    <a:pt x="3246" y="7814"/>
                  </a:cubicBezTo>
                  <a:cubicBezTo>
                    <a:pt x="3025" y="7814"/>
                    <a:pt x="2868" y="7656"/>
                    <a:pt x="2868" y="7467"/>
                  </a:cubicBezTo>
                  <a:cubicBezTo>
                    <a:pt x="2868" y="7246"/>
                    <a:pt x="3025" y="7089"/>
                    <a:pt x="3246" y="7089"/>
                  </a:cubicBezTo>
                  <a:cubicBezTo>
                    <a:pt x="4065" y="7089"/>
                    <a:pt x="4821" y="6679"/>
                    <a:pt x="5231" y="6049"/>
                  </a:cubicBezTo>
                  <a:cubicBezTo>
                    <a:pt x="6113" y="4789"/>
                    <a:pt x="5640" y="3088"/>
                    <a:pt x="4254" y="2426"/>
                  </a:cubicBezTo>
                  <a:cubicBezTo>
                    <a:pt x="4128" y="3844"/>
                    <a:pt x="2931" y="4978"/>
                    <a:pt x="1450" y="4978"/>
                  </a:cubicBezTo>
                  <a:cubicBezTo>
                    <a:pt x="1261" y="4978"/>
                    <a:pt x="1103" y="4821"/>
                    <a:pt x="1103" y="4632"/>
                  </a:cubicBezTo>
                  <a:cubicBezTo>
                    <a:pt x="1103" y="4411"/>
                    <a:pt x="1261" y="4253"/>
                    <a:pt x="1450" y="4253"/>
                  </a:cubicBezTo>
                  <a:cubicBezTo>
                    <a:pt x="2616" y="4253"/>
                    <a:pt x="3561" y="3308"/>
                    <a:pt x="3561" y="2174"/>
                  </a:cubicBezTo>
                  <a:lnTo>
                    <a:pt x="3561" y="2143"/>
                  </a:lnTo>
                  <a:cubicBezTo>
                    <a:pt x="3561" y="945"/>
                    <a:pt x="2616" y="0"/>
                    <a:pt x="141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4" name="Google Shape;7234;p73"/>
            <p:cNvSpPr/>
            <p:nvPr/>
          </p:nvSpPr>
          <p:spPr>
            <a:xfrm>
              <a:off x="-46422300" y="3938500"/>
              <a:ext cx="152025" cy="300900"/>
            </a:xfrm>
            <a:custGeom>
              <a:avLst/>
              <a:gdLst/>
              <a:ahLst/>
              <a:cxnLst/>
              <a:rect l="l" t="t" r="r" b="b"/>
              <a:pathLst>
                <a:path w="6081" h="12036" extrusionOk="0">
                  <a:moveTo>
                    <a:pt x="4726" y="0"/>
                  </a:moveTo>
                  <a:cubicBezTo>
                    <a:pt x="3529" y="0"/>
                    <a:pt x="2584" y="977"/>
                    <a:pt x="2584" y="2111"/>
                  </a:cubicBezTo>
                  <a:lnTo>
                    <a:pt x="2584" y="2143"/>
                  </a:lnTo>
                  <a:cubicBezTo>
                    <a:pt x="2584" y="3308"/>
                    <a:pt x="3529" y="4253"/>
                    <a:pt x="4663" y="4253"/>
                  </a:cubicBezTo>
                  <a:cubicBezTo>
                    <a:pt x="4883" y="4253"/>
                    <a:pt x="5041" y="4411"/>
                    <a:pt x="5041" y="4600"/>
                  </a:cubicBezTo>
                  <a:cubicBezTo>
                    <a:pt x="5041" y="4789"/>
                    <a:pt x="4883" y="4947"/>
                    <a:pt x="4663" y="4947"/>
                  </a:cubicBezTo>
                  <a:cubicBezTo>
                    <a:pt x="3214" y="4947"/>
                    <a:pt x="2048" y="3812"/>
                    <a:pt x="1890" y="2395"/>
                  </a:cubicBezTo>
                  <a:cubicBezTo>
                    <a:pt x="441" y="3056"/>
                    <a:pt x="0" y="4758"/>
                    <a:pt x="882" y="6018"/>
                  </a:cubicBezTo>
                  <a:cubicBezTo>
                    <a:pt x="1323" y="6648"/>
                    <a:pt x="2111" y="7057"/>
                    <a:pt x="2930" y="7057"/>
                  </a:cubicBezTo>
                  <a:cubicBezTo>
                    <a:pt x="3151" y="7057"/>
                    <a:pt x="3277" y="7215"/>
                    <a:pt x="3277" y="7435"/>
                  </a:cubicBezTo>
                  <a:cubicBezTo>
                    <a:pt x="3277" y="7625"/>
                    <a:pt x="3151" y="7782"/>
                    <a:pt x="2930" y="7782"/>
                  </a:cubicBezTo>
                  <a:cubicBezTo>
                    <a:pt x="1985" y="7782"/>
                    <a:pt x="1166" y="7341"/>
                    <a:pt x="567" y="6711"/>
                  </a:cubicBezTo>
                  <a:cubicBezTo>
                    <a:pt x="504" y="6963"/>
                    <a:pt x="441" y="7183"/>
                    <a:pt x="441" y="7435"/>
                  </a:cubicBezTo>
                  <a:cubicBezTo>
                    <a:pt x="441" y="8940"/>
                    <a:pt x="1695" y="9874"/>
                    <a:pt x="2958" y="9874"/>
                  </a:cubicBezTo>
                  <a:cubicBezTo>
                    <a:pt x="3572" y="9874"/>
                    <a:pt x="4188" y="9653"/>
                    <a:pt x="4663" y="9168"/>
                  </a:cubicBezTo>
                  <a:cubicBezTo>
                    <a:pt x="4726" y="9105"/>
                    <a:pt x="4813" y="9074"/>
                    <a:pt x="4903" y="9074"/>
                  </a:cubicBezTo>
                  <a:cubicBezTo>
                    <a:pt x="4994" y="9074"/>
                    <a:pt x="5088" y="9105"/>
                    <a:pt x="5167" y="9168"/>
                  </a:cubicBezTo>
                  <a:cubicBezTo>
                    <a:pt x="5293" y="9263"/>
                    <a:pt x="5293" y="9515"/>
                    <a:pt x="5167" y="9672"/>
                  </a:cubicBezTo>
                  <a:cubicBezTo>
                    <a:pt x="4600" y="10271"/>
                    <a:pt x="3812" y="10617"/>
                    <a:pt x="2930" y="10617"/>
                  </a:cubicBezTo>
                  <a:cubicBezTo>
                    <a:pt x="2867" y="10617"/>
                    <a:pt x="2773" y="10617"/>
                    <a:pt x="2710" y="10586"/>
                  </a:cubicBezTo>
                  <a:lnTo>
                    <a:pt x="2710" y="10586"/>
                  </a:lnTo>
                  <a:cubicBezTo>
                    <a:pt x="2962" y="11405"/>
                    <a:pt x="3749" y="12035"/>
                    <a:pt x="4663" y="12035"/>
                  </a:cubicBezTo>
                  <a:cubicBezTo>
                    <a:pt x="5450" y="12035"/>
                    <a:pt x="6081" y="11405"/>
                    <a:pt x="6081" y="10617"/>
                  </a:cubicBezTo>
                  <a:lnTo>
                    <a:pt x="6081" y="1450"/>
                  </a:lnTo>
                  <a:cubicBezTo>
                    <a:pt x="6081" y="599"/>
                    <a:pt x="5450" y="0"/>
                    <a:pt x="472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35" name="Google Shape;7235;p73"/>
          <p:cNvGrpSpPr/>
          <p:nvPr/>
        </p:nvGrpSpPr>
        <p:grpSpPr>
          <a:xfrm>
            <a:off x="3971326" y="3330852"/>
            <a:ext cx="356205" cy="355258"/>
            <a:chOff x="-44914800" y="3560450"/>
            <a:chExt cx="300900" cy="300100"/>
          </a:xfrm>
        </p:grpSpPr>
        <p:sp>
          <p:nvSpPr>
            <p:cNvPr id="7236" name="Google Shape;7236;p73"/>
            <p:cNvSpPr/>
            <p:nvPr/>
          </p:nvSpPr>
          <p:spPr>
            <a:xfrm>
              <a:off x="-44914800" y="3560450"/>
              <a:ext cx="300900" cy="300100"/>
            </a:xfrm>
            <a:custGeom>
              <a:avLst/>
              <a:gdLst/>
              <a:ahLst/>
              <a:cxnLst/>
              <a:rect l="l" t="t" r="r" b="b"/>
              <a:pathLst>
                <a:path w="12036" h="12004" extrusionOk="0">
                  <a:moveTo>
                    <a:pt x="9893" y="1418"/>
                  </a:moveTo>
                  <a:lnTo>
                    <a:pt x="9893" y="1764"/>
                  </a:lnTo>
                  <a:cubicBezTo>
                    <a:pt x="9893" y="1953"/>
                    <a:pt x="10051" y="2111"/>
                    <a:pt x="10240" y="2111"/>
                  </a:cubicBezTo>
                  <a:lnTo>
                    <a:pt x="10618" y="2111"/>
                  </a:lnTo>
                  <a:lnTo>
                    <a:pt x="10618" y="9924"/>
                  </a:lnTo>
                  <a:lnTo>
                    <a:pt x="10240" y="9924"/>
                  </a:lnTo>
                  <a:cubicBezTo>
                    <a:pt x="10051" y="9924"/>
                    <a:pt x="9893" y="10082"/>
                    <a:pt x="9893" y="10271"/>
                  </a:cubicBezTo>
                  <a:lnTo>
                    <a:pt x="9893" y="10617"/>
                  </a:lnTo>
                  <a:lnTo>
                    <a:pt x="2143" y="10617"/>
                  </a:lnTo>
                  <a:lnTo>
                    <a:pt x="2143" y="10271"/>
                  </a:lnTo>
                  <a:cubicBezTo>
                    <a:pt x="2143" y="10082"/>
                    <a:pt x="1985" y="9924"/>
                    <a:pt x="1796" y="9924"/>
                  </a:cubicBezTo>
                  <a:lnTo>
                    <a:pt x="1450" y="9924"/>
                  </a:lnTo>
                  <a:lnTo>
                    <a:pt x="1450" y="2142"/>
                  </a:lnTo>
                  <a:lnTo>
                    <a:pt x="1796" y="2142"/>
                  </a:lnTo>
                  <a:cubicBezTo>
                    <a:pt x="1985" y="2142"/>
                    <a:pt x="2143" y="1985"/>
                    <a:pt x="2143" y="1796"/>
                  </a:cubicBezTo>
                  <a:lnTo>
                    <a:pt x="2143" y="1418"/>
                  </a:lnTo>
                  <a:close/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764"/>
                  </a:lnTo>
                  <a:cubicBezTo>
                    <a:pt x="1" y="1953"/>
                    <a:pt x="158" y="2111"/>
                    <a:pt x="379" y="2111"/>
                  </a:cubicBezTo>
                  <a:lnTo>
                    <a:pt x="725" y="2111"/>
                  </a:lnTo>
                  <a:lnTo>
                    <a:pt x="725" y="9861"/>
                  </a:lnTo>
                  <a:lnTo>
                    <a:pt x="379" y="9861"/>
                  </a:lnTo>
                  <a:cubicBezTo>
                    <a:pt x="158" y="9861"/>
                    <a:pt x="1" y="10019"/>
                    <a:pt x="1" y="10208"/>
                  </a:cubicBezTo>
                  <a:lnTo>
                    <a:pt x="1" y="11657"/>
                  </a:lnTo>
                  <a:cubicBezTo>
                    <a:pt x="1" y="11846"/>
                    <a:pt x="158" y="12003"/>
                    <a:pt x="379" y="12003"/>
                  </a:cubicBezTo>
                  <a:lnTo>
                    <a:pt x="1796" y="12003"/>
                  </a:lnTo>
                  <a:cubicBezTo>
                    <a:pt x="1985" y="12003"/>
                    <a:pt x="2143" y="11846"/>
                    <a:pt x="2143" y="11657"/>
                  </a:cubicBezTo>
                  <a:lnTo>
                    <a:pt x="2143" y="11279"/>
                  </a:lnTo>
                  <a:lnTo>
                    <a:pt x="9893" y="11279"/>
                  </a:lnTo>
                  <a:lnTo>
                    <a:pt x="9893" y="11657"/>
                  </a:lnTo>
                  <a:cubicBezTo>
                    <a:pt x="9893" y="11846"/>
                    <a:pt x="10051" y="12003"/>
                    <a:pt x="10240" y="12003"/>
                  </a:cubicBezTo>
                  <a:lnTo>
                    <a:pt x="11657" y="12003"/>
                  </a:lnTo>
                  <a:cubicBezTo>
                    <a:pt x="11878" y="12003"/>
                    <a:pt x="12036" y="11846"/>
                    <a:pt x="12036" y="11657"/>
                  </a:cubicBezTo>
                  <a:lnTo>
                    <a:pt x="12036" y="10208"/>
                  </a:lnTo>
                  <a:cubicBezTo>
                    <a:pt x="12036" y="10019"/>
                    <a:pt x="11878" y="9861"/>
                    <a:pt x="11657" y="9861"/>
                  </a:cubicBezTo>
                  <a:lnTo>
                    <a:pt x="11311" y="9861"/>
                  </a:lnTo>
                  <a:lnTo>
                    <a:pt x="11311" y="2111"/>
                  </a:lnTo>
                  <a:lnTo>
                    <a:pt x="11657" y="2111"/>
                  </a:lnTo>
                  <a:cubicBezTo>
                    <a:pt x="11878" y="2111"/>
                    <a:pt x="12036" y="1953"/>
                    <a:pt x="12036" y="1764"/>
                  </a:cubicBezTo>
                  <a:lnTo>
                    <a:pt x="12036" y="347"/>
                  </a:lnTo>
                  <a:cubicBezTo>
                    <a:pt x="12036" y="158"/>
                    <a:pt x="11878" y="0"/>
                    <a:pt x="11657" y="0"/>
                  </a:cubicBezTo>
                  <a:lnTo>
                    <a:pt x="10240" y="0"/>
                  </a:lnTo>
                  <a:cubicBezTo>
                    <a:pt x="10051" y="0"/>
                    <a:pt x="9893" y="158"/>
                    <a:pt x="9893" y="347"/>
                  </a:cubicBezTo>
                  <a:lnTo>
                    <a:pt x="9893" y="693"/>
                  </a:lnTo>
                  <a:lnTo>
                    <a:pt x="2143" y="693"/>
                  </a:lnTo>
                  <a:lnTo>
                    <a:pt x="2143" y="347"/>
                  </a:lnTo>
                  <a:cubicBezTo>
                    <a:pt x="2143" y="158"/>
                    <a:pt x="1985" y="0"/>
                    <a:pt x="17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7" name="Google Shape;7237;p73"/>
            <p:cNvSpPr/>
            <p:nvPr/>
          </p:nvSpPr>
          <p:spPr>
            <a:xfrm>
              <a:off x="-44861250" y="3632100"/>
              <a:ext cx="193800" cy="146525"/>
            </a:xfrm>
            <a:custGeom>
              <a:avLst/>
              <a:gdLst/>
              <a:ahLst/>
              <a:cxnLst/>
              <a:rect l="l" t="t" r="r" b="b"/>
              <a:pathLst>
                <a:path w="7752" h="5861" extrusionOk="0">
                  <a:moveTo>
                    <a:pt x="3845" y="1009"/>
                  </a:moveTo>
                  <a:cubicBezTo>
                    <a:pt x="4443" y="1009"/>
                    <a:pt x="4916" y="1482"/>
                    <a:pt x="4916" y="2080"/>
                  </a:cubicBezTo>
                  <a:cubicBezTo>
                    <a:pt x="4916" y="2679"/>
                    <a:pt x="4443" y="3151"/>
                    <a:pt x="3845" y="3151"/>
                  </a:cubicBezTo>
                  <a:cubicBezTo>
                    <a:pt x="3277" y="3151"/>
                    <a:pt x="2805" y="2679"/>
                    <a:pt x="2805" y="2080"/>
                  </a:cubicBezTo>
                  <a:cubicBezTo>
                    <a:pt x="2805" y="1482"/>
                    <a:pt x="3277" y="1009"/>
                    <a:pt x="3845" y="1009"/>
                  </a:cubicBezTo>
                  <a:close/>
                  <a:moveTo>
                    <a:pt x="348" y="1"/>
                  </a:moveTo>
                  <a:cubicBezTo>
                    <a:pt x="158" y="1"/>
                    <a:pt x="1" y="159"/>
                    <a:pt x="1" y="348"/>
                  </a:cubicBezTo>
                  <a:lnTo>
                    <a:pt x="1" y="5829"/>
                  </a:lnTo>
                  <a:lnTo>
                    <a:pt x="2206" y="3624"/>
                  </a:lnTo>
                  <a:cubicBezTo>
                    <a:pt x="2269" y="3561"/>
                    <a:pt x="2356" y="3530"/>
                    <a:pt x="2447" y="3530"/>
                  </a:cubicBezTo>
                  <a:cubicBezTo>
                    <a:pt x="2537" y="3530"/>
                    <a:pt x="2632" y="3561"/>
                    <a:pt x="2710" y="3624"/>
                  </a:cubicBezTo>
                  <a:lnTo>
                    <a:pt x="3939" y="4821"/>
                  </a:lnTo>
                  <a:lnTo>
                    <a:pt x="5042" y="3656"/>
                  </a:lnTo>
                  <a:cubicBezTo>
                    <a:pt x="5136" y="3561"/>
                    <a:pt x="5199" y="3530"/>
                    <a:pt x="5294" y="3530"/>
                  </a:cubicBezTo>
                  <a:cubicBezTo>
                    <a:pt x="5388" y="3530"/>
                    <a:pt x="5483" y="3561"/>
                    <a:pt x="5546" y="3656"/>
                  </a:cubicBezTo>
                  <a:lnTo>
                    <a:pt x="7751" y="5861"/>
                  </a:lnTo>
                  <a:lnTo>
                    <a:pt x="7751" y="379"/>
                  </a:lnTo>
                  <a:cubicBezTo>
                    <a:pt x="7720" y="159"/>
                    <a:pt x="7562" y="1"/>
                    <a:pt x="737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8" name="Google Shape;7238;p73"/>
            <p:cNvSpPr/>
            <p:nvPr/>
          </p:nvSpPr>
          <p:spPr>
            <a:xfrm>
              <a:off x="-44773800" y="3675425"/>
              <a:ext cx="18125" cy="17350"/>
            </a:xfrm>
            <a:custGeom>
              <a:avLst/>
              <a:gdLst/>
              <a:ahLst/>
              <a:cxnLst/>
              <a:rect l="l" t="t" r="r" b="b"/>
              <a:pathLst>
                <a:path w="725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67" y="694"/>
                    <a:pt x="725" y="536"/>
                    <a:pt x="725" y="347"/>
                  </a:cubicBezTo>
                  <a:cubicBezTo>
                    <a:pt x="725" y="158"/>
                    <a:pt x="567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9" name="Google Shape;7239;p73"/>
            <p:cNvSpPr/>
            <p:nvPr/>
          </p:nvSpPr>
          <p:spPr>
            <a:xfrm>
              <a:off x="-44750975" y="3741600"/>
              <a:ext cx="70900" cy="48050"/>
            </a:xfrm>
            <a:custGeom>
              <a:avLst/>
              <a:gdLst/>
              <a:ahLst/>
              <a:cxnLst/>
              <a:rect l="l" t="t" r="r" b="b"/>
              <a:pathLst>
                <a:path w="2836" h="1922" extrusionOk="0">
                  <a:moveTo>
                    <a:pt x="883" y="0"/>
                  </a:moveTo>
                  <a:lnTo>
                    <a:pt x="1" y="945"/>
                  </a:lnTo>
                  <a:lnTo>
                    <a:pt x="1009" y="1922"/>
                  </a:lnTo>
                  <a:lnTo>
                    <a:pt x="2836" y="1922"/>
                  </a:lnTo>
                  <a:lnTo>
                    <a:pt x="88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0" name="Google Shape;7240;p73"/>
            <p:cNvSpPr/>
            <p:nvPr/>
          </p:nvSpPr>
          <p:spPr>
            <a:xfrm>
              <a:off x="-44848625" y="3740025"/>
              <a:ext cx="97675" cy="49625"/>
            </a:xfrm>
            <a:custGeom>
              <a:avLst/>
              <a:gdLst/>
              <a:ahLst/>
              <a:cxnLst/>
              <a:rect l="l" t="t" r="r" b="b"/>
              <a:pathLst>
                <a:path w="3907" h="1985" extrusionOk="0">
                  <a:moveTo>
                    <a:pt x="1985" y="0"/>
                  </a:moveTo>
                  <a:lnTo>
                    <a:pt x="0" y="1985"/>
                  </a:lnTo>
                  <a:lnTo>
                    <a:pt x="3907" y="1985"/>
                  </a:lnTo>
                  <a:lnTo>
                    <a:pt x="198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41" name="Google Shape;7241;p73"/>
          <p:cNvGrpSpPr/>
          <p:nvPr/>
        </p:nvGrpSpPr>
        <p:grpSpPr>
          <a:xfrm>
            <a:off x="1726378" y="1539486"/>
            <a:ext cx="354311" cy="354104"/>
            <a:chOff x="-49764975" y="3183375"/>
            <a:chExt cx="299300" cy="299125"/>
          </a:xfrm>
        </p:grpSpPr>
        <p:sp>
          <p:nvSpPr>
            <p:cNvPr id="7242" name="Google Shape;7242;p73"/>
            <p:cNvSpPr/>
            <p:nvPr/>
          </p:nvSpPr>
          <p:spPr>
            <a:xfrm>
              <a:off x="-49606675" y="3233575"/>
              <a:ext cx="70125" cy="103200"/>
            </a:xfrm>
            <a:custGeom>
              <a:avLst/>
              <a:gdLst/>
              <a:ahLst/>
              <a:cxnLst/>
              <a:rect l="l" t="t" r="r" b="b"/>
              <a:pathLst>
                <a:path w="2805" h="4128" extrusionOk="0">
                  <a:moveTo>
                    <a:pt x="2805" y="1"/>
                  </a:moveTo>
                  <a:lnTo>
                    <a:pt x="1" y="1355"/>
                  </a:lnTo>
                  <a:lnTo>
                    <a:pt x="1" y="4128"/>
                  </a:lnTo>
                  <a:lnTo>
                    <a:pt x="2805" y="2710"/>
                  </a:lnTo>
                  <a:lnTo>
                    <a:pt x="280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3" name="Google Shape;7243;p73"/>
            <p:cNvSpPr/>
            <p:nvPr/>
          </p:nvSpPr>
          <p:spPr>
            <a:xfrm>
              <a:off x="-49676775" y="3364325"/>
              <a:ext cx="52000" cy="118175"/>
            </a:xfrm>
            <a:custGeom>
              <a:avLst/>
              <a:gdLst/>
              <a:ahLst/>
              <a:cxnLst/>
              <a:rect l="l" t="t" r="r" b="b"/>
              <a:pathLst>
                <a:path w="2080" h="4727" extrusionOk="0">
                  <a:moveTo>
                    <a:pt x="2080" y="0"/>
                  </a:moveTo>
                  <a:lnTo>
                    <a:pt x="1" y="1072"/>
                  </a:lnTo>
                  <a:lnTo>
                    <a:pt x="1" y="4726"/>
                  </a:lnTo>
                  <a:lnTo>
                    <a:pt x="2080" y="3529"/>
                  </a:lnTo>
                  <a:lnTo>
                    <a:pt x="208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4" name="Google Shape;7244;p73"/>
            <p:cNvSpPr/>
            <p:nvPr/>
          </p:nvSpPr>
          <p:spPr>
            <a:xfrm>
              <a:off x="-49694100" y="3233575"/>
              <a:ext cx="69325" cy="103200"/>
            </a:xfrm>
            <a:custGeom>
              <a:avLst/>
              <a:gdLst/>
              <a:ahLst/>
              <a:cxnLst/>
              <a:rect l="l" t="t" r="r" b="b"/>
              <a:pathLst>
                <a:path w="2773" h="4128" extrusionOk="0">
                  <a:moveTo>
                    <a:pt x="1" y="1"/>
                  </a:moveTo>
                  <a:lnTo>
                    <a:pt x="1" y="2710"/>
                  </a:lnTo>
                  <a:lnTo>
                    <a:pt x="2773" y="4128"/>
                  </a:lnTo>
                  <a:lnTo>
                    <a:pt x="2773" y="135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5" name="Google Shape;7245;p73"/>
            <p:cNvSpPr/>
            <p:nvPr/>
          </p:nvSpPr>
          <p:spPr>
            <a:xfrm>
              <a:off x="-49756325" y="3314700"/>
              <a:ext cx="121325" cy="61450"/>
            </a:xfrm>
            <a:custGeom>
              <a:avLst/>
              <a:gdLst/>
              <a:ahLst/>
              <a:cxnLst/>
              <a:rect l="l" t="t" r="r" b="b"/>
              <a:pathLst>
                <a:path w="4853" h="2458" extrusionOk="0">
                  <a:moveTo>
                    <a:pt x="2048" y="1"/>
                  </a:moveTo>
                  <a:lnTo>
                    <a:pt x="1" y="1040"/>
                  </a:lnTo>
                  <a:lnTo>
                    <a:pt x="2836" y="2458"/>
                  </a:lnTo>
                  <a:lnTo>
                    <a:pt x="4852" y="1418"/>
                  </a:lnTo>
                  <a:lnTo>
                    <a:pt x="204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6" name="Google Shape;7246;p73"/>
            <p:cNvSpPr/>
            <p:nvPr/>
          </p:nvSpPr>
          <p:spPr>
            <a:xfrm>
              <a:off x="-49606675" y="3364325"/>
              <a:ext cx="52000" cy="118175"/>
            </a:xfrm>
            <a:custGeom>
              <a:avLst/>
              <a:gdLst/>
              <a:ahLst/>
              <a:cxnLst/>
              <a:rect l="l" t="t" r="r" b="b"/>
              <a:pathLst>
                <a:path w="2080" h="4727" extrusionOk="0">
                  <a:moveTo>
                    <a:pt x="1" y="0"/>
                  </a:moveTo>
                  <a:lnTo>
                    <a:pt x="1" y="3529"/>
                  </a:lnTo>
                  <a:lnTo>
                    <a:pt x="2080" y="4726"/>
                  </a:lnTo>
                  <a:lnTo>
                    <a:pt x="2080" y="10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7" name="Google Shape;7247;p73"/>
            <p:cNvSpPr/>
            <p:nvPr/>
          </p:nvSpPr>
          <p:spPr>
            <a:xfrm>
              <a:off x="-49595650" y="3314700"/>
              <a:ext cx="121325" cy="61450"/>
            </a:xfrm>
            <a:custGeom>
              <a:avLst/>
              <a:gdLst/>
              <a:ahLst/>
              <a:cxnLst/>
              <a:rect l="l" t="t" r="r" b="b"/>
              <a:pathLst>
                <a:path w="4853" h="2458" extrusionOk="0">
                  <a:moveTo>
                    <a:pt x="2773" y="1"/>
                  </a:moveTo>
                  <a:lnTo>
                    <a:pt x="1" y="1418"/>
                  </a:lnTo>
                  <a:lnTo>
                    <a:pt x="1985" y="2458"/>
                  </a:lnTo>
                  <a:lnTo>
                    <a:pt x="4852" y="1040"/>
                  </a:lnTo>
                  <a:lnTo>
                    <a:pt x="277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8" name="Google Shape;7248;p73"/>
            <p:cNvSpPr/>
            <p:nvPr/>
          </p:nvSpPr>
          <p:spPr>
            <a:xfrm>
              <a:off x="-49764975" y="3355650"/>
              <a:ext cx="70100" cy="126850"/>
            </a:xfrm>
            <a:custGeom>
              <a:avLst/>
              <a:gdLst/>
              <a:ahLst/>
              <a:cxnLst/>
              <a:rect l="l" t="t" r="r" b="b"/>
              <a:pathLst>
                <a:path w="2804" h="5074" extrusionOk="0">
                  <a:moveTo>
                    <a:pt x="0" y="1"/>
                  </a:moveTo>
                  <a:lnTo>
                    <a:pt x="0" y="3309"/>
                  </a:lnTo>
                  <a:cubicBezTo>
                    <a:pt x="0" y="3403"/>
                    <a:pt x="63" y="3529"/>
                    <a:pt x="189" y="3624"/>
                  </a:cubicBezTo>
                  <a:lnTo>
                    <a:pt x="2804" y="5073"/>
                  </a:lnTo>
                  <a:lnTo>
                    <a:pt x="2804" y="14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9" name="Google Shape;7249;p73"/>
            <p:cNvSpPr/>
            <p:nvPr/>
          </p:nvSpPr>
          <p:spPr>
            <a:xfrm>
              <a:off x="-49535775" y="3355650"/>
              <a:ext cx="70100" cy="126850"/>
            </a:xfrm>
            <a:custGeom>
              <a:avLst/>
              <a:gdLst/>
              <a:ahLst/>
              <a:cxnLst/>
              <a:rect l="l" t="t" r="r" b="b"/>
              <a:pathLst>
                <a:path w="2804" h="5074" extrusionOk="0">
                  <a:moveTo>
                    <a:pt x="2804" y="1"/>
                  </a:moveTo>
                  <a:lnTo>
                    <a:pt x="0" y="1419"/>
                  </a:lnTo>
                  <a:lnTo>
                    <a:pt x="0" y="5073"/>
                  </a:lnTo>
                  <a:lnTo>
                    <a:pt x="2583" y="3624"/>
                  </a:lnTo>
                  <a:cubicBezTo>
                    <a:pt x="2709" y="3529"/>
                    <a:pt x="2804" y="3403"/>
                    <a:pt x="2804" y="3309"/>
                  </a:cubicBezTo>
                  <a:lnTo>
                    <a:pt x="280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0" name="Google Shape;7250;p73"/>
            <p:cNvSpPr/>
            <p:nvPr/>
          </p:nvSpPr>
          <p:spPr>
            <a:xfrm>
              <a:off x="-49685425" y="3183375"/>
              <a:ext cx="140200" cy="69925"/>
            </a:xfrm>
            <a:custGeom>
              <a:avLst/>
              <a:gdLst/>
              <a:ahLst/>
              <a:cxnLst/>
              <a:rect l="l" t="t" r="r" b="b"/>
              <a:pathLst>
                <a:path w="5608" h="2797" extrusionOk="0">
                  <a:moveTo>
                    <a:pt x="2792" y="0"/>
                  </a:moveTo>
                  <a:cubicBezTo>
                    <a:pt x="2741" y="0"/>
                    <a:pt x="2694" y="8"/>
                    <a:pt x="2647" y="24"/>
                  </a:cubicBezTo>
                  <a:lnTo>
                    <a:pt x="0" y="1378"/>
                  </a:lnTo>
                  <a:lnTo>
                    <a:pt x="2804" y="2796"/>
                  </a:lnTo>
                  <a:lnTo>
                    <a:pt x="5608" y="1378"/>
                  </a:lnTo>
                  <a:lnTo>
                    <a:pt x="2962" y="24"/>
                  </a:lnTo>
                  <a:cubicBezTo>
                    <a:pt x="2899" y="8"/>
                    <a:pt x="2843" y="0"/>
                    <a:pt x="279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51" name="Google Shape;7251;p73"/>
          <p:cNvGrpSpPr/>
          <p:nvPr/>
        </p:nvGrpSpPr>
        <p:grpSpPr>
          <a:xfrm>
            <a:off x="1726378" y="1974947"/>
            <a:ext cx="354311" cy="355909"/>
            <a:chOff x="-49764975" y="3551225"/>
            <a:chExt cx="299300" cy="300650"/>
          </a:xfrm>
        </p:grpSpPr>
        <p:sp>
          <p:nvSpPr>
            <p:cNvPr id="7252" name="Google Shape;7252;p73"/>
            <p:cNvSpPr/>
            <p:nvPr/>
          </p:nvSpPr>
          <p:spPr>
            <a:xfrm>
              <a:off x="-49764975" y="3657325"/>
              <a:ext cx="35450" cy="18125"/>
            </a:xfrm>
            <a:custGeom>
              <a:avLst/>
              <a:gdLst/>
              <a:ahLst/>
              <a:cxnLst/>
              <a:rect l="l" t="t" r="r" b="b"/>
              <a:pathLst>
                <a:path w="1418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1040" y="725"/>
                  </a:lnTo>
                  <a:cubicBezTo>
                    <a:pt x="1260" y="725"/>
                    <a:pt x="1418" y="567"/>
                    <a:pt x="1418" y="378"/>
                  </a:cubicBezTo>
                  <a:cubicBezTo>
                    <a:pt x="1386" y="158"/>
                    <a:pt x="1197" y="0"/>
                    <a:pt x="10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3" name="Google Shape;7253;p73"/>
            <p:cNvSpPr/>
            <p:nvPr/>
          </p:nvSpPr>
          <p:spPr>
            <a:xfrm>
              <a:off x="-49763400" y="3598250"/>
              <a:ext cx="31525" cy="29950"/>
            </a:xfrm>
            <a:custGeom>
              <a:avLst/>
              <a:gdLst/>
              <a:ahLst/>
              <a:cxnLst/>
              <a:rect l="l" t="t" r="r" b="b"/>
              <a:pathLst>
                <a:path w="1261" h="1198" extrusionOk="0">
                  <a:moveTo>
                    <a:pt x="390" y="0"/>
                  </a:moveTo>
                  <a:cubicBezTo>
                    <a:pt x="299" y="0"/>
                    <a:pt x="205" y="32"/>
                    <a:pt x="126" y="95"/>
                  </a:cubicBezTo>
                  <a:cubicBezTo>
                    <a:pt x="0" y="221"/>
                    <a:pt x="0" y="441"/>
                    <a:pt x="126" y="599"/>
                  </a:cubicBezTo>
                  <a:lnTo>
                    <a:pt x="630" y="1103"/>
                  </a:lnTo>
                  <a:cubicBezTo>
                    <a:pt x="693" y="1166"/>
                    <a:pt x="780" y="1197"/>
                    <a:pt x="870" y="1197"/>
                  </a:cubicBezTo>
                  <a:cubicBezTo>
                    <a:pt x="961" y="1197"/>
                    <a:pt x="1056" y="1166"/>
                    <a:pt x="1134" y="1103"/>
                  </a:cubicBezTo>
                  <a:cubicBezTo>
                    <a:pt x="1260" y="1008"/>
                    <a:pt x="1260" y="756"/>
                    <a:pt x="1134" y="599"/>
                  </a:cubicBezTo>
                  <a:lnTo>
                    <a:pt x="630" y="95"/>
                  </a:lnTo>
                  <a:cubicBezTo>
                    <a:pt x="567" y="32"/>
                    <a:pt x="481" y="0"/>
                    <a:pt x="39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4" name="Google Shape;7254;p73"/>
            <p:cNvSpPr/>
            <p:nvPr/>
          </p:nvSpPr>
          <p:spPr>
            <a:xfrm>
              <a:off x="-49763400" y="3703975"/>
              <a:ext cx="31525" cy="30550"/>
            </a:xfrm>
            <a:custGeom>
              <a:avLst/>
              <a:gdLst/>
              <a:ahLst/>
              <a:cxnLst/>
              <a:rect l="l" t="t" r="r" b="b"/>
              <a:pathLst>
                <a:path w="1261" h="1222" extrusionOk="0">
                  <a:moveTo>
                    <a:pt x="882" y="1"/>
                  </a:moveTo>
                  <a:cubicBezTo>
                    <a:pt x="796" y="1"/>
                    <a:pt x="709" y="40"/>
                    <a:pt x="630" y="119"/>
                  </a:cubicBezTo>
                  <a:lnTo>
                    <a:pt x="126" y="623"/>
                  </a:lnTo>
                  <a:cubicBezTo>
                    <a:pt x="0" y="749"/>
                    <a:pt x="0" y="970"/>
                    <a:pt x="126" y="1127"/>
                  </a:cubicBezTo>
                  <a:cubicBezTo>
                    <a:pt x="189" y="1190"/>
                    <a:pt x="276" y="1222"/>
                    <a:pt x="366" y="1222"/>
                  </a:cubicBezTo>
                  <a:cubicBezTo>
                    <a:pt x="457" y="1222"/>
                    <a:pt x="551" y="1190"/>
                    <a:pt x="630" y="1127"/>
                  </a:cubicBezTo>
                  <a:lnTo>
                    <a:pt x="1134" y="623"/>
                  </a:lnTo>
                  <a:cubicBezTo>
                    <a:pt x="1260" y="497"/>
                    <a:pt x="1260" y="276"/>
                    <a:pt x="1134" y="119"/>
                  </a:cubicBezTo>
                  <a:cubicBezTo>
                    <a:pt x="1056" y="40"/>
                    <a:pt x="969" y="1"/>
                    <a:pt x="88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5" name="Google Shape;7255;p73"/>
            <p:cNvSpPr/>
            <p:nvPr/>
          </p:nvSpPr>
          <p:spPr>
            <a:xfrm>
              <a:off x="-49501125" y="3657325"/>
              <a:ext cx="35450" cy="18125"/>
            </a:xfrm>
            <a:custGeom>
              <a:avLst/>
              <a:gdLst/>
              <a:ahLst/>
              <a:cxnLst/>
              <a:rect l="l" t="t" r="r" b="b"/>
              <a:pathLst>
                <a:path w="1418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1071" y="725"/>
                  </a:lnTo>
                  <a:cubicBezTo>
                    <a:pt x="1260" y="725"/>
                    <a:pt x="1418" y="567"/>
                    <a:pt x="1418" y="378"/>
                  </a:cubicBezTo>
                  <a:cubicBezTo>
                    <a:pt x="1418" y="158"/>
                    <a:pt x="1260" y="0"/>
                    <a:pt x="10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6" name="Google Shape;7256;p73"/>
            <p:cNvSpPr/>
            <p:nvPr/>
          </p:nvSpPr>
          <p:spPr>
            <a:xfrm>
              <a:off x="-49499550" y="3598250"/>
              <a:ext cx="31525" cy="30550"/>
            </a:xfrm>
            <a:custGeom>
              <a:avLst/>
              <a:gdLst/>
              <a:ahLst/>
              <a:cxnLst/>
              <a:rect l="l" t="t" r="r" b="b"/>
              <a:pathLst>
                <a:path w="1261" h="1222" extrusionOk="0">
                  <a:moveTo>
                    <a:pt x="906" y="0"/>
                  </a:moveTo>
                  <a:cubicBezTo>
                    <a:pt x="812" y="0"/>
                    <a:pt x="709" y="32"/>
                    <a:pt x="630" y="95"/>
                  </a:cubicBezTo>
                  <a:lnTo>
                    <a:pt x="126" y="599"/>
                  </a:lnTo>
                  <a:cubicBezTo>
                    <a:pt x="0" y="725"/>
                    <a:pt x="0" y="945"/>
                    <a:pt x="126" y="1103"/>
                  </a:cubicBezTo>
                  <a:cubicBezTo>
                    <a:pt x="205" y="1182"/>
                    <a:pt x="292" y="1221"/>
                    <a:pt x="378" y="1221"/>
                  </a:cubicBezTo>
                  <a:cubicBezTo>
                    <a:pt x="465" y="1221"/>
                    <a:pt x="552" y="1182"/>
                    <a:pt x="630" y="1103"/>
                  </a:cubicBezTo>
                  <a:lnTo>
                    <a:pt x="1134" y="599"/>
                  </a:lnTo>
                  <a:cubicBezTo>
                    <a:pt x="1260" y="473"/>
                    <a:pt x="1260" y="252"/>
                    <a:pt x="1134" y="95"/>
                  </a:cubicBezTo>
                  <a:cubicBezTo>
                    <a:pt x="1087" y="32"/>
                    <a:pt x="1001" y="0"/>
                    <a:pt x="90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7" name="Google Shape;7257;p73"/>
            <p:cNvSpPr/>
            <p:nvPr/>
          </p:nvSpPr>
          <p:spPr>
            <a:xfrm>
              <a:off x="-49499550" y="3704575"/>
              <a:ext cx="31525" cy="29950"/>
            </a:xfrm>
            <a:custGeom>
              <a:avLst/>
              <a:gdLst/>
              <a:ahLst/>
              <a:cxnLst/>
              <a:rect l="l" t="t" r="r" b="b"/>
              <a:pathLst>
                <a:path w="1261" h="1198" extrusionOk="0">
                  <a:moveTo>
                    <a:pt x="390" y="0"/>
                  </a:moveTo>
                  <a:cubicBezTo>
                    <a:pt x="300" y="0"/>
                    <a:pt x="205" y="32"/>
                    <a:pt x="126" y="95"/>
                  </a:cubicBezTo>
                  <a:cubicBezTo>
                    <a:pt x="0" y="221"/>
                    <a:pt x="0" y="441"/>
                    <a:pt x="126" y="599"/>
                  </a:cubicBezTo>
                  <a:lnTo>
                    <a:pt x="630" y="1103"/>
                  </a:lnTo>
                  <a:cubicBezTo>
                    <a:pt x="693" y="1166"/>
                    <a:pt x="780" y="1198"/>
                    <a:pt x="871" y="1198"/>
                  </a:cubicBezTo>
                  <a:cubicBezTo>
                    <a:pt x="961" y="1198"/>
                    <a:pt x="1056" y="1166"/>
                    <a:pt x="1134" y="1103"/>
                  </a:cubicBezTo>
                  <a:cubicBezTo>
                    <a:pt x="1260" y="1009"/>
                    <a:pt x="1260" y="757"/>
                    <a:pt x="1134" y="599"/>
                  </a:cubicBezTo>
                  <a:lnTo>
                    <a:pt x="630" y="95"/>
                  </a:lnTo>
                  <a:cubicBezTo>
                    <a:pt x="567" y="32"/>
                    <a:pt x="481" y="0"/>
                    <a:pt x="39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8" name="Google Shape;7258;p73"/>
            <p:cNvSpPr/>
            <p:nvPr/>
          </p:nvSpPr>
          <p:spPr>
            <a:xfrm>
              <a:off x="-49725600" y="3551225"/>
              <a:ext cx="215050" cy="210875"/>
            </a:xfrm>
            <a:custGeom>
              <a:avLst/>
              <a:gdLst/>
              <a:ahLst/>
              <a:cxnLst/>
              <a:rect l="l" t="t" r="r" b="b"/>
              <a:pathLst>
                <a:path w="8602" h="8435" extrusionOk="0">
                  <a:moveTo>
                    <a:pt x="4354" y="0"/>
                  </a:moveTo>
                  <a:cubicBezTo>
                    <a:pt x="4070" y="0"/>
                    <a:pt x="3783" y="28"/>
                    <a:pt x="3497" y="86"/>
                  </a:cubicBezTo>
                  <a:cubicBezTo>
                    <a:pt x="1922" y="401"/>
                    <a:pt x="630" y="1724"/>
                    <a:pt x="252" y="3299"/>
                  </a:cubicBezTo>
                  <a:cubicBezTo>
                    <a:pt x="0" y="4654"/>
                    <a:pt x="347" y="6040"/>
                    <a:pt x="1261" y="7017"/>
                  </a:cubicBezTo>
                  <a:cubicBezTo>
                    <a:pt x="1607" y="7395"/>
                    <a:pt x="1828" y="7930"/>
                    <a:pt x="1922" y="8434"/>
                  </a:cubicBezTo>
                  <a:lnTo>
                    <a:pt x="3025" y="8434"/>
                  </a:lnTo>
                  <a:lnTo>
                    <a:pt x="3025" y="5284"/>
                  </a:lnTo>
                  <a:cubicBezTo>
                    <a:pt x="3025" y="5158"/>
                    <a:pt x="4064" y="3141"/>
                    <a:pt x="4127" y="3047"/>
                  </a:cubicBezTo>
                  <a:cubicBezTo>
                    <a:pt x="4190" y="2921"/>
                    <a:pt x="4317" y="2858"/>
                    <a:pt x="4443" y="2858"/>
                  </a:cubicBezTo>
                  <a:cubicBezTo>
                    <a:pt x="4569" y="2858"/>
                    <a:pt x="4695" y="2921"/>
                    <a:pt x="4758" y="3047"/>
                  </a:cubicBezTo>
                  <a:cubicBezTo>
                    <a:pt x="4852" y="3141"/>
                    <a:pt x="5860" y="5158"/>
                    <a:pt x="5860" y="5284"/>
                  </a:cubicBezTo>
                  <a:lnTo>
                    <a:pt x="5860" y="8434"/>
                  </a:lnTo>
                  <a:lnTo>
                    <a:pt x="6963" y="8434"/>
                  </a:lnTo>
                  <a:cubicBezTo>
                    <a:pt x="7057" y="7930"/>
                    <a:pt x="7278" y="7395"/>
                    <a:pt x="7625" y="6985"/>
                  </a:cubicBezTo>
                  <a:cubicBezTo>
                    <a:pt x="8255" y="6260"/>
                    <a:pt x="8601" y="5284"/>
                    <a:pt x="8601" y="4244"/>
                  </a:cubicBezTo>
                  <a:cubicBezTo>
                    <a:pt x="8601" y="2984"/>
                    <a:pt x="8066" y="1787"/>
                    <a:pt x="7026" y="936"/>
                  </a:cubicBezTo>
                  <a:cubicBezTo>
                    <a:pt x="6270" y="327"/>
                    <a:pt x="5327" y="0"/>
                    <a:pt x="435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9" name="Google Shape;7259;p73"/>
            <p:cNvSpPr/>
            <p:nvPr/>
          </p:nvSpPr>
          <p:spPr>
            <a:xfrm>
              <a:off x="-49633450" y="3697475"/>
              <a:ext cx="35475" cy="65400"/>
            </a:xfrm>
            <a:custGeom>
              <a:avLst/>
              <a:gdLst/>
              <a:ahLst/>
              <a:cxnLst/>
              <a:rect l="l" t="t" r="r" b="b"/>
              <a:pathLst>
                <a:path w="1419" h="2616" extrusionOk="0">
                  <a:moveTo>
                    <a:pt x="0" y="1"/>
                  </a:moveTo>
                  <a:lnTo>
                    <a:pt x="0" y="2616"/>
                  </a:lnTo>
                  <a:lnTo>
                    <a:pt x="1418" y="2616"/>
                  </a:lnTo>
                  <a:lnTo>
                    <a:pt x="1418" y="1"/>
                  </a:lnTo>
                  <a:cubicBezTo>
                    <a:pt x="1198" y="95"/>
                    <a:pt x="946" y="127"/>
                    <a:pt x="725" y="127"/>
                  </a:cubicBezTo>
                  <a:cubicBezTo>
                    <a:pt x="473" y="127"/>
                    <a:pt x="252" y="95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0" name="Google Shape;7260;p73"/>
            <p:cNvSpPr/>
            <p:nvPr/>
          </p:nvSpPr>
          <p:spPr>
            <a:xfrm>
              <a:off x="-49676775" y="3780975"/>
              <a:ext cx="123675" cy="34675"/>
            </a:xfrm>
            <a:custGeom>
              <a:avLst/>
              <a:gdLst/>
              <a:ahLst/>
              <a:cxnLst/>
              <a:rect l="l" t="t" r="r" b="b"/>
              <a:pathLst>
                <a:path w="4947" h="1387" extrusionOk="0">
                  <a:moveTo>
                    <a:pt x="1" y="0"/>
                  </a:moveTo>
                  <a:lnTo>
                    <a:pt x="1" y="347"/>
                  </a:lnTo>
                  <a:cubicBezTo>
                    <a:pt x="1" y="946"/>
                    <a:pt x="473" y="1387"/>
                    <a:pt x="1072" y="1387"/>
                  </a:cubicBezTo>
                  <a:lnTo>
                    <a:pt x="3876" y="1387"/>
                  </a:lnTo>
                  <a:cubicBezTo>
                    <a:pt x="4474" y="1387"/>
                    <a:pt x="4947" y="946"/>
                    <a:pt x="4947" y="347"/>
                  </a:cubicBezTo>
                  <a:lnTo>
                    <a:pt x="494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1" name="Google Shape;7261;p73"/>
            <p:cNvSpPr/>
            <p:nvPr/>
          </p:nvSpPr>
          <p:spPr>
            <a:xfrm>
              <a:off x="-49630300" y="3651800"/>
              <a:ext cx="29150" cy="31325"/>
            </a:xfrm>
            <a:custGeom>
              <a:avLst/>
              <a:gdLst/>
              <a:ahLst/>
              <a:cxnLst/>
              <a:rect l="l" t="t" r="r" b="b"/>
              <a:pathLst>
                <a:path w="1166" h="1253" extrusionOk="0">
                  <a:moveTo>
                    <a:pt x="599" y="1"/>
                  </a:moveTo>
                  <a:lnTo>
                    <a:pt x="0" y="1135"/>
                  </a:lnTo>
                  <a:cubicBezTo>
                    <a:pt x="189" y="1214"/>
                    <a:pt x="386" y="1253"/>
                    <a:pt x="583" y="1253"/>
                  </a:cubicBezTo>
                  <a:cubicBezTo>
                    <a:pt x="780" y="1253"/>
                    <a:pt x="977" y="1214"/>
                    <a:pt x="1166" y="1135"/>
                  </a:cubicBezTo>
                  <a:lnTo>
                    <a:pt x="59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2" name="Google Shape;7262;p73"/>
            <p:cNvSpPr/>
            <p:nvPr/>
          </p:nvSpPr>
          <p:spPr>
            <a:xfrm>
              <a:off x="-49657875" y="3833750"/>
              <a:ext cx="85100" cy="18125"/>
            </a:xfrm>
            <a:custGeom>
              <a:avLst/>
              <a:gdLst/>
              <a:ahLst/>
              <a:cxnLst/>
              <a:rect l="l" t="t" r="r" b="b"/>
              <a:pathLst>
                <a:path w="3404" h="725" extrusionOk="0">
                  <a:moveTo>
                    <a:pt x="1" y="0"/>
                  </a:moveTo>
                  <a:cubicBezTo>
                    <a:pt x="158" y="410"/>
                    <a:pt x="536" y="725"/>
                    <a:pt x="977" y="725"/>
                  </a:cubicBezTo>
                  <a:lnTo>
                    <a:pt x="2395" y="725"/>
                  </a:lnTo>
                  <a:cubicBezTo>
                    <a:pt x="2868" y="725"/>
                    <a:pt x="3246" y="410"/>
                    <a:pt x="340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63" name="Google Shape;7263;p73"/>
          <p:cNvGrpSpPr/>
          <p:nvPr/>
        </p:nvGrpSpPr>
        <p:grpSpPr>
          <a:xfrm>
            <a:off x="1724040" y="2411710"/>
            <a:ext cx="358987" cy="355525"/>
            <a:chOff x="-49766550" y="3920175"/>
            <a:chExt cx="303250" cy="300325"/>
          </a:xfrm>
        </p:grpSpPr>
        <p:sp>
          <p:nvSpPr>
            <p:cNvPr id="7264" name="Google Shape;7264;p73"/>
            <p:cNvSpPr/>
            <p:nvPr/>
          </p:nvSpPr>
          <p:spPr>
            <a:xfrm>
              <a:off x="-49764975" y="3920175"/>
              <a:ext cx="228425" cy="89225"/>
            </a:xfrm>
            <a:custGeom>
              <a:avLst/>
              <a:gdLst/>
              <a:ahLst/>
              <a:cxnLst/>
              <a:rect l="l" t="t" r="r" b="b"/>
              <a:pathLst>
                <a:path w="9137" h="3569" extrusionOk="0">
                  <a:moveTo>
                    <a:pt x="4568" y="1"/>
                  </a:moveTo>
                  <a:cubicBezTo>
                    <a:pt x="2284" y="1"/>
                    <a:pt x="0" y="592"/>
                    <a:pt x="0" y="1773"/>
                  </a:cubicBezTo>
                  <a:cubicBezTo>
                    <a:pt x="0" y="2970"/>
                    <a:pt x="2300" y="3569"/>
                    <a:pt x="4568" y="3569"/>
                  </a:cubicBezTo>
                  <a:cubicBezTo>
                    <a:pt x="6837" y="3569"/>
                    <a:pt x="9137" y="2970"/>
                    <a:pt x="9137" y="1773"/>
                  </a:cubicBezTo>
                  <a:cubicBezTo>
                    <a:pt x="9137" y="592"/>
                    <a:pt x="6852" y="1"/>
                    <a:pt x="456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5" name="Google Shape;7265;p73"/>
            <p:cNvSpPr/>
            <p:nvPr/>
          </p:nvSpPr>
          <p:spPr>
            <a:xfrm>
              <a:off x="-49764975" y="3998350"/>
              <a:ext cx="141775" cy="115800"/>
            </a:xfrm>
            <a:custGeom>
              <a:avLst/>
              <a:gdLst/>
              <a:ahLst/>
              <a:cxnLst/>
              <a:rect l="l" t="t" r="r" b="b"/>
              <a:pathLst>
                <a:path w="5671" h="4632" extrusionOk="0">
                  <a:moveTo>
                    <a:pt x="0" y="1"/>
                  </a:moveTo>
                  <a:lnTo>
                    <a:pt x="0" y="3939"/>
                  </a:lnTo>
                  <a:cubicBezTo>
                    <a:pt x="0" y="4317"/>
                    <a:pt x="315" y="4632"/>
                    <a:pt x="693" y="4632"/>
                  </a:cubicBezTo>
                  <a:cubicBezTo>
                    <a:pt x="1103" y="4632"/>
                    <a:pt x="1418" y="4317"/>
                    <a:pt x="1418" y="3939"/>
                  </a:cubicBezTo>
                  <a:lnTo>
                    <a:pt x="1418" y="2868"/>
                  </a:lnTo>
                  <a:cubicBezTo>
                    <a:pt x="1418" y="2269"/>
                    <a:pt x="1890" y="1796"/>
                    <a:pt x="2457" y="1796"/>
                  </a:cubicBezTo>
                  <a:cubicBezTo>
                    <a:pt x="3056" y="1796"/>
                    <a:pt x="3529" y="2269"/>
                    <a:pt x="3529" y="2868"/>
                  </a:cubicBezTo>
                  <a:lnTo>
                    <a:pt x="3529" y="3592"/>
                  </a:lnTo>
                  <a:cubicBezTo>
                    <a:pt x="3529" y="3781"/>
                    <a:pt x="3686" y="3939"/>
                    <a:pt x="3875" y="3939"/>
                  </a:cubicBezTo>
                  <a:cubicBezTo>
                    <a:pt x="4096" y="3939"/>
                    <a:pt x="4253" y="3781"/>
                    <a:pt x="4253" y="3592"/>
                  </a:cubicBezTo>
                  <a:lnTo>
                    <a:pt x="4253" y="2868"/>
                  </a:lnTo>
                  <a:cubicBezTo>
                    <a:pt x="4253" y="2427"/>
                    <a:pt x="4568" y="1954"/>
                    <a:pt x="5041" y="1828"/>
                  </a:cubicBezTo>
                  <a:cubicBezTo>
                    <a:pt x="5104" y="1796"/>
                    <a:pt x="5198" y="1796"/>
                    <a:pt x="5293" y="1796"/>
                  </a:cubicBezTo>
                  <a:cubicBezTo>
                    <a:pt x="5513" y="1796"/>
                    <a:pt x="5671" y="1639"/>
                    <a:pt x="5671" y="1450"/>
                  </a:cubicBezTo>
                  <a:lnTo>
                    <a:pt x="5671" y="1040"/>
                  </a:lnTo>
                  <a:cubicBezTo>
                    <a:pt x="5293" y="1103"/>
                    <a:pt x="4946" y="1103"/>
                    <a:pt x="4600" y="1103"/>
                  </a:cubicBezTo>
                  <a:cubicBezTo>
                    <a:pt x="2899" y="1103"/>
                    <a:pt x="1008" y="788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6" name="Google Shape;7266;p73"/>
            <p:cNvSpPr/>
            <p:nvPr/>
          </p:nvSpPr>
          <p:spPr>
            <a:xfrm>
              <a:off x="-49627150" y="3996000"/>
              <a:ext cx="163850" cy="148100"/>
            </a:xfrm>
            <a:custGeom>
              <a:avLst/>
              <a:gdLst/>
              <a:ahLst/>
              <a:cxnLst/>
              <a:rect l="l" t="t" r="r" b="b"/>
              <a:pathLst>
                <a:path w="6554" h="5924" extrusionOk="0">
                  <a:moveTo>
                    <a:pt x="3655" y="725"/>
                  </a:moveTo>
                  <a:cubicBezTo>
                    <a:pt x="4348" y="1040"/>
                    <a:pt x="5041" y="1544"/>
                    <a:pt x="5451" y="2206"/>
                  </a:cubicBezTo>
                  <a:cubicBezTo>
                    <a:pt x="5766" y="2678"/>
                    <a:pt x="5860" y="3308"/>
                    <a:pt x="5671" y="3875"/>
                  </a:cubicBezTo>
                  <a:cubicBezTo>
                    <a:pt x="5451" y="4411"/>
                    <a:pt x="5041" y="4852"/>
                    <a:pt x="4443" y="5041"/>
                  </a:cubicBezTo>
                  <a:cubicBezTo>
                    <a:pt x="4171" y="5132"/>
                    <a:pt x="3899" y="5193"/>
                    <a:pt x="3655" y="5198"/>
                  </a:cubicBezTo>
                  <a:lnTo>
                    <a:pt x="3655" y="5198"/>
                  </a:lnTo>
                  <a:lnTo>
                    <a:pt x="3655" y="725"/>
                  </a:lnTo>
                  <a:close/>
                  <a:moveTo>
                    <a:pt x="3718" y="0"/>
                  </a:moveTo>
                  <a:cubicBezTo>
                    <a:pt x="3088" y="599"/>
                    <a:pt x="1985" y="914"/>
                    <a:pt x="820" y="1071"/>
                  </a:cubicBezTo>
                  <a:lnTo>
                    <a:pt x="820" y="1544"/>
                  </a:lnTo>
                  <a:cubicBezTo>
                    <a:pt x="820" y="2048"/>
                    <a:pt x="473" y="2489"/>
                    <a:pt x="0" y="2584"/>
                  </a:cubicBezTo>
                  <a:lnTo>
                    <a:pt x="1009" y="3938"/>
                  </a:lnTo>
                  <a:cubicBezTo>
                    <a:pt x="1619" y="4793"/>
                    <a:pt x="2554" y="5263"/>
                    <a:pt x="3557" y="5263"/>
                  </a:cubicBezTo>
                  <a:cubicBezTo>
                    <a:pt x="3579" y="5263"/>
                    <a:pt x="3601" y="5263"/>
                    <a:pt x="3624" y="5262"/>
                  </a:cubicBezTo>
                  <a:lnTo>
                    <a:pt x="3624" y="5262"/>
                  </a:lnTo>
                  <a:lnTo>
                    <a:pt x="3624" y="5923"/>
                  </a:lnTo>
                  <a:cubicBezTo>
                    <a:pt x="3970" y="5923"/>
                    <a:pt x="4317" y="5829"/>
                    <a:pt x="4632" y="5734"/>
                  </a:cubicBezTo>
                  <a:cubicBezTo>
                    <a:pt x="5419" y="5451"/>
                    <a:pt x="6018" y="4852"/>
                    <a:pt x="6301" y="4096"/>
                  </a:cubicBezTo>
                  <a:cubicBezTo>
                    <a:pt x="6553" y="3371"/>
                    <a:pt x="6459" y="2521"/>
                    <a:pt x="6018" y="1859"/>
                  </a:cubicBezTo>
                  <a:cubicBezTo>
                    <a:pt x="5451" y="1040"/>
                    <a:pt x="4632" y="410"/>
                    <a:pt x="371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7" name="Google Shape;7267;p73"/>
            <p:cNvSpPr/>
            <p:nvPr/>
          </p:nvSpPr>
          <p:spPr>
            <a:xfrm>
              <a:off x="-49766550" y="4061375"/>
              <a:ext cx="230000" cy="159125"/>
            </a:xfrm>
            <a:custGeom>
              <a:avLst/>
              <a:gdLst/>
              <a:ahLst/>
              <a:cxnLst/>
              <a:rect l="l" t="t" r="r" b="b"/>
              <a:pathLst>
                <a:path w="9200" h="6365" extrusionOk="0">
                  <a:moveTo>
                    <a:pt x="2489" y="0"/>
                  </a:moveTo>
                  <a:cubicBezTo>
                    <a:pt x="2300" y="0"/>
                    <a:pt x="2142" y="158"/>
                    <a:pt x="2142" y="347"/>
                  </a:cubicBezTo>
                  <a:lnTo>
                    <a:pt x="2142" y="1418"/>
                  </a:lnTo>
                  <a:cubicBezTo>
                    <a:pt x="2142" y="2205"/>
                    <a:pt x="1481" y="2836"/>
                    <a:pt x="725" y="2836"/>
                  </a:cubicBezTo>
                  <a:cubicBezTo>
                    <a:pt x="441" y="2836"/>
                    <a:pt x="221" y="2741"/>
                    <a:pt x="0" y="2647"/>
                  </a:cubicBezTo>
                  <a:lnTo>
                    <a:pt x="0" y="4600"/>
                  </a:lnTo>
                  <a:cubicBezTo>
                    <a:pt x="0" y="5734"/>
                    <a:pt x="2331" y="6364"/>
                    <a:pt x="4631" y="6364"/>
                  </a:cubicBezTo>
                  <a:cubicBezTo>
                    <a:pt x="6900" y="6364"/>
                    <a:pt x="9200" y="5797"/>
                    <a:pt x="9200" y="4600"/>
                  </a:cubicBezTo>
                  <a:lnTo>
                    <a:pt x="9200" y="3340"/>
                  </a:lnTo>
                  <a:cubicBezTo>
                    <a:pt x="9121" y="3353"/>
                    <a:pt x="9033" y="3360"/>
                    <a:pt x="8938" y="3360"/>
                  </a:cubicBezTo>
                  <a:cubicBezTo>
                    <a:pt x="8153" y="3360"/>
                    <a:pt x="6857" y="2888"/>
                    <a:pt x="5986" y="1764"/>
                  </a:cubicBezTo>
                  <a:lnTo>
                    <a:pt x="4978" y="378"/>
                  </a:lnTo>
                  <a:lnTo>
                    <a:pt x="4978" y="1071"/>
                  </a:lnTo>
                  <a:cubicBezTo>
                    <a:pt x="4978" y="1638"/>
                    <a:pt x="4505" y="2111"/>
                    <a:pt x="3907" y="2111"/>
                  </a:cubicBezTo>
                  <a:cubicBezTo>
                    <a:pt x="3308" y="2111"/>
                    <a:pt x="2836" y="1638"/>
                    <a:pt x="2836" y="1071"/>
                  </a:cubicBezTo>
                  <a:lnTo>
                    <a:pt x="2836" y="347"/>
                  </a:lnTo>
                  <a:cubicBezTo>
                    <a:pt x="2836" y="158"/>
                    <a:pt x="2678" y="0"/>
                    <a:pt x="248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68" name="Google Shape;7268;p73"/>
          <p:cNvGrpSpPr/>
          <p:nvPr/>
        </p:nvGrpSpPr>
        <p:grpSpPr>
          <a:xfrm>
            <a:off x="3939571" y="1559758"/>
            <a:ext cx="357123" cy="354341"/>
            <a:chOff x="-47892800" y="3200500"/>
            <a:chExt cx="301675" cy="299325"/>
          </a:xfrm>
        </p:grpSpPr>
        <p:sp>
          <p:nvSpPr>
            <p:cNvPr id="7269" name="Google Shape;7269;p73"/>
            <p:cNvSpPr/>
            <p:nvPr/>
          </p:nvSpPr>
          <p:spPr>
            <a:xfrm>
              <a:off x="-47892800" y="3200500"/>
              <a:ext cx="301675" cy="177225"/>
            </a:xfrm>
            <a:custGeom>
              <a:avLst/>
              <a:gdLst/>
              <a:ahLst/>
              <a:cxnLst/>
              <a:rect l="l" t="t" r="r" b="b"/>
              <a:pathLst>
                <a:path w="12067" h="7089" extrusionOk="0">
                  <a:moveTo>
                    <a:pt x="347" y="0"/>
                  </a:moveTo>
                  <a:cubicBezTo>
                    <a:pt x="158" y="0"/>
                    <a:pt x="0" y="158"/>
                    <a:pt x="0" y="378"/>
                  </a:cubicBezTo>
                  <a:lnTo>
                    <a:pt x="0" y="1796"/>
                  </a:lnTo>
                  <a:cubicBezTo>
                    <a:pt x="0" y="1985"/>
                    <a:pt x="158" y="2143"/>
                    <a:pt x="347" y="2143"/>
                  </a:cubicBezTo>
                  <a:lnTo>
                    <a:pt x="1765" y="2143"/>
                  </a:lnTo>
                  <a:cubicBezTo>
                    <a:pt x="1985" y="2143"/>
                    <a:pt x="2143" y="1985"/>
                    <a:pt x="2143" y="1796"/>
                  </a:cubicBezTo>
                  <a:lnTo>
                    <a:pt x="2143" y="1418"/>
                  </a:lnTo>
                  <a:lnTo>
                    <a:pt x="5010" y="1418"/>
                  </a:lnTo>
                  <a:cubicBezTo>
                    <a:pt x="4915" y="1576"/>
                    <a:pt x="3277" y="4506"/>
                    <a:pt x="3182" y="4663"/>
                  </a:cubicBezTo>
                  <a:lnTo>
                    <a:pt x="4821" y="7089"/>
                  </a:lnTo>
                  <a:lnTo>
                    <a:pt x="5671" y="7089"/>
                  </a:lnTo>
                  <a:lnTo>
                    <a:pt x="5671" y="5577"/>
                  </a:lnTo>
                  <a:cubicBezTo>
                    <a:pt x="5293" y="5419"/>
                    <a:pt x="4978" y="5010"/>
                    <a:pt x="4978" y="4569"/>
                  </a:cubicBezTo>
                  <a:cubicBezTo>
                    <a:pt x="4978" y="4001"/>
                    <a:pt x="5451" y="3529"/>
                    <a:pt x="6018" y="3529"/>
                  </a:cubicBezTo>
                  <a:cubicBezTo>
                    <a:pt x="6616" y="3529"/>
                    <a:pt x="7089" y="4001"/>
                    <a:pt x="7089" y="4569"/>
                  </a:cubicBezTo>
                  <a:cubicBezTo>
                    <a:pt x="7089" y="5041"/>
                    <a:pt x="6805" y="5419"/>
                    <a:pt x="6396" y="5577"/>
                  </a:cubicBezTo>
                  <a:lnTo>
                    <a:pt x="6396" y="7026"/>
                  </a:lnTo>
                  <a:lnTo>
                    <a:pt x="7247" y="7026"/>
                  </a:lnTo>
                  <a:lnTo>
                    <a:pt x="8853" y="4569"/>
                  </a:lnTo>
                  <a:cubicBezTo>
                    <a:pt x="8790" y="4411"/>
                    <a:pt x="7120" y="1513"/>
                    <a:pt x="7057" y="1355"/>
                  </a:cubicBezTo>
                  <a:lnTo>
                    <a:pt x="9924" y="1355"/>
                  </a:lnTo>
                  <a:lnTo>
                    <a:pt x="9924" y="1702"/>
                  </a:lnTo>
                  <a:cubicBezTo>
                    <a:pt x="9924" y="1891"/>
                    <a:pt x="10082" y="2048"/>
                    <a:pt x="10271" y="2048"/>
                  </a:cubicBezTo>
                  <a:lnTo>
                    <a:pt x="11689" y="2048"/>
                  </a:lnTo>
                  <a:cubicBezTo>
                    <a:pt x="11909" y="2048"/>
                    <a:pt x="12067" y="1891"/>
                    <a:pt x="12067" y="1702"/>
                  </a:cubicBezTo>
                  <a:lnTo>
                    <a:pt x="12067" y="284"/>
                  </a:lnTo>
                  <a:cubicBezTo>
                    <a:pt x="12004" y="158"/>
                    <a:pt x="11846" y="0"/>
                    <a:pt x="11657" y="0"/>
                  </a:cubicBezTo>
                  <a:lnTo>
                    <a:pt x="10239" y="0"/>
                  </a:lnTo>
                  <a:cubicBezTo>
                    <a:pt x="10050" y="0"/>
                    <a:pt x="9893" y="158"/>
                    <a:pt x="9893" y="378"/>
                  </a:cubicBezTo>
                  <a:lnTo>
                    <a:pt x="9893" y="725"/>
                  </a:lnTo>
                  <a:lnTo>
                    <a:pt x="6616" y="725"/>
                  </a:lnTo>
                  <a:lnTo>
                    <a:pt x="6301" y="221"/>
                  </a:lnTo>
                  <a:cubicBezTo>
                    <a:pt x="6238" y="95"/>
                    <a:pt x="6120" y="32"/>
                    <a:pt x="6002" y="32"/>
                  </a:cubicBezTo>
                  <a:cubicBezTo>
                    <a:pt x="5884" y="32"/>
                    <a:pt x="5766" y="95"/>
                    <a:pt x="5703" y="221"/>
                  </a:cubicBezTo>
                  <a:lnTo>
                    <a:pt x="5388" y="725"/>
                  </a:lnTo>
                  <a:lnTo>
                    <a:pt x="2143" y="725"/>
                  </a:lnTo>
                  <a:lnTo>
                    <a:pt x="2143" y="378"/>
                  </a:lnTo>
                  <a:cubicBezTo>
                    <a:pt x="2143" y="158"/>
                    <a:pt x="1985" y="0"/>
                    <a:pt x="17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0" name="Google Shape;7270;p73"/>
            <p:cNvSpPr/>
            <p:nvPr/>
          </p:nvSpPr>
          <p:spPr>
            <a:xfrm>
              <a:off x="-47751825" y="330602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1" y="159"/>
                    <a:pt x="1" y="348"/>
                  </a:cubicBezTo>
                  <a:cubicBezTo>
                    <a:pt x="1" y="568"/>
                    <a:pt x="158" y="726"/>
                    <a:pt x="347" y="726"/>
                  </a:cubicBezTo>
                  <a:cubicBezTo>
                    <a:pt x="536" y="726"/>
                    <a:pt x="694" y="568"/>
                    <a:pt x="694" y="348"/>
                  </a:cubicBezTo>
                  <a:cubicBezTo>
                    <a:pt x="694" y="159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1" name="Google Shape;7271;p73"/>
            <p:cNvSpPr/>
            <p:nvPr/>
          </p:nvSpPr>
          <p:spPr>
            <a:xfrm>
              <a:off x="-47786475" y="3395050"/>
              <a:ext cx="87450" cy="17350"/>
            </a:xfrm>
            <a:custGeom>
              <a:avLst/>
              <a:gdLst/>
              <a:ahLst/>
              <a:cxnLst/>
              <a:rect l="l" t="t" r="r" b="b"/>
              <a:pathLst>
                <a:path w="3498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693"/>
                  </a:lnTo>
                  <a:lnTo>
                    <a:pt x="3498" y="693"/>
                  </a:lnTo>
                  <a:lnTo>
                    <a:pt x="3498" y="347"/>
                  </a:lnTo>
                  <a:cubicBezTo>
                    <a:pt x="3498" y="158"/>
                    <a:pt x="3372" y="0"/>
                    <a:pt x="31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2" name="Google Shape;7272;p73"/>
            <p:cNvSpPr/>
            <p:nvPr/>
          </p:nvSpPr>
          <p:spPr>
            <a:xfrm>
              <a:off x="-47692750" y="3271375"/>
              <a:ext cx="101625" cy="140225"/>
            </a:xfrm>
            <a:custGeom>
              <a:avLst/>
              <a:gdLst/>
              <a:ahLst/>
              <a:cxnLst/>
              <a:rect l="l" t="t" r="r" b="b"/>
              <a:pathLst>
                <a:path w="4065" h="5609" extrusionOk="0">
                  <a:moveTo>
                    <a:pt x="631" y="1"/>
                  </a:moveTo>
                  <a:lnTo>
                    <a:pt x="1576" y="1639"/>
                  </a:lnTo>
                  <a:cubicBezTo>
                    <a:pt x="1639" y="1734"/>
                    <a:pt x="1639" y="1891"/>
                    <a:pt x="1576" y="1986"/>
                  </a:cubicBezTo>
                  <a:lnTo>
                    <a:pt x="1" y="4348"/>
                  </a:lnTo>
                  <a:cubicBezTo>
                    <a:pt x="316" y="4537"/>
                    <a:pt x="505" y="4853"/>
                    <a:pt x="505" y="5262"/>
                  </a:cubicBezTo>
                  <a:lnTo>
                    <a:pt x="505" y="5609"/>
                  </a:lnTo>
                  <a:lnTo>
                    <a:pt x="4065" y="5609"/>
                  </a:lnTo>
                  <a:lnTo>
                    <a:pt x="4065" y="1040"/>
                  </a:lnTo>
                  <a:cubicBezTo>
                    <a:pt x="4002" y="473"/>
                    <a:pt x="3561" y="1"/>
                    <a:pt x="296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3" name="Google Shape;7273;p73"/>
            <p:cNvSpPr/>
            <p:nvPr/>
          </p:nvSpPr>
          <p:spPr>
            <a:xfrm>
              <a:off x="-47891225" y="3272950"/>
              <a:ext cx="100050" cy="140225"/>
            </a:xfrm>
            <a:custGeom>
              <a:avLst/>
              <a:gdLst/>
              <a:ahLst/>
              <a:cxnLst/>
              <a:rect l="l" t="t" r="r" b="b"/>
              <a:pathLst>
                <a:path w="4002" h="5609" extrusionOk="0">
                  <a:moveTo>
                    <a:pt x="1040" y="1"/>
                  </a:moveTo>
                  <a:cubicBezTo>
                    <a:pt x="473" y="1"/>
                    <a:pt x="0" y="442"/>
                    <a:pt x="0" y="1040"/>
                  </a:cubicBezTo>
                  <a:lnTo>
                    <a:pt x="0" y="5609"/>
                  </a:lnTo>
                  <a:lnTo>
                    <a:pt x="3529" y="5609"/>
                  </a:lnTo>
                  <a:lnTo>
                    <a:pt x="3529" y="5231"/>
                  </a:lnTo>
                  <a:lnTo>
                    <a:pt x="3497" y="5231"/>
                  </a:lnTo>
                  <a:cubicBezTo>
                    <a:pt x="3497" y="4821"/>
                    <a:pt x="3686" y="4506"/>
                    <a:pt x="4002" y="4317"/>
                  </a:cubicBezTo>
                  <a:lnTo>
                    <a:pt x="2426" y="1954"/>
                  </a:lnTo>
                  <a:cubicBezTo>
                    <a:pt x="2363" y="1828"/>
                    <a:pt x="2363" y="1734"/>
                    <a:pt x="2426" y="1608"/>
                  </a:cubicBezTo>
                  <a:lnTo>
                    <a:pt x="337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4" name="Google Shape;7274;p73"/>
            <p:cNvSpPr/>
            <p:nvPr/>
          </p:nvSpPr>
          <p:spPr>
            <a:xfrm>
              <a:off x="-47892800" y="3428900"/>
              <a:ext cx="300100" cy="70925"/>
            </a:xfrm>
            <a:custGeom>
              <a:avLst/>
              <a:gdLst/>
              <a:ahLst/>
              <a:cxnLst/>
              <a:rect l="l" t="t" r="r" b="b"/>
              <a:pathLst>
                <a:path w="12004" h="2837" extrusionOk="0">
                  <a:moveTo>
                    <a:pt x="0" y="1"/>
                  </a:moveTo>
                  <a:lnTo>
                    <a:pt x="0" y="379"/>
                  </a:lnTo>
                  <a:cubicBezTo>
                    <a:pt x="0" y="946"/>
                    <a:pt x="473" y="1418"/>
                    <a:pt x="1072" y="1418"/>
                  </a:cubicBezTo>
                  <a:lnTo>
                    <a:pt x="4978" y="1418"/>
                  </a:lnTo>
                  <a:lnTo>
                    <a:pt x="4978" y="2143"/>
                  </a:lnTo>
                  <a:lnTo>
                    <a:pt x="3907" y="2143"/>
                  </a:lnTo>
                  <a:cubicBezTo>
                    <a:pt x="3718" y="2143"/>
                    <a:pt x="3560" y="2301"/>
                    <a:pt x="3560" y="2490"/>
                  </a:cubicBezTo>
                  <a:cubicBezTo>
                    <a:pt x="3560" y="2679"/>
                    <a:pt x="3718" y="2836"/>
                    <a:pt x="3907" y="2836"/>
                  </a:cubicBezTo>
                  <a:lnTo>
                    <a:pt x="8129" y="2836"/>
                  </a:lnTo>
                  <a:cubicBezTo>
                    <a:pt x="8318" y="2836"/>
                    <a:pt x="8475" y="2679"/>
                    <a:pt x="8475" y="2490"/>
                  </a:cubicBezTo>
                  <a:cubicBezTo>
                    <a:pt x="8475" y="2301"/>
                    <a:pt x="8318" y="2143"/>
                    <a:pt x="8129" y="2143"/>
                  </a:cubicBezTo>
                  <a:lnTo>
                    <a:pt x="7057" y="2143"/>
                  </a:lnTo>
                  <a:lnTo>
                    <a:pt x="7057" y="1418"/>
                  </a:lnTo>
                  <a:lnTo>
                    <a:pt x="10964" y="1418"/>
                  </a:lnTo>
                  <a:cubicBezTo>
                    <a:pt x="11531" y="1418"/>
                    <a:pt x="12004" y="946"/>
                    <a:pt x="12004" y="379"/>
                  </a:cubicBezTo>
                  <a:lnTo>
                    <a:pt x="1200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75" name="Google Shape;7275;p73"/>
          <p:cNvGrpSpPr/>
          <p:nvPr/>
        </p:nvGrpSpPr>
        <p:grpSpPr>
          <a:xfrm>
            <a:off x="4003437" y="1996107"/>
            <a:ext cx="229391" cy="355258"/>
            <a:chOff x="-47839250" y="3569100"/>
            <a:chExt cx="193775" cy="300100"/>
          </a:xfrm>
        </p:grpSpPr>
        <p:sp>
          <p:nvSpPr>
            <p:cNvPr id="7276" name="Google Shape;7276;p73"/>
            <p:cNvSpPr/>
            <p:nvPr/>
          </p:nvSpPr>
          <p:spPr>
            <a:xfrm>
              <a:off x="-47786475" y="3657325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72" y="0"/>
                  </a:moveTo>
                  <a:cubicBezTo>
                    <a:pt x="473" y="0"/>
                    <a:pt x="1" y="473"/>
                    <a:pt x="1" y="1071"/>
                  </a:cubicBezTo>
                  <a:cubicBezTo>
                    <a:pt x="1" y="1544"/>
                    <a:pt x="284" y="1890"/>
                    <a:pt x="725" y="2048"/>
                  </a:cubicBezTo>
                  <a:lnTo>
                    <a:pt x="725" y="1071"/>
                  </a:lnTo>
                  <a:cubicBezTo>
                    <a:pt x="725" y="882"/>
                    <a:pt x="883" y="725"/>
                    <a:pt x="1072" y="725"/>
                  </a:cubicBezTo>
                  <a:lnTo>
                    <a:pt x="2048" y="725"/>
                  </a:lnTo>
                  <a:cubicBezTo>
                    <a:pt x="1891" y="315"/>
                    <a:pt x="1513" y="0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7" name="Google Shape;7277;p73"/>
            <p:cNvSpPr/>
            <p:nvPr/>
          </p:nvSpPr>
          <p:spPr>
            <a:xfrm>
              <a:off x="-47751025" y="3692750"/>
              <a:ext cx="15775" cy="15775"/>
            </a:xfrm>
            <a:custGeom>
              <a:avLst/>
              <a:gdLst/>
              <a:ahLst/>
              <a:cxnLst/>
              <a:rect l="l" t="t" r="r" b="b"/>
              <a:pathLst>
                <a:path w="631" h="631" extrusionOk="0">
                  <a:moveTo>
                    <a:pt x="0" y="1"/>
                  </a:moveTo>
                  <a:lnTo>
                    <a:pt x="0" y="631"/>
                  </a:lnTo>
                  <a:cubicBezTo>
                    <a:pt x="315" y="536"/>
                    <a:pt x="504" y="284"/>
                    <a:pt x="63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8" name="Google Shape;7278;p73"/>
            <p:cNvSpPr/>
            <p:nvPr/>
          </p:nvSpPr>
          <p:spPr>
            <a:xfrm>
              <a:off x="-47838450" y="3569100"/>
              <a:ext cx="192975" cy="35475"/>
            </a:xfrm>
            <a:custGeom>
              <a:avLst/>
              <a:gdLst/>
              <a:ahLst/>
              <a:cxnLst/>
              <a:rect l="l" t="t" r="r" b="b"/>
              <a:pathLst>
                <a:path w="7719" h="1419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418"/>
                  </a:lnTo>
                  <a:lnTo>
                    <a:pt x="7719" y="1418"/>
                  </a:lnTo>
                  <a:lnTo>
                    <a:pt x="7719" y="347"/>
                  </a:lnTo>
                  <a:cubicBezTo>
                    <a:pt x="7719" y="158"/>
                    <a:pt x="7561" y="1"/>
                    <a:pt x="73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9" name="Google Shape;7279;p73"/>
            <p:cNvSpPr/>
            <p:nvPr/>
          </p:nvSpPr>
          <p:spPr>
            <a:xfrm>
              <a:off x="-47751025" y="3691975"/>
              <a:ext cx="53575" cy="53575"/>
            </a:xfrm>
            <a:custGeom>
              <a:avLst/>
              <a:gdLst/>
              <a:ahLst/>
              <a:cxnLst/>
              <a:rect l="l" t="t" r="r" b="b"/>
              <a:pathLst>
                <a:path w="2143" h="2143" extrusionOk="0">
                  <a:moveTo>
                    <a:pt x="1386" y="0"/>
                  </a:moveTo>
                  <a:cubicBezTo>
                    <a:pt x="1229" y="662"/>
                    <a:pt x="725" y="1229"/>
                    <a:pt x="0" y="1387"/>
                  </a:cubicBezTo>
                  <a:lnTo>
                    <a:pt x="0" y="2143"/>
                  </a:lnTo>
                  <a:lnTo>
                    <a:pt x="2143" y="2143"/>
                  </a:lnTo>
                  <a:lnTo>
                    <a:pt x="214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0" name="Google Shape;7280;p73"/>
            <p:cNvSpPr/>
            <p:nvPr/>
          </p:nvSpPr>
          <p:spPr>
            <a:xfrm>
              <a:off x="-47839250" y="3621875"/>
              <a:ext cx="193000" cy="159125"/>
            </a:xfrm>
            <a:custGeom>
              <a:avLst/>
              <a:gdLst/>
              <a:ahLst/>
              <a:cxnLst/>
              <a:rect l="l" t="t" r="r" b="b"/>
              <a:pathLst>
                <a:path w="7720" h="6365" extrusionOk="0">
                  <a:moveTo>
                    <a:pt x="3183" y="725"/>
                  </a:moveTo>
                  <a:cubicBezTo>
                    <a:pt x="4033" y="725"/>
                    <a:pt x="4758" y="1324"/>
                    <a:pt x="4915" y="2143"/>
                  </a:cubicBezTo>
                  <a:lnTo>
                    <a:pt x="6018" y="2143"/>
                  </a:lnTo>
                  <a:cubicBezTo>
                    <a:pt x="6207" y="2143"/>
                    <a:pt x="6365" y="2300"/>
                    <a:pt x="6365" y="2489"/>
                  </a:cubicBezTo>
                  <a:lnTo>
                    <a:pt x="6365" y="5293"/>
                  </a:lnTo>
                  <a:cubicBezTo>
                    <a:pt x="6365" y="5482"/>
                    <a:pt x="6207" y="5640"/>
                    <a:pt x="6018" y="5640"/>
                  </a:cubicBezTo>
                  <a:lnTo>
                    <a:pt x="3214" y="5640"/>
                  </a:lnTo>
                  <a:cubicBezTo>
                    <a:pt x="3025" y="5640"/>
                    <a:pt x="2868" y="5482"/>
                    <a:pt x="2868" y="5293"/>
                  </a:cubicBezTo>
                  <a:lnTo>
                    <a:pt x="2868" y="4191"/>
                  </a:lnTo>
                  <a:cubicBezTo>
                    <a:pt x="2080" y="4033"/>
                    <a:pt x="1450" y="3308"/>
                    <a:pt x="1450" y="2458"/>
                  </a:cubicBezTo>
                  <a:cubicBezTo>
                    <a:pt x="1418" y="1513"/>
                    <a:pt x="2206" y="725"/>
                    <a:pt x="3183" y="725"/>
                  </a:cubicBezTo>
                  <a:close/>
                  <a:moveTo>
                    <a:pt x="1" y="0"/>
                  </a:moveTo>
                  <a:lnTo>
                    <a:pt x="1" y="6364"/>
                  </a:lnTo>
                  <a:lnTo>
                    <a:pt x="7719" y="6364"/>
                  </a:lnTo>
                  <a:lnTo>
                    <a:pt x="771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1" name="Google Shape;7281;p73"/>
            <p:cNvSpPr/>
            <p:nvPr/>
          </p:nvSpPr>
          <p:spPr>
            <a:xfrm>
              <a:off x="-47839250" y="3799075"/>
              <a:ext cx="193000" cy="70125"/>
            </a:xfrm>
            <a:custGeom>
              <a:avLst/>
              <a:gdLst/>
              <a:ahLst/>
              <a:cxnLst/>
              <a:rect l="l" t="t" r="r" b="b"/>
              <a:pathLst>
                <a:path w="7720" h="2805" extrusionOk="0">
                  <a:moveTo>
                    <a:pt x="4600" y="663"/>
                  </a:moveTo>
                  <a:cubicBezTo>
                    <a:pt x="4789" y="663"/>
                    <a:pt x="4947" y="820"/>
                    <a:pt x="4947" y="1041"/>
                  </a:cubicBezTo>
                  <a:cubicBezTo>
                    <a:pt x="4947" y="1230"/>
                    <a:pt x="4789" y="1387"/>
                    <a:pt x="4600" y="1387"/>
                  </a:cubicBezTo>
                  <a:lnTo>
                    <a:pt x="3183" y="1387"/>
                  </a:lnTo>
                  <a:cubicBezTo>
                    <a:pt x="2994" y="1387"/>
                    <a:pt x="2836" y="1230"/>
                    <a:pt x="2836" y="1041"/>
                  </a:cubicBezTo>
                  <a:cubicBezTo>
                    <a:pt x="2836" y="852"/>
                    <a:pt x="2994" y="663"/>
                    <a:pt x="3183" y="663"/>
                  </a:cubicBezTo>
                  <a:close/>
                  <a:moveTo>
                    <a:pt x="1" y="1"/>
                  </a:moveTo>
                  <a:lnTo>
                    <a:pt x="1" y="2458"/>
                  </a:lnTo>
                  <a:cubicBezTo>
                    <a:pt x="1" y="2647"/>
                    <a:pt x="158" y="2805"/>
                    <a:pt x="347" y="2805"/>
                  </a:cubicBezTo>
                  <a:lnTo>
                    <a:pt x="7341" y="2805"/>
                  </a:lnTo>
                  <a:cubicBezTo>
                    <a:pt x="7562" y="2805"/>
                    <a:pt x="7719" y="2647"/>
                    <a:pt x="7719" y="2458"/>
                  </a:cubicBezTo>
                  <a:lnTo>
                    <a:pt x="771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82" name="Google Shape;7282;p73"/>
          <p:cNvGrpSpPr/>
          <p:nvPr/>
        </p:nvGrpSpPr>
        <p:grpSpPr>
          <a:xfrm>
            <a:off x="3940503" y="2432456"/>
            <a:ext cx="355258" cy="356205"/>
            <a:chOff x="-47892800" y="3937700"/>
            <a:chExt cx="300100" cy="300900"/>
          </a:xfrm>
        </p:grpSpPr>
        <p:sp>
          <p:nvSpPr>
            <p:cNvPr id="7283" name="Google Shape;7283;p73"/>
            <p:cNvSpPr/>
            <p:nvPr/>
          </p:nvSpPr>
          <p:spPr>
            <a:xfrm>
              <a:off x="-47858150" y="3937700"/>
              <a:ext cx="70900" cy="44150"/>
            </a:xfrm>
            <a:custGeom>
              <a:avLst/>
              <a:gdLst/>
              <a:ahLst/>
              <a:cxnLst/>
              <a:rect l="l" t="t" r="r" b="b"/>
              <a:pathLst>
                <a:path w="2836" h="1766" extrusionOk="0">
                  <a:moveTo>
                    <a:pt x="1418" y="1"/>
                  </a:moveTo>
                  <a:cubicBezTo>
                    <a:pt x="631" y="1"/>
                    <a:pt x="1" y="694"/>
                    <a:pt x="1" y="1419"/>
                  </a:cubicBezTo>
                  <a:lnTo>
                    <a:pt x="1" y="1765"/>
                  </a:lnTo>
                  <a:cubicBezTo>
                    <a:pt x="442" y="1545"/>
                    <a:pt x="914" y="1419"/>
                    <a:pt x="1418" y="1419"/>
                  </a:cubicBezTo>
                  <a:cubicBezTo>
                    <a:pt x="1922" y="1419"/>
                    <a:pt x="2395" y="1545"/>
                    <a:pt x="2836" y="1765"/>
                  </a:cubicBezTo>
                  <a:lnTo>
                    <a:pt x="2836" y="1419"/>
                  </a:lnTo>
                  <a:cubicBezTo>
                    <a:pt x="2836" y="631"/>
                    <a:pt x="2206" y="1"/>
                    <a:pt x="14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4" name="Google Shape;7284;p73"/>
            <p:cNvSpPr/>
            <p:nvPr/>
          </p:nvSpPr>
          <p:spPr>
            <a:xfrm>
              <a:off x="-47892800" y="3991275"/>
              <a:ext cx="141000" cy="105550"/>
            </a:xfrm>
            <a:custGeom>
              <a:avLst/>
              <a:gdLst/>
              <a:ahLst/>
              <a:cxnLst/>
              <a:rect l="l" t="t" r="r" b="b"/>
              <a:pathLst>
                <a:path w="5640" h="4222" extrusionOk="0">
                  <a:moveTo>
                    <a:pt x="2836" y="0"/>
                  </a:moveTo>
                  <a:cubicBezTo>
                    <a:pt x="1292" y="0"/>
                    <a:pt x="32" y="1260"/>
                    <a:pt x="32" y="2804"/>
                  </a:cubicBezTo>
                  <a:lnTo>
                    <a:pt x="32" y="3875"/>
                  </a:lnTo>
                  <a:cubicBezTo>
                    <a:pt x="0" y="4064"/>
                    <a:pt x="158" y="4222"/>
                    <a:pt x="347" y="4222"/>
                  </a:cubicBezTo>
                  <a:lnTo>
                    <a:pt x="5293" y="4222"/>
                  </a:lnTo>
                  <a:cubicBezTo>
                    <a:pt x="5482" y="4222"/>
                    <a:pt x="5640" y="4064"/>
                    <a:pt x="5640" y="3875"/>
                  </a:cubicBezTo>
                  <a:lnTo>
                    <a:pt x="5640" y="2804"/>
                  </a:lnTo>
                  <a:cubicBezTo>
                    <a:pt x="5640" y="1260"/>
                    <a:pt x="4380" y="0"/>
                    <a:pt x="283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5" name="Google Shape;7285;p73"/>
            <p:cNvSpPr/>
            <p:nvPr/>
          </p:nvSpPr>
          <p:spPr>
            <a:xfrm>
              <a:off x="-47773875" y="3956600"/>
              <a:ext cx="119750" cy="89025"/>
            </a:xfrm>
            <a:custGeom>
              <a:avLst/>
              <a:gdLst/>
              <a:ahLst/>
              <a:cxnLst/>
              <a:rect l="l" t="t" r="r" b="b"/>
              <a:pathLst>
                <a:path w="4790" h="3561" extrusionOk="0">
                  <a:moveTo>
                    <a:pt x="1" y="1"/>
                  </a:moveTo>
                  <a:cubicBezTo>
                    <a:pt x="95" y="253"/>
                    <a:pt x="127" y="474"/>
                    <a:pt x="127" y="726"/>
                  </a:cubicBezTo>
                  <a:lnTo>
                    <a:pt x="127" y="1419"/>
                  </a:lnTo>
                  <a:lnTo>
                    <a:pt x="158" y="1419"/>
                  </a:lnTo>
                  <a:cubicBezTo>
                    <a:pt x="442" y="1639"/>
                    <a:pt x="694" y="1860"/>
                    <a:pt x="883" y="2143"/>
                  </a:cubicBezTo>
                  <a:cubicBezTo>
                    <a:pt x="1702" y="2301"/>
                    <a:pt x="2427" y="2805"/>
                    <a:pt x="2805" y="3561"/>
                  </a:cubicBezTo>
                  <a:cubicBezTo>
                    <a:pt x="3214" y="3120"/>
                    <a:pt x="3750" y="2805"/>
                    <a:pt x="4380" y="2805"/>
                  </a:cubicBezTo>
                  <a:cubicBezTo>
                    <a:pt x="4506" y="2805"/>
                    <a:pt x="4663" y="2805"/>
                    <a:pt x="4789" y="2836"/>
                  </a:cubicBezTo>
                  <a:cubicBezTo>
                    <a:pt x="4033" y="1167"/>
                    <a:pt x="2332" y="1"/>
                    <a:pt x="41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6" name="Google Shape;7286;p73"/>
            <p:cNvSpPr/>
            <p:nvPr/>
          </p:nvSpPr>
          <p:spPr>
            <a:xfrm>
              <a:off x="-47699050" y="4043250"/>
              <a:ext cx="71700" cy="70900"/>
            </a:xfrm>
            <a:custGeom>
              <a:avLst/>
              <a:gdLst/>
              <a:ahLst/>
              <a:cxnLst/>
              <a:rect l="l" t="t" r="r" b="b"/>
              <a:pathLst>
                <a:path w="2868" h="2836" extrusionOk="0">
                  <a:moveTo>
                    <a:pt x="1450" y="0"/>
                  </a:moveTo>
                  <a:cubicBezTo>
                    <a:pt x="662" y="0"/>
                    <a:pt x="1" y="694"/>
                    <a:pt x="1" y="1418"/>
                  </a:cubicBezTo>
                  <a:cubicBezTo>
                    <a:pt x="1" y="2206"/>
                    <a:pt x="662" y="2836"/>
                    <a:pt x="1450" y="2836"/>
                  </a:cubicBezTo>
                  <a:cubicBezTo>
                    <a:pt x="2237" y="2836"/>
                    <a:pt x="2868" y="2206"/>
                    <a:pt x="2868" y="1418"/>
                  </a:cubicBezTo>
                  <a:cubicBezTo>
                    <a:pt x="2868" y="631"/>
                    <a:pt x="2237" y="0"/>
                    <a:pt x="145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7" name="Google Shape;7287;p73"/>
            <p:cNvSpPr/>
            <p:nvPr/>
          </p:nvSpPr>
          <p:spPr>
            <a:xfrm>
              <a:off x="-47770725" y="4124375"/>
              <a:ext cx="178025" cy="114225"/>
            </a:xfrm>
            <a:custGeom>
              <a:avLst/>
              <a:gdLst/>
              <a:ahLst/>
              <a:cxnLst/>
              <a:rect l="l" t="t" r="r" b="b"/>
              <a:pathLst>
                <a:path w="7121" h="4569" extrusionOk="0">
                  <a:moveTo>
                    <a:pt x="3183" y="0"/>
                  </a:moveTo>
                  <a:lnTo>
                    <a:pt x="3183" y="2426"/>
                  </a:lnTo>
                  <a:lnTo>
                    <a:pt x="2490" y="2426"/>
                  </a:lnTo>
                  <a:lnTo>
                    <a:pt x="2490" y="2080"/>
                  </a:lnTo>
                  <a:cubicBezTo>
                    <a:pt x="2490" y="1891"/>
                    <a:pt x="2332" y="1733"/>
                    <a:pt x="2143" y="1733"/>
                  </a:cubicBezTo>
                  <a:cubicBezTo>
                    <a:pt x="1954" y="1733"/>
                    <a:pt x="1796" y="1891"/>
                    <a:pt x="1796" y="2080"/>
                  </a:cubicBezTo>
                  <a:lnTo>
                    <a:pt x="1796" y="2426"/>
                  </a:lnTo>
                  <a:cubicBezTo>
                    <a:pt x="788" y="2426"/>
                    <a:pt x="1" y="3214"/>
                    <a:pt x="1" y="4222"/>
                  </a:cubicBezTo>
                  <a:cubicBezTo>
                    <a:pt x="1" y="4411"/>
                    <a:pt x="158" y="4569"/>
                    <a:pt x="379" y="4569"/>
                  </a:cubicBezTo>
                  <a:lnTo>
                    <a:pt x="6711" y="4569"/>
                  </a:lnTo>
                  <a:cubicBezTo>
                    <a:pt x="6900" y="4569"/>
                    <a:pt x="7058" y="4411"/>
                    <a:pt x="7058" y="4222"/>
                  </a:cubicBezTo>
                  <a:cubicBezTo>
                    <a:pt x="7121" y="3214"/>
                    <a:pt x="6302" y="2426"/>
                    <a:pt x="5325" y="2426"/>
                  </a:cubicBezTo>
                  <a:lnTo>
                    <a:pt x="5325" y="0"/>
                  </a:lnTo>
                  <a:cubicBezTo>
                    <a:pt x="5010" y="190"/>
                    <a:pt x="4663" y="284"/>
                    <a:pt x="4254" y="284"/>
                  </a:cubicBezTo>
                  <a:cubicBezTo>
                    <a:pt x="3876" y="284"/>
                    <a:pt x="3529" y="158"/>
                    <a:pt x="318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8" name="Google Shape;7288;p73"/>
            <p:cNvSpPr/>
            <p:nvPr/>
          </p:nvSpPr>
          <p:spPr>
            <a:xfrm>
              <a:off x="-47830575" y="4132250"/>
              <a:ext cx="17350" cy="44125"/>
            </a:xfrm>
            <a:custGeom>
              <a:avLst/>
              <a:gdLst/>
              <a:ahLst/>
              <a:cxnLst/>
              <a:rect l="l" t="t" r="r" b="b"/>
              <a:pathLst>
                <a:path w="694" h="1765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418"/>
                  </a:lnTo>
                  <a:cubicBezTo>
                    <a:pt x="0" y="1607"/>
                    <a:pt x="158" y="1765"/>
                    <a:pt x="347" y="1765"/>
                  </a:cubicBezTo>
                  <a:cubicBezTo>
                    <a:pt x="536" y="1765"/>
                    <a:pt x="693" y="1607"/>
                    <a:pt x="693" y="1418"/>
                  </a:cubicBezTo>
                  <a:lnTo>
                    <a:pt x="693" y="347"/>
                  </a:ln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9" name="Google Shape;7289;p73"/>
            <p:cNvSpPr/>
            <p:nvPr/>
          </p:nvSpPr>
          <p:spPr>
            <a:xfrm>
              <a:off x="-47785675" y="4112375"/>
              <a:ext cx="37825" cy="36250"/>
            </a:xfrm>
            <a:custGeom>
              <a:avLst/>
              <a:gdLst/>
              <a:ahLst/>
              <a:cxnLst/>
              <a:rect l="l" t="t" r="r" b="b"/>
              <a:pathLst>
                <a:path w="1513" h="1450" extrusionOk="0">
                  <a:moveTo>
                    <a:pt x="402" y="0"/>
                  </a:moveTo>
                  <a:cubicBezTo>
                    <a:pt x="307" y="0"/>
                    <a:pt x="205" y="24"/>
                    <a:pt x="126" y="71"/>
                  </a:cubicBezTo>
                  <a:cubicBezTo>
                    <a:pt x="0" y="197"/>
                    <a:pt x="0" y="449"/>
                    <a:pt x="126" y="607"/>
                  </a:cubicBezTo>
                  <a:lnTo>
                    <a:pt x="882" y="1331"/>
                  </a:lnTo>
                  <a:cubicBezTo>
                    <a:pt x="961" y="1410"/>
                    <a:pt x="1055" y="1449"/>
                    <a:pt x="1146" y="1449"/>
                  </a:cubicBezTo>
                  <a:cubicBezTo>
                    <a:pt x="1237" y="1449"/>
                    <a:pt x="1323" y="1410"/>
                    <a:pt x="1386" y="1331"/>
                  </a:cubicBezTo>
                  <a:cubicBezTo>
                    <a:pt x="1512" y="1237"/>
                    <a:pt x="1512" y="985"/>
                    <a:pt x="1386" y="827"/>
                  </a:cubicBezTo>
                  <a:lnTo>
                    <a:pt x="630" y="71"/>
                  </a:lnTo>
                  <a:cubicBezTo>
                    <a:pt x="583" y="24"/>
                    <a:pt x="496" y="0"/>
                    <a:pt x="40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0" name="Google Shape;7290;p73"/>
            <p:cNvSpPr/>
            <p:nvPr/>
          </p:nvSpPr>
          <p:spPr>
            <a:xfrm>
              <a:off x="-47892800" y="4112750"/>
              <a:ext cx="37825" cy="36250"/>
            </a:xfrm>
            <a:custGeom>
              <a:avLst/>
              <a:gdLst/>
              <a:ahLst/>
              <a:cxnLst/>
              <a:rect l="l" t="t" r="r" b="b"/>
              <a:pathLst>
                <a:path w="1513" h="1450" extrusionOk="0">
                  <a:moveTo>
                    <a:pt x="1111" y="1"/>
                  </a:moveTo>
                  <a:cubicBezTo>
                    <a:pt x="1016" y="1"/>
                    <a:pt x="930" y="40"/>
                    <a:pt x="883" y="119"/>
                  </a:cubicBezTo>
                  <a:lnTo>
                    <a:pt x="126" y="844"/>
                  </a:lnTo>
                  <a:cubicBezTo>
                    <a:pt x="0" y="970"/>
                    <a:pt x="0" y="1222"/>
                    <a:pt x="126" y="1379"/>
                  </a:cubicBezTo>
                  <a:cubicBezTo>
                    <a:pt x="189" y="1426"/>
                    <a:pt x="276" y="1450"/>
                    <a:pt x="367" y="1450"/>
                  </a:cubicBezTo>
                  <a:cubicBezTo>
                    <a:pt x="457" y="1450"/>
                    <a:pt x="552" y="1426"/>
                    <a:pt x="630" y="1379"/>
                  </a:cubicBezTo>
                  <a:lnTo>
                    <a:pt x="1387" y="623"/>
                  </a:lnTo>
                  <a:cubicBezTo>
                    <a:pt x="1513" y="497"/>
                    <a:pt x="1513" y="276"/>
                    <a:pt x="1387" y="119"/>
                  </a:cubicBezTo>
                  <a:cubicBezTo>
                    <a:pt x="1308" y="40"/>
                    <a:pt x="1205" y="1"/>
                    <a:pt x="111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91" name="Google Shape;7291;p73"/>
          <p:cNvGrpSpPr/>
          <p:nvPr/>
        </p:nvGrpSpPr>
        <p:grpSpPr>
          <a:xfrm>
            <a:off x="2645798" y="2926170"/>
            <a:ext cx="355258" cy="311458"/>
            <a:chOff x="-46042675" y="3218600"/>
            <a:chExt cx="300100" cy="263100"/>
          </a:xfrm>
        </p:grpSpPr>
        <p:sp>
          <p:nvSpPr>
            <p:cNvPr id="7292" name="Google Shape;7292;p73"/>
            <p:cNvSpPr/>
            <p:nvPr/>
          </p:nvSpPr>
          <p:spPr>
            <a:xfrm>
              <a:off x="-46042675" y="3302875"/>
              <a:ext cx="35475" cy="130000"/>
            </a:xfrm>
            <a:custGeom>
              <a:avLst/>
              <a:gdLst/>
              <a:ahLst/>
              <a:cxnLst/>
              <a:rect l="l" t="t" r="r" b="b"/>
              <a:pathLst>
                <a:path w="1419" h="5200" extrusionOk="0">
                  <a:moveTo>
                    <a:pt x="1" y="1"/>
                  </a:moveTo>
                  <a:lnTo>
                    <a:pt x="1" y="5199"/>
                  </a:lnTo>
                  <a:lnTo>
                    <a:pt x="1418" y="4506"/>
                  </a:lnTo>
                  <a:lnTo>
                    <a:pt x="1418" y="72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3" name="Google Shape;7293;p73"/>
            <p:cNvSpPr/>
            <p:nvPr/>
          </p:nvSpPr>
          <p:spPr>
            <a:xfrm>
              <a:off x="-45919025" y="3341475"/>
              <a:ext cx="53600" cy="52800"/>
            </a:xfrm>
            <a:custGeom>
              <a:avLst/>
              <a:gdLst/>
              <a:ahLst/>
              <a:cxnLst/>
              <a:rect l="l" t="t" r="r" b="b"/>
              <a:pathLst>
                <a:path w="2144" h="2112" extrusionOk="0">
                  <a:moveTo>
                    <a:pt x="1072" y="1"/>
                  </a:moveTo>
                  <a:cubicBezTo>
                    <a:pt x="473" y="1"/>
                    <a:pt x="1" y="473"/>
                    <a:pt x="1" y="1072"/>
                  </a:cubicBezTo>
                  <a:cubicBezTo>
                    <a:pt x="1" y="1639"/>
                    <a:pt x="473" y="2112"/>
                    <a:pt x="1072" y="2112"/>
                  </a:cubicBezTo>
                  <a:cubicBezTo>
                    <a:pt x="1671" y="2112"/>
                    <a:pt x="2143" y="1639"/>
                    <a:pt x="2143" y="1072"/>
                  </a:cubicBezTo>
                  <a:cubicBezTo>
                    <a:pt x="2143" y="473"/>
                    <a:pt x="1639" y="1"/>
                    <a:pt x="10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4" name="Google Shape;7294;p73"/>
            <p:cNvSpPr/>
            <p:nvPr/>
          </p:nvSpPr>
          <p:spPr>
            <a:xfrm>
              <a:off x="-45778025" y="3302875"/>
              <a:ext cx="35450" cy="130000"/>
            </a:xfrm>
            <a:custGeom>
              <a:avLst/>
              <a:gdLst/>
              <a:ahLst/>
              <a:cxnLst/>
              <a:rect l="l" t="t" r="r" b="b"/>
              <a:pathLst>
                <a:path w="1418" h="5200" extrusionOk="0">
                  <a:moveTo>
                    <a:pt x="1418" y="1"/>
                  </a:moveTo>
                  <a:lnTo>
                    <a:pt x="0" y="726"/>
                  </a:lnTo>
                  <a:lnTo>
                    <a:pt x="0" y="4506"/>
                  </a:lnTo>
                  <a:lnTo>
                    <a:pt x="1418" y="5199"/>
                  </a:lnTo>
                  <a:lnTo>
                    <a:pt x="141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5" name="Google Shape;7295;p73"/>
            <p:cNvSpPr/>
            <p:nvPr/>
          </p:nvSpPr>
          <p:spPr>
            <a:xfrm>
              <a:off x="-46042675" y="3235950"/>
              <a:ext cx="300100" cy="245750"/>
            </a:xfrm>
            <a:custGeom>
              <a:avLst/>
              <a:gdLst/>
              <a:ahLst/>
              <a:cxnLst/>
              <a:rect l="l" t="t" r="r" b="b"/>
              <a:pathLst>
                <a:path w="12004" h="9830" extrusionOk="0">
                  <a:moveTo>
                    <a:pt x="6018" y="2142"/>
                  </a:moveTo>
                  <a:cubicBezTo>
                    <a:pt x="7751" y="2142"/>
                    <a:pt x="9168" y="3560"/>
                    <a:pt x="9168" y="5293"/>
                  </a:cubicBezTo>
                  <a:cubicBezTo>
                    <a:pt x="9168" y="7026"/>
                    <a:pt x="7751" y="8443"/>
                    <a:pt x="6018" y="8443"/>
                  </a:cubicBezTo>
                  <a:cubicBezTo>
                    <a:pt x="4285" y="8443"/>
                    <a:pt x="2867" y="7026"/>
                    <a:pt x="2867" y="5293"/>
                  </a:cubicBezTo>
                  <a:cubicBezTo>
                    <a:pt x="2867" y="3560"/>
                    <a:pt x="4285" y="2142"/>
                    <a:pt x="6018" y="2142"/>
                  </a:cubicBezTo>
                  <a:close/>
                  <a:moveTo>
                    <a:pt x="1765" y="0"/>
                  </a:moveTo>
                  <a:cubicBezTo>
                    <a:pt x="1576" y="0"/>
                    <a:pt x="1418" y="158"/>
                    <a:pt x="1418" y="378"/>
                  </a:cubicBezTo>
                  <a:lnTo>
                    <a:pt x="1418" y="725"/>
                  </a:lnTo>
                  <a:lnTo>
                    <a:pt x="1072" y="725"/>
                  </a:lnTo>
                  <a:cubicBezTo>
                    <a:pt x="473" y="725"/>
                    <a:pt x="1" y="1197"/>
                    <a:pt x="1" y="1796"/>
                  </a:cubicBezTo>
                  <a:lnTo>
                    <a:pt x="1" y="1890"/>
                  </a:lnTo>
                  <a:lnTo>
                    <a:pt x="1922" y="2835"/>
                  </a:lnTo>
                  <a:cubicBezTo>
                    <a:pt x="2048" y="2930"/>
                    <a:pt x="2143" y="3056"/>
                    <a:pt x="2143" y="3151"/>
                  </a:cubicBezTo>
                  <a:lnTo>
                    <a:pt x="2143" y="7372"/>
                  </a:lnTo>
                  <a:cubicBezTo>
                    <a:pt x="2143" y="7498"/>
                    <a:pt x="2048" y="7624"/>
                    <a:pt x="1922" y="7687"/>
                  </a:cubicBezTo>
                  <a:lnTo>
                    <a:pt x="1" y="8632"/>
                  </a:lnTo>
                  <a:lnTo>
                    <a:pt x="1" y="8758"/>
                  </a:lnTo>
                  <a:cubicBezTo>
                    <a:pt x="1" y="9357"/>
                    <a:pt x="473" y="9830"/>
                    <a:pt x="1072" y="9830"/>
                  </a:cubicBezTo>
                  <a:lnTo>
                    <a:pt x="10964" y="9830"/>
                  </a:lnTo>
                  <a:cubicBezTo>
                    <a:pt x="11531" y="9830"/>
                    <a:pt x="12004" y="9357"/>
                    <a:pt x="12004" y="8758"/>
                  </a:cubicBezTo>
                  <a:lnTo>
                    <a:pt x="12004" y="8632"/>
                  </a:lnTo>
                  <a:lnTo>
                    <a:pt x="10082" y="7687"/>
                  </a:lnTo>
                  <a:cubicBezTo>
                    <a:pt x="9956" y="7624"/>
                    <a:pt x="9893" y="7498"/>
                    <a:pt x="9893" y="7372"/>
                  </a:cubicBezTo>
                  <a:lnTo>
                    <a:pt x="9893" y="3151"/>
                  </a:lnTo>
                  <a:cubicBezTo>
                    <a:pt x="9893" y="3056"/>
                    <a:pt x="9956" y="2930"/>
                    <a:pt x="10082" y="2835"/>
                  </a:cubicBezTo>
                  <a:lnTo>
                    <a:pt x="12004" y="1890"/>
                  </a:lnTo>
                  <a:lnTo>
                    <a:pt x="12004" y="1796"/>
                  </a:lnTo>
                  <a:cubicBezTo>
                    <a:pt x="12004" y="1197"/>
                    <a:pt x="11531" y="725"/>
                    <a:pt x="10933" y="725"/>
                  </a:cubicBezTo>
                  <a:lnTo>
                    <a:pt x="2143" y="725"/>
                  </a:lnTo>
                  <a:lnTo>
                    <a:pt x="2143" y="378"/>
                  </a:lnTo>
                  <a:cubicBezTo>
                    <a:pt x="2143" y="158"/>
                    <a:pt x="1985" y="0"/>
                    <a:pt x="17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6" name="Google Shape;7296;p73"/>
            <p:cNvSpPr/>
            <p:nvPr/>
          </p:nvSpPr>
          <p:spPr>
            <a:xfrm>
              <a:off x="-45952875" y="3306025"/>
              <a:ext cx="122100" cy="122125"/>
            </a:xfrm>
            <a:custGeom>
              <a:avLst/>
              <a:gdLst/>
              <a:ahLst/>
              <a:cxnLst/>
              <a:rect l="l" t="t" r="r" b="b"/>
              <a:pathLst>
                <a:path w="4884" h="4885" extrusionOk="0">
                  <a:moveTo>
                    <a:pt x="2426" y="663"/>
                  </a:moveTo>
                  <a:cubicBezTo>
                    <a:pt x="3403" y="663"/>
                    <a:pt x="4190" y="1450"/>
                    <a:pt x="4190" y="2458"/>
                  </a:cubicBezTo>
                  <a:cubicBezTo>
                    <a:pt x="4159" y="3435"/>
                    <a:pt x="3371" y="4223"/>
                    <a:pt x="2426" y="4223"/>
                  </a:cubicBezTo>
                  <a:cubicBezTo>
                    <a:pt x="1449" y="4223"/>
                    <a:pt x="662" y="3435"/>
                    <a:pt x="662" y="2458"/>
                  </a:cubicBezTo>
                  <a:cubicBezTo>
                    <a:pt x="662" y="1450"/>
                    <a:pt x="1449" y="663"/>
                    <a:pt x="2426" y="663"/>
                  </a:cubicBezTo>
                  <a:close/>
                  <a:moveTo>
                    <a:pt x="2426" y="1"/>
                  </a:moveTo>
                  <a:cubicBezTo>
                    <a:pt x="1103" y="1"/>
                    <a:pt x="0" y="1104"/>
                    <a:pt x="0" y="2458"/>
                  </a:cubicBezTo>
                  <a:cubicBezTo>
                    <a:pt x="0" y="3782"/>
                    <a:pt x="1103" y="4884"/>
                    <a:pt x="2426" y="4884"/>
                  </a:cubicBezTo>
                  <a:cubicBezTo>
                    <a:pt x="3781" y="4884"/>
                    <a:pt x="4883" y="3782"/>
                    <a:pt x="4883" y="2458"/>
                  </a:cubicBezTo>
                  <a:cubicBezTo>
                    <a:pt x="4883" y="1104"/>
                    <a:pt x="3781" y="1"/>
                    <a:pt x="242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7" name="Google Shape;7297;p73"/>
            <p:cNvSpPr/>
            <p:nvPr/>
          </p:nvSpPr>
          <p:spPr>
            <a:xfrm>
              <a:off x="-45941075" y="3218600"/>
              <a:ext cx="98475" cy="17375"/>
            </a:xfrm>
            <a:custGeom>
              <a:avLst/>
              <a:gdLst/>
              <a:ahLst/>
              <a:cxnLst/>
              <a:rect l="l" t="t" r="r" b="b"/>
              <a:pathLst>
                <a:path w="3939" h="695" extrusionOk="0">
                  <a:moveTo>
                    <a:pt x="536" y="1"/>
                  </a:moveTo>
                  <a:cubicBezTo>
                    <a:pt x="410" y="1"/>
                    <a:pt x="316" y="64"/>
                    <a:pt x="221" y="190"/>
                  </a:cubicBezTo>
                  <a:lnTo>
                    <a:pt x="1" y="694"/>
                  </a:lnTo>
                  <a:lnTo>
                    <a:pt x="3939" y="694"/>
                  </a:lnTo>
                  <a:lnTo>
                    <a:pt x="3655" y="190"/>
                  </a:lnTo>
                  <a:cubicBezTo>
                    <a:pt x="3592" y="64"/>
                    <a:pt x="3466" y="1"/>
                    <a:pt x="33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98" name="Google Shape;7298;p73"/>
          <p:cNvGrpSpPr/>
          <p:nvPr/>
        </p:nvGrpSpPr>
        <p:grpSpPr>
          <a:xfrm>
            <a:off x="2645798" y="3340619"/>
            <a:ext cx="355258" cy="323118"/>
            <a:chOff x="-46042675" y="3568700"/>
            <a:chExt cx="300100" cy="272950"/>
          </a:xfrm>
        </p:grpSpPr>
        <p:sp>
          <p:nvSpPr>
            <p:cNvPr id="7299" name="Google Shape;7299;p73"/>
            <p:cNvSpPr/>
            <p:nvPr/>
          </p:nvSpPr>
          <p:spPr>
            <a:xfrm>
              <a:off x="-46042675" y="3758125"/>
              <a:ext cx="115025" cy="83525"/>
            </a:xfrm>
            <a:custGeom>
              <a:avLst/>
              <a:gdLst/>
              <a:ahLst/>
              <a:cxnLst/>
              <a:rect l="l" t="t" r="r" b="b"/>
              <a:pathLst>
                <a:path w="4601" h="3341" extrusionOk="0">
                  <a:moveTo>
                    <a:pt x="1985" y="1"/>
                  </a:moveTo>
                  <a:lnTo>
                    <a:pt x="127" y="1797"/>
                  </a:lnTo>
                  <a:cubicBezTo>
                    <a:pt x="32" y="1891"/>
                    <a:pt x="1" y="2017"/>
                    <a:pt x="32" y="2112"/>
                  </a:cubicBezTo>
                  <a:cubicBezTo>
                    <a:pt x="95" y="2238"/>
                    <a:pt x="158" y="2332"/>
                    <a:pt x="284" y="2364"/>
                  </a:cubicBezTo>
                  <a:lnTo>
                    <a:pt x="3277" y="3340"/>
                  </a:lnTo>
                  <a:lnTo>
                    <a:pt x="3403" y="3340"/>
                  </a:lnTo>
                  <a:cubicBezTo>
                    <a:pt x="3466" y="3340"/>
                    <a:pt x="3592" y="3309"/>
                    <a:pt x="3624" y="3214"/>
                  </a:cubicBezTo>
                  <a:lnTo>
                    <a:pt x="4600" y="2238"/>
                  </a:lnTo>
                  <a:lnTo>
                    <a:pt x="2395" y="1639"/>
                  </a:lnTo>
                  <a:cubicBezTo>
                    <a:pt x="2367" y="1650"/>
                    <a:pt x="2340" y="1656"/>
                    <a:pt x="2316" y="1656"/>
                  </a:cubicBezTo>
                  <a:cubicBezTo>
                    <a:pt x="2206" y="1656"/>
                    <a:pt x="2143" y="1548"/>
                    <a:pt x="2143" y="1418"/>
                  </a:cubicBezTo>
                  <a:lnTo>
                    <a:pt x="198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0" name="Google Shape;7300;p73"/>
            <p:cNvSpPr/>
            <p:nvPr/>
          </p:nvSpPr>
          <p:spPr>
            <a:xfrm>
              <a:off x="-45866250" y="3654175"/>
              <a:ext cx="37825" cy="37825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1009" y="0"/>
                  </a:moveTo>
                  <a:lnTo>
                    <a:pt x="1" y="1008"/>
                  </a:lnTo>
                  <a:lnTo>
                    <a:pt x="505" y="1512"/>
                  </a:lnTo>
                  <a:lnTo>
                    <a:pt x="1513" y="504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1" name="Google Shape;7301;p73"/>
            <p:cNvSpPr/>
            <p:nvPr/>
          </p:nvSpPr>
          <p:spPr>
            <a:xfrm>
              <a:off x="-45828450" y="3629750"/>
              <a:ext cx="25225" cy="25225"/>
            </a:xfrm>
            <a:custGeom>
              <a:avLst/>
              <a:gdLst/>
              <a:ahLst/>
              <a:cxnLst/>
              <a:rect l="l" t="t" r="r" b="b"/>
              <a:pathLst>
                <a:path w="1009" h="1009" extrusionOk="0">
                  <a:moveTo>
                    <a:pt x="505" y="0"/>
                  </a:moveTo>
                  <a:lnTo>
                    <a:pt x="1" y="505"/>
                  </a:lnTo>
                  <a:lnTo>
                    <a:pt x="505" y="1009"/>
                  </a:lnTo>
                  <a:lnTo>
                    <a:pt x="1009" y="50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2" name="Google Shape;7302;p73"/>
            <p:cNvSpPr/>
            <p:nvPr/>
          </p:nvSpPr>
          <p:spPr>
            <a:xfrm>
              <a:off x="-45979675" y="3568700"/>
              <a:ext cx="237100" cy="237800"/>
            </a:xfrm>
            <a:custGeom>
              <a:avLst/>
              <a:gdLst/>
              <a:ahLst/>
              <a:cxnLst/>
              <a:rect l="l" t="t" r="r" b="b"/>
              <a:pathLst>
                <a:path w="9484" h="9512" extrusionOk="0">
                  <a:moveTo>
                    <a:pt x="6499" y="1615"/>
                  </a:moveTo>
                  <a:cubicBezTo>
                    <a:pt x="6593" y="1615"/>
                    <a:pt x="6696" y="1639"/>
                    <a:pt x="6774" y="1686"/>
                  </a:cubicBezTo>
                  <a:lnTo>
                    <a:pt x="7751" y="2695"/>
                  </a:lnTo>
                  <a:cubicBezTo>
                    <a:pt x="7909" y="2852"/>
                    <a:pt x="7909" y="3073"/>
                    <a:pt x="7751" y="3199"/>
                  </a:cubicBezTo>
                  <a:lnTo>
                    <a:pt x="5262" y="5687"/>
                  </a:lnTo>
                  <a:cubicBezTo>
                    <a:pt x="5215" y="5750"/>
                    <a:pt x="5128" y="5782"/>
                    <a:pt x="5034" y="5782"/>
                  </a:cubicBezTo>
                  <a:cubicBezTo>
                    <a:pt x="4939" y="5782"/>
                    <a:pt x="4837" y="5750"/>
                    <a:pt x="4758" y="5687"/>
                  </a:cubicBezTo>
                  <a:lnTo>
                    <a:pt x="3782" y="4711"/>
                  </a:lnTo>
                  <a:cubicBezTo>
                    <a:pt x="3656" y="4585"/>
                    <a:pt x="3656" y="4333"/>
                    <a:pt x="3782" y="4175"/>
                  </a:cubicBezTo>
                  <a:lnTo>
                    <a:pt x="6270" y="1686"/>
                  </a:lnTo>
                  <a:cubicBezTo>
                    <a:pt x="6318" y="1639"/>
                    <a:pt x="6404" y="1615"/>
                    <a:pt x="6499" y="1615"/>
                  </a:cubicBezTo>
                  <a:close/>
                  <a:moveTo>
                    <a:pt x="3506" y="5593"/>
                  </a:moveTo>
                  <a:cubicBezTo>
                    <a:pt x="3600" y="5593"/>
                    <a:pt x="3703" y="5624"/>
                    <a:pt x="3782" y="5687"/>
                  </a:cubicBezTo>
                  <a:cubicBezTo>
                    <a:pt x="3939" y="5845"/>
                    <a:pt x="3939" y="6034"/>
                    <a:pt x="3782" y="6192"/>
                  </a:cubicBezTo>
                  <a:lnTo>
                    <a:pt x="2553" y="7420"/>
                  </a:lnTo>
                  <a:cubicBezTo>
                    <a:pt x="2490" y="7483"/>
                    <a:pt x="2403" y="7515"/>
                    <a:pt x="2313" y="7515"/>
                  </a:cubicBezTo>
                  <a:cubicBezTo>
                    <a:pt x="2222" y="7515"/>
                    <a:pt x="2128" y="7483"/>
                    <a:pt x="2049" y="7420"/>
                  </a:cubicBezTo>
                  <a:cubicBezTo>
                    <a:pt x="1923" y="7294"/>
                    <a:pt x="1923" y="7074"/>
                    <a:pt x="2049" y="6916"/>
                  </a:cubicBezTo>
                  <a:lnTo>
                    <a:pt x="3277" y="5687"/>
                  </a:lnTo>
                  <a:cubicBezTo>
                    <a:pt x="3325" y="5624"/>
                    <a:pt x="3411" y="5593"/>
                    <a:pt x="3506" y="5593"/>
                  </a:cubicBezTo>
                  <a:close/>
                  <a:moveTo>
                    <a:pt x="7034" y="1"/>
                  </a:moveTo>
                  <a:cubicBezTo>
                    <a:pt x="6396" y="1"/>
                    <a:pt x="5766" y="237"/>
                    <a:pt x="5325" y="710"/>
                  </a:cubicBezTo>
                  <a:lnTo>
                    <a:pt x="127" y="5908"/>
                  </a:lnTo>
                  <a:cubicBezTo>
                    <a:pt x="32" y="6003"/>
                    <a:pt x="1" y="6129"/>
                    <a:pt x="1" y="6192"/>
                  </a:cubicBezTo>
                  <a:lnTo>
                    <a:pt x="221" y="8428"/>
                  </a:lnTo>
                  <a:cubicBezTo>
                    <a:pt x="221" y="8586"/>
                    <a:pt x="347" y="8712"/>
                    <a:pt x="505" y="8743"/>
                  </a:cubicBezTo>
                  <a:lnTo>
                    <a:pt x="3214" y="9500"/>
                  </a:lnTo>
                  <a:cubicBezTo>
                    <a:pt x="3248" y="9508"/>
                    <a:pt x="3282" y="9512"/>
                    <a:pt x="3316" y="9512"/>
                  </a:cubicBezTo>
                  <a:cubicBezTo>
                    <a:pt x="3408" y="9512"/>
                    <a:pt x="3500" y="9483"/>
                    <a:pt x="3592" y="9437"/>
                  </a:cubicBezTo>
                  <a:lnTo>
                    <a:pt x="8791" y="4238"/>
                  </a:lnTo>
                  <a:cubicBezTo>
                    <a:pt x="9263" y="3766"/>
                    <a:pt x="9484" y="3167"/>
                    <a:pt x="9484" y="2505"/>
                  </a:cubicBezTo>
                  <a:cubicBezTo>
                    <a:pt x="9484" y="1812"/>
                    <a:pt x="9200" y="1182"/>
                    <a:pt x="8791" y="710"/>
                  </a:cubicBezTo>
                  <a:cubicBezTo>
                    <a:pt x="8318" y="237"/>
                    <a:pt x="7672" y="1"/>
                    <a:pt x="703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3" name="Google Shape;7303;p73"/>
          <p:cNvGrpSpPr/>
          <p:nvPr/>
        </p:nvGrpSpPr>
        <p:grpSpPr>
          <a:xfrm>
            <a:off x="2687749" y="3777589"/>
            <a:ext cx="271357" cy="356057"/>
            <a:chOff x="-46007225" y="3937825"/>
            <a:chExt cx="229225" cy="300775"/>
          </a:xfrm>
        </p:grpSpPr>
        <p:sp>
          <p:nvSpPr>
            <p:cNvPr id="7304" name="Google Shape;7304;p73"/>
            <p:cNvSpPr/>
            <p:nvPr/>
          </p:nvSpPr>
          <p:spPr>
            <a:xfrm>
              <a:off x="-45813475" y="3990475"/>
              <a:ext cx="35475" cy="17350"/>
            </a:xfrm>
            <a:custGeom>
              <a:avLst/>
              <a:gdLst/>
              <a:ahLst/>
              <a:cxnLst/>
              <a:rect l="l" t="t" r="r" b="b"/>
              <a:pathLst>
                <a:path w="1419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lnTo>
                    <a:pt x="1072" y="694"/>
                  </a:lnTo>
                  <a:cubicBezTo>
                    <a:pt x="1261" y="694"/>
                    <a:pt x="1418" y="536"/>
                    <a:pt x="1418" y="347"/>
                  </a:cubicBezTo>
                  <a:cubicBezTo>
                    <a:pt x="1418" y="158"/>
                    <a:pt x="1261" y="1"/>
                    <a:pt x="10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5" name="Google Shape;7305;p73"/>
            <p:cNvSpPr/>
            <p:nvPr/>
          </p:nvSpPr>
          <p:spPr>
            <a:xfrm>
              <a:off x="-46007225" y="3990475"/>
              <a:ext cx="35450" cy="17350"/>
            </a:xfrm>
            <a:custGeom>
              <a:avLst/>
              <a:gdLst/>
              <a:ahLst/>
              <a:cxnLst/>
              <a:rect l="l" t="t" r="r" b="b"/>
              <a:pathLst>
                <a:path w="1418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lnTo>
                    <a:pt x="1071" y="694"/>
                  </a:lnTo>
                  <a:cubicBezTo>
                    <a:pt x="1260" y="694"/>
                    <a:pt x="1418" y="536"/>
                    <a:pt x="1418" y="347"/>
                  </a:cubicBezTo>
                  <a:cubicBezTo>
                    <a:pt x="1418" y="158"/>
                    <a:pt x="1260" y="1"/>
                    <a:pt x="107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6" name="Google Shape;7306;p73"/>
            <p:cNvSpPr/>
            <p:nvPr/>
          </p:nvSpPr>
          <p:spPr>
            <a:xfrm>
              <a:off x="-45826875" y="3937825"/>
              <a:ext cx="35475" cy="26750"/>
            </a:xfrm>
            <a:custGeom>
              <a:avLst/>
              <a:gdLst/>
              <a:ahLst/>
              <a:cxnLst/>
              <a:rect l="l" t="t" r="r" b="b"/>
              <a:pathLst>
                <a:path w="1419" h="1070" extrusionOk="0">
                  <a:moveTo>
                    <a:pt x="993" y="0"/>
                  </a:moveTo>
                  <a:cubicBezTo>
                    <a:pt x="932" y="0"/>
                    <a:pt x="871" y="18"/>
                    <a:pt x="820" y="59"/>
                  </a:cubicBezTo>
                  <a:lnTo>
                    <a:pt x="221" y="405"/>
                  </a:lnTo>
                  <a:cubicBezTo>
                    <a:pt x="64" y="500"/>
                    <a:pt x="1" y="720"/>
                    <a:pt x="127" y="878"/>
                  </a:cubicBezTo>
                  <a:cubicBezTo>
                    <a:pt x="188" y="1000"/>
                    <a:pt x="288" y="1070"/>
                    <a:pt x="403" y="1070"/>
                  </a:cubicBezTo>
                  <a:cubicBezTo>
                    <a:pt x="466" y="1070"/>
                    <a:pt x="533" y="1049"/>
                    <a:pt x="599" y="1004"/>
                  </a:cubicBezTo>
                  <a:lnTo>
                    <a:pt x="1167" y="657"/>
                  </a:lnTo>
                  <a:cubicBezTo>
                    <a:pt x="1324" y="563"/>
                    <a:pt x="1419" y="342"/>
                    <a:pt x="1293" y="185"/>
                  </a:cubicBezTo>
                  <a:cubicBezTo>
                    <a:pt x="1250" y="78"/>
                    <a:pt x="1121" y="0"/>
                    <a:pt x="99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7" name="Google Shape;7307;p73"/>
            <p:cNvSpPr/>
            <p:nvPr/>
          </p:nvSpPr>
          <p:spPr>
            <a:xfrm>
              <a:off x="-45993850" y="4034625"/>
              <a:ext cx="35475" cy="25850"/>
            </a:xfrm>
            <a:custGeom>
              <a:avLst/>
              <a:gdLst/>
              <a:ahLst/>
              <a:cxnLst/>
              <a:rect l="l" t="t" r="r" b="b"/>
              <a:pathLst>
                <a:path w="1419" h="1034" extrusionOk="0">
                  <a:moveTo>
                    <a:pt x="1014" y="0"/>
                  </a:moveTo>
                  <a:cubicBezTo>
                    <a:pt x="958" y="0"/>
                    <a:pt x="901" y="10"/>
                    <a:pt x="851" y="30"/>
                  </a:cubicBezTo>
                  <a:lnTo>
                    <a:pt x="253" y="377"/>
                  </a:lnTo>
                  <a:cubicBezTo>
                    <a:pt x="95" y="472"/>
                    <a:pt x="1" y="692"/>
                    <a:pt x="127" y="850"/>
                  </a:cubicBezTo>
                  <a:cubicBezTo>
                    <a:pt x="191" y="956"/>
                    <a:pt x="313" y="1034"/>
                    <a:pt x="433" y="1034"/>
                  </a:cubicBezTo>
                  <a:cubicBezTo>
                    <a:pt x="491" y="1034"/>
                    <a:pt x="549" y="1016"/>
                    <a:pt x="599" y="976"/>
                  </a:cubicBezTo>
                  <a:lnTo>
                    <a:pt x="1198" y="629"/>
                  </a:lnTo>
                  <a:cubicBezTo>
                    <a:pt x="1356" y="566"/>
                    <a:pt x="1419" y="314"/>
                    <a:pt x="1324" y="156"/>
                  </a:cubicBezTo>
                  <a:cubicBezTo>
                    <a:pt x="1259" y="49"/>
                    <a:pt x="1136" y="0"/>
                    <a:pt x="101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8" name="Google Shape;7308;p73"/>
            <p:cNvSpPr/>
            <p:nvPr/>
          </p:nvSpPr>
          <p:spPr>
            <a:xfrm>
              <a:off x="-45825300" y="4034625"/>
              <a:ext cx="34675" cy="25725"/>
            </a:xfrm>
            <a:custGeom>
              <a:avLst/>
              <a:gdLst/>
              <a:ahLst/>
              <a:cxnLst/>
              <a:rect l="l" t="t" r="r" b="b"/>
              <a:pathLst>
                <a:path w="1387" h="1029" extrusionOk="0">
                  <a:moveTo>
                    <a:pt x="399" y="0"/>
                  </a:moveTo>
                  <a:cubicBezTo>
                    <a:pt x="270" y="0"/>
                    <a:pt x="138" y="49"/>
                    <a:pt x="95" y="156"/>
                  </a:cubicBezTo>
                  <a:cubicBezTo>
                    <a:pt x="1" y="314"/>
                    <a:pt x="32" y="566"/>
                    <a:pt x="190" y="629"/>
                  </a:cubicBezTo>
                  <a:lnTo>
                    <a:pt x="789" y="976"/>
                  </a:lnTo>
                  <a:cubicBezTo>
                    <a:pt x="848" y="1011"/>
                    <a:pt x="920" y="1029"/>
                    <a:pt x="991" y="1029"/>
                  </a:cubicBezTo>
                  <a:cubicBezTo>
                    <a:pt x="1108" y="1029"/>
                    <a:pt x="1222" y="980"/>
                    <a:pt x="1261" y="881"/>
                  </a:cubicBezTo>
                  <a:cubicBezTo>
                    <a:pt x="1387" y="692"/>
                    <a:pt x="1324" y="503"/>
                    <a:pt x="1135" y="408"/>
                  </a:cubicBezTo>
                  <a:lnTo>
                    <a:pt x="568" y="30"/>
                  </a:lnTo>
                  <a:cubicBezTo>
                    <a:pt x="518" y="10"/>
                    <a:pt x="459" y="0"/>
                    <a:pt x="39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9" name="Google Shape;7309;p73"/>
            <p:cNvSpPr/>
            <p:nvPr/>
          </p:nvSpPr>
          <p:spPr>
            <a:xfrm>
              <a:off x="-45992275" y="3938175"/>
              <a:ext cx="33900" cy="25525"/>
            </a:xfrm>
            <a:custGeom>
              <a:avLst/>
              <a:gdLst/>
              <a:ahLst/>
              <a:cxnLst/>
              <a:rect l="l" t="t" r="r" b="b"/>
              <a:pathLst>
                <a:path w="1356" h="1021" extrusionOk="0">
                  <a:moveTo>
                    <a:pt x="372" y="0"/>
                  </a:moveTo>
                  <a:cubicBezTo>
                    <a:pt x="250" y="0"/>
                    <a:pt x="128" y="64"/>
                    <a:pt x="64" y="171"/>
                  </a:cubicBezTo>
                  <a:cubicBezTo>
                    <a:pt x="1" y="328"/>
                    <a:pt x="32" y="549"/>
                    <a:pt x="190" y="643"/>
                  </a:cubicBezTo>
                  <a:lnTo>
                    <a:pt x="788" y="990"/>
                  </a:lnTo>
                  <a:cubicBezTo>
                    <a:pt x="838" y="1010"/>
                    <a:pt x="895" y="1020"/>
                    <a:pt x="951" y="1020"/>
                  </a:cubicBezTo>
                  <a:cubicBezTo>
                    <a:pt x="1073" y="1020"/>
                    <a:pt x="1196" y="972"/>
                    <a:pt x="1261" y="864"/>
                  </a:cubicBezTo>
                  <a:cubicBezTo>
                    <a:pt x="1356" y="706"/>
                    <a:pt x="1293" y="517"/>
                    <a:pt x="1135" y="391"/>
                  </a:cubicBezTo>
                  <a:lnTo>
                    <a:pt x="536" y="45"/>
                  </a:lnTo>
                  <a:cubicBezTo>
                    <a:pt x="486" y="15"/>
                    <a:pt x="429" y="0"/>
                    <a:pt x="3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0" name="Google Shape;7310;p73"/>
            <p:cNvSpPr/>
            <p:nvPr/>
          </p:nvSpPr>
          <p:spPr>
            <a:xfrm>
              <a:off x="-45953675" y="4078700"/>
              <a:ext cx="122900" cy="35450"/>
            </a:xfrm>
            <a:custGeom>
              <a:avLst/>
              <a:gdLst/>
              <a:ahLst/>
              <a:cxnLst/>
              <a:rect l="l" t="t" r="r" b="b"/>
              <a:pathLst>
                <a:path w="4916" h="1418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040" y="725"/>
                  </a:lnTo>
                  <a:lnTo>
                    <a:pt x="1040" y="1418"/>
                  </a:lnTo>
                  <a:lnTo>
                    <a:pt x="3844" y="1418"/>
                  </a:lnTo>
                  <a:lnTo>
                    <a:pt x="3844" y="725"/>
                  </a:lnTo>
                  <a:lnTo>
                    <a:pt x="4569" y="725"/>
                  </a:lnTo>
                  <a:cubicBezTo>
                    <a:pt x="4758" y="725"/>
                    <a:pt x="4915" y="567"/>
                    <a:pt x="4915" y="378"/>
                  </a:cubicBezTo>
                  <a:cubicBezTo>
                    <a:pt x="4915" y="158"/>
                    <a:pt x="4758" y="0"/>
                    <a:pt x="453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1" name="Google Shape;7311;p73"/>
            <p:cNvSpPr/>
            <p:nvPr/>
          </p:nvSpPr>
          <p:spPr>
            <a:xfrm>
              <a:off x="-45956025" y="3938325"/>
              <a:ext cx="126025" cy="123075"/>
            </a:xfrm>
            <a:custGeom>
              <a:avLst/>
              <a:gdLst/>
              <a:ahLst/>
              <a:cxnLst/>
              <a:rect l="l" t="t" r="r" b="b"/>
              <a:pathLst>
                <a:path w="5041" h="4923" extrusionOk="0">
                  <a:moveTo>
                    <a:pt x="2557" y="1"/>
                  </a:moveTo>
                  <a:cubicBezTo>
                    <a:pt x="2408" y="1"/>
                    <a:pt x="2259" y="13"/>
                    <a:pt x="2111" y="39"/>
                  </a:cubicBezTo>
                  <a:cubicBezTo>
                    <a:pt x="1134" y="196"/>
                    <a:pt x="315" y="1016"/>
                    <a:pt x="158" y="1992"/>
                  </a:cubicBezTo>
                  <a:cubicBezTo>
                    <a:pt x="0" y="2874"/>
                    <a:pt x="284" y="3410"/>
                    <a:pt x="693" y="4103"/>
                  </a:cubicBezTo>
                  <a:cubicBezTo>
                    <a:pt x="914" y="4355"/>
                    <a:pt x="1071" y="4639"/>
                    <a:pt x="1134" y="4922"/>
                  </a:cubicBezTo>
                  <a:lnTo>
                    <a:pt x="2237" y="4922"/>
                  </a:lnTo>
                  <a:lnTo>
                    <a:pt x="2237" y="2780"/>
                  </a:lnTo>
                  <a:lnTo>
                    <a:pt x="1890" y="2780"/>
                  </a:lnTo>
                  <a:cubicBezTo>
                    <a:pt x="1701" y="2780"/>
                    <a:pt x="1544" y="2622"/>
                    <a:pt x="1544" y="2433"/>
                  </a:cubicBezTo>
                  <a:cubicBezTo>
                    <a:pt x="1544" y="2244"/>
                    <a:pt x="1701" y="2087"/>
                    <a:pt x="1890" y="2087"/>
                  </a:cubicBezTo>
                  <a:lnTo>
                    <a:pt x="3308" y="2087"/>
                  </a:lnTo>
                  <a:cubicBezTo>
                    <a:pt x="3497" y="2087"/>
                    <a:pt x="3655" y="2244"/>
                    <a:pt x="3655" y="2433"/>
                  </a:cubicBezTo>
                  <a:cubicBezTo>
                    <a:pt x="3655" y="2622"/>
                    <a:pt x="3497" y="2780"/>
                    <a:pt x="3308" y="2780"/>
                  </a:cubicBezTo>
                  <a:lnTo>
                    <a:pt x="2962" y="2780"/>
                  </a:lnTo>
                  <a:lnTo>
                    <a:pt x="2962" y="4922"/>
                  </a:lnTo>
                  <a:lnTo>
                    <a:pt x="4064" y="4922"/>
                  </a:lnTo>
                  <a:cubicBezTo>
                    <a:pt x="4127" y="4639"/>
                    <a:pt x="4348" y="4355"/>
                    <a:pt x="4505" y="4040"/>
                  </a:cubicBezTo>
                  <a:cubicBezTo>
                    <a:pt x="4820" y="3536"/>
                    <a:pt x="5041" y="3158"/>
                    <a:pt x="5041" y="2433"/>
                  </a:cubicBezTo>
                  <a:cubicBezTo>
                    <a:pt x="5041" y="1740"/>
                    <a:pt x="4726" y="1016"/>
                    <a:pt x="4190" y="543"/>
                  </a:cubicBezTo>
                  <a:cubicBezTo>
                    <a:pt x="3714" y="192"/>
                    <a:pt x="3138" y="1"/>
                    <a:pt x="25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2" name="Google Shape;7312;p73"/>
            <p:cNvSpPr/>
            <p:nvPr/>
          </p:nvSpPr>
          <p:spPr>
            <a:xfrm>
              <a:off x="-45927675" y="4132250"/>
              <a:ext cx="70125" cy="39400"/>
            </a:xfrm>
            <a:custGeom>
              <a:avLst/>
              <a:gdLst/>
              <a:ahLst/>
              <a:cxnLst/>
              <a:rect l="l" t="t" r="r" b="b"/>
              <a:pathLst>
                <a:path w="2805" h="1576" extrusionOk="0">
                  <a:moveTo>
                    <a:pt x="0" y="1"/>
                  </a:moveTo>
                  <a:lnTo>
                    <a:pt x="0" y="1576"/>
                  </a:lnTo>
                  <a:lnTo>
                    <a:pt x="158" y="1450"/>
                  </a:lnTo>
                  <a:cubicBezTo>
                    <a:pt x="536" y="1198"/>
                    <a:pt x="969" y="1072"/>
                    <a:pt x="1402" y="1072"/>
                  </a:cubicBezTo>
                  <a:cubicBezTo>
                    <a:pt x="1835" y="1072"/>
                    <a:pt x="2269" y="1198"/>
                    <a:pt x="2647" y="1450"/>
                  </a:cubicBezTo>
                  <a:lnTo>
                    <a:pt x="2804" y="1576"/>
                  </a:lnTo>
                  <a:lnTo>
                    <a:pt x="280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3" name="Google Shape;7313;p73"/>
            <p:cNvSpPr/>
            <p:nvPr/>
          </p:nvSpPr>
          <p:spPr>
            <a:xfrm>
              <a:off x="-45921375" y="4176950"/>
              <a:ext cx="59100" cy="61650"/>
            </a:xfrm>
            <a:custGeom>
              <a:avLst/>
              <a:gdLst/>
              <a:ahLst/>
              <a:cxnLst/>
              <a:rect l="l" t="t" r="r" b="b"/>
              <a:pathLst>
                <a:path w="2364" h="2466" extrusionOk="0">
                  <a:moveTo>
                    <a:pt x="1158" y="0"/>
                  </a:moveTo>
                  <a:cubicBezTo>
                    <a:pt x="859" y="0"/>
                    <a:pt x="567" y="87"/>
                    <a:pt x="315" y="260"/>
                  </a:cubicBezTo>
                  <a:lnTo>
                    <a:pt x="0" y="481"/>
                  </a:lnTo>
                  <a:lnTo>
                    <a:pt x="851" y="2277"/>
                  </a:lnTo>
                  <a:cubicBezTo>
                    <a:pt x="945" y="2371"/>
                    <a:pt x="1040" y="2466"/>
                    <a:pt x="1166" y="2466"/>
                  </a:cubicBezTo>
                  <a:cubicBezTo>
                    <a:pt x="1292" y="2466"/>
                    <a:pt x="1418" y="2371"/>
                    <a:pt x="1481" y="2277"/>
                  </a:cubicBezTo>
                  <a:lnTo>
                    <a:pt x="2363" y="481"/>
                  </a:lnTo>
                  <a:lnTo>
                    <a:pt x="2048" y="260"/>
                  </a:lnTo>
                  <a:cubicBezTo>
                    <a:pt x="1765" y="87"/>
                    <a:pt x="1457" y="0"/>
                    <a:pt x="115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14" name="Google Shape;7314;p73"/>
          <p:cNvGrpSpPr/>
          <p:nvPr/>
        </p:nvGrpSpPr>
        <p:grpSpPr>
          <a:xfrm>
            <a:off x="3993241" y="3767675"/>
            <a:ext cx="312375" cy="357596"/>
            <a:chOff x="-44895900" y="3929450"/>
            <a:chExt cx="263875" cy="302075"/>
          </a:xfrm>
        </p:grpSpPr>
        <p:sp>
          <p:nvSpPr>
            <p:cNvPr id="7315" name="Google Shape;7315;p73"/>
            <p:cNvSpPr/>
            <p:nvPr/>
          </p:nvSpPr>
          <p:spPr>
            <a:xfrm>
              <a:off x="-44813975" y="4100750"/>
              <a:ext cx="101625" cy="50425"/>
            </a:xfrm>
            <a:custGeom>
              <a:avLst/>
              <a:gdLst/>
              <a:ahLst/>
              <a:cxnLst/>
              <a:rect l="l" t="t" r="r" b="b"/>
              <a:pathLst>
                <a:path w="4065" h="2017" extrusionOk="0">
                  <a:moveTo>
                    <a:pt x="2017" y="0"/>
                  </a:moveTo>
                  <a:lnTo>
                    <a:pt x="0" y="977"/>
                  </a:lnTo>
                  <a:lnTo>
                    <a:pt x="2017" y="2017"/>
                  </a:lnTo>
                  <a:lnTo>
                    <a:pt x="4064" y="977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6" name="Google Shape;7316;p73"/>
            <p:cNvSpPr/>
            <p:nvPr/>
          </p:nvSpPr>
          <p:spPr>
            <a:xfrm>
              <a:off x="-44885650" y="3929450"/>
              <a:ext cx="244175" cy="87825"/>
            </a:xfrm>
            <a:custGeom>
              <a:avLst/>
              <a:gdLst/>
              <a:ahLst/>
              <a:cxnLst/>
              <a:rect l="l" t="t" r="r" b="b"/>
              <a:pathLst>
                <a:path w="9767" h="3513" extrusionOk="0">
                  <a:moveTo>
                    <a:pt x="4832" y="0"/>
                  </a:moveTo>
                  <a:cubicBezTo>
                    <a:pt x="4781" y="0"/>
                    <a:pt x="4726" y="16"/>
                    <a:pt x="4663" y="47"/>
                  </a:cubicBezTo>
                  <a:lnTo>
                    <a:pt x="0" y="2410"/>
                  </a:lnTo>
                  <a:lnTo>
                    <a:pt x="2080" y="3513"/>
                  </a:lnTo>
                  <a:lnTo>
                    <a:pt x="4726" y="2158"/>
                  </a:lnTo>
                  <a:cubicBezTo>
                    <a:pt x="4758" y="2142"/>
                    <a:pt x="4805" y="2134"/>
                    <a:pt x="4852" y="2134"/>
                  </a:cubicBezTo>
                  <a:cubicBezTo>
                    <a:pt x="4899" y="2134"/>
                    <a:pt x="4947" y="2142"/>
                    <a:pt x="4978" y="2158"/>
                  </a:cubicBezTo>
                  <a:lnTo>
                    <a:pt x="7625" y="3513"/>
                  </a:lnTo>
                  <a:lnTo>
                    <a:pt x="9767" y="2442"/>
                  </a:lnTo>
                  <a:lnTo>
                    <a:pt x="4978" y="47"/>
                  </a:lnTo>
                  <a:cubicBezTo>
                    <a:pt x="4931" y="16"/>
                    <a:pt x="4884" y="0"/>
                    <a:pt x="483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7" name="Google Shape;7317;p73"/>
            <p:cNvSpPr/>
            <p:nvPr/>
          </p:nvSpPr>
          <p:spPr>
            <a:xfrm>
              <a:off x="-44825000" y="4006225"/>
              <a:ext cx="52000" cy="105575"/>
            </a:xfrm>
            <a:custGeom>
              <a:avLst/>
              <a:gdLst/>
              <a:ahLst/>
              <a:cxnLst/>
              <a:rect l="l" t="t" r="r" b="b"/>
              <a:pathLst>
                <a:path w="2080" h="4223" extrusionOk="0">
                  <a:moveTo>
                    <a:pt x="2080" y="1"/>
                  </a:moveTo>
                  <a:lnTo>
                    <a:pt x="0" y="1009"/>
                  </a:lnTo>
                  <a:lnTo>
                    <a:pt x="0" y="4222"/>
                  </a:lnTo>
                  <a:lnTo>
                    <a:pt x="2080" y="3151"/>
                  </a:lnTo>
                  <a:lnTo>
                    <a:pt x="208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8" name="Google Shape;7318;p73"/>
            <p:cNvSpPr/>
            <p:nvPr/>
          </p:nvSpPr>
          <p:spPr>
            <a:xfrm>
              <a:off x="-44754900" y="4005450"/>
              <a:ext cx="122875" cy="222925"/>
            </a:xfrm>
            <a:custGeom>
              <a:avLst/>
              <a:gdLst/>
              <a:ahLst/>
              <a:cxnLst/>
              <a:rect l="l" t="t" r="r" b="b"/>
              <a:pathLst>
                <a:path w="4915" h="8917" extrusionOk="0">
                  <a:moveTo>
                    <a:pt x="4915" y="0"/>
                  </a:moveTo>
                  <a:lnTo>
                    <a:pt x="2804" y="1040"/>
                  </a:lnTo>
                  <a:lnTo>
                    <a:pt x="2804" y="4789"/>
                  </a:lnTo>
                  <a:cubicBezTo>
                    <a:pt x="2804" y="4915"/>
                    <a:pt x="2710" y="5041"/>
                    <a:pt x="2615" y="5104"/>
                  </a:cubicBezTo>
                  <a:lnTo>
                    <a:pt x="0" y="6396"/>
                  </a:lnTo>
                  <a:lnTo>
                    <a:pt x="0" y="8916"/>
                  </a:lnTo>
                  <a:lnTo>
                    <a:pt x="4726" y="6396"/>
                  </a:lnTo>
                  <a:cubicBezTo>
                    <a:pt x="4852" y="6333"/>
                    <a:pt x="4915" y="6207"/>
                    <a:pt x="4915" y="6081"/>
                  </a:cubicBezTo>
                  <a:lnTo>
                    <a:pt x="491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9" name="Google Shape;7319;p73"/>
            <p:cNvSpPr/>
            <p:nvPr/>
          </p:nvSpPr>
          <p:spPr>
            <a:xfrm>
              <a:off x="-44754900" y="4006225"/>
              <a:ext cx="52775" cy="105575"/>
            </a:xfrm>
            <a:custGeom>
              <a:avLst/>
              <a:gdLst/>
              <a:ahLst/>
              <a:cxnLst/>
              <a:rect l="l" t="t" r="r" b="b"/>
              <a:pathLst>
                <a:path w="2111" h="4223" extrusionOk="0">
                  <a:moveTo>
                    <a:pt x="0" y="1"/>
                  </a:moveTo>
                  <a:lnTo>
                    <a:pt x="0" y="3151"/>
                  </a:lnTo>
                  <a:lnTo>
                    <a:pt x="2111" y="4222"/>
                  </a:lnTo>
                  <a:lnTo>
                    <a:pt x="2111" y="10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0" name="Google Shape;7320;p73"/>
            <p:cNvSpPr/>
            <p:nvPr/>
          </p:nvSpPr>
          <p:spPr>
            <a:xfrm>
              <a:off x="-44895900" y="4006225"/>
              <a:ext cx="122900" cy="225300"/>
            </a:xfrm>
            <a:custGeom>
              <a:avLst/>
              <a:gdLst/>
              <a:ahLst/>
              <a:cxnLst/>
              <a:rect l="l" t="t" r="r" b="b"/>
              <a:pathLst>
                <a:path w="4916" h="9012" extrusionOk="0">
                  <a:moveTo>
                    <a:pt x="1" y="1"/>
                  </a:moveTo>
                  <a:lnTo>
                    <a:pt x="1" y="6176"/>
                  </a:lnTo>
                  <a:cubicBezTo>
                    <a:pt x="1" y="6302"/>
                    <a:pt x="95" y="6428"/>
                    <a:pt x="190" y="6491"/>
                  </a:cubicBezTo>
                  <a:lnTo>
                    <a:pt x="4916" y="9011"/>
                  </a:lnTo>
                  <a:lnTo>
                    <a:pt x="4916" y="6428"/>
                  </a:lnTo>
                  <a:lnTo>
                    <a:pt x="2332" y="5105"/>
                  </a:lnTo>
                  <a:lnTo>
                    <a:pt x="2301" y="5105"/>
                  </a:lnTo>
                  <a:cubicBezTo>
                    <a:pt x="2206" y="5073"/>
                    <a:pt x="2143" y="4947"/>
                    <a:pt x="2143" y="4853"/>
                  </a:cubicBezTo>
                  <a:lnTo>
                    <a:pt x="2143" y="110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21" name="Google Shape;7321;p73"/>
          <p:cNvGrpSpPr/>
          <p:nvPr/>
        </p:nvGrpSpPr>
        <p:grpSpPr>
          <a:xfrm>
            <a:off x="2167060" y="1550436"/>
            <a:ext cx="356205" cy="332885"/>
            <a:chOff x="-49397175" y="3192625"/>
            <a:chExt cx="300900" cy="281200"/>
          </a:xfrm>
        </p:grpSpPr>
        <p:sp>
          <p:nvSpPr>
            <p:cNvPr id="7322" name="Google Shape;7322;p73"/>
            <p:cNvSpPr/>
            <p:nvPr/>
          </p:nvSpPr>
          <p:spPr>
            <a:xfrm>
              <a:off x="-49325500" y="3297975"/>
              <a:ext cx="64625" cy="58500"/>
            </a:xfrm>
            <a:custGeom>
              <a:avLst/>
              <a:gdLst/>
              <a:ahLst/>
              <a:cxnLst/>
              <a:rect l="l" t="t" r="r" b="b"/>
              <a:pathLst>
                <a:path w="2585" h="2340" extrusionOk="0">
                  <a:moveTo>
                    <a:pt x="1045" y="1"/>
                  </a:moveTo>
                  <a:cubicBezTo>
                    <a:pt x="692" y="1"/>
                    <a:pt x="336" y="54"/>
                    <a:pt x="1" y="165"/>
                  </a:cubicBezTo>
                  <a:cubicBezTo>
                    <a:pt x="158" y="1079"/>
                    <a:pt x="694" y="1867"/>
                    <a:pt x="1482" y="2339"/>
                  </a:cubicBezTo>
                  <a:cubicBezTo>
                    <a:pt x="1639" y="1583"/>
                    <a:pt x="2017" y="890"/>
                    <a:pt x="2584" y="354"/>
                  </a:cubicBezTo>
                  <a:cubicBezTo>
                    <a:pt x="2126" y="126"/>
                    <a:pt x="1588" y="1"/>
                    <a:pt x="104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3" name="Google Shape;7323;p73"/>
            <p:cNvSpPr/>
            <p:nvPr/>
          </p:nvSpPr>
          <p:spPr>
            <a:xfrm>
              <a:off x="-49345975" y="3192625"/>
              <a:ext cx="199300" cy="103975"/>
            </a:xfrm>
            <a:custGeom>
              <a:avLst/>
              <a:gdLst/>
              <a:ahLst/>
              <a:cxnLst/>
              <a:rect l="l" t="t" r="r" b="b"/>
              <a:pathLst>
                <a:path w="7972" h="4159" extrusionOk="0">
                  <a:moveTo>
                    <a:pt x="3970" y="0"/>
                  </a:moveTo>
                  <a:cubicBezTo>
                    <a:pt x="1670" y="0"/>
                    <a:pt x="1" y="2048"/>
                    <a:pt x="127" y="3907"/>
                  </a:cubicBezTo>
                  <a:cubicBezTo>
                    <a:pt x="743" y="3639"/>
                    <a:pt x="1342" y="3513"/>
                    <a:pt x="1908" y="3513"/>
                  </a:cubicBezTo>
                  <a:cubicBezTo>
                    <a:pt x="2671" y="3513"/>
                    <a:pt x="3373" y="3743"/>
                    <a:pt x="3970" y="4159"/>
                  </a:cubicBezTo>
                  <a:cubicBezTo>
                    <a:pt x="4586" y="3743"/>
                    <a:pt x="5274" y="3513"/>
                    <a:pt x="6036" y="3513"/>
                  </a:cubicBezTo>
                  <a:cubicBezTo>
                    <a:pt x="6599" y="3513"/>
                    <a:pt x="7202" y="3639"/>
                    <a:pt x="7845" y="3907"/>
                  </a:cubicBezTo>
                  <a:cubicBezTo>
                    <a:pt x="7971" y="2048"/>
                    <a:pt x="6302" y="0"/>
                    <a:pt x="397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4" name="Google Shape;7324;p73"/>
            <p:cNvSpPr/>
            <p:nvPr/>
          </p:nvSpPr>
          <p:spPr>
            <a:xfrm>
              <a:off x="-49272725" y="3381650"/>
              <a:ext cx="52800" cy="53575"/>
            </a:xfrm>
            <a:custGeom>
              <a:avLst/>
              <a:gdLst/>
              <a:ahLst/>
              <a:cxnLst/>
              <a:rect l="l" t="t" r="r" b="b"/>
              <a:pathLst>
                <a:path w="2112" h="2143" extrusionOk="0">
                  <a:moveTo>
                    <a:pt x="2112" y="0"/>
                  </a:moveTo>
                  <a:cubicBezTo>
                    <a:pt x="1765" y="111"/>
                    <a:pt x="1403" y="166"/>
                    <a:pt x="1044" y="166"/>
                  </a:cubicBezTo>
                  <a:cubicBezTo>
                    <a:pt x="686" y="166"/>
                    <a:pt x="331" y="111"/>
                    <a:pt x="1" y="0"/>
                  </a:cubicBezTo>
                  <a:lnTo>
                    <a:pt x="1" y="0"/>
                  </a:lnTo>
                  <a:cubicBezTo>
                    <a:pt x="32" y="851"/>
                    <a:pt x="442" y="1576"/>
                    <a:pt x="1040" y="2143"/>
                  </a:cubicBezTo>
                  <a:cubicBezTo>
                    <a:pt x="1702" y="1576"/>
                    <a:pt x="2049" y="788"/>
                    <a:pt x="211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5" name="Google Shape;7325;p73"/>
            <p:cNvSpPr/>
            <p:nvPr/>
          </p:nvSpPr>
          <p:spPr>
            <a:xfrm>
              <a:off x="-49231775" y="3298075"/>
              <a:ext cx="63050" cy="58400"/>
            </a:xfrm>
            <a:custGeom>
              <a:avLst/>
              <a:gdLst/>
              <a:ahLst/>
              <a:cxnLst/>
              <a:rect l="l" t="t" r="r" b="b"/>
              <a:pathLst>
                <a:path w="2522" h="2336" extrusionOk="0">
                  <a:moveTo>
                    <a:pt x="1547" y="0"/>
                  </a:moveTo>
                  <a:cubicBezTo>
                    <a:pt x="1009" y="0"/>
                    <a:pt x="469" y="141"/>
                    <a:pt x="1" y="414"/>
                  </a:cubicBezTo>
                  <a:cubicBezTo>
                    <a:pt x="568" y="918"/>
                    <a:pt x="915" y="1611"/>
                    <a:pt x="1072" y="2335"/>
                  </a:cubicBezTo>
                  <a:cubicBezTo>
                    <a:pt x="1860" y="1863"/>
                    <a:pt x="2364" y="1075"/>
                    <a:pt x="2521" y="161"/>
                  </a:cubicBezTo>
                  <a:cubicBezTo>
                    <a:pt x="2209" y="53"/>
                    <a:pt x="1879" y="0"/>
                    <a:pt x="15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6" name="Google Shape;7326;p73"/>
            <p:cNvSpPr/>
            <p:nvPr/>
          </p:nvSpPr>
          <p:spPr>
            <a:xfrm>
              <a:off x="-49271925" y="3317850"/>
              <a:ext cx="48850" cy="49850"/>
            </a:xfrm>
            <a:custGeom>
              <a:avLst/>
              <a:gdLst/>
              <a:ahLst/>
              <a:cxnLst/>
              <a:rect l="l" t="t" r="r" b="b"/>
              <a:pathLst>
                <a:path w="1954" h="1994" extrusionOk="0">
                  <a:moveTo>
                    <a:pt x="977" y="1"/>
                  </a:moveTo>
                  <a:cubicBezTo>
                    <a:pt x="441" y="505"/>
                    <a:pt x="158" y="1040"/>
                    <a:pt x="0" y="1828"/>
                  </a:cubicBezTo>
                  <a:cubicBezTo>
                    <a:pt x="347" y="1938"/>
                    <a:pt x="670" y="1993"/>
                    <a:pt x="989" y="1993"/>
                  </a:cubicBezTo>
                  <a:cubicBezTo>
                    <a:pt x="1308" y="1993"/>
                    <a:pt x="1623" y="1938"/>
                    <a:pt x="1953" y="1828"/>
                  </a:cubicBezTo>
                  <a:cubicBezTo>
                    <a:pt x="1859" y="1103"/>
                    <a:pt x="1607" y="568"/>
                    <a:pt x="97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7" name="Google Shape;7327;p73"/>
            <p:cNvSpPr/>
            <p:nvPr/>
          </p:nvSpPr>
          <p:spPr>
            <a:xfrm>
              <a:off x="-49245950" y="3291075"/>
              <a:ext cx="149675" cy="182750"/>
            </a:xfrm>
            <a:custGeom>
              <a:avLst/>
              <a:gdLst/>
              <a:ahLst/>
              <a:cxnLst/>
              <a:rect l="l" t="t" r="r" b="b"/>
              <a:pathLst>
                <a:path w="5987" h="7310" extrusionOk="0">
                  <a:moveTo>
                    <a:pt x="3844" y="0"/>
                  </a:moveTo>
                  <a:cubicBezTo>
                    <a:pt x="3718" y="1670"/>
                    <a:pt x="2899" y="2773"/>
                    <a:pt x="1734" y="3371"/>
                  </a:cubicBezTo>
                  <a:cubicBezTo>
                    <a:pt x="1765" y="4537"/>
                    <a:pt x="1261" y="5734"/>
                    <a:pt x="1" y="6679"/>
                  </a:cubicBezTo>
                  <a:cubicBezTo>
                    <a:pt x="631" y="7057"/>
                    <a:pt x="1324" y="7310"/>
                    <a:pt x="2080" y="7310"/>
                  </a:cubicBezTo>
                  <a:cubicBezTo>
                    <a:pt x="4191" y="7310"/>
                    <a:pt x="5987" y="5577"/>
                    <a:pt x="5987" y="3434"/>
                  </a:cubicBezTo>
                  <a:cubicBezTo>
                    <a:pt x="5955" y="1985"/>
                    <a:pt x="5105" y="630"/>
                    <a:pt x="384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8" name="Google Shape;7328;p73"/>
            <p:cNvSpPr/>
            <p:nvPr/>
          </p:nvSpPr>
          <p:spPr>
            <a:xfrm>
              <a:off x="-49397175" y="3291075"/>
              <a:ext cx="149675" cy="182750"/>
            </a:xfrm>
            <a:custGeom>
              <a:avLst/>
              <a:gdLst/>
              <a:ahLst/>
              <a:cxnLst/>
              <a:rect l="l" t="t" r="r" b="b"/>
              <a:pathLst>
                <a:path w="5987" h="7310" extrusionOk="0">
                  <a:moveTo>
                    <a:pt x="2143" y="0"/>
                  </a:moveTo>
                  <a:cubicBezTo>
                    <a:pt x="852" y="694"/>
                    <a:pt x="1" y="1985"/>
                    <a:pt x="1" y="3434"/>
                  </a:cubicBezTo>
                  <a:cubicBezTo>
                    <a:pt x="1" y="5577"/>
                    <a:pt x="1797" y="7310"/>
                    <a:pt x="3908" y="7310"/>
                  </a:cubicBezTo>
                  <a:cubicBezTo>
                    <a:pt x="4664" y="7310"/>
                    <a:pt x="5357" y="7057"/>
                    <a:pt x="5987" y="6679"/>
                  </a:cubicBezTo>
                  <a:cubicBezTo>
                    <a:pt x="4727" y="5734"/>
                    <a:pt x="4223" y="4537"/>
                    <a:pt x="4254" y="3371"/>
                  </a:cubicBezTo>
                  <a:cubicBezTo>
                    <a:pt x="3088" y="2773"/>
                    <a:pt x="2301" y="1670"/>
                    <a:pt x="21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29" name="Google Shape;7329;p73"/>
          <p:cNvGrpSpPr/>
          <p:nvPr/>
        </p:nvGrpSpPr>
        <p:grpSpPr>
          <a:xfrm>
            <a:off x="2193163" y="1974651"/>
            <a:ext cx="304000" cy="356205"/>
            <a:chOff x="-49375900" y="3550975"/>
            <a:chExt cx="256800" cy="300900"/>
          </a:xfrm>
        </p:grpSpPr>
        <p:sp>
          <p:nvSpPr>
            <p:cNvPr id="7330" name="Google Shape;7330;p73"/>
            <p:cNvSpPr/>
            <p:nvPr/>
          </p:nvSpPr>
          <p:spPr>
            <a:xfrm>
              <a:off x="-49231775" y="3638425"/>
              <a:ext cx="59100" cy="59075"/>
            </a:xfrm>
            <a:custGeom>
              <a:avLst/>
              <a:gdLst/>
              <a:ahLst/>
              <a:cxnLst/>
              <a:rect l="l" t="t" r="r" b="b"/>
              <a:pathLst>
                <a:path w="2364" h="2363" extrusionOk="0">
                  <a:moveTo>
                    <a:pt x="1" y="0"/>
                  </a:moveTo>
                  <a:lnTo>
                    <a:pt x="1513" y="2363"/>
                  </a:lnTo>
                  <a:lnTo>
                    <a:pt x="236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1" name="Google Shape;7331;p73"/>
            <p:cNvSpPr/>
            <p:nvPr/>
          </p:nvSpPr>
          <p:spPr>
            <a:xfrm>
              <a:off x="-49291625" y="3726625"/>
              <a:ext cx="87450" cy="123675"/>
            </a:xfrm>
            <a:custGeom>
              <a:avLst/>
              <a:gdLst/>
              <a:ahLst/>
              <a:cxnLst/>
              <a:rect l="l" t="t" r="r" b="b"/>
              <a:pathLst>
                <a:path w="3498" h="4947" extrusionOk="0">
                  <a:moveTo>
                    <a:pt x="1" y="1"/>
                  </a:moveTo>
                  <a:lnTo>
                    <a:pt x="1733" y="4947"/>
                  </a:lnTo>
                  <a:lnTo>
                    <a:pt x="349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2" name="Google Shape;7332;p73"/>
            <p:cNvSpPr/>
            <p:nvPr/>
          </p:nvSpPr>
          <p:spPr>
            <a:xfrm>
              <a:off x="-49288475" y="3647075"/>
              <a:ext cx="81150" cy="61450"/>
            </a:xfrm>
            <a:custGeom>
              <a:avLst/>
              <a:gdLst/>
              <a:ahLst/>
              <a:cxnLst/>
              <a:rect l="l" t="t" r="r" b="b"/>
              <a:pathLst>
                <a:path w="3246" h="2458" extrusionOk="0">
                  <a:moveTo>
                    <a:pt x="1607" y="1"/>
                  </a:moveTo>
                  <a:lnTo>
                    <a:pt x="1" y="2458"/>
                  </a:lnTo>
                  <a:lnTo>
                    <a:pt x="3246" y="2458"/>
                  </a:lnTo>
                  <a:lnTo>
                    <a:pt x="160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3" name="Google Shape;7333;p73"/>
            <p:cNvSpPr/>
            <p:nvPr/>
          </p:nvSpPr>
          <p:spPr>
            <a:xfrm>
              <a:off x="-49375900" y="3648650"/>
              <a:ext cx="59100" cy="59875"/>
            </a:xfrm>
            <a:custGeom>
              <a:avLst/>
              <a:gdLst/>
              <a:ahLst/>
              <a:cxnLst/>
              <a:rect l="l" t="t" r="r" b="b"/>
              <a:pathLst>
                <a:path w="2364" h="2395" extrusionOk="0">
                  <a:moveTo>
                    <a:pt x="1513" y="1"/>
                  </a:moveTo>
                  <a:lnTo>
                    <a:pt x="1" y="2395"/>
                  </a:lnTo>
                  <a:lnTo>
                    <a:pt x="2363" y="2395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4" name="Google Shape;7334;p73"/>
            <p:cNvSpPr/>
            <p:nvPr/>
          </p:nvSpPr>
          <p:spPr>
            <a:xfrm>
              <a:off x="-49229400" y="3726625"/>
              <a:ext cx="109500" cy="125250"/>
            </a:xfrm>
            <a:custGeom>
              <a:avLst/>
              <a:gdLst/>
              <a:ahLst/>
              <a:cxnLst/>
              <a:rect l="l" t="t" r="r" b="b"/>
              <a:pathLst>
                <a:path w="4380" h="5010" extrusionOk="0">
                  <a:moveTo>
                    <a:pt x="1765" y="1"/>
                  </a:moveTo>
                  <a:lnTo>
                    <a:pt x="0" y="5010"/>
                  </a:lnTo>
                  <a:lnTo>
                    <a:pt x="438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5" name="Google Shape;7335;p73"/>
            <p:cNvSpPr/>
            <p:nvPr/>
          </p:nvSpPr>
          <p:spPr>
            <a:xfrm>
              <a:off x="-49179000" y="3648650"/>
              <a:ext cx="59900" cy="59875"/>
            </a:xfrm>
            <a:custGeom>
              <a:avLst/>
              <a:gdLst/>
              <a:ahLst/>
              <a:cxnLst/>
              <a:rect l="l" t="t" r="r" b="b"/>
              <a:pathLst>
                <a:path w="2396" h="2395" extrusionOk="0">
                  <a:moveTo>
                    <a:pt x="851" y="1"/>
                  </a:moveTo>
                  <a:lnTo>
                    <a:pt x="1" y="2395"/>
                  </a:lnTo>
                  <a:lnTo>
                    <a:pt x="2395" y="2395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6" name="Google Shape;7336;p73"/>
            <p:cNvSpPr/>
            <p:nvPr/>
          </p:nvSpPr>
          <p:spPr>
            <a:xfrm>
              <a:off x="-49323125" y="3638425"/>
              <a:ext cx="59100" cy="59075"/>
            </a:xfrm>
            <a:custGeom>
              <a:avLst/>
              <a:gdLst/>
              <a:ahLst/>
              <a:cxnLst/>
              <a:rect l="l" t="t" r="r" b="b"/>
              <a:pathLst>
                <a:path w="2364" h="2363" extrusionOk="0">
                  <a:moveTo>
                    <a:pt x="0" y="0"/>
                  </a:moveTo>
                  <a:lnTo>
                    <a:pt x="819" y="2363"/>
                  </a:lnTo>
                  <a:lnTo>
                    <a:pt x="236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7" name="Google Shape;7337;p73"/>
            <p:cNvSpPr/>
            <p:nvPr/>
          </p:nvSpPr>
          <p:spPr>
            <a:xfrm>
              <a:off x="-49375100" y="3726625"/>
              <a:ext cx="108700" cy="125250"/>
            </a:xfrm>
            <a:custGeom>
              <a:avLst/>
              <a:gdLst/>
              <a:ahLst/>
              <a:cxnLst/>
              <a:rect l="l" t="t" r="r" b="b"/>
              <a:pathLst>
                <a:path w="4348" h="5010" extrusionOk="0">
                  <a:moveTo>
                    <a:pt x="0" y="1"/>
                  </a:moveTo>
                  <a:lnTo>
                    <a:pt x="4348" y="5010"/>
                  </a:lnTo>
                  <a:lnTo>
                    <a:pt x="258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8" name="Google Shape;7338;p73"/>
            <p:cNvSpPr/>
            <p:nvPr/>
          </p:nvSpPr>
          <p:spPr>
            <a:xfrm>
              <a:off x="-49256975" y="3550975"/>
              <a:ext cx="17350" cy="53600"/>
            </a:xfrm>
            <a:custGeom>
              <a:avLst/>
              <a:gdLst/>
              <a:ahLst/>
              <a:cxnLst/>
              <a:rect l="l" t="t" r="r" b="b"/>
              <a:pathLst>
                <a:path w="694" h="2144" extrusionOk="0">
                  <a:moveTo>
                    <a:pt x="347" y="1"/>
                  </a:moveTo>
                  <a:cubicBezTo>
                    <a:pt x="158" y="1"/>
                    <a:pt x="1" y="159"/>
                    <a:pt x="1" y="348"/>
                  </a:cubicBezTo>
                  <a:lnTo>
                    <a:pt x="1" y="1797"/>
                  </a:lnTo>
                  <a:cubicBezTo>
                    <a:pt x="1" y="1986"/>
                    <a:pt x="158" y="2143"/>
                    <a:pt x="347" y="2143"/>
                  </a:cubicBezTo>
                  <a:cubicBezTo>
                    <a:pt x="536" y="2143"/>
                    <a:pt x="694" y="1986"/>
                    <a:pt x="694" y="1797"/>
                  </a:cubicBezTo>
                  <a:lnTo>
                    <a:pt x="694" y="348"/>
                  </a:lnTo>
                  <a:cubicBezTo>
                    <a:pt x="694" y="159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9" name="Google Shape;7339;p73"/>
            <p:cNvSpPr/>
            <p:nvPr/>
          </p:nvSpPr>
          <p:spPr>
            <a:xfrm>
              <a:off x="-49323125" y="3575850"/>
              <a:ext cx="43350" cy="32650"/>
            </a:xfrm>
            <a:custGeom>
              <a:avLst/>
              <a:gdLst/>
              <a:ahLst/>
              <a:cxnLst/>
              <a:rect l="l" t="t" r="r" b="b"/>
              <a:pathLst>
                <a:path w="1734" h="1306" extrusionOk="0">
                  <a:moveTo>
                    <a:pt x="371" y="0"/>
                  </a:moveTo>
                  <a:cubicBezTo>
                    <a:pt x="259" y="0"/>
                    <a:pt x="147" y="56"/>
                    <a:pt x="63" y="140"/>
                  </a:cubicBezTo>
                  <a:cubicBezTo>
                    <a:pt x="0" y="298"/>
                    <a:pt x="32" y="518"/>
                    <a:pt x="189" y="613"/>
                  </a:cubicBezTo>
                  <a:lnTo>
                    <a:pt x="1166" y="1274"/>
                  </a:lnTo>
                  <a:cubicBezTo>
                    <a:pt x="1261" y="1306"/>
                    <a:pt x="1292" y="1306"/>
                    <a:pt x="1387" y="1306"/>
                  </a:cubicBezTo>
                  <a:cubicBezTo>
                    <a:pt x="1481" y="1306"/>
                    <a:pt x="1607" y="1211"/>
                    <a:pt x="1639" y="1148"/>
                  </a:cubicBezTo>
                  <a:cubicBezTo>
                    <a:pt x="1733" y="991"/>
                    <a:pt x="1702" y="802"/>
                    <a:pt x="1544" y="676"/>
                  </a:cubicBezTo>
                  <a:lnTo>
                    <a:pt x="536" y="46"/>
                  </a:lnTo>
                  <a:cubicBezTo>
                    <a:pt x="483" y="14"/>
                    <a:pt x="427" y="0"/>
                    <a:pt x="3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0" name="Google Shape;7340;p73"/>
            <p:cNvSpPr/>
            <p:nvPr/>
          </p:nvSpPr>
          <p:spPr>
            <a:xfrm>
              <a:off x="-49217575" y="3575525"/>
              <a:ext cx="44900" cy="32975"/>
            </a:xfrm>
            <a:custGeom>
              <a:avLst/>
              <a:gdLst/>
              <a:ahLst/>
              <a:cxnLst/>
              <a:rect l="l" t="t" r="r" b="b"/>
              <a:pathLst>
                <a:path w="1796" h="1319" extrusionOk="0">
                  <a:moveTo>
                    <a:pt x="1370" y="0"/>
                  </a:moveTo>
                  <a:cubicBezTo>
                    <a:pt x="1309" y="0"/>
                    <a:pt x="1248" y="18"/>
                    <a:pt x="1197" y="59"/>
                  </a:cubicBezTo>
                  <a:lnTo>
                    <a:pt x="221" y="689"/>
                  </a:lnTo>
                  <a:cubicBezTo>
                    <a:pt x="63" y="752"/>
                    <a:pt x="0" y="1004"/>
                    <a:pt x="95" y="1161"/>
                  </a:cubicBezTo>
                  <a:cubicBezTo>
                    <a:pt x="158" y="1287"/>
                    <a:pt x="252" y="1319"/>
                    <a:pt x="378" y="1319"/>
                  </a:cubicBezTo>
                  <a:cubicBezTo>
                    <a:pt x="473" y="1319"/>
                    <a:pt x="536" y="1287"/>
                    <a:pt x="567" y="1287"/>
                  </a:cubicBezTo>
                  <a:lnTo>
                    <a:pt x="1575" y="657"/>
                  </a:lnTo>
                  <a:cubicBezTo>
                    <a:pt x="1733" y="563"/>
                    <a:pt x="1796" y="342"/>
                    <a:pt x="1670" y="185"/>
                  </a:cubicBezTo>
                  <a:cubicBezTo>
                    <a:pt x="1627" y="78"/>
                    <a:pt x="1498" y="0"/>
                    <a:pt x="137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41" name="Google Shape;7341;p73"/>
          <p:cNvGrpSpPr/>
          <p:nvPr/>
        </p:nvGrpSpPr>
        <p:grpSpPr>
          <a:xfrm>
            <a:off x="2188516" y="2411946"/>
            <a:ext cx="313293" cy="356205"/>
            <a:chOff x="-49378250" y="3920375"/>
            <a:chExt cx="264650" cy="300900"/>
          </a:xfrm>
        </p:grpSpPr>
        <p:sp>
          <p:nvSpPr>
            <p:cNvPr id="7342" name="Google Shape;7342;p73"/>
            <p:cNvSpPr/>
            <p:nvPr/>
          </p:nvSpPr>
          <p:spPr>
            <a:xfrm>
              <a:off x="-49272725" y="4185025"/>
              <a:ext cx="70925" cy="35475"/>
            </a:xfrm>
            <a:custGeom>
              <a:avLst/>
              <a:gdLst/>
              <a:ahLst/>
              <a:cxnLst/>
              <a:rect l="l" t="t" r="r" b="b"/>
              <a:pathLst>
                <a:path w="2837" h="1419" extrusionOk="0">
                  <a:moveTo>
                    <a:pt x="32" y="0"/>
                  </a:moveTo>
                  <a:lnTo>
                    <a:pt x="32" y="378"/>
                  </a:lnTo>
                  <a:lnTo>
                    <a:pt x="1" y="378"/>
                  </a:lnTo>
                  <a:cubicBezTo>
                    <a:pt x="1" y="945"/>
                    <a:pt x="473" y="1418"/>
                    <a:pt x="1040" y="1418"/>
                  </a:cubicBezTo>
                  <a:lnTo>
                    <a:pt x="1765" y="1418"/>
                  </a:lnTo>
                  <a:cubicBezTo>
                    <a:pt x="2364" y="1418"/>
                    <a:pt x="2836" y="945"/>
                    <a:pt x="2836" y="378"/>
                  </a:cubicBezTo>
                  <a:lnTo>
                    <a:pt x="283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3" name="Google Shape;7343;p73"/>
            <p:cNvSpPr/>
            <p:nvPr/>
          </p:nvSpPr>
          <p:spPr>
            <a:xfrm>
              <a:off x="-49378250" y="3920375"/>
              <a:ext cx="87425" cy="300900"/>
            </a:xfrm>
            <a:custGeom>
              <a:avLst/>
              <a:gdLst/>
              <a:ahLst/>
              <a:cxnLst/>
              <a:rect l="l" t="t" r="r" b="b"/>
              <a:pathLst>
                <a:path w="3497" h="1203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418"/>
                  </a:lnTo>
                  <a:lnTo>
                    <a:pt x="1764" y="1418"/>
                  </a:lnTo>
                  <a:cubicBezTo>
                    <a:pt x="1953" y="1418"/>
                    <a:pt x="2111" y="1576"/>
                    <a:pt x="2111" y="1765"/>
                  </a:cubicBezTo>
                  <a:cubicBezTo>
                    <a:pt x="2111" y="1954"/>
                    <a:pt x="1953" y="2112"/>
                    <a:pt x="1764" y="2112"/>
                  </a:cubicBezTo>
                  <a:lnTo>
                    <a:pt x="0" y="2112"/>
                  </a:lnTo>
                  <a:lnTo>
                    <a:pt x="0" y="2836"/>
                  </a:lnTo>
                  <a:lnTo>
                    <a:pt x="1071" y="2836"/>
                  </a:lnTo>
                  <a:cubicBezTo>
                    <a:pt x="1260" y="2836"/>
                    <a:pt x="1418" y="2994"/>
                    <a:pt x="1418" y="3183"/>
                  </a:cubicBezTo>
                  <a:cubicBezTo>
                    <a:pt x="1418" y="3372"/>
                    <a:pt x="1260" y="3529"/>
                    <a:pt x="1071" y="3529"/>
                  </a:cubicBezTo>
                  <a:lnTo>
                    <a:pt x="0" y="3529"/>
                  </a:lnTo>
                  <a:lnTo>
                    <a:pt x="0" y="4254"/>
                  </a:lnTo>
                  <a:lnTo>
                    <a:pt x="1764" y="4254"/>
                  </a:lnTo>
                  <a:cubicBezTo>
                    <a:pt x="1953" y="4254"/>
                    <a:pt x="2111" y="4411"/>
                    <a:pt x="2111" y="4600"/>
                  </a:cubicBezTo>
                  <a:cubicBezTo>
                    <a:pt x="2111" y="4789"/>
                    <a:pt x="1953" y="4947"/>
                    <a:pt x="1764" y="4947"/>
                  </a:cubicBezTo>
                  <a:lnTo>
                    <a:pt x="0" y="4947"/>
                  </a:lnTo>
                  <a:lnTo>
                    <a:pt x="0" y="5672"/>
                  </a:lnTo>
                  <a:lnTo>
                    <a:pt x="1071" y="5672"/>
                  </a:lnTo>
                  <a:cubicBezTo>
                    <a:pt x="1260" y="5672"/>
                    <a:pt x="1418" y="5829"/>
                    <a:pt x="1418" y="6018"/>
                  </a:cubicBezTo>
                  <a:cubicBezTo>
                    <a:pt x="1418" y="6207"/>
                    <a:pt x="1260" y="6365"/>
                    <a:pt x="1071" y="6365"/>
                  </a:cubicBezTo>
                  <a:lnTo>
                    <a:pt x="0" y="6365"/>
                  </a:lnTo>
                  <a:lnTo>
                    <a:pt x="0" y="7089"/>
                  </a:lnTo>
                  <a:lnTo>
                    <a:pt x="1764" y="7089"/>
                  </a:lnTo>
                  <a:cubicBezTo>
                    <a:pt x="1953" y="7089"/>
                    <a:pt x="2111" y="7247"/>
                    <a:pt x="2111" y="7436"/>
                  </a:cubicBezTo>
                  <a:cubicBezTo>
                    <a:pt x="2111" y="7625"/>
                    <a:pt x="1953" y="7782"/>
                    <a:pt x="1764" y="7782"/>
                  </a:cubicBezTo>
                  <a:lnTo>
                    <a:pt x="0" y="7782"/>
                  </a:lnTo>
                  <a:lnTo>
                    <a:pt x="0" y="8507"/>
                  </a:lnTo>
                  <a:lnTo>
                    <a:pt x="1071" y="8507"/>
                  </a:lnTo>
                  <a:cubicBezTo>
                    <a:pt x="1260" y="8507"/>
                    <a:pt x="1418" y="8665"/>
                    <a:pt x="1418" y="8854"/>
                  </a:cubicBezTo>
                  <a:cubicBezTo>
                    <a:pt x="1418" y="9043"/>
                    <a:pt x="1260" y="9200"/>
                    <a:pt x="1071" y="9200"/>
                  </a:cubicBezTo>
                  <a:lnTo>
                    <a:pt x="0" y="9200"/>
                  </a:lnTo>
                  <a:lnTo>
                    <a:pt x="0" y="9925"/>
                  </a:lnTo>
                  <a:lnTo>
                    <a:pt x="1764" y="9925"/>
                  </a:lnTo>
                  <a:cubicBezTo>
                    <a:pt x="1953" y="9925"/>
                    <a:pt x="2111" y="10082"/>
                    <a:pt x="2111" y="10271"/>
                  </a:cubicBezTo>
                  <a:cubicBezTo>
                    <a:pt x="2111" y="10460"/>
                    <a:pt x="1953" y="10618"/>
                    <a:pt x="1764" y="10618"/>
                  </a:cubicBezTo>
                  <a:lnTo>
                    <a:pt x="0" y="10618"/>
                  </a:lnTo>
                  <a:lnTo>
                    <a:pt x="0" y="11689"/>
                  </a:lnTo>
                  <a:cubicBezTo>
                    <a:pt x="0" y="11878"/>
                    <a:pt x="158" y="12036"/>
                    <a:pt x="347" y="12036"/>
                  </a:cubicBezTo>
                  <a:lnTo>
                    <a:pt x="3151" y="12036"/>
                  </a:lnTo>
                  <a:cubicBezTo>
                    <a:pt x="3340" y="12036"/>
                    <a:pt x="3497" y="11878"/>
                    <a:pt x="3497" y="11689"/>
                  </a:cubicBezTo>
                  <a:lnTo>
                    <a:pt x="3497" y="379"/>
                  </a:lnTo>
                  <a:cubicBezTo>
                    <a:pt x="3497" y="158"/>
                    <a:pt x="3340" y="1"/>
                    <a:pt x="315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4" name="Google Shape;7344;p73"/>
            <p:cNvSpPr/>
            <p:nvPr/>
          </p:nvSpPr>
          <p:spPr>
            <a:xfrm>
              <a:off x="-49185300" y="3920375"/>
              <a:ext cx="71700" cy="87450"/>
            </a:xfrm>
            <a:custGeom>
              <a:avLst/>
              <a:gdLst/>
              <a:ahLst/>
              <a:cxnLst/>
              <a:rect l="l" t="t" r="r" b="b"/>
              <a:pathLst>
                <a:path w="2868" h="3498" extrusionOk="0">
                  <a:moveTo>
                    <a:pt x="2490" y="1"/>
                  </a:moveTo>
                  <a:cubicBezTo>
                    <a:pt x="1765" y="1"/>
                    <a:pt x="1229" y="32"/>
                    <a:pt x="631" y="631"/>
                  </a:cubicBezTo>
                  <a:cubicBezTo>
                    <a:pt x="253" y="1040"/>
                    <a:pt x="1" y="1576"/>
                    <a:pt x="1" y="2143"/>
                  </a:cubicBezTo>
                  <a:cubicBezTo>
                    <a:pt x="1" y="2868"/>
                    <a:pt x="631" y="3498"/>
                    <a:pt x="1418" y="3498"/>
                  </a:cubicBezTo>
                  <a:cubicBezTo>
                    <a:pt x="2017" y="3498"/>
                    <a:pt x="2553" y="3120"/>
                    <a:pt x="2742" y="2553"/>
                  </a:cubicBezTo>
                  <a:cubicBezTo>
                    <a:pt x="2868" y="2238"/>
                    <a:pt x="2805" y="1923"/>
                    <a:pt x="2616" y="1702"/>
                  </a:cubicBezTo>
                  <a:cubicBezTo>
                    <a:pt x="2395" y="1450"/>
                    <a:pt x="2269" y="1135"/>
                    <a:pt x="2742" y="568"/>
                  </a:cubicBezTo>
                  <a:cubicBezTo>
                    <a:pt x="2836" y="442"/>
                    <a:pt x="2868" y="316"/>
                    <a:pt x="2805" y="190"/>
                  </a:cubicBezTo>
                  <a:cubicBezTo>
                    <a:pt x="2742" y="95"/>
                    <a:pt x="2616" y="1"/>
                    <a:pt x="249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5" name="Google Shape;7345;p73"/>
            <p:cNvSpPr/>
            <p:nvPr/>
          </p:nvSpPr>
          <p:spPr>
            <a:xfrm>
              <a:off x="-49182150" y="4019625"/>
              <a:ext cx="64625" cy="42550"/>
            </a:xfrm>
            <a:custGeom>
              <a:avLst/>
              <a:gdLst/>
              <a:ahLst/>
              <a:cxnLst/>
              <a:rect l="l" t="t" r="r" b="b"/>
              <a:pathLst>
                <a:path w="2585" h="1702" extrusionOk="0">
                  <a:moveTo>
                    <a:pt x="316" y="0"/>
                  </a:moveTo>
                  <a:cubicBezTo>
                    <a:pt x="158" y="473"/>
                    <a:pt x="32" y="1103"/>
                    <a:pt x="1" y="1702"/>
                  </a:cubicBezTo>
                  <a:lnTo>
                    <a:pt x="2584" y="1702"/>
                  </a:lnTo>
                  <a:cubicBezTo>
                    <a:pt x="2521" y="1103"/>
                    <a:pt x="2427" y="504"/>
                    <a:pt x="2269" y="0"/>
                  </a:cubicBezTo>
                  <a:cubicBezTo>
                    <a:pt x="1954" y="158"/>
                    <a:pt x="1639" y="252"/>
                    <a:pt x="1292" y="252"/>
                  </a:cubicBezTo>
                  <a:cubicBezTo>
                    <a:pt x="946" y="252"/>
                    <a:pt x="631" y="158"/>
                    <a:pt x="31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6" name="Google Shape;7346;p73"/>
            <p:cNvSpPr/>
            <p:nvPr/>
          </p:nvSpPr>
          <p:spPr>
            <a:xfrm>
              <a:off x="-49185300" y="4078700"/>
              <a:ext cx="70925" cy="141800"/>
            </a:xfrm>
            <a:custGeom>
              <a:avLst/>
              <a:gdLst/>
              <a:ahLst/>
              <a:cxnLst/>
              <a:rect l="l" t="t" r="r" b="b"/>
              <a:pathLst>
                <a:path w="2837" h="5672" extrusionOk="0">
                  <a:moveTo>
                    <a:pt x="32" y="0"/>
                  </a:moveTo>
                  <a:cubicBezTo>
                    <a:pt x="1" y="378"/>
                    <a:pt x="1" y="756"/>
                    <a:pt x="1" y="1071"/>
                  </a:cubicBezTo>
                  <a:cubicBezTo>
                    <a:pt x="1" y="2773"/>
                    <a:pt x="316" y="5671"/>
                    <a:pt x="1418" y="5671"/>
                  </a:cubicBezTo>
                  <a:cubicBezTo>
                    <a:pt x="2521" y="5671"/>
                    <a:pt x="2836" y="2804"/>
                    <a:pt x="2836" y="1071"/>
                  </a:cubicBezTo>
                  <a:cubicBezTo>
                    <a:pt x="2805" y="756"/>
                    <a:pt x="2805" y="410"/>
                    <a:pt x="274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7" name="Google Shape;7347;p73"/>
            <p:cNvSpPr/>
            <p:nvPr/>
          </p:nvSpPr>
          <p:spPr>
            <a:xfrm>
              <a:off x="-49271150" y="3920375"/>
              <a:ext cx="65400" cy="70125"/>
            </a:xfrm>
            <a:custGeom>
              <a:avLst/>
              <a:gdLst/>
              <a:ahLst/>
              <a:cxnLst/>
              <a:rect l="l" t="t" r="r" b="b"/>
              <a:pathLst>
                <a:path w="2616" h="2805" extrusionOk="0">
                  <a:moveTo>
                    <a:pt x="1324" y="1"/>
                  </a:moveTo>
                  <a:cubicBezTo>
                    <a:pt x="1182" y="1"/>
                    <a:pt x="1040" y="64"/>
                    <a:pt x="977" y="190"/>
                  </a:cubicBezTo>
                  <a:lnTo>
                    <a:pt x="1" y="2805"/>
                  </a:lnTo>
                  <a:lnTo>
                    <a:pt x="2616" y="2805"/>
                  </a:lnTo>
                  <a:lnTo>
                    <a:pt x="1670" y="190"/>
                  </a:lnTo>
                  <a:cubicBezTo>
                    <a:pt x="1607" y="64"/>
                    <a:pt x="1466" y="1"/>
                    <a:pt x="132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8" name="Google Shape;7348;p73"/>
            <p:cNvSpPr/>
            <p:nvPr/>
          </p:nvSpPr>
          <p:spPr>
            <a:xfrm>
              <a:off x="-49272725" y="4007800"/>
              <a:ext cx="70125" cy="159925"/>
            </a:xfrm>
            <a:custGeom>
              <a:avLst/>
              <a:gdLst/>
              <a:ahLst/>
              <a:cxnLst/>
              <a:rect l="l" t="t" r="r" b="b"/>
              <a:pathLst>
                <a:path w="2805" h="6397" extrusionOk="0">
                  <a:moveTo>
                    <a:pt x="1" y="1"/>
                  </a:moveTo>
                  <a:lnTo>
                    <a:pt x="1" y="6396"/>
                  </a:lnTo>
                  <a:lnTo>
                    <a:pt x="2805" y="6396"/>
                  </a:lnTo>
                  <a:lnTo>
                    <a:pt x="280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49" name="Google Shape;7349;p73"/>
          <p:cNvGrpSpPr/>
          <p:nvPr/>
        </p:nvGrpSpPr>
        <p:grpSpPr>
          <a:xfrm>
            <a:off x="907504" y="2904744"/>
            <a:ext cx="312375" cy="357123"/>
            <a:chOff x="-47505300" y="3200500"/>
            <a:chExt cx="263875" cy="301675"/>
          </a:xfrm>
        </p:grpSpPr>
        <p:sp>
          <p:nvSpPr>
            <p:cNvPr id="7350" name="Google Shape;7350;p73"/>
            <p:cNvSpPr/>
            <p:nvPr/>
          </p:nvSpPr>
          <p:spPr>
            <a:xfrm>
              <a:off x="-47382425" y="3306025"/>
              <a:ext cx="52800" cy="53600"/>
            </a:xfrm>
            <a:custGeom>
              <a:avLst/>
              <a:gdLst/>
              <a:ahLst/>
              <a:cxnLst/>
              <a:rect l="l" t="t" r="r" b="b"/>
              <a:pathLst>
                <a:path w="2112" h="2144" extrusionOk="0">
                  <a:moveTo>
                    <a:pt x="1387" y="1"/>
                  </a:moveTo>
                  <a:cubicBezTo>
                    <a:pt x="1198" y="726"/>
                    <a:pt x="694" y="1261"/>
                    <a:pt x="1" y="1387"/>
                  </a:cubicBezTo>
                  <a:lnTo>
                    <a:pt x="1" y="2143"/>
                  </a:lnTo>
                  <a:lnTo>
                    <a:pt x="2111" y="2143"/>
                  </a:lnTo>
                  <a:lnTo>
                    <a:pt x="211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1" name="Google Shape;7351;p73"/>
            <p:cNvSpPr/>
            <p:nvPr/>
          </p:nvSpPr>
          <p:spPr>
            <a:xfrm>
              <a:off x="-47382425" y="3306025"/>
              <a:ext cx="15775" cy="15800"/>
            </a:xfrm>
            <a:custGeom>
              <a:avLst/>
              <a:gdLst/>
              <a:ahLst/>
              <a:cxnLst/>
              <a:rect l="l" t="t" r="r" b="b"/>
              <a:pathLst>
                <a:path w="631" h="632" extrusionOk="0">
                  <a:moveTo>
                    <a:pt x="1" y="1"/>
                  </a:moveTo>
                  <a:lnTo>
                    <a:pt x="1" y="631"/>
                  </a:lnTo>
                  <a:cubicBezTo>
                    <a:pt x="316" y="568"/>
                    <a:pt x="536" y="316"/>
                    <a:pt x="6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2" name="Google Shape;7352;p73"/>
            <p:cNvSpPr/>
            <p:nvPr/>
          </p:nvSpPr>
          <p:spPr>
            <a:xfrm>
              <a:off x="-47487975" y="3200500"/>
              <a:ext cx="210325" cy="301675"/>
            </a:xfrm>
            <a:custGeom>
              <a:avLst/>
              <a:gdLst/>
              <a:ahLst/>
              <a:cxnLst/>
              <a:rect l="l" t="t" r="r" b="b"/>
              <a:pathLst>
                <a:path w="8413" h="12067" extrusionOk="0">
                  <a:moveTo>
                    <a:pt x="3845" y="2111"/>
                  </a:moveTo>
                  <a:cubicBezTo>
                    <a:pt x="4727" y="2111"/>
                    <a:pt x="5420" y="2678"/>
                    <a:pt x="5577" y="3529"/>
                  </a:cubicBezTo>
                  <a:lnTo>
                    <a:pt x="6680" y="3529"/>
                  </a:lnTo>
                  <a:cubicBezTo>
                    <a:pt x="6901" y="3529"/>
                    <a:pt x="7058" y="3686"/>
                    <a:pt x="7058" y="3875"/>
                  </a:cubicBezTo>
                  <a:lnTo>
                    <a:pt x="7058" y="6711"/>
                  </a:lnTo>
                  <a:lnTo>
                    <a:pt x="6995" y="6711"/>
                  </a:lnTo>
                  <a:cubicBezTo>
                    <a:pt x="6995" y="6900"/>
                    <a:pt x="6838" y="7057"/>
                    <a:pt x="6648" y="7057"/>
                  </a:cubicBezTo>
                  <a:lnTo>
                    <a:pt x="3845" y="7057"/>
                  </a:lnTo>
                  <a:cubicBezTo>
                    <a:pt x="3656" y="7057"/>
                    <a:pt x="3498" y="6900"/>
                    <a:pt x="3498" y="6711"/>
                  </a:cubicBezTo>
                  <a:lnTo>
                    <a:pt x="3498" y="5608"/>
                  </a:lnTo>
                  <a:cubicBezTo>
                    <a:pt x="2710" y="5451"/>
                    <a:pt x="2080" y="4726"/>
                    <a:pt x="2080" y="3875"/>
                  </a:cubicBezTo>
                  <a:cubicBezTo>
                    <a:pt x="2080" y="2899"/>
                    <a:pt x="2868" y="2111"/>
                    <a:pt x="3845" y="2111"/>
                  </a:cubicBezTo>
                  <a:close/>
                  <a:moveTo>
                    <a:pt x="5262" y="8444"/>
                  </a:moveTo>
                  <a:cubicBezTo>
                    <a:pt x="5483" y="8444"/>
                    <a:pt x="5640" y="8601"/>
                    <a:pt x="5640" y="8790"/>
                  </a:cubicBezTo>
                  <a:cubicBezTo>
                    <a:pt x="5640" y="8979"/>
                    <a:pt x="5483" y="9137"/>
                    <a:pt x="5262" y="9137"/>
                  </a:cubicBezTo>
                  <a:lnTo>
                    <a:pt x="2490" y="9137"/>
                  </a:lnTo>
                  <a:cubicBezTo>
                    <a:pt x="2269" y="9137"/>
                    <a:pt x="2112" y="8979"/>
                    <a:pt x="2112" y="8790"/>
                  </a:cubicBezTo>
                  <a:cubicBezTo>
                    <a:pt x="2112" y="8601"/>
                    <a:pt x="2269" y="8444"/>
                    <a:pt x="2490" y="8444"/>
                  </a:cubicBezTo>
                  <a:close/>
                  <a:moveTo>
                    <a:pt x="6680" y="8444"/>
                  </a:moveTo>
                  <a:cubicBezTo>
                    <a:pt x="6901" y="8444"/>
                    <a:pt x="7058" y="8601"/>
                    <a:pt x="7058" y="8790"/>
                  </a:cubicBezTo>
                  <a:cubicBezTo>
                    <a:pt x="6995" y="8979"/>
                    <a:pt x="6838" y="9137"/>
                    <a:pt x="6680" y="9137"/>
                  </a:cubicBezTo>
                  <a:cubicBezTo>
                    <a:pt x="6491" y="9137"/>
                    <a:pt x="6333" y="8979"/>
                    <a:pt x="6333" y="8790"/>
                  </a:cubicBezTo>
                  <a:cubicBezTo>
                    <a:pt x="6333" y="8601"/>
                    <a:pt x="6491" y="8444"/>
                    <a:pt x="6680" y="8444"/>
                  </a:cubicBezTo>
                  <a:close/>
                  <a:moveTo>
                    <a:pt x="6680" y="9861"/>
                  </a:moveTo>
                  <a:cubicBezTo>
                    <a:pt x="6901" y="9861"/>
                    <a:pt x="7058" y="10019"/>
                    <a:pt x="7058" y="10208"/>
                  </a:cubicBezTo>
                  <a:cubicBezTo>
                    <a:pt x="7058" y="10397"/>
                    <a:pt x="6838" y="10554"/>
                    <a:pt x="6680" y="10554"/>
                  </a:cubicBezTo>
                  <a:lnTo>
                    <a:pt x="2490" y="10554"/>
                  </a:lnTo>
                  <a:cubicBezTo>
                    <a:pt x="2269" y="10554"/>
                    <a:pt x="2112" y="10397"/>
                    <a:pt x="2112" y="10208"/>
                  </a:cubicBezTo>
                  <a:cubicBezTo>
                    <a:pt x="2112" y="10019"/>
                    <a:pt x="2269" y="9861"/>
                    <a:pt x="2490" y="9861"/>
                  </a:cubicBezTo>
                  <a:close/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lnTo>
                    <a:pt x="1" y="1418"/>
                  </a:lnTo>
                  <a:lnTo>
                    <a:pt x="1072" y="1418"/>
                  </a:lnTo>
                  <a:cubicBezTo>
                    <a:pt x="1261" y="1418"/>
                    <a:pt x="1419" y="1576"/>
                    <a:pt x="1419" y="1796"/>
                  </a:cubicBezTo>
                  <a:cubicBezTo>
                    <a:pt x="1419" y="1985"/>
                    <a:pt x="1261" y="2143"/>
                    <a:pt x="1072" y="2143"/>
                  </a:cubicBezTo>
                  <a:lnTo>
                    <a:pt x="1" y="2143"/>
                  </a:lnTo>
                  <a:lnTo>
                    <a:pt x="1" y="3560"/>
                  </a:lnTo>
                  <a:lnTo>
                    <a:pt x="1072" y="3560"/>
                  </a:lnTo>
                  <a:cubicBezTo>
                    <a:pt x="1261" y="3560"/>
                    <a:pt x="1419" y="3718"/>
                    <a:pt x="1419" y="3907"/>
                  </a:cubicBezTo>
                  <a:cubicBezTo>
                    <a:pt x="1419" y="4096"/>
                    <a:pt x="1261" y="4253"/>
                    <a:pt x="1072" y="4253"/>
                  </a:cubicBezTo>
                  <a:lnTo>
                    <a:pt x="1" y="4253"/>
                  </a:lnTo>
                  <a:lnTo>
                    <a:pt x="1" y="5671"/>
                  </a:lnTo>
                  <a:lnTo>
                    <a:pt x="1072" y="5671"/>
                  </a:lnTo>
                  <a:cubicBezTo>
                    <a:pt x="1261" y="5671"/>
                    <a:pt x="1419" y="5829"/>
                    <a:pt x="1419" y="6049"/>
                  </a:cubicBezTo>
                  <a:cubicBezTo>
                    <a:pt x="1419" y="6238"/>
                    <a:pt x="1261" y="6396"/>
                    <a:pt x="1072" y="6396"/>
                  </a:cubicBezTo>
                  <a:lnTo>
                    <a:pt x="1" y="6396"/>
                  </a:lnTo>
                  <a:lnTo>
                    <a:pt x="1" y="7814"/>
                  </a:lnTo>
                  <a:lnTo>
                    <a:pt x="1072" y="7814"/>
                  </a:lnTo>
                  <a:cubicBezTo>
                    <a:pt x="1261" y="7814"/>
                    <a:pt x="1419" y="7971"/>
                    <a:pt x="1419" y="8160"/>
                  </a:cubicBezTo>
                  <a:cubicBezTo>
                    <a:pt x="1419" y="8349"/>
                    <a:pt x="1261" y="8507"/>
                    <a:pt x="1072" y="8507"/>
                  </a:cubicBezTo>
                  <a:lnTo>
                    <a:pt x="1" y="8507"/>
                  </a:lnTo>
                  <a:lnTo>
                    <a:pt x="1" y="9924"/>
                  </a:lnTo>
                  <a:lnTo>
                    <a:pt x="1072" y="9924"/>
                  </a:lnTo>
                  <a:cubicBezTo>
                    <a:pt x="1261" y="9924"/>
                    <a:pt x="1419" y="10082"/>
                    <a:pt x="1419" y="10302"/>
                  </a:cubicBezTo>
                  <a:cubicBezTo>
                    <a:pt x="1419" y="10491"/>
                    <a:pt x="1261" y="10649"/>
                    <a:pt x="1072" y="10649"/>
                  </a:cubicBezTo>
                  <a:lnTo>
                    <a:pt x="1" y="10649"/>
                  </a:lnTo>
                  <a:lnTo>
                    <a:pt x="1" y="11689"/>
                  </a:lnTo>
                  <a:cubicBezTo>
                    <a:pt x="1" y="11909"/>
                    <a:pt x="158" y="12067"/>
                    <a:pt x="347" y="12067"/>
                  </a:cubicBezTo>
                  <a:lnTo>
                    <a:pt x="8066" y="12067"/>
                  </a:lnTo>
                  <a:cubicBezTo>
                    <a:pt x="8255" y="12067"/>
                    <a:pt x="8413" y="11909"/>
                    <a:pt x="8413" y="11689"/>
                  </a:cubicBezTo>
                  <a:lnTo>
                    <a:pt x="8413" y="410"/>
                  </a:lnTo>
                  <a:cubicBezTo>
                    <a:pt x="8413" y="158"/>
                    <a:pt x="8255" y="0"/>
                    <a:pt x="806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3" name="Google Shape;7353;p73"/>
            <p:cNvSpPr/>
            <p:nvPr/>
          </p:nvSpPr>
          <p:spPr>
            <a:xfrm>
              <a:off x="-47417875" y="3271375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41" y="1"/>
                  </a:moveTo>
                  <a:cubicBezTo>
                    <a:pt x="473" y="1"/>
                    <a:pt x="1" y="473"/>
                    <a:pt x="1" y="1072"/>
                  </a:cubicBezTo>
                  <a:cubicBezTo>
                    <a:pt x="1" y="1545"/>
                    <a:pt x="253" y="1891"/>
                    <a:pt x="694" y="2049"/>
                  </a:cubicBezTo>
                  <a:lnTo>
                    <a:pt x="694" y="1072"/>
                  </a:lnTo>
                  <a:cubicBezTo>
                    <a:pt x="694" y="883"/>
                    <a:pt x="852" y="725"/>
                    <a:pt x="1041" y="725"/>
                  </a:cubicBezTo>
                  <a:lnTo>
                    <a:pt x="2049" y="725"/>
                  </a:lnTo>
                  <a:cubicBezTo>
                    <a:pt x="1923" y="284"/>
                    <a:pt x="1513" y="1"/>
                    <a:pt x="104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4" name="Google Shape;7354;p73"/>
            <p:cNvSpPr/>
            <p:nvPr/>
          </p:nvSpPr>
          <p:spPr>
            <a:xfrm>
              <a:off x="-47505300" y="3235950"/>
              <a:ext cx="17350" cy="18125"/>
            </a:xfrm>
            <a:custGeom>
              <a:avLst/>
              <a:gdLst/>
              <a:ahLst/>
              <a:cxnLst/>
              <a:rect l="l" t="t" r="r" b="b"/>
              <a:pathLst>
                <a:path w="694" h="725" extrusionOk="0">
                  <a:moveTo>
                    <a:pt x="347" y="0"/>
                  </a:moveTo>
                  <a:cubicBezTo>
                    <a:pt x="127" y="0"/>
                    <a:pt x="1" y="158"/>
                    <a:pt x="1" y="378"/>
                  </a:cubicBezTo>
                  <a:cubicBezTo>
                    <a:pt x="1" y="567"/>
                    <a:pt x="127" y="725"/>
                    <a:pt x="347" y="725"/>
                  </a:cubicBezTo>
                  <a:lnTo>
                    <a:pt x="694" y="725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5" name="Google Shape;7355;p73"/>
            <p:cNvSpPr/>
            <p:nvPr/>
          </p:nvSpPr>
          <p:spPr>
            <a:xfrm>
              <a:off x="-47505300" y="3447025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27" y="0"/>
                    <a:pt x="1" y="158"/>
                    <a:pt x="1" y="347"/>
                  </a:cubicBezTo>
                  <a:cubicBezTo>
                    <a:pt x="1" y="536"/>
                    <a:pt x="127" y="693"/>
                    <a:pt x="347" y="693"/>
                  </a:cubicBezTo>
                  <a:lnTo>
                    <a:pt x="694" y="69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6" name="Google Shape;7356;p73"/>
            <p:cNvSpPr/>
            <p:nvPr/>
          </p:nvSpPr>
          <p:spPr>
            <a:xfrm>
              <a:off x="-47505300" y="3394250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lnTo>
                    <a:pt x="347" y="32"/>
                  </a:lnTo>
                  <a:cubicBezTo>
                    <a:pt x="127" y="32"/>
                    <a:pt x="1" y="190"/>
                    <a:pt x="1" y="379"/>
                  </a:cubicBezTo>
                  <a:cubicBezTo>
                    <a:pt x="1" y="568"/>
                    <a:pt x="127" y="725"/>
                    <a:pt x="347" y="725"/>
                  </a:cubicBezTo>
                  <a:lnTo>
                    <a:pt x="694" y="725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7" name="Google Shape;7357;p73"/>
            <p:cNvSpPr/>
            <p:nvPr/>
          </p:nvSpPr>
          <p:spPr>
            <a:xfrm>
              <a:off x="-47505300" y="334147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27" y="1"/>
                    <a:pt x="1" y="158"/>
                    <a:pt x="1" y="347"/>
                  </a:cubicBezTo>
                  <a:cubicBezTo>
                    <a:pt x="1" y="568"/>
                    <a:pt x="127" y="725"/>
                    <a:pt x="347" y="725"/>
                  </a:cubicBezTo>
                  <a:lnTo>
                    <a:pt x="694" y="725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8" name="Google Shape;7358;p73"/>
            <p:cNvSpPr/>
            <p:nvPr/>
          </p:nvSpPr>
          <p:spPr>
            <a:xfrm>
              <a:off x="-47505300" y="328950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27" y="0"/>
                    <a:pt x="1" y="158"/>
                    <a:pt x="1" y="347"/>
                  </a:cubicBezTo>
                  <a:cubicBezTo>
                    <a:pt x="1" y="536"/>
                    <a:pt x="127" y="693"/>
                    <a:pt x="347" y="693"/>
                  </a:cubicBezTo>
                  <a:lnTo>
                    <a:pt x="694" y="69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9" name="Google Shape;7359;p73"/>
            <p:cNvSpPr/>
            <p:nvPr/>
          </p:nvSpPr>
          <p:spPr>
            <a:xfrm>
              <a:off x="-47259550" y="3411575"/>
              <a:ext cx="18125" cy="51225"/>
            </a:xfrm>
            <a:custGeom>
              <a:avLst/>
              <a:gdLst/>
              <a:ahLst/>
              <a:cxnLst/>
              <a:rect l="l" t="t" r="r" b="b"/>
              <a:pathLst>
                <a:path w="725" h="2049" extrusionOk="0">
                  <a:moveTo>
                    <a:pt x="0" y="1"/>
                  </a:moveTo>
                  <a:lnTo>
                    <a:pt x="0" y="2048"/>
                  </a:lnTo>
                  <a:cubicBezTo>
                    <a:pt x="410" y="1891"/>
                    <a:pt x="725" y="1481"/>
                    <a:pt x="725" y="1072"/>
                  </a:cubicBezTo>
                  <a:lnTo>
                    <a:pt x="72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0" name="Google Shape;7360;p73"/>
            <p:cNvSpPr/>
            <p:nvPr/>
          </p:nvSpPr>
          <p:spPr>
            <a:xfrm>
              <a:off x="-47259550" y="3306025"/>
              <a:ext cx="18125" cy="35475"/>
            </a:xfrm>
            <a:custGeom>
              <a:avLst/>
              <a:gdLst/>
              <a:ahLst/>
              <a:cxnLst/>
              <a:rect l="l" t="t" r="r" b="b"/>
              <a:pathLst>
                <a:path w="725" h="1419" extrusionOk="0">
                  <a:moveTo>
                    <a:pt x="0" y="1"/>
                  </a:moveTo>
                  <a:lnTo>
                    <a:pt x="0" y="1419"/>
                  </a:lnTo>
                  <a:lnTo>
                    <a:pt x="725" y="1419"/>
                  </a:lnTo>
                  <a:lnTo>
                    <a:pt x="72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1" name="Google Shape;7361;p73"/>
            <p:cNvSpPr/>
            <p:nvPr/>
          </p:nvSpPr>
          <p:spPr>
            <a:xfrm>
              <a:off x="-47259550" y="3359600"/>
              <a:ext cx="18125" cy="34675"/>
            </a:xfrm>
            <a:custGeom>
              <a:avLst/>
              <a:gdLst/>
              <a:ahLst/>
              <a:cxnLst/>
              <a:rect l="l" t="t" r="r" b="b"/>
              <a:pathLst>
                <a:path w="725" h="1387" extrusionOk="0">
                  <a:moveTo>
                    <a:pt x="0" y="0"/>
                  </a:moveTo>
                  <a:lnTo>
                    <a:pt x="0" y="1387"/>
                  </a:lnTo>
                  <a:lnTo>
                    <a:pt x="725" y="1387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2" name="Google Shape;7362;p73"/>
            <p:cNvSpPr/>
            <p:nvPr/>
          </p:nvSpPr>
          <p:spPr>
            <a:xfrm>
              <a:off x="-47259550" y="3238300"/>
              <a:ext cx="18125" cy="51225"/>
            </a:xfrm>
            <a:custGeom>
              <a:avLst/>
              <a:gdLst/>
              <a:ahLst/>
              <a:cxnLst/>
              <a:rect l="l" t="t" r="r" b="b"/>
              <a:pathLst>
                <a:path w="725" h="2049" extrusionOk="0">
                  <a:moveTo>
                    <a:pt x="0" y="1"/>
                  </a:moveTo>
                  <a:lnTo>
                    <a:pt x="0" y="2048"/>
                  </a:lnTo>
                  <a:lnTo>
                    <a:pt x="725" y="2048"/>
                  </a:lnTo>
                  <a:lnTo>
                    <a:pt x="725" y="977"/>
                  </a:lnTo>
                  <a:cubicBezTo>
                    <a:pt x="693" y="505"/>
                    <a:pt x="410" y="127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3" name="Google Shape;7363;p73"/>
          <p:cNvGrpSpPr/>
          <p:nvPr/>
        </p:nvGrpSpPr>
        <p:grpSpPr>
          <a:xfrm>
            <a:off x="885604" y="3341092"/>
            <a:ext cx="356176" cy="355051"/>
            <a:chOff x="-47524975" y="3569100"/>
            <a:chExt cx="300875" cy="299925"/>
          </a:xfrm>
        </p:grpSpPr>
        <p:sp>
          <p:nvSpPr>
            <p:cNvPr id="7364" name="Google Shape;7364;p73"/>
            <p:cNvSpPr/>
            <p:nvPr/>
          </p:nvSpPr>
          <p:spPr>
            <a:xfrm>
              <a:off x="-47524975" y="3755775"/>
              <a:ext cx="115000" cy="113250"/>
            </a:xfrm>
            <a:custGeom>
              <a:avLst/>
              <a:gdLst/>
              <a:ahLst/>
              <a:cxnLst/>
              <a:rect l="l" t="t" r="r" b="b"/>
              <a:pathLst>
                <a:path w="4600" h="4530" extrusionOk="0">
                  <a:moveTo>
                    <a:pt x="3088" y="0"/>
                  </a:moveTo>
                  <a:lnTo>
                    <a:pt x="378" y="2741"/>
                  </a:lnTo>
                  <a:cubicBezTo>
                    <a:pt x="0" y="3119"/>
                    <a:pt x="0" y="3781"/>
                    <a:pt x="378" y="4222"/>
                  </a:cubicBezTo>
                  <a:cubicBezTo>
                    <a:pt x="583" y="4427"/>
                    <a:pt x="851" y="4529"/>
                    <a:pt x="1123" y="4529"/>
                  </a:cubicBezTo>
                  <a:cubicBezTo>
                    <a:pt x="1394" y="4529"/>
                    <a:pt x="1670" y="4427"/>
                    <a:pt x="1890" y="4222"/>
                  </a:cubicBezTo>
                  <a:lnTo>
                    <a:pt x="4600" y="1512"/>
                  </a:lnTo>
                  <a:cubicBezTo>
                    <a:pt x="4001" y="1103"/>
                    <a:pt x="3497" y="599"/>
                    <a:pt x="308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5" name="Google Shape;7365;p73"/>
            <p:cNvSpPr/>
            <p:nvPr/>
          </p:nvSpPr>
          <p:spPr>
            <a:xfrm>
              <a:off x="-47346200" y="3674650"/>
              <a:ext cx="15775" cy="15775"/>
            </a:xfrm>
            <a:custGeom>
              <a:avLst/>
              <a:gdLst/>
              <a:ahLst/>
              <a:cxnLst/>
              <a:rect l="l" t="t" r="r" b="b"/>
              <a:pathLst>
                <a:path w="631" h="631" extrusionOk="0">
                  <a:moveTo>
                    <a:pt x="1" y="0"/>
                  </a:moveTo>
                  <a:lnTo>
                    <a:pt x="1" y="630"/>
                  </a:lnTo>
                  <a:cubicBezTo>
                    <a:pt x="284" y="536"/>
                    <a:pt x="505" y="315"/>
                    <a:pt x="63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6" name="Google Shape;7366;p73"/>
            <p:cNvSpPr/>
            <p:nvPr/>
          </p:nvSpPr>
          <p:spPr>
            <a:xfrm>
              <a:off x="-47382425" y="3640000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40" y="0"/>
                  </a:moveTo>
                  <a:cubicBezTo>
                    <a:pt x="473" y="0"/>
                    <a:pt x="1" y="473"/>
                    <a:pt x="1" y="1071"/>
                  </a:cubicBezTo>
                  <a:cubicBezTo>
                    <a:pt x="1" y="1512"/>
                    <a:pt x="253" y="1890"/>
                    <a:pt x="694" y="2048"/>
                  </a:cubicBezTo>
                  <a:lnTo>
                    <a:pt x="694" y="1071"/>
                  </a:lnTo>
                  <a:cubicBezTo>
                    <a:pt x="694" y="851"/>
                    <a:pt x="851" y="693"/>
                    <a:pt x="1040" y="693"/>
                  </a:cubicBezTo>
                  <a:lnTo>
                    <a:pt x="2048" y="693"/>
                  </a:lnTo>
                  <a:cubicBezTo>
                    <a:pt x="1922" y="284"/>
                    <a:pt x="1513" y="0"/>
                    <a:pt x="10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7" name="Google Shape;7367;p73"/>
            <p:cNvSpPr/>
            <p:nvPr/>
          </p:nvSpPr>
          <p:spPr>
            <a:xfrm>
              <a:off x="-47346975" y="3674650"/>
              <a:ext cx="52800" cy="52800"/>
            </a:xfrm>
            <a:custGeom>
              <a:avLst/>
              <a:gdLst/>
              <a:ahLst/>
              <a:cxnLst/>
              <a:rect l="l" t="t" r="r" b="b"/>
              <a:pathLst>
                <a:path w="2112" h="2112" extrusionOk="0">
                  <a:moveTo>
                    <a:pt x="1355" y="0"/>
                  </a:moveTo>
                  <a:cubicBezTo>
                    <a:pt x="1261" y="693"/>
                    <a:pt x="693" y="1260"/>
                    <a:pt x="0" y="1355"/>
                  </a:cubicBezTo>
                  <a:lnTo>
                    <a:pt x="0" y="2111"/>
                  </a:lnTo>
                  <a:lnTo>
                    <a:pt x="2111" y="2111"/>
                  </a:lnTo>
                  <a:lnTo>
                    <a:pt x="211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8" name="Google Shape;7368;p73"/>
            <p:cNvSpPr/>
            <p:nvPr/>
          </p:nvSpPr>
          <p:spPr>
            <a:xfrm>
              <a:off x="-47452525" y="3569100"/>
              <a:ext cx="228425" cy="228425"/>
            </a:xfrm>
            <a:custGeom>
              <a:avLst/>
              <a:gdLst/>
              <a:ahLst/>
              <a:cxnLst/>
              <a:rect l="l" t="t" r="r" b="b"/>
              <a:pathLst>
                <a:path w="9137" h="9137" extrusionOk="0">
                  <a:moveTo>
                    <a:pt x="3907" y="2080"/>
                  </a:moveTo>
                  <a:cubicBezTo>
                    <a:pt x="4758" y="2080"/>
                    <a:pt x="5483" y="2679"/>
                    <a:pt x="5640" y="3498"/>
                  </a:cubicBezTo>
                  <a:lnTo>
                    <a:pt x="6743" y="3498"/>
                  </a:lnTo>
                  <a:cubicBezTo>
                    <a:pt x="6932" y="3498"/>
                    <a:pt x="7089" y="3655"/>
                    <a:pt x="7089" y="3844"/>
                  </a:cubicBezTo>
                  <a:lnTo>
                    <a:pt x="7089" y="6680"/>
                  </a:lnTo>
                  <a:lnTo>
                    <a:pt x="7058" y="6680"/>
                  </a:lnTo>
                  <a:cubicBezTo>
                    <a:pt x="7058" y="6900"/>
                    <a:pt x="6900" y="7058"/>
                    <a:pt x="6680" y="7058"/>
                  </a:cubicBezTo>
                  <a:lnTo>
                    <a:pt x="3907" y="7058"/>
                  </a:lnTo>
                  <a:cubicBezTo>
                    <a:pt x="3687" y="7058"/>
                    <a:pt x="3529" y="6900"/>
                    <a:pt x="3529" y="6680"/>
                  </a:cubicBezTo>
                  <a:lnTo>
                    <a:pt x="3529" y="5577"/>
                  </a:lnTo>
                  <a:cubicBezTo>
                    <a:pt x="2742" y="5419"/>
                    <a:pt x="2111" y="4726"/>
                    <a:pt x="2111" y="3844"/>
                  </a:cubicBezTo>
                  <a:cubicBezTo>
                    <a:pt x="2111" y="2868"/>
                    <a:pt x="2899" y="2080"/>
                    <a:pt x="3907" y="2080"/>
                  </a:cubicBezTo>
                  <a:close/>
                  <a:moveTo>
                    <a:pt x="4569" y="1"/>
                  </a:moveTo>
                  <a:cubicBezTo>
                    <a:pt x="2048" y="1"/>
                    <a:pt x="1" y="2048"/>
                    <a:pt x="1" y="4569"/>
                  </a:cubicBezTo>
                  <a:cubicBezTo>
                    <a:pt x="1" y="7089"/>
                    <a:pt x="2048" y="9137"/>
                    <a:pt x="4569" y="9137"/>
                  </a:cubicBezTo>
                  <a:cubicBezTo>
                    <a:pt x="7089" y="9137"/>
                    <a:pt x="9137" y="7089"/>
                    <a:pt x="9137" y="4569"/>
                  </a:cubicBezTo>
                  <a:cubicBezTo>
                    <a:pt x="9137" y="2048"/>
                    <a:pt x="7089" y="1"/>
                    <a:pt x="456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9" name="Google Shape;7369;p73"/>
          <p:cNvGrpSpPr/>
          <p:nvPr/>
        </p:nvGrpSpPr>
        <p:grpSpPr>
          <a:xfrm>
            <a:off x="886062" y="3820354"/>
            <a:ext cx="355258" cy="270410"/>
            <a:chOff x="-47523400" y="3973950"/>
            <a:chExt cx="300100" cy="228425"/>
          </a:xfrm>
        </p:grpSpPr>
        <p:sp>
          <p:nvSpPr>
            <p:cNvPr id="7370" name="Google Shape;7370;p73"/>
            <p:cNvSpPr/>
            <p:nvPr/>
          </p:nvSpPr>
          <p:spPr>
            <a:xfrm>
              <a:off x="-47417075" y="4061375"/>
              <a:ext cx="15775" cy="15775"/>
            </a:xfrm>
            <a:custGeom>
              <a:avLst/>
              <a:gdLst/>
              <a:ahLst/>
              <a:cxnLst/>
              <a:rect l="l" t="t" r="r" b="b"/>
              <a:pathLst>
                <a:path w="631" h="631" extrusionOk="0">
                  <a:moveTo>
                    <a:pt x="0" y="0"/>
                  </a:moveTo>
                  <a:lnTo>
                    <a:pt x="0" y="630"/>
                  </a:lnTo>
                  <a:cubicBezTo>
                    <a:pt x="284" y="536"/>
                    <a:pt x="504" y="315"/>
                    <a:pt x="63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1" name="Google Shape;7371;p73"/>
            <p:cNvSpPr/>
            <p:nvPr/>
          </p:nvSpPr>
          <p:spPr>
            <a:xfrm>
              <a:off x="-47417875" y="4061375"/>
              <a:ext cx="52800" cy="52775"/>
            </a:xfrm>
            <a:custGeom>
              <a:avLst/>
              <a:gdLst/>
              <a:ahLst/>
              <a:cxnLst/>
              <a:rect l="l" t="t" r="r" b="b"/>
              <a:pathLst>
                <a:path w="2112" h="2111" extrusionOk="0">
                  <a:moveTo>
                    <a:pt x="1356" y="0"/>
                  </a:moveTo>
                  <a:cubicBezTo>
                    <a:pt x="1261" y="693"/>
                    <a:pt x="694" y="1260"/>
                    <a:pt x="1" y="1386"/>
                  </a:cubicBezTo>
                  <a:lnTo>
                    <a:pt x="1" y="2111"/>
                  </a:lnTo>
                  <a:lnTo>
                    <a:pt x="2112" y="2111"/>
                  </a:lnTo>
                  <a:lnTo>
                    <a:pt x="211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2" name="Google Shape;7372;p73"/>
            <p:cNvSpPr/>
            <p:nvPr/>
          </p:nvSpPr>
          <p:spPr>
            <a:xfrm>
              <a:off x="-47453300" y="4026700"/>
              <a:ext cx="51200" cy="51225"/>
            </a:xfrm>
            <a:custGeom>
              <a:avLst/>
              <a:gdLst/>
              <a:ahLst/>
              <a:cxnLst/>
              <a:rect l="l" t="t" r="r" b="b"/>
              <a:pathLst>
                <a:path w="2048" h="2049" extrusionOk="0">
                  <a:moveTo>
                    <a:pt x="1071" y="1"/>
                  </a:moveTo>
                  <a:cubicBezTo>
                    <a:pt x="473" y="1"/>
                    <a:pt x="0" y="473"/>
                    <a:pt x="0" y="1072"/>
                  </a:cubicBezTo>
                  <a:cubicBezTo>
                    <a:pt x="0" y="1545"/>
                    <a:pt x="284" y="1891"/>
                    <a:pt x="693" y="2049"/>
                  </a:cubicBezTo>
                  <a:lnTo>
                    <a:pt x="693" y="1072"/>
                  </a:lnTo>
                  <a:cubicBezTo>
                    <a:pt x="693" y="883"/>
                    <a:pt x="851" y="725"/>
                    <a:pt x="1071" y="725"/>
                  </a:cubicBezTo>
                  <a:lnTo>
                    <a:pt x="2048" y="725"/>
                  </a:lnTo>
                  <a:cubicBezTo>
                    <a:pt x="1922" y="284"/>
                    <a:pt x="1512" y="1"/>
                    <a:pt x="107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3" name="Google Shape;7373;p73"/>
            <p:cNvSpPr/>
            <p:nvPr/>
          </p:nvSpPr>
          <p:spPr>
            <a:xfrm>
              <a:off x="-47506875" y="3973950"/>
              <a:ext cx="264675" cy="174875"/>
            </a:xfrm>
            <a:custGeom>
              <a:avLst/>
              <a:gdLst/>
              <a:ahLst/>
              <a:cxnLst/>
              <a:rect l="l" t="t" r="r" b="b"/>
              <a:pathLst>
                <a:path w="10587" h="6995" extrusionOk="0">
                  <a:moveTo>
                    <a:pt x="8854" y="1418"/>
                  </a:moveTo>
                  <a:cubicBezTo>
                    <a:pt x="9074" y="1418"/>
                    <a:pt x="9232" y="1575"/>
                    <a:pt x="9232" y="1764"/>
                  </a:cubicBezTo>
                  <a:cubicBezTo>
                    <a:pt x="9232" y="1953"/>
                    <a:pt x="9074" y="2111"/>
                    <a:pt x="8854" y="2111"/>
                  </a:cubicBezTo>
                  <a:lnTo>
                    <a:pt x="7436" y="2111"/>
                  </a:lnTo>
                  <a:cubicBezTo>
                    <a:pt x="7247" y="2111"/>
                    <a:pt x="7089" y="1953"/>
                    <a:pt x="7089" y="1764"/>
                  </a:cubicBezTo>
                  <a:cubicBezTo>
                    <a:pt x="7089" y="1575"/>
                    <a:pt x="7247" y="1418"/>
                    <a:pt x="7436" y="1418"/>
                  </a:cubicBezTo>
                  <a:close/>
                  <a:moveTo>
                    <a:pt x="8854" y="2772"/>
                  </a:moveTo>
                  <a:cubicBezTo>
                    <a:pt x="9074" y="2772"/>
                    <a:pt x="9232" y="2930"/>
                    <a:pt x="9232" y="3151"/>
                  </a:cubicBezTo>
                  <a:cubicBezTo>
                    <a:pt x="9232" y="3340"/>
                    <a:pt x="9074" y="3497"/>
                    <a:pt x="8854" y="3497"/>
                  </a:cubicBezTo>
                  <a:lnTo>
                    <a:pt x="7436" y="3497"/>
                  </a:lnTo>
                  <a:cubicBezTo>
                    <a:pt x="7247" y="3497"/>
                    <a:pt x="7089" y="3340"/>
                    <a:pt x="7089" y="3151"/>
                  </a:cubicBezTo>
                  <a:cubicBezTo>
                    <a:pt x="7089" y="2930"/>
                    <a:pt x="7247" y="2772"/>
                    <a:pt x="7436" y="2772"/>
                  </a:cubicBezTo>
                  <a:close/>
                  <a:moveTo>
                    <a:pt x="8854" y="4190"/>
                  </a:moveTo>
                  <a:cubicBezTo>
                    <a:pt x="9074" y="4190"/>
                    <a:pt x="9232" y="4348"/>
                    <a:pt x="9232" y="4568"/>
                  </a:cubicBezTo>
                  <a:cubicBezTo>
                    <a:pt x="9232" y="4757"/>
                    <a:pt x="9074" y="4915"/>
                    <a:pt x="8854" y="4915"/>
                  </a:cubicBezTo>
                  <a:lnTo>
                    <a:pt x="7436" y="4915"/>
                  </a:lnTo>
                  <a:cubicBezTo>
                    <a:pt x="7247" y="4915"/>
                    <a:pt x="7089" y="4757"/>
                    <a:pt x="7089" y="4568"/>
                  </a:cubicBezTo>
                  <a:cubicBezTo>
                    <a:pt x="7089" y="4348"/>
                    <a:pt x="7247" y="4190"/>
                    <a:pt x="7436" y="4190"/>
                  </a:cubicBezTo>
                  <a:close/>
                  <a:moveTo>
                    <a:pt x="3246" y="1355"/>
                  </a:moveTo>
                  <a:cubicBezTo>
                    <a:pt x="4096" y="1355"/>
                    <a:pt x="4821" y="1953"/>
                    <a:pt x="4979" y="2772"/>
                  </a:cubicBezTo>
                  <a:lnTo>
                    <a:pt x="6081" y="2772"/>
                  </a:lnTo>
                  <a:cubicBezTo>
                    <a:pt x="6270" y="2772"/>
                    <a:pt x="6428" y="2930"/>
                    <a:pt x="6428" y="3151"/>
                  </a:cubicBezTo>
                  <a:lnTo>
                    <a:pt x="6428" y="5986"/>
                  </a:lnTo>
                  <a:lnTo>
                    <a:pt x="6396" y="5986"/>
                  </a:lnTo>
                  <a:cubicBezTo>
                    <a:pt x="6396" y="6175"/>
                    <a:pt x="6239" y="6333"/>
                    <a:pt x="6018" y="6333"/>
                  </a:cubicBezTo>
                  <a:lnTo>
                    <a:pt x="3246" y="6333"/>
                  </a:lnTo>
                  <a:cubicBezTo>
                    <a:pt x="3025" y="6333"/>
                    <a:pt x="2868" y="6175"/>
                    <a:pt x="2868" y="5986"/>
                  </a:cubicBezTo>
                  <a:lnTo>
                    <a:pt x="2868" y="4883"/>
                  </a:lnTo>
                  <a:cubicBezTo>
                    <a:pt x="2080" y="4726"/>
                    <a:pt x="1450" y="4001"/>
                    <a:pt x="1450" y="3151"/>
                  </a:cubicBezTo>
                  <a:cubicBezTo>
                    <a:pt x="1450" y="2142"/>
                    <a:pt x="2238" y="1355"/>
                    <a:pt x="3246" y="1355"/>
                  </a:cubicBezTo>
                  <a:close/>
                  <a:moveTo>
                    <a:pt x="8854" y="5608"/>
                  </a:moveTo>
                  <a:cubicBezTo>
                    <a:pt x="9074" y="5608"/>
                    <a:pt x="9232" y="5765"/>
                    <a:pt x="9232" y="5986"/>
                  </a:cubicBezTo>
                  <a:cubicBezTo>
                    <a:pt x="9232" y="6175"/>
                    <a:pt x="9074" y="6333"/>
                    <a:pt x="8854" y="6333"/>
                  </a:cubicBezTo>
                  <a:lnTo>
                    <a:pt x="7436" y="6333"/>
                  </a:lnTo>
                  <a:cubicBezTo>
                    <a:pt x="7247" y="6333"/>
                    <a:pt x="7089" y="6175"/>
                    <a:pt x="7089" y="5986"/>
                  </a:cubicBezTo>
                  <a:cubicBezTo>
                    <a:pt x="7089" y="5765"/>
                    <a:pt x="7247" y="5608"/>
                    <a:pt x="7436" y="5608"/>
                  </a:cubicBezTo>
                  <a:close/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6994"/>
                  </a:lnTo>
                  <a:lnTo>
                    <a:pt x="10586" y="6994"/>
                  </a:lnTo>
                  <a:lnTo>
                    <a:pt x="10586" y="347"/>
                  </a:lnTo>
                  <a:cubicBezTo>
                    <a:pt x="10586" y="158"/>
                    <a:pt x="10429" y="0"/>
                    <a:pt x="102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4" name="Google Shape;7374;p73"/>
            <p:cNvSpPr/>
            <p:nvPr/>
          </p:nvSpPr>
          <p:spPr>
            <a:xfrm>
              <a:off x="-47523400" y="4166900"/>
              <a:ext cx="300100" cy="35475"/>
            </a:xfrm>
            <a:custGeom>
              <a:avLst/>
              <a:gdLst/>
              <a:ahLst/>
              <a:cxnLst/>
              <a:rect l="l" t="t" r="r" b="b"/>
              <a:pathLst>
                <a:path w="12004" h="1419" extrusionOk="0">
                  <a:moveTo>
                    <a:pt x="0" y="1"/>
                  </a:moveTo>
                  <a:lnTo>
                    <a:pt x="0" y="1040"/>
                  </a:lnTo>
                  <a:cubicBezTo>
                    <a:pt x="0" y="1261"/>
                    <a:pt x="158" y="1418"/>
                    <a:pt x="347" y="1418"/>
                  </a:cubicBezTo>
                  <a:lnTo>
                    <a:pt x="11657" y="1418"/>
                  </a:lnTo>
                  <a:cubicBezTo>
                    <a:pt x="11846" y="1418"/>
                    <a:pt x="12004" y="1261"/>
                    <a:pt x="12004" y="1040"/>
                  </a:cubicBezTo>
                  <a:lnTo>
                    <a:pt x="1200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75" name="Google Shape;7375;p73"/>
          <p:cNvGrpSpPr/>
          <p:nvPr/>
        </p:nvGrpSpPr>
        <p:grpSpPr>
          <a:xfrm>
            <a:off x="3091183" y="2903353"/>
            <a:ext cx="354341" cy="357596"/>
            <a:chOff x="-45673275" y="3199325"/>
            <a:chExt cx="299325" cy="302075"/>
          </a:xfrm>
        </p:grpSpPr>
        <p:sp>
          <p:nvSpPr>
            <p:cNvPr id="7376" name="Google Shape;7376;p73"/>
            <p:cNvSpPr/>
            <p:nvPr/>
          </p:nvSpPr>
          <p:spPr>
            <a:xfrm>
              <a:off x="-45672500" y="3199325"/>
              <a:ext cx="298550" cy="194175"/>
            </a:xfrm>
            <a:custGeom>
              <a:avLst/>
              <a:gdLst/>
              <a:ahLst/>
              <a:cxnLst/>
              <a:rect l="l" t="t" r="r" b="b"/>
              <a:pathLst>
                <a:path w="11942" h="7767" extrusionOk="0">
                  <a:moveTo>
                    <a:pt x="5947" y="0"/>
                  </a:moveTo>
                  <a:cubicBezTo>
                    <a:pt x="5884" y="0"/>
                    <a:pt x="5829" y="16"/>
                    <a:pt x="5798" y="47"/>
                  </a:cubicBezTo>
                  <a:lnTo>
                    <a:pt x="158" y="3607"/>
                  </a:lnTo>
                  <a:cubicBezTo>
                    <a:pt x="32" y="3670"/>
                    <a:pt x="1" y="3765"/>
                    <a:pt x="1" y="3922"/>
                  </a:cubicBezTo>
                  <a:cubicBezTo>
                    <a:pt x="1" y="4017"/>
                    <a:pt x="64" y="4143"/>
                    <a:pt x="158" y="4237"/>
                  </a:cubicBezTo>
                  <a:lnTo>
                    <a:pt x="5735" y="7735"/>
                  </a:lnTo>
                  <a:cubicBezTo>
                    <a:pt x="5798" y="7766"/>
                    <a:pt x="5861" y="7766"/>
                    <a:pt x="5955" y="7766"/>
                  </a:cubicBezTo>
                  <a:cubicBezTo>
                    <a:pt x="6018" y="7766"/>
                    <a:pt x="6050" y="7766"/>
                    <a:pt x="6144" y="7735"/>
                  </a:cubicBezTo>
                  <a:lnTo>
                    <a:pt x="11784" y="4237"/>
                  </a:lnTo>
                  <a:cubicBezTo>
                    <a:pt x="11878" y="4143"/>
                    <a:pt x="11941" y="4080"/>
                    <a:pt x="11941" y="3922"/>
                  </a:cubicBezTo>
                  <a:cubicBezTo>
                    <a:pt x="11941" y="3796"/>
                    <a:pt x="11847" y="3670"/>
                    <a:pt x="11784" y="3607"/>
                  </a:cubicBezTo>
                  <a:lnTo>
                    <a:pt x="6144" y="47"/>
                  </a:lnTo>
                  <a:cubicBezTo>
                    <a:pt x="6081" y="16"/>
                    <a:pt x="6010" y="0"/>
                    <a:pt x="59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7" name="Google Shape;7377;p73"/>
            <p:cNvSpPr/>
            <p:nvPr/>
          </p:nvSpPr>
          <p:spPr>
            <a:xfrm>
              <a:off x="-45673275" y="3387150"/>
              <a:ext cx="299325" cy="114250"/>
            </a:xfrm>
            <a:custGeom>
              <a:avLst/>
              <a:gdLst/>
              <a:ahLst/>
              <a:cxnLst/>
              <a:rect l="l" t="t" r="r" b="b"/>
              <a:pathLst>
                <a:path w="11973" h="4570" extrusionOk="0">
                  <a:moveTo>
                    <a:pt x="693" y="1"/>
                  </a:moveTo>
                  <a:lnTo>
                    <a:pt x="158" y="348"/>
                  </a:lnTo>
                  <a:cubicBezTo>
                    <a:pt x="32" y="411"/>
                    <a:pt x="0" y="505"/>
                    <a:pt x="0" y="663"/>
                  </a:cubicBezTo>
                  <a:cubicBezTo>
                    <a:pt x="0" y="789"/>
                    <a:pt x="63" y="883"/>
                    <a:pt x="158" y="978"/>
                  </a:cubicBezTo>
                  <a:lnTo>
                    <a:pt x="5797" y="4506"/>
                  </a:lnTo>
                  <a:cubicBezTo>
                    <a:pt x="5829" y="4569"/>
                    <a:pt x="5892" y="4569"/>
                    <a:pt x="5986" y="4569"/>
                  </a:cubicBezTo>
                  <a:cubicBezTo>
                    <a:pt x="6049" y="4569"/>
                    <a:pt x="6112" y="4569"/>
                    <a:pt x="6175" y="4506"/>
                  </a:cubicBezTo>
                  <a:lnTo>
                    <a:pt x="11815" y="978"/>
                  </a:lnTo>
                  <a:cubicBezTo>
                    <a:pt x="11941" y="883"/>
                    <a:pt x="11972" y="820"/>
                    <a:pt x="11972" y="663"/>
                  </a:cubicBezTo>
                  <a:cubicBezTo>
                    <a:pt x="11972" y="537"/>
                    <a:pt x="11878" y="411"/>
                    <a:pt x="11815" y="348"/>
                  </a:cubicBezTo>
                  <a:lnTo>
                    <a:pt x="11248" y="1"/>
                  </a:lnTo>
                  <a:lnTo>
                    <a:pt x="6175" y="3151"/>
                  </a:lnTo>
                  <a:cubicBezTo>
                    <a:pt x="6144" y="3183"/>
                    <a:pt x="6049" y="3183"/>
                    <a:pt x="5986" y="3183"/>
                  </a:cubicBezTo>
                  <a:cubicBezTo>
                    <a:pt x="5892" y="3183"/>
                    <a:pt x="5860" y="3183"/>
                    <a:pt x="5797" y="3151"/>
                  </a:cubicBezTo>
                  <a:lnTo>
                    <a:pt x="69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8" name="Google Shape;7378;p73"/>
            <p:cNvSpPr/>
            <p:nvPr/>
          </p:nvSpPr>
          <p:spPr>
            <a:xfrm>
              <a:off x="-45673275" y="3334400"/>
              <a:ext cx="299325" cy="113425"/>
            </a:xfrm>
            <a:custGeom>
              <a:avLst/>
              <a:gdLst/>
              <a:ahLst/>
              <a:cxnLst/>
              <a:rect l="l" t="t" r="r" b="b"/>
              <a:pathLst>
                <a:path w="11973" h="4537" extrusionOk="0">
                  <a:moveTo>
                    <a:pt x="693" y="0"/>
                  </a:moveTo>
                  <a:lnTo>
                    <a:pt x="158" y="378"/>
                  </a:lnTo>
                  <a:cubicBezTo>
                    <a:pt x="32" y="441"/>
                    <a:pt x="0" y="536"/>
                    <a:pt x="0" y="693"/>
                  </a:cubicBezTo>
                  <a:cubicBezTo>
                    <a:pt x="0" y="851"/>
                    <a:pt x="63" y="914"/>
                    <a:pt x="158" y="1008"/>
                  </a:cubicBezTo>
                  <a:lnTo>
                    <a:pt x="5797" y="4505"/>
                  </a:lnTo>
                  <a:cubicBezTo>
                    <a:pt x="5829" y="4537"/>
                    <a:pt x="5892" y="4537"/>
                    <a:pt x="5986" y="4537"/>
                  </a:cubicBezTo>
                  <a:cubicBezTo>
                    <a:pt x="6049" y="4537"/>
                    <a:pt x="6112" y="4537"/>
                    <a:pt x="6175" y="4505"/>
                  </a:cubicBezTo>
                  <a:lnTo>
                    <a:pt x="11815" y="1008"/>
                  </a:lnTo>
                  <a:cubicBezTo>
                    <a:pt x="11941" y="914"/>
                    <a:pt x="11972" y="851"/>
                    <a:pt x="11972" y="693"/>
                  </a:cubicBezTo>
                  <a:cubicBezTo>
                    <a:pt x="11972" y="536"/>
                    <a:pt x="11878" y="441"/>
                    <a:pt x="11815" y="378"/>
                  </a:cubicBezTo>
                  <a:lnTo>
                    <a:pt x="11248" y="0"/>
                  </a:lnTo>
                  <a:lnTo>
                    <a:pt x="6175" y="3214"/>
                  </a:lnTo>
                  <a:cubicBezTo>
                    <a:pt x="6144" y="3245"/>
                    <a:pt x="6049" y="3245"/>
                    <a:pt x="5986" y="3245"/>
                  </a:cubicBezTo>
                  <a:cubicBezTo>
                    <a:pt x="5892" y="3245"/>
                    <a:pt x="5860" y="3245"/>
                    <a:pt x="5797" y="3214"/>
                  </a:cubicBezTo>
                  <a:lnTo>
                    <a:pt x="69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79" name="Google Shape;7379;p73"/>
          <p:cNvGrpSpPr/>
          <p:nvPr/>
        </p:nvGrpSpPr>
        <p:grpSpPr>
          <a:xfrm>
            <a:off x="3090251" y="3361602"/>
            <a:ext cx="356205" cy="314240"/>
            <a:chOff x="-45674075" y="3586425"/>
            <a:chExt cx="300900" cy="265450"/>
          </a:xfrm>
        </p:grpSpPr>
        <p:sp>
          <p:nvSpPr>
            <p:cNvPr id="7380" name="Google Shape;7380;p73"/>
            <p:cNvSpPr/>
            <p:nvPr/>
          </p:nvSpPr>
          <p:spPr>
            <a:xfrm>
              <a:off x="-45674075" y="3586425"/>
              <a:ext cx="300125" cy="70925"/>
            </a:xfrm>
            <a:custGeom>
              <a:avLst/>
              <a:gdLst/>
              <a:ahLst/>
              <a:cxnLst/>
              <a:rect l="l" t="t" r="r" b="b"/>
              <a:pathLst>
                <a:path w="12005" h="2837" extrusionOk="0">
                  <a:moveTo>
                    <a:pt x="6018" y="1418"/>
                  </a:moveTo>
                  <a:cubicBezTo>
                    <a:pt x="6207" y="1418"/>
                    <a:pt x="6365" y="1576"/>
                    <a:pt x="6365" y="1765"/>
                  </a:cubicBezTo>
                  <a:cubicBezTo>
                    <a:pt x="6365" y="1986"/>
                    <a:pt x="6207" y="2143"/>
                    <a:pt x="6018" y="2143"/>
                  </a:cubicBezTo>
                  <a:lnTo>
                    <a:pt x="5294" y="2143"/>
                  </a:lnTo>
                  <a:cubicBezTo>
                    <a:pt x="5105" y="2143"/>
                    <a:pt x="4947" y="1986"/>
                    <a:pt x="4947" y="1765"/>
                  </a:cubicBezTo>
                  <a:cubicBezTo>
                    <a:pt x="4947" y="1576"/>
                    <a:pt x="5105" y="1418"/>
                    <a:pt x="5294" y="1418"/>
                  </a:cubicBezTo>
                  <a:close/>
                  <a:moveTo>
                    <a:pt x="8129" y="1418"/>
                  </a:moveTo>
                  <a:cubicBezTo>
                    <a:pt x="8318" y="1418"/>
                    <a:pt x="8476" y="1576"/>
                    <a:pt x="8476" y="1765"/>
                  </a:cubicBezTo>
                  <a:cubicBezTo>
                    <a:pt x="8476" y="1986"/>
                    <a:pt x="8318" y="2143"/>
                    <a:pt x="8129" y="2143"/>
                  </a:cubicBezTo>
                  <a:lnTo>
                    <a:pt x="7436" y="2143"/>
                  </a:lnTo>
                  <a:cubicBezTo>
                    <a:pt x="7215" y="2143"/>
                    <a:pt x="7089" y="1986"/>
                    <a:pt x="7089" y="1765"/>
                  </a:cubicBezTo>
                  <a:cubicBezTo>
                    <a:pt x="7089" y="1576"/>
                    <a:pt x="7215" y="1418"/>
                    <a:pt x="7436" y="1418"/>
                  </a:cubicBezTo>
                  <a:close/>
                  <a:moveTo>
                    <a:pt x="10240" y="1418"/>
                  </a:moveTo>
                  <a:cubicBezTo>
                    <a:pt x="10429" y="1418"/>
                    <a:pt x="10587" y="1576"/>
                    <a:pt x="10587" y="1765"/>
                  </a:cubicBezTo>
                  <a:cubicBezTo>
                    <a:pt x="10587" y="1986"/>
                    <a:pt x="10429" y="2143"/>
                    <a:pt x="10240" y="2143"/>
                  </a:cubicBezTo>
                  <a:lnTo>
                    <a:pt x="9515" y="2143"/>
                  </a:lnTo>
                  <a:cubicBezTo>
                    <a:pt x="9326" y="2143"/>
                    <a:pt x="9169" y="1986"/>
                    <a:pt x="9169" y="1765"/>
                  </a:cubicBezTo>
                  <a:cubicBezTo>
                    <a:pt x="9169" y="1576"/>
                    <a:pt x="9326" y="1418"/>
                    <a:pt x="9515" y="1418"/>
                  </a:cubicBezTo>
                  <a:close/>
                  <a:moveTo>
                    <a:pt x="1041" y="1"/>
                  </a:moveTo>
                  <a:cubicBezTo>
                    <a:pt x="442" y="1"/>
                    <a:pt x="1" y="473"/>
                    <a:pt x="1" y="1072"/>
                  </a:cubicBezTo>
                  <a:lnTo>
                    <a:pt x="1" y="2836"/>
                  </a:lnTo>
                  <a:lnTo>
                    <a:pt x="12004" y="2836"/>
                  </a:lnTo>
                  <a:lnTo>
                    <a:pt x="12004" y="1072"/>
                  </a:lnTo>
                  <a:cubicBezTo>
                    <a:pt x="12004" y="473"/>
                    <a:pt x="11532" y="1"/>
                    <a:pt x="109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1" name="Google Shape;7381;p73"/>
            <p:cNvSpPr/>
            <p:nvPr/>
          </p:nvSpPr>
          <p:spPr>
            <a:xfrm>
              <a:off x="-45673275" y="3675425"/>
              <a:ext cx="300100" cy="176450"/>
            </a:xfrm>
            <a:custGeom>
              <a:avLst/>
              <a:gdLst/>
              <a:ahLst/>
              <a:cxnLst/>
              <a:rect l="l" t="t" r="r" b="b"/>
              <a:pathLst>
                <a:path w="12004" h="7058" extrusionOk="0">
                  <a:moveTo>
                    <a:pt x="3852" y="1387"/>
                  </a:moveTo>
                  <a:cubicBezTo>
                    <a:pt x="3946" y="1387"/>
                    <a:pt x="4049" y="1418"/>
                    <a:pt x="4128" y="1481"/>
                  </a:cubicBezTo>
                  <a:cubicBezTo>
                    <a:pt x="4254" y="1607"/>
                    <a:pt x="4254" y="1828"/>
                    <a:pt x="4128" y="2017"/>
                  </a:cubicBezTo>
                  <a:lnTo>
                    <a:pt x="2993" y="3151"/>
                  </a:lnTo>
                  <a:lnTo>
                    <a:pt x="4128" y="4317"/>
                  </a:lnTo>
                  <a:cubicBezTo>
                    <a:pt x="4254" y="4443"/>
                    <a:pt x="4254" y="4695"/>
                    <a:pt x="4128" y="4852"/>
                  </a:cubicBezTo>
                  <a:cubicBezTo>
                    <a:pt x="4064" y="4900"/>
                    <a:pt x="3978" y="4923"/>
                    <a:pt x="3887" y="4923"/>
                  </a:cubicBezTo>
                  <a:cubicBezTo>
                    <a:pt x="3797" y="4923"/>
                    <a:pt x="3702" y="4900"/>
                    <a:pt x="3623" y="4852"/>
                  </a:cubicBezTo>
                  <a:lnTo>
                    <a:pt x="2206" y="3435"/>
                  </a:lnTo>
                  <a:cubicBezTo>
                    <a:pt x="2080" y="3309"/>
                    <a:pt x="2080" y="3057"/>
                    <a:pt x="2206" y="2899"/>
                  </a:cubicBezTo>
                  <a:lnTo>
                    <a:pt x="3623" y="1481"/>
                  </a:lnTo>
                  <a:cubicBezTo>
                    <a:pt x="3671" y="1418"/>
                    <a:pt x="3757" y="1387"/>
                    <a:pt x="3852" y="1387"/>
                  </a:cubicBezTo>
                  <a:close/>
                  <a:moveTo>
                    <a:pt x="8070" y="1450"/>
                  </a:moveTo>
                  <a:cubicBezTo>
                    <a:pt x="8168" y="1450"/>
                    <a:pt x="8270" y="1481"/>
                    <a:pt x="8349" y="1544"/>
                  </a:cubicBezTo>
                  <a:lnTo>
                    <a:pt x="9767" y="2962"/>
                  </a:lnTo>
                  <a:cubicBezTo>
                    <a:pt x="9861" y="3025"/>
                    <a:pt x="9861" y="3246"/>
                    <a:pt x="9767" y="3435"/>
                  </a:cubicBezTo>
                  <a:lnTo>
                    <a:pt x="8349" y="4852"/>
                  </a:lnTo>
                  <a:cubicBezTo>
                    <a:pt x="8286" y="4900"/>
                    <a:pt x="8192" y="4923"/>
                    <a:pt x="8093" y="4923"/>
                  </a:cubicBezTo>
                  <a:cubicBezTo>
                    <a:pt x="7995" y="4923"/>
                    <a:pt x="7892" y="4900"/>
                    <a:pt x="7814" y="4852"/>
                  </a:cubicBezTo>
                  <a:cubicBezTo>
                    <a:pt x="7719" y="4726"/>
                    <a:pt x="7719" y="4474"/>
                    <a:pt x="7814" y="4317"/>
                  </a:cubicBezTo>
                  <a:lnTo>
                    <a:pt x="8979" y="3183"/>
                  </a:lnTo>
                  <a:lnTo>
                    <a:pt x="7814" y="2049"/>
                  </a:lnTo>
                  <a:cubicBezTo>
                    <a:pt x="7719" y="1923"/>
                    <a:pt x="7719" y="1702"/>
                    <a:pt x="7814" y="1544"/>
                  </a:cubicBezTo>
                  <a:cubicBezTo>
                    <a:pt x="7877" y="1481"/>
                    <a:pt x="7971" y="1450"/>
                    <a:pt x="8070" y="1450"/>
                  </a:cubicBezTo>
                  <a:close/>
                  <a:moveTo>
                    <a:pt x="6704" y="737"/>
                  </a:moveTo>
                  <a:cubicBezTo>
                    <a:pt x="6738" y="737"/>
                    <a:pt x="6773" y="744"/>
                    <a:pt x="6805" y="757"/>
                  </a:cubicBezTo>
                  <a:cubicBezTo>
                    <a:pt x="6994" y="788"/>
                    <a:pt x="7089" y="977"/>
                    <a:pt x="7057" y="1166"/>
                  </a:cubicBezTo>
                  <a:lnTo>
                    <a:pt x="5608" y="5388"/>
                  </a:lnTo>
                  <a:cubicBezTo>
                    <a:pt x="5553" y="5553"/>
                    <a:pt x="5402" y="5646"/>
                    <a:pt x="5260" y="5646"/>
                  </a:cubicBezTo>
                  <a:cubicBezTo>
                    <a:pt x="5239" y="5646"/>
                    <a:pt x="5219" y="5644"/>
                    <a:pt x="5199" y="5640"/>
                  </a:cubicBezTo>
                  <a:cubicBezTo>
                    <a:pt x="4978" y="5546"/>
                    <a:pt x="4915" y="5357"/>
                    <a:pt x="4947" y="5199"/>
                  </a:cubicBezTo>
                  <a:lnTo>
                    <a:pt x="6364" y="977"/>
                  </a:lnTo>
                  <a:cubicBezTo>
                    <a:pt x="6439" y="828"/>
                    <a:pt x="6573" y="737"/>
                    <a:pt x="6704" y="737"/>
                  </a:cubicBezTo>
                  <a:close/>
                  <a:moveTo>
                    <a:pt x="0" y="1"/>
                  </a:moveTo>
                  <a:lnTo>
                    <a:pt x="0" y="5987"/>
                  </a:lnTo>
                  <a:cubicBezTo>
                    <a:pt x="0" y="6585"/>
                    <a:pt x="473" y="7058"/>
                    <a:pt x="1040" y="7058"/>
                  </a:cubicBezTo>
                  <a:lnTo>
                    <a:pt x="10933" y="7058"/>
                  </a:lnTo>
                  <a:cubicBezTo>
                    <a:pt x="11531" y="7058"/>
                    <a:pt x="12004" y="6585"/>
                    <a:pt x="12004" y="5987"/>
                  </a:cubicBezTo>
                  <a:lnTo>
                    <a:pt x="1200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82" name="Google Shape;7382;p73"/>
          <p:cNvGrpSpPr/>
          <p:nvPr/>
        </p:nvGrpSpPr>
        <p:grpSpPr>
          <a:xfrm>
            <a:off x="3091183" y="3777441"/>
            <a:ext cx="354341" cy="356205"/>
            <a:chOff x="-45673275" y="3937700"/>
            <a:chExt cx="299325" cy="300900"/>
          </a:xfrm>
        </p:grpSpPr>
        <p:sp>
          <p:nvSpPr>
            <p:cNvPr id="7383" name="Google Shape;7383;p73"/>
            <p:cNvSpPr/>
            <p:nvPr/>
          </p:nvSpPr>
          <p:spPr>
            <a:xfrm>
              <a:off x="-45673275" y="3937700"/>
              <a:ext cx="285925" cy="135500"/>
            </a:xfrm>
            <a:custGeom>
              <a:avLst/>
              <a:gdLst/>
              <a:ahLst/>
              <a:cxnLst/>
              <a:rect l="l" t="t" r="r" b="b"/>
              <a:pathLst>
                <a:path w="11437" h="5420" extrusionOk="0">
                  <a:moveTo>
                    <a:pt x="11437" y="1"/>
                  </a:moveTo>
                  <a:lnTo>
                    <a:pt x="221" y="3435"/>
                  </a:lnTo>
                  <a:cubicBezTo>
                    <a:pt x="63" y="3466"/>
                    <a:pt x="0" y="3624"/>
                    <a:pt x="0" y="3781"/>
                  </a:cubicBezTo>
                  <a:cubicBezTo>
                    <a:pt x="0" y="3939"/>
                    <a:pt x="95" y="4065"/>
                    <a:pt x="221" y="4159"/>
                  </a:cubicBezTo>
                  <a:lnTo>
                    <a:pt x="4348" y="5420"/>
                  </a:lnTo>
                  <a:lnTo>
                    <a:pt x="11405" y="64"/>
                  </a:lnTo>
                  <a:lnTo>
                    <a:pt x="1143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4" name="Google Shape;7384;p73"/>
            <p:cNvSpPr/>
            <p:nvPr/>
          </p:nvSpPr>
          <p:spPr>
            <a:xfrm>
              <a:off x="-45577975" y="3990475"/>
              <a:ext cx="151250" cy="150925"/>
            </a:xfrm>
            <a:custGeom>
              <a:avLst/>
              <a:gdLst/>
              <a:ahLst/>
              <a:cxnLst/>
              <a:rect l="l" t="t" r="r" b="b"/>
              <a:pathLst>
                <a:path w="6050" h="6037" extrusionOk="0">
                  <a:moveTo>
                    <a:pt x="6049" y="1"/>
                  </a:moveTo>
                  <a:lnTo>
                    <a:pt x="536" y="4159"/>
                  </a:lnTo>
                  <a:lnTo>
                    <a:pt x="32" y="5577"/>
                  </a:lnTo>
                  <a:cubicBezTo>
                    <a:pt x="0" y="5703"/>
                    <a:pt x="32" y="5861"/>
                    <a:pt x="126" y="5955"/>
                  </a:cubicBezTo>
                  <a:cubicBezTo>
                    <a:pt x="186" y="6015"/>
                    <a:pt x="259" y="6037"/>
                    <a:pt x="336" y="6037"/>
                  </a:cubicBezTo>
                  <a:cubicBezTo>
                    <a:pt x="381" y="6037"/>
                    <a:pt x="427" y="6030"/>
                    <a:pt x="473" y="6018"/>
                  </a:cubicBezTo>
                  <a:lnTo>
                    <a:pt x="1891" y="5514"/>
                  </a:lnTo>
                  <a:lnTo>
                    <a:pt x="604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5" name="Google Shape;7385;p73"/>
            <p:cNvSpPr/>
            <p:nvPr/>
          </p:nvSpPr>
          <p:spPr>
            <a:xfrm>
              <a:off x="-45509450" y="3951100"/>
              <a:ext cx="135500" cy="286725"/>
            </a:xfrm>
            <a:custGeom>
              <a:avLst/>
              <a:gdLst/>
              <a:ahLst/>
              <a:cxnLst/>
              <a:rect l="l" t="t" r="r" b="b"/>
              <a:pathLst>
                <a:path w="5420" h="11469" extrusionOk="0">
                  <a:moveTo>
                    <a:pt x="5419" y="0"/>
                  </a:moveTo>
                  <a:lnTo>
                    <a:pt x="5356" y="32"/>
                  </a:lnTo>
                  <a:lnTo>
                    <a:pt x="0" y="7089"/>
                  </a:lnTo>
                  <a:lnTo>
                    <a:pt x="1261" y="11216"/>
                  </a:lnTo>
                  <a:cubicBezTo>
                    <a:pt x="1324" y="11374"/>
                    <a:pt x="1481" y="11468"/>
                    <a:pt x="1639" y="11468"/>
                  </a:cubicBezTo>
                  <a:cubicBezTo>
                    <a:pt x="1796" y="11468"/>
                    <a:pt x="1891" y="11342"/>
                    <a:pt x="1985" y="11216"/>
                  </a:cubicBezTo>
                  <a:lnTo>
                    <a:pt x="541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6" name="Google Shape;7386;p73"/>
            <p:cNvSpPr/>
            <p:nvPr/>
          </p:nvSpPr>
          <p:spPr>
            <a:xfrm>
              <a:off x="-45670925" y="4114125"/>
              <a:ext cx="72500" cy="70325"/>
            </a:xfrm>
            <a:custGeom>
              <a:avLst/>
              <a:gdLst/>
              <a:ahLst/>
              <a:cxnLst/>
              <a:rect l="l" t="t" r="r" b="b"/>
              <a:pathLst>
                <a:path w="2900" h="2813" extrusionOk="0">
                  <a:moveTo>
                    <a:pt x="2521" y="1"/>
                  </a:moveTo>
                  <a:cubicBezTo>
                    <a:pt x="2435" y="1"/>
                    <a:pt x="2348" y="32"/>
                    <a:pt x="2269" y="95"/>
                  </a:cubicBezTo>
                  <a:lnTo>
                    <a:pt x="127" y="2206"/>
                  </a:lnTo>
                  <a:cubicBezTo>
                    <a:pt x="1" y="2332"/>
                    <a:pt x="1" y="2553"/>
                    <a:pt x="127" y="2742"/>
                  </a:cubicBezTo>
                  <a:cubicBezTo>
                    <a:pt x="190" y="2789"/>
                    <a:pt x="277" y="2813"/>
                    <a:pt x="371" y="2813"/>
                  </a:cubicBezTo>
                  <a:cubicBezTo>
                    <a:pt x="466" y="2813"/>
                    <a:pt x="568" y="2789"/>
                    <a:pt x="662" y="2742"/>
                  </a:cubicBezTo>
                  <a:lnTo>
                    <a:pt x="2773" y="600"/>
                  </a:lnTo>
                  <a:cubicBezTo>
                    <a:pt x="2899" y="473"/>
                    <a:pt x="2899" y="253"/>
                    <a:pt x="2773" y="95"/>
                  </a:cubicBezTo>
                  <a:cubicBezTo>
                    <a:pt x="2695" y="32"/>
                    <a:pt x="2608" y="1"/>
                    <a:pt x="252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7" name="Google Shape;7387;p73"/>
            <p:cNvSpPr/>
            <p:nvPr/>
          </p:nvSpPr>
          <p:spPr>
            <a:xfrm>
              <a:off x="-45620500" y="4163550"/>
              <a:ext cx="70900" cy="71125"/>
            </a:xfrm>
            <a:custGeom>
              <a:avLst/>
              <a:gdLst/>
              <a:ahLst/>
              <a:cxnLst/>
              <a:rect l="l" t="t" r="r" b="b"/>
              <a:pathLst>
                <a:path w="2836" h="2845" extrusionOk="0">
                  <a:moveTo>
                    <a:pt x="2489" y="1"/>
                  </a:moveTo>
                  <a:cubicBezTo>
                    <a:pt x="2395" y="1"/>
                    <a:pt x="2300" y="24"/>
                    <a:pt x="2237" y="72"/>
                  </a:cubicBezTo>
                  <a:lnTo>
                    <a:pt x="126" y="2214"/>
                  </a:lnTo>
                  <a:cubicBezTo>
                    <a:pt x="0" y="2340"/>
                    <a:pt x="0" y="2561"/>
                    <a:pt x="126" y="2718"/>
                  </a:cubicBezTo>
                  <a:cubicBezTo>
                    <a:pt x="221" y="2781"/>
                    <a:pt x="284" y="2844"/>
                    <a:pt x="378" y="2844"/>
                  </a:cubicBezTo>
                  <a:cubicBezTo>
                    <a:pt x="441" y="2844"/>
                    <a:pt x="567" y="2781"/>
                    <a:pt x="599" y="2718"/>
                  </a:cubicBezTo>
                  <a:lnTo>
                    <a:pt x="2741" y="607"/>
                  </a:lnTo>
                  <a:cubicBezTo>
                    <a:pt x="2836" y="481"/>
                    <a:pt x="2836" y="229"/>
                    <a:pt x="2741" y="72"/>
                  </a:cubicBezTo>
                  <a:cubicBezTo>
                    <a:pt x="2678" y="24"/>
                    <a:pt x="2584" y="1"/>
                    <a:pt x="248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8" name="Google Shape;7388;p73"/>
            <p:cNvSpPr/>
            <p:nvPr/>
          </p:nvSpPr>
          <p:spPr>
            <a:xfrm>
              <a:off x="-45673275" y="4159625"/>
              <a:ext cx="79575" cy="78975"/>
            </a:xfrm>
            <a:custGeom>
              <a:avLst/>
              <a:gdLst/>
              <a:ahLst/>
              <a:cxnLst/>
              <a:rect l="l" t="t" r="r" b="b"/>
              <a:pathLst>
                <a:path w="3183" h="3159" extrusionOk="0">
                  <a:moveTo>
                    <a:pt x="2816" y="0"/>
                  </a:moveTo>
                  <a:cubicBezTo>
                    <a:pt x="2726" y="0"/>
                    <a:pt x="2631" y="24"/>
                    <a:pt x="2552" y="71"/>
                  </a:cubicBezTo>
                  <a:lnTo>
                    <a:pt x="95" y="2529"/>
                  </a:lnTo>
                  <a:cubicBezTo>
                    <a:pt x="0" y="2655"/>
                    <a:pt x="0" y="2875"/>
                    <a:pt x="95" y="3033"/>
                  </a:cubicBezTo>
                  <a:cubicBezTo>
                    <a:pt x="189" y="3127"/>
                    <a:pt x="252" y="3159"/>
                    <a:pt x="347" y="3159"/>
                  </a:cubicBezTo>
                  <a:cubicBezTo>
                    <a:pt x="441" y="3159"/>
                    <a:pt x="536" y="3127"/>
                    <a:pt x="599" y="3033"/>
                  </a:cubicBezTo>
                  <a:lnTo>
                    <a:pt x="3025" y="607"/>
                  </a:lnTo>
                  <a:cubicBezTo>
                    <a:pt x="3182" y="449"/>
                    <a:pt x="3182" y="197"/>
                    <a:pt x="3056" y="71"/>
                  </a:cubicBezTo>
                  <a:cubicBezTo>
                    <a:pt x="2993" y="24"/>
                    <a:pt x="2907" y="0"/>
                    <a:pt x="281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89" name="Google Shape;7389;p73"/>
          <p:cNvGrpSpPr/>
          <p:nvPr/>
        </p:nvGrpSpPr>
        <p:grpSpPr>
          <a:xfrm>
            <a:off x="2205349" y="4270225"/>
            <a:ext cx="356205" cy="356205"/>
            <a:chOff x="-44512325" y="3176075"/>
            <a:chExt cx="300900" cy="300900"/>
          </a:xfrm>
        </p:grpSpPr>
        <p:sp>
          <p:nvSpPr>
            <p:cNvPr id="7390" name="Google Shape;7390;p73"/>
            <p:cNvSpPr/>
            <p:nvPr/>
          </p:nvSpPr>
          <p:spPr>
            <a:xfrm>
              <a:off x="-44512325" y="3176075"/>
              <a:ext cx="300900" cy="300900"/>
            </a:xfrm>
            <a:custGeom>
              <a:avLst/>
              <a:gdLst/>
              <a:ahLst/>
              <a:cxnLst/>
              <a:rect l="l" t="t" r="r" b="b"/>
              <a:pathLst>
                <a:path w="12036" h="12036" extrusionOk="0">
                  <a:moveTo>
                    <a:pt x="3246" y="2868"/>
                  </a:moveTo>
                  <a:cubicBezTo>
                    <a:pt x="3435" y="2868"/>
                    <a:pt x="3592" y="3025"/>
                    <a:pt x="3592" y="3246"/>
                  </a:cubicBezTo>
                  <a:cubicBezTo>
                    <a:pt x="3592" y="3435"/>
                    <a:pt x="3435" y="3592"/>
                    <a:pt x="3246" y="3592"/>
                  </a:cubicBezTo>
                  <a:cubicBezTo>
                    <a:pt x="3057" y="3592"/>
                    <a:pt x="2899" y="3435"/>
                    <a:pt x="2899" y="3246"/>
                  </a:cubicBezTo>
                  <a:cubicBezTo>
                    <a:pt x="2899" y="3025"/>
                    <a:pt x="3057" y="2868"/>
                    <a:pt x="3246" y="2868"/>
                  </a:cubicBezTo>
                  <a:close/>
                  <a:moveTo>
                    <a:pt x="8854" y="2868"/>
                  </a:moveTo>
                  <a:cubicBezTo>
                    <a:pt x="9043" y="2868"/>
                    <a:pt x="9200" y="3025"/>
                    <a:pt x="9200" y="3246"/>
                  </a:cubicBezTo>
                  <a:cubicBezTo>
                    <a:pt x="9200" y="3435"/>
                    <a:pt x="9043" y="3592"/>
                    <a:pt x="8854" y="3592"/>
                  </a:cubicBezTo>
                  <a:cubicBezTo>
                    <a:pt x="8665" y="3592"/>
                    <a:pt x="8507" y="3435"/>
                    <a:pt x="8507" y="3246"/>
                  </a:cubicBezTo>
                  <a:cubicBezTo>
                    <a:pt x="8507" y="3025"/>
                    <a:pt x="8665" y="2868"/>
                    <a:pt x="8854" y="2868"/>
                  </a:cubicBezTo>
                  <a:close/>
                  <a:moveTo>
                    <a:pt x="6774" y="3277"/>
                  </a:moveTo>
                  <a:cubicBezTo>
                    <a:pt x="6963" y="3277"/>
                    <a:pt x="7121" y="3435"/>
                    <a:pt x="7121" y="3624"/>
                  </a:cubicBezTo>
                  <a:lnTo>
                    <a:pt x="7121" y="3876"/>
                  </a:lnTo>
                  <a:cubicBezTo>
                    <a:pt x="7247" y="3907"/>
                    <a:pt x="7341" y="3970"/>
                    <a:pt x="7467" y="4065"/>
                  </a:cubicBezTo>
                  <a:lnTo>
                    <a:pt x="7656" y="3939"/>
                  </a:lnTo>
                  <a:cubicBezTo>
                    <a:pt x="7706" y="3919"/>
                    <a:pt x="7766" y="3908"/>
                    <a:pt x="7825" y="3908"/>
                  </a:cubicBezTo>
                  <a:cubicBezTo>
                    <a:pt x="7955" y="3908"/>
                    <a:pt x="8086" y="3957"/>
                    <a:pt x="8129" y="4065"/>
                  </a:cubicBezTo>
                  <a:lnTo>
                    <a:pt x="8854" y="5294"/>
                  </a:lnTo>
                  <a:cubicBezTo>
                    <a:pt x="8917" y="5451"/>
                    <a:pt x="8885" y="5672"/>
                    <a:pt x="8728" y="5735"/>
                  </a:cubicBezTo>
                  <a:lnTo>
                    <a:pt x="8539" y="5861"/>
                  </a:lnTo>
                  <a:lnTo>
                    <a:pt x="8539" y="6270"/>
                  </a:lnTo>
                  <a:lnTo>
                    <a:pt x="8728" y="6396"/>
                  </a:lnTo>
                  <a:cubicBezTo>
                    <a:pt x="8885" y="6459"/>
                    <a:pt x="8980" y="6711"/>
                    <a:pt x="8854" y="6869"/>
                  </a:cubicBezTo>
                  <a:lnTo>
                    <a:pt x="8129" y="8066"/>
                  </a:lnTo>
                  <a:cubicBezTo>
                    <a:pt x="8043" y="8174"/>
                    <a:pt x="7927" y="8222"/>
                    <a:pt x="7812" y="8222"/>
                  </a:cubicBezTo>
                  <a:cubicBezTo>
                    <a:pt x="7759" y="8222"/>
                    <a:pt x="7706" y="8212"/>
                    <a:pt x="7656" y="8192"/>
                  </a:cubicBezTo>
                  <a:lnTo>
                    <a:pt x="7467" y="8066"/>
                  </a:lnTo>
                  <a:cubicBezTo>
                    <a:pt x="7341" y="8160"/>
                    <a:pt x="7215" y="8223"/>
                    <a:pt x="7121" y="8255"/>
                  </a:cubicBezTo>
                  <a:lnTo>
                    <a:pt x="7121" y="8507"/>
                  </a:lnTo>
                  <a:cubicBezTo>
                    <a:pt x="7121" y="8696"/>
                    <a:pt x="6963" y="8854"/>
                    <a:pt x="6774" y="8854"/>
                  </a:cubicBezTo>
                  <a:lnTo>
                    <a:pt x="5357" y="8854"/>
                  </a:lnTo>
                  <a:cubicBezTo>
                    <a:pt x="5136" y="8854"/>
                    <a:pt x="4978" y="8696"/>
                    <a:pt x="4978" y="8507"/>
                  </a:cubicBezTo>
                  <a:lnTo>
                    <a:pt x="4978" y="8255"/>
                  </a:lnTo>
                  <a:cubicBezTo>
                    <a:pt x="4884" y="8223"/>
                    <a:pt x="4758" y="8160"/>
                    <a:pt x="4632" y="8066"/>
                  </a:cubicBezTo>
                  <a:lnTo>
                    <a:pt x="4443" y="8192"/>
                  </a:lnTo>
                  <a:cubicBezTo>
                    <a:pt x="4393" y="8212"/>
                    <a:pt x="4334" y="8222"/>
                    <a:pt x="4274" y="8222"/>
                  </a:cubicBezTo>
                  <a:cubicBezTo>
                    <a:pt x="4145" y="8222"/>
                    <a:pt x="4013" y="8174"/>
                    <a:pt x="3970" y="8066"/>
                  </a:cubicBezTo>
                  <a:lnTo>
                    <a:pt x="3246" y="6869"/>
                  </a:lnTo>
                  <a:cubicBezTo>
                    <a:pt x="3183" y="6680"/>
                    <a:pt x="3214" y="6459"/>
                    <a:pt x="3372" y="6396"/>
                  </a:cubicBezTo>
                  <a:lnTo>
                    <a:pt x="3561" y="6270"/>
                  </a:lnTo>
                  <a:lnTo>
                    <a:pt x="3561" y="5861"/>
                  </a:lnTo>
                  <a:lnTo>
                    <a:pt x="3372" y="5735"/>
                  </a:lnTo>
                  <a:cubicBezTo>
                    <a:pt x="3214" y="5672"/>
                    <a:pt x="3151" y="5420"/>
                    <a:pt x="3246" y="5294"/>
                  </a:cubicBezTo>
                  <a:lnTo>
                    <a:pt x="3970" y="4065"/>
                  </a:lnTo>
                  <a:cubicBezTo>
                    <a:pt x="4013" y="3958"/>
                    <a:pt x="4142" y="3880"/>
                    <a:pt x="4270" y="3880"/>
                  </a:cubicBezTo>
                  <a:cubicBezTo>
                    <a:pt x="4331" y="3880"/>
                    <a:pt x="4392" y="3898"/>
                    <a:pt x="4443" y="3939"/>
                  </a:cubicBezTo>
                  <a:lnTo>
                    <a:pt x="4632" y="4065"/>
                  </a:lnTo>
                  <a:cubicBezTo>
                    <a:pt x="4758" y="3970"/>
                    <a:pt x="4884" y="3907"/>
                    <a:pt x="4978" y="3876"/>
                  </a:cubicBezTo>
                  <a:lnTo>
                    <a:pt x="4978" y="3624"/>
                  </a:lnTo>
                  <a:cubicBezTo>
                    <a:pt x="4978" y="3435"/>
                    <a:pt x="5136" y="3277"/>
                    <a:pt x="5357" y="3277"/>
                  </a:cubicBezTo>
                  <a:close/>
                  <a:moveTo>
                    <a:pt x="3246" y="8475"/>
                  </a:moveTo>
                  <a:cubicBezTo>
                    <a:pt x="3435" y="8475"/>
                    <a:pt x="3592" y="8633"/>
                    <a:pt x="3592" y="8822"/>
                  </a:cubicBezTo>
                  <a:cubicBezTo>
                    <a:pt x="3592" y="9043"/>
                    <a:pt x="3435" y="9169"/>
                    <a:pt x="3246" y="9169"/>
                  </a:cubicBezTo>
                  <a:cubicBezTo>
                    <a:pt x="3057" y="9169"/>
                    <a:pt x="2899" y="9011"/>
                    <a:pt x="2899" y="8822"/>
                  </a:cubicBezTo>
                  <a:cubicBezTo>
                    <a:pt x="2899" y="8633"/>
                    <a:pt x="3057" y="8475"/>
                    <a:pt x="3246" y="8475"/>
                  </a:cubicBezTo>
                  <a:close/>
                  <a:moveTo>
                    <a:pt x="8854" y="8475"/>
                  </a:moveTo>
                  <a:cubicBezTo>
                    <a:pt x="9043" y="8475"/>
                    <a:pt x="9200" y="8633"/>
                    <a:pt x="9200" y="8822"/>
                  </a:cubicBezTo>
                  <a:cubicBezTo>
                    <a:pt x="9200" y="9043"/>
                    <a:pt x="9043" y="9169"/>
                    <a:pt x="8854" y="9169"/>
                  </a:cubicBezTo>
                  <a:cubicBezTo>
                    <a:pt x="8665" y="9169"/>
                    <a:pt x="8507" y="9011"/>
                    <a:pt x="8507" y="8822"/>
                  </a:cubicBezTo>
                  <a:cubicBezTo>
                    <a:pt x="8507" y="8633"/>
                    <a:pt x="8665" y="8475"/>
                    <a:pt x="8854" y="8475"/>
                  </a:cubicBezTo>
                  <a:close/>
                  <a:moveTo>
                    <a:pt x="3183" y="1"/>
                  </a:moveTo>
                  <a:cubicBezTo>
                    <a:pt x="2994" y="1"/>
                    <a:pt x="2836" y="158"/>
                    <a:pt x="2836" y="347"/>
                  </a:cubicBezTo>
                  <a:lnTo>
                    <a:pt x="2836" y="1418"/>
                  </a:lnTo>
                  <a:lnTo>
                    <a:pt x="2458" y="1418"/>
                  </a:lnTo>
                  <a:cubicBezTo>
                    <a:pt x="1891" y="1418"/>
                    <a:pt x="1418" y="1891"/>
                    <a:pt x="1418" y="2490"/>
                  </a:cubicBezTo>
                  <a:lnTo>
                    <a:pt x="1418" y="2836"/>
                  </a:lnTo>
                  <a:lnTo>
                    <a:pt x="347" y="2836"/>
                  </a:lnTo>
                  <a:cubicBezTo>
                    <a:pt x="158" y="2836"/>
                    <a:pt x="1" y="2994"/>
                    <a:pt x="1" y="3183"/>
                  </a:cubicBezTo>
                  <a:cubicBezTo>
                    <a:pt x="1" y="3372"/>
                    <a:pt x="158" y="3529"/>
                    <a:pt x="347" y="3529"/>
                  </a:cubicBezTo>
                  <a:lnTo>
                    <a:pt x="1418" y="3529"/>
                  </a:lnTo>
                  <a:lnTo>
                    <a:pt x="1418" y="4254"/>
                  </a:lnTo>
                  <a:lnTo>
                    <a:pt x="347" y="4254"/>
                  </a:lnTo>
                  <a:cubicBezTo>
                    <a:pt x="158" y="4254"/>
                    <a:pt x="1" y="4411"/>
                    <a:pt x="1" y="4600"/>
                  </a:cubicBezTo>
                  <a:cubicBezTo>
                    <a:pt x="1" y="4821"/>
                    <a:pt x="158" y="4978"/>
                    <a:pt x="347" y="4978"/>
                  </a:cubicBezTo>
                  <a:lnTo>
                    <a:pt x="1418" y="4978"/>
                  </a:lnTo>
                  <a:lnTo>
                    <a:pt x="1418" y="5672"/>
                  </a:lnTo>
                  <a:lnTo>
                    <a:pt x="347" y="5672"/>
                  </a:lnTo>
                  <a:cubicBezTo>
                    <a:pt x="158" y="5672"/>
                    <a:pt x="1" y="5829"/>
                    <a:pt x="1" y="6018"/>
                  </a:cubicBezTo>
                  <a:cubicBezTo>
                    <a:pt x="1" y="6239"/>
                    <a:pt x="158" y="6396"/>
                    <a:pt x="347" y="6396"/>
                  </a:cubicBezTo>
                  <a:lnTo>
                    <a:pt x="1418" y="6396"/>
                  </a:lnTo>
                  <a:lnTo>
                    <a:pt x="1418" y="7089"/>
                  </a:lnTo>
                  <a:lnTo>
                    <a:pt x="347" y="7089"/>
                  </a:lnTo>
                  <a:cubicBezTo>
                    <a:pt x="158" y="7089"/>
                    <a:pt x="1" y="7247"/>
                    <a:pt x="1" y="7436"/>
                  </a:cubicBezTo>
                  <a:cubicBezTo>
                    <a:pt x="1" y="7656"/>
                    <a:pt x="158" y="7814"/>
                    <a:pt x="347" y="7814"/>
                  </a:cubicBezTo>
                  <a:lnTo>
                    <a:pt x="1418" y="7814"/>
                  </a:lnTo>
                  <a:lnTo>
                    <a:pt x="1418" y="8507"/>
                  </a:lnTo>
                  <a:lnTo>
                    <a:pt x="347" y="8507"/>
                  </a:lnTo>
                  <a:cubicBezTo>
                    <a:pt x="158" y="8507"/>
                    <a:pt x="1" y="8665"/>
                    <a:pt x="1" y="8854"/>
                  </a:cubicBezTo>
                  <a:cubicBezTo>
                    <a:pt x="1" y="9074"/>
                    <a:pt x="158" y="9232"/>
                    <a:pt x="347" y="9232"/>
                  </a:cubicBezTo>
                  <a:lnTo>
                    <a:pt x="1418" y="9232"/>
                  </a:lnTo>
                  <a:lnTo>
                    <a:pt x="1418" y="9578"/>
                  </a:lnTo>
                  <a:cubicBezTo>
                    <a:pt x="1418" y="10177"/>
                    <a:pt x="1891" y="10618"/>
                    <a:pt x="2458" y="10618"/>
                  </a:cubicBezTo>
                  <a:lnTo>
                    <a:pt x="2836" y="10618"/>
                  </a:lnTo>
                  <a:lnTo>
                    <a:pt x="2836" y="11689"/>
                  </a:lnTo>
                  <a:cubicBezTo>
                    <a:pt x="2836" y="11878"/>
                    <a:pt x="2994" y="12036"/>
                    <a:pt x="3183" y="12036"/>
                  </a:cubicBezTo>
                  <a:cubicBezTo>
                    <a:pt x="3372" y="12036"/>
                    <a:pt x="3529" y="11878"/>
                    <a:pt x="3529" y="11689"/>
                  </a:cubicBezTo>
                  <a:lnTo>
                    <a:pt x="3529" y="10618"/>
                  </a:lnTo>
                  <a:lnTo>
                    <a:pt x="4254" y="10618"/>
                  </a:lnTo>
                  <a:lnTo>
                    <a:pt x="4254" y="11689"/>
                  </a:lnTo>
                  <a:cubicBezTo>
                    <a:pt x="4254" y="11878"/>
                    <a:pt x="4411" y="12036"/>
                    <a:pt x="4600" y="12036"/>
                  </a:cubicBezTo>
                  <a:cubicBezTo>
                    <a:pt x="4789" y="12036"/>
                    <a:pt x="4947" y="11878"/>
                    <a:pt x="4947" y="11689"/>
                  </a:cubicBezTo>
                  <a:lnTo>
                    <a:pt x="4947" y="10618"/>
                  </a:lnTo>
                  <a:lnTo>
                    <a:pt x="5672" y="10618"/>
                  </a:lnTo>
                  <a:lnTo>
                    <a:pt x="5672" y="11689"/>
                  </a:lnTo>
                  <a:cubicBezTo>
                    <a:pt x="5672" y="11878"/>
                    <a:pt x="5829" y="12036"/>
                    <a:pt x="6018" y="12036"/>
                  </a:cubicBezTo>
                  <a:cubicBezTo>
                    <a:pt x="6207" y="12036"/>
                    <a:pt x="6365" y="11878"/>
                    <a:pt x="6365" y="11689"/>
                  </a:cubicBezTo>
                  <a:lnTo>
                    <a:pt x="6365" y="10618"/>
                  </a:lnTo>
                  <a:lnTo>
                    <a:pt x="7089" y="10618"/>
                  </a:lnTo>
                  <a:lnTo>
                    <a:pt x="7089" y="11689"/>
                  </a:lnTo>
                  <a:cubicBezTo>
                    <a:pt x="7089" y="11878"/>
                    <a:pt x="7247" y="12036"/>
                    <a:pt x="7436" y="12036"/>
                  </a:cubicBezTo>
                  <a:cubicBezTo>
                    <a:pt x="7625" y="12036"/>
                    <a:pt x="7782" y="11878"/>
                    <a:pt x="7782" y="11689"/>
                  </a:cubicBezTo>
                  <a:lnTo>
                    <a:pt x="7782" y="10618"/>
                  </a:lnTo>
                  <a:lnTo>
                    <a:pt x="8507" y="10618"/>
                  </a:lnTo>
                  <a:lnTo>
                    <a:pt x="8507" y="11689"/>
                  </a:lnTo>
                  <a:cubicBezTo>
                    <a:pt x="8507" y="11878"/>
                    <a:pt x="8665" y="12036"/>
                    <a:pt x="8854" y="12036"/>
                  </a:cubicBezTo>
                  <a:cubicBezTo>
                    <a:pt x="9043" y="12036"/>
                    <a:pt x="9200" y="11878"/>
                    <a:pt x="9200" y="11689"/>
                  </a:cubicBezTo>
                  <a:lnTo>
                    <a:pt x="9200" y="10618"/>
                  </a:lnTo>
                  <a:lnTo>
                    <a:pt x="9547" y="10618"/>
                  </a:lnTo>
                  <a:cubicBezTo>
                    <a:pt x="10145" y="10618"/>
                    <a:pt x="10618" y="10177"/>
                    <a:pt x="10618" y="9578"/>
                  </a:cubicBezTo>
                  <a:lnTo>
                    <a:pt x="10618" y="9232"/>
                  </a:lnTo>
                  <a:lnTo>
                    <a:pt x="11689" y="9232"/>
                  </a:lnTo>
                  <a:cubicBezTo>
                    <a:pt x="11878" y="9232"/>
                    <a:pt x="12036" y="9074"/>
                    <a:pt x="12036" y="8854"/>
                  </a:cubicBezTo>
                  <a:cubicBezTo>
                    <a:pt x="12036" y="8665"/>
                    <a:pt x="11878" y="8507"/>
                    <a:pt x="11689" y="8507"/>
                  </a:cubicBezTo>
                  <a:lnTo>
                    <a:pt x="10618" y="8507"/>
                  </a:lnTo>
                  <a:lnTo>
                    <a:pt x="10618" y="7814"/>
                  </a:lnTo>
                  <a:lnTo>
                    <a:pt x="11689" y="7814"/>
                  </a:lnTo>
                  <a:cubicBezTo>
                    <a:pt x="11878" y="7814"/>
                    <a:pt x="12036" y="7656"/>
                    <a:pt x="12036" y="7436"/>
                  </a:cubicBezTo>
                  <a:cubicBezTo>
                    <a:pt x="12036" y="7247"/>
                    <a:pt x="11878" y="7089"/>
                    <a:pt x="11689" y="7089"/>
                  </a:cubicBezTo>
                  <a:lnTo>
                    <a:pt x="10618" y="7089"/>
                  </a:lnTo>
                  <a:lnTo>
                    <a:pt x="10618" y="6396"/>
                  </a:lnTo>
                  <a:lnTo>
                    <a:pt x="11689" y="6396"/>
                  </a:lnTo>
                  <a:cubicBezTo>
                    <a:pt x="11878" y="6396"/>
                    <a:pt x="12036" y="6239"/>
                    <a:pt x="12036" y="6018"/>
                  </a:cubicBezTo>
                  <a:cubicBezTo>
                    <a:pt x="12036" y="5829"/>
                    <a:pt x="11878" y="5672"/>
                    <a:pt x="11689" y="5672"/>
                  </a:cubicBezTo>
                  <a:lnTo>
                    <a:pt x="10618" y="5672"/>
                  </a:lnTo>
                  <a:lnTo>
                    <a:pt x="10618" y="4978"/>
                  </a:lnTo>
                  <a:lnTo>
                    <a:pt x="11689" y="4978"/>
                  </a:lnTo>
                  <a:cubicBezTo>
                    <a:pt x="11878" y="4978"/>
                    <a:pt x="12036" y="4821"/>
                    <a:pt x="12036" y="4600"/>
                  </a:cubicBezTo>
                  <a:cubicBezTo>
                    <a:pt x="12036" y="4411"/>
                    <a:pt x="11878" y="4254"/>
                    <a:pt x="11689" y="4254"/>
                  </a:cubicBezTo>
                  <a:lnTo>
                    <a:pt x="10618" y="4254"/>
                  </a:lnTo>
                  <a:lnTo>
                    <a:pt x="10618" y="3529"/>
                  </a:lnTo>
                  <a:lnTo>
                    <a:pt x="11689" y="3529"/>
                  </a:lnTo>
                  <a:cubicBezTo>
                    <a:pt x="11878" y="3529"/>
                    <a:pt x="12036" y="3372"/>
                    <a:pt x="12036" y="3183"/>
                  </a:cubicBezTo>
                  <a:cubicBezTo>
                    <a:pt x="12036" y="2994"/>
                    <a:pt x="11878" y="2836"/>
                    <a:pt x="11689" y="2836"/>
                  </a:cubicBezTo>
                  <a:lnTo>
                    <a:pt x="10618" y="2836"/>
                  </a:lnTo>
                  <a:lnTo>
                    <a:pt x="10618" y="2490"/>
                  </a:lnTo>
                  <a:cubicBezTo>
                    <a:pt x="10618" y="1891"/>
                    <a:pt x="10145" y="1418"/>
                    <a:pt x="9547" y="1418"/>
                  </a:cubicBezTo>
                  <a:lnTo>
                    <a:pt x="9200" y="1418"/>
                  </a:lnTo>
                  <a:lnTo>
                    <a:pt x="9200" y="347"/>
                  </a:lnTo>
                  <a:cubicBezTo>
                    <a:pt x="9200" y="158"/>
                    <a:pt x="9043" y="1"/>
                    <a:pt x="8854" y="1"/>
                  </a:cubicBezTo>
                  <a:cubicBezTo>
                    <a:pt x="8665" y="1"/>
                    <a:pt x="8507" y="158"/>
                    <a:pt x="8507" y="347"/>
                  </a:cubicBezTo>
                  <a:lnTo>
                    <a:pt x="8507" y="1418"/>
                  </a:lnTo>
                  <a:lnTo>
                    <a:pt x="7782" y="1418"/>
                  </a:lnTo>
                  <a:lnTo>
                    <a:pt x="7782" y="347"/>
                  </a:lnTo>
                  <a:cubicBezTo>
                    <a:pt x="7782" y="158"/>
                    <a:pt x="7625" y="1"/>
                    <a:pt x="7436" y="1"/>
                  </a:cubicBezTo>
                  <a:cubicBezTo>
                    <a:pt x="7247" y="1"/>
                    <a:pt x="7089" y="158"/>
                    <a:pt x="7089" y="347"/>
                  </a:cubicBezTo>
                  <a:lnTo>
                    <a:pt x="7089" y="1418"/>
                  </a:lnTo>
                  <a:lnTo>
                    <a:pt x="6365" y="1418"/>
                  </a:lnTo>
                  <a:lnTo>
                    <a:pt x="6365" y="347"/>
                  </a:lnTo>
                  <a:cubicBezTo>
                    <a:pt x="6365" y="158"/>
                    <a:pt x="6207" y="1"/>
                    <a:pt x="6018" y="1"/>
                  </a:cubicBezTo>
                  <a:cubicBezTo>
                    <a:pt x="5829" y="1"/>
                    <a:pt x="5672" y="158"/>
                    <a:pt x="5672" y="347"/>
                  </a:cubicBezTo>
                  <a:lnTo>
                    <a:pt x="5672" y="1418"/>
                  </a:lnTo>
                  <a:lnTo>
                    <a:pt x="4947" y="1418"/>
                  </a:lnTo>
                  <a:lnTo>
                    <a:pt x="4947" y="347"/>
                  </a:lnTo>
                  <a:cubicBezTo>
                    <a:pt x="4947" y="158"/>
                    <a:pt x="4789" y="1"/>
                    <a:pt x="4600" y="1"/>
                  </a:cubicBezTo>
                  <a:cubicBezTo>
                    <a:pt x="4411" y="1"/>
                    <a:pt x="4254" y="158"/>
                    <a:pt x="4254" y="347"/>
                  </a:cubicBezTo>
                  <a:lnTo>
                    <a:pt x="4254" y="1418"/>
                  </a:lnTo>
                  <a:lnTo>
                    <a:pt x="3529" y="1418"/>
                  </a:lnTo>
                  <a:lnTo>
                    <a:pt x="3529" y="347"/>
                  </a:lnTo>
                  <a:cubicBezTo>
                    <a:pt x="3529" y="158"/>
                    <a:pt x="3372" y="1"/>
                    <a:pt x="318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1" name="Google Shape;7391;p73"/>
            <p:cNvSpPr/>
            <p:nvPr/>
          </p:nvSpPr>
          <p:spPr>
            <a:xfrm>
              <a:off x="-44369750" y="3317850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36" y="725"/>
                    <a:pt x="693" y="568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2" name="Google Shape;7392;p73"/>
            <p:cNvSpPr/>
            <p:nvPr/>
          </p:nvSpPr>
          <p:spPr>
            <a:xfrm>
              <a:off x="-44411500" y="3275325"/>
              <a:ext cx="100825" cy="102400"/>
            </a:xfrm>
            <a:custGeom>
              <a:avLst/>
              <a:gdLst/>
              <a:ahLst/>
              <a:cxnLst/>
              <a:rect l="l" t="t" r="r" b="b"/>
              <a:pathLst>
                <a:path w="4033" h="4096" extrusionOk="0">
                  <a:moveTo>
                    <a:pt x="2017" y="1008"/>
                  </a:moveTo>
                  <a:cubicBezTo>
                    <a:pt x="2615" y="1008"/>
                    <a:pt x="3088" y="1481"/>
                    <a:pt x="3088" y="2048"/>
                  </a:cubicBezTo>
                  <a:cubicBezTo>
                    <a:pt x="3088" y="2647"/>
                    <a:pt x="2615" y="3119"/>
                    <a:pt x="2017" y="3119"/>
                  </a:cubicBezTo>
                  <a:cubicBezTo>
                    <a:pt x="1418" y="3119"/>
                    <a:pt x="945" y="2647"/>
                    <a:pt x="945" y="2048"/>
                  </a:cubicBezTo>
                  <a:cubicBezTo>
                    <a:pt x="945" y="1481"/>
                    <a:pt x="1418" y="1008"/>
                    <a:pt x="2017" y="1008"/>
                  </a:cubicBezTo>
                  <a:close/>
                  <a:moveTo>
                    <a:pt x="1670" y="0"/>
                  </a:moveTo>
                  <a:lnTo>
                    <a:pt x="1670" y="126"/>
                  </a:lnTo>
                  <a:cubicBezTo>
                    <a:pt x="1670" y="284"/>
                    <a:pt x="1576" y="410"/>
                    <a:pt x="1418" y="441"/>
                  </a:cubicBezTo>
                  <a:cubicBezTo>
                    <a:pt x="1229" y="536"/>
                    <a:pt x="1040" y="630"/>
                    <a:pt x="882" y="756"/>
                  </a:cubicBezTo>
                  <a:cubicBezTo>
                    <a:pt x="809" y="811"/>
                    <a:pt x="725" y="845"/>
                    <a:pt x="643" y="845"/>
                  </a:cubicBezTo>
                  <a:cubicBezTo>
                    <a:pt x="584" y="845"/>
                    <a:pt x="526" y="828"/>
                    <a:pt x="473" y="788"/>
                  </a:cubicBezTo>
                  <a:lnTo>
                    <a:pt x="347" y="725"/>
                  </a:lnTo>
                  <a:lnTo>
                    <a:pt x="0" y="1324"/>
                  </a:lnTo>
                  <a:lnTo>
                    <a:pt x="126" y="1387"/>
                  </a:lnTo>
                  <a:cubicBezTo>
                    <a:pt x="252" y="1481"/>
                    <a:pt x="315" y="1639"/>
                    <a:pt x="284" y="1733"/>
                  </a:cubicBezTo>
                  <a:cubicBezTo>
                    <a:pt x="252" y="1985"/>
                    <a:pt x="252" y="2143"/>
                    <a:pt x="284" y="2363"/>
                  </a:cubicBezTo>
                  <a:cubicBezTo>
                    <a:pt x="315" y="2521"/>
                    <a:pt x="252" y="2647"/>
                    <a:pt x="126" y="2741"/>
                  </a:cubicBezTo>
                  <a:lnTo>
                    <a:pt x="0" y="2804"/>
                  </a:lnTo>
                  <a:lnTo>
                    <a:pt x="347" y="3403"/>
                  </a:lnTo>
                  <a:lnTo>
                    <a:pt x="473" y="3308"/>
                  </a:lnTo>
                  <a:cubicBezTo>
                    <a:pt x="518" y="3286"/>
                    <a:pt x="566" y="3276"/>
                    <a:pt x="616" y="3276"/>
                  </a:cubicBezTo>
                  <a:cubicBezTo>
                    <a:pt x="707" y="3276"/>
                    <a:pt x="801" y="3310"/>
                    <a:pt x="882" y="3371"/>
                  </a:cubicBezTo>
                  <a:cubicBezTo>
                    <a:pt x="1040" y="3529"/>
                    <a:pt x="1229" y="3592"/>
                    <a:pt x="1418" y="3686"/>
                  </a:cubicBezTo>
                  <a:cubicBezTo>
                    <a:pt x="1576" y="3718"/>
                    <a:pt x="1670" y="3875"/>
                    <a:pt x="1670" y="4001"/>
                  </a:cubicBezTo>
                  <a:lnTo>
                    <a:pt x="1670" y="4096"/>
                  </a:lnTo>
                  <a:lnTo>
                    <a:pt x="2363" y="4096"/>
                  </a:lnTo>
                  <a:lnTo>
                    <a:pt x="2363" y="4001"/>
                  </a:lnTo>
                  <a:cubicBezTo>
                    <a:pt x="2363" y="3844"/>
                    <a:pt x="2458" y="3718"/>
                    <a:pt x="2615" y="3686"/>
                  </a:cubicBezTo>
                  <a:cubicBezTo>
                    <a:pt x="2804" y="3592"/>
                    <a:pt x="2993" y="3466"/>
                    <a:pt x="3151" y="3371"/>
                  </a:cubicBezTo>
                  <a:cubicBezTo>
                    <a:pt x="3232" y="3310"/>
                    <a:pt x="3327" y="3276"/>
                    <a:pt x="3417" y="3276"/>
                  </a:cubicBezTo>
                  <a:cubicBezTo>
                    <a:pt x="3467" y="3276"/>
                    <a:pt x="3516" y="3286"/>
                    <a:pt x="3560" y="3308"/>
                  </a:cubicBezTo>
                  <a:lnTo>
                    <a:pt x="3686" y="3403"/>
                  </a:lnTo>
                  <a:lnTo>
                    <a:pt x="4033" y="2804"/>
                  </a:lnTo>
                  <a:lnTo>
                    <a:pt x="3907" y="2741"/>
                  </a:lnTo>
                  <a:cubicBezTo>
                    <a:pt x="3781" y="2647"/>
                    <a:pt x="3718" y="2489"/>
                    <a:pt x="3749" y="2363"/>
                  </a:cubicBezTo>
                  <a:cubicBezTo>
                    <a:pt x="3781" y="2143"/>
                    <a:pt x="3781" y="1985"/>
                    <a:pt x="3749" y="1733"/>
                  </a:cubicBezTo>
                  <a:cubicBezTo>
                    <a:pt x="3718" y="1576"/>
                    <a:pt x="3781" y="1481"/>
                    <a:pt x="3907" y="1387"/>
                  </a:cubicBezTo>
                  <a:lnTo>
                    <a:pt x="4033" y="1324"/>
                  </a:lnTo>
                  <a:lnTo>
                    <a:pt x="3686" y="725"/>
                  </a:lnTo>
                  <a:lnTo>
                    <a:pt x="3560" y="788"/>
                  </a:lnTo>
                  <a:cubicBezTo>
                    <a:pt x="3502" y="832"/>
                    <a:pt x="3437" y="855"/>
                    <a:pt x="3371" y="855"/>
                  </a:cubicBezTo>
                  <a:cubicBezTo>
                    <a:pt x="3295" y="855"/>
                    <a:pt x="3218" y="824"/>
                    <a:pt x="3151" y="756"/>
                  </a:cubicBezTo>
                  <a:cubicBezTo>
                    <a:pt x="2993" y="599"/>
                    <a:pt x="2804" y="536"/>
                    <a:pt x="2615" y="441"/>
                  </a:cubicBezTo>
                  <a:cubicBezTo>
                    <a:pt x="2458" y="410"/>
                    <a:pt x="2363" y="252"/>
                    <a:pt x="2363" y="126"/>
                  </a:cubicBezTo>
                  <a:lnTo>
                    <a:pt x="236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93" name="Google Shape;7393;p73"/>
          <p:cNvGrpSpPr/>
          <p:nvPr/>
        </p:nvGrpSpPr>
        <p:grpSpPr>
          <a:xfrm>
            <a:off x="2608689" y="1539249"/>
            <a:ext cx="354341" cy="354341"/>
            <a:chOff x="-49027775" y="3183175"/>
            <a:chExt cx="299325" cy="299325"/>
          </a:xfrm>
        </p:grpSpPr>
        <p:sp>
          <p:nvSpPr>
            <p:cNvPr id="7394" name="Google Shape;7394;p73"/>
            <p:cNvSpPr/>
            <p:nvPr/>
          </p:nvSpPr>
          <p:spPr>
            <a:xfrm>
              <a:off x="-48870250" y="3183175"/>
              <a:ext cx="141800" cy="185900"/>
            </a:xfrm>
            <a:custGeom>
              <a:avLst/>
              <a:gdLst/>
              <a:ahLst/>
              <a:cxnLst/>
              <a:rect l="l" t="t" r="r" b="b"/>
              <a:pathLst>
                <a:path w="5672" h="7436" extrusionOk="0">
                  <a:moveTo>
                    <a:pt x="1" y="0"/>
                  </a:moveTo>
                  <a:lnTo>
                    <a:pt x="1" y="1796"/>
                  </a:lnTo>
                  <a:lnTo>
                    <a:pt x="32" y="1796"/>
                  </a:lnTo>
                  <a:cubicBezTo>
                    <a:pt x="158" y="1765"/>
                    <a:pt x="284" y="1765"/>
                    <a:pt x="379" y="1765"/>
                  </a:cubicBezTo>
                  <a:cubicBezTo>
                    <a:pt x="1166" y="1765"/>
                    <a:pt x="1828" y="2395"/>
                    <a:pt x="1828" y="3182"/>
                  </a:cubicBezTo>
                  <a:cubicBezTo>
                    <a:pt x="1828" y="3970"/>
                    <a:pt x="1166" y="4600"/>
                    <a:pt x="379" y="4600"/>
                  </a:cubicBezTo>
                  <a:cubicBezTo>
                    <a:pt x="284" y="4600"/>
                    <a:pt x="158" y="4600"/>
                    <a:pt x="32" y="4568"/>
                  </a:cubicBezTo>
                  <a:lnTo>
                    <a:pt x="32" y="5671"/>
                  </a:lnTo>
                  <a:lnTo>
                    <a:pt x="1702" y="5671"/>
                  </a:lnTo>
                  <a:cubicBezTo>
                    <a:pt x="2017" y="5671"/>
                    <a:pt x="2175" y="6018"/>
                    <a:pt x="1954" y="6270"/>
                  </a:cubicBezTo>
                  <a:cubicBezTo>
                    <a:pt x="1860" y="6364"/>
                    <a:pt x="1765" y="6585"/>
                    <a:pt x="1765" y="6742"/>
                  </a:cubicBezTo>
                  <a:cubicBezTo>
                    <a:pt x="1765" y="7120"/>
                    <a:pt x="2080" y="7435"/>
                    <a:pt x="2490" y="7435"/>
                  </a:cubicBezTo>
                  <a:cubicBezTo>
                    <a:pt x="2868" y="7435"/>
                    <a:pt x="3183" y="7120"/>
                    <a:pt x="3183" y="6742"/>
                  </a:cubicBezTo>
                  <a:cubicBezTo>
                    <a:pt x="3183" y="6585"/>
                    <a:pt x="3120" y="6364"/>
                    <a:pt x="2994" y="6270"/>
                  </a:cubicBezTo>
                  <a:cubicBezTo>
                    <a:pt x="2805" y="6018"/>
                    <a:pt x="2962" y="5671"/>
                    <a:pt x="3277" y="5671"/>
                  </a:cubicBezTo>
                  <a:lnTo>
                    <a:pt x="5672" y="5671"/>
                  </a:lnTo>
                  <a:lnTo>
                    <a:pt x="5672" y="1765"/>
                  </a:lnTo>
                  <a:cubicBezTo>
                    <a:pt x="5672" y="788"/>
                    <a:pt x="4884" y="0"/>
                    <a:pt x="390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5" name="Google Shape;7395;p73"/>
            <p:cNvSpPr/>
            <p:nvPr/>
          </p:nvSpPr>
          <p:spPr>
            <a:xfrm>
              <a:off x="-49027775" y="3183175"/>
              <a:ext cx="185900" cy="141800"/>
            </a:xfrm>
            <a:custGeom>
              <a:avLst/>
              <a:gdLst/>
              <a:ahLst/>
              <a:cxnLst/>
              <a:rect l="l" t="t" r="r" b="b"/>
              <a:pathLst>
                <a:path w="7436" h="5672" extrusionOk="0">
                  <a:moveTo>
                    <a:pt x="1765" y="0"/>
                  </a:moveTo>
                  <a:cubicBezTo>
                    <a:pt x="788" y="0"/>
                    <a:pt x="1" y="788"/>
                    <a:pt x="1" y="1765"/>
                  </a:cubicBezTo>
                  <a:lnTo>
                    <a:pt x="1" y="5671"/>
                  </a:lnTo>
                  <a:lnTo>
                    <a:pt x="1828" y="5671"/>
                  </a:lnTo>
                  <a:lnTo>
                    <a:pt x="1828" y="5640"/>
                  </a:lnTo>
                  <a:cubicBezTo>
                    <a:pt x="1765" y="5514"/>
                    <a:pt x="1765" y="5388"/>
                    <a:pt x="1765" y="5262"/>
                  </a:cubicBezTo>
                  <a:cubicBezTo>
                    <a:pt x="1765" y="4474"/>
                    <a:pt x="2395" y="3844"/>
                    <a:pt x="3183" y="3844"/>
                  </a:cubicBezTo>
                  <a:cubicBezTo>
                    <a:pt x="3970" y="3844"/>
                    <a:pt x="4600" y="4474"/>
                    <a:pt x="4600" y="5262"/>
                  </a:cubicBezTo>
                  <a:cubicBezTo>
                    <a:pt x="4600" y="5388"/>
                    <a:pt x="4569" y="5514"/>
                    <a:pt x="4569" y="5640"/>
                  </a:cubicBezTo>
                  <a:lnTo>
                    <a:pt x="5672" y="5640"/>
                  </a:lnTo>
                  <a:lnTo>
                    <a:pt x="5672" y="3970"/>
                  </a:lnTo>
                  <a:cubicBezTo>
                    <a:pt x="5672" y="3748"/>
                    <a:pt x="5843" y="3605"/>
                    <a:pt x="6032" y="3605"/>
                  </a:cubicBezTo>
                  <a:cubicBezTo>
                    <a:pt x="6112" y="3605"/>
                    <a:pt x="6195" y="3630"/>
                    <a:pt x="6270" y="3686"/>
                  </a:cubicBezTo>
                  <a:cubicBezTo>
                    <a:pt x="6396" y="3812"/>
                    <a:pt x="6585" y="3907"/>
                    <a:pt x="6743" y="3907"/>
                  </a:cubicBezTo>
                  <a:cubicBezTo>
                    <a:pt x="7121" y="3907"/>
                    <a:pt x="7436" y="3592"/>
                    <a:pt x="7436" y="3182"/>
                  </a:cubicBezTo>
                  <a:cubicBezTo>
                    <a:pt x="7436" y="2804"/>
                    <a:pt x="7121" y="2489"/>
                    <a:pt x="6743" y="2489"/>
                  </a:cubicBezTo>
                  <a:cubicBezTo>
                    <a:pt x="6585" y="2489"/>
                    <a:pt x="6396" y="2552"/>
                    <a:pt x="6270" y="2678"/>
                  </a:cubicBezTo>
                  <a:cubicBezTo>
                    <a:pt x="6195" y="2734"/>
                    <a:pt x="6112" y="2760"/>
                    <a:pt x="6032" y="2760"/>
                  </a:cubicBezTo>
                  <a:cubicBezTo>
                    <a:pt x="5843" y="2760"/>
                    <a:pt x="5672" y="2616"/>
                    <a:pt x="5672" y="2395"/>
                  </a:cubicBezTo>
                  <a:lnTo>
                    <a:pt x="567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6" name="Google Shape;7396;p73"/>
            <p:cNvSpPr/>
            <p:nvPr/>
          </p:nvSpPr>
          <p:spPr>
            <a:xfrm>
              <a:off x="-49027775" y="3295800"/>
              <a:ext cx="141800" cy="186700"/>
            </a:xfrm>
            <a:custGeom>
              <a:avLst/>
              <a:gdLst/>
              <a:ahLst/>
              <a:cxnLst/>
              <a:rect l="l" t="t" r="r" b="b"/>
              <a:pathLst>
                <a:path w="5672" h="7468" extrusionOk="0">
                  <a:moveTo>
                    <a:pt x="3183" y="0"/>
                  </a:moveTo>
                  <a:cubicBezTo>
                    <a:pt x="2805" y="0"/>
                    <a:pt x="2490" y="315"/>
                    <a:pt x="2490" y="725"/>
                  </a:cubicBezTo>
                  <a:cubicBezTo>
                    <a:pt x="2490" y="883"/>
                    <a:pt x="2553" y="1072"/>
                    <a:pt x="2679" y="1198"/>
                  </a:cubicBezTo>
                  <a:cubicBezTo>
                    <a:pt x="2868" y="1418"/>
                    <a:pt x="2710" y="1796"/>
                    <a:pt x="2395" y="1796"/>
                  </a:cubicBezTo>
                  <a:lnTo>
                    <a:pt x="1" y="1796"/>
                  </a:lnTo>
                  <a:lnTo>
                    <a:pt x="1" y="5671"/>
                  </a:lnTo>
                  <a:cubicBezTo>
                    <a:pt x="1" y="6679"/>
                    <a:pt x="788" y="7467"/>
                    <a:pt x="1765" y="7467"/>
                  </a:cubicBezTo>
                  <a:lnTo>
                    <a:pt x="5672" y="7467"/>
                  </a:lnTo>
                  <a:lnTo>
                    <a:pt x="5672" y="5640"/>
                  </a:lnTo>
                  <a:lnTo>
                    <a:pt x="5640" y="5640"/>
                  </a:lnTo>
                  <a:cubicBezTo>
                    <a:pt x="5514" y="5703"/>
                    <a:pt x="5388" y="5703"/>
                    <a:pt x="5294" y="5703"/>
                  </a:cubicBezTo>
                  <a:cubicBezTo>
                    <a:pt x="4506" y="5703"/>
                    <a:pt x="3844" y="5041"/>
                    <a:pt x="3844" y="4254"/>
                  </a:cubicBezTo>
                  <a:cubicBezTo>
                    <a:pt x="3844" y="3466"/>
                    <a:pt x="4506" y="2867"/>
                    <a:pt x="5294" y="2867"/>
                  </a:cubicBezTo>
                  <a:cubicBezTo>
                    <a:pt x="5388" y="2867"/>
                    <a:pt x="5514" y="2867"/>
                    <a:pt x="5640" y="2899"/>
                  </a:cubicBezTo>
                  <a:lnTo>
                    <a:pt x="5640" y="1796"/>
                  </a:lnTo>
                  <a:lnTo>
                    <a:pt x="3970" y="1796"/>
                  </a:lnTo>
                  <a:cubicBezTo>
                    <a:pt x="3655" y="1796"/>
                    <a:pt x="3498" y="1418"/>
                    <a:pt x="3718" y="1198"/>
                  </a:cubicBezTo>
                  <a:cubicBezTo>
                    <a:pt x="3813" y="1072"/>
                    <a:pt x="3907" y="883"/>
                    <a:pt x="3907" y="725"/>
                  </a:cubicBezTo>
                  <a:cubicBezTo>
                    <a:pt x="3907" y="315"/>
                    <a:pt x="3592" y="0"/>
                    <a:pt x="318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7" name="Google Shape;7397;p73"/>
            <p:cNvSpPr/>
            <p:nvPr/>
          </p:nvSpPr>
          <p:spPr>
            <a:xfrm>
              <a:off x="-48914350" y="3340700"/>
              <a:ext cx="185900" cy="141800"/>
            </a:xfrm>
            <a:custGeom>
              <a:avLst/>
              <a:gdLst/>
              <a:ahLst/>
              <a:cxnLst/>
              <a:rect l="l" t="t" r="r" b="b"/>
              <a:pathLst>
                <a:path w="7436" h="5672" extrusionOk="0">
                  <a:moveTo>
                    <a:pt x="5608" y="0"/>
                  </a:moveTo>
                  <a:lnTo>
                    <a:pt x="5608" y="32"/>
                  </a:lnTo>
                  <a:cubicBezTo>
                    <a:pt x="5671" y="158"/>
                    <a:pt x="5671" y="284"/>
                    <a:pt x="5671" y="378"/>
                  </a:cubicBezTo>
                  <a:cubicBezTo>
                    <a:pt x="5671" y="1166"/>
                    <a:pt x="5041" y="1796"/>
                    <a:pt x="4254" y="1796"/>
                  </a:cubicBezTo>
                  <a:cubicBezTo>
                    <a:pt x="3466" y="1796"/>
                    <a:pt x="2836" y="1166"/>
                    <a:pt x="2836" y="378"/>
                  </a:cubicBezTo>
                  <a:cubicBezTo>
                    <a:pt x="2836" y="284"/>
                    <a:pt x="2867" y="158"/>
                    <a:pt x="2867" y="32"/>
                  </a:cubicBezTo>
                  <a:lnTo>
                    <a:pt x="1765" y="32"/>
                  </a:lnTo>
                  <a:lnTo>
                    <a:pt x="1765" y="1670"/>
                  </a:lnTo>
                  <a:cubicBezTo>
                    <a:pt x="1765" y="1907"/>
                    <a:pt x="1602" y="2041"/>
                    <a:pt x="1419" y="2041"/>
                  </a:cubicBezTo>
                  <a:cubicBezTo>
                    <a:pt x="1334" y="2041"/>
                    <a:pt x="1245" y="2013"/>
                    <a:pt x="1166" y="1954"/>
                  </a:cubicBezTo>
                  <a:cubicBezTo>
                    <a:pt x="1040" y="1827"/>
                    <a:pt x="851" y="1764"/>
                    <a:pt x="694" y="1764"/>
                  </a:cubicBezTo>
                  <a:cubicBezTo>
                    <a:pt x="315" y="1764"/>
                    <a:pt x="0" y="2080"/>
                    <a:pt x="0" y="2458"/>
                  </a:cubicBezTo>
                  <a:cubicBezTo>
                    <a:pt x="0" y="2867"/>
                    <a:pt x="315" y="3182"/>
                    <a:pt x="694" y="3182"/>
                  </a:cubicBezTo>
                  <a:cubicBezTo>
                    <a:pt x="851" y="3182"/>
                    <a:pt x="1040" y="3119"/>
                    <a:pt x="1166" y="2993"/>
                  </a:cubicBezTo>
                  <a:cubicBezTo>
                    <a:pt x="1247" y="2933"/>
                    <a:pt x="1337" y="2904"/>
                    <a:pt x="1423" y="2904"/>
                  </a:cubicBezTo>
                  <a:cubicBezTo>
                    <a:pt x="1605" y="2904"/>
                    <a:pt x="1765" y="3031"/>
                    <a:pt x="1765" y="3245"/>
                  </a:cubicBezTo>
                  <a:lnTo>
                    <a:pt x="1765" y="5671"/>
                  </a:lnTo>
                  <a:lnTo>
                    <a:pt x="5671" y="5671"/>
                  </a:lnTo>
                  <a:cubicBezTo>
                    <a:pt x="6648" y="5671"/>
                    <a:pt x="7436" y="4883"/>
                    <a:pt x="7436" y="3907"/>
                  </a:cubicBezTo>
                  <a:lnTo>
                    <a:pt x="743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98" name="Google Shape;7398;p73"/>
          <p:cNvGrpSpPr/>
          <p:nvPr/>
        </p:nvGrpSpPr>
        <p:grpSpPr>
          <a:xfrm>
            <a:off x="2608230" y="1974651"/>
            <a:ext cx="355258" cy="357152"/>
            <a:chOff x="-49027775" y="3550975"/>
            <a:chExt cx="300100" cy="301700"/>
          </a:xfrm>
        </p:grpSpPr>
        <p:sp>
          <p:nvSpPr>
            <p:cNvPr id="7399" name="Google Shape;7399;p73"/>
            <p:cNvSpPr/>
            <p:nvPr/>
          </p:nvSpPr>
          <p:spPr>
            <a:xfrm>
              <a:off x="-48941125" y="3613200"/>
              <a:ext cx="74050" cy="26825"/>
            </a:xfrm>
            <a:custGeom>
              <a:avLst/>
              <a:gdLst/>
              <a:ahLst/>
              <a:cxnLst/>
              <a:rect l="l" t="t" r="r" b="b"/>
              <a:pathLst>
                <a:path w="2962" h="1073" extrusionOk="0">
                  <a:moveTo>
                    <a:pt x="1260" y="1"/>
                  </a:moveTo>
                  <a:lnTo>
                    <a:pt x="0" y="1072"/>
                  </a:lnTo>
                  <a:lnTo>
                    <a:pt x="1702" y="1072"/>
                  </a:lnTo>
                  <a:lnTo>
                    <a:pt x="296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0" name="Google Shape;7400;p73"/>
            <p:cNvSpPr/>
            <p:nvPr/>
          </p:nvSpPr>
          <p:spPr>
            <a:xfrm>
              <a:off x="-48871025" y="3613200"/>
              <a:ext cx="73275" cy="26825"/>
            </a:xfrm>
            <a:custGeom>
              <a:avLst/>
              <a:gdLst/>
              <a:ahLst/>
              <a:cxnLst/>
              <a:rect l="l" t="t" r="r" b="b"/>
              <a:pathLst>
                <a:path w="2931" h="1073" extrusionOk="0">
                  <a:moveTo>
                    <a:pt x="1260" y="1"/>
                  </a:moveTo>
                  <a:lnTo>
                    <a:pt x="0" y="1072"/>
                  </a:lnTo>
                  <a:lnTo>
                    <a:pt x="1670" y="1072"/>
                  </a:lnTo>
                  <a:lnTo>
                    <a:pt x="293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1" name="Google Shape;7401;p73"/>
            <p:cNvSpPr/>
            <p:nvPr/>
          </p:nvSpPr>
          <p:spPr>
            <a:xfrm>
              <a:off x="-48893075" y="3552550"/>
              <a:ext cx="95325" cy="43350"/>
            </a:xfrm>
            <a:custGeom>
              <a:avLst/>
              <a:gdLst/>
              <a:ahLst/>
              <a:cxnLst/>
              <a:rect l="l" t="t" r="r" b="b"/>
              <a:pathLst>
                <a:path w="3813" h="1734" extrusionOk="0">
                  <a:moveTo>
                    <a:pt x="0" y="1"/>
                  </a:moveTo>
                  <a:lnTo>
                    <a:pt x="2142" y="1734"/>
                  </a:lnTo>
                  <a:lnTo>
                    <a:pt x="3812" y="1734"/>
                  </a:lnTo>
                  <a:lnTo>
                    <a:pt x="173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2" name="Google Shape;7402;p73"/>
            <p:cNvSpPr/>
            <p:nvPr/>
          </p:nvSpPr>
          <p:spPr>
            <a:xfrm>
              <a:off x="-49027775" y="3550975"/>
              <a:ext cx="100050" cy="87475"/>
            </a:xfrm>
            <a:custGeom>
              <a:avLst/>
              <a:gdLst/>
              <a:ahLst/>
              <a:cxnLst/>
              <a:rect l="l" t="t" r="r" b="b"/>
              <a:pathLst>
                <a:path w="4002" h="3499" extrusionOk="0">
                  <a:moveTo>
                    <a:pt x="2112" y="1797"/>
                  </a:moveTo>
                  <a:cubicBezTo>
                    <a:pt x="2332" y="1797"/>
                    <a:pt x="2490" y="1923"/>
                    <a:pt x="2490" y="2143"/>
                  </a:cubicBezTo>
                  <a:cubicBezTo>
                    <a:pt x="2490" y="2332"/>
                    <a:pt x="2332" y="2490"/>
                    <a:pt x="2112" y="2490"/>
                  </a:cubicBezTo>
                  <a:cubicBezTo>
                    <a:pt x="1923" y="2490"/>
                    <a:pt x="1765" y="2332"/>
                    <a:pt x="1765" y="2143"/>
                  </a:cubicBezTo>
                  <a:cubicBezTo>
                    <a:pt x="1765" y="1923"/>
                    <a:pt x="1923" y="1797"/>
                    <a:pt x="2112" y="1797"/>
                  </a:cubicBezTo>
                  <a:close/>
                  <a:moveTo>
                    <a:pt x="1072" y="1"/>
                  </a:moveTo>
                  <a:cubicBezTo>
                    <a:pt x="473" y="1"/>
                    <a:pt x="1" y="474"/>
                    <a:pt x="1" y="1072"/>
                  </a:cubicBezTo>
                  <a:lnTo>
                    <a:pt x="1" y="3498"/>
                  </a:lnTo>
                  <a:lnTo>
                    <a:pt x="2364" y="3498"/>
                  </a:lnTo>
                  <a:lnTo>
                    <a:pt x="4002" y="2143"/>
                  </a:lnTo>
                  <a:lnTo>
                    <a:pt x="148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3" name="Google Shape;7403;p73"/>
            <p:cNvSpPr/>
            <p:nvPr/>
          </p:nvSpPr>
          <p:spPr>
            <a:xfrm>
              <a:off x="-48962400" y="3552550"/>
              <a:ext cx="95325" cy="43350"/>
            </a:xfrm>
            <a:custGeom>
              <a:avLst/>
              <a:gdLst/>
              <a:ahLst/>
              <a:cxnLst/>
              <a:rect l="l" t="t" r="r" b="b"/>
              <a:pathLst>
                <a:path w="3813" h="1734" extrusionOk="0">
                  <a:moveTo>
                    <a:pt x="1" y="1"/>
                  </a:moveTo>
                  <a:lnTo>
                    <a:pt x="2111" y="1734"/>
                  </a:lnTo>
                  <a:lnTo>
                    <a:pt x="3813" y="1734"/>
                  </a:lnTo>
                  <a:lnTo>
                    <a:pt x="170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4" name="Google Shape;7404;p73"/>
            <p:cNvSpPr/>
            <p:nvPr/>
          </p:nvSpPr>
          <p:spPr>
            <a:xfrm>
              <a:off x="-49027775" y="3657325"/>
              <a:ext cx="300100" cy="195350"/>
            </a:xfrm>
            <a:custGeom>
              <a:avLst/>
              <a:gdLst/>
              <a:ahLst/>
              <a:cxnLst/>
              <a:rect l="l" t="t" r="r" b="b"/>
              <a:pathLst>
                <a:path w="12004" h="7814" extrusionOk="0">
                  <a:moveTo>
                    <a:pt x="5987" y="410"/>
                  </a:moveTo>
                  <a:cubicBezTo>
                    <a:pt x="7719" y="410"/>
                    <a:pt x="9137" y="1827"/>
                    <a:pt x="9137" y="3560"/>
                  </a:cubicBezTo>
                  <a:cubicBezTo>
                    <a:pt x="9137" y="5293"/>
                    <a:pt x="7719" y="6711"/>
                    <a:pt x="5987" y="6711"/>
                  </a:cubicBezTo>
                  <a:cubicBezTo>
                    <a:pt x="4254" y="6711"/>
                    <a:pt x="2836" y="5293"/>
                    <a:pt x="2836" y="3560"/>
                  </a:cubicBezTo>
                  <a:cubicBezTo>
                    <a:pt x="2836" y="1827"/>
                    <a:pt x="4254" y="410"/>
                    <a:pt x="5987" y="410"/>
                  </a:cubicBezTo>
                  <a:close/>
                  <a:moveTo>
                    <a:pt x="1" y="0"/>
                  </a:moveTo>
                  <a:lnTo>
                    <a:pt x="1" y="6742"/>
                  </a:lnTo>
                  <a:cubicBezTo>
                    <a:pt x="1" y="7341"/>
                    <a:pt x="473" y="7813"/>
                    <a:pt x="1072" y="7813"/>
                  </a:cubicBezTo>
                  <a:lnTo>
                    <a:pt x="10933" y="7813"/>
                  </a:lnTo>
                  <a:cubicBezTo>
                    <a:pt x="11532" y="7813"/>
                    <a:pt x="12004" y="7341"/>
                    <a:pt x="12004" y="6742"/>
                  </a:cubicBezTo>
                  <a:lnTo>
                    <a:pt x="1200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5" name="Google Shape;7405;p73"/>
            <p:cNvSpPr/>
            <p:nvPr/>
          </p:nvSpPr>
          <p:spPr>
            <a:xfrm>
              <a:off x="-48886775" y="3726625"/>
              <a:ext cx="28375" cy="37050"/>
            </a:xfrm>
            <a:custGeom>
              <a:avLst/>
              <a:gdLst/>
              <a:ahLst/>
              <a:cxnLst/>
              <a:rect l="l" t="t" r="r" b="b"/>
              <a:pathLst>
                <a:path w="1135" h="1482" extrusionOk="0">
                  <a:moveTo>
                    <a:pt x="0" y="1"/>
                  </a:moveTo>
                  <a:lnTo>
                    <a:pt x="0" y="1481"/>
                  </a:lnTo>
                  <a:lnTo>
                    <a:pt x="1134" y="75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6" name="Google Shape;7406;p73"/>
            <p:cNvSpPr/>
            <p:nvPr/>
          </p:nvSpPr>
          <p:spPr>
            <a:xfrm>
              <a:off x="-48822975" y="3550975"/>
              <a:ext cx="94525" cy="44925"/>
            </a:xfrm>
            <a:custGeom>
              <a:avLst/>
              <a:gdLst/>
              <a:ahLst/>
              <a:cxnLst/>
              <a:rect l="l" t="t" r="r" b="b"/>
              <a:pathLst>
                <a:path w="3781" h="1797" extrusionOk="0">
                  <a:moveTo>
                    <a:pt x="0" y="1"/>
                  </a:moveTo>
                  <a:lnTo>
                    <a:pt x="2111" y="1797"/>
                  </a:lnTo>
                  <a:lnTo>
                    <a:pt x="3781" y="1797"/>
                  </a:lnTo>
                  <a:lnTo>
                    <a:pt x="3781" y="1072"/>
                  </a:lnTo>
                  <a:cubicBezTo>
                    <a:pt x="3781" y="474"/>
                    <a:pt x="3308" y="1"/>
                    <a:pt x="27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7" name="Google Shape;7407;p73"/>
            <p:cNvSpPr/>
            <p:nvPr/>
          </p:nvSpPr>
          <p:spPr>
            <a:xfrm>
              <a:off x="-48939550" y="3684100"/>
              <a:ext cx="122100" cy="122100"/>
            </a:xfrm>
            <a:custGeom>
              <a:avLst/>
              <a:gdLst/>
              <a:ahLst/>
              <a:cxnLst/>
              <a:rect l="l" t="t" r="r" b="b"/>
              <a:pathLst>
                <a:path w="4884" h="4884" extrusionOk="0">
                  <a:moveTo>
                    <a:pt x="1741" y="757"/>
                  </a:moveTo>
                  <a:cubicBezTo>
                    <a:pt x="1812" y="757"/>
                    <a:pt x="1885" y="777"/>
                    <a:pt x="1954" y="819"/>
                  </a:cubicBezTo>
                  <a:lnTo>
                    <a:pt x="4064" y="2237"/>
                  </a:lnTo>
                  <a:cubicBezTo>
                    <a:pt x="4253" y="2300"/>
                    <a:pt x="4253" y="2615"/>
                    <a:pt x="4064" y="2773"/>
                  </a:cubicBezTo>
                  <a:lnTo>
                    <a:pt x="1954" y="4190"/>
                  </a:lnTo>
                  <a:cubicBezTo>
                    <a:pt x="1885" y="4233"/>
                    <a:pt x="1812" y="4253"/>
                    <a:pt x="1741" y="4253"/>
                  </a:cubicBezTo>
                  <a:cubicBezTo>
                    <a:pt x="1553" y="4253"/>
                    <a:pt x="1387" y="4113"/>
                    <a:pt x="1387" y="3907"/>
                  </a:cubicBezTo>
                  <a:lnTo>
                    <a:pt x="1387" y="1103"/>
                  </a:lnTo>
                  <a:cubicBezTo>
                    <a:pt x="1387" y="897"/>
                    <a:pt x="1553" y="757"/>
                    <a:pt x="1741" y="757"/>
                  </a:cubicBezTo>
                  <a:close/>
                  <a:moveTo>
                    <a:pt x="2458" y="0"/>
                  </a:moveTo>
                  <a:cubicBezTo>
                    <a:pt x="1103" y="0"/>
                    <a:pt x="0" y="1103"/>
                    <a:pt x="0" y="2458"/>
                  </a:cubicBezTo>
                  <a:cubicBezTo>
                    <a:pt x="0" y="3781"/>
                    <a:pt x="1103" y="4884"/>
                    <a:pt x="2458" y="4884"/>
                  </a:cubicBezTo>
                  <a:cubicBezTo>
                    <a:pt x="3781" y="4884"/>
                    <a:pt x="4884" y="3781"/>
                    <a:pt x="4884" y="2458"/>
                  </a:cubicBezTo>
                  <a:cubicBezTo>
                    <a:pt x="4884" y="1103"/>
                    <a:pt x="3812" y="0"/>
                    <a:pt x="245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8" name="Google Shape;7408;p73"/>
            <p:cNvSpPr/>
            <p:nvPr/>
          </p:nvSpPr>
          <p:spPr>
            <a:xfrm>
              <a:off x="-48801725" y="3613200"/>
              <a:ext cx="73275" cy="26825"/>
            </a:xfrm>
            <a:custGeom>
              <a:avLst/>
              <a:gdLst/>
              <a:ahLst/>
              <a:cxnLst/>
              <a:rect l="l" t="t" r="r" b="b"/>
              <a:pathLst>
                <a:path w="2931" h="1073" extrusionOk="0">
                  <a:moveTo>
                    <a:pt x="1261" y="1"/>
                  </a:moveTo>
                  <a:lnTo>
                    <a:pt x="1" y="1072"/>
                  </a:lnTo>
                  <a:lnTo>
                    <a:pt x="2931" y="1072"/>
                  </a:lnTo>
                  <a:lnTo>
                    <a:pt x="293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09" name="Google Shape;7409;p73"/>
          <p:cNvGrpSpPr/>
          <p:nvPr/>
        </p:nvGrpSpPr>
        <p:grpSpPr>
          <a:xfrm>
            <a:off x="2606306" y="2411710"/>
            <a:ext cx="359106" cy="355525"/>
            <a:chOff x="-49031025" y="3920175"/>
            <a:chExt cx="303350" cy="300325"/>
          </a:xfrm>
        </p:grpSpPr>
        <p:sp>
          <p:nvSpPr>
            <p:cNvPr id="7410" name="Google Shape;7410;p73"/>
            <p:cNvSpPr/>
            <p:nvPr/>
          </p:nvSpPr>
          <p:spPr>
            <a:xfrm>
              <a:off x="-49031025" y="4131875"/>
              <a:ext cx="109600" cy="88625"/>
            </a:xfrm>
            <a:custGeom>
              <a:avLst/>
              <a:gdLst/>
              <a:ahLst/>
              <a:cxnLst/>
              <a:rect l="l" t="t" r="r" b="b"/>
              <a:pathLst>
                <a:path w="4384" h="3545" extrusionOk="0">
                  <a:moveTo>
                    <a:pt x="472" y="1"/>
                  </a:moveTo>
                  <a:cubicBezTo>
                    <a:pt x="202" y="1"/>
                    <a:pt x="0" y="326"/>
                    <a:pt x="225" y="551"/>
                  </a:cubicBezTo>
                  <a:lnTo>
                    <a:pt x="2336" y="3387"/>
                  </a:lnTo>
                  <a:cubicBezTo>
                    <a:pt x="2399" y="3481"/>
                    <a:pt x="2494" y="3544"/>
                    <a:pt x="2620" y="3544"/>
                  </a:cubicBezTo>
                  <a:lnTo>
                    <a:pt x="4384" y="3544"/>
                  </a:lnTo>
                  <a:lnTo>
                    <a:pt x="2620" y="583"/>
                  </a:lnTo>
                  <a:lnTo>
                    <a:pt x="572" y="16"/>
                  </a:lnTo>
                  <a:cubicBezTo>
                    <a:pt x="538" y="5"/>
                    <a:pt x="505" y="1"/>
                    <a:pt x="4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1" name="Google Shape;7411;p73"/>
            <p:cNvSpPr/>
            <p:nvPr/>
          </p:nvSpPr>
          <p:spPr>
            <a:xfrm>
              <a:off x="-48921450" y="3920175"/>
              <a:ext cx="79575" cy="130975"/>
            </a:xfrm>
            <a:custGeom>
              <a:avLst/>
              <a:gdLst/>
              <a:ahLst/>
              <a:cxnLst/>
              <a:rect l="l" t="t" r="r" b="b"/>
              <a:pathLst>
                <a:path w="3183" h="5239" extrusionOk="0">
                  <a:moveTo>
                    <a:pt x="302" y="1"/>
                  </a:moveTo>
                  <a:cubicBezTo>
                    <a:pt x="275" y="1"/>
                    <a:pt x="248" y="3"/>
                    <a:pt x="221" y="9"/>
                  </a:cubicBezTo>
                  <a:cubicBezTo>
                    <a:pt x="64" y="40"/>
                    <a:pt x="1" y="198"/>
                    <a:pt x="1" y="355"/>
                  </a:cubicBezTo>
                  <a:lnTo>
                    <a:pt x="64" y="1269"/>
                  </a:lnTo>
                  <a:lnTo>
                    <a:pt x="2584" y="5239"/>
                  </a:lnTo>
                  <a:lnTo>
                    <a:pt x="3183" y="4199"/>
                  </a:lnTo>
                  <a:lnTo>
                    <a:pt x="631" y="166"/>
                  </a:lnTo>
                  <a:cubicBezTo>
                    <a:pt x="553" y="62"/>
                    <a:pt x="431" y="1"/>
                    <a:pt x="30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2" name="Google Shape;7412;p73"/>
            <p:cNvSpPr/>
            <p:nvPr/>
          </p:nvSpPr>
          <p:spPr>
            <a:xfrm>
              <a:off x="-48842675" y="4008100"/>
              <a:ext cx="115000" cy="53300"/>
            </a:xfrm>
            <a:custGeom>
              <a:avLst/>
              <a:gdLst/>
              <a:ahLst/>
              <a:cxnLst/>
              <a:rect l="l" t="t" r="r" b="b"/>
              <a:pathLst>
                <a:path w="4600" h="2132" extrusionOk="0">
                  <a:moveTo>
                    <a:pt x="1359" y="0"/>
                  </a:moveTo>
                  <a:cubicBezTo>
                    <a:pt x="1245" y="0"/>
                    <a:pt x="1132" y="57"/>
                    <a:pt x="1072" y="178"/>
                  </a:cubicBezTo>
                  <a:lnTo>
                    <a:pt x="0" y="2131"/>
                  </a:lnTo>
                  <a:lnTo>
                    <a:pt x="4191" y="2131"/>
                  </a:lnTo>
                  <a:cubicBezTo>
                    <a:pt x="4317" y="2131"/>
                    <a:pt x="4506" y="2005"/>
                    <a:pt x="4537" y="1848"/>
                  </a:cubicBezTo>
                  <a:cubicBezTo>
                    <a:pt x="4600" y="1690"/>
                    <a:pt x="4537" y="1533"/>
                    <a:pt x="4380" y="1469"/>
                  </a:cubicBezTo>
                  <a:lnTo>
                    <a:pt x="1544" y="52"/>
                  </a:lnTo>
                  <a:cubicBezTo>
                    <a:pt x="1488" y="18"/>
                    <a:pt x="1423" y="0"/>
                    <a:pt x="135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3" name="Google Shape;7413;p73"/>
            <p:cNvSpPr/>
            <p:nvPr/>
          </p:nvSpPr>
          <p:spPr>
            <a:xfrm>
              <a:off x="-48838750" y="4078700"/>
              <a:ext cx="51225" cy="66975"/>
            </a:xfrm>
            <a:custGeom>
              <a:avLst/>
              <a:gdLst/>
              <a:ahLst/>
              <a:cxnLst/>
              <a:rect l="l" t="t" r="r" b="b"/>
              <a:pathLst>
                <a:path w="2049" h="2679" extrusionOk="0">
                  <a:moveTo>
                    <a:pt x="1" y="0"/>
                  </a:moveTo>
                  <a:lnTo>
                    <a:pt x="1734" y="2678"/>
                  </a:lnTo>
                  <a:lnTo>
                    <a:pt x="204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4" name="Google Shape;7414;p73"/>
            <p:cNvSpPr/>
            <p:nvPr/>
          </p:nvSpPr>
          <p:spPr>
            <a:xfrm>
              <a:off x="-48975000" y="3920575"/>
              <a:ext cx="173300" cy="248725"/>
            </a:xfrm>
            <a:custGeom>
              <a:avLst/>
              <a:gdLst/>
              <a:ahLst/>
              <a:cxnLst/>
              <a:rect l="l" t="t" r="r" b="b"/>
              <a:pathLst>
                <a:path w="6932" h="9949" extrusionOk="0">
                  <a:moveTo>
                    <a:pt x="374" y="0"/>
                  </a:moveTo>
                  <a:cubicBezTo>
                    <a:pt x="334" y="0"/>
                    <a:pt x="293" y="8"/>
                    <a:pt x="253" y="24"/>
                  </a:cubicBezTo>
                  <a:cubicBezTo>
                    <a:pt x="95" y="87"/>
                    <a:pt x="1" y="245"/>
                    <a:pt x="1" y="402"/>
                  </a:cubicBezTo>
                  <a:lnTo>
                    <a:pt x="694" y="7585"/>
                  </a:lnTo>
                  <a:lnTo>
                    <a:pt x="6932" y="9948"/>
                  </a:lnTo>
                  <a:lnTo>
                    <a:pt x="694" y="182"/>
                  </a:lnTo>
                  <a:cubicBezTo>
                    <a:pt x="600" y="65"/>
                    <a:pt x="489" y="0"/>
                    <a:pt x="37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5" name="Google Shape;7415;p73"/>
            <p:cNvSpPr/>
            <p:nvPr/>
          </p:nvSpPr>
          <p:spPr>
            <a:xfrm>
              <a:off x="-48955300" y="4129900"/>
              <a:ext cx="151250" cy="89800"/>
            </a:xfrm>
            <a:custGeom>
              <a:avLst/>
              <a:gdLst/>
              <a:ahLst/>
              <a:cxnLst/>
              <a:rect l="l" t="t" r="r" b="b"/>
              <a:pathLst>
                <a:path w="6050" h="3592" extrusionOk="0">
                  <a:moveTo>
                    <a:pt x="0" y="0"/>
                  </a:moveTo>
                  <a:lnTo>
                    <a:pt x="2174" y="3592"/>
                  </a:lnTo>
                  <a:lnTo>
                    <a:pt x="5167" y="3592"/>
                  </a:lnTo>
                  <a:cubicBezTo>
                    <a:pt x="5293" y="3592"/>
                    <a:pt x="5419" y="3529"/>
                    <a:pt x="5482" y="3403"/>
                  </a:cubicBezTo>
                  <a:lnTo>
                    <a:pt x="6049" y="22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16" name="Google Shape;7416;p73"/>
          <p:cNvGrpSpPr/>
          <p:nvPr/>
        </p:nvGrpSpPr>
        <p:grpSpPr>
          <a:xfrm>
            <a:off x="1322411" y="2904744"/>
            <a:ext cx="356176" cy="354341"/>
            <a:chOff x="-47155575" y="3200500"/>
            <a:chExt cx="300875" cy="299325"/>
          </a:xfrm>
        </p:grpSpPr>
        <p:sp>
          <p:nvSpPr>
            <p:cNvPr id="7417" name="Google Shape;7417;p73"/>
            <p:cNvSpPr/>
            <p:nvPr/>
          </p:nvSpPr>
          <p:spPr>
            <a:xfrm>
              <a:off x="-46943725" y="3206000"/>
              <a:ext cx="47300" cy="48075"/>
            </a:xfrm>
            <a:custGeom>
              <a:avLst/>
              <a:gdLst/>
              <a:ahLst/>
              <a:cxnLst/>
              <a:rect l="l" t="t" r="r" b="b"/>
              <a:pathLst>
                <a:path w="1892" h="1923" extrusionOk="0">
                  <a:moveTo>
                    <a:pt x="1" y="1"/>
                  </a:moveTo>
                  <a:lnTo>
                    <a:pt x="1" y="1923"/>
                  </a:lnTo>
                  <a:lnTo>
                    <a:pt x="1891" y="192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8" name="Google Shape;7418;p73"/>
            <p:cNvSpPr/>
            <p:nvPr/>
          </p:nvSpPr>
          <p:spPr>
            <a:xfrm>
              <a:off x="-47118575" y="3200500"/>
              <a:ext cx="228450" cy="89025"/>
            </a:xfrm>
            <a:custGeom>
              <a:avLst/>
              <a:gdLst/>
              <a:ahLst/>
              <a:cxnLst/>
              <a:rect l="l" t="t" r="r" b="b"/>
              <a:pathLst>
                <a:path w="9138" h="3561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lnTo>
                    <a:pt x="1" y="2143"/>
                  </a:lnTo>
                  <a:lnTo>
                    <a:pt x="2017" y="2143"/>
                  </a:lnTo>
                  <a:cubicBezTo>
                    <a:pt x="2679" y="2143"/>
                    <a:pt x="3246" y="2489"/>
                    <a:pt x="3561" y="3119"/>
                  </a:cubicBezTo>
                  <a:lnTo>
                    <a:pt x="3813" y="3560"/>
                  </a:lnTo>
                  <a:lnTo>
                    <a:pt x="9137" y="3560"/>
                  </a:lnTo>
                  <a:lnTo>
                    <a:pt x="9137" y="2836"/>
                  </a:lnTo>
                  <a:lnTo>
                    <a:pt x="6680" y="2836"/>
                  </a:lnTo>
                  <a:cubicBezTo>
                    <a:pt x="6491" y="2836"/>
                    <a:pt x="6333" y="2678"/>
                    <a:pt x="6333" y="2489"/>
                  </a:cubicBezTo>
                  <a:lnTo>
                    <a:pt x="633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9" name="Google Shape;7419;p73"/>
            <p:cNvSpPr/>
            <p:nvPr/>
          </p:nvSpPr>
          <p:spPr>
            <a:xfrm>
              <a:off x="-47013825" y="3395050"/>
              <a:ext cx="15775" cy="15775"/>
            </a:xfrm>
            <a:custGeom>
              <a:avLst/>
              <a:gdLst/>
              <a:ahLst/>
              <a:cxnLst/>
              <a:rect l="l" t="t" r="r" b="b"/>
              <a:pathLst>
                <a:path w="631" h="631" extrusionOk="0">
                  <a:moveTo>
                    <a:pt x="1" y="0"/>
                  </a:moveTo>
                  <a:lnTo>
                    <a:pt x="1" y="630"/>
                  </a:lnTo>
                  <a:cubicBezTo>
                    <a:pt x="284" y="504"/>
                    <a:pt x="536" y="252"/>
                    <a:pt x="63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0" name="Google Shape;7420;p73"/>
            <p:cNvSpPr/>
            <p:nvPr/>
          </p:nvSpPr>
          <p:spPr>
            <a:xfrm>
              <a:off x="-47049250" y="3359600"/>
              <a:ext cx="51200" cy="51225"/>
            </a:xfrm>
            <a:custGeom>
              <a:avLst/>
              <a:gdLst/>
              <a:ahLst/>
              <a:cxnLst/>
              <a:rect l="l" t="t" r="r" b="b"/>
              <a:pathLst>
                <a:path w="2048" h="2049" extrusionOk="0">
                  <a:moveTo>
                    <a:pt x="1071" y="0"/>
                  </a:moveTo>
                  <a:cubicBezTo>
                    <a:pt x="473" y="0"/>
                    <a:pt x="0" y="473"/>
                    <a:pt x="0" y="1040"/>
                  </a:cubicBezTo>
                  <a:cubicBezTo>
                    <a:pt x="0" y="1513"/>
                    <a:pt x="284" y="1891"/>
                    <a:pt x="725" y="2048"/>
                  </a:cubicBezTo>
                  <a:lnTo>
                    <a:pt x="725" y="1040"/>
                  </a:lnTo>
                  <a:cubicBezTo>
                    <a:pt x="725" y="851"/>
                    <a:pt x="882" y="693"/>
                    <a:pt x="1071" y="693"/>
                  </a:cubicBezTo>
                  <a:lnTo>
                    <a:pt x="2048" y="693"/>
                  </a:lnTo>
                  <a:cubicBezTo>
                    <a:pt x="1890" y="252"/>
                    <a:pt x="1512" y="0"/>
                    <a:pt x="10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1" name="Google Shape;7421;p73"/>
            <p:cNvSpPr/>
            <p:nvPr/>
          </p:nvSpPr>
          <p:spPr>
            <a:xfrm>
              <a:off x="-47013025" y="3393475"/>
              <a:ext cx="52800" cy="53575"/>
            </a:xfrm>
            <a:custGeom>
              <a:avLst/>
              <a:gdLst/>
              <a:ahLst/>
              <a:cxnLst/>
              <a:rect l="l" t="t" r="r" b="b"/>
              <a:pathLst>
                <a:path w="2112" h="2143" extrusionOk="0">
                  <a:moveTo>
                    <a:pt x="1355" y="0"/>
                  </a:moveTo>
                  <a:cubicBezTo>
                    <a:pt x="1198" y="725"/>
                    <a:pt x="662" y="1260"/>
                    <a:pt x="0" y="1386"/>
                  </a:cubicBezTo>
                  <a:lnTo>
                    <a:pt x="0" y="2142"/>
                  </a:lnTo>
                  <a:lnTo>
                    <a:pt x="2111" y="2142"/>
                  </a:lnTo>
                  <a:lnTo>
                    <a:pt x="211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2" name="Google Shape;7422;p73"/>
            <p:cNvSpPr/>
            <p:nvPr/>
          </p:nvSpPr>
          <p:spPr>
            <a:xfrm>
              <a:off x="-47155575" y="3270600"/>
              <a:ext cx="300875" cy="229225"/>
            </a:xfrm>
            <a:custGeom>
              <a:avLst/>
              <a:gdLst/>
              <a:ahLst/>
              <a:cxnLst/>
              <a:rect l="l" t="t" r="r" b="b"/>
              <a:pathLst>
                <a:path w="12035" h="9169" extrusionOk="0">
                  <a:moveTo>
                    <a:pt x="5324" y="2804"/>
                  </a:moveTo>
                  <a:cubicBezTo>
                    <a:pt x="6206" y="2804"/>
                    <a:pt x="6900" y="3403"/>
                    <a:pt x="7057" y="4222"/>
                  </a:cubicBezTo>
                  <a:lnTo>
                    <a:pt x="8160" y="4222"/>
                  </a:lnTo>
                  <a:cubicBezTo>
                    <a:pt x="8349" y="4222"/>
                    <a:pt x="8506" y="4379"/>
                    <a:pt x="8506" y="4568"/>
                  </a:cubicBezTo>
                  <a:lnTo>
                    <a:pt x="8506" y="7404"/>
                  </a:lnTo>
                  <a:lnTo>
                    <a:pt x="8475" y="7404"/>
                  </a:lnTo>
                  <a:cubicBezTo>
                    <a:pt x="8475" y="7593"/>
                    <a:pt x="8317" y="7750"/>
                    <a:pt x="8128" y="7750"/>
                  </a:cubicBezTo>
                  <a:lnTo>
                    <a:pt x="5324" y="7750"/>
                  </a:lnTo>
                  <a:cubicBezTo>
                    <a:pt x="5135" y="7750"/>
                    <a:pt x="4978" y="7593"/>
                    <a:pt x="4978" y="7404"/>
                  </a:cubicBezTo>
                  <a:lnTo>
                    <a:pt x="4978" y="6301"/>
                  </a:lnTo>
                  <a:cubicBezTo>
                    <a:pt x="4190" y="6144"/>
                    <a:pt x="3560" y="5451"/>
                    <a:pt x="3560" y="4568"/>
                  </a:cubicBezTo>
                  <a:cubicBezTo>
                    <a:pt x="3560" y="3592"/>
                    <a:pt x="4348" y="2804"/>
                    <a:pt x="5324" y="2804"/>
                  </a:cubicBezTo>
                  <a:close/>
                  <a:moveTo>
                    <a:pt x="1071" y="0"/>
                  </a:moveTo>
                  <a:cubicBezTo>
                    <a:pt x="473" y="0"/>
                    <a:pt x="0" y="473"/>
                    <a:pt x="0" y="1071"/>
                  </a:cubicBezTo>
                  <a:lnTo>
                    <a:pt x="0" y="8097"/>
                  </a:lnTo>
                  <a:cubicBezTo>
                    <a:pt x="0" y="8696"/>
                    <a:pt x="473" y="9168"/>
                    <a:pt x="1071" y="9168"/>
                  </a:cubicBezTo>
                  <a:lnTo>
                    <a:pt x="10964" y="9168"/>
                  </a:lnTo>
                  <a:cubicBezTo>
                    <a:pt x="11562" y="9168"/>
                    <a:pt x="12035" y="8696"/>
                    <a:pt x="12035" y="8097"/>
                  </a:cubicBezTo>
                  <a:lnTo>
                    <a:pt x="12035" y="2489"/>
                  </a:lnTo>
                  <a:cubicBezTo>
                    <a:pt x="12035" y="1891"/>
                    <a:pt x="11562" y="1418"/>
                    <a:pt x="10964" y="1418"/>
                  </a:cubicBezTo>
                  <a:lnTo>
                    <a:pt x="4820" y="1418"/>
                  </a:lnTo>
                  <a:lnTo>
                    <a:pt x="4411" y="599"/>
                  </a:lnTo>
                  <a:cubicBezTo>
                    <a:pt x="4222" y="252"/>
                    <a:pt x="3875" y="0"/>
                    <a:pt x="346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23" name="Google Shape;7423;p73"/>
          <p:cNvGrpSpPr/>
          <p:nvPr/>
        </p:nvGrpSpPr>
        <p:grpSpPr>
          <a:xfrm>
            <a:off x="1322870" y="3341092"/>
            <a:ext cx="355258" cy="355258"/>
            <a:chOff x="-47154800" y="3569100"/>
            <a:chExt cx="300100" cy="300100"/>
          </a:xfrm>
        </p:grpSpPr>
        <p:sp>
          <p:nvSpPr>
            <p:cNvPr id="7424" name="Google Shape;7424;p73"/>
            <p:cNvSpPr/>
            <p:nvPr/>
          </p:nvSpPr>
          <p:spPr>
            <a:xfrm>
              <a:off x="-46994900" y="3728200"/>
              <a:ext cx="140200" cy="141000"/>
            </a:xfrm>
            <a:custGeom>
              <a:avLst/>
              <a:gdLst/>
              <a:ahLst/>
              <a:cxnLst/>
              <a:rect l="l" t="t" r="r" b="b"/>
              <a:pathLst>
                <a:path w="5608" h="5640" extrusionOk="0">
                  <a:moveTo>
                    <a:pt x="2772" y="1733"/>
                  </a:moveTo>
                  <a:cubicBezTo>
                    <a:pt x="2961" y="1733"/>
                    <a:pt x="3119" y="1891"/>
                    <a:pt x="3119" y="2111"/>
                  </a:cubicBezTo>
                  <a:lnTo>
                    <a:pt x="3119" y="2458"/>
                  </a:lnTo>
                  <a:lnTo>
                    <a:pt x="3466" y="2458"/>
                  </a:lnTo>
                  <a:cubicBezTo>
                    <a:pt x="3655" y="2458"/>
                    <a:pt x="3812" y="2615"/>
                    <a:pt x="3812" y="2804"/>
                  </a:cubicBezTo>
                  <a:cubicBezTo>
                    <a:pt x="3812" y="2994"/>
                    <a:pt x="3655" y="3151"/>
                    <a:pt x="3466" y="3151"/>
                  </a:cubicBezTo>
                  <a:lnTo>
                    <a:pt x="2772" y="3151"/>
                  </a:lnTo>
                  <a:cubicBezTo>
                    <a:pt x="2552" y="3151"/>
                    <a:pt x="2426" y="2994"/>
                    <a:pt x="2426" y="2804"/>
                  </a:cubicBezTo>
                  <a:lnTo>
                    <a:pt x="2426" y="2111"/>
                  </a:lnTo>
                  <a:cubicBezTo>
                    <a:pt x="2426" y="1891"/>
                    <a:pt x="2552" y="1733"/>
                    <a:pt x="2772" y="1733"/>
                  </a:cubicBezTo>
                  <a:close/>
                  <a:moveTo>
                    <a:pt x="2457" y="1"/>
                  </a:moveTo>
                  <a:cubicBezTo>
                    <a:pt x="1197" y="158"/>
                    <a:pt x="221" y="1166"/>
                    <a:pt x="0" y="2458"/>
                  </a:cubicBezTo>
                  <a:lnTo>
                    <a:pt x="693" y="2458"/>
                  </a:lnTo>
                  <a:cubicBezTo>
                    <a:pt x="882" y="2458"/>
                    <a:pt x="1040" y="2615"/>
                    <a:pt x="1040" y="2804"/>
                  </a:cubicBezTo>
                  <a:cubicBezTo>
                    <a:pt x="1040" y="2994"/>
                    <a:pt x="882" y="3151"/>
                    <a:pt x="693" y="3151"/>
                  </a:cubicBezTo>
                  <a:lnTo>
                    <a:pt x="0" y="3151"/>
                  </a:lnTo>
                  <a:cubicBezTo>
                    <a:pt x="158" y="4411"/>
                    <a:pt x="1166" y="5451"/>
                    <a:pt x="2457" y="5608"/>
                  </a:cubicBezTo>
                  <a:lnTo>
                    <a:pt x="2457" y="4947"/>
                  </a:lnTo>
                  <a:cubicBezTo>
                    <a:pt x="2457" y="4726"/>
                    <a:pt x="2615" y="4569"/>
                    <a:pt x="2804" y="4569"/>
                  </a:cubicBezTo>
                  <a:cubicBezTo>
                    <a:pt x="2993" y="4569"/>
                    <a:pt x="3151" y="4726"/>
                    <a:pt x="3151" y="4947"/>
                  </a:cubicBezTo>
                  <a:lnTo>
                    <a:pt x="3151" y="5640"/>
                  </a:lnTo>
                  <a:cubicBezTo>
                    <a:pt x="4411" y="5482"/>
                    <a:pt x="5450" y="4474"/>
                    <a:pt x="5608" y="3214"/>
                  </a:cubicBezTo>
                  <a:lnTo>
                    <a:pt x="4883" y="3214"/>
                  </a:lnTo>
                  <a:cubicBezTo>
                    <a:pt x="4694" y="3151"/>
                    <a:pt x="4537" y="2994"/>
                    <a:pt x="4537" y="2804"/>
                  </a:cubicBezTo>
                  <a:cubicBezTo>
                    <a:pt x="4537" y="2615"/>
                    <a:pt x="4694" y="2458"/>
                    <a:pt x="4883" y="2458"/>
                  </a:cubicBezTo>
                  <a:lnTo>
                    <a:pt x="5608" y="2458"/>
                  </a:lnTo>
                  <a:cubicBezTo>
                    <a:pt x="5450" y="1198"/>
                    <a:pt x="4411" y="221"/>
                    <a:pt x="3151" y="1"/>
                  </a:cubicBezTo>
                  <a:lnTo>
                    <a:pt x="3151" y="694"/>
                  </a:lnTo>
                  <a:cubicBezTo>
                    <a:pt x="3151" y="883"/>
                    <a:pt x="2993" y="1040"/>
                    <a:pt x="2804" y="1040"/>
                  </a:cubicBezTo>
                  <a:cubicBezTo>
                    <a:pt x="2615" y="1040"/>
                    <a:pt x="2457" y="883"/>
                    <a:pt x="2457" y="694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5" name="Google Shape;7425;p73"/>
            <p:cNvSpPr/>
            <p:nvPr/>
          </p:nvSpPr>
          <p:spPr>
            <a:xfrm>
              <a:off x="-46978375" y="3574625"/>
              <a:ext cx="47275" cy="47275"/>
            </a:xfrm>
            <a:custGeom>
              <a:avLst/>
              <a:gdLst/>
              <a:ahLst/>
              <a:cxnLst/>
              <a:rect l="l" t="t" r="r" b="b"/>
              <a:pathLst>
                <a:path w="1891" h="1891" extrusionOk="0">
                  <a:moveTo>
                    <a:pt x="1" y="0"/>
                  </a:moveTo>
                  <a:lnTo>
                    <a:pt x="1" y="1890"/>
                  </a:lnTo>
                  <a:lnTo>
                    <a:pt x="1891" y="18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6" name="Google Shape;7426;p73"/>
            <p:cNvSpPr/>
            <p:nvPr/>
          </p:nvSpPr>
          <p:spPr>
            <a:xfrm>
              <a:off x="-47075250" y="3665200"/>
              <a:ext cx="15775" cy="15775"/>
            </a:xfrm>
            <a:custGeom>
              <a:avLst/>
              <a:gdLst/>
              <a:ahLst/>
              <a:cxnLst/>
              <a:rect l="l" t="t" r="r" b="b"/>
              <a:pathLst>
                <a:path w="631" h="631" extrusionOk="0">
                  <a:moveTo>
                    <a:pt x="1" y="0"/>
                  </a:moveTo>
                  <a:lnTo>
                    <a:pt x="1" y="630"/>
                  </a:lnTo>
                  <a:cubicBezTo>
                    <a:pt x="316" y="536"/>
                    <a:pt x="505" y="284"/>
                    <a:pt x="63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7" name="Google Shape;7427;p73"/>
            <p:cNvSpPr/>
            <p:nvPr/>
          </p:nvSpPr>
          <p:spPr>
            <a:xfrm>
              <a:off x="-47110700" y="3631325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40" y="0"/>
                  </a:moveTo>
                  <a:cubicBezTo>
                    <a:pt x="473" y="0"/>
                    <a:pt x="1" y="473"/>
                    <a:pt x="1" y="1040"/>
                  </a:cubicBezTo>
                  <a:cubicBezTo>
                    <a:pt x="1" y="1481"/>
                    <a:pt x="253" y="1859"/>
                    <a:pt x="694" y="2048"/>
                  </a:cubicBezTo>
                  <a:lnTo>
                    <a:pt x="694" y="1040"/>
                  </a:lnTo>
                  <a:cubicBezTo>
                    <a:pt x="694" y="851"/>
                    <a:pt x="851" y="694"/>
                    <a:pt x="1040" y="694"/>
                  </a:cubicBezTo>
                  <a:lnTo>
                    <a:pt x="2049" y="694"/>
                  </a:lnTo>
                  <a:cubicBezTo>
                    <a:pt x="1891" y="316"/>
                    <a:pt x="1482" y="0"/>
                    <a:pt x="10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8" name="Google Shape;7428;p73"/>
            <p:cNvSpPr/>
            <p:nvPr/>
          </p:nvSpPr>
          <p:spPr>
            <a:xfrm>
              <a:off x="-47075250" y="3665200"/>
              <a:ext cx="53575" cy="54350"/>
            </a:xfrm>
            <a:custGeom>
              <a:avLst/>
              <a:gdLst/>
              <a:ahLst/>
              <a:cxnLst/>
              <a:rect l="l" t="t" r="r" b="b"/>
              <a:pathLst>
                <a:path w="2143" h="2174" extrusionOk="0">
                  <a:moveTo>
                    <a:pt x="1355" y="0"/>
                  </a:moveTo>
                  <a:cubicBezTo>
                    <a:pt x="1229" y="693"/>
                    <a:pt x="694" y="1229"/>
                    <a:pt x="1" y="1386"/>
                  </a:cubicBezTo>
                  <a:lnTo>
                    <a:pt x="1" y="2174"/>
                  </a:lnTo>
                  <a:lnTo>
                    <a:pt x="2143" y="2174"/>
                  </a:lnTo>
                  <a:lnTo>
                    <a:pt x="214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9" name="Google Shape;7429;p73"/>
            <p:cNvSpPr/>
            <p:nvPr/>
          </p:nvSpPr>
          <p:spPr>
            <a:xfrm>
              <a:off x="-47154800" y="3569100"/>
              <a:ext cx="229225" cy="300100"/>
            </a:xfrm>
            <a:custGeom>
              <a:avLst/>
              <a:gdLst/>
              <a:ahLst/>
              <a:cxnLst/>
              <a:rect l="l" t="t" r="r" b="b"/>
              <a:pathLst>
                <a:path w="9169" h="12004" extrusionOk="0">
                  <a:moveTo>
                    <a:pt x="2804" y="1765"/>
                  </a:moveTo>
                  <a:cubicBezTo>
                    <a:pt x="3687" y="1765"/>
                    <a:pt x="4380" y="2363"/>
                    <a:pt x="4537" y="3183"/>
                  </a:cubicBezTo>
                  <a:lnTo>
                    <a:pt x="5703" y="3183"/>
                  </a:lnTo>
                  <a:cubicBezTo>
                    <a:pt x="5892" y="3183"/>
                    <a:pt x="6049" y="3340"/>
                    <a:pt x="6049" y="3529"/>
                  </a:cubicBezTo>
                  <a:lnTo>
                    <a:pt x="6049" y="6428"/>
                  </a:lnTo>
                  <a:cubicBezTo>
                    <a:pt x="6049" y="6617"/>
                    <a:pt x="5892" y="6774"/>
                    <a:pt x="5703" y="6774"/>
                  </a:cubicBezTo>
                  <a:lnTo>
                    <a:pt x="2804" y="6774"/>
                  </a:lnTo>
                  <a:cubicBezTo>
                    <a:pt x="2615" y="6774"/>
                    <a:pt x="2458" y="6617"/>
                    <a:pt x="2458" y="6428"/>
                  </a:cubicBezTo>
                  <a:lnTo>
                    <a:pt x="2458" y="5262"/>
                  </a:lnTo>
                  <a:cubicBezTo>
                    <a:pt x="1670" y="5104"/>
                    <a:pt x="1040" y="4411"/>
                    <a:pt x="1040" y="3529"/>
                  </a:cubicBezTo>
                  <a:cubicBezTo>
                    <a:pt x="1040" y="2552"/>
                    <a:pt x="1828" y="1765"/>
                    <a:pt x="2804" y="1765"/>
                  </a:cubicBezTo>
                  <a:close/>
                  <a:moveTo>
                    <a:pt x="4191" y="8160"/>
                  </a:moveTo>
                  <a:cubicBezTo>
                    <a:pt x="4380" y="8160"/>
                    <a:pt x="4537" y="8318"/>
                    <a:pt x="4537" y="8507"/>
                  </a:cubicBezTo>
                  <a:cubicBezTo>
                    <a:pt x="4537" y="8696"/>
                    <a:pt x="4380" y="8853"/>
                    <a:pt x="4191" y="8853"/>
                  </a:cubicBezTo>
                  <a:lnTo>
                    <a:pt x="1387" y="8853"/>
                  </a:lnTo>
                  <a:cubicBezTo>
                    <a:pt x="1198" y="8853"/>
                    <a:pt x="1040" y="8696"/>
                    <a:pt x="1040" y="8507"/>
                  </a:cubicBezTo>
                  <a:cubicBezTo>
                    <a:pt x="1040" y="8318"/>
                    <a:pt x="1198" y="8160"/>
                    <a:pt x="1387" y="8160"/>
                  </a:cubicBezTo>
                  <a:close/>
                  <a:moveTo>
                    <a:pt x="4191" y="9515"/>
                  </a:moveTo>
                  <a:cubicBezTo>
                    <a:pt x="4380" y="9515"/>
                    <a:pt x="4537" y="9673"/>
                    <a:pt x="4537" y="9893"/>
                  </a:cubicBezTo>
                  <a:cubicBezTo>
                    <a:pt x="4537" y="10082"/>
                    <a:pt x="4380" y="10240"/>
                    <a:pt x="4191" y="10240"/>
                  </a:cubicBezTo>
                  <a:lnTo>
                    <a:pt x="1387" y="10240"/>
                  </a:lnTo>
                  <a:cubicBezTo>
                    <a:pt x="1198" y="10240"/>
                    <a:pt x="1040" y="10082"/>
                    <a:pt x="1040" y="9893"/>
                  </a:cubicBezTo>
                  <a:cubicBezTo>
                    <a:pt x="1040" y="9673"/>
                    <a:pt x="1198" y="9515"/>
                    <a:pt x="1387" y="9515"/>
                  </a:cubicBezTo>
                  <a:close/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11657"/>
                  </a:lnTo>
                  <a:cubicBezTo>
                    <a:pt x="1" y="11846"/>
                    <a:pt x="158" y="12004"/>
                    <a:pt x="347" y="12004"/>
                  </a:cubicBezTo>
                  <a:lnTo>
                    <a:pt x="7089" y="12004"/>
                  </a:lnTo>
                  <a:cubicBezTo>
                    <a:pt x="6239" y="11342"/>
                    <a:pt x="5671" y="10366"/>
                    <a:pt x="5671" y="9168"/>
                  </a:cubicBezTo>
                  <a:cubicBezTo>
                    <a:pt x="5671" y="7247"/>
                    <a:pt x="7247" y="5671"/>
                    <a:pt x="9168" y="5671"/>
                  </a:cubicBezTo>
                  <a:lnTo>
                    <a:pt x="9168" y="2805"/>
                  </a:lnTo>
                  <a:lnTo>
                    <a:pt x="6711" y="2805"/>
                  </a:lnTo>
                  <a:cubicBezTo>
                    <a:pt x="6522" y="2805"/>
                    <a:pt x="6365" y="2647"/>
                    <a:pt x="6365" y="2426"/>
                  </a:cubicBezTo>
                  <a:lnTo>
                    <a:pt x="636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30" name="Google Shape;7430;p73"/>
          <p:cNvGrpSpPr/>
          <p:nvPr/>
        </p:nvGrpSpPr>
        <p:grpSpPr>
          <a:xfrm>
            <a:off x="1323343" y="3779305"/>
            <a:ext cx="354311" cy="353423"/>
            <a:chOff x="-47154000" y="3939275"/>
            <a:chExt cx="299300" cy="298550"/>
          </a:xfrm>
        </p:grpSpPr>
        <p:sp>
          <p:nvSpPr>
            <p:cNvPr id="7431" name="Google Shape;7431;p73"/>
            <p:cNvSpPr/>
            <p:nvPr/>
          </p:nvSpPr>
          <p:spPr>
            <a:xfrm>
              <a:off x="-47084700" y="4131475"/>
              <a:ext cx="159125" cy="106350"/>
            </a:xfrm>
            <a:custGeom>
              <a:avLst/>
              <a:gdLst/>
              <a:ahLst/>
              <a:cxnLst/>
              <a:rect l="l" t="t" r="r" b="b"/>
              <a:pathLst>
                <a:path w="6365" h="4254" extrusionOk="0">
                  <a:moveTo>
                    <a:pt x="4569" y="693"/>
                  </a:moveTo>
                  <a:cubicBezTo>
                    <a:pt x="4789" y="693"/>
                    <a:pt x="4947" y="851"/>
                    <a:pt x="4947" y="1040"/>
                  </a:cubicBezTo>
                  <a:cubicBezTo>
                    <a:pt x="4947" y="1260"/>
                    <a:pt x="4789" y="1418"/>
                    <a:pt x="4569" y="1418"/>
                  </a:cubicBezTo>
                  <a:lnTo>
                    <a:pt x="1796" y="1418"/>
                  </a:lnTo>
                  <a:cubicBezTo>
                    <a:pt x="1576" y="1418"/>
                    <a:pt x="1418" y="1260"/>
                    <a:pt x="1418" y="1040"/>
                  </a:cubicBezTo>
                  <a:cubicBezTo>
                    <a:pt x="1418" y="851"/>
                    <a:pt x="1576" y="693"/>
                    <a:pt x="1796" y="693"/>
                  </a:cubicBezTo>
                  <a:close/>
                  <a:moveTo>
                    <a:pt x="4569" y="2111"/>
                  </a:moveTo>
                  <a:cubicBezTo>
                    <a:pt x="4789" y="2111"/>
                    <a:pt x="4947" y="2268"/>
                    <a:pt x="4947" y="2457"/>
                  </a:cubicBezTo>
                  <a:cubicBezTo>
                    <a:pt x="4947" y="2678"/>
                    <a:pt x="4789" y="2835"/>
                    <a:pt x="4569" y="2835"/>
                  </a:cubicBezTo>
                  <a:lnTo>
                    <a:pt x="1796" y="2835"/>
                  </a:lnTo>
                  <a:cubicBezTo>
                    <a:pt x="1576" y="2835"/>
                    <a:pt x="1418" y="2678"/>
                    <a:pt x="1418" y="2457"/>
                  </a:cubicBezTo>
                  <a:cubicBezTo>
                    <a:pt x="1418" y="2268"/>
                    <a:pt x="1576" y="2111"/>
                    <a:pt x="1796" y="2111"/>
                  </a:cubicBezTo>
                  <a:close/>
                  <a:moveTo>
                    <a:pt x="0" y="0"/>
                  </a:moveTo>
                  <a:lnTo>
                    <a:pt x="0" y="1418"/>
                  </a:lnTo>
                  <a:lnTo>
                    <a:pt x="0" y="3875"/>
                  </a:lnTo>
                  <a:cubicBezTo>
                    <a:pt x="0" y="4096"/>
                    <a:pt x="158" y="4253"/>
                    <a:pt x="379" y="4253"/>
                  </a:cubicBezTo>
                  <a:lnTo>
                    <a:pt x="5986" y="4253"/>
                  </a:lnTo>
                  <a:cubicBezTo>
                    <a:pt x="6207" y="4253"/>
                    <a:pt x="6364" y="4096"/>
                    <a:pt x="6364" y="3875"/>
                  </a:cubicBezTo>
                  <a:lnTo>
                    <a:pt x="6364" y="1418"/>
                  </a:lnTo>
                  <a:lnTo>
                    <a:pt x="636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2" name="Google Shape;7432;p73"/>
            <p:cNvSpPr/>
            <p:nvPr/>
          </p:nvSpPr>
          <p:spPr>
            <a:xfrm>
              <a:off x="-46979150" y="3943225"/>
              <a:ext cx="48050" cy="47275"/>
            </a:xfrm>
            <a:custGeom>
              <a:avLst/>
              <a:gdLst/>
              <a:ahLst/>
              <a:cxnLst/>
              <a:rect l="l" t="t" r="r" b="b"/>
              <a:pathLst>
                <a:path w="1922" h="1891" extrusionOk="0">
                  <a:moveTo>
                    <a:pt x="0" y="0"/>
                  </a:moveTo>
                  <a:lnTo>
                    <a:pt x="0" y="1891"/>
                  </a:lnTo>
                  <a:lnTo>
                    <a:pt x="1922" y="18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3" name="Google Shape;7433;p73"/>
            <p:cNvSpPr/>
            <p:nvPr/>
          </p:nvSpPr>
          <p:spPr>
            <a:xfrm>
              <a:off x="-47154000" y="4026700"/>
              <a:ext cx="299300" cy="141025"/>
            </a:xfrm>
            <a:custGeom>
              <a:avLst/>
              <a:gdLst/>
              <a:ahLst/>
              <a:cxnLst/>
              <a:rect l="l" t="t" r="r" b="b"/>
              <a:pathLst>
                <a:path w="11972" h="5641" extrusionOk="0">
                  <a:moveTo>
                    <a:pt x="3151" y="2080"/>
                  </a:moveTo>
                  <a:cubicBezTo>
                    <a:pt x="3340" y="2080"/>
                    <a:pt x="3497" y="2238"/>
                    <a:pt x="3497" y="2458"/>
                  </a:cubicBezTo>
                  <a:cubicBezTo>
                    <a:pt x="3497" y="2647"/>
                    <a:pt x="3340" y="2805"/>
                    <a:pt x="3151" y="2805"/>
                  </a:cubicBezTo>
                  <a:cubicBezTo>
                    <a:pt x="2930" y="2805"/>
                    <a:pt x="2804" y="2647"/>
                    <a:pt x="2804" y="2458"/>
                  </a:cubicBezTo>
                  <a:cubicBezTo>
                    <a:pt x="2804" y="2238"/>
                    <a:pt x="2930" y="2080"/>
                    <a:pt x="3151" y="2080"/>
                  </a:cubicBezTo>
                  <a:close/>
                  <a:moveTo>
                    <a:pt x="4568" y="2080"/>
                  </a:moveTo>
                  <a:cubicBezTo>
                    <a:pt x="4757" y="2080"/>
                    <a:pt x="4915" y="2238"/>
                    <a:pt x="4915" y="2458"/>
                  </a:cubicBezTo>
                  <a:cubicBezTo>
                    <a:pt x="4915" y="2647"/>
                    <a:pt x="4757" y="2805"/>
                    <a:pt x="4568" y="2805"/>
                  </a:cubicBezTo>
                  <a:cubicBezTo>
                    <a:pt x="4348" y="2805"/>
                    <a:pt x="4190" y="2647"/>
                    <a:pt x="4190" y="2458"/>
                  </a:cubicBezTo>
                  <a:cubicBezTo>
                    <a:pt x="4190" y="2238"/>
                    <a:pt x="4348" y="2080"/>
                    <a:pt x="4568" y="2080"/>
                  </a:cubicBezTo>
                  <a:close/>
                  <a:moveTo>
                    <a:pt x="6648" y="2080"/>
                  </a:moveTo>
                  <a:cubicBezTo>
                    <a:pt x="6837" y="2080"/>
                    <a:pt x="6994" y="2238"/>
                    <a:pt x="6994" y="2458"/>
                  </a:cubicBezTo>
                  <a:cubicBezTo>
                    <a:pt x="6994" y="2647"/>
                    <a:pt x="6837" y="2805"/>
                    <a:pt x="6648" y="2805"/>
                  </a:cubicBezTo>
                  <a:lnTo>
                    <a:pt x="5923" y="2805"/>
                  </a:lnTo>
                  <a:cubicBezTo>
                    <a:pt x="5734" y="2805"/>
                    <a:pt x="5576" y="2647"/>
                    <a:pt x="5576" y="2458"/>
                  </a:cubicBezTo>
                  <a:cubicBezTo>
                    <a:pt x="5576" y="2238"/>
                    <a:pt x="5734" y="2080"/>
                    <a:pt x="5923" y="2080"/>
                  </a:cubicBezTo>
                  <a:close/>
                  <a:moveTo>
                    <a:pt x="8790" y="2080"/>
                  </a:moveTo>
                  <a:cubicBezTo>
                    <a:pt x="8979" y="2080"/>
                    <a:pt x="9136" y="2238"/>
                    <a:pt x="9136" y="2458"/>
                  </a:cubicBezTo>
                  <a:cubicBezTo>
                    <a:pt x="9136" y="2647"/>
                    <a:pt x="8979" y="2805"/>
                    <a:pt x="8790" y="2805"/>
                  </a:cubicBezTo>
                  <a:lnTo>
                    <a:pt x="8065" y="2805"/>
                  </a:lnTo>
                  <a:cubicBezTo>
                    <a:pt x="7876" y="2805"/>
                    <a:pt x="7719" y="2647"/>
                    <a:pt x="7719" y="2458"/>
                  </a:cubicBezTo>
                  <a:cubicBezTo>
                    <a:pt x="7719" y="2238"/>
                    <a:pt x="7876" y="2080"/>
                    <a:pt x="8065" y="2080"/>
                  </a:cubicBezTo>
                  <a:close/>
                  <a:moveTo>
                    <a:pt x="1071" y="1"/>
                  </a:moveTo>
                  <a:cubicBezTo>
                    <a:pt x="473" y="1"/>
                    <a:pt x="0" y="473"/>
                    <a:pt x="0" y="1072"/>
                  </a:cubicBezTo>
                  <a:lnTo>
                    <a:pt x="0" y="4569"/>
                  </a:lnTo>
                  <a:cubicBezTo>
                    <a:pt x="0" y="5168"/>
                    <a:pt x="473" y="5640"/>
                    <a:pt x="1071" y="5640"/>
                  </a:cubicBezTo>
                  <a:lnTo>
                    <a:pt x="2111" y="5640"/>
                  </a:lnTo>
                  <a:lnTo>
                    <a:pt x="2111" y="4223"/>
                  </a:lnTo>
                  <a:lnTo>
                    <a:pt x="1764" y="4223"/>
                  </a:lnTo>
                  <a:cubicBezTo>
                    <a:pt x="1575" y="4223"/>
                    <a:pt x="1418" y="4065"/>
                    <a:pt x="1418" y="3876"/>
                  </a:cubicBezTo>
                  <a:cubicBezTo>
                    <a:pt x="1418" y="3655"/>
                    <a:pt x="1575" y="3498"/>
                    <a:pt x="1764" y="3498"/>
                  </a:cubicBezTo>
                  <a:lnTo>
                    <a:pt x="10208" y="3498"/>
                  </a:lnTo>
                  <a:cubicBezTo>
                    <a:pt x="10397" y="3498"/>
                    <a:pt x="10554" y="3655"/>
                    <a:pt x="10554" y="3876"/>
                  </a:cubicBezTo>
                  <a:cubicBezTo>
                    <a:pt x="10554" y="4065"/>
                    <a:pt x="10397" y="4223"/>
                    <a:pt x="10208" y="4223"/>
                  </a:cubicBezTo>
                  <a:lnTo>
                    <a:pt x="9830" y="4223"/>
                  </a:lnTo>
                  <a:lnTo>
                    <a:pt x="9830" y="5640"/>
                  </a:lnTo>
                  <a:lnTo>
                    <a:pt x="10901" y="5640"/>
                  </a:lnTo>
                  <a:cubicBezTo>
                    <a:pt x="11499" y="5640"/>
                    <a:pt x="11972" y="5168"/>
                    <a:pt x="11972" y="4569"/>
                  </a:cubicBezTo>
                  <a:lnTo>
                    <a:pt x="11972" y="1072"/>
                  </a:lnTo>
                  <a:cubicBezTo>
                    <a:pt x="11972" y="473"/>
                    <a:pt x="11499" y="1"/>
                    <a:pt x="10901" y="1"/>
                  </a:cubicBezTo>
                  <a:lnTo>
                    <a:pt x="9830" y="1"/>
                  </a:lnTo>
                  <a:lnTo>
                    <a:pt x="9830" y="1072"/>
                  </a:lnTo>
                  <a:cubicBezTo>
                    <a:pt x="9830" y="1261"/>
                    <a:pt x="9672" y="1419"/>
                    <a:pt x="9483" y="1419"/>
                  </a:cubicBezTo>
                  <a:lnTo>
                    <a:pt x="2489" y="1419"/>
                  </a:lnTo>
                  <a:cubicBezTo>
                    <a:pt x="2268" y="1419"/>
                    <a:pt x="2111" y="1261"/>
                    <a:pt x="2111" y="1072"/>
                  </a:cubicBezTo>
                  <a:lnTo>
                    <a:pt x="211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4" name="Google Shape;7434;p73"/>
            <p:cNvSpPr/>
            <p:nvPr/>
          </p:nvSpPr>
          <p:spPr>
            <a:xfrm>
              <a:off x="-47083125" y="3939275"/>
              <a:ext cx="158325" cy="106350"/>
            </a:xfrm>
            <a:custGeom>
              <a:avLst/>
              <a:gdLst/>
              <a:ahLst/>
              <a:cxnLst/>
              <a:rect l="l" t="t" r="r" b="b"/>
              <a:pathLst>
                <a:path w="6333" h="425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3529"/>
                  </a:lnTo>
                  <a:lnTo>
                    <a:pt x="0" y="4254"/>
                  </a:lnTo>
                  <a:lnTo>
                    <a:pt x="6333" y="4254"/>
                  </a:lnTo>
                  <a:lnTo>
                    <a:pt x="6333" y="3498"/>
                  </a:lnTo>
                  <a:lnTo>
                    <a:pt x="6301" y="3498"/>
                  </a:lnTo>
                  <a:lnTo>
                    <a:pt x="6301" y="2805"/>
                  </a:lnTo>
                  <a:lnTo>
                    <a:pt x="3844" y="2805"/>
                  </a:lnTo>
                  <a:cubicBezTo>
                    <a:pt x="3655" y="2805"/>
                    <a:pt x="3498" y="2647"/>
                    <a:pt x="3498" y="2427"/>
                  </a:cubicBezTo>
                  <a:lnTo>
                    <a:pt x="349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35" name="Google Shape;7435;p73"/>
          <p:cNvGrpSpPr/>
          <p:nvPr/>
        </p:nvGrpSpPr>
        <p:grpSpPr>
          <a:xfrm>
            <a:off x="3548633" y="2904744"/>
            <a:ext cx="312375" cy="354341"/>
            <a:chOff x="-45286550" y="3200500"/>
            <a:chExt cx="263875" cy="299325"/>
          </a:xfrm>
        </p:grpSpPr>
        <p:sp>
          <p:nvSpPr>
            <p:cNvPr id="7436" name="Google Shape;7436;p73"/>
            <p:cNvSpPr/>
            <p:nvPr/>
          </p:nvSpPr>
          <p:spPr>
            <a:xfrm>
              <a:off x="-45233000" y="3200500"/>
              <a:ext cx="210325" cy="247325"/>
            </a:xfrm>
            <a:custGeom>
              <a:avLst/>
              <a:gdLst/>
              <a:ahLst/>
              <a:cxnLst/>
              <a:rect l="l" t="t" r="r" b="b"/>
              <a:pathLst>
                <a:path w="8413" h="9893" extrusionOk="0">
                  <a:moveTo>
                    <a:pt x="3151" y="0"/>
                  </a:moveTo>
                  <a:cubicBezTo>
                    <a:pt x="1891" y="0"/>
                    <a:pt x="851" y="945"/>
                    <a:pt x="694" y="2174"/>
                  </a:cubicBezTo>
                  <a:cubicBezTo>
                    <a:pt x="347" y="2300"/>
                    <a:pt x="64" y="2615"/>
                    <a:pt x="1" y="2962"/>
                  </a:cubicBezTo>
                  <a:cubicBezTo>
                    <a:pt x="316" y="2899"/>
                    <a:pt x="662" y="2804"/>
                    <a:pt x="1009" y="2804"/>
                  </a:cubicBezTo>
                  <a:cubicBezTo>
                    <a:pt x="1355" y="2804"/>
                    <a:pt x="1733" y="2836"/>
                    <a:pt x="2048" y="2962"/>
                  </a:cubicBezTo>
                  <a:cubicBezTo>
                    <a:pt x="1954" y="2615"/>
                    <a:pt x="1733" y="2332"/>
                    <a:pt x="1355" y="2174"/>
                  </a:cubicBezTo>
                  <a:cubicBezTo>
                    <a:pt x="1481" y="1355"/>
                    <a:pt x="2237" y="693"/>
                    <a:pt x="3088" y="693"/>
                  </a:cubicBezTo>
                  <a:cubicBezTo>
                    <a:pt x="4096" y="693"/>
                    <a:pt x="4884" y="1481"/>
                    <a:pt x="4884" y="2458"/>
                  </a:cubicBezTo>
                  <a:lnTo>
                    <a:pt x="4884" y="8475"/>
                  </a:lnTo>
                  <a:cubicBezTo>
                    <a:pt x="4884" y="9263"/>
                    <a:pt x="5514" y="9893"/>
                    <a:pt x="6302" y="9893"/>
                  </a:cubicBezTo>
                  <a:cubicBezTo>
                    <a:pt x="7089" y="9893"/>
                    <a:pt x="7719" y="9263"/>
                    <a:pt x="7719" y="8475"/>
                  </a:cubicBezTo>
                  <a:lnTo>
                    <a:pt x="7719" y="6270"/>
                  </a:lnTo>
                  <a:cubicBezTo>
                    <a:pt x="8097" y="6112"/>
                    <a:pt x="8412" y="5766"/>
                    <a:pt x="8412" y="5293"/>
                  </a:cubicBezTo>
                  <a:lnTo>
                    <a:pt x="8412" y="3875"/>
                  </a:lnTo>
                  <a:cubicBezTo>
                    <a:pt x="8412" y="3686"/>
                    <a:pt x="8255" y="3529"/>
                    <a:pt x="8066" y="3529"/>
                  </a:cubicBezTo>
                  <a:lnTo>
                    <a:pt x="7688" y="3529"/>
                  </a:lnTo>
                  <a:lnTo>
                    <a:pt x="7688" y="2458"/>
                  </a:lnTo>
                  <a:cubicBezTo>
                    <a:pt x="7688" y="2269"/>
                    <a:pt x="7562" y="2111"/>
                    <a:pt x="7341" y="2111"/>
                  </a:cubicBezTo>
                  <a:cubicBezTo>
                    <a:pt x="7152" y="2111"/>
                    <a:pt x="6995" y="2269"/>
                    <a:pt x="6995" y="2458"/>
                  </a:cubicBezTo>
                  <a:lnTo>
                    <a:pt x="6995" y="3529"/>
                  </a:lnTo>
                  <a:lnTo>
                    <a:pt x="6648" y="3529"/>
                  </a:lnTo>
                  <a:cubicBezTo>
                    <a:pt x="6459" y="3529"/>
                    <a:pt x="6302" y="3686"/>
                    <a:pt x="6302" y="3875"/>
                  </a:cubicBezTo>
                  <a:lnTo>
                    <a:pt x="6302" y="5293"/>
                  </a:lnTo>
                  <a:cubicBezTo>
                    <a:pt x="6302" y="5766"/>
                    <a:pt x="6554" y="6112"/>
                    <a:pt x="6995" y="6270"/>
                  </a:cubicBezTo>
                  <a:lnTo>
                    <a:pt x="6995" y="8475"/>
                  </a:lnTo>
                  <a:cubicBezTo>
                    <a:pt x="6995" y="8885"/>
                    <a:pt x="6680" y="9200"/>
                    <a:pt x="6302" y="9200"/>
                  </a:cubicBezTo>
                  <a:cubicBezTo>
                    <a:pt x="5892" y="9200"/>
                    <a:pt x="5577" y="8885"/>
                    <a:pt x="5577" y="8475"/>
                  </a:cubicBezTo>
                  <a:lnTo>
                    <a:pt x="5577" y="2458"/>
                  </a:lnTo>
                  <a:cubicBezTo>
                    <a:pt x="5577" y="1103"/>
                    <a:pt x="4474" y="0"/>
                    <a:pt x="31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7" name="Google Shape;7437;p73"/>
            <p:cNvSpPr/>
            <p:nvPr/>
          </p:nvSpPr>
          <p:spPr>
            <a:xfrm>
              <a:off x="-45216450" y="334070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36" y="693"/>
                    <a:pt x="693" y="536"/>
                    <a:pt x="693" y="347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8" name="Google Shape;7438;p73"/>
            <p:cNvSpPr/>
            <p:nvPr/>
          </p:nvSpPr>
          <p:spPr>
            <a:xfrm>
              <a:off x="-45286550" y="3289500"/>
              <a:ext cx="158325" cy="210325"/>
            </a:xfrm>
            <a:custGeom>
              <a:avLst/>
              <a:gdLst/>
              <a:ahLst/>
              <a:cxnLst/>
              <a:rect l="l" t="t" r="r" b="b"/>
              <a:pathLst>
                <a:path w="6333" h="8413" extrusionOk="0">
                  <a:moveTo>
                    <a:pt x="2804" y="0"/>
                  </a:moveTo>
                  <a:cubicBezTo>
                    <a:pt x="1229" y="189"/>
                    <a:pt x="0" y="1481"/>
                    <a:pt x="0" y="3119"/>
                  </a:cubicBezTo>
                  <a:lnTo>
                    <a:pt x="0" y="5262"/>
                  </a:lnTo>
                  <a:cubicBezTo>
                    <a:pt x="0" y="6994"/>
                    <a:pt x="1418" y="8412"/>
                    <a:pt x="3151" y="8412"/>
                  </a:cubicBezTo>
                  <a:cubicBezTo>
                    <a:pt x="4884" y="8412"/>
                    <a:pt x="6301" y="6994"/>
                    <a:pt x="6301" y="5262"/>
                  </a:cubicBezTo>
                  <a:lnTo>
                    <a:pt x="6301" y="3119"/>
                  </a:lnTo>
                  <a:cubicBezTo>
                    <a:pt x="6333" y="1481"/>
                    <a:pt x="5073" y="158"/>
                    <a:pt x="3497" y="0"/>
                  </a:cubicBezTo>
                  <a:lnTo>
                    <a:pt x="3497" y="1418"/>
                  </a:lnTo>
                  <a:cubicBezTo>
                    <a:pt x="3907" y="1576"/>
                    <a:pt x="4222" y="1954"/>
                    <a:pt x="4222" y="2395"/>
                  </a:cubicBezTo>
                  <a:cubicBezTo>
                    <a:pt x="4222" y="2836"/>
                    <a:pt x="3938" y="3214"/>
                    <a:pt x="3497" y="3371"/>
                  </a:cubicBezTo>
                  <a:lnTo>
                    <a:pt x="3497" y="3844"/>
                  </a:lnTo>
                  <a:cubicBezTo>
                    <a:pt x="3497" y="4065"/>
                    <a:pt x="3340" y="4191"/>
                    <a:pt x="3151" y="4191"/>
                  </a:cubicBezTo>
                  <a:cubicBezTo>
                    <a:pt x="2962" y="4191"/>
                    <a:pt x="2804" y="4065"/>
                    <a:pt x="2804" y="3844"/>
                  </a:cubicBezTo>
                  <a:lnTo>
                    <a:pt x="2804" y="3371"/>
                  </a:lnTo>
                  <a:cubicBezTo>
                    <a:pt x="2395" y="3214"/>
                    <a:pt x="2080" y="2836"/>
                    <a:pt x="2080" y="2395"/>
                  </a:cubicBezTo>
                  <a:cubicBezTo>
                    <a:pt x="2080" y="1954"/>
                    <a:pt x="2363" y="1576"/>
                    <a:pt x="2804" y="1418"/>
                  </a:cubicBezTo>
                  <a:lnTo>
                    <a:pt x="280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39" name="Google Shape;7439;p73"/>
          <p:cNvGrpSpPr/>
          <p:nvPr/>
        </p:nvGrpSpPr>
        <p:grpSpPr>
          <a:xfrm>
            <a:off x="3548633" y="3342039"/>
            <a:ext cx="312375" cy="354311"/>
            <a:chOff x="-45286550" y="3569900"/>
            <a:chExt cx="263875" cy="299300"/>
          </a:xfrm>
        </p:grpSpPr>
        <p:sp>
          <p:nvSpPr>
            <p:cNvPr id="7440" name="Google Shape;7440;p73"/>
            <p:cNvSpPr/>
            <p:nvPr/>
          </p:nvSpPr>
          <p:spPr>
            <a:xfrm>
              <a:off x="-45234575" y="3728200"/>
              <a:ext cx="18150" cy="18150"/>
            </a:xfrm>
            <a:custGeom>
              <a:avLst/>
              <a:gdLst/>
              <a:ahLst/>
              <a:cxnLst/>
              <a:rect l="l" t="t" r="r" b="b"/>
              <a:pathLst>
                <a:path w="726" h="726" extrusionOk="0">
                  <a:moveTo>
                    <a:pt x="1" y="1"/>
                  </a:moveTo>
                  <a:lnTo>
                    <a:pt x="1" y="725"/>
                  </a:lnTo>
                  <a:lnTo>
                    <a:pt x="347" y="725"/>
                  </a:lnTo>
                  <a:cubicBezTo>
                    <a:pt x="568" y="725"/>
                    <a:pt x="725" y="568"/>
                    <a:pt x="725" y="379"/>
                  </a:cubicBezTo>
                  <a:cubicBezTo>
                    <a:pt x="725" y="127"/>
                    <a:pt x="568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1" name="Google Shape;7441;p73"/>
            <p:cNvSpPr/>
            <p:nvPr/>
          </p:nvSpPr>
          <p:spPr>
            <a:xfrm>
              <a:off x="-45286550" y="3692750"/>
              <a:ext cx="263875" cy="122900"/>
            </a:xfrm>
            <a:custGeom>
              <a:avLst/>
              <a:gdLst/>
              <a:ahLst/>
              <a:cxnLst/>
              <a:rect l="l" t="t" r="r" b="b"/>
              <a:pathLst>
                <a:path w="10555" h="4916" extrusionOk="0">
                  <a:moveTo>
                    <a:pt x="2458" y="725"/>
                  </a:moveTo>
                  <a:cubicBezTo>
                    <a:pt x="3025" y="725"/>
                    <a:pt x="3497" y="1198"/>
                    <a:pt x="3497" y="1765"/>
                  </a:cubicBezTo>
                  <a:cubicBezTo>
                    <a:pt x="3497" y="2364"/>
                    <a:pt x="3025" y="2805"/>
                    <a:pt x="2426" y="2805"/>
                  </a:cubicBezTo>
                  <a:lnTo>
                    <a:pt x="2080" y="2805"/>
                  </a:lnTo>
                  <a:lnTo>
                    <a:pt x="2080" y="3876"/>
                  </a:lnTo>
                  <a:cubicBezTo>
                    <a:pt x="2080" y="4065"/>
                    <a:pt x="1922" y="4222"/>
                    <a:pt x="1733" y="4222"/>
                  </a:cubicBezTo>
                  <a:cubicBezTo>
                    <a:pt x="1544" y="4222"/>
                    <a:pt x="1387" y="4065"/>
                    <a:pt x="1387" y="3876"/>
                  </a:cubicBezTo>
                  <a:lnTo>
                    <a:pt x="1387" y="1072"/>
                  </a:lnTo>
                  <a:cubicBezTo>
                    <a:pt x="1387" y="883"/>
                    <a:pt x="1544" y="725"/>
                    <a:pt x="1733" y="725"/>
                  </a:cubicBezTo>
                  <a:close/>
                  <a:moveTo>
                    <a:pt x="5262" y="694"/>
                  </a:moveTo>
                  <a:cubicBezTo>
                    <a:pt x="5860" y="694"/>
                    <a:pt x="6333" y="1167"/>
                    <a:pt x="6333" y="1734"/>
                  </a:cubicBezTo>
                  <a:cubicBezTo>
                    <a:pt x="6333" y="1954"/>
                    <a:pt x="6175" y="2112"/>
                    <a:pt x="5986" y="2112"/>
                  </a:cubicBezTo>
                  <a:cubicBezTo>
                    <a:pt x="5797" y="2112"/>
                    <a:pt x="5640" y="1954"/>
                    <a:pt x="5640" y="1734"/>
                  </a:cubicBezTo>
                  <a:cubicBezTo>
                    <a:pt x="5640" y="1545"/>
                    <a:pt x="5482" y="1387"/>
                    <a:pt x="5262" y="1387"/>
                  </a:cubicBezTo>
                  <a:cubicBezTo>
                    <a:pt x="5073" y="1387"/>
                    <a:pt x="4915" y="1545"/>
                    <a:pt x="4915" y="1734"/>
                  </a:cubicBezTo>
                  <a:cubicBezTo>
                    <a:pt x="4915" y="1954"/>
                    <a:pt x="5073" y="2112"/>
                    <a:pt x="5262" y="2112"/>
                  </a:cubicBezTo>
                  <a:cubicBezTo>
                    <a:pt x="5860" y="2112"/>
                    <a:pt x="6333" y="2553"/>
                    <a:pt x="6333" y="3151"/>
                  </a:cubicBezTo>
                  <a:cubicBezTo>
                    <a:pt x="6333" y="3750"/>
                    <a:pt x="5860" y="4222"/>
                    <a:pt x="5262" y="4222"/>
                  </a:cubicBezTo>
                  <a:cubicBezTo>
                    <a:pt x="4695" y="4222"/>
                    <a:pt x="4222" y="3750"/>
                    <a:pt x="4222" y="3151"/>
                  </a:cubicBezTo>
                  <a:cubicBezTo>
                    <a:pt x="4222" y="2962"/>
                    <a:pt x="4379" y="2805"/>
                    <a:pt x="4569" y="2805"/>
                  </a:cubicBezTo>
                  <a:cubicBezTo>
                    <a:pt x="4758" y="2805"/>
                    <a:pt x="4915" y="2962"/>
                    <a:pt x="4915" y="3151"/>
                  </a:cubicBezTo>
                  <a:cubicBezTo>
                    <a:pt x="4915" y="3340"/>
                    <a:pt x="5073" y="3498"/>
                    <a:pt x="5262" y="3498"/>
                  </a:cubicBezTo>
                  <a:cubicBezTo>
                    <a:pt x="5482" y="3498"/>
                    <a:pt x="5640" y="3340"/>
                    <a:pt x="5640" y="3151"/>
                  </a:cubicBezTo>
                  <a:cubicBezTo>
                    <a:pt x="5640" y="2962"/>
                    <a:pt x="5482" y="2805"/>
                    <a:pt x="5262" y="2805"/>
                  </a:cubicBezTo>
                  <a:cubicBezTo>
                    <a:pt x="4695" y="2805"/>
                    <a:pt x="4222" y="2332"/>
                    <a:pt x="4222" y="1734"/>
                  </a:cubicBezTo>
                  <a:cubicBezTo>
                    <a:pt x="4222" y="1167"/>
                    <a:pt x="4695" y="694"/>
                    <a:pt x="5262" y="694"/>
                  </a:cubicBezTo>
                  <a:close/>
                  <a:moveTo>
                    <a:pt x="8066" y="725"/>
                  </a:moveTo>
                  <a:cubicBezTo>
                    <a:pt x="8664" y="725"/>
                    <a:pt x="9137" y="1198"/>
                    <a:pt x="9137" y="1765"/>
                  </a:cubicBezTo>
                  <a:lnTo>
                    <a:pt x="9137" y="3151"/>
                  </a:lnTo>
                  <a:cubicBezTo>
                    <a:pt x="9137" y="3750"/>
                    <a:pt x="8664" y="4222"/>
                    <a:pt x="8066" y="4222"/>
                  </a:cubicBezTo>
                  <a:lnTo>
                    <a:pt x="7372" y="4222"/>
                  </a:lnTo>
                  <a:cubicBezTo>
                    <a:pt x="7152" y="4222"/>
                    <a:pt x="6994" y="4065"/>
                    <a:pt x="6994" y="3876"/>
                  </a:cubicBezTo>
                  <a:lnTo>
                    <a:pt x="6994" y="1072"/>
                  </a:lnTo>
                  <a:cubicBezTo>
                    <a:pt x="6994" y="883"/>
                    <a:pt x="7152" y="725"/>
                    <a:pt x="7372" y="725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4569"/>
                  </a:lnTo>
                  <a:cubicBezTo>
                    <a:pt x="0" y="4758"/>
                    <a:pt x="158" y="4916"/>
                    <a:pt x="347" y="4916"/>
                  </a:cubicBezTo>
                  <a:lnTo>
                    <a:pt x="10208" y="4916"/>
                  </a:lnTo>
                  <a:cubicBezTo>
                    <a:pt x="10397" y="4916"/>
                    <a:pt x="10554" y="4758"/>
                    <a:pt x="10554" y="4569"/>
                  </a:cubicBezTo>
                  <a:lnTo>
                    <a:pt x="10554" y="347"/>
                  </a:lnTo>
                  <a:cubicBezTo>
                    <a:pt x="10554" y="158"/>
                    <a:pt x="10397" y="1"/>
                    <a:pt x="1020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2" name="Google Shape;7442;p73"/>
            <p:cNvSpPr/>
            <p:nvPr/>
          </p:nvSpPr>
          <p:spPr>
            <a:xfrm>
              <a:off x="-45093575" y="3728200"/>
              <a:ext cx="17325" cy="53575"/>
            </a:xfrm>
            <a:custGeom>
              <a:avLst/>
              <a:gdLst/>
              <a:ahLst/>
              <a:cxnLst/>
              <a:rect l="l" t="t" r="r" b="b"/>
              <a:pathLst>
                <a:path w="693" h="2143" extrusionOk="0">
                  <a:moveTo>
                    <a:pt x="0" y="1"/>
                  </a:moveTo>
                  <a:lnTo>
                    <a:pt x="0" y="2143"/>
                  </a:lnTo>
                  <a:lnTo>
                    <a:pt x="347" y="2143"/>
                  </a:lnTo>
                  <a:cubicBezTo>
                    <a:pt x="536" y="2143"/>
                    <a:pt x="693" y="1985"/>
                    <a:pt x="693" y="1796"/>
                  </a:cubicBezTo>
                  <a:lnTo>
                    <a:pt x="693" y="347"/>
                  </a:lnTo>
                  <a:cubicBezTo>
                    <a:pt x="693" y="127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3" name="Google Shape;7443;p73"/>
            <p:cNvSpPr/>
            <p:nvPr/>
          </p:nvSpPr>
          <p:spPr>
            <a:xfrm>
              <a:off x="-45268450" y="3569900"/>
              <a:ext cx="228450" cy="106350"/>
            </a:xfrm>
            <a:custGeom>
              <a:avLst/>
              <a:gdLst/>
              <a:ahLst/>
              <a:cxnLst/>
              <a:rect l="l" t="t" r="r" b="b"/>
              <a:pathLst>
                <a:path w="9138" h="425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4253"/>
                  </a:lnTo>
                  <a:lnTo>
                    <a:pt x="9137" y="4253"/>
                  </a:lnTo>
                  <a:lnTo>
                    <a:pt x="9137" y="2804"/>
                  </a:lnTo>
                  <a:lnTo>
                    <a:pt x="6680" y="2804"/>
                  </a:lnTo>
                  <a:cubicBezTo>
                    <a:pt x="6491" y="2804"/>
                    <a:pt x="6333" y="2647"/>
                    <a:pt x="6333" y="2457"/>
                  </a:cubicBezTo>
                  <a:lnTo>
                    <a:pt x="633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4" name="Google Shape;7444;p73"/>
            <p:cNvSpPr/>
            <p:nvPr/>
          </p:nvSpPr>
          <p:spPr>
            <a:xfrm>
              <a:off x="-45093575" y="3574625"/>
              <a:ext cx="47275" cy="47275"/>
            </a:xfrm>
            <a:custGeom>
              <a:avLst/>
              <a:gdLst/>
              <a:ahLst/>
              <a:cxnLst/>
              <a:rect l="l" t="t" r="r" b="b"/>
              <a:pathLst>
                <a:path w="1891" h="1891" extrusionOk="0">
                  <a:moveTo>
                    <a:pt x="0" y="0"/>
                  </a:moveTo>
                  <a:lnTo>
                    <a:pt x="0" y="1890"/>
                  </a:lnTo>
                  <a:lnTo>
                    <a:pt x="1890" y="1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5" name="Google Shape;7445;p73"/>
            <p:cNvSpPr/>
            <p:nvPr/>
          </p:nvSpPr>
          <p:spPr>
            <a:xfrm>
              <a:off x="-45269225" y="3833750"/>
              <a:ext cx="228425" cy="35450"/>
            </a:xfrm>
            <a:custGeom>
              <a:avLst/>
              <a:gdLst/>
              <a:ahLst/>
              <a:cxnLst/>
              <a:rect l="l" t="t" r="r" b="b"/>
              <a:pathLst>
                <a:path w="9137" h="1418" extrusionOk="0">
                  <a:moveTo>
                    <a:pt x="0" y="0"/>
                  </a:moveTo>
                  <a:lnTo>
                    <a:pt x="0" y="1071"/>
                  </a:lnTo>
                  <a:cubicBezTo>
                    <a:pt x="0" y="1260"/>
                    <a:pt x="158" y="1418"/>
                    <a:pt x="378" y="1418"/>
                  </a:cubicBezTo>
                  <a:lnTo>
                    <a:pt x="8790" y="1418"/>
                  </a:lnTo>
                  <a:cubicBezTo>
                    <a:pt x="8979" y="1418"/>
                    <a:pt x="9137" y="1260"/>
                    <a:pt x="9137" y="1071"/>
                  </a:cubicBezTo>
                  <a:lnTo>
                    <a:pt x="913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46" name="Google Shape;7446;p73"/>
          <p:cNvGrpSpPr/>
          <p:nvPr/>
        </p:nvGrpSpPr>
        <p:grpSpPr>
          <a:xfrm>
            <a:off x="3559820" y="3778388"/>
            <a:ext cx="290001" cy="355258"/>
            <a:chOff x="-45277900" y="3938500"/>
            <a:chExt cx="244975" cy="300100"/>
          </a:xfrm>
        </p:grpSpPr>
        <p:sp>
          <p:nvSpPr>
            <p:cNvPr id="7447" name="Google Shape;7447;p73"/>
            <p:cNvSpPr/>
            <p:nvPr/>
          </p:nvSpPr>
          <p:spPr>
            <a:xfrm>
              <a:off x="-45210950" y="4107825"/>
              <a:ext cx="23650" cy="24450"/>
            </a:xfrm>
            <a:custGeom>
              <a:avLst/>
              <a:gdLst/>
              <a:ahLst/>
              <a:cxnLst/>
              <a:rect l="l" t="t" r="r" b="b"/>
              <a:pathLst>
                <a:path w="946" h="978" extrusionOk="0">
                  <a:moveTo>
                    <a:pt x="473" y="1"/>
                  </a:moveTo>
                  <a:lnTo>
                    <a:pt x="1" y="978"/>
                  </a:lnTo>
                  <a:lnTo>
                    <a:pt x="946" y="978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8" name="Google Shape;7448;p73"/>
            <p:cNvSpPr/>
            <p:nvPr/>
          </p:nvSpPr>
          <p:spPr>
            <a:xfrm>
              <a:off x="-45084925" y="3943225"/>
              <a:ext cx="47275" cy="47275"/>
            </a:xfrm>
            <a:custGeom>
              <a:avLst/>
              <a:gdLst/>
              <a:ahLst/>
              <a:cxnLst/>
              <a:rect l="l" t="t" r="r" b="b"/>
              <a:pathLst>
                <a:path w="1891" h="1891" extrusionOk="0">
                  <a:moveTo>
                    <a:pt x="1" y="0"/>
                  </a:moveTo>
                  <a:lnTo>
                    <a:pt x="1" y="1891"/>
                  </a:lnTo>
                  <a:lnTo>
                    <a:pt x="1891" y="189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9" name="Google Shape;7449;p73"/>
            <p:cNvSpPr/>
            <p:nvPr/>
          </p:nvSpPr>
          <p:spPr>
            <a:xfrm>
              <a:off x="-45260575" y="3938500"/>
              <a:ext cx="227650" cy="300100"/>
            </a:xfrm>
            <a:custGeom>
              <a:avLst/>
              <a:gdLst/>
              <a:ahLst/>
              <a:cxnLst/>
              <a:rect l="l" t="t" r="r" b="b"/>
              <a:pathLst>
                <a:path w="9106" h="12004" extrusionOk="0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4222"/>
                  </a:lnTo>
                  <a:lnTo>
                    <a:pt x="7342" y="4222"/>
                  </a:lnTo>
                  <a:cubicBezTo>
                    <a:pt x="7562" y="4222"/>
                    <a:pt x="7720" y="4380"/>
                    <a:pt x="7720" y="4600"/>
                  </a:cubicBezTo>
                  <a:lnTo>
                    <a:pt x="7720" y="10208"/>
                  </a:lnTo>
                  <a:cubicBezTo>
                    <a:pt x="7720" y="10428"/>
                    <a:pt x="7562" y="10586"/>
                    <a:pt x="7342" y="10586"/>
                  </a:cubicBezTo>
                  <a:lnTo>
                    <a:pt x="1" y="10586"/>
                  </a:lnTo>
                  <a:lnTo>
                    <a:pt x="1" y="11626"/>
                  </a:lnTo>
                  <a:cubicBezTo>
                    <a:pt x="1" y="11846"/>
                    <a:pt x="158" y="12004"/>
                    <a:pt x="348" y="12004"/>
                  </a:cubicBezTo>
                  <a:lnTo>
                    <a:pt x="8759" y="12004"/>
                  </a:lnTo>
                  <a:cubicBezTo>
                    <a:pt x="8980" y="12004"/>
                    <a:pt x="9106" y="11846"/>
                    <a:pt x="9106" y="11626"/>
                  </a:cubicBezTo>
                  <a:lnTo>
                    <a:pt x="9106" y="2804"/>
                  </a:lnTo>
                  <a:lnTo>
                    <a:pt x="6680" y="2804"/>
                  </a:lnTo>
                  <a:lnTo>
                    <a:pt x="6680" y="2773"/>
                  </a:lnTo>
                  <a:cubicBezTo>
                    <a:pt x="6491" y="2773"/>
                    <a:pt x="6333" y="2615"/>
                    <a:pt x="6333" y="2426"/>
                  </a:cubicBezTo>
                  <a:lnTo>
                    <a:pt x="633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0" name="Google Shape;7450;p73"/>
            <p:cNvSpPr/>
            <p:nvPr/>
          </p:nvSpPr>
          <p:spPr>
            <a:xfrm>
              <a:off x="-45277900" y="4061375"/>
              <a:ext cx="193000" cy="122875"/>
            </a:xfrm>
            <a:custGeom>
              <a:avLst/>
              <a:gdLst/>
              <a:ahLst/>
              <a:cxnLst/>
              <a:rect l="l" t="t" r="r" b="b"/>
              <a:pathLst>
                <a:path w="7720" h="4915" extrusionOk="0">
                  <a:moveTo>
                    <a:pt x="5987" y="693"/>
                  </a:moveTo>
                  <a:cubicBezTo>
                    <a:pt x="6207" y="693"/>
                    <a:pt x="6333" y="851"/>
                    <a:pt x="6333" y="1071"/>
                  </a:cubicBezTo>
                  <a:cubicBezTo>
                    <a:pt x="6302" y="1260"/>
                    <a:pt x="6144" y="1418"/>
                    <a:pt x="5987" y="1418"/>
                  </a:cubicBezTo>
                  <a:cubicBezTo>
                    <a:pt x="5798" y="1418"/>
                    <a:pt x="5640" y="1260"/>
                    <a:pt x="5640" y="1071"/>
                  </a:cubicBezTo>
                  <a:cubicBezTo>
                    <a:pt x="5640" y="851"/>
                    <a:pt x="5798" y="693"/>
                    <a:pt x="5987" y="693"/>
                  </a:cubicBezTo>
                  <a:close/>
                  <a:moveTo>
                    <a:pt x="3246" y="701"/>
                  </a:moveTo>
                  <a:cubicBezTo>
                    <a:pt x="3372" y="701"/>
                    <a:pt x="3498" y="772"/>
                    <a:pt x="3561" y="914"/>
                  </a:cubicBezTo>
                  <a:lnTo>
                    <a:pt x="4979" y="3686"/>
                  </a:lnTo>
                  <a:cubicBezTo>
                    <a:pt x="4979" y="3907"/>
                    <a:pt x="4884" y="4096"/>
                    <a:pt x="4727" y="4159"/>
                  </a:cubicBezTo>
                  <a:cubicBezTo>
                    <a:pt x="4695" y="4222"/>
                    <a:pt x="4601" y="4222"/>
                    <a:pt x="4569" y="4222"/>
                  </a:cubicBezTo>
                  <a:cubicBezTo>
                    <a:pt x="4443" y="4222"/>
                    <a:pt x="4349" y="4127"/>
                    <a:pt x="4254" y="4001"/>
                  </a:cubicBezTo>
                  <a:lnTo>
                    <a:pt x="4033" y="3497"/>
                  </a:lnTo>
                  <a:lnTo>
                    <a:pt x="2364" y="3497"/>
                  </a:lnTo>
                  <a:lnTo>
                    <a:pt x="2143" y="4001"/>
                  </a:lnTo>
                  <a:cubicBezTo>
                    <a:pt x="2075" y="4115"/>
                    <a:pt x="1940" y="4196"/>
                    <a:pt x="1811" y="4196"/>
                  </a:cubicBezTo>
                  <a:cubicBezTo>
                    <a:pt x="1762" y="4196"/>
                    <a:pt x="1714" y="4185"/>
                    <a:pt x="1671" y="4159"/>
                  </a:cubicBezTo>
                  <a:cubicBezTo>
                    <a:pt x="1513" y="4096"/>
                    <a:pt x="1419" y="3844"/>
                    <a:pt x="1513" y="3686"/>
                  </a:cubicBezTo>
                  <a:lnTo>
                    <a:pt x="2931" y="914"/>
                  </a:lnTo>
                  <a:cubicBezTo>
                    <a:pt x="2994" y="772"/>
                    <a:pt x="3120" y="701"/>
                    <a:pt x="3246" y="701"/>
                  </a:cubicBezTo>
                  <a:close/>
                  <a:moveTo>
                    <a:pt x="5955" y="2079"/>
                  </a:moveTo>
                  <a:cubicBezTo>
                    <a:pt x="6144" y="2079"/>
                    <a:pt x="6302" y="2237"/>
                    <a:pt x="6302" y="2426"/>
                  </a:cubicBezTo>
                  <a:lnTo>
                    <a:pt x="6302" y="3844"/>
                  </a:lnTo>
                  <a:cubicBezTo>
                    <a:pt x="6302" y="4064"/>
                    <a:pt x="6144" y="4222"/>
                    <a:pt x="5955" y="4222"/>
                  </a:cubicBezTo>
                  <a:cubicBezTo>
                    <a:pt x="5766" y="4222"/>
                    <a:pt x="5609" y="4064"/>
                    <a:pt x="5609" y="3844"/>
                  </a:cubicBezTo>
                  <a:lnTo>
                    <a:pt x="5609" y="2426"/>
                  </a:lnTo>
                  <a:cubicBezTo>
                    <a:pt x="5609" y="2237"/>
                    <a:pt x="5766" y="2079"/>
                    <a:pt x="5955" y="2079"/>
                  </a:cubicBezTo>
                  <a:close/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4568"/>
                  </a:lnTo>
                  <a:cubicBezTo>
                    <a:pt x="1" y="4757"/>
                    <a:pt x="158" y="4915"/>
                    <a:pt x="347" y="4915"/>
                  </a:cubicBezTo>
                  <a:lnTo>
                    <a:pt x="7720" y="4915"/>
                  </a:lnTo>
                  <a:lnTo>
                    <a:pt x="772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51" name="Google Shape;7451;p73"/>
          <p:cNvGrpSpPr/>
          <p:nvPr/>
        </p:nvGrpSpPr>
        <p:grpSpPr>
          <a:xfrm>
            <a:off x="2645769" y="4247490"/>
            <a:ext cx="355258" cy="355258"/>
            <a:chOff x="-44502875" y="3576975"/>
            <a:chExt cx="300100" cy="300100"/>
          </a:xfrm>
        </p:grpSpPr>
        <p:sp>
          <p:nvSpPr>
            <p:cNvPr id="7452" name="Google Shape;7452;p73"/>
            <p:cNvSpPr/>
            <p:nvPr/>
          </p:nvSpPr>
          <p:spPr>
            <a:xfrm>
              <a:off x="-44466650" y="3576975"/>
              <a:ext cx="53600" cy="18925"/>
            </a:xfrm>
            <a:custGeom>
              <a:avLst/>
              <a:gdLst/>
              <a:ahLst/>
              <a:cxnLst/>
              <a:rect l="l" t="t" r="r" b="b"/>
              <a:pathLst>
                <a:path w="2144" h="757" extrusionOk="0">
                  <a:moveTo>
                    <a:pt x="348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757"/>
                  </a:lnTo>
                  <a:lnTo>
                    <a:pt x="2143" y="757"/>
                  </a:lnTo>
                  <a:lnTo>
                    <a:pt x="2143" y="347"/>
                  </a:lnTo>
                  <a:cubicBezTo>
                    <a:pt x="2143" y="158"/>
                    <a:pt x="1986" y="1"/>
                    <a:pt x="17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3" name="Google Shape;7453;p73"/>
            <p:cNvSpPr/>
            <p:nvPr/>
          </p:nvSpPr>
          <p:spPr>
            <a:xfrm>
              <a:off x="-44502875" y="3595100"/>
              <a:ext cx="283575" cy="281975"/>
            </a:xfrm>
            <a:custGeom>
              <a:avLst/>
              <a:gdLst/>
              <a:ahLst/>
              <a:cxnLst/>
              <a:rect l="l" t="t" r="r" b="b"/>
              <a:pathLst>
                <a:path w="11343" h="11279" extrusionOk="0">
                  <a:moveTo>
                    <a:pt x="10945" y="0"/>
                  </a:moveTo>
                  <a:cubicBezTo>
                    <a:pt x="10854" y="0"/>
                    <a:pt x="10760" y="32"/>
                    <a:pt x="10681" y="95"/>
                  </a:cubicBezTo>
                  <a:lnTo>
                    <a:pt x="10082" y="693"/>
                  </a:lnTo>
                  <a:lnTo>
                    <a:pt x="347" y="693"/>
                  </a:lnTo>
                  <a:cubicBezTo>
                    <a:pt x="158" y="693"/>
                    <a:pt x="1" y="851"/>
                    <a:pt x="1" y="1040"/>
                  </a:cubicBezTo>
                  <a:lnTo>
                    <a:pt x="1" y="2458"/>
                  </a:lnTo>
                  <a:cubicBezTo>
                    <a:pt x="1" y="2647"/>
                    <a:pt x="158" y="2804"/>
                    <a:pt x="347" y="2804"/>
                  </a:cubicBezTo>
                  <a:lnTo>
                    <a:pt x="7940" y="2804"/>
                  </a:lnTo>
                  <a:lnTo>
                    <a:pt x="3561" y="7215"/>
                  </a:lnTo>
                  <a:lnTo>
                    <a:pt x="3561" y="3529"/>
                  </a:lnTo>
                  <a:lnTo>
                    <a:pt x="1418" y="3529"/>
                  </a:lnTo>
                  <a:lnTo>
                    <a:pt x="1418" y="9357"/>
                  </a:lnTo>
                  <a:lnTo>
                    <a:pt x="820" y="9956"/>
                  </a:lnTo>
                  <a:cubicBezTo>
                    <a:pt x="725" y="10050"/>
                    <a:pt x="725" y="10302"/>
                    <a:pt x="820" y="10460"/>
                  </a:cubicBezTo>
                  <a:cubicBezTo>
                    <a:pt x="914" y="10523"/>
                    <a:pt x="977" y="10586"/>
                    <a:pt x="1072" y="10586"/>
                  </a:cubicBezTo>
                  <a:cubicBezTo>
                    <a:pt x="1135" y="10586"/>
                    <a:pt x="1261" y="10523"/>
                    <a:pt x="1292" y="10460"/>
                  </a:cubicBezTo>
                  <a:lnTo>
                    <a:pt x="1891" y="9861"/>
                  </a:lnTo>
                  <a:lnTo>
                    <a:pt x="7719" y="9861"/>
                  </a:lnTo>
                  <a:lnTo>
                    <a:pt x="7719" y="7750"/>
                  </a:lnTo>
                  <a:lnTo>
                    <a:pt x="4033" y="7750"/>
                  </a:lnTo>
                  <a:lnTo>
                    <a:pt x="8444" y="3340"/>
                  </a:lnTo>
                  <a:lnTo>
                    <a:pt x="8444" y="10932"/>
                  </a:lnTo>
                  <a:cubicBezTo>
                    <a:pt x="8444" y="11121"/>
                    <a:pt x="8602" y="11279"/>
                    <a:pt x="8791" y="11279"/>
                  </a:cubicBezTo>
                  <a:lnTo>
                    <a:pt x="10208" y="11279"/>
                  </a:lnTo>
                  <a:cubicBezTo>
                    <a:pt x="10397" y="11279"/>
                    <a:pt x="10555" y="11121"/>
                    <a:pt x="10555" y="10932"/>
                  </a:cubicBezTo>
                  <a:lnTo>
                    <a:pt x="10555" y="1197"/>
                  </a:lnTo>
                  <a:lnTo>
                    <a:pt x="11153" y="599"/>
                  </a:lnTo>
                  <a:cubicBezTo>
                    <a:pt x="11343" y="441"/>
                    <a:pt x="11343" y="252"/>
                    <a:pt x="11185" y="95"/>
                  </a:cubicBezTo>
                  <a:cubicBezTo>
                    <a:pt x="11122" y="32"/>
                    <a:pt x="11035" y="0"/>
                    <a:pt x="1094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4" name="Google Shape;7454;p73"/>
            <p:cNvSpPr/>
            <p:nvPr/>
          </p:nvSpPr>
          <p:spPr>
            <a:xfrm>
              <a:off x="-44221675" y="3788850"/>
              <a:ext cx="18900" cy="52800"/>
            </a:xfrm>
            <a:custGeom>
              <a:avLst/>
              <a:gdLst/>
              <a:ahLst/>
              <a:cxnLst/>
              <a:rect l="l" t="t" r="r" b="b"/>
              <a:pathLst>
                <a:path w="756" h="2112" extrusionOk="0">
                  <a:moveTo>
                    <a:pt x="0" y="0"/>
                  </a:moveTo>
                  <a:lnTo>
                    <a:pt x="0" y="2111"/>
                  </a:lnTo>
                  <a:lnTo>
                    <a:pt x="410" y="2111"/>
                  </a:lnTo>
                  <a:cubicBezTo>
                    <a:pt x="599" y="2111"/>
                    <a:pt x="756" y="1954"/>
                    <a:pt x="756" y="1765"/>
                  </a:cubicBezTo>
                  <a:lnTo>
                    <a:pt x="756" y="347"/>
                  </a:lnTo>
                  <a:cubicBezTo>
                    <a:pt x="756" y="158"/>
                    <a:pt x="599" y="0"/>
                    <a:pt x="41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55" name="Google Shape;7455;p73"/>
          <p:cNvGrpSpPr/>
          <p:nvPr/>
        </p:nvGrpSpPr>
        <p:grpSpPr>
          <a:xfrm>
            <a:off x="4858968" y="1532275"/>
            <a:ext cx="356221" cy="354973"/>
            <a:chOff x="-13947000" y="3212800"/>
            <a:chExt cx="353675" cy="352400"/>
          </a:xfrm>
        </p:grpSpPr>
        <p:sp>
          <p:nvSpPr>
            <p:cNvPr id="7456" name="Google Shape;7456;p73"/>
            <p:cNvSpPr/>
            <p:nvPr/>
          </p:nvSpPr>
          <p:spPr>
            <a:xfrm>
              <a:off x="-13947000" y="3212800"/>
              <a:ext cx="229225" cy="268125"/>
            </a:xfrm>
            <a:custGeom>
              <a:avLst/>
              <a:gdLst/>
              <a:ahLst/>
              <a:cxnLst/>
              <a:rect l="l" t="t" r="r" b="b"/>
              <a:pathLst>
                <a:path w="9169" h="10725" extrusionOk="0">
                  <a:moveTo>
                    <a:pt x="2959" y="2501"/>
                  </a:moveTo>
                  <a:cubicBezTo>
                    <a:pt x="3099" y="2501"/>
                    <a:pt x="3225" y="2585"/>
                    <a:pt x="3309" y="2753"/>
                  </a:cubicBezTo>
                  <a:cubicBezTo>
                    <a:pt x="3435" y="2942"/>
                    <a:pt x="3309" y="3194"/>
                    <a:pt x="3120" y="3289"/>
                  </a:cubicBezTo>
                  <a:lnTo>
                    <a:pt x="1450" y="4140"/>
                  </a:lnTo>
                  <a:cubicBezTo>
                    <a:pt x="1404" y="4155"/>
                    <a:pt x="1354" y="4163"/>
                    <a:pt x="1304" y="4163"/>
                  </a:cubicBezTo>
                  <a:cubicBezTo>
                    <a:pt x="1148" y="4163"/>
                    <a:pt x="986" y="4086"/>
                    <a:pt x="914" y="3919"/>
                  </a:cubicBezTo>
                  <a:cubicBezTo>
                    <a:pt x="788" y="3730"/>
                    <a:pt x="914" y="3509"/>
                    <a:pt x="1103" y="3383"/>
                  </a:cubicBezTo>
                  <a:lnTo>
                    <a:pt x="2742" y="2564"/>
                  </a:lnTo>
                  <a:cubicBezTo>
                    <a:pt x="2815" y="2522"/>
                    <a:pt x="2889" y="2501"/>
                    <a:pt x="2959" y="2501"/>
                  </a:cubicBezTo>
                  <a:close/>
                  <a:moveTo>
                    <a:pt x="416" y="0"/>
                  </a:moveTo>
                  <a:cubicBezTo>
                    <a:pt x="338" y="0"/>
                    <a:pt x="259" y="23"/>
                    <a:pt x="190" y="75"/>
                  </a:cubicBezTo>
                  <a:cubicBezTo>
                    <a:pt x="64" y="138"/>
                    <a:pt x="1" y="264"/>
                    <a:pt x="1" y="422"/>
                  </a:cubicBezTo>
                  <a:lnTo>
                    <a:pt x="1" y="5337"/>
                  </a:lnTo>
                  <a:cubicBezTo>
                    <a:pt x="32" y="7952"/>
                    <a:pt x="1922" y="10220"/>
                    <a:pt x="4537" y="10724"/>
                  </a:cubicBezTo>
                  <a:lnTo>
                    <a:pt x="4569" y="10724"/>
                  </a:lnTo>
                  <a:cubicBezTo>
                    <a:pt x="4317" y="10062"/>
                    <a:pt x="4159" y="9369"/>
                    <a:pt x="4159" y="8613"/>
                  </a:cubicBezTo>
                  <a:lnTo>
                    <a:pt x="4159" y="7511"/>
                  </a:lnTo>
                  <a:cubicBezTo>
                    <a:pt x="3813" y="7574"/>
                    <a:pt x="3498" y="7763"/>
                    <a:pt x="3214" y="8015"/>
                  </a:cubicBezTo>
                  <a:cubicBezTo>
                    <a:pt x="3135" y="8093"/>
                    <a:pt x="3033" y="8133"/>
                    <a:pt x="2931" y="8133"/>
                  </a:cubicBezTo>
                  <a:cubicBezTo>
                    <a:pt x="2828" y="8133"/>
                    <a:pt x="2726" y="8093"/>
                    <a:pt x="2647" y="8015"/>
                  </a:cubicBezTo>
                  <a:cubicBezTo>
                    <a:pt x="2490" y="7857"/>
                    <a:pt x="2490" y="7574"/>
                    <a:pt x="2647" y="7448"/>
                  </a:cubicBezTo>
                  <a:cubicBezTo>
                    <a:pt x="3057" y="7006"/>
                    <a:pt x="3592" y="6754"/>
                    <a:pt x="4159" y="6691"/>
                  </a:cubicBezTo>
                  <a:lnTo>
                    <a:pt x="4159" y="3761"/>
                  </a:lnTo>
                  <a:cubicBezTo>
                    <a:pt x="4159" y="3068"/>
                    <a:pt x="4726" y="2564"/>
                    <a:pt x="5420" y="2564"/>
                  </a:cubicBezTo>
                  <a:cubicBezTo>
                    <a:pt x="5577" y="2564"/>
                    <a:pt x="5735" y="2596"/>
                    <a:pt x="5892" y="2627"/>
                  </a:cubicBezTo>
                  <a:cubicBezTo>
                    <a:pt x="6932" y="3068"/>
                    <a:pt x="8066" y="3257"/>
                    <a:pt x="9169" y="3289"/>
                  </a:cubicBezTo>
                  <a:lnTo>
                    <a:pt x="9169" y="422"/>
                  </a:lnTo>
                  <a:cubicBezTo>
                    <a:pt x="9169" y="296"/>
                    <a:pt x="9106" y="138"/>
                    <a:pt x="8980" y="75"/>
                  </a:cubicBezTo>
                  <a:cubicBezTo>
                    <a:pt x="8910" y="23"/>
                    <a:pt x="8831" y="0"/>
                    <a:pt x="8753" y="0"/>
                  </a:cubicBezTo>
                  <a:cubicBezTo>
                    <a:pt x="8690" y="0"/>
                    <a:pt x="8627" y="16"/>
                    <a:pt x="8570" y="44"/>
                  </a:cubicBezTo>
                  <a:cubicBezTo>
                    <a:pt x="7294" y="548"/>
                    <a:pt x="5939" y="800"/>
                    <a:pt x="4585" y="800"/>
                  </a:cubicBezTo>
                  <a:cubicBezTo>
                    <a:pt x="3230" y="800"/>
                    <a:pt x="1875" y="548"/>
                    <a:pt x="599" y="44"/>
                  </a:cubicBezTo>
                  <a:cubicBezTo>
                    <a:pt x="543" y="16"/>
                    <a:pt x="480" y="0"/>
                    <a:pt x="41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7" name="Google Shape;7457;p73"/>
            <p:cNvSpPr/>
            <p:nvPr/>
          </p:nvSpPr>
          <p:spPr>
            <a:xfrm>
              <a:off x="-13821775" y="3295600"/>
              <a:ext cx="228450" cy="269600"/>
            </a:xfrm>
            <a:custGeom>
              <a:avLst/>
              <a:gdLst/>
              <a:ahLst/>
              <a:cxnLst/>
              <a:rect l="l" t="t" r="r" b="b"/>
              <a:pathLst>
                <a:path w="9138" h="10784" extrusionOk="0">
                  <a:moveTo>
                    <a:pt x="2108" y="3311"/>
                  </a:moveTo>
                  <a:cubicBezTo>
                    <a:pt x="2163" y="3311"/>
                    <a:pt x="2219" y="3323"/>
                    <a:pt x="2269" y="3348"/>
                  </a:cubicBezTo>
                  <a:lnTo>
                    <a:pt x="3939" y="4167"/>
                  </a:lnTo>
                  <a:cubicBezTo>
                    <a:pt x="4128" y="4293"/>
                    <a:pt x="4191" y="4514"/>
                    <a:pt x="4128" y="4703"/>
                  </a:cubicBezTo>
                  <a:cubicBezTo>
                    <a:pt x="4033" y="4870"/>
                    <a:pt x="3883" y="4946"/>
                    <a:pt x="3720" y="4946"/>
                  </a:cubicBezTo>
                  <a:cubicBezTo>
                    <a:pt x="3668" y="4946"/>
                    <a:pt x="3615" y="4938"/>
                    <a:pt x="3561" y="4923"/>
                  </a:cubicBezTo>
                  <a:lnTo>
                    <a:pt x="1923" y="4073"/>
                  </a:lnTo>
                  <a:cubicBezTo>
                    <a:pt x="1734" y="4010"/>
                    <a:pt x="1639" y="3726"/>
                    <a:pt x="1734" y="3537"/>
                  </a:cubicBezTo>
                  <a:cubicBezTo>
                    <a:pt x="1803" y="3399"/>
                    <a:pt x="1957" y="3311"/>
                    <a:pt x="2108" y="3311"/>
                  </a:cubicBezTo>
                  <a:close/>
                  <a:moveTo>
                    <a:pt x="7086" y="3316"/>
                  </a:moveTo>
                  <a:cubicBezTo>
                    <a:pt x="7226" y="3316"/>
                    <a:pt x="7352" y="3400"/>
                    <a:pt x="7436" y="3568"/>
                  </a:cubicBezTo>
                  <a:cubicBezTo>
                    <a:pt x="7562" y="3758"/>
                    <a:pt x="7436" y="4010"/>
                    <a:pt x="7247" y="4104"/>
                  </a:cubicBezTo>
                  <a:lnTo>
                    <a:pt x="5577" y="4955"/>
                  </a:lnTo>
                  <a:cubicBezTo>
                    <a:pt x="5528" y="4979"/>
                    <a:pt x="5472" y="4991"/>
                    <a:pt x="5415" y="4991"/>
                  </a:cubicBezTo>
                  <a:cubicBezTo>
                    <a:pt x="5255" y="4991"/>
                    <a:pt x="5088" y="4897"/>
                    <a:pt x="5042" y="4734"/>
                  </a:cubicBezTo>
                  <a:cubicBezTo>
                    <a:pt x="4947" y="4514"/>
                    <a:pt x="5042" y="4262"/>
                    <a:pt x="5231" y="4199"/>
                  </a:cubicBezTo>
                  <a:lnTo>
                    <a:pt x="6869" y="3379"/>
                  </a:lnTo>
                  <a:cubicBezTo>
                    <a:pt x="6943" y="3337"/>
                    <a:pt x="7016" y="3316"/>
                    <a:pt x="7086" y="3316"/>
                  </a:cubicBezTo>
                  <a:close/>
                  <a:moveTo>
                    <a:pt x="6223" y="6632"/>
                  </a:moveTo>
                  <a:cubicBezTo>
                    <a:pt x="6333" y="6632"/>
                    <a:pt x="6444" y="6672"/>
                    <a:pt x="6522" y="6750"/>
                  </a:cubicBezTo>
                  <a:cubicBezTo>
                    <a:pt x="6680" y="6908"/>
                    <a:pt x="6680" y="7192"/>
                    <a:pt x="6522" y="7349"/>
                  </a:cubicBezTo>
                  <a:cubicBezTo>
                    <a:pt x="5987" y="7885"/>
                    <a:pt x="5262" y="8137"/>
                    <a:pt x="4601" y="8137"/>
                  </a:cubicBezTo>
                  <a:cubicBezTo>
                    <a:pt x="3939" y="8137"/>
                    <a:pt x="3183" y="7853"/>
                    <a:pt x="2679" y="7349"/>
                  </a:cubicBezTo>
                  <a:cubicBezTo>
                    <a:pt x="2521" y="7192"/>
                    <a:pt x="2521" y="6908"/>
                    <a:pt x="2679" y="6750"/>
                  </a:cubicBezTo>
                  <a:cubicBezTo>
                    <a:pt x="2758" y="6672"/>
                    <a:pt x="2860" y="6632"/>
                    <a:pt x="2962" y="6632"/>
                  </a:cubicBezTo>
                  <a:cubicBezTo>
                    <a:pt x="3065" y="6632"/>
                    <a:pt x="3167" y="6672"/>
                    <a:pt x="3246" y="6750"/>
                  </a:cubicBezTo>
                  <a:cubicBezTo>
                    <a:pt x="3608" y="7129"/>
                    <a:pt x="4097" y="7318"/>
                    <a:pt x="4585" y="7318"/>
                  </a:cubicBezTo>
                  <a:cubicBezTo>
                    <a:pt x="5073" y="7318"/>
                    <a:pt x="5562" y="7129"/>
                    <a:pt x="5924" y="6750"/>
                  </a:cubicBezTo>
                  <a:cubicBezTo>
                    <a:pt x="6003" y="6672"/>
                    <a:pt x="6113" y="6632"/>
                    <a:pt x="6223" y="6632"/>
                  </a:cubicBezTo>
                  <a:close/>
                  <a:moveTo>
                    <a:pt x="8737" y="0"/>
                  </a:moveTo>
                  <a:cubicBezTo>
                    <a:pt x="8681" y="0"/>
                    <a:pt x="8624" y="13"/>
                    <a:pt x="8570" y="40"/>
                  </a:cubicBezTo>
                  <a:cubicBezTo>
                    <a:pt x="7294" y="544"/>
                    <a:pt x="5932" y="796"/>
                    <a:pt x="4565" y="796"/>
                  </a:cubicBezTo>
                  <a:cubicBezTo>
                    <a:pt x="3199" y="796"/>
                    <a:pt x="1828" y="544"/>
                    <a:pt x="537" y="40"/>
                  </a:cubicBezTo>
                  <a:cubicBezTo>
                    <a:pt x="494" y="22"/>
                    <a:pt x="447" y="13"/>
                    <a:pt x="400" y="13"/>
                  </a:cubicBezTo>
                  <a:cubicBezTo>
                    <a:pt x="205" y="13"/>
                    <a:pt x="1" y="164"/>
                    <a:pt x="1" y="418"/>
                  </a:cubicBezTo>
                  <a:lnTo>
                    <a:pt x="1" y="5301"/>
                  </a:lnTo>
                  <a:cubicBezTo>
                    <a:pt x="1" y="7948"/>
                    <a:pt x="1891" y="10279"/>
                    <a:pt x="4475" y="10783"/>
                  </a:cubicBezTo>
                  <a:lnTo>
                    <a:pt x="4632" y="10783"/>
                  </a:lnTo>
                  <a:cubicBezTo>
                    <a:pt x="7247" y="10247"/>
                    <a:pt x="9137" y="7948"/>
                    <a:pt x="9137" y="5301"/>
                  </a:cubicBezTo>
                  <a:lnTo>
                    <a:pt x="9137" y="418"/>
                  </a:lnTo>
                  <a:cubicBezTo>
                    <a:pt x="9137" y="170"/>
                    <a:pt x="8943" y="0"/>
                    <a:pt x="873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58" name="Google Shape;7458;p73"/>
          <p:cNvGrpSpPr/>
          <p:nvPr/>
        </p:nvGrpSpPr>
        <p:grpSpPr>
          <a:xfrm>
            <a:off x="4858981" y="1973145"/>
            <a:ext cx="356196" cy="354670"/>
            <a:chOff x="-13946200" y="3647075"/>
            <a:chExt cx="353650" cy="352100"/>
          </a:xfrm>
        </p:grpSpPr>
        <p:sp>
          <p:nvSpPr>
            <p:cNvPr id="7459" name="Google Shape;7459;p73"/>
            <p:cNvSpPr/>
            <p:nvPr/>
          </p:nvSpPr>
          <p:spPr>
            <a:xfrm>
              <a:off x="-13717000" y="3647075"/>
              <a:ext cx="124450" cy="144150"/>
            </a:xfrm>
            <a:custGeom>
              <a:avLst/>
              <a:gdLst/>
              <a:ahLst/>
              <a:cxnLst/>
              <a:rect l="l" t="t" r="r" b="b"/>
              <a:pathLst>
                <a:path w="4978" h="5766" extrusionOk="0">
                  <a:moveTo>
                    <a:pt x="0" y="1"/>
                  </a:moveTo>
                  <a:lnTo>
                    <a:pt x="0" y="2868"/>
                  </a:lnTo>
                  <a:cubicBezTo>
                    <a:pt x="0" y="4317"/>
                    <a:pt x="1103" y="5514"/>
                    <a:pt x="2489" y="5703"/>
                  </a:cubicBezTo>
                  <a:cubicBezTo>
                    <a:pt x="1985" y="5167"/>
                    <a:pt x="1670" y="4474"/>
                    <a:pt x="1670" y="3687"/>
                  </a:cubicBezTo>
                  <a:lnTo>
                    <a:pt x="1670" y="2017"/>
                  </a:lnTo>
                  <a:cubicBezTo>
                    <a:pt x="1670" y="1796"/>
                    <a:pt x="1859" y="1607"/>
                    <a:pt x="2079" y="1607"/>
                  </a:cubicBezTo>
                  <a:cubicBezTo>
                    <a:pt x="2268" y="1607"/>
                    <a:pt x="2489" y="1796"/>
                    <a:pt x="2489" y="2017"/>
                  </a:cubicBezTo>
                  <a:lnTo>
                    <a:pt x="2489" y="3687"/>
                  </a:lnTo>
                  <a:cubicBezTo>
                    <a:pt x="2489" y="4821"/>
                    <a:pt x="3434" y="5766"/>
                    <a:pt x="4568" y="5766"/>
                  </a:cubicBezTo>
                  <a:lnTo>
                    <a:pt x="4978" y="5766"/>
                  </a:lnTo>
                  <a:lnTo>
                    <a:pt x="4978" y="379"/>
                  </a:lnTo>
                  <a:cubicBezTo>
                    <a:pt x="4978" y="127"/>
                    <a:pt x="4789" y="1"/>
                    <a:pt x="456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0" name="Google Shape;7460;p73"/>
            <p:cNvSpPr/>
            <p:nvPr/>
          </p:nvSpPr>
          <p:spPr>
            <a:xfrm>
              <a:off x="-13801275" y="3647075"/>
              <a:ext cx="63025" cy="61075"/>
            </a:xfrm>
            <a:custGeom>
              <a:avLst/>
              <a:gdLst/>
              <a:ahLst/>
              <a:cxnLst/>
              <a:rect l="l" t="t" r="r" b="b"/>
              <a:pathLst>
                <a:path w="2521" h="2443" extrusionOk="0">
                  <a:moveTo>
                    <a:pt x="0" y="1"/>
                  </a:moveTo>
                  <a:lnTo>
                    <a:pt x="0" y="2017"/>
                  </a:lnTo>
                  <a:cubicBezTo>
                    <a:pt x="347" y="2300"/>
                    <a:pt x="796" y="2442"/>
                    <a:pt x="1248" y="2442"/>
                  </a:cubicBezTo>
                  <a:cubicBezTo>
                    <a:pt x="1701" y="2442"/>
                    <a:pt x="2158" y="2300"/>
                    <a:pt x="2520" y="2017"/>
                  </a:cubicBezTo>
                  <a:lnTo>
                    <a:pt x="252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1" name="Google Shape;7461;p73"/>
            <p:cNvSpPr/>
            <p:nvPr/>
          </p:nvSpPr>
          <p:spPr>
            <a:xfrm>
              <a:off x="-13946200" y="3647075"/>
              <a:ext cx="124450" cy="143400"/>
            </a:xfrm>
            <a:custGeom>
              <a:avLst/>
              <a:gdLst/>
              <a:ahLst/>
              <a:cxnLst/>
              <a:rect l="l" t="t" r="r" b="b"/>
              <a:pathLst>
                <a:path w="4978" h="5736" extrusionOk="0">
                  <a:moveTo>
                    <a:pt x="441" y="1"/>
                  </a:moveTo>
                  <a:cubicBezTo>
                    <a:pt x="189" y="1"/>
                    <a:pt x="0" y="190"/>
                    <a:pt x="0" y="379"/>
                  </a:cubicBezTo>
                  <a:lnTo>
                    <a:pt x="0" y="5734"/>
                  </a:lnTo>
                  <a:lnTo>
                    <a:pt x="441" y="5734"/>
                  </a:lnTo>
                  <a:cubicBezTo>
                    <a:pt x="460" y="5735"/>
                    <a:pt x="478" y="5735"/>
                    <a:pt x="496" y="5735"/>
                  </a:cubicBezTo>
                  <a:cubicBezTo>
                    <a:pt x="1605" y="5735"/>
                    <a:pt x="2489" y="4802"/>
                    <a:pt x="2489" y="3687"/>
                  </a:cubicBezTo>
                  <a:lnTo>
                    <a:pt x="2489" y="2048"/>
                  </a:lnTo>
                  <a:cubicBezTo>
                    <a:pt x="2489" y="1796"/>
                    <a:pt x="2678" y="1607"/>
                    <a:pt x="2867" y="1607"/>
                  </a:cubicBezTo>
                  <a:cubicBezTo>
                    <a:pt x="3119" y="1607"/>
                    <a:pt x="3308" y="1796"/>
                    <a:pt x="3308" y="2048"/>
                  </a:cubicBezTo>
                  <a:lnTo>
                    <a:pt x="3308" y="3687"/>
                  </a:lnTo>
                  <a:cubicBezTo>
                    <a:pt x="3308" y="4474"/>
                    <a:pt x="2993" y="5199"/>
                    <a:pt x="2489" y="5703"/>
                  </a:cubicBezTo>
                  <a:cubicBezTo>
                    <a:pt x="3907" y="5514"/>
                    <a:pt x="4978" y="4317"/>
                    <a:pt x="4978" y="2868"/>
                  </a:cubicBezTo>
                  <a:lnTo>
                    <a:pt x="497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2" name="Google Shape;7462;p73"/>
            <p:cNvSpPr/>
            <p:nvPr/>
          </p:nvSpPr>
          <p:spPr>
            <a:xfrm>
              <a:off x="-13946200" y="3873900"/>
              <a:ext cx="352875" cy="125275"/>
            </a:xfrm>
            <a:custGeom>
              <a:avLst/>
              <a:gdLst/>
              <a:ahLst/>
              <a:cxnLst/>
              <a:rect l="l" t="t" r="r" b="b"/>
              <a:pathLst>
                <a:path w="14115" h="5011" extrusionOk="0">
                  <a:moveTo>
                    <a:pt x="4915" y="1"/>
                  </a:moveTo>
                  <a:lnTo>
                    <a:pt x="5766" y="1639"/>
                  </a:lnTo>
                  <a:cubicBezTo>
                    <a:pt x="5829" y="1797"/>
                    <a:pt x="5797" y="1986"/>
                    <a:pt x="5671" y="2112"/>
                  </a:cubicBezTo>
                  <a:cubicBezTo>
                    <a:pt x="5388" y="2332"/>
                    <a:pt x="5072" y="2458"/>
                    <a:pt x="4726" y="2458"/>
                  </a:cubicBezTo>
                  <a:cubicBezTo>
                    <a:pt x="4253" y="2458"/>
                    <a:pt x="3812" y="2206"/>
                    <a:pt x="3560" y="1828"/>
                  </a:cubicBezTo>
                  <a:cubicBezTo>
                    <a:pt x="3434" y="1671"/>
                    <a:pt x="3245" y="1592"/>
                    <a:pt x="3056" y="1592"/>
                  </a:cubicBezTo>
                  <a:cubicBezTo>
                    <a:pt x="2867" y="1592"/>
                    <a:pt x="2678" y="1671"/>
                    <a:pt x="2552" y="1828"/>
                  </a:cubicBezTo>
                  <a:cubicBezTo>
                    <a:pt x="2289" y="2214"/>
                    <a:pt x="1845" y="2411"/>
                    <a:pt x="1397" y="2411"/>
                  </a:cubicBezTo>
                  <a:cubicBezTo>
                    <a:pt x="931" y="2411"/>
                    <a:pt x="462" y="2199"/>
                    <a:pt x="189" y="1765"/>
                  </a:cubicBezTo>
                  <a:cubicBezTo>
                    <a:pt x="158" y="1702"/>
                    <a:pt x="95" y="1671"/>
                    <a:pt x="0" y="1608"/>
                  </a:cubicBezTo>
                  <a:lnTo>
                    <a:pt x="0" y="4569"/>
                  </a:lnTo>
                  <a:cubicBezTo>
                    <a:pt x="0" y="4821"/>
                    <a:pt x="189" y="5010"/>
                    <a:pt x="441" y="5010"/>
                  </a:cubicBezTo>
                  <a:lnTo>
                    <a:pt x="13705" y="5010"/>
                  </a:lnTo>
                  <a:cubicBezTo>
                    <a:pt x="13957" y="5010"/>
                    <a:pt x="14114" y="4821"/>
                    <a:pt x="14114" y="4569"/>
                  </a:cubicBezTo>
                  <a:lnTo>
                    <a:pt x="14114" y="1608"/>
                  </a:lnTo>
                  <a:cubicBezTo>
                    <a:pt x="14020" y="1671"/>
                    <a:pt x="13957" y="1702"/>
                    <a:pt x="13894" y="1765"/>
                  </a:cubicBezTo>
                  <a:cubicBezTo>
                    <a:pt x="13637" y="2199"/>
                    <a:pt x="13176" y="2411"/>
                    <a:pt x="12710" y="2411"/>
                  </a:cubicBezTo>
                  <a:cubicBezTo>
                    <a:pt x="12261" y="2411"/>
                    <a:pt x="11809" y="2214"/>
                    <a:pt x="11531" y="1828"/>
                  </a:cubicBezTo>
                  <a:cubicBezTo>
                    <a:pt x="11421" y="1671"/>
                    <a:pt x="11240" y="1592"/>
                    <a:pt x="11054" y="1592"/>
                  </a:cubicBezTo>
                  <a:cubicBezTo>
                    <a:pt x="10869" y="1592"/>
                    <a:pt x="10680" y="1671"/>
                    <a:pt x="10554" y="1828"/>
                  </a:cubicBezTo>
                  <a:cubicBezTo>
                    <a:pt x="10271" y="2206"/>
                    <a:pt x="9861" y="2458"/>
                    <a:pt x="9389" y="2458"/>
                  </a:cubicBezTo>
                  <a:cubicBezTo>
                    <a:pt x="9011" y="2458"/>
                    <a:pt x="8664" y="2332"/>
                    <a:pt x="8444" y="2112"/>
                  </a:cubicBezTo>
                  <a:cubicBezTo>
                    <a:pt x="8317" y="1986"/>
                    <a:pt x="8286" y="1797"/>
                    <a:pt x="8349" y="1639"/>
                  </a:cubicBezTo>
                  <a:lnTo>
                    <a:pt x="916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3" name="Google Shape;7463;p73"/>
            <p:cNvSpPr/>
            <p:nvPr/>
          </p:nvSpPr>
          <p:spPr>
            <a:xfrm>
              <a:off x="-13713850" y="3810125"/>
              <a:ext cx="120525" cy="105075"/>
            </a:xfrm>
            <a:custGeom>
              <a:avLst/>
              <a:gdLst/>
              <a:ahLst/>
              <a:cxnLst/>
              <a:rect l="l" t="t" r="r" b="b"/>
              <a:pathLst>
                <a:path w="4821" h="4203" extrusionOk="0">
                  <a:moveTo>
                    <a:pt x="2079" y="0"/>
                  </a:moveTo>
                  <a:lnTo>
                    <a:pt x="0" y="4190"/>
                  </a:lnTo>
                  <a:lnTo>
                    <a:pt x="189" y="4190"/>
                  </a:lnTo>
                  <a:cubicBezTo>
                    <a:pt x="378" y="4127"/>
                    <a:pt x="504" y="4064"/>
                    <a:pt x="599" y="3938"/>
                  </a:cubicBezTo>
                  <a:cubicBezTo>
                    <a:pt x="882" y="3529"/>
                    <a:pt x="1323" y="3324"/>
                    <a:pt x="1764" y="3324"/>
                  </a:cubicBezTo>
                  <a:cubicBezTo>
                    <a:pt x="2205" y="3324"/>
                    <a:pt x="2647" y="3529"/>
                    <a:pt x="2930" y="3938"/>
                  </a:cubicBezTo>
                  <a:cubicBezTo>
                    <a:pt x="3027" y="4099"/>
                    <a:pt x="3197" y="4202"/>
                    <a:pt x="3386" y="4202"/>
                  </a:cubicBezTo>
                  <a:cubicBezTo>
                    <a:pt x="3568" y="4202"/>
                    <a:pt x="3768" y="4107"/>
                    <a:pt x="3938" y="3875"/>
                  </a:cubicBezTo>
                  <a:cubicBezTo>
                    <a:pt x="4190" y="3560"/>
                    <a:pt x="4505" y="3403"/>
                    <a:pt x="4820" y="3308"/>
                  </a:cubicBezTo>
                  <a:lnTo>
                    <a:pt x="4820" y="95"/>
                  </a:lnTo>
                  <a:lnTo>
                    <a:pt x="2741" y="95"/>
                  </a:lnTo>
                  <a:cubicBezTo>
                    <a:pt x="2521" y="95"/>
                    <a:pt x="2332" y="32"/>
                    <a:pt x="20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4" name="Google Shape;7464;p73"/>
            <p:cNvSpPr/>
            <p:nvPr/>
          </p:nvSpPr>
          <p:spPr>
            <a:xfrm>
              <a:off x="-13946200" y="3810125"/>
              <a:ext cx="121300" cy="105175"/>
            </a:xfrm>
            <a:custGeom>
              <a:avLst/>
              <a:gdLst/>
              <a:ahLst/>
              <a:cxnLst/>
              <a:rect l="l" t="t" r="r" b="b"/>
              <a:pathLst>
                <a:path w="4852" h="4207" extrusionOk="0">
                  <a:moveTo>
                    <a:pt x="2773" y="0"/>
                  </a:moveTo>
                  <a:cubicBezTo>
                    <a:pt x="2521" y="32"/>
                    <a:pt x="2332" y="95"/>
                    <a:pt x="2080" y="95"/>
                  </a:cubicBezTo>
                  <a:lnTo>
                    <a:pt x="0" y="95"/>
                  </a:lnTo>
                  <a:lnTo>
                    <a:pt x="0" y="3340"/>
                  </a:lnTo>
                  <a:cubicBezTo>
                    <a:pt x="315" y="3434"/>
                    <a:pt x="630" y="3592"/>
                    <a:pt x="882" y="3907"/>
                  </a:cubicBezTo>
                  <a:cubicBezTo>
                    <a:pt x="1048" y="4118"/>
                    <a:pt x="1244" y="4206"/>
                    <a:pt x="1422" y="4206"/>
                  </a:cubicBezTo>
                  <a:cubicBezTo>
                    <a:pt x="1617" y="4206"/>
                    <a:pt x="1792" y="4102"/>
                    <a:pt x="1890" y="3938"/>
                  </a:cubicBezTo>
                  <a:cubicBezTo>
                    <a:pt x="2174" y="3529"/>
                    <a:pt x="2615" y="3324"/>
                    <a:pt x="3056" y="3324"/>
                  </a:cubicBezTo>
                  <a:cubicBezTo>
                    <a:pt x="3497" y="3324"/>
                    <a:pt x="3938" y="3529"/>
                    <a:pt x="4222" y="3938"/>
                  </a:cubicBezTo>
                  <a:cubicBezTo>
                    <a:pt x="4285" y="4096"/>
                    <a:pt x="4442" y="4190"/>
                    <a:pt x="4663" y="4190"/>
                  </a:cubicBezTo>
                  <a:lnTo>
                    <a:pt x="4852" y="4190"/>
                  </a:lnTo>
                  <a:lnTo>
                    <a:pt x="277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65" name="Google Shape;7465;p73"/>
          <p:cNvSpPr/>
          <p:nvPr/>
        </p:nvSpPr>
        <p:spPr>
          <a:xfrm>
            <a:off x="4902088" y="2417809"/>
            <a:ext cx="271340" cy="353864"/>
          </a:xfrm>
          <a:custGeom>
            <a:avLst/>
            <a:gdLst/>
            <a:ahLst/>
            <a:cxnLst/>
            <a:rect l="l" t="t" r="r" b="b"/>
            <a:pathLst>
              <a:path w="10776" h="14052" extrusionOk="0">
                <a:moveTo>
                  <a:pt x="5388" y="0"/>
                </a:moveTo>
                <a:cubicBezTo>
                  <a:pt x="3939" y="0"/>
                  <a:pt x="2741" y="1071"/>
                  <a:pt x="2552" y="2489"/>
                </a:cubicBezTo>
                <a:lnTo>
                  <a:pt x="4569" y="2489"/>
                </a:lnTo>
                <a:cubicBezTo>
                  <a:pt x="4789" y="2489"/>
                  <a:pt x="5010" y="2678"/>
                  <a:pt x="5010" y="2867"/>
                </a:cubicBezTo>
                <a:cubicBezTo>
                  <a:pt x="5010" y="3056"/>
                  <a:pt x="4789" y="3277"/>
                  <a:pt x="4569" y="3277"/>
                </a:cubicBezTo>
                <a:lnTo>
                  <a:pt x="2489" y="3277"/>
                </a:lnTo>
                <a:lnTo>
                  <a:pt x="2489" y="4096"/>
                </a:lnTo>
                <a:lnTo>
                  <a:pt x="4569" y="4096"/>
                </a:lnTo>
                <a:cubicBezTo>
                  <a:pt x="4789" y="4096"/>
                  <a:pt x="5010" y="4285"/>
                  <a:pt x="5010" y="4537"/>
                </a:cubicBezTo>
                <a:cubicBezTo>
                  <a:pt x="5010" y="4757"/>
                  <a:pt x="4789" y="4915"/>
                  <a:pt x="4569" y="4915"/>
                </a:cubicBezTo>
                <a:lnTo>
                  <a:pt x="2489" y="4915"/>
                </a:lnTo>
                <a:lnTo>
                  <a:pt x="2489" y="5734"/>
                </a:lnTo>
                <a:lnTo>
                  <a:pt x="4569" y="5734"/>
                </a:lnTo>
                <a:cubicBezTo>
                  <a:pt x="4789" y="5734"/>
                  <a:pt x="5010" y="5955"/>
                  <a:pt x="5010" y="6144"/>
                </a:cubicBezTo>
                <a:cubicBezTo>
                  <a:pt x="5010" y="6396"/>
                  <a:pt x="4789" y="6585"/>
                  <a:pt x="4569" y="6585"/>
                </a:cubicBezTo>
                <a:lnTo>
                  <a:pt x="2552" y="6585"/>
                </a:lnTo>
                <a:cubicBezTo>
                  <a:pt x="2741" y="7845"/>
                  <a:pt x="3750" y="8822"/>
                  <a:pt x="5010" y="9011"/>
                </a:cubicBezTo>
                <a:lnTo>
                  <a:pt x="5010" y="9861"/>
                </a:lnTo>
                <a:cubicBezTo>
                  <a:pt x="2804" y="9641"/>
                  <a:pt x="1072" y="7876"/>
                  <a:pt x="851" y="5671"/>
                </a:cubicBezTo>
                <a:lnTo>
                  <a:pt x="851" y="5671"/>
                </a:lnTo>
                <a:cubicBezTo>
                  <a:pt x="977" y="5703"/>
                  <a:pt x="1135" y="5734"/>
                  <a:pt x="1261" y="5734"/>
                </a:cubicBezTo>
                <a:cubicBezTo>
                  <a:pt x="1418" y="5734"/>
                  <a:pt x="1544" y="5703"/>
                  <a:pt x="1702" y="5671"/>
                </a:cubicBezTo>
                <a:lnTo>
                  <a:pt x="1702" y="3340"/>
                </a:lnTo>
                <a:cubicBezTo>
                  <a:pt x="1576" y="3308"/>
                  <a:pt x="1418" y="3277"/>
                  <a:pt x="1261" y="3277"/>
                </a:cubicBezTo>
                <a:cubicBezTo>
                  <a:pt x="599" y="3277"/>
                  <a:pt x="0" y="3812"/>
                  <a:pt x="0" y="4537"/>
                </a:cubicBezTo>
                <a:lnTo>
                  <a:pt x="0" y="5356"/>
                </a:lnTo>
                <a:cubicBezTo>
                  <a:pt x="0" y="8191"/>
                  <a:pt x="2206" y="10523"/>
                  <a:pt x="4947" y="10712"/>
                </a:cubicBezTo>
                <a:lnTo>
                  <a:pt x="4947" y="11657"/>
                </a:lnTo>
                <a:cubicBezTo>
                  <a:pt x="4002" y="11846"/>
                  <a:pt x="3308" y="12697"/>
                  <a:pt x="3308" y="13673"/>
                </a:cubicBezTo>
                <a:cubicBezTo>
                  <a:pt x="3308" y="13894"/>
                  <a:pt x="3497" y="14051"/>
                  <a:pt x="3750" y="14051"/>
                </a:cubicBezTo>
                <a:lnTo>
                  <a:pt x="7058" y="14051"/>
                </a:lnTo>
                <a:cubicBezTo>
                  <a:pt x="7278" y="14051"/>
                  <a:pt x="7436" y="13862"/>
                  <a:pt x="7436" y="13673"/>
                </a:cubicBezTo>
                <a:cubicBezTo>
                  <a:pt x="7436" y="12697"/>
                  <a:pt x="6743" y="11815"/>
                  <a:pt x="5797" y="11657"/>
                </a:cubicBezTo>
                <a:lnTo>
                  <a:pt x="5797" y="10712"/>
                </a:lnTo>
                <a:cubicBezTo>
                  <a:pt x="8570" y="10523"/>
                  <a:pt x="10775" y="8191"/>
                  <a:pt x="10775" y="5356"/>
                </a:cubicBezTo>
                <a:lnTo>
                  <a:pt x="10775" y="4537"/>
                </a:lnTo>
                <a:cubicBezTo>
                  <a:pt x="10775" y="3875"/>
                  <a:pt x="10240" y="3277"/>
                  <a:pt x="9515" y="3277"/>
                </a:cubicBezTo>
                <a:cubicBezTo>
                  <a:pt x="9357" y="3277"/>
                  <a:pt x="9263" y="3308"/>
                  <a:pt x="9137" y="3340"/>
                </a:cubicBezTo>
                <a:lnTo>
                  <a:pt x="9137" y="5671"/>
                </a:lnTo>
                <a:cubicBezTo>
                  <a:pt x="9263" y="5703"/>
                  <a:pt x="9420" y="5734"/>
                  <a:pt x="9515" y="5734"/>
                </a:cubicBezTo>
                <a:cubicBezTo>
                  <a:pt x="9672" y="5734"/>
                  <a:pt x="9798" y="5703"/>
                  <a:pt x="9925" y="5671"/>
                </a:cubicBezTo>
                <a:lnTo>
                  <a:pt x="9925" y="5671"/>
                </a:lnTo>
                <a:cubicBezTo>
                  <a:pt x="9767" y="7876"/>
                  <a:pt x="8003" y="9641"/>
                  <a:pt x="5797" y="9861"/>
                </a:cubicBezTo>
                <a:lnTo>
                  <a:pt x="5797" y="9011"/>
                </a:lnTo>
                <a:cubicBezTo>
                  <a:pt x="7058" y="8822"/>
                  <a:pt x="8034" y="7845"/>
                  <a:pt x="8223" y="6585"/>
                </a:cubicBezTo>
                <a:lnTo>
                  <a:pt x="6207" y="6585"/>
                </a:lnTo>
                <a:cubicBezTo>
                  <a:pt x="5986" y="6585"/>
                  <a:pt x="5829" y="6396"/>
                  <a:pt x="5829" y="6144"/>
                </a:cubicBezTo>
                <a:cubicBezTo>
                  <a:pt x="5829" y="5892"/>
                  <a:pt x="6018" y="5734"/>
                  <a:pt x="6207" y="5734"/>
                </a:cubicBezTo>
                <a:lnTo>
                  <a:pt x="8318" y="5734"/>
                </a:lnTo>
                <a:lnTo>
                  <a:pt x="8318" y="4915"/>
                </a:lnTo>
                <a:lnTo>
                  <a:pt x="6207" y="4915"/>
                </a:lnTo>
                <a:cubicBezTo>
                  <a:pt x="5986" y="4915"/>
                  <a:pt x="5829" y="4726"/>
                  <a:pt x="5829" y="4537"/>
                </a:cubicBezTo>
                <a:cubicBezTo>
                  <a:pt x="5829" y="4285"/>
                  <a:pt x="6018" y="4096"/>
                  <a:pt x="6207" y="4096"/>
                </a:cubicBezTo>
                <a:lnTo>
                  <a:pt x="8318" y="4096"/>
                </a:lnTo>
                <a:lnTo>
                  <a:pt x="8318" y="3277"/>
                </a:lnTo>
                <a:lnTo>
                  <a:pt x="6207" y="3277"/>
                </a:lnTo>
                <a:cubicBezTo>
                  <a:pt x="5986" y="3277"/>
                  <a:pt x="5829" y="3056"/>
                  <a:pt x="5829" y="2867"/>
                </a:cubicBezTo>
                <a:cubicBezTo>
                  <a:pt x="5829" y="2678"/>
                  <a:pt x="6018" y="2489"/>
                  <a:pt x="6207" y="2489"/>
                </a:cubicBezTo>
                <a:lnTo>
                  <a:pt x="8223" y="2489"/>
                </a:lnTo>
                <a:cubicBezTo>
                  <a:pt x="8034" y="1071"/>
                  <a:pt x="6806" y="0"/>
                  <a:pt x="5388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66" name="Google Shape;7466;p73"/>
          <p:cNvGrpSpPr/>
          <p:nvPr/>
        </p:nvGrpSpPr>
        <p:grpSpPr>
          <a:xfrm>
            <a:off x="6642374" y="1532628"/>
            <a:ext cx="357002" cy="354267"/>
            <a:chOff x="-12163025" y="3214275"/>
            <a:chExt cx="354450" cy="351700"/>
          </a:xfrm>
        </p:grpSpPr>
        <p:sp>
          <p:nvSpPr>
            <p:cNvPr id="7467" name="Google Shape;7467;p73"/>
            <p:cNvSpPr/>
            <p:nvPr/>
          </p:nvSpPr>
          <p:spPr>
            <a:xfrm>
              <a:off x="-12163025" y="3214275"/>
              <a:ext cx="354450" cy="165025"/>
            </a:xfrm>
            <a:custGeom>
              <a:avLst/>
              <a:gdLst/>
              <a:ahLst/>
              <a:cxnLst/>
              <a:rect l="l" t="t" r="r" b="b"/>
              <a:pathLst>
                <a:path w="14178" h="6601" extrusionOk="0">
                  <a:moveTo>
                    <a:pt x="10271" y="1812"/>
                  </a:moveTo>
                  <a:cubicBezTo>
                    <a:pt x="10649" y="1812"/>
                    <a:pt x="10996" y="1844"/>
                    <a:pt x="11342" y="1970"/>
                  </a:cubicBezTo>
                  <a:cubicBezTo>
                    <a:pt x="11626" y="2064"/>
                    <a:pt x="11846" y="2096"/>
                    <a:pt x="12130" y="2096"/>
                  </a:cubicBezTo>
                  <a:cubicBezTo>
                    <a:pt x="12350" y="2096"/>
                    <a:pt x="12508" y="2285"/>
                    <a:pt x="12508" y="2505"/>
                  </a:cubicBezTo>
                  <a:lnTo>
                    <a:pt x="12508" y="2820"/>
                  </a:lnTo>
                  <a:cubicBezTo>
                    <a:pt x="12508" y="3955"/>
                    <a:pt x="11563" y="4900"/>
                    <a:pt x="10429" y="4900"/>
                  </a:cubicBezTo>
                  <a:lnTo>
                    <a:pt x="9767" y="4900"/>
                  </a:lnTo>
                  <a:cubicBezTo>
                    <a:pt x="9105" y="4900"/>
                    <a:pt x="8507" y="4553"/>
                    <a:pt x="8192" y="3923"/>
                  </a:cubicBezTo>
                  <a:lnTo>
                    <a:pt x="7908" y="3324"/>
                  </a:lnTo>
                  <a:cubicBezTo>
                    <a:pt x="7877" y="3198"/>
                    <a:pt x="7908" y="3041"/>
                    <a:pt x="8034" y="2883"/>
                  </a:cubicBezTo>
                  <a:lnTo>
                    <a:pt x="8349" y="2568"/>
                  </a:lnTo>
                  <a:cubicBezTo>
                    <a:pt x="8979" y="1938"/>
                    <a:pt x="9735" y="1812"/>
                    <a:pt x="10271" y="1812"/>
                  </a:cubicBezTo>
                  <a:close/>
                  <a:moveTo>
                    <a:pt x="3939" y="1844"/>
                  </a:moveTo>
                  <a:cubicBezTo>
                    <a:pt x="4474" y="1844"/>
                    <a:pt x="5262" y="1970"/>
                    <a:pt x="5892" y="2600"/>
                  </a:cubicBezTo>
                  <a:lnTo>
                    <a:pt x="6207" y="2915"/>
                  </a:lnTo>
                  <a:cubicBezTo>
                    <a:pt x="6333" y="3041"/>
                    <a:pt x="6364" y="3230"/>
                    <a:pt x="6301" y="3387"/>
                  </a:cubicBezTo>
                  <a:lnTo>
                    <a:pt x="6018" y="3986"/>
                  </a:lnTo>
                  <a:cubicBezTo>
                    <a:pt x="5703" y="4585"/>
                    <a:pt x="5104" y="4963"/>
                    <a:pt x="4443" y="4963"/>
                  </a:cubicBezTo>
                  <a:lnTo>
                    <a:pt x="3781" y="4963"/>
                  </a:lnTo>
                  <a:cubicBezTo>
                    <a:pt x="2647" y="4963"/>
                    <a:pt x="1702" y="4018"/>
                    <a:pt x="1702" y="2883"/>
                  </a:cubicBezTo>
                  <a:lnTo>
                    <a:pt x="1702" y="2537"/>
                  </a:lnTo>
                  <a:lnTo>
                    <a:pt x="1733" y="2537"/>
                  </a:lnTo>
                  <a:cubicBezTo>
                    <a:pt x="1733" y="2285"/>
                    <a:pt x="1891" y="2127"/>
                    <a:pt x="2111" y="2127"/>
                  </a:cubicBezTo>
                  <a:cubicBezTo>
                    <a:pt x="2395" y="2127"/>
                    <a:pt x="2678" y="2096"/>
                    <a:pt x="2899" y="2001"/>
                  </a:cubicBezTo>
                  <a:cubicBezTo>
                    <a:pt x="3277" y="1907"/>
                    <a:pt x="3623" y="1844"/>
                    <a:pt x="3939" y="1844"/>
                  </a:cubicBezTo>
                  <a:close/>
                  <a:moveTo>
                    <a:pt x="13784" y="1"/>
                  </a:moveTo>
                  <a:cubicBezTo>
                    <a:pt x="13713" y="1"/>
                    <a:pt x="13642" y="16"/>
                    <a:pt x="13579" y="48"/>
                  </a:cubicBezTo>
                  <a:lnTo>
                    <a:pt x="13043" y="331"/>
                  </a:lnTo>
                  <a:cubicBezTo>
                    <a:pt x="12798" y="445"/>
                    <a:pt x="12552" y="502"/>
                    <a:pt x="12299" y="502"/>
                  </a:cubicBezTo>
                  <a:cubicBezTo>
                    <a:pt x="12131" y="502"/>
                    <a:pt x="11960" y="476"/>
                    <a:pt x="11783" y="426"/>
                  </a:cubicBezTo>
                  <a:cubicBezTo>
                    <a:pt x="11291" y="283"/>
                    <a:pt x="10793" y="213"/>
                    <a:pt x="10307" y="213"/>
                  </a:cubicBezTo>
                  <a:cubicBezTo>
                    <a:pt x="9083" y="213"/>
                    <a:pt x="7932" y="654"/>
                    <a:pt x="7121" y="1466"/>
                  </a:cubicBezTo>
                  <a:lnTo>
                    <a:pt x="7089" y="1497"/>
                  </a:lnTo>
                  <a:lnTo>
                    <a:pt x="7058" y="1466"/>
                  </a:lnTo>
                  <a:cubicBezTo>
                    <a:pt x="6246" y="654"/>
                    <a:pt x="5127" y="213"/>
                    <a:pt x="3898" y="213"/>
                  </a:cubicBezTo>
                  <a:cubicBezTo>
                    <a:pt x="3410" y="213"/>
                    <a:pt x="2905" y="283"/>
                    <a:pt x="2395" y="426"/>
                  </a:cubicBezTo>
                  <a:cubicBezTo>
                    <a:pt x="2231" y="476"/>
                    <a:pt x="2062" y="502"/>
                    <a:pt x="1892" y="502"/>
                  </a:cubicBezTo>
                  <a:cubicBezTo>
                    <a:pt x="1637" y="502"/>
                    <a:pt x="1380" y="445"/>
                    <a:pt x="1135" y="331"/>
                  </a:cubicBezTo>
                  <a:lnTo>
                    <a:pt x="599" y="48"/>
                  </a:lnTo>
                  <a:cubicBezTo>
                    <a:pt x="546" y="21"/>
                    <a:pt x="487" y="12"/>
                    <a:pt x="427" y="12"/>
                  </a:cubicBezTo>
                  <a:cubicBezTo>
                    <a:pt x="345" y="12"/>
                    <a:pt x="262" y="30"/>
                    <a:pt x="189" y="48"/>
                  </a:cubicBezTo>
                  <a:cubicBezTo>
                    <a:pt x="95" y="111"/>
                    <a:pt x="0" y="237"/>
                    <a:pt x="0" y="394"/>
                  </a:cubicBezTo>
                  <a:lnTo>
                    <a:pt x="0" y="2883"/>
                  </a:lnTo>
                  <a:cubicBezTo>
                    <a:pt x="63" y="4931"/>
                    <a:pt x="1733" y="6601"/>
                    <a:pt x="3781" y="6601"/>
                  </a:cubicBezTo>
                  <a:lnTo>
                    <a:pt x="4443" y="6601"/>
                  </a:lnTo>
                  <a:cubicBezTo>
                    <a:pt x="5514" y="6601"/>
                    <a:pt x="6490" y="6128"/>
                    <a:pt x="7121" y="5278"/>
                  </a:cubicBezTo>
                  <a:cubicBezTo>
                    <a:pt x="7751" y="6128"/>
                    <a:pt x="8727" y="6601"/>
                    <a:pt x="9798" y="6601"/>
                  </a:cubicBezTo>
                  <a:lnTo>
                    <a:pt x="10460" y="6601"/>
                  </a:lnTo>
                  <a:cubicBezTo>
                    <a:pt x="12508" y="6601"/>
                    <a:pt x="14178" y="4931"/>
                    <a:pt x="14178" y="2883"/>
                  </a:cubicBezTo>
                  <a:lnTo>
                    <a:pt x="14178" y="394"/>
                  </a:lnTo>
                  <a:cubicBezTo>
                    <a:pt x="14178" y="237"/>
                    <a:pt x="14083" y="142"/>
                    <a:pt x="13989" y="48"/>
                  </a:cubicBezTo>
                  <a:cubicBezTo>
                    <a:pt x="13926" y="16"/>
                    <a:pt x="13855" y="1"/>
                    <a:pt x="1378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8" name="Google Shape;7468;p73"/>
            <p:cNvSpPr/>
            <p:nvPr/>
          </p:nvSpPr>
          <p:spPr>
            <a:xfrm>
              <a:off x="-12161450" y="3503725"/>
              <a:ext cx="41775" cy="62250"/>
            </a:xfrm>
            <a:custGeom>
              <a:avLst/>
              <a:gdLst/>
              <a:ahLst/>
              <a:cxnLst/>
              <a:rect l="l" t="t" r="r" b="b"/>
              <a:pathLst>
                <a:path w="1671" h="2490" extrusionOk="0">
                  <a:moveTo>
                    <a:pt x="0" y="1"/>
                  </a:moveTo>
                  <a:lnTo>
                    <a:pt x="0" y="1670"/>
                  </a:lnTo>
                  <a:cubicBezTo>
                    <a:pt x="0" y="2143"/>
                    <a:pt x="378" y="2490"/>
                    <a:pt x="851" y="2490"/>
                  </a:cubicBezTo>
                  <a:cubicBezTo>
                    <a:pt x="1324" y="2490"/>
                    <a:pt x="1670" y="2143"/>
                    <a:pt x="1670" y="1670"/>
                  </a:cubicBezTo>
                  <a:lnTo>
                    <a:pt x="167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9" name="Google Shape;7469;p73"/>
            <p:cNvSpPr/>
            <p:nvPr/>
          </p:nvSpPr>
          <p:spPr>
            <a:xfrm>
              <a:off x="-12161450" y="3350150"/>
              <a:ext cx="41775" cy="133125"/>
            </a:xfrm>
            <a:custGeom>
              <a:avLst/>
              <a:gdLst/>
              <a:ahLst/>
              <a:cxnLst/>
              <a:rect l="l" t="t" r="r" b="b"/>
              <a:pathLst>
                <a:path w="1671" h="5325" extrusionOk="0">
                  <a:moveTo>
                    <a:pt x="0" y="0"/>
                  </a:moveTo>
                  <a:lnTo>
                    <a:pt x="0" y="5325"/>
                  </a:lnTo>
                  <a:lnTo>
                    <a:pt x="1670" y="5325"/>
                  </a:lnTo>
                  <a:lnTo>
                    <a:pt x="1670" y="1481"/>
                  </a:lnTo>
                  <a:cubicBezTo>
                    <a:pt x="1009" y="1103"/>
                    <a:pt x="441" y="630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70" name="Google Shape;7470;p73"/>
          <p:cNvGrpSpPr/>
          <p:nvPr/>
        </p:nvGrpSpPr>
        <p:grpSpPr>
          <a:xfrm>
            <a:off x="6643154" y="1972365"/>
            <a:ext cx="355441" cy="356232"/>
            <a:chOff x="-12160675" y="3647875"/>
            <a:chExt cx="352900" cy="353650"/>
          </a:xfrm>
        </p:grpSpPr>
        <p:sp>
          <p:nvSpPr>
            <p:cNvPr id="7471" name="Google Shape;7471;p73"/>
            <p:cNvSpPr/>
            <p:nvPr/>
          </p:nvSpPr>
          <p:spPr>
            <a:xfrm>
              <a:off x="-12059850" y="3958975"/>
              <a:ext cx="149675" cy="42550"/>
            </a:xfrm>
            <a:custGeom>
              <a:avLst/>
              <a:gdLst/>
              <a:ahLst/>
              <a:cxnLst/>
              <a:rect l="l" t="t" r="r" b="b"/>
              <a:pathLst>
                <a:path w="5987" h="1702" extrusionOk="0">
                  <a:moveTo>
                    <a:pt x="1" y="0"/>
                  </a:moveTo>
                  <a:lnTo>
                    <a:pt x="1009" y="1481"/>
                  </a:lnTo>
                  <a:cubicBezTo>
                    <a:pt x="1072" y="1607"/>
                    <a:pt x="1198" y="1702"/>
                    <a:pt x="1355" y="1702"/>
                  </a:cubicBezTo>
                  <a:lnTo>
                    <a:pt x="4663" y="1702"/>
                  </a:lnTo>
                  <a:cubicBezTo>
                    <a:pt x="4821" y="1702"/>
                    <a:pt x="4947" y="1607"/>
                    <a:pt x="5010" y="1481"/>
                  </a:cubicBezTo>
                  <a:lnTo>
                    <a:pt x="598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2" name="Google Shape;7472;p73"/>
            <p:cNvSpPr/>
            <p:nvPr/>
          </p:nvSpPr>
          <p:spPr>
            <a:xfrm>
              <a:off x="-11850350" y="3749475"/>
              <a:ext cx="42575" cy="149675"/>
            </a:xfrm>
            <a:custGeom>
              <a:avLst/>
              <a:gdLst/>
              <a:ahLst/>
              <a:cxnLst/>
              <a:rect l="l" t="t" r="r" b="b"/>
              <a:pathLst>
                <a:path w="1703" h="5987" extrusionOk="0">
                  <a:moveTo>
                    <a:pt x="1" y="0"/>
                  </a:moveTo>
                  <a:lnTo>
                    <a:pt x="1" y="5986"/>
                  </a:lnTo>
                  <a:lnTo>
                    <a:pt x="1513" y="4978"/>
                  </a:lnTo>
                  <a:cubicBezTo>
                    <a:pt x="1639" y="4915"/>
                    <a:pt x="1702" y="4789"/>
                    <a:pt x="1702" y="4631"/>
                  </a:cubicBezTo>
                  <a:lnTo>
                    <a:pt x="1702" y="1323"/>
                  </a:lnTo>
                  <a:cubicBezTo>
                    <a:pt x="1702" y="1166"/>
                    <a:pt x="1639" y="1040"/>
                    <a:pt x="1513" y="97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3" name="Google Shape;7473;p73"/>
            <p:cNvSpPr/>
            <p:nvPr/>
          </p:nvSpPr>
          <p:spPr>
            <a:xfrm>
              <a:off x="-12059850" y="3647875"/>
              <a:ext cx="148875" cy="42550"/>
            </a:xfrm>
            <a:custGeom>
              <a:avLst/>
              <a:gdLst/>
              <a:ahLst/>
              <a:cxnLst/>
              <a:rect l="l" t="t" r="r" b="b"/>
              <a:pathLst>
                <a:path w="5955" h="1702" extrusionOk="0">
                  <a:moveTo>
                    <a:pt x="1355" y="0"/>
                  </a:moveTo>
                  <a:cubicBezTo>
                    <a:pt x="1198" y="0"/>
                    <a:pt x="1072" y="63"/>
                    <a:pt x="977" y="189"/>
                  </a:cubicBezTo>
                  <a:lnTo>
                    <a:pt x="1" y="1701"/>
                  </a:lnTo>
                  <a:lnTo>
                    <a:pt x="5955" y="1701"/>
                  </a:lnTo>
                  <a:lnTo>
                    <a:pt x="4978" y="189"/>
                  </a:lnTo>
                  <a:cubicBezTo>
                    <a:pt x="4947" y="63"/>
                    <a:pt x="4821" y="0"/>
                    <a:pt x="466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4" name="Google Shape;7474;p73"/>
            <p:cNvSpPr/>
            <p:nvPr/>
          </p:nvSpPr>
          <p:spPr>
            <a:xfrm>
              <a:off x="-12160675" y="3750250"/>
              <a:ext cx="41775" cy="148900"/>
            </a:xfrm>
            <a:custGeom>
              <a:avLst/>
              <a:gdLst/>
              <a:ahLst/>
              <a:cxnLst/>
              <a:rect l="l" t="t" r="r" b="b"/>
              <a:pathLst>
                <a:path w="1671" h="5956" extrusionOk="0">
                  <a:moveTo>
                    <a:pt x="1671" y="1"/>
                  </a:moveTo>
                  <a:lnTo>
                    <a:pt x="190" y="977"/>
                  </a:lnTo>
                  <a:cubicBezTo>
                    <a:pt x="64" y="1040"/>
                    <a:pt x="1" y="1166"/>
                    <a:pt x="1" y="1324"/>
                  </a:cubicBezTo>
                  <a:lnTo>
                    <a:pt x="1" y="4632"/>
                  </a:lnTo>
                  <a:cubicBezTo>
                    <a:pt x="1" y="4789"/>
                    <a:pt x="64" y="4915"/>
                    <a:pt x="190" y="4978"/>
                  </a:cubicBezTo>
                  <a:lnTo>
                    <a:pt x="1671" y="5955"/>
                  </a:lnTo>
                  <a:lnTo>
                    <a:pt x="167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5" name="Google Shape;7475;p73"/>
            <p:cNvSpPr/>
            <p:nvPr/>
          </p:nvSpPr>
          <p:spPr>
            <a:xfrm>
              <a:off x="-12099225" y="3710875"/>
              <a:ext cx="228425" cy="226200"/>
            </a:xfrm>
            <a:custGeom>
              <a:avLst/>
              <a:gdLst/>
              <a:ahLst/>
              <a:cxnLst/>
              <a:rect l="l" t="t" r="r" b="b"/>
              <a:pathLst>
                <a:path w="9137" h="9048" extrusionOk="0">
                  <a:moveTo>
                    <a:pt x="4569" y="820"/>
                  </a:moveTo>
                  <a:cubicBezTo>
                    <a:pt x="6616" y="820"/>
                    <a:pt x="8318" y="2489"/>
                    <a:pt x="8318" y="4537"/>
                  </a:cubicBezTo>
                  <a:cubicBezTo>
                    <a:pt x="8318" y="6553"/>
                    <a:pt x="6616" y="8255"/>
                    <a:pt x="4569" y="8255"/>
                  </a:cubicBezTo>
                  <a:cubicBezTo>
                    <a:pt x="2521" y="8255"/>
                    <a:pt x="882" y="6616"/>
                    <a:pt x="882" y="4537"/>
                  </a:cubicBezTo>
                  <a:cubicBezTo>
                    <a:pt x="882" y="2426"/>
                    <a:pt x="2521" y="820"/>
                    <a:pt x="4569" y="820"/>
                  </a:cubicBezTo>
                  <a:close/>
                  <a:moveTo>
                    <a:pt x="1260" y="0"/>
                  </a:moveTo>
                  <a:cubicBezTo>
                    <a:pt x="599" y="0"/>
                    <a:pt x="0" y="536"/>
                    <a:pt x="0" y="1229"/>
                  </a:cubicBezTo>
                  <a:lnTo>
                    <a:pt x="0" y="7845"/>
                  </a:lnTo>
                  <a:cubicBezTo>
                    <a:pt x="0" y="8507"/>
                    <a:pt x="567" y="9042"/>
                    <a:pt x="1260" y="9042"/>
                  </a:cubicBezTo>
                  <a:lnTo>
                    <a:pt x="7877" y="9042"/>
                  </a:lnTo>
                  <a:cubicBezTo>
                    <a:pt x="7910" y="9046"/>
                    <a:pt x="7944" y="9047"/>
                    <a:pt x="7977" y="9047"/>
                  </a:cubicBezTo>
                  <a:cubicBezTo>
                    <a:pt x="8598" y="9047"/>
                    <a:pt x="9137" y="8503"/>
                    <a:pt x="9137" y="7845"/>
                  </a:cubicBezTo>
                  <a:lnTo>
                    <a:pt x="9137" y="1229"/>
                  </a:lnTo>
                  <a:cubicBezTo>
                    <a:pt x="9137" y="536"/>
                    <a:pt x="8601" y="0"/>
                    <a:pt x="787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6" name="Google Shape;7476;p73"/>
            <p:cNvSpPr/>
            <p:nvPr/>
          </p:nvSpPr>
          <p:spPr>
            <a:xfrm>
              <a:off x="-12056700" y="3751825"/>
              <a:ext cx="144950" cy="144950"/>
            </a:xfrm>
            <a:custGeom>
              <a:avLst/>
              <a:gdLst/>
              <a:ahLst/>
              <a:cxnLst/>
              <a:rect l="l" t="t" r="r" b="b"/>
              <a:pathLst>
                <a:path w="5798" h="5798" extrusionOk="0">
                  <a:moveTo>
                    <a:pt x="2868" y="788"/>
                  </a:moveTo>
                  <a:cubicBezTo>
                    <a:pt x="4033" y="788"/>
                    <a:pt x="4947" y="1733"/>
                    <a:pt x="4947" y="2899"/>
                  </a:cubicBezTo>
                  <a:cubicBezTo>
                    <a:pt x="4947" y="4033"/>
                    <a:pt x="4033" y="4978"/>
                    <a:pt x="2868" y="4978"/>
                  </a:cubicBezTo>
                  <a:cubicBezTo>
                    <a:pt x="1733" y="4978"/>
                    <a:pt x="788" y="4033"/>
                    <a:pt x="788" y="2899"/>
                  </a:cubicBezTo>
                  <a:cubicBezTo>
                    <a:pt x="788" y="1733"/>
                    <a:pt x="1733" y="788"/>
                    <a:pt x="2868" y="788"/>
                  </a:cubicBezTo>
                  <a:close/>
                  <a:moveTo>
                    <a:pt x="2868" y="1"/>
                  </a:moveTo>
                  <a:cubicBezTo>
                    <a:pt x="1261" y="1"/>
                    <a:pt x="1" y="1324"/>
                    <a:pt x="1" y="2899"/>
                  </a:cubicBezTo>
                  <a:cubicBezTo>
                    <a:pt x="1" y="4506"/>
                    <a:pt x="1292" y="5798"/>
                    <a:pt x="2868" y="5798"/>
                  </a:cubicBezTo>
                  <a:cubicBezTo>
                    <a:pt x="4474" y="5798"/>
                    <a:pt x="5797" y="4506"/>
                    <a:pt x="5797" y="2899"/>
                  </a:cubicBezTo>
                  <a:cubicBezTo>
                    <a:pt x="5797" y="1324"/>
                    <a:pt x="4474" y="1"/>
                    <a:pt x="286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7" name="Google Shape;7477;p73"/>
            <p:cNvSpPr/>
            <p:nvPr/>
          </p:nvSpPr>
          <p:spPr>
            <a:xfrm>
              <a:off x="-12016525" y="3792775"/>
              <a:ext cx="63025" cy="63050"/>
            </a:xfrm>
            <a:custGeom>
              <a:avLst/>
              <a:gdLst/>
              <a:ahLst/>
              <a:cxnLst/>
              <a:rect l="l" t="t" r="r" b="b"/>
              <a:pathLst>
                <a:path w="2521" h="2522" extrusionOk="0">
                  <a:moveTo>
                    <a:pt x="1261" y="1"/>
                  </a:moveTo>
                  <a:cubicBezTo>
                    <a:pt x="567" y="1"/>
                    <a:pt x="0" y="537"/>
                    <a:pt x="0" y="1261"/>
                  </a:cubicBezTo>
                  <a:cubicBezTo>
                    <a:pt x="0" y="1954"/>
                    <a:pt x="567" y="2521"/>
                    <a:pt x="1261" y="2521"/>
                  </a:cubicBezTo>
                  <a:cubicBezTo>
                    <a:pt x="1954" y="2521"/>
                    <a:pt x="2521" y="1954"/>
                    <a:pt x="2521" y="1261"/>
                  </a:cubicBezTo>
                  <a:cubicBezTo>
                    <a:pt x="2521" y="537"/>
                    <a:pt x="1954" y="1"/>
                    <a:pt x="126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78" name="Google Shape;7478;p73"/>
          <p:cNvGrpSpPr/>
          <p:nvPr/>
        </p:nvGrpSpPr>
        <p:grpSpPr>
          <a:xfrm>
            <a:off x="6653870" y="2416821"/>
            <a:ext cx="354635" cy="356232"/>
            <a:chOff x="-12160675" y="4081850"/>
            <a:chExt cx="352100" cy="353650"/>
          </a:xfrm>
        </p:grpSpPr>
        <p:sp>
          <p:nvSpPr>
            <p:cNvPr id="7479" name="Google Shape;7479;p73"/>
            <p:cNvSpPr/>
            <p:nvPr/>
          </p:nvSpPr>
          <p:spPr>
            <a:xfrm>
              <a:off x="-12014950" y="4081850"/>
              <a:ext cx="61450" cy="62275"/>
            </a:xfrm>
            <a:custGeom>
              <a:avLst/>
              <a:gdLst/>
              <a:ahLst/>
              <a:cxnLst/>
              <a:rect l="l" t="t" r="r" b="b"/>
              <a:pathLst>
                <a:path w="2458" h="2491" extrusionOk="0">
                  <a:moveTo>
                    <a:pt x="1198" y="0"/>
                  </a:moveTo>
                  <a:cubicBezTo>
                    <a:pt x="536" y="0"/>
                    <a:pt x="0" y="599"/>
                    <a:pt x="0" y="1260"/>
                  </a:cubicBezTo>
                  <a:cubicBezTo>
                    <a:pt x="0" y="1922"/>
                    <a:pt x="536" y="2489"/>
                    <a:pt x="1198" y="2489"/>
                  </a:cubicBezTo>
                  <a:cubicBezTo>
                    <a:pt x="1216" y="2490"/>
                    <a:pt x="1235" y="2490"/>
                    <a:pt x="1253" y="2490"/>
                  </a:cubicBezTo>
                  <a:cubicBezTo>
                    <a:pt x="1892" y="2490"/>
                    <a:pt x="2458" y="1965"/>
                    <a:pt x="2458" y="1260"/>
                  </a:cubicBezTo>
                  <a:cubicBezTo>
                    <a:pt x="2458" y="599"/>
                    <a:pt x="1922" y="0"/>
                    <a:pt x="119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0" name="Google Shape;7480;p73"/>
            <p:cNvSpPr/>
            <p:nvPr/>
          </p:nvSpPr>
          <p:spPr>
            <a:xfrm>
              <a:off x="-12077175" y="4352000"/>
              <a:ext cx="186700" cy="83500"/>
            </a:xfrm>
            <a:custGeom>
              <a:avLst/>
              <a:gdLst/>
              <a:ahLst/>
              <a:cxnLst/>
              <a:rect l="l" t="t" r="r" b="b"/>
              <a:pathLst>
                <a:path w="7468" h="3340" extrusionOk="0">
                  <a:moveTo>
                    <a:pt x="1639" y="0"/>
                  </a:moveTo>
                  <a:cubicBezTo>
                    <a:pt x="1166" y="0"/>
                    <a:pt x="820" y="347"/>
                    <a:pt x="820" y="819"/>
                  </a:cubicBezTo>
                  <a:lnTo>
                    <a:pt x="820" y="1670"/>
                  </a:lnTo>
                  <a:cubicBezTo>
                    <a:pt x="347" y="1670"/>
                    <a:pt x="0" y="2048"/>
                    <a:pt x="0" y="2521"/>
                  </a:cubicBezTo>
                  <a:lnTo>
                    <a:pt x="0" y="2899"/>
                  </a:lnTo>
                  <a:cubicBezTo>
                    <a:pt x="0" y="3151"/>
                    <a:pt x="189" y="3340"/>
                    <a:pt x="410" y="3340"/>
                  </a:cubicBezTo>
                  <a:lnTo>
                    <a:pt x="7026" y="3340"/>
                  </a:lnTo>
                  <a:cubicBezTo>
                    <a:pt x="7278" y="3340"/>
                    <a:pt x="7467" y="3151"/>
                    <a:pt x="7467" y="2899"/>
                  </a:cubicBezTo>
                  <a:lnTo>
                    <a:pt x="7467" y="2521"/>
                  </a:lnTo>
                  <a:cubicBezTo>
                    <a:pt x="7467" y="2048"/>
                    <a:pt x="7121" y="1670"/>
                    <a:pt x="6648" y="1670"/>
                  </a:cubicBezTo>
                  <a:lnTo>
                    <a:pt x="6648" y="819"/>
                  </a:lnTo>
                  <a:cubicBezTo>
                    <a:pt x="6616" y="347"/>
                    <a:pt x="6207" y="0"/>
                    <a:pt x="576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1" name="Google Shape;7481;p73"/>
            <p:cNvSpPr/>
            <p:nvPr/>
          </p:nvSpPr>
          <p:spPr>
            <a:xfrm>
              <a:off x="-11911775" y="4186000"/>
              <a:ext cx="103200" cy="101425"/>
            </a:xfrm>
            <a:custGeom>
              <a:avLst/>
              <a:gdLst/>
              <a:ahLst/>
              <a:cxnLst/>
              <a:rect l="l" t="t" r="r" b="b"/>
              <a:pathLst>
                <a:path w="4128" h="4057" extrusionOk="0">
                  <a:moveTo>
                    <a:pt x="2060" y="1"/>
                  </a:moveTo>
                  <a:cubicBezTo>
                    <a:pt x="1914" y="1"/>
                    <a:pt x="1765" y="72"/>
                    <a:pt x="1670" y="213"/>
                  </a:cubicBezTo>
                  <a:lnTo>
                    <a:pt x="1198" y="1190"/>
                  </a:lnTo>
                  <a:lnTo>
                    <a:pt x="221" y="1663"/>
                  </a:lnTo>
                  <a:cubicBezTo>
                    <a:pt x="63" y="1757"/>
                    <a:pt x="0" y="1852"/>
                    <a:pt x="0" y="2009"/>
                  </a:cubicBezTo>
                  <a:cubicBezTo>
                    <a:pt x="0" y="2167"/>
                    <a:pt x="63" y="2324"/>
                    <a:pt x="221" y="2356"/>
                  </a:cubicBezTo>
                  <a:lnTo>
                    <a:pt x="1198" y="2828"/>
                  </a:lnTo>
                  <a:lnTo>
                    <a:pt x="1670" y="3836"/>
                  </a:lnTo>
                  <a:cubicBezTo>
                    <a:pt x="1765" y="3994"/>
                    <a:pt x="1891" y="4057"/>
                    <a:pt x="2048" y="4057"/>
                  </a:cubicBezTo>
                  <a:cubicBezTo>
                    <a:pt x="2206" y="4057"/>
                    <a:pt x="2363" y="3994"/>
                    <a:pt x="2395" y="3836"/>
                  </a:cubicBezTo>
                  <a:lnTo>
                    <a:pt x="2867" y="2828"/>
                  </a:lnTo>
                  <a:lnTo>
                    <a:pt x="3907" y="2356"/>
                  </a:lnTo>
                  <a:cubicBezTo>
                    <a:pt x="4065" y="2293"/>
                    <a:pt x="4128" y="2167"/>
                    <a:pt x="4128" y="2009"/>
                  </a:cubicBezTo>
                  <a:cubicBezTo>
                    <a:pt x="4128" y="1852"/>
                    <a:pt x="4033" y="1757"/>
                    <a:pt x="3939" y="1663"/>
                  </a:cubicBezTo>
                  <a:lnTo>
                    <a:pt x="2899" y="1190"/>
                  </a:lnTo>
                  <a:lnTo>
                    <a:pt x="2426" y="213"/>
                  </a:lnTo>
                  <a:cubicBezTo>
                    <a:pt x="2348" y="72"/>
                    <a:pt x="2206" y="1"/>
                    <a:pt x="206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2" name="Google Shape;7482;p73"/>
            <p:cNvSpPr/>
            <p:nvPr/>
          </p:nvSpPr>
          <p:spPr>
            <a:xfrm>
              <a:off x="-12160675" y="4186000"/>
              <a:ext cx="104000" cy="101425"/>
            </a:xfrm>
            <a:custGeom>
              <a:avLst/>
              <a:gdLst/>
              <a:ahLst/>
              <a:cxnLst/>
              <a:rect l="l" t="t" r="r" b="b"/>
              <a:pathLst>
                <a:path w="4160" h="4057" extrusionOk="0">
                  <a:moveTo>
                    <a:pt x="2092" y="1"/>
                  </a:moveTo>
                  <a:cubicBezTo>
                    <a:pt x="1946" y="1"/>
                    <a:pt x="1797" y="72"/>
                    <a:pt x="1702" y="213"/>
                  </a:cubicBezTo>
                  <a:lnTo>
                    <a:pt x="1230" y="1190"/>
                  </a:lnTo>
                  <a:lnTo>
                    <a:pt x="221" y="1663"/>
                  </a:lnTo>
                  <a:cubicBezTo>
                    <a:pt x="64" y="1757"/>
                    <a:pt x="1" y="1852"/>
                    <a:pt x="1" y="2009"/>
                  </a:cubicBezTo>
                  <a:cubicBezTo>
                    <a:pt x="1" y="2167"/>
                    <a:pt x="64" y="2324"/>
                    <a:pt x="221" y="2387"/>
                  </a:cubicBezTo>
                  <a:lnTo>
                    <a:pt x="1230" y="2860"/>
                  </a:lnTo>
                  <a:lnTo>
                    <a:pt x="1702" y="3836"/>
                  </a:lnTo>
                  <a:cubicBezTo>
                    <a:pt x="1797" y="3994"/>
                    <a:pt x="1923" y="4057"/>
                    <a:pt x="2080" y="4057"/>
                  </a:cubicBezTo>
                  <a:cubicBezTo>
                    <a:pt x="2238" y="4057"/>
                    <a:pt x="2395" y="3994"/>
                    <a:pt x="2427" y="3836"/>
                  </a:cubicBezTo>
                  <a:lnTo>
                    <a:pt x="2899" y="2860"/>
                  </a:lnTo>
                  <a:lnTo>
                    <a:pt x="3876" y="2387"/>
                  </a:lnTo>
                  <a:cubicBezTo>
                    <a:pt x="4034" y="2324"/>
                    <a:pt x="4160" y="2167"/>
                    <a:pt x="4160" y="2009"/>
                  </a:cubicBezTo>
                  <a:cubicBezTo>
                    <a:pt x="4160" y="1852"/>
                    <a:pt x="4065" y="1694"/>
                    <a:pt x="3939" y="1663"/>
                  </a:cubicBezTo>
                  <a:lnTo>
                    <a:pt x="2931" y="1190"/>
                  </a:lnTo>
                  <a:lnTo>
                    <a:pt x="2458" y="213"/>
                  </a:lnTo>
                  <a:cubicBezTo>
                    <a:pt x="2380" y="72"/>
                    <a:pt x="2238" y="1"/>
                    <a:pt x="209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3" name="Google Shape;7483;p73"/>
            <p:cNvSpPr/>
            <p:nvPr/>
          </p:nvSpPr>
          <p:spPr>
            <a:xfrm>
              <a:off x="-12049600" y="4144075"/>
              <a:ext cx="127600" cy="67750"/>
            </a:xfrm>
            <a:custGeom>
              <a:avLst/>
              <a:gdLst/>
              <a:ahLst/>
              <a:cxnLst/>
              <a:rect l="l" t="t" r="r" b="b"/>
              <a:pathLst>
                <a:path w="5104" h="2710" extrusionOk="0">
                  <a:moveTo>
                    <a:pt x="851" y="0"/>
                  </a:moveTo>
                  <a:cubicBezTo>
                    <a:pt x="819" y="32"/>
                    <a:pt x="662" y="63"/>
                    <a:pt x="599" y="189"/>
                  </a:cubicBezTo>
                  <a:cubicBezTo>
                    <a:pt x="63" y="945"/>
                    <a:pt x="0" y="1890"/>
                    <a:pt x="347" y="2710"/>
                  </a:cubicBezTo>
                  <a:lnTo>
                    <a:pt x="2394" y="1670"/>
                  </a:lnTo>
                  <a:cubicBezTo>
                    <a:pt x="2426" y="1638"/>
                    <a:pt x="2521" y="1638"/>
                    <a:pt x="2552" y="1638"/>
                  </a:cubicBezTo>
                  <a:cubicBezTo>
                    <a:pt x="2647" y="1638"/>
                    <a:pt x="2678" y="1638"/>
                    <a:pt x="2710" y="1670"/>
                  </a:cubicBezTo>
                  <a:lnTo>
                    <a:pt x="4757" y="2710"/>
                  </a:lnTo>
                  <a:cubicBezTo>
                    <a:pt x="5104" y="1890"/>
                    <a:pt x="5041" y="945"/>
                    <a:pt x="4537" y="189"/>
                  </a:cubicBezTo>
                  <a:cubicBezTo>
                    <a:pt x="4442" y="63"/>
                    <a:pt x="4316" y="0"/>
                    <a:pt x="415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4" name="Google Shape;7484;p73"/>
            <p:cNvSpPr/>
            <p:nvPr/>
          </p:nvSpPr>
          <p:spPr>
            <a:xfrm>
              <a:off x="-12033850" y="4212600"/>
              <a:ext cx="99250" cy="118150"/>
            </a:xfrm>
            <a:custGeom>
              <a:avLst/>
              <a:gdLst/>
              <a:ahLst/>
              <a:cxnLst/>
              <a:rect l="l" t="t" r="r" b="b"/>
              <a:pathLst>
                <a:path w="3970" h="4726" extrusionOk="0">
                  <a:moveTo>
                    <a:pt x="1575" y="0"/>
                  </a:moveTo>
                  <a:lnTo>
                    <a:pt x="0" y="788"/>
                  </a:lnTo>
                  <a:lnTo>
                    <a:pt x="662" y="4726"/>
                  </a:lnTo>
                  <a:lnTo>
                    <a:pt x="3308" y="4726"/>
                  </a:lnTo>
                  <a:lnTo>
                    <a:pt x="3970" y="788"/>
                  </a:lnTo>
                  <a:lnTo>
                    <a:pt x="2395" y="0"/>
                  </a:lnTo>
                  <a:lnTo>
                    <a:pt x="2395" y="1827"/>
                  </a:lnTo>
                  <a:cubicBezTo>
                    <a:pt x="2395" y="2048"/>
                    <a:pt x="2206" y="2268"/>
                    <a:pt x="1954" y="2268"/>
                  </a:cubicBezTo>
                  <a:cubicBezTo>
                    <a:pt x="1733" y="2268"/>
                    <a:pt x="1575" y="2048"/>
                    <a:pt x="1575" y="1827"/>
                  </a:cubicBezTo>
                  <a:lnTo>
                    <a:pt x="157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85" name="Google Shape;7485;p73"/>
          <p:cNvGrpSpPr/>
          <p:nvPr/>
        </p:nvGrpSpPr>
        <p:grpSpPr>
          <a:xfrm>
            <a:off x="4858836" y="2891264"/>
            <a:ext cx="355416" cy="355652"/>
            <a:chOff x="-10391650" y="3180600"/>
            <a:chExt cx="352875" cy="353075"/>
          </a:xfrm>
        </p:grpSpPr>
        <p:sp>
          <p:nvSpPr>
            <p:cNvPr id="7486" name="Google Shape;7486;p73"/>
            <p:cNvSpPr/>
            <p:nvPr/>
          </p:nvSpPr>
          <p:spPr>
            <a:xfrm>
              <a:off x="-10390875" y="3263500"/>
              <a:ext cx="352100" cy="42550"/>
            </a:xfrm>
            <a:custGeom>
              <a:avLst/>
              <a:gdLst/>
              <a:ahLst/>
              <a:cxnLst/>
              <a:rect l="l" t="t" r="r" b="b"/>
              <a:pathLst>
                <a:path w="14084" h="1702" extrusionOk="0">
                  <a:moveTo>
                    <a:pt x="820" y="1"/>
                  </a:moveTo>
                  <a:cubicBezTo>
                    <a:pt x="347" y="1"/>
                    <a:pt x="1" y="379"/>
                    <a:pt x="1" y="851"/>
                  </a:cubicBezTo>
                  <a:lnTo>
                    <a:pt x="1" y="1261"/>
                  </a:lnTo>
                  <a:cubicBezTo>
                    <a:pt x="1" y="1513"/>
                    <a:pt x="190" y="1702"/>
                    <a:pt x="410" y="1702"/>
                  </a:cubicBezTo>
                  <a:lnTo>
                    <a:pt x="13674" y="1702"/>
                  </a:lnTo>
                  <a:cubicBezTo>
                    <a:pt x="13894" y="1702"/>
                    <a:pt x="14083" y="1513"/>
                    <a:pt x="14083" y="1261"/>
                  </a:cubicBezTo>
                  <a:lnTo>
                    <a:pt x="14083" y="851"/>
                  </a:lnTo>
                  <a:cubicBezTo>
                    <a:pt x="14083" y="410"/>
                    <a:pt x="13705" y="1"/>
                    <a:pt x="1326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7" name="Google Shape;7487;p73"/>
            <p:cNvSpPr/>
            <p:nvPr/>
          </p:nvSpPr>
          <p:spPr>
            <a:xfrm>
              <a:off x="-10391650" y="3451750"/>
              <a:ext cx="352875" cy="81925"/>
            </a:xfrm>
            <a:custGeom>
              <a:avLst/>
              <a:gdLst/>
              <a:ahLst/>
              <a:cxnLst/>
              <a:rect l="l" t="t" r="r" b="b"/>
              <a:pathLst>
                <a:path w="14115" h="3277" extrusionOk="0">
                  <a:moveTo>
                    <a:pt x="2079" y="0"/>
                  </a:moveTo>
                  <a:cubicBezTo>
                    <a:pt x="1418" y="0"/>
                    <a:pt x="819" y="536"/>
                    <a:pt x="819" y="1229"/>
                  </a:cubicBezTo>
                  <a:lnTo>
                    <a:pt x="819" y="1607"/>
                  </a:lnTo>
                  <a:cubicBezTo>
                    <a:pt x="347" y="1607"/>
                    <a:pt x="0" y="1954"/>
                    <a:pt x="0" y="2458"/>
                  </a:cubicBezTo>
                  <a:lnTo>
                    <a:pt x="0" y="2867"/>
                  </a:lnTo>
                  <a:cubicBezTo>
                    <a:pt x="0" y="3119"/>
                    <a:pt x="189" y="3277"/>
                    <a:pt x="378" y="3277"/>
                  </a:cubicBezTo>
                  <a:lnTo>
                    <a:pt x="13642" y="3277"/>
                  </a:lnTo>
                  <a:cubicBezTo>
                    <a:pt x="13894" y="3277"/>
                    <a:pt x="14083" y="3088"/>
                    <a:pt x="14083" y="2867"/>
                  </a:cubicBezTo>
                  <a:lnTo>
                    <a:pt x="14083" y="2458"/>
                  </a:lnTo>
                  <a:cubicBezTo>
                    <a:pt x="14114" y="1954"/>
                    <a:pt x="13736" y="1607"/>
                    <a:pt x="13295" y="1607"/>
                  </a:cubicBezTo>
                  <a:lnTo>
                    <a:pt x="13295" y="1229"/>
                  </a:lnTo>
                  <a:cubicBezTo>
                    <a:pt x="13295" y="567"/>
                    <a:pt x="12760" y="0"/>
                    <a:pt x="1203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8" name="Google Shape;7488;p73"/>
            <p:cNvSpPr/>
            <p:nvPr/>
          </p:nvSpPr>
          <p:spPr>
            <a:xfrm>
              <a:off x="-10327075" y="3180600"/>
              <a:ext cx="223700" cy="62450"/>
            </a:xfrm>
            <a:custGeom>
              <a:avLst/>
              <a:gdLst/>
              <a:ahLst/>
              <a:cxnLst/>
              <a:rect l="l" t="t" r="r" b="b"/>
              <a:pathLst>
                <a:path w="8948" h="2498" extrusionOk="0">
                  <a:moveTo>
                    <a:pt x="4490" y="1"/>
                  </a:moveTo>
                  <a:cubicBezTo>
                    <a:pt x="4419" y="1"/>
                    <a:pt x="4348" y="24"/>
                    <a:pt x="4285" y="72"/>
                  </a:cubicBezTo>
                  <a:lnTo>
                    <a:pt x="0" y="2498"/>
                  </a:lnTo>
                  <a:lnTo>
                    <a:pt x="8948" y="2498"/>
                  </a:lnTo>
                  <a:lnTo>
                    <a:pt x="4695" y="72"/>
                  </a:lnTo>
                  <a:cubicBezTo>
                    <a:pt x="4632" y="24"/>
                    <a:pt x="4561" y="1"/>
                    <a:pt x="449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9" name="Google Shape;7489;p73"/>
            <p:cNvSpPr/>
            <p:nvPr/>
          </p:nvSpPr>
          <p:spPr>
            <a:xfrm>
              <a:off x="-10245950" y="3325725"/>
              <a:ext cx="61450" cy="104775"/>
            </a:xfrm>
            <a:custGeom>
              <a:avLst/>
              <a:gdLst/>
              <a:ahLst/>
              <a:cxnLst/>
              <a:rect l="l" t="t" r="r" b="b"/>
              <a:pathLst>
                <a:path w="2458" h="4191" extrusionOk="0">
                  <a:moveTo>
                    <a:pt x="0" y="1"/>
                  </a:moveTo>
                  <a:lnTo>
                    <a:pt x="0" y="4191"/>
                  </a:lnTo>
                  <a:lnTo>
                    <a:pt x="2458" y="4191"/>
                  </a:lnTo>
                  <a:lnTo>
                    <a:pt x="245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0" name="Google Shape;7490;p73"/>
            <p:cNvSpPr/>
            <p:nvPr/>
          </p:nvSpPr>
          <p:spPr>
            <a:xfrm>
              <a:off x="-10142775" y="3325725"/>
              <a:ext cx="63025" cy="104775"/>
            </a:xfrm>
            <a:custGeom>
              <a:avLst/>
              <a:gdLst/>
              <a:ahLst/>
              <a:cxnLst/>
              <a:rect l="l" t="t" r="r" b="b"/>
              <a:pathLst>
                <a:path w="2521" h="4191" extrusionOk="0">
                  <a:moveTo>
                    <a:pt x="1" y="1"/>
                  </a:moveTo>
                  <a:lnTo>
                    <a:pt x="1" y="4191"/>
                  </a:lnTo>
                  <a:lnTo>
                    <a:pt x="2521" y="4191"/>
                  </a:lnTo>
                  <a:lnTo>
                    <a:pt x="252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1" name="Google Shape;7491;p73"/>
            <p:cNvSpPr/>
            <p:nvPr/>
          </p:nvSpPr>
          <p:spPr>
            <a:xfrm>
              <a:off x="-10350700" y="3325725"/>
              <a:ext cx="62250" cy="104775"/>
            </a:xfrm>
            <a:custGeom>
              <a:avLst/>
              <a:gdLst/>
              <a:ahLst/>
              <a:cxnLst/>
              <a:rect l="l" t="t" r="r" b="b"/>
              <a:pathLst>
                <a:path w="2490" h="4191" extrusionOk="0">
                  <a:moveTo>
                    <a:pt x="0" y="1"/>
                  </a:moveTo>
                  <a:lnTo>
                    <a:pt x="0" y="4191"/>
                  </a:lnTo>
                  <a:lnTo>
                    <a:pt x="2489" y="4191"/>
                  </a:lnTo>
                  <a:lnTo>
                    <a:pt x="248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92" name="Google Shape;7492;p73"/>
          <p:cNvGrpSpPr/>
          <p:nvPr/>
        </p:nvGrpSpPr>
        <p:grpSpPr>
          <a:xfrm>
            <a:off x="4858835" y="3368062"/>
            <a:ext cx="354635" cy="353890"/>
            <a:chOff x="-10390875" y="3616350"/>
            <a:chExt cx="352100" cy="351325"/>
          </a:xfrm>
        </p:grpSpPr>
        <p:sp>
          <p:nvSpPr>
            <p:cNvPr id="7493" name="Google Shape;7493;p73"/>
            <p:cNvSpPr/>
            <p:nvPr/>
          </p:nvSpPr>
          <p:spPr>
            <a:xfrm>
              <a:off x="-10308950" y="3780175"/>
              <a:ext cx="186675" cy="104800"/>
            </a:xfrm>
            <a:custGeom>
              <a:avLst/>
              <a:gdLst/>
              <a:ahLst/>
              <a:cxnLst/>
              <a:rect l="l" t="t" r="r" b="b"/>
              <a:pathLst>
                <a:path w="7467" h="4192" extrusionOk="0">
                  <a:moveTo>
                    <a:pt x="0" y="1"/>
                  </a:moveTo>
                  <a:lnTo>
                    <a:pt x="0" y="4191"/>
                  </a:lnTo>
                  <a:lnTo>
                    <a:pt x="7467" y="4191"/>
                  </a:lnTo>
                  <a:lnTo>
                    <a:pt x="746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4" name="Google Shape;7494;p73"/>
            <p:cNvSpPr/>
            <p:nvPr/>
          </p:nvSpPr>
          <p:spPr>
            <a:xfrm>
              <a:off x="-10390875" y="3698275"/>
              <a:ext cx="352100" cy="269400"/>
            </a:xfrm>
            <a:custGeom>
              <a:avLst/>
              <a:gdLst/>
              <a:ahLst/>
              <a:cxnLst/>
              <a:rect l="l" t="t" r="r" b="b"/>
              <a:pathLst>
                <a:path w="14084" h="10776" extrusionOk="0">
                  <a:moveTo>
                    <a:pt x="11216" y="2426"/>
                  </a:moveTo>
                  <a:cubicBezTo>
                    <a:pt x="11468" y="2426"/>
                    <a:pt x="11626" y="2615"/>
                    <a:pt x="11626" y="2867"/>
                  </a:cubicBezTo>
                  <a:lnTo>
                    <a:pt x="11626" y="7845"/>
                  </a:lnTo>
                  <a:cubicBezTo>
                    <a:pt x="11626" y="8097"/>
                    <a:pt x="11437" y="8255"/>
                    <a:pt x="11216" y="8255"/>
                  </a:cubicBezTo>
                  <a:lnTo>
                    <a:pt x="2931" y="8255"/>
                  </a:lnTo>
                  <a:cubicBezTo>
                    <a:pt x="2678" y="8255"/>
                    <a:pt x="2489" y="8066"/>
                    <a:pt x="2489" y="7845"/>
                  </a:cubicBezTo>
                  <a:lnTo>
                    <a:pt x="2489" y="2867"/>
                  </a:lnTo>
                  <a:cubicBezTo>
                    <a:pt x="2489" y="2615"/>
                    <a:pt x="2678" y="2426"/>
                    <a:pt x="2931" y="2426"/>
                  </a:cubicBezTo>
                  <a:close/>
                  <a:moveTo>
                    <a:pt x="1670" y="0"/>
                  </a:moveTo>
                  <a:cubicBezTo>
                    <a:pt x="757" y="0"/>
                    <a:pt x="1" y="725"/>
                    <a:pt x="1" y="1639"/>
                  </a:cubicBezTo>
                  <a:cubicBezTo>
                    <a:pt x="1" y="2237"/>
                    <a:pt x="316" y="2773"/>
                    <a:pt x="820" y="3056"/>
                  </a:cubicBezTo>
                  <a:lnTo>
                    <a:pt x="820" y="7719"/>
                  </a:lnTo>
                  <a:cubicBezTo>
                    <a:pt x="316" y="7971"/>
                    <a:pt x="1" y="8538"/>
                    <a:pt x="1" y="9137"/>
                  </a:cubicBezTo>
                  <a:cubicBezTo>
                    <a:pt x="1" y="10019"/>
                    <a:pt x="757" y="10775"/>
                    <a:pt x="1670" y="10775"/>
                  </a:cubicBezTo>
                  <a:cubicBezTo>
                    <a:pt x="2237" y="10775"/>
                    <a:pt x="2805" y="10460"/>
                    <a:pt x="3057" y="9956"/>
                  </a:cubicBezTo>
                  <a:lnTo>
                    <a:pt x="11027" y="9956"/>
                  </a:lnTo>
                  <a:cubicBezTo>
                    <a:pt x="11311" y="10460"/>
                    <a:pt x="11846" y="10775"/>
                    <a:pt x="12445" y="10775"/>
                  </a:cubicBezTo>
                  <a:cubicBezTo>
                    <a:pt x="13359" y="10775"/>
                    <a:pt x="14083" y="10019"/>
                    <a:pt x="14083" y="9137"/>
                  </a:cubicBezTo>
                  <a:cubicBezTo>
                    <a:pt x="14083" y="8538"/>
                    <a:pt x="13800" y="7971"/>
                    <a:pt x="13264" y="7719"/>
                  </a:cubicBezTo>
                  <a:lnTo>
                    <a:pt x="13264" y="3056"/>
                  </a:lnTo>
                  <a:cubicBezTo>
                    <a:pt x="13800" y="2741"/>
                    <a:pt x="14083" y="2237"/>
                    <a:pt x="14083" y="1639"/>
                  </a:cubicBezTo>
                  <a:cubicBezTo>
                    <a:pt x="14083" y="725"/>
                    <a:pt x="13359" y="0"/>
                    <a:pt x="12445" y="0"/>
                  </a:cubicBezTo>
                  <a:cubicBezTo>
                    <a:pt x="11846" y="0"/>
                    <a:pt x="11311" y="315"/>
                    <a:pt x="11027" y="820"/>
                  </a:cubicBezTo>
                  <a:lnTo>
                    <a:pt x="3057" y="820"/>
                  </a:lnTo>
                  <a:cubicBezTo>
                    <a:pt x="2805" y="315"/>
                    <a:pt x="2237" y="0"/>
                    <a:pt x="167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5" name="Google Shape;7495;p73"/>
            <p:cNvSpPr/>
            <p:nvPr/>
          </p:nvSpPr>
          <p:spPr>
            <a:xfrm>
              <a:off x="-10268000" y="3616350"/>
              <a:ext cx="103975" cy="81150"/>
            </a:xfrm>
            <a:custGeom>
              <a:avLst/>
              <a:gdLst/>
              <a:ahLst/>
              <a:cxnLst/>
              <a:rect l="l" t="t" r="r" b="b"/>
              <a:pathLst>
                <a:path w="4159" h="3246" extrusionOk="0">
                  <a:moveTo>
                    <a:pt x="2048" y="1"/>
                  </a:moveTo>
                  <a:cubicBezTo>
                    <a:pt x="1387" y="1"/>
                    <a:pt x="851" y="536"/>
                    <a:pt x="851" y="1230"/>
                  </a:cubicBezTo>
                  <a:cubicBezTo>
                    <a:pt x="851" y="1450"/>
                    <a:pt x="914" y="1671"/>
                    <a:pt x="1040" y="1891"/>
                  </a:cubicBezTo>
                  <a:lnTo>
                    <a:pt x="0" y="3246"/>
                  </a:lnTo>
                  <a:lnTo>
                    <a:pt x="1072" y="3246"/>
                  </a:lnTo>
                  <a:lnTo>
                    <a:pt x="1733" y="2364"/>
                  </a:lnTo>
                  <a:cubicBezTo>
                    <a:pt x="1859" y="2395"/>
                    <a:pt x="1985" y="2427"/>
                    <a:pt x="2080" y="2427"/>
                  </a:cubicBezTo>
                  <a:cubicBezTo>
                    <a:pt x="2206" y="2427"/>
                    <a:pt x="2332" y="2395"/>
                    <a:pt x="2458" y="2364"/>
                  </a:cubicBezTo>
                  <a:lnTo>
                    <a:pt x="3119" y="3246"/>
                  </a:lnTo>
                  <a:lnTo>
                    <a:pt x="4159" y="3246"/>
                  </a:lnTo>
                  <a:lnTo>
                    <a:pt x="3119" y="1891"/>
                  </a:lnTo>
                  <a:cubicBezTo>
                    <a:pt x="3245" y="1671"/>
                    <a:pt x="3308" y="1450"/>
                    <a:pt x="3308" y="1230"/>
                  </a:cubicBezTo>
                  <a:cubicBezTo>
                    <a:pt x="3308" y="536"/>
                    <a:pt x="2773" y="1"/>
                    <a:pt x="20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96" name="Google Shape;7496;p73"/>
          <p:cNvGrpSpPr/>
          <p:nvPr/>
        </p:nvGrpSpPr>
        <p:grpSpPr>
          <a:xfrm>
            <a:off x="7525810" y="2892727"/>
            <a:ext cx="312585" cy="354670"/>
            <a:chOff x="-10370400" y="4049550"/>
            <a:chExt cx="310350" cy="352100"/>
          </a:xfrm>
        </p:grpSpPr>
        <p:sp>
          <p:nvSpPr>
            <p:cNvPr id="7497" name="Google Shape;7497;p73"/>
            <p:cNvSpPr/>
            <p:nvPr/>
          </p:nvSpPr>
          <p:spPr>
            <a:xfrm>
              <a:off x="-10308175" y="4224400"/>
              <a:ext cx="185900" cy="115800"/>
            </a:xfrm>
            <a:custGeom>
              <a:avLst/>
              <a:gdLst/>
              <a:ahLst/>
              <a:cxnLst/>
              <a:rect l="l" t="t" r="r" b="b"/>
              <a:pathLst>
                <a:path w="7436" h="4632" extrusionOk="0">
                  <a:moveTo>
                    <a:pt x="1" y="1"/>
                  </a:moveTo>
                  <a:lnTo>
                    <a:pt x="1" y="4632"/>
                  </a:lnTo>
                  <a:lnTo>
                    <a:pt x="1639" y="4632"/>
                  </a:lnTo>
                  <a:lnTo>
                    <a:pt x="1639" y="1261"/>
                  </a:lnTo>
                  <a:cubicBezTo>
                    <a:pt x="1639" y="1040"/>
                    <a:pt x="1859" y="883"/>
                    <a:pt x="2048" y="883"/>
                  </a:cubicBezTo>
                  <a:cubicBezTo>
                    <a:pt x="2269" y="883"/>
                    <a:pt x="2489" y="1072"/>
                    <a:pt x="2489" y="1261"/>
                  </a:cubicBezTo>
                  <a:lnTo>
                    <a:pt x="2489" y="4632"/>
                  </a:lnTo>
                  <a:lnTo>
                    <a:pt x="3309" y="4632"/>
                  </a:lnTo>
                  <a:lnTo>
                    <a:pt x="3309" y="1261"/>
                  </a:lnTo>
                  <a:cubicBezTo>
                    <a:pt x="3309" y="1040"/>
                    <a:pt x="3498" y="883"/>
                    <a:pt x="3750" y="883"/>
                  </a:cubicBezTo>
                  <a:cubicBezTo>
                    <a:pt x="3970" y="883"/>
                    <a:pt x="4128" y="1072"/>
                    <a:pt x="4128" y="1261"/>
                  </a:cubicBezTo>
                  <a:lnTo>
                    <a:pt x="4128" y="4632"/>
                  </a:lnTo>
                  <a:lnTo>
                    <a:pt x="4947" y="4632"/>
                  </a:lnTo>
                  <a:lnTo>
                    <a:pt x="4947" y="1261"/>
                  </a:lnTo>
                  <a:cubicBezTo>
                    <a:pt x="4947" y="1040"/>
                    <a:pt x="5167" y="883"/>
                    <a:pt x="5388" y="883"/>
                  </a:cubicBezTo>
                  <a:cubicBezTo>
                    <a:pt x="5640" y="883"/>
                    <a:pt x="5829" y="1072"/>
                    <a:pt x="5829" y="1261"/>
                  </a:cubicBezTo>
                  <a:lnTo>
                    <a:pt x="5829" y="4632"/>
                  </a:lnTo>
                  <a:lnTo>
                    <a:pt x="7436" y="4632"/>
                  </a:lnTo>
                  <a:lnTo>
                    <a:pt x="743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8" name="Google Shape;7498;p73"/>
            <p:cNvSpPr/>
            <p:nvPr/>
          </p:nvSpPr>
          <p:spPr>
            <a:xfrm>
              <a:off x="-10292425" y="4121225"/>
              <a:ext cx="159125" cy="30750"/>
            </a:xfrm>
            <a:custGeom>
              <a:avLst/>
              <a:gdLst/>
              <a:ahLst/>
              <a:cxnLst/>
              <a:rect l="l" t="t" r="r" b="b"/>
              <a:pathLst>
                <a:path w="6365" h="1230" extrusionOk="0">
                  <a:moveTo>
                    <a:pt x="694" y="0"/>
                  </a:moveTo>
                  <a:cubicBezTo>
                    <a:pt x="694" y="158"/>
                    <a:pt x="662" y="316"/>
                    <a:pt x="631" y="442"/>
                  </a:cubicBezTo>
                  <a:cubicBezTo>
                    <a:pt x="505" y="757"/>
                    <a:pt x="284" y="1040"/>
                    <a:pt x="1" y="1229"/>
                  </a:cubicBezTo>
                  <a:lnTo>
                    <a:pt x="6365" y="1229"/>
                  </a:lnTo>
                  <a:cubicBezTo>
                    <a:pt x="6018" y="1040"/>
                    <a:pt x="5798" y="788"/>
                    <a:pt x="5672" y="442"/>
                  </a:cubicBezTo>
                  <a:cubicBezTo>
                    <a:pt x="5577" y="284"/>
                    <a:pt x="5577" y="126"/>
                    <a:pt x="557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9" name="Google Shape;7499;p73"/>
            <p:cNvSpPr/>
            <p:nvPr/>
          </p:nvSpPr>
          <p:spPr>
            <a:xfrm>
              <a:off x="-10370400" y="4049550"/>
              <a:ext cx="310350" cy="91400"/>
            </a:xfrm>
            <a:custGeom>
              <a:avLst/>
              <a:gdLst/>
              <a:ahLst/>
              <a:cxnLst/>
              <a:rect l="l" t="t" r="r" b="b"/>
              <a:pathLst>
                <a:path w="12414" h="3656" extrusionOk="0">
                  <a:moveTo>
                    <a:pt x="2049" y="1"/>
                  </a:moveTo>
                  <a:cubicBezTo>
                    <a:pt x="977" y="1"/>
                    <a:pt x="95" y="820"/>
                    <a:pt x="1" y="1891"/>
                  </a:cubicBezTo>
                  <a:cubicBezTo>
                    <a:pt x="95" y="2867"/>
                    <a:pt x="946" y="3655"/>
                    <a:pt x="1954" y="3655"/>
                  </a:cubicBezTo>
                  <a:cubicBezTo>
                    <a:pt x="2427" y="3655"/>
                    <a:pt x="2773" y="3340"/>
                    <a:pt x="2899" y="3025"/>
                  </a:cubicBezTo>
                  <a:cubicBezTo>
                    <a:pt x="2931" y="2867"/>
                    <a:pt x="2962" y="2678"/>
                    <a:pt x="2805" y="2521"/>
                  </a:cubicBezTo>
                  <a:cubicBezTo>
                    <a:pt x="2729" y="2461"/>
                    <a:pt x="2618" y="2422"/>
                    <a:pt x="2520" y="2422"/>
                  </a:cubicBezTo>
                  <a:cubicBezTo>
                    <a:pt x="2411" y="2422"/>
                    <a:pt x="2317" y="2469"/>
                    <a:pt x="2301" y="2584"/>
                  </a:cubicBezTo>
                  <a:cubicBezTo>
                    <a:pt x="2274" y="2793"/>
                    <a:pt x="2097" y="2915"/>
                    <a:pt x="1911" y="2915"/>
                  </a:cubicBezTo>
                  <a:cubicBezTo>
                    <a:pt x="1873" y="2915"/>
                    <a:pt x="1834" y="2910"/>
                    <a:pt x="1796" y="2899"/>
                  </a:cubicBezTo>
                  <a:cubicBezTo>
                    <a:pt x="1544" y="2867"/>
                    <a:pt x="1418" y="2647"/>
                    <a:pt x="1481" y="2395"/>
                  </a:cubicBezTo>
                  <a:cubicBezTo>
                    <a:pt x="1595" y="1848"/>
                    <a:pt x="2036" y="1594"/>
                    <a:pt x="2500" y="1594"/>
                  </a:cubicBezTo>
                  <a:cubicBezTo>
                    <a:pt x="2811" y="1594"/>
                    <a:pt x="3132" y="1708"/>
                    <a:pt x="3372" y="1922"/>
                  </a:cubicBezTo>
                  <a:lnTo>
                    <a:pt x="3466" y="2048"/>
                  </a:lnTo>
                  <a:lnTo>
                    <a:pt x="8917" y="2048"/>
                  </a:lnTo>
                  <a:lnTo>
                    <a:pt x="9043" y="1922"/>
                  </a:lnTo>
                  <a:cubicBezTo>
                    <a:pt x="9262" y="1715"/>
                    <a:pt x="9561" y="1612"/>
                    <a:pt x="9856" y="1612"/>
                  </a:cubicBezTo>
                  <a:cubicBezTo>
                    <a:pt x="10325" y="1612"/>
                    <a:pt x="10785" y="1873"/>
                    <a:pt x="10901" y="2395"/>
                  </a:cubicBezTo>
                  <a:cubicBezTo>
                    <a:pt x="10964" y="2647"/>
                    <a:pt x="10838" y="2836"/>
                    <a:pt x="10618" y="2899"/>
                  </a:cubicBezTo>
                  <a:cubicBezTo>
                    <a:pt x="10575" y="2910"/>
                    <a:pt x="10533" y="2915"/>
                    <a:pt x="10494" y="2915"/>
                  </a:cubicBezTo>
                  <a:cubicBezTo>
                    <a:pt x="10304" y="2915"/>
                    <a:pt x="10161" y="2793"/>
                    <a:pt x="10082" y="2584"/>
                  </a:cubicBezTo>
                  <a:cubicBezTo>
                    <a:pt x="10066" y="2469"/>
                    <a:pt x="9963" y="2422"/>
                    <a:pt x="9851" y="2422"/>
                  </a:cubicBezTo>
                  <a:cubicBezTo>
                    <a:pt x="9749" y="2422"/>
                    <a:pt x="9638" y="2461"/>
                    <a:pt x="9578" y="2521"/>
                  </a:cubicBezTo>
                  <a:cubicBezTo>
                    <a:pt x="9421" y="2678"/>
                    <a:pt x="9452" y="2867"/>
                    <a:pt x="9515" y="3025"/>
                  </a:cubicBezTo>
                  <a:cubicBezTo>
                    <a:pt x="9610" y="3340"/>
                    <a:pt x="10019" y="3655"/>
                    <a:pt x="10460" y="3655"/>
                  </a:cubicBezTo>
                  <a:cubicBezTo>
                    <a:pt x="11311" y="3655"/>
                    <a:pt x="12067" y="3056"/>
                    <a:pt x="12288" y="2269"/>
                  </a:cubicBezTo>
                  <a:cubicBezTo>
                    <a:pt x="12288" y="2206"/>
                    <a:pt x="12351" y="2111"/>
                    <a:pt x="12351" y="2048"/>
                  </a:cubicBezTo>
                  <a:cubicBezTo>
                    <a:pt x="12414" y="883"/>
                    <a:pt x="11468" y="1"/>
                    <a:pt x="1033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0" name="Google Shape;7500;p73"/>
            <p:cNvSpPr/>
            <p:nvPr/>
          </p:nvSpPr>
          <p:spPr>
            <a:xfrm>
              <a:off x="-10328650" y="4173200"/>
              <a:ext cx="226850" cy="30750"/>
            </a:xfrm>
            <a:custGeom>
              <a:avLst/>
              <a:gdLst/>
              <a:ahLst/>
              <a:cxnLst/>
              <a:rect l="l" t="t" r="r" b="b"/>
              <a:pathLst>
                <a:path w="9074" h="1230" extrusionOk="0">
                  <a:moveTo>
                    <a:pt x="0" y="1"/>
                  </a:moveTo>
                  <a:cubicBezTo>
                    <a:pt x="0" y="694"/>
                    <a:pt x="536" y="1229"/>
                    <a:pt x="1198" y="1229"/>
                  </a:cubicBezTo>
                  <a:lnTo>
                    <a:pt x="7814" y="1229"/>
                  </a:lnTo>
                  <a:cubicBezTo>
                    <a:pt x="8507" y="1229"/>
                    <a:pt x="9074" y="694"/>
                    <a:pt x="907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1" name="Google Shape;7501;p73"/>
            <p:cNvSpPr/>
            <p:nvPr/>
          </p:nvSpPr>
          <p:spPr>
            <a:xfrm>
              <a:off x="-10328650" y="4360650"/>
              <a:ext cx="226850" cy="41000"/>
            </a:xfrm>
            <a:custGeom>
              <a:avLst/>
              <a:gdLst/>
              <a:ahLst/>
              <a:cxnLst/>
              <a:rect l="l" t="t" r="r" b="b"/>
              <a:pathLst>
                <a:path w="9074" h="1640" extrusionOk="0">
                  <a:moveTo>
                    <a:pt x="410" y="1"/>
                  </a:moveTo>
                  <a:cubicBezTo>
                    <a:pt x="189" y="1"/>
                    <a:pt x="0" y="190"/>
                    <a:pt x="0" y="379"/>
                  </a:cubicBezTo>
                  <a:lnTo>
                    <a:pt x="0" y="1230"/>
                  </a:lnTo>
                  <a:cubicBezTo>
                    <a:pt x="0" y="1450"/>
                    <a:pt x="189" y="1639"/>
                    <a:pt x="410" y="1639"/>
                  </a:cubicBezTo>
                  <a:lnTo>
                    <a:pt x="8696" y="1639"/>
                  </a:lnTo>
                  <a:cubicBezTo>
                    <a:pt x="8916" y="1639"/>
                    <a:pt x="9074" y="1450"/>
                    <a:pt x="9074" y="1230"/>
                  </a:cubicBezTo>
                  <a:lnTo>
                    <a:pt x="9074" y="379"/>
                  </a:lnTo>
                  <a:cubicBezTo>
                    <a:pt x="9074" y="158"/>
                    <a:pt x="8885" y="1"/>
                    <a:pt x="86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02" name="Google Shape;7502;p73"/>
          <p:cNvGrpSpPr/>
          <p:nvPr/>
        </p:nvGrpSpPr>
        <p:grpSpPr>
          <a:xfrm>
            <a:off x="6630066" y="2891668"/>
            <a:ext cx="379236" cy="354847"/>
            <a:chOff x="-8674650" y="3210975"/>
            <a:chExt cx="376525" cy="352275"/>
          </a:xfrm>
        </p:grpSpPr>
        <p:sp>
          <p:nvSpPr>
            <p:cNvPr id="7503" name="Google Shape;7503;p73"/>
            <p:cNvSpPr/>
            <p:nvPr/>
          </p:nvSpPr>
          <p:spPr>
            <a:xfrm>
              <a:off x="-8542325" y="3335375"/>
              <a:ext cx="112650" cy="104375"/>
            </a:xfrm>
            <a:custGeom>
              <a:avLst/>
              <a:gdLst/>
              <a:ahLst/>
              <a:cxnLst/>
              <a:rect l="l" t="t" r="r" b="b"/>
              <a:pathLst>
                <a:path w="4506" h="4175" extrusionOk="0">
                  <a:moveTo>
                    <a:pt x="2226" y="843"/>
                  </a:moveTo>
                  <a:cubicBezTo>
                    <a:pt x="2537" y="843"/>
                    <a:pt x="2852" y="969"/>
                    <a:pt x="3120" y="1221"/>
                  </a:cubicBezTo>
                  <a:cubicBezTo>
                    <a:pt x="3624" y="1694"/>
                    <a:pt x="3624" y="2545"/>
                    <a:pt x="3120" y="3017"/>
                  </a:cubicBezTo>
                  <a:cubicBezTo>
                    <a:pt x="2883" y="3238"/>
                    <a:pt x="2568" y="3348"/>
                    <a:pt x="2249" y="3348"/>
                  </a:cubicBezTo>
                  <a:cubicBezTo>
                    <a:pt x="1930" y="3348"/>
                    <a:pt x="1607" y="3238"/>
                    <a:pt x="1355" y="3017"/>
                  </a:cubicBezTo>
                  <a:cubicBezTo>
                    <a:pt x="883" y="2545"/>
                    <a:pt x="883" y="1694"/>
                    <a:pt x="1355" y="1221"/>
                  </a:cubicBezTo>
                  <a:cubicBezTo>
                    <a:pt x="1607" y="969"/>
                    <a:pt x="1915" y="843"/>
                    <a:pt x="2226" y="843"/>
                  </a:cubicBezTo>
                  <a:close/>
                  <a:moveTo>
                    <a:pt x="2277" y="1"/>
                  </a:moveTo>
                  <a:cubicBezTo>
                    <a:pt x="1749" y="1"/>
                    <a:pt x="1214" y="197"/>
                    <a:pt x="788" y="591"/>
                  </a:cubicBezTo>
                  <a:cubicBezTo>
                    <a:pt x="1" y="1379"/>
                    <a:pt x="1" y="2765"/>
                    <a:pt x="788" y="3584"/>
                  </a:cubicBezTo>
                  <a:cubicBezTo>
                    <a:pt x="1182" y="3978"/>
                    <a:pt x="1718" y="4175"/>
                    <a:pt x="2253" y="4175"/>
                  </a:cubicBezTo>
                  <a:cubicBezTo>
                    <a:pt x="2789" y="4175"/>
                    <a:pt x="3324" y="3978"/>
                    <a:pt x="3718" y="3584"/>
                  </a:cubicBezTo>
                  <a:cubicBezTo>
                    <a:pt x="4506" y="2797"/>
                    <a:pt x="4506" y="1442"/>
                    <a:pt x="3718" y="591"/>
                  </a:cubicBezTo>
                  <a:cubicBezTo>
                    <a:pt x="3324" y="197"/>
                    <a:pt x="2805" y="1"/>
                    <a:pt x="227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4" name="Google Shape;7504;p73"/>
            <p:cNvSpPr/>
            <p:nvPr/>
          </p:nvSpPr>
          <p:spPr>
            <a:xfrm>
              <a:off x="-8496650" y="3377125"/>
              <a:ext cx="22875" cy="20900"/>
            </a:xfrm>
            <a:custGeom>
              <a:avLst/>
              <a:gdLst/>
              <a:ahLst/>
              <a:cxnLst/>
              <a:rect l="l" t="t" r="r" b="b"/>
              <a:pathLst>
                <a:path w="915" h="836" extrusionOk="0">
                  <a:moveTo>
                    <a:pt x="458" y="0"/>
                  </a:moveTo>
                  <a:cubicBezTo>
                    <a:pt x="348" y="0"/>
                    <a:pt x="237" y="40"/>
                    <a:pt x="159" y="118"/>
                  </a:cubicBezTo>
                  <a:cubicBezTo>
                    <a:pt x="1" y="276"/>
                    <a:pt x="1" y="560"/>
                    <a:pt x="159" y="717"/>
                  </a:cubicBezTo>
                  <a:cubicBezTo>
                    <a:pt x="237" y="796"/>
                    <a:pt x="348" y="835"/>
                    <a:pt x="458" y="835"/>
                  </a:cubicBezTo>
                  <a:cubicBezTo>
                    <a:pt x="568" y="835"/>
                    <a:pt x="678" y="796"/>
                    <a:pt x="757" y="717"/>
                  </a:cubicBezTo>
                  <a:cubicBezTo>
                    <a:pt x="915" y="560"/>
                    <a:pt x="915" y="276"/>
                    <a:pt x="757" y="118"/>
                  </a:cubicBezTo>
                  <a:cubicBezTo>
                    <a:pt x="678" y="40"/>
                    <a:pt x="568" y="0"/>
                    <a:pt x="45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5" name="Google Shape;7505;p73"/>
            <p:cNvSpPr/>
            <p:nvPr/>
          </p:nvSpPr>
          <p:spPr>
            <a:xfrm>
              <a:off x="-8540750" y="3332825"/>
              <a:ext cx="242625" cy="230425"/>
            </a:xfrm>
            <a:custGeom>
              <a:avLst/>
              <a:gdLst/>
              <a:ahLst/>
              <a:cxnLst/>
              <a:rect l="l" t="t" r="r" b="b"/>
              <a:pathLst>
                <a:path w="9705" h="9217" extrusionOk="0">
                  <a:moveTo>
                    <a:pt x="8917" y="0"/>
                  </a:moveTo>
                  <a:lnTo>
                    <a:pt x="4978" y="1449"/>
                  </a:lnTo>
                  <a:cubicBezTo>
                    <a:pt x="5262" y="2521"/>
                    <a:pt x="4947" y="3529"/>
                    <a:pt x="4254" y="4253"/>
                  </a:cubicBezTo>
                  <a:cubicBezTo>
                    <a:pt x="3721" y="4763"/>
                    <a:pt x="2999" y="5069"/>
                    <a:pt x="2241" y="5069"/>
                  </a:cubicBezTo>
                  <a:cubicBezTo>
                    <a:pt x="1969" y="5069"/>
                    <a:pt x="1693" y="5030"/>
                    <a:pt x="1418" y="4946"/>
                  </a:cubicBezTo>
                  <a:lnTo>
                    <a:pt x="1" y="8853"/>
                  </a:lnTo>
                  <a:cubicBezTo>
                    <a:pt x="727" y="9095"/>
                    <a:pt x="1483" y="9216"/>
                    <a:pt x="2238" y="9216"/>
                  </a:cubicBezTo>
                  <a:cubicBezTo>
                    <a:pt x="4038" y="9216"/>
                    <a:pt x="5830" y="8528"/>
                    <a:pt x="7184" y="7152"/>
                  </a:cubicBezTo>
                  <a:cubicBezTo>
                    <a:pt x="9137" y="5230"/>
                    <a:pt x="9704" y="2426"/>
                    <a:pt x="891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6" name="Google Shape;7506;p73"/>
            <p:cNvSpPr/>
            <p:nvPr/>
          </p:nvSpPr>
          <p:spPr>
            <a:xfrm>
              <a:off x="-8645500" y="3428125"/>
              <a:ext cx="120525" cy="118950"/>
            </a:xfrm>
            <a:custGeom>
              <a:avLst/>
              <a:gdLst/>
              <a:ahLst/>
              <a:cxnLst/>
              <a:rect l="l" t="t" r="r" b="b"/>
              <a:pathLst>
                <a:path w="4821" h="4758" extrusionOk="0">
                  <a:moveTo>
                    <a:pt x="3939" y="0"/>
                  </a:moveTo>
                  <a:lnTo>
                    <a:pt x="1" y="1418"/>
                  </a:lnTo>
                  <a:cubicBezTo>
                    <a:pt x="347" y="2143"/>
                    <a:pt x="788" y="2804"/>
                    <a:pt x="1387" y="3403"/>
                  </a:cubicBezTo>
                  <a:cubicBezTo>
                    <a:pt x="1985" y="3970"/>
                    <a:pt x="2678" y="4442"/>
                    <a:pt x="3403" y="4757"/>
                  </a:cubicBezTo>
                  <a:lnTo>
                    <a:pt x="4821" y="819"/>
                  </a:lnTo>
                  <a:cubicBezTo>
                    <a:pt x="4663" y="756"/>
                    <a:pt x="4506" y="599"/>
                    <a:pt x="4348" y="473"/>
                  </a:cubicBezTo>
                  <a:cubicBezTo>
                    <a:pt x="4191" y="315"/>
                    <a:pt x="4065" y="158"/>
                    <a:pt x="39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7" name="Google Shape;7507;p73"/>
            <p:cNvSpPr/>
            <p:nvPr/>
          </p:nvSpPr>
          <p:spPr>
            <a:xfrm>
              <a:off x="-8448600" y="3227275"/>
              <a:ext cx="122900" cy="122900"/>
            </a:xfrm>
            <a:custGeom>
              <a:avLst/>
              <a:gdLst/>
              <a:ahLst/>
              <a:cxnLst/>
              <a:rect l="l" t="t" r="r" b="b"/>
              <a:pathLst>
                <a:path w="4916" h="4916" extrusionOk="0">
                  <a:moveTo>
                    <a:pt x="1419" y="1"/>
                  </a:moveTo>
                  <a:lnTo>
                    <a:pt x="1" y="3939"/>
                  </a:lnTo>
                  <a:cubicBezTo>
                    <a:pt x="190" y="4065"/>
                    <a:pt x="410" y="4191"/>
                    <a:pt x="568" y="4380"/>
                  </a:cubicBezTo>
                  <a:cubicBezTo>
                    <a:pt x="725" y="4537"/>
                    <a:pt x="883" y="4726"/>
                    <a:pt x="977" y="4915"/>
                  </a:cubicBezTo>
                  <a:lnTo>
                    <a:pt x="4916" y="3466"/>
                  </a:lnTo>
                  <a:cubicBezTo>
                    <a:pt x="4569" y="2710"/>
                    <a:pt x="4096" y="2017"/>
                    <a:pt x="3498" y="1418"/>
                  </a:cubicBezTo>
                  <a:cubicBezTo>
                    <a:pt x="2931" y="820"/>
                    <a:pt x="2175" y="347"/>
                    <a:pt x="141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8" name="Google Shape;7508;p73"/>
            <p:cNvSpPr/>
            <p:nvPr/>
          </p:nvSpPr>
          <p:spPr>
            <a:xfrm>
              <a:off x="-8674650" y="3210975"/>
              <a:ext cx="241825" cy="232925"/>
            </a:xfrm>
            <a:custGeom>
              <a:avLst/>
              <a:gdLst/>
              <a:ahLst/>
              <a:cxnLst/>
              <a:rect l="l" t="t" r="r" b="b"/>
              <a:pathLst>
                <a:path w="9673" h="9317" extrusionOk="0">
                  <a:moveTo>
                    <a:pt x="7515" y="0"/>
                  </a:moveTo>
                  <a:cubicBezTo>
                    <a:pt x="5700" y="0"/>
                    <a:pt x="3894" y="698"/>
                    <a:pt x="2521" y="2070"/>
                  </a:cubicBezTo>
                  <a:cubicBezTo>
                    <a:pt x="568" y="3992"/>
                    <a:pt x="1" y="6827"/>
                    <a:pt x="820" y="9316"/>
                  </a:cubicBezTo>
                  <a:lnTo>
                    <a:pt x="4758" y="7899"/>
                  </a:lnTo>
                  <a:cubicBezTo>
                    <a:pt x="4475" y="6796"/>
                    <a:pt x="4790" y="5693"/>
                    <a:pt x="5514" y="5000"/>
                  </a:cubicBezTo>
                  <a:cubicBezTo>
                    <a:pt x="6037" y="4454"/>
                    <a:pt x="6793" y="4194"/>
                    <a:pt x="7538" y="4194"/>
                  </a:cubicBezTo>
                  <a:cubicBezTo>
                    <a:pt x="7781" y="4194"/>
                    <a:pt x="8023" y="4221"/>
                    <a:pt x="8255" y="4276"/>
                  </a:cubicBezTo>
                  <a:lnTo>
                    <a:pt x="9673" y="337"/>
                  </a:lnTo>
                  <a:cubicBezTo>
                    <a:pt x="8970" y="112"/>
                    <a:pt x="8242" y="0"/>
                    <a:pt x="751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09" name="Google Shape;7509;p73"/>
          <p:cNvGrpSpPr/>
          <p:nvPr/>
        </p:nvGrpSpPr>
        <p:grpSpPr>
          <a:xfrm>
            <a:off x="5301563" y="1531633"/>
            <a:ext cx="356221" cy="356257"/>
            <a:chOff x="-13512225" y="3211525"/>
            <a:chExt cx="353675" cy="353675"/>
          </a:xfrm>
        </p:grpSpPr>
        <p:sp>
          <p:nvSpPr>
            <p:cNvPr id="7510" name="Google Shape;7510;p73"/>
            <p:cNvSpPr/>
            <p:nvPr/>
          </p:nvSpPr>
          <p:spPr>
            <a:xfrm>
              <a:off x="-13283825" y="3482475"/>
              <a:ext cx="125275" cy="82725"/>
            </a:xfrm>
            <a:custGeom>
              <a:avLst/>
              <a:gdLst/>
              <a:ahLst/>
              <a:cxnLst/>
              <a:rect l="l" t="t" r="r" b="b"/>
              <a:pathLst>
                <a:path w="5011" h="3309" extrusionOk="0">
                  <a:moveTo>
                    <a:pt x="1671" y="0"/>
                  </a:moveTo>
                  <a:cubicBezTo>
                    <a:pt x="757" y="0"/>
                    <a:pt x="1" y="725"/>
                    <a:pt x="1" y="1638"/>
                  </a:cubicBezTo>
                  <a:cubicBezTo>
                    <a:pt x="1" y="2552"/>
                    <a:pt x="757" y="3308"/>
                    <a:pt x="1671" y="3308"/>
                  </a:cubicBezTo>
                  <a:cubicBezTo>
                    <a:pt x="2269" y="3308"/>
                    <a:pt x="2584" y="3056"/>
                    <a:pt x="4790" y="1985"/>
                  </a:cubicBezTo>
                  <a:cubicBezTo>
                    <a:pt x="4884" y="1953"/>
                    <a:pt x="5010" y="1796"/>
                    <a:pt x="5010" y="1638"/>
                  </a:cubicBezTo>
                  <a:cubicBezTo>
                    <a:pt x="5010" y="1481"/>
                    <a:pt x="4947" y="1323"/>
                    <a:pt x="4790" y="1292"/>
                  </a:cubicBezTo>
                  <a:cubicBezTo>
                    <a:pt x="2584" y="221"/>
                    <a:pt x="2269" y="0"/>
                    <a:pt x="16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1" name="Google Shape;7511;p73"/>
            <p:cNvSpPr/>
            <p:nvPr/>
          </p:nvSpPr>
          <p:spPr>
            <a:xfrm>
              <a:off x="-13512225" y="3211525"/>
              <a:ext cx="353675" cy="249700"/>
            </a:xfrm>
            <a:custGeom>
              <a:avLst/>
              <a:gdLst/>
              <a:ahLst/>
              <a:cxnLst/>
              <a:rect l="l" t="t" r="r" b="b"/>
              <a:pathLst>
                <a:path w="14147" h="9988" extrusionOk="0">
                  <a:moveTo>
                    <a:pt x="6679" y="1702"/>
                  </a:moveTo>
                  <a:cubicBezTo>
                    <a:pt x="7152" y="1702"/>
                    <a:pt x="7499" y="2048"/>
                    <a:pt x="7499" y="2521"/>
                  </a:cubicBezTo>
                  <a:cubicBezTo>
                    <a:pt x="7499" y="2993"/>
                    <a:pt x="7152" y="3340"/>
                    <a:pt x="6679" y="3340"/>
                  </a:cubicBezTo>
                  <a:cubicBezTo>
                    <a:pt x="6207" y="3340"/>
                    <a:pt x="5829" y="2993"/>
                    <a:pt x="5829" y="2521"/>
                  </a:cubicBezTo>
                  <a:cubicBezTo>
                    <a:pt x="5829" y="2048"/>
                    <a:pt x="6207" y="1702"/>
                    <a:pt x="6679" y="1702"/>
                  </a:cubicBezTo>
                  <a:close/>
                  <a:moveTo>
                    <a:pt x="4191" y="2143"/>
                  </a:moveTo>
                  <a:cubicBezTo>
                    <a:pt x="4663" y="2143"/>
                    <a:pt x="5010" y="2489"/>
                    <a:pt x="5010" y="2962"/>
                  </a:cubicBezTo>
                  <a:cubicBezTo>
                    <a:pt x="5010" y="3434"/>
                    <a:pt x="4663" y="3781"/>
                    <a:pt x="4191" y="3781"/>
                  </a:cubicBezTo>
                  <a:cubicBezTo>
                    <a:pt x="3718" y="3781"/>
                    <a:pt x="3371" y="3434"/>
                    <a:pt x="3371" y="2962"/>
                  </a:cubicBezTo>
                  <a:cubicBezTo>
                    <a:pt x="3371" y="2489"/>
                    <a:pt x="3718" y="2143"/>
                    <a:pt x="4191" y="2143"/>
                  </a:cubicBezTo>
                  <a:close/>
                  <a:moveTo>
                    <a:pt x="2521" y="4191"/>
                  </a:moveTo>
                  <a:cubicBezTo>
                    <a:pt x="2993" y="4191"/>
                    <a:pt x="3371" y="4537"/>
                    <a:pt x="3371" y="5010"/>
                  </a:cubicBezTo>
                  <a:cubicBezTo>
                    <a:pt x="3371" y="5482"/>
                    <a:pt x="2993" y="5829"/>
                    <a:pt x="2521" y="5829"/>
                  </a:cubicBezTo>
                  <a:cubicBezTo>
                    <a:pt x="2048" y="5829"/>
                    <a:pt x="1702" y="5482"/>
                    <a:pt x="1702" y="5010"/>
                  </a:cubicBezTo>
                  <a:cubicBezTo>
                    <a:pt x="1702" y="4537"/>
                    <a:pt x="2048" y="4191"/>
                    <a:pt x="2521" y="4191"/>
                  </a:cubicBezTo>
                  <a:close/>
                  <a:moveTo>
                    <a:pt x="10397" y="3340"/>
                  </a:moveTo>
                  <a:cubicBezTo>
                    <a:pt x="11563" y="3340"/>
                    <a:pt x="12508" y="4096"/>
                    <a:pt x="12508" y="5010"/>
                  </a:cubicBezTo>
                  <a:cubicBezTo>
                    <a:pt x="12508" y="5923"/>
                    <a:pt x="11563" y="6648"/>
                    <a:pt x="10397" y="6648"/>
                  </a:cubicBezTo>
                  <a:cubicBezTo>
                    <a:pt x="9263" y="6648"/>
                    <a:pt x="8318" y="5892"/>
                    <a:pt x="8318" y="5010"/>
                  </a:cubicBezTo>
                  <a:cubicBezTo>
                    <a:pt x="8318" y="4096"/>
                    <a:pt x="9263" y="3340"/>
                    <a:pt x="10397" y="3340"/>
                  </a:cubicBezTo>
                  <a:close/>
                  <a:moveTo>
                    <a:pt x="4191" y="6270"/>
                  </a:moveTo>
                  <a:cubicBezTo>
                    <a:pt x="4663" y="6270"/>
                    <a:pt x="5010" y="6616"/>
                    <a:pt x="5010" y="7089"/>
                  </a:cubicBezTo>
                  <a:cubicBezTo>
                    <a:pt x="5010" y="7562"/>
                    <a:pt x="4663" y="7908"/>
                    <a:pt x="4191" y="7908"/>
                  </a:cubicBezTo>
                  <a:cubicBezTo>
                    <a:pt x="3718" y="7908"/>
                    <a:pt x="3371" y="7562"/>
                    <a:pt x="3371" y="7089"/>
                  </a:cubicBezTo>
                  <a:cubicBezTo>
                    <a:pt x="3371" y="6616"/>
                    <a:pt x="3718" y="6270"/>
                    <a:pt x="4191" y="6270"/>
                  </a:cubicBezTo>
                  <a:close/>
                  <a:moveTo>
                    <a:pt x="6679" y="6648"/>
                  </a:moveTo>
                  <a:cubicBezTo>
                    <a:pt x="7152" y="6648"/>
                    <a:pt x="7499" y="6994"/>
                    <a:pt x="7499" y="7499"/>
                  </a:cubicBezTo>
                  <a:cubicBezTo>
                    <a:pt x="7499" y="7971"/>
                    <a:pt x="7152" y="8318"/>
                    <a:pt x="6679" y="8318"/>
                  </a:cubicBezTo>
                  <a:cubicBezTo>
                    <a:pt x="6207" y="8318"/>
                    <a:pt x="5829" y="7971"/>
                    <a:pt x="5829" y="7499"/>
                  </a:cubicBezTo>
                  <a:cubicBezTo>
                    <a:pt x="5829" y="7057"/>
                    <a:pt x="6207" y="6648"/>
                    <a:pt x="6679" y="6648"/>
                  </a:cubicBezTo>
                  <a:close/>
                  <a:moveTo>
                    <a:pt x="7089" y="0"/>
                  </a:moveTo>
                  <a:cubicBezTo>
                    <a:pt x="3245" y="0"/>
                    <a:pt x="63" y="2237"/>
                    <a:pt x="63" y="5010"/>
                  </a:cubicBezTo>
                  <a:cubicBezTo>
                    <a:pt x="0" y="7751"/>
                    <a:pt x="3214" y="9987"/>
                    <a:pt x="7089" y="9987"/>
                  </a:cubicBezTo>
                  <a:cubicBezTo>
                    <a:pt x="10964" y="9987"/>
                    <a:pt x="14146" y="7751"/>
                    <a:pt x="14146" y="5010"/>
                  </a:cubicBezTo>
                  <a:cubicBezTo>
                    <a:pt x="14146" y="2300"/>
                    <a:pt x="10964" y="0"/>
                    <a:pt x="708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2" name="Google Shape;7512;p73"/>
            <p:cNvSpPr/>
            <p:nvPr/>
          </p:nvSpPr>
          <p:spPr>
            <a:xfrm>
              <a:off x="-13512225" y="3483250"/>
              <a:ext cx="100050" cy="81150"/>
            </a:xfrm>
            <a:custGeom>
              <a:avLst/>
              <a:gdLst/>
              <a:ahLst/>
              <a:cxnLst/>
              <a:rect l="l" t="t" r="r" b="b"/>
              <a:pathLst>
                <a:path w="4002" h="3246" extrusionOk="0">
                  <a:moveTo>
                    <a:pt x="4002" y="1"/>
                  </a:moveTo>
                  <a:cubicBezTo>
                    <a:pt x="2206" y="127"/>
                    <a:pt x="63" y="536"/>
                    <a:pt x="63" y="1607"/>
                  </a:cubicBezTo>
                  <a:cubicBezTo>
                    <a:pt x="0" y="2710"/>
                    <a:pt x="2174" y="3120"/>
                    <a:pt x="4002" y="3246"/>
                  </a:cubicBezTo>
                  <a:cubicBezTo>
                    <a:pt x="3592" y="2805"/>
                    <a:pt x="3371" y="2206"/>
                    <a:pt x="3371" y="1607"/>
                  </a:cubicBezTo>
                  <a:cubicBezTo>
                    <a:pt x="3371" y="1040"/>
                    <a:pt x="3592" y="442"/>
                    <a:pt x="400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3" name="Google Shape;7513;p73"/>
            <p:cNvSpPr/>
            <p:nvPr/>
          </p:nvSpPr>
          <p:spPr>
            <a:xfrm>
              <a:off x="-13407475" y="3483250"/>
              <a:ext cx="36250" cy="81150"/>
            </a:xfrm>
            <a:custGeom>
              <a:avLst/>
              <a:gdLst/>
              <a:ahLst/>
              <a:cxnLst/>
              <a:rect l="l" t="t" r="r" b="b"/>
              <a:pathLst>
                <a:path w="1450" h="3246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103" y="32"/>
                    <a:pt x="788" y="190"/>
                    <a:pt x="505" y="442"/>
                  </a:cubicBezTo>
                  <a:cubicBezTo>
                    <a:pt x="190" y="757"/>
                    <a:pt x="1" y="1166"/>
                    <a:pt x="1" y="1607"/>
                  </a:cubicBezTo>
                  <a:cubicBezTo>
                    <a:pt x="1" y="2048"/>
                    <a:pt x="158" y="2489"/>
                    <a:pt x="505" y="2805"/>
                  </a:cubicBezTo>
                  <a:cubicBezTo>
                    <a:pt x="788" y="3025"/>
                    <a:pt x="1103" y="3183"/>
                    <a:pt x="1450" y="3246"/>
                  </a:cubicBezTo>
                  <a:cubicBezTo>
                    <a:pt x="1072" y="2805"/>
                    <a:pt x="820" y="2206"/>
                    <a:pt x="820" y="1607"/>
                  </a:cubicBezTo>
                  <a:cubicBezTo>
                    <a:pt x="820" y="977"/>
                    <a:pt x="1072" y="442"/>
                    <a:pt x="14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4" name="Google Shape;7514;p73"/>
            <p:cNvSpPr/>
            <p:nvPr/>
          </p:nvSpPr>
          <p:spPr>
            <a:xfrm>
              <a:off x="-13366525" y="3485625"/>
              <a:ext cx="70125" cy="76425"/>
            </a:xfrm>
            <a:custGeom>
              <a:avLst/>
              <a:gdLst/>
              <a:ahLst/>
              <a:cxnLst/>
              <a:rect l="l" t="t" r="r" b="b"/>
              <a:pathLst>
                <a:path w="2805" h="3057" extrusionOk="0">
                  <a:moveTo>
                    <a:pt x="1072" y="0"/>
                  </a:moveTo>
                  <a:cubicBezTo>
                    <a:pt x="442" y="221"/>
                    <a:pt x="1" y="819"/>
                    <a:pt x="1" y="1512"/>
                  </a:cubicBezTo>
                  <a:cubicBezTo>
                    <a:pt x="1" y="2237"/>
                    <a:pt x="442" y="2836"/>
                    <a:pt x="1072" y="3056"/>
                  </a:cubicBezTo>
                  <a:cubicBezTo>
                    <a:pt x="1702" y="2962"/>
                    <a:pt x="2301" y="2867"/>
                    <a:pt x="2805" y="2710"/>
                  </a:cubicBezTo>
                  <a:cubicBezTo>
                    <a:pt x="2616" y="2363"/>
                    <a:pt x="2490" y="1953"/>
                    <a:pt x="2490" y="1512"/>
                  </a:cubicBezTo>
                  <a:cubicBezTo>
                    <a:pt x="2490" y="1071"/>
                    <a:pt x="2616" y="693"/>
                    <a:pt x="2805" y="347"/>
                  </a:cubicBezTo>
                  <a:cubicBezTo>
                    <a:pt x="2301" y="189"/>
                    <a:pt x="1702" y="63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15" name="Google Shape;7515;p73"/>
          <p:cNvGrpSpPr/>
          <p:nvPr/>
        </p:nvGrpSpPr>
        <p:grpSpPr>
          <a:xfrm>
            <a:off x="5301563" y="1973145"/>
            <a:ext cx="356221" cy="354670"/>
            <a:chOff x="-13512225" y="3647075"/>
            <a:chExt cx="353675" cy="352100"/>
          </a:xfrm>
        </p:grpSpPr>
        <p:sp>
          <p:nvSpPr>
            <p:cNvPr id="7516" name="Google Shape;7516;p73"/>
            <p:cNvSpPr/>
            <p:nvPr/>
          </p:nvSpPr>
          <p:spPr>
            <a:xfrm>
              <a:off x="-13344475" y="3876275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411" y="0"/>
                  </a:moveTo>
                  <a:cubicBezTo>
                    <a:pt x="190" y="0"/>
                    <a:pt x="1" y="158"/>
                    <a:pt x="1" y="379"/>
                  </a:cubicBezTo>
                  <a:cubicBezTo>
                    <a:pt x="1" y="599"/>
                    <a:pt x="190" y="788"/>
                    <a:pt x="411" y="788"/>
                  </a:cubicBezTo>
                  <a:cubicBezTo>
                    <a:pt x="600" y="788"/>
                    <a:pt x="789" y="599"/>
                    <a:pt x="789" y="379"/>
                  </a:cubicBezTo>
                  <a:cubicBezTo>
                    <a:pt x="789" y="158"/>
                    <a:pt x="600" y="0"/>
                    <a:pt x="41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7" name="Google Shape;7517;p73"/>
            <p:cNvSpPr/>
            <p:nvPr/>
          </p:nvSpPr>
          <p:spPr>
            <a:xfrm>
              <a:off x="-13268850" y="3854225"/>
              <a:ext cx="110300" cy="62250"/>
            </a:xfrm>
            <a:custGeom>
              <a:avLst/>
              <a:gdLst/>
              <a:ahLst/>
              <a:cxnLst/>
              <a:rect l="l" t="t" r="r" b="b"/>
              <a:pathLst>
                <a:path w="4412" h="2490" extrusionOk="0">
                  <a:moveTo>
                    <a:pt x="0" y="0"/>
                  </a:moveTo>
                  <a:cubicBezTo>
                    <a:pt x="189" y="410"/>
                    <a:pt x="284" y="788"/>
                    <a:pt x="284" y="1229"/>
                  </a:cubicBezTo>
                  <a:cubicBezTo>
                    <a:pt x="284" y="1670"/>
                    <a:pt x="158" y="2111"/>
                    <a:pt x="0" y="2489"/>
                  </a:cubicBezTo>
                  <a:lnTo>
                    <a:pt x="4411" y="2489"/>
                  </a:lnTo>
                  <a:lnTo>
                    <a:pt x="441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8" name="Google Shape;7518;p73"/>
            <p:cNvSpPr/>
            <p:nvPr/>
          </p:nvSpPr>
          <p:spPr>
            <a:xfrm>
              <a:off x="-13512225" y="3936925"/>
              <a:ext cx="353675" cy="62250"/>
            </a:xfrm>
            <a:custGeom>
              <a:avLst/>
              <a:gdLst/>
              <a:ahLst/>
              <a:cxnLst/>
              <a:rect l="l" t="t" r="r" b="b"/>
              <a:pathLst>
                <a:path w="14147" h="2490" extrusionOk="0">
                  <a:moveTo>
                    <a:pt x="63" y="0"/>
                  </a:moveTo>
                  <a:lnTo>
                    <a:pt x="63" y="1261"/>
                  </a:lnTo>
                  <a:cubicBezTo>
                    <a:pt x="0" y="1954"/>
                    <a:pt x="568" y="2489"/>
                    <a:pt x="1261" y="2489"/>
                  </a:cubicBezTo>
                  <a:lnTo>
                    <a:pt x="12886" y="2489"/>
                  </a:lnTo>
                  <a:cubicBezTo>
                    <a:pt x="13548" y="2489"/>
                    <a:pt x="14146" y="1954"/>
                    <a:pt x="14146" y="1261"/>
                  </a:cubicBezTo>
                  <a:lnTo>
                    <a:pt x="14146" y="0"/>
                  </a:lnTo>
                  <a:lnTo>
                    <a:pt x="9137" y="0"/>
                  </a:lnTo>
                  <a:cubicBezTo>
                    <a:pt x="8633" y="536"/>
                    <a:pt x="7877" y="851"/>
                    <a:pt x="7089" y="851"/>
                  </a:cubicBezTo>
                  <a:cubicBezTo>
                    <a:pt x="6301" y="851"/>
                    <a:pt x="5608" y="536"/>
                    <a:pt x="510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9" name="Google Shape;7519;p73"/>
            <p:cNvSpPr/>
            <p:nvPr/>
          </p:nvSpPr>
          <p:spPr>
            <a:xfrm>
              <a:off x="-13387000" y="3833750"/>
              <a:ext cx="104775" cy="104775"/>
            </a:xfrm>
            <a:custGeom>
              <a:avLst/>
              <a:gdLst/>
              <a:ahLst/>
              <a:cxnLst/>
              <a:rect l="l" t="t" r="r" b="b"/>
              <a:pathLst>
                <a:path w="4191" h="4191" extrusionOk="0">
                  <a:moveTo>
                    <a:pt x="2080" y="819"/>
                  </a:moveTo>
                  <a:cubicBezTo>
                    <a:pt x="2773" y="819"/>
                    <a:pt x="3340" y="1386"/>
                    <a:pt x="3340" y="2048"/>
                  </a:cubicBezTo>
                  <a:cubicBezTo>
                    <a:pt x="3340" y="2710"/>
                    <a:pt x="2773" y="3308"/>
                    <a:pt x="2080" y="3308"/>
                  </a:cubicBezTo>
                  <a:cubicBezTo>
                    <a:pt x="1418" y="3308"/>
                    <a:pt x="820" y="2773"/>
                    <a:pt x="820" y="2048"/>
                  </a:cubicBezTo>
                  <a:cubicBezTo>
                    <a:pt x="820" y="1355"/>
                    <a:pt x="1387" y="819"/>
                    <a:pt x="2080" y="819"/>
                  </a:cubicBezTo>
                  <a:close/>
                  <a:moveTo>
                    <a:pt x="2080" y="0"/>
                  </a:moveTo>
                  <a:cubicBezTo>
                    <a:pt x="946" y="0"/>
                    <a:pt x="1" y="945"/>
                    <a:pt x="1" y="2080"/>
                  </a:cubicBezTo>
                  <a:cubicBezTo>
                    <a:pt x="1" y="3214"/>
                    <a:pt x="946" y="4190"/>
                    <a:pt x="2080" y="4190"/>
                  </a:cubicBezTo>
                  <a:cubicBezTo>
                    <a:pt x="3246" y="4190"/>
                    <a:pt x="4191" y="3245"/>
                    <a:pt x="4191" y="2080"/>
                  </a:cubicBezTo>
                  <a:cubicBezTo>
                    <a:pt x="4191" y="945"/>
                    <a:pt x="3183" y="0"/>
                    <a:pt x="208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0" name="Google Shape;7520;p73"/>
            <p:cNvSpPr/>
            <p:nvPr/>
          </p:nvSpPr>
          <p:spPr>
            <a:xfrm>
              <a:off x="-13512225" y="3855000"/>
              <a:ext cx="111875" cy="62250"/>
            </a:xfrm>
            <a:custGeom>
              <a:avLst/>
              <a:gdLst/>
              <a:ahLst/>
              <a:cxnLst/>
              <a:rect l="l" t="t" r="r" b="b"/>
              <a:pathLst>
                <a:path w="4475" h="2490" extrusionOk="0">
                  <a:moveTo>
                    <a:pt x="0" y="1"/>
                  </a:moveTo>
                  <a:lnTo>
                    <a:pt x="0" y="2490"/>
                  </a:lnTo>
                  <a:lnTo>
                    <a:pt x="4474" y="2490"/>
                  </a:lnTo>
                  <a:cubicBezTo>
                    <a:pt x="4317" y="2112"/>
                    <a:pt x="4191" y="1671"/>
                    <a:pt x="4191" y="1230"/>
                  </a:cubicBezTo>
                  <a:cubicBezTo>
                    <a:pt x="4191" y="788"/>
                    <a:pt x="4317" y="379"/>
                    <a:pt x="447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1" name="Google Shape;7521;p73"/>
            <p:cNvSpPr/>
            <p:nvPr/>
          </p:nvSpPr>
          <p:spPr>
            <a:xfrm>
              <a:off x="-13490175" y="3730575"/>
              <a:ext cx="62250" cy="40975"/>
            </a:xfrm>
            <a:custGeom>
              <a:avLst/>
              <a:gdLst/>
              <a:ahLst/>
              <a:cxnLst/>
              <a:rect l="l" t="t" r="r" b="b"/>
              <a:pathLst>
                <a:path w="2490" h="1639" extrusionOk="0">
                  <a:moveTo>
                    <a:pt x="1261" y="0"/>
                  </a:moveTo>
                  <a:cubicBezTo>
                    <a:pt x="536" y="0"/>
                    <a:pt x="1" y="536"/>
                    <a:pt x="1" y="1260"/>
                  </a:cubicBezTo>
                  <a:lnTo>
                    <a:pt x="1" y="1638"/>
                  </a:lnTo>
                  <a:lnTo>
                    <a:pt x="2489" y="1638"/>
                  </a:lnTo>
                  <a:lnTo>
                    <a:pt x="2489" y="1260"/>
                  </a:lnTo>
                  <a:cubicBezTo>
                    <a:pt x="2489" y="599"/>
                    <a:pt x="1922" y="0"/>
                    <a:pt x="126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2" name="Google Shape;7522;p73"/>
            <p:cNvSpPr/>
            <p:nvPr/>
          </p:nvSpPr>
          <p:spPr>
            <a:xfrm>
              <a:off x="-13241275" y="3730575"/>
              <a:ext cx="62225" cy="40975"/>
            </a:xfrm>
            <a:custGeom>
              <a:avLst/>
              <a:gdLst/>
              <a:ahLst/>
              <a:cxnLst/>
              <a:rect l="l" t="t" r="r" b="b"/>
              <a:pathLst>
                <a:path w="2489" h="1639" extrusionOk="0">
                  <a:moveTo>
                    <a:pt x="1260" y="0"/>
                  </a:moveTo>
                  <a:cubicBezTo>
                    <a:pt x="599" y="0"/>
                    <a:pt x="0" y="536"/>
                    <a:pt x="0" y="1260"/>
                  </a:cubicBezTo>
                  <a:lnTo>
                    <a:pt x="0" y="1638"/>
                  </a:lnTo>
                  <a:lnTo>
                    <a:pt x="2489" y="1638"/>
                  </a:lnTo>
                  <a:lnTo>
                    <a:pt x="2489" y="1260"/>
                  </a:lnTo>
                  <a:cubicBezTo>
                    <a:pt x="2489" y="599"/>
                    <a:pt x="1922" y="0"/>
                    <a:pt x="126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3" name="Google Shape;7523;p73"/>
            <p:cNvSpPr/>
            <p:nvPr/>
          </p:nvSpPr>
          <p:spPr>
            <a:xfrm>
              <a:off x="-13427950" y="3647075"/>
              <a:ext cx="186700" cy="63025"/>
            </a:xfrm>
            <a:custGeom>
              <a:avLst/>
              <a:gdLst/>
              <a:ahLst/>
              <a:cxnLst/>
              <a:rect l="l" t="t" r="r" b="b"/>
              <a:pathLst>
                <a:path w="7468" h="2521" extrusionOk="0">
                  <a:moveTo>
                    <a:pt x="820" y="1"/>
                  </a:moveTo>
                  <a:cubicBezTo>
                    <a:pt x="347" y="1"/>
                    <a:pt x="0" y="347"/>
                    <a:pt x="0" y="820"/>
                  </a:cubicBezTo>
                  <a:lnTo>
                    <a:pt x="0" y="1670"/>
                  </a:lnTo>
                  <a:cubicBezTo>
                    <a:pt x="0" y="2143"/>
                    <a:pt x="347" y="2521"/>
                    <a:pt x="820" y="2521"/>
                  </a:cubicBezTo>
                  <a:lnTo>
                    <a:pt x="6648" y="2521"/>
                  </a:lnTo>
                  <a:cubicBezTo>
                    <a:pt x="7089" y="2521"/>
                    <a:pt x="7467" y="2143"/>
                    <a:pt x="7467" y="1670"/>
                  </a:cubicBezTo>
                  <a:lnTo>
                    <a:pt x="7467" y="820"/>
                  </a:lnTo>
                  <a:cubicBezTo>
                    <a:pt x="7467" y="347"/>
                    <a:pt x="7121" y="1"/>
                    <a:pt x="66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4" name="Google Shape;7524;p73"/>
            <p:cNvSpPr/>
            <p:nvPr/>
          </p:nvSpPr>
          <p:spPr>
            <a:xfrm>
              <a:off x="-13512225" y="3773100"/>
              <a:ext cx="353675" cy="60675"/>
            </a:xfrm>
            <a:custGeom>
              <a:avLst/>
              <a:gdLst/>
              <a:ahLst/>
              <a:cxnLst/>
              <a:rect l="l" t="t" r="r" b="b"/>
              <a:pathLst>
                <a:path w="14147" h="2427" extrusionOk="0">
                  <a:moveTo>
                    <a:pt x="4726" y="0"/>
                  </a:moveTo>
                  <a:lnTo>
                    <a:pt x="4348" y="819"/>
                  </a:lnTo>
                  <a:lnTo>
                    <a:pt x="1261" y="819"/>
                  </a:lnTo>
                  <a:cubicBezTo>
                    <a:pt x="599" y="819"/>
                    <a:pt x="0" y="1355"/>
                    <a:pt x="0" y="2048"/>
                  </a:cubicBezTo>
                  <a:lnTo>
                    <a:pt x="0" y="2426"/>
                  </a:lnTo>
                  <a:lnTo>
                    <a:pt x="5041" y="2426"/>
                  </a:lnTo>
                  <a:cubicBezTo>
                    <a:pt x="5608" y="1922"/>
                    <a:pt x="6301" y="1607"/>
                    <a:pt x="7089" y="1607"/>
                  </a:cubicBezTo>
                  <a:cubicBezTo>
                    <a:pt x="7877" y="1607"/>
                    <a:pt x="8633" y="1922"/>
                    <a:pt x="9137" y="2426"/>
                  </a:cubicBezTo>
                  <a:lnTo>
                    <a:pt x="14146" y="2426"/>
                  </a:lnTo>
                  <a:lnTo>
                    <a:pt x="14146" y="2048"/>
                  </a:lnTo>
                  <a:cubicBezTo>
                    <a:pt x="14146" y="1355"/>
                    <a:pt x="13611" y="819"/>
                    <a:pt x="12886" y="819"/>
                  </a:cubicBezTo>
                  <a:lnTo>
                    <a:pt x="9830" y="819"/>
                  </a:lnTo>
                  <a:lnTo>
                    <a:pt x="942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5" name="Google Shape;7525;p73"/>
            <p:cNvSpPr/>
            <p:nvPr/>
          </p:nvSpPr>
          <p:spPr>
            <a:xfrm>
              <a:off x="-13411400" y="3730575"/>
              <a:ext cx="153600" cy="20500"/>
            </a:xfrm>
            <a:custGeom>
              <a:avLst/>
              <a:gdLst/>
              <a:ahLst/>
              <a:cxnLst/>
              <a:rect l="l" t="t" r="r" b="b"/>
              <a:pathLst>
                <a:path w="6144" h="820" extrusionOk="0">
                  <a:moveTo>
                    <a:pt x="0" y="0"/>
                  </a:moveTo>
                  <a:lnTo>
                    <a:pt x="599" y="819"/>
                  </a:lnTo>
                  <a:lnTo>
                    <a:pt x="5545" y="819"/>
                  </a:lnTo>
                  <a:lnTo>
                    <a:pt x="614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26" name="Google Shape;7526;p73"/>
          <p:cNvGrpSpPr/>
          <p:nvPr/>
        </p:nvGrpSpPr>
        <p:grpSpPr>
          <a:xfrm>
            <a:off x="5311876" y="2417211"/>
            <a:ext cx="356221" cy="355451"/>
            <a:chOff x="-13512225" y="4080275"/>
            <a:chExt cx="353675" cy="352875"/>
          </a:xfrm>
        </p:grpSpPr>
        <p:sp>
          <p:nvSpPr>
            <p:cNvPr id="7527" name="Google Shape;7527;p73"/>
            <p:cNvSpPr/>
            <p:nvPr/>
          </p:nvSpPr>
          <p:spPr>
            <a:xfrm>
              <a:off x="-13512225" y="4203925"/>
              <a:ext cx="353675" cy="229225"/>
            </a:xfrm>
            <a:custGeom>
              <a:avLst/>
              <a:gdLst/>
              <a:ahLst/>
              <a:cxnLst/>
              <a:rect l="l" t="t" r="r" b="b"/>
              <a:pathLst>
                <a:path w="14147" h="9169" extrusionOk="0">
                  <a:moveTo>
                    <a:pt x="5407" y="1717"/>
                  </a:moveTo>
                  <a:cubicBezTo>
                    <a:pt x="5482" y="1717"/>
                    <a:pt x="5561" y="1733"/>
                    <a:pt x="5640" y="1765"/>
                  </a:cubicBezTo>
                  <a:lnTo>
                    <a:pt x="9767" y="4254"/>
                  </a:lnTo>
                  <a:cubicBezTo>
                    <a:pt x="9893" y="4348"/>
                    <a:pt x="9987" y="4443"/>
                    <a:pt x="9987" y="4600"/>
                  </a:cubicBezTo>
                  <a:cubicBezTo>
                    <a:pt x="9987" y="4758"/>
                    <a:pt x="9893" y="4915"/>
                    <a:pt x="9767" y="5010"/>
                  </a:cubicBezTo>
                  <a:lnTo>
                    <a:pt x="5640" y="7499"/>
                  </a:lnTo>
                  <a:cubicBezTo>
                    <a:pt x="5577" y="7530"/>
                    <a:pt x="5506" y="7546"/>
                    <a:pt x="5431" y="7546"/>
                  </a:cubicBezTo>
                  <a:cubicBezTo>
                    <a:pt x="5356" y="7546"/>
                    <a:pt x="5277" y="7530"/>
                    <a:pt x="5199" y="7499"/>
                  </a:cubicBezTo>
                  <a:cubicBezTo>
                    <a:pt x="5104" y="7404"/>
                    <a:pt x="5010" y="7278"/>
                    <a:pt x="5010" y="7121"/>
                  </a:cubicBezTo>
                  <a:lnTo>
                    <a:pt x="5010" y="2143"/>
                  </a:lnTo>
                  <a:cubicBezTo>
                    <a:pt x="5010" y="1985"/>
                    <a:pt x="5104" y="1859"/>
                    <a:pt x="5199" y="1765"/>
                  </a:cubicBezTo>
                  <a:cubicBezTo>
                    <a:pt x="5262" y="1733"/>
                    <a:pt x="5333" y="1717"/>
                    <a:pt x="5407" y="1717"/>
                  </a:cubicBezTo>
                  <a:close/>
                  <a:moveTo>
                    <a:pt x="63" y="0"/>
                  </a:moveTo>
                  <a:lnTo>
                    <a:pt x="63" y="7971"/>
                  </a:lnTo>
                  <a:cubicBezTo>
                    <a:pt x="0" y="8633"/>
                    <a:pt x="568" y="9168"/>
                    <a:pt x="1261" y="9168"/>
                  </a:cubicBezTo>
                  <a:lnTo>
                    <a:pt x="12886" y="9168"/>
                  </a:lnTo>
                  <a:cubicBezTo>
                    <a:pt x="13548" y="9168"/>
                    <a:pt x="14146" y="8633"/>
                    <a:pt x="14146" y="7908"/>
                  </a:cubicBezTo>
                  <a:lnTo>
                    <a:pt x="1414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8" name="Google Shape;7528;p73"/>
            <p:cNvSpPr/>
            <p:nvPr/>
          </p:nvSpPr>
          <p:spPr>
            <a:xfrm>
              <a:off x="-13366525" y="4275600"/>
              <a:ext cx="73275" cy="88225"/>
            </a:xfrm>
            <a:custGeom>
              <a:avLst/>
              <a:gdLst/>
              <a:ahLst/>
              <a:cxnLst/>
              <a:rect l="l" t="t" r="r" b="b"/>
              <a:pathLst>
                <a:path w="2931" h="3529" extrusionOk="0">
                  <a:moveTo>
                    <a:pt x="1" y="0"/>
                  </a:moveTo>
                  <a:lnTo>
                    <a:pt x="1" y="3529"/>
                  </a:lnTo>
                  <a:lnTo>
                    <a:pt x="2931" y="173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9" name="Google Shape;7529;p73"/>
            <p:cNvSpPr/>
            <p:nvPr/>
          </p:nvSpPr>
          <p:spPr>
            <a:xfrm>
              <a:off x="-13398800" y="4143275"/>
              <a:ext cx="65375" cy="40975"/>
            </a:xfrm>
            <a:custGeom>
              <a:avLst/>
              <a:gdLst/>
              <a:ahLst/>
              <a:cxnLst/>
              <a:rect l="l" t="t" r="r" b="b"/>
              <a:pathLst>
                <a:path w="2615" h="1639" extrusionOk="0">
                  <a:moveTo>
                    <a:pt x="1103" y="1"/>
                  </a:moveTo>
                  <a:lnTo>
                    <a:pt x="0" y="1639"/>
                  </a:lnTo>
                  <a:lnTo>
                    <a:pt x="1512" y="1639"/>
                  </a:lnTo>
                  <a:lnTo>
                    <a:pt x="261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0" name="Google Shape;7530;p73"/>
            <p:cNvSpPr/>
            <p:nvPr/>
          </p:nvSpPr>
          <p:spPr>
            <a:xfrm>
              <a:off x="-13336575" y="4143275"/>
              <a:ext cx="64600" cy="40975"/>
            </a:xfrm>
            <a:custGeom>
              <a:avLst/>
              <a:gdLst/>
              <a:ahLst/>
              <a:cxnLst/>
              <a:rect l="l" t="t" r="r" b="b"/>
              <a:pathLst>
                <a:path w="2584" h="1639" extrusionOk="0">
                  <a:moveTo>
                    <a:pt x="1103" y="1"/>
                  </a:moveTo>
                  <a:lnTo>
                    <a:pt x="0" y="1639"/>
                  </a:lnTo>
                  <a:lnTo>
                    <a:pt x="1481" y="1639"/>
                  </a:lnTo>
                  <a:lnTo>
                    <a:pt x="258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1" name="Google Shape;7531;p73"/>
            <p:cNvSpPr/>
            <p:nvPr/>
          </p:nvSpPr>
          <p:spPr>
            <a:xfrm>
              <a:off x="-13398800" y="4081050"/>
              <a:ext cx="65375" cy="40975"/>
            </a:xfrm>
            <a:custGeom>
              <a:avLst/>
              <a:gdLst/>
              <a:ahLst/>
              <a:cxnLst/>
              <a:rect l="l" t="t" r="r" b="b"/>
              <a:pathLst>
                <a:path w="2615" h="1639" extrusionOk="0">
                  <a:moveTo>
                    <a:pt x="0" y="1"/>
                  </a:moveTo>
                  <a:lnTo>
                    <a:pt x="1103" y="1639"/>
                  </a:lnTo>
                  <a:lnTo>
                    <a:pt x="2615" y="1639"/>
                  </a:lnTo>
                  <a:lnTo>
                    <a:pt x="151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2" name="Google Shape;7532;p73"/>
            <p:cNvSpPr/>
            <p:nvPr/>
          </p:nvSpPr>
          <p:spPr>
            <a:xfrm>
              <a:off x="-13274375" y="4143275"/>
              <a:ext cx="64625" cy="40975"/>
            </a:xfrm>
            <a:custGeom>
              <a:avLst/>
              <a:gdLst/>
              <a:ahLst/>
              <a:cxnLst/>
              <a:rect l="l" t="t" r="r" b="b"/>
              <a:pathLst>
                <a:path w="2585" h="1639" extrusionOk="0">
                  <a:moveTo>
                    <a:pt x="1104" y="1"/>
                  </a:moveTo>
                  <a:lnTo>
                    <a:pt x="1" y="1639"/>
                  </a:lnTo>
                  <a:lnTo>
                    <a:pt x="1482" y="1639"/>
                  </a:lnTo>
                  <a:lnTo>
                    <a:pt x="258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3" name="Google Shape;7533;p73"/>
            <p:cNvSpPr/>
            <p:nvPr/>
          </p:nvSpPr>
          <p:spPr>
            <a:xfrm>
              <a:off x="-13212925" y="4081050"/>
              <a:ext cx="54375" cy="40975"/>
            </a:xfrm>
            <a:custGeom>
              <a:avLst/>
              <a:gdLst/>
              <a:ahLst/>
              <a:cxnLst/>
              <a:rect l="l" t="t" r="r" b="b"/>
              <a:pathLst>
                <a:path w="2175" h="1639" extrusionOk="0">
                  <a:moveTo>
                    <a:pt x="0" y="1"/>
                  </a:moveTo>
                  <a:lnTo>
                    <a:pt x="1103" y="1639"/>
                  </a:lnTo>
                  <a:lnTo>
                    <a:pt x="2174" y="1639"/>
                  </a:lnTo>
                  <a:lnTo>
                    <a:pt x="2174" y="820"/>
                  </a:lnTo>
                  <a:cubicBezTo>
                    <a:pt x="2174" y="347"/>
                    <a:pt x="1796" y="1"/>
                    <a:pt x="132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4" name="Google Shape;7534;p73"/>
            <p:cNvSpPr/>
            <p:nvPr/>
          </p:nvSpPr>
          <p:spPr>
            <a:xfrm>
              <a:off x="-13212925" y="4143275"/>
              <a:ext cx="54375" cy="40975"/>
            </a:xfrm>
            <a:custGeom>
              <a:avLst/>
              <a:gdLst/>
              <a:ahLst/>
              <a:cxnLst/>
              <a:rect l="l" t="t" r="r" b="b"/>
              <a:pathLst>
                <a:path w="2175" h="1639" extrusionOk="0">
                  <a:moveTo>
                    <a:pt x="1103" y="1"/>
                  </a:moveTo>
                  <a:lnTo>
                    <a:pt x="0" y="1639"/>
                  </a:lnTo>
                  <a:lnTo>
                    <a:pt x="2174" y="1639"/>
                  </a:lnTo>
                  <a:lnTo>
                    <a:pt x="217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5" name="Google Shape;7535;p73"/>
            <p:cNvSpPr/>
            <p:nvPr/>
          </p:nvSpPr>
          <p:spPr>
            <a:xfrm>
              <a:off x="-13274375" y="4081050"/>
              <a:ext cx="64625" cy="40975"/>
            </a:xfrm>
            <a:custGeom>
              <a:avLst/>
              <a:gdLst/>
              <a:ahLst/>
              <a:cxnLst/>
              <a:rect l="l" t="t" r="r" b="b"/>
              <a:pathLst>
                <a:path w="2585" h="1639" extrusionOk="0">
                  <a:moveTo>
                    <a:pt x="1" y="1"/>
                  </a:moveTo>
                  <a:lnTo>
                    <a:pt x="1104" y="1639"/>
                  </a:lnTo>
                  <a:lnTo>
                    <a:pt x="2584" y="1639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6" name="Google Shape;7536;p73"/>
            <p:cNvSpPr/>
            <p:nvPr/>
          </p:nvSpPr>
          <p:spPr>
            <a:xfrm>
              <a:off x="-13336575" y="4081050"/>
              <a:ext cx="64600" cy="40975"/>
            </a:xfrm>
            <a:custGeom>
              <a:avLst/>
              <a:gdLst/>
              <a:ahLst/>
              <a:cxnLst/>
              <a:rect l="l" t="t" r="r" b="b"/>
              <a:pathLst>
                <a:path w="2584" h="1639" extrusionOk="0">
                  <a:moveTo>
                    <a:pt x="0" y="1"/>
                  </a:moveTo>
                  <a:lnTo>
                    <a:pt x="1103" y="1639"/>
                  </a:lnTo>
                  <a:lnTo>
                    <a:pt x="2583" y="1639"/>
                  </a:lnTo>
                  <a:lnTo>
                    <a:pt x="148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7" name="Google Shape;7537;p73"/>
            <p:cNvSpPr/>
            <p:nvPr/>
          </p:nvSpPr>
          <p:spPr>
            <a:xfrm>
              <a:off x="-13512225" y="4080275"/>
              <a:ext cx="123675" cy="103200"/>
            </a:xfrm>
            <a:custGeom>
              <a:avLst/>
              <a:gdLst/>
              <a:ahLst/>
              <a:cxnLst/>
              <a:rect l="l" t="t" r="r" b="b"/>
              <a:pathLst>
                <a:path w="4947" h="4128" extrusionOk="0">
                  <a:moveTo>
                    <a:pt x="2489" y="1260"/>
                  </a:moveTo>
                  <a:cubicBezTo>
                    <a:pt x="2962" y="1260"/>
                    <a:pt x="3371" y="1607"/>
                    <a:pt x="3371" y="2080"/>
                  </a:cubicBezTo>
                  <a:cubicBezTo>
                    <a:pt x="3371" y="2552"/>
                    <a:pt x="2962" y="2899"/>
                    <a:pt x="2489" y="2899"/>
                  </a:cubicBezTo>
                  <a:cubicBezTo>
                    <a:pt x="2017" y="2899"/>
                    <a:pt x="1670" y="2552"/>
                    <a:pt x="1670" y="2080"/>
                  </a:cubicBezTo>
                  <a:cubicBezTo>
                    <a:pt x="1670" y="1607"/>
                    <a:pt x="2017" y="1260"/>
                    <a:pt x="2489" y="1260"/>
                  </a:cubicBezTo>
                  <a:close/>
                  <a:moveTo>
                    <a:pt x="1261" y="0"/>
                  </a:moveTo>
                  <a:cubicBezTo>
                    <a:pt x="599" y="0"/>
                    <a:pt x="0" y="536"/>
                    <a:pt x="0" y="1260"/>
                  </a:cubicBezTo>
                  <a:lnTo>
                    <a:pt x="0" y="4127"/>
                  </a:lnTo>
                  <a:lnTo>
                    <a:pt x="3560" y="4127"/>
                  </a:lnTo>
                  <a:lnTo>
                    <a:pt x="4947" y="2080"/>
                  </a:lnTo>
                  <a:lnTo>
                    <a:pt x="356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38" name="Google Shape;7538;p73"/>
          <p:cNvGrpSpPr/>
          <p:nvPr/>
        </p:nvGrpSpPr>
        <p:grpSpPr>
          <a:xfrm>
            <a:off x="7084956" y="1564572"/>
            <a:ext cx="356196" cy="290379"/>
            <a:chOff x="-11728250" y="3245400"/>
            <a:chExt cx="353650" cy="288275"/>
          </a:xfrm>
        </p:grpSpPr>
        <p:sp>
          <p:nvSpPr>
            <p:cNvPr id="7539" name="Google Shape;7539;p73"/>
            <p:cNvSpPr/>
            <p:nvPr/>
          </p:nvSpPr>
          <p:spPr>
            <a:xfrm>
              <a:off x="-11603025" y="3389725"/>
              <a:ext cx="104775" cy="143950"/>
            </a:xfrm>
            <a:custGeom>
              <a:avLst/>
              <a:gdLst/>
              <a:ahLst/>
              <a:cxnLst/>
              <a:rect l="l" t="t" r="r" b="b"/>
              <a:pathLst>
                <a:path w="4191" h="5758" extrusionOk="0">
                  <a:moveTo>
                    <a:pt x="2096" y="0"/>
                  </a:moveTo>
                  <a:cubicBezTo>
                    <a:pt x="1560" y="0"/>
                    <a:pt x="1024" y="197"/>
                    <a:pt x="631" y="591"/>
                  </a:cubicBezTo>
                  <a:cubicBezTo>
                    <a:pt x="252" y="1001"/>
                    <a:pt x="63" y="1505"/>
                    <a:pt x="63" y="2040"/>
                  </a:cubicBezTo>
                  <a:cubicBezTo>
                    <a:pt x="63" y="2261"/>
                    <a:pt x="95" y="2418"/>
                    <a:pt x="126" y="2576"/>
                  </a:cubicBezTo>
                  <a:lnTo>
                    <a:pt x="1387" y="3048"/>
                  </a:lnTo>
                  <a:lnTo>
                    <a:pt x="158" y="4372"/>
                  </a:lnTo>
                  <a:cubicBezTo>
                    <a:pt x="0" y="4561"/>
                    <a:pt x="0" y="4813"/>
                    <a:pt x="158" y="4970"/>
                  </a:cubicBezTo>
                  <a:cubicBezTo>
                    <a:pt x="662" y="5474"/>
                    <a:pt x="1387" y="5758"/>
                    <a:pt x="2111" y="5758"/>
                  </a:cubicBezTo>
                  <a:cubicBezTo>
                    <a:pt x="2836" y="5758"/>
                    <a:pt x="3497" y="5474"/>
                    <a:pt x="4033" y="4970"/>
                  </a:cubicBezTo>
                  <a:cubicBezTo>
                    <a:pt x="4191" y="4813"/>
                    <a:pt x="4191" y="4561"/>
                    <a:pt x="4033" y="4372"/>
                  </a:cubicBezTo>
                  <a:lnTo>
                    <a:pt x="2804" y="3048"/>
                  </a:lnTo>
                  <a:lnTo>
                    <a:pt x="4065" y="2576"/>
                  </a:lnTo>
                  <a:cubicBezTo>
                    <a:pt x="4096" y="2418"/>
                    <a:pt x="4159" y="2198"/>
                    <a:pt x="4159" y="2040"/>
                  </a:cubicBezTo>
                  <a:cubicBezTo>
                    <a:pt x="4159" y="1505"/>
                    <a:pt x="3939" y="1001"/>
                    <a:pt x="3560" y="591"/>
                  </a:cubicBezTo>
                  <a:cubicBezTo>
                    <a:pt x="3167" y="197"/>
                    <a:pt x="2631" y="0"/>
                    <a:pt x="20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0" name="Google Shape;7540;p73"/>
            <p:cNvSpPr/>
            <p:nvPr/>
          </p:nvSpPr>
          <p:spPr>
            <a:xfrm>
              <a:off x="-11647125" y="3246175"/>
              <a:ext cx="86650" cy="133925"/>
            </a:xfrm>
            <a:custGeom>
              <a:avLst/>
              <a:gdLst/>
              <a:ahLst/>
              <a:cxnLst/>
              <a:rect l="l" t="t" r="r" b="b"/>
              <a:pathLst>
                <a:path w="3466" h="5357" extrusionOk="0">
                  <a:moveTo>
                    <a:pt x="3466" y="1"/>
                  </a:moveTo>
                  <a:cubicBezTo>
                    <a:pt x="2205" y="64"/>
                    <a:pt x="1008" y="473"/>
                    <a:pt x="0" y="1135"/>
                  </a:cubicBezTo>
                  <a:lnTo>
                    <a:pt x="2426" y="5356"/>
                  </a:lnTo>
                  <a:cubicBezTo>
                    <a:pt x="2741" y="5167"/>
                    <a:pt x="3056" y="5041"/>
                    <a:pt x="3466" y="5010"/>
                  </a:cubicBezTo>
                  <a:lnTo>
                    <a:pt x="346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1" name="Google Shape;7541;p73"/>
            <p:cNvSpPr/>
            <p:nvPr/>
          </p:nvSpPr>
          <p:spPr>
            <a:xfrm>
              <a:off x="-11540025" y="3245400"/>
              <a:ext cx="86675" cy="133900"/>
            </a:xfrm>
            <a:custGeom>
              <a:avLst/>
              <a:gdLst/>
              <a:ahLst/>
              <a:cxnLst/>
              <a:rect l="l" t="t" r="r" b="b"/>
              <a:pathLst>
                <a:path w="3467" h="5356" extrusionOk="0">
                  <a:moveTo>
                    <a:pt x="1" y="0"/>
                  </a:moveTo>
                  <a:lnTo>
                    <a:pt x="1" y="4978"/>
                  </a:lnTo>
                  <a:cubicBezTo>
                    <a:pt x="379" y="5041"/>
                    <a:pt x="725" y="5135"/>
                    <a:pt x="1040" y="5356"/>
                  </a:cubicBezTo>
                  <a:lnTo>
                    <a:pt x="3466" y="1134"/>
                  </a:lnTo>
                  <a:cubicBezTo>
                    <a:pt x="2458" y="473"/>
                    <a:pt x="1261" y="63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2" name="Google Shape;7542;p73"/>
            <p:cNvSpPr/>
            <p:nvPr/>
          </p:nvSpPr>
          <p:spPr>
            <a:xfrm>
              <a:off x="-11498275" y="3285550"/>
              <a:ext cx="123675" cy="160700"/>
            </a:xfrm>
            <a:custGeom>
              <a:avLst/>
              <a:gdLst/>
              <a:ahLst/>
              <a:cxnLst/>
              <a:rect l="l" t="t" r="r" b="b"/>
              <a:pathLst>
                <a:path w="4947" h="6428" extrusionOk="0">
                  <a:moveTo>
                    <a:pt x="2426" y="1"/>
                  </a:moveTo>
                  <a:lnTo>
                    <a:pt x="1" y="4254"/>
                  </a:lnTo>
                  <a:cubicBezTo>
                    <a:pt x="505" y="4790"/>
                    <a:pt x="788" y="5483"/>
                    <a:pt x="788" y="6207"/>
                  </a:cubicBezTo>
                  <a:lnTo>
                    <a:pt x="788" y="6428"/>
                  </a:lnTo>
                  <a:lnTo>
                    <a:pt x="4663" y="4947"/>
                  </a:lnTo>
                  <a:cubicBezTo>
                    <a:pt x="4884" y="4884"/>
                    <a:pt x="4947" y="4727"/>
                    <a:pt x="4947" y="4538"/>
                  </a:cubicBezTo>
                  <a:cubicBezTo>
                    <a:pt x="4726" y="2710"/>
                    <a:pt x="3781" y="1135"/>
                    <a:pt x="242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3" name="Google Shape;7543;p73"/>
            <p:cNvSpPr/>
            <p:nvPr/>
          </p:nvSpPr>
          <p:spPr>
            <a:xfrm>
              <a:off x="-11728250" y="3286350"/>
              <a:ext cx="125250" cy="160700"/>
            </a:xfrm>
            <a:custGeom>
              <a:avLst/>
              <a:gdLst/>
              <a:ahLst/>
              <a:cxnLst/>
              <a:rect l="l" t="t" r="r" b="b"/>
              <a:pathLst>
                <a:path w="5010" h="6428" extrusionOk="0">
                  <a:moveTo>
                    <a:pt x="2584" y="0"/>
                  </a:moveTo>
                  <a:cubicBezTo>
                    <a:pt x="1229" y="1103"/>
                    <a:pt x="284" y="2678"/>
                    <a:pt x="63" y="4537"/>
                  </a:cubicBezTo>
                  <a:cubicBezTo>
                    <a:pt x="0" y="4726"/>
                    <a:pt x="126" y="4884"/>
                    <a:pt x="315" y="4978"/>
                  </a:cubicBezTo>
                  <a:lnTo>
                    <a:pt x="4222" y="6427"/>
                  </a:lnTo>
                  <a:lnTo>
                    <a:pt x="4222" y="6238"/>
                  </a:lnTo>
                  <a:cubicBezTo>
                    <a:pt x="4222" y="5482"/>
                    <a:pt x="4505" y="4758"/>
                    <a:pt x="5009" y="4254"/>
                  </a:cubicBezTo>
                  <a:lnTo>
                    <a:pt x="258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44" name="Google Shape;7544;p73"/>
          <p:cNvSpPr/>
          <p:nvPr/>
        </p:nvSpPr>
        <p:spPr>
          <a:xfrm>
            <a:off x="7242366" y="2108233"/>
            <a:ext cx="40464" cy="84135"/>
          </a:xfrm>
          <a:custGeom>
            <a:avLst/>
            <a:gdLst/>
            <a:ahLst/>
            <a:cxnLst/>
            <a:rect l="l" t="t" r="r" b="b"/>
            <a:pathLst>
              <a:path w="1607" h="3341" extrusionOk="0">
                <a:moveTo>
                  <a:pt x="0" y="1"/>
                </a:moveTo>
                <a:lnTo>
                  <a:pt x="0" y="2804"/>
                </a:lnTo>
                <a:cubicBezTo>
                  <a:pt x="158" y="2962"/>
                  <a:pt x="315" y="3183"/>
                  <a:pt x="504" y="3340"/>
                </a:cubicBezTo>
                <a:lnTo>
                  <a:pt x="1607" y="1891"/>
                </a:lnTo>
                <a:cubicBezTo>
                  <a:pt x="630" y="1418"/>
                  <a:pt x="0" y="788"/>
                  <a:pt x="0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45" name="Google Shape;7545;p73"/>
          <p:cNvGrpSpPr/>
          <p:nvPr/>
        </p:nvGrpSpPr>
        <p:grpSpPr>
          <a:xfrm>
            <a:off x="7083760" y="1971660"/>
            <a:ext cx="358588" cy="357642"/>
            <a:chOff x="-11729050" y="3646475"/>
            <a:chExt cx="356025" cy="355050"/>
          </a:xfrm>
        </p:grpSpPr>
        <p:sp>
          <p:nvSpPr>
            <p:cNvPr id="7546" name="Google Shape;7546;p73"/>
            <p:cNvSpPr/>
            <p:nvPr/>
          </p:nvSpPr>
          <p:spPr>
            <a:xfrm>
              <a:off x="-11460475" y="3648050"/>
              <a:ext cx="86675" cy="80175"/>
            </a:xfrm>
            <a:custGeom>
              <a:avLst/>
              <a:gdLst/>
              <a:ahLst/>
              <a:cxnLst/>
              <a:rect l="l" t="t" r="r" b="b"/>
              <a:pathLst>
                <a:path w="3467" h="3207" extrusionOk="0">
                  <a:moveTo>
                    <a:pt x="3025" y="1"/>
                  </a:moveTo>
                  <a:cubicBezTo>
                    <a:pt x="2923" y="1"/>
                    <a:pt x="2821" y="40"/>
                    <a:pt x="2742" y="119"/>
                  </a:cubicBezTo>
                  <a:lnTo>
                    <a:pt x="1" y="2955"/>
                  </a:lnTo>
                  <a:cubicBezTo>
                    <a:pt x="316" y="3018"/>
                    <a:pt x="631" y="3112"/>
                    <a:pt x="914" y="3207"/>
                  </a:cubicBezTo>
                  <a:lnTo>
                    <a:pt x="3309" y="749"/>
                  </a:lnTo>
                  <a:cubicBezTo>
                    <a:pt x="3466" y="529"/>
                    <a:pt x="3466" y="277"/>
                    <a:pt x="3309" y="119"/>
                  </a:cubicBezTo>
                  <a:cubicBezTo>
                    <a:pt x="3230" y="40"/>
                    <a:pt x="3128" y="1"/>
                    <a:pt x="30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7" name="Google Shape;7547;p73"/>
            <p:cNvSpPr/>
            <p:nvPr/>
          </p:nvSpPr>
          <p:spPr>
            <a:xfrm>
              <a:off x="-11601450" y="3773875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378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99"/>
                    <a:pt x="158" y="788"/>
                    <a:pt x="378" y="788"/>
                  </a:cubicBezTo>
                  <a:cubicBezTo>
                    <a:pt x="599" y="788"/>
                    <a:pt x="788" y="599"/>
                    <a:pt x="788" y="379"/>
                  </a:cubicBezTo>
                  <a:cubicBezTo>
                    <a:pt x="788" y="158"/>
                    <a:pt x="599" y="1"/>
                    <a:pt x="3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8" name="Google Shape;7548;p73"/>
            <p:cNvSpPr/>
            <p:nvPr/>
          </p:nvSpPr>
          <p:spPr>
            <a:xfrm>
              <a:off x="-11729050" y="3646475"/>
              <a:ext cx="353675" cy="209350"/>
            </a:xfrm>
            <a:custGeom>
              <a:avLst/>
              <a:gdLst/>
              <a:ahLst/>
              <a:cxnLst/>
              <a:rect l="l" t="t" r="r" b="b"/>
              <a:pathLst>
                <a:path w="14147" h="8374" extrusionOk="0">
                  <a:moveTo>
                    <a:pt x="457" y="1"/>
                  </a:moveTo>
                  <a:cubicBezTo>
                    <a:pt x="347" y="1"/>
                    <a:pt x="237" y="40"/>
                    <a:pt x="158" y="119"/>
                  </a:cubicBezTo>
                  <a:cubicBezTo>
                    <a:pt x="1" y="277"/>
                    <a:pt x="1" y="560"/>
                    <a:pt x="158" y="718"/>
                  </a:cubicBezTo>
                  <a:lnTo>
                    <a:pt x="2553" y="3207"/>
                  </a:lnTo>
                  <a:cubicBezTo>
                    <a:pt x="1103" y="3679"/>
                    <a:pt x="32" y="4435"/>
                    <a:pt x="32" y="5443"/>
                  </a:cubicBezTo>
                  <a:cubicBezTo>
                    <a:pt x="32" y="7334"/>
                    <a:pt x="3718" y="8373"/>
                    <a:pt x="7089" y="8373"/>
                  </a:cubicBezTo>
                  <a:cubicBezTo>
                    <a:pt x="10523" y="8373"/>
                    <a:pt x="14146" y="7334"/>
                    <a:pt x="14146" y="5443"/>
                  </a:cubicBezTo>
                  <a:cubicBezTo>
                    <a:pt x="14146" y="4467"/>
                    <a:pt x="13075" y="3679"/>
                    <a:pt x="11626" y="3207"/>
                  </a:cubicBezTo>
                  <a:lnTo>
                    <a:pt x="9893" y="4971"/>
                  </a:lnTo>
                  <a:cubicBezTo>
                    <a:pt x="10019" y="5160"/>
                    <a:pt x="10051" y="5317"/>
                    <a:pt x="10051" y="5475"/>
                  </a:cubicBezTo>
                  <a:cubicBezTo>
                    <a:pt x="10051" y="6168"/>
                    <a:pt x="9484" y="6704"/>
                    <a:pt x="8791" y="6704"/>
                  </a:cubicBezTo>
                  <a:cubicBezTo>
                    <a:pt x="8129" y="6704"/>
                    <a:pt x="7530" y="6168"/>
                    <a:pt x="7530" y="5475"/>
                  </a:cubicBezTo>
                  <a:cubicBezTo>
                    <a:pt x="7530" y="4813"/>
                    <a:pt x="8066" y="4278"/>
                    <a:pt x="8791" y="4278"/>
                  </a:cubicBezTo>
                  <a:cubicBezTo>
                    <a:pt x="8980" y="4278"/>
                    <a:pt x="9232" y="4341"/>
                    <a:pt x="9389" y="4404"/>
                  </a:cubicBezTo>
                  <a:lnTo>
                    <a:pt x="10744" y="2986"/>
                  </a:lnTo>
                  <a:cubicBezTo>
                    <a:pt x="9641" y="2734"/>
                    <a:pt x="8349" y="2608"/>
                    <a:pt x="7121" y="2608"/>
                  </a:cubicBezTo>
                  <a:cubicBezTo>
                    <a:pt x="5861" y="2608"/>
                    <a:pt x="4600" y="2765"/>
                    <a:pt x="3498" y="2986"/>
                  </a:cubicBezTo>
                  <a:lnTo>
                    <a:pt x="4884" y="4404"/>
                  </a:lnTo>
                  <a:cubicBezTo>
                    <a:pt x="5073" y="4341"/>
                    <a:pt x="5293" y="4278"/>
                    <a:pt x="5482" y="4278"/>
                  </a:cubicBezTo>
                  <a:cubicBezTo>
                    <a:pt x="6144" y="4278"/>
                    <a:pt x="6743" y="4813"/>
                    <a:pt x="6743" y="5475"/>
                  </a:cubicBezTo>
                  <a:cubicBezTo>
                    <a:pt x="6743" y="6168"/>
                    <a:pt x="6176" y="6704"/>
                    <a:pt x="5482" y="6704"/>
                  </a:cubicBezTo>
                  <a:cubicBezTo>
                    <a:pt x="4821" y="6704"/>
                    <a:pt x="4222" y="6168"/>
                    <a:pt x="4222" y="5475"/>
                  </a:cubicBezTo>
                  <a:cubicBezTo>
                    <a:pt x="4222" y="5317"/>
                    <a:pt x="4254" y="5160"/>
                    <a:pt x="4285" y="5002"/>
                  </a:cubicBezTo>
                  <a:lnTo>
                    <a:pt x="2553" y="3238"/>
                  </a:lnTo>
                  <a:cubicBezTo>
                    <a:pt x="2836" y="3112"/>
                    <a:pt x="3151" y="3049"/>
                    <a:pt x="3466" y="2955"/>
                  </a:cubicBezTo>
                  <a:lnTo>
                    <a:pt x="757" y="119"/>
                  </a:lnTo>
                  <a:cubicBezTo>
                    <a:pt x="678" y="40"/>
                    <a:pt x="568" y="1"/>
                    <a:pt x="4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9" name="Google Shape;7549;p73"/>
            <p:cNvSpPr/>
            <p:nvPr/>
          </p:nvSpPr>
          <p:spPr>
            <a:xfrm>
              <a:off x="-11518750" y="3773875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379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99"/>
                    <a:pt x="158" y="788"/>
                    <a:pt x="379" y="788"/>
                  </a:cubicBezTo>
                  <a:cubicBezTo>
                    <a:pt x="599" y="788"/>
                    <a:pt x="788" y="599"/>
                    <a:pt x="788" y="379"/>
                  </a:cubicBezTo>
                  <a:cubicBezTo>
                    <a:pt x="788" y="158"/>
                    <a:pt x="599" y="1"/>
                    <a:pt x="37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0" name="Google Shape;7550;p73"/>
            <p:cNvSpPr/>
            <p:nvPr/>
          </p:nvSpPr>
          <p:spPr>
            <a:xfrm>
              <a:off x="-11698325" y="3858150"/>
              <a:ext cx="67750" cy="69350"/>
            </a:xfrm>
            <a:custGeom>
              <a:avLst/>
              <a:gdLst/>
              <a:ahLst/>
              <a:cxnLst/>
              <a:rect l="l" t="t" r="r" b="b"/>
              <a:pathLst>
                <a:path w="2710" h="2774" extrusionOk="0">
                  <a:moveTo>
                    <a:pt x="1261" y="1"/>
                  </a:moveTo>
                  <a:lnTo>
                    <a:pt x="0" y="1639"/>
                  </a:lnTo>
                  <a:cubicBezTo>
                    <a:pt x="756" y="2112"/>
                    <a:pt x="1702" y="2490"/>
                    <a:pt x="2710" y="2773"/>
                  </a:cubicBezTo>
                  <a:lnTo>
                    <a:pt x="1859" y="221"/>
                  </a:lnTo>
                  <a:cubicBezTo>
                    <a:pt x="1639" y="158"/>
                    <a:pt x="1450" y="95"/>
                    <a:pt x="126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1" name="Google Shape;7551;p73"/>
            <p:cNvSpPr/>
            <p:nvPr/>
          </p:nvSpPr>
          <p:spPr>
            <a:xfrm>
              <a:off x="-11627450" y="3869175"/>
              <a:ext cx="47300" cy="55175"/>
            </a:xfrm>
            <a:custGeom>
              <a:avLst/>
              <a:gdLst/>
              <a:ahLst/>
              <a:cxnLst/>
              <a:rect l="l" t="t" r="r" b="b"/>
              <a:pathLst>
                <a:path w="1892" h="2207" extrusionOk="0">
                  <a:moveTo>
                    <a:pt x="1" y="1"/>
                  </a:moveTo>
                  <a:lnTo>
                    <a:pt x="694" y="2206"/>
                  </a:lnTo>
                  <a:lnTo>
                    <a:pt x="1891" y="221"/>
                  </a:lnTo>
                  <a:cubicBezTo>
                    <a:pt x="1229" y="190"/>
                    <a:pt x="599" y="127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2" name="Google Shape;7552;p73"/>
            <p:cNvSpPr/>
            <p:nvPr/>
          </p:nvSpPr>
          <p:spPr>
            <a:xfrm>
              <a:off x="-11414775" y="3803025"/>
              <a:ext cx="41750" cy="83525"/>
            </a:xfrm>
            <a:custGeom>
              <a:avLst/>
              <a:gdLst/>
              <a:ahLst/>
              <a:cxnLst/>
              <a:rect l="l" t="t" r="r" b="b"/>
              <a:pathLst>
                <a:path w="1670" h="3341" extrusionOk="0">
                  <a:moveTo>
                    <a:pt x="1670" y="1"/>
                  </a:moveTo>
                  <a:cubicBezTo>
                    <a:pt x="1607" y="851"/>
                    <a:pt x="977" y="1481"/>
                    <a:pt x="0" y="1891"/>
                  </a:cubicBezTo>
                  <a:lnTo>
                    <a:pt x="1134" y="3340"/>
                  </a:lnTo>
                  <a:cubicBezTo>
                    <a:pt x="1355" y="3214"/>
                    <a:pt x="1512" y="3025"/>
                    <a:pt x="1670" y="2836"/>
                  </a:cubicBezTo>
                  <a:lnTo>
                    <a:pt x="167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3" name="Google Shape;7553;p73"/>
            <p:cNvSpPr/>
            <p:nvPr/>
          </p:nvSpPr>
          <p:spPr>
            <a:xfrm>
              <a:off x="-11592800" y="3876275"/>
              <a:ext cx="84300" cy="62250"/>
            </a:xfrm>
            <a:custGeom>
              <a:avLst/>
              <a:gdLst/>
              <a:ahLst/>
              <a:cxnLst/>
              <a:rect l="l" t="t" r="r" b="b"/>
              <a:pathLst>
                <a:path w="3372" h="2490" extrusionOk="0">
                  <a:moveTo>
                    <a:pt x="1419" y="0"/>
                  </a:moveTo>
                  <a:lnTo>
                    <a:pt x="1" y="2363"/>
                  </a:lnTo>
                  <a:cubicBezTo>
                    <a:pt x="537" y="2426"/>
                    <a:pt x="1104" y="2489"/>
                    <a:pt x="1671" y="2489"/>
                  </a:cubicBezTo>
                  <a:cubicBezTo>
                    <a:pt x="2269" y="2489"/>
                    <a:pt x="2836" y="2426"/>
                    <a:pt x="3372" y="2363"/>
                  </a:cubicBezTo>
                  <a:lnTo>
                    <a:pt x="195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4" name="Google Shape;7554;p73"/>
            <p:cNvSpPr/>
            <p:nvPr/>
          </p:nvSpPr>
          <p:spPr>
            <a:xfrm>
              <a:off x="-11520325" y="3869175"/>
              <a:ext cx="47275" cy="55175"/>
            </a:xfrm>
            <a:custGeom>
              <a:avLst/>
              <a:gdLst/>
              <a:ahLst/>
              <a:cxnLst/>
              <a:rect l="l" t="t" r="r" b="b"/>
              <a:pathLst>
                <a:path w="1891" h="2207" extrusionOk="0">
                  <a:moveTo>
                    <a:pt x="1891" y="1"/>
                  </a:moveTo>
                  <a:cubicBezTo>
                    <a:pt x="1292" y="127"/>
                    <a:pt x="631" y="190"/>
                    <a:pt x="0" y="253"/>
                  </a:cubicBezTo>
                  <a:lnTo>
                    <a:pt x="1198" y="2206"/>
                  </a:lnTo>
                  <a:lnTo>
                    <a:pt x="189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5" name="Google Shape;7555;p73"/>
            <p:cNvSpPr/>
            <p:nvPr/>
          </p:nvSpPr>
          <p:spPr>
            <a:xfrm>
              <a:off x="-11726675" y="3903850"/>
              <a:ext cx="352075" cy="97675"/>
            </a:xfrm>
            <a:custGeom>
              <a:avLst/>
              <a:gdLst/>
              <a:ahLst/>
              <a:cxnLst/>
              <a:rect l="l" t="t" r="r" b="b"/>
              <a:pathLst>
                <a:path w="14083" h="3907" extrusionOk="0">
                  <a:moveTo>
                    <a:pt x="0" y="0"/>
                  </a:moveTo>
                  <a:lnTo>
                    <a:pt x="0" y="977"/>
                  </a:lnTo>
                  <a:cubicBezTo>
                    <a:pt x="0" y="2867"/>
                    <a:pt x="3655" y="3907"/>
                    <a:pt x="7057" y="3907"/>
                  </a:cubicBezTo>
                  <a:cubicBezTo>
                    <a:pt x="10460" y="3907"/>
                    <a:pt x="14083" y="2867"/>
                    <a:pt x="14083" y="977"/>
                  </a:cubicBezTo>
                  <a:lnTo>
                    <a:pt x="14083" y="32"/>
                  </a:lnTo>
                  <a:cubicBezTo>
                    <a:pt x="12508" y="1386"/>
                    <a:pt x="9956" y="2237"/>
                    <a:pt x="7057" y="2237"/>
                  </a:cubicBezTo>
                  <a:cubicBezTo>
                    <a:pt x="4568" y="2205"/>
                    <a:pt x="1796" y="1575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6" name="Google Shape;7556;p73"/>
            <p:cNvSpPr/>
            <p:nvPr/>
          </p:nvSpPr>
          <p:spPr>
            <a:xfrm>
              <a:off x="-11470700" y="3859725"/>
              <a:ext cx="66975" cy="68550"/>
            </a:xfrm>
            <a:custGeom>
              <a:avLst/>
              <a:gdLst/>
              <a:ahLst/>
              <a:cxnLst/>
              <a:rect l="l" t="t" r="r" b="b"/>
              <a:pathLst>
                <a:path w="2679" h="2742" extrusionOk="0">
                  <a:moveTo>
                    <a:pt x="1449" y="1"/>
                  </a:moveTo>
                  <a:cubicBezTo>
                    <a:pt x="1260" y="32"/>
                    <a:pt x="1071" y="95"/>
                    <a:pt x="851" y="158"/>
                  </a:cubicBezTo>
                  <a:lnTo>
                    <a:pt x="0" y="2742"/>
                  </a:lnTo>
                  <a:cubicBezTo>
                    <a:pt x="1008" y="2458"/>
                    <a:pt x="1922" y="2080"/>
                    <a:pt x="2678" y="1608"/>
                  </a:cubicBezTo>
                  <a:lnTo>
                    <a:pt x="144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57" name="Google Shape;7557;p73"/>
          <p:cNvGrpSpPr/>
          <p:nvPr/>
        </p:nvGrpSpPr>
        <p:grpSpPr>
          <a:xfrm>
            <a:off x="7117464" y="2417211"/>
            <a:ext cx="311804" cy="355451"/>
            <a:chOff x="-11703850" y="4081850"/>
            <a:chExt cx="309575" cy="352875"/>
          </a:xfrm>
        </p:grpSpPr>
        <p:sp>
          <p:nvSpPr>
            <p:cNvPr id="7558" name="Google Shape;7558;p73"/>
            <p:cNvSpPr/>
            <p:nvPr/>
          </p:nvSpPr>
          <p:spPr>
            <a:xfrm>
              <a:off x="-11703850" y="4081850"/>
              <a:ext cx="309575" cy="125250"/>
            </a:xfrm>
            <a:custGeom>
              <a:avLst/>
              <a:gdLst/>
              <a:ahLst/>
              <a:cxnLst/>
              <a:rect l="l" t="t" r="r" b="b"/>
              <a:pathLst>
                <a:path w="12383" h="5010" extrusionOk="0">
                  <a:moveTo>
                    <a:pt x="6932" y="2552"/>
                  </a:moveTo>
                  <a:cubicBezTo>
                    <a:pt x="7593" y="2552"/>
                    <a:pt x="8192" y="3119"/>
                    <a:pt x="8192" y="3781"/>
                  </a:cubicBezTo>
                  <a:cubicBezTo>
                    <a:pt x="8224" y="3970"/>
                    <a:pt x="8035" y="4190"/>
                    <a:pt x="7783" y="4190"/>
                  </a:cubicBezTo>
                  <a:cubicBezTo>
                    <a:pt x="7530" y="4190"/>
                    <a:pt x="7341" y="3970"/>
                    <a:pt x="7341" y="3781"/>
                  </a:cubicBezTo>
                  <a:cubicBezTo>
                    <a:pt x="7341" y="3560"/>
                    <a:pt x="7152" y="3403"/>
                    <a:pt x="6963" y="3403"/>
                  </a:cubicBezTo>
                  <a:cubicBezTo>
                    <a:pt x="6743" y="3403"/>
                    <a:pt x="6522" y="3592"/>
                    <a:pt x="6522" y="3781"/>
                  </a:cubicBezTo>
                  <a:cubicBezTo>
                    <a:pt x="6522" y="4033"/>
                    <a:pt x="6333" y="4190"/>
                    <a:pt x="6144" y="4190"/>
                  </a:cubicBezTo>
                  <a:cubicBezTo>
                    <a:pt x="5892" y="4190"/>
                    <a:pt x="5703" y="3970"/>
                    <a:pt x="5703" y="3781"/>
                  </a:cubicBezTo>
                  <a:cubicBezTo>
                    <a:pt x="5703" y="3560"/>
                    <a:pt x="5514" y="3403"/>
                    <a:pt x="5262" y="3403"/>
                  </a:cubicBezTo>
                  <a:cubicBezTo>
                    <a:pt x="5042" y="3403"/>
                    <a:pt x="4884" y="3592"/>
                    <a:pt x="4884" y="3781"/>
                  </a:cubicBezTo>
                  <a:cubicBezTo>
                    <a:pt x="4884" y="4033"/>
                    <a:pt x="4664" y="4190"/>
                    <a:pt x="4443" y="4190"/>
                  </a:cubicBezTo>
                  <a:cubicBezTo>
                    <a:pt x="4191" y="4190"/>
                    <a:pt x="4033" y="3970"/>
                    <a:pt x="4033" y="3781"/>
                  </a:cubicBezTo>
                  <a:cubicBezTo>
                    <a:pt x="4033" y="3119"/>
                    <a:pt x="4601" y="2552"/>
                    <a:pt x="5262" y="2552"/>
                  </a:cubicBezTo>
                  <a:cubicBezTo>
                    <a:pt x="5577" y="2552"/>
                    <a:pt x="5861" y="2678"/>
                    <a:pt x="6081" y="2867"/>
                  </a:cubicBezTo>
                  <a:cubicBezTo>
                    <a:pt x="6333" y="2678"/>
                    <a:pt x="6617" y="2552"/>
                    <a:pt x="6932" y="2552"/>
                  </a:cubicBezTo>
                  <a:close/>
                  <a:moveTo>
                    <a:pt x="5357" y="0"/>
                  </a:moveTo>
                  <a:cubicBezTo>
                    <a:pt x="4348" y="0"/>
                    <a:pt x="3498" y="725"/>
                    <a:pt x="3340" y="1670"/>
                  </a:cubicBezTo>
                  <a:cubicBezTo>
                    <a:pt x="3304" y="1668"/>
                    <a:pt x="3267" y="1666"/>
                    <a:pt x="3231" y="1666"/>
                  </a:cubicBezTo>
                  <a:cubicBezTo>
                    <a:pt x="2310" y="1666"/>
                    <a:pt x="1639" y="2430"/>
                    <a:pt x="1639" y="3340"/>
                  </a:cubicBezTo>
                  <a:cubicBezTo>
                    <a:pt x="725" y="3340"/>
                    <a:pt x="1" y="4096"/>
                    <a:pt x="1" y="5009"/>
                  </a:cubicBezTo>
                  <a:lnTo>
                    <a:pt x="12382" y="5009"/>
                  </a:lnTo>
                  <a:cubicBezTo>
                    <a:pt x="12351" y="4096"/>
                    <a:pt x="11595" y="3340"/>
                    <a:pt x="10681" y="3340"/>
                  </a:cubicBezTo>
                  <a:cubicBezTo>
                    <a:pt x="10681" y="2395"/>
                    <a:pt x="9956" y="1670"/>
                    <a:pt x="9011" y="1670"/>
                  </a:cubicBezTo>
                  <a:cubicBezTo>
                    <a:pt x="8822" y="725"/>
                    <a:pt x="7972" y="0"/>
                    <a:pt x="6995" y="0"/>
                  </a:cubicBezTo>
                  <a:cubicBezTo>
                    <a:pt x="6711" y="0"/>
                    <a:pt x="6459" y="95"/>
                    <a:pt x="6176" y="189"/>
                  </a:cubicBezTo>
                  <a:cubicBezTo>
                    <a:pt x="5892" y="95"/>
                    <a:pt x="5609" y="0"/>
                    <a:pt x="535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9" name="Google Shape;7559;p73"/>
            <p:cNvSpPr/>
            <p:nvPr/>
          </p:nvSpPr>
          <p:spPr>
            <a:xfrm>
              <a:off x="-11622725" y="4288975"/>
              <a:ext cx="144175" cy="63050"/>
            </a:xfrm>
            <a:custGeom>
              <a:avLst/>
              <a:gdLst/>
              <a:ahLst/>
              <a:cxnLst/>
              <a:rect l="l" t="t" r="r" b="b"/>
              <a:pathLst>
                <a:path w="5767" h="2522" extrusionOk="0">
                  <a:moveTo>
                    <a:pt x="2868" y="1"/>
                  </a:moveTo>
                  <a:cubicBezTo>
                    <a:pt x="1293" y="1"/>
                    <a:pt x="1" y="537"/>
                    <a:pt x="1" y="1261"/>
                  </a:cubicBezTo>
                  <a:cubicBezTo>
                    <a:pt x="1" y="1954"/>
                    <a:pt x="1293" y="2521"/>
                    <a:pt x="2868" y="2521"/>
                  </a:cubicBezTo>
                  <a:cubicBezTo>
                    <a:pt x="4475" y="2521"/>
                    <a:pt x="5766" y="1954"/>
                    <a:pt x="5766" y="1261"/>
                  </a:cubicBezTo>
                  <a:cubicBezTo>
                    <a:pt x="5766" y="537"/>
                    <a:pt x="4475" y="1"/>
                    <a:pt x="286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0" name="Google Shape;7560;p73"/>
            <p:cNvSpPr/>
            <p:nvPr/>
          </p:nvSpPr>
          <p:spPr>
            <a:xfrm>
              <a:off x="-11596725" y="4364600"/>
              <a:ext cx="36250" cy="70125"/>
            </a:xfrm>
            <a:custGeom>
              <a:avLst/>
              <a:gdLst/>
              <a:ahLst/>
              <a:cxnLst/>
              <a:rect l="l" t="t" r="r" b="b"/>
              <a:pathLst>
                <a:path w="1450" h="2805" extrusionOk="0">
                  <a:moveTo>
                    <a:pt x="0" y="0"/>
                  </a:moveTo>
                  <a:lnTo>
                    <a:pt x="253" y="2804"/>
                  </a:lnTo>
                  <a:lnTo>
                    <a:pt x="1450" y="2804"/>
                  </a:lnTo>
                  <a:lnTo>
                    <a:pt x="1450" y="284"/>
                  </a:lnTo>
                  <a:cubicBezTo>
                    <a:pt x="883" y="221"/>
                    <a:pt x="410" y="158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1" name="Google Shape;7561;p73"/>
            <p:cNvSpPr/>
            <p:nvPr/>
          </p:nvSpPr>
          <p:spPr>
            <a:xfrm>
              <a:off x="-11540025" y="4364600"/>
              <a:ext cx="37050" cy="70125"/>
            </a:xfrm>
            <a:custGeom>
              <a:avLst/>
              <a:gdLst/>
              <a:ahLst/>
              <a:cxnLst/>
              <a:rect l="l" t="t" r="r" b="b"/>
              <a:pathLst>
                <a:path w="1482" h="2805" extrusionOk="0">
                  <a:moveTo>
                    <a:pt x="1482" y="0"/>
                  </a:moveTo>
                  <a:lnTo>
                    <a:pt x="1482" y="0"/>
                  </a:lnTo>
                  <a:cubicBezTo>
                    <a:pt x="1040" y="126"/>
                    <a:pt x="505" y="221"/>
                    <a:pt x="1" y="221"/>
                  </a:cubicBezTo>
                  <a:lnTo>
                    <a:pt x="1" y="2741"/>
                  </a:lnTo>
                  <a:lnTo>
                    <a:pt x="1198" y="2741"/>
                  </a:lnTo>
                  <a:lnTo>
                    <a:pt x="1198" y="2804"/>
                  </a:lnTo>
                  <a:lnTo>
                    <a:pt x="148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2" name="Google Shape;7562;p73"/>
            <p:cNvSpPr/>
            <p:nvPr/>
          </p:nvSpPr>
          <p:spPr>
            <a:xfrm>
              <a:off x="-11610900" y="4227550"/>
              <a:ext cx="50425" cy="51225"/>
            </a:xfrm>
            <a:custGeom>
              <a:avLst/>
              <a:gdLst/>
              <a:ahLst/>
              <a:cxnLst/>
              <a:rect l="l" t="t" r="r" b="b"/>
              <a:pathLst>
                <a:path w="2017" h="2049" extrusionOk="0">
                  <a:moveTo>
                    <a:pt x="0" y="1"/>
                  </a:moveTo>
                  <a:lnTo>
                    <a:pt x="189" y="2048"/>
                  </a:lnTo>
                  <a:cubicBezTo>
                    <a:pt x="725" y="1859"/>
                    <a:pt x="1355" y="1702"/>
                    <a:pt x="2017" y="1670"/>
                  </a:cubicBezTo>
                  <a:lnTo>
                    <a:pt x="201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3" name="Google Shape;7563;p73"/>
            <p:cNvSpPr/>
            <p:nvPr/>
          </p:nvSpPr>
          <p:spPr>
            <a:xfrm>
              <a:off x="-11540025" y="4228350"/>
              <a:ext cx="50450" cy="51200"/>
            </a:xfrm>
            <a:custGeom>
              <a:avLst/>
              <a:gdLst/>
              <a:ahLst/>
              <a:cxnLst/>
              <a:rect l="l" t="t" r="r" b="b"/>
              <a:pathLst>
                <a:path w="2018" h="2048" extrusionOk="0">
                  <a:moveTo>
                    <a:pt x="1" y="0"/>
                  </a:moveTo>
                  <a:lnTo>
                    <a:pt x="1" y="1670"/>
                  </a:lnTo>
                  <a:cubicBezTo>
                    <a:pt x="694" y="1701"/>
                    <a:pt x="1293" y="1827"/>
                    <a:pt x="1828" y="2048"/>
                  </a:cubicBezTo>
                  <a:lnTo>
                    <a:pt x="201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4" name="Google Shape;7564;p73"/>
            <p:cNvSpPr/>
            <p:nvPr/>
          </p:nvSpPr>
          <p:spPr>
            <a:xfrm>
              <a:off x="-11489600" y="4227550"/>
              <a:ext cx="92175" cy="207175"/>
            </a:xfrm>
            <a:custGeom>
              <a:avLst/>
              <a:gdLst/>
              <a:ahLst/>
              <a:cxnLst/>
              <a:rect l="l" t="t" r="r" b="b"/>
              <a:pathLst>
                <a:path w="3687" h="8287" extrusionOk="0">
                  <a:moveTo>
                    <a:pt x="819" y="1"/>
                  </a:moveTo>
                  <a:lnTo>
                    <a:pt x="599" y="2489"/>
                  </a:lnTo>
                  <a:cubicBezTo>
                    <a:pt x="1040" y="2836"/>
                    <a:pt x="1292" y="3246"/>
                    <a:pt x="1292" y="3718"/>
                  </a:cubicBezTo>
                  <a:cubicBezTo>
                    <a:pt x="1292" y="4254"/>
                    <a:pt x="945" y="4758"/>
                    <a:pt x="315" y="5136"/>
                  </a:cubicBezTo>
                  <a:lnTo>
                    <a:pt x="0" y="8286"/>
                  </a:lnTo>
                  <a:lnTo>
                    <a:pt x="1040" y="8286"/>
                  </a:lnTo>
                  <a:cubicBezTo>
                    <a:pt x="1607" y="8286"/>
                    <a:pt x="2111" y="7877"/>
                    <a:pt x="2237" y="7278"/>
                  </a:cubicBezTo>
                  <a:lnTo>
                    <a:pt x="368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5" name="Google Shape;7565;p73"/>
            <p:cNvSpPr/>
            <p:nvPr/>
          </p:nvSpPr>
          <p:spPr>
            <a:xfrm>
              <a:off x="-11703850" y="4227550"/>
              <a:ext cx="92175" cy="207175"/>
            </a:xfrm>
            <a:custGeom>
              <a:avLst/>
              <a:gdLst/>
              <a:ahLst/>
              <a:cxnLst/>
              <a:rect l="l" t="t" r="r" b="b"/>
              <a:pathLst>
                <a:path w="3687" h="8287" extrusionOk="0">
                  <a:moveTo>
                    <a:pt x="1" y="1"/>
                  </a:moveTo>
                  <a:lnTo>
                    <a:pt x="1450" y="7278"/>
                  </a:lnTo>
                  <a:cubicBezTo>
                    <a:pt x="1576" y="7877"/>
                    <a:pt x="2080" y="8286"/>
                    <a:pt x="2679" y="8286"/>
                  </a:cubicBezTo>
                  <a:lnTo>
                    <a:pt x="3687" y="8286"/>
                  </a:lnTo>
                  <a:lnTo>
                    <a:pt x="3372" y="5136"/>
                  </a:lnTo>
                  <a:cubicBezTo>
                    <a:pt x="2773" y="4758"/>
                    <a:pt x="2395" y="4254"/>
                    <a:pt x="2395" y="3718"/>
                  </a:cubicBezTo>
                  <a:cubicBezTo>
                    <a:pt x="2427" y="3246"/>
                    <a:pt x="2647" y="2836"/>
                    <a:pt x="3088" y="2489"/>
                  </a:cubicBezTo>
                  <a:lnTo>
                    <a:pt x="286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66" name="Google Shape;7566;p73"/>
          <p:cNvGrpSpPr/>
          <p:nvPr/>
        </p:nvGrpSpPr>
        <p:grpSpPr>
          <a:xfrm>
            <a:off x="5306120" y="2891364"/>
            <a:ext cx="357002" cy="355451"/>
            <a:chOff x="-9958475" y="3180025"/>
            <a:chExt cx="354450" cy="352875"/>
          </a:xfrm>
        </p:grpSpPr>
        <p:sp>
          <p:nvSpPr>
            <p:cNvPr id="7567" name="Google Shape;7567;p73"/>
            <p:cNvSpPr/>
            <p:nvPr/>
          </p:nvSpPr>
          <p:spPr>
            <a:xfrm>
              <a:off x="-9958475" y="3491125"/>
              <a:ext cx="354450" cy="41775"/>
            </a:xfrm>
            <a:custGeom>
              <a:avLst/>
              <a:gdLst/>
              <a:ahLst/>
              <a:cxnLst/>
              <a:rect l="l" t="t" r="r" b="b"/>
              <a:pathLst>
                <a:path w="14178" h="1671" extrusionOk="0">
                  <a:moveTo>
                    <a:pt x="1702" y="1"/>
                  </a:moveTo>
                  <a:cubicBezTo>
                    <a:pt x="1387" y="1"/>
                    <a:pt x="1135" y="158"/>
                    <a:pt x="977" y="442"/>
                  </a:cubicBezTo>
                  <a:lnTo>
                    <a:pt x="442" y="442"/>
                  </a:lnTo>
                  <a:cubicBezTo>
                    <a:pt x="190" y="442"/>
                    <a:pt x="1" y="631"/>
                    <a:pt x="1" y="820"/>
                  </a:cubicBezTo>
                  <a:cubicBezTo>
                    <a:pt x="1" y="1072"/>
                    <a:pt x="190" y="1261"/>
                    <a:pt x="442" y="1261"/>
                  </a:cubicBezTo>
                  <a:lnTo>
                    <a:pt x="977" y="1261"/>
                  </a:lnTo>
                  <a:cubicBezTo>
                    <a:pt x="1135" y="1513"/>
                    <a:pt x="1387" y="1670"/>
                    <a:pt x="1702" y="1670"/>
                  </a:cubicBezTo>
                  <a:lnTo>
                    <a:pt x="12477" y="1670"/>
                  </a:lnTo>
                  <a:cubicBezTo>
                    <a:pt x="12792" y="1670"/>
                    <a:pt x="13044" y="1513"/>
                    <a:pt x="13170" y="1261"/>
                  </a:cubicBezTo>
                  <a:lnTo>
                    <a:pt x="13737" y="1261"/>
                  </a:lnTo>
                  <a:cubicBezTo>
                    <a:pt x="13957" y="1261"/>
                    <a:pt x="14178" y="1072"/>
                    <a:pt x="14178" y="820"/>
                  </a:cubicBezTo>
                  <a:cubicBezTo>
                    <a:pt x="14178" y="631"/>
                    <a:pt x="13957" y="442"/>
                    <a:pt x="13737" y="442"/>
                  </a:cubicBezTo>
                  <a:lnTo>
                    <a:pt x="13170" y="442"/>
                  </a:lnTo>
                  <a:cubicBezTo>
                    <a:pt x="13044" y="190"/>
                    <a:pt x="12792" y="1"/>
                    <a:pt x="1247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8" name="Google Shape;7568;p73"/>
            <p:cNvSpPr/>
            <p:nvPr/>
          </p:nvSpPr>
          <p:spPr>
            <a:xfrm>
              <a:off x="-9958475" y="3180025"/>
              <a:ext cx="354450" cy="42550"/>
            </a:xfrm>
            <a:custGeom>
              <a:avLst/>
              <a:gdLst/>
              <a:ahLst/>
              <a:cxnLst/>
              <a:rect l="l" t="t" r="r" b="b"/>
              <a:pathLst>
                <a:path w="14178" h="1702" extrusionOk="0">
                  <a:moveTo>
                    <a:pt x="1702" y="0"/>
                  </a:moveTo>
                  <a:cubicBezTo>
                    <a:pt x="1387" y="0"/>
                    <a:pt x="1135" y="158"/>
                    <a:pt x="977" y="441"/>
                  </a:cubicBezTo>
                  <a:lnTo>
                    <a:pt x="442" y="441"/>
                  </a:lnTo>
                  <a:cubicBezTo>
                    <a:pt x="190" y="441"/>
                    <a:pt x="1" y="630"/>
                    <a:pt x="1" y="819"/>
                  </a:cubicBezTo>
                  <a:cubicBezTo>
                    <a:pt x="1" y="1040"/>
                    <a:pt x="190" y="1260"/>
                    <a:pt x="442" y="1260"/>
                  </a:cubicBezTo>
                  <a:lnTo>
                    <a:pt x="977" y="1260"/>
                  </a:lnTo>
                  <a:cubicBezTo>
                    <a:pt x="1135" y="1512"/>
                    <a:pt x="1387" y="1701"/>
                    <a:pt x="1702" y="1701"/>
                  </a:cubicBezTo>
                  <a:lnTo>
                    <a:pt x="12477" y="1701"/>
                  </a:lnTo>
                  <a:cubicBezTo>
                    <a:pt x="12792" y="1701"/>
                    <a:pt x="13044" y="1544"/>
                    <a:pt x="13170" y="1260"/>
                  </a:cubicBezTo>
                  <a:lnTo>
                    <a:pt x="13737" y="1260"/>
                  </a:lnTo>
                  <a:cubicBezTo>
                    <a:pt x="13957" y="1260"/>
                    <a:pt x="14178" y="1071"/>
                    <a:pt x="14178" y="819"/>
                  </a:cubicBezTo>
                  <a:cubicBezTo>
                    <a:pt x="14178" y="599"/>
                    <a:pt x="13957" y="441"/>
                    <a:pt x="13737" y="441"/>
                  </a:cubicBezTo>
                  <a:lnTo>
                    <a:pt x="13170" y="441"/>
                  </a:lnTo>
                  <a:cubicBezTo>
                    <a:pt x="13044" y="189"/>
                    <a:pt x="12792" y="0"/>
                    <a:pt x="1247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9" name="Google Shape;7569;p73"/>
            <p:cNvSpPr/>
            <p:nvPr/>
          </p:nvSpPr>
          <p:spPr>
            <a:xfrm>
              <a:off x="-9916725" y="3243025"/>
              <a:ext cx="270175" cy="228425"/>
            </a:xfrm>
            <a:custGeom>
              <a:avLst/>
              <a:gdLst/>
              <a:ahLst/>
              <a:cxnLst/>
              <a:rect l="l" t="t" r="r" b="b"/>
              <a:pathLst>
                <a:path w="10807" h="9137" extrusionOk="0">
                  <a:moveTo>
                    <a:pt x="7940" y="820"/>
                  </a:moveTo>
                  <a:cubicBezTo>
                    <a:pt x="8160" y="820"/>
                    <a:pt x="8349" y="1040"/>
                    <a:pt x="8349" y="1261"/>
                  </a:cubicBezTo>
                  <a:cubicBezTo>
                    <a:pt x="8349" y="1513"/>
                    <a:pt x="8160" y="1670"/>
                    <a:pt x="7940" y="1670"/>
                  </a:cubicBezTo>
                  <a:lnTo>
                    <a:pt x="2962" y="1670"/>
                  </a:lnTo>
                  <a:cubicBezTo>
                    <a:pt x="2741" y="1670"/>
                    <a:pt x="2521" y="1450"/>
                    <a:pt x="2521" y="1261"/>
                  </a:cubicBezTo>
                  <a:cubicBezTo>
                    <a:pt x="2521" y="1040"/>
                    <a:pt x="2741" y="820"/>
                    <a:pt x="2962" y="820"/>
                  </a:cubicBezTo>
                  <a:close/>
                  <a:moveTo>
                    <a:pt x="6270" y="2489"/>
                  </a:moveTo>
                  <a:cubicBezTo>
                    <a:pt x="6459" y="2489"/>
                    <a:pt x="6680" y="2679"/>
                    <a:pt x="6680" y="2931"/>
                  </a:cubicBezTo>
                  <a:cubicBezTo>
                    <a:pt x="6680" y="3151"/>
                    <a:pt x="6459" y="3340"/>
                    <a:pt x="6270" y="3340"/>
                  </a:cubicBezTo>
                  <a:lnTo>
                    <a:pt x="3781" y="3340"/>
                  </a:lnTo>
                  <a:cubicBezTo>
                    <a:pt x="3561" y="3340"/>
                    <a:pt x="3403" y="3151"/>
                    <a:pt x="3403" y="2931"/>
                  </a:cubicBezTo>
                  <a:cubicBezTo>
                    <a:pt x="3403" y="2679"/>
                    <a:pt x="3592" y="2489"/>
                    <a:pt x="3781" y="2489"/>
                  </a:cubicBezTo>
                  <a:close/>
                  <a:moveTo>
                    <a:pt x="7940" y="4128"/>
                  </a:moveTo>
                  <a:cubicBezTo>
                    <a:pt x="8160" y="4128"/>
                    <a:pt x="8349" y="4348"/>
                    <a:pt x="8349" y="4569"/>
                  </a:cubicBezTo>
                  <a:cubicBezTo>
                    <a:pt x="8349" y="4789"/>
                    <a:pt x="8160" y="5010"/>
                    <a:pt x="7940" y="5010"/>
                  </a:cubicBezTo>
                  <a:lnTo>
                    <a:pt x="2962" y="5010"/>
                  </a:lnTo>
                  <a:cubicBezTo>
                    <a:pt x="2741" y="5010"/>
                    <a:pt x="2521" y="4789"/>
                    <a:pt x="2521" y="4569"/>
                  </a:cubicBezTo>
                  <a:cubicBezTo>
                    <a:pt x="2521" y="4348"/>
                    <a:pt x="2741" y="4128"/>
                    <a:pt x="2962" y="4128"/>
                  </a:cubicBezTo>
                  <a:close/>
                  <a:moveTo>
                    <a:pt x="6312" y="5826"/>
                  </a:moveTo>
                  <a:cubicBezTo>
                    <a:pt x="6490" y="5826"/>
                    <a:pt x="6680" y="6005"/>
                    <a:pt x="6680" y="6239"/>
                  </a:cubicBezTo>
                  <a:cubicBezTo>
                    <a:pt x="6680" y="6459"/>
                    <a:pt x="6459" y="6617"/>
                    <a:pt x="6270" y="6617"/>
                  </a:cubicBezTo>
                  <a:lnTo>
                    <a:pt x="3781" y="6617"/>
                  </a:lnTo>
                  <a:cubicBezTo>
                    <a:pt x="3561" y="6617"/>
                    <a:pt x="3403" y="6428"/>
                    <a:pt x="3403" y="6239"/>
                  </a:cubicBezTo>
                  <a:cubicBezTo>
                    <a:pt x="3403" y="5987"/>
                    <a:pt x="3592" y="5829"/>
                    <a:pt x="3781" y="5829"/>
                  </a:cubicBezTo>
                  <a:lnTo>
                    <a:pt x="6270" y="5829"/>
                  </a:lnTo>
                  <a:cubicBezTo>
                    <a:pt x="6284" y="5827"/>
                    <a:pt x="6298" y="5826"/>
                    <a:pt x="6312" y="5826"/>
                  </a:cubicBezTo>
                  <a:close/>
                  <a:moveTo>
                    <a:pt x="7940" y="7436"/>
                  </a:moveTo>
                  <a:cubicBezTo>
                    <a:pt x="8160" y="7436"/>
                    <a:pt x="8349" y="7656"/>
                    <a:pt x="8349" y="7877"/>
                  </a:cubicBezTo>
                  <a:cubicBezTo>
                    <a:pt x="8349" y="8129"/>
                    <a:pt x="8160" y="8286"/>
                    <a:pt x="7940" y="8286"/>
                  </a:cubicBezTo>
                  <a:lnTo>
                    <a:pt x="2962" y="8286"/>
                  </a:lnTo>
                  <a:cubicBezTo>
                    <a:pt x="2741" y="8286"/>
                    <a:pt x="2521" y="8066"/>
                    <a:pt x="2521" y="7877"/>
                  </a:cubicBezTo>
                  <a:cubicBezTo>
                    <a:pt x="2521" y="7656"/>
                    <a:pt x="2741" y="7436"/>
                    <a:pt x="2962" y="7436"/>
                  </a:cubicBezTo>
                  <a:close/>
                  <a:moveTo>
                    <a:pt x="1" y="1"/>
                  </a:moveTo>
                  <a:lnTo>
                    <a:pt x="1" y="5388"/>
                  </a:lnTo>
                  <a:cubicBezTo>
                    <a:pt x="1" y="5545"/>
                    <a:pt x="95" y="5703"/>
                    <a:pt x="253" y="5766"/>
                  </a:cubicBezTo>
                  <a:lnTo>
                    <a:pt x="1166" y="6239"/>
                  </a:lnTo>
                  <a:lnTo>
                    <a:pt x="253" y="6711"/>
                  </a:lnTo>
                  <a:cubicBezTo>
                    <a:pt x="127" y="6743"/>
                    <a:pt x="1" y="6900"/>
                    <a:pt x="1" y="7058"/>
                  </a:cubicBezTo>
                  <a:lnTo>
                    <a:pt x="1" y="9137"/>
                  </a:lnTo>
                  <a:lnTo>
                    <a:pt x="10807" y="9137"/>
                  </a:lnTo>
                  <a:lnTo>
                    <a:pt x="10807" y="3750"/>
                  </a:lnTo>
                  <a:cubicBezTo>
                    <a:pt x="10807" y="3592"/>
                    <a:pt x="10712" y="3435"/>
                    <a:pt x="10555" y="3403"/>
                  </a:cubicBezTo>
                  <a:lnTo>
                    <a:pt x="9673" y="2931"/>
                  </a:lnTo>
                  <a:lnTo>
                    <a:pt x="10555" y="2458"/>
                  </a:lnTo>
                  <a:cubicBezTo>
                    <a:pt x="10712" y="2363"/>
                    <a:pt x="10807" y="2237"/>
                    <a:pt x="10807" y="2080"/>
                  </a:cubicBezTo>
                  <a:lnTo>
                    <a:pt x="1080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70" name="Google Shape;7570;p73"/>
          <p:cNvGrpSpPr/>
          <p:nvPr/>
        </p:nvGrpSpPr>
        <p:grpSpPr>
          <a:xfrm>
            <a:off x="5315247" y="3367345"/>
            <a:ext cx="337966" cy="355325"/>
            <a:chOff x="-9949025" y="3615575"/>
            <a:chExt cx="335550" cy="352750"/>
          </a:xfrm>
        </p:grpSpPr>
        <p:sp>
          <p:nvSpPr>
            <p:cNvPr id="7571" name="Google Shape;7571;p73"/>
            <p:cNvSpPr/>
            <p:nvPr/>
          </p:nvSpPr>
          <p:spPr>
            <a:xfrm>
              <a:off x="-9800950" y="3615575"/>
              <a:ext cx="61475" cy="61450"/>
            </a:xfrm>
            <a:custGeom>
              <a:avLst/>
              <a:gdLst/>
              <a:ahLst/>
              <a:cxnLst/>
              <a:rect l="l" t="t" r="r" b="b"/>
              <a:pathLst>
                <a:path w="2459" h="2458" extrusionOk="0">
                  <a:moveTo>
                    <a:pt x="1261" y="0"/>
                  </a:moveTo>
                  <a:cubicBezTo>
                    <a:pt x="568" y="0"/>
                    <a:pt x="1" y="567"/>
                    <a:pt x="1" y="1261"/>
                  </a:cubicBezTo>
                  <a:cubicBezTo>
                    <a:pt x="1" y="1922"/>
                    <a:pt x="536" y="2458"/>
                    <a:pt x="1261" y="2458"/>
                  </a:cubicBezTo>
                  <a:cubicBezTo>
                    <a:pt x="1891" y="2458"/>
                    <a:pt x="2458" y="1922"/>
                    <a:pt x="2458" y="1261"/>
                  </a:cubicBezTo>
                  <a:cubicBezTo>
                    <a:pt x="2458" y="567"/>
                    <a:pt x="1923" y="0"/>
                    <a:pt x="126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2" name="Google Shape;7572;p73"/>
            <p:cNvSpPr/>
            <p:nvPr/>
          </p:nvSpPr>
          <p:spPr>
            <a:xfrm>
              <a:off x="-9949025" y="3688650"/>
              <a:ext cx="335550" cy="279675"/>
            </a:xfrm>
            <a:custGeom>
              <a:avLst/>
              <a:gdLst/>
              <a:ahLst/>
              <a:cxnLst/>
              <a:rect l="l" t="t" r="r" b="b"/>
              <a:pathLst>
                <a:path w="13422" h="11187" extrusionOk="0">
                  <a:moveTo>
                    <a:pt x="5523" y="1"/>
                  </a:moveTo>
                  <a:cubicBezTo>
                    <a:pt x="5383" y="1"/>
                    <a:pt x="5245" y="34"/>
                    <a:pt x="5136" y="102"/>
                  </a:cubicBezTo>
                  <a:lnTo>
                    <a:pt x="599" y="2969"/>
                  </a:lnTo>
                  <a:cubicBezTo>
                    <a:pt x="158" y="3158"/>
                    <a:pt x="1" y="3630"/>
                    <a:pt x="190" y="4071"/>
                  </a:cubicBezTo>
                  <a:cubicBezTo>
                    <a:pt x="360" y="4370"/>
                    <a:pt x="617" y="4538"/>
                    <a:pt x="892" y="4538"/>
                  </a:cubicBezTo>
                  <a:cubicBezTo>
                    <a:pt x="1024" y="4538"/>
                    <a:pt x="1160" y="4500"/>
                    <a:pt x="1293" y="4418"/>
                  </a:cubicBezTo>
                  <a:lnTo>
                    <a:pt x="4727" y="2055"/>
                  </a:lnTo>
                  <a:cubicBezTo>
                    <a:pt x="5073" y="3441"/>
                    <a:pt x="5231" y="3851"/>
                    <a:pt x="5987" y="4985"/>
                  </a:cubicBezTo>
                  <a:lnTo>
                    <a:pt x="4033" y="6812"/>
                  </a:lnTo>
                  <a:cubicBezTo>
                    <a:pt x="3750" y="7096"/>
                    <a:pt x="3655" y="7505"/>
                    <a:pt x="3876" y="7852"/>
                  </a:cubicBezTo>
                  <a:lnTo>
                    <a:pt x="5703" y="10750"/>
                  </a:lnTo>
                  <a:cubicBezTo>
                    <a:pt x="5873" y="11026"/>
                    <a:pt x="6141" y="11187"/>
                    <a:pt x="6433" y="11187"/>
                  </a:cubicBezTo>
                  <a:cubicBezTo>
                    <a:pt x="6576" y="11187"/>
                    <a:pt x="6724" y="11148"/>
                    <a:pt x="6869" y="11066"/>
                  </a:cubicBezTo>
                  <a:cubicBezTo>
                    <a:pt x="7247" y="10845"/>
                    <a:pt x="7373" y="10372"/>
                    <a:pt x="7121" y="9931"/>
                  </a:cubicBezTo>
                  <a:lnTo>
                    <a:pt x="5640" y="7568"/>
                  </a:lnTo>
                  <a:lnTo>
                    <a:pt x="7594" y="5678"/>
                  </a:lnTo>
                  <a:lnTo>
                    <a:pt x="12886" y="2780"/>
                  </a:lnTo>
                  <a:cubicBezTo>
                    <a:pt x="13264" y="2591"/>
                    <a:pt x="13422" y="2055"/>
                    <a:pt x="13233" y="1677"/>
                  </a:cubicBezTo>
                  <a:cubicBezTo>
                    <a:pt x="13102" y="1394"/>
                    <a:pt x="12822" y="1217"/>
                    <a:pt x="12526" y="1217"/>
                  </a:cubicBezTo>
                  <a:cubicBezTo>
                    <a:pt x="12393" y="1217"/>
                    <a:pt x="12257" y="1252"/>
                    <a:pt x="12130" y="1331"/>
                  </a:cubicBezTo>
                  <a:lnTo>
                    <a:pt x="7342" y="4008"/>
                  </a:lnTo>
                  <a:cubicBezTo>
                    <a:pt x="6774" y="3158"/>
                    <a:pt x="6302" y="2307"/>
                    <a:pt x="6302" y="889"/>
                  </a:cubicBezTo>
                  <a:cubicBezTo>
                    <a:pt x="6270" y="574"/>
                    <a:pt x="6239" y="322"/>
                    <a:pt x="6018" y="165"/>
                  </a:cubicBezTo>
                  <a:cubicBezTo>
                    <a:pt x="5893" y="58"/>
                    <a:pt x="5707" y="1"/>
                    <a:pt x="552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3" name="Google Shape;7573;p73"/>
            <p:cNvSpPr/>
            <p:nvPr/>
          </p:nvSpPr>
          <p:spPr>
            <a:xfrm>
              <a:off x="-9947450" y="3657100"/>
              <a:ext cx="106350" cy="50650"/>
            </a:xfrm>
            <a:custGeom>
              <a:avLst/>
              <a:gdLst/>
              <a:ahLst/>
              <a:cxnLst/>
              <a:rect l="l" t="t" r="r" b="b"/>
              <a:pathLst>
                <a:path w="4254" h="2026" extrusionOk="0">
                  <a:moveTo>
                    <a:pt x="910" y="0"/>
                  </a:moveTo>
                  <a:cubicBezTo>
                    <a:pt x="499" y="0"/>
                    <a:pt x="178" y="268"/>
                    <a:pt x="64" y="639"/>
                  </a:cubicBezTo>
                  <a:cubicBezTo>
                    <a:pt x="1" y="1112"/>
                    <a:pt x="253" y="1553"/>
                    <a:pt x="694" y="1616"/>
                  </a:cubicBezTo>
                  <a:lnTo>
                    <a:pt x="2427" y="2025"/>
                  </a:lnTo>
                  <a:lnTo>
                    <a:pt x="4254" y="891"/>
                  </a:lnTo>
                  <a:lnTo>
                    <a:pt x="1041" y="9"/>
                  </a:lnTo>
                  <a:cubicBezTo>
                    <a:pt x="996" y="3"/>
                    <a:pt x="953" y="0"/>
                    <a:pt x="91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74" name="Google Shape;7574;p73"/>
          <p:cNvGrpSpPr/>
          <p:nvPr/>
        </p:nvGrpSpPr>
        <p:grpSpPr>
          <a:xfrm>
            <a:off x="7950093" y="2890851"/>
            <a:ext cx="360175" cy="358423"/>
            <a:chOff x="-9961625" y="4048175"/>
            <a:chExt cx="357600" cy="355825"/>
          </a:xfrm>
        </p:grpSpPr>
        <p:sp>
          <p:nvSpPr>
            <p:cNvPr id="7575" name="Google Shape;7575;p73"/>
            <p:cNvSpPr/>
            <p:nvPr/>
          </p:nvSpPr>
          <p:spPr>
            <a:xfrm>
              <a:off x="-9958475" y="4048175"/>
              <a:ext cx="64625" cy="62650"/>
            </a:xfrm>
            <a:custGeom>
              <a:avLst/>
              <a:gdLst/>
              <a:ahLst/>
              <a:cxnLst/>
              <a:rect l="l" t="t" r="r" b="b"/>
              <a:pathLst>
                <a:path w="2585" h="2506" extrusionOk="0">
                  <a:moveTo>
                    <a:pt x="442" y="0"/>
                  </a:moveTo>
                  <a:cubicBezTo>
                    <a:pt x="339" y="0"/>
                    <a:pt x="237" y="40"/>
                    <a:pt x="158" y="119"/>
                  </a:cubicBezTo>
                  <a:cubicBezTo>
                    <a:pt x="1" y="339"/>
                    <a:pt x="1" y="560"/>
                    <a:pt x="158" y="717"/>
                  </a:cubicBezTo>
                  <a:lnTo>
                    <a:pt x="1828" y="2387"/>
                  </a:lnTo>
                  <a:cubicBezTo>
                    <a:pt x="1923" y="2466"/>
                    <a:pt x="2033" y="2505"/>
                    <a:pt x="2139" y="2505"/>
                  </a:cubicBezTo>
                  <a:cubicBezTo>
                    <a:pt x="2246" y="2505"/>
                    <a:pt x="2348" y="2466"/>
                    <a:pt x="2427" y="2387"/>
                  </a:cubicBezTo>
                  <a:cubicBezTo>
                    <a:pt x="2584" y="2229"/>
                    <a:pt x="2584" y="1946"/>
                    <a:pt x="2427" y="1788"/>
                  </a:cubicBezTo>
                  <a:lnTo>
                    <a:pt x="725" y="119"/>
                  </a:lnTo>
                  <a:cubicBezTo>
                    <a:pt x="647" y="40"/>
                    <a:pt x="544" y="0"/>
                    <a:pt x="44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6" name="Google Shape;7576;p73"/>
            <p:cNvSpPr/>
            <p:nvPr/>
          </p:nvSpPr>
          <p:spPr>
            <a:xfrm>
              <a:off x="-9873400" y="4048775"/>
              <a:ext cx="21275" cy="63025"/>
            </a:xfrm>
            <a:custGeom>
              <a:avLst/>
              <a:gdLst/>
              <a:ahLst/>
              <a:cxnLst/>
              <a:rect l="l" t="t" r="r" b="b"/>
              <a:pathLst>
                <a:path w="851" h="2521" extrusionOk="0">
                  <a:moveTo>
                    <a:pt x="410" y="0"/>
                  </a:moveTo>
                  <a:cubicBezTo>
                    <a:pt x="189" y="0"/>
                    <a:pt x="0" y="189"/>
                    <a:pt x="0" y="410"/>
                  </a:cubicBezTo>
                  <a:lnTo>
                    <a:pt x="0" y="2079"/>
                  </a:lnTo>
                  <a:cubicBezTo>
                    <a:pt x="0" y="2300"/>
                    <a:pt x="221" y="2520"/>
                    <a:pt x="410" y="2520"/>
                  </a:cubicBezTo>
                  <a:cubicBezTo>
                    <a:pt x="630" y="2520"/>
                    <a:pt x="851" y="2300"/>
                    <a:pt x="851" y="2079"/>
                  </a:cubicBezTo>
                  <a:lnTo>
                    <a:pt x="851" y="410"/>
                  </a:lnTo>
                  <a:cubicBezTo>
                    <a:pt x="851" y="189"/>
                    <a:pt x="630" y="0"/>
                    <a:pt x="41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7" name="Google Shape;7577;p73"/>
            <p:cNvSpPr/>
            <p:nvPr/>
          </p:nvSpPr>
          <p:spPr>
            <a:xfrm>
              <a:off x="-9957675" y="4133050"/>
              <a:ext cx="63025" cy="19700"/>
            </a:xfrm>
            <a:custGeom>
              <a:avLst/>
              <a:gdLst/>
              <a:ahLst/>
              <a:cxnLst/>
              <a:rect l="l" t="t" r="r" b="b"/>
              <a:pathLst>
                <a:path w="2521" h="788" extrusionOk="0">
                  <a:moveTo>
                    <a:pt x="441" y="0"/>
                  </a:moveTo>
                  <a:cubicBezTo>
                    <a:pt x="189" y="0"/>
                    <a:pt x="0" y="189"/>
                    <a:pt x="0" y="410"/>
                  </a:cubicBezTo>
                  <a:cubicBezTo>
                    <a:pt x="0" y="599"/>
                    <a:pt x="189" y="788"/>
                    <a:pt x="441" y="788"/>
                  </a:cubicBezTo>
                  <a:lnTo>
                    <a:pt x="2111" y="788"/>
                  </a:lnTo>
                  <a:cubicBezTo>
                    <a:pt x="2363" y="788"/>
                    <a:pt x="2521" y="599"/>
                    <a:pt x="2521" y="410"/>
                  </a:cubicBezTo>
                  <a:cubicBezTo>
                    <a:pt x="2521" y="158"/>
                    <a:pt x="2332" y="0"/>
                    <a:pt x="211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8" name="Google Shape;7578;p73"/>
            <p:cNvSpPr/>
            <p:nvPr/>
          </p:nvSpPr>
          <p:spPr>
            <a:xfrm>
              <a:off x="-9961625" y="4132250"/>
              <a:ext cx="253650" cy="271750"/>
            </a:xfrm>
            <a:custGeom>
              <a:avLst/>
              <a:gdLst/>
              <a:ahLst/>
              <a:cxnLst/>
              <a:rect l="l" t="t" r="r" b="b"/>
              <a:pathLst>
                <a:path w="10146" h="10870" extrusionOk="0">
                  <a:moveTo>
                    <a:pt x="5357" y="1"/>
                  </a:moveTo>
                  <a:cubicBezTo>
                    <a:pt x="5010" y="1"/>
                    <a:pt x="4727" y="253"/>
                    <a:pt x="4727" y="631"/>
                  </a:cubicBezTo>
                  <a:lnTo>
                    <a:pt x="4727" y="5388"/>
                  </a:lnTo>
                  <a:cubicBezTo>
                    <a:pt x="4727" y="5640"/>
                    <a:pt x="4537" y="5797"/>
                    <a:pt x="4317" y="5797"/>
                  </a:cubicBezTo>
                  <a:cubicBezTo>
                    <a:pt x="4128" y="5797"/>
                    <a:pt x="3907" y="5577"/>
                    <a:pt x="3907" y="5388"/>
                  </a:cubicBezTo>
                  <a:lnTo>
                    <a:pt x="3907" y="1450"/>
                  </a:lnTo>
                  <a:cubicBezTo>
                    <a:pt x="3907" y="1103"/>
                    <a:pt x="3624" y="820"/>
                    <a:pt x="3277" y="820"/>
                  </a:cubicBezTo>
                  <a:cubicBezTo>
                    <a:pt x="2931" y="820"/>
                    <a:pt x="2647" y="1103"/>
                    <a:pt x="2647" y="1450"/>
                  </a:cubicBezTo>
                  <a:lnTo>
                    <a:pt x="2647" y="7940"/>
                  </a:lnTo>
                  <a:lnTo>
                    <a:pt x="1576" y="6900"/>
                  </a:lnTo>
                  <a:cubicBezTo>
                    <a:pt x="1416" y="6740"/>
                    <a:pt x="1176" y="6640"/>
                    <a:pt x="935" y="6640"/>
                  </a:cubicBezTo>
                  <a:cubicBezTo>
                    <a:pt x="748" y="6640"/>
                    <a:pt x="561" y="6700"/>
                    <a:pt x="410" y="6837"/>
                  </a:cubicBezTo>
                  <a:cubicBezTo>
                    <a:pt x="95" y="7121"/>
                    <a:pt x="1" y="7625"/>
                    <a:pt x="284" y="7971"/>
                  </a:cubicBezTo>
                  <a:lnTo>
                    <a:pt x="1734" y="10208"/>
                  </a:lnTo>
                  <a:cubicBezTo>
                    <a:pt x="2049" y="10618"/>
                    <a:pt x="2521" y="10870"/>
                    <a:pt x="3088" y="10870"/>
                  </a:cubicBezTo>
                  <a:lnTo>
                    <a:pt x="8035" y="10870"/>
                  </a:lnTo>
                  <a:cubicBezTo>
                    <a:pt x="9169" y="10870"/>
                    <a:pt x="10114" y="9925"/>
                    <a:pt x="10114" y="8759"/>
                  </a:cubicBezTo>
                  <a:lnTo>
                    <a:pt x="10114" y="4002"/>
                  </a:lnTo>
                  <a:cubicBezTo>
                    <a:pt x="10145" y="3592"/>
                    <a:pt x="9893" y="3309"/>
                    <a:pt x="9515" y="3309"/>
                  </a:cubicBezTo>
                  <a:cubicBezTo>
                    <a:pt x="9169" y="3309"/>
                    <a:pt x="8885" y="3592"/>
                    <a:pt x="8885" y="3939"/>
                  </a:cubicBezTo>
                  <a:lnTo>
                    <a:pt x="8885" y="5388"/>
                  </a:lnTo>
                  <a:cubicBezTo>
                    <a:pt x="8885" y="5640"/>
                    <a:pt x="8696" y="5797"/>
                    <a:pt x="8507" y="5797"/>
                  </a:cubicBezTo>
                  <a:cubicBezTo>
                    <a:pt x="8255" y="5797"/>
                    <a:pt x="8066" y="5577"/>
                    <a:pt x="8066" y="5388"/>
                  </a:cubicBezTo>
                  <a:lnTo>
                    <a:pt x="8066" y="1450"/>
                  </a:lnTo>
                  <a:cubicBezTo>
                    <a:pt x="8066" y="1103"/>
                    <a:pt x="7782" y="820"/>
                    <a:pt x="7436" y="820"/>
                  </a:cubicBezTo>
                  <a:cubicBezTo>
                    <a:pt x="7089" y="820"/>
                    <a:pt x="6806" y="1103"/>
                    <a:pt x="6806" y="1450"/>
                  </a:cubicBezTo>
                  <a:lnTo>
                    <a:pt x="6806" y="5388"/>
                  </a:lnTo>
                  <a:cubicBezTo>
                    <a:pt x="6806" y="5640"/>
                    <a:pt x="6617" y="5797"/>
                    <a:pt x="6428" y="5797"/>
                  </a:cubicBezTo>
                  <a:cubicBezTo>
                    <a:pt x="6176" y="5797"/>
                    <a:pt x="5987" y="5577"/>
                    <a:pt x="5987" y="5388"/>
                  </a:cubicBezTo>
                  <a:lnTo>
                    <a:pt x="5987" y="631"/>
                  </a:lnTo>
                  <a:cubicBezTo>
                    <a:pt x="5987" y="284"/>
                    <a:pt x="5703" y="1"/>
                    <a:pt x="53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9" name="Google Shape;7579;p73"/>
            <p:cNvSpPr/>
            <p:nvPr/>
          </p:nvSpPr>
          <p:spPr>
            <a:xfrm>
              <a:off x="-9791500" y="4069250"/>
              <a:ext cx="31550" cy="66175"/>
            </a:xfrm>
            <a:custGeom>
              <a:avLst/>
              <a:gdLst/>
              <a:ahLst/>
              <a:cxnLst/>
              <a:rect l="l" t="t" r="r" b="b"/>
              <a:pathLst>
                <a:path w="1262" h="2647" extrusionOk="0">
                  <a:moveTo>
                    <a:pt x="631" y="0"/>
                  </a:moveTo>
                  <a:cubicBezTo>
                    <a:pt x="284" y="0"/>
                    <a:pt x="1" y="252"/>
                    <a:pt x="1" y="630"/>
                  </a:cubicBezTo>
                  <a:lnTo>
                    <a:pt x="1" y="2647"/>
                  </a:lnTo>
                  <a:cubicBezTo>
                    <a:pt x="190" y="2552"/>
                    <a:pt x="410" y="2489"/>
                    <a:pt x="631" y="2489"/>
                  </a:cubicBezTo>
                  <a:cubicBezTo>
                    <a:pt x="883" y="2521"/>
                    <a:pt x="1072" y="2552"/>
                    <a:pt x="1261" y="2647"/>
                  </a:cubicBezTo>
                  <a:lnTo>
                    <a:pt x="1261" y="630"/>
                  </a:lnTo>
                  <a:cubicBezTo>
                    <a:pt x="1261" y="284"/>
                    <a:pt x="977" y="0"/>
                    <a:pt x="63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0" name="Google Shape;7580;p73"/>
            <p:cNvSpPr/>
            <p:nvPr/>
          </p:nvSpPr>
          <p:spPr>
            <a:xfrm>
              <a:off x="-9740300" y="4049550"/>
              <a:ext cx="136275" cy="268600"/>
            </a:xfrm>
            <a:custGeom>
              <a:avLst/>
              <a:gdLst/>
              <a:ahLst/>
              <a:cxnLst/>
              <a:rect l="l" t="t" r="r" b="b"/>
              <a:pathLst>
                <a:path w="5451" h="10744" extrusionOk="0">
                  <a:moveTo>
                    <a:pt x="631" y="1"/>
                  </a:moveTo>
                  <a:cubicBezTo>
                    <a:pt x="284" y="1"/>
                    <a:pt x="1" y="253"/>
                    <a:pt x="1" y="631"/>
                  </a:cubicBezTo>
                  <a:lnTo>
                    <a:pt x="1" y="5955"/>
                  </a:lnTo>
                  <a:cubicBezTo>
                    <a:pt x="190" y="5860"/>
                    <a:pt x="410" y="5797"/>
                    <a:pt x="631" y="5797"/>
                  </a:cubicBezTo>
                  <a:cubicBezTo>
                    <a:pt x="1418" y="5797"/>
                    <a:pt x="2080" y="6428"/>
                    <a:pt x="2080" y="7247"/>
                  </a:cubicBezTo>
                  <a:lnTo>
                    <a:pt x="2080" y="10744"/>
                  </a:lnTo>
                  <a:lnTo>
                    <a:pt x="3309" y="10744"/>
                  </a:lnTo>
                  <a:cubicBezTo>
                    <a:pt x="4443" y="10744"/>
                    <a:pt x="5388" y="9799"/>
                    <a:pt x="5388" y="8664"/>
                  </a:cubicBezTo>
                  <a:lnTo>
                    <a:pt x="5388" y="3876"/>
                  </a:lnTo>
                  <a:cubicBezTo>
                    <a:pt x="5451" y="3592"/>
                    <a:pt x="5167" y="3309"/>
                    <a:pt x="4821" y="3309"/>
                  </a:cubicBezTo>
                  <a:cubicBezTo>
                    <a:pt x="4443" y="3309"/>
                    <a:pt x="4191" y="3592"/>
                    <a:pt x="4191" y="3939"/>
                  </a:cubicBezTo>
                  <a:lnTo>
                    <a:pt x="4191" y="5388"/>
                  </a:lnTo>
                  <a:cubicBezTo>
                    <a:pt x="4191" y="5640"/>
                    <a:pt x="3970" y="5797"/>
                    <a:pt x="3781" y="5797"/>
                  </a:cubicBezTo>
                  <a:cubicBezTo>
                    <a:pt x="3561" y="5797"/>
                    <a:pt x="3340" y="5577"/>
                    <a:pt x="3340" y="5388"/>
                  </a:cubicBezTo>
                  <a:lnTo>
                    <a:pt x="3340" y="1450"/>
                  </a:lnTo>
                  <a:cubicBezTo>
                    <a:pt x="3340" y="1103"/>
                    <a:pt x="3088" y="820"/>
                    <a:pt x="2710" y="820"/>
                  </a:cubicBezTo>
                  <a:cubicBezTo>
                    <a:pt x="2364" y="820"/>
                    <a:pt x="2080" y="1103"/>
                    <a:pt x="2080" y="1450"/>
                  </a:cubicBezTo>
                  <a:lnTo>
                    <a:pt x="2080" y="5388"/>
                  </a:lnTo>
                  <a:cubicBezTo>
                    <a:pt x="2080" y="5640"/>
                    <a:pt x="1891" y="5797"/>
                    <a:pt x="1702" y="5797"/>
                  </a:cubicBezTo>
                  <a:cubicBezTo>
                    <a:pt x="1450" y="5797"/>
                    <a:pt x="1261" y="5577"/>
                    <a:pt x="1261" y="5388"/>
                  </a:cubicBezTo>
                  <a:lnTo>
                    <a:pt x="1261" y="631"/>
                  </a:lnTo>
                  <a:cubicBezTo>
                    <a:pt x="1261" y="284"/>
                    <a:pt x="977" y="1"/>
                    <a:pt x="6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81" name="Google Shape;7581;p73"/>
          <p:cNvGrpSpPr/>
          <p:nvPr/>
        </p:nvGrpSpPr>
        <p:grpSpPr>
          <a:xfrm>
            <a:off x="6636814" y="3366363"/>
            <a:ext cx="364959" cy="357289"/>
            <a:chOff x="-8680950" y="3624225"/>
            <a:chExt cx="362350" cy="354700"/>
          </a:xfrm>
        </p:grpSpPr>
        <p:sp>
          <p:nvSpPr>
            <p:cNvPr id="7582" name="Google Shape;7582;p73"/>
            <p:cNvSpPr/>
            <p:nvPr/>
          </p:nvSpPr>
          <p:spPr>
            <a:xfrm>
              <a:off x="-8512400" y="3686450"/>
              <a:ext cx="130775" cy="129800"/>
            </a:xfrm>
            <a:custGeom>
              <a:avLst/>
              <a:gdLst/>
              <a:ahLst/>
              <a:cxnLst/>
              <a:rect l="l" t="t" r="r" b="b"/>
              <a:pathLst>
                <a:path w="5231" h="5192" extrusionOk="0">
                  <a:moveTo>
                    <a:pt x="4065" y="1"/>
                  </a:moveTo>
                  <a:lnTo>
                    <a:pt x="158" y="3876"/>
                  </a:lnTo>
                  <a:cubicBezTo>
                    <a:pt x="1" y="4096"/>
                    <a:pt x="1" y="4317"/>
                    <a:pt x="158" y="4474"/>
                  </a:cubicBezTo>
                  <a:lnTo>
                    <a:pt x="757" y="5073"/>
                  </a:lnTo>
                  <a:cubicBezTo>
                    <a:pt x="836" y="5152"/>
                    <a:pt x="938" y="5191"/>
                    <a:pt x="1041" y="5191"/>
                  </a:cubicBezTo>
                  <a:cubicBezTo>
                    <a:pt x="1143" y="5191"/>
                    <a:pt x="1245" y="5152"/>
                    <a:pt x="1324" y="5073"/>
                  </a:cubicBezTo>
                  <a:lnTo>
                    <a:pt x="5231" y="1166"/>
                  </a:lnTo>
                  <a:lnTo>
                    <a:pt x="406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3" name="Google Shape;7583;p73"/>
            <p:cNvSpPr/>
            <p:nvPr/>
          </p:nvSpPr>
          <p:spPr>
            <a:xfrm>
              <a:off x="-8395825" y="3624225"/>
              <a:ext cx="77225" cy="77225"/>
            </a:xfrm>
            <a:custGeom>
              <a:avLst/>
              <a:gdLst/>
              <a:ahLst/>
              <a:cxnLst/>
              <a:rect l="l" t="t" r="r" b="b"/>
              <a:pathLst>
                <a:path w="3089" h="3089" extrusionOk="0">
                  <a:moveTo>
                    <a:pt x="1607" y="1"/>
                  </a:moveTo>
                  <a:cubicBezTo>
                    <a:pt x="1481" y="1"/>
                    <a:pt x="1355" y="64"/>
                    <a:pt x="1292" y="158"/>
                  </a:cubicBezTo>
                  <a:lnTo>
                    <a:pt x="1" y="1891"/>
                  </a:lnTo>
                  <a:lnTo>
                    <a:pt x="1198" y="3088"/>
                  </a:lnTo>
                  <a:lnTo>
                    <a:pt x="2931" y="1797"/>
                  </a:lnTo>
                  <a:cubicBezTo>
                    <a:pt x="3057" y="1734"/>
                    <a:pt x="3088" y="1608"/>
                    <a:pt x="3088" y="1482"/>
                  </a:cubicBezTo>
                  <a:lnTo>
                    <a:pt x="3088" y="442"/>
                  </a:lnTo>
                  <a:cubicBezTo>
                    <a:pt x="3057" y="190"/>
                    <a:pt x="2868" y="1"/>
                    <a:pt x="261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4" name="Google Shape;7584;p73"/>
            <p:cNvSpPr/>
            <p:nvPr/>
          </p:nvSpPr>
          <p:spPr>
            <a:xfrm>
              <a:off x="-8676125" y="3883875"/>
              <a:ext cx="98375" cy="92925"/>
            </a:xfrm>
            <a:custGeom>
              <a:avLst/>
              <a:gdLst/>
              <a:ahLst/>
              <a:cxnLst/>
              <a:rect l="l" t="t" r="r" b="b"/>
              <a:pathLst>
                <a:path w="3935" h="3717" extrusionOk="0">
                  <a:moveTo>
                    <a:pt x="2478" y="0"/>
                  </a:moveTo>
                  <a:cubicBezTo>
                    <a:pt x="2338" y="0"/>
                    <a:pt x="2197" y="75"/>
                    <a:pt x="2108" y="201"/>
                  </a:cubicBezTo>
                  <a:lnTo>
                    <a:pt x="154" y="3130"/>
                  </a:lnTo>
                  <a:cubicBezTo>
                    <a:pt x="0" y="3413"/>
                    <a:pt x="244" y="3717"/>
                    <a:pt x="527" y="3717"/>
                  </a:cubicBezTo>
                  <a:cubicBezTo>
                    <a:pt x="591" y="3717"/>
                    <a:pt x="657" y="3701"/>
                    <a:pt x="721" y="3666"/>
                  </a:cubicBezTo>
                  <a:lnTo>
                    <a:pt x="3620" y="1744"/>
                  </a:lnTo>
                  <a:cubicBezTo>
                    <a:pt x="3903" y="1618"/>
                    <a:pt x="3935" y="1303"/>
                    <a:pt x="3746" y="1114"/>
                  </a:cubicBezTo>
                  <a:lnTo>
                    <a:pt x="2769" y="138"/>
                  </a:lnTo>
                  <a:cubicBezTo>
                    <a:pt x="2688" y="43"/>
                    <a:pt x="2583" y="0"/>
                    <a:pt x="247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5" name="Google Shape;7585;p73"/>
            <p:cNvSpPr/>
            <p:nvPr/>
          </p:nvSpPr>
          <p:spPr>
            <a:xfrm>
              <a:off x="-8680950" y="3708850"/>
              <a:ext cx="282800" cy="270075"/>
            </a:xfrm>
            <a:custGeom>
              <a:avLst/>
              <a:gdLst/>
              <a:ahLst/>
              <a:cxnLst/>
              <a:rect l="l" t="t" r="r" b="b"/>
              <a:pathLst>
                <a:path w="11312" h="10803" extrusionOk="0">
                  <a:moveTo>
                    <a:pt x="4337" y="4327"/>
                  </a:moveTo>
                  <a:cubicBezTo>
                    <a:pt x="4656" y="4327"/>
                    <a:pt x="4979" y="4445"/>
                    <a:pt x="5231" y="4681"/>
                  </a:cubicBezTo>
                  <a:cubicBezTo>
                    <a:pt x="5388" y="4839"/>
                    <a:pt x="5388" y="5122"/>
                    <a:pt x="5231" y="5280"/>
                  </a:cubicBezTo>
                  <a:cubicBezTo>
                    <a:pt x="5152" y="5359"/>
                    <a:pt x="5050" y="5398"/>
                    <a:pt x="4947" y="5398"/>
                  </a:cubicBezTo>
                  <a:cubicBezTo>
                    <a:pt x="4845" y="5398"/>
                    <a:pt x="4742" y="5359"/>
                    <a:pt x="4664" y="5280"/>
                  </a:cubicBezTo>
                  <a:cubicBezTo>
                    <a:pt x="4585" y="5201"/>
                    <a:pt x="4475" y="5162"/>
                    <a:pt x="4364" y="5162"/>
                  </a:cubicBezTo>
                  <a:cubicBezTo>
                    <a:pt x="4254" y="5162"/>
                    <a:pt x="4144" y="5201"/>
                    <a:pt x="4065" y="5280"/>
                  </a:cubicBezTo>
                  <a:cubicBezTo>
                    <a:pt x="3829" y="5516"/>
                    <a:pt x="3514" y="5634"/>
                    <a:pt x="3195" y="5634"/>
                  </a:cubicBezTo>
                  <a:cubicBezTo>
                    <a:pt x="2876" y="5634"/>
                    <a:pt x="2553" y="5516"/>
                    <a:pt x="2301" y="5280"/>
                  </a:cubicBezTo>
                  <a:cubicBezTo>
                    <a:pt x="2143" y="5122"/>
                    <a:pt x="2143" y="4839"/>
                    <a:pt x="2301" y="4681"/>
                  </a:cubicBezTo>
                  <a:cubicBezTo>
                    <a:pt x="2379" y="4602"/>
                    <a:pt x="2482" y="4563"/>
                    <a:pt x="2584" y="4563"/>
                  </a:cubicBezTo>
                  <a:cubicBezTo>
                    <a:pt x="2687" y="4563"/>
                    <a:pt x="2789" y="4602"/>
                    <a:pt x="2868" y="4681"/>
                  </a:cubicBezTo>
                  <a:cubicBezTo>
                    <a:pt x="2947" y="4760"/>
                    <a:pt x="3057" y="4799"/>
                    <a:pt x="3167" y="4799"/>
                  </a:cubicBezTo>
                  <a:cubicBezTo>
                    <a:pt x="3277" y="4799"/>
                    <a:pt x="3388" y="4760"/>
                    <a:pt x="3466" y="4681"/>
                  </a:cubicBezTo>
                  <a:cubicBezTo>
                    <a:pt x="3703" y="4445"/>
                    <a:pt x="4018" y="4327"/>
                    <a:pt x="4337" y="4327"/>
                  </a:cubicBezTo>
                  <a:close/>
                  <a:moveTo>
                    <a:pt x="6097" y="5697"/>
                  </a:moveTo>
                  <a:cubicBezTo>
                    <a:pt x="6207" y="5697"/>
                    <a:pt x="6318" y="5737"/>
                    <a:pt x="6396" y="5815"/>
                  </a:cubicBezTo>
                  <a:cubicBezTo>
                    <a:pt x="6869" y="6288"/>
                    <a:pt x="6869" y="7076"/>
                    <a:pt x="6396" y="7611"/>
                  </a:cubicBezTo>
                  <a:cubicBezTo>
                    <a:pt x="6239" y="7769"/>
                    <a:pt x="6239" y="8021"/>
                    <a:pt x="6396" y="8178"/>
                  </a:cubicBezTo>
                  <a:cubicBezTo>
                    <a:pt x="6554" y="8336"/>
                    <a:pt x="6554" y="8619"/>
                    <a:pt x="6396" y="8777"/>
                  </a:cubicBezTo>
                  <a:cubicBezTo>
                    <a:pt x="6318" y="8856"/>
                    <a:pt x="6207" y="8895"/>
                    <a:pt x="6097" y="8895"/>
                  </a:cubicBezTo>
                  <a:cubicBezTo>
                    <a:pt x="5987" y="8895"/>
                    <a:pt x="5877" y="8856"/>
                    <a:pt x="5798" y="8777"/>
                  </a:cubicBezTo>
                  <a:cubicBezTo>
                    <a:pt x="5325" y="8304"/>
                    <a:pt x="5325" y="7517"/>
                    <a:pt x="5798" y="7013"/>
                  </a:cubicBezTo>
                  <a:cubicBezTo>
                    <a:pt x="5955" y="6855"/>
                    <a:pt x="5955" y="6571"/>
                    <a:pt x="5798" y="6414"/>
                  </a:cubicBezTo>
                  <a:cubicBezTo>
                    <a:pt x="5640" y="6256"/>
                    <a:pt x="5640" y="5973"/>
                    <a:pt x="5798" y="5815"/>
                  </a:cubicBezTo>
                  <a:cubicBezTo>
                    <a:pt x="5877" y="5737"/>
                    <a:pt x="5987" y="5697"/>
                    <a:pt x="6097" y="5697"/>
                  </a:cubicBezTo>
                  <a:close/>
                  <a:moveTo>
                    <a:pt x="6968" y="1"/>
                  </a:moveTo>
                  <a:cubicBezTo>
                    <a:pt x="6230" y="1"/>
                    <a:pt x="5491" y="269"/>
                    <a:pt x="4916" y="806"/>
                  </a:cubicBezTo>
                  <a:lnTo>
                    <a:pt x="4286" y="1468"/>
                  </a:lnTo>
                  <a:cubicBezTo>
                    <a:pt x="4191" y="1562"/>
                    <a:pt x="4128" y="1783"/>
                    <a:pt x="4222" y="1909"/>
                  </a:cubicBezTo>
                  <a:cubicBezTo>
                    <a:pt x="4380" y="2255"/>
                    <a:pt x="4286" y="2633"/>
                    <a:pt x="4065" y="2854"/>
                  </a:cubicBezTo>
                  <a:cubicBezTo>
                    <a:pt x="3892" y="3027"/>
                    <a:pt x="3643" y="3124"/>
                    <a:pt x="3401" y="3124"/>
                  </a:cubicBezTo>
                  <a:cubicBezTo>
                    <a:pt x="3203" y="3124"/>
                    <a:pt x="3010" y="3059"/>
                    <a:pt x="2868" y="2917"/>
                  </a:cubicBezTo>
                  <a:lnTo>
                    <a:pt x="2616" y="2633"/>
                  </a:lnTo>
                  <a:cubicBezTo>
                    <a:pt x="2537" y="2555"/>
                    <a:pt x="2427" y="2515"/>
                    <a:pt x="2316" y="2515"/>
                  </a:cubicBezTo>
                  <a:cubicBezTo>
                    <a:pt x="2206" y="2515"/>
                    <a:pt x="2096" y="2555"/>
                    <a:pt x="2017" y="2633"/>
                  </a:cubicBezTo>
                  <a:lnTo>
                    <a:pt x="1419" y="3232"/>
                  </a:lnTo>
                  <a:cubicBezTo>
                    <a:pt x="158" y="4492"/>
                    <a:pt x="1" y="6445"/>
                    <a:pt x="946" y="7895"/>
                  </a:cubicBezTo>
                  <a:lnTo>
                    <a:pt x="1608" y="6792"/>
                  </a:lnTo>
                  <a:cubicBezTo>
                    <a:pt x="1765" y="6477"/>
                    <a:pt x="2143" y="6256"/>
                    <a:pt x="2521" y="6225"/>
                  </a:cubicBezTo>
                  <a:cubicBezTo>
                    <a:pt x="2590" y="6214"/>
                    <a:pt x="2659" y="6209"/>
                    <a:pt x="2726" y="6209"/>
                  </a:cubicBezTo>
                  <a:cubicBezTo>
                    <a:pt x="3056" y="6209"/>
                    <a:pt x="3357" y="6336"/>
                    <a:pt x="3592" y="6571"/>
                  </a:cubicBezTo>
                  <a:lnTo>
                    <a:pt x="4569" y="7548"/>
                  </a:lnTo>
                  <a:cubicBezTo>
                    <a:pt x="4853" y="7832"/>
                    <a:pt x="4979" y="8210"/>
                    <a:pt x="4916" y="8619"/>
                  </a:cubicBezTo>
                  <a:cubicBezTo>
                    <a:pt x="4884" y="8997"/>
                    <a:pt x="4601" y="9312"/>
                    <a:pt x="4286" y="9533"/>
                  </a:cubicBezTo>
                  <a:lnTo>
                    <a:pt x="3246" y="10195"/>
                  </a:lnTo>
                  <a:cubicBezTo>
                    <a:pt x="3867" y="10600"/>
                    <a:pt x="4575" y="10802"/>
                    <a:pt x="5283" y="10802"/>
                  </a:cubicBezTo>
                  <a:cubicBezTo>
                    <a:pt x="6227" y="10802"/>
                    <a:pt x="7170" y="10442"/>
                    <a:pt x="7909" y="9722"/>
                  </a:cubicBezTo>
                  <a:lnTo>
                    <a:pt x="8507" y="9123"/>
                  </a:lnTo>
                  <a:cubicBezTo>
                    <a:pt x="8665" y="8966"/>
                    <a:pt x="8665" y="8682"/>
                    <a:pt x="8507" y="8525"/>
                  </a:cubicBezTo>
                  <a:lnTo>
                    <a:pt x="8224" y="8273"/>
                  </a:lnTo>
                  <a:cubicBezTo>
                    <a:pt x="7909" y="7958"/>
                    <a:pt x="7972" y="7391"/>
                    <a:pt x="8287" y="7076"/>
                  </a:cubicBezTo>
                  <a:cubicBezTo>
                    <a:pt x="8432" y="6930"/>
                    <a:pt x="8659" y="6840"/>
                    <a:pt x="8887" y="6840"/>
                  </a:cubicBezTo>
                  <a:cubicBezTo>
                    <a:pt x="9005" y="6840"/>
                    <a:pt x="9124" y="6864"/>
                    <a:pt x="9232" y="6918"/>
                  </a:cubicBezTo>
                  <a:cubicBezTo>
                    <a:pt x="9294" y="6955"/>
                    <a:pt x="9361" y="6973"/>
                    <a:pt x="9427" y="6973"/>
                  </a:cubicBezTo>
                  <a:cubicBezTo>
                    <a:pt x="9529" y="6973"/>
                    <a:pt x="9628" y="6931"/>
                    <a:pt x="9704" y="6855"/>
                  </a:cubicBezTo>
                  <a:lnTo>
                    <a:pt x="10334" y="6225"/>
                  </a:lnTo>
                  <a:cubicBezTo>
                    <a:pt x="11154" y="5185"/>
                    <a:pt x="11311" y="3831"/>
                    <a:pt x="10713" y="2696"/>
                  </a:cubicBezTo>
                  <a:lnTo>
                    <a:pt x="10713" y="2696"/>
                  </a:lnTo>
                  <a:lnTo>
                    <a:pt x="8665" y="4744"/>
                  </a:lnTo>
                  <a:cubicBezTo>
                    <a:pt x="8428" y="4980"/>
                    <a:pt x="8113" y="5099"/>
                    <a:pt x="7794" y="5099"/>
                  </a:cubicBezTo>
                  <a:cubicBezTo>
                    <a:pt x="7475" y="5099"/>
                    <a:pt x="7152" y="4980"/>
                    <a:pt x="6900" y="4744"/>
                  </a:cubicBezTo>
                  <a:lnTo>
                    <a:pt x="6302" y="4177"/>
                  </a:lnTo>
                  <a:cubicBezTo>
                    <a:pt x="5829" y="3705"/>
                    <a:pt x="5829" y="2917"/>
                    <a:pt x="6302" y="2381"/>
                  </a:cubicBezTo>
                  <a:lnTo>
                    <a:pt x="8350" y="334"/>
                  </a:lnTo>
                  <a:cubicBezTo>
                    <a:pt x="7918" y="112"/>
                    <a:pt x="7443" y="1"/>
                    <a:pt x="696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6" name="Google Shape;7586;p73"/>
            <p:cNvSpPr/>
            <p:nvPr/>
          </p:nvSpPr>
          <p:spPr>
            <a:xfrm>
              <a:off x="-8440725" y="3857375"/>
              <a:ext cx="117400" cy="86450"/>
            </a:xfrm>
            <a:custGeom>
              <a:avLst/>
              <a:gdLst/>
              <a:ahLst/>
              <a:cxnLst/>
              <a:rect l="l" t="t" r="r" b="b"/>
              <a:pathLst>
                <a:path w="4696" h="3458" extrusionOk="0">
                  <a:moveTo>
                    <a:pt x="1765" y="0"/>
                  </a:moveTo>
                  <a:cubicBezTo>
                    <a:pt x="1608" y="284"/>
                    <a:pt x="1419" y="567"/>
                    <a:pt x="1198" y="788"/>
                  </a:cubicBezTo>
                  <a:lnTo>
                    <a:pt x="568" y="1418"/>
                  </a:lnTo>
                  <a:cubicBezTo>
                    <a:pt x="410" y="1576"/>
                    <a:pt x="190" y="1702"/>
                    <a:pt x="1" y="1733"/>
                  </a:cubicBezTo>
                  <a:lnTo>
                    <a:pt x="442" y="2174"/>
                  </a:lnTo>
                  <a:cubicBezTo>
                    <a:pt x="830" y="2563"/>
                    <a:pt x="1382" y="2767"/>
                    <a:pt x="1930" y="2767"/>
                  </a:cubicBezTo>
                  <a:cubicBezTo>
                    <a:pt x="2316" y="2767"/>
                    <a:pt x="2700" y="2666"/>
                    <a:pt x="3025" y="2458"/>
                  </a:cubicBezTo>
                  <a:lnTo>
                    <a:pt x="3939" y="3340"/>
                  </a:lnTo>
                  <a:cubicBezTo>
                    <a:pt x="4018" y="3419"/>
                    <a:pt x="4128" y="3458"/>
                    <a:pt x="4238" y="3458"/>
                  </a:cubicBezTo>
                  <a:cubicBezTo>
                    <a:pt x="4349" y="3458"/>
                    <a:pt x="4459" y="3419"/>
                    <a:pt x="4538" y="3340"/>
                  </a:cubicBezTo>
                  <a:cubicBezTo>
                    <a:pt x="4695" y="3182"/>
                    <a:pt x="4695" y="2930"/>
                    <a:pt x="4538" y="2773"/>
                  </a:cubicBezTo>
                  <a:lnTo>
                    <a:pt x="176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7" name="Google Shape;7587;p73"/>
            <p:cNvSpPr/>
            <p:nvPr/>
          </p:nvSpPr>
          <p:spPr>
            <a:xfrm>
              <a:off x="-8638400" y="3630725"/>
              <a:ext cx="86650" cy="115625"/>
            </a:xfrm>
            <a:custGeom>
              <a:avLst/>
              <a:gdLst/>
              <a:ahLst/>
              <a:cxnLst/>
              <a:rect l="l" t="t" r="r" b="b"/>
              <a:pathLst>
                <a:path w="3466" h="4625" extrusionOk="0">
                  <a:moveTo>
                    <a:pt x="457" y="1"/>
                  </a:moveTo>
                  <a:cubicBezTo>
                    <a:pt x="347" y="1"/>
                    <a:pt x="236" y="40"/>
                    <a:pt x="158" y="119"/>
                  </a:cubicBezTo>
                  <a:cubicBezTo>
                    <a:pt x="0" y="277"/>
                    <a:pt x="0" y="560"/>
                    <a:pt x="158" y="718"/>
                  </a:cubicBezTo>
                  <a:lnTo>
                    <a:pt x="1071" y="1631"/>
                  </a:lnTo>
                  <a:cubicBezTo>
                    <a:pt x="819" y="1978"/>
                    <a:pt x="693" y="2387"/>
                    <a:pt x="693" y="2765"/>
                  </a:cubicBezTo>
                  <a:cubicBezTo>
                    <a:pt x="693" y="3269"/>
                    <a:pt x="914" y="3805"/>
                    <a:pt x="1292" y="4183"/>
                  </a:cubicBezTo>
                  <a:lnTo>
                    <a:pt x="1733" y="4624"/>
                  </a:lnTo>
                  <a:cubicBezTo>
                    <a:pt x="1764" y="4435"/>
                    <a:pt x="1890" y="4215"/>
                    <a:pt x="2048" y="4057"/>
                  </a:cubicBezTo>
                  <a:lnTo>
                    <a:pt x="2678" y="3427"/>
                  </a:lnTo>
                  <a:cubicBezTo>
                    <a:pt x="2899" y="3206"/>
                    <a:pt x="3182" y="3017"/>
                    <a:pt x="3466" y="2860"/>
                  </a:cubicBezTo>
                  <a:lnTo>
                    <a:pt x="756" y="119"/>
                  </a:lnTo>
                  <a:cubicBezTo>
                    <a:pt x="677" y="40"/>
                    <a:pt x="567" y="1"/>
                    <a:pt x="4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88" name="Google Shape;7588;p73"/>
          <p:cNvGrpSpPr/>
          <p:nvPr/>
        </p:nvGrpSpPr>
        <p:grpSpPr>
          <a:xfrm>
            <a:off x="5773058" y="1532024"/>
            <a:ext cx="313365" cy="355476"/>
            <a:chOff x="-13056975" y="3212300"/>
            <a:chExt cx="311125" cy="352900"/>
          </a:xfrm>
        </p:grpSpPr>
        <p:sp>
          <p:nvSpPr>
            <p:cNvPr id="7589" name="Google Shape;7589;p73"/>
            <p:cNvSpPr/>
            <p:nvPr/>
          </p:nvSpPr>
          <p:spPr>
            <a:xfrm>
              <a:off x="-12972700" y="3273750"/>
              <a:ext cx="144950" cy="229225"/>
            </a:xfrm>
            <a:custGeom>
              <a:avLst/>
              <a:gdLst/>
              <a:ahLst/>
              <a:cxnLst/>
              <a:rect l="l" t="t" r="r" b="b"/>
              <a:pathLst>
                <a:path w="5798" h="9169" extrusionOk="0">
                  <a:moveTo>
                    <a:pt x="0" y="0"/>
                  </a:moveTo>
                  <a:lnTo>
                    <a:pt x="0" y="819"/>
                  </a:lnTo>
                  <a:lnTo>
                    <a:pt x="851" y="819"/>
                  </a:lnTo>
                  <a:lnTo>
                    <a:pt x="851" y="8538"/>
                  </a:lnTo>
                  <a:lnTo>
                    <a:pt x="788" y="8538"/>
                  </a:lnTo>
                  <a:cubicBezTo>
                    <a:pt x="1071" y="8696"/>
                    <a:pt x="1355" y="8853"/>
                    <a:pt x="1639" y="8948"/>
                  </a:cubicBezTo>
                  <a:lnTo>
                    <a:pt x="1639" y="851"/>
                  </a:lnTo>
                  <a:lnTo>
                    <a:pt x="2458" y="851"/>
                  </a:lnTo>
                  <a:lnTo>
                    <a:pt x="2458" y="9137"/>
                  </a:lnTo>
                  <a:cubicBezTo>
                    <a:pt x="2615" y="9137"/>
                    <a:pt x="2741" y="9168"/>
                    <a:pt x="2899" y="9168"/>
                  </a:cubicBezTo>
                  <a:cubicBezTo>
                    <a:pt x="3056" y="9168"/>
                    <a:pt x="3151" y="9137"/>
                    <a:pt x="3308" y="9137"/>
                  </a:cubicBezTo>
                  <a:lnTo>
                    <a:pt x="3308" y="851"/>
                  </a:lnTo>
                  <a:lnTo>
                    <a:pt x="4159" y="851"/>
                  </a:lnTo>
                  <a:lnTo>
                    <a:pt x="4159" y="8948"/>
                  </a:lnTo>
                  <a:cubicBezTo>
                    <a:pt x="4411" y="8822"/>
                    <a:pt x="4695" y="8696"/>
                    <a:pt x="4978" y="8538"/>
                  </a:cubicBezTo>
                  <a:lnTo>
                    <a:pt x="4978" y="819"/>
                  </a:lnTo>
                  <a:lnTo>
                    <a:pt x="5797" y="819"/>
                  </a:lnTo>
                  <a:lnTo>
                    <a:pt x="579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0" name="Google Shape;7590;p73"/>
            <p:cNvSpPr/>
            <p:nvPr/>
          </p:nvSpPr>
          <p:spPr>
            <a:xfrm>
              <a:off x="-12808875" y="3212300"/>
              <a:ext cx="63025" cy="278075"/>
            </a:xfrm>
            <a:custGeom>
              <a:avLst/>
              <a:gdLst/>
              <a:ahLst/>
              <a:cxnLst/>
              <a:rect l="l" t="t" r="r" b="b"/>
              <a:pathLst>
                <a:path w="2521" h="11123" extrusionOk="0">
                  <a:moveTo>
                    <a:pt x="1261" y="1"/>
                  </a:moveTo>
                  <a:cubicBezTo>
                    <a:pt x="599" y="1"/>
                    <a:pt x="0" y="568"/>
                    <a:pt x="0" y="1230"/>
                  </a:cubicBezTo>
                  <a:lnTo>
                    <a:pt x="0" y="5514"/>
                  </a:lnTo>
                  <a:cubicBezTo>
                    <a:pt x="0" y="5672"/>
                    <a:pt x="32" y="5829"/>
                    <a:pt x="158" y="5987"/>
                  </a:cubicBezTo>
                  <a:cubicBezTo>
                    <a:pt x="536" y="6617"/>
                    <a:pt x="788" y="7310"/>
                    <a:pt x="851" y="8003"/>
                  </a:cubicBezTo>
                  <a:cubicBezTo>
                    <a:pt x="945" y="8759"/>
                    <a:pt x="756" y="9452"/>
                    <a:pt x="347" y="10114"/>
                  </a:cubicBezTo>
                  <a:lnTo>
                    <a:pt x="1607" y="11122"/>
                  </a:lnTo>
                  <a:cubicBezTo>
                    <a:pt x="2174" y="10208"/>
                    <a:pt x="2521" y="9137"/>
                    <a:pt x="2521" y="8003"/>
                  </a:cubicBezTo>
                  <a:cubicBezTo>
                    <a:pt x="2489" y="7026"/>
                    <a:pt x="2174" y="6113"/>
                    <a:pt x="1702" y="5294"/>
                  </a:cubicBezTo>
                  <a:lnTo>
                    <a:pt x="1702" y="4979"/>
                  </a:lnTo>
                  <a:lnTo>
                    <a:pt x="1702" y="2395"/>
                  </a:lnTo>
                  <a:lnTo>
                    <a:pt x="1891" y="2301"/>
                  </a:lnTo>
                  <a:cubicBezTo>
                    <a:pt x="2269" y="2049"/>
                    <a:pt x="2521" y="1671"/>
                    <a:pt x="2521" y="1230"/>
                  </a:cubicBezTo>
                  <a:cubicBezTo>
                    <a:pt x="2521" y="568"/>
                    <a:pt x="1954" y="1"/>
                    <a:pt x="126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1" name="Google Shape;7591;p73"/>
            <p:cNvSpPr/>
            <p:nvPr/>
          </p:nvSpPr>
          <p:spPr>
            <a:xfrm>
              <a:off x="-13056975" y="3212300"/>
              <a:ext cx="63025" cy="278075"/>
            </a:xfrm>
            <a:custGeom>
              <a:avLst/>
              <a:gdLst/>
              <a:ahLst/>
              <a:cxnLst/>
              <a:rect l="l" t="t" r="r" b="b"/>
              <a:pathLst>
                <a:path w="2521" h="11123" extrusionOk="0">
                  <a:moveTo>
                    <a:pt x="1260" y="1"/>
                  </a:moveTo>
                  <a:cubicBezTo>
                    <a:pt x="567" y="1"/>
                    <a:pt x="0" y="568"/>
                    <a:pt x="0" y="1230"/>
                  </a:cubicBezTo>
                  <a:cubicBezTo>
                    <a:pt x="32" y="1671"/>
                    <a:pt x="284" y="2112"/>
                    <a:pt x="662" y="2301"/>
                  </a:cubicBezTo>
                  <a:lnTo>
                    <a:pt x="851" y="2427"/>
                  </a:lnTo>
                  <a:lnTo>
                    <a:pt x="851" y="4979"/>
                  </a:lnTo>
                  <a:lnTo>
                    <a:pt x="851" y="5294"/>
                  </a:lnTo>
                  <a:cubicBezTo>
                    <a:pt x="378" y="6113"/>
                    <a:pt x="63" y="7026"/>
                    <a:pt x="32" y="8003"/>
                  </a:cubicBezTo>
                  <a:cubicBezTo>
                    <a:pt x="32" y="9137"/>
                    <a:pt x="378" y="10208"/>
                    <a:pt x="945" y="11122"/>
                  </a:cubicBezTo>
                  <a:lnTo>
                    <a:pt x="2206" y="10145"/>
                  </a:lnTo>
                  <a:cubicBezTo>
                    <a:pt x="1859" y="9515"/>
                    <a:pt x="1639" y="8791"/>
                    <a:pt x="1702" y="8035"/>
                  </a:cubicBezTo>
                  <a:lnTo>
                    <a:pt x="1702" y="8003"/>
                  </a:lnTo>
                  <a:cubicBezTo>
                    <a:pt x="1733" y="7279"/>
                    <a:pt x="1954" y="6585"/>
                    <a:pt x="2363" y="5987"/>
                  </a:cubicBezTo>
                  <a:cubicBezTo>
                    <a:pt x="2458" y="5829"/>
                    <a:pt x="2521" y="5672"/>
                    <a:pt x="2521" y="5514"/>
                  </a:cubicBezTo>
                  <a:lnTo>
                    <a:pt x="2521" y="1230"/>
                  </a:lnTo>
                  <a:cubicBezTo>
                    <a:pt x="2521" y="568"/>
                    <a:pt x="1954" y="1"/>
                    <a:pt x="126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2" name="Google Shape;7592;p73"/>
            <p:cNvSpPr/>
            <p:nvPr/>
          </p:nvSpPr>
          <p:spPr>
            <a:xfrm>
              <a:off x="-13020750" y="3483250"/>
              <a:ext cx="240250" cy="81950"/>
            </a:xfrm>
            <a:custGeom>
              <a:avLst/>
              <a:gdLst/>
              <a:ahLst/>
              <a:cxnLst/>
              <a:rect l="l" t="t" r="r" b="b"/>
              <a:pathLst>
                <a:path w="9610" h="3278" extrusionOk="0">
                  <a:moveTo>
                    <a:pt x="1261" y="1"/>
                  </a:moveTo>
                  <a:lnTo>
                    <a:pt x="0" y="977"/>
                  </a:lnTo>
                  <a:cubicBezTo>
                    <a:pt x="1103" y="2395"/>
                    <a:pt x="2867" y="3277"/>
                    <a:pt x="4821" y="3277"/>
                  </a:cubicBezTo>
                  <a:cubicBezTo>
                    <a:pt x="6743" y="3277"/>
                    <a:pt x="8475" y="2363"/>
                    <a:pt x="9610" y="977"/>
                  </a:cubicBezTo>
                  <a:lnTo>
                    <a:pt x="8349" y="1"/>
                  </a:lnTo>
                  <a:cubicBezTo>
                    <a:pt x="7530" y="946"/>
                    <a:pt x="6270" y="1639"/>
                    <a:pt x="4821" y="1639"/>
                  </a:cubicBezTo>
                  <a:cubicBezTo>
                    <a:pt x="3466" y="1639"/>
                    <a:pt x="2143" y="1009"/>
                    <a:pt x="126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93" name="Google Shape;7593;p73"/>
          <p:cNvGrpSpPr/>
          <p:nvPr/>
        </p:nvGrpSpPr>
        <p:grpSpPr>
          <a:xfrm>
            <a:off x="5750446" y="1972818"/>
            <a:ext cx="358588" cy="355325"/>
            <a:chOff x="-13077450" y="3647075"/>
            <a:chExt cx="356025" cy="352750"/>
          </a:xfrm>
        </p:grpSpPr>
        <p:sp>
          <p:nvSpPr>
            <p:cNvPr id="7594" name="Google Shape;7594;p73"/>
            <p:cNvSpPr/>
            <p:nvPr/>
          </p:nvSpPr>
          <p:spPr>
            <a:xfrm>
              <a:off x="-13014450" y="3708500"/>
              <a:ext cx="104000" cy="145750"/>
            </a:xfrm>
            <a:custGeom>
              <a:avLst/>
              <a:gdLst/>
              <a:ahLst/>
              <a:cxnLst/>
              <a:rect l="l" t="t" r="r" b="b"/>
              <a:pathLst>
                <a:path w="4160" h="5830" extrusionOk="0">
                  <a:moveTo>
                    <a:pt x="2899" y="820"/>
                  </a:moveTo>
                  <a:cubicBezTo>
                    <a:pt x="3151" y="820"/>
                    <a:pt x="3309" y="1041"/>
                    <a:pt x="3309" y="1261"/>
                  </a:cubicBezTo>
                  <a:cubicBezTo>
                    <a:pt x="3309" y="1513"/>
                    <a:pt x="3088" y="1671"/>
                    <a:pt x="2899" y="1671"/>
                  </a:cubicBezTo>
                  <a:lnTo>
                    <a:pt x="1198" y="1671"/>
                  </a:lnTo>
                  <a:cubicBezTo>
                    <a:pt x="977" y="1671"/>
                    <a:pt x="788" y="1482"/>
                    <a:pt x="788" y="1261"/>
                  </a:cubicBezTo>
                  <a:cubicBezTo>
                    <a:pt x="788" y="1041"/>
                    <a:pt x="977" y="820"/>
                    <a:pt x="1198" y="820"/>
                  </a:cubicBezTo>
                  <a:close/>
                  <a:moveTo>
                    <a:pt x="2899" y="2490"/>
                  </a:moveTo>
                  <a:cubicBezTo>
                    <a:pt x="3151" y="2490"/>
                    <a:pt x="3309" y="2679"/>
                    <a:pt x="3309" y="2868"/>
                  </a:cubicBezTo>
                  <a:cubicBezTo>
                    <a:pt x="3309" y="3151"/>
                    <a:pt x="3088" y="3309"/>
                    <a:pt x="2899" y="3309"/>
                  </a:cubicBezTo>
                  <a:lnTo>
                    <a:pt x="1198" y="3309"/>
                  </a:lnTo>
                  <a:cubicBezTo>
                    <a:pt x="977" y="3309"/>
                    <a:pt x="788" y="3120"/>
                    <a:pt x="788" y="2868"/>
                  </a:cubicBezTo>
                  <a:cubicBezTo>
                    <a:pt x="788" y="2647"/>
                    <a:pt x="977" y="2490"/>
                    <a:pt x="1198" y="2490"/>
                  </a:cubicBezTo>
                  <a:close/>
                  <a:moveTo>
                    <a:pt x="2899" y="4191"/>
                  </a:moveTo>
                  <a:cubicBezTo>
                    <a:pt x="3151" y="4191"/>
                    <a:pt x="3309" y="4380"/>
                    <a:pt x="3309" y="4632"/>
                  </a:cubicBezTo>
                  <a:cubicBezTo>
                    <a:pt x="3309" y="4821"/>
                    <a:pt x="3088" y="5010"/>
                    <a:pt x="2899" y="5010"/>
                  </a:cubicBezTo>
                  <a:lnTo>
                    <a:pt x="1198" y="5010"/>
                  </a:lnTo>
                  <a:cubicBezTo>
                    <a:pt x="977" y="5010"/>
                    <a:pt x="788" y="4821"/>
                    <a:pt x="788" y="4632"/>
                  </a:cubicBezTo>
                  <a:cubicBezTo>
                    <a:pt x="788" y="4380"/>
                    <a:pt x="977" y="4191"/>
                    <a:pt x="1198" y="4191"/>
                  </a:cubicBezTo>
                  <a:close/>
                  <a:moveTo>
                    <a:pt x="1" y="1"/>
                  </a:moveTo>
                  <a:lnTo>
                    <a:pt x="1" y="5829"/>
                  </a:lnTo>
                  <a:lnTo>
                    <a:pt x="4159" y="5829"/>
                  </a:lnTo>
                  <a:lnTo>
                    <a:pt x="4159" y="1261"/>
                  </a:lnTo>
                  <a:cubicBezTo>
                    <a:pt x="4128" y="600"/>
                    <a:pt x="3561" y="1"/>
                    <a:pt x="289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5" name="Google Shape;7595;p73"/>
            <p:cNvSpPr/>
            <p:nvPr/>
          </p:nvSpPr>
          <p:spPr>
            <a:xfrm>
              <a:off x="-12890800" y="3708500"/>
              <a:ext cx="104775" cy="145750"/>
            </a:xfrm>
            <a:custGeom>
              <a:avLst/>
              <a:gdLst/>
              <a:ahLst/>
              <a:cxnLst/>
              <a:rect l="l" t="t" r="r" b="b"/>
              <a:pathLst>
                <a:path w="4191" h="5830" extrusionOk="0">
                  <a:moveTo>
                    <a:pt x="2931" y="820"/>
                  </a:moveTo>
                  <a:cubicBezTo>
                    <a:pt x="3151" y="852"/>
                    <a:pt x="3340" y="1041"/>
                    <a:pt x="3340" y="1261"/>
                  </a:cubicBezTo>
                  <a:cubicBezTo>
                    <a:pt x="3340" y="1513"/>
                    <a:pt x="3151" y="1671"/>
                    <a:pt x="2931" y="1671"/>
                  </a:cubicBezTo>
                  <a:lnTo>
                    <a:pt x="1230" y="1671"/>
                  </a:lnTo>
                  <a:cubicBezTo>
                    <a:pt x="1009" y="1671"/>
                    <a:pt x="820" y="1482"/>
                    <a:pt x="820" y="1261"/>
                  </a:cubicBezTo>
                  <a:cubicBezTo>
                    <a:pt x="820" y="1041"/>
                    <a:pt x="1040" y="820"/>
                    <a:pt x="1230" y="820"/>
                  </a:cubicBezTo>
                  <a:close/>
                  <a:moveTo>
                    <a:pt x="2931" y="2490"/>
                  </a:moveTo>
                  <a:cubicBezTo>
                    <a:pt x="3151" y="2490"/>
                    <a:pt x="3340" y="2679"/>
                    <a:pt x="3340" y="2868"/>
                  </a:cubicBezTo>
                  <a:cubicBezTo>
                    <a:pt x="3340" y="3151"/>
                    <a:pt x="3151" y="3309"/>
                    <a:pt x="2931" y="3309"/>
                  </a:cubicBezTo>
                  <a:lnTo>
                    <a:pt x="1230" y="3309"/>
                  </a:lnTo>
                  <a:cubicBezTo>
                    <a:pt x="1009" y="3309"/>
                    <a:pt x="820" y="3120"/>
                    <a:pt x="820" y="2868"/>
                  </a:cubicBezTo>
                  <a:cubicBezTo>
                    <a:pt x="820" y="2647"/>
                    <a:pt x="1040" y="2490"/>
                    <a:pt x="1230" y="2490"/>
                  </a:cubicBezTo>
                  <a:close/>
                  <a:moveTo>
                    <a:pt x="2931" y="4191"/>
                  </a:moveTo>
                  <a:cubicBezTo>
                    <a:pt x="3151" y="4191"/>
                    <a:pt x="3340" y="4380"/>
                    <a:pt x="3340" y="4632"/>
                  </a:cubicBezTo>
                  <a:cubicBezTo>
                    <a:pt x="3340" y="4821"/>
                    <a:pt x="3151" y="5010"/>
                    <a:pt x="2931" y="5010"/>
                  </a:cubicBezTo>
                  <a:lnTo>
                    <a:pt x="1230" y="5010"/>
                  </a:lnTo>
                  <a:cubicBezTo>
                    <a:pt x="1009" y="5010"/>
                    <a:pt x="820" y="4821"/>
                    <a:pt x="820" y="4632"/>
                  </a:cubicBezTo>
                  <a:cubicBezTo>
                    <a:pt x="820" y="4380"/>
                    <a:pt x="1040" y="4191"/>
                    <a:pt x="1230" y="4191"/>
                  </a:cubicBezTo>
                  <a:close/>
                  <a:moveTo>
                    <a:pt x="1261" y="1"/>
                  </a:moveTo>
                  <a:cubicBezTo>
                    <a:pt x="568" y="1"/>
                    <a:pt x="1" y="600"/>
                    <a:pt x="1" y="1261"/>
                  </a:cubicBezTo>
                  <a:lnTo>
                    <a:pt x="1" y="5829"/>
                  </a:lnTo>
                  <a:lnTo>
                    <a:pt x="4191" y="5829"/>
                  </a:lnTo>
                  <a:lnTo>
                    <a:pt x="419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6" name="Google Shape;7596;p73"/>
            <p:cNvSpPr/>
            <p:nvPr/>
          </p:nvSpPr>
          <p:spPr>
            <a:xfrm>
              <a:off x="-13077450" y="3647075"/>
              <a:ext cx="356025" cy="352750"/>
            </a:xfrm>
            <a:custGeom>
              <a:avLst/>
              <a:gdLst/>
              <a:ahLst/>
              <a:cxnLst/>
              <a:rect l="l" t="t" r="r" b="b"/>
              <a:pathLst>
                <a:path w="14241" h="14110" extrusionOk="0">
                  <a:moveTo>
                    <a:pt x="12130" y="1670"/>
                  </a:moveTo>
                  <a:cubicBezTo>
                    <a:pt x="12350" y="1670"/>
                    <a:pt x="12508" y="1891"/>
                    <a:pt x="12508" y="2080"/>
                  </a:cubicBezTo>
                  <a:lnTo>
                    <a:pt x="12508" y="8727"/>
                  </a:lnTo>
                  <a:lnTo>
                    <a:pt x="12476" y="8727"/>
                  </a:lnTo>
                  <a:cubicBezTo>
                    <a:pt x="12476" y="8979"/>
                    <a:pt x="12287" y="9168"/>
                    <a:pt x="12067" y="9168"/>
                  </a:cubicBezTo>
                  <a:lnTo>
                    <a:pt x="2111" y="9168"/>
                  </a:lnTo>
                  <a:cubicBezTo>
                    <a:pt x="1890" y="9168"/>
                    <a:pt x="1733" y="8979"/>
                    <a:pt x="1733" y="8727"/>
                  </a:cubicBezTo>
                  <a:lnTo>
                    <a:pt x="1733" y="2080"/>
                  </a:lnTo>
                  <a:cubicBezTo>
                    <a:pt x="1733" y="1828"/>
                    <a:pt x="1922" y="1670"/>
                    <a:pt x="2111" y="1670"/>
                  </a:cubicBezTo>
                  <a:lnTo>
                    <a:pt x="5450" y="1670"/>
                  </a:lnTo>
                  <a:cubicBezTo>
                    <a:pt x="6144" y="1670"/>
                    <a:pt x="6711" y="1985"/>
                    <a:pt x="7120" y="2521"/>
                  </a:cubicBezTo>
                  <a:cubicBezTo>
                    <a:pt x="7498" y="1985"/>
                    <a:pt x="8097" y="1670"/>
                    <a:pt x="8790" y="1670"/>
                  </a:cubicBezTo>
                  <a:close/>
                  <a:moveTo>
                    <a:pt x="1260" y="1"/>
                  </a:moveTo>
                  <a:cubicBezTo>
                    <a:pt x="567" y="1"/>
                    <a:pt x="0" y="536"/>
                    <a:pt x="0" y="1229"/>
                  </a:cubicBezTo>
                  <a:lnTo>
                    <a:pt x="0" y="9547"/>
                  </a:lnTo>
                  <a:cubicBezTo>
                    <a:pt x="0" y="10240"/>
                    <a:pt x="536" y="10775"/>
                    <a:pt x="1260" y="10775"/>
                  </a:cubicBezTo>
                  <a:lnTo>
                    <a:pt x="6238" y="10775"/>
                  </a:lnTo>
                  <a:lnTo>
                    <a:pt x="4285" y="13422"/>
                  </a:lnTo>
                  <a:cubicBezTo>
                    <a:pt x="4159" y="13611"/>
                    <a:pt x="4159" y="13863"/>
                    <a:pt x="4348" y="14020"/>
                  </a:cubicBezTo>
                  <a:cubicBezTo>
                    <a:pt x="4439" y="14059"/>
                    <a:pt x="4531" y="14082"/>
                    <a:pt x="4617" y="14082"/>
                  </a:cubicBezTo>
                  <a:cubicBezTo>
                    <a:pt x="4740" y="14082"/>
                    <a:pt x="4854" y="14036"/>
                    <a:pt x="4946" y="13926"/>
                  </a:cubicBezTo>
                  <a:lnTo>
                    <a:pt x="6679" y="11594"/>
                  </a:lnTo>
                  <a:lnTo>
                    <a:pt x="6679" y="12855"/>
                  </a:lnTo>
                  <a:cubicBezTo>
                    <a:pt x="6679" y="13107"/>
                    <a:pt x="6900" y="13296"/>
                    <a:pt x="7120" y="13296"/>
                  </a:cubicBezTo>
                  <a:cubicBezTo>
                    <a:pt x="7341" y="13296"/>
                    <a:pt x="7561" y="13107"/>
                    <a:pt x="7561" y="12855"/>
                  </a:cubicBezTo>
                  <a:lnTo>
                    <a:pt x="7561" y="11594"/>
                  </a:lnTo>
                  <a:lnTo>
                    <a:pt x="9294" y="13926"/>
                  </a:lnTo>
                  <a:cubicBezTo>
                    <a:pt x="9352" y="14041"/>
                    <a:pt x="9480" y="14109"/>
                    <a:pt x="9614" y="14109"/>
                  </a:cubicBezTo>
                  <a:cubicBezTo>
                    <a:pt x="9700" y="14109"/>
                    <a:pt x="9788" y="14082"/>
                    <a:pt x="9861" y="14020"/>
                  </a:cubicBezTo>
                  <a:cubicBezTo>
                    <a:pt x="10082" y="13894"/>
                    <a:pt x="10113" y="13611"/>
                    <a:pt x="9956" y="13422"/>
                  </a:cubicBezTo>
                  <a:lnTo>
                    <a:pt x="8002" y="10775"/>
                  </a:lnTo>
                  <a:lnTo>
                    <a:pt x="12980" y="10775"/>
                  </a:lnTo>
                  <a:cubicBezTo>
                    <a:pt x="13673" y="10775"/>
                    <a:pt x="14240" y="10240"/>
                    <a:pt x="14240" y="9547"/>
                  </a:cubicBezTo>
                  <a:lnTo>
                    <a:pt x="14240" y="1229"/>
                  </a:lnTo>
                  <a:cubicBezTo>
                    <a:pt x="14114" y="536"/>
                    <a:pt x="13579" y="1"/>
                    <a:pt x="1285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97" name="Google Shape;7597;p73"/>
          <p:cNvGrpSpPr/>
          <p:nvPr/>
        </p:nvGrpSpPr>
        <p:grpSpPr>
          <a:xfrm>
            <a:off x="5761552" y="2416418"/>
            <a:ext cx="357002" cy="357037"/>
            <a:chOff x="-13079025" y="4079475"/>
            <a:chExt cx="354450" cy="354450"/>
          </a:xfrm>
        </p:grpSpPr>
        <p:sp>
          <p:nvSpPr>
            <p:cNvPr id="7598" name="Google Shape;7598;p73"/>
            <p:cNvSpPr/>
            <p:nvPr/>
          </p:nvSpPr>
          <p:spPr>
            <a:xfrm>
              <a:off x="-13004200" y="4079475"/>
              <a:ext cx="207150" cy="63050"/>
            </a:xfrm>
            <a:custGeom>
              <a:avLst/>
              <a:gdLst/>
              <a:ahLst/>
              <a:cxnLst/>
              <a:rect l="l" t="t" r="r" b="b"/>
              <a:pathLst>
                <a:path w="8286" h="2522" extrusionOk="0">
                  <a:moveTo>
                    <a:pt x="4159" y="1"/>
                  </a:moveTo>
                  <a:cubicBezTo>
                    <a:pt x="1859" y="1"/>
                    <a:pt x="0" y="568"/>
                    <a:pt x="0" y="1261"/>
                  </a:cubicBezTo>
                  <a:cubicBezTo>
                    <a:pt x="0" y="1986"/>
                    <a:pt x="1859" y="2521"/>
                    <a:pt x="4159" y="2521"/>
                  </a:cubicBezTo>
                  <a:cubicBezTo>
                    <a:pt x="6427" y="2521"/>
                    <a:pt x="8286" y="1986"/>
                    <a:pt x="8286" y="1261"/>
                  </a:cubicBezTo>
                  <a:cubicBezTo>
                    <a:pt x="8286" y="568"/>
                    <a:pt x="6427" y="1"/>
                    <a:pt x="415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9" name="Google Shape;7599;p73"/>
            <p:cNvSpPr/>
            <p:nvPr/>
          </p:nvSpPr>
          <p:spPr>
            <a:xfrm>
              <a:off x="-13079025" y="4303175"/>
              <a:ext cx="354450" cy="130750"/>
            </a:xfrm>
            <a:custGeom>
              <a:avLst/>
              <a:gdLst/>
              <a:ahLst/>
              <a:cxnLst/>
              <a:rect l="l" t="t" r="r" b="b"/>
              <a:pathLst>
                <a:path w="14178" h="5230" extrusionOk="0">
                  <a:moveTo>
                    <a:pt x="2773" y="0"/>
                  </a:moveTo>
                  <a:cubicBezTo>
                    <a:pt x="1040" y="536"/>
                    <a:pt x="0" y="1355"/>
                    <a:pt x="0" y="2331"/>
                  </a:cubicBezTo>
                  <a:cubicBezTo>
                    <a:pt x="0" y="4222"/>
                    <a:pt x="3686" y="5230"/>
                    <a:pt x="7057" y="5230"/>
                  </a:cubicBezTo>
                  <a:cubicBezTo>
                    <a:pt x="10460" y="5230"/>
                    <a:pt x="14114" y="4222"/>
                    <a:pt x="14114" y="2331"/>
                  </a:cubicBezTo>
                  <a:cubicBezTo>
                    <a:pt x="14177" y="1355"/>
                    <a:pt x="13169" y="567"/>
                    <a:pt x="11436" y="0"/>
                  </a:cubicBezTo>
                  <a:lnTo>
                    <a:pt x="11247" y="1985"/>
                  </a:lnTo>
                  <a:cubicBezTo>
                    <a:pt x="11216" y="2993"/>
                    <a:pt x="9830" y="3560"/>
                    <a:pt x="7089" y="3560"/>
                  </a:cubicBezTo>
                  <a:cubicBezTo>
                    <a:pt x="5577" y="3560"/>
                    <a:pt x="2962" y="3371"/>
                    <a:pt x="2962" y="1890"/>
                  </a:cubicBezTo>
                  <a:lnTo>
                    <a:pt x="277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0" name="Google Shape;7600;p73"/>
            <p:cNvSpPr/>
            <p:nvPr/>
          </p:nvSpPr>
          <p:spPr>
            <a:xfrm>
              <a:off x="-12986875" y="4313400"/>
              <a:ext cx="173300" cy="58300"/>
            </a:xfrm>
            <a:custGeom>
              <a:avLst/>
              <a:gdLst/>
              <a:ahLst/>
              <a:cxnLst/>
              <a:rect l="l" t="t" r="r" b="b"/>
              <a:pathLst>
                <a:path w="6932" h="2332" extrusionOk="0">
                  <a:moveTo>
                    <a:pt x="0" y="1"/>
                  </a:moveTo>
                  <a:lnTo>
                    <a:pt x="158" y="1481"/>
                  </a:lnTo>
                  <a:cubicBezTo>
                    <a:pt x="158" y="1954"/>
                    <a:pt x="1638" y="2332"/>
                    <a:pt x="3466" y="2332"/>
                  </a:cubicBezTo>
                  <a:cubicBezTo>
                    <a:pt x="4159" y="2332"/>
                    <a:pt x="6774" y="2206"/>
                    <a:pt x="6774" y="1481"/>
                  </a:cubicBezTo>
                  <a:lnTo>
                    <a:pt x="6931" y="1"/>
                  </a:lnTo>
                  <a:lnTo>
                    <a:pt x="6931" y="1"/>
                  </a:lnTo>
                  <a:cubicBezTo>
                    <a:pt x="5860" y="442"/>
                    <a:pt x="4694" y="662"/>
                    <a:pt x="3466" y="662"/>
                  </a:cubicBezTo>
                  <a:cubicBezTo>
                    <a:pt x="2237" y="662"/>
                    <a:pt x="1040" y="442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1" name="Google Shape;7601;p73"/>
            <p:cNvSpPr/>
            <p:nvPr/>
          </p:nvSpPr>
          <p:spPr>
            <a:xfrm>
              <a:off x="-13004200" y="4143275"/>
              <a:ext cx="206375" cy="166225"/>
            </a:xfrm>
            <a:custGeom>
              <a:avLst/>
              <a:gdLst/>
              <a:ahLst/>
              <a:cxnLst/>
              <a:rect l="l" t="t" r="r" b="b"/>
              <a:pathLst>
                <a:path w="8255" h="6649" extrusionOk="0">
                  <a:moveTo>
                    <a:pt x="8254" y="1"/>
                  </a:moveTo>
                  <a:lnTo>
                    <a:pt x="8254" y="1"/>
                  </a:lnTo>
                  <a:cubicBezTo>
                    <a:pt x="6994" y="725"/>
                    <a:pt x="4694" y="820"/>
                    <a:pt x="4096" y="820"/>
                  </a:cubicBezTo>
                  <a:cubicBezTo>
                    <a:pt x="3529" y="820"/>
                    <a:pt x="1260" y="788"/>
                    <a:pt x="0" y="32"/>
                  </a:cubicBezTo>
                  <a:lnTo>
                    <a:pt x="0" y="32"/>
                  </a:lnTo>
                  <a:lnTo>
                    <a:pt x="567" y="5892"/>
                  </a:lnTo>
                  <a:cubicBezTo>
                    <a:pt x="1638" y="6365"/>
                    <a:pt x="2836" y="6648"/>
                    <a:pt x="4096" y="6648"/>
                  </a:cubicBezTo>
                  <a:cubicBezTo>
                    <a:pt x="5356" y="6648"/>
                    <a:pt x="6585" y="6365"/>
                    <a:pt x="7656" y="5892"/>
                  </a:cubicBezTo>
                  <a:lnTo>
                    <a:pt x="825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02" name="Google Shape;7602;p73"/>
          <p:cNvGrpSpPr/>
          <p:nvPr/>
        </p:nvGrpSpPr>
        <p:grpSpPr>
          <a:xfrm>
            <a:off x="7534619" y="1532427"/>
            <a:ext cx="356221" cy="354670"/>
            <a:chOff x="-11292700" y="3213875"/>
            <a:chExt cx="353675" cy="352100"/>
          </a:xfrm>
        </p:grpSpPr>
        <p:sp>
          <p:nvSpPr>
            <p:cNvPr id="7603" name="Google Shape;7603;p73"/>
            <p:cNvSpPr/>
            <p:nvPr/>
          </p:nvSpPr>
          <p:spPr>
            <a:xfrm>
              <a:off x="-11178500" y="3213875"/>
              <a:ext cx="124475" cy="124475"/>
            </a:xfrm>
            <a:custGeom>
              <a:avLst/>
              <a:gdLst/>
              <a:ahLst/>
              <a:cxnLst/>
              <a:rect l="l" t="t" r="r" b="b"/>
              <a:pathLst>
                <a:path w="4979" h="4979" extrusionOk="0">
                  <a:moveTo>
                    <a:pt x="2489" y="1671"/>
                  </a:moveTo>
                  <a:cubicBezTo>
                    <a:pt x="2962" y="1671"/>
                    <a:pt x="3309" y="2049"/>
                    <a:pt x="3309" y="2521"/>
                  </a:cubicBezTo>
                  <a:cubicBezTo>
                    <a:pt x="3309" y="2994"/>
                    <a:pt x="2962" y="3340"/>
                    <a:pt x="2489" y="3340"/>
                  </a:cubicBezTo>
                  <a:cubicBezTo>
                    <a:pt x="2017" y="3340"/>
                    <a:pt x="1670" y="2994"/>
                    <a:pt x="1670" y="2521"/>
                  </a:cubicBezTo>
                  <a:cubicBezTo>
                    <a:pt x="1639" y="2049"/>
                    <a:pt x="2017" y="1671"/>
                    <a:pt x="2489" y="1671"/>
                  </a:cubicBezTo>
                  <a:close/>
                  <a:moveTo>
                    <a:pt x="2489" y="1"/>
                  </a:moveTo>
                  <a:cubicBezTo>
                    <a:pt x="2048" y="1"/>
                    <a:pt x="1891" y="221"/>
                    <a:pt x="1702" y="537"/>
                  </a:cubicBezTo>
                  <a:cubicBezTo>
                    <a:pt x="1555" y="523"/>
                    <a:pt x="1414" y="498"/>
                    <a:pt x="1278" y="498"/>
                  </a:cubicBezTo>
                  <a:cubicBezTo>
                    <a:pt x="1094" y="498"/>
                    <a:pt x="920" y="544"/>
                    <a:pt x="757" y="726"/>
                  </a:cubicBezTo>
                  <a:cubicBezTo>
                    <a:pt x="442" y="1041"/>
                    <a:pt x="505" y="1324"/>
                    <a:pt x="568" y="1734"/>
                  </a:cubicBezTo>
                  <a:cubicBezTo>
                    <a:pt x="221" y="1923"/>
                    <a:pt x="1" y="2080"/>
                    <a:pt x="1" y="2521"/>
                  </a:cubicBezTo>
                  <a:cubicBezTo>
                    <a:pt x="1" y="2931"/>
                    <a:pt x="221" y="3088"/>
                    <a:pt x="568" y="3309"/>
                  </a:cubicBezTo>
                  <a:cubicBezTo>
                    <a:pt x="473" y="3687"/>
                    <a:pt x="442" y="3939"/>
                    <a:pt x="757" y="4254"/>
                  </a:cubicBezTo>
                  <a:cubicBezTo>
                    <a:pt x="938" y="4436"/>
                    <a:pt x="1109" y="4481"/>
                    <a:pt x="1288" y="4481"/>
                  </a:cubicBezTo>
                  <a:cubicBezTo>
                    <a:pt x="1419" y="4481"/>
                    <a:pt x="1555" y="4456"/>
                    <a:pt x="1702" y="4443"/>
                  </a:cubicBezTo>
                  <a:cubicBezTo>
                    <a:pt x="1922" y="4758"/>
                    <a:pt x="2080" y="4979"/>
                    <a:pt x="2489" y="4979"/>
                  </a:cubicBezTo>
                  <a:cubicBezTo>
                    <a:pt x="2931" y="4979"/>
                    <a:pt x="3088" y="4758"/>
                    <a:pt x="3277" y="4443"/>
                  </a:cubicBezTo>
                  <a:cubicBezTo>
                    <a:pt x="3431" y="4469"/>
                    <a:pt x="3565" y="4495"/>
                    <a:pt x="3690" y="4495"/>
                  </a:cubicBezTo>
                  <a:cubicBezTo>
                    <a:pt x="3871" y="4495"/>
                    <a:pt x="4036" y="4441"/>
                    <a:pt x="4222" y="4254"/>
                  </a:cubicBezTo>
                  <a:cubicBezTo>
                    <a:pt x="4537" y="3939"/>
                    <a:pt x="4443" y="3655"/>
                    <a:pt x="4411" y="3309"/>
                  </a:cubicBezTo>
                  <a:cubicBezTo>
                    <a:pt x="4726" y="3057"/>
                    <a:pt x="4978" y="2899"/>
                    <a:pt x="4978" y="2521"/>
                  </a:cubicBezTo>
                  <a:cubicBezTo>
                    <a:pt x="4978" y="2080"/>
                    <a:pt x="4726" y="1923"/>
                    <a:pt x="4411" y="1734"/>
                  </a:cubicBezTo>
                  <a:cubicBezTo>
                    <a:pt x="4506" y="1324"/>
                    <a:pt x="4537" y="1041"/>
                    <a:pt x="4222" y="726"/>
                  </a:cubicBezTo>
                  <a:cubicBezTo>
                    <a:pt x="4041" y="544"/>
                    <a:pt x="3870" y="498"/>
                    <a:pt x="3691" y="498"/>
                  </a:cubicBezTo>
                  <a:cubicBezTo>
                    <a:pt x="3560" y="498"/>
                    <a:pt x="3424" y="523"/>
                    <a:pt x="3277" y="537"/>
                  </a:cubicBezTo>
                  <a:cubicBezTo>
                    <a:pt x="3025" y="221"/>
                    <a:pt x="2868" y="1"/>
                    <a:pt x="248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4" name="Google Shape;7604;p73"/>
            <p:cNvSpPr/>
            <p:nvPr/>
          </p:nvSpPr>
          <p:spPr>
            <a:xfrm>
              <a:off x="-11292700" y="3255625"/>
              <a:ext cx="117375" cy="124475"/>
            </a:xfrm>
            <a:custGeom>
              <a:avLst/>
              <a:gdLst/>
              <a:ahLst/>
              <a:cxnLst/>
              <a:rect l="l" t="t" r="r" b="b"/>
              <a:pathLst>
                <a:path w="4695" h="4979" extrusionOk="0">
                  <a:moveTo>
                    <a:pt x="2521" y="1670"/>
                  </a:moveTo>
                  <a:cubicBezTo>
                    <a:pt x="2993" y="1670"/>
                    <a:pt x="3340" y="2017"/>
                    <a:pt x="3340" y="2490"/>
                  </a:cubicBezTo>
                  <a:cubicBezTo>
                    <a:pt x="3340" y="2962"/>
                    <a:pt x="2993" y="3309"/>
                    <a:pt x="2521" y="3309"/>
                  </a:cubicBezTo>
                  <a:cubicBezTo>
                    <a:pt x="2048" y="3309"/>
                    <a:pt x="1702" y="2962"/>
                    <a:pt x="1702" y="2490"/>
                  </a:cubicBezTo>
                  <a:cubicBezTo>
                    <a:pt x="1702" y="2017"/>
                    <a:pt x="2048" y="1670"/>
                    <a:pt x="2521" y="1670"/>
                  </a:cubicBezTo>
                  <a:close/>
                  <a:moveTo>
                    <a:pt x="2552" y="1"/>
                  </a:moveTo>
                  <a:cubicBezTo>
                    <a:pt x="2111" y="1"/>
                    <a:pt x="1954" y="253"/>
                    <a:pt x="1765" y="568"/>
                  </a:cubicBezTo>
                  <a:cubicBezTo>
                    <a:pt x="1618" y="554"/>
                    <a:pt x="1476" y="530"/>
                    <a:pt x="1339" y="530"/>
                  </a:cubicBezTo>
                  <a:cubicBezTo>
                    <a:pt x="1151" y="530"/>
                    <a:pt x="969" y="575"/>
                    <a:pt x="788" y="757"/>
                  </a:cubicBezTo>
                  <a:cubicBezTo>
                    <a:pt x="473" y="1072"/>
                    <a:pt x="536" y="1355"/>
                    <a:pt x="599" y="1702"/>
                  </a:cubicBezTo>
                  <a:cubicBezTo>
                    <a:pt x="252" y="1891"/>
                    <a:pt x="0" y="2048"/>
                    <a:pt x="0" y="2490"/>
                  </a:cubicBezTo>
                  <a:cubicBezTo>
                    <a:pt x="0" y="2931"/>
                    <a:pt x="221" y="3088"/>
                    <a:pt x="536" y="3277"/>
                  </a:cubicBezTo>
                  <a:cubicBezTo>
                    <a:pt x="473" y="3687"/>
                    <a:pt x="441" y="3907"/>
                    <a:pt x="756" y="4222"/>
                  </a:cubicBezTo>
                  <a:cubicBezTo>
                    <a:pt x="943" y="4409"/>
                    <a:pt x="1107" y="4463"/>
                    <a:pt x="1295" y="4463"/>
                  </a:cubicBezTo>
                  <a:cubicBezTo>
                    <a:pt x="1425" y="4463"/>
                    <a:pt x="1566" y="4437"/>
                    <a:pt x="1733" y="4411"/>
                  </a:cubicBezTo>
                  <a:cubicBezTo>
                    <a:pt x="1954" y="4726"/>
                    <a:pt x="2111" y="4978"/>
                    <a:pt x="2521" y="4978"/>
                  </a:cubicBezTo>
                  <a:cubicBezTo>
                    <a:pt x="2962" y="4978"/>
                    <a:pt x="3119" y="4726"/>
                    <a:pt x="3308" y="4411"/>
                  </a:cubicBezTo>
                  <a:cubicBezTo>
                    <a:pt x="3458" y="4449"/>
                    <a:pt x="3588" y="4476"/>
                    <a:pt x="3710" y="4476"/>
                  </a:cubicBezTo>
                  <a:cubicBezTo>
                    <a:pt x="3896" y="4476"/>
                    <a:pt x="4063" y="4412"/>
                    <a:pt x="4254" y="4222"/>
                  </a:cubicBezTo>
                  <a:cubicBezTo>
                    <a:pt x="4569" y="3907"/>
                    <a:pt x="4474" y="3624"/>
                    <a:pt x="4443" y="3277"/>
                  </a:cubicBezTo>
                  <a:cubicBezTo>
                    <a:pt x="4583" y="3183"/>
                    <a:pt x="4592" y="3175"/>
                    <a:pt x="4592" y="3175"/>
                  </a:cubicBezTo>
                  <a:lnTo>
                    <a:pt x="4592" y="3175"/>
                  </a:lnTo>
                  <a:cubicBezTo>
                    <a:pt x="4592" y="3175"/>
                    <a:pt x="4592" y="3175"/>
                    <a:pt x="4592" y="3175"/>
                  </a:cubicBezTo>
                  <a:cubicBezTo>
                    <a:pt x="4594" y="3175"/>
                    <a:pt x="4606" y="3170"/>
                    <a:pt x="4695" y="3120"/>
                  </a:cubicBezTo>
                  <a:cubicBezTo>
                    <a:pt x="4411" y="2805"/>
                    <a:pt x="4254" y="2427"/>
                    <a:pt x="4254" y="2017"/>
                  </a:cubicBezTo>
                  <a:cubicBezTo>
                    <a:pt x="3939" y="1702"/>
                    <a:pt x="3781" y="1324"/>
                    <a:pt x="3781" y="851"/>
                  </a:cubicBezTo>
                  <a:cubicBezTo>
                    <a:pt x="3781" y="725"/>
                    <a:pt x="3781" y="631"/>
                    <a:pt x="3812" y="536"/>
                  </a:cubicBezTo>
                  <a:cubicBezTo>
                    <a:pt x="3754" y="517"/>
                    <a:pt x="3710" y="509"/>
                    <a:pt x="3671" y="509"/>
                  </a:cubicBezTo>
                  <a:cubicBezTo>
                    <a:pt x="3583" y="509"/>
                    <a:pt x="3514" y="546"/>
                    <a:pt x="3340" y="568"/>
                  </a:cubicBezTo>
                  <a:cubicBezTo>
                    <a:pt x="3119" y="253"/>
                    <a:pt x="2962" y="1"/>
                    <a:pt x="255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5" name="Google Shape;7605;p73"/>
            <p:cNvSpPr/>
            <p:nvPr/>
          </p:nvSpPr>
          <p:spPr>
            <a:xfrm>
              <a:off x="-11056425" y="3254850"/>
              <a:ext cx="117400" cy="125250"/>
            </a:xfrm>
            <a:custGeom>
              <a:avLst/>
              <a:gdLst/>
              <a:ahLst/>
              <a:cxnLst/>
              <a:rect l="l" t="t" r="r" b="b"/>
              <a:pathLst>
                <a:path w="4696" h="5010" extrusionOk="0">
                  <a:moveTo>
                    <a:pt x="2175" y="1701"/>
                  </a:moveTo>
                  <a:cubicBezTo>
                    <a:pt x="2647" y="1701"/>
                    <a:pt x="2994" y="2048"/>
                    <a:pt x="2994" y="2521"/>
                  </a:cubicBezTo>
                  <a:cubicBezTo>
                    <a:pt x="2994" y="2962"/>
                    <a:pt x="2616" y="3340"/>
                    <a:pt x="2175" y="3340"/>
                  </a:cubicBezTo>
                  <a:cubicBezTo>
                    <a:pt x="1702" y="3340"/>
                    <a:pt x="1324" y="2993"/>
                    <a:pt x="1324" y="2521"/>
                  </a:cubicBezTo>
                  <a:cubicBezTo>
                    <a:pt x="1324" y="2048"/>
                    <a:pt x="1702" y="1701"/>
                    <a:pt x="2175" y="1701"/>
                  </a:cubicBezTo>
                  <a:close/>
                  <a:moveTo>
                    <a:pt x="2112" y="0"/>
                  </a:moveTo>
                  <a:cubicBezTo>
                    <a:pt x="1702" y="0"/>
                    <a:pt x="1545" y="221"/>
                    <a:pt x="1324" y="567"/>
                  </a:cubicBezTo>
                  <a:cubicBezTo>
                    <a:pt x="1022" y="511"/>
                    <a:pt x="957" y="499"/>
                    <a:pt x="927" y="499"/>
                  </a:cubicBezTo>
                  <a:cubicBezTo>
                    <a:pt x="907" y="499"/>
                    <a:pt x="902" y="504"/>
                    <a:pt x="852" y="504"/>
                  </a:cubicBezTo>
                  <a:cubicBezTo>
                    <a:pt x="915" y="630"/>
                    <a:pt x="915" y="725"/>
                    <a:pt x="915" y="819"/>
                  </a:cubicBezTo>
                  <a:cubicBezTo>
                    <a:pt x="915" y="1260"/>
                    <a:pt x="757" y="1701"/>
                    <a:pt x="442" y="2016"/>
                  </a:cubicBezTo>
                  <a:cubicBezTo>
                    <a:pt x="442" y="2458"/>
                    <a:pt x="284" y="2836"/>
                    <a:pt x="1" y="3119"/>
                  </a:cubicBezTo>
                  <a:lnTo>
                    <a:pt x="32" y="3151"/>
                  </a:lnTo>
                  <a:lnTo>
                    <a:pt x="221" y="3308"/>
                  </a:lnTo>
                  <a:cubicBezTo>
                    <a:pt x="158" y="3718"/>
                    <a:pt x="127" y="3938"/>
                    <a:pt x="442" y="4253"/>
                  </a:cubicBezTo>
                  <a:cubicBezTo>
                    <a:pt x="628" y="4440"/>
                    <a:pt x="793" y="4494"/>
                    <a:pt x="974" y="4494"/>
                  </a:cubicBezTo>
                  <a:cubicBezTo>
                    <a:pt x="1099" y="4494"/>
                    <a:pt x="1233" y="4468"/>
                    <a:pt x="1387" y="4442"/>
                  </a:cubicBezTo>
                  <a:cubicBezTo>
                    <a:pt x="1608" y="4757"/>
                    <a:pt x="1765" y="5009"/>
                    <a:pt x="2175" y="5009"/>
                  </a:cubicBezTo>
                  <a:cubicBezTo>
                    <a:pt x="2584" y="5009"/>
                    <a:pt x="2742" y="4757"/>
                    <a:pt x="2962" y="4442"/>
                  </a:cubicBezTo>
                  <a:cubicBezTo>
                    <a:pt x="3112" y="4480"/>
                    <a:pt x="3247" y="4507"/>
                    <a:pt x="3375" y="4507"/>
                  </a:cubicBezTo>
                  <a:cubicBezTo>
                    <a:pt x="3570" y="4507"/>
                    <a:pt x="3749" y="4443"/>
                    <a:pt x="3939" y="4253"/>
                  </a:cubicBezTo>
                  <a:cubicBezTo>
                    <a:pt x="4254" y="3938"/>
                    <a:pt x="4160" y="3655"/>
                    <a:pt x="4128" y="3308"/>
                  </a:cubicBezTo>
                  <a:cubicBezTo>
                    <a:pt x="4443" y="3088"/>
                    <a:pt x="4695" y="2930"/>
                    <a:pt x="4695" y="2521"/>
                  </a:cubicBezTo>
                  <a:cubicBezTo>
                    <a:pt x="4632" y="2079"/>
                    <a:pt x="4412" y="1922"/>
                    <a:pt x="4097" y="1701"/>
                  </a:cubicBezTo>
                  <a:cubicBezTo>
                    <a:pt x="4191" y="1292"/>
                    <a:pt x="4223" y="1071"/>
                    <a:pt x="3907" y="756"/>
                  </a:cubicBezTo>
                  <a:cubicBezTo>
                    <a:pt x="3721" y="570"/>
                    <a:pt x="3546" y="516"/>
                    <a:pt x="3349" y="516"/>
                  </a:cubicBezTo>
                  <a:cubicBezTo>
                    <a:pt x="3213" y="516"/>
                    <a:pt x="3067" y="542"/>
                    <a:pt x="2899" y="567"/>
                  </a:cubicBezTo>
                  <a:cubicBezTo>
                    <a:pt x="2679" y="221"/>
                    <a:pt x="2521" y="0"/>
                    <a:pt x="211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6" name="Google Shape;7606;p73"/>
            <p:cNvSpPr/>
            <p:nvPr/>
          </p:nvSpPr>
          <p:spPr>
            <a:xfrm>
              <a:off x="-11209225" y="3503725"/>
              <a:ext cx="188275" cy="62250"/>
            </a:xfrm>
            <a:custGeom>
              <a:avLst/>
              <a:gdLst/>
              <a:ahLst/>
              <a:cxnLst/>
              <a:rect l="l" t="t" r="r" b="b"/>
              <a:pathLst>
                <a:path w="7531" h="2490" extrusionOk="0">
                  <a:moveTo>
                    <a:pt x="1356" y="1"/>
                  </a:moveTo>
                  <a:lnTo>
                    <a:pt x="127" y="1859"/>
                  </a:lnTo>
                  <a:cubicBezTo>
                    <a:pt x="1" y="2017"/>
                    <a:pt x="32" y="2206"/>
                    <a:pt x="158" y="2364"/>
                  </a:cubicBezTo>
                  <a:cubicBezTo>
                    <a:pt x="179" y="2448"/>
                    <a:pt x="284" y="2490"/>
                    <a:pt x="408" y="2490"/>
                  </a:cubicBezTo>
                  <a:cubicBezTo>
                    <a:pt x="470" y="2490"/>
                    <a:pt x="536" y="2479"/>
                    <a:pt x="600" y="2458"/>
                  </a:cubicBezTo>
                  <a:lnTo>
                    <a:pt x="1419" y="2017"/>
                  </a:lnTo>
                  <a:cubicBezTo>
                    <a:pt x="1623" y="1922"/>
                    <a:pt x="1844" y="1875"/>
                    <a:pt x="2064" y="1875"/>
                  </a:cubicBezTo>
                  <a:cubicBezTo>
                    <a:pt x="2285" y="1875"/>
                    <a:pt x="2506" y="1922"/>
                    <a:pt x="2710" y="2017"/>
                  </a:cubicBezTo>
                  <a:cubicBezTo>
                    <a:pt x="3025" y="2175"/>
                    <a:pt x="3372" y="2253"/>
                    <a:pt x="3718" y="2253"/>
                  </a:cubicBezTo>
                  <a:cubicBezTo>
                    <a:pt x="4065" y="2253"/>
                    <a:pt x="4412" y="2175"/>
                    <a:pt x="4727" y="2017"/>
                  </a:cubicBezTo>
                  <a:cubicBezTo>
                    <a:pt x="4931" y="1922"/>
                    <a:pt x="5152" y="1875"/>
                    <a:pt x="5373" y="1875"/>
                  </a:cubicBezTo>
                  <a:cubicBezTo>
                    <a:pt x="5593" y="1875"/>
                    <a:pt x="5814" y="1922"/>
                    <a:pt x="6018" y="2017"/>
                  </a:cubicBezTo>
                  <a:lnTo>
                    <a:pt x="6869" y="2458"/>
                  </a:lnTo>
                  <a:cubicBezTo>
                    <a:pt x="6921" y="2479"/>
                    <a:pt x="6978" y="2490"/>
                    <a:pt x="7035" y="2490"/>
                  </a:cubicBezTo>
                  <a:cubicBezTo>
                    <a:pt x="7149" y="2490"/>
                    <a:pt x="7268" y="2448"/>
                    <a:pt x="7373" y="2364"/>
                  </a:cubicBezTo>
                  <a:cubicBezTo>
                    <a:pt x="7499" y="2206"/>
                    <a:pt x="7531" y="2017"/>
                    <a:pt x="7405" y="1859"/>
                  </a:cubicBezTo>
                  <a:lnTo>
                    <a:pt x="617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7" name="Google Shape;7607;p73"/>
            <p:cNvSpPr/>
            <p:nvPr/>
          </p:nvSpPr>
          <p:spPr>
            <a:xfrm>
              <a:off x="-11167475" y="3462775"/>
              <a:ext cx="103200" cy="20500"/>
            </a:xfrm>
            <a:custGeom>
              <a:avLst/>
              <a:gdLst/>
              <a:ahLst/>
              <a:cxnLst/>
              <a:rect l="l" t="t" r="r" b="b"/>
              <a:pathLst>
                <a:path w="4128" h="820" extrusionOk="0">
                  <a:moveTo>
                    <a:pt x="1" y="0"/>
                  </a:moveTo>
                  <a:lnTo>
                    <a:pt x="1" y="820"/>
                  </a:lnTo>
                  <a:lnTo>
                    <a:pt x="4128" y="820"/>
                  </a:lnTo>
                  <a:lnTo>
                    <a:pt x="412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8" name="Google Shape;7608;p73"/>
            <p:cNvSpPr/>
            <p:nvPr/>
          </p:nvSpPr>
          <p:spPr>
            <a:xfrm>
              <a:off x="-11213150" y="3344625"/>
              <a:ext cx="141000" cy="97700"/>
            </a:xfrm>
            <a:custGeom>
              <a:avLst/>
              <a:gdLst/>
              <a:ahLst/>
              <a:cxnLst/>
              <a:rect l="l" t="t" r="r" b="b"/>
              <a:pathLst>
                <a:path w="5640" h="3908" extrusionOk="0">
                  <a:moveTo>
                    <a:pt x="2206" y="1"/>
                  </a:moveTo>
                  <a:lnTo>
                    <a:pt x="2080" y="64"/>
                  </a:lnTo>
                  <a:cubicBezTo>
                    <a:pt x="2080" y="442"/>
                    <a:pt x="2017" y="851"/>
                    <a:pt x="1607" y="1261"/>
                  </a:cubicBezTo>
                  <a:cubicBezTo>
                    <a:pt x="1292" y="1576"/>
                    <a:pt x="946" y="1733"/>
                    <a:pt x="504" y="1733"/>
                  </a:cubicBezTo>
                  <a:lnTo>
                    <a:pt x="441" y="1733"/>
                  </a:lnTo>
                  <a:cubicBezTo>
                    <a:pt x="315" y="1860"/>
                    <a:pt x="158" y="1954"/>
                    <a:pt x="0" y="2080"/>
                  </a:cubicBezTo>
                  <a:lnTo>
                    <a:pt x="1355" y="3907"/>
                  </a:lnTo>
                  <a:lnTo>
                    <a:pt x="4411" y="3907"/>
                  </a:lnTo>
                  <a:lnTo>
                    <a:pt x="5608" y="536"/>
                  </a:lnTo>
                  <a:cubicBezTo>
                    <a:pt x="5640" y="379"/>
                    <a:pt x="5608" y="221"/>
                    <a:pt x="5608" y="127"/>
                  </a:cubicBezTo>
                  <a:lnTo>
                    <a:pt x="5482" y="32"/>
                  </a:lnTo>
                  <a:cubicBezTo>
                    <a:pt x="5356" y="64"/>
                    <a:pt x="5199" y="64"/>
                    <a:pt x="5073" y="64"/>
                  </a:cubicBezTo>
                  <a:lnTo>
                    <a:pt x="5010" y="64"/>
                  </a:lnTo>
                  <a:cubicBezTo>
                    <a:pt x="4758" y="347"/>
                    <a:pt x="4411" y="599"/>
                    <a:pt x="3875" y="599"/>
                  </a:cubicBezTo>
                  <a:cubicBezTo>
                    <a:pt x="3308" y="599"/>
                    <a:pt x="2962" y="347"/>
                    <a:pt x="2678" y="64"/>
                  </a:cubicBezTo>
                  <a:lnTo>
                    <a:pt x="2647" y="64"/>
                  </a:lnTo>
                  <a:cubicBezTo>
                    <a:pt x="2489" y="64"/>
                    <a:pt x="2363" y="32"/>
                    <a:pt x="220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9" name="Google Shape;7609;p73"/>
            <p:cNvSpPr/>
            <p:nvPr/>
          </p:nvSpPr>
          <p:spPr>
            <a:xfrm>
              <a:off x="-11080825" y="3379275"/>
              <a:ext cx="59100" cy="61475"/>
            </a:xfrm>
            <a:custGeom>
              <a:avLst/>
              <a:gdLst/>
              <a:ahLst/>
              <a:cxnLst/>
              <a:rect l="l" t="t" r="r" b="b"/>
              <a:pathLst>
                <a:path w="2364" h="2459" extrusionOk="0">
                  <a:moveTo>
                    <a:pt x="882" y="1"/>
                  </a:moveTo>
                  <a:lnTo>
                    <a:pt x="0" y="2458"/>
                  </a:lnTo>
                  <a:lnTo>
                    <a:pt x="1008" y="2458"/>
                  </a:lnTo>
                  <a:lnTo>
                    <a:pt x="2363" y="663"/>
                  </a:lnTo>
                  <a:cubicBezTo>
                    <a:pt x="2237" y="568"/>
                    <a:pt x="2080" y="474"/>
                    <a:pt x="1954" y="347"/>
                  </a:cubicBezTo>
                  <a:lnTo>
                    <a:pt x="1891" y="347"/>
                  </a:lnTo>
                  <a:cubicBezTo>
                    <a:pt x="1512" y="347"/>
                    <a:pt x="1197" y="221"/>
                    <a:pt x="88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10" name="Google Shape;7610;p73"/>
          <p:cNvGrpSpPr/>
          <p:nvPr/>
        </p:nvGrpSpPr>
        <p:grpSpPr>
          <a:xfrm>
            <a:off x="7528677" y="1972365"/>
            <a:ext cx="368106" cy="356232"/>
            <a:chOff x="-11299000" y="3647875"/>
            <a:chExt cx="365475" cy="353650"/>
          </a:xfrm>
        </p:grpSpPr>
        <p:sp>
          <p:nvSpPr>
            <p:cNvPr id="7611" name="Google Shape;7611;p73"/>
            <p:cNvSpPr/>
            <p:nvPr/>
          </p:nvSpPr>
          <p:spPr>
            <a:xfrm>
              <a:off x="-11299000" y="3734700"/>
              <a:ext cx="142575" cy="134325"/>
            </a:xfrm>
            <a:custGeom>
              <a:avLst/>
              <a:gdLst/>
              <a:ahLst/>
              <a:cxnLst/>
              <a:rect l="l" t="t" r="r" b="b"/>
              <a:pathLst>
                <a:path w="5703" h="5373" extrusionOk="0">
                  <a:moveTo>
                    <a:pt x="2300" y="0"/>
                  </a:moveTo>
                  <a:cubicBezTo>
                    <a:pt x="1772" y="0"/>
                    <a:pt x="1245" y="197"/>
                    <a:pt x="851" y="591"/>
                  </a:cubicBezTo>
                  <a:cubicBezTo>
                    <a:pt x="0" y="1379"/>
                    <a:pt x="0" y="2702"/>
                    <a:pt x="851" y="3490"/>
                  </a:cubicBezTo>
                  <a:lnTo>
                    <a:pt x="2615" y="5254"/>
                  </a:lnTo>
                  <a:cubicBezTo>
                    <a:pt x="2694" y="5333"/>
                    <a:pt x="2804" y="5372"/>
                    <a:pt x="2915" y="5372"/>
                  </a:cubicBezTo>
                  <a:cubicBezTo>
                    <a:pt x="3025" y="5372"/>
                    <a:pt x="3135" y="5333"/>
                    <a:pt x="3214" y="5254"/>
                  </a:cubicBezTo>
                  <a:lnTo>
                    <a:pt x="5514" y="2954"/>
                  </a:lnTo>
                  <a:cubicBezTo>
                    <a:pt x="5703" y="2797"/>
                    <a:pt x="5703" y="2513"/>
                    <a:pt x="5514" y="2355"/>
                  </a:cubicBezTo>
                  <a:lnTo>
                    <a:pt x="3749" y="591"/>
                  </a:lnTo>
                  <a:cubicBezTo>
                    <a:pt x="3356" y="197"/>
                    <a:pt x="2828" y="0"/>
                    <a:pt x="230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2" name="Google Shape;7612;p73"/>
            <p:cNvSpPr/>
            <p:nvPr/>
          </p:nvSpPr>
          <p:spPr>
            <a:xfrm>
              <a:off x="-11076100" y="3734700"/>
              <a:ext cx="142575" cy="134325"/>
            </a:xfrm>
            <a:custGeom>
              <a:avLst/>
              <a:gdLst/>
              <a:ahLst/>
              <a:cxnLst/>
              <a:rect l="l" t="t" r="r" b="b"/>
              <a:pathLst>
                <a:path w="5703" h="5373" extrusionOk="0">
                  <a:moveTo>
                    <a:pt x="3379" y="0"/>
                  </a:moveTo>
                  <a:cubicBezTo>
                    <a:pt x="2836" y="0"/>
                    <a:pt x="2300" y="197"/>
                    <a:pt x="1922" y="591"/>
                  </a:cubicBezTo>
                  <a:lnTo>
                    <a:pt x="158" y="2355"/>
                  </a:lnTo>
                  <a:cubicBezTo>
                    <a:pt x="0" y="2513"/>
                    <a:pt x="0" y="2797"/>
                    <a:pt x="158" y="2954"/>
                  </a:cubicBezTo>
                  <a:lnTo>
                    <a:pt x="2521" y="5254"/>
                  </a:lnTo>
                  <a:cubicBezTo>
                    <a:pt x="2599" y="5333"/>
                    <a:pt x="2710" y="5372"/>
                    <a:pt x="2820" y="5372"/>
                  </a:cubicBezTo>
                  <a:cubicBezTo>
                    <a:pt x="2930" y="5372"/>
                    <a:pt x="3040" y="5333"/>
                    <a:pt x="3119" y="5254"/>
                  </a:cubicBezTo>
                  <a:lnTo>
                    <a:pt x="4884" y="3490"/>
                  </a:lnTo>
                  <a:cubicBezTo>
                    <a:pt x="5703" y="2702"/>
                    <a:pt x="5703" y="1379"/>
                    <a:pt x="4884" y="591"/>
                  </a:cubicBezTo>
                  <a:cubicBezTo>
                    <a:pt x="4474" y="197"/>
                    <a:pt x="3923" y="0"/>
                    <a:pt x="33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3" name="Google Shape;7613;p73"/>
            <p:cNvSpPr/>
            <p:nvPr/>
          </p:nvSpPr>
          <p:spPr>
            <a:xfrm>
              <a:off x="-11254900" y="3917225"/>
              <a:ext cx="124475" cy="84300"/>
            </a:xfrm>
            <a:custGeom>
              <a:avLst/>
              <a:gdLst/>
              <a:ahLst/>
              <a:cxnLst/>
              <a:rect l="l" t="t" r="r" b="b"/>
              <a:pathLst>
                <a:path w="4979" h="3372" extrusionOk="0">
                  <a:moveTo>
                    <a:pt x="3466" y="1"/>
                  </a:moveTo>
                  <a:lnTo>
                    <a:pt x="316" y="2616"/>
                  </a:lnTo>
                  <a:cubicBezTo>
                    <a:pt x="1" y="2836"/>
                    <a:pt x="190" y="3372"/>
                    <a:pt x="568" y="3372"/>
                  </a:cubicBezTo>
                  <a:lnTo>
                    <a:pt x="3372" y="3372"/>
                  </a:lnTo>
                  <a:cubicBezTo>
                    <a:pt x="3466" y="3309"/>
                    <a:pt x="3561" y="3277"/>
                    <a:pt x="3655" y="3214"/>
                  </a:cubicBezTo>
                  <a:lnTo>
                    <a:pt x="4978" y="1702"/>
                  </a:lnTo>
                  <a:lnTo>
                    <a:pt x="346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4" name="Google Shape;7614;p73"/>
            <p:cNvSpPr/>
            <p:nvPr/>
          </p:nvSpPr>
          <p:spPr>
            <a:xfrm>
              <a:off x="-11099725" y="3838475"/>
              <a:ext cx="55150" cy="50425"/>
            </a:xfrm>
            <a:custGeom>
              <a:avLst/>
              <a:gdLst/>
              <a:ahLst/>
              <a:cxnLst/>
              <a:rect l="l" t="t" r="r" b="b"/>
              <a:pathLst>
                <a:path w="2206" h="2017" extrusionOk="0">
                  <a:moveTo>
                    <a:pt x="1197" y="0"/>
                  </a:moveTo>
                  <a:lnTo>
                    <a:pt x="0" y="914"/>
                  </a:lnTo>
                  <a:lnTo>
                    <a:pt x="1323" y="2017"/>
                  </a:lnTo>
                  <a:lnTo>
                    <a:pt x="2205" y="1040"/>
                  </a:lnTo>
                  <a:lnTo>
                    <a:pt x="119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5" name="Google Shape;7615;p73"/>
            <p:cNvSpPr/>
            <p:nvPr/>
          </p:nvSpPr>
          <p:spPr>
            <a:xfrm>
              <a:off x="-11187950" y="3836900"/>
              <a:ext cx="210325" cy="162275"/>
            </a:xfrm>
            <a:custGeom>
              <a:avLst/>
              <a:gdLst/>
              <a:ahLst/>
              <a:cxnLst/>
              <a:rect l="l" t="t" r="r" b="b"/>
              <a:pathLst>
                <a:path w="8413" h="6491" extrusionOk="0">
                  <a:moveTo>
                    <a:pt x="1040" y="0"/>
                  </a:moveTo>
                  <a:lnTo>
                    <a:pt x="1" y="1103"/>
                  </a:lnTo>
                  <a:lnTo>
                    <a:pt x="4758" y="6364"/>
                  </a:lnTo>
                  <a:cubicBezTo>
                    <a:pt x="4821" y="6459"/>
                    <a:pt x="4947" y="6490"/>
                    <a:pt x="5073" y="6490"/>
                  </a:cubicBezTo>
                  <a:lnTo>
                    <a:pt x="7845" y="6490"/>
                  </a:lnTo>
                  <a:cubicBezTo>
                    <a:pt x="8255" y="6490"/>
                    <a:pt x="8412" y="6018"/>
                    <a:pt x="8129" y="5734"/>
                  </a:cubicBezTo>
                  <a:lnTo>
                    <a:pt x="104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6" name="Google Shape;7616;p73"/>
            <p:cNvSpPr/>
            <p:nvPr/>
          </p:nvSpPr>
          <p:spPr>
            <a:xfrm>
              <a:off x="-11292700" y="3647875"/>
              <a:ext cx="353675" cy="87450"/>
            </a:xfrm>
            <a:custGeom>
              <a:avLst/>
              <a:gdLst/>
              <a:ahLst/>
              <a:cxnLst/>
              <a:rect l="l" t="t" r="r" b="b"/>
              <a:pathLst>
                <a:path w="14147" h="3498" extrusionOk="0">
                  <a:moveTo>
                    <a:pt x="441" y="0"/>
                  </a:moveTo>
                  <a:cubicBezTo>
                    <a:pt x="189" y="0"/>
                    <a:pt x="0" y="189"/>
                    <a:pt x="0" y="378"/>
                  </a:cubicBezTo>
                  <a:cubicBezTo>
                    <a:pt x="0" y="630"/>
                    <a:pt x="189" y="819"/>
                    <a:pt x="441" y="819"/>
                  </a:cubicBezTo>
                  <a:lnTo>
                    <a:pt x="1639" y="819"/>
                  </a:lnTo>
                  <a:lnTo>
                    <a:pt x="1639" y="1670"/>
                  </a:lnTo>
                  <a:lnTo>
                    <a:pt x="1261" y="1670"/>
                  </a:lnTo>
                  <a:cubicBezTo>
                    <a:pt x="599" y="1670"/>
                    <a:pt x="0" y="2237"/>
                    <a:pt x="0" y="2899"/>
                  </a:cubicBezTo>
                  <a:lnTo>
                    <a:pt x="0" y="3497"/>
                  </a:lnTo>
                  <a:lnTo>
                    <a:pt x="32" y="3466"/>
                  </a:lnTo>
                  <a:cubicBezTo>
                    <a:pt x="536" y="2930"/>
                    <a:pt x="1292" y="2615"/>
                    <a:pt x="2080" y="2615"/>
                  </a:cubicBezTo>
                  <a:cubicBezTo>
                    <a:pt x="2867" y="2615"/>
                    <a:pt x="3623" y="2930"/>
                    <a:pt x="4128" y="3466"/>
                  </a:cubicBezTo>
                  <a:lnTo>
                    <a:pt x="4159" y="3497"/>
                  </a:lnTo>
                  <a:lnTo>
                    <a:pt x="4159" y="2899"/>
                  </a:lnTo>
                  <a:cubicBezTo>
                    <a:pt x="4159" y="2237"/>
                    <a:pt x="3623" y="1670"/>
                    <a:pt x="2899" y="1670"/>
                  </a:cubicBezTo>
                  <a:lnTo>
                    <a:pt x="2521" y="1670"/>
                  </a:lnTo>
                  <a:lnTo>
                    <a:pt x="2521" y="819"/>
                  </a:lnTo>
                  <a:lnTo>
                    <a:pt x="11657" y="819"/>
                  </a:lnTo>
                  <a:lnTo>
                    <a:pt x="11657" y="1670"/>
                  </a:lnTo>
                  <a:lnTo>
                    <a:pt x="11216" y="1670"/>
                  </a:lnTo>
                  <a:cubicBezTo>
                    <a:pt x="10555" y="1670"/>
                    <a:pt x="9956" y="2237"/>
                    <a:pt x="9956" y="2899"/>
                  </a:cubicBezTo>
                  <a:lnTo>
                    <a:pt x="9956" y="3497"/>
                  </a:lnTo>
                  <a:lnTo>
                    <a:pt x="9987" y="3466"/>
                  </a:lnTo>
                  <a:cubicBezTo>
                    <a:pt x="10523" y="2930"/>
                    <a:pt x="11248" y="2615"/>
                    <a:pt x="12035" y="2615"/>
                  </a:cubicBezTo>
                  <a:cubicBezTo>
                    <a:pt x="12823" y="2615"/>
                    <a:pt x="13579" y="2930"/>
                    <a:pt x="14083" y="3466"/>
                  </a:cubicBezTo>
                  <a:lnTo>
                    <a:pt x="14146" y="3497"/>
                  </a:lnTo>
                  <a:lnTo>
                    <a:pt x="14146" y="2899"/>
                  </a:lnTo>
                  <a:cubicBezTo>
                    <a:pt x="14146" y="2237"/>
                    <a:pt x="13579" y="1670"/>
                    <a:pt x="12917" y="1670"/>
                  </a:cubicBezTo>
                  <a:lnTo>
                    <a:pt x="12476" y="1670"/>
                  </a:lnTo>
                  <a:lnTo>
                    <a:pt x="12476" y="819"/>
                  </a:lnTo>
                  <a:lnTo>
                    <a:pt x="13705" y="819"/>
                  </a:lnTo>
                  <a:cubicBezTo>
                    <a:pt x="13926" y="819"/>
                    <a:pt x="14083" y="630"/>
                    <a:pt x="14083" y="378"/>
                  </a:cubicBezTo>
                  <a:cubicBezTo>
                    <a:pt x="14083" y="158"/>
                    <a:pt x="13894" y="0"/>
                    <a:pt x="1370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17" name="Google Shape;7617;p73"/>
          <p:cNvGrpSpPr/>
          <p:nvPr/>
        </p:nvGrpSpPr>
        <p:grpSpPr>
          <a:xfrm>
            <a:off x="7544139" y="2428316"/>
            <a:ext cx="357808" cy="333240"/>
            <a:chOff x="-11295075" y="4092875"/>
            <a:chExt cx="355250" cy="330825"/>
          </a:xfrm>
        </p:grpSpPr>
        <p:sp>
          <p:nvSpPr>
            <p:cNvPr id="7618" name="Google Shape;7618;p73"/>
            <p:cNvSpPr/>
            <p:nvPr/>
          </p:nvSpPr>
          <p:spPr>
            <a:xfrm>
              <a:off x="-11084775" y="4196825"/>
              <a:ext cx="61475" cy="61475"/>
            </a:xfrm>
            <a:custGeom>
              <a:avLst/>
              <a:gdLst/>
              <a:ahLst/>
              <a:cxnLst/>
              <a:rect l="l" t="t" r="r" b="b"/>
              <a:pathLst>
                <a:path w="2459" h="2459" extrusionOk="0">
                  <a:moveTo>
                    <a:pt x="64" y="1"/>
                  </a:moveTo>
                  <a:cubicBezTo>
                    <a:pt x="32" y="410"/>
                    <a:pt x="1" y="852"/>
                    <a:pt x="1" y="1230"/>
                  </a:cubicBezTo>
                  <a:cubicBezTo>
                    <a:pt x="1" y="1639"/>
                    <a:pt x="32" y="2049"/>
                    <a:pt x="64" y="2458"/>
                  </a:cubicBezTo>
                  <a:lnTo>
                    <a:pt x="1198" y="2458"/>
                  </a:lnTo>
                  <a:cubicBezTo>
                    <a:pt x="1891" y="2458"/>
                    <a:pt x="2458" y="1891"/>
                    <a:pt x="2458" y="1230"/>
                  </a:cubicBezTo>
                  <a:cubicBezTo>
                    <a:pt x="2458" y="568"/>
                    <a:pt x="1922" y="1"/>
                    <a:pt x="119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9" name="Google Shape;7619;p73"/>
            <p:cNvSpPr/>
            <p:nvPr/>
          </p:nvSpPr>
          <p:spPr>
            <a:xfrm>
              <a:off x="-11080050" y="4092875"/>
              <a:ext cx="140225" cy="269375"/>
            </a:xfrm>
            <a:custGeom>
              <a:avLst/>
              <a:gdLst/>
              <a:ahLst/>
              <a:cxnLst/>
              <a:rect l="l" t="t" r="r" b="b"/>
              <a:pathLst>
                <a:path w="5609" h="10775" extrusionOk="0">
                  <a:moveTo>
                    <a:pt x="2679" y="0"/>
                  </a:moveTo>
                  <a:cubicBezTo>
                    <a:pt x="1450" y="0"/>
                    <a:pt x="442" y="1387"/>
                    <a:pt x="1" y="3308"/>
                  </a:cubicBezTo>
                  <a:lnTo>
                    <a:pt x="1009" y="3308"/>
                  </a:lnTo>
                  <a:cubicBezTo>
                    <a:pt x="2175" y="3308"/>
                    <a:pt x="3120" y="4253"/>
                    <a:pt x="3120" y="5388"/>
                  </a:cubicBezTo>
                  <a:cubicBezTo>
                    <a:pt x="3120" y="6522"/>
                    <a:pt x="2175" y="7467"/>
                    <a:pt x="1009" y="7467"/>
                  </a:cubicBezTo>
                  <a:lnTo>
                    <a:pt x="1" y="7467"/>
                  </a:lnTo>
                  <a:cubicBezTo>
                    <a:pt x="442" y="9420"/>
                    <a:pt x="1450" y="10775"/>
                    <a:pt x="2679" y="10775"/>
                  </a:cubicBezTo>
                  <a:cubicBezTo>
                    <a:pt x="4285" y="10775"/>
                    <a:pt x="5609" y="8381"/>
                    <a:pt x="5609" y="5419"/>
                  </a:cubicBezTo>
                  <a:cubicBezTo>
                    <a:pt x="5609" y="2458"/>
                    <a:pt x="4285" y="0"/>
                    <a:pt x="26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0" name="Google Shape;7620;p73"/>
            <p:cNvSpPr/>
            <p:nvPr/>
          </p:nvSpPr>
          <p:spPr>
            <a:xfrm>
              <a:off x="-11230475" y="4320500"/>
              <a:ext cx="103975" cy="103200"/>
            </a:xfrm>
            <a:custGeom>
              <a:avLst/>
              <a:gdLst/>
              <a:ahLst/>
              <a:cxnLst/>
              <a:rect l="l" t="t" r="r" b="b"/>
              <a:pathLst>
                <a:path w="4159" h="4128" extrusionOk="0">
                  <a:moveTo>
                    <a:pt x="0" y="0"/>
                  </a:moveTo>
                  <a:lnTo>
                    <a:pt x="0" y="2867"/>
                  </a:lnTo>
                  <a:cubicBezTo>
                    <a:pt x="0" y="3529"/>
                    <a:pt x="536" y="4127"/>
                    <a:pt x="1260" y="4127"/>
                  </a:cubicBezTo>
                  <a:cubicBezTo>
                    <a:pt x="1922" y="4127"/>
                    <a:pt x="2521" y="3560"/>
                    <a:pt x="2521" y="2867"/>
                  </a:cubicBezTo>
                  <a:lnTo>
                    <a:pt x="2521" y="1638"/>
                  </a:lnTo>
                  <a:lnTo>
                    <a:pt x="2962" y="1638"/>
                  </a:lnTo>
                  <a:cubicBezTo>
                    <a:pt x="3623" y="1638"/>
                    <a:pt x="4127" y="1134"/>
                    <a:pt x="4159" y="473"/>
                  </a:cubicBezTo>
                  <a:cubicBezTo>
                    <a:pt x="3875" y="347"/>
                    <a:pt x="3623" y="221"/>
                    <a:pt x="3340" y="158"/>
                  </a:cubicBezTo>
                  <a:lnTo>
                    <a:pt x="3340" y="378"/>
                  </a:lnTo>
                  <a:cubicBezTo>
                    <a:pt x="3340" y="630"/>
                    <a:pt x="3151" y="788"/>
                    <a:pt x="2962" y="788"/>
                  </a:cubicBezTo>
                  <a:lnTo>
                    <a:pt x="2521" y="788"/>
                  </a:lnTo>
                  <a:lnTo>
                    <a:pt x="2521" y="0"/>
                  </a:lnTo>
                  <a:cubicBezTo>
                    <a:pt x="2468" y="11"/>
                    <a:pt x="2416" y="14"/>
                    <a:pt x="2364" y="14"/>
                  </a:cubicBezTo>
                  <a:cubicBezTo>
                    <a:pt x="2262" y="14"/>
                    <a:pt x="2164" y="0"/>
                    <a:pt x="208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1" name="Google Shape;7621;p73"/>
            <p:cNvSpPr/>
            <p:nvPr/>
          </p:nvSpPr>
          <p:spPr>
            <a:xfrm>
              <a:off x="-11210000" y="4113350"/>
              <a:ext cx="137850" cy="226075"/>
            </a:xfrm>
            <a:custGeom>
              <a:avLst/>
              <a:gdLst/>
              <a:ahLst/>
              <a:cxnLst/>
              <a:rect l="l" t="t" r="r" b="b"/>
              <a:pathLst>
                <a:path w="5514" h="9043" extrusionOk="0">
                  <a:moveTo>
                    <a:pt x="5514" y="0"/>
                  </a:moveTo>
                  <a:lnTo>
                    <a:pt x="4096" y="883"/>
                  </a:lnTo>
                  <a:cubicBezTo>
                    <a:pt x="3308" y="1355"/>
                    <a:pt x="2363" y="1607"/>
                    <a:pt x="1418" y="1607"/>
                  </a:cubicBezTo>
                  <a:cubicBezTo>
                    <a:pt x="536" y="2300"/>
                    <a:pt x="0" y="3340"/>
                    <a:pt x="0" y="4537"/>
                  </a:cubicBezTo>
                  <a:cubicBezTo>
                    <a:pt x="0" y="5703"/>
                    <a:pt x="567" y="6774"/>
                    <a:pt x="1418" y="7436"/>
                  </a:cubicBezTo>
                  <a:cubicBezTo>
                    <a:pt x="2363" y="7499"/>
                    <a:pt x="3308" y="7719"/>
                    <a:pt x="4096" y="8192"/>
                  </a:cubicBezTo>
                  <a:lnTo>
                    <a:pt x="5514" y="9042"/>
                  </a:lnTo>
                  <a:cubicBezTo>
                    <a:pt x="4695" y="8097"/>
                    <a:pt x="4159" y="6427"/>
                    <a:pt x="4159" y="4537"/>
                  </a:cubicBezTo>
                  <a:cubicBezTo>
                    <a:pt x="4159" y="2647"/>
                    <a:pt x="4726" y="946"/>
                    <a:pt x="551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2" name="Google Shape;7622;p73"/>
            <p:cNvSpPr/>
            <p:nvPr/>
          </p:nvSpPr>
          <p:spPr>
            <a:xfrm>
              <a:off x="-11295075" y="4153525"/>
              <a:ext cx="89825" cy="145725"/>
            </a:xfrm>
            <a:custGeom>
              <a:avLst/>
              <a:gdLst/>
              <a:ahLst/>
              <a:cxnLst/>
              <a:rect l="l" t="t" r="r" b="b"/>
              <a:pathLst>
                <a:path w="3593" h="5829" extrusionOk="0">
                  <a:moveTo>
                    <a:pt x="3088" y="0"/>
                  </a:moveTo>
                  <a:cubicBezTo>
                    <a:pt x="1482" y="0"/>
                    <a:pt x="127" y="1229"/>
                    <a:pt x="64" y="2773"/>
                  </a:cubicBezTo>
                  <a:cubicBezTo>
                    <a:pt x="1" y="4505"/>
                    <a:pt x="1356" y="5829"/>
                    <a:pt x="2962" y="5829"/>
                  </a:cubicBezTo>
                  <a:lnTo>
                    <a:pt x="3592" y="5829"/>
                  </a:lnTo>
                  <a:cubicBezTo>
                    <a:pt x="2931" y="5041"/>
                    <a:pt x="2521" y="4064"/>
                    <a:pt x="2521" y="2930"/>
                  </a:cubicBezTo>
                  <a:cubicBezTo>
                    <a:pt x="2521" y="1796"/>
                    <a:pt x="2931" y="788"/>
                    <a:pt x="359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23" name="Google Shape;7623;p73"/>
          <p:cNvGrpSpPr/>
          <p:nvPr/>
        </p:nvGrpSpPr>
        <p:grpSpPr>
          <a:xfrm>
            <a:off x="5769739" y="2891364"/>
            <a:ext cx="312585" cy="355451"/>
            <a:chOff x="-9500075" y="3180800"/>
            <a:chExt cx="310350" cy="352875"/>
          </a:xfrm>
        </p:grpSpPr>
        <p:sp>
          <p:nvSpPr>
            <p:cNvPr id="7624" name="Google Shape;7624;p73"/>
            <p:cNvSpPr/>
            <p:nvPr/>
          </p:nvSpPr>
          <p:spPr>
            <a:xfrm>
              <a:off x="-9429175" y="3332825"/>
              <a:ext cx="82725" cy="55150"/>
            </a:xfrm>
            <a:custGeom>
              <a:avLst/>
              <a:gdLst/>
              <a:ahLst/>
              <a:cxnLst/>
              <a:rect l="l" t="t" r="r" b="b"/>
              <a:pathLst>
                <a:path w="3309" h="2206" extrusionOk="0">
                  <a:moveTo>
                    <a:pt x="1670" y="0"/>
                  </a:moveTo>
                  <a:lnTo>
                    <a:pt x="0" y="2205"/>
                  </a:lnTo>
                  <a:lnTo>
                    <a:pt x="3308" y="2205"/>
                  </a:lnTo>
                  <a:lnTo>
                    <a:pt x="167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5" name="Google Shape;7625;p73"/>
            <p:cNvSpPr/>
            <p:nvPr/>
          </p:nvSpPr>
          <p:spPr>
            <a:xfrm>
              <a:off x="-9335450" y="3274525"/>
              <a:ext cx="19700" cy="19725"/>
            </a:xfrm>
            <a:custGeom>
              <a:avLst/>
              <a:gdLst/>
              <a:ahLst/>
              <a:cxnLst/>
              <a:rect l="l" t="t" r="r" b="b"/>
              <a:pathLst>
                <a:path w="788" h="789" extrusionOk="0">
                  <a:moveTo>
                    <a:pt x="378" y="1"/>
                  </a:moveTo>
                  <a:cubicBezTo>
                    <a:pt x="189" y="1"/>
                    <a:pt x="0" y="190"/>
                    <a:pt x="0" y="379"/>
                  </a:cubicBezTo>
                  <a:cubicBezTo>
                    <a:pt x="0" y="599"/>
                    <a:pt x="189" y="788"/>
                    <a:pt x="378" y="788"/>
                  </a:cubicBezTo>
                  <a:cubicBezTo>
                    <a:pt x="599" y="788"/>
                    <a:pt x="788" y="599"/>
                    <a:pt x="788" y="379"/>
                  </a:cubicBezTo>
                  <a:cubicBezTo>
                    <a:pt x="788" y="190"/>
                    <a:pt x="599" y="1"/>
                    <a:pt x="3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6" name="Google Shape;7626;p73"/>
            <p:cNvSpPr/>
            <p:nvPr/>
          </p:nvSpPr>
          <p:spPr>
            <a:xfrm>
              <a:off x="-9330725" y="3351725"/>
              <a:ext cx="62250" cy="36250"/>
            </a:xfrm>
            <a:custGeom>
              <a:avLst/>
              <a:gdLst/>
              <a:ahLst/>
              <a:cxnLst/>
              <a:rect l="l" t="t" r="r" b="b"/>
              <a:pathLst>
                <a:path w="2490" h="1450" extrusionOk="0">
                  <a:moveTo>
                    <a:pt x="1040" y="0"/>
                  </a:moveTo>
                  <a:lnTo>
                    <a:pt x="0" y="977"/>
                  </a:lnTo>
                  <a:lnTo>
                    <a:pt x="410" y="1449"/>
                  </a:lnTo>
                  <a:lnTo>
                    <a:pt x="2489" y="1449"/>
                  </a:lnTo>
                  <a:lnTo>
                    <a:pt x="104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7" name="Google Shape;7627;p73"/>
            <p:cNvSpPr/>
            <p:nvPr/>
          </p:nvSpPr>
          <p:spPr>
            <a:xfrm>
              <a:off x="-9440200" y="3220975"/>
              <a:ext cx="186675" cy="152025"/>
            </a:xfrm>
            <a:custGeom>
              <a:avLst/>
              <a:gdLst/>
              <a:ahLst/>
              <a:cxnLst/>
              <a:rect l="l" t="t" r="r" b="b"/>
              <a:pathLst>
                <a:path w="7467" h="6081" extrusionOk="0">
                  <a:moveTo>
                    <a:pt x="4568" y="1324"/>
                  </a:moveTo>
                  <a:cubicBezTo>
                    <a:pt x="5261" y="1324"/>
                    <a:pt x="5828" y="1859"/>
                    <a:pt x="5828" y="2552"/>
                  </a:cubicBezTo>
                  <a:cubicBezTo>
                    <a:pt x="5828" y="3214"/>
                    <a:pt x="5293" y="3813"/>
                    <a:pt x="4568" y="3813"/>
                  </a:cubicBezTo>
                  <a:cubicBezTo>
                    <a:pt x="3875" y="3813"/>
                    <a:pt x="3308" y="3245"/>
                    <a:pt x="3308" y="2552"/>
                  </a:cubicBezTo>
                  <a:cubicBezTo>
                    <a:pt x="3308" y="1828"/>
                    <a:pt x="3875" y="1324"/>
                    <a:pt x="4568" y="1324"/>
                  </a:cubicBezTo>
                  <a:close/>
                  <a:moveTo>
                    <a:pt x="0" y="0"/>
                  </a:moveTo>
                  <a:lnTo>
                    <a:pt x="0" y="5860"/>
                  </a:lnTo>
                  <a:lnTo>
                    <a:pt x="1733" y="3529"/>
                  </a:lnTo>
                  <a:cubicBezTo>
                    <a:pt x="1812" y="3434"/>
                    <a:pt x="1945" y="3387"/>
                    <a:pt x="2079" y="3387"/>
                  </a:cubicBezTo>
                  <a:cubicBezTo>
                    <a:pt x="2213" y="3387"/>
                    <a:pt x="2347" y="3434"/>
                    <a:pt x="2426" y="3529"/>
                  </a:cubicBezTo>
                  <a:lnTo>
                    <a:pt x="3907" y="5482"/>
                  </a:lnTo>
                  <a:lnTo>
                    <a:pt x="5104" y="4317"/>
                  </a:lnTo>
                  <a:cubicBezTo>
                    <a:pt x="5183" y="4238"/>
                    <a:pt x="5285" y="4198"/>
                    <a:pt x="5387" y="4198"/>
                  </a:cubicBezTo>
                  <a:cubicBezTo>
                    <a:pt x="5490" y="4198"/>
                    <a:pt x="5592" y="4238"/>
                    <a:pt x="5671" y="4317"/>
                  </a:cubicBezTo>
                  <a:lnTo>
                    <a:pt x="7467" y="6081"/>
                  </a:lnTo>
                  <a:lnTo>
                    <a:pt x="746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8" name="Google Shape;7628;p73"/>
            <p:cNvSpPr/>
            <p:nvPr/>
          </p:nvSpPr>
          <p:spPr>
            <a:xfrm>
              <a:off x="-9500075" y="3222550"/>
              <a:ext cx="310350" cy="228425"/>
            </a:xfrm>
            <a:custGeom>
              <a:avLst/>
              <a:gdLst/>
              <a:ahLst/>
              <a:cxnLst/>
              <a:rect l="l" t="t" r="r" b="b"/>
              <a:pathLst>
                <a:path w="12414" h="9137" extrusionOk="0">
                  <a:moveTo>
                    <a:pt x="1229" y="0"/>
                  </a:moveTo>
                  <a:cubicBezTo>
                    <a:pt x="568" y="0"/>
                    <a:pt x="1" y="599"/>
                    <a:pt x="1" y="1261"/>
                  </a:cubicBezTo>
                  <a:lnTo>
                    <a:pt x="1" y="7877"/>
                  </a:lnTo>
                  <a:cubicBezTo>
                    <a:pt x="1" y="8538"/>
                    <a:pt x="568" y="9137"/>
                    <a:pt x="1229" y="9137"/>
                  </a:cubicBezTo>
                  <a:lnTo>
                    <a:pt x="11153" y="9137"/>
                  </a:lnTo>
                  <a:cubicBezTo>
                    <a:pt x="11815" y="9137"/>
                    <a:pt x="12414" y="8538"/>
                    <a:pt x="12414" y="7877"/>
                  </a:cubicBezTo>
                  <a:lnTo>
                    <a:pt x="12414" y="1261"/>
                  </a:lnTo>
                  <a:cubicBezTo>
                    <a:pt x="12319" y="536"/>
                    <a:pt x="11784" y="0"/>
                    <a:pt x="11122" y="0"/>
                  </a:cubicBezTo>
                  <a:lnTo>
                    <a:pt x="10712" y="0"/>
                  </a:lnTo>
                  <a:lnTo>
                    <a:pt x="10712" y="7058"/>
                  </a:lnTo>
                  <a:cubicBezTo>
                    <a:pt x="10712" y="7278"/>
                    <a:pt x="10523" y="7436"/>
                    <a:pt x="10334" y="7436"/>
                  </a:cubicBezTo>
                  <a:lnTo>
                    <a:pt x="2048" y="7436"/>
                  </a:lnTo>
                  <a:cubicBezTo>
                    <a:pt x="1828" y="7436"/>
                    <a:pt x="1607" y="7247"/>
                    <a:pt x="1607" y="7058"/>
                  </a:cubicBezTo>
                  <a:lnTo>
                    <a:pt x="16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9" name="Google Shape;7629;p73"/>
            <p:cNvSpPr/>
            <p:nvPr/>
          </p:nvSpPr>
          <p:spPr>
            <a:xfrm>
              <a:off x="-9398475" y="3180800"/>
              <a:ext cx="103200" cy="21300"/>
            </a:xfrm>
            <a:custGeom>
              <a:avLst/>
              <a:gdLst/>
              <a:ahLst/>
              <a:cxnLst/>
              <a:rect l="l" t="t" r="r" b="b"/>
              <a:pathLst>
                <a:path w="4128" h="852" extrusionOk="0">
                  <a:moveTo>
                    <a:pt x="820" y="1"/>
                  </a:moveTo>
                  <a:cubicBezTo>
                    <a:pt x="347" y="1"/>
                    <a:pt x="1" y="379"/>
                    <a:pt x="1" y="851"/>
                  </a:cubicBezTo>
                  <a:lnTo>
                    <a:pt x="4128" y="851"/>
                  </a:lnTo>
                  <a:cubicBezTo>
                    <a:pt x="4128" y="379"/>
                    <a:pt x="3781" y="1"/>
                    <a:pt x="33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0" name="Google Shape;7630;p73"/>
            <p:cNvSpPr/>
            <p:nvPr/>
          </p:nvSpPr>
          <p:spPr>
            <a:xfrm>
              <a:off x="-9460700" y="3471450"/>
              <a:ext cx="41775" cy="62225"/>
            </a:xfrm>
            <a:custGeom>
              <a:avLst/>
              <a:gdLst/>
              <a:ahLst/>
              <a:cxnLst/>
              <a:rect l="l" t="t" r="r" b="b"/>
              <a:pathLst>
                <a:path w="1671" h="2489" extrusionOk="0">
                  <a:moveTo>
                    <a:pt x="1" y="0"/>
                  </a:moveTo>
                  <a:lnTo>
                    <a:pt x="1" y="1670"/>
                  </a:lnTo>
                  <a:cubicBezTo>
                    <a:pt x="1" y="2142"/>
                    <a:pt x="347" y="2489"/>
                    <a:pt x="820" y="2489"/>
                  </a:cubicBezTo>
                  <a:cubicBezTo>
                    <a:pt x="1293" y="2489"/>
                    <a:pt x="1671" y="2142"/>
                    <a:pt x="1671" y="1670"/>
                  </a:cubicBezTo>
                  <a:lnTo>
                    <a:pt x="167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1" name="Google Shape;7631;p73"/>
            <p:cNvSpPr/>
            <p:nvPr/>
          </p:nvSpPr>
          <p:spPr>
            <a:xfrm>
              <a:off x="-9274800" y="3471450"/>
              <a:ext cx="41750" cy="62225"/>
            </a:xfrm>
            <a:custGeom>
              <a:avLst/>
              <a:gdLst/>
              <a:ahLst/>
              <a:cxnLst/>
              <a:rect l="l" t="t" r="r" b="b"/>
              <a:pathLst>
                <a:path w="1670" h="2489" extrusionOk="0">
                  <a:moveTo>
                    <a:pt x="0" y="0"/>
                  </a:moveTo>
                  <a:lnTo>
                    <a:pt x="0" y="1670"/>
                  </a:lnTo>
                  <a:cubicBezTo>
                    <a:pt x="0" y="2142"/>
                    <a:pt x="378" y="2489"/>
                    <a:pt x="851" y="2489"/>
                  </a:cubicBezTo>
                  <a:cubicBezTo>
                    <a:pt x="1323" y="2489"/>
                    <a:pt x="1670" y="2142"/>
                    <a:pt x="1670" y="1670"/>
                  </a:cubicBezTo>
                  <a:lnTo>
                    <a:pt x="167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2" name="Google Shape;7632;p73"/>
            <p:cNvSpPr/>
            <p:nvPr/>
          </p:nvSpPr>
          <p:spPr>
            <a:xfrm>
              <a:off x="-9398475" y="3471450"/>
              <a:ext cx="103200" cy="20500"/>
            </a:xfrm>
            <a:custGeom>
              <a:avLst/>
              <a:gdLst/>
              <a:ahLst/>
              <a:cxnLst/>
              <a:rect l="l" t="t" r="r" b="b"/>
              <a:pathLst>
                <a:path w="4128" h="820" extrusionOk="0">
                  <a:moveTo>
                    <a:pt x="1" y="0"/>
                  </a:moveTo>
                  <a:lnTo>
                    <a:pt x="1" y="819"/>
                  </a:lnTo>
                  <a:lnTo>
                    <a:pt x="4128" y="819"/>
                  </a:lnTo>
                  <a:lnTo>
                    <a:pt x="412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33" name="Google Shape;7633;p73"/>
          <p:cNvGrpSpPr/>
          <p:nvPr/>
        </p:nvGrpSpPr>
        <p:grpSpPr>
          <a:xfrm>
            <a:off x="5747530" y="3366879"/>
            <a:ext cx="356221" cy="356257"/>
            <a:chOff x="-9523700" y="3614000"/>
            <a:chExt cx="353675" cy="353675"/>
          </a:xfrm>
        </p:grpSpPr>
        <p:sp>
          <p:nvSpPr>
            <p:cNvPr id="7634" name="Google Shape;7634;p73"/>
            <p:cNvSpPr/>
            <p:nvPr/>
          </p:nvSpPr>
          <p:spPr>
            <a:xfrm>
              <a:off x="-9523700" y="3843975"/>
              <a:ext cx="124475" cy="123700"/>
            </a:xfrm>
            <a:custGeom>
              <a:avLst/>
              <a:gdLst/>
              <a:ahLst/>
              <a:cxnLst/>
              <a:rect l="l" t="t" r="r" b="b"/>
              <a:pathLst>
                <a:path w="4979" h="4948" extrusionOk="0">
                  <a:moveTo>
                    <a:pt x="2489" y="1198"/>
                  </a:moveTo>
                  <a:cubicBezTo>
                    <a:pt x="3151" y="1198"/>
                    <a:pt x="3718" y="1765"/>
                    <a:pt x="3718" y="2427"/>
                  </a:cubicBezTo>
                  <a:cubicBezTo>
                    <a:pt x="3718" y="3088"/>
                    <a:pt x="3151" y="3687"/>
                    <a:pt x="2489" y="3687"/>
                  </a:cubicBezTo>
                  <a:cubicBezTo>
                    <a:pt x="1828" y="3687"/>
                    <a:pt x="1229" y="3151"/>
                    <a:pt x="1229" y="2427"/>
                  </a:cubicBezTo>
                  <a:cubicBezTo>
                    <a:pt x="1229" y="1734"/>
                    <a:pt x="1828" y="1198"/>
                    <a:pt x="2489" y="1198"/>
                  </a:cubicBezTo>
                  <a:close/>
                  <a:moveTo>
                    <a:pt x="2489" y="1"/>
                  </a:moveTo>
                  <a:cubicBezTo>
                    <a:pt x="1103" y="1"/>
                    <a:pt x="1" y="1103"/>
                    <a:pt x="1" y="2458"/>
                  </a:cubicBezTo>
                  <a:cubicBezTo>
                    <a:pt x="1" y="3844"/>
                    <a:pt x="1135" y="4947"/>
                    <a:pt x="2489" y="4947"/>
                  </a:cubicBezTo>
                  <a:cubicBezTo>
                    <a:pt x="3876" y="4947"/>
                    <a:pt x="4978" y="3844"/>
                    <a:pt x="4978" y="2458"/>
                  </a:cubicBezTo>
                  <a:cubicBezTo>
                    <a:pt x="4978" y="1103"/>
                    <a:pt x="3876" y="1"/>
                    <a:pt x="248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5" name="Google Shape;7635;p73"/>
            <p:cNvSpPr/>
            <p:nvPr/>
          </p:nvSpPr>
          <p:spPr>
            <a:xfrm>
              <a:off x="-9515825" y="3656525"/>
              <a:ext cx="116600" cy="195350"/>
            </a:xfrm>
            <a:custGeom>
              <a:avLst/>
              <a:gdLst/>
              <a:ahLst/>
              <a:cxnLst/>
              <a:rect l="l" t="t" r="r" b="b"/>
              <a:pathLst>
                <a:path w="4664" h="7814" extrusionOk="0">
                  <a:moveTo>
                    <a:pt x="2994" y="1"/>
                  </a:moveTo>
                  <a:cubicBezTo>
                    <a:pt x="2206" y="1"/>
                    <a:pt x="1513" y="536"/>
                    <a:pt x="1387" y="1324"/>
                  </a:cubicBezTo>
                  <a:lnTo>
                    <a:pt x="1" y="7499"/>
                  </a:lnTo>
                  <a:cubicBezTo>
                    <a:pt x="599" y="6963"/>
                    <a:pt x="1355" y="6648"/>
                    <a:pt x="2174" y="6648"/>
                  </a:cubicBezTo>
                  <a:cubicBezTo>
                    <a:pt x="3151" y="6648"/>
                    <a:pt x="4065" y="7089"/>
                    <a:pt x="4663" y="7814"/>
                  </a:cubicBezTo>
                  <a:lnTo>
                    <a:pt x="4663" y="1639"/>
                  </a:lnTo>
                  <a:cubicBezTo>
                    <a:pt x="4663" y="757"/>
                    <a:pt x="3907" y="1"/>
                    <a:pt x="299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6" name="Google Shape;7636;p73"/>
            <p:cNvSpPr/>
            <p:nvPr/>
          </p:nvSpPr>
          <p:spPr>
            <a:xfrm>
              <a:off x="-9481175" y="3614000"/>
              <a:ext cx="80375" cy="37050"/>
            </a:xfrm>
            <a:custGeom>
              <a:avLst/>
              <a:gdLst/>
              <a:ahLst/>
              <a:cxnLst/>
              <a:rect l="l" t="t" r="r" b="b"/>
              <a:pathLst>
                <a:path w="3215" h="1482" extrusionOk="0">
                  <a:moveTo>
                    <a:pt x="1608" y="0"/>
                  </a:moveTo>
                  <a:cubicBezTo>
                    <a:pt x="788" y="63"/>
                    <a:pt x="127" y="693"/>
                    <a:pt x="1" y="1481"/>
                  </a:cubicBezTo>
                  <a:cubicBezTo>
                    <a:pt x="442" y="1072"/>
                    <a:pt x="1009" y="851"/>
                    <a:pt x="1608" y="851"/>
                  </a:cubicBezTo>
                  <a:cubicBezTo>
                    <a:pt x="2238" y="851"/>
                    <a:pt x="2805" y="1072"/>
                    <a:pt x="3214" y="1481"/>
                  </a:cubicBezTo>
                  <a:cubicBezTo>
                    <a:pt x="3120" y="630"/>
                    <a:pt x="2427" y="0"/>
                    <a:pt x="160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7" name="Google Shape;7637;p73"/>
            <p:cNvSpPr/>
            <p:nvPr/>
          </p:nvSpPr>
          <p:spPr>
            <a:xfrm>
              <a:off x="-9294500" y="3843975"/>
              <a:ext cx="124475" cy="123700"/>
            </a:xfrm>
            <a:custGeom>
              <a:avLst/>
              <a:gdLst/>
              <a:ahLst/>
              <a:cxnLst/>
              <a:rect l="l" t="t" r="r" b="b"/>
              <a:pathLst>
                <a:path w="4979" h="4948" extrusionOk="0">
                  <a:moveTo>
                    <a:pt x="2489" y="1198"/>
                  </a:moveTo>
                  <a:cubicBezTo>
                    <a:pt x="3151" y="1198"/>
                    <a:pt x="3718" y="1765"/>
                    <a:pt x="3718" y="2427"/>
                  </a:cubicBezTo>
                  <a:cubicBezTo>
                    <a:pt x="3718" y="3088"/>
                    <a:pt x="3151" y="3687"/>
                    <a:pt x="2489" y="3687"/>
                  </a:cubicBezTo>
                  <a:cubicBezTo>
                    <a:pt x="1828" y="3687"/>
                    <a:pt x="1229" y="3151"/>
                    <a:pt x="1229" y="2427"/>
                  </a:cubicBezTo>
                  <a:cubicBezTo>
                    <a:pt x="1229" y="1734"/>
                    <a:pt x="1796" y="1198"/>
                    <a:pt x="2489" y="1198"/>
                  </a:cubicBezTo>
                  <a:close/>
                  <a:moveTo>
                    <a:pt x="2489" y="1"/>
                  </a:moveTo>
                  <a:cubicBezTo>
                    <a:pt x="1103" y="1"/>
                    <a:pt x="0" y="1103"/>
                    <a:pt x="0" y="2458"/>
                  </a:cubicBezTo>
                  <a:cubicBezTo>
                    <a:pt x="0" y="3844"/>
                    <a:pt x="1103" y="4947"/>
                    <a:pt x="2489" y="4947"/>
                  </a:cubicBezTo>
                  <a:cubicBezTo>
                    <a:pt x="3876" y="4947"/>
                    <a:pt x="4978" y="3844"/>
                    <a:pt x="4978" y="2458"/>
                  </a:cubicBezTo>
                  <a:cubicBezTo>
                    <a:pt x="4978" y="1103"/>
                    <a:pt x="3876" y="1"/>
                    <a:pt x="248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8" name="Google Shape;7638;p73"/>
            <p:cNvSpPr/>
            <p:nvPr/>
          </p:nvSpPr>
          <p:spPr>
            <a:xfrm>
              <a:off x="-9294500" y="3656525"/>
              <a:ext cx="116600" cy="195350"/>
            </a:xfrm>
            <a:custGeom>
              <a:avLst/>
              <a:gdLst/>
              <a:ahLst/>
              <a:cxnLst/>
              <a:rect l="l" t="t" r="r" b="b"/>
              <a:pathLst>
                <a:path w="4664" h="7814" extrusionOk="0">
                  <a:moveTo>
                    <a:pt x="1670" y="1"/>
                  </a:moveTo>
                  <a:cubicBezTo>
                    <a:pt x="757" y="1"/>
                    <a:pt x="0" y="757"/>
                    <a:pt x="0" y="1639"/>
                  </a:cubicBezTo>
                  <a:lnTo>
                    <a:pt x="0" y="7814"/>
                  </a:lnTo>
                  <a:cubicBezTo>
                    <a:pt x="599" y="7089"/>
                    <a:pt x="1513" y="6648"/>
                    <a:pt x="2489" y="6648"/>
                  </a:cubicBezTo>
                  <a:cubicBezTo>
                    <a:pt x="3308" y="6648"/>
                    <a:pt x="4065" y="6963"/>
                    <a:pt x="4663" y="7499"/>
                  </a:cubicBezTo>
                  <a:lnTo>
                    <a:pt x="3277" y="1324"/>
                  </a:lnTo>
                  <a:cubicBezTo>
                    <a:pt x="3119" y="536"/>
                    <a:pt x="2458" y="1"/>
                    <a:pt x="167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9" name="Google Shape;7639;p73"/>
            <p:cNvSpPr/>
            <p:nvPr/>
          </p:nvSpPr>
          <p:spPr>
            <a:xfrm>
              <a:off x="-9294500" y="3615575"/>
              <a:ext cx="81150" cy="36250"/>
            </a:xfrm>
            <a:custGeom>
              <a:avLst/>
              <a:gdLst/>
              <a:ahLst/>
              <a:cxnLst/>
              <a:rect l="l" t="t" r="r" b="b"/>
              <a:pathLst>
                <a:path w="3246" h="1450" extrusionOk="0">
                  <a:moveTo>
                    <a:pt x="1639" y="0"/>
                  </a:moveTo>
                  <a:cubicBezTo>
                    <a:pt x="788" y="0"/>
                    <a:pt x="126" y="630"/>
                    <a:pt x="0" y="1450"/>
                  </a:cubicBezTo>
                  <a:cubicBezTo>
                    <a:pt x="442" y="1040"/>
                    <a:pt x="1040" y="820"/>
                    <a:pt x="1639" y="820"/>
                  </a:cubicBezTo>
                  <a:cubicBezTo>
                    <a:pt x="2269" y="820"/>
                    <a:pt x="2804" y="1040"/>
                    <a:pt x="3245" y="1450"/>
                  </a:cubicBezTo>
                  <a:cubicBezTo>
                    <a:pt x="3119" y="599"/>
                    <a:pt x="2458" y="0"/>
                    <a:pt x="16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0" name="Google Shape;7640;p73"/>
            <p:cNvSpPr/>
            <p:nvPr/>
          </p:nvSpPr>
          <p:spPr>
            <a:xfrm>
              <a:off x="-9378775" y="3822725"/>
              <a:ext cx="63025" cy="41750"/>
            </a:xfrm>
            <a:custGeom>
              <a:avLst/>
              <a:gdLst/>
              <a:ahLst/>
              <a:cxnLst/>
              <a:rect l="l" t="t" r="r" b="b"/>
              <a:pathLst>
                <a:path w="2521" h="1670" extrusionOk="0">
                  <a:moveTo>
                    <a:pt x="0" y="0"/>
                  </a:moveTo>
                  <a:lnTo>
                    <a:pt x="0" y="1670"/>
                  </a:lnTo>
                  <a:lnTo>
                    <a:pt x="2521" y="1670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1" name="Google Shape;7641;p73"/>
            <p:cNvSpPr/>
            <p:nvPr/>
          </p:nvSpPr>
          <p:spPr>
            <a:xfrm>
              <a:off x="-9336250" y="3739225"/>
              <a:ext cx="21300" cy="63050"/>
            </a:xfrm>
            <a:custGeom>
              <a:avLst/>
              <a:gdLst/>
              <a:ahLst/>
              <a:cxnLst/>
              <a:rect l="l" t="t" r="r" b="b"/>
              <a:pathLst>
                <a:path w="852" h="2522" extrusionOk="0">
                  <a:moveTo>
                    <a:pt x="1" y="1"/>
                  </a:moveTo>
                  <a:lnTo>
                    <a:pt x="1" y="2521"/>
                  </a:lnTo>
                  <a:lnTo>
                    <a:pt x="851" y="2521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2" name="Google Shape;7642;p73"/>
            <p:cNvSpPr/>
            <p:nvPr/>
          </p:nvSpPr>
          <p:spPr>
            <a:xfrm>
              <a:off x="-9378775" y="3739225"/>
              <a:ext cx="20500" cy="63050"/>
            </a:xfrm>
            <a:custGeom>
              <a:avLst/>
              <a:gdLst/>
              <a:ahLst/>
              <a:cxnLst/>
              <a:rect l="l" t="t" r="r" b="b"/>
              <a:pathLst>
                <a:path w="820" h="2522" extrusionOk="0">
                  <a:moveTo>
                    <a:pt x="0" y="1"/>
                  </a:moveTo>
                  <a:lnTo>
                    <a:pt x="0" y="2521"/>
                  </a:lnTo>
                  <a:lnTo>
                    <a:pt x="820" y="2521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43" name="Google Shape;7643;p73"/>
          <p:cNvGrpSpPr/>
          <p:nvPr/>
        </p:nvGrpSpPr>
        <p:grpSpPr>
          <a:xfrm>
            <a:off x="7532481" y="3389521"/>
            <a:ext cx="356221" cy="354670"/>
            <a:chOff x="-9523700" y="4049550"/>
            <a:chExt cx="353675" cy="352100"/>
          </a:xfrm>
        </p:grpSpPr>
        <p:sp>
          <p:nvSpPr>
            <p:cNvPr id="7644" name="Google Shape;7644;p73"/>
            <p:cNvSpPr/>
            <p:nvPr/>
          </p:nvSpPr>
          <p:spPr>
            <a:xfrm>
              <a:off x="-9523700" y="4049550"/>
              <a:ext cx="82725" cy="82725"/>
            </a:xfrm>
            <a:custGeom>
              <a:avLst/>
              <a:gdLst/>
              <a:ahLst/>
              <a:cxnLst/>
              <a:rect l="l" t="t" r="r" b="b"/>
              <a:pathLst>
                <a:path w="3309" h="3309" extrusionOk="0">
                  <a:moveTo>
                    <a:pt x="1670" y="1"/>
                  </a:moveTo>
                  <a:cubicBezTo>
                    <a:pt x="757" y="1"/>
                    <a:pt x="1" y="725"/>
                    <a:pt x="1" y="1639"/>
                  </a:cubicBezTo>
                  <a:cubicBezTo>
                    <a:pt x="1" y="2552"/>
                    <a:pt x="757" y="3309"/>
                    <a:pt x="1670" y="3309"/>
                  </a:cubicBezTo>
                  <a:cubicBezTo>
                    <a:pt x="2584" y="3309"/>
                    <a:pt x="3309" y="2552"/>
                    <a:pt x="3309" y="1639"/>
                  </a:cubicBezTo>
                  <a:cubicBezTo>
                    <a:pt x="3309" y="725"/>
                    <a:pt x="2584" y="1"/>
                    <a:pt x="167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5" name="Google Shape;7645;p73"/>
            <p:cNvSpPr/>
            <p:nvPr/>
          </p:nvSpPr>
          <p:spPr>
            <a:xfrm>
              <a:off x="-9523700" y="4148800"/>
              <a:ext cx="82725" cy="252850"/>
            </a:xfrm>
            <a:custGeom>
              <a:avLst/>
              <a:gdLst/>
              <a:ahLst/>
              <a:cxnLst/>
              <a:rect l="l" t="t" r="r" b="b"/>
              <a:pathLst>
                <a:path w="3309" h="10114" extrusionOk="0">
                  <a:moveTo>
                    <a:pt x="820" y="0"/>
                  </a:moveTo>
                  <a:lnTo>
                    <a:pt x="820" y="7876"/>
                  </a:lnTo>
                  <a:cubicBezTo>
                    <a:pt x="316" y="8160"/>
                    <a:pt x="1" y="8695"/>
                    <a:pt x="1" y="9294"/>
                  </a:cubicBezTo>
                  <a:lnTo>
                    <a:pt x="1" y="9672"/>
                  </a:lnTo>
                  <a:cubicBezTo>
                    <a:pt x="1" y="9924"/>
                    <a:pt x="190" y="10113"/>
                    <a:pt x="442" y="10113"/>
                  </a:cubicBezTo>
                  <a:lnTo>
                    <a:pt x="2930" y="10113"/>
                  </a:lnTo>
                  <a:cubicBezTo>
                    <a:pt x="3151" y="10113"/>
                    <a:pt x="3309" y="9924"/>
                    <a:pt x="3309" y="9672"/>
                  </a:cubicBezTo>
                  <a:lnTo>
                    <a:pt x="3309" y="9294"/>
                  </a:lnTo>
                  <a:cubicBezTo>
                    <a:pt x="3309" y="8664"/>
                    <a:pt x="2993" y="8160"/>
                    <a:pt x="2489" y="7876"/>
                  </a:cubicBezTo>
                  <a:lnTo>
                    <a:pt x="2489" y="0"/>
                  </a:lnTo>
                  <a:cubicBezTo>
                    <a:pt x="2206" y="63"/>
                    <a:pt x="1922" y="158"/>
                    <a:pt x="1670" y="158"/>
                  </a:cubicBezTo>
                  <a:cubicBezTo>
                    <a:pt x="1387" y="158"/>
                    <a:pt x="1103" y="63"/>
                    <a:pt x="82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6" name="Google Shape;7646;p73"/>
            <p:cNvSpPr/>
            <p:nvPr/>
          </p:nvSpPr>
          <p:spPr>
            <a:xfrm>
              <a:off x="-9252750" y="4049550"/>
              <a:ext cx="82725" cy="82725"/>
            </a:xfrm>
            <a:custGeom>
              <a:avLst/>
              <a:gdLst/>
              <a:ahLst/>
              <a:cxnLst/>
              <a:rect l="l" t="t" r="r" b="b"/>
              <a:pathLst>
                <a:path w="3309" h="3309" extrusionOk="0">
                  <a:moveTo>
                    <a:pt x="1670" y="1"/>
                  </a:moveTo>
                  <a:cubicBezTo>
                    <a:pt x="756" y="1"/>
                    <a:pt x="0" y="725"/>
                    <a:pt x="0" y="1639"/>
                  </a:cubicBezTo>
                  <a:cubicBezTo>
                    <a:pt x="0" y="2552"/>
                    <a:pt x="756" y="3309"/>
                    <a:pt x="1670" y="3309"/>
                  </a:cubicBezTo>
                  <a:cubicBezTo>
                    <a:pt x="2552" y="3309"/>
                    <a:pt x="3308" y="2552"/>
                    <a:pt x="3308" y="1639"/>
                  </a:cubicBezTo>
                  <a:cubicBezTo>
                    <a:pt x="3308" y="725"/>
                    <a:pt x="2552" y="1"/>
                    <a:pt x="167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7" name="Google Shape;7647;p73"/>
            <p:cNvSpPr/>
            <p:nvPr/>
          </p:nvSpPr>
          <p:spPr>
            <a:xfrm>
              <a:off x="-9252750" y="4148800"/>
              <a:ext cx="82725" cy="252850"/>
            </a:xfrm>
            <a:custGeom>
              <a:avLst/>
              <a:gdLst/>
              <a:ahLst/>
              <a:cxnLst/>
              <a:rect l="l" t="t" r="r" b="b"/>
              <a:pathLst>
                <a:path w="3309" h="10114" extrusionOk="0">
                  <a:moveTo>
                    <a:pt x="819" y="0"/>
                  </a:moveTo>
                  <a:lnTo>
                    <a:pt x="819" y="7876"/>
                  </a:lnTo>
                  <a:cubicBezTo>
                    <a:pt x="315" y="8160"/>
                    <a:pt x="0" y="8695"/>
                    <a:pt x="0" y="9294"/>
                  </a:cubicBezTo>
                  <a:lnTo>
                    <a:pt x="0" y="9704"/>
                  </a:lnTo>
                  <a:cubicBezTo>
                    <a:pt x="0" y="9924"/>
                    <a:pt x="189" y="10113"/>
                    <a:pt x="441" y="10113"/>
                  </a:cubicBezTo>
                  <a:lnTo>
                    <a:pt x="2899" y="10113"/>
                  </a:lnTo>
                  <a:cubicBezTo>
                    <a:pt x="3151" y="10113"/>
                    <a:pt x="3308" y="9924"/>
                    <a:pt x="3308" y="9704"/>
                  </a:cubicBezTo>
                  <a:lnTo>
                    <a:pt x="3308" y="9294"/>
                  </a:lnTo>
                  <a:cubicBezTo>
                    <a:pt x="3308" y="8664"/>
                    <a:pt x="2962" y="8160"/>
                    <a:pt x="2489" y="7876"/>
                  </a:cubicBezTo>
                  <a:lnTo>
                    <a:pt x="2489" y="0"/>
                  </a:lnTo>
                  <a:cubicBezTo>
                    <a:pt x="2206" y="95"/>
                    <a:pt x="1922" y="158"/>
                    <a:pt x="1638" y="158"/>
                  </a:cubicBezTo>
                  <a:cubicBezTo>
                    <a:pt x="1386" y="158"/>
                    <a:pt x="1103" y="95"/>
                    <a:pt x="81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8" name="Google Shape;7648;p73"/>
            <p:cNvSpPr/>
            <p:nvPr/>
          </p:nvSpPr>
          <p:spPr>
            <a:xfrm>
              <a:off x="-9440200" y="4214950"/>
              <a:ext cx="187475" cy="167000"/>
            </a:xfrm>
            <a:custGeom>
              <a:avLst/>
              <a:gdLst/>
              <a:ahLst/>
              <a:cxnLst/>
              <a:rect l="l" t="t" r="r" b="b"/>
              <a:pathLst>
                <a:path w="7499" h="6680" extrusionOk="0">
                  <a:moveTo>
                    <a:pt x="1229" y="1"/>
                  </a:moveTo>
                  <a:cubicBezTo>
                    <a:pt x="1071" y="1"/>
                    <a:pt x="914" y="64"/>
                    <a:pt x="882" y="221"/>
                  </a:cubicBezTo>
                  <a:lnTo>
                    <a:pt x="0" y="1954"/>
                  </a:lnTo>
                  <a:lnTo>
                    <a:pt x="0" y="4852"/>
                  </a:lnTo>
                  <a:cubicBezTo>
                    <a:pt x="536" y="5325"/>
                    <a:pt x="851" y="5955"/>
                    <a:pt x="851" y="6680"/>
                  </a:cubicBezTo>
                  <a:lnTo>
                    <a:pt x="6679" y="6680"/>
                  </a:lnTo>
                  <a:cubicBezTo>
                    <a:pt x="6679" y="5955"/>
                    <a:pt x="6994" y="5325"/>
                    <a:pt x="7498" y="4852"/>
                  </a:cubicBezTo>
                  <a:lnTo>
                    <a:pt x="7498" y="1954"/>
                  </a:lnTo>
                  <a:lnTo>
                    <a:pt x="6616" y="221"/>
                  </a:lnTo>
                  <a:cubicBezTo>
                    <a:pt x="6553" y="64"/>
                    <a:pt x="6427" y="1"/>
                    <a:pt x="6270" y="1"/>
                  </a:cubicBezTo>
                  <a:lnTo>
                    <a:pt x="4726" y="1"/>
                  </a:lnTo>
                  <a:lnTo>
                    <a:pt x="6616" y="4443"/>
                  </a:lnTo>
                  <a:cubicBezTo>
                    <a:pt x="6679" y="4569"/>
                    <a:pt x="6679" y="4726"/>
                    <a:pt x="6585" y="4852"/>
                  </a:cubicBezTo>
                  <a:cubicBezTo>
                    <a:pt x="6522" y="4947"/>
                    <a:pt x="6396" y="5041"/>
                    <a:pt x="6238" y="5041"/>
                  </a:cubicBezTo>
                  <a:lnTo>
                    <a:pt x="1260" y="5041"/>
                  </a:lnTo>
                  <a:cubicBezTo>
                    <a:pt x="1103" y="5041"/>
                    <a:pt x="1008" y="4947"/>
                    <a:pt x="914" y="4852"/>
                  </a:cubicBezTo>
                  <a:cubicBezTo>
                    <a:pt x="851" y="4726"/>
                    <a:pt x="851" y="4569"/>
                    <a:pt x="882" y="4443"/>
                  </a:cubicBezTo>
                  <a:lnTo>
                    <a:pt x="277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9" name="Google Shape;7649;p73"/>
            <p:cNvSpPr/>
            <p:nvPr/>
          </p:nvSpPr>
          <p:spPr>
            <a:xfrm>
              <a:off x="-9393750" y="4214950"/>
              <a:ext cx="93750" cy="104000"/>
            </a:xfrm>
            <a:custGeom>
              <a:avLst/>
              <a:gdLst/>
              <a:ahLst/>
              <a:cxnLst/>
              <a:rect l="l" t="t" r="r" b="b"/>
              <a:pathLst>
                <a:path w="3750" h="4160" extrusionOk="0">
                  <a:moveTo>
                    <a:pt x="1828" y="1"/>
                  </a:moveTo>
                  <a:lnTo>
                    <a:pt x="1" y="4159"/>
                  </a:lnTo>
                  <a:lnTo>
                    <a:pt x="3750" y="4159"/>
                  </a:lnTo>
                  <a:lnTo>
                    <a:pt x="192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0" name="Google Shape;7650;p73"/>
            <p:cNvSpPr/>
            <p:nvPr/>
          </p:nvSpPr>
          <p:spPr>
            <a:xfrm>
              <a:off x="-9440200" y="4140125"/>
              <a:ext cx="187475" cy="32325"/>
            </a:xfrm>
            <a:custGeom>
              <a:avLst/>
              <a:gdLst/>
              <a:ahLst/>
              <a:cxnLst/>
              <a:rect l="l" t="t" r="r" b="b"/>
              <a:pathLst>
                <a:path w="7499" h="1293" extrusionOk="0">
                  <a:moveTo>
                    <a:pt x="0" y="1"/>
                  </a:moveTo>
                  <a:lnTo>
                    <a:pt x="0" y="851"/>
                  </a:lnTo>
                  <a:cubicBezTo>
                    <a:pt x="1229" y="1135"/>
                    <a:pt x="2489" y="1292"/>
                    <a:pt x="3749" y="1292"/>
                  </a:cubicBezTo>
                  <a:cubicBezTo>
                    <a:pt x="5009" y="1292"/>
                    <a:pt x="6270" y="1135"/>
                    <a:pt x="7498" y="851"/>
                  </a:cubicBezTo>
                  <a:lnTo>
                    <a:pt x="7498" y="1"/>
                  </a:lnTo>
                  <a:cubicBezTo>
                    <a:pt x="6270" y="300"/>
                    <a:pt x="5001" y="450"/>
                    <a:pt x="3737" y="450"/>
                  </a:cubicBezTo>
                  <a:cubicBezTo>
                    <a:pt x="2473" y="450"/>
                    <a:pt x="1213" y="300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1" name="Google Shape;7651;p73"/>
          <p:cNvGrpSpPr/>
          <p:nvPr/>
        </p:nvGrpSpPr>
        <p:grpSpPr>
          <a:xfrm>
            <a:off x="7088596" y="3389494"/>
            <a:ext cx="357002" cy="311029"/>
            <a:chOff x="-8209150" y="3659675"/>
            <a:chExt cx="354450" cy="308775"/>
          </a:xfrm>
        </p:grpSpPr>
        <p:sp>
          <p:nvSpPr>
            <p:cNvPr id="7652" name="Google Shape;7652;p73"/>
            <p:cNvSpPr/>
            <p:nvPr/>
          </p:nvSpPr>
          <p:spPr>
            <a:xfrm>
              <a:off x="-8209150" y="3907775"/>
              <a:ext cx="353675" cy="60675"/>
            </a:xfrm>
            <a:custGeom>
              <a:avLst/>
              <a:gdLst/>
              <a:ahLst/>
              <a:cxnLst/>
              <a:rect l="l" t="t" r="r" b="b"/>
              <a:pathLst>
                <a:path w="14147" h="2427" extrusionOk="0">
                  <a:moveTo>
                    <a:pt x="1261" y="1"/>
                  </a:moveTo>
                  <a:cubicBezTo>
                    <a:pt x="599" y="1"/>
                    <a:pt x="0" y="536"/>
                    <a:pt x="0" y="1229"/>
                  </a:cubicBezTo>
                  <a:lnTo>
                    <a:pt x="0" y="2048"/>
                  </a:lnTo>
                  <a:cubicBezTo>
                    <a:pt x="0" y="2269"/>
                    <a:pt x="189" y="2427"/>
                    <a:pt x="378" y="2427"/>
                  </a:cubicBezTo>
                  <a:lnTo>
                    <a:pt x="13673" y="2427"/>
                  </a:lnTo>
                  <a:cubicBezTo>
                    <a:pt x="13894" y="2427"/>
                    <a:pt x="14052" y="2238"/>
                    <a:pt x="14052" y="2048"/>
                  </a:cubicBezTo>
                  <a:lnTo>
                    <a:pt x="14052" y="1229"/>
                  </a:lnTo>
                  <a:cubicBezTo>
                    <a:pt x="14146" y="599"/>
                    <a:pt x="13579" y="1"/>
                    <a:pt x="1288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3" name="Google Shape;7653;p73"/>
            <p:cNvSpPr/>
            <p:nvPr/>
          </p:nvSpPr>
          <p:spPr>
            <a:xfrm>
              <a:off x="-8188675" y="3825075"/>
              <a:ext cx="311125" cy="63050"/>
            </a:xfrm>
            <a:custGeom>
              <a:avLst/>
              <a:gdLst/>
              <a:ahLst/>
              <a:cxnLst/>
              <a:rect l="l" t="t" r="r" b="b"/>
              <a:pathLst>
                <a:path w="12445" h="2522" extrusionOk="0">
                  <a:moveTo>
                    <a:pt x="442" y="1"/>
                  </a:moveTo>
                  <a:cubicBezTo>
                    <a:pt x="189" y="1"/>
                    <a:pt x="0" y="190"/>
                    <a:pt x="0" y="410"/>
                  </a:cubicBezTo>
                  <a:lnTo>
                    <a:pt x="0" y="2521"/>
                  </a:lnTo>
                  <a:lnTo>
                    <a:pt x="3308" y="2521"/>
                  </a:lnTo>
                  <a:lnTo>
                    <a:pt x="3308" y="2080"/>
                  </a:lnTo>
                  <a:cubicBezTo>
                    <a:pt x="3308" y="1828"/>
                    <a:pt x="3497" y="1670"/>
                    <a:pt x="3718" y="1670"/>
                  </a:cubicBezTo>
                  <a:cubicBezTo>
                    <a:pt x="3939" y="1670"/>
                    <a:pt x="4128" y="1891"/>
                    <a:pt x="4128" y="2080"/>
                  </a:cubicBezTo>
                  <a:lnTo>
                    <a:pt x="4128" y="2521"/>
                  </a:lnTo>
                  <a:lnTo>
                    <a:pt x="5797" y="2521"/>
                  </a:lnTo>
                  <a:lnTo>
                    <a:pt x="5797" y="2080"/>
                  </a:lnTo>
                  <a:cubicBezTo>
                    <a:pt x="5797" y="1828"/>
                    <a:pt x="5986" y="1670"/>
                    <a:pt x="6238" y="1670"/>
                  </a:cubicBezTo>
                  <a:cubicBezTo>
                    <a:pt x="6459" y="1670"/>
                    <a:pt x="6616" y="1891"/>
                    <a:pt x="6616" y="2080"/>
                  </a:cubicBezTo>
                  <a:lnTo>
                    <a:pt x="6616" y="2521"/>
                  </a:lnTo>
                  <a:lnTo>
                    <a:pt x="8318" y="2521"/>
                  </a:lnTo>
                  <a:lnTo>
                    <a:pt x="8318" y="2080"/>
                  </a:lnTo>
                  <a:cubicBezTo>
                    <a:pt x="8318" y="1828"/>
                    <a:pt x="8507" y="1670"/>
                    <a:pt x="8696" y="1670"/>
                  </a:cubicBezTo>
                  <a:cubicBezTo>
                    <a:pt x="8948" y="1670"/>
                    <a:pt x="9105" y="1891"/>
                    <a:pt x="9105" y="2080"/>
                  </a:cubicBezTo>
                  <a:lnTo>
                    <a:pt x="9105" y="2521"/>
                  </a:lnTo>
                  <a:lnTo>
                    <a:pt x="12445" y="2521"/>
                  </a:lnTo>
                  <a:lnTo>
                    <a:pt x="12445" y="410"/>
                  </a:lnTo>
                  <a:cubicBezTo>
                    <a:pt x="12445" y="190"/>
                    <a:pt x="12256" y="1"/>
                    <a:pt x="120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4" name="Google Shape;7654;p73"/>
            <p:cNvSpPr/>
            <p:nvPr/>
          </p:nvSpPr>
          <p:spPr>
            <a:xfrm>
              <a:off x="-7913800" y="3743175"/>
              <a:ext cx="59100" cy="62250"/>
            </a:xfrm>
            <a:custGeom>
              <a:avLst/>
              <a:gdLst/>
              <a:ahLst/>
              <a:cxnLst/>
              <a:rect l="l" t="t" r="r" b="b"/>
              <a:pathLst>
                <a:path w="2364" h="2490" extrusionOk="0">
                  <a:moveTo>
                    <a:pt x="1922" y="0"/>
                  </a:moveTo>
                  <a:cubicBezTo>
                    <a:pt x="1261" y="0"/>
                    <a:pt x="599" y="189"/>
                    <a:pt x="1" y="567"/>
                  </a:cubicBezTo>
                  <a:cubicBezTo>
                    <a:pt x="284" y="1134"/>
                    <a:pt x="473" y="1827"/>
                    <a:pt x="536" y="2489"/>
                  </a:cubicBezTo>
                  <a:lnTo>
                    <a:pt x="1796" y="2489"/>
                  </a:lnTo>
                  <a:lnTo>
                    <a:pt x="2332" y="504"/>
                  </a:lnTo>
                  <a:cubicBezTo>
                    <a:pt x="2364" y="410"/>
                    <a:pt x="2332" y="284"/>
                    <a:pt x="2238" y="158"/>
                  </a:cubicBezTo>
                  <a:cubicBezTo>
                    <a:pt x="2175" y="32"/>
                    <a:pt x="2048" y="0"/>
                    <a:pt x="192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5" name="Google Shape;7655;p73"/>
            <p:cNvSpPr/>
            <p:nvPr/>
          </p:nvSpPr>
          <p:spPr>
            <a:xfrm>
              <a:off x="-8105975" y="3659675"/>
              <a:ext cx="185125" cy="145750"/>
            </a:xfrm>
            <a:custGeom>
              <a:avLst/>
              <a:gdLst/>
              <a:ahLst/>
              <a:cxnLst/>
              <a:rect l="l" t="t" r="r" b="b"/>
              <a:pathLst>
                <a:path w="7405" h="5830" extrusionOk="0">
                  <a:moveTo>
                    <a:pt x="442" y="1"/>
                  </a:moveTo>
                  <a:cubicBezTo>
                    <a:pt x="316" y="1"/>
                    <a:pt x="158" y="64"/>
                    <a:pt x="95" y="190"/>
                  </a:cubicBezTo>
                  <a:cubicBezTo>
                    <a:pt x="0" y="316"/>
                    <a:pt x="0" y="442"/>
                    <a:pt x="32" y="599"/>
                  </a:cubicBezTo>
                  <a:lnTo>
                    <a:pt x="2017" y="5829"/>
                  </a:lnTo>
                  <a:lnTo>
                    <a:pt x="7404" y="5829"/>
                  </a:lnTo>
                  <a:cubicBezTo>
                    <a:pt x="6806" y="2521"/>
                    <a:pt x="3907" y="1"/>
                    <a:pt x="44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6" name="Google Shape;7656;p73"/>
            <p:cNvSpPr/>
            <p:nvPr/>
          </p:nvSpPr>
          <p:spPr>
            <a:xfrm>
              <a:off x="-8168975" y="3700625"/>
              <a:ext cx="91375" cy="104000"/>
            </a:xfrm>
            <a:custGeom>
              <a:avLst/>
              <a:gdLst/>
              <a:ahLst/>
              <a:cxnLst/>
              <a:rect l="l" t="t" r="r" b="b"/>
              <a:pathLst>
                <a:path w="3655" h="4160" extrusionOk="0">
                  <a:moveTo>
                    <a:pt x="473" y="1"/>
                  </a:moveTo>
                  <a:cubicBezTo>
                    <a:pt x="347" y="1"/>
                    <a:pt x="189" y="95"/>
                    <a:pt x="126" y="158"/>
                  </a:cubicBezTo>
                  <a:cubicBezTo>
                    <a:pt x="32" y="284"/>
                    <a:pt x="0" y="410"/>
                    <a:pt x="95" y="505"/>
                  </a:cubicBezTo>
                  <a:lnTo>
                    <a:pt x="1260" y="4097"/>
                  </a:lnTo>
                  <a:lnTo>
                    <a:pt x="3631" y="4097"/>
                  </a:lnTo>
                  <a:lnTo>
                    <a:pt x="2205" y="284"/>
                  </a:lnTo>
                  <a:cubicBezTo>
                    <a:pt x="1670" y="95"/>
                    <a:pt x="1071" y="1"/>
                    <a:pt x="473" y="1"/>
                  </a:cubicBezTo>
                  <a:close/>
                  <a:moveTo>
                    <a:pt x="3631" y="4097"/>
                  </a:moveTo>
                  <a:lnTo>
                    <a:pt x="3655" y="4160"/>
                  </a:lnTo>
                  <a:lnTo>
                    <a:pt x="3655" y="4097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7" name="Google Shape;7657;p73"/>
            <p:cNvSpPr/>
            <p:nvPr/>
          </p:nvSpPr>
          <p:spPr>
            <a:xfrm>
              <a:off x="-8209150" y="3742375"/>
              <a:ext cx="50425" cy="61475"/>
            </a:xfrm>
            <a:custGeom>
              <a:avLst/>
              <a:gdLst/>
              <a:ahLst/>
              <a:cxnLst/>
              <a:rect l="l" t="t" r="r" b="b"/>
              <a:pathLst>
                <a:path w="2017" h="2459" extrusionOk="0">
                  <a:moveTo>
                    <a:pt x="441" y="1"/>
                  </a:moveTo>
                  <a:cubicBezTo>
                    <a:pt x="315" y="1"/>
                    <a:pt x="189" y="32"/>
                    <a:pt x="126" y="158"/>
                  </a:cubicBezTo>
                  <a:cubicBezTo>
                    <a:pt x="32" y="253"/>
                    <a:pt x="0" y="379"/>
                    <a:pt x="32" y="505"/>
                  </a:cubicBezTo>
                  <a:lnTo>
                    <a:pt x="504" y="2458"/>
                  </a:lnTo>
                  <a:lnTo>
                    <a:pt x="2017" y="2458"/>
                  </a:lnTo>
                  <a:lnTo>
                    <a:pt x="1229" y="64"/>
                  </a:lnTo>
                  <a:cubicBezTo>
                    <a:pt x="977" y="32"/>
                    <a:pt x="693" y="1"/>
                    <a:pt x="44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8" name="Google Shape;7658;p73"/>
          <p:cNvGrpSpPr/>
          <p:nvPr/>
        </p:nvGrpSpPr>
        <p:grpSpPr>
          <a:xfrm>
            <a:off x="6191845" y="1532024"/>
            <a:ext cx="356221" cy="355476"/>
            <a:chOff x="-12643475" y="3212300"/>
            <a:chExt cx="353675" cy="352900"/>
          </a:xfrm>
        </p:grpSpPr>
        <p:sp>
          <p:nvSpPr>
            <p:cNvPr id="7659" name="Google Shape;7659;p73"/>
            <p:cNvSpPr/>
            <p:nvPr/>
          </p:nvSpPr>
          <p:spPr>
            <a:xfrm>
              <a:off x="-12372525" y="3517125"/>
              <a:ext cx="20500" cy="48075"/>
            </a:xfrm>
            <a:custGeom>
              <a:avLst/>
              <a:gdLst/>
              <a:ahLst/>
              <a:cxnLst/>
              <a:rect l="l" t="t" r="r" b="b"/>
              <a:pathLst>
                <a:path w="820" h="1923" extrusionOk="0">
                  <a:moveTo>
                    <a:pt x="0" y="0"/>
                  </a:moveTo>
                  <a:lnTo>
                    <a:pt x="0" y="1513"/>
                  </a:lnTo>
                  <a:cubicBezTo>
                    <a:pt x="0" y="1765"/>
                    <a:pt x="189" y="1922"/>
                    <a:pt x="410" y="1922"/>
                  </a:cubicBezTo>
                  <a:cubicBezTo>
                    <a:pt x="662" y="1922"/>
                    <a:pt x="819" y="1702"/>
                    <a:pt x="819" y="1513"/>
                  </a:cubicBezTo>
                  <a:lnTo>
                    <a:pt x="819" y="0"/>
                  </a:lnTo>
                  <a:cubicBezTo>
                    <a:pt x="662" y="126"/>
                    <a:pt x="567" y="221"/>
                    <a:pt x="410" y="221"/>
                  </a:cubicBezTo>
                  <a:cubicBezTo>
                    <a:pt x="189" y="221"/>
                    <a:pt x="126" y="126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0" name="Google Shape;7660;p73"/>
            <p:cNvSpPr/>
            <p:nvPr/>
          </p:nvSpPr>
          <p:spPr>
            <a:xfrm>
              <a:off x="-12581250" y="3480900"/>
              <a:ext cx="63025" cy="21275"/>
            </a:xfrm>
            <a:custGeom>
              <a:avLst/>
              <a:gdLst/>
              <a:ahLst/>
              <a:cxnLst/>
              <a:rect l="l" t="t" r="r" b="b"/>
              <a:pathLst>
                <a:path w="2521" h="851" extrusionOk="0">
                  <a:moveTo>
                    <a:pt x="0" y="0"/>
                  </a:moveTo>
                  <a:lnTo>
                    <a:pt x="0" y="851"/>
                  </a:lnTo>
                  <a:lnTo>
                    <a:pt x="2521" y="851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1" name="Google Shape;7661;p73"/>
            <p:cNvSpPr/>
            <p:nvPr/>
          </p:nvSpPr>
          <p:spPr>
            <a:xfrm>
              <a:off x="-12643475" y="3398975"/>
              <a:ext cx="186700" cy="166225"/>
            </a:xfrm>
            <a:custGeom>
              <a:avLst/>
              <a:gdLst/>
              <a:ahLst/>
              <a:cxnLst/>
              <a:rect l="l" t="t" r="r" b="b"/>
              <a:pathLst>
                <a:path w="7468" h="6649" extrusionOk="0">
                  <a:moveTo>
                    <a:pt x="5419" y="2458"/>
                  </a:moveTo>
                  <a:cubicBezTo>
                    <a:pt x="5671" y="2458"/>
                    <a:pt x="5860" y="2647"/>
                    <a:pt x="5860" y="2899"/>
                  </a:cubicBezTo>
                  <a:lnTo>
                    <a:pt x="5860" y="4537"/>
                  </a:lnTo>
                  <a:cubicBezTo>
                    <a:pt x="5860" y="4789"/>
                    <a:pt x="5671" y="4978"/>
                    <a:pt x="5419" y="4978"/>
                  </a:cubicBezTo>
                  <a:lnTo>
                    <a:pt x="2080" y="4978"/>
                  </a:lnTo>
                  <a:cubicBezTo>
                    <a:pt x="1859" y="4978"/>
                    <a:pt x="1639" y="4789"/>
                    <a:pt x="1639" y="4537"/>
                  </a:cubicBezTo>
                  <a:lnTo>
                    <a:pt x="1639" y="2899"/>
                  </a:lnTo>
                  <a:cubicBezTo>
                    <a:pt x="1639" y="2647"/>
                    <a:pt x="1859" y="2458"/>
                    <a:pt x="2080" y="2458"/>
                  </a:cubicBezTo>
                  <a:close/>
                  <a:moveTo>
                    <a:pt x="1639" y="1"/>
                  </a:moveTo>
                  <a:lnTo>
                    <a:pt x="1639" y="977"/>
                  </a:lnTo>
                  <a:lnTo>
                    <a:pt x="662" y="1450"/>
                  </a:lnTo>
                  <a:cubicBezTo>
                    <a:pt x="221" y="1639"/>
                    <a:pt x="0" y="2080"/>
                    <a:pt x="0" y="2552"/>
                  </a:cubicBezTo>
                  <a:lnTo>
                    <a:pt x="0" y="5356"/>
                  </a:lnTo>
                  <a:cubicBezTo>
                    <a:pt x="0" y="6049"/>
                    <a:pt x="536" y="6648"/>
                    <a:pt x="1261" y="6648"/>
                  </a:cubicBezTo>
                  <a:lnTo>
                    <a:pt x="6270" y="6648"/>
                  </a:lnTo>
                  <a:cubicBezTo>
                    <a:pt x="6931" y="6648"/>
                    <a:pt x="7467" y="6049"/>
                    <a:pt x="7467" y="5388"/>
                  </a:cubicBezTo>
                  <a:lnTo>
                    <a:pt x="7467" y="2584"/>
                  </a:lnTo>
                  <a:cubicBezTo>
                    <a:pt x="7467" y="2111"/>
                    <a:pt x="7215" y="1670"/>
                    <a:pt x="6805" y="1481"/>
                  </a:cubicBezTo>
                  <a:lnTo>
                    <a:pt x="5829" y="1009"/>
                  </a:lnTo>
                  <a:lnTo>
                    <a:pt x="582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2" name="Google Shape;7662;p73"/>
            <p:cNvSpPr/>
            <p:nvPr/>
          </p:nvSpPr>
          <p:spPr>
            <a:xfrm>
              <a:off x="-12431600" y="3212300"/>
              <a:ext cx="141800" cy="137075"/>
            </a:xfrm>
            <a:custGeom>
              <a:avLst/>
              <a:gdLst/>
              <a:ahLst/>
              <a:cxnLst/>
              <a:rect l="l" t="t" r="r" b="b"/>
              <a:pathLst>
                <a:path w="5672" h="5483" extrusionOk="0">
                  <a:moveTo>
                    <a:pt x="2741" y="1"/>
                  </a:moveTo>
                  <a:cubicBezTo>
                    <a:pt x="1481" y="1"/>
                    <a:pt x="378" y="883"/>
                    <a:pt x="0" y="2017"/>
                  </a:cubicBezTo>
                  <a:lnTo>
                    <a:pt x="2300" y="3845"/>
                  </a:lnTo>
                  <a:lnTo>
                    <a:pt x="2300" y="2143"/>
                  </a:lnTo>
                  <a:cubicBezTo>
                    <a:pt x="2300" y="1891"/>
                    <a:pt x="2521" y="1702"/>
                    <a:pt x="2741" y="1702"/>
                  </a:cubicBezTo>
                  <a:cubicBezTo>
                    <a:pt x="2993" y="1702"/>
                    <a:pt x="3151" y="1891"/>
                    <a:pt x="3151" y="2143"/>
                  </a:cubicBezTo>
                  <a:lnTo>
                    <a:pt x="3151" y="5483"/>
                  </a:lnTo>
                  <a:lnTo>
                    <a:pt x="5608" y="3561"/>
                  </a:lnTo>
                  <a:lnTo>
                    <a:pt x="5608" y="2931"/>
                  </a:lnTo>
                  <a:cubicBezTo>
                    <a:pt x="5671" y="1324"/>
                    <a:pt x="4348" y="1"/>
                    <a:pt x="274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3" name="Google Shape;7663;p73"/>
            <p:cNvSpPr/>
            <p:nvPr/>
          </p:nvSpPr>
          <p:spPr>
            <a:xfrm>
              <a:off x="-12352050" y="3326525"/>
              <a:ext cx="62250" cy="104775"/>
            </a:xfrm>
            <a:custGeom>
              <a:avLst/>
              <a:gdLst/>
              <a:ahLst/>
              <a:cxnLst/>
              <a:rect l="l" t="t" r="r" b="b"/>
              <a:pathLst>
                <a:path w="2490" h="4191" extrusionOk="0">
                  <a:moveTo>
                    <a:pt x="2489" y="0"/>
                  </a:moveTo>
                  <a:lnTo>
                    <a:pt x="0" y="1890"/>
                  </a:lnTo>
                  <a:lnTo>
                    <a:pt x="0" y="4190"/>
                  </a:lnTo>
                  <a:lnTo>
                    <a:pt x="2489" y="2300"/>
                  </a:lnTo>
                  <a:lnTo>
                    <a:pt x="248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4" name="Google Shape;7664;p73"/>
            <p:cNvSpPr/>
            <p:nvPr/>
          </p:nvSpPr>
          <p:spPr>
            <a:xfrm>
              <a:off x="-12434750" y="3285550"/>
              <a:ext cx="62250" cy="104000"/>
            </a:xfrm>
            <a:custGeom>
              <a:avLst/>
              <a:gdLst/>
              <a:ahLst/>
              <a:cxnLst/>
              <a:rect l="l" t="t" r="r" b="b"/>
              <a:pathLst>
                <a:path w="2490" h="4160" extrusionOk="0">
                  <a:moveTo>
                    <a:pt x="0" y="1"/>
                  </a:moveTo>
                  <a:lnTo>
                    <a:pt x="0" y="2269"/>
                  </a:lnTo>
                  <a:lnTo>
                    <a:pt x="2489" y="4160"/>
                  </a:lnTo>
                  <a:lnTo>
                    <a:pt x="2489" y="18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5" name="Google Shape;7665;p73"/>
            <p:cNvSpPr/>
            <p:nvPr/>
          </p:nvSpPr>
          <p:spPr>
            <a:xfrm>
              <a:off x="-12352050" y="3409225"/>
              <a:ext cx="62250" cy="107925"/>
            </a:xfrm>
            <a:custGeom>
              <a:avLst/>
              <a:gdLst/>
              <a:ahLst/>
              <a:cxnLst/>
              <a:rect l="l" t="t" r="r" b="b"/>
              <a:pathLst>
                <a:path w="2490" h="4317" extrusionOk="0">
                  <a:moveTo>
                    <a:pt x="2489" y="0"/>
                  </a:moveTo>
                  <a:lnTo>
                    <a:pt x="0" y="1859"/>
                  </a:lnTo>
                  <a:lnTo>
                    <a:pt x="0" y="4316"/>
                  </a:lnTo>
                  <a:lnTo>
                    <a:pt x="1607" y="2678"/>
                  </a:lnTo>
                  <a:cubicBezTo>
                    <a:pt x="2174" y="2142"/>
                    <a:pt x="2489" y="1418"/>
                    <a:pt x="2489" y="630"/>
                  </a:cubicBezTo>
                  <a:lnTo>
                    <a:pt x="248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6" name="Google Shape;7666;p73"/>
            <p:cNvSpPr/>
            <p:nvPr/>
          </p:nvSpPr>
          <p:spPr>
            <a:xfrm>
              <a:off x="-12434750" y="3368250"/>
              <a:ext cx="62250" cy="148900"/>
            </a:xfrm>
            <a:custGeom>
              <a:avLst/>
              <a:gdLst/>
              <a:ahLst/>
              <a:cxnLst/>
              <a:rect l="l" t="t" r="r" b="b"/>
              <a:pathLst>
                <a:path w="2490" h="5956" extrusionOk="0">
                  <a:moveTo>
                    <a:pt x="0" y="1"/>
                  </a:moveTo>
                  <a:lnTo>
                    <a:pt x="0" y="2269"/>
                  </a:lnTo>
                  <a:cubicBezTo>
                    <a:pt x="0" y="3057"/>
                    <a:pt x="315" y="3781"/>
                    <a:pt x="851" y="4317"/>
                  </a:cubicBezTo>
                  <a:lnTo>
                    <a:pt x="2489" y="5955"/>
                  </a:lnTo>
                  <a:lnTo>
                    <a:pt x="2489" y="186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7" name="Google Shape;7667;p73"/>
            <p:cNvSpPr/>
            <p:nvPr/>
          </p:nvSpPr>
          <p:spPr>
            <a:xfrm>
              <a:off x="-12623000" y="3336750"/>
              <a:ext cx="145725" cy="40975"/>
            </a:xfrm>
            <a:custGeom>
              <a:avLst/>
              <a:gdLst/>
              <a:ahLst/>
              <a:cxnLst/>
              <a:rect l="l" t="t" r="r" b="b"/>
              <a:pathLst>
                <a:path w="5829" h="1639" extrusionOk="0">
                  <a:moveTo>
                    <a:pt x="820" y="1"/>
                  </a:moveTo>
                  <a:cubicBezTo>
                    <a:pt x="347" y="1"/>
                    <a:pt x="1" y="347"/>
                    <a:pt x="1" y="820"/>
                  </a:cubicBezTo>
                  <a:cubicBezTo>
                    <a:pt x="1" y="1292"/>
                    <a:pt x="410" y="1639"/>
                    <a:pt x="820" y="1639"/>
                  </a:cubicBezTo>
                  <a:lnTo>
                    <a:pt x="5010" y="1639"/>
                  </a:lnTo>
                  <a:cubicBezTo>
                    <a:pt x="5482" y="1639"/>
                    <a:pt x="5829" y="1292"/>
                    <a:pt x="5829" y="820"/>
                  </a:cubicBezTo>
                  <a:cubicBezTo>
                    <a:pt x="5829" y="347"/>
                    <a:pt x="5482" y="1"/>
                    <a:pt x="501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68" name="Google Shape;7668;p73"/>
          <p:cNvGrpSpPr/>
          <p:nvPr/>
        </p:nvGrpSpPr>
        <p:grpSpPr>
          <a:xfrm>
            <a:off x="6191845" y="1983798"/>
            <a:ext cx="356221" cy="333366"/>
            <a:chOff x="-12643475" y="3657325"/>
            <a:chExt cx="353675" cy="330950"/>
          </a:xfrm>
        </p:grpSpPr>
        <p:sp>
          <p:nvSpPr>
            <p:cNvPr id="7669" name="Google Shape;7669;p73"/>
            <p:cNvSpPr/>
            <p:nvPr/>
          </p:nvSpPr>
          <p:spPr>
            <a:xfrm>
              <a:off x="-12580475" y="3719550"/>
              <a:ext cx="19725" cy="19700"/>
            </a:xfrm>
            <a:custGeom>
              <a:avLst/>
              <a:gdLst/>
              <a:ahLst/>
              <a:cxnLst/>
              <a:rect l="l" t="t" r="r" b="b"/>
              <a:pathLst>
                <a:path w="789" h="788" extrusionOk="0">
                  <a:moveTo>
                    <a:pt x="379" y="0"/>
                  </a:moveTo>
                  <a:cubicBezTo>
                    <a:pt x="190" y="0"/>
                    <a:pt x="1" y="189"/>
                    <a:pt x="1" y="410"/>
                  </a:cubicBezTo>
                  <a:cubicBezTo>
                    <a:pt x="1" y="599"/>
                    <a:pt x="190" y="788"/>
                    <a:pt x="379" y="788"/>
                  </a:cubicBezTo>
                  <a:cubicBezTo>
                    <a:pt x="599" y="788"/>
                    <a:pt x="788" y="599"/>
                    <a:pt x="788" y="410"/>
                  </a:cubicBezTo>
                  <a:cubicBezTo>
                    <a:pt x="788" y="189"/>
                    <a:pt x="599" y="0"/>
                    <a:pt x="3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0" name="Google Shape;7670;p73"/>
            <p:cNvSpPr/>
            <p:nvPr/>
          </p:nvSpPr>
          <p:spPr>
            <a:xfrm>
              <a:off x="-12456800" y="3719550"/>
              <a:ext cx="19700" cy="19700"/>
            </a:xfrm>
            <a:custGeom>
              <a:avLst/>
              <a:gdLst/>
              <a:ahLst/>
              <a:cxnLst/>
              <a:rect l="l" t="t" r="r" b="b"/>
              <a:pathLst>
                <a:path w="788" h="788" extrusionOk="0">
                  <a:moveTo>
                    <a:pt x="410" y="0"/>
                  </a:moveTo>
                  <a:cubicBezTo>
                    <a:pt x="189" y="0"/>
                    <a:pt x="0" y="189"/>
                    <a:pt x="0" y="410"/>
                  </a:cubicBezTo>
                  <a:cubicBezTo>
                    <a:pt x="0" y="599"/>
                    <a:pt x="189" y="788"/>
                    <a:pt x="410" y="788"/>
                  </a:cubicBezTo>
                  <a:cubicBezTo>
                    <a:pt x="630" y="788"/>
                    <a:pt x="788" y="599"/>
                    <a:pt x="788" y="410"/>
                  </a:cubicBezTo>
                  <a:cubicBezTo>
                    <a:pt x="788" y="189"/>
                    <a:pt x="630" y="0"/>
                    <a:pt x="41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1" name="Google Shape;7671;p73"/>
            <p:cNvSpPr/>
            <p:nvPr/>
          </p:nvSpPr>
          <p:spPr>
            <a:xfrm>
              <a:off x="-12643475" y="3657325"/>
              <a:ext cx="268600" cy="144950"/>
            </a:xfrm>
            <a:custGeom>
              <a:avLst/>
              <a:gdLst/>
              <a:ahLst/>
              <a:cxnLst/>
              <a:rect l="l" t="t" r="r" b="b"/>
              <a:pathLst>
                <a:path w="10744" h="5798" extrusionOk="0">
                  <a:moveTo>
                    <a:pt x="2899" y="1670"/>
                  </a:moveTo>
                  <a:cubicBezTo>
                    <a:pt x="3592" y="1670"/>
                    <a:pt x="4159" y="2205"/>
                    <a:pt x="4159" y="2899"/>
                  </a:cubicBezTo>
                  <a:cubicBezTo>
                    <a:pt x="4159" y="3560"/>
                    <a:pt x="3623" y="4159"/>
                    <a:pt x="2899" y="4159"/>
                  </a:cubicBezTo>
                  <a:cubicBezTo>
                    <a:pt x="2237" y="4159"/>
                    <a:pt x="1639" y="3592"/>
                    <a:pt x="1639" y="2899"/>
                  </a:cubicBezTo>
                  <a:cubicBezTo>
                    <a:pt x="1639" y="2205"/>
                    <a:pt x="2206" y="1670"/>
                    <a:pt x="2899" y="1670"/>
                  </a:cubicBezTo>
                  <a:close/>
                  <a:moveTo>
                    <a:pt x="7877" y="1670"/>
                  </a:moveTo>
                  <a:cubicBezTo>
                    <a:pt x="8538" y="1670"/>
                    <a:pt x="9137" y="2205"/>
                    <a:pt x="9137" y="2899"/>
                  </a:cubicBezTo>
                  <a:cubicBezTo>
                    <a:pt x="9137" y="3560"/>
                    <a:pt x="8570" y="4159"/>
                    <a:pt x="7877" y="4159"/>
                  </a:cubicBezTo>
                  <a:cubicBezTo>
                    <a:pt x="7215" y="4159"/>
                    <a:pt x="6616" y="3592"/>
                    <a:pt x="6616" y="2899"/>
                  </a:cubicBezTo>
                  <a:cubicBezTo>
                    <a:pt x="6616" y="2205"/>
                    <a:pt x="7152" y="1670"/>
                    <a:pt x="7877" y="1670"/>
                  </a:cubicBezTo>
                  <a:close/>
                  <a:moveTo>
                    <a:pt x="2899" y="0"/>
                  </a:moveTo>
                  <a:cubicBezTo>
                    <a:pt x="1292" y="0"/>
                    <a:pt x="32" y="1323"/>
                    <a:pt x="32" y="2899"/>
                  </a:cubicBezTo>
                  <a:cubicBezTo>
                    <a:pt x="0" y="4505"/>
                    <a:pt x="1292" y="5797"/>
                    <a:pt x="2899" y="5797"/>
                  </a:cubicBezTo>
                  <a:cubicBezTo>
                    <a:pt x="3970" y="5797"/>
                    <a:pt x="4884" y="5198"/>
                    <a:pt x="5388" y="4379"/>
                  </a:cubicBezTo>
                  <a:cubicBezTo>
                    <a:pt x="5892" y="5230"/>
                    <a:pt x="6805" y="5797"/>
                    <a:pt x="7877" y="5797"/>
                  </a:cubicBezTo>
                  <a:cubicBezTo>
                    <a:pt x="9483" y="5797"/>
                    <a:pt x="10744" y="4505"/>
                    <a:pt x="10744" y="2899"/>
                  </a:cubicBezTo>
                  <a:cubicBezTo>
                    <a:pt x="10744" y="1260"/>
                    <a:pt x="9452" y="0"/>
                    <a:pt x="7877" y="0"/>
                  </a:cubicBezTo>
                  <a:cubicBezTo>
                    <a:pt x="6805" y="0"/>
                    <a:pt x="5892" y="599"/>
                    <a:pt x="5388" y="1418"/>
                  </a:cubicBezTo>
                  <a:cubicBezTo>
                    <a:pt x="4884" y="567"/>
                    <a:pt x="3970" y="0"/>
                    <a:pt x="289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2" name="Google Shape;7672;p73"/>
            <p:cNvSpPr/>
            <p:nvPr/>
          </p:nvSpPr>
          <p:spPr>
            <a:xfrm>
              <a:off x="-12581250" y="3905425"/>
              <a:ext cx="62250" cy="20500"/>
            </a:xfrm>
            <a:custGeom>
              <a:avLst/>
              <a:gdLst/>
              <a:ahLst/>
              <a:cxnLst/>
              <a:rect l="l" t="t" r="r" b="b"/>
              <a:pathLst>
                <a:path w="2490" h="820" extrusionOk="0">
                  <a:moveTo>
                    <a:pt x="0" y="0"/>
                  </a:moveTo>
                  <a:lnTo>
                    <a:pt x="0" y="819"/>
                  </a:lnTo>
                  <a:lnTo>
                    <a:pt x="2489" y="819"/>
                  </a:lnTo>
                  <a:lnTo>
                    <a:pt x="248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3" name="Google Shape;7673;p73"/>
            <p:cNvSpPr/>
            <p:nvPr/>
          </p:nvSpPr>
          <p:spPr>
            <a:xfrm>
              <a:off x="-12643475" y="3802250"/>
              <a:ext cx="269400" cy="185900"/>
            </a:xfrm>
            <a:custGeom>
              <a:avLst/>
              <a:gdLst/>
              <a:ahLst/>
              <a:cxnLst/>
              <a:rect l="l" t="t" r="r" b="b"/>
              <a:pathLst>
                <a:path w="10776" h="7436" extrusionOk="0">
                  <a:moveTo>
                    <a:pt x="7057" y="1670"/>
                  </a:moveTo>
                  <a:cubicBezTo>
                    <a:pt x="7278" y="1670"/>
                    <a:pt x="7436" y="1859"/>
                    <a:pt x="7436" y="2048"/>
                  </a:cubicBezTo>
                  <a:cubicBezTo>
                    <a:pt x="7436" y="2300"/>
                    <a:pt x="7247" y="2489"/>
                    <a:pt x="7057" y="2489"/>
                  </a:cubicBezTo>
                  <a:cubicBezTo>
                    <a:pt x="6805" y="2489"/>
                    <a:pt x="6616" y="2300"/>
                    <a:pt x="6616" y="2048"/>
                  </a:cubicBezTo>
                  <a:cubicBezTo>
                    <a:pt x="6616" y="1859"/>
                    <a:pt x="6805" y="1670"/>
                    <a:pt x="7057" y="1670"/>
                  </a:cubicBezTo>
                  <a:close/>
                  <a:moveTo>
                    <a:pt x="8696" y="1670"/>
                  </a:moveTo>
                  <a:cubicBezTo>
                    <a:pt x="8948" y="1670"/>
                    <a:pt x="9137" y="1859"/>
                    <a:pt x="9137" y="2048"/>
                  </a:cubicBezTo>
                  <a:cubicBezTo>
                    <a:pt x="9137" y="2300"/>
                    <a:pt x="8948" y="2489"/>
                    <a:pt x="8696" y="2489"/>
                  </a:cubicBezTo>
                  <a:cubicBezTo>
                    <a:pt x="8475" y="2489"/>
                    <a:pt x="8318" y="2300"/>
                    <a:pt x="8318" y="2048"/>
                  </a:cubicBezTo>
                  <a:cubicBezTo>
                    <a:pt x="8255" y="1859"/>
                    <a:pt x="8475" y="1670"/>
                    <a:pt x="8696" y="1670"/>
                  </a:cubicBezTo>
                  <a:close/>
                  <a:moveTo>
                    <a:pt x="5388" y="3277"/>
                  </a:moveTo>
                  <a:cubicBezTo>
                    <a:pt x="5640" y="3277"/>
                    <a:pt x="5829" y="3466"/>
                    <a:pt x="5829" y="3686"/>
                  </a:cubicBezTo>
                  <a:lnTo>
                    <a:pt x="5829" y="5356"/>
                  </a:lnTo>
                  <a:cubicBezTo>
                    <a:pt x="5829" y="5608"/>
                    <a:pt x="5640" y="5797"/>
                    <a:pt x="5388" y="5797"/>
                  </a:cubicBezTo>
                  <a:lnTo>
                    <a:pt x="2080" y="5797"/>
                  </a:lnTo>
                  <a:cubicBezTo>
                    <a:pt x="1859" y="5797"/>
                    <a:pt x="1639" y="5608"/>
                    <a:pt x="1639" y="5356"/>
                  </a:cubicBezTo>
                  <a:lnTo>
                    <a:pt x="1639" y="3686"/>
                  </a:lnTo>
                  <a:cubicBezTo>
                    <a:pt x="1639" y="3466"/>
                    <a:pt x="1859" y="3277"/>
                    <a:pt x="2080" y="3277"/>
                  </a:cubicBezTo>
                  <a:close/>
                  <a:moveTo>
                    <a:pt x="5230" y="0"/>
                  </a:moveTo>
                  <a:cubicBezTo>
                    <a:pt x="4600" y="504"/>
                    <a:pt x="3781" y="819"/>
                    <a:pt x="2899" y="819"/>
                  </a:cubicBezTo>
                  <a:cubicBezTo>
                    <a:pt x="2080" y="819"/>
                    <a:pt x="1324" y="536"/>
                    <a:pt x="756" y="126"/>
                  </a:cubicBezTo>
                  <a:cubicBezTo>
                    <a:pt x="315" y="315"/>
                    <a:pt x="32" y="756"/>
                    <a:pt x="32" y="1260"/>
                  </a:cubicBezTo>
                  <a:lnTo>
                    <a:pt x="32" y="6206"/>
                  </a:lnTo>
                  <a:cubicBezTo>
                    <a:pt x="0" y="6900"/>
                    <a:pt x="536" y="7435"/>
                    <a:pt x="1261" y="7435"/>
                  </a:cubicBezTo>
                  <a:lnTo>
                    <a:pt x="9515" y="7435"/>
                  </a:lnTo>
                  <a:cubicBezTo>
                    <a:pt x="10208" y="7435"/>
                    <a:pt x="10775" y="6900"/>
                    <a:pt x="10775" y="6206"/>
                  </a:cubicBezTo>
                  <a:lnTo>
                    <a:pt x="10775" y="1260"/>
                  </a:lnTo>
                  <a:cubicBezTo>
                    <a:pt x="10775" y="756"/>
                    <a:pt x="10460" y="315"/>
                    <a:pt x="10082" y="126"/>
                  </a:cubicBezTo>
                  <a:cubicBezTo>
                    <a:pt x="9452" y="536"/>
                    <a:pt x="8727" y="819"/>
                    <a:pt x="7908" y="819"/>
                  </a:cubicBezTo>
                  <a:cubicBezTo>
                    <a:pt x="7057" y="819"/>
                    <a:pt x="6270" y="504"/>
                    <a:pt x="557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4" name="Google Shape;7674;p73"/>
            <p:cNvSpPr/>
            <p:nvPr/>
          </p:nvSpPr>
          <p:spPr>
            <a:xfrm>
              <a:off x="-12352850" y="3802125"/>
              <a:ext cx="63050" cy="186150"/>
            </a:xfrm>
            <a:custGeom>
              <a:avLst/>
              <a:gdLst/>
              <a:ahLst/>
              <a:cxnLst/>
              <a:rect l="l" t="t" r="r" b="b"/>
              <a:pathLst>
                <a:path w="2522" h="7446" extrusionOk="0">
                  <a:moveTo>
                    <a:pt x="2092" y="0"/>
                  </a:moveTo>
                  <a:cubicBezTo>
                    <a:pt x="2035" y="0"/>
                    <a:pt x="1976" y="10"/>
                    <a:pt x="1923" y="37"/>
                  </a:cubicBezTo>
                  <a:lnTo>
                    <a:pt x="1" y="982"/>
                  </a:lnTo>
                  <a:lnTo>
                    <a:pt x="1" y="6464"/>
                  </a:lnTo>
                  <a:lnTo>
                    <a:pt x="1923" y="7409"/>
                  </a:lnTo>
                  <a:cubicBezTo>
                    <a:pt x="1976" y="7435"/>
                    <a:pt x="2035" y="7445"/>
                    <a:pt x="2092" y="7445"/>
                  </a:cubicBezTo>
                  <a:cubicBezTo>
                    <a:pt x="2170" y="7445"/>
                    <a:pt x="2246" y="7427"/>
                    <a:pt x="2301" y="7409"/>
                  </a:cubicBezTo>
                  <a:cubicBezTo>
                    <a:pt x="2427" y="7314"/>
                    <a:pt x="2521" y="7220"/>
                    <a:pt x="2521" y="7062"/>
                  </a:cubicBezTo>
                  <a:lnTo>
                    <a:pt x="2521" y="415"/>
                  </a:lnTo>
                  <a:cubicBezTo>
                    <a:pt x="2521" y="257"/>
                    <a:pt x="2427" y="131"/>
                    <a:pt x="2301" y="37"/>
                  </a:cubicBezTo>
                  <a:cubicBezTo>
                    <a:pt x="2246" y="18"/>
                    <a:pt x="2170" y="0"/>
                    <a:pt x="209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75" name="Google Shape;7675;p73"/>
          <p:cNvGrpSpPr/>
          <p:nvPr/>
        </p:nvGrpSpPr>
        <p:grpSpPr>
          <a:xfrm>
            <a:off x="6202157" y="2418407"/>
            <a:ext cx="356221" cy="353059"/>
            <a:chOff x="-12643475" y="4081850"/>
            <a:chExt cx="353675" cy="350500"/>
          </a:xfrm>
        </p:grpSpPr>
        <p:sp>
          <p:nvSpPr>
            <p:cNvPr id="7676" name="Google Shape;7676;p73"/>
            <p:cNvSpPr/>
            <p:nvPr/>
          </p:nvSpPr>
          <p:spPr>
            <a:xfrm>
              <a:off x="-12552125" y="4262400"/>
              <a:ext cx="22875" cy="20125"/>
            </a:xfrm>
            <a:custGeom>
              <a:avLst/>
              <a:gdLst/>
              <a:ahLst/>
              <a:cxnLst/>
              <a:rect l="l" t="t" r="r" b="b"/>
              <a:pathLst>
                <a:path w="915" h="805" extrusionOk="0">
                  <a:moveTo>
                    <a:pt x="458" y="1"/>
                  </a:moveTo>
                  <a:cubicBezTo>
                    <a:pt x="348" y="1"/>
                    <a:pt x="237" y="40"/>
                    <a:pt x="158" y="119"/>
                  </a:cubicBezTo>
                  <a:cubicBezTo>
                    <a:pt x="1" y="276"/>
                    <a:pt x="1" y="528"/>
                    <a:pt x="158" y="686"/>
                  </a:cubicBezTo>
                  <a:cubicBezTo>
                    <a:pt x="237" y="765"/>
                    <a:pt x="348" y="804"/>
                    <a:pt x="458" y="804"/>
                  </a:cubicBezTo>
                  <a:cubicBezTo>
                    <a:pt x="568" y="804"/>
                    <a:pt x="678" y="765"/>
                    <a:pt x="757" y="686"/>
                  </a:cubicBezTo>
                  <a:cubicBezTo>
                    <a:pt x="915" y="528"/>
                    <a:pt x="915" y="276"/>
                    <a:pt x="757" y="119"/>
                  </a:cubicBezTo>
                  <a:cubicBezTo>
                    <a:pt x="678" y="40"/>
                    <a:pt x="568" y="1"/>
                    <a:pt x="45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7" name="Google Shape;7677;p73"/>
            <p:cNvSpPr/>
            <p:nvPr/>
          </p:nvSpPr>
          <p:spPr>
            <a:xfrm>
              <a:off x="-12480450" y="4241725"/>
              <a:ext cx="69350" cy="47275"/>
            </a:xfrm>
            <a:custGeom>
              <a:avLst/>
              <a:gdLst/>
              <a:ahLst/>
              <a:cxnLst/>
              <a:rect l="l" t="t" r="r" b="b"/>
              <a:pathLst>
                <a:path w="2774" h="1891" extrusionOk="0">
                  <a:moveTo>
                    <a:pt x="568" y="1"/>
                  </a:moveTo>
                  <a:lnTo>
                    <a:pt x="1" y="568"/>
                  </a:lnTo>
                  <a:lnTo>
                    <a:pt x="2206" y="1891"/>
                  </a:lnTo>
                  <a:lnTo>
                    <a:pt x="2773" y="132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8" name="Google Shape;7678;p73"/>
            <p:cNvSpPr/>
            <p:nvPr/>
          </p:nvSpPr>
          <p:spPr>
            <a:xfrm>
              <a:off x="-12643475" y="4081850"/>
              <a:ext cx="353675" cy="350500"/>
            </a:xfrm>
            <a:custGeom>
              <a:avLst/>
              <a:gdLst/>
              <a:ahLst/>
              <a:cxnLst/>
              <a:rect l="l" t="t" r="r" b="b"/>
              <a:pathLst>
                <a:path w="14147" h="14020" extrusionOk="0">
                  <a:moveTo>
                    <a:pt x="8207" y="3127"/>
                  </a:moveTo>
                  <a:cubicBezTo>
                    <a:pt x="8318" y="3127"/>
                    <a:pt x="8428" y="3166"/>
                    <a:pt x="8507" y="3245"/>
                  </a:cubicBezTo>
                  <a:lnTo>
                    <a:pt x="9105" y="3812"/>
                  </a:lnTo>
                  <a:cubicBezTo>
                    <a:pt x="9263" y="3970"/>
                    <a:pt x="9263" y="4253"/>
                    <a:pt x="9105" y="4411"/>
                  </a:cubicBezTo>
                  <a:cubicBezTo>
                    <a:pt x="9027" y="4490"/>
                    <a:pt x="8916" y="4529"/>
                    <a:pt x="8806" y="4529"/>
                  </a:cubicBezTo>
                  <a:cubicBezTo>
                    <a:pt x="8696" y="4529"/>
                    <a:pt x="8585" y="4490"/>
                    <a:pt x="8507" y="4411"/>
                  </a:cubicBezTo>
                  <a:lnTo>
                    <a:pt x="7908" y="3812"/>
                  </a:lnTo>
                  <a:cubicBezTo>
                    <a:pt x="7751" y="3655"/>
                    <a:pt x="7751" y="3403"/>
                    <a:pt x="7908" y="3245"/>
                  </a:cubicBezTo>
                  <a:cubicBezTo>
                    <a:pt x="7987" y="3166"/>
                    <a:pt x="8097" y="3127"/>
                    <a:pt x="8207" y="3127"/>
                  </a:cubicBezTo>
                  <a:close/>
                  <a:moveTo>
                    <a:pt x="9940" y="4860"/>
                  </a:moveTo>
                  <a:cubicBezTo>
                    <a:pt x="10050" y="4860"/>
                    <a:pt x="10161" y="4899"/>
                    <a:pt x="10239" y="4978"/>
                  </a:cubicBezTo>
                  <a:lnTo>
                    <a:pt x="10838" y="5545"/>
                  </a:lnTo>
                  <a:cubicBezTo>
                    <a:pt x="10996" y="5766"/>
                    <a:pt x="10996" y="5986"/>
                    <a:pt x="10838" y="6144"/>
                  </a:cubicBezTo>
                  <a:cubicBezTo>
                    <a:pt x="10759" y="6222"/>
                    <a:pt x="10649" y="6262"/>
                    <a:pt x="10539" y="6262"/>
                  </a:cubicBezTo>
                  <a:cubicBezTo>
                    <a:pt x="10429" y="6262"/>
                    <a:pt x="10318" y="6222"/>
                    <a:pt x="10239" y="6144"/>
                  </a:cubicBezTo>
                  <a:lnTo>
                    <a:pt x="9641" y="5545"/>
                  </a:lnTo>
                  <a:cubicBezTo>
                    <a:pt x="9483" y="5388"/>
                    <a:pt x="9483" y="5136"/>
                    <a:pt x="9641" y="4978"/>
                  </a:cubicBezTo>
                  <a:cubicBezTo>
                    <a:pt x="9720" y="4899"/>
                    <a:pt x="9830" y="4860"/>
                    <a:pt x="9940" y="4860"/>
                  </a:cubicBezTo>
                  <a:close/>
                  <a:moveTo>
                    <a:pt x="7058" y="5467"/>
                  </a:moveTo>
                  <a:cubicBezTo>
                    <a:pt x="7125" y="5467"/>
                    <a:pt x="7192" y="5481"/>
                    <a:pt x="7247" y="5514"/>
                  </a:cubicBezTo>
                  <a:lnTo>
                    <a:pt x="10145" y="7278"/>
                  </a:lnTo>
                  <a:cubicBezTo>
                    <a:pt x="10397" y="7404"/>
                    <a:pt x="10429" y="7719"/>
                    <a:pt x="10271" y="7908"/>
                  </a:cubicBezTo>
                  <a:lnTo>
                    <a:pt x="7373" y="10838"/>
                  </a:lnTo>
                  <a:cubicBezTo>
                    <a:pt x="7136" y="11074"/>
                    <a:pt x="6821" y="11192"/>
                    <a:pt x="6498" y="11192"/>
                  </a:cubicBezTo>
                  <a:cubicBezTo>
                    <a:pt x="6175" y="11192"/>
                    <a:pt x="5845" y="11074"/>
                    <a:pt x="5577" y="10838"/>
                  </a:cubicBezTo>
                  <a:cubicBezTo>
                    <a:pt x="5104" y="10365"/>
                    <a:pt x="5104" y="9578"/>
                    <a:pt x="5577" y="9074"/>
                  </a:cubicBezTo>
                  <a:cubicBezTo>
                    <a:pt x="5813" y="8837"/>
                    <a:pt x="6144" y="8719"/>
                    <a:pt x="6475" y="8719"/>
                  </a:cubicBezTo>
                  <a:cubicBezTo>
                    <a:pt x="6805" y="8719"/>
                    <a:pt x="7136" y="8837"/>
                    <a:pt x="7373" y="9074"/>
                  </a:cubicBezTo>
                  <a:cubicBezTo>
                    <a:pt x="7467" y="9168"/>
                    <a:pt x="7562" y="9294"/>
                    <a:pt x="7593" y="9420"/>
                  </a:cubicBezTo>
                  <a:lnTo>
                    <a:pt x="8160" y="8853"/>
                  </a:lnTo>
                  <a:lnTo>
                    <a:pt x="5955" y="7561"/>
                  </a:lnTo>
                  <a:lnTo>
                    <a:pt x="5010" y="8507"/>
                  </a:lnTo>
                  <a:cubicBezTo>
                    <a:pt x="4773" y="8743"/>
                    <a:pt x="4458" y="8861"/>
                    <a:pt x="4135" y="8861"/>
                  </a:cubicBezTo>
                  <a:cubicBezTo>
                    <a:pt x="3812" y="8861"/>
                    <a:pt x="3482" y="8743"/>
                    <a:pt x="3214" y="8507"/>
                  </a:cubicBezTo>
                  <a:cubicBezTo>
                    <a:pt x="2741" y="8034"/>
                    <a:pt x="2741" y="7246"/>
                    <a:pt x="3214" y="6742"/>
                  </a:cubicBezTo>
                  <a:cubicBezTo>
                    <a:pt x="3450" y="6506"/>
                    <a:pt x="3781" y="6388"/>
                    <a:pt x="4112" y="6388"/>
                  </a:cubicBezTo>
                  <a:cubicBezTo>
                    <a:pt x="4443" y="6388"/>
                    <a:pt x="4773" y="6506"/>
                    <a:pt x="5010" y="6742"/>
                  </a:cubicBezTo>
                  <a:cubicBezTo>
                    <a:pt x="5104" y="6837"/>
                    <a:pt x="5199" y="6963"/>
                    <a:pt x="5230" y="7089"/>
                  </a:cubicBezTo>
                  <a:lnTo>
                    <a:pt x="6742" y="5577"/>
                  </a:lnTo>
                  <a:cubicBezTo>
                    <a:pt x="6804" y="5515"/>
                    <a:pt x="6932" y="5467"/>
                    <a:pt x="7058" y="5467"/>
                  </a:cubicBezTo>
                  <a:close/>
                  <a:moveTo>
                    <a:pt x="9042" y="0"/>
                  </a:moveTo>
                  <a:cubicBezTo>
                    <a:pt x="8948" y="0"/>
                    <a:pt x="8853" y="32"/>
                    <a:pt x="8790" y="126"/>
                  </a:cubicBezTo>
                  <a:cubicBezTo>
                    <a:pt x="8711" y="205"/>
                    <a:pt x="8601" y="244"/>
                    <a:pt x="8491" y="244"/>
                  </a:cubicBezTo>
                  <a:cubicBezTo>
                    <a:pt x="8381" y="244"/>
                    <a:pt x="8270" y="205"/>
                    <a:pt x="8192" y="126"/>
                  </a:cubicBezTo>
                  <a:cubicBezTo>
                    <a:pt x="8113" y="47"/>
                    <a:pt x="8003" y="8"/>
                    <a:pt x="7892" y="8"/>
                  </a:cubicBezTo>
                  <a:cubicBezTo>
                    <a:pt x="7782" y="8"/>
                    <a:pt x="7672" y="47"/>
                    <a:pt x="7593" y="126"/>
                  </a:cubicBezTo>
                  <a:lnTo>
                    <a:pt x="6490" y="1229"/>
                  </a:lnTo>
                  <a:lnTo>
                    <a:pt x="7373" y="2080"/>
                  </a:lnTo>
                  <a:cubicBezTo>
                    <a:pt x="7530" y="2237"/>
                    <a:pt x="7530" y="2521"/>
                    <a:pt x="7373" y="2678"/>
                  </a:cubicBezTo>
                  <a:cubicBezTo>
                    <a:pt x="7294" y="2757"/>
                    <a:pt x="7184" y="2796"/>
                    <a:pt x="7073" y="2796"/>
                  </a:cubicBezTo>
                  <a:cubicBezTo>
                    <a:pt x="6963" y="2796"/>
                    <a:pt x="6853" y="2757"/>
                    <a:pt x="6774" y="2678"/>
                  </a:cubicBezTo>
                  <a:lnTo>
                    <a:pt x="5892" y="1828"/>
                  </a:lnTo>
                  <a:lnTo>
                    <a:pt x="158" y="7561"/>
                  </a:lnTo>
                  <a:cubicBezTo>
                    <a:pt x="0" y="7719"/>
                    <a:pt x="0" y="8002"/>
                    <a:pt x="158" y="8160"/>
                  </a:cubicBezTo>
                  <a:cubicBezTo>
                    <a:pt x="221" y="8223"/>
                    <a:pt x="284" y="8349"/>
                    <a:pt x="284" y="8444"/>
                  </a:cubicBezTo>
                  <a:cubicBezTo>
                    <a:pt x="284" y="8538"/>
                    <a:pt x="221" y="8633"/>
                    <a:pt x="158" y="8696"/>
                  </a:cubicBezTo>
                  <a:cubicBezTo>
                    <a:pt x="63" y="8790"/>
                    <a:pt x="32" y="8916"/>
                    <a:pt x="32" y="8979"/>
                  </a:cubicBezTo>
                  <a:cubicBezTo>
                    <a:pt x="32" y="9105"/>
                    <a:pt x="63" y="9168"/>
                    <a:pt x="158" y="9263"/>
                  </a:cubicBezTo>
                  <a:lnTo>
                    <a:pt x="756" y="9861"/>
                  </a:lnTo>
                  <a:cubicBezTo>
                    <a:pt x="820" y="9924"/>
                    <a:pt x="946" y="9956"/>
                    <a:pt x="1009" y="9956"/>
                  </a:cubicBezTo>
                  <a:cubicBezTo>
                    <a:pt x="1135" y="9956"/>
                    <a:pt x="1229" y="9924"/>
                    <a:pt x="1292" y="9861"/>
                  </a:cubicBezTo>
                  <a:cubicBezTo>
                    <a:pt x="1371" y="9782"/>
                    <a:pt x="1481" y="9743"/>
                    <a:pt x="1591" y="9743"/>
                  </a:cubicBezTo>
                  <a:cubicBezTo>
                    <a:pt x="1702" y="9743"/>
                    <a:pt x="1812" y="9782"/>
                    <a:pt x="1891" y="9861"/>
                  </a:cubicBezTo>
                  <a:cubicBezTo>
                    <a:pt x="1985" y="9924"/>
                    <a:pt x="2017" y="10050"/>
                    <a:pt x="2017" y="10113"/>
                  </a:cubicBezTo>
                  <a:cubicBezTo>
                    <a:pt x="2017" y="10239"/>
                    <a:pt x="1985" y="10334"/>
                    <a:pt x="1891" y="10397"/>
                  </a:cubicBezTo>
                  <a:cubicBezTo>
                    <a:pt x="1733" y="10554"/>
                    <a:pt x="1733" y="10838"/>
                    <a:pt x="1891" y="10995"/>
                  </a:cubicBezTo>
                  <a:lnTo>
                    <a:pt x="3088" y="12161"/>
                  </a:lnTo>
                  <a:cubicBezTo>
                    <a:pt x="3167" y="12240"/>
                    <a:pt x="3269" y="12279"/>
                    <a:pt x="3371" y="12279"/>
                  </a:cubicBezTo>
                  <a:cubicBezTo>
                    <a:pt x="3474" y="12279"/>
                    <a:pt x="3576" y="12240"/>
                    <a:pt x="3655" y="12161"/>
                  </a:cubicBezTo>
                  <a:cubicBezTo>
                    <a:pt x="3734" y="12082"/>
                    <a:pt x="3844" y="12043"/>
                    <a:pt x="3954" y="12043"/>
                  </a:cubicBezTo>
                  <a:cubicBezTo>
                    <a:pt x="4065" y="12043"/>
                    <a:pt x="4175" y="12082"/>
                    <a:pt x="4254" y="12161"/>
                  </a:cubicBezTo>
                  <a:cubicBezTo>
                    <a:pt x="4411" y="12319"/>
                    <a:pt x="4411" y="12602"/>
                    <a:pt x="4254" y="12760"/>
                  </a:cubicBezTo>
                  <a:cubicBezTo>
                    <a:pt x="4159" y="12854"/>
                    <a:pt x="4128" y="12949"/>
                    <a:pt x="4128" y="13043"/>
                  </a:cubicBezTo>
                  <a:cubicBezTo>
                    <a:pt x="4128" y="13169"/>
                    <a:pt x="4159" y="13232"/>
                    <a:pt x="4254" y="13327"/>
                  </a:cubicBezTo>
                  <a:lnTo>
                    <a:pt x="4852" y="13894"/>
                  </a:lnTo>
                  <a:cubicBezTo>
                    <a:pt x="4915" y="13988"/>
                    <a:pt x="5041" y="14020"/>
                    <a:pt x="5136" y="14020"/>
                  </a:cubicBezTo>
                  <a:cubicBezTo>
                    <a:pt x="5230" y="14020"/>
                    <a:pt x="5325" y="13988"/>
                    <a:pt x="5388" y="13894"/>
                  </a:cubicBezTo>
                  <a:cubicBezTo>
                    <a:pt x="5466" y="13815"/>
                    <a:pt x="5577" y="13776"/>
                    <a:pt x="5687" y="13776"/>
                  </a:cubicBezTo>
                  <a:cubicBezTo>
                    <a:pt x="5797" y="13776"/>
                    <a:pt x="5908" y="13815"/>
                    <a:pt x="5986" y="13894"/>
                  </a:cubicBezTo>
                  <a:cubicBezTo>
                    <a:pt x="6081" y="13988"/>
                    <a:pt x="6175" y="14020"/>
                    <a:pt x="6270" y="14020"/>
                  </a:cubicBezTo>
                  <a:cubicBezTo>
                    <a:pt x="6396" y="14020"/>
                    <a:pt x="6459" y="13988"/>
                    <a:pt x="6553" y="13894"/>
                  </a:cubicBezTo>
                  <a:lnTo>
                    <a:pt x="12287" y="8160"/>
                  </a:lnTo>
                  <a:lnTo>
                    <a:pt x="11437" y="7278"/>
                  </a:lnTo>
                  <a:cubicBezTo>
                    <a:pt x="11248" y="7120"/>
                    <a:pt x="11248" y="6837"/>
                    <a:pt x="11437" y="6711"/>
                  </a:cubicBezTo>
                  <a:cubicBezTo>
                    <a:pt x="11515" y="6632"/>
                    <a:pt x="11618" y="6593"/>
                    <a:pt x="11720" y="6593"/>
                  </a:cubicBezTo>
                  <a:cubicBezTo>
                    <a:pt x="11823" y="6593"/>
                    <a:pt x="11925" y="6632"/>
                    <a:pt x="12004" y="6711"/>
                  </a:cubicBezTo>
                  <a:lnTo>
                    <a:pt x="12886" y="7561"/>
                  </a:lnTo>
                  <a:lnTo>
                    <a:pt x="13989" y="6459"/>
                  </a:lnTo>
                  <a:cubicBezTo>
                    <a:pt x="14146" y="6301"/>
                    <a:pt x="14146" y="6018"/>
                    <a:pt x="13989" y="5860"/>
                  </a:cubicBezTo>
                  <a:cubicBezTo>
                    <a:pt x="13894" y="5797"/>
                    <a:pt x="13863" y="5671"/>
                    <a:pt x="13863" y="5608"/>
                  </a:cubicBezTo>
                  <a:cubicBezTo>
                    <a:pt x="13863" y="5482"/>
                    <a:pt x="13894" y="5388"/>
                    <a:pt x="13989" y="5325"/>
                  </a:cubicBezTo>
                  <a:cubicBezTo>
                    <a:pt x="14115" y="5293"/>
                    <a:pt x="14146" y="5167"/>
                    <a:pt x="14146" y="5041"/>
                  </a:cubicBezTo>
                  <a:cubicBezTo>
                    <a:pt x="14146" y="4915"/>
                    <a:pt x="14115" y="4852"/>
                    <a:pt x="14020" y="4757"/>
                  </a:cubicBezTo>
                  <a:lnTo>
                    <a:pt x="13421" y="4190"/>
                  </a:lnTo>
                  <a:cubicBezTo>
                    <a:pt x="13358" y="4096"/>
                    <a:pt x="13232" y="4064"/>
                    <a:pt x="13138" y="4064"/>
                  </a:cubicBezTo>
                  <a:cubicBezTo>
                    <a:pt x="13075" y="4064"/>
                    <a:pt x="12949" y="4096"/>
                    <a:pt x="12886" y="4190"/>
                  </a:cubicBezTo>
                  <a:cubicBezTo>
                    <a:pt x="12807" y="4269"/>
                    <a:pt x="12697" y="4309"/>
                    <a:pt x="12587" y="4309"/>
                  </a:cubicBezTo>
                  <a:cubicBezTo>
                    <a:pt x="12476" y="4309"/>
                    <a:pt x="12366" y="4269"/>
                    <a:pt x="12287" y="4190"/>
                  </a:cubicBezTo>
                  <a:cubicBezTo>
                    <a:pt x="12193" y="4096"/>
                    <a:pt x="12161" y="3970"/>
                    <a:pt x="12161" y="3907"/>
                  </a:cubicBezTo>
                  <a:cubicBezTo>
                    <a:pt x="12161" y="3781"/>
                    <a:pt x="12193" y="3718"/>
                    <a:pt x="12287" y="3623"/>
                  </a:cubicBezTo>
                  <a:cubicBezTo>
                    <a:pt x="12445" y="3466"/>
                    <a:pt x="12445" y="3182"/>
                    <a:pt x="12287" y="3025"/>
                  </a:cubicBezTo>
                  <a:lnTo>
                    <a:pt x="11090" y="1859"/>
                  </a:lnTo>
                  <a:cubicBezTo>
                    <a:pt x="11011" y="1780"/>
                    <a:pt x="10909" y="1741"/>
                    <a:pt x="10807" y="1741"/>
                  </a:cubicBezTo>
                  <a:cubicBezTo>
                    <a:pt x="10704" y="1741"/>
                    <a:pt x="10602" y="1780"/>
                    <a:pt x="10523" y="1859"/>
                  </a:cubicBezTo>
                  <a:cubicBezTo>
                    <a:pt x="10444" y="1938"/>
                    <a:pt x="10334" y="1977"/>
                    <a:pt x="10224" y="1977"/>
                  </a:cubicBezTo>
                  <a:cubicBezTo>
                    <a:pt x="10113" y="1977"/>
                    <a:pt x="10003" y="1938"/>
                    <a:pt x="9924" y="1859"/>
                  </a:cubicBezTo>
                  <a:cubicBezTo>
                    <a:pt x="9767" y="1701"/>
                    <a:pt x="9767" y="1418"/>
                    <a:pt x="9924" y="1260"/>
                  </a:cubicBezTo>
                  <a:cubicBezTo>
                    <a:pt x="9987" y="1197"/>
                    <a:pt x="10050" y="1071"/>
                    <a:pt x="10050" y="977"/>
                  </a:cubicBezTo>
                  <a:cubicBezTo>
                    <a:pt x="10050" y="882"/>
                    <a:pt x="9987" y="788"/>
                    <a:pt x="9924" y="725"/>
                  </a:cubicBezTo>
                  <a:lnTo>
                    <a:pt x="9326" y="126"/>
                  </a:lnTo>
                  <a:cubicBezTo>
                    <a:pt x="9263" y="32"/>
                    <a:pt x="9137" y="0"/>
                    <a:pt x="904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9" name="Google Shape;7679;p73"/>
            <p:cNvSpPr/>
            <p:nvPr/>
          </p:nvSpPr>
          <p:spPr>
            <a:xfrm>
              <a:off x="-12493050" y="4319900"/>
              <a:ext cx="22875" cy="20900"/>
            </a:xfrm>
            <a:custGeom>
              <a:avLst/>
              <a:gdLst/>
              <a:ahLst/>
              <a:cxnLst/>
              <a:rect l="l" t="t" r="r" b="b"/>
              <a:pathLst>
                <a:path w="915" h="836" extrusionOk="0">
                  <a:moveTo>
                    <a:pt x="446" y="1"/>
                  </a:moveTo>
                  <a:cubicBezTo>
                    <a:pt x="339" y="1"/>
                    <a:pt x="237" y="40"/>
                    <a:pt x="158" y="119"/>
                  </a:cubicBezTo>
                  <a:cubicBezTo>
                    <a:pt x="1" y="276"/>
                    <a:pt x="1" y="560"/>
                    <a:pt x="158" y="717"/>
                  </a:cubicBezTo>
                  <a:cubicBezTo>
                    <a:pt x="237" y="796"/>
                    <a:pt x="347" y="835"/>
                    <a:pt x="458" y="835"/>
                  </a:cubicBezTo>
                  <a:cubicBezTo>
                    <a:pt x="568" y="835"/>
                    <a:pt x="678" y="796"/>
                    <a:pt x="757" y="717"/>
                  </a:cubicBezTo>
                  <a:cubicBezTo>
                    <a:pt x="914" y="560"/>
                    <a:pt x="914" y="276"/>
                    <a:pt x="757" y="119"/>
                  </a:cubicBezTo>
                  <a:cubicBezTo>
                    <a:pt x="662" y="40"/>
                    <a:pt x="552" y="1"/>
                    <a:pt x="44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80" name="Google Shape;7680;p73"/>
          <p:cNvGrpSpPr/>
          <p:nvPr/>
        </p:nvGrpSpPr>
        <p:grpSpPr>
          <a:xfrm>
            <a:off x="7974847" y="1532427"/>
            <a:ext cx="355416" cy="354670"/>
            <a:chOff x="-10857925" y="3213875"/>
            <a:chExt cx="352875" cy="352100"/>
          </a:xfrm>
        </p:grpSpPr>
        <p:sp>
          <p:nvSpPr>
            <p:cNvPr id="7681" name="Google Shape;7681;p73"/>
            <p:cNvSpPr/>
            <p:nvPr/>
          </p:nvSpPr>
          <p:spPr>
            <a:xfrm>
              <a:off x="-10759475" y="3265875"/>
              <a:ext cx="64600" cy="87450"/>
            </a:xfrm>
            <a:custGeom>
              <a:avLst/>
              <a:gdLst/>
              <a:ahLst/>
              <a:cxnLst/>
              <a:rect l="l" t="t" r="r" b="b"/>
              <a:pathLst>
                <a:path w="2584" h="3498" extrusionOk="0">
                  <a:moveTo>
                    <a:pt x="1702" y="0"/>
                  </a:moveTo>
                  <a:lnTo>
                    <a:pt x="0" y="1418"/>
                  </a:lnTo>
                  <a:lnTo>
                    <a:pt x="2584" y="3497"/>
                  </a:lnTo>
                  <a:cubicBezTo>
                    <a:pt x="2458" y="2111"/>
                    <a:pt x="2143" y="914"/>
                    <a:pt x="170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2" name="Google Shape;7682;p73"/>
            <p:cNvSpPr/>
            <p:nvPr/>
          </p:nvSpPr>
          <p:spPr>
            <a:xfrm>
              <a:off x="-10857925" y="3265075"/>
              <a:ext cx="64600" cy="87450"/>
            </a:xfrm>
            <a:custGeom>
              <a:avLst/>
              <a:gdLst/>
              <a:ahLst/>
              <a:cxnLst/>
              <a:rect l="l" t="t" r="r" b="b"/>
              <a:pathLst>
                <a:path w="2584" h="3498" extrusionOk="0">
                  <a:moveTo>
                    <a:pt x="882" y="1"/>
                  </a:moveTo>
                  <a:cubicBezTo>
                    <a:pt x="441" y="946"/>
                    <a:pt x="189" y="2143"/>
                    <a:pt x="0" y="3498"/>
                  </a:cubicBezTo>
                  <a:lnTo>
                    <a:pt x="2584" y="1418"/>
                  </a:lnTo>
                  <a:lnTo>
                    <a:pt x="88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3" name="Google Shape;7683;p73"/>
            <p:cNvSpPr/>
            <p:nvPr/>
          </p:nvSpPr>
          <p:spPr>
            <a:xfrm>
              <a:off x="-10850050" y="3313925"/>
              <a:ext cx="148100" cy="65375"/>
            </a:xfrm>
            <a:custGeom>
              <a:avLst/>
              <a:gdLst/>
              <a:ahLst/>
              <a:cxnLst/>
              <a:rect l="l" t="t" r="r" b="b"/>
              <a:pathLst>
                <a:path w="5924" h="2615" extrusionOk="0">
                  <a:moveTo>
                    <a:pt x="2993" y="0"/>
                  </a:moveTo>
                  <a:lnTo>
                    <a:pt x="0" y="2363"/>
                  </a:lnTo>
                  <a:cubicBezTo>
                    <a:pt x="221" y="2520"/>
                    <a:pt x="410" y="2615"/>
                    <a:pt x="693" y="2615"/>
                  </a:cubicBezTo>
                  <a:lnTo>
                    <a:pt x="5261" y="2615"/>
                  </a:lnTo>
                  <a:cubicBezTo>
                    <a:pt x="5482" y="2615"/>
                    <a:pt x="5734" y="2520"/>
                    <a:pt x="5923" y="2363"/>
                  </a:cubicBezTo>
                  <a:lnTo>
                    <a:pt x="299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4" name="Google Shape;7684;p73"/>
            <p:cNvSpPr/>
            <p:nvPr/>
          </p:nvSpPr>
          <p:spPr>
            <a:xfrm>
              <a:off x="-10857925" y="3391900"/>
              <a:ext cx="165425" cy="133125"/>
            </a:xfrm>
            <a:custGeom>
              <a:avLst/>
              <a:gdLst/>
              <a:ahLst/>
              <a:cxnLst/>
              <a:rect l="l" t="t" r="r" b="b"/>
              <a:pathLst>
                <a:path w="6617" h="5325" extrusionOk="0">
                  <a:moveTo>
                    <a:pt x="6616" y="0"/>
                  </a:moveTo>
                  <a:cubicBezTo>
                    <a:pt x="6301" y="189"/>
                    <a:pt x="5986" y="315"/>
                    <a:pt x="5608" y="315"/>
                  </a:cubicBezTo>
                  <a:lnTo>
                    <a:pt x="1040" y="315"/>
                  </a:lnTo>
                  <a:cubicBezTo>
                    <a:pt x="662" y="315"/>
                    <a:pt x="284" y="189"/>
                    <a:pt x="32" y="0"/>
                  </a:cubicBezTo>
                  <a:lnTo>
                    <a:pt x="32" y="0"/>
                  </a:lnTo>
                  <a:cubicBezTo>
                    <a:pt x="0" y="1449"/>
                    <a:pt x="221" y="2867"/>
                    <a:pt x="630" y="4001"/>
                  </a:cubicBezTo>
                  <a:cubicBezTo>
                    <a:pt x="914" y="4757"/>
                    <a:pt x="1638" y="5324"/>
                    <a:pt x="2426" y="5324"/>
                  </a:cubicBezTo>
                  <a:lnTo>
                    <a:pt x="4001" y="5324"/>
                  </a:lnTo>
                  <a:cubicBezTo>
                    <a:pt x="4946" y="5324"/>
                    <a:pt x="5671" y="4789"/>
                    <a:pt x="5955" y="4001"/>
                  </a:cubicBezTo>
                  <a:cubicBezTo>
                    <a:pt x="6396" y="2867"/>
                    <a:pt x="6585" y="1449"/>
                    <a:pt x="661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5" name="Google Shape;7685;p73"/>
            <p:cNvSpPr/>
            <p:nvPr/>
          </p:nvSpPr>
          <p:spPr>
            <a:xfrm>
              <a:off x="-10824850" y="3213875"/>
              <a:ext cx="98475" cy="74850"/>
            </a:xfrm>
            <a:custGeom>
              <a:avLst/>
              <a:gdLst/>
              <a:ahLst/>
              <a:cxnLst/>
              <a:rect l="l" t="t" r="r" b="b"/>
              <a:pathLst>
                <a:path w="3939" h="2994" extrusionOk="0">
                  <a:moveTo>
                    <a:pt x="1954" y="1"/>
                  </a:moveTo>
                  <a:cubicBezTo>
                    <a:pt x="1198" y="1"/>
                    <a:pt x="536" y="505"/>
                    <a:pt x="0" y="1324"/>
                  </a:cubicBezTo>
                  <a:lnTo>
                    <a:pt x="1954" y="2994"/>
                  </a:lnTo>
                  <a:lnTo>
                    <a:pt x="3938" y="1324"/>
                  </a:lnTo>
                  <a:cubicBezTo>
                    <a:pt x="3371" y="505"/>
                    <a:pt x="2710" y="1"/>
                    <a:pt x="195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6" name="Google Shape;7686;p73"/>
            <p:cNvSpPr/>
            <p:nvPr/>
          </p:nvSpPr>
          <p:spPr>
            <a:xfrm>
              <a:off x="-10571250" y="3306825"/>
              <a:ext cx="64625" cy="87450"/>
            </a:xfrm>
            <a:custGeom>
              <a:avLst/>
              <a:gdLst/>
              <a:ahLst/>
              <a:cxnLst/>
              <a:rect l="l" t="t" r="r" b="b"/>
              <a:pathLst>
                <a:path w="2585" h="3498" extrusionOk="0">
                  <a:moveTo>
                    <a:pt x="1702" y="0"/>
                  </a:moveTo>
                  <a:lnTo>
                    <a:pt x="1" y="1418"/>
                  </a:lnTo>
                  <a:lnTo>
                    <a:pt x="2584" y="3498"/>
                  </a:lnTo>
                  <a:cubicBezTo>
                    <a:pt x="2458" y="2143"/>
                    <a:pt x="2143" y="914"/>
                    <a:pt x="170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7" name="Google Shape;7687;p73"/>
            <p:cNvSpPr/>
            <p:nvPr/>
          </p:nvSpPr>
          <p:spPr>
            <a:xfrm>
              <a:off x="-10669700" y="3306025"/>
              <a:ext cx="63825" cy="87475"/>
            </a:xfrm>
            <a:custGeom>
              <a:avLst/>
              <a:gdLst/>
              <a:ahLst/>
              <a:cxnLst/>
              <a:rect l="l" t="t" r="r" b="b"/>
              <a:pathLst>
                <a:path w="2553" h="3499" extrusionOk="0">
                  <a:moveTo>
                    <a:pt x="883" y="1"/>
                  </a:moveTo>
                  <a:cubicBezTo>
                    <a:pt x="442" y="946"/>
                    <a:pt x="127" y="2175"/>
                    <a:pt x="1" y="3498"/>
                  </a:cubicBezTo>
                  <a:lnTo>
                    <a:pt x="2553" y="1419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8" name="Google Shape;7688;p73"/>
            <p:cNvSpPr/>
            <p:nvPr/>
          </p:nvSpPr>
          <p:spPr>
            <a:xfrm>
              <a:off x="-10661825" y="3355650"/>
              <a:ext cx="148100" cy="64625"/>
            </a:xfrm>
            <a:custGeom>
              <a:avLst/>
              <a:gdLst/>
              <a:ahLst/>
              <a:cxnLst/>
              <a:rect l="l" t="t" r="r" b="b"/>
              <a:pathLst>
                <a:path w="5924" h="2585" extrusionOk="0">
                  <a:moveTo>
                    <a:pt x="2994" y="1"/>
                  </a:moveTo>
                  <a:lnTo>
                    <a:pt x="1" y="2364"/>
                  </a:lnTo>
                  <a:cubicBezTo>
                    <a:pt x="221" y="2521"/>
                    <a:pt x="410" y="2584"/>
                    <a:pt x="694" y="2584"/>
                  </a:cubicBezTo>
                  <a:lnTo>
                    <a:pt x="5231" y="2584"/>
                  </a:lnTo>
                  <a:cubicBezTo>
                    <a:pt x="5483" y="2584"/>
                    <a:pt x="5735" y="2521"/>
                    <a:pt x="5924" y="2364"/>
                  </a:cubicBezTo>
                  <a:lnTo>
                    <a:pt x="299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9" name="Google Shape;7689;p73"/>
            <p:cNvSpPr/>
            <p:nvPr/>
          </p:nvSpPr>
          <p:spPr>
            <a:xfrm>
              <a:off x="-10670475" y="3432850"/>
              <a:ext cx="165425" cy="133125"/>
            </a:xfrm>
            <a:custGeom>
              <a:avLst/>
              <a:gdLst/>
              <a:ahLst/>
              <a:cxnLst/>
              <a:rect l="l" t="t" r="r" b="b"/>
              <a:pathLst>
                <a:path w="6617" h="5325" extrusionOk="0">
                  <a:moveTo>
                    <a:pt x="6616" y="0"/>
                  </a:moveTo>
                  <a:cubicBezTo>
                    <a:pt x="6301" y="221"/>
                    <a:pt x="5986" y="315"/>
                    <a:pt x="5577" y="315"/>
                  </a:cubicBezTo>
                  <a:lnTo>
                    <a:pt x="1040" y="315"/>
                  </a:lnTo>
                  <a:cubicBezTo>
                    <a:pt x="630" y="315"/>
                    <a:pt x="284" y="221"/>
                    <a:pt x="0" y="0"/>
                  </a:cubicBezTo>
                  <a:lnTo>
                    <a:pt x="0" y="0"/>
                  </a:lnTo>
                  <a:cubicBezTo>
                    <a:pt x="0" y="1481"/>
                    <a:pt x="221" y="2930"/>
                    <a:pt x="630" y="4064"/>
                  </a:cubicBezTo>
                  <a:cubicBezTo>
                    <a:pt x="914" y="4821"/>
                    <a:pt x="1607" y="5325"/>
                    <a:pt x="2395" y="5325"/>
                  </a:cubicBezTo>
                  <a:lnTo>
                    <a:pt x="3970" y="5325"/>
                  </a:lnTo>
                  <a:cubicBezTo>
                    <a:pt x="4915" y="5325"/>
                    <a:pt x="5671" y="4852"/>
                    <a:pt x="5955" y="4064"/>
                  </a:cubicBezTo>
                  <a:cubicBezTo>
                    <a:pt x="6364" y="2930"/>
                    <a:pt x="6585" y="1481"/>
                    <a:pt x="661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0" name="Google Shape;7690;p73"/>
            <p:cNvSpPr/>
            <p:nvPr/>
          </p:nvSpPr>
          <p:spPr>
            <a:xfrm>
              <a:off x="-10638175" y="3254850"/>
              <a:ext cx="98475" cy="74850"/>
            </a:xfrm>
            <a:custGeom>
              <a:avLst/>
              <a:gdLst/>
              <a:ahLst/>
              <a:cxnLst/>
              <a:rect l="l" t="t" r="r" b="b"/>
              <a:pathLst>
                <a:path w="3939" h="2994" extrusionOk="0">
                  <a:moveTo>
                    <a:pt x="1985" y="0"/>
                  </a:moveTo>
                  <a:cubicBezTo>
                    <a:pt x="1229" y="0"/>
                    <a:pt x="567" y="504"/>
                    <a:pt x="0" y="1355"/>
                  </a:cubicBezTo>
                  <a:lnTo>
                    <a:pt x="1985" y="2993"/>
                  </a:lnTo>
                  <a:lnTo>
                    <a:pt x="3938" y="1355"/>
                  </a:lnTo>
                  <a:cubicBezTo>
                    <a:pt x="3403" y="504"/>
                    <a:pt x="2709" y="0"/>
                    <a:pt x="198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91" name="Google Shape;7691;p73"/>
          <p:cNvSpPr/>
          <p:nvPr/>
        </p:nvSpPr>
        <p:spPr>
          <a:xfrm>
            <a:off x="8015262" y="1973047"/>
            <a:ext cx="273732" cy="354519"/>
          </a:xfrm>
          <a:custGeom>
            <a:avLst/>
            <a:gdLst/>
            <a:ahLst/>
            <a:cxnLst/>
            <a:rect l="l" t="t" r="r" b="b"/>
            <a:pathLst>
              <a:path w="10871" h="14078" extrusionOk="0">
                <a:moveTo>
                  <a:pt x="8255" y="5009"/>
                </a:moveTo>
                <a:lnTo>
                  <a:pt x="8255" y="6648"/>
                </a:lnTo>
                <a:lnTo>
                  <a:pt x="2490" y="6648"/>
                </a:lnTo>
                <a:lnTo>
                  <a:pt x="2490" y="5009"/>
                </a:lnTo>
                <a:close/>
                <a:moveTo>
                  <a:pt x="9106" y="5230"/>
                </a:moveTo>
                <a:lnTo>
                  <a:pt x="9925" y="5639"/>
                </a:lnTo>
                <a:lnTo>
                  <a:pt x="9925" y="6679"/>
                </a:lnTo>
                <a:cubicBezTo>
                  <a:pt x="9799" y="6648"/>
                  <a:pt x="9641" y="6616"/>
                  <a:pt x="9484" y="6616"/>
                </a:cubicBezTo>
                <a:lnTo>
                  <a:pt x="9043" y="6616"/>
                </a:lnTo>
                <a:lnTo>
                  <a:pt x="9043" y="5230"/>
                </a:lnTo>
                <a:close/>
                <a:moveTo>
                  <a:pt x="1608" y="5261"/>
                </a:moveTo>
                <a:lnTo>
                  <a:pt x="1608" y="6648"/>
                </a:lnTo>
                <a:lnTo>
                  <a:pt x="1230" y="6648"/>
                </a:lnTo>
                <a:cubicBezTo>
                  <a:pt x="1072" y="6648"/>
                  <a:pt x="946" y="6679"/>
                  <a:pt x="789" y="6711"/>
                </a:cubicBezTo>
                <a:lnTo>
                  <a:pt x="789" y="5671"/>
                </a:lnTo>
                <a:lnTo>
                  <a:pt x="1608" y="5261"/>
                </a:lnTo>
                <a:close/>
                <a:moveTo>
                  <a:pt x="7405" y="9136"/>
                </a:moveTo>
                <a:lnTo>
                  <a:pt x="5357" y="10649"/>
                </a:lnTo>
                <a:lnTo>
                  <a:pt x="3277" y="9136"/>
                </a:lnTo>
                <a:close/>
                <a:moveTo>
                  <a:pt x="2049" y="0"/>
                </a:moveTo>
                <a:cubicBezTo>
                  <a:pt x="1828" y="0"/>
                  <a:pt x="1671" y="189"/>
                  <a:pt x="1671" y="378"/>
                </a:cubicBezTo>
                <a:lnTo>
                  <a:pt x="1671" y="4285"/>
                </a:lnTo>
                <a:lnTo>
                  <a:pt x="253" y="5009"/>
                </a:lnTo>
                <a:cubicBezTo>
                  <a:pt x="127" y="5041"/>
                  <a:pt x="1" y="5198"/>
                  <a:pt x="1" y="5356"/>
                </a:cubicBezTo>
                <a:lnTo>
                  <a:pt x="1" y="7845"/>
                </a:lnTo>
                <a:cubicBezTo>
                  <a:pt x="1" y="8506"/>
                  <a:pt x="568" y="9042"/>
                  <a:pt x="1261" y="9042"/>
                </a:cubicBezTo>
                <a:lnTo>
                  <a:pt x="1986" y="9042"/>
                </a:lnTo>
                <a:lnTo>
                  <a:pt x="4727" y="11153"/>
                </a:lnTo>
                <a:lnTo>
                  <a:pt x="1860" y="13295"/>
                </a:lnTo>
                <a:cubicBezTo>
                  <a:pt x="1671" y="13421"/>
                  <a:pt x="1608" y="13705"/>
                  <a:pt x="1765" y="13894"/>
                </a:cubicBezTo>
                <a:cubicBezTo>
                  <a:pt x="1842" y="14009"/>
                  <a:pt x="1978" y="14077"/>
                  <a:pt x="2115" y="14077"/>
                </a:cubicBezTo>
                <a:cubicBezTo>
                  <a:pt x="2202" y="14077"/>
                  <a:pt x="2290" y="14050"/>
                  <a:pt x="2364" y="13988"/>
                </a:cubicBezTo>
                <a:lnTo>
                  <a:pt x="5451" y="11657"/>
                </a:lnTo>
                <a:lnTo>
                  <a:pt x="8507" y="13988"/>
                </a:lnTo>
                <a:cubicBezTo>
                  <a:pt x="8586" y="14027"/>
                  <a:pt x="8675" y="14050"/>
                  <a:pt x="8763" y="14050"/>
                </a:cubicBezTo>
                <a:cubicBezTo>
                  <a:pt x="8889" y="14050"/>
                  <a:pt x="9014" y="14004"/>
                  <a:pt x="9106" y="13894"/>
                </a:cubicBezTo>
                <a:cubicBezTo>
                  <a:pt x="9232" y="13705"/>
                  <a:pt x="9232" y="13453"/>
                  <a:pt x="9011" y="13295"/>
                </a:cubicBezTo>
                <a:lnTo>
                  <a:pt x="6144" y="11153"/>
                </a:lnTo>
                <a:lnTo>
                  <a:pt x="8917" y="9042"/>
                </a:lnTo>
                <a:lnTo>
                  <a:pt x="9610" y="9042"/>
                </a:lnTo>
                <a:cubicBezTo>
                  <a:pt x="10271" y="9042"/>
                  <a:pt x="10870" y="8506"/>
                  <a:pt x="10870" y="7845"/>
                </a:cubicBezTo>
                <a:lnTo>
                  <a:pt x="10870" y="5387"/>
                </a:lnTo>
                <a:cubicBezTo>
                  <a:pt x="10870" y="5230"/>
                  <a:pt x="10744" y="5072"/>
                  <a:pt x="10650" y="5041"/>
                </a:cubicBezTo>
                <a:lnTo>
                  <a:pt x="9232" y="4316"/>
                </a:lnTo>
                <a:lnTo>
                  <a:pt x="9232" y="441"/>
                </a:lnTo>
                <a:cubicBezTo>
                  <a:pt x="9232" y="189"/>
                  <a:pt x="9011" y="32"/>
                  <a:pt x="8822" y="32"/>
                </a:cubicBezTo>
                <a:cubicBezTo>
                  <a:pt x="8602" y="32"/>
                  <a:pt x="8381" y="221"/>
                  <a:pt x="8381" y="441"/>
                </a:cubicBezTo>
                <a:lnTo>
                  <a:pt x="8381" y="851"/>
                </a:lnTo>
                <a:lnTo>
                  <a:pt x="2616" y="851"/>
                </a:lnTo>
                <a:lnTo>
                  <a:pt x="2616" y="378"/>
                </a:lnTo>
                <a:lnTo>
                  <a:pt x="2490" y="378"/>
                </a:lnTo>
                <a:cubicBezTo>
                  <a:pt x="2490" y="158"/>
                  <a:pt x="2269" y="0"/>
                  <a:pt x="204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92" name="Google Shape;7692;p73"/>
          <p:cNvGrpSpPr/>
          <p:nvPr/>
        </p:nvGrpSpPr>
        <p:grpSpPr>
          <a:xfrm>
            <a:off x="7984757" y="2428316"/>
            <a:ext cx="356221" cy="333240"/>
            <a:chOff x="-10858725" y="4092875"/>
            <a:chExt cx="353675" cy="330825"/>
          </a:xfrm>
        </p:grpSpPr>
        <p:sp>
          <p:nvSpPr>
            <p:cNvPr id="7693" name="Google Shape;7693;p73"/>
            <p:cNvSpPr/>
            <p:nvPr/>
          </p:nvSpPr>
          <p:spPr>
            <a:xfrm>
              <a:off x="-10795700" y="4237000"/>
              <a:ext cx="41750" cy="41775"/>
            </a:xfrm>
            <a:custGeom>
              <a:avLst/>
              <a:gdLst/>
              <a:ahLst/>
              <a:cxnLst/>
              <a:rect l="l" t="t" r="r" b="b"/>
              <a:pathLst>
                <a:path w="1670" h="1671" extrusionOk="0">
                  <a:moveTo>
                    <a:pt x="851" y="1"/>
                  </a:moveTo>
                  <a:cubicBezTo>
                    <a:pt x="378" y="1"/>
                    <a:pt x="0" y="379"/>
                    <a:pt x="0" y="851"/>
                  </a:cubicBezTo>
                  <a:cubicBezTo>
                    <a:pt x="0" y="1292"/>
                    <a:pt x="378" y="1670"/>
                    <a:pt x="851" y="1670"/>
                  </a:cubicBezTo>
                  <a:cubicBezTo>
                    <a:pt x="1292" y="1670"/>
                    <a:pt x="1670" y="1292"/>
                    <a:pt x="1670" y="851"/>
                  </a:cubicBezTo>
                  <a:cubicBezTo>
                    <a:pt x="1670" y="379"/>
                    <a:pt x="1292" y="1"/>
                    <a:pt x="85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4" name="Google Shape;7694;p73"/>
            <p:cNvSpPr/>
            <p:nvPr/>
          </p:nvSpPr>
          <p:spPr>
            <a:xfrm>
              <a:off x="-10713000" y="4154300"/>
              <a:ext cx="41750" cy="41775"/>
            </a:xfrm>
            <a:custGeom>
              <a:avLst/>
              <a:gdLst/>
              <a:ahLst/>
              <a:cxnLst/>
              <a:rect l="l" t="t" r="r" b="b"/>
              <a:pathLst>
                <a:path w="1670" h="1671" extrusionOk="0">
                  <a:moveTo>
                    <a:pt x="851" y="1"/>
                  </a:moveTo>
                  <a:cubicBezTo>
                    <a:pt x="378" y="1"/>
                    <a:pt x="0" y="379"/>
                    <a:pt x="0" y="851"/>
                  </a:cubicBezTo>
                  <a:cubicBezTo>
                    <a:pt x="0" y="1292"/>
                    <a:pt x="378" y="1670"/>
                    <a:pt x="851" y="1670"/>
                  </a:cubicBezTo>
                  <a:cubicBezTo>
                    <a:pt x="1292" y="1670"/>
                    <a:pt x="1670" y="1292"/>
                    <a:pt x="1670" y="851"/>
                  </a:cubicBezTo>
                  <a:cubicBezTo>
                    <a:pt x="1670" y="379"/>
                    <a:pt x="1292" y="1"/>
                    <a:pt x="85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5" name="Google Shape;7695;p73"/>
            <p:cNvSpPr/>
            <p:nvPr/>
          </p:nvSpPr>
          <p:spPr>
            <a:xfrm>
              <a:off x="-10713000" y="4320500"/>
              <a:ext cx="41750" cy="40975"/>
            </a:xfrm>
            <a:custGeom>
              <a:avLst/>
              <a:gdLst/>
              <a:ahLst/>
              <a:cxnLst/>
              <a:rect l="l" t="t" r="r" b="b"/>
              <a:pathLst>
                <a:path w="1670" h="1639" extrusionOk="0">
                  <a:moveTo>
                    <a:pt x="851" y="0"/>
                  </a:moveTo>
                  <a:cubicBezTo>
                    <a:pt x="378" y="0"/>
                    <a:pt x="0" y="347"/>
                    <a:pt x="0" y="819"/>
                  </a:cubicBezTo>
                  <a:cubicBezTo>
                    <a:pt x="0" y="1260"/>
                    <a:pt x="378" y="1638"/>
                    <a:pt x="851" y="1638"/>
                  </a:cubicBezTo>
                  <a:cubicBezTo>
                    <a:pt x="1292" y="1638"/>
                    <a:pt x="1670" y="1260"/>
                    <a:pt x="1670" y="819"/>
                  </a:cubicBezTo>
                  <a:cubicBezTo>
                    <a:pt x="1670" y="347"/>
                    <a:pt x="1292" y="0"/>
                    <a:pt x="8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6" name="Google Shape;7696;p73"/>
            <p:cNvSpPr/>
            <p:nvPr/>
          </p:nvSpPr>
          <p:spPr>
            <a:xfrm>
              <a:off x="-10858725" y="4092875"/>
              <a:ext cx="331625" cy="330825"/>
            </a:xfrm>
            <a:custGeom>
              <a:avLst/>
              <a:gdLst/>
              <a:ahLst/>
              <a:cxnLst/>
              <a:rect l="l" t="t" r="r" b="b"/>
              <a:pathLst>
                <a:path w="13265" h="13233" extrusionOk="0">
                  <a:moveTo>
                    <a:pt x="6648" y="1639"/>
                  </a:moveTo>
                  <a:cubicBezTo>
                    <a:pt x="7562" y="1639"/>
                    <a:pt x="8318" y="2395"/>
                    <a:pt x="8318" y="3308"/>
                  </a:cubicBezTo>
                  <a:cubicBezTo>
                    <a:pt x="8318" y="4222"/>
                    <a:pt x="7562" y="4947"/>
                    <a:pt x="6648" y="4947"/>
                  </a:cubicBezTo>
                  <a:cubicBezTo>
                    <a:pt x="5766" y="4947"/>
                    <a:pt x="5010" y="4222"/>
                    <a:pt x="5010" y="3308"/>
                  </a:cubicBezTo>
                  <a:cubicBezTo>
                    <a:pt x="5010" y="2395"/>
                    <a:pt x="5735" y="1639"/>
                    <a:pt x="6648" y="1639"/>
                  </a:cubicBezTo>
                  <a:close/>
                  <a:moveTo>
                    <a:pt x="6648" y="5797"/>
                  </a:moveTo>
                  <a:cubicBezTo>
                    <a:pt x="7121" y="5797"/>
                    <a:pt x="7499" y="6144"/>
                    <a:pt x="7499" y="6616"/>
                  </a:cubicBezTo>
                  <a:cubicBezTo>
                    <a:pt x="7499" y="7089"/>
                    <a:pt x="7121" y="7435"/>
                    <a:pt x="6648" y="7435"/>
                  </a:cubicBezTo>
                  <a:cubicBezTo>
                    <a:pt x="6207" y="7435"/>
                    <a:pt x="5829" y="7089"/>
                    <a:pt x="5829" y="6616"/>
                  </a:cubicBezTo>
                  <a:cubicBezTo>
                    <a:pt x="5829" y="6144"/>
                    <a:pt x="6207" y="5797"/>
                    <a:pt x="6648" y="5797"/>
                  </a:cubicBezTo>
                  <a:close/>
                  <a:moveTo>
                    <a:pt x="3372" y="4947"/>
                  </a:moveTo>
                  <a:cubicBezTo>
                    <a:pt x="4254" y="4947"/>
                    <a:pt x="5010" y="5703"/>
                    <a:pt x="5010" y="6616"/>
                  </a:cubicBezTo>
                  <a:cubicBezTo>
                    <a:pt x="5010" y="7530"/>
                    <a:pt x="4254" y="8255"/>
                    <a:pt x="3372" y="8255"/>
                  </a:cubicBezTo>
                  <a:cubicBezTo>
                    <a:pt x="2458" y="8255"/>
                    <a:pt x="1702" y="7530"/>
                    <a:pt x="1702" y="6616"/>
                  </a:cubicBezTo>
                  <a:cubicBezTo>
                    <a:pt x="1702" y="5703"/>
                    <a:pt x="2395" y="4947"/>
                    <a:pt x="3372" y="4947"/>
                  </a:cubicBezTo>
                  <a:close/>
                  <a:moveTo>
                    <a:pt x="9956" y="4947"/>
                  </a:moveTo>
                  <a:cubicBezTo>
                    <a:pt x="10870" y="4947"/>
                    <a:pt x="11626" y="5703"/>
                    <a:pt x="11626" y="6616"/>
                  </a:cubicBezTo>
                  <a:cubicBezTo>
                    <a:pt x="11626" y="7530"/>
                    <a:pt x="10870" y="8255"/>
                    <a:pt x="9956" y="8255"/>
                  </a:cubicBezTo>
                  <a:cubicBezTo>
                    <a:pt x="9074" y="8255"/>
                    <a:pt x="8318" y="7530"/>
                    <a:pt x="8318" y="6616"/>
                  </a:cubicBezTo>
                  <a:cubicBezTo>
                    <a:pt x="8318" y="5703"/>
                    <a:pt x="9011" y="4947"/>
                    <a:pt x="9956" y="4947"/>
                  </a:cubicBezTo>
                  <a:close/>
                  <a:moveTo>
                    <a:pt x="6648" y="8255"/>
                  </a:moveTo>
                  <a:cubicBezTo>
                    <a:pt x="7562" y="8255"/>
                    <a:pt x="8318" y="9011"/>
                    <a:pt x="8318" y="9924"/>
                  </a:cubicBezTo>
                  <a:cubicBezTo>
                    <a:pt x="8318" y="10838"/>
                    <a:pt x="7562" y="11563"/>
                    <a:pt x="6648" y="11563"/>
                  </a:cubicBezTo>
                  <a:cubicBezTo>
                    <a:pt x="5766" y="11563"/>
                    <a:pt x="5010" y="10838"/>
                    <a:pt x="5010" y="9924"/>
                  </a:cubicBezTo>
                  <a:cubicBezTo>
                    <a:pt x="5010" y="9011"/>
                    <a:pt x="5766" y="8255"/>
                    <a:pt x="6648" y="8255"/>
                  </a:cubicBezTo>
                  <a:close/>
                  <a:moveTo>
                    <a:pt x="6648" y="0"/>
                  </a:moveTo>
                  <a:cubicBezTo>
                    <a:pt x="2994" y="0"/>
                    <a:pt x="1" y="2962"/>
                    <a:pt x="1" y="6616"/>
                  </a:cubicBezTo>
                  <a:cubicBezTo>
                    <a:pt x="1" y="10271"/>
                    <a:pt x="2994" y="13232"/>
                    <a:pt x="6648" y="13232"/>
                  </a:cubicBezTo>
                  <a:cubicBezTo>
                    <a:pt x="10334" y="13232"/>
                    <a:pt x="13264" y="10271"/>
                    <a:pt x="13264" y="6616"/>
                  </a:cubicBezTo>
                  <a:cubicBezTo>
                    <a:pt x="13264" y="2962"/>
                    <a:pt x="10334" y="0"/>
                    <a:pt x="664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7" name="Google Shape;7697;p73"/>
            <p:cNvSpPr/>
            <p:nvPr/>
          </p:nvSpPr>
          <p:spPr>
            <a:xfrm>
              <a:off x="-10630300" y="4237000"/>
              <a:ext cx="41750" cy="41775"/>
            </a:xfrm>
            <a:custGeom>
              <a:avLst/>
              <a:gdLst/>
              <a:ahLst/>
              <a:cxnLst/>
              <a:rect l="l" t="t" r="r" b="b"/>
              <a:pathLst>
                <a:path w="1670" h="1671" extrusionOk="0">
                  <a:moveTo>
                    <a:pt x="819" y="1"/>
                  </a:moveTo>
                  <a:cubicBezTo>
                    <a:pt x="378" y="1"/>
                    <a:pt x="0" y="379"/>
                    <a:pt x="0" y="851"/>
                  </a:cubicBezTo>
                  <a:cubicBezTo>
                    <a:pt x="0" y="1292"/>
                    <a:pt x="378" y="1670"/>
                    <a:pt x="819" y="1670"/>
                  </a:cubicBezTo>
                  <a:cubicBezTo>
                    <a:pt x="1292" y="1670"/>
                    <a:pt x="1670" y="1292"/>
                    <a:pt x="1670" y="851"/>
                  </a:cubicBezTo>
                  <a:cubicBezTo>
                    <a:pt x="1670" y="379"/>
                    <a:pt x="1292" y="1"/>
                    <a:pt x="81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8" name="Google Shape;7698;p73"/>
            <p:cNvSpPr/>
            <p:nvPr/>
          </p:nvSpPr>
          <p:spPr>
            <a:xfrm>
              <a:off x="-10607475" y="4340975"/>
              <a:ext cx="102425" cy="82725"/>
            </a:xfrm>
            <a:custGeom>
              <a:avLst/>
              <a:gdLst/>
              <a:ahLst/>
              <a:cxnLst/>
              <a:rect l="l" t="t" r="r" b="b"/>
              <a:pathLst>
                <a:path w="4097" h="3309" extrusionOk="0">
                  <a:moveTo>
                    <a:pt x="3309" y="0"/>
                  </a:moveTo>
                  <a:cubicBezTo>
                    <a:pt x="2584" y="1418"/>
                    <a:pt x="1418" y="2584"/>
                    <a:pt x="1" y="3308"/>
                  </a:cubicBezTo>
                  <a:lnTo>
                    <a:pt x="3655" y="3308"/>
                  </a:lnTo>
                  <a:cubicBezTo>
                    <a:pt x="3907" y="3308"/>
                    <a:pt x="4096" y="3119"/>
                    <a:pt x="4096" y="2867"/>
                  </a:cubicBezTo>
                  <a:lnTo>
                    <a:pt x="4096" y="378"/>
                  </a:lnTo>
                  <a:cubicBezTo>
                    <a:pt x="4065" y="189"/>
                    <a:pt x="3907" y="0"/>
                    <a:pt x="36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99" name="Google Shape;7699;p73"/>
          <p:cNvGrpSpPr/>
          <p:nvPr/>
        </p:nvGrpSpPr>
        <p:grpSpPr>
          <a:xfrm>
            <a:off x="6191762" y="2891855"/>
            <a:ext cx="356096" cy="354469"/>
            <a:chOff x="-9089725" y="3180200"/>
            <a:chExt cx="353550" cy="351900"/>
          </a:xfrm>
        </p:grpSpPr>
        <p:sp>
          <p:nvSpPr>
            <p:cNvPr id="7700" name="Google Shape;7700;p73"/>
            <p:cNvSpPr/>
            <p:nvPr/>
          </p:nvSpPr>
          <p:spPr>
            <a:xfrm>
              <a:off x="-9089725" y="3180200"/>
              <a:ext cx="165425" cy="250300"/>
            </a:xfrm>
            <a:custGeom>
              <a:avLst/>
              <a:gdLst/>
              <a:ahLst/>
              <a:cxnLst/>
              <a:rect l="l" t="t" r="r" b="b"/>
              <a:pathLst>
                <a:path w="6617" h="10012" extrusionOk="0">
                  <a:moveTo>
                    <a:pt x="2945" y="1"/>
                  </a:moveTo>
                  <a:cubicBezTo>
                    <a:pt x="2900" y="1"/>
                    <a:pt x="2854" y="8"/>
                    <a:pt x="2805" y="25"/>
                  </a:cubicBezTo>
                  <a:cubicBezTo>
                    <a:pt x="2647" y="56"/>
                    <a:pt x="2521" y="214"/>
                    <a:pt x="2521" y="434"/>
                  </a:cubicBezTo>
                  <a:lnTo>
                    <a:pt x="2521" y="6924"/>
                  </a:lnTo>
                  <a:cubicBezTo>
                    <a:pt x="2301" y="6767"/>
                    <a:pt x="2017" y="6704"/>
                    <a:pt x="1702" y="6704"/>
                  </a:cubicBezTo>
                  <a:cubicBezTo>
                    <a:pt x="788" y="6704"/>
                    <a:pt x="64" y="7428"/>
                    <a:pt x="64" y="8342"/>
                  </a:cubicBezTo>
                  <a:cubicBezTo>
                    <a:pt x="1" y="9256"/>
                    <a:pt x="757" y="10012"/>
                    <a:pt x="1671" y="10012"/>
                  </a:cubicBezTo>
                  <a:cubicBezTo>
                    <a:pt x="2584" y="10012"/>
                    <a:pt x="3309" y="9256"/>
                    <a:pt x="3309" y="8342"/>
                  </a:cubicBezTo>
                  <a:lnTo>
                    <a:pt x="3309" y="1820"/>
                  </a:lnTo>
                  <a:cubicBezTo>
                    <a:pt x="3907" y="2545"/>
                    <a:pt x="4632" y="3144"/>
                    <a:pt x="5294" y="3616"/>
                  </a:cubicBezTo>
                  <a:cubicBezTo>
                    <a:pt x="5609" y="3868"/>
                    <a:pt x="5798" y="4215"/>
                    <a:pt x="5798" y="4593"/>
                  </a:cubicBezTo>
                  <a:cubicBezTo>
                    <a:pt x="5798" y="5286"/>
                    <a:pt x="5262" y="5822"/>
                    <a:pt x="4537" y="5822"/>
                  </a:cubicBezTo>
                  <a:cubicBezTo>
                    <a:pt x="4317" y="5822"/>
                    <a:pt x="4159" y="6011"/>
                    <a:pt x="4159" y="6263"/>
                  </a:cubicBezTo>
                  <a:cubicBezTo>
                    <a:pt x="4159" y="6483"/>
                    <a:pt x="4348" y="6704"/>
                    <a:pt x="4537" y="6704"/>
                  </a:cubicBezTo>
                  <a:cubicBezTo>
                    <a:pt x="5672" y="6704"/>
                    <a:pt x="6617" y="5727"/>
                    <a:pt x="6617" y="4593"/>
                  </a:cubicBezTo>
                  <a:cubicBezTo>
                    <a:pt x="6617" y="3931"/>
                    <a:pt x="6302" y="3333"/>
                    <a:pt x="5798" y="2955"/>
                  </a:cubicBezTo>
                  <a:cubicBezTo>
                    <a:pt x="5042" y="2388"/>
                    <a:pt x="4317" y="1726"/>
                    <a:pt x="3750" y="907"/>
                  </a:cubicBezTo>
                  <a:lnTo>
                    <a:pt x="3277" y="182"/>
                  </a:lnTo>
                  <a:cubicBezTo>
                    <a:pt x="3184" y="65"/>
                    <a:pt x="3073" y="1"/>
                    <a:pt x="294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1" name="Google Shape;7701;p73"/>
            <p:cNvSpPr/>
            <p:nvPr/>
          </p:nvSpPr>
          <p:spPr>
            <a:xfrm>
              <a:off x="-8965275" y="3264575"/>
              <a:ext cx="229100" cy="267525"/>
            </a:xfrm>
            <a:custGeom>
              <a:avLst/>
              <a:gdLst/>
              <a:ahLst/>
              <a:cxnLst/>
              <a:rect l="l" t="t" r="r" b="b"/>
              <a:pathLst>
                <a:path w="9164" h="10701" extrusionOk="0">
                  <a:moveTo>
                    <a:pt x="8747" y="0"/>
                  </a:moveTo>
                  <a:cubicBezTo>
                    <a:pt x="8709" y="0"/>
                    <a:pt x="8671" y="7"/>
                    <a:pt x="8633" y="21"/>
                  </a:cubicBezTo>
                  <a:lnTo>
                    <a:pt x="2804" y="1659"/>
                  </a:lnTo>
                  <a:cubicBezTo>
                    <a:pt x="2584" y="1690"/>
                    <a:pt x="2489" y="1848"/>
                    <a:pt x="2489" y="2069"/>
                  </a:cubicBezTo>
                  <a:lnTo>
                    <a:pt x="2489" y="7645"/>
                  </a:lnTo>
                  <a:cubicBezTo>
                    <a:pt x="2237" y="7487"/>
                    <a:pt x="1985" y="7424"/>
                    <a:pt x="1670" y="7424"/>
                  </a:cubicBezTo>
                  <a:cubicBezTo>
                    <a:pt x="757" y="7424"/>
                    <a:pt x="1" y="8149"/>
                    <a:pt x="1" y="9063"/>
                  </a:cubicBezTo>
                  <a:cubicBezTo>
                    <a:pt x="1" y="9976"/>
                    <a:pt x="757" y="10701"/>
                    <a:pt x="1670" y="10701"/>
                  </a:cubicBezTo>
                  <a:cubicBezTo>
                    <a:pt x="2552" y="10701"/>
                    <a:pt x="3309" y="9976"/>
                    <a:pt x="3309" y="9063"/>
                  </a:cubicBezTo>
                  <a:lnTo>
                    <a:pt x="3309" y="3990"/>
                  </a:lnTo>
                  <a:lnTo>
                    <a:pt x="8318" y="2573"/>
                  </a:lnTo>
                  <a:lnTo>
                    <a:pt x="8318" y="5944"/>
                  </a:lnTo>
                  <a:cubicBezTo>
                    <a:pt x="8066" y="5786"/>
                    <a:pt x="7814" y="5723"/>
                    <a:pt x="7499" y="5723"/>
                  </a:cubicBezTo>
                  <a:cubicBezTo>
                    <a:pt x="6585" y="5723"/>
                    <a:pt x="5829" y="6448"/>
                    <a:pt x="5829" y="7361"/>
                  </a:cubicBezTo>
                  <a:cubicBezTo>
                    <a:pt x="5829" y="8275"/>
                    <a:pt x="6585" y="9031"/>
                    <a:pt x="7499" y="9031"/>
                  </a:cubicBezTo>
                  <a:cubicBezTo>
                    <a:pt x="8381" y="9031"/>
                    <a:pt x="9137" y="8275"/>
                    <a:pt x="9137" y="7361"/>
                  </a:cubicBezTo>
                  <a:lnTo>
                    <a:pt x="9137" y="367"/>
                  </a:lnTo>
                  <a:cubicBezTo>
                    <a:pt x="9164" y="207"/>
                    <a:pt x="8963" y="0"/>
                    <a:pt x="87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02" name="Google Shape;7702;p73"/>
          <p:cNvGrpSpPr/>
          <p:nvPr/>
        </p:nvGrpSpPr>
        <p:grpSpPr>
          <a:xfrm>
            <a:off x="6243280" y="3367282"/>
            <a:ext cx="252278" cy="355451"/>
            <a:chOff x="-9039300" y="3614000"/>
            <a:chExt cx="250475" cy="352875"/>
          </a:xfrm>
        </p:grpSpPr>
        <p:sp>
          <p:nvSpPr>
            <p:cNvPr id="7703" name="Google Shape;7703;p73"/>
            <p:cNvSpPr/>
            <p:nvPr/>
          </p:nvSpPr>
          <p:spPr>
            <a:xfrm>
              <a:off x="-8944000" y="3614000"/>
              <a:ext cx="63025" cy="63025"/>
            </a:xfrm>
            <a:custGeom>
              <a:avLst/>
              <a:gdLst/>
              <a:ahLst/>
              <a:cxnLst/>
              <a:rect l="l" t="t" r="r" b="b"/>
              <a:pathLst>
                <a:path w="2521" h="2521" extrusionOk="0">
                  <a:moveTo>
                    <a:pt x="1260" y="0"/>
                  </a:moveTo>
                  <a:cubicBezTo>
                    <a:pt x="567" y="0"/>
                    <a:pt x="0" y="567"/>
                    <a:pt x="0" y="1261"/>
                  </a:cubicBezTo>
                  <a:cubicBezTo>
                    <a:pt x="0" y="1954"/>
                    <a:pt x="567" y="2521"/>
                    <a:pt x="1260" y="2521"/>
                  </a:cubicBezTo>
                  <a:cubicBezTo>
                    <a:pt x="1985" y="2521"/>
                    <a:pt x="2521" y="1954"/>
                    <a:pt x="2521" y="1261"/>
                  </a:cubicBezTo>
                  <a:cubicBezTo>
                    <a:pt x="2521" y="567"/>
                    <a:pt x="1985" y="0"/>
                    <a:pt x="126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4" name="Google Shape;7704;p73"/>
            <p:cNvSpPr/>
            <p:nvPr/>
          </p:nvSpPr>
          <p:spPr>
            <a:xfrm>
              <a:off x="-9039300" y="3696700"/>
              <a:ext cx="250475" cy="270175"/>
            </a:xfrm>
            <a:custGeom>
              <a:avLst/>
              <a:gdLst/>
              <a:ahLst/>
              <a:cxnLst/>
              <a:rect l="l" t="t" r="r" b="b"/>
              <a:pathLst>
                <a:path w="10019" h="10807" extrusionOk="0">
                  <a:moveTo>
                    <a:pt x="914" y="0"/>
                  </a:moveTo>
                  <a:cubicBezTo>
                    <a:pt x="473" y="32"/>
                    <a:pt x="126" y="410"/>
                    <a:pt x="126" y="883"/>
                  </a:cubicBezTo>
                  <a:cubicBezTo>
                    <a:pt x="126" y="1355"/>
                    <a:pt x="473" y="1702"/>
                    <a:pt x="945" y="1702"/>
                  </a:cubicBezTo>
                  <a:lnTo>
                    <a:pt x="4253" y="1702"/>
                  </a:lnTo>
                  <a:lnTo>
                    <a:pt x="4253" y="4033"/>
                  </a:lnTo>
                  <a:lnTo>
                    <a:pt x="441" y="6868"/>
                  </a:lnTo>
                  <a:cubicBezTo>
                    <a:pt x="95" y="7120"/>
                    <a:pt x="0" y="7656"/>
                    <a:pt x="284" y="8003"/>
                  </a:cubicBezTo>
                  <a:cubicBezTo>
                    <a:pt x="453" y="8210"/>
                    <a:pt x="713" y="8327"/>
                    <a:pt x="962" y="8327"/>
                  </a:cubicBezTo>
                  <a:cubicBezTo>
                    <a:pt x="1129" y="8327"/>
                    <a:pt x="1291" y="8274"/>
                    <a:pt x="1418" y="8160"/>
                  </a:cubicBezTo>
                  <a:lnTo>
                    <a:pt x="4222" y="6018"/>
                  </a:lnTo>
                  <a:lnTo>
                    <a:pt x="4222" y="9956"/>
                  </a:lnTo>
                  <a:cubicBezTo>
                    <a:pt x="4222" y="10428"/>
                    <a:pt x="4568" y="10807"/>
                    <a:pt x="5041" y="10807"/>
                  </a:cubicBezTo>
                  <a:cubicBezTo>
                    <a:pt x="5513" y="10807"/>
                    <a:pt x="5860" y="10460"/>
                    <a:pt x="5860" y="9956"/>
                  </a:cubicBezTo>
                  <a:lnTo>
                    <a:pt x="5860" y="1670"/>
                  </a:lnTo>
                  <a:lnTo>
                    <a:pt x="9168" y="1670"/>
                  </a:lnTo>
                  <a:cubicBezTo>
                    <a:pt x="9641" y="1670"/>
                    <a:pt x="10019" y="1292"/>
                    <a:pt x="10019" y="820"/>
                  </a:cubicBezTo>
                  <a:cubicBezTo>
                    <a:pt x="10019" y="347"/>
                    <a:pt x="9641" y="0"/>
                    <a:pt x="916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05" name="Google Shape;7705;p73"/>
          <p:cNvGrpSpPr/>
          <p:nvPr/>
        </p:nvGrpSpPr>
        <p:grpSpPr>
          <a:xfrm>
            <a:off x="7975246" y="3389521"/>
            <a:ext cx="354635" cy="354670"/>
            <a:chOff x="-9088150" y="4049550"/>
            <a:chExt cx="352100" cy="352100"/>
          </a:xfrm>
        </p:grpSpPr>
        <p:sp>
          <p:nvSpPr>
            <p:cNvPr id="7706" name="Google Shape;7706;p73"/>
            <p:cNvSpPr/>
            <p:nvPr/>
          </p:nvSpPr>
          <p:spPr>
            <a:xfrm>
              <a:off x="-9047975" y="4049550"/>
              <a:ext cx="290650" cy="165425"/>
            </a:xfrm>
            <a:custGeom>
              <a:avLst/>
              <a:gdLst/>
              <a:ahLst/>
              <a:cxnLst/>
              <a:rect l="l" t="t" r="r" b="b"/>
              <a:pathLst>
                <a:path w="11626" h="6617" extrusionOk="0">
                  <a:moveTo>
                    <a:pt x="473" y="1"/>
                  </a:moveTo>
                  <a:cubicBezTo>
                    <a:pt x="316" y="1"/>
                    <a:pt x="158" y="64"/>
                    <a:pt x="64" y="221"/>
                  </a:cubicBezTo>
                  <a:cubicBezTo>
                    <a:pt x="1" y="379"/>
                    <a:pt x="32" y="536"/>
                    <a:pt x="158" y="662"/>
                  </a:cubicBezTo>
                  <a:lnTo>
                    <a:pt x="3340" y="4317"/>
                  </a:lnTo>
                  <a:lnTo>
                    <a:pt x="3340" y="2048"/>
                  </a:lnTo>
                  <a:cubicBezTo>
                    <a:pt x="3340" y="1796"/>
                    <a:pt x="3529" y="1639"/>
                    <a:pt x="3781" y="1639"/>
                  </a:cubicBezTo>
                  <a:cubicBezTo>
                    <a:pt x="4002" y="1639"/>
                    <a:pt x="4159" y="1859"/>
                    <a:pt x="4159" y="2048"/>
                  </a:cubicBezTo>
                  <a:lnTo>
                    <a:pt x="4159" y="5262"/>
                  </a:lnTo>
                  <a:lnTo>
                    <a:pt x="5325" y="6617"/>
                  </a:lnTo>
                  <a:lnTo>
                    <a:pt x="10744" y="6617"/>
                  </a:lnTo>
                  <a:cubicBezTo>
                    <a:pt x="11311" y="6112"/>
                    <a:pt x="11626" y="5356"/>
                    <a:pt x="11626" y="4537"/>
                  </a:cubicBezTo>
                  <a:cubicBezTo>
                    <a:pt x="11626" y="2899"/>
                    <a:pt x="10303" y="1607"/>
                    <a:pt x="8727" y="1607"/>
                  </a:cubicBezTo>
                  <a:lnTo>
                    <a:pt x="7751" y="1607"/>
                  </a:lnTo>
                  <a:cubicBezTo>
                    <a:pt x="7436" y="1607"/>
                    <a:pt x="7121" y="1481"/>
                    <a:pt x="6900" y="1261"/>
                  </a:cubicBezTo>
                  <a:lnTo>
                    <a:pt x="6207" y="599"/>
                  </a:lnTo>
                  <a:cubicBezTo>
                    <a:pt x="5829" y="190"/>
                    <a:pt x="5325" y="1"/>
                    <a:pt x="475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7" name="Google Shape;7707;p73"/>
            <p:cNvSpPr/>
            <p:nvPr/>
          </p:nvSpPr>
          <p:spPr>
            <a:xfrm>
              <a:off x="-8964475" y="4157450"/>
              <a:ext cx="20500" cy="57525"/>
            </a:xfrm>
            <a:custGeom>
              <a:avLst/>
              <a:gdLst/>
              <a:ahLst/>
              <a:cxnLst/>
              <a:rect l="l" t="t" r="r" b="b"/>
              <a:pathLst>
                <a:path w="820" h="2301" extrusionOk="0">
                  <a:moveTo>
                    <a:pt x="0" y="1"/>
                  </a:moveTo>
                  <a:lnTo>
                    <a:pt x="0" y="2301"/>
                  </a:lnTo>
                  <a:lnTo>
                    <a:pt x="819" y="2301"/>
                  </a:lnTo>
                  <a:lnTo>
                    <a:pt x="819" y="9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8" name="Google Shape;7708;p73"/>
            <p:cNvSpPr/>
            <p:nvPr/>
          </p:nvSpPr>
          <p:spPr>
            <a:xfrm>
              <a:off x="-9088150" y="4235425"/>
              <a:ext cx="352100" cy="82725"/>
            </a:xfrm>
            <a:custGeom>
              <a:avLst/>
              <a:gdLst/>
              <a:ahLst/>
              <a:cxnLst/>
              <a:rect l="l" t="t" r="r" b="b"/>
              <a:pathLst>
                <a:path w="14084" h="3309" extrusionOk="0">
                  <a:moveTo>
                    <a:pt x="2868" y="1"/>
                  </a:moveTo>
                  <a:cubicBezTo>
                    <a:pt x="2206" y="1"/>
                    <a:pt x="1639" y="568"/>
                    <a:pt x="1639" y="1229"/>
                  </a:cubicBezTo>
                  <a:lnTo>
                    <a:pt x="1639" y="1670"/>
                  </a:lnTo>
                  <a:lnTo>
                    <a:pt x="820" y="1670"/>
                  </a:lnTo>
                  <a:cubicBezTo>
                    <a:pt x="347" y="1670"/>
                    <a:pt x="1" y="2017"/>
                    <a:pt x="1" y="2490"/>
                  </a:cubicBezTo>
                  <a:lnTo>
                    <a:pt x="1" y="2868"/>
                  </a:lnTo>
                  <a:cubicBezTo>
                    <a:pt x="1" y="3120"/>
                    <a:pt x="190" y="3309"/>
                    <a:pt x="379" y="3309"/>
                  </a:cubicBezTo>
                  <a:lnTo>
                    <a:pt x="13264" y="3309"/>
                  </a:lnTo>
                  <a:cubicBezTo>
                    <a:pt x="13737" y="3309"/>
                    <a:pt x="14083" y="2962"/>
                    <a:pt x="14083" y="2490"/>
                  </a:cubicBezTo>
                  <a:lnTo>
                    <a:pt x="14083" y="410"/>
                  </a:lnTo>
                  <a:cubicBezTo>
                    <a:pt x="14083" y="158"/>
                    <a:pt x="13894" y="1"/>
                    <a:pt x="1364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9" name="Google Shape;7709;p73"/>
            <p:cNvSpPr/>
            <p:nvPr/>
          </p:nvSpPr>
          <p:spPr>
            <a:xfrm>
              <a:off x="-9064525" y="4338600"/>
              <a:ext cx="53600" cy="63050"/>
            </a:xfrm>
            <a:custGeom>
              <a:avLst/>
              <a:gdLst/>
              <a:ahLst/>
              <a:cxnLst/>
              <a:rect l="l" t="t" r="r" b="b"/>
              <a:pathLst>
                <a:path w="2144" h="2522" extrusionOk="0">
                  <a:moveTo>
                    <a:pt x="1" y="1"/>
                  </a:moveTo>
                  <a:lnTo>
                    <a:pt x="253" y="2175"/>
                  </a:lnTo>
                  <a:cubicBezTo>
                    <a:pt x="316" y="2364"/>
                    <a:pt x="473" y="2521"/>
                    <a:pt x="663" y="2521"/>
                  </a:cubicBezTo>
                  <a:lnTo>
                    <a:pt x="1482" y="2521"/>
                  </a:lnTo>
                  <a:cubicBezTo>
                    <a:pt x="1671" y="2521"/>
                    <a:pt x="1891" y="2364"/>
                    <a:pt x="1891" y="2175"/>
                  </a:cubicBezTo>
                  <a:lnTo>
                    <a:pt x="214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0" name="Google Shape;7710;p73"/>
            <p:cNvSpPr/>
            <p:nvPr/>
          </p:nvSpPr>
          <p:spPr>
            <a:xfrm>
              <a:off x="-8898325" y="4338600"/>
              <a:ext cx="54375" cy="63050"/>
            </a:xfrm>
            <a:custGeom>
              <a:avLst/>
              <a:gdLst/>
              <a:ahLst/>
              <a:cxnLst/>
              <a:rect l="l" t="t" r="r" b="b"/>
              <a:pathLst>
                <a:path w="2175" h="2522" extrusionOk="0">
                  <a:moveTo>
                    <a:pt x="0" y="1"/>
                  </a:moveTo>
                  <a:lnTo>
                    <a:pt x="284" y="2175"/>
                  </a:lnTo>
                  <a:cubicBezTo>
                    <a:pt x="284" y="2364"/>
                    <a:pt x="473" y="2521"/>
                    <a:pt x="662" y="2521"/>
                  </a:cubicBezTo>
                  <a:lnTo>
                    <a:pt x="1481" y="2521"/>
                  </a:lnTo>
                  <a:cubicBezTo>
                    <a:pt x="1702" y="2521"/>
                    <a:pt x="1891" y="2364"/>
                    <a:pt x="1891" y="2175"/>
                  </a:cubicBezTo>
                  <a:lnTo>
                    <a:pt x="217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1" name="Google Shape;7711;p73"/>
            <p:cNvSpPr/>
            <p:nvPr/>
          </p:nvSpPr>
          <p:spPr>
            <a:xfrm>
              <a:off x="-8814850" y="4338600"/>
              <a:ext cx="54375" cy="63050"/>
            </a:xfrm>
            <a:custGeom>
              <a:avLst/>
              <a:gdLst/>
              <a:ahLst/>
              <a:cxnLst/>
              <a:rect l="l" t="t" r="r" b="b"/>
              <a:pathLst>
                <a:path w="2175" h="2522" extrusionOk="0">
                  <a:moveTo>
                    <a:pt x="1" y="1"/>
                  </a:moveTo>
                  <a:lnTo>
                    <a:pt x="285" y="2175"/>
                  </a:lnTo>
                  <a:cubicBezTo>
                    <a:pt x="285" y="2364"/>
                    <a:pt x="442" y="2521"/>
                    <a:pt x="663" y="2521"/>
                  </a:cubicBezTo>
                  <a:lnTo>
                    <a:pt x="1513" y="2521"/>
                  </a:lnTo>
                  <a:cubicBezTo>
                    <a:pt x="1702" y="2521"/>
                    <a:pt x="1891" y="2364"/>
                    <a:pt x="1891" y="2175"/>
                  </a:cubicBezTo>
                  <a:lnTo>
                    <a:pt x="217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12" name="Google Shape;7712;p73"/>
          <p:cNvGrpSpPr/>
          <p:nvPr/>
        </p:nvGrpSpPr>
        <p:grpSpPr>
          <a:xfrm>
            <a:off x="7109610" y="2891754"/>
            <a:ext cx="315757" cy="354670"/>
            <a:chOff x="-8191825" y="3174500"/>
            <a:chExt cx="313500" cy="352100"/>
          </a:xfrm>
        </p:grpSpPr>
        <p:sp>
          <p:nvSpPr>
            <p:cNvPr id="7713" name="Google Shape;7713;p73"/>
            <p:cNvSpPr/>
            <p:nvPr/>
          </p:nvSpPr>
          <p:spPr>
            <a:xfrm>
              <a:off x="-8191825" y="3486400"/>
              <a:ext cx="310350" cy="40200"/>
            </a:xfrm>
            <a:custGeom>
              <a:avLst/>
              <a:gdLst/>
              <a:ahLst/>
              <a:cxnLst/>
              <a:rect l="l" t="t" r="r" b="b"/>
              <a:pathLst>
                <a:path w="12414" h="1608" extrusionOk="0">
                  <a:moveTo>
                    <a:pt x="0" y="1"/>
                  </a:moveTo>
                  <a:lnTo>
                    <a:pt x="0" y="1229"/>
                  </a:lnTo>
                  <a:lnTo>
                    <a:pt x="63" y="1229"/>
                  </a:lnTo>
                  <a:cubicBezTo>
                    <a:pt x="63" y="1450"/>
                    <a:pt x="252" y="1607"/>
                    <a:pt x="441" y="1607"/>
                  </a:cubicBezTo>
                  <a:lnTo>
                    <a:pt x="12035" y="1607"/>
                  </a:lnTo>
                  <a:cubicBezTo>
                    <a:pt x="12256" y="1607"/>
                    <a:pt x="12413" y="1418"/>
                    <a:pt x="12413" y="1229"/>
                  </a:cubicBezTo>
                  <a:lnTo>
                    <a:pt x="1241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4" name="Google Shape;7714;p73"/>
            <p:cNvSpPr/>
            <p:nvPr/>
          </p:nvSpPr>
          <p:spPr>
            <a:xfrm>
              <a:off x="-8188675" y="3318650"/>
              <a:ext cx="310350" cy="146500"/>
            </a:xfrm>
            <a:custGeom>
              <a:avLst/>
              <a:gdLst/>
              <a:ahLst/>
              <a:cxnLst/>
              <a:rect l="l" t="t" r="r" b="b"/>
              <a:pathLst>
                <a:path w="12414" h="5860" extrusionOk="0">
                  <a:moveTo>
                    <a:pt x="5199" y="0"/>
                  </a:moveTo>
                  <a:lnTo>
                    <a:pt x="4096" y="2237"/>
                  </a:lnTo>
                  <a:cubicBezTo>
                    <a:pt x="4024" y="2404"/>
                    <a:pt x="3863" y="2481"/>
                    <a:pt x="3706" y="2481"/>
                  </a:cubicBezTo>
                  <a:cubicBezTo>
                    <a:pt x="3656" y="2481"/>
                    <a:pt x="3606" y="2473"/>
                    <a:pt x="3560" y="2457"/>
                  </a:cubicBezTo>
                  <a:cubicBezTo>
                    <a:pt x="3371" y="2331"/>
                    <a:pt x="3277" y="2111"/>
                    <a:pt x="3371" y="1890"/>
                  </a:cubicBezTo>
                  <a:lnTo>
                    <a:pt x="4222" y="126"/>
                  </a:lnTo>
                  <a:lnTo>
                    <a:pt x="4222" y="126"/>
                  </a:lnTo>
                  <a:cubicBezTo>
                    <a:pt x="1828" y="630"/>
                    <a:pt x="0" y="2836"/>
                    <a:pt x="0" y="5450"/>
                  </a:cubicBezTo>
                  <a:lnTo>
                    <a:pt x="0" y="5860"/>
                  </a:lnTo>
                  <a:lnTo>
                    <a:pt x="12413" y="5860"/>
                  </a:lnTo>
                  <a:lnTo>
                    <a:pt x="12413" y="5450"/>
                  </a:lnTo>
                  <a:cubicBezTo>
                    <a:pt x="12319" y="2836"/>
                    <a:pt x="10523" y="630"/>
                    <a:pt x="8129" y="126"/>
                  </a:cubicBezTo>
                  <a:lnTo>
                    <a:pt x="8129" y="126"/>
                  </a:lnTo>
                  <a:lnTo>
                    <a:pt x="8979" y="1890"/>
                  </a:lnTo>
                  <a:cubicBezTo>
                    <a:pt x="9105" y="2111"/>
                    <a:pt x="8979" y="2331"/>
                    <a:pt x="8790" y="2457"/>
                  </a:cubicBezTo>
                  <a:cubicBezTo>
                    <a:pt x="8741" y="2482"/>
                    <a:pt x="8685" y="2494"/>
                    <a:pt x="8628" y="2494"/>
                  </a:cubicBezTo>
                  <a:cubicBezTo>
                    <a:pt x="8468" y="2494"/>
                    <a:pt x="8301" y="2400"/>
                    <a:pt x="8255" y="2237"/>
                  </a:cubicBezTo>
                  <a:lnTo>
                    <a:pt x="7152" y="0"/>
                  </a:lnTo>
                  <a:lnTo>
                    <a:pt x="6585" y="0"/>
                  </a:lnTo>
                  <a:lnTo>
                    <a:pt x="6585" y="2899"/>
                  </a:lnTo>
                  <a:cubicBezTo>
                    <a:pt x="6585" y="3119"/>
                    <a:pt x="6396" y="3308"/>
                    <a:pt x="6207" y="3308"/>
                  </a:cubicBezTo>
                  <a:cubicBezTo>
                    <a:pt x="5955" y="3308"/>
                    <a:pt x="5797" y="3119"/>
                    <a:pt x="5797" y="2899"/>
                  </a:cubicBezTo>
                  <a:lnTo>
                    <a:pt x="579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5" name="Google Shape;7715;p73"/>
            <p:cNvSpPr/>
            <p:nvPr/>
          </p:nvSpPr>
          <p:spPr>
            <a:xfrm>
              <a:off x="-8169775" y="3174500"/>
              <a:ext cx="267825" cy="129975"/>
            </a:xfrm>
            <a:custGeom>
              <a:avLst/>
              <a:gdLst/>
              <a:ahLst/>
              <a:cxnLst/>
              <a:rect l="l" t="t" r="r" b="b"/>
              <a:pathLst>
                <a:path w="10713" h="5199" extrusionOk="0">
                  <a:moveTo>
                    <a:pt x="1639" y="1"/>
                  </a:moveTo>
                  <a:cubicBezTo>
                    <a:pt x="757" y="1"/>
                    <a:pt x="1" y="725"/>
                    <a:pt x="1" y="1639"/>
                  </a:cubicBezTo>
                  <a:lnTo>
                    <a:pt x="1" y="2080"/>
                  </a:lnTo>
                  <a:cubicBezTo>
                    <a:pt x="1" y="2301"/>
                    <a:pt x="190" y="2521"/>
                    <a:pt x="379" y="2521"/>
                  </a:cubicBezTo>
                  <a:lnTo>
                    <a:pt x="2521" y="2521"/>
                  </a:lnTo>
                  <a:lnTo>
                    <a:pt x="3057" y="5199"/>
                  </a:lnTo>
                  <a:cubicBezTo>
                    <a:pt x="3529" y="5073"/>
                    <a:pt x="4002" y="4978"/>
                    <a:pt x="4537" y="4978"/>
                  </a:cubicBezTo>
                  <a:lnTo>
                    <a:pt x="6176" y="4978"/>
                  </a:lnTo>
                  <a:cubicBezTo>
                    <a:pt x="6680" y="4978"/>
                    <a:pt x="7152" y="5073"/>
                    <a:pt x="7625" y="5199"/>
                  </a:cubicBezTo>
                  <a:lnTo>
                    <a:pt x="8192" y="2521"/>
                  </a:lnTo>
                  <a:lnTo>
                    <a:pt x="10303" y="2521"/>
                  </a:lnTo>
                  <a:cubicBezTo>
                    <a:pt x="10555" y="2521"/>
                    <a:pt x="10712" y="2301"/>
                    <a:pt x="10712" y="2080"/>
                  </a:cubicBezTo>
                  <a:lnTo>
                    <a:pt x="10712" y="1639"/>
                  </a:lnTo>
                  <a:cubicBezTo>
                    <a:pt x="10712" y="725"/>
                    <a:pt x="9956" y="1"/>
                    <a:pt x="9042" y="1"/>
                  </a:cubicBezTo>
                  <a:cubicBezTo>
                    <a:pt x="8160" y="1"/>
                    <a:pt x="7404" y="725"/>
                    <a:pt x="7404" y="1639"/>
                  </a:cubicBezTo>
                  <a:lnTo>
                    <a:pt x="7310" y="1639"/>
                  </a:lnTo>
                  <a:cubicBezTo>
                    <a:pt x="6617" y="1639"/>
                    <a:pt x="5892" y="1891"/>
                    <a:pt x="5325" y="2364"/>
                  </a:cubicBezTo>
                  <a:cubicBezTo>
                    <a:pt x="4852" y="1891"/>
                    <a:pt x="4128" y="1639"/>
                    <a:pt x="3372" y="1639"/>
                  </a:cubicBezTo>
                  <a:lnTo>
                    <a:pt x="3309" y="1639"/>
                  </a:lnTo>
                  <a:cubicBezTo>
                    <a:pt x="3309" y="725"/>
                    <a:pt x="2552" y="1"/>
                    <a:pt x="163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7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" name="Google Shape;7720;p74"/>
          <p:cNvSpPr txBox="1">
            <a:spLocks noGrp="1"/>
          </p:cNvSpPr>
          <p:nvPr>
            <p:ph type="title" idx="4294967295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Nature Icons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1" name="Google Shape;7721;p74"/>
          <p:cNvSpPr/>
          <p:nvPr/>
        </p:nvSpPr>
        <p:spPr>
          <a:xfrm>
            <a:off x="801940" y="1691070"/>
            <a:ext cx="343404" cy="446998"/>
          </a:xfrm>
          <a:custGeom>
            <a:avLst/>
            <a:gdLst/>
            <a:ahLst/>
            <a:cxnLst/>
            <a:rect l="l" t="t" r="r" b="b"/>
            <a:pathLst>
              <a:path w="9295" h="12099" extrusionOk="0">
                <a:moveTo>
                  <a:pt x="4601" y="1"/>
                </a:moveTo>
                <a:cubicBezTo>
                  <a:pt x="3624" y="1"/>
                  <a:pt x="2836" y="788"/>
                  <a:pt x="2836" y="1796"/>
                </a:cubicBezTo>
                <a:cubicBezTo>
                  <a:pt x="2836" y="2647"/>
                  <a:pt x="3467" y="3372"/>
                  <a:pt x="4254" y="3529"/>
                </a:cubicBezTo>
                <a:lnTo>
                  <a:pt x="4254" y="4789"/>
                </a:lnTo>
                <a:cubicBezTo>
                  <a:pt x="3656" y="4033"/>
                  <a:pt x="2742" y="3561"/>
                  <a:pt x="1765" y="3561"/>
                </a:cubicBezTo>
                <a:lnTo>
                  <a:pt x="348" y="3561"/>
                </a:lnTo>
                <a:cubicBezTo>
                  <a:pt x="158" y="3561"/>
                  <a:pt x="1" y="3718"/>
                  <a:pt x="1" y="3907"/>
                </a:cubicBezTo>
                <a:cubicBezTo>
                  <a:pt x="1" y="5671"/>
                  <a:pt x="1450" y="7152"/>
                  <a:pt x="3214" y="7152"/>
                </a:cubicBezTo>
                <a:lnTo>
                  <a:pt x="4286" y="7152"/>
                </a:lnTo>
                <a:lnTo>
                  <a:pt x="4286" y="9988"/>
                </a:lnTo>
                <a:cubicBezTo>
                  <a:pt x="3845" y="9547"/>
                  <a:pt x="3340" y="9231"/>
                  <a:pt x="2805" y="9042"/>
                </a:cubicBezTo>
                <a:cubicBezTo>
                  <a:pt x="2836" y="8885"/>
                  <a:pt x="2868" y="8727"/>
                  <a:pt x="2868" y="8570"/>
                </a:cubicBezTo>
                <a:cubicBezTo>
                  <a:pt x="2868" y="7782"/>
                  <a:pt x="2238" y="7152"/>
                  <a:pt x="1450" y="7152"/>
                </a:cubicBezTo>
                <a:cubicBezTo>
                  <a:pt x="663" y="7152"/>
                  <a:pt x="32" y="7782"/>
                  <a:pt x="32" y="8570"/>
                </a:cubicBezTo>
                <a:cubicBezTo>
                  <a:pt x="32" y="9358"/>
                  <a:pt x="663" y="9988"/>
                  <a:pt x="1450" y="9988"/>
                </a:cubicBezTo>
                <a:cubicBezTo>
                  <a:pt x="1797" y="9988"/>
                  <a:pt x="2112" y="9862"/>
                  <a:pt x="2364" y="9610"/>
                </a:cubicBezTo>
                <a:cubicBezTo>
                  <a:pt x="3183" y="9830"/>
                  <a:pt x="3908" y="10366"/>
                  <a:pt x="4286" y="11122"/>
                </a:cubicBezTo>
                <a:lnTo>
                  <a:pt x="4286" y="11752"/>
                </a:lnTo>
                <a:cubicBezTo>
                  <a:pt x="4286" y="11941"/>
                  <a:pt x="4443" y="12098"/>
                  <a:pt x="4632" y="12098"/>
                </a:cubicBezTo>
                <a:cubicBezTo>
                  <a:pt x="4853" y="12098"/>
                  <a:pt x="5010" y="11941"/>
                  <a:pt x="5010" y="11752"/>
                </a:cubicBezTo>
                <a:lnTo>
                  <a:pt x="5010" y="11342"/>
                </a:lnTo>
                <a:lnTo>
                  <a:pt x="6050" y="11342"/>
                </a:lnTo>
                <a:cubicBezTo>
                  <a:pt x="7846" y="11342"/>
                  <a:pt x="9295" y="9893"/>
                  <a:pt x="9295" y="8129"/>
                </a:cubicBezTo>
                <a:cubicBezTo>
                  <a:pt x="9200" y="7971"/>
                  <a:pt x="9043" y="7814"/>
                  <a:pt x="8854" y="7814"/>
                </a:cubicBezTo>
                <a:lnTo>
                  <a:pt x="7436" y="7814"/>
                </a:lnTo>
                <a:cubicBezTo>
                  <a:pt x="6428" y="7814"/>
                  <a:pt x="5546" y="8286"/>
                  <a:pt x="4947" y="9042"/>
                </a:cubicBezTo>
                <a:lnTo>
                  <a:pt x="4947" y="6837"/>
                </a:lnTo>
                <a:cubicBezTo>
                  <a:pt x="5357" y="6081"/>
                  <a:pt x="6050" y="5545"/>
                  <a:pt x="6901" y="5325"/>
                </a:cubicBezTo>
                <a:cubicBezTo>
                  <a:pt x="7121" y="5545"/>
                  <a:pt x="7436" y="5671"/>
                  <a:pt x="7814" y="5671"/>
                </a:cubicBezTo>
                <a:cubicBezTo>
                  <a:pt x="8602" y="5671"/>
                  <a:pt x="9200" y="5041"/>
                  <a:pt x="9200" y="4254"/>
                </a:cubicBezTo>
                <a:cubicBezTo>
                  <a:pt x="9200" y="3466"/>
                  <a:pt x="8602" y="2836"/>
                  <a:pt x="7814" y="2836"/>
                </a:cubicBezTo>
                <a:cubicBezTo>
                  <a:pt x="7027" y="2836"/>
                  <a:pt x="6396" y="3466"/>
                  <a:pt x="6396" y="4254"/>
                </a:cubicBezTo>
                <a:cubicBezTo>
                  <a:pt x="6396" y="4411"/>
                  <a:pt x="6428" y="4569"/>
                  <a:pt x="6459" y="4726"/>
                </a:cubicBezTo>
                <a:cubicBezTo>
                  <a:pt x="5861" y="4947"/>
                  <a:pt x="5357" y="5262"/>
                  <a:pt x="4947" y="5671"/>
                </a:cubicBezTo>
                <a:lnTo>
                  <a:pt x="4947" y="3529"/>
                </a:lnTo>
                <a:cubicBezTo>
                  <a:pt x="5798" y="3372"/>
                  <a:pt x="6365" y="2615"/>
                  <a:pt x="6365" y="1796"/>
                </a:cubicBezTo>
                <a:cubicBezTo>
                  <a:pt x="6365" y="788"/>
                  <a:pt x="5577" y="1"/>
                  <a:pt x="4601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2" name="Google Shape;7722;p74"/>
          <p:cNvGrpSpPr/>
          <p:nvPr/>
        </p:nvGrpSpPr>
        <p:grpSpPr>
          <a:xfrm>
            <a:off x="748855" y="2243507"/>
            <a:ext cx="452798" cy="449473"/>
            <a:chOff x="-21322300" y="3693325"/>
            <a:chExt cx="306400" cy="304150"/>
          </a:xfrm>
        </p:grpSpPr>
        <p:sp>
          <p:nvSpPr>
            <p:cNvPr id="7723" name="Google Shape;7723;p74"/>
            <p:cNvSpPr/>
            <p:nvPr/>
          </p:nvSpPr>
          <p:spPr>
            <a:xfrm>
              <a:off x="-21142725" y="3868400"/>
              <a:ext cx="111850" cy="69325"/>
            </a:xfrm>
            <a:custGeom>
              <a:avLst/>
              <a:gdLst/>
              <a:ahLst/>
              <a:cxnLst/>
              <a:rect l="l" t="t" r="r" b="b"/>
              <a:pathLst>
                <a:path w="4474" h="2773" extrusionOk="0">
                  <a:moveTo>
                    <a:pt x="4474" y="0"/>
                  </a:moveTo>
                  <a:lnTo>
                    <a:pt x="4474" y="0"/>
                  </a:lnTo>
                  <a:cubicBezTo>
                    <a:pt x="4317" y="189"/>
                    <a:pt x="4159" y="378"/>
                    <a:pt x="4001" y="536"/>
                  </a:cubicBezTo>
                  <a:cubicBezTo>
                    <a:pt x="2899" y="1639"/>
                    <a:pt x="1418" y="2174"/>
                    <a:pt x="0" y="2426"/>
                  </a:cubicBezTo>
                  <a:cubicBezTo>
                    <a:pt x="473" y="2678"/>
                    <a:pt x="945" y="2773"/>
                    <a:pt x="1450" y="2773"/>
                  </a:cubicBezTo>
                  <a:cubicBezTo>
                    <a:pt x="2269" y="2773"/>
                    <a:pt x="3088" y="2458"/>
                    <a:pt x="3749" y="1828"/>
                  </a:cubicBezTo>
                  <a:cubicBezTo>
                    <a:pt x="4254" y="1324"/>
                    <a:pt x="4474" y="662"/>
                    <a:pt x="447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4" name="Google Shape;7724;p74"/>
            <p:cNvSpPr/>
            <p:nvPr/>
          </p:nvSpPr>
          <p:spPr>
            <a:xfrm>
              <a:off x="-21141950" y="3693325"/>
              <a:ext cx="126050" cy="120750"/>
            </a:xfrm>
            <a:custGeom>
              <a:avLst/>
              <a:gdLst/>
              <a:ahLst/>
              <a:cxnLst/>
              <a:rect l="l" t="t" r="r" b="b"/>
              <a:pathLst>
                <a:path w="5042" h="4830" extrusionOk="0">
                  <a:moveTo>
                    <a:pt x="1828" y="1214"/>
                  </a:moveTo>
                  <a:cubicBezTo>
                    <a:pt x="1915" y="1214"/>
                    <a:pt x="2001" y="1254"/>
                    <a:pt x="2080" y="1333"/>
                  </a:cubicBezTo>
                  <a:cubicBezTo>
                    <a:pt x="2238" y="1490"/>
                    <a:pt x="2238" y="1679"/>
                    <a:pt x="2080" y="1837"/>
                  </a:cubicBezTo>
                  <a:cubicBezTo>
                    <a:pt x="2001" y="1915"/>
                    <a:pt x="1915" y="1955"/>
                    <a:pt x="1828" y="1955"/>
                  </a:cubicBezTo>
                  <a:cubicBezTo>
                    <a:pt x="1742" y="1955"/>
                    <a:pt x="1655" y="1915"/>
                    <a:pt x="1576" y="1837"/>
                  </a:cubicBezTo>
                  <a:cubicBezTo>
                    <a:pt x="1419" y="1679"/>
                    <a:pt x="1419" y="1490"/>
                    <a:pt x="1576" y="1333"/>
                  </a:cubicBezTo>
                  <a:cubicBezTo>
                    <a:pt x="1655" y="1254"/>
                    <a:pt x="1742" y="1214"/>
                    <a:pt x="1828" y="1214"/>
                  </a:cubicBezTo>
                  <a:close/>
                  <a:moveTo>
                    <a:pt x="2301" y="0"/>
                  </a:moveTo>
                  <a:cubicBezTo>
                    <a:pt x="1786" y="0"/>
                    <a:pt x="1193" y="72"/>
                    <a:pt x="599" y="230"/>
                  </a:cubicBezTo>
                  <a:cubicBezTo>
                    <a:pt x="1" y="1427"/>
                    <a:pt x="221" y="2908"/>
                    <a:pt x="1230" y="3884"/>
                  </a:cubicBezTo>
                  <a:cubicBezTo>
                    <a:pt x="1797" y="4483"/>
                    <a:pt x="2647" y="4830"/>
                    <a:pt x="3498" y="4830"/>
                  </a:cubicBezTo>
                  <a:cubicBezTo>
                    <a:pt x="3970" y="4830"/>
                    <a:pt x="4443" y="4704"/>
                    <a:pt x="4884" y="4515"/>
                  </a:cubicBezTo>
                  <a:cubicBezTo>
                    <a:pt x="5042" y="3443"/>
                    <a:pt x="5042" y="2498"/>
                    <a:pt x="4947" y="1931"/>
                  </a:cubicBezTo>
                  <a:cubicBezTo>
                    <a:pt x="4884" y="1522"/>
                    <a:pt x="4601" y="1207"/>
                    <a:pt x="4254" y="1081"/>
                  </a:cubicBezTo>
                  <a:cubicBezTo>
                    <a:pt x="4160" y="1049"/>
                    <a:pt x="4065" y="1049"/>
                    <a:pt x="3970" y="1049"/>
                  </a:cubicBezTo>
                  <a:cubicBezTo>
                    <a:pt x="3970" y="955"/>
                    <a:pt x="3939" y="860"/>
                    <a:pt x="3939" y="765"/>
                  </a:cubicBezTo>
                  <a:cubicBezTo>
                    <a:pt x="3813" y="387"/>
                    <a:pt x="3498" y="104"/>
                    <a:pt x="3120" y="72"/>
                  </a:cubicBezTo>
                  <a:cubicBezTo>
                    <a:pt x="2885" y="25"/>
                    <a:pt x="2607" y="0"/>
                    <a:pt x="230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5" name="Google Shape;7725;p74"/>
            <p:cNvSpPr/>
            <p:nvPr/>
          </p:nvSpPr>
          <p:spPr>
            <a:xfrm>
              <a:off x="-21263225" y="3707725"/>
              <a:ext cx="69325" cy="112650"/>
            </a:xfrm>
            <a:custGeom>
              <a:avLst/>
              <a:gdLst/>
              <a:ahLst/>
              <a:cxnLst/>
              <a:rect l="l" t="t" r="r" b="b"/>
              <a:pathLst>
                <a:path w="2773" h="4506" extrusionOk="0">
                  <a:moveTo>
                    <a:pt x="2773" y="0"/>
                  </a:moveTo>
                  <a:cubicBezTo>
                    <a:pt x="2079" y="0"/>
                    <a:pt x="1418" y="252"/>
                    <a:pt x="945" y="757"/>
                  </a:cubicBezTo>
                  <a:cubicBezTo>
                    <a:pt x="347" y="1355"/>
                    <a:pt x="0" y="2174"/>
                    <a:pt x="0" y="3025"/>
                  </a:cubicBezTo>
                  <a:cubicBezTo>
                    <a:pt x="0" y="3560"/>
                    <a:pt x="126" y="4065"/>
                    <a:pt x="347" y="4506"/>
                  </a:cubicBezTo>
                  <a:cubicBezTo>
                    <a:pt x="630" y="3025"/>
                    <a:pt x="1197" y="1513"/>
                    <a:pt x="2205" y="473"/>
                  </a:cubicBezTo>
                  <a:cubicBezTo>
                    <a:pt x="2363" y="315"/>
                    <a:pt x="2552" y="158"/>
                    <a:pt x="277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6" name="Google Shape;7726;p74"/>
            <p:cNvSpPr/>
            <p:nvPr/>
          </p:nvSpPr>
          <p:spPr>
            <a:xfrm>
              <a:off x="-21322300" y="3703775"/>
              <a:ext cx="294600" cy="293700"/>
            </a:xfrm>
            <a:custGeom>
              <a:avLst/>
              <a:gdLst/>
              <a:ahLst/>
              <a:cxnLst/>
              <a:rect l="l" t="t" r="r" b="b"/>
              <a:pathLst>
                <a:path w="11784" h="11748" extrusionOk="0">
                  <a:moveTo>
                    <a:pt x="6604" y="3797"/>
                  </a:moveTo>
                  <a:cubicBezTo>
                    <a:pt x="6773" y="3797"/>
                    <a:pt x="6905" y="3909"/>
                    <a:pt x="6931" y="4065"/>
                  </a:cubicBezTo>
                  <a:cubicBezTo>
                    <a:pt x="7026" y="4254"/>
                    <a:pt x="6900" y="4443"/>
                    <a:pt x="6711" y="4506"/>
                  </a:cubicBezTo>
                  <a:lnTo>
                    <a:pt x="6270" y="4664"/>
                  </a:lnTo>
                  <a:cubicBezTo>
                    <a:pt x="6018" y="4727"/>
                    <a:pt x="5955" y="5042"/>
                    <a:pt x="6112" y="5231"/>
                  </a:cubicBezTo>
                  <a:lnTo>
                    <a:pt x="6490" y="5640"/>
                  </a:lnTo>
                  <a:cubicBezTo>
                    <a:pt x="6575" y="5713"/>
                    <a:pt x="6674" y="5748"/>
                    <a:pt x="6767" y="5748"/>
                  </a:cubicBezTo>
                  <a:cubicBezTo>
                    <a:pt x="6916" y="5748"/>
                    <a:pt x="7050" y="5657"/>
                    <a:pt x="7089" y="5483"/>
                  </a:cubicBezTo>
                  <a:lnTo>
                    <a:pt x="7246" y="5042"/>
                  </a:lnTo>
                  <a:cubicBezTo>
                    <a:pt x="7321" y="4892"/>
                    <a:pt x="7455" y="4802"/>
                    <a:pt x="7586" y="4802"/>
                  </a:cubicBezTo>
                  <a:cubicBezTo>
                    <a:pt x="7620" y="4802"/>
                    <a:pt x="7655" y="4808"/>
                    <a:pt x="7687" y="4821"/>
                  </a:cubicBezTo>
                  <a:cubicBezTo>
                    <a:pt x="7908" y="4884"/>
                    <a:pt x="8002" y="5073"/>
                    <a:pt x="7971" y="5262"/>
                  </a:cubicBezTo>
                  <a:lnTo>
                    <a:pt x="7813" y="5703"/>
                  </a:lnTo>
                  <a:cubicBezTo>
                    <a:pt x="7655" y="6177"/>
                    <a:pt x="7212" y="6453"/>
                    <a:pt x="6764" y="6453"/>
                  </a:cubicBezTo>
                  <a:cubicBezTo>
                    <a:pt x="6498" y="6453"/>
                    <a:pt x="6229" y="6356"/>
                    <a:pt x="6018" y="6144"/>
                  </a:cubicBezTo>
                  <a:lnTo>
                    <a:pt x="5640" y="5766"/>
                  </a:lnTo>
                  <a:cubicBezTo>
                    <a:pt x="5073" y="5199"/>
                    <a:pt x="5293" y="4223"/>
                    <a:pt x="6081" y="3971"/>
                  </a:cubicBezTo>
                  <a:lnTo>
                    <a:pt x="6490" y="3813"/>
                  </a:lnTo>
                  <a:cubicBezTo>
                    <a:pt x="6529" y="3802"/>
                    <a:pt x="6567" y="3797"/>
                    <a:pt x="6604" y="3797"/>
                  </a:cubicBezTo>
                  <a:close/>
                  <a:moveTo>
                    <a:pt x="6900" y="1"/>
                  </a:moveTo>
                  <a:lnTo>
                    <a:pt x="6900" y="1"/>
                  </a:lnTo>
                  <a:cubicBezTo>
                    <a:pt x="6238" y="253"/>
                    <a:pt x="5608" y="600"/>
                    <a:pt x="5136" y="1104"/>
                  </a:cubicBezTo>
                  <a:cubicBezTo>
                    <a:pt x="3434" y="2805"/>
                    <a:pt x="3088" y="6176"/>
                    <a:pt x="3088" y="7657"/>
                  </a:cubicBezTo>
                  <a:cubicBezTo>
                    <a:pt x="2726" y="7476"/>
                    <a:pt x="2328" y="7387"/>
                    <a:pt x="1930" y="7387"/>
                  </a:cubicBezTo>
                  <a:cubicBezTo>
                    <a:pt x="1287" y="7387"/>
                    <a:pt x="644" y="7619"/>
                    <a:pt x="158" y="8066"/>
                  </a:cubicBezTo>
                  <a:cubicBezTo>
                    <a:pt x="0" y="8224"/>
                    <a:pt x="32" y="8539"/>
                    <a:pt x="252" y="8665"/>
                  </a:cubicBezTo>
                  <a:cubicBezTo>
                    <a:pt x="1449" y="9295"/>
                    <a:pt x="2489" y="10334"/>
                    <a:pt x="3119" y="11532"/>
                  </a:cubicBezTo>
                  <a:cubicBezTo>
                    <a:pt x="3191" y="11676"/>
                    <a:pt x="3304" y="11748"/>
                    <a:pt x="3429" y="11748"/>
                  </a:cubicBezTo>
                  <a:cubicBezTo>
                    <a:pt x="3523" y="11748"/>
                    <a:pt x="3623" y="11707"/>
                    <a:pt x="3718" y="11626"/>
                  </a:cubicBezTo>
                  <a:cubicBezTo>
                    <a:pt x="4505" y="10839"/>
                    <a:pt x="4663" y="9641"/>
                    <a:pt x="4127" y="8696"/>
                  </a:cubicBezTo>
                  <a:lnTo>
                    <a:pt x="4190" y="8696"/>
                  </a:lnTo>
                  <a:cubicBezTo>
                    <a:pt x="5640" y="8696"/>
                    <a:pt x="8979" y="8350"/>
                    <a:pt x="10680" y="6648"/>
                  </a:cubicBezTo>
                  <a:cubicBezTo>
                    <a:pt x="11184" y="6144"/>
                    <a:pt x="11531" y="5514"/>
                    <a:pt x="11783" y="4853"/>
                  </a:cubicBezTo>
                  <a:lnTo>
                    <a:pt x="11783" y="4853"/>
                  </a:lnTo>
                  <a:cubicBezTo>
                    <a:pt x="11374" y="4979"/>
                    <a:pt x="11027" y="5042"/>
                    <a:pt x="10649" y="5042"/>
                  </a:cubicBezTo>
                  <a:cubicBezTo>
                    <a:pt x="9578" y="5042"/>
                    <a:pt x="8601" y="4664"/>
                    <a:pt x="7876" y="3908"/>
                  </a:cubicBezTo>
                  <a:cubicBezTo>
                    <a:pt x="6805" y="2836"/>
                    <a:pt x="6490" y="1356"/>
                    <a:pt x="690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27" name="Google Shape;7727;p74"/>
          <p:cNvGrpSpPr/>
          <p:nvPr/>
        </p:nvGrpSpPr>
        <p:grpSpPr>
          <a:xfrm>
            <a:off x="748263" y="2810244"/>
            <a:ext cx="453980" cy="422540"/>
            <a:chOff x="-21322300" y="4077125"/>
            <a:chExt cx="307200" cy="285925"/>
          </a:xfrm>
        </p:grpSpPr>
        <p:sp>
          <p:nvSpPr>
            <p:cNvPr id="7728" name="Google Shape;7728;p74"/>
            <p:cNvSpPr/>
            <p:nvPr/>
          </p:nvSpPr>
          <p:spPr>
            <a:xfrm>
              <a:off x="-21177375" y="4077125"/>
              <a:ext cx="17350" cy="52800"/>
            </a:xfrm>
            <a:custGeom>
              <a:avLst/>
              <a:gdLst/>
              <a:ahLst/>
              <a:cxnLst/>
              <a:rect l="l" t="t" r="r" b="b"/>
              <a:pathLst>
                <a:path w="694" h="2112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764"/>
                  </a:lnTo>
                  <a:cubicBezTo>
                    <a:pt x="0" y="1953"/>
                    <a:pt x="158" y="2111"/>
                    <a:pt x="347" y="2111"/>
                  </a:cubicBezTo>
                  <a:cubicBezTo>
                    <a:pt x="536" y="2111"/>
                    <a:pt x="693" y="1953"/>
                    <a:pt x="693" y="1764"/>
                  </a:cubicBezTo>
                  <a:lnTo>
                    <a:pt x="693" y="347"/>
                  </a:ln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9" name="Google Shape;7729;p74"/>
            <p:cNvSpPr/>
            <p:nvPr/>
          </p:nvSpPr>
          <p:spPr>
            <a:xfrm>
              <a:off x="-21279775" y="4117475"/>
              <a:ext cx="46500" cy="44525"/>
            </a:xfrm>
            <a:custGeom>
              <a:avLst/>
              <a:gdLst/>
              <a:ahLst/>
              <a:cxnLst/>
              <a:rect l="l" t="t" r="r" b="b"/>
              <a:pathLst>
                <a:path w="1860" h="1781" extrusionOk="0">
                  <a:moveTo>
                    <a:pt x="410" y="1"/>
                  </a:moveTo>
                  <a:cubicBezTo>
                    <a:pt x="323" y="1"/>
                    <a:pt x="237" y="40"/>
                    <a:pt x="158" y="119"/>
                  </a:cubicBezTo>
                  <a:cubicBezTo>
                    <a:pt x="0" y="276"/>
                    <a:pt x="0" y="466"/>
                    <a:pt x="158" y="623"/>
                  </a:cubicBezTo>
                  <a:lnTo>
                    <a:pt x="1166" y="1663"/>
                  </a:lnTo>
                  <a:cubicBezTo>
                    <a:pt x="1261" y="1741"/>
                    <a:pt x="1355" y="1781"/>
                    <a:pt x="1446" y="1781"/>
                  </a:cubicBezTo>
                  <a:cubicBezTo>
                    <a:pt x="1536" y="1781"/>
                    <a:pt x="1623" y="1741"/>
                    <a:pt x="1702" y="1663"/>
                  </a:cubicBezTo>
                  <a:cubicBezTo>
                    <a:pt x="1859" y="1505"/>
                    <a:pt x="1859" y="1285"/>
                    <a:pt x="1702" y="1127"/>
                  </a:cubicBezTo>
                  <a:lnTo>
                    <a:pt x="662" y="119"/>
                  </a:lnTo>
                  <a:cubicBezTo>
                    <a:pt x="583" y="40"/>
                    <a:pt x="497" y="1"/>
                    <a:pt x="41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0" name="Google Shape;7730;p74"/>
            <p:cNvSpPr/>
            <p:nvPr/>
          </p:nvSpPr>
          <p:spPr>
            <a:xfrm>
              <a:off x="-21103350" y="4117475"/>
              <a:ext cx="45700" cy="44525"/>
            </a:xfrm>
            <a:custGeom>
              <a:avLst/>
              <a:gdLst/>
              <a:ahLst/>
              <a:cxnLst/>
              <a:rect l="l" t="t" r="r" b="b"/>
              <a:pathLst>
                <a:path w="1828" h="1781" extrusionOk="0">
                  <a:moveTo>
                    <a:pt x="1418" y="1"/>
                  </a:moveTo>
                  <a:cubicBezTo>
                    <a:pt x="1332" y="1"/>
                    <a:pt x="1245" y="40"/>
                    <a:pt x="1166" y="119"/>
                  </a:cubicBezTo>
                  <a:lnTo>
                    <a:pt x="158" y="1127"/>
                  </a:lnTo>
                  <a:cubicBezTo>
                    <a:pt x="1" y="1285"/>
                    <a:pt x="1" y="1474"/>
                    <a:pt x="158" y="1663"/>
                  </a:cubicBezTo>
                  <a:cubicBezTo>
                    <a:pt x="237" y="1741"/>
                    <a:pt x="331" y="1781"/>
                    <a:pt x="422" y="1781"/>
                  </a:cubicBezTo>
                  <a:cubicBezTo>
                    <a:pt x="513" y="1781"/>
                    <a:pt x="599" y="1741"/>
                    <a:pt x="662" y="1663"/>
                  </a:cubicBezTo>
                  <a:lnTo>
                    <a:pt x="1670" y="623"/>
                  </a:lnTo>
                  <a:cubicBezTo>
                    <a:pt x="1828" y="466"/>
                    <a:pt x="1828" y="276"/>
                    <a:pt x="1670" y="119"/>
                  </a:cubicBezTo>
                  <a:cubicBezTo>
                    <a:pt x="1592" y="40"/>
                    <a:pt x="1505" y="1"/>
                    <a:pt x="14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1" name="Google Shape;7731;p74"/>
            <p:cNvSpPr/>
            <p:nvPr/>
          </p:nvSpPr>
          <p:spPr>
            <a:xfrm>
              <a:off x="-21137225" y="4103750"/>
              <a:ext cx="27600" cy="34975"/>
            </a:xfrm>
            <a:custGeom>
              <a:avLst/>
              <a:gdLst/>
              <a:ahLst/>
              <a:cxnLst/>
              <a:rect l="l" t="t" r="r" b="b"/>
              <a:pathLst>
                <a:path w="1104" h="1399" extrusionOk="0">
                  <a:moveTo>
                    <a:pt x="670" y="1"/>
                  </a:moveTo>
                  <a:cubicBezTo>
                    <a:pt x="536" y="1"/>
                    <a:pt x="417" y="89"/>
                    <a:pt x="347" y="227"/>
                  </a:cubicBezTo>
                  <a:lnTo>
                    <a:pt x="95" y="888"/>
                  </a:lnTo>
                  <a:cubicBezTo>
                    <a:pt x="1" y="1109"/>
                    <a:pt x="127" y="1298"/>
                    <a:pt x="284" y="1361"/>
                  </a:cubicBezTo>
                  <a:cubicBezTo>
                    <a:pt x="335" y="1386"/>
                    <a:pt x="386" y="1398"/>
                    <a:pt x="435" y="1398"/>
                  </a:cubicBezTo>
                  <a:cubicBezTo>
                    <a:pt x="568" y="1398"/>
                    <a:pt x="688" y="1310"/>
                    <a:pt x="757" y="1172"/>
                  </a:cubicBezTo>
                  <a:lnTo>
                    <a:pt x="1041" y="510"/>
                  </a:lnTo>
                  <a:cubicBezTo>
                    <a:pt x="1104" y="321"/>
                    <a:pt x="1041" y="101"/>
                    <a:pt x="820" y="38"/>
                  </a:cubicBezTo>
                  <a:cubicBezTo>
                    <a:pt x="769" y="13"/>
                    <a:pt x="719" y="1"/>
                    <a:pt x="67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2" name="Google Shape;7732;p74"/>
            <p:cNvSpPr/>
            <p:nvPr/>
          </p:nvSpPr>
          <p:spPr>
            <a:xfrm>
              <a:off x="-21227800" y="4103750"/>
              <a:ext cx="27600" cy="34975"/>
            </a:xfrm>
            <a:custGeom>
              <a:avLst/>
              <a:gdLst/>
              <a:ahLst/>
              <a:cxnLst/>
              <a:rect l="l" t="t" r="r" b="b"/>
              <a:pathLst>
                <a:path w="1104" h="1399" extrusionOk="0">
                  <a:moveTo>
                    <a:pt x="434" y="1"/>
                  </a:moveTo>
                  <a:cubicBezTo>
                    <a:pt x="386" y="1"/>
                    <a:pt x="335" y="13"/>
                    <a:pt x="284" y="38"/>
                  </a:cubicBezTo>
                  <a:cubicBezTo>
                    <a:pt x="95" y="101"/>
                    <a:pt x="1" y="321"/>
                    <a:pt x="95" y="510"/>
                  </a:cubicBezTo>
                  <a:lnTo>
                    <a:pt x="347" y="1172"/>
                  </a:lnTo>
                  <a:cubicBezTo>
                    <a:pt x="417" y="1310"/>
                    <a:pt x="536" y="1398"/>
                    <a:pt x="670" y="1398"/>
                  </a:cubicBezTo>
                  <a:cubicBezTo>
                    <a:pt x="719" y="1398"/>
                    <a:pt x="769" y="1386"/>
                    <a:pt x="820" y="1361"/>
                  </a:cubicBezTo>
                  <a:cubicBezTo>
                    <a:pt x="1040" y="1298"/>
                    <a:pt x="1103" y="1109"/>
                    <a:pt x="1040" y="888"/>
                  </a:cubicBezTo>
                  <a:lnTo>
                    <a:pt x="757" y="227"/>
                  </a:lnTo>
                  <a:cubicBezTo>
                    <a:pt x="688" y="89"/>
                    <a:pt x="568" y="1"/>
                    <a:pt x="43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3" name="Google Shape;7733;p74"/>
            <p:cNvSpPr/>
            <p:nvPr/>
          </p:nvSpPr>
          <p:spPr>
            <a:xfrm>
              <a:off x="-21319950" y="4219675"/>
              <a:ext cx="53600" cy="18150"/>
            </a:xfrm>
            <a:custGeom>
              <a:avLst/>
              <a:gdLst/>
              <a:ahLst/>
              <a:cxnLst/>
              <a:rect l="l" t="t" r="r" b="b"/>
              <a:pathLst>
                <a:path w="2144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lnTo>
                    <a:pt x="1797" y="725"/>
                  </a:lnTo>
                  <a:cubicBezTo>
                    <a:pt x="1986" y="725"/>
                    <a:pt x="2143" y="568"/>
                    <a:pt x="2143" y="347"/>
                  </a:cubicBezTo>
                  <a:cubicBezTo>
                    <a:pt x="2143" y="158"/>
                    <a:pt x="1986" y="1"/>
                    <a:pt x="179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4" name="Google Shape;7734;p74"/>
            <p:cNvSpPr/>
            <p:nvPr/>
          </p:nvSpPr>
          <p:spPr>
            <a:xfrm>
              <a:off x="-21070275" y="4219675"/>
              <a:ext cx="54375" cy="18150"/>
            </a:xfrm>
            <a:custGeom>
              <a:avLst/>
              <a:gdLst/>
              <a:ahLst/>
              <a:cxnLst/>
              <a:rect l="l" t="t" r="r" b="b"/>
              <a:pathLst>
                <a:path w="2175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lnTo>
                    <a:pt x="1828" y="725"/>
                  </a:lnTo>
                  <a:cubicBezTo>
                    <a:pt x="2017" y="725"/>
                    <a:pt x="2175" y="568"/>
                    <a:pt x="2175" y="347"/>
                  </a:cubicBezTo>
                  <a:cubicBezTo>
                    <a:pt x="2175" y="158"/>
                    <a:pt x="2017" y="1"/>
                    <a:pt x="182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5" name="Google Shape;7735;p74"/>
            <p:cNvSpPr/>
            <p:nvPr/>
          </p:nvSpPr>
          <p:spPr>
            <a:xfrm>
              <a:off x="-21078925" y="4171825"/>
              <a:ext cx="37025" cy="25175"/>
            </a:xfrm>
            <a:custGeom>
              <a:avLst/>
              <a:gdLst/>
              <a:ahLst/>
              <a:cxnLst/>
              <a:rect l="l" t="t" r="r" b="b"/>
              <a:pathLst>
                <a:path w="1481" h="1007" extrusionOk="0">
                  <a:moveTo>
                    <a:pt x="1086" y="1"/>
                  </a:moveTo>
                  <a:cubicBezTo>
                    <a:pt x="1040" y="1"/>
                    <a:pt x="993" y="9"/>
                    <a:pt x="945" y="24"/>
                  </a:cubicBezTo>
                  <a:lnTo>
                    <a:pt x="284" y="308"/>
                  </a:lnTo>
                  <a:cubicBezTo>
                    <a:pt x="63" y="371"/>
                    <a:pt x="0" y="623"/>
                    <a:pt x="63" y="780"/>
                  </a:cubicBezTo>
                  <a:cubicBezTo>
                    <a:pt x="132" y="919"/>
                    <a:pt x="252" y="1006"/>
                    <a:pt x="386" y="1006"/>
                  </a:cubicBezTo>
                  <a:cubicBezTo>
                    <a:pt x="435" y="1006"/>
                    <a:pt x="485" y="995"/>
                    <a:pt x="536" y="969"/>
                  </a:cubicBezTo>
                  <a:lnTo>
                    <a:pt x="1229" y="686"/>
                  </a:lnTo>
                  <a:cubicBezTo>
                    <a:pt x="1418" y="623"/>
                    <a:pt x="1481" y="434"/>
                    <a:pt x="1418" y="213"/>
                  </a:cubicBezTo>
                  <a:cubicBezTo>
                    <a:pt x="1347" y="72"/>
                    <a:pt x="1223" y="1"/>
                    <a:pt x="108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6" name="Google Shape;7736;p74"/>
            <p:cNvSpPr/>
            <p:nvPr/>
          </p:nvSpPr>
          <p:spPr>
            <a:xfrm>
              <a:off x="-21294750" y="4172625"/>
              <a:ext cx="37850" cy="25150"/>
            </a:xfrm>
            <a:custGeom>
              <a:avLst/>
              <a:gdLst/>
              <a:ahLst/>
              <a:cxnLst/>
              <a:rect l="l" t="t" r="r" b="b"/>
              <a:pathLst>
                <a:path w="1514" h="1006" extrusionOk="0">
                  <a:moveTo>
                    <a:pt x="414" y="1"/>
                  </a:moveTo>
                  <a:cubicBezTo>
                    <a:pt x="263" y="1"/>
                    <a:pt x="143" y="77"/>
                    <a:pt x="95" y="244"/>
                  </a:cubicBezTo>
                  <a:cubicBezTo>
                    <a:pt x="1" y="402"/>
                    <a:pt x="127" y="622"/>
                    <a:pt x="284" y="717"/>
                  </a:cubicBezTo>
                  <a:lnTo>
                    <a:pt x="946" y="969"/>
                  </a:lnTo>
                  <a:cubicBezTo>
                    <a:pt x="997" y="994"/>
                    <a:pt x="1050" y="1006"/>
                    <a:pt x="1101" y="1006"/>
                  </a:cubicBezTo>
                  <a:cubicBezTo>
                    <a:pt x="1242" y="1006"/>
                    <a:pt x="1372" y="918"/>
                    <a:pt x="1419" y="780"/>
                  </a:cubicBezTo>
                  <a:cubicBezTo>
                    <a:pt x="1513" y="591"/>
                    <a:pt x="1419" y="402"/>
                    <a:pt x="1230" y="307"/>
                  </a:cubicBezTo>
                  <a:lnTo>
                    <a:pt x="568" y="24"/>
                  </a:lnTo>
                  <a:cubicBezTo>
                    <a:pt x="514" y="8"/>
                    <a:pt x="463" y="1"/>
                    <a:pt x="41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7" name="Google Shape;7737;p74"/>
            <p:cNvSpPr/>
            <p:nvPr/>
          </p:nvSpPr>
          <p:spPr>
            <a:xfrm>
              <a:off x="-21321525" y="4328375"/>
              <a:ext cx="306425" cy="34675"/>
            </a:xfrm>
            <a:custGeom>
              <a:avLst/>
              <a:gdLst/>
              <a:ahLst/>
              <a:cxnLst/>
              <a:rect l="l" t="t" r="r" b="b"/>
              <a:pathLst>
                <a:path w="12257" h="1387" extrusionOk="0">
                  <a:moveTo>
                    <a:pt x="1844" y="0"/>
                  </a:moveTo>
                  <a:cubicBezTo>
                    <a:pt x="1403" y="0"/>
                    <a:pt x="962" y="126"/>
                    <a:pt x="568" y="378"/>
                  </a:cubicBezTo>
                  <a:cubicBezTo>
                    <a:pt x="473" y="410"/>
                    <a:pt x="379" y="504"/>
                    <a:pt x="284" y="536"/>
                  </a:cubicBezTo>
                  <a:cubicBezTo>
                    <a:pt x="95" y="630"/>
                    <a:pt x="1" y="819"/>
                    <a:pt x="95" y="1008"/>
                  </a:cubicBezTo>
                  <a:cubicBezTo>
                    <a:pt x="141" y="1147"/>
                    <a:pt x="272" y="1234"/>
                    <a:pt x="413" y="1234"/>
                  </a:cubicBezTo>
                  <a:cubicBezTo>
                    <a:pt x="464" y="1234"/>
                    <a:pt x="517" y="1223"/>
                    <a:pt x="568" y="1197"/>
                  </a:cubicBezTo>
                  <a:cubicBezTo>
                    <a:pt x="725" y="1166"/>
                    <a:pt x="883" y="1103"/>
                    <a:pt x="1009" y="1008"/>
                  </a:cubicBezTo>
                  <a:cubicBezTo>
                    <a:pt x="1261" y="835"/>
                    <a:pt x="1560" y="748"/>
                    <a:pt x="1863" y="748"/>
                  </a:cubicBezTo>
                  <a:cubicBezTo>
                    <a:pt x="2167" y="748"/>
                    <a:pt x="2474" y="835"/>
                    <a:pt x="2742" y="1008"/>
                  </a:cubicBezTo>
                  <a:cubicBezTo>
                    <a:pt x="3135" y="1260"/>
                    <a:pt x="3577" y="1386"/>
                    <a:pt x="4014" y="1386"/>
                  </a:cubicBezTo>
                  <a:cubicBezTo>
                    <a:pt x="4451" y="1386"/>
                    <a:pt x="4884" y="1260"/>
                    <a:pt x="5262" y="1008"/>
                  </a:cubicBezTo>
                  <a:cubicBezTo>
                    <a:pt x="5514" y="835"/>
                    <a:pt x="5813" y="748"/>
                    <a:pt x="6117" y="748"/>
                  </a:cubicBezTo>
                  <a:cubicBezTo>
                    <a:pt x="6420" y="748"/>
                    <a:pt x="6727" y="835"/>
                    <a:pt x="6995" y="1008"/>
                  </a:cubicBezTo>
                  <a:cubicBezTo>
                    <a:pt x="7389" y="1260"/>
                    <a:pt x="7830" y="1386"/>
                    <a:pt x="8267" y="1386"/>
                  </a:cubicBezTo>
                  <a:cubicBezTo>
                    <a:pt x="8704" y="1386"/>
                    <a:pt x="9137" y="1260"/>
                    <a:pt x="9515" y="1008"/>
                  </a:cubicBezTo>
                  <a:cubicBezTo>
                    <a:pt x="9767" y="835"/>
                    <a:pt x="10067" y="748"/>
                    <a:pt x="10374" y="748"/>
                  </a:cubicBezTo>
                  <a:cubicBezTo>
                    <a:pt x="10681" y="748"/>
                    <a:pt x="10996" y="835"/>
                    <a:pt x="11279" y="1008"/>
                  </a:cubicBezTo>
                  <a:cubicBezTo>
                    <a:pt x="11437" y="1103"/>
                    <a:pt x="11563" y="1166"/>
                    <a:pt x="11721" y="1260"/>
                  </a:cubicBezTo>
                  <a:cubicBezTo>
                    <a:pt x="11766" y="1276"/>
                    <a:pt x="11812" y="1284"/>
                    <a:pt x="11857" y="1284"/>
                  </a:cubicBezTo>
                  <a:cubicBezTo>
                    <a:pt x="11996" y="1284"/>
                    <a:pt x="12122" y="1207"/>
                    <a:pt x="12193" y="1040"/>
                  </a:cubicBezTo>
                  <a:cubicBezTo>
                    <a:pt x="12256" y="819"/>
                    <a:pt x="12193" y="567"/>
                    <a:pt x="11973" y="536"/>
                  </a:cubicBezTo>
                  <a:cubicBezTo>
                    <a:pt x="11878" y="504"/>
                    <a:pt x="11784" y="473"/>
                    <a:pt x="11658" y="378"/>
                  </a:cubicBezTo>
                  <a:cubicBezTo>
                    <a:pt x="11264" y="126"/>
                    <a:pt x="10823" y="0"/>
                    <a:pt x="10382" y="0"/>
                  </a:cubicBezTo>
                  <a:cubicBezTo>
                    <a:pt x="9941" y="0"/>
                    <a:pt x="9499" y="126"/>
                    <a:pt x="9106" y="378"/>
                  </a:cubicBezTo>
                  <a:cubicBezTo>
                    <a:pt x="8854" y="552"/>
                    <a:pt x="8546" y="638"/>
                    <a:pt x="8239" y="638"/>
                  </a:cubicBezTo>
                  <a:cubicBezTo>
                    <a:pt x="7932" y="638"/>
                    <a:pt x="7625" y="552"/>
                    <a:pt x="7373" y="378"/>
                  </a:cubicBezTo>
                  <a:cubicBezTo>
                    <a:pt x="6979" y="126"/>
                    <a:pt x="6538" y="0"/>
                    <a:pt x="6101" y="0"/>
                  </a:cubicBezTo>
                  <a:cubicBezTo>
                    <a:pt x="5664" y="0"/>
                    <a:pt x="5231" y="126"/>
                    <a:pt x="4852" y="378"/>
                  </a:cubicBezTo>
                  <a:cubicBezTo>
                    <a:pt x="4600" y="552"/>
                    <a:pt x="4293" y="638"/>
                    <a:pt x="3986" y="638"/>
                  </a:cubicBezTo>
                  <a:cubicBezTo>
                    <a:pt x="3679" y="638"/>
                    <a:pt x="3372" y="552"/>
                    <a:pt x="3120" y="378"/>
                  </a:cubicBezTo>
                  <a:cubicBezTo>
                    <a:pt x="2726" y="126"/>
                    <a:pt x="2285" y="0"/>
                    <a:pt x="184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8" name="Google Shape;7738;p74"/>
            <p:cNvSpPr/>
            <p:nvPr/>
          </p:nvSpPr>
          <p:spPr>
            <a:xfrm>
              <a:off x="-21321525" y="4292150"/>
              <a:ext cx="306425" cy="34675"/>
            </a:xfrm>
            <a:custGeom>
              <a:avLst/>
              <a:gdLst/>
              <a:ahLst/>
              <a:cxnLst/>
              <a:rect l="l" t="t" r="r" b="b"/>
              <a:pathLst>
                <a:path w="12257" h="1387" extrusionOk="0">
                  <a:moveTo>
                    <a:pt x="1844" y="0"/>
                  </a:moveTo>
                  <a:cubicBezTo>
                    <a:pt x="1403" y="0"/>
                    <a:pt x="962" y="126"/>
                    <a:pt x="568" y="378"/>
                  </a:cubicBezTo>
                  <a:cubicBezTo>
                    <a:pt x="473" y="410"/>
                    <a:pt x="379" y="504"/>
                    <a:pt x="284" y="536"/>
                  </a:cubicBezTo>
                  <a:cubicBezTo>
                    <a:pt x="95" y="599"/>
                    <a:pt x="1" y="819"/>
                    <a:pt x="95" y="1008"/>
                  </a:cubicBezTo>
                  <a:cubicBezTo>
                    <a:pt x="141" y="1147"/>
                    <a:pt x="272" y="1234"/>
                    <a:pt x="413" y="1234"/>
                  </a:cubicBezTo>
                  <a:cubicBezTo>
                    <a:pt x="464" y="1234"/>
                    <a:pt x="517" y="1223"/>
                    <a:pt x="568" y="1197"/>
                  </a:cubicBezTo>
                  <a:cubicBezTo>
                    <a:pt x="725" y="1166"/>
                    <a:pt x="883" y="1071"/>
                    <a:pt x="1009" y="1008"/>
                  </a:cubicBezTo>
                  <a:cubicBezTo>
                    <a:pt x="1261" y="835"/>
                    <a:pt x="1560" y="748"/>
                    <a:pt x="1863" y="748"/>
                  </a:cubicBezTo>
                  <a:cubicBezTo>
                    <a:pt x="2167" y="748"/>
                    <a:pt x="2474" y="835"/>
                    <a:pt x="2742" y="1008"/>
                  </a:cubicBezTo>
                  <a:cubicBezTo>
                    <a:pt x="3135" y="1260"/>
                    <a:pt x="3577" y="1386"/>
                    <a:pt x="4014" y="1386"/>
                  </a:cubicBezTo>
                  <a:cubicBezTo>
                    <a:pt x="4451" y="1386"/>
                    <a:pt x="4884" y="1260"/>
                    <a:pt x="5262" y="1008"/>
                  </a:cubicBezTo>
                  <a:cubicBezTo>
                    <a:pt x="5514" y="835"/>
                    <a:pt x="5813" y="748"/>
                    <a:pt x="6117" y="748"/>
                  </a:cubicBezTo>
                  <a:cubicBezTo>
                    <a:pt x="6420" y="748"/>
                    <a:pt x="6727" y="835"/>
                    <a:pt x="6995" y="1008"/>
                  </a:cubicBezTo>
                  <a:cubicBezTo>
                    <a:pt x="7389" y="1260"/>
                    <a:pt x="7830" y="1386"/>
                    <a:pt x="8267" y="1386"/>
                  </a:cubicBezTo>
                  <a:cubicBezTo>
                    <a:pt x="8704" y="1386"/>
                    <a:pt x="9137" y="1260"/>
                    <a:pt x="9515" y="1008"/>
                  </a:cubicBezTo>
                  <a:cubicBezTo>
                    <a:pt x="9767" y="835"/>
                    <a:pt x="10067" y="748"/>
                    <a:pt x="10374" y="748"/>
                  </a:cubicBezTo>
                  <a:cubicBezTo>
                    <a:pt x="10681" y="748"/>
                    <a:pt x="10996" y="835"/>
                    <a:pt x="11279" y="1008"/>
                  </a:cubicBezTo>
                  <a:cubicBezTo>
                    <a:pt x="11437" y="1071"/>
                    <a:pt x="11563" y="1166"/>
                    <a:pt x="11721" y="1229"/>
                  </a:cubicBezTo>
                  <a:cubicBezTo>
                    <a:pt x="11771" y="1254"/>
                    <a:pt x="11822" y="1266"/>
                    <a:pt x="11871" y="1266"/>
                  </a:cubicBezTo>
                  <a:cubicBezTo>
                    <a:pt x="12004" y="1266"/>
                    <a:pt x="12124" y="1178"/>
                    <a:pt x="12193" y="1040"/>
                  </a:cubicBezTo>
                  <a:cubicBezTo>
                    <a:pt x="12256" y="819"/>
                    <a:pt x="12193" y="599"/>
                    <a:pt x="11973" y="536"/>
                  </a:cubicBezTo>
                  <a:cubicBezTo>
                    <a:pt x="11878" y="504"/>
                    <a:pt x="11784" y="441"/>
                    <a:pt x="11658" y="378"/>
                  </a:cubicBezTo>
                  <a:cubicBezTo>
                    <a:pt x="11264" y="126"/>
                    <a:pt x="10823" y="0"/>
                    <a:pt x="10382" y="0"/>
                  </a:cubicBezTo>
                  <a:cubicBezTo>
                    <a:pt x="9941" y="0"/>
                    <a:pt x="9499" y="126"/>
                    <a:pt x="9106" y="378"/>
                  </a:cubicBezTo>
                  <a:cubicBezTo>
                    <a:pt x="8854" y="551"/>
                    <a:pt x="8546" y="638"/>
                    <a:pt x="8239" y="638"/>
                  </a:cubicBezTo>
                  <a:cubicBezTo>
                    <a:pt x="7932" y="638"/>
                    <a:pt x="7625" y="551"/>
                    <a:pt x="7373" y="378"/>
                  </a:cubicBezTo>
                  <a:cubicBezTo>
                    <a:pt x="6979" y="126"/>
                    <a:pt x="6538" y="0"/>
                    <a:pt x="6101" y="0"/>
                  </a:cubicBezTo>
                  <a:cubicBezTo>
                    <a:pt x="5664" y="0"/>
                    <a:pt x="5231" y="126"/>
                    <a:pt x="4852" y="378"/>
                  </a:cubicBezTo>
                  <a:cubicBezTo>
                    <a:pt x="4600" y="551"/>
                    <a:pt x="4293" y="638"/>
                    <a:pt x="3986" y="638"/>
                  </a:cubicBezTo>
                  <a:cubicBezTo>
                    <a:pt x="3679" y="638"/>
                    <a:pt x="3372" y="551"/>
                    <a:pt x="3120" y="378"/>
                  </a:cubicBezTo>
                  <a:cubicBezTo>
                    <a:pt x="2726" y="126"/>
                    <a:pt x="2285" y="0"/>
                    <a:pt x="184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9" name="Google Shape;7739;p74"/>
            <p:cNvSpPr/>
            <p:nvPr/>
          </p:nvSpPr>
          <p:spPr>
            <a:xfrm>
              <a:off x="-21322300" y="4148000"/>
              <a:ext cx="307200" cy="143375"/>
            </a:xfrm>
            <a:custGeom>
              <a:avLst/>
              <a:gdLst/>
              <a:ahLst/>
              <a:cxnLst/>
              <a:rect l="l" t="t" r="r" b="b"/>
              <a:pathLst>
                <a:path w="12288" h="5735" extrusionOk="0">
                  <a:moveTo>
                    <a:pt x="6175" y="1"/>
                  </a:moveTo>
                  <a:cubicBezTo>
                    <a:pt x="4411" y="1"/>
                    <a:pt x="2962" y="1450"/>
                    <a:pt x="2962" y="3214"/>
                  </a:cubicBezTo>
                  <a:cubicBezTo>
                    <a:pt x="2962" y="3813"/>
                    <a:pt x="3151" y="4380"/>
                    <a:pt x="3434" y="4884"/>
                  </a:cubicBezTo>
                  <a:cubicBezTo>
                    <a:pt x="3308" y="4852"/>
                    <a:pt x="3245" y="4789"/>
                    <a:pt x="3119" y="4726"/>
                  </a:cubicBezTo>
                  <a:cubicBezTo>
                    <a:pt x="2725" y="4474"/>
                    <a:pt x="2284" y="4348"/>
                    <a:pt x="1843" y="4348"/>
                  </a:cubicBezTo>
                  <a:cubicBezTo>
                    <a:pt x="1402" y="4348"/>
                    <a:pt x="961" y="4474"/>
                    <a:pt x="567" y="4726"/>
                  </a:cubicBezTo>
                  <a:cubicBezTo>
                    <a:pt x="473" y="4758"/>
                    <a:pt x="347" y="4852"/>
                    <a:pt x="284" y="4884"/>
                  </a:cubicBezTo>
                  <a:cubicBezTo>
                    <a:pt x="95" y="4947"/>
                    <a:pt x="0" y="5167"/>
                    <a:pt x="95" y="5356"/>
                  </a:cubicBezTo>
                  <a:cubicBezTo>
                    <a:pt x="141" y="5495"/>
                    <a:pt x="255" y="5583"/>
                    <a:pt x="399" y="5583"/>
                  </a:cubicBezTo>
                  <a:cubicBezTo>
                    <a:pt x="451" y="5583"/>
                    <a:pt x="508" y="5571"/>
                    <a:pt x="567" y="5545"/>
                  </a:cubicBezTo>
                  <a:cubicBezTo>
                    <a:pt x="725" y="5514"/>
                    <a:pt x="882" y="5419"/>
                    <a:pt x="977" y="5356"/>
                  </a:cubicBezTo>
                  <a:cubicBezTo>
                    <a:pt x="1245" y="5183"/>
                    <a:pt x="1552" y="5097"/>
                    <a:pt x="1855" y="5097"/>
                  </a:cubicBezTo>
                  <a:cubicBezTo>
                    <a:pt x="2158" y="5097"/>
                    <a:pt x="2458" y="5183"/>
                    <a:pt x="2710" y="5356"/>
                  </a:cubicBezTo>
                  <a:cubicBezTo>
                    <a:pt x="3103" y="5608"/>
                    <a:pt x="3552" y="5735"/>
                    <a:pt x="3993" y="5735"/>
                  </a:cubicBezTo>
                  <a:cubicBezTo>
                    <a:pt x="4435" y="5735"/>
                    <a:pt x="4868" y="5608"/>
                    <a:pt x="5230" y="5356"/>
                  </a:cubicBezTo>
                  <a:cubicBezTo>
                    <a:pt x="5498" y="5183"/>
                    <a:pt x="5805" y="5097"/>
                    <a:pt x="6108" y="5097"/>
                  </a:cubicBezTo>
                  <a:cubicBezTo>
                    <a:pt x="6411" y="5097"/>
                    <a:pt x="6711" y="5183"/>
                    <a:pt x="6963" y="5356"/>
                  </a:cubicBezTo>
                  <a:cubicBezTo>
                    <a:pt x="7341" y="5608"/>
                    <a:pt x="7790" y="5735"/>
                    <a:pt x="8235" y="5735"/>
                  </a:cubicBezTo>
                  <a:cubicBezTo>
                    <a:pt x="8680" y="5735"/>
                    <a:pt x="9121" y="5608"/>
                    <a:pt x="9483" y="5356"/>
                  </a:cubicBezTo>
                  <a:cubicBezTo>
                    <a:pt x="9751" y="5183"/>
                    <a:pt x="10058" y="5097"/>
                    <a:pt x="10369" y="5097"/>
                  </a:cubicBezTo>
                  <a:cubicBezTo>
                    <a:pt x="10680" y="5097"/>
                    <a:pt x="10995" y="5183"/>
                    <a:pt x="11279" y="5356"/>
                  </a:cubicBezTo>
                  <a:cubicBezTo>
                    <a:pt x="11437" y="5419"/>
                    <a:pt x="11531" y="5514"/>
                    <a:pt x="11689" y="5577"/>
                  </a:cubicBezTo>
                  <a:cubicBezTo>
                    <a:pt x="11748" y="5602"/>
                    <a:pt x="11804" y="5614"/>
                    <a:pt x="11857" y="5614"/>
                  </a:cubicBezTo>
                  <a:cubicBezTo>
                    <a:pt x="12001" y="5614"/>
                    <a:pt x="12115" y="5526"/>
                    <a:pt x="12161" y="5388"/>
                  </a:cubicBezTo>
                  <a:cubicBezTo>
                    <a:pt x="12287" y="5167"/>
                    <a:pt x="12224" y="4947"/>
                    <a:pt x="12004" y="4884"/>
                  </a:cubicBezTo>
                  <a:cubicBezTo>
                    <a:pt x="11909" y="4852"/>
                    <a:pt x="11815" y="4789"/>
                    <a:pt x="11689" y="4726"/>
                  </a:cubicBezTo>
                  <a:cubicBezTo>
                    <a:pt x="11295" y="4474"/>
                    <a:pt x="10854" y="4348"/>
                    <a:pt x="10413" y="4348"/>
                  </a:cubicBezTo>
                  <a:cubicBezTo>
                    <a:pt x="9972" y="4348"/>
                    <a:pt x="9530" y="4474"/>
                    <a:pt x="9137" y="4726"/>
                  </a:cubicBezTo>
                  <a:lnTo>
                    <a:pt x="8916" y="4852"/>
                  </a:lnTo>
                  <a:cubicBezTo>
                    <a:pt x="9168" y="4380"/>
                    <a:pt x="9389" y="3781"/>
                    <a:pt x="9389" y="3214"/>
                  </a:cubicBezTo>
                  <a:cubicBezTo>
                    <a:pt x="9389" y="1450"/>
                    <a:pt x="7971" y="1"/>
                    <a:pt x="617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40" name="Google Shape;7740;p74"/>
          <p:cNvGrpSpPr/>
          <p:nvPr/>
        </p:nvGrpSpPr>
        <p:grpSpPr>
          <a:xfrm>
            <a:off x="3525440" y="1689128"/>
            <a:ext cx="451653" cy="450212"/>
            <a:chOff x="-19394200" y="3333800"/>
            <a:chExt cx="305625" cy="304650"/>
          </a:xfrm>
        </p:grpSpPr>
        <p:sp>
          <p:nvSpPr>
            <p:cNvPr id="7741" name="Google Shape;7741;p74"/>
            <p:cNvSpPr/>
            <p:nvPr/>
          </p:nvSpPr>
          <p:spPr>
            <a:xfrm>
              <a:off x="-19206750" y="3495850"/>
              <a:ext cx="82725" cy="18150"/>
            </a:xfrm>
            <a:custGeom>
              <a:avLst/>
              <a:gdLst/>
              <a:ahLst/>
              <a:cxnLst/>
              <a:rect l="l" t="t" r="r" b="b"/>
              <a:pathLst>
                <a:path w="3309" h="726" extrusionOk="0">
                  <a:moveTo>
                    <a:pt x="1" y="1"/>
                  </a:moveTo>
                  <a:cubicBezTo>
                    <a:pt x="158" y="190"/>
                    <a:pt x="284" y="442"/>
                    <a:pt x="316" y="725"/>
                  </a:cubicBezTo>
                  <a:lnTo>
                    <a:pt x="2836" y="725"/>
                  </a:lnTo>
                  <a:cubicBezTo>
                    <a:pt x="3309" y="725"/>
                    <a:pt x="3309" y="1"/>
                    <a:pt x="283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2" name="Google Shape;7742;p74"/>
            <p:cNvSpPr/>
            <p:nvPr/>
          </p:nvSpPr>
          <p:spPr>
            <a:xfrm>
              <a:off x="-19205950" y="3532875"/>
              <a:ext cx="64600" cy="17350"/>
            </a:xfrm>
            <a:custGeom>
              <a:avLst/>
              <a:gdLst/>
              <a:ahLst/>
              <a:cxnLst/>
              <a:rect l="l" t="t" r="r" b="b"/>
              <a:pathLst>
                <a:path w="2584" h="694" extrusionOk="0">
                  <a:moveTo>
                    <a:pt x="315" y="0"/>
                  </a:moveTo>
                  <a:cubicBezTo>
                    <a:pt x="252" y="252"/>
                    <a:pt x="126" y="504"/>
                    <a:pt x="0" y="693"/>
                  </a:cubicBezTo>
                  <a:lnTo>
                    <a:pt x="2111" y="693"/>
                  </a:lnTo>
                  <a:cubicBezTo>
                    <a:pt x="2583" y="693"/>
                    <a:pt x="2583" y="0"/>
                    <a:pt x="211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3" name="Google Shape;7743;p74"/>
            <p:cNvSpPr/>
            <p:nvPr/>
          </p:nvSpPr>
          <p:spPr>
            <a:xfrm>
              <a:off x="-19323325" y="3568325"/>
              <a:ext cx="163850" cy="17350"/>
            </a:xfrm>
            <a:custGeom>
              <a:avLst/>
              <a:gdLst/>
              <a:ahLst/>
              <a:cxnLst/>
              <a:rect l="l" t="t" r="r" b="b"/>
              <a:pathLst>
                <a:path w="6554" h="694" extrusionOk="0">
                  <a:moveTo>
                    <a:pt x="379" y="0"/>
                  </a:moveTo>
                  <a:cubicBezTo>
                    <a:pt x="221" y="0"/>
                    <a:pt x="95" y="95"/>
                    <a:pt x="32" y="252"/>
                  </a:cubicBezTo>
                  <a:cubicBezTo>
                    <a:pt x="1" y="410"/>
                    <a:pt x="95" y="693"/>
                    <a:pt x="379" y="693"/>
                  </a:cubicBezTo>
                  <a:lnTo>
                    <a:pt x="6081" y="693"/>
                  </a:lnTo>
                  <a:cubicBezTo>
                    <a:pt x="6554" y="693"/>
                    <a:pt x="6554" y="0"/>
                    <a:pt x="608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4" name="Google Shape;7744;p74"/>
            <p:cNvSpPr/>
            <p:nvPr/>
          </p:nvSpPr>
          <p:spPr>
            <a:xfrm>
              <a:off x="-19343000" y="3460400"/>
              <a:ext cx="201650" cy="18150"/>
            </a:xfrm>
            <a:custGeom>
              <a:avLst/>
              <a:gdLst/>
              <a:ahLst/>
              <a:cxnLst/>
              <a:rect l="l" t="t" r="r" b="b"/>
              <a:pathLst>
                <a:path w="8066" h="726" extrusionOk="0">
                  <a:moveTo>
                    <a:pt x="473" y="1"/>
                  </a:moveTo>
                  <a:cubicBezTo>
                    <a:pt x="0" y="1"/>
                    <a:pt x="0" y="726"/>
                    <a:pt x="473" y="726"/>
                  </a:cubicBezTo>
                  <a:lnTo>
                    <a:pt x="7593" y="726"/>
                  </a:lnTo>
                  <a:cubicBezTo>
                    <a:pt x="8065" y="726"/>
                    <a:pt x="8065" y="1"/>
                    <a:pt x="759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5" name="Google Shape;7745;p74"/>
            <p:cNvSpPr/>
            <p:nvPr/>
          </p:nvSpPr>
          <p:spPr>
            <a:xfrm>
              <a:off x="-19361125" y="3495850"/>
              <a:ext cx="82725" cy="18150"/>
            </a:xfrm>
            <a:custGeom>
              <a:avLst/>
              <a:gdLst/>
              <a:ahLst/>
              <a:cxnLst/>
              <a:rect l="l" t="t" r="r" b="b"/>
              <a:pathLst>
                <a:path w="3309" h="726" extrusionOk="0">
                  <a:moveTo>
                    <a:pt x="473" y="1"/>
                  </a:moveTo>
                  <a:cubicBezTo>
                    <a:pt x="1" y="1"/>
                    <a:pt x="1" y="725"/>
                    <a:pt x="473" y="725"/>
                  </a:cubicBezTo>
                  <a:lnTo>
                    <a:pt x="2994" y="725"/>
                  </a:lnTo>
                  <a:cubicBezTo>
                    <a:pt x="3025" y="473"/>
                    <a:pt x="3151" y="253"/>
                    <a:pt x="33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6" name="Google Shape;7746;p74"/>
            <p:cNvSpPr/>
            <p:nvPr/>
          </p:nvSpPr>
          <p:spPr>
            <a:xfrm>
              <a:off x="-19305200" y="3603750"/>
              <a:ext cx="124475" cy="34700"/>
            </a:xfrm>
            <a:custGeom>
              <a:avLst/>
              <a:gdLst/>
              <a:ahLst/>
              <a:cxnLst/>
              <a:rect l="l" t="t" r="r" b="b"/>
              <a:pathLst>
                <a:path w="4979" h="1388" extrusionOk="0">
                  <a:moveTo>
                    <a:pt x="95" y="1"/>
                  </a:moveTo>
                  <a:cubicBezTo>
                    <a:pt x="63" y="95"/>
                    <a:pt x="0" y="221"/>
                    <a:pt x="0" y="347"/>
                  </a:cubicBezTo>
                  <a:cubicBezTo>
                    <a:pt x="0" y="946"/>
                    <a:pt x="473" y="1387"/>
                    <a:pt x="1072" y="1387"/>
                  </a:cubicBezTo>
                  <a:lnTo>
                    <a:pt x="3907" y="1387"/>
                  </a:lnTo>
                  <a:cubicBezTo>
                    <a:pt x="4506" y="1387"/>
                    <a:pt x="4978" y="946"/>
                    <a:pt x="4978" y="347"/>
                  </a:cubicBezTo>
                  <a:cubicBezTo>
                    <a:pt x="4978" y="221"/>
                    <a:pt x="4947" y="95"/>
                    <a:pt x="488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7" name="Google Shape;7747;p74"/>
            <p:cNvSpPr/>
            <p:nvPr/>
          </p:nvSpPr>
          <p:spPr>
            <a:xfrm>
              <a:off x="-19269750" y="3495850"/>
              <a:ext cx="54350" cy="53575"/>
            </a:xfrm>
            <a:custGeom>
              <a:avLst/>
              <a:gdLst/>
              <a:ahLst/>
              <a:cxnLst/>
              <a:rect l="l" t="t" r="r" b="b"/>
              <a:pathLst>
                <a:path w="2174" h="2143" extrusionOk="0">
                  <a:moveTo>
                    <a:pt x="1071" y="1"/>
                  </a:moveTo>
                  <a:cubicBezTo>
                    <a:pt x="473" y="1"/>
                    <a:pt x="0" y="473"/>
                    <a:pt x="0" y="1072"/>
                  </a:cubicBezTo>
                  <a:cubicBezTo>
                    <a:pt x="0" y="1670"/>
                    <a:pt x="473" y="2143"/>
                    <a:pt x="1071" y="2143"/>
                  </a:cubicBezTo>
                  <a:cubicBezTo>
                    <a:pt x="1670" y="2143"/>
                    <a:pt x="2142" y="1670"/>
                    <a:pt x="2142" y="1072"/>
                  </a:cubicBezTo>
                  <a:cubicBezTo>
                    <a:pt x="2174" y="536"/>
                    <a:pt x="1670" y="1"/>
                    <a:pt x="107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8" name="Google Shape;7748;p74"/>
            <p:cNvSpPr/>
            <p:nvPr/>
          </p:nvSpPr>
          <p:spPr>
            <a:xfrm>
              <a:off x="-19394200" y="3333800"/>
              <a:ext cx="305625" cy="107725"/>
            </a:xfrm>
            <a:custGeom>
              <a:avLst/>
              <a:gdLst/>
              <a:ahLst/>
              <a:cxnLst/>
              <a:rect l="l" t="t" r="r" b="b"/>
              <a:pathLst>
                <a:path w="12225" h="4309" extrusionOk="0">
                  <a:moveTo>
                    <a:pt x="8916" y="1"/>
                  </a:moveTo>
                  <a:cubicBezTo>
                    <a:pt x="8830" y="1"/>
                    <a:pt x="8743" y="40"/>
                    <a:pt x="8664" y="119"/>
                  </a:cubicBezTo>
                  <a:cubicBezTo>
                    <a:pt x="8507" y="276"/>
                    <a:pt x="8507" y="465"/>
                    <a:pt x="8664" y="623"/>
                  </a:cubicBezTo>
                  <a:lnTo>
                    <a:pt x="9483" y="1442"/>
                  </a:lnTo>
                  <a:lnTo>
                    <a:pt x="347" y="1442"/>
                  </a:lnTo>
                  <a:cubicBezTo>
                    <a:pt x="158" y="1442"/>
                    <a:pt x="0" y="1599"/>
                    <a:pt x="0" y="1820"/>
                  </a:cubicBezTo>
                  <a:cubicBezTo>
                    <a:pt x="0" y="2009"/>
                    <a:pt x="158" y="2166"/>
                    <a:pt x="347" y="2166"/>
                  </a:cubicBezTo>
                  <a:lnTo>
                    <a:pt x="1639" y="2166"/>
                  </a:lnTo>
                  <a:lnTo>
                    <a:pt x="819" y="2986"/>
                  </a:lnTo>
                  <a:cubicBezTo>
                    <a:pt x="662" y="3143"/>
                    <a:pt x="662" y="3332"/>
                    <a:pt x="819" y="3490"/>
                  </a:cubicBezTo>
                  <a:cubicBezTo>
                    <a:pt x="898" y="3568"/>
                    <a:pt x="985" y="3608"/>
                    <a:pt x="1072" y="3608"/>
                  </a:cubicBezTo>
                  <a:cubicBezTo>
                    <a:pt x="1158" y="3608"/>
                    <a:pt x="1245" y="3568"/>
                    <a:pt x="1324" y="3490"/>
                  </a:cubicBezTo>
                  <a:lnTo>
                    <a:pt x="2678" y="2166"/>
                  </a:lnTo>
                  <a:lnTo>
                    <a:pt x="5734" y="2166"/>
                  </a:lnTo>
                  <a:lnTo>
                    <a:pt x="5734" y="2923"/>
                  </a:lnTo>
                  <a:lnTo>
                    <a:pt x="3970" y="2923"/>
                  </a:lnTo>
                  <a:cubicBezTo>
                    <a:pt x="3371" y="2923"/>
                    <a:pt x="2899" y="3395"/>
                    <a:pt x="2899" y="3962"/>
                  </a:cubicBezTo>
                  <a:cubicBezTo>
                    <a:pt x="2899" y="4088"/>
                    <a:pt x="2930" y="4214"/>
                    <a:pt x="2993" y="4309"/>
                  </a:cubicBezTo>
                  <a:lnTo>
                    <a:pt x="9294" y="4309"/>
                  </a:lnTo>
                  <a:cubicBezTo>
                    <a:pt x="9326" y="4214"/>
                    <a:pt x="9357" y="4088"/>
                    <a:pt x="9357" y="3962"/>
                  </a:cubicBezTo>
                  <a:cubicBezTo>
                    <a:pt x="9357" y="3395"/>
                    <a:pt x="8885" y="2923"/>
                    <a:pt x="8286" y="2923"/>
                  </a:cubicBezTo>
                  <a:lnTo>
                    <a:pt x="6522" y="2923"/>
                  </a:lnTo>
                  <a:lnTo>
                    <a:pt x="6522" y="2166"/>
                  </a:lnTo>
                  <a:lnTo>
                    <a:pt x="11878" y="2166"/>
                  </a:lnTo>
                  <a:cubicBezTo>
                    <a:pt x="12067" y="2166"/>
                    <a:pt x="12224" y="2009"/>
                    <a:pt x="12224" y="1820"/>
                  </a:cubicBezTo>
                  <a:cubicBezTo>
                    <a:pt x="12224" y="1599"/>
                    <a:pt x="12004" y="1442"/>
                    <a:pt x="11815" y="1442"/>
                  </a:cubicBezTo>
                  <a:lnTo>
                    <a:pt x="10492" y="1442"/>
                  </a:lnTo>
                  <a:lnTo>
                    <a:pt x="9168" y="119"/>
                  </a:lnTo>
                  <a:cubicBezTo>
                    <a:pt x="9090" y="40"/>
                    <a:pt x="9003" y="1"/>
                    <a:pt x="891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9" name="Google Shape;7749;p74"/>
            <p:cNvSpPr/>
            <p:nvPr/>
          </p:nvSpPr>
          <p:spPr>
            <a:xfrm>
              <a:off x="-19341425" y="3532875"/>
              <a:ext cx="63025" cy="17350"/>
            </a:xfrm>
            <a:custGeom>
              <a:avLst/>
              <a:gdLst/>
              <a:ahLst/>
              <a:cxnLst/>
              <a:rect l="l" t="t" r="r" b="b"/>
              <a:pathLst>
                <a:path w="2521" h="694" extrusionOk="0">
                  <a:moveTo>
                    <a:pt x="410" y="0"/>
                  </a:moveTo>
                  <a:cubicBezTo>
                    <a:pt x="221" y="0"/>
                    <a:pt x="32" y="158"/>
                    <a:pt x="32" y="252"/>
                  </a:cubicBezTo>
                  <a:cubicBezTo>
                    <a:pt x="0" y="410"/>
                    <a:pt x="126" y="693"/>
                    <a:pt x="410" y="693"/>
                  </a:cubicBezTo>
                  <a:lnTo>
                    <a:pt x="2521" y="693"/>
                  </a:lnTo>
                  <a:cubicBezTo>
                    <a:pt x="2363" y="473"/>
                    <a:pt x="2237" y="221"/>
                    <a:pt x="220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50" name="Google Shape;7750;p74"/>
          <p:cNvGrpSpPr/>
          <p:nvPr/>
        </p:nvGrpSpPr>
        <p:grpSpPr>
          <a:xfrm>
            <a:off x="3524276" y="2243580"/>
            <a:ext cx="453980" cy="449325"/>
            <a:chOff x="-19396575" y="3708500"/>
            <a:chExt cx="307200" cy="304050"/>
          </a:xfrm>
        </p:grpSpPr>
        <p:sp>
          <p:nvSpPr>
            <p:cNvPr id="7751" name="Google Shape;7751;p74"/>
            <p:cNvSpPr/>
            <p:nvPr/>
          </p:nvSpPr>
          <p:spPr>
            <a:xfrm>
              <a:off x="-19215425" y="3708500"/>
              <a:ext cx="70925" cy="70925"/>
            </a:xfrm>
            <a:custGeom>
              <a:avLst/>
              <a:gdLst/>
              <a:ahLst/>
              <a:cxnLst/>
              <a:rect l="l" t="t" r="r" b="b"/>
              <a:pathLst>
                <a:path w="2837" h="2837" extrusionOk="0">
                  <a:moveTo>
                    <a:pt x="1419" y="1"/>
                  </a:moveTo>
                  <a:cubicBezTo>
                    <a:pt x="631" y="1"/>
                    <a:pt x="1" y="631"/>
                    <a:pt x="1" y="1419"/>
                  </a:cubicBezTo>
                  <a:cubicBezTo>
                    <a:pt x="1" y="2206"/>
                    <a:pt x="631" y="2836"/>
                    <a:pt x="1419" y="2836"/>
                  </a:cubicBezTo>
                  <a:cubicBezTo>
                    <a:pt x="2206" y="2836"/>
                    <a:pt x="2836" y="2206"/>
                    <a:pt x="2836" y="1419"/>
                  </a:cubicBezTo>
                  <a:cubicBezTo>
                    <a:pt x="2836" y="631"/>
                    <a:pt x="2175" y="1"/>
                    <a:pt x="141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2" name="Google Shape;7752;p74"/>
            <p:cNvSpPr/>
            <p:nvPr/>
          </p:nvSpPr>
          <p:spPr>
            <a:xfrm>
              <a:off x="-19396575" y="3773100"/>
              <a:ext cx="277275" cy="239450"/>
            </a:xfrm>
            <a:custGeom>
              <a:avLst/>
              <a:gdLst/>
              <a:ahLst/>
              <a:cxnLst/>
              <a:rect l="l" t="t" r="r" b="b"/>
              <a:pathLst>
                <a:path w="11091" h="9578" extrusionOk="0">
                  <a:moveTo>
                    <a:pt x="5073" y="6207"/>
                  </a:moveTo>
                  <a:lnTo>
                    <a:pt x="5073" y="6774"/>
                  </a:lnTo>
                  <a:lnTo>
                    <a:pt x="4380" y="6774"/>
                  </a:lnTo>
                  <a:lnTo>
                    <a:pt x="5073" y="6207"/>
                  </a:lnTo>
                  <a:close/>
                  <a:moveTo>
                    <a:pt x="6806" y="0"/>
                  </a:moveTo>
                  <a:lnTo>
                    <a:pt x="6806" y="0"/>
                  </a:lnTo>
                  <a:cubicBezTo>
                    <a:pt x="6711" y="662"/>
                    <a:pt x="6900" y="1355"/>
                    <a:pt x="7373" y="1891"/>
                  </a:cubicBezTo>
                  <a:lnTo>
                    <a:pt x="8759" y="3371"/>
                  </a:lnTo>
                  <a:cubicBezTo>
                    <a:pt x="8917" y="3623"/>
                    <a:pt x="8759" y="3938"/>
                    <a:pt x="8444" y="3938"/>
                  </a:cubicBezTo>
                  <a:lnTo>
                    <a:pt x="7814" y="3938"/>
                  </a:lnTo>
                  <a:cubicBezTo>
                    <a:pt x="7499" y="2552"/>
                    <a:pt x="6459" y="1450"/>
                    <a:pt x="5136" y="1166"/>
                  </a:cubicBezTo>
                  <a:cubicBezTo>
                    <a:pt x="4862" y="1101"/>
                    <a:pt x="4592" y="1070"/>
                    <a:pt x="4326" y="1070"/>
                  </a:cubicBezTo>
                  <a:cubicBezTo>
                    <a:pt x="3557" y="1070"/>
                    <a:pt x="2831" y="1335"/>
                    <a:pt x="2175" y="1828"/>
                  </a:cubicBezTo>
                  <a:cubicBezTo>
                    <a:pt x="1419" y="2426"/>
                    <a:pt x="946" y="3245"/>
                    <a:pt x="851" y="4159"/>
                  </a:cubicBezTo>
                  <a:cubicBezTo>
                    <a:pt x="1135" y="4001"/>
                    <a:pt x="1513" y="3907"/>
                    <a:pt x="1860" y="3907"/>
                  </a:cubicBezTo>
                  <a:lnTo>
                    <a:pt x="2238" y="3907"/>
                  </a:lnTo>
                  <a:cubicBezTo>
                    <a:pt x="2427" y="3088"/>
                    <a:pt x="3120" y="2489"/>
                    <a:pt x="4002" y="2489"/>
                  </a:cubicBezTo>
                  <a:lnTo>
                    <a:pt x="4695" y="2489"/>
                  </a:lnTo>
                  <a:cubicBezTo>
                    <a:pt x="4884" y="2489"/>
                    <a:pt x="5042" y="2647"/>
                    <a:pt x="5042" y="2867"/>
                  </a:cubicBezTo>
                  <a:cubicBezTo>
                    <a:pt x="5042" y="3056"/>
                    <a:pt x="4884" y="3214"/>
                    <a:pt x="4695" y="3214"/>
                  </a:cubicBezTo>
                  <a:lnTo>
                    <a:pt x="4002" y="3214"/>
                  </a:lnTo>
                  <a:cubicBezTo>
                    <a:pt x="3498" y="3214"/>
                    <a:pt x="3120" y="3529"/>
                    <a:pt x="2962" y="3907"/>
                  </a:cubicBezTo>
                  <a:lnTo>
                    <a:pt x="5420" y="3907"/>
                  </a:lnTo>
                  <a:cubicBezTo>
                    <a:pt x="5609" y="3907"/>
                    <a:pt x="5766" y="4064"/>
                    <a:pt x="5766" y="4285"/>
                  </a:cubicBezTo>
                  <a:cubicBezTo>
                    <a:pt x="5766" y="4474"/>
                    <a:pt x="5609" y="4632"/>
                    <a:pt x="5420" y="4632"/>
                  </a:cubicBezTo>
                  <a:lnTo>
                    <a:pt x="1828" y="4632"/>
                  </a:lnTo>
                  <a:cubicBezTo>
                    <a:pt x="883" y="4632"/>
                    <a:pt x="1" y="5388"/>
                    <a:pt x="64" y="6427"/>
                  </a:cubicBezTo>
                  <a:cubicBezTo>
                    <a:pt x="84" y="6633"/>
                    <a:pt x="239" y="6745"/>
                    <a:pt x="397" y="6745"/>
                  </a:cubicBezTo>
                  <a:cubicBezTo>
                    <a:pt x="481" y="6745"/>
                    <a:pt x="565" y="6713"/>
                    <a:pt x="631" y="6648"/>
                  </a:cubicBezTo>
                  <a:cubicBezTo>
                    <a:pt x="1041" y="6238"/>
                    <a:pt x="1576" y="6049"/>
                    <a:pt x="2143" y="6049"/>
                  </a:cubicBezTo>
                  <a:lnTo>
                    <a:pt x="4096" y="6049"/>
                  </a:lnTo>
                  <a:lnTo>
                    <a:pt x="3025" y="6837"/>
                  </a:lnTo>
                  <a:cubicBezTo>
                    <a:pt x="2773" y="7026"/>
                    <a:pt x="2931" y="7467"/>
                    <a:pt x="3246" y="7467"/>
                  </a:cubicBezTo>
                  <a:lnTo>
                    <a:pt x="5010" y="7467"/>
                  </a:lnTo>
                  <a:lnTo>
                    <a:pt x="5010" y="9231"/>
                  </a:lnTo>
                  <a:cubicBezTo>
                    <a:pt x="5010" y="9420"/>
                    <a:pt x="5168" y="9578"/>
                    <a:pt x="5357" y="9578"/>
                  </a:cubicBezTo>
                  <a:cubicBezTo>
                    <a:pt x="5577" y="9578"/>
                    <a:pt x="5735" y="9420"/>
                    <a:pt x="5735" y="9231"/>
                  </a:cubicBezTo>
                  <a:lnTo>
                    <a:pt x="5735" y="7467"/>
                  </a:lnTo>
                  <a:lnTo>
                    <a:pt x="6428" y="7467"/>
                  </a:lnTo>
                  <a:lnTo>
                    <a:pt x="6428" y="7814"/>
                  </a:lnTo>
                  <a:cubicBezTo>
                    <a:pt x="6428" y="8003"/>
                    <a:pt x="6585" y="8160"/>
                    <a:pt x="6774" y="8160"/>
                  </a:cubicBezTo>
                  <a:cubicBezTo>
                    <a:pt x="6995" y="8160"/>
                    <a:pt x="7152" y="8003"/>
                    <a:pt x="7152" y="7814"/>
                  </a:cubicBezTo>
                  <a:lnTo>
                    <a:pt x="7152" y="7120"/>
                  </a:lnTo>
                  <a:cubicBezTo>
                    <a:pt x="7152" y="6900"/>
                    <a:pt x="6995" y="6774"/>
                    <a:pt x="6774" y="6774"/>
                  </a:cubicBezTo>
                  <a:lnTo>
                    <a:pt x="5735" y="6774"/>
                  </a:lnTo>
                  <a:lnTo>
                    <a:pt x="5735" y="6049"/>
                  </a:lnTo>
                  <a:lnTo>
                    <a:pt x="8413" y="6049"/>
                  </a:lnTo>
                  <a:cubicBezTo>
                    <a:pt x="9295" y="6049"/>
                    <a:pt x="10177" y="5545"/>
                    <a:pt x="10587" y="4726"/>
                  </a:cubicBezTo>
                  <a:cubicBezTo>
                    <a:pt x="11091" y="3781"/>
                    <a:pt x="10902" y="2584"/>
                    <a:pt x="10208" y="1828"/>
                  </a:cubicBezTo>
                  <a:lnTo>
                    <a:pt x="9389" y="882"/>
                  </a:lnTo>
                  <a:cubicBezTo>
                    <a:pt x="9137" y="977"/>
                    <a:pt x="8917" y="1008"/>
                    <a:pt x="8633" y="1008"/>
                  </a:cubicBezTo>
                  <a:cubicBezTo>
                    <a:pt x="7846" y="1008"/>
                    <a:pt x="7184" y="567"/>
                    <a:pt x="680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3" name="Google Shape;7753;p74"/>
            <p:cNvSpPr/>
            <p:nvPr/>
          </p:nvSpPr>
          <p:spPr>
            <a:xfrm>
              <a:off x="-19140600" y="3727425"/>
              <a:ext cx="51225" cy="70550"/>
            </a:xfrm>
            <a:custGeom>
              <a:avLst/>
              <a:gdLst/>
              <a:ahLst/>
              <a:cxnLst/>
              <a:rect l="l" t="t" r="r" b="b"/>
              <a:pathLst>
                <a:path w="2049" h="2822" extrusionOk="0">
                  <a:moveTo>
                    <a:pt x="442" y="0"/>
                  </a:moveTo>
                  <a:lnTo>
                    <a:pt x="442" y="0"/>
                  </a:lnTo>
                  <a:cubicBezTo>
                    <a:pt x="505" y="252"/>
                    <a:pt x="568" y="441"/>
                    <a:pt x="568" y="725"/>
                  </a:cubicBezTo>
                  <a:cubicBezTo>
                    <a:pt x="568" y="1260"/>
                    <a:pt x="316" y="1764"/>
                    <a:pt x="1" y="2142"/>
                  </a:cubicBezTo>
                  <a:cubicBezTo>
                    <a:pt x="505" y="2174"/>
                    <a:pt x="1041" y="2363"/>
                    <a:pt x="1419" y="2709"/>
                  </a:cubicBezTo>
                  <a:cubicBezTo>
                    <a:pt x="1503" y="2793"/>
                    <a:pt x="1601" y="2821"/>
                    <a:pt x="1694" y="2821"/>
                  </a:cubicBezTo>
                  <a:cubicBezTo>
                    <a:pt x="1741" y="2821"/>
                    <a:pt x="1786" y="2814"/>
                    <a:pt x="1828" y="2804"/>
                  </a:cubicBezTo>
                  <a:cubicBezTo>
                    <a:pt x="1923" y="2741"/>
                    <a:pt x="2049" y="2615"/>
                    <a:pt x="2049" y="2489"/>
                  </a:cubicBezTo>
                  <a:lnTo>
                    <a:pt x="2049" y="1764"/>
                  </a:lnTo>
                  <a:cubicBezTo>
                    <a:pt x="2017" y="882"/>
                    <a:pt x="1293" y="126"/>
                    <a:pt x="44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54" name="Google Shape;7754;p74"/>
          <p:cNvGrpSpPr/>
          <p:nvPr/>
        </p:nvGrpSpPr>
        <p:grpSpPr>
          <a:xfrm>
            <a:off x="3518457" y="2796461"/>
            <a:ext cx="465618" cy="450101"/>
            <a:chOff x="-19394200" y="4084200"/>
            <a:chExt cx="315075" cy="304575"/>
          </a:xfrm>
        </p:grpSpPr>
        <p:sp>
          <p:nvSpPr>
            <p:cNvPr id="7755" name="Google Shape;7755;p74"/>
            <p:cNvSpPr/>
            <p:nvPr/>
          </p:nvSpPr>
          <p:spPr>
            <a:xfrm>
              <a:off x="-19185475" y="4234650"/>
              <a:ext cx="40175" cy="28375"/>
            </a:xfrm>
            <a:custGeom>
              <a:avLst/>
              <a:gdLst/>
              <a:ahLst/>
              <a:cxnLst/>
              <a:rect l="l" t="t" r="r" b="b"/>
              <a:pathLst>
                <a:path w="1607" h="1135" extrusionOk="0">
                  <a:moveTo>
                    <a:pt x="1134" y="0"/>
                  </a:moveTo>
                  <a:lnTo>
                    <a:pt x="0" y="1134"/>
                  </a:lnTo>
                  <a:lnTo>
                    <a:pt x="1607" y="1134"/>
                  </a:lnTo>
                  <a:cubicBezTo>
                    <a:pt x="1575" y="756"/>
                    <a:pt x="1418" y="347"/>
                    <a:pt x="113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6" name="Google Shape;7756;p74"/>
            <p:cNvSpPr/>
            <p:nvPr/>
          </p:nvSpPr>
          <p:spPr>
            <a:xfrm>
              <a:off x="-19244550" y="4293725"/>
              <a:ext cx="28375" cy="39400"/>
            </a:xfrm>
            <a:custGeom>
              <a:avLst/>
              <a:gdLst/>
              <a:ahLst/>
              <a:cxnLst/>
              <a:rect l="l" t="t" r="r" b="b"/>
              <a:pathLst>
                <a:path w="1135" h="1576" extrusionOk="0">
                  <a:moveTo>
                    <a:pt x="1134" y="0"/>
                  </a:moveTo>
                  <a:lnTo>
                    <a:pt x="0" y="1134"/>
                  </a:lnTo>
                  <a:cubicBezTo>
                    <a:pt x="315" y="1386"/>
                    <a:pt x="693" y="1512"/>
                    <a:pt x="1134" y="1575"/>
                  </a:cubicBezTo>
                  <a:lnTo>
                    <a:pt x="113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7" name="Google Shape;7757;p74"/>
            <p:cNvSpPr/>
            <p:nvPr/>
          </p:nvSpPr>
          <p:spPr>
            <a:xfrm>
              <a:off x="-19280000" y="4201050"/>
              <a:ext cx="200875" cy="187725"/>
            </a:xfrm>
            <a:custGeom>
              <a:avLst/>
              <a:gdLst/>
              <a:ahLst/>
              <a:cxnLst/>
              <a:rect l="l" t="t" r="r" b="b"/>
              <a:pathLst>
                <a:path w="8035" h="7509" extrusionOk="0">
                  <a:moveTo>
                    <a:pt x="6410" y="1"/>
                  </a:moveTo>
                  <a:cubicBezTo>
                    <a:pt x="6316" y="1"/>
                    <a:pt x="6219" y="40"/>
                    <a:pt x="6144" y="115"/>
                  </a:cubicBezTo>
                  <a:lnTo>
                    <a:pt x="5388" y="872"/>
                  </a:lnTo>
                  <a:cubicBezTo>
                    <a:pt x="6459" y="2195"/>
                    <a:pt x="6302" y="4022"/>
                    <a:pt x="5136" y="5125"/>
                  </a:cubicBezTo>
                  <a:cubicBezTo>
                    <a:pt x="4533" y="5728"/>
                    <a:pt x="3723" y="6057"/>
                    <a:pt x="2891" y="6057"/>
                  </a:cubicBezTo>
                  <a:cubicBezTo>
                    <a:pt x="2201" y="6057"/>
                    <a:pt x="1497" y="5831"/>
                    <a:pt x="883" y="5345"/>
                  </a:cubicBezTo>
                  <a:lnTo>
                    <a:pt x="158" y="6101"/>
                  </a:lnTo>
                  <a:cubicBezTo>
                    <a:pt x="1" y="6259"/>
                    <a:pt x="1" y="6479"/>
                    <a:pt x="190" y="6637"/>
                  </a:cubicBezTo>
                  <a:cubicBezTo>
                    <a:pt x="991" y="7209"/>
                    <a:pt x="1954" y="7509"/>
                    <a:pt x="2924" y="7509"/>
                  </a:cubicBezTo>
                  <a:cubicBezTo>
                    <a:pt x="4090" y="7509"/>
                    <a:pt x="5264" y="7076"/>
                    <a:pt x="6176" y="6164"/>
                  </a:cubicBezTo>
                  <a:cubicBezTo>
                    <a:pt x="7877" y="4463"/>
                    <a:pt x="8034" y="2006"/>
                    <a:pt x="6680" y="147"/>
                  </a:cubicBezTo>
                  <a:cubicBezTo>
                    <a:pt x="6614" y="48"/>
                    <a:pt x="6513" y="1"/>
                    <a:pt x="641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8" name="Google Shape;7758;p74"/>
            <p:cNvSpPr/>
            <p:nvPr/>
          </p:nvSpPr>
          <p:spPr>
            <a:xfrm>
              <a:off x="-19197300" y="4293725"/>
              <a:ext cx="28375" cy="39400"/>
            </a:xfrm>
            <a:custGeom>
              <a:avLst/>
              <a:gdLst/>
              <a:ahLst/>
              <a:cxnLst/>
              <a:rect l="l" t="t" r="r" b="b"/>
              <a:pathLst>
                <a:path w="1135" h="1576" extrusionOk="0">
                  <a:moveTo>
                    <a:pt x="1" y="0"/>
                  </a:moveTo>
                  <a:lnTo>
                    <a:pt x="1" y="1575"/>
                  </a:lnTo>
                  <a:cubicBezTo>
                    <a:pt x="379" y="1512"/>
                    <a:pt x="788" y="1386"/>
                    <a:pt x="1135" y="113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9" name="Google Shape;7759;p74"/>
            <p:cNvSpPr/>
            <p:nvPr/>
          </p:nvSpPr>
          <p:spPr>
            <a:xfrm>
              <a:off x="-19394200" y="4084200"/>
              <a:ext cx="252850" cy="303275"/>
            </a:xfrm>
            <a:custGeom>
              <a:avLst/>
              <a:gdLst/>
              <a:ahLst/>
              <a:cxnLst/>
              <a:rect l="l" t="t" r="r" b="b"/>
              <a:pathLst>
                <a:path w="10114" h="12131" extrusionOk="0">
                  <a:moveTo>
                    <a:pt x="3938" y="1"/>
                  </a:moveTo>
                  <a:cubicBezTo>
                    <a:pt x="3718" y="1"/>
                    <a:pt x="3560" y="158"/>
                    <a:pt x="3560" y="347"/>
                  </a:cubicBezTo>
                  <a:cubicBezTo>
                    <a:pt x="3560" y="536"/>
                    <a:pt x="3718" y="694"/>
                    <a:pt x="3938" y="694"/>
                  </a:cubicBezTo>
                  <a:cubicBezTo>
                    <a:pt x="4411" y="694"/>
                    <a:pt x="4789" y="1040"/>
                    <a:pt x="4947" y="1481"/>
                  </a:cubicBezTo>
                  <a:cubicBezTo>
                    <a:pt x="2206" y="1670"/>
                    <a:pt x="0" y="4002"/>
                    <a:pt x="0" y="6806"/>
                  </a:cubicBezTo>
                  <a:cubicBezTo>
                    <a:pt x="0" y="9389"/>
                    <a:pt x="1922" y="11815"/>
                    <a:pt x="4758" y="12130"/>
                  </a:cubicBezTo>
                  <a:cubicBezTo>
                    <a:pt x="4411" y="11910"/>
                    <a:pt x="4033" y="11658"/>
                    <a:pt x="3718" y="11342"/>
                  </a:cubicBezTo>
                  <a:cubicBezTo>
                    <a:pt x="3560" y="11185"/>
                    <a:pt x="3560" y="10964"/>
                    <a:pt x="3718" y="10807"/>
                  </a:cubicBezTo>
                  <a:lnTo>
                    <a:pt x="10113" y="4411"/>
                  </a:lnTo>
                  <a:cubicBezTo>
                    <a:pt x="9231" y="2710"/>
                    <a:pt x="7593" y="1607"/>
                    <a:pt x="5671" y="1481"/>
                  </a:cubicBezTo>
                  <a:cubicBezTo>
                    <a:pt x="5514" y="662"/>
                    <a:pt x="4789" y="1"/>
                    <a:pt x="393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0" name="Google Shape;7760;p74"/>
            <p:cNvSpPr/>
            <p:nvPr/>
          </p:nvSpPr>
          <p:spPr>
            <a:xfrm>
              <a:off x="-19185475" y="4281100"/>
              <a:ext cx="40175" cy="28400"/>
            </a:xfrm>
            <a:custGeom>
              <a:avLst/>
              <a:gdLst/>
              <a:ahLst/>
              <a:cxnLst/>
              <a:rect l="l" t="t" r="r" b="b"/>
              <a:pathLst>
                <a:path w="1607" h="1136" extrusionOk="0">
                  <a:moveTo>
                    <a:pt x="0" y="1"/>
                  </a:moveTo>
                  <a:lnTo>
                    <a:pt x="1134" y="1135"/>
                  </a:lnTo>
                  <a:cubicBezTo>
                    <a:pt x="1418" y="820"/>
                    <a:pt x="1575" y="411"/>
                    <a:pt x="160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61" name="Google Shape;7761;p74"/>
          <p:cNvGrpSpPr/>
          <p:nvPr/>
        </p:nvGrpSpPr>
        <p:grpSpPr>
          <a:xfrm>
            <a:off x="6324167" y="1689001"/>
            <a:ext cx="400447" cy="450470"/>
            <a:chOff x="-17526750" y="3309200"/>
            <a:chExt cx="270975" cy="304825"/>
          </a:xfrm>
        </p:grpSpPr>
        <p:sp>
          <p:nvSpPr>
            <p:cNvPr id="7762" name="Google Shape;7762;p74"/>
            <p:cNvSpPr/>
            <p:nvPr/>
          </p:nvSpPr>
          <p:spPr>
            <a:xfrm>
              <a:off x="-17507050" y="3452525"/>
              <a:ext cx="232375" cy="161500"/>
            </a:xfrm>
            <a:custGeom>
              <a:avLst/>
              <a:gdLst/>
              <a:ahLst/>
              <a:cxnLst/>
              <a:rect l="l" t="t" r="r" b="b"/>
              <a:pathLst>
                <a:path w="9295" h="6460" extrusionOk="0">
                  <a:moveTo>
                    <a:pt x="1765" y="725"/>
                  </a:moveTo>
                  <a:cubicBezTo>
                    <a:pt x="1954" y="725"/>
                    <a:pt x="2111" y="883"/>
                    <a:pt x="2111" y="1072"/>
                  </a:cubicBezTo>
                  <a:cubicBezTo>
                    <a:pt x="2111" y="1261"/>
                    <a:pt x="1954" y="1419"/>
                    <a:pt x="1765" y="1419"/>
                  </a:cubicBezTo>
                  <a:cubicBezTo>
                    <a:pt x="1575" y="1419"/>
                    <a:pt x="1418" y="1261"/>
                    <a:pt x="1418" y="1072"/>
                  </a:cubicBezTo>
                  <a:cubicBezTo>
                    <a:pt x="1418" y="883"/>
                    <a:pt x="1575" y="725"/>
                    <a:pt x="1765" y="725"/>
                  </a:cubicBezTo>
                  <a:close/>
                  <a:moveTo>
                    <a:pt x="3214" y="725"/>
                  </a:moveTo>
                  <a:cubicBezTo>
                    <a:pt x="3434" y="725"/>
                    <a:pt x="3592" y="883"/>
                    <a:pt x="3592" y="1072"/>
                  </a:cubicBezTo>
                  <a:cubicBezTo>
                    <a:pt x="3592" y="1261"/>
                    <a:pt x="3434" y="1419"/>
                    <a:pt x="3214" y="1419"/>
                  </a:cubicBezTo>
                  <a:cubicBezTo>
                    <a:pt x="3025" y="1419"/>
                    <a:pt x="2867" y="1261"/>
                    <a:pt x="2867" y="1072"/>
                  </a:cubicBezTo>
                  <a:cubicBezTo>
                    <a:pt x="2867" y="883"/>
                    <a:pt x="3025" y="725"/>
                    <a:pt x="3214" y="725"/>
                  </a:cubicBezTo>
                  <a:close/>
                  <a:moveTo>
                    <a:pt x="2521" y="1419"/>
                  </a:moveTo>
                  <a:cubicBezTo>
                    <a:pt x="2710" y="1419"/>
                    <a:pt x="2867" y="1576"/>
                    <a:pt x="2867" y="1797"/>
                  </a:cubicBezTo>
                  <a:cubicBezTo>
                    <a:pt x="2867" y="1986"/>
                    <a:pt x="2710" y="2143"/>
                    <a:pt x="2521" y="2143"/>
                  </a:cubicBezTo>
                  <a:cubicBezTo>
                    <a:pt x="2332" y="2143"/>
                    <a:pt x="2174" y="1986"/>
                    <a:pt x="2174" y="1797"/>
                  </a:cubicBezTo>
                  <a:cubicBezTo>
                    <a:pt x="2111" y="1576"/>
                    <a:pt x="2332" y="1419"/>
                    <a:pt x="2521" y="1419"/>
                  </a:cubicBezTo>
                  <a:close/>
                  <a:moveTo>
                    <a:pt x="32" y="1"/>
                  </a:moveTo>
                  <a:lnTo>
                    <a:pt x="32" y="127"/>
                  </a:lnTo>
                  <a:lnTo>
                    <a:pt x="0" y="127"/>
                  </a:lnTo>
                  <a:cubicBezTo>
                    <a:pt x="0" y="2962"/>
                    <a:pt x="1796" y="5514"/>
                    <a:pt x="4537" y="6428"/>
                  </a:cubicBezTo>
                  <a:cubicBezTo>
                    <a:pt x="4568" y="6428"/>
                    <a:pt x="4600" y="6459"/>
                    <a:pt x="4631" y="6459"/>
                  </a:cubicBezTo>
                  <a:cubicBezTo>
                    <a:pt x="4694" y="6459"/>
                    <a:pt x="4726" y="6459"/>
                    <a:pt x="4757" y="6428"/>
                  </a:cubicBezTo>
                  <a:cubicBezTo>
                    <a:pt x="7467" y="5514"/>
                    <a:pt x="9294" y="2962"/>
                    <a:pt x="9294" y="127"/>
                  </a:cubicBezTo>
                  <a:lnTo>
                    <a:pt x="929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3" name="Google Shape;7763;p74"/>
            <p:cNvSpPr/>
            <p:nvPr/>
          </p:nvSpPr>
          <p:spPr>
            <a:xfrm>
              <a:off x="-17417275" y="3309200"/>
              <a:ext cx="52800" cy="54350"/>
            </a:xfrm>
            <a:custGeom>
              <a:avLst/>
              <a:gdLst/>
              <a:ahLst/>
              <a:cxnLst/>
              <a:rect l="l" t="t" r="r" b="b"/>
              <a:pathLst>
                <a:path w="2112" h="217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103"/>
                  </a:lnTo>
                  <a:cubicBezTo>
                    <a:pt x="1" y="1701"/>
                    <a:pt x="473" y="2174"/>
                    <a:pt x="1040" y="2174"/>
                  </a:cubicBezTo>
                  <a:cubicBezTo>
                    <a:pt x="1639" y="2174"/>
                    <a:pt x="2112" y="1701"/>
                    <a:pt x="2112" y="1103"/>
                  </a:cubicBezTo>
                  <a:lnTo>
                    <a:pt x="2112" y="347"/>
                  </a:lnTo>
                  <a:cubicBezTo>
                    <a:pt x="2112" y="158"/>
                    <a:pt x="1954" y="0"/>
                    <a:pt x="17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4" name="Google Shape;7764;p74"/>
            <p:cNvSpPr/>
            <p:nvPr/>
          </p:nvSpPr>
          <p:spPr>
            <a:xfrm>
              <a:off x="-17456650" y="3369825"/>
              <a:ext cx="130775" cy="64625"/>
            </a:xfrm>
            <a:custGeom>
              <a:avLst/>
              <a:gdLst/>
              <a:ahLst/>
              <a:cxnLst/>
              <a:rect l="l" t="t" r="r" b="b"/>
              <a:pathLst>
                <a:path w="5231" h="2585" extrusionOk="0">
                  <a:moveTo>
                    <a:pt x="1450" y="1"/>
                  </a:moveTo>
                  <a:cubicBezTo>
                    <a:pt x="631" y="442"/>
                    <a:pt x="1" y="1419"/>
                    <a:pt x="158" y="2584"/>
                  </a:cubicBezTo>
                  <a:lnTo>
                    <a:pt x="5073" y="2584"/>
                  </a:lnTo>
                  <a:cubicBezTo>
                    <a:pt x="5230" y="1513"/>
                    <a:pt x="4663" y="473"/>
                    <a:pt x="3718" y="1"/>
                  </a:cubicBezTo>
                  <a:cubicBezTo>
                    <a:pt x="3403" y="284"/>
                    <a:pt x="3025" y="442"/>
                    <a:pt x="2584" y="442"/>
                  </a:cubicBezTo>
                  <a:cubicBezTo>
                    <a:pt x="2143" y="442"/>
                    <a:pt x="1765" y="284"/>
                    <a:pt x="145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5" name="Google Shape;7765;p74"/>
            <p:cNvSpPr/>
            <p:nvPr/>
          </p:nvSpPr>
          <p:spPr>
            <a:xfrm>
              <a:off x="-17526750" y="3344625"/>
              <a:ext cx="95325" cy="89825"/>
            </a:xfrm>
            <a:custGeom>
              <a:avLst/>
              <a:gdLst/>
              <a:ahLst/>
              <a:cxnLst/>
              <a:rect l="l" t="t" r="r" b="b"/>
              <a:pathLst>
                <a:path w="3813" h="3593" extrusionOk="0">
                  <a:moveTo>
                    <a:pt x="3277" y="1"/>
                  </a:moveTo>
                  <a:cubicBezTo>
                    <a:pt x="1891" y="1"/>
                    <a:pt x="662" y="851"/>
                    <a:pt x="221" y="2175"/>
                  </a:cubicBezTo>
                  <a:cubicBezTo>
                    <a:pt x="1" y="2836"/>
                    <a:pt x="536" y="3529"/>
                    <a:pt x="1261" y="3529"/>
                  </a:cubicBezTo>
                  <a:lnTo>
                    <a:pt x="2231" y="3529"/>
                  </a:lnTo>
                  <a:cubicBezTo>
                    <a:pt x="2102" y="2170"/>
                    <a:pt x="2820" y="1000"/>
                    <a:pt x="3813" y="442"/>
                  </a:cubicBezTo>
                  <a:cubicBezTo>
                    <a:pt x="3750" y="316"/>
                    <a:pt x="3687" y="158"/>
                    <a:pt x="3655" y="1"/>
                  </a:cubicBezTo>
                  <a:close/>
                  <a:moveTo>
                    <a:pt x="2231" y="3529"/>
                  </a:moveTo>
                  <a:lnTo>
                    <a:pt x="2231" y="3529"/>
                  </a:lnTo>
                  <a:cubicBezTo>
                    <a:pt x="2233" y="3550"/>
                    <a:pt x="2235" y="3571"/>
                    <a:pt x="2237" y="3592"/>
                  </a:cubicBezTo>
                  <a:lnTo>
                    <a:pt x="2237" y="3529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6" name="Google Shape;7766;p74"/>
            <p:cNvSpPr/>
            <p:nvPr/>
          </p:nvSpPr>
          <p:spPr>
            <a:xfrm>
              <a:off x="-17351900" y="3345425"/>
              <a:ext cx="96125" cy="89800"/>
            </a:xfrm>
            <a:custGeom>
              <a:avLst/>
              <a:gdLst/>
              <a:ahLst/>
              <a:cxnLst/>
              <a:rect l="l" t="t" r="r" b="b"/>
              <a:pathLst>
                <a:path w="3845" h="3592" extrusionOk="0">
                  <a:moveTo>
                    <a:pt x="158" y="0"/>
                  </a:moveTo>
                  <a:cubicBezTo>
                    <a:pt x="127" y="158"/>
                    <a:pt x="95" y="315"/>
                    <a:pt x="1" y="441"/>
                  </a:cubicBezTo>
                  <a:cubicBezTo>
                    <a:pt x="1103" y="1071"/>
                    <a:pt x="1734" y="2300"/>
                    <a:pt x="1576" y="3592"/>
                  </a:cubicBezTo>
                  <a:lnTo>
                    <a:pt x="2584" y="3592"/>
                  </a:lnTo>
                  <a:cubicBezTo>
                    <a:pt x="3309" y="3560"/>
                    <a:pt x="3844" y="2867"/>
                    <a:pt x="3592" y="2174"/>
                  </a:cubicBezTo>
                  <a:cubicBezTo>
                    <a:pt x="3151" y="882"/>
                    <a:pt x="1954" y="0"/>
                    <a:pt x="56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67" name="Google Shape;7767;p74"/>
          <p:cNvGrpSpPr/>
          <p:nvPr/>
        </p:nvGrpSpPr>
        <p:grpSpPr>
          <a:xfrm>
            <a:off x="6300319" y="2244173"/>
            <a:ext cx="448143" cy="448143"/>
            <a:chOff x="-17542500" y="3684100"/>
            <a:chExt cx="303250" cy="303250"/>
          </a:xfrm>
        </p:grpSpPr>
        <p:sp>
          <p:nvSpPr>
            <p:cNvPr id="7768" name="Google Shape;7768;p74"/>
            <p:cNvSpPr/>
            <p:nvPr/>
          </p:nvSpPr>
          <p:spPr>
            <a:xfrm>
              <a:off x="-17542500" y="3863675"/>
              <a:ext cx="70900" cy="52800"/>
            </a:xfrm>
            <a:custGeom>
              <a:avLst/>
              <a:gdLst/>
              <a:ahLst/>
              <a:cxnLst/>
              <a:rect l="l" t="t" r="r" b="b"/>
              <a:pathLst>
                <a:path w="2836" h="2112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693"/>
                  </a:lnTo>
                  <a:cubicBezTo>
                    <a:pt x="1" y="1481"/>
                    <a:pt x="631" y="2111"/>
                    <a:pt x="1418" y="2111"/>
                  </a:cubicBezTo>
                  <a:cubicBezTo>
                    <a:pt x="2174" y="2111"/>
                    <a:pt x="2836" y="1481"/>
                    <a:pt x="2836" y="693"/>
                  </a:cubicBezTo>
                  <a:lnTo>
                    <a:pt x="2489" y="693"/>
                  </a:lnTo>
                  <a:cubicBezTo>
                    <a:pt x="2363" y="693"/>
                    <a:pt x="2237" y="693"/>
                    <a:pt x="2111" y="662"/>
                  </a:cubicBezTo>
                  <a:lnTo>
                    <a:pt x="2111" y="693"/>
                  </a:lnTo>
                  <a:cubicBezTo>
                    <a:pt x="2111" y="1103"/>
                    <a:pt x="1796" y="1418"/>
                    <a:pt x="1418" y="1418"/>
                  </a:cubicBezTo>
                  <a:cubicBezTo>
                    <a:pt x="1009" y="1418"/>
                    <a:pt x="694" y="1103"/>
                    <a:pt x="694" y="693"/>
                  </a:cubicBezTo>
                  <a:lnTo>
                    <a:pt x="694" y="347"/>
                  </a:ln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9" name="Google Shape;7769;p74"/>
            <p:cNvSpPr/>
            <p:nvPr/>
          </p:nvSpPr>
          <p:spPr>
            <a:xfrm>
              <a:off x="-17488150" y="3881000"/>
              <a:ext cx="70900" cy="106350"/>
            </a:xfrm>
            <a:custGeom>
              <a:avLst/>
              <a:gdLst/>
              <a:ahLst/>
              <a:cxnLst/>
              <a:rect l="l" t="t" r="r" b="b"/>
              <a:pathLst>
                <a:path w="2836" h="4254" extrusionOk="0">
                  <a:moveTo>
                    <a:pt x="2111" y="0"/>
                  </a:moveTo>
                  <a:lnTo>
                    <a:pt x="2111" y="2836"/>
                  </a:lnTo>
                  <a:cubicBezTo>
                    <a:pt x="2111" y="3245"/>
                    <a:pt x="1796" y="3561"/>
                    <a:pt x="1418" y="3561"/>
                  </a:cubicBezTo>
                  <a:cubicBezTo>
                    <a:pt x="1009" y="3561"/>
                    <a:pt x="693" y="3245"/>
                    <a:pt x="693" y="2836"/>
                  </a:cubicBezTo>
                  <a:lnTo>
                    <a:pt x="693" y="2489"/>
                  </a:lnTo>
                  <a:cubicBezTo>
                    <a:pt x="693" y="2300"/>
                    <a:pt x="536" y="2143"/>
                    <a:pt x="347" y="2143"/>
                  </a:cubicBezTo>
                  <a:cubicBezTo>
                    <a:pt x="158" y="2143"/>
                    <a:pt x="0" y="2300"/>
                    <a:pt x="0" y="2489"/>
                  </a:cubicBezTo>
                  <a:lnTo>
                    <a:pt x="0" y="2836"/>
                  </a:lnTo>
                  <a:cubicBezTo>
                    <a:pt x="0" y="3624"/>
                    <a:pt x="630" y="4254"/>
                    <a:pt x="1418" y="4254"/>
                  </a:cubicBezTo>
                  <a:cubicBezTo>
                    <a:pt x="2206" y="4254"/>
                    <a:pt x="2836" y="3624"/>
                    <a:pt x="2836" y="2836"/>
                  </a:cubicBezTo>
                  <a:lnTo>
                    <a:pt x="283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0" name="Google Shape;7770;p74"/>
            <p:cNvSpPr/>
            <p:nvPr/>
          </p:nvSpPr>
          <p:spPr>
            <a:xfrm>
              <a:off x="-17310150" y="3863675"/>
              <a:ext cx="70900" cy="52800"/>
            </a:xfrm>
            <a:custGeom>
              <a:avLst/>
              <a:gdLst/>
              <a:ahLst/>
              <a:cxnLst/>
              <a:rect l="l" t="t" r="r" b="b"/>
              <a:pathLst>
                <a:path w="2836" h="2112" extrusionOk="0">
                  <a:moveTo>
                    <a:pt x="2489" y="0"/>
                  </a:moveTo>
                  <a:cubicBezTo>
                    <a:pt x="2269" y="0"/>
                    <a:pt x="2111" y="126"/>
                    <a:pt x="2111" y="347"/>
                  </a:cubicBezTo>
                  <a:lnTo>
                    <a:pt x="2111" y="693"/>
                  </a:lnTo>
                  <a:cubicBezTo>
                    <a:pt x="2111" y="1072"/>
                    <a:pt x="1796" y="1387"/>
                    <a:pt x="1418" y="1387"/>
                  </a:cubicBezTo>
                  <a:cubicBezTo>
                    <a:pt x="1009" y="1387"/>
                    <a:pt x="694" y="1072"/>
                    <a:pt x="694" y="693"/>
                  </a:cubicBezTo>
                  <a:lnTo>
                    <a:pt x="694" y="662"/>
                  </a:lnTo>
                  <a:cubicBezTo>
                    <a:pt x="599" y="693"/>
                    <a:pt x="473" y="693"/>
                    <a:pt x="347" y="693"/>
                  </a:cubicBezTo>
                  <a:lnTo>
                    <a:pt x="0" y="693"/>
                  </a:lnTo>
                  <a:cubicBezTo>
                    <a:pt x="0" y="1481"/>
                    <a:pt x="631" y="2111"/>
                    <a:pt x="1418" y="2111"/>
                  </a:cubicBezTo>
                  <a:cubicBezTo>
                    <a:pt x="2206" y="2111"/>
                    <a:pt x="2836" y="1481"/>
                    <a:pt x="2836" y="693"/>
                  </a:cubicBezTo>
                  <a:lnTo>
                    <a:pt x="2836" y="347"/>
                  </a:lnTo>
                  <a:cubicBezTo>
                    <a:pt x="2836" y="158"/>
                    <a:pt x="2678" y="0"/>
                    <a:pt x="248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1" name="Google Shape;7771;p74"/>
            <p:cNvSpPr/>
            <p:nvPr/>
          </p:nvSpPr>
          <p:spPr>
            <a:xfrm>
              <a:off x="-17364500" y="3881000"/>
              <a:ext cx="70925" cy="106350"/>
            </a:xfrm>
            <a:custGeom>
              <a:avLst/>
              <a:gdLst/>
              <a:ahLst/>
              <a:cxnLst/>
              <a:rect l="l" t="t" r="r" b="b"/>
              <a:pathLst>
                <a:path w="2837" h="4254" extrusionOk="0">
                  <a:moveTo>
                    <a:pt x="1" y="0"/>
                  </a:moveTo>
                  <a:lnTo>
                    <a:pt x="1" y="2836"/>
                  </a:lnTo>
                  <a:cubicBezTo>
                    <a:pt x="1" y="3624"/>
                    <a:pt x="631" y="4254"/>
                    <a:pt x="1418" y="4254"/>
                  </a:cubicBezTo>
                  <a:cubicBezTo>
                    <a:pt x="2206" y="4254"/>
                    <a:pt x="2836" y="3624"/>
                    <a:pt x="2836" y="2836"/>
                  </a:cubicBezTo>
                  <a:lnTo>
                    <a:pt x="2836" y="2489"/>
                  </a:lnTo>
                  <a:cubicBezTo>
                    <a:pt x="2836" y="2300"/>
                    <a:pt x="2710" y="2111"/>
                    <a:pt x="2490" y="2111"/>
                  </a:cubicBezTo>
                  <a:cubicBezTo>
                    <a:pt x="2301" y="2111"/>
                    <a:pt x="2143" y="2269"/>
                    <a:pt x="2143" y="2489"/>
                  </a:cubicBezTo>
                  <a:lnTo>
                    <a:pt x="2143" y="2836"/>
                  </a:lnTo>
                  <a:cubicBezTo>
                    <a:pt x="2143" y="3214"/>
                    <a:pt x="1828" y="3529"/>
                    <a:pt x="1418" y="3529"/>
                  </a:cubicBezTo>
                  <a:cubicBezTo>
                    <a:pt x="1040" y="3529"/>
                    <a:pt x="725" y="3214"/>
                    <a:pt x="725" y="2836"/>
                  </a:cubicBezTo>
                  <a:lnTo>
                    <a:pt x="7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2" name="Google Shape;7772;p74"/>
            <p:cNvSpPr/>
            <p:nvPr/>
          </p:nvSpPr>
          <p:spPr>
            <a:xfrm>
              <a:off x="-17505475" y="3845550"/>
              <a:ext cx="228425" cy="18150"/>
            </a:xfrm>
            <a:custGeom>
              <a:avLst/>
              <a:gdLst/>
              <a:ahLst/>
              <a:cxnLst/>
              <a:rect l="l" t="t" r="r" b="b"/>
              <a:pathLst>
                <a:path w="9137" h="726" extrusionOk="0">
                  <a:moveTo>
                    <a:pt x="0" y="1"/>
                  </a:moveTo>
                  <a:cubicBezTo>
                    <a:pt x="158" y="379"/>
                    <a:pt x="536" y="725"/>
                    <a:pt x="1008" y="725"/>
                  </a:cubicBezTo>
                  <a:lnTo>
                    <a:pt x="8129" y="725"/>
                  </a:lnTo>
                  <a:cubicBezTo>
                    <a:pt x="8601" y="725"/>
                    <a:pt x="8979" y="379"/>
                    <a:pt x="913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3" name="Google Shape;7773;p74"/>
            <p:cNvSpPr/>
            <p:nvPr/>
          </p:nvSpPr>
          <p:spPr>
            <a:xfrm>
              <a:off x="-17523600" y="3706925"/>
              <a:ext cx="265450" cy="121325"/>
            </a:xfrm>
            <a:custGeom>
              <a:avLst/>
              <a:gdLst/>
              <a:ahLst/>
              <a:cxnLst/>
              <a:rect l="l" t="t" r="r" b="b"/>
              <a:pathLst>
                <a:path w="10618" h="4853" extrusionOk="0">
                  <a:moveTo>
                    <a:pt x="2364" y="1"/>
                  </a:moveTo>
                  <a:cubicBezTo>
                    <a:pt x="1135" y="789"/>
                    <a:pt x="253" y="2080"/>
                    <a:pt x="32" y="3624"/>
                  </a:cubicBezTo>
                  <a:cubicBezTo>
                    <a:pt x="1" y="3939"/>
                    <a:pt x="64" y="4223"/>
                    <a:pt x="253" y="4443"/>
                  </a:cubicBezTo>
                  <a:cubicBezTo>
                    <a:pt x="473" y="4695"/>
                    <a:pt x="788" y="4853"/>
                    <a:pt x="1103" y="4853"/>
                  </a:cubicBezTo>
                  <a:lnTo>
                    <a:pt x="9515" y="4853"/>
                  </a:lnTo>
                  <a:cubicBezTo>
                    <a:pt x="9830" y="4853"/>
                    <a:pt x="10145" y="4695"/>
                    <a:pt x="10334" y="4443"/>
                  </a:cubicBezTo>
                  <a:cubicBezTo>
                    <a:pt x="10555" y="4223"/>
                    <a:pt x="10618" y="3908"/>
                    <a:pt x="10586" y="3624"/>
                  </a:cubicBezTo>
                  <a:cubicBezTo>
                    <a:pt x="10334" y="2080"/>
                    <a:pt x="9484" y="789"/>
                    <a:pt x="8255" y="1"/>
                  </a:cubicBezTo>
                  <a:cubicBezTo>
                    <a:pt x="7782" y="1135"/>
                    <a:pt x="6648" y="1954"/>
                    <a:pt x="5293" y="1954"/>
                  </a:cubicBezTo>
                  <a:cubicBezTo>
                    <a:pt x="4002" y="1954"/>
                    <a:pt x="2868" y="1167"/>
                    <a:pt x="236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4" name="Google Shape;7774;p74"/>
            <p:cNvSpPr/>
            <p:nvPr/>
          </p:nvSpPr>
          <p:spPr>
            <a:xfrm>
              <a:off x="-17448775" y="3684100"/>
              <a:ext cx="115800" cy="52800"/>
            </a:xfrm>
            <a:custGeom>
              <a:avLst/>
              <a:gdLst/>
              <a:ahLst/>
              <a:cxnLst/>
              <a:rect l="l" t="t" r="r" b="b"/>
              <a:pathLst>
                <a:path w="4632" h="2112" extrusionOk="0">
                  <a:moveTo>
                    <a:pt x="2300" y="0"/>
                  </a:moveTo>
                  <a:cubicBezTo>
                    <a:pt x="1481" y="0"/>
                    <a:pt x="694" y="189"/>
                    <a:pt x="1" y="504"/>
                  </a:cubicBezTo>
                  <a:cubicBezTo>
                    <a:pt x="347" y="1513"/>
                    <a:pt x="1261" y="2111"/>
                    <a:pt x="2300" y="2111"/>
                  </a:cubicBezTo>
                  <a:cubicBezTo>
                    <a:pt x="3372" y="2111"/>
                    <a:pt x="4285" y="1450"/>
                    <a:pt x="4632" y="504"/>
                  </a:cubicBezTo>
                  <a:cubicBezTo>
                    <a:pt x="3939" y="158"/>
                    <a:pt x="3151" y="0"/>
                    <a:pt x="230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75" name="Google Shape;7775;p74"/>
          <p:cNvGrpSpPr/>
          <p:nvPr/>
        </p:nvGrpSpPr>
        <p:grpSpPr>
          <a:xfrm>
            <a:off x="6299728" y="2810817"/>
            <a:ext cx="449325" cy="421395"/>
            <a:chOff x="-17542500" y="4068450"/>
            <a:chExt cx="304050" cy="285150"/>
          </a:xfrm>
        </p:grpSpPr>
        <p:sp>
          <p:nvSpPr>
            <p:cNvPr id="7776" name="Google Shape;7776;p74"/>
            <p:cNvSpPr/>
            <p:nvPr/>
          </p:nvSpPr>
          <p:spPr>
            <a:xfrm>
              <a:off x="-17519650" y="4281900"/>
              <a:ext cx="256000" cy="71700"/>
            </a:xfrm>
            <a:custGeom>
              <a:avLst/>
              <a:gdLst/>
              <a:ahLst/>
              <a:cxnLst/>
              <a:rect l="l" t="t" r="r" b="b"/>
              <a:pathLst>
                <a:path w="10240" h="2868" extrusionOk="0">
                  <a:moveTo>
                    <a:pt x="10239" y="0"/>
                  </a:moveTo>
                  <a:cubicBezTo>
                    <a:pt x="9546" y="32"/>
                    <a:pt x="9042" y="0"/>
                    <a:pt x="8223" y="536"/>
                  </a:cubicBezTo>
                  <a:cubicBezTo>
                    <a:pt x="7341" y="1135"/>
                    <a:pt x="6333" y="1450"/>
                    <a:pt x="5261" y="1450"/>
                  </a:cubicBezTo>
                  <a:lnTo>
                    <a:pt x="4978" y="1450"/>
                  </a:lnTo>
                  <a:cubicBezTo>
                    <a:pt x="3938" y="1450"/>
                    <a:pt x="2899" y="1135"/>
                    <a:pt x="2048" y="536"/>
                  </a:cubicBezTo>
                  <a:cubicBezTo>
                    <a:pt x="1197" y="0"/>
                    <a:pt x="693" y="63"/>
                    <a:pt x="0" y="0"/>
                  </a:cubicBezTo>
                  <a:lnTo>
                    <a:pt x="0" y="0"/>
                  </a:lnTo>
                  <a:cubicBezTo>
                    <a:pt x="1103" y="1733"/>
                    <a:pt x="3025" y="2867"/>
                    <a:pt x="5104" y="2867"/>
                  </a:cubicBezTo>
                  <a:cubicBezTo>
                    <a:pt x="7183" y="2867"/>
                    <a:pt x="9168" y="1765"/>
                    <a:pt x="102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7" name="Google Shape;7777;p74"/>
            <p:cNvSpPr/>
            <p:nvPr/>
          </p:nvSpPr>
          <p:spPr>
            <a:xfrm>
              <a:off x="-17542500" y="4166900"/>
              <a:ext cx="304050" cy="133925"/>
            </a:xfrm>
            <a:custGeom>
              <a:avLst/>
              <a:gdLst/>
              <a:ahLst/>
              <a:cxnLst/>
              <a:rect l="l" t="t" r="r" b="b"/>
              <a:pathLst>
                <a:path w="12162" h="5357" extrusionOk="0">
                  <a:moveTo>
                    <a:pt x="4632" y="2458"/>
                  </a:moveTo>
                  <a:cubicBezTo>
                    <a:pt x="4852" y="2458"/>
                    <a:pt x="5010" y="2616"/>
                    <a:pt x="5010" y="2836"/>
                  </a:cubicBezTo>
                  <a:cubicBezTo>
                    <a:pt x="5010" y="3025"/>
                    <a:pt x="4852" y="3183"/>
                    <a:pt x="4632" y="3183"/>
                  </a:cubicBezTo>
                  <a:cubicBezTo>
                    <a:pt x="4443" y="3183"/>
                    <a:pt x="4285" y="3025"/>
                    <a:pt x="4285" y="2836"/>
                  </a:cubicBezTo>
                  <a:cubicBezTo>
                    <a:pt x="4285" y="2616"/>
                    <a:pt x="4443" y="2458"/>
                    <a:pt x="4632" y="2458"/>
                  </a:cubicBezTo>
                  <a:close/>
                  <a:moveTo>
                    <a:pt x="7467" y="2458"/>
                  </a:moveTo>
                  <a:cubicBezTo>
                    <a:pt x="7688" y="2458"/>
                    <a:pt x="7845" y="2616"/>
                    <a:pt x="7845" y="2836"/>
                  </a:cubicBezTo>
                  <a:cubicBezTo>
                    <a:pt x="7845" y="3025"/>
                    <a:pt x="7688" y="3183"/>
                    <a:pt x="7467" y="3183"/>
                  </a:cubicBezTo>
                  <a:cubicBezTo>
                    <a:pt x="7278" y="3183"/>
                    <a:pt x="7121" y="3025"/>
                    <a:pt x="7121" y="2836"/>
                  </a:cubicBezTo>
                  <a:cubicBezTo>
                    <a:pt x="7121" y="2616"/>
                    <a:pt x="7278" y="2458"/>
                    <a:pt x="7467" y="2458"/>
                  </a:cubicBezTo>
                  <a:close/>
                  <a:moveTo>
                    <a:pt x="6049" y="1"/>
                  </a:moveTo>
                  <a:cubicBezTo>
                    <a:pt x="5545" y="1040"/>
                    <a:pt x="4443" y="1765"/>
                    <a:pt x="3214" y="1765"/>
                  </a:cubicBezTo>
                  <a:cubicBezTo>
                    <a:pt x="2174" y="1765"/>
                    <a:pt x="1261" y="1261"/>
                    <a:pt x="662" y="473"/>
                  </a:cubicBezTo>
                  <a:cubicBezTo>
                    <a:pt x="221" y="1166"/>
                    <a:pt x="1" y="1986"/>
                    <a:pt x="1" y="2836"/>
                  </a:cubicBezTo>
                  <a:cubicBezTo>
                    <a:pt x="1" y="3403"/>
                    <a:pt x="473" y="3876"/>
                    <a:pt x="1072" y="3876"/>
                  </a:cubicBezTo>
                  <a:cubicBezTo>
                    <a:pt x="1891" y="3876"/>
                    <a:pt x="2647" y="4033"/>
                    <a:pt x="3372" y="4569"/>
                  </a:cubicBezTo>
                  <a:cubicBezTo>
                    <a:pt x="4128" y="5073"/>
                    <a:pt x="5041" y="5357"/>
                    <a:pt x="5955" y="5357"/>
                  </a:cubicBezTo>
                  <a:lnTo>
                    <a:pt x="6207" y="5357"/>
                  </a:lnTo>
                  <a:cubicBezTo>
                    <a:pt x="7121" y="5357"/>
                    <a:pt x="8034" y="5073"/>
                    <a:pt x="8790" y="4569"/>
                  </a:cubicBezTo>
                  <a:cubicBezTo>
                    <a:pt x="9515" y="4033"/>
                    <a:pt x="10271" y="3876"/>
                    <a:pt x="11090" y="3876"/>
                  </a:cubicBezTo>
                  <a:cubicBezTo>
                    <a:pt x="11689" y="3876"/>
                    <a:pt x="12161" y="3403"/>
                    <a:pt x="12161" y="2836"/>
                  </a:cubicBezTo>
                  <a:cubicBezTo>
                    <a:pt x="12130" y="1954"/>
                    <a:pt x="11878" y="1166"/>
                    <a:pt x="11468" y="473"/>
                  </a:cubicBezTo>
                  <a:cubicBezTo>
                    <a:pt x="10870" y="1261"/>
                    <a:pt x="9956" y="1765"/>
                    <a:pt x="8885" y="1765"/>
                  </a:cubicBezTo>
                  <a:cubicBezTo>
                    <a:pt x="7625" y="1765"/>
                    <a:pt x="6585" y="1040"/>
                    <a:pt x="604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8" name="Google Shape;7778;p74"/>
            <p:cNvSpPr/>
            <p:nvPr/>
          </p:nvSpPr>
          <p:spPr>
            <a:xfrm>
              <a:off x="-17329050" y="4121225"/>
              <a:ext cx="18125" cy="18150"/>
            </a:xfrm>
            <a:custGeom>
              <a:avLst/>
              <a:gdLst/>
              <a:ahLst/>
              <a:cxnLst/>
              <a:rect l="l" t="t" r="r" b="b"/>
              <a:pathLst>
                <a:path w="725" h="726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67" y="725"/>
                    <a:pt x="725" y="568"/>
                    <a:pt x="725" y="347"/>
                  </a:cubicBezTo>
                  <a:cubicBezTo>
                    <a:pt x="725" y="158"/>
                    <a:pt x="567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9" name="Google Shape;7779;p74"/>
            <p:cNvSpPr/>
            <p:nvPr/>
          </p:nvSpPr>
          <p:spPr>
            <a:xfrm>
              <a:off x="-17381825" y="4068450"/>
              <a:ext cx="123675" cy="123675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58" y="1418"/>
                  </a:moveTo>
                  <a:cubicBezTo>
                    <a:pt x="3057" y="1418"/>
                    <a:pt x="3529" y="1891"/>
                    <a:pt x="3529" y="2458"/>
                  </a:cubicBezTo>
                  <a:cubicBezTo>
                    <a:pt x="3529" y="3057"/>
                    <a:pt x="3057" y="3529"/>
                    <a:pt x="2458" y="3529"/>
                  </a:cubicBezTo>
                  <a:cubicBezTo>
                    <a:pt x="1891" y="3529"/>
                    <a:pt x="1418" y="3057"/>
                    <a:pt x="1418" y="2458"/>
                  </a:cubicBezTo>
                  <a:cubicBezTo>
                    <a:pt x="1418" y="1891"/>
                    <a:pt x="1891" y="1418"/>
                    <a:pt x="2458" y="1418"/>
                  </a:cubicBezTo>
                  <a:close/>
                  <a:moveTo>
                    <a:pt x="2458" y="1"/>
                  </a:moveTo>
                  <a:cubicBezTo>
                    <a:pt x="1103" y="1"/>
                    <a:pt x="1" y="1103"/>
                    <a:pt x="1" y="2458"/>
                  </a:cubicBezTo>
                  <a:cubicBezTo>
                    <a:pt x="1" y="3844"/>
                    <a:pt x="1103" y="4947"/>
                    <a:pt x="2458" y="4947"/>
                  </a:cubicBezTo>
                  <a:cubicBezTo>
                    <a:pt x="3844" y="4947"/>
                    <a:pt x="4947" y="3844"/>
                    <a:pt x="4947" y="2458"/>
                  </a:cubicBezTo>
                  <a:cubicBezTo>
                    <a:pt x="4947" y="1103"/>
                    <a:pt x="3844" y="1"/>
                    <a:pt x="245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0" name="Google Shape;7780;p74"/>
            <p:cNvSpPr/>
            <p:nvPr/>
          </p:nvSpPr>
          <p:spPr>
            <a:xfrm>
              <a:off x="-17471625" y="4121225"/>
              <a:ext cx="17375" cy="18150"/>
            </a:xfrm>
            <a:custGeom>
              <a:avLst/>
              <a:gdLst/>
              <a:ahLst/>
              <a:cxnLst/>
              <a:rect l="l" t="t" r="r" b="b"/>
              <a:pathLst>
                <a:path w="695" h="726" extrusionOk="0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8"/>
                    <a:pt x="158" y="725"/>
                    <a:pt x="348" y="725"/>
                  </a:cubicBezTo>
                  <a:cubicBezTo>
                    <a:pt x="537" y="725"/>
                    <a:pt x="694" y="568"/>
                    <a:pt x="694" y="347"/>
                  </a:cubicBezTo>
                  <a:cubicBezTo>
                    <a:pt x="694" y="158"/>
                    <a:pt x="537" y="0"/>
                    <a:pt x="34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1" name="Google Shape;7781;p74"/>
            <p:cNvSpPr/>
            <p:nvPr/>
          </p:nvSpPr>
          <p:spPr>
            <a:xfrm>
              <a:off x="-17525175" y="4068450"/>
              <a:ext cx="124475" cy="123675"/>
            </a:xfrm>
            <a:custGeom>
              <a:avLst/>
              <a:gdLst/>
              <a:ahLst/>
              <a:cxnLst/>
              <a:rect l="l" t="t" r="r" b="b"/>
              <a:pathLst>
                <a:path w="4979" h="4947" extrusionOk="0">
                  <a:moveTo>
                    <a:pt x="2490" y="1418"/>
                  </a:moveTo>
                  <a:cubicBezTo>
                    <a:pt x="3088" y="1418"/>
                    <a:pt x="3561" y="1891"/>
                    <a:pt x="3561" y="2458"/>
                  </a:cubicBezTo>
                  <a:cubicBezTo>
                    <a:pt x="3561" y="3057"/>
                    <a:pt x="3088" y="3529"/>
                    <a:pt x="2490" y="3529"/>
                  </a:cubicBezTo>
                  <a:cubicBezTo>
                    <a:pt x="1891" y="3529"/>
                    <a:pt x="1418" y="3057"/>
                    <a:pt x="1418" y="2458"/>
                  </a:cubicBezTo>
                  <a:cubicBezTo>
                    <a:pt x="1418" y="1891"/>
                    <a:pt x="1891" y="1418"/>
                    <a:pt x="2490" y="1418"/>
                  </a:cubicBezTo>
                  <a:close/>
                  <a:moveTo>
                    <a:pt x="2490" y="1"/>
                  </a:moveTo>
                  <a:cubicBezTo>
                    <a:pt x="1103" y="1"/>
                    <a:pt x="1" y="1103"/>
                    <a:pt x="1" y="2458"/>
                  </a:cubicBezTo>
                  <a:cubicBezTo>
                    <a:pt x="1" y="3844"/>
                    <a:pt x="1103" y="4947"/>
                    <a:pt x="2490" y="4947"/>
                  </a:cubicBezTo>
                  <a:cubicBezTo>
                    <a:pt x="3876" y="4947"/>
                    <a:pt x="4978" y="3844"/>
                    <a:pt x="4978" y="2458"/>
                  </a:cubicBezTo>
                  <a:cubicBezTo>
                    <a:pt x="4978" y="1103"/>
                    <a:pt x="3876" y="1"/>
                    <a:pt x="249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82" name="Google Shape;7782;p74"/>
          <p:cNvGrpSpPr/>
          <p:nvPr/>
        </p:nvGrpSpPr>
        <p:grpSpPr>
          <a:xfrm>
            <a:off x="3530150" y="3342211"/>
            <a:ext cx="343404" cy="449325"/>
            <a:chOff x="-15652200" y="3335975"/>
            <a:chExt cx="232375" cy="304050"/>
          </a:xfrm>
        </p:grpSpPr>
        <p:sp>
          <p:nvSpPr>
            <p:cNvPr id="7783" name="Google Shape;7783;p74"/>
            <p:cNvSpPr/>
            <p:nvPr/>
          </p:nvSpPr>
          <p:spPr>
            <a:xfrm>
              <a:off x="-15652200" y="3403700"/>
              <a:ext cx="36250" cy="168575"/>
            </a:xfrm>
            <a:custGeom>
              <a:avLst/>
              <a:gdLst/>
              <a:ahLst/>
              <a:cxnLst/>
              <a:rect l="l" t="t" r="r" b="b"/>
              <a:pathLst>
                <a:path w="1450" h="6743" extrusionOk="0">
                  <a:moveTo>
                    <a:pt x="0" y="1"/>
                  </a:moveTo>
                  <a:lnTo>
                    <a:pt x="0" y="6743"/>
                  </a:lnTo>
                  <a:lnTo>
                    <a:pt x="1450" y="6018"/>
                  </a:lnTo>
                  <a:lnTo>
                    <a:pt x="1450" y="6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4" name="Google Shape;7784;p74"/>
            <p:cNvSpPr/>
            <p:nvPr/>
          </p:nvSpPr>
          <p:spPr>
            <a:xfrm>
              <a:off x="-15455300" y="3403700"/>
              <a:ext cx="35475" cy="168575"/>
            </a:xfrm>
            <a:custGeom>
              <a:avLst/>
              <a:gdLst/>
              <a:ahLst/>
              <a:cxnLst/>
              <a:rect l="l" t="t" r="r" b="b"/>
              <a:pathLst>
                <a:path w="1419" h="6743" extrusionOk="0">
                  <a:moveTo>
                    <a:pt x="1418" y="1"/>
                  </a:moveTo>
                  <a:lnTo>
                    <a:pt x="1" y="694"/>
                  </a:lnTo>
                  <a:lnTo>
                    <a:pt x="1" y="6018"/>
                  </a:lnTo>
                  <a:lnTo>
                    <a:pt x="1418" y="6743"/>
                  </a:lnTo>
                  <a:lnTo>
                    <a:pt x="141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5" name="Google Shape;7785;p74"/>
            <p:cNvSpPr/>
            <p:nvPr/>
          </p:nvSpPr>
          <p:spPr>
            <a:xfrm>
              <a:off x="-15644325" y="3570675"/>
              <a:ext cx="62250" cy="62250"/>
            </a:xfrm>
            <a:custGeom>
              <a:avLst/>
              <a:gdLst/>
              <a:ahLst/>
              <a:cxnLst/>
              <a:rect l="l" t="t" r="r" b="b"/>
              <a:pathLst>
                <a:path w="2490" h="2490" extrusionOk="0">
                  <a:moveTo>
                    <a:pt x="1418" y="1"/>
                  </a:moveTo>
                  <a:lnTo>
                    <a:pt x="0" y="725"/>
                  </a:lnTo>
                  <a:lnTo>
                    <a:pt x="1765" y="2489"/>
                  </a:lnTo>
                  <a:lnTo>
                    <a:pt x="2489" y="1072"/>
                  </a:lnTo>
                  <a:lnTo>
                    <a:pt x="141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6" name="Google Shape;7786;p74"/>
            <p:cNvSpPr/>
            <p:nvPr/>
          </p:nvSpPr>
          <p:spPr>
            <a:xfrm>
              <a:off x="-15489950" y="3570675"/>
              <a:ext cx="63025" cy="62250"/>
            </a:xfrm>
            <a:custGeom>
              <a:avLst/>
              <a:gdLst/>
              <a:ahLst/>
              <a:cxnLst/>
              <a:rect l="l" t="t" r="r" b="b"/>
              <a:pathLst>
                <a:path w="2521" h="2490" extrusionOk="0">
                  <a:moveTo>
                    <a:pt x="1072" y="1"/>
                  </a:moveTo>
                  <a:lnTo>
                    <a:pt x="0" y="1072"/>
                  </a:lnTo>
                  <a:lnTo>
                    <a:pt x="725" y="2489"/>
                  </a:lnTo>
                  <a:lnTo>
                    <a:pt x="2521" y="725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7" name="Google Shape;7787;p74"/>
            <p:cNvSpPr/>
            <p:nvPr/>
          </p:nvSpPr>
          <p:spPr>
            <a:xfrm>
              <a:off x="-15644325" y="3342275"/>
              <a:ext cx="62250" cy="63025"/>
            </a:xfrm>
            <a:custGeom>
              <a:avLst/>
              <a:gdLst/>
              <a:ahLst/>
              <a:cxnLst/>
              <a:rect l="l" t="t" r="r" b="b"/>
              <a:pathLst>
                <a:path w="2490" h="2521" extrusionOk="0">
                  <a:moveTo>
                    <a:pt x="1765" y="0"/>
                  </a:moveTo>
                  <a:lnTo>
                    <a:pt x="0" y="1827"/>
                  </a:lnTo>
                  <a:lnTo>
                    <a:pt x="1418" y="2521"/>
                  </a:lnTo>
                  <a:lnTo>
                    <a:pt x="2489" y="1481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8" name="Google Shape;7788;p74"/>
            <p:cNvSpPr/>
            <p:nvPr/>
          </p:nvSpPr>
          <p:spPr>
            <a:xfrm>
              <a:off x="-15489950" y="3342275"/>
              <a:ext cx="63025" cy="63025"/>
            </a:xfrm>
            <a:custGeom>
              <a:avLst/>
              <a:gdLst/>
              <a:ahLst/>
              <a:cxnLst/>
              <a:rect l="l" t="t" r="r" b="b"/>
              <a:pathLst>
                <a:path w="2521" h="2521" extrusionOk="0">
                  <a:moveTo>
                    <a:pt x="725" y="0"/>
                  </a:moveTo>
                  <a:lnTo>
                    <a:pt x="0" y="1481"/>
                  </a:lnTo>
                  <a:lnTo>
                    <a:pt x="1072" y="2521"/>
                  </a:lnTo>
                  <a:lnTo>
                    <a:pt x="2521" y="1827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9" name="Google Shape;7789;p74"/>
            <p:cNvSpPr/>
            <p:nvPr/>
          </p:nvSpPr>
          <p:spPr>
            <a:xfrm>
              <a:off x="-15584475" y="3604550"/>
              <a:ext cx="96900" cy="35475"/>
            </a:xfrm>
            <a:custGeom>
              <a:avLst/>
              <a:gdLst/>
              <a:ahLst/>
              <a:cxnLst/>
              <a:rect l="l" t="t" r="r" b="b"/>
              <a:pathLst>
                <a:path w="3876" h="1419" extrusionOk="0">
                  <a:moveTo>
                    <a:pt x="725" y="0"/>
                  </a:moveTo>
                  <a:lnTo>
                    <a:pt x="1" y="1418"/>
                  </a:lnTo>
                  <a:lnTo>
                    <a:pt x="3876" y="1418"/>
                  </a:lnTo>
                  <a:lnTo>
                    <a:pt x="315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0" name="Google Shape;7790;p74"/>
            <p:cNvSpPr/>
            <p:nvPr/>
          </p:nvSpPr>
          <p:spPr>
            <a:xfrm>
              <a:off x="-15584475" y="3335975"/>
              <a:ext cx="96900" cy="35450"/>
            </a:xfrm>
            <a:custGeom>
              <a:avLst/>
              <a:gdLst/>
              <a:ahLst/>
              <a:cxnLst/>
              <a:rect l="l" t="t" r="r" b="b"/>
              <a:pathLst>
                <a:path w="3876" h="1418" extrusionOk="0">
                  <a:moveTo>
                    <a:pt x="1" y="0"/>
                  </a:moveTo>
                  <a:lnTo>
                    <a:pt x="725" y="1418"/>
                  </a:lnTo>
                  <a:lnTo>
                    <a:pt x="3151" y="1418"/>
                  </a:lnTo>
                  <a:lnTo>
                    <a:pt x="387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1" name="Google Shape;7791;p74"/>
            <p:cNvSpPr/>
            <p:nvPr/>
          </p:nvSpPr>
          <p:spPr>
            <a:xfrm>
              <a:off x="-15597850" y="3388725"/>
              <a:ext cx="124450" cy="197725"/>
            </a:xfrm>
            <a:custGeom>
              <a:avLst/>
              <a:gdLst/>
              <a:ahLst/>
              <a:cxnLst/>
              <a:rect l="l" t="t" r="r" b="b"/>
              <a:pathLst>
                <a:path w="4978" h="7909" extrusionOk="0">
                  <a:moveTo>
                    <a:pt x="1197" y="1"/>
                  </a:moveTo>
                  <a:lnTo>
                    <a:pt x="1197" y="33"/>
                  </a:lnTo>
                  <a:lnTo>
                    <a:pt x="0" y="1261"/>
                  </a:lnTo>
                  <a:lnTo>
                    <a:pt x="0" y="6712"/>
                  </a:lnTo>
                  <a:lnTo>
                    <a:pt x="1197" y="7909"/>
                  </a:lnTo>
                  <a:lnTo>
                    <a:pt x="3781" y="7909"/>
                  </a:lnTo>
                  <a:lnTo>
                    <a:pt x="4978" y="6712"/>
                  </a:lnTo>
                  <a:lnTo>
                    <a:pt x="4978" y="1230"/>
                  </a:lnTo>
                  <a:lnTo>
                    <a:pt x="378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92" name="Google Shape;7792;p74"/>
          <p:cNvGrpSpPr/>
          <p:nvPr/>
        </p:nvGrpSpPr>
        <p:grpSpPr>
          <a:xfrm>
            <a:off x="1303491" y="1689573"/>
            <a:ext cx="450470" cy="449325"/>
            <a:chOff x="-20946600" y="3317850"/>
            <a:chExt cx="304825" cy="304050"/>
          </a:xfrm>
        </p:grpSpPr>
        <p:sp>
          <p:nvSpPr>
            <p:cNvPr id="7793" name="Google Shape;7793;p74"/>
            <p:cNvSpPr/>
            <p:nvPr/>
          </p:nvSpPr>
          <p:spPr>
            <a:xfrm>
              <a:off x="-20946600" y="3317850"/>
              <a:ext cx="232350" cy="248925"/>
            </a:xfrm>
            <a:custGeom>
              <a:avLst/>
              <a:gdLst/>
              <a:ahLst/>
              <a:cxnLst/>
              <a:rect l="l" t="t" r="r" b="b"/>
              <a:pathLst>
                <a:path w="9294" h="9957" extrusionOk="0">
                  <a:moveTo>
                    <a:pt x="4631" y="1"/>
                  </a:moveTo>
                  <a:cubicBezTo>
                    <a:pt x="3340" y="1"/>
                    <a:pt x="2268" y="977"/>
                    <a:pt x="2142" y="2237"/>
                  </a:cubicBezTo>
                  <a:cubicBezTo>
                    <a:pt x="1292" y="2521"/>
                    <a:pt x="693" y="3340"/>
                    <a:pt x="693" y="4254"/>
                  </a:cubicBezTo>
                  <a:cubicBezTo>
                    <a:pt x="693" y="4695"/>
                    <a:pt x="819" y="5073"/>
                    <a:pt x="1040" y="5451"/>
                  </a:cubicBezTo>
                  <a:cubicBezTo>
                    <a:pt x="378" y="5923"/>
                    <a:pt x="0" y="6648"/>
                    <a:pt x="0" y="7499"/>
                  </a:cubicBezTo>
                  <a:cubicBezTo>
                    <a:pt x="0" y="8853"/>
                    <a:pt x="1134" y="9956"/>
                    <a:pt x="2520" y="9956"/>
                  </a:cubicBezTo>
                  <a:lnTo>
                    <a:pt x="4316" y="9956"/>
                  </a:lnTo>
                  <a:lnTo>
                    <a:pt x="4316" y="8349"/>
                  </a:lnTo>
                  <a:lnTo>
                    <a:pt x="2962" y="7026"/>
                  </a:lnTo>
                  <a:cubicBezTo>
                    <a:pt x="2804" y="6869"/>
                    <a:pt x="2804" y="6648"/>
                    <a:pt x="2962" y="6491"/>
                  </a:cubicBezTo>
                  <a:cubicBezTo>
                    <a:pt x="3040" y="6412"/>
                    <a:pt x="3135" y="6372"/>
                    <a:pt x="3229" y="6372"/>
                  </a:cubicBezTo>
                  <a:cubicBezTo>
                    <a:pt x="3324" y="6372"/>
                    <a:pt x="3418" y="6412"/>
                    <a:pt x="3497" y="6491"/>
                  </a:cubicBezTo>
                  <a:lnTo>
                    <a:pt x="4316" y="7341"/>
                  </a:lnTo>
                  <a:lnTo>
                    <a:pt x="4316" y="5482"/>
                  </a:lnTo>
                  <a:lnTo>
                    <a:pt x="2962" y="4128"/>
                  </a:lnTo>
                  <a:cubicBezTo>
                    <a:pt x="2804" y="3970"/>
                    <a:pt x="2804" y="3781"/>
                    <a:pt x="2962" y="3624"/>
                  </a:cubicBezTo>
                  <a:cubicBezTo>
                    <a:pt x="3040" y="3545"/>
                    <a:pt x="3135" y="3505"/>
                    <a:pt x="3229" y="3505"/>
                  </a:cubicBezTo>
                  <a:cubicBezTo>
                    <a:pt x="3324" y="3505"/>
                    <a:pt x="3418" y="3545"/>
                    <a:pt x="3497" y="3624"/>
                  </a:cubicBezTo>
                  <a:lnTo>
                    <a:pt x="4316" y="4443"/>
                  </a:lnTo>
                  <a:lnTo>
                    <a:pt x="4316" y="2458"/>
                  </a:lnTo>
                  <a:cubicBezTo>
                    <a:pt x="4316" y="2237"/>
                    <a:pt x="4474" y="2080"/>
                    <a:pt x="4663" y="2080"/>
                  </a:cubicBezTo>
                  <a:cubicBezTo>
                    <a:pt x="4852" y="2080"/>
                    <a:pt x="5009" y="2237"/>
                    <a:pt x="5009" y="2458"/>
                  </a:cubicBezTo>
                  <a:lnTo>
                    <a:pt x="5009" y="5860"/>
                  </a:lnTo>
                  <a:lnTo>
                    <a:pt x="5860" y="5041"/>
                  </a:lnTo>
                  <a:cubicBezTo>
                    <a:pt x="5939" y="4963"/>
                    <a:pt x="6025" y="4923"/>
                    <a:pt x="6112" y="4923"/>
                  </a:cubicBezTo>
                  <a:cubicBezTo>
                    <a:pt x="6199" y="4923"/>
                    <a:pt x="6285" y="4963"/>
                    <a:pt x="6364" y="5041"/>
                  </a:cubicBezTo>
                  <a:cubicBezTo>
                    <a:pt x="6522" y="5199"/>
                    <a:pt x="6522" y="5388"/>
                    <a:pt x="6364" y="5545"/>
                  </a:cubicBezTo>
                  <a:lnTo>
                    <a:pt x="5009" y="6900"/>
                  </a:lnTo>
                  <a:lnTo>
                    <a:pt x="5009" y="9956"/>
                  </a:lnTo>
                  <a:lnTo>
                    <a:pt x="6805" y="9956"/>
                  </a:lnTo>
                  <a:cubicBezTo>
                    <a:pt x="8160" y="9956"/>
                    <a:pt x="9294" y="8853"/>
                    <a:pt x="9294" y="7499"/>
                  </a:cubicBezTo>
                  <a:cubicBezTo>
                    <a:pt x="9294" y="6648"/>
                    <a:pt x="8884" y="5923"/>
                    <a:pt x="8223" y="5451"/>
                  </a:cubicBezTo>
                  <a:cubicBezTo>
                    <a:pt x="8443" y="5073"/>
                    <a:pt x="8569" y="4695"/>
                    <a:pt x="8569" y="4254"/>
                  </a:cubicBezTo>
                  <a:cubicBezTo>
                    <a:pt x="8569" y="3340"/>
                    <a:pt x="7971" y="2521"/>
                    <a:pt x="7120" y="2237"/>
                  </a:cubicBezTo>
                  <a:cubicBezTo>
                    <a:pt x="6994" y="977"/>
                    <a:pt x="5923" y="1"/>
                    <a:pt x="46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4" name="Google Shape;7794;p74"/>
            <p:cNvSpPr/>
            <p:nvPr/>
          </p:nvSpPr>
          <p:spPr>
            <a:xfrm>
              <a:off x="-20775700" y="3318650"/>
              <a:ext cx="133925" cy="249700"/>
            </a:xfrm>
            <a:custGeom>
              <a:avLst/>
              <a:gdLst/>
              <a:ahLst/>
              <a:cxnLst/>
              <a:rect l="l" t="t" r="r" b="b"/>
              <a:pathLst>
                <a:path w="5357" h="9988" extrusionOk="0">
                  <a:moveTo>
                    <a:pt x="694" y="0"/>
                  </a:moveTo>
                  <a:cubicBezTo>
                    <a:pt x="473" y="0"/>
                    <a:pt x="253" y="32"/>
                    <a:pt x="1" y="126"/>
                  </a:cubicBezTo>
                  <a:cubicBezTo>
                    <a:pt x="473" y="567"/>
                    <a:pt x="820" y="1103"/>
                    <a:pt x="977" y="1764"/>
                  </a:cubicBezTo>
                  <a:cubicBezTo>
                    <a:pt x="1891" y="2300"/>
                    <a:pt x="2490" y="3245"/>
                    <a:pt x="2490" y="4285"/>
                  </a:cubicBezTo>
                  <a:cubicBezTo>
                    <a:pt x="2490" y="4663"/>
                    <a:pt x="2395" y="4978"/>
                    <a:pt x="2269" y="5293"/>
                  </a:cubicBezTo>
                  <a:cubicBezTo>
                    <a:pt x="2836" y="5860"/>
                    <a:pt x="3183" y="6648"/>
                    <a:pt x="3183" y="7498"/>
                  </a:cubicBezTo>
                  <a:cubicBezTo>
                    <a:pt x="3183" y="8506"/>
                    <a:pt x="2710" y="9389"/>
                    <a:pt x="1985" y="9987"/>
                  </a:cubicBezTo>
                  <a:lnTo>
                    <a:pt x="2836" y="9987"/>
                  </a:lnTo>
                  <a:cubicBezTo>
                    <a:pt x="4222" y="9987"/>
                    <a:pt x="5325" y="8853"/>
                    <a:pt x="5325" y="7498"/>
                  </a:cubicBezTo>
                  <a:cubicBezTo>
                    <a:pt x="5357" y="6679"/>
                    <a:pt x="4915" y="5891"/>
                    <a:pt x="4285" y="5450"/>
                  </a:cubicBezTo>
                  <a:cubicBezTo>
                    <a:pt x="4537" y="5104"/>
                    <a:pt x="4632" y="4694"/>
                    <a:pt x="4632" y="4253"/>
                  </a:cubicBezTo>
                  <a:cubicBezTo>
                    <a:pt x="4632" y="3340"/>
                    <a:pt x="4065" y="2520"/>
                    <a:pt x="3183" y="2237"/>
                  </a:cubicBezTo>
                  <a:cubicBezTo>
                    <a:pt x="3057" y="977"/>
                    <a:pt x="2017" y="0"/>
                    <a:pt x="69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5" name="Google Shape;7795;p74"/>
            <p:cNvSpPr/>
            <p:nvPr/>
          </p:nvSpPr>
          <p:spPr>
            <a:xfrm>
              <a:off x="-20890700" y="3586425"/>
              <a:ext cx="195375" cy="35475"/>
            </a:xfrm>
            <a:custGeom>
              <a:avLst/>
              <a:gdLst/>
              <a:ahLst/>
              <a:cxnLst/>
              <a:rect l="l" t="t" r="r" b="b"/>
              <a:pathLst>
                <a:path w="7815" h="1419" extrusionOk="0">
                  <a:moveTo>
                    <a:pt x="2112" y="1"/>
                  </a:moveTo>
                  <a:lnTo>
                    <a:pt x="2112" y="725"/>
                  </a:lnTo>
                  <a:lnTo>
                    <a:pt x="347" y="725"/>
                  </a:lnTo>
                  <a:cubicBezTo>
                    <a:pt x="158" y="725"/>
                    <a:pt x="1" y="883"/>
                    <a:pt x="1" y="1072"/>
                  </a:cubicBezTo>
                  <a:cubicBezTo>
                    <a:pt x="1" y="1261"/>
                    <a:pt x="158" y="1418"/>
                    <a:pt x="347" y="1418"/>
                  </a:cubicBezTo>
                  <a:lnTo>
                    <a:pt x="7468" y="1418"/>
                  </a:lnTo>
                  <a:cubicBezTo>
                    <a:pt x="7657" y="1418"/>
                    <a:pt x="7814" y="1261"/>
                    <a:pt x="7814" y="1072"/>
                  </a:cubicBezTo>
                  <a:cubicBezTo>
                    <a:pt x="7814" y="883"/>
                    <a:pt x="7625" y="725"/>
                    <a:pt x="7436" y="725"/>
                  </a:cubicBezTo>
                  <a:lnTo>
                    <a:pt x="5672" y="725"/>
                  </a:lnTo>
                  <a:lnTo>
                    <a:pt x="5672" y="1"/>
                  </a:lnTo>
                  <a:lnTo>
                    <a:pt x="4947" y="1"/>
                  </a:lnTo>
                  <a:lnTo>
                    <a:pt x="4947" y="725"/>
                  </a:lnTo>
                  <a:lnTo>
                    <a:pt x="2836" y="725"/>
                  </a:lnTo>
                  <a:lnTo>
                    <a:pt x="283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96" name="Google Shape;7796;p74"/>
          <p:cNvGrpSpPr/>
          <p:nvPr/>
        </p:nvGrpSpPr>
        <p:grpSpPr>
          <a:xfrm>
            <a:off x="1304064" y="2243729"/>
            <a:ext cx="449325" cy="449030"/>
            <a:chOff x="-20945825" y="3692175"/>
            <a:chExt cx="304050" cy="303850"/>
          </a:xfrm>
        </p:grpSpPr>
        <p:sp>
          <p:nvSpPr>
            <p:cNvPr id="7797" name="Google Shape;7797;p74"/>
            <p:cNvSpPr/>
            <p:nvPr/>
          </p:nvSpPr>
          <p:spPr>
            <a:xfrm>
              <a:off x="-20841850" y="3692175"/>
              <a:ext cx="92950" cy="89600"/>
            </a:xfrm>
            <a:custGeom>
              <a:avLst/>
              <a:gdLst/>
              <a:ahLst/>
              <a:cxnLst/>
              <a:rect l="l" t="t" r="r" b="b"/>
              <a:pathLst>
                <a:path w="3718" h="3584" extrusionOk="0">
                  <a:moveTo>
                    <a:pt x="410" y="0"/>
                  </a:moveTo>
                  <a:cubicBezTo>
                    <a:pt x="323" y="0"/>
                    <a:pt x="237" y="40"/>
                    <a:pt x="158" y="118"/>
                  </a:cubicBezTo>
                  <a:cubicBezTo>
                    <a:pt x="0" y="276"/>
                    <a:pt x="0" y="465"/>
                    <a:pt x="158" y="622"/>
                  </a:cubicBezTo>
                  <a:lnTo>
                    <a:pt x="819" y="1221"/>
                  </a:lnTo>
                  <a:cubicBezTo>
                    <a:pt x="630" y="1442"/>
                    <a:pt x="473" y="1788"/>
                    <a:pt x="473" y="2166"/>
                  </a:cubicBezTo>
                  <a:cubicBezTo>
                    <a:pt x="473" y="2954"/>
                    <a:pt x="1103" y="3584"/>
                    <a:pt x="1891" y="3584"/>
                  </a:cubicBezTo>
                  <a:cubicBezTo>
                    <a:pt x="2678" y="3584"/>
                    <a:pt x="3308" y="2954"/>
                    <a:pt x="3308" y="2166"/>
                  </a:cubicBezTo>
                  <a:cubicBezTo>
                    <a:pt x="3308" y="1788"/>
                    <a:pt x="3182" y="1473"/>
                    <a:pt x="2962" y="1221"/>
                  </a:cubicBezTo>
                  <a:lnTo>
                    <a:pt x="3560" y="622"/>
                  </a:lnTo>
                  <a:cubicBezTo>
                    <a:pt x="3718" y="465"/>
                    <a:pt x="3718" y="276"/>
                    <a:pt x="3560" y="118"/>
                  </a:cubicBezTo>
                  <a:cubicBezTo>
                    <a:pt x="3482" y="40"/>
                    <a:pt x="3387" y="0"/>
                    <a:pt x="3293" y="0"/>
                  </a:cubicBezTo>
                  <a:cubicBezTo>
                    <a:pt x="3198" y="0"/>
                    <a:pt x="3103" y="40"/>
                    <a:pt x="3025" y="118"/>
                  </a:cubicBezTo>
                  <a:lnTo>
                    <a:pt x="2332" y="811"/>
                  </a:lnTo>
                  <a:cubicBezTo>
                    <a:pt x="2174" y="780"/>
                    <a:pt x="2017" y="748"/>
                    <a:pt x="1859" y="748"/>
                  </a:cubicBezTo>
                  <a:cubicBezTo>
                    <a:pt x="1702" y="748"/>
                    <a:pt x="1544" y="780"/>
                    <a:pt x="1386" y="811"/>
                  </a:cubicBezTo>
                  <a:lnTo>
                    <a:pt x="662" y="118"/>
                  </a:lnTo>
                  <a:cubicBezTo>
                    <a:pt x="583" y="40"/>
                    <a:pt x="496" y="0"/>
                    <a:pt x="41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8" name="Google Shape;7798;p74"/>
            <p:cNvSpPr/>
            <p:nvPr/>
          </p:nvSpPr>
          <p:spPr>
            <a:xfrm>
              <a:off x="-20945825" y="3746325"/>
              <a:ext cx="304050" cy="70900"/>
            </a:xfrm>
            <a:custGeom>
              <a:avLst/>
              <a:gdLst/>
              <a:ahLst/>
              <a:cxnLst/>
              <a:rect l="l" t="t" r="r" b="b"/>
              <a:pathLst>
                <a:path w="12162" h="2836" extrusionOk="0">
                  <a:moveTo>
                    <a:pt x="1072" y="0"/>
                  </a:moveTo>
                  <a:cubicBezTo>
                    <a:pt x="473" y="0"/>
                    <a:pt x="1" y="473"/>
                    <a:pt x="1" y="1071"/>
                  </a:cubicBezTo>
                  <a:lnTo>
                    <a:pt x="1" y="1953"/>
                  </a:lnTo>
                  <a:cubicBezTo>
                    <a:pt x="1" y="2426"/>
                    <a:pt x="379" y="2836"/>
                    <a:pt x="851" y="2836"/>
                  </a:cubicBezTo>
                  <a:lnTo>
                    <a:pt x="11311" y="2836"/>
                  </a:lnTo>
                  <a:cubicBezTo>
                    <a:pt x="11783" y="2836"/>
                    <a:pt x="12162" y="2426"/>
                    <a:pt x="12162" y="1953"/>
                  </a:cubicBezTo>
                  <a:lnTo>
                    <a:pt x="12162" y="1071"/>
                  </a:lnTo>
                  <a:cubicBezTo>
                    <a:pt x="12162" y="473"/>
                    <a:pt x="11657" y="0"/>
                    <a:pt x="11059" y="0"/>
                  </a:cubicBezTo>
                  <a:cubicBezTo>
                    <a:pt x="9988" y="0"/>
                    <a:pt x="8916" y="284"/>
                    <a:pt x="8034" y="819"/>
                  </a:cubicBezTo>
                  <a:cubicBezTo>
                    <a:pt x="7719" y="1607"/>
                    <a:pt x="6932" y="2174"/>
                    <a:pt x="6050" y="2174"/>
                  </a:cubicBezTo>
                  <a:cubicBezTo>
                    <a:pt x="5136" y="2174"/>
                    <a:pt x="4411" y="1607"/>
                    <a:pt x="4096" y="819"/>
                  </a:cubicBezTo>
                  <a:cubicBezTo>
                    <a:pt x="3183" y="315"/>
                    <a:pt x="2111" y="0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9" name="Google Shape;7799;p74"/>
            <p:cNvSpPr/>
            <p:nvPr/>
          </p:nvSpPr>
          <p:spPr>
            <a:xfrm>
              <a:off x="-20814300" y="3864450"/>
              <a:ext cx="39425" cy="131575"/>
            </a:xfrm>
            <a:custGeom>
              <a:avLst/>
              <a:gdLst/>
              <a:ahLst/>
              <a:cxnLst/>
              <a:rect l="l" t="t" r="r" b="b"/>
              <a:pathLst>
                <a:path w="1577" h="5263" extrusionOk="0">
                  <a:moveTo>
                    <a:pt x="789" y="1"/>
                  </a:moveTo>
                  <a:cubicBezTo>
                    <a:pt x="568" y="221"/>
                    <a:pt x="284" y="410"/>
                    <a:pt x="1" y="631"/>
                  </a:cubicBezTo>
                  <a:cubicBezTo>
                    <a:pt x="127" y="757"/>
                    <a:pt x="284" y="852"/>
                    <a:pt x="442" y="883"/>
                  </a:cubicBezTo>
                  <a:lnTo>
                    <a:pt x="442" y="4916"/>
                  </a:lnTo>
                  <a:cubicBezTo>
                    <a:pt x="442" y="5105"/>
                    <a:pt x="600" y="5262"/>
                    <a:pt x="789" y="5262"/>
                  </a:cubicBezTo>
                  <a:cubicBezTo>
                    <a:pt x="978" y="5262"/>
                    <a:pt x="1135" y="5105"/>
                    <a:pt x="1135" y="4916"/>
                  </a:cubicBezTo>
                  <a:lnTo>
                    <a:pt x="1135" y="883"/>
                  </a:lnTo>
                  <a:cubicBezTo>
                    <a:pt x="1293" y="852"/>
                    <a:pt x="1450" y="757"/>
                    <a:pt x="1576" y="631"/>
                  </a:cubicBezTo>
                  <a:cubicBezTo>
                    <a:pt x="1293" y="410"/>
                    <a:pt x="1041" y="221"/>
                    <a:pt x="78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0" name="Google Shape;7800;p74"/>
            <p:cNvSpPr/>
            <p:nvPr/>
          </p:nvSpPr>
          <p:spPr>
            <a:xfrm>
              <a:off x="-20929275" y="3834525"/>
              <a:ext cx="268600" cy="53600"/>
            </a:xfrm>
            <a:custGeom>
              <a:avLst/>
              <a:gdLst/>
              <a:ahLst/>
              <a:cxnLst/>
              <a:rect l="l" t="t" r="r" b="b"/>
              <a:pathLst>
                <a:path w="10744" h="2144" extrusionOk="0">
                  <a:moveTo>
                    <a:pt x="788" y="1"/>
                  </a:moveTo>
                  <a:cubicBezTo>
                    <a:pt x="441" y="1"/>
                    <a:pt x="126" y="284"/>
                    <a:pt x="32" y="631"/>
                  </a:cubicBezTo>
                  <a:cubicBezTo>
                    <a:pt x="0" y="788"/>
                    <a:pt x="0" y="914"/>
                    <a:pt x="0" y="1072"/>
                  </a:cubicBezTo>
                  <a:cubicBezTo>
                    <a:pt x="0" y="1670"/>
                    <a:pt x="473" y="2143"/>
                    <a:pt x="1071" y="2143"/>
                  </a:cubicBezTo>
                  <a:cubicBezTo>
                    <a:pt x="2111" y="2143"/>
                    <a:pt x="3308" y="1828"/>
                    <a:pt x="4253" y="1103"/>
                  </a:cubicBezTo>
                  <a:lnTo>
                    <a:pt x="4285" y="1072"/>
                  </a:lnTo>
                  <a:cubicBezTo>
                    <a:pt x="4537" y="914"/>
                    <a:pt x="4757" y="725"/>
                    <a:pt x="5009" y="473"/>
                  </a:cubicBezTo>
                  <a:lnTo>
                    <a:pt x="5104" y="379"/>
                  </a:lnTo>
                  <a:cubicBezTo>
                    <a:pt x="5167" y="316"/>
                    <a:pt x="5262" y="284"/>
                    <a:pt x="5360" y="284"/>
                  </a:cubicBezTo>
                  <a:cubicBezTo>
                    <a:pt x="5458" y="284"/>
                    <a:pt x="5561" y="316"/>
                    <a:pt x="5640" y="379"/>
                  </a:cubicBezTo>
                  <a:lnTo>
                    <a:pt x="5766" y="473"/>
                  </a:lnTo>
                  <a:cubicBezTo>
                    <a:pt x="5955" y="694"/>
                    <a:pt x="6175" y="914"/>
                    <a:pt x="6459" y="1072"/>
                  </a:cubicBezTo>
                  <a:lnTo>
                    <a:pt x="6490" y="1103"/>
                  </a:lnTo>
                  <a:cubicBezTo>
                    <a:pt x="7341" y="1702"/>
                    <a:pt x="8475" y="2143"/>
                    <a:pt x="9704" y="2143"/>
                  </a:cubicBezTo>
                  <a:cubicBezTo>
                    <a:pt x="10271" y="2143"/>
                    <a:pt x="10743" y="1670"/>
                    <a:pt x="10743" y="1072"/>
                  </a:cubicBezTo>
                  <a:cubicBezTo>
                    <a:pt x="10743" y="914"/>
                    <a:pt x="10743" y="788"/>
                    <a:pt x="10712" y="631"/>
                  </a:cubicBezTo>
                  <a:cubicBezTo>
                    <a:pt x="10712" y="284"/>
                    <a:pt x="10397" y="1"/>
                    <a:pt x="998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01" name="Google Shape;7801;p74"/>
          <p:cNvGrpSpPr/>
          <p:nvPr/>
        </p:nvGrpSpPr>
        <p:grpSpPr>
          <a:xfrm>
            <a:off x="1329667" y="2797442"/>
            <a:ext cx="398119" cy="448143"/>
            <a:chOff x="-20930075" y="4066100"/>
            <a:chExt cx="269400" cy="303250"/>
          </a:xfrm>
        </p:grpSpPr>
        <p:sp>
          <p:nvSpPr>
            <p:cNvPr id="7802" name="Google Shape;7802;p74"/>
            <p:cNvSpPr/>
            <p:nvPr/>
          </p:nvSpPr>
          <p:spPr>
            <a:xfrm>
              <a:off x="-20865475" y="4066100"/>
              <a:ext cx="141775" cy="144150"/>
            </a:xfrm>
            <a:custGeom>
              <a:avLst/>
              <a:gdLst/>
              <a:ahLst/>
              <a:cxnLst/>
              <a:rect l="l" t="t" r="r" b="b"/>
              <a:pathLst>
                <a:path w="5671" h="5766" extrusionOk="0">
                  <a:moveTo>
                    <a:pt x="2836" y="2174"/>
                  </a:moveTo>
                  <a:cubicBezTo>
                    <a:pt x="3245" y="2174"/>
                    <a:pt x="3560" y="2489"/>
                    <a:pt x="3560" y="2867"/>
                  </a:cubicBezTo>
                  <a:cubicBezTo>
                    <a:pt x="3560" y="3277"/>
                    <a:pt x="3245" y="3592"/>
                    <a:pt x="2836" y="3592"/>
                  </a:cubicBezTo>
                  <a:cubicBezTo>
                    <a:pt x="2457" y="3592"/>
                    <a:pt x="2142" y="3277"/>
                    <a:pt x="2142" y="2867"/>
                  </a:cubicBezTo>
                  <a:cubicBezTo>
                    <a:pt x="2142" y="2489"/>
                    <a:pt x="2457" y="2174"/>
                    <a:pt x="2836" y="2174"/>
                  </a:cubicBezTo>
                  <a:close/>
                  <a:moveTo>
                    <a:pt x="2836" y="0"/>
                  </a:moveTo>
                  <a:cubicBezTo>
                    <a:pt x="2457" y="0"/>
                    <a:pt x="2111" y="252"/>
                    <a:pt x="1890" y="599"/>
                  </a:cubicBezTo>
                  <a:cubicBezTo>
                    <a:pt x="1791" y="563"/>
                    <a:pt x="1685" y="545"/>
                    <a:pt x="1577" y="545"/>
                  </a:cubicBezTo>
                  <a:cubicBezTo>
                    <a:pt x="1307" y="545"/>
                    <a:pt x="1031" y="657"/>
                    <a:pt x="851" y="882"/>
                  </a:cubicBezTo>
                  <a:cubicBezTo>
                    <a:pt x="630" y="1071"/>
                    <a:pt x="536" y="1355"/>
                    <a:pt x="536" y="1607"/>
                  </a:cubicBezTo>
                  <a:cubicBezTo>
                    <a:pt x="536" y="1733"/>
                    <a:pt x="536" y="1827"/>
                    <a:pt x="567" y="1922"/>
                  </a:cubicBezTo>
                  <a:cubicBezTo>
                    <a:pt x="189" y="2142"/>
                    <a:pt x="0" y="2489"/>
                    <a:pt x="0" y="2867"/>
                  </a:cubicBezTo>
                  <a:cubicBezTo>
                    <a:pt x="0" y="3308"/>
                    <a:pt x="189" y="3655"/>
                    <a:pt x="567" y="3812"/>
                  </a:cubicBezTo>
                  <a:cubicBezTo>
                    <a:pt x="536" y="3938"/>
                    <a:pt x="536" y="4033"/>
                    <a:pt x="536" y="4127"/>
                  </a:cubicBezTo>
                  <a:cubicBezTo>
                    <a:pt x="536" y="4411"/>
                    <a:pt x="630" y="4694"/>
                    <a:pt x="851" y="4883"/>
                  </a:cubicBezTo>
                  <a:cubicBezTo>
                    <a:pt x="1036" y="5092"/>
                    <a:pt x="1325" y="5216"/>
                    <a:pt x="1603" y="5216"/>
                  </a:cubicBezTo>
                  <a:cubicBezTo>
                    <a:pt x="1702" y="5216"/>
                    <a:pt x="1799" y="5200"/>
                    <a:pt x="1890" y="5167"/>
                  </a:cubicBezTo>
                  <a:cubicBezTo>
                    <a:pt x="2111" y="5513"/>
                    <a:pt x="2457" y="5766"/>
                    <a:pt x="2836" y="5766"/>
                  </a:cubicBezTo>
                  <a:cubicBezTo>
                    <a:pt x="3245" y="5766"/>
                    <a:pt x="3592" y="5513"/>
                    <a:pt x="3781" y="5167"/>
                  </a:cubicBezTo>
                  <a:cubicBezTo>
                    <a:pt x="3889" y="5203"/>
                    <a:pt x="3999" y="5221"/>
                    <a:pt x="4109" y="5221"/>
                  </a:cubicBezTo>
                  <a:cubicBezTo>
                    <a:pt x="4382" y="5221"/>
                    <a:pt x="4649" y="5108"/>
                    <a:pt x="4852" y="4883"/>
                  </a:cubicBezTo>
                  <a:cubicBezTo>
                    <a:pt x="5041" y="4694"/>
                    <a:pt x="5167" y="4411"/>
                    <a:pt x="5167" y="4127"/>
                  </a:cubicBezTo>
                  <a:cubicBezTo>
                    <a:pt x="5167" y="4033"/>
                    <a:pt x="5167" y="3938"/>
                    <a:pt x="5135" y="3812"/>
                  </a:cubicBezTo>
                  <a:cubicBezTo>
                    <a:pt x="5482" y="3623"/>
                    <a:pt x="5671" y="3277"/>
                    <a:pt x="5671" y="2867"/>
                  </a:cubicBezTo>
                  <a:cubicBezTo>
                    <a:pt x="5671" y="2489"/>
                    <a:pt x="5450" y="2142"/>
                    <a:pt x="5135" y="1922"/>
                  </a:cubicBezTo>
                  <a:cubicBezTo>
                    <a:pt x="5167" y="1827"/>
                    <a:pt x="5167" y="1733"/>
                    <a:pt x="5167" y="1607"/>
                  </a:cubicBezTo>
                  <a:cubicBezTo>
                    <a:pt x="5167" y="1355"/>
                    <a:pt x="5041" y="1071"/>
                    <a:pt x="4852" y="882"/>
                  </a:cubicBezTo>
                  <a:cubicBezTo>
                    <a:pt x="4643" y="673"/>
                    <a:pt x="4348" y="550"/>
                    <a:pt x="4069" y="550"/>
                  </a:cubicBezTo>
                  <a:cubicBezTo>
                    <a:pt x="3969" y="550"/>
                    <a:pt x="3872" y="566"/>
                    <a:pt x="3781" y="599"/>
                  </a:cubicBezTo>
                  <a:cubicBezTo>
                    <a:pt x="3592" y="252"/>
                    <a:pt x="3245" y="0"/>
                    <a:pt x="283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3" name="Google Shape;7803;p74"/>
            <p:cNvSpPr/>
            <p:nvPr/>
          </p:nvSpPr>
          <p:spPr>
            <a:xfrm>
              <a:off x="-20930075" y="4191325"/>
              <a:ext cx="269400" cy="178025"/>
            </a:xfrm>
            <a:custGeom>
              <a:avLst/>
              <a:gdLst/>
              <a:ahLst/>
              <a:cxnLst/>
              <a:rect l="l" t="t" r="r" b="b"/>
              <a:pathLst>
                <a:path w="10776" h="7121" extrusionOk="0">
                  <a:moveTo>
                    <a:pt x="379" y="0"/>
                  </a:moveTo>
                  <a:cubicBezTo>
                    <a:pt x="253" y="0"/>
                    <a:pt x="190" y="32"/>
                    <a:pt x="95" y="95"/>
                  </a:cubicBezTo>
                  <a:cubicBezTo>
                    <a:pt x="32" y="189"/>
                    <a:pt x="1" y="252"/>
                    <a:pt x="1" y="378"/>
                  </a:cubicBezTo>
                  <a:cubicBezTo>
                    <a:pt x="1" y="473"/>
                    <a:pt x="190" y="2710"/>
                    <a:pt x="1103" y="3655"/>
                  </a:cubicBezTo>
                  <a:cubicBezTo>
                    <a:pt x="1513" y="4096"/>
                    <a:pt x="1922" y="4285"/>
                    <a:pt x="2364" y="4285"/>
                  </a:cubicBezTo>
                  <a:cubicBezTo>
                    <a:pt x="2679" y="4285"/>
                    <a:pt x="3025" y="4159"/>
                    <a:pt x="3340" y="3907"/>
                  </a:cubicBezTo>
                  <a:lnTo>
                    <a:pt x="4947" y="5514"/>
                  </a:lnTo>
                  <a:lnTo>
                    <a:pt x="4947" y="6427"/>
                  </a:lnTo>
                  <a:lnTo>
                    <a:pt x="2458" y="6427"/>
                  </a:lnTo>
                  <a:cubicBezTo>
                    <a:pt x="2269" y="6427"/>
                    <a:pt x="2112" y="6585"/>
                    <a:pt x="2112" y="6774"/>
                  </a:cubicBezTo>
                  <a:cubicBezTo>
                    <a:pt x="2112" y="6963"/>
                    <a:pt x="2269" y="7120"/>
                    <a:pt x="2458" y="7120"/>
                  </a:cubicBezTo>
                  <a:lnTo>
                    <a:pt x="8192" y="7120"/>
                  </a:lnTo>
                  <a:cubicBezTo>
                    <a:pt x="8381" y="7120"/>
                    <a:pt x="8539" y="6963"/>
                    <a:pt x="8539" y="6774"/>
                  </a:cubicBezTo>
                  <a:cubicBezTo>
                    <a:pt x="8539" y="6585"/>
                    <a:pt x="8381" y="6427"/>
                    <a:pt x="8192" y="6427"/>
                  </a:cubicBezTo>
                  <a:lnTo>
                    <a:pt x="5672" y="6427"/>
                  </a:lnTo>
                  <a:lnTo>
                    <a:pt x="5672" y="6207"/>
                  </a:lnTo>
                  <a:lnTo>
                    <a:pt x="7278" y="4600"/>
                  </a:lnTo>
                  <a:cubicBezTo>
                    <a:pt x="7751" y="4884"/>
                    <a:pt x="8066" y="5010"/>
                    <a:pt x="8413" y="5010"/>
                  </a:cubicBezTo>
                  <a:cubicBezTo>
                    <a:pt x="8854" y="5010"/>
                    <a:pt x="9232" y="4789"/>
                    <a:pt x="9673" y="4380"/>
                  </a:cubicBezTo>
                  <a:cubicBezTo>
                    <a:pt x="10586" y="3466"/>
                    <a:pt x="10775" y="1229"/>
                    <a:pt x="10775" y="1103"/>
                  </a:cubicBezTo>
                  <a:cubicBezTo>
                    <a:pt x="10775" y="977"/>
                    <a:pt x="10744" y="883"/>
                    <a:pt x="10649" y="820"/>
                  </a:cubicBezTo>
                  <a:cubicBezTo>
                    <a:pt x="10586" y="757"/>
                    <a:pt x="10492" y="693"/>
                    <a:pt x="10397" y="693"/>
                  </a:cubicBezTo>
                  <a:cubicBezTo>
                    <a:pt x="10303" y="693"/>
                    <a:pt x="8066" y="883"/>
                    <a:pt x="7121" y="1796"/>
                  </a:cubicBezTo>
                  <a:cubicBezTo>
                    <a:pt x="6365" y="2552"/>
                    <a:pt x="6302" y="3308"/>
                    <a:pt x="6869" y="4033"/>
                  </a:cubicBezTo>
                  <a:lnTo>
                    <a:pt x="5735" y="5167"/>
                  </a:lnTo>
                  <a:lnTo>
                    <a:pt x="5735" y="1324"/>
                  </a:lnTo>
                  <a:cubicBezTo>
                    <a:pt x="5609" y="1387"/>
                    <a:pt x="5514" y="1387"/>
                    <a:pt x="5388" y="1387"/>
                  </a:cubicBezTo>
                  <a:cubicBezTo>
                    <a:pt x="5262" y="1387"/>
                    <a:pt x="5136" y="1387"/>
                    <a:pt x="5041" y="1324"/>
                  </a:cubicBezTo>
                  <a:lnTo>
                    <a:pt x="5041" y="4443"/>
                  </a:lnTo>
                  <a:lnTo>
                    <a:pt x="3876" y="3340"/>
                  </a:lnTo>
                  <a:cubicBezTo>
                    <a:pt x="4474" y="2584"/>
                    <a:pt x="4411" y="1828"/>
                    <a:pt x="3655" y="1103"/>
                  </a:cubicBezTo>
                  <a:cubicBezTo>
                    <a:pt x="2742" y="189"/>
                    <a:pt x="505" y="0"/>
                    <a:pt x="3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04" name="Google Shape;7804;p74"/>
          <p:cNvGrpSpPr/>
          <p:nvPr/>
        </p:nvGrpSpPr>
        <p:grpSpPr>
          <a:xfrm>
            <a:off x="4110888" y="1689848"/>
            <a:ext cx="372516" cy="448771"/>
            <a:chOff x="-18994100" y="3334775"/>
            <a:chExt cx="252075" cy="303675"/>
          </a:xfrm>
        </p:grpSpPr>
        <p:sp>
          <p:nvSpPr>
            <p:cNvPr id="7805" name="Google Shape;7805;p74"/>
            <p:cNvSpPr/>
            <p:nvPr/>
          </p:nvSpPr>
          <p:spPr>
            <a:xfrm>
              <a:off x="-18967300" y="3424975"/>
              <a:ext cx="198500" cy="207150"/>
            </a:xfrm>
            <a:custGeom>
              <a:avLst/>
              <a:gdLst/>
              <a:ahLst/>
              <a:cxnLst/>
              <a:rect l="l" t="t" r="r" b="b"/>
              <a:pathLst>
                <a:path w="7940" h="8286" extrusionOk="0">
                  <a:moveTo>
                    <a:pt x="2552" y="3592"/>
                  </a:moveTo>
                  <a:cubicBezTo>
                    <a:pt x="2772" y="3592"/>
                    <a:pt x="2930" y="3749"/>
                    <a:pt x="2930" y="3938"/>
                  </a:cubicBezTo>
                  <a:cubicBezTo>
                    <a:pt x="2930" y="4096"/>
                    <a:pt x="2772" y="4316"/>
                    <a:pt x="2552" y="4316"/>
                  </a:cubicBezTo>
                  <a:cubicBezTo>
                    <a:pt x="2363" y="4316"/>
                    <a:pt x="2205" y="4159"/>
                    <a:pt x="2205" y="3938"/>
                  </a:cubicBezTo>
                  <a:cubicBezTo>
                    <a:pt x="2205" y="3749"/>
                    <a:pt x="2363" y="3592"/>
                    <a:pt x="2552" y="3592"/>
                  </a:cubicBezTo>
                  <a:close/>
                  <a:moveTo>
                    <a:pt x="5387" y="3592"/>
                  </a:moveTo>
                  <a:cubicBezTo>
                    <a:pt x="5608" y="3592"/>
                    <a:pt x="5765" y="3749"/>
                    <a:pt x="5765" y="3938"/>
                  </a:cubicBezTo>
                  <a:cubicBezTo>
                    <a:pt x="5765" y="4096"/>
                    <a:pt x="5608" y="4316"/>
                    <a:pt x="5387" y="4316"/>
                  </a:cubicBezTo>
                  <a:cubicBezTo>
                    <a:pt x="5198" y="4316"/>
                    <a:pt x="5041" y="4159"/>
                    <a:pt x="5041" y="3938"/>
                  </a:cubicBezTo>
                  <a:cubicBezTo>
                    <a:pt x="5041" y="3749"/>
                    <a:pt x="5198" y="3592"/>
                    <a:pt x="5387" y="3592"/>
                  </a:cubicBezTo>
                  <a:close/>
                  <a:moveTo>
                    <a:pt x="3623" y="0"/>
                  </a:moveTo>
                  <a:cubicBezTo>
                    <a:pt x="3277" y="63"/>
                    <a:pt x="2930" y="126"/>
                    <a:pt x="2583" y="315"/>
                  </a:cubicBezTo>
                  <a:cubicBezTo>
                    <a:pt x="1733" y="725"/>
                    <a:pt x="1166" y="1418"/>
                    <a:pt x="882" y="2332"/>
                  </a:cubicBezTo>
                  <a:cubicBezTo>
                    <a:pt x="882" y="2363"/>
                    <a:pt x="851" y="2363"/>
                    <a:pt x="851" y="2426"/>
                  </a:cubicBezTo>
                  <a:cubicBezTo>
                    <a:pt x="756" y="2741"/>
                    <a:pt x="725" y="3056"/>
                    <a:pt x="725" y="3371"/>
                  </a:cubicBezTo>
                  <a:lnTo>
                    <a:pt x="725" y="3466"/>
                  </a:lnTo>
                  <a:cubicBezTo>
                    <a:pt x="725" y="3749"/>
                    <a:pt x="599" y="4001"/>
                    <a:pt x="410" y="4253"/>
                  </a:cubicBezTo>
                  <a:cubicBezTo>
                    <a:pt x="126" y="4600"/>
                    <a:pt x="0" y="4978"/>
                    <a:pt x="0" y="5356"/>
                  </a:cubicBezTo>
                  <a:cubicBezTo>
                    <a:pt x="0" y="6144"/>
                    <a:pt x="599" y="6900"/>
                    <a:pt x="1575" y="7372"/>
                  </a:cubicBezTo>
                  <a:cubicBezTo>
                    <a:pt x="1733" y="7782"/>
                    <a:pt x="2111" y="8034"/>
                    <a:pt x="2520" y="8286"/>
                  </a:cubicBezTo>
                  <a:lnTo>
                    <a:pt x="3592" y="6711"/>
                  </a:lnTo>
                  <a:lnTo>
                    <a:pt x="3592" y="6238"/>
                  </a:lnTo>
                  <a:lnTo>
                    <a:pt x="2993" y="5640"/>
                  </a:lnTo>
                  <a:cubicBezTo>
                    <a:pt x="2835" y="5482"/>
                    <a:pt x="2835" y="5293"/>
                    <a:pt x="2993" y="5136"/>
                  </a:cubicBezTo>
                  <a:cubicBezTo>
                    <a:pt x="3072" y="5057"/>
                    <a:pt x="3166" y="5017"/>
                    <a:pt x="3261" y="5017"/>
                  </a:cubicBezTo>
                  <a:cubicBezTo>
                    <a:pt x="3355" y="5017"/>
                    <a:pt x="3450" y="5057"/>
                    <a:pt x="3529" y="5136"/>
                  </a:cubicBezTo>
                  <a:lnTo>
                    <a:pt x="4001" y="5608"/>
                  </a:lnTo>
                  <a:lnTo>
                    <a:pt x="4474" y="5136"/>
                  </a:lnTo>
                  <a:cubicBezTo>
                    <a:pt x="4553" y="5057"/>
                    <a:pt x="4639" y="5017"/>
                    <a:pt x="4726" y="5017"/>
                  </a:cubicBezTo>
                  <a:cubicBezTo>
                    <a:pt x="4812" y="5017"/>
                    <a:pt x="4899" y="5057"/>
                    <a:pt x="4978" y="5136"/>
                  </a:cubicBezTo>
                  <a:cubicBezTo>
                    <a:pt x="5135" y="5293"/>
                    <a:pt x="5135" y="5482"/>
                    <a:pt x="4978" y="5640"/>
                  </a:cubicBezTo>
                  <a:lnTo>
                    <a:pt x="4379" y="6238"/>
                  </a:lnTo>
                  <a:lnTo>
                    <a:pt x="4379" y="6711"/>
                  </a:lnTo>
                  <a:lnTo>
                    <a:pt x="5450" y="8286"/>
                  </a:lnTo>
                  <a:cubicBezTo>
                    <a:pt x="5891" y="8097"/>
                    <a:pt x="6238" y="7782"/>
                    <a:pt x="6396" y="7372"/>
                  </a:cubicBezTo>
                  <a:cubicBezTo>
                    <a:pt x="7372" y="6900"/>
                    <a:pt x="7939" y="6144"/>
                    <a:pt x="7939" y="5356"/>
                  </a:cubicBezTo>
                  <a:cubicBezTo>
                    <a:pt x="7939" y="4978"/>
                    <a:pt x="7813" y="4631"/>
                    <a:pt x="7530" y="4253"/>
                  </a:cubicBezTo>
                  <a:cubicBezTo>
                    <a:pt x="7278" y="4001"/>
                    <a:pt x="7183" y="3718"/>
                    <a:pt x="7183" y="3466"/>
                  </a:cubicBezTo>
                  <a:lnTo>
                    <a:pt x="7183" y="3371"/>
                  </a:lnTo>
                  <a:cubicBezTo>
                    <a:pt x="7183" y="3025"/>
                    <a:pt x="7120" y="2710"/>
                    <a:pt x="7057" y="2426"/>
                  </a:cubicBezTo>
                  <a:cubicBezTo>
                    <a:pt x="7057" y="2363"/>
                    <a:pt x="7057" y="2363"/>
                    <a:pt x="7026" y="2332"/>
                  </a:cubicBezTo>
                  <a:cubicBezTo>
                    <a:pt x="6742" y="1418"/>
                    <a:pt x="6144" y="725"/>
                    <a:pt x="5324" y="315"/>
                  </a:cubicBezTo>
                  <a:cubicBezTo>
                    <a:pt x="5009" y="158"/>
                    <a:pt x="4631" y="63"/>
                    <a:pt x="425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6" name="Google Shape;7806;p74"/>
            <p:cNvSpPr/>
            <p:nvPr/>
          </p:nvSpPr>
          <p:spPr>
            <a:xfrm>
              <a:off x="-18885400" y="3610050"/>
              <a:ext cx="35475" cy="28400"/>
            </a:xfrm>
            <a:custGeom>
              <a:avLst/>
              <a:gdLst/>
              <a:ahLst/>
              <a:cxnLst/>
              <a:rect l="l" t="t" r="r" b="b"/>
              <a:pathLst>
                <a:path w="1419" h="1136" extrusionOk="0">
                  <a:moveTo>
                    <a:pt x="694" y="1"/>
                  </a:moveTo>
                  <a:lnTo>
                    <a:pt x="1" y="1072"/>
                  </a:lnTo>
                  <a:cubicBezTo>
                    <a:pt x="221" y="1104"/>
                    <a:pt x="473" y="1135"/>
                    <a:pt x="694" y="1135"/>
                  </a:cubicBezTo>
                  <a:cubicBezTo>
                    <a:pt x="946" y="1135"/>
                    <a:pt x="1166" y="1104"/>
                    <a:pt x="1418" y="1072"/>
                  </a:cubicBezTo>
                  <a:lnTo>
                    <a:pt x="69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7" name="Google Shape;7807;p74"/>
            <p:cNvSpPr/>
            <p:nvPr/>
          </p:nvSpPr>
          <p:spPr>
            <a:xfrm>
              <a:off x="-18994100" y="3334775"/>
              <a:ext cx="96900" cy="140625"/>
            </a:xfrm>
            <a:custGeom>
              <a:avLst/>
              <a:gdLst/>
              <a:ahLst/>
              <a:cxnLst/>
              <a:rect l="l" t="t" r="r" b="b"/>
              <a:pathLst>
                <a:path w="3876" h="5625" extrusionOk="0">
                  <a:moveTo>
                    <a:pt x="855" y="1"/>
                  </a:moveTo>
                  <a:cubicBezTo>
                    <a:pt x="804" y="1"/>
                    <a:pt x="757" y="17"/>
                    <a:pt x="725" y="48"/>
                  </a:cubicBezTo>
                  <a:cubicBezTo>
                    <a:pt x="631" y="80"/>
                    <a:pt x="568" y="143"/>
                    <a:pt x="536" y="237"/>
                  </a:cubicBezTo>
                  <a:cubicBezTo>
                    <a:pt x="1" y="1529"/>
                    <a:pt x="1" y="2978"/>
                    <a:pt x="536" y="4301"/>
                  </a:cubicBezTo>
                  <a:cubicBezTo>
                    <a:pt x="725" y="4774"/>
                    <a:pt x="1009" y="5183"/>
                    <a:pt x="1324" y="5625"/>
                  </a:cubicBezTo>
                  <a:cubicBezTo>
                    <a:pt x="1702" y="4553"/>
                    <a:pt x="2427" y="3734"/>
                    <a:pt x="3372" y="3262"/>
                  </a:cubicBezTo>
                  <a:cubicBezTo>
                    <a:pt x="3529" y="3199"/>
                    <a:pt x="3718" y="3104"/>
                    <a:pt x="3876" y="3073"/>
                  </a:cubicBezTo>
                  <a:cubicBezTo>
                    <a:pt x="3876" y="3041"/>
                    <a:pt x="3844" y="2947"/>
                    <a:pt x="3844" y="2915"/>
                  </a:cubicBezTo>
                  <a:cubicBezTo>
                    <a:pt x="3277" y="1623"/>
                    <a:pt x="2301" y="584"/>
                    <a:pt x="1009" y="48"/>
                  </a:cubicBezTo>
                  <a:cubicBezTo>
                    <a:pt x="962" y="17"/>
                    <a:pt x="907" y="1"/>
                    <a:pt x="85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8" name="Google Shape;7808;p74"/>
            <p:cNvSpPr/>
            <p:nvPr/>
          </p:nvSpPr>
          <p:spPr>
            <a:xfrm>
              <a:off x="-18838150" y="3334775"/>
              <a:ext cx="96125" cy="139850"/>
            </a:xfrm>
            <a:custGeom>
              <a:avLst/>
              <a:gdLst/>
              <a:ahLst/>
              <a:cxnLst/>
              <a:rect l="l" t="t" r="r" b="b"/>
              <a:pathLst>
                <a:path w="3845" h="5594" extrusionOk="0">
                  <a:moveTo>
                    <a:pt x="3010" y="1"/>
                  </a:moveTo>
                  <a:cubicBezTo>
                    <a:pt x="2962" y="1"/>
                    <a:pt x="2915" y="17"/>
                    <a:pt x="2868" y="48"/>
                  </a:cubicBezTo>
                  <a:cubicBezTo>
                    <a:pt x="1576" y="584"/>
                    <a:pt x="536" y="1623"/>
                    <a:pt x="32" y="2915"/>
                  </a:cubicBezTo>
                  <a:cubicBezTo>
                    <a:pt x="1" y="2947"/>
                    <a:pt x="1" y="3041"/>
                    <a:pt x="1" y="3073"/>
                  </a:cubicBezTo>
                  <a:cubicBezTo>
                    <a:pt x="190" y="3104"/>
                    <a:pt x="347" y="3167"/>
                    <a:pt x="568" y="3262"/>
                  </a:cubicBezTo>
                  <a:cubicBezTo>
                    <a:pt x="1513" y="3703"/>
                    <a:pt x="2206" y="4553"/>
                    <a:pt x="2553" y="5593"/>
                  </a:cubicBezTo>
                  <a:cubicBezTo>
                    <a:pt x="2868" y="5183"/>
                    <a:pt x="3151" y="4742"/>
                    <a:pt x="3340" y="4238"/>
                  </a:cubicBezTo>
                  <a:cubicBezTo>
                    <a:pt x="3813" y="3041"/>
                    <a:pt x="3844" y="1497"/>
                    <a:pt x="3340" y="237"/>
                  </a:cubicBezTo>
                  <a:cubicBezTo>
                    <a:pt x="3309" y="143"/>
                    <a:pt x="3214" y="80"/>
                    <a:pt x="3151" y="48"/>
                  </a:cubicBezTo>
                  <a:cubicBezTo>
                    <a:pt x="3104" y="17"/>
                    <a:pt x="3057" y="1"/>
                    <a:pt x="301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09" name="Google Shape;7809;p74"/>
          <p:cNvGrpSpPr/>
          <p:nvPr/>
        </p:nvGrpSpPr>
        <p:grpSpPr>
          <a:xfrm>
            <a:off x="4125445" y="2244743"/>
            <a:ext cx="343404" cy="446998"/>
            <a:chOff x="-18983850" y="3710075"/>
            <a:chExt cx="232375" cy="302475"/>
          </a:xfrm>
        </p:grpSpPr>
        <p:sp>
          <p:nvSpPr>
            <p:cNvPr id="7810" name="Google Shape;7810;p74"/>
            <p:cNvSpPr/>
            <p:nvPr/>
          </p:nvSpPr>
          <p:spPr>
            <a:xfrm>
              <a:off x="-18840500" y="3874700"/>
              <a:ext cx="89025" cy="119750"/>
            </a:xfrm>
            <a:custGeom>
              <a:avLst/>
              <a:gdLst/>
              <a:ahLst/>
              <a:cxnLst/>
              <a:rect l="l" t="t" r="r" b="b"/>
              <a:pathLst>
                <a:path w="3561" h="4790" extrusionOk="0">
                  <a:moveTo>
                    <a:pt x="2300" y="0"/>
                  </a:moveTo>
                  <a:cubicBezTo>
                    <a:pt x="1796" y="883"/>
                    <a:pt x="945" y="1513"/>
                    <a:pt x="0" y="1796"/>
                  </a:cubicBezTo>
                  <a:lnTo>
                    <a:pt x="0" y="1954"/>
                  </a:lnTo>
                  <a:cubicBezTo>
                    <a:pt x="0" y="3529"/>
                    <a:pt x="1324" y="4789"/>
                    <a:pt x="2836" y="4789"/>
                  </a:cubicBezTo>
                  <a:lnTo>
                    <a:pt x="3560" y="4789"/>
                  </a:lnTo>
                  <a:lnTo>
                    <a:pt x="3560" y="4033"/>
                  </a:lnTo>
                  <a:cubicBezTo>
                    <a:pt x="3434" y="4065"/>
                    <a:pt x="3308" y="4065"/>
                    <a:pt x="3214" y="4065"/>
                  </a:cubicBezTo>
                  <a:cubicBezTo>
                    <a:pt x="2993" y="4065"/>
                    <a:pt x="2836" y="4033"/>
                    <a:pt x="2773" y="4033"/>
                  </a:cubicBezTo>
                  <a:cubicBezTo>
                    <a:pt x="1985" y="3844"/>
                    <a:pt x="1418" y="3119"/>
                    <a:pt x="1418" y="2300"/>
                  </a:cubicBezTo>
                  <a:cubicBezTo>
                    <a:pt x="1387" y="2143"/>
                    <a:pt x="1544" y="1985"/>
                    <a:pt x="1733" y="1985"/>
                  </a:cubicBezTo>
                  <a:cubicBezTo>
                    <a:pt x="1954" y="1985"/>
                    <a:pt x="2111" y="2143"/>
                    <a:pt x="2111" y="2332"/>
                  </a:cubicBezTo>
                  <a:cubicBezTo>
                    <a:pt x="2111" y="2804"/>
                    <a:pt x="2426" y="3245"/>
                    <a:pt x="2930" y="3371"/>
                  </a:cubicBezTo>
                  <a:cubicBezTo>
                    <a:pt x="3000" y="3383"/>
                    <a:pt x="3069" y="3390"/>
                    <a:pt x="3141" y="3390"/>
                  </a:cubicBezTo>
                  <a:cubicBezTo>
                    <a:pt x="3266" y="3390"/>
                    <a:pt x="3401" y="3368"/>
                    <a:pt x="3560" y="3308"/>
                  </a:cubicBezTo>
                  <a:lnTo>
                    <a:pt x="3560" y="1954"/>
                  </a:lnTo>
                  <a:cubicBezTo>
                    <a:pt x="3560" y="1072"/>
                    <a:pt x="3056" y="316"/>
                    <a:pt x="230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1" name="Google Shape;7811;p74"/>
            <p:cNvSpPr/>
            <p:nvPr/>
          </p:nvSpPr>
          <p:spPr>
            <a:xfrm>
              <a:off x="-18983850" y="3901475"/>
              <a:ext cx="208750" cy="111075"/>
            </a:xfrm>
            <a:custGeom>
              <a:avLst/>
              <a:gdLst/>
              <a:ahLst/>
              <a:cxnLst/>
              <a:rect l="l" t="t" r="r" b="b"/>
              <a:pathLst>
                <a:path w="8350" h="4443" extrusionOk="0">
                  <a:moveTo>
                    <a:pt x="2111" y="1"/>
                  </a:moveTo>
                  <a:lnTo>
                    <a:pt x="2111" y="1261"/>
                  </a:lnTo>
                  <a:cubicBezTo>
                    <a:pt x="2111" y="2300"/>
                    <a:pt x="2584" y="3151"/>
                    <a:pt x="3340" y="3750"/>
                  </a:cubicBezTo>
                  <a:lnTo>
                    <a:pt x="2017" y="3750"/>
                  </a:lnTo>
                  <a:lnTo>
                    <a:pt x="1387" y="2521"/>
                  </a:lnTo>
                  <a:cubicBezTo>
                    <a:pt x="1317" y="2404"/>
                    <a:pt x="1177" y="2339"/>
                    <a:pt x="1046" y="2339"/>
                  </a:cubicBezTo>
                  <a:cubicBezTo>
                    <a:pt x="1000" y="2339"/>
                    <a:pt x="955" y="2347"/>
                    <a:pt x="914" y="2363"/>
                  </a:cubicBezTo>
                  <a:cubicBezTo>
                    <a:pt x="757" y="2458"/>
                    <a:pt x="662" y="2679"/>
                    <a:pt x="757" y="2836"/>
                  </a:cubicBezTo>
                  <a:lnTo>
                    <a:pt x="1229" y="3750"/>
                  </a:lnTo>
                  <a:lnTo>
                    <a:pt x="347" y="3750"/>
                  </a:lnTo>
                  <a:cubicBezTo>
                    <a:pt x="158" y="3750"/>
                    <a:pt x="0" y="3907"/>
                    <a:pt x="0" y="4096"/>
                  </a:cubicBezTo>
                  <a:cubicBezTo>
                    <a:pt x="0" y="4285"/>
                    <a:pt x="158" y="4443"/>
                    <a:pt x="347" y="4443"/>
                  </a:cubicBezTo>
                  <a:lnTo>
                    <a:pt x="8223" y="4443"/>
                  </a:lnTo>
                  <a:cubicBezTo>
                    <a:pt x="8255" y="4443"/>
                    <a:pt x="8318" y="4443"/>
                    <a:pt x="8349" y="4411"/>
                  </a:cubicBezTo>
                  <a:cubicBezTo>
                    <a:pt x="6459" y="4348"/>
                    <a:pt x="5010" y="2805"/>
                    <a:pt x="5010" y="914"/>
                  </a:cubicBezTo>
                  <a:lnTo>
                    <a:pt x="4632" y="914"/>
                  </a:lnTo>
                  <a:cubicBezTo>
                    <a:pt x="3970" y="914"/>
                    <a:pt x="3340" y="757"/>
                    <a:pt x="2741" y="442"/>
                  </a:cubicBezTo>
                  <a:cubicBezTo>
                    <a:pt x="2521" y="316"/>
                    <a:pt x="2332" y="158"/>
                    <a:pt x="211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2" name="Google Shape;7812;p74"/>
            <p:cNvSpPr/>
            <p:nvPr/>
          </p:nvSpPr>
          <p:spPr>
            <a:xfrm>
              <a:off x="-18947625" y="3710075"/>
              <a:ext cx="159925" cy="67775"/>
            </a:xfrm>
            <a:custGeom>
              <a:avLst/>
              <a:gdLst/>
              <a:ahLst/>
              <a:cxnLst/>
              <a:rect l="l" t="t" r="r" b="b"/>
              <a:pathLst>
                <a:path w="6397" h="2711" extrusionOk="0">
                  <a:moveTo>
                    <a:pt x="1765" y="1"/>
                  </a:moveTo>
                  <a:cubicBezTo>
                    <a:pt x="788" y="1"/>
                    <a:pt x="1" y="789"/>
                    <a:pt x="1" y="1765"/>
                  </a:cubicBezTo>
                  <a:lnTo>
                    <a:pt x="1" y="2301"/>
                  </a:lnTo>
                  <a:cubicBezTo>
                    <a:pt x="410" y="1954"/>
                    <a:pt x="883" y="1765"/>
                    <a:pt x="1450" y="1765"/>
                  </a:cubicBezTo>
                  <a:cubicBezTo>
                    <a:pt x="2175" y="1765"/>
                    <a:pt x="2805" y="2143"/>
                    <a:pt x="3183" y="2710"/>
                  </a:cubicBezTo>
                  <a:cubicBezTo>
                    <a:pt x="3592" y="2112"/>
                    <a:pt x="4222" y="1765"/>
                    <a:pt x="4978" y="1765"/>
                  </a:cubicBezTo>
                  <a:cubicBezTo>
                    <a:pt x="5514" y="1765"/>
                    <a:pt x="5987" y="1954"/>
                    <a:pt x="6396" y="2301"/>
                  </a:cubicBezTo>
                  <a:lnTo>
                    <a:pt x="6396" y="1765"/>
                  </a:lnTo>
                  <a:cubicBezTo>
                    <a:pt x="6396" y="789"/>
                    <a:pt x="5609" y="1"/>
                    <a:pt x="4600" y="1"/>
                  </a:cubicBezTo>
                  <a:cubicBezTo>
                    <a:pt x="4411" y="1"/>
                    <a:pt x="4254" y="158"/>
                    <a:pt x="4254" y="348"/>
                  </a:cubicBezTo>
                  <a:cubicBezTo>
                    <a:pt x="4254" y="537"/>
                    <a:pt x="4096" y="694"/>
                    <a:pt x="3907" y="694"/>
                  </a:cubicBezTo>
                  <a:lnTo>
                    <a:pt x="2490" y="694"/>
                  </a:lnTo>
                  <a:cubicBezTo>
                    <a:pt x="2301" y="694"/>
                    <a:pt x="2143" y="537"/>
                    <a:pt x="2143" y="348"/>
                  </a:cubicBezTo>
                  <a:cubicBezTo>
                    <a:pt x="2143" y="158"/>
                    <a:pt x="1985" y="1"/>
                    <a:pt x="17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3" name="Google Shape;7813;p74"/>
            <p:cNvSpPr/>
            <p:nvPr/>
          </p:nvSpPr>
          <p:spPr>
            <a:xfrm>
              <a:off x="-18949200" y="3773100"/>
              <a:ext cx="159125" cy="133925"/>
            </a:xfrm>
            <a:custGeom>
              <a:avLst/>
              <a:gdLst/>
              <a:ahLst/>
              <a:cxnLst/>
              <a:rect l="l" t="t" r="r" b="b"/>
              <a:pathLst>
                <a:path w="6365" h="5357" extrusionOk="0">
                  <a:moveTo>
                    <a:pt x="1828" y="1040"/>
                  </a:moveTo>
                  <a:cubicBezTo>
                    <a:pt x="2048" y="1040"/>
                    <a:pt x="2206" y="1198"/>
                    <a:pt x="2206" y="1387"/>
                  </a:cubicBezTo>
                  <a:cubicBezTo>
                    <a:pt x="2206" y="1607"/>
                    <a:pt x="2048" y="1765"/>
                    <a:pt x="1828" y="1765"/>
                  </a:cubicBezTo>
                  <a:cubicBezTo>
                    <a:pt x="1639" y="1765"/>
                    <a:pt x="1481" y="1607"/>
                    <a:pt x="1481" y="1387"/>
                  </a:cubicBezTo>
                  <a:cubicBezTo>
                    <a:pt x="1481" y="1198"/>
                    <a:pt x="1639" y="1040"/>
                    <a:pt x="1828" y="1040"/>
                  </a:cubicBezTo>
                  <a:close/>
                  <a:moveTo>
                    <a:pt x="4663" y="1040"/>
                  </a:moveTo>
                  <a:cubicBezTo>
                    <a:pt x="4884" y="1040"/>
                    <a:pt x="5041" y="1198"/>
                    <a:pt x="5041" y="1387"/>
                  </a:cubicBezTo>
                  <a:cubicBezTo>
                    <a:pt x="5041" y="1607"/>
                    <a:pt x="4884" y="1765"/>
                    <a:pt x="4663" y="1765"/>
                  </a:cubicBezTo>
                  <a:cubicBezTo>
                    <a:pt x="4474" y="1765"/>
                    <a:pt x="4317" y="1607"/>
                    <a:pt x="4317" y="1387"/>
                  </a:cubicBezTo>
                  <a:cubicBezTo>
                    <a:pt x="4317" y="1198"/>
                    <a:pt x="4474" y="1040"/>
                    <a:pt x="4663" y="1040"/>
                  </a:cubicBezTo>
                  <a:close/>
                  <a:moveTo>
                    <a:pt x="2887" y="2126"/>
                  </a:moveTo>
                  <a:cubicBezTo>
                    <a:pt x="3056" y="2126"/>
                    <a:pt x="3188" y="2239"/>
                    <a:pt x="3214" y="2395"/>
                  </a:cubicBezTo>
                  <a:cubicBezTo>
                    <a:pt x="3297" y="2230"/>
                    <a:pt x="3451" y="2137"/>
                    <a:pt x="3594" y="2137"/>
                  </a:cubicBezTo>
                  <a:cubicBezTo>
                    <a:pt x="3615" y="2137"/>
                    <a:pt x="3635" y="2139"/>
                    <a:pt x="3655" y="2143"/>
                  </a:cubicBezTo>
                  <a:cubicBezTo>
                    <a:pt x="3844" y="2237"/>
                    <a:pt x="3939" y="2426"/>
                    <a:pt x="3876" y="2584"/>
                  </a:cubicBezTo>
                  <a:lnTo>
                    <a:pt x="3529" y="3655"/>
                  </a:lnTo>
                  <a:cubicBezTo>
                    <a:pt x="3498" y="3812"/>
                    <a:pt x="3340" y="3875"/>
                    <a:pt x="3183" y="3875"/>
                  </a:cubicBezTo>
                  <a:cubicBezTo>
                    <a:pt x="3025" y="3875"/>
                    <a:pt x="2899" y="3812"/>
                    <a:pt x="2836" y="3655"/>
                  </a:cubicBezTo>
                  <a:lnTo>
                    <a:pt x="2458" y="2584"/>
                  </a:lnTo>
                  <a:cubicBezTo>
                    <a:pt x="2521" y="2426"/>
                    <a:pt x="2584" y="2237"/>
                    <a:pt x="2773" y="2143"/>
                  </a:cubicBezTo>
                  <a:cubicBezTo>
                    <a:pt x="2812" y="2132"/>
                    <a:pt x="2850" y="2126"/>
                    <a:pt x="2887" y="2126"/>
                  </a:cubicBezTo>
                  <a:close/>
                  <a:moveTo>
                    <a:pt x="1418" y="0"/>
                  </a:moveTo>
                  <a:cubicBezTo>
                    <a:pt x="631" y="0"/>
                    <a:pt x="1" y="630"/>
                    <a:pt x="1" y="1418"/>
                  </a:cubicBezTo>
                  <a:lnTo>
                    <a:pt x="1" y="1481"/>
                  </a:lnTo>
                  <a:lnTo>
                    <a:pt x="1" y="2111"/>
                  </a:lnTo>
                  <a:cubicBezTo>
                    <a:pt x="1" y="2269"/>
                    <a:pt x="1" y="2458"/>
                    <a:pt x="32" y="2615"/>
                  </a:cubicBezTo>
                  <a:cubicBezTo>
                    <a:pt x="95" y="2678"/>
                    <a:pt x="95" y="2741"/>
                    <a:pt x="95" y="2773"/>
                  </a:cubicBezTo>
                  <a:cubicBezTo>
                    <a:pt x="158" y="2899"/>
                    <a:pt x="158" y="3025"/>
                    <a:pt x="190" y="3151"/>
                  </a:cubicBezTo>
                  <a:cubicBezTo>
                    <a:pt x="190" y="3182"/>
                    <a:pt x="221" y="3214"/>
                    <a:pt x="221" y="3245"/>
                  </a:cubicBezTo>
                  <a:cubicBezTo>
                    <a:pt x="253" y="3371"/>
                    <a:pt x="347" y="3529"/>
                    <a:pt x="379" y="3655"/>
                  </a:cubicBezTo>
                  <a:cubicBezTo>
                    <a:pt x="379" y="3686"/>
                    <a:pt x="410" y="3686"/>
                    <a:pt x="410" y="3718"/>
                  </a:cubicBezTo>
                  <a:cubicBezTo>
                    <a:pt x="505" y="3875"/>
                    <a:pt x="631" y="4033"/>
                    <a:pt x="694" y="4159"/>
                  </a:cubicBezTo>
                  <a:cubicBezTo>
                    <a:pt x="977" y="4474"/>
                    <a:pt x="1292" y="4758"/>
                    <a:pt x="1639" y="4947"/>
                  </a:cubicBezTo>
                  <a:cubicBezTo>
                    <a:pt x="2111" y="5230"/>
                    <a:pt x="2647" y="5356"/>
                    <a:pt x="3183" y="5356"/>
                  </a:cubicBezTo>
                  <a:cubicBezTo>
                    <a:pt x="4285" y="5356"/>
                    <a:pt x="5262" y="4789"/>
                    <a:pt x="5829" y="3938"/>
                  </a:cubicBezTo>
                  <a:cubicBezTo>
                    <a:pt x="5829" y="3938"/>
                    <a:pt x="5829" y="3875"/>
                    <a:pt x="5861" y="3875"/>
                  </a:cubicBezTo>
                  <a:cubicBezTo>
                    <a:pt x="5955" y="3718"/>
                    <a:pt x="6018" y="3623"/>
                    <a:pt x="6081" y="3434"/>
                  </a:cubicBezTo>
                  <a:cubicBezTo>
                    <a:pt x="6144" y="3403"/>
                    <a:pt x="6144" y="3340"/>
                    <a:pt x="6176" y="3277"/>
                  </a:cubicBezTo>
                  <a:cubicBezTo>
                    <a:pt x="6207" y="3182"/>
                    <a:pt x="6270" y="3025"/>
                    <a:pt x="6302" y="2899"/>
                  </a:cubicBezTo>
                  <a:cubicBezTo>
                    <a:pt x="6302" y="2867"/>
                    <a:pt x="6333" y="2773"/>
                    <a:pt x="6333" y="2741"/>
                  </a:cubicBezTo>
                  <a:cubicBezTo>
                    <a:pt x="6365" y="2552"/>
                    <a:pt x="6365" y="2363"/>
                    <a:pt x="6365" y="2143"/>
                  </a:cubicBezTo>
                  <a:lnTo>
                    <a:pt x="6365" y="1292"/>
                  </a:lnTo>
                  <a:cubicBezTo>
                    <a:pt x="6302" y="567"/>
                    <a:pt x="5703" y="0"/>
                    <a:pt x="4947" y="0"/>
                  </a:cubicBezTo>
                  <a:cubicBezTo>
                    <a:pt x="4159" y="0"/>
                    <a:pt x="3529" y="630"/>
                    <a:pt x="3529" y="1418"/>
                  </a:cubicBezTo>
                  <a:cubicBezTo>
                    <a:pt x="3529" y="1607"/>
                    <a:pt x="3372" y="1765"/>
                    <a:pt x="3183" y="1765"/>
                  </a:cubicBezTo>
                  <a:cubicBezTo>
                    <a:pt x="2994" y="1765"/>
                    <a:pt x="2836" y="1607"/>
                    <a:pt x="2836" y="1418"/>
                  </a:cubicBezTo>
                  <a:cubicBezTo>
                    <a:pt x="2836" y="630"/>
                    <a:pt x="2206" y="0"/>
                    <a:pt x="141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14" name="Google Shape;7814;p74"/>
          <p:cNvGrpSpPr/>
          <p:nvPr/>
        </p:nvGrpSpPr>
        <p:grpSpPr>
          <a:xfrm>
            <a:off x="4071911" y="2797422"/>
            <a:ext cx="450470" cy="448180"/>
            <a:chOff x="-19020075" y="4084200"/>
            <a:chExt cx="304825" cy="303275"/>
          </a:xfrm>
        </p:grpSpPr>
        <p:sp>
          <p:nvSpPr>
            <p:cNvPr id="7815" name="Google Shape;7815;p74"/>
            <p:cNvSpPr/>
            <p:nvPr/>
          </p:nvSpPr>
          <p:spPr>
            <a:xfrm>
              <a:off x="-18962575" y="4274800"/>
              <a:ext cx="103975" cy="94550"/>
            </a:xfrm>
            <a:custGeom>
              <a:avLst/>
              <a:gdLst/>
              <a:ahLst/>
              <a:cxnLst/>
              <a:rect l="l" t="t" r="r" b="b"/>
              <a:pathLst>
                <a:path w="4159" h="3782" extrusionOk="0">
                  <a:moveTo>
                    <a:pt x="3403" y="1"/>
                  </a:moveTo>
                  <a:cubicBezTo>
                    <a:pt x="3151" y="1356"/>
                    <a:pt x="1985" y="2364"/>
                    <a:pt x="599" y="2364"/>
                  </a:cubicBezTo>
                  <a:cubicBezTo>
                    <a:pt x="410" y="2364"/>
                    <a:pt x="221" y="2332"/>
                    <a:pt x="0" y="2301"/>
                  </a:cubicBezTo>
                  <a:lnTo>
                    <a:pt x="0" y="2301"/>
                  </a:lnTo>
                  <a:cubicBezTo>
                    <a:pt x="284" y="3151"/>
                    <a:pt x="1071" y="3781"/>
                    <a:pt x="2048" y="3781"/>
                  </a:cubicBezTo>
                  <a:cubicBezTo>
                    <a:pt x="3214" y="3781"/>
                    <a:pt x="4159" y="2836"/>
                    <a:pt x="4159" y="1671"/>
                  </a:cubicBezTo>
                  <a:cubicBezTo>
                    <a:pt x="4159" y="978"/>
                    <a:pt x="3875" y="410"/>
                    <a:pt x="340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6" name="Google Shape;7816;p74"/>
            <p:cNvSpPr/>
            <p:nvPr/>
          </p:nvSpPr>
          <p:spPr>
            <a:xfrm>
              <a:off x="-18883025" y="4281900"/>
              <a:ext cx="78000" cy="105575"/>
            </a:xfrm>
            <a:custGeom>
              <a:avLst/>
              <a:gdLst/>
              <a:ahLst/>
              <a:cxnLst/>
              <a:rect l="l" t="t" r="r" b="b"/>
              <a:pathLst>
                <a:path w="3120" h="4223" extrusionOk="0">
                  <a:moveTo>
                    <a:pt x="1323" y="0"/>
                  </a:moveTo>
                  <a:lnTo>
                    <a:pt x="1323" y="0"/>
                  </a:lnTo>
                  <a:cubicBezTo>
                    <a:pt x="1544" y="442"/>
                    <a:pt x="1670" y="914"/>
                    <a:pt x="1670" y="1387"/>
                  </a:cubicBezTo>
                  <a:cubicBezTo>
                    <a:pt x="1670" y="2552"/>
                    <a:pt x="977" y="3529"/>
                    <a:pt x="0" y="3970"/>
                  </a:cubicBezTo>
                  <a:cubicBezTo>
                    <a:pt x="284" y="4128"/>
                    <a:pt x="599" y="4222"/>
                    <a:pt x="977" y="4222"/>
                  </a:cubicBezTo>
                  <a:cubicBezTo>
                    <a:pt x="2142" y="4222"/>
                    <a:pt x="3088" y="3277"/>
                    <a:pt x="3088" y="2080"/>
                  </a:cubicBezTo>
                  <a:cubicBezTo>
                    <a:pt x="3119" y="1072"/>
                    <a:pt x="2331" y="189"/>
                    <a:pt x="132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7" name="Google Shape;7817;p74"/>
            <p:cNvSpPr/>
            <p:nvPr/>
          </p:nvSpPr>
          <p:spPr>
            <a:xfrm>
              <a:off x="-18809000" y="4281100"/>
              <a:ext cx="57525" cy="88250"/>
            </a:xfrm>
            <a:custGeom>
              <a:avLst/>
              <a:gdLst/>
              <a:ahLst/>
              <a:cxnLst/>
              <a:rect l="l" t="t" r="r" b="b"/>
              <a:pathLst>
                <a:path w="2301" h="3530" extrusionOk="0">
                  <a:moveTo>
                    <a:pt x="536" y="1"/>
                  </a:moveTo>
                  <a:cubicBezTo>
                    <a:pt x="316" y="1"/>
                    <a:pt x="158" y="32"/>
                    <a:pt x="1" y="64"/>
                  </a:cubicBezTo>
                  <a:cubicBezTo>
                    <a:pt x="568" y="568"/>
                    <a:pt x="883" y="1324"/>
                    <a:pt x="883" y="2112"/>
                  </a:cubicBezTo>
                  <a:cubicBezTo>
                    <a:pt x="883" y="2616"/>
                    <a:pt x="725" y="3088"/>
                    <a:pt x="473" y="3529"/>
                  </a:cubicBezTo>
                  <a:lnTo>
                    <a:pt x="536" y="3529"/>
                  </a:lnTo>
                  <a:cubicBezTo>
                    <a:pt x="1513" y="3529"/>
                    <a:pt x="2300" y="2742"/>
                    <a:pt x="2300" y="1765"/>
                  </a:cubicBezTo>
                  <a:cubicBezTo>
                    <a:pt x="2300" y="820"/>
                    <a:pt x="1513" y="1"/>
                    <a:pt x="53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8" name="Google Shape;7818;p74"/>
            <p:cNvSpPr/>
            <p:nvPr/>
          </p:nvSpPr>
          <p:spPr>
            <a:xfrm>
              <a:off x="-18770400" y="4263000"/>
              <a:ext cx="55150" cy="66975"/>
            </a:xfrm>
            <a:custGeom>
              <a:avLst/>
              <a:gdLst/>
              <a:ahLst/>
              <a:cxnLst/>
              <a:rect l="l" t="t" r="r" b="b"/>
              <a:pathLst>
                <a:path w="2206" h="2679" extrusionOk="0">
                  <a:moveTo>
                    <a:pt x="756" y="0"/>
                  </a:moveTo>
                  <a:cubicBezTo>
                    <a:pt x="473" y="0"/>
                    <a:pt x="189" y="95"/>
                    <a:pt x="0" y="252"/>
                  </a:cubicBezTo>
                  <a:cubicBezTo>
                    <a:pt x="882" y="630"/>
                    <a:pt x="1450" y="1513"/>
                    <a:pt x="1450" y="2521"/>
                  </a:cubicBezTo>
                  <a:lnTo>
                    <a:pt x="1450" y="2678"/>
                  </a:lnTo>
                  <a:cubicBezTo>
                    <a:pt x="1891" y="2458"/>
                    <a:pt x="2206" y="1985"/>
                    <a:pt x="2206" y="1450"/>
                  </a:cubicBezTo>
                  <a:cubicBezTo>
                    <a:pt x="2174" y="662"/>
                    <a:pt x="1544" y="0"/>
                    <a:pt x="75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9" name="Google Shape;7819;p74"/>
            <p:cNvSpPr/>
            <p:nvPr/>
          </p:nvSpPr>
          <p:spPr>
            <a:xfrm>
              <a:off x="-18768050" y="4227550"/>
              <a:ext cx="52025" cy="31525"/>
            </a:xfrm>
            <a:custGeom>
              <a:avLst/>
              <a:gdLst/>
              <a:ahLst/>
              <a:cxnLst/>
              <a:rect l="l" t="t" r="r" b="b"/>
              <a:pathLst>
                <a:path w="2081" h="1261" extrusionOk="0">
                  <a:moveTo>
                    <a:pt x="1009" y="1"/>
                  </a:moveTo>
                  <a:cubicBezTo>
                    <a:pt x="505" y="1"/>
                    <a:pt x="64" y="347"/>
                    <a:pt x="1" y="820"/>
                  </a:cubicBezTo>
                  <a:cubicBezTo>
                    <a:pt x="221" y="757"/>
                    <a:pt x="410" y="725"/>
                    <a:pt x="662" y="725"/>
                  </a:cubicBezTo>
                  <a:cubicBezTo>
                    <a:pt x="1198" y="725"/>
                    <a:pt x="1671" y="946"/>
                    <a:pt x="2080" y="1261"/>
                  </a:cubicBezTo>
                  <a:lnTo>
                    <a:pt x="2080" y="1072"/>
                  </a:lnTo>
                  <a:cubicBezTo>
                    <a:pt x="2080" y="473"/>
                    <a:pt x="1608" y="1"/>
                    <a:pt x="10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0" name="Google Shape;7820;p74"/>
            <p:cNvSpPr/>
            <p:nvPr/>
          </p:nvSpPr>
          <p:spPr>
            <a:xfrm>
              <a:off x="-19000400" y="4262200"/>
              <a:ext cx="106350" cy="52800"/>
            </a:xfrm>
            <a:custGeom>
              <a:avLst/>
              <a:gdLst/>
              <a:ahLst/>
              <a:cxnLst/>
              <a:rect l="l" t="t" r="r" b="b"/>
              <a:pathLst>
                <a:path w="4254" h="2112" extrusionOk="0">
                  <a:moveTo>
                    <a:pt x="1" y="1"/>
                  </a:moveTo>
                  <a:cubicBezTo>
                    <a:pt x="1" y="1167"/>
                    <a:pt x="946" y="2112"/>
                    <a:pt x="2112" y="2112"/>
                  </a:cubicBezTo>
                  <a:cubicBezTo>
                    <a:pt x="3309" y="2112"/>
                    <a:pt x="4254" y="1230"/>
                    <a:pt x="4254" y="32"/>
                  </a:cubicBezTo>
                  <a:lnTo>
                    <a:pt x="4254" y="32"/>
                  </a:lnTo>
                  <a:cubicBezTo>
                    <a:pt x="3655" y="473"/>
                    <a:pt x="2899" y="757"/>
                    <a:pt x="2112" y="757"/>
                  </a:cubicBezTo>
                  <a:cubicBezTo>
                    <a:pt x="1324" y="757"/>
                    <a:pt x="568" y="473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1" name="Google Shape;7821;p74"/>
            <p:cNvSpPr/>
            <p:nvPr/>
          </p:nvSpPr>
          <p:spPr>
            <a:xfrm>
              <a:off x="-18912175" y="4173200"/>
              <a:ext cx="18125" cy="35475"/>
            </a:xfrm>
            <a:custGeom>
              <a:avLst/>
              <a:gdLst/>
              <a:ahLst/>
              <a:cxnLst/>
              <a:rect l="l" t="t" r="r" b="b"/>
              <a:pathLst>
                <a:path w="725" h="1419" extrusionOk="0">
                  <a:moveTo>
                    <a:pt x="378" y="1"/>
                  </a:moveTo>
                  <a:cubicBezTo>
                    <a:pt x="189" y="1"/>
                    <a:pt x="0" y="284"/>
                    <a:pt x="0" y="725"/>
                  </a:cubicBezTo>
                  <a:cubicBezTo>
                    <a:pt x="0" y="1166"/>
                    <a:pt x="189" y="1418"/>
                    <a:pt x="378" y="1418"/>
                  </a:cubicBezTo>
                  <a:cubicBezTo>
                    <a:pt x="536" y="1418"/>
                    <a:pt x="725" y="1166"/>
                    <a:pt x="725" y="725"/>
                  </a:cubicBezTo>
                  <a:cubicBezTo>
                    <a:pt x="725" y="284"/>
                    <a:pt x="536" y="1"/>
                    <a:pt x="3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2" name="Google Shape;7822;p74"/>
            <p:cNvSpPr/>
            <p:nvPr/>
          </p:nvSpPr>
          <p:spPr>
            <a:xfrm>
              <a:off x="-19001975" y="4173200"/>
              <a:ext cx="18150" cy="35475"/>
            </a:xfrm>
            <a:custGeom>
              <a:avLst/>
              <a:gdLst/>
              <a:ahLst/>
              <a:cxnLst/>
              <a:rect l="l" t="t" r="r" b="b"/>
              <a:pathLst>
                <a:path w="726" h="1419" extrusionOk="0">
                  <a:moveTo>
                    <a:pt x="379" y="1"/>
                  </a:moveTo>
                  <a:cubicBezTo>
                    <a:pt x="221" y="1"/>
                    <a:pt x="1" y="284"/>
                    <a:pt x="1" y="725"/>
                  </a:cubicBezTo>
                  <a:cubicBezTo>
                    <a:pt x="1" y="1166"/>
                    <a:pt x="221" y="1418"/>
                    <a:pt x="379" y="1418"/>
                  </a:cubicBezTo>
                  <a:cubicBezTo>
                    <a:pt x="536" y="1418"/>
                    <a:pt x="725" y="1166"/>
                    <a:pt x="725" y="725"/>
                  </a:cubicBezTo>
                  <a:cubicBezTo>
                    <a:pt x="725" y="284"/>
                    <a:pt x="536" y="1"/>
                    <a:pt x="37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3" name="Google Shape;7823;p74"/>
            <p:cNvSpPr/>
            <p:nvPr/>
          </p:nvSpPr>
          <p:spPr>
            <a:xfrm>
              <a:off x="-19020075" y="4084200"/>
              <a:ext cx="143375" cy="178025"/>
            </a:xfrm>
            <a:custGeom>
              <a:avLst/>
              <a:gdLst/>
              <a:ahLst/>
              <a:cxnLst/>
              <a:rect l="l" t="t" r="r" b="b"/>
              <a:pathLst>
                <a:path w="5735" h="7121" extrusionOk="0">
                  <a:moveTo>
                    <a:pt x="1418" y="1"/>
                  </a:moveTo>
                  <a:cubicBezTo>
                    <a:pt x="630" y="1"/>
                    <a:pt x="0" y="662"/>
                    <a:pt x="0" y="1450"/>
                  </a:cubicBezTo>
                  <a:cubicBezTo>
                    <a:pt x="0" y="1923"/>
                    <a:pt x="221" y="2301"/>
                    <a:pt x="567" y="2584"/>
                  </a:cubicBezTo>
                  <a:cubicBezTo>
                    <a:pt x="315" y="2962"/>
                    <a:pt x="95" y="3435"/>
                    <a:pt x="32" y="3907"/>
                  </a:cubicBezTo>
                  <a:cubicBezTo>
                    <a:pt x="158" y="3277"/>
                    <a:pt x="536" y="2868"/>
                    <a:pt x="1040" y="2868"/>
                  </a:cubicBezTo>
                  <a:cubicBezTo>
                    <a:pt x="1638" y="2868"/>
                    <a:pt x="2111" y="3498"/>
                    <a:pt x="2111" y="4285"/>
                  </a:cubicBezTo>
                  <a:cubicBezTo>
                    <a:pt x="2111" y="5073"/>
                    <a:pt x="1638" y="5703"/>
                    <a:pt x="1040" y="5703"/>
                  </a:cubicBezTo>
                  <a:cubicBezTo>
                    <a:pt x="567" y="5703"/>
                    <a:pt x="158" y="5262"/>
                    <a:pt x="32" y="4632"/>
                  </a:cubicBezTo>
                  <a:lnTo>
                    <a:pt x="32" y="4632"/>
                  </a:lnTo>
                  <a:cubicBezTo>
                    <a:pt x="189" y="6050"/>
                    <a:pt x="1418" y="7121"/>
                    <a:pt x="2867" y="7121"/>
                  </a:cubicBezTo>
                  <a:cubicBezTo>
                    <a:pt x="4316" y="7121"/>
                    <a:pt x="5514" y="6018"/>
                    <a:pt x="5703" y="4632"/>
                  </a:cubicBezTo>
                  <a:lnTo>
                    <a:pt x="5703" y="4632"/>
                  </a:lnTo>
                  <a:cubicBezTo>
                    <a:pt x="5577" y="5262"/>
                    <a:pt x="5199" y="5703"/>
                    <a:pt x="4694" y="5703"/>
                  </a:cubicBezTo>
                  <a:cubicBezTo>
                    <a:pt x="4096" y="5703"/>
                    <a:pt x="3623" y="5073"/>
                    <a:pt x="3623" y="4285"/>
                  </a:cubicBezTo>
                  <a:cubicBezTo>
                    <a:pt x="3623" y="3498"/>
                    <a:pt x="4096" y="2868"/>
                    <a:pt x="4694" y="2868"/>
                  </a:cubicBezTo>
                  <a:cubicBezTo>
                    <a:pt x="5199" y="2868"/>
                    <a:pt x="5577" y="3277"/>
                    <a:pt x="5703" y="3907"/>
                  </a:cubicBezTo>
                  <a:cubicBezTo>
                    <a:pt x="5608" y="3403"/>
                    <a:pt x="5419" y="2962"/>
                    <a:pt x="5136" y="2584"/>
                  </a:cubicBezTo>
                  <a:cubicBezTo>
                    <a:pt x="5514" y="2301"/>
                    <a:pt x="5734" y="1923"/>
                    <a:pt x="5734" y="1450"/>
                  </a:cubicBezTo>
                  <a:cubicBezTo>
                    <a:pt x="5734" y="662"/>
                    <a:pt x="5104" y="1"/>
                    <a:pt x="4316" y="1"/>
                  </a:cubicBezTo>
                  <a:cubicBezTo>
                    <a:pt x="4127" y="1"/>
                    <a:pt x="3970" y="127"/>
                    <a:pt x="3970" y="347"/>
                  </a:cubicBezTo>
                  <a:cubicBezTo>
                    <a:pt x="3970" y="536"/>
                    <a:pt x="4127" y="694"/>
                    <a:pt x="4316" y="694"/>
                  </a:cubicBezTo>
                  <a:cubicBezTo>
                    <a:pt x="4726" y="694"/>
                    <a:pt x="5041" y="1040"/>
                    <a:pt x="5041" y="1450"/>
                  </a:cubicBezTo>
                  <a:cubicBezTo>
                    <a:pt x="5041" y="1702"/>
                    <a:pt x="4883" y="1954"/>
                    <a:pt x="4631" y="2080"/>
                  </a:cubicBezTo>
                  <a:cubicBezTo>
                    <a:pt x="4159" y="1670"/>
                    <a:pt x="3529" y="1450"/>
                    <a:pt x="2867" y="1450"/>
                  </a:cubicBezTo>
                  <a:cubicBezTo>
                    <a:pt x="2206" y="1450"/>
                    <a:pt x="1607" y="1670"/>
                    <a:pt x="1103" y="2080"/>
                  </a:cubicBezTo>
                  <a:cubicBezTo>
                    <a:pt x="851" y="1954"/>
                    <a:pt x="693" y="1702"/>
                    <a:pt x="693" y="1450"/>
                  </a:cubicBezTo>
                  <a:cubicBezTo>
                    <a:pt x="693" y="1040"/>
                    <a:pt x="1008" y="694"/>
                    <a:pt x="1418" y="694"/>
                  </a:cubicBezTo>
                  <a:cubicBezTo>
                    <a:pt x="1607" y="694"/>
                    <a:pt x="1764" y="536"/>
                    <a:pt x="1764" y="347"/>
                  </a:cubicBezTo>
                  <a:cubicBezTo>
                    <a:pt x="1764" y="127"/>
                    <a:pt x="1607" y="1"/>
                    <a:pt x="14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24" name="Google Shape;7824;p74"/>
          <p:cNvGrpSpPr/>
          <p:nvPr/>
        </p:nvGrpSpPr>
        <p:grpSpPr>
          <a:xfrm>
            <a:off x="6889176" y="1689001"/>
            <a:ext cx="396937" cy="450470"/>
            <a:chOff x="-17149475" y="3309200"/>
            <a:chExt cx="268600" cy="304825"/>
          </a:xfrm>
        </p:grpSpPr>
        <p:sp>
          <p:nvSpPr>
            <p:cNvPr id="7825" name="Google Shape;7825;p74"/>
            <p:cNvSpPr/>
            <p:nvPr/>
          </p:nvSpPr>
          <p:spPr>
            <a:xfrm>
              <a:off x="-17021100" y="3309200"/>
              <a:ext cx="102425" cy="72475"/>
            </a:xfrm>
            <a:custGeom>
              <a:avLst/>
              <a:gdLst/>
              <a:ahLst/>
              <a:cxnLst/>
              <a:rect l="l" t="t" r="r" b="b"/>
              <a:pathLst>
                <a:path w="4097" h="2899" extrusionOk="0">
                  <a:moveTo>
                    <a:pt x="1639" y="0"/>
                  </a:moveTo>
                  <a:cubicBezTo>
                    <a:pt x="914" y="0"/>
                    <a:pt x="284" y="441"/>
                    <a:pt x="1" y="1071"/>
                  </a:cubicBezTo>
                  <a:cubicBezTo>
                    <a:pt x="631" y="1418"/>
                    <a:pt x="1103" y="2111"/>
                    <a:pt x="1230" y="2898"/>
                  </a:cubicBezTo>
                  <a:cubicBezTo>
                    <a:pt x="1356" y="2867"/>
                    <a:pt x="1482" y="2835"/>
                    <a:pt x="1639" y="2835"/>
                  </a:cubicBezTo>
                  <a:cubicBezTo>
                    <a:pt x="2994" y="2835"/>
                    <a:pt x="4096" y="1733"/>
                    <a:pt x="4096" y="347"/>
                  </a:cubicBezTo>
                  <a:cubicBezTo>
                    <a:pt x="4096" y="158"/>
                    <a:pt x="3939" y="0"/>
                    <a:pt x="375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6" name="Google Shape;7826;p74"/>
            <p:cNvSpPr/>
            <p:nvPr/>
          </p:nvSpPr>
          <p:spPr>
            <a:xfrm>
              <a:off x="-17149475" y="3346200"/>
              <a:ext cx="268600" cy="267825"/>
            </a:xfrm>
            <a:custGeom>
              <a:avLst/>
              <a:gdLst/>
              <a:ahLst/>
              <a:cxnLst/>
              <a:rect l="l" t="t" r="r" b="b"/>
              <a:pathLst>
                <a:path w="10744" h="10713" extrusionOk="0">
                  <a:moveTo>
                    <a:pt x="3939" y="1"/>
                  </a:moveTo>
                  <a:cubicBezTo>
                    <a:pt x="3718" y="1"/>
                    <a:pt x="3561" y="158"/>
                    <a:pt x="3561" y="379"/>
                  </a:cubicBezTo>
                  <a:cubicBezTo>
                    <a:pt x="3561" y="568"/>
                    <a:pt x="3718" y="725"/>
                    <a:pt x="3939" y="725"/>
                  </a:cubicBezTo>
                  <a:cubicBezTo>
                    <a:pt x="4506" y="725"/>
                    <a:pt x="4978" y="1198"/>
                    <a:pt x="4978" y="1797"/>
                  </a:cubicBezTo>
                  <a:lnTo>
                    <a:pt x="4978" y="2364"/>
                  </a:lnTo>
                  <a:cubicBezTo>
                    <a:pt x="4569" y="2206"/>
                    <a:pt x="4096" y="2143"/>
                    <a:pt x="3592" y="2143"/>
                  </a:cubicBezTo>
                  <a:cubicBezTo>
                    <a:pt x="1418" y="2143"/>
                    <a:pt x="1" y="3561"/>
                    <a:pt x="1" y="5735"/>
                  </a:cubicBezTo>
                  <a:cubicBezTo>
                    <a:pt x="1" y="8034"/>
                    <a:pt x="1576" y="10712"/>
                    <a:pt x="3592" y="10712"/>
                  </a:cubicBezTo>
                  <a:cubicBezTo>
                    <a:pt x="3813" y="10712"/>
                    <a:pt x="4002" y="10681"/>
                    <a:pt x="4254" y="10649"/>
                  </a:cubicBezTo>
                  <a:cubicBezTo>
                    <a:pt x="4632" y="10523"/>
                    <a:pt x="5002" y="10460"/>
                    <a:pt x="5372" y="10460"/>
                  </a:cubicBezTo>
                  <a:cubicBezTo>
                    <a:pt x="5742" y="10460"/>
                    <a:pt x="6112" y="10523"/>
                    <a:pt x="6491" y="10649"/>
                  </a:cubicBezTo>
                  <a:cubicBezTo>
                    <a:pt x="6680" y="10712"/>
                    <a:pt x="6932" y="10712"/>
                    <a:pt x="7152" y="10712"/>
                  </a:cubicBezTo>
                  <a:cubicBezTo>
                    <a:pt x="9168" y="10712"/>
                    <a:pt x="10744" y="8034"/>
                    <a:pt x="10744" y="5735"/>
                  </a:cubicBezTo>
                  <a:cubicBezTo>
                    <a:pt x="10649" y="3529"/>
                    <a:pt x="9294" y="2143"/>
                    <a:pt x="7121" y="2143"/>
                  </a:cubicBezTo>
                  <a:cubicBezTo>
                    <a:pt x="6617" y="2143"/>
                    <a:pt x="6144" y="2206"/>
                    <a:pt x="5703" y="2364"/>
                  </a:cubicBezTo>
                  <a:lnTo>
                    <a:pt x="5703" y="1797"/>
                  </a:lnTo>
                  <a:cubicBezTo>
                    <a:pt x="5703" y="788"/>
                    <a:pt x="4915" y="1"/>
                    <a:pt x="393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27" name="Google Shape;7827;p74"/>
          <p:cNvGrpSpPr/>
          <p:nvPr/>
        </p:nvGrpSpPr>
        <p:grpSpPr>
          <a:xfrm>
            <a:off x="6862982" y="2258120"/>
            <a:ext cx="449325" cy="420249"/>
            <a:chOff x="-17168375" y="3692750"/>
            <a:chExt cx="304050" cy="284375"/>
          </a:xfrm>
        </p:grpSpPr>
        <p:sp>
          <p:nvSpPr>
            <p:cNvPr id="7828" name="Google Shape;7828;p74"/>
            <p:cNvSpPr/>
            <p:nvPr/>
          </p:nvSpPr>
          <p:spPr>
            <a:xfrm>
              <a:off x="-16963600" y="3694325"/>
              <a:ext cx="99275" cy="92175"/>
            </a:xfrm>
            <a:custGeom>
              <a:avLst/>
              <a:gdLst/>
              <a:ahLst/>
              <a:cxnLst/>
              <a:rect l="l" t="t" r="r" b="b"/>
              <a:pathLst>
                <a:path w="3971" h="3687" extrusionOk="0">
                  <a:moveTo>
                    <a:pt x="1859" y="1"/>
                  </a:moveTo>
                  <a:cubicBezTo>
                    <a:pt x="1072" y="1"/>
                    <a:pt x="379" y="410"/>
                    <a:pt x="1" y="1041"/>
                  </a:cubicBezTo>
                  <a:cubicBezTo>
                    <a:pt x="1387" y="1482"/>
                    <a:pt x="2553" y="2458"/>
                    <a:pt x="3277" y="3687"/>
                  </a:cubicBezTo>
                  <a:cubicBezTo>
                    <a:pt x="3687" y="3277"/>
                    <a:pt x="3970" y="2710"/>
                    <a:pt x="3970" y="2112"/>
                  </a:cubicBezTo>
                  <a:cubicBezTo>
                    <a:pt x="3970" y="915"/>
                    <a:pt x="3025" y="1"/>
                    <a:pt x="185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9" name="Google Shape;7829;p74"/>
            <p:cNvSpPr/>
            <p:nvPr/>
          </p:nvSpPr>
          <p:spPr>
            <a:xfrm>
              <a:off x="-17102225" y="3817525"/>
              <a:ext cx="61475" cy="69650"/>
            </a:xfrm>
            <a:custGeom>
              <a:avLst/>
              <a:gdLst/>
              <a:ahLst/>
              <a:cxnLst/>
              <a:rect l="l" t="t" r="r" b="b"/>
              <a:pathLst>
                <a:path w="2459" h="2786" extrusionOk="0">
                  <a:moveTo>
                    <a:pt x="1293" y="1437"/>
                  </a:moveTo>
                  <a:cubicBezTo>
                    <a:pt x="1482" y="1437"/>
                    <a:pt x="1639" y="1594"/>
                    <a:pt x="1639" y="1783"/>
                  </a:cubicBezTo>
                  <a:cubicBezTo>
                    <a:pt x="1639" y="2004"/>
                    <a:pt x="1482" y="2161"/>
                    <a:pt x="1293" y="2161"/>
                  </a:cubicBezTo>
                  <a:cubicBezTo>
                    <a:pt x="1103" y="2161"/>
                    <a:pt x="946" y="2004"/>
                    <a:pt x="946" y="1783"/>
                  </a:cubicBezTo>
                  <a:cubicBezTo>
                    <a:pt x="946" y="1594"/>
                    <a:pt x="1103" y="1437"/>
                    <a:pt x="1293" y="1437"/>
                  </a:cubicBezTo>
                  <a:close/>
                  <a:moveTo>
                    <a:pt x="1452" y="0"/>
                  </a:moveTo>
                  <a:cubicBezTo>
                    <a:pt x="939" y="0"/>
                    <a:pt x="434" y="473"/>
                    <a:pt x="221" y="1059"/>
                  </a:cubicBezTo>
                  <a:cubicBezTo>
                    <a:pt x="1" y="1720"/>
                    <a:pt x="158" y="2539"/>
                    <a:pt x="725" y="2729"/>
                  </a:cubicBezTo>
                  <a:cubicBezTo>
                    <a:pt x="818" y="2768"/>
                    <a:pt x="916" y="2786"/>
                    <a:pt x="1017" y="2786"/>
                  </a:cubicBezTo>
                  <a:cubicBezTo>
                    <a:pt x="1157" y="2786"/>
                    <a:pt x="1304" y="2752"/>
                    <a:pt x="1450" y="2697"/>
                  </a:cubicBezTo>
                  <a:cubicBezTo>
                    <a:pt x="1576" y="2508"/>
                    <a:pt x="1734" y="2287"/>
                    <a:pt x="1923" y="2098"/>
                  </a:cubicBezTo>
                  <a:cubicBezTo>
                    <a:pt x="1986" y="2004"/>
                    <a:pt x="2112" y="1909"/>
                    <a:pt x="2206" y="1846"/>
                  </a:cubicBezTo>
                  <a:cubicBezTo>
                    <a:pt x="2458" y="1153"/>
                    <a:pt x="2364" y="271"/>
                    <a:pt x="1734" y="51"/>
                  </a:cubicBezTo>
                  <a:cubicBezTo>
                    <a:pt x="1641" y="16"/>
                    <a:pt x="1546" y="0"/>
                    <a:pt x="145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0" name="Google Shape;7830;p74"/>
            <p:cNvSpPr/>
            <p:nvPr/>
          </p:nvSpPr>
          <p:spPr>
            <a:xfrm>
              <a:off x="-17064400" y="3870925"/>
              <a:ext cx="93750" cy="106200"/>
            </a:xfrm>
            <a:custGeom>
              <a:avLst/>
              <a:gdLst/>
              <a:ahLst/>
              <a:cxnLst/>
              <a:rect l="l" t="t" r="r" b="b"/>
              <a:pathLst>
                <a:path w="3750" h="4248" extrusionOk="0">
                  <a:moveTo>
                    <a:pt x="1992" y="0"/>
                  </a:moveTo>
                  <a:cubicBezTo>
                    <a:pt x="1596" y="0"/>
                    <a:pt x="1195" y="152"/>
                    <a:pt x="945" y="435"/>
                  </a:cubicBezTo>
                  <a:cubicBezTo>
                    <a:pt x="221" y="1286"/>
                    <a:pt x="0" y="1727"/>
                    <a:pt x="284" y="4090"/>
                  </a:cubicBezTo>
                  <a:cubicBezTo>
                    <a:pt x="567" y="4216"/>
                    <a:pt x="914" y="4247"/>
                    <a:pt x="1229" y="4247"/>
                  </a:cubicBezTo>
                  <a:lnTo>
                    <a:pt x="1575" y="4247"/>
                  </a:lnTo>
                  <a:lnTo>
                    <a:pt x="1575" y="2609"/>
                  </a:lnTo>
                  <a:lnTo>
                    <a:pt x="1008" y="2010"/>
                  </a:lnTo>
                  <a:cubicBezTo>
                    <a:pt x="914" y="1947"/>
                    <a:pt x="882" y="1853"/>
                    <a:pt x="882" y="1790"/>
                  </a:cubicBezTo>
                  <a:cubicBezTo>
                    <a:pt x="882" y="1191"/>
                    <a:pt x="1355" y="719"/>
                    <a:pt x="1953" y="719"/>
                  </a:cubicBezTo>
                  <a:cubicBezTo>
                    <a:pt x="2552" y="719"/>
                    <a:pt x="3025" y="1191"/>
                    <a:pt x="3025" y="1790"/>
                  </a:cubicBezTo>
                  <a:cubicBezTo>
                    <a:pt x="3025" y="1853"/>
                    <a:pt x="2962" y="1979"/>
                    <a:pt x="2898" y="2010"/>
                  </a:cubicBezTo>
                  <a:lnTo>
                    <a:pt x="2300" y="2609"/>
                  </a:lnTo>
                  <a:lnTo>
                    <a:pt x="2300" y="4247"/>
                  </a:lnTo>
                  <a:lnTo>
                    <a:pt x="2489" y="4247"/>
                  </a:lnTo>
                  <a:cubicBezTo>
                    <a:pt x="2930" y="4247"/>
                    <a:pt x="3277" y="4216"/>
                    <a:pt x="3655" y="4090"/>
                  </a:cubicBezTo>
                  <a:cubicBezTo>
                    <a:pt x="3749" y="2483"/>
                    <a:pt x="3749" y="1664"/>
                    <a:pt x="3434" y="1065"/>
                  </a:cubicBezTo>
                  <a:cubicBezTo>
                    <a:pt x="3308" y="845"/>
                    <a:pt x="3119" y="593"/>
                    <a:pt x="2930" y="372"/>
                  </a:cubicBezTo>
                  <a:cubicBezTo>
                    <a:pt x="2693" y="120"/>
                    <a:pt x="2344" y="0"/>
                    <a:pt x="199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1" name="Google Shape;7831;p74"/>
            <p:cNvSpPr/>
            <p:nvPr/>
          </p:nvSpPr>
          <p:spPr>
            <a:xfrm>
              <a:off x="-17025025" y="3907200"/>
              <a:ext cx="15775" cy="13200"/>
            </a:xfrm>
            <a:custGeom>
              <a:avLst/>
              <a:gdLst/>
              <a:ahLst/>
              <a:cxnLst/>
              <a:rect l="l" t="t" r="r" b="b"/>
              <a:pathLst>
                <a:path w="631" h="528" extrusionOk="0">
                  <a:moveTo>
                    <a:pt x="327" y="0"/>
                  </a:moveTo>
                  <a:cubicBezTo>
                    <a:pt x="189" y="0"/>
                    <a:pt x="48" y="71"/>
                    <a:pt x="0" y="213"/>
                  </a:cubicBezTo>
                  <a:lnTo>
                    <a:pt x="315" y="528"/>
                  </a:lnTo>
                  <a:lnTo>
                    <a:pt x="630" y="213"/>
                  </a:lnTo>
                  <a:cubicBezTo>
                    <a:pt x="599" y="71"/>
                    <a:pt x="465" y="0"/>
                    <a:pt x="3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2" name="Google Shape;7832;p74"/>
            <p:cNvSpPr/>
            <p:nvPr/>
          </p:nvSpPr>
          <p:spPr>
            <a:xfrm>
              <a:off x="-16995100" y="3817825"/>
              <a:ext cx="63025" cy="69900"/>
            </a:xfrm>
            <a:custGeom>
              <a:avLst/>
              <a:gdLst/>
              <a:ahLst/>
              <a:cxnLst/>
              <a:rect l="l" t="t" r="r" b="b"/>
              <a:pathLst>
                <a:path w="2521" h="2796" extrusionOk="0">
                  <a:moveTo>
                    <a:pt x="1292" y="1425"/>
                  </a:moveTo>
                  <a:cubicBezTo>
                    <a:pt x="1481" y="1425"/>
                    <a:pt x="1670" y="1582"/>
                    <a:pt x="1670" y="1771"/>
                  </a:cubicBezTo>
                  <a:cubicBezTo>
                    <a:pt x="1639" y="1992"/>
                    <a:pt x="1481" y="2149"/>
                    <a:pt x="1292" y="2149"/>
                  </a:cubicBezTo>
                  <a:cubicBezTo>
                    <a:pt x="1103" y="2149"/>
                    <a:pt x="946" y="1992"/>
                    <a:pt x="946" y="1771"/>
                  </a:cubicBezTo>
                  <a:cubicBezTo>
                    <a:pt x="946" y="1582"/>
                    <a:pt x="1103" y="1425"/>
                    <a:pt x="1292" y="1425"/>
                  </a:cubicBezTo>
                  <a:close/>
                  <a:moveTo>
                    <a:pt x="1017" y="0"/>
                  </a:moveTo>
                  <a:cubicBezTo>
                    <a:pt x="931" y="0"/>
                    <a:pt x="844" y="12"/>
                    <a:pt x="757" y="39"/>
                  </a:cubicBezTo>
                  <a:cubicBezTo>
                    <a:pt x="158" y="259"/>
                    <a:pt x="0" y="1047"/>
                    <a:pt x="190" y="1708"/>
                  </a:cubicBezTo>
                  <a:cubicBezTo>
                    <a:pt x="347" y="1771"/>
                    <a:pt x="505" y="1897"/>
                    <a:pt x="631" y="2023"/>
                  </a:cubicBezTo>
                  <a:cubicBezTo>
                    <a:pt x="851" y="2244"/>
                    <a:pt x="1072" y="2496"/>
                    <a:pt x="1229" y="2748"/>
                  </a:cubicBezTo>
                  <a:cubicBezTo>
                    <a:pt x="1308" y="2780"/>
                    <a:pt x="1395" y="2795"/>
                    <a:pt x="1481" y="2795"/>
                  </a:cubicBezTo>
                  <a:cubicBezTo>
                    <a:pt x="1568" y="2795"/>
                    <a:pt x="1654" y="2780"/>
                    <a:pt x="1733" y="2748"/>
                  </a:cubicBezTo>
                  <a:cubicBezTo>
                    <a:pt x="2269" y="2527"/>
                    <a:pt x="2521" y="1771"/>
                    <a:pt x="2237" y="1047"/>
                  </a:cubicBezTo>
                  <a:cubicBezTo>
                    <a:pt x="2047" y="477"/>
                    <a:pt x="1553" y="0"/>
                    <a:pt x="101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3" name="Google Shape;7833;p74"/>
            <p:cNvSpPr/>
            <p:nvPr/>
          </p:nvSpPr>
          <p:spPr>
            <a:xfrm>
              <a:off x="-17150275" y="3728200"/>
              <a:ext cx="267825" cy="236300"/>
            </a:xfrm>
            <a:custGeom>
              <a:avLst/>
              <a:gdLst/>
              <a:ahLst/>
              <a:cxnLst/>
              <a:rect l="l" t="t" r="r" b="b"/>
              <a:pathLst>
                <a:path w="10713" h="9452" extrusionOk="0">
                  <a:moveTo>
                    <a:pt x="5325" y="1"/>
                  </a:moveTo>
                  <a:cubicBezTo>
                    <a:pt x="2395" y="1"/>
                    <a:pt x="1" y="2269"/>
                    <a:pt x="1" y="5010"/>
                  </a:cubicBezTo>
                  <a:cubicBezTo>
                    <a:pt x="1" y="6900"/>
                    <a:pt x="1135" y="8601"/>
                    <a:pt x="2899" y="9452"/>
                  </a:cubicBezTo>
                  <a:cubicBezTo>
                    <a:pt x="2773" y="8412"/>
                    <a:pt x="2773" y="7688"/>
                    <a:pt x="2994" y="7089"/>
                  </a:cubicBezTo>
                  <a:lnTo>
                    <a:pt x="2931" y="7089"/>
                  </a:lnTo>
                  <a:cubicBezTo>
                    <a:pt x="2742" y="7089"/>
                    <a:pt x="2584" y="7058"/>
                    <a:pt x="2427" y="7026"/>
                  </a:cubicBezTo>
                  <a:cubicBezTo>
                    <a:pt x="1482" y="6680"/>
                    <a:pt x="1104" y="5482"/>
                    <a:pt x="1482" y="4380"/>
                  </a:cubicBezTo>
                  <a:cubicBezTo>
                    <a:pt x="1822" y="3490"/>
                    <a:pt x="2596" y="2883"/>
                    <a:pt x="3390" y="2883"/>
                  </a:cubicBezTo>
                  <a:cubicBezTo>
                    <a:pt x="3553" y="2883"/>
                    <a:pt x="3716" y="2909"/>
                    <a:pt x="3876" y="2962"/>
                  </a:cubicBezTo>
                  <a:cubicBezTo>
                    <a:pt x="4601" y="3214"/>
                    <a:pt x="5105" y="4002"/>
                    <a:pt x="4947" y="5041"/>
                  </a:cubicBezTo>
                  <a:cubicBezTo>
                    <a:pt x="5073" y="5010"/>
                    <a:pt x="5231" y="5010"/>
                    <a:pt x="5388" y="5010"/>
                  </a:cubicBezTo>
                  <a:cubicBezTo>
                    <a:pt x="5451" y="5010"/>
                    <a:pt x="5546" y="5010"/>
                    <a:pt x="5672" y="5041"/>
                  </a:cubicBezTo>
                  <a:cubicBezTo>
                    <a:pt x="5546" y="4002"/>
                    <a:pt x="6018" y="3246"/>
                    <a:pt x="6712" y="2962"/>
                  </a:cubicBezTo>
                  <a:cubicBezTo>
                    <a:pt x="6883" y="2899"/>
                    <a:pt x="7058" y="2870"/>
                    <a:pt x="7233" y="2870"/>
                  </a:cubicBezTo>
                  <a:cubicBezTo>
                    <a:pt x="8023" y="2870"/>
                    <a:pt x="8802" y="3477"/>
                    <a:pt x="9137" y="4380"/>
                  </a:cubicBezTo>
                  <a:cubicBezTo>
                    <a:pt x="9515" y="5482"/>
                    <a:pt x="9074" y="6680"/>
                    <a:pt x="8161" y="7026"/>
                  </a:cubicBezTo>
                  <a:cubicBezTo>
                    <a:pt x="8003" y="7058"/>
                    <a:pt x="7877" y="7089"/>
                    <a:pt x="7751" y="7089"/>
                  </a:cubicBezTo>
                  <a:cubicBezTo>
                    <a:pt x="7909" y="7688"/>
                    <a:pt x="7909" y="8444"/>
                    <a:pt x="7783" y="9452"/>
                  </a:cubicBezTo>
                  <a:cubicBezTo>
                    <a:pt x="9547" y="8633"/>
                    <a:pt x="10713" y="6900"/>
                    <a:pt x="10713" y="5010"/>
                  </a:cubicBezTo>
                  <a:cubicBezTo>
                    <a:pt x="10681" y="2269"/>
                    <a:pt x="8287" y="1"/>
                    <a:pt x="53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4" name="Google Shape;7834;p74"/>
            <p:cNvSpPr/>
            <p:nvPr/>
          </p:nvSpPr>
          <p:spPr>
            <a:xfrm>
              <a:off x="-17168375" y="3692750"/>
              <a:ext cx="99250" cy="92975"/>
            </a:xfrm>
            <a:custGeom>
              <a:avLst/>
              <a:gdLst/>
              <a:ahLst/>
              <a:cxnLst/>
              <a:rect l="l" t="t" r="r" b="b"/>
              <a:pathLst>
                <a:path w="3970" h="3719" extrusionOk="0">
                  <a:moveTo>
                    <a:pt x="2111" y="1"/>
                  </a:moveTo>
                  <a:cubicBezTo>
                    <a:pt x="946" y="1"/>
                    <a:pt x="0" y="946"/>
                    <a:pt x="0" y="2143"/>
                  </a:cubicBezTo>
                  <a:cubicBezTo>
                    <a:pt x="0" y="2773"/>
                    <a:pt x="284" y="3309"/>
                    <a:pt x="693" y="3718"/>
                  </a:cubicBezTo>
                  <a:cubicBezTo>
                    <a:pt x="1418" y="2521"/>
                    <a:pt x="2552" y="1545"/>
                    <a:pt x="3970" y="1072"/>
                  </a:cubicBezTo>
                  <a:cubicBezTo>
                    <a:pt x="3623" y="442"/>
                    <a:pt x="2899" y="1"/>
                    <a:pt x="211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35" name="Google Shape;7835;p74"/>
          <p:cNvGrpSpPr/>
          <p:nvPr/>
        </p:nvGrpSpPr>
        <p:grpSpPr>
          <a:xfrm>
            <a:off x="6859491" y="2796852"/>
            <a:ext cx="456308" cy="449325"/>
            <a:chOff x="-17170750" y="4058800"/>
            <a:chExt cx="308775" cy="304050"/>
          </a:xfrm>
        </p:grpSpPr>
        <p:sp>
          <p:nvSpPr>
            <p:cNvPr id="7836" name="Google Shape;7836;p74"/>
            <p:cNvSpPr/>
            <p:nvPr/>
          </p:nvSpPr>
          <p:spPr>
            <a:xfrm>
              <a:off x="-17041575" y="4058800"/>
              <a:ext cx="49650" cy="49850"/>
            </a:xfrm>
            <a:custGeom>
              <a:avLst/>
              <a:gdLst/>
              <a:ahLst/>
              <a:cxnLst/>
              <a:rect l="l" t="t" r="r" b="b"/>
              <a:pathLst>
                <a:path w="1986" h="1994" extrusionOk="0">
                  <a:moveTo>
                    <a:pt x="989" y="1"/>
                  </a:moveTo>
                  <a:cubicBezTo>
                    <a:pt x="859" y="1"/>
                    <a:pt x="725" y="56"/>
                    <a:pt x="662" y="166"/>
                  </a:cubicBezTo>
                  <a:lnTo>
                    <a:pt x="1" y="1521"/>
                  </a:lnTo>
                  <a:lnTo>
                    <a:pt x="32" y="1521"/>
                  </a:lnTo>
                  <a:lnTo>
                    <a:pt x="977" y="1993"/>
                  </a:lnTo>
                  <a:lnTo>
                    <a:pt x="1954" y="1521"/>
                  </a:lnTo>
                  <a:lnTo>
                    <a:pt x="1985" y="1521"/>
                  </a:lnTo>
                  <a:lnTo>
                    <a:pt x="1292" y="166"/>
                  </a:lnTo>
                  <a:cubicBezTo>
                    <a:pt x="1245" y="56"/>
                    <a:pt x="1119" y="1"/>
                    <a:pt x="98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7" name="Google Shape;7837;p74"/>
            <p:cNvSpPr/>
            <p:nvPr/>
          </p:nvSpPr>
          <p:spPr>
            <a:xfrm>
              <a:off x="-17041575" y="4312625"/>
              <a:ext cx="49650" cy="50225"/>
            </a:xfrm>
            <a:custGeom>
              <a:avLst/>
              <a:gdLst/>
              <a:ahLst/>
              <a:cxnLst/>
              <a:rect l="l" t="t" r="r" b="b"/>
              <a:pathLst>
                <a:path w="1986" h="2009" extrusionOk="0">
                  <a:moveTo>
                    <a:pt x="977" y="0"/>
                  </a:moveTo>
                  <a:lnTo>
                    <a:pt x="32" y="473"/>
                  </a:lnTo>
                  <a:lnTo>
                    <a:pt x="1" y="473"/>
                  </a:lnTo>
                  <a:lnTo>
                    <a:pt x="662" y="1796"/>
                  </a:lnTo>
                  <a:cubicBezTo>
                    <a:pt x="757" y="1938"/>
                    <a:pt x="891" y="2009"/>
                    <a:pt x="1013" y="2009"/>
                  </a:cubicBezTo>
                  <a:cubicBezTo>
                    <a:pt x="1135" y="2009"/>
                    <a:pt x="1245" y="1938"/>
                    <a:pt x="1292" y="1796"/>
                  </a:cubicBezTo>
                  <a:lnTo>
                    <a:pt x="1985" y="473"/>
                  </a:lnTo>
                  <a:lnTo>
                    <a:pt x="1954" y="47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8" name="Google Shape;7838;p74"/>
            <p:cNvSpPr/>
            <p:nvPr/>
          </p:nvSpPr>
          <p:spPr>
            <a:xfrm>
              <a:off x="-17170750" y="4186600"/>
              <a:ext cx="52800" cy="48075"/>
            </a:xfrm>
            <a:custGeom>
              <a:avLst/>
              <a:gdLst/>
              <a:ahLst/>
              <a:cxnLst/>
              <a:rect l="l" t="t" r="r" b="b"/>
              <a:pathLst>
                <a:path w="2112" h="1923" extrusionOk="0">
                  <a:moveTo>
                    <a:pt x="1639" y="0"/>
                  </a:moveTo>
                  <a:lnTo>
                    <a:pt x="284" y="630"/>
                  </a:lnTo>
                  <a:cubicBezTo>
                    <a:pt x="1" y="788"/>
                    <a:pt x="1" y="1135"/>
                    <a:pt x="284" y="1261"/>
                  </a:cubicBezTo>
                  <a:lnTo>
                    <a:pt x="1639" y="1922"/>
                  </a:lnTo>
                  <a:lnTo>
                    <a:pt x="1639" y="1891"/>
                  </a:lnTo>
                  <a:lnTo>
                    <a:pt x="2112" y="946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9" name="Google Shape;7839;p74"/>
            <p:cNvSpPr/>
            <p:nvPr/>
          </p:nvSpPr>
          <p:spPr>
            <a:xfrm>
              <a:off x="-16914775" y="4185025"/>
              <a:ext cx="52800" cy="49650"/>
            </a:xfrm>
            <a:custGeom>
              <a:avLst/>
              <a:gdLst/>
              <a:ahLst/>
              <a:cxnLst/>
              <a:rect l="l" t="t" r="r" b="b"/>
              <a:pathLst>
                <a:path w="2112" h="1986" extrusionOk="0">
                  <a:moveTo>
                    <a:pt x="474" y="0"/>
                  </a:moveTo>
                  <a:lnTo>
                    <a:pt x="474" y="63"/>
                  </a:lnTo>
                  <a:lnTo>
                    <a:pt x="1" y="1009"/>
                  </a:lnTo>
                  <a:lnTo>
                    <a:pt x="474" y="1954"/>
                  </a:lnTo>
                  <a:lnTo>
                    <a:pt x="474" y="1985"/>
                  </a:lnTo>
                  <a:lnTo>
                    <a:pt x="1828" y="1324"/>
                  </a:lnTo>
                  <a:cubicBezTo>
                    <a:pt x="2112" y="1198"/>
                    <a:pt x="2112" y="851"/>
                    <a:pt x="1828" y="693"/>
                  </a:cubicBezTo>
                  <a:lnTo>
                    <a:pt x="47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0" name="Google Shape;7840;p74"/>
            <p:cNvSpPr/>
            <p:nvPr/>
          </p:nvSpPr>
          <p:spPr>
            <a:xfrm>
              <a:off x="-17127800" y="4273225"/>
              <a:ext cx="47650" cy="46500"/>
            </a:xfrm>
            <a:custGeom>
              <a:avLst/>
              <a:gdLst/>
              <a:ahLst/>
              <a:cxnLst/>
              <a:rect l="l" t="t" r="r" b="b"/>
              <a:pathLst>
                <a:path w="1906" h="1860" extrusionOk="0">
                  <a:moveTo>
                    <a:pt x="551" y="1"/>
                  </a:moveTo>
                  <a:lnTo>
                    <a:pt x="79" y="1419"/>
                  </a:lnTo>
                  <a:cubicBezTo>
                    <a:pt x="0" y="1628"/>
                    <a:pt x="183" y="1859"/>
                    <a:pt x="373" y="1859"/>
                  </a:cubicBezTo>
                  <a:cubicBezTo>
                    <a:pt x="412" y="1859"/>
                    <a:pt x="451" y="1850"/>
                    <a:pt x="488" y="1828"/>
                  </a:cubicBezTo>
                  <a:lnTo>
                    <a:pt x="1906" y="1356"/>
                  </a:lnTo>
                  <a:lnTo>
                    <a:pt x="1906" y="1324"/>
                  </a:lnTo>
                  <a:lnTo>
                    <a:pt x="1591" y="347"/>
                  </a:lnTo>
                  <a:lnTo>
                    <a:pt x="58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1" name="Google Shape;7841;p74"/>
            <p:cNvSpPr/>
            <p:nvPr/>
          </p:nvSpPr>
          <p:spPr>
            <a:xfrm>
              <a:off x="-16952575" y="4100775"/>
              <a:ext cx="47675" cy="47250"/>
            </a:xfrm>
            <a:custGeom>
              <a:avLst/>
              <a:gdLst/>
              <a:ahLst/>
              <a:cxnLst/>
              <a:rect l="l" t="t" r="r" b="b"/>
              <a:pathLst>
                <a:path w="1907" h="1890" extrusionOk="0">
                  <a:moveTo>
                    <a:pt x="1544" y="0"/>
                  </a:moveTo>
                  <a:cubicBezTo>
                    <a:pt x="1503" y="0"/>
                    <a:pt x="1461" y="10"/>
                    <a:pt x="1418" y="31"/>
                  </a:cubicBezTo>
                  <a:lnTo>
                    <a:pt x="1" y="503"/>
                  </a:lnTo>
                  <a:lnTo>
                    <a:pt x="1" y="535"/>
                  </a:lnTo>
                  <a:lnTo>
                    <a:pt x="316" y="1543"/>
                  </a:lnTo>
                  <a:lnTo>
                    <a:pt x="1324" y="1890"/>
                  </a:lnTo>
                  <a:lnTo>
                    <a:pt x="1355" y="1890"/>
                  </a:lnTo>
                  <a:lnTo>
                    <a:pt x="1828" y="472"/>
                  </a:lnTo>
                  <a:cubicBezTo>
                    <a:pt x="1907" y="236"/>
                    <a:pt x="1745" y="0"/>
                    <a:pt x="154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2" name="Google Shape;7842;p74"/>
            <p:cNvSpPr/>
            <p:nvPr/>
          </p:nvSpPr>
          <p:spPr>
            <a:xfrm>
              <a:off x="-16954150" y="4273225"/>
              <a:ext cx="49200" cy="47800"/>
            </a:xfrm>
            <a:custGeom>
              <a:avLst/>
              <a:gdLst/>
              <a:ahLst/>
              <a:cxnLst/>
              <a:rect l="l" t="t" r="r" b="b"/>
              <a:pathLst>
                <a:path w="1968" h="1912" extrusionOk="0">
                  <a:moveTo>
                    <a:pt x="1387" y="1"/>
                  </a:moveTo>
                  <a:lnTo>
                    <a:pt x="379" y="347"/>
                  </a:lnTo>
                  <a:lnTo>
                    <a:pt x="1" y="1356"/>
                  </a:lnTo>
                  <a:lnTo>
                    <a:pt x="1" y="1419"/>
                  </a:lnTo>
                  <a:lnTo>
                    <a:pt x="1418" y="1891"/>
                  </a:lnTo>
                  <a:cubicBezTo>
                    <a:pt x="1460" y="1905"/>
                    <a:pt x="1501" y="1911"/>
                    <a:pt x="1541" y="1911"/>
                  </a:cubicBezTo>
                  <a:cubicBezTo>
                    <a:pt x="1776" y="1911"/>
                    <a:pt x="1967" y="1692"/>
                    <a:pt x="1860" y="1450"/>
                  </a:cubicBezTo>
                  <a:lnTo>
                    <a:pt x="138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3" name="Google Shape;7843;p74"/>
            <p:cNvSpPr/>
            <p:nvPr/>
          </p:nvSpPr>
          <p:spPr>
            <a:xfrm>
              <a:off x="-17128625" y="4101275"/>
              <a:ext cx="48475" cy="46750"/>
            </a:xfrm>
            <a:custGeom>
              <a:avLst/>
              <a:gdLst/>
              <a:ahLst/>
              <a:cxnLst/>
              <a:rect l="l" t="t" r="r" b="b"/>
              <a:pathLst>
                <a:path w="1939" h="1870" extrusionOk="0">
                  <a:moveTo>
                    <a:pt x="433" y="0"/>
                  </a:moveTo>
                  <a:cubicBezTo>
                    <a:pt x="209" y="0"/>
                    <a:pt x="0" y="201"/>
                    <a:pt x="112" y="452"/>
                  </a:cubicBezTo>
                  <a:lnTo>
                    <a:pt x="584" y="1870"/>
                  </a:lnTo>
                  <a:lnTo>
                    <a:pt x="1592" y="1523"/>
                  </a:lnTo>
                  <a:lnTo>
                    <a:pt x="1939" y="483"/>
                  </a:lnTo>
                  <a:lnTo>
                    <a:pt x="521" y="11"/>
                  </a:lnTo>
                  <a:cubicBezTo>
                    <a:pt x="492" y="4"/>
                    <a:pt x="462" y="0"/>
                    <a:pt x="4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4" name="Google Shape;7844;p74"/>
            <p:cNvSpPr/>
            <p:nvPr/>
          </p:nvSpPr>
          <p:spPr>
            <a:xfrm>
              <a:off x="-17043150" y="4183450"/>
              <a:ext cx="52800" cy="52800"/>
            </a:xfrm>
            <a:custGeom>
              <a:avLst/>
              <a:gdLst/>
              <a:ahLst/>
              <a:cxnLst/>
              <a:rect l="l" t="t" r="r" b="b"/>
              <a:pathLst>
                <a:path w="2112" h="2112" extrusionOk="0">
                  <a:moveTo>
                    <a:pt x="1040" y="0"/>
                  </a:moveTo>
                  <a:cubicBezTo>
                    <a:pt x="473" y="0"/>
                    <a:pt x="1" y="473"/>
                    <a:pt x="1" y="1072"/>
                  </a:cubicBezTo>
                  <a:cubicBezTo>
                    <a:pt x="1" y="1639"/>
                    <a:pt x="473" y="2111"/>
                    <a:pt x="1040" y="2111"/>
                  </a:cubicBezTo>
                  <a:cubicBezTo>
                    <a:pt x="1639" y="2111"/>
                    <a:pt x="2112" y="1639"/>
                    <a:pt x="2112" y="1072"/>
                  </a:cubicBezTo>
                  <a:cubicBezTo>
                    <a:pt x="2112" y="504"/>
                    <a:pt x="1639" y="0"/>
                    <a:pt x="10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5" name="Google Shape;7845;p74"/>
            <p:cNvSpPr/>
            <p:nvPr/>
          </p:nvSpPr>
          <p:spPr>
            <a:xfrm>
              <a:off x="-17070725" y="4111975"/>
              <a:ext cx="44925" cy="60475"/>
            </a:xfrm>
            <a:custGeom>
              <a:avLst/>
              <a:gdLst/>
              <a:ahLst/>
              <a:cxnLst/>
              <a:rect l="l" t="t" r="r" b="b"/>
              <a:pathLst>
                <a:path w="1797" h="2419" extrusionOk="0">
                  <a:moveTo>
                    <a:pt x="722" y="0"/>
                  </a:moveTo>
                  <a:cubicBezTo>
                    <a:pt x="663" y="0"/>
                    <a:pt x="600" y="8"/>
                    <a:pt x="537" y="24"/>
                  </a:cubicBezTo>
                  <a:cubicBezTo>
                    <a:pt x="411" y="55"/>
                    <a:pt x="348" y="150"/>
                    <a:pt x="316" y="244"/>
                  </a:cubicBezTo>
                  <a:lnTo>
                    <a:pt x="1" y="1253"/>
                  </a:lnTo>
                  <a:lnTo>
                    <a:pt x="1167" y="2418"/>
                  </a:lnTo>
                  <a:cubicBezTo>
                    <a:pt x="1356" y="2355"/>
                    <a:pt x="1576" y="2229"/>
                    <a:pt x="1797" y="2198"/>
                  </a:cubicBezTo>
                  <a:lnTo>
                    <a:pt x="1797" y="496"/>
                  </a:lnTo>
                  <a:lnTo>
                    <a:pt x="883" y="24"/>
                  </a:lnTo>
                  <a:cubicBezTo>
                    <a:pt x="836" y="8"/>
                    <a:pt x="781" y="0"/>
                    <a:pt x="72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6" name="Google Shape;7846;p74"/>
            <p:cNvSpPr/>
            <p:nvPr/>
          </p:nvSpPr>
          <p:spPr>
            <a:xfrm>
              <a:off x="-16979350" y="4156675"/>
              <a:ext cx="60675" cy="45700"/>
            </a:xfrm>
            <a:custGeom>
              <a:avLst/>
              <a:gdLst/>
              <a:ahLst/>
              <a:cxnLst/>
              <a:rect l="l" t="t" r="r" b="b"/>
              <a:pathLst>
                <a:path w="2427" h="1828" extrusionOk="0">
                  <a:moveTo>
                    <a:pt x="1166" y="0"/>
                  </a:moveTo>
                  <a:lnTo>
                    <a:pt x="1" y="1166"/>
                  </a:lnTo>
                  <a:cubicBezTo>
                    <a:pt x="127" y="1386"/>
                    <a:pt x="190" y="1575"/>
                    <a:pt x="284" y="1827"/>
                  </a:cubicBezTo>
                  <a:lnTo>
                    <a:pt x="1954" y="1827"/>
                  </a:lnTo>
                  <a:lnTo>
                    <a:pt x="2426" y="914"/>
                  </a:lnTo>
                  <a:cubicBezTo>
                    <a:pt x="2426" y="756"/>
                    <a:pt x="2426" y="630"/>
                    <a:pt x="2395" y="567"/>
                  </a:cubicBezTo>
                  <a:cubicBezTo>
                    <a:pt x="2363" y="441"/>
                    <a:pt x="2269" y="347"/>
                    <a:pt x="2174" y="315"/>
                  </a:cubicBezTo>
                  <a:lnTo>
                    <a:pt x="116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7" name="Google Shape;7847;p74"/>
            <p:cNvSpPr/>
            <p:nvPr/>
          </p:nvSpPr>
          <p:spPr>
            <a:xfrm>
              <a:off x="-17116400" y="4155875"/>
              <a:ext cx="63050" cy="44125"/>
            </a:xfrm>
            <a:custGeom>
              <a:avLst/>
              <a:gdLst/>
              <a:ahLst/>
              <a:cxnLst/>
              <a:rect l="l" t="t" r="r" b="b"/>
              <a:pathLst>
                <a:path w="2522" h="1765" extrusionOk="0">
                  <a:moveTo>
                    <a:pt x="1292" y="1"/>
                  </a:moveTo>
                  <a:lnTo>
                    <a:pt x="316" y="316"/>
                  </a:lnTo>
                  <a:cubicBezTo>
                    <a:pt x="190" y="347"/>
                    <a:pt x="127" y="442"/>
                    <a:pt x="95" y="536"/>
                  </a:cubicBezTo>
                  <a:cubicBezTo>
                    <a:pt x="32" y="662"/>
                    <a:pt x="1" y="788"/>
                    <a:pt x="95" y="851"/>
                  </a:cubicBezTo>
                  <a:lnTo>
                    <a:pt x="568" y="1765"/>
                  </a:lnTo>
                  <a:lnTo>
                    <a:pt x="2238" y="1765"/>
                  </a:lnTo>
                  <a:cubicBezTo>
                    <a:pt x="2301" y="1544"/>
                    <a:pt x="2364" y="1324"/>
                    <a:pt x="2521" y="1135"/>
                  </a:cubicBezTo>
                  <a:lnTo>
                    <a:pt x="129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8" name="Google Shape;7848;p74"/>
            <p:cNvSpPr/>
            <p:nvPr/>
          </p:nvSpPr>
          <p:spPr>
            <a:xfrm>
              <a:off x="-17007700" y="4112450"/>
              <a:ext cx="44925" cy="60775"/>
            </a:xfrm>
            <a:custGeom>
              <a:avLst/>
              <a:gdLst/>
              <a:ahLst/>
              <a:cxnLst/>
              <a:rect l="l" t="t" r="r" b="b"/>
              <a:pathLst>
                <a:path w="1797" h="2431" extrusionOk="0">
                  <a:moveTo>
                    <a:pt x="1042" y="0"/>
                  </a:moveTo>
                  <a:cubicBezTo>
                    <a:pt x="989" y="0"/>
                    <a:pt x="936" y="10"/>
                    <a:pt x="883" y="36"/>
                  </a:cubicBezTo>
                  <a:lnTo>
                    <a:pt x="0" y="509"/>
                  </a:lnTo>
                  <a:lnTo>
                    <a:pt x="0" y="2179"/>
                  </a:lnTo>
                  <a:cubicBezTo>
                    <a:pt x="221" y="2210"/>
                    <a:pt x="410" y="2273"/>
                    <a:pt x="630" y="2431"/>
                  </a:cubicBezTo>
                  <a:lnTo>
                    <a:pt x="1796" y="1265"/>
                  </a:lnTo>
                  <a:lnTo>
                    <a:pt x="1481" y="288"/>
                  </a:lnTo>
                  <a:cubicBezTo>
                    <a:pt x="1450" y="162"/>
                    <a:pt x="1355" y="68"/>
                    <a:pt x="1261" y="36"/>
                  </a:cubicBezTo>
                  <a:cubicBezTo>
                    <a:pt x="1188" y="18"/>
                    <a:pt x="1115" y="0"/>
                    <a:pt x="104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9" name="Google Shape;7849;p74"/>
            <p:cNvSpPr/>
            <p:nvPr/>
          </p:nvSpPr>
          <p:spPr>
            <a:xfrm>
              <a:off x="-17007700" y="4248025"/>
              <a:ext cx="44925" cy="61475"/>
            </a:xfrm>
            <a:custGeom>
              <a:avLst/>
              <a:gdLst/>
              <a:ahLst/>
              <a:cxnLst/>
              <a:rect l="l" t="t" r="r" b="b"/>
              <a:pathLst>
                <a:path w="1797" h="2459" extrusionOk="0">
                  <a:moveTo>
                    <a:pt x="630" y="1"/>
                  </a:moveTo>
                  <a:cubicBezTo>
                    <a:pt x="473" y="95"/>
                    <a:pt x="221" y="221"/>
                    <a:pt x="0" y="253"/>
                  </a:cubicBezTo>
                  <a:lnTo>
                    <a:pt x="0" y="1954"/>
                  </a:lnTo>
                  <a:lnTo>
                    <a:pt x="883" y="2427"/>
                  </a:lnTo>
                  <a:cubicBezTo>
                    <a:pt x="946" y="2458"/>
                    <a:pt x="1009" y="2458"/>
                    <a:pt x="1040" y="2458"/>
                  </a:cubicBezTo>
                  <a:cubicBezTo>
                    <a:pt x="1135" y="2458"/>
                    <a:pt x="1198" y="2427"/>
                    <a:pt x="1261" y="2364"/>
                  </a:cubicBezTo>
                  <a:cubicBezTo>
                    <a:pt x="1324" y="2332"/>
                    <a:pt x="1450" y="2269"/>
                    <a:pt x="1481" y="2175"/>
                  </a:cubicBezTo>
                  <a:lnTo>
                    <a:pt x="1796" y="1198"/>
                  </a:lnTo>
                  <a:lnTo>
                    <a:pt x="63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0" name="Google Shape;7850;p74"/>
            <p:cNvSpPr/>
            <p:nvPr/>
          </p:nvSpPr>
          <p:spPr>
            <a:xfrm>
              <a:off x="-16980125" y="4219675"/>
              <a:ext cx="61450" cy="45700"/>
            </a:xfrm>
            <a:custGeom>
              <a:avLst/>
              <a:gdLst/>
              <a:ahLst/>
              <a:cxnLst/>
              <a:rect l="l" t="t" r="r" b="b"/>
              <a:pathLst>
                <a:path w="2458" h="1828" extrusionOk="0">
                  <a:moveTo>
                    <a:pt x="252" y="1"/>
                  </a:moveTo>
                  <a:cubicBezTo>
                    <a:pt x="221" y="253"/>
                    <a:pt x="158" y="442"/>
                    <a:pt x="0" y="631"/>
                  </a:cubicBezTo>
                  <a:lnTo>
                    <a:pt x="1166" y="1828"/>
                  </a:lnTo>
                  <a:lnTo>
                    <a:pt x="2142" y="1513"/>
                  </a:lnTo>
                  <a:cubicBezTo>
                    <a:pt x="2268" y="1450"/>
                    <a:pt x="2363" y="1387"/>
                    <a:pt x="2394" y="1261"/>
                  </a:cubicBezTo>
                  <a:cubicBezTo>
                    <a:pt x="2426" y="1135"/>
                    <a:pt x="2457" y="1009"/>
                    <a:pt x="2394" y="946"/>
                  </a:cubicBezTo>
                  <a:lnTo>
                    <a:pt x="195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1" name="Google Shape;7851;p74"/>
            <p:cNvSpPr/>
            <p:nvPr/>
          </p:nvSpPr>
          <p:spPr>
            <a:xfrm>
              <a:off x="-17070725" y="4247250"/>
              <a:ext cx="44925" cy="61300"/>
            </a:xfrm>
            <a:custGeom>
              <a:avLst/>
              <a:gdLst/>
              <a:ahLst/>
              <a:cxnLst/>
              <a:rect l="l" t="t" r="r" b="b"/>
              <a:pathLst>
                <a:path w="1797" h="2452" extrusionOk="0">
                  <a:moveTo>
                    <a:pt x="1167" y="0"/>
                  </a:moveTo>
                  <a:lnTo>
                    <a:pt x="1" y="1197"/>
                  </a:lnTo>
                  <a:lnTo>
                    <a:pt x="316" y="2174"/>
                  </a:lnTo>
                  <a:cubicBezTo>
                    <a:pt x="348" y="2300"/>
                    <a:pt x="411" y="2332"/>
                    <a:pt x="505" y="2363"/>
                  </a:cubicBezTo>
                  <a:cubicBezTo>
                    <a:pt x="578" y="2418"/>
                    <a:pt x="641" y="2452"/>
                    <a:pt x="711" y="2452"/>
                  </a:cubicBezTo>
                  <a:cubicBezTo>
                    <a:pt x="762" y="2452"/>
                    <a:pt x="817" y="2434"/>
                    <a:pt x="883" y="2395"/>
                  </a:cubicBezTo>
                  <a:lnTo>
                    <a:pt x="1797" y="1922"/>
                  </a:lnTo>
                  <a:lnTo>
                    <a:pt x="1797" y="284"/>
                  </a:lnTo>
                  <a:cubicBezTo>
                    <a:pt x="1576" y="221"/>
                    <a:pt x="1356" y="158"/>
                    <a:pt x="116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2" name="Google Shape;7852;p74"/>
            <p:cNvSpPr/>
            <p:nvPr/>
          </p:nvSpPr>
          <p:spPr>
            <a:xfrm>
              <a:off x="-17115600" y="4218900"/>
              <a:ext cx="61450" cy="44900"/>
            </a:xfrm>
            <a:custGeom>
              <a:avLst/>
              <a:gdLst/>
              <a:ahLst/>
              <a:cxnLst/>
              <a:rect l="l" t="t" r="r" b="b"/>
              <a:pathLst>
                <a:path w="2458" h="1796" extrusionOk="0">
                  <a:moveTo>
                    <a:pt x="536" y="0"/>
                  </a:moveTo>
                  <a:lnTo>
                    <a:pt x="536" y="32"/>
                  </a:lnTo>
                  <a:lnTo>
                    <a:pt x="63" y="945"/>
                  </a:lnTo>
                  <a:cubicBezTo>
                    <a:pt x="0" y="1071"/>
                    <a:pt x="0" y="1166"/>
                    <a:pt x="63" y="1260"/>
                  </a:cubicBezTo>
                  <a:cubicBezTo>
                    <a:pt x="95" y="1386"/>
                    <a:pt x="158" y="1449"/>
                    <a:pt x="284" y="1481"/>
                  </a:cubicBezTo>
                  <a:lnTo>
                    <a:pt x="1260" y="1796"/>
                  </a:lnTo>
                  <a:lnTo>
                    <a:pt x="2458" y="630"/>
                  </a:lnTo>
                  <a:cubicBezTo>
                    <a:pt x="2332" y="441"/>
                    <a:pt x="2269" y="221"/>
                    <a:pt x="217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53" name="Google Shape;7853;p74"/>
          <p:cNvGrpSpPr/>
          <p:nvPr/>
        </p:nvGrpSpPr>
        <p:grpSpPr>
          <a:xfrm>
            <a:off x="5721388" y="3343358"/>
            <a:ext cx="450470" cy="446998"/>
            <a:chOff x="-15688425" y="3707725"/>
            <a:chExt cx="304825" cy="302475"/>
          </a:xfrm>
        </p:grpSpPr>
        <p:sp>
          <p:nvSpPr>
            <p:cNvPr id="7854" name="Google Shape;7854;p74"/>
            <p:cNvSpPr/>
            <p:nvPr/>
          </p:nvSpPr>
          <p:spPr>
            <a:xfrm>
              <a:off x="-15687650" y="3884950"/>
              <a:ext cx="304050" cy="125250"/>
            </a:xfrm>
            <a:custGeom>
              <a:avLst/>
              <a:gdLst/>
              <a:ahLst/>
              <a:cxnLst/>
              <a:rect l="l" t="t" r="r" b="b"/>
              <a:pathLst>
                <a:path w="12162" h="5010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851" y="725"/>
                  </a:lnTo>
                  <a:lnTo>
                    <a:pt x="1481" y="1922"/>
                  </a:lnTo>
                  <a:cubicBezTo>
                    <a:pt x="1576" y="2048"/>
                    <a:pt x="1702" y="2142"/>
                    <a:pt x="1796" y="2142"/>
                  </a:cubicBezTo>
                  <a:lnTo>
                    <a:pt x="3057" y="2142"/>
                  </a:lnTo>
                  <a:lnTo>
                    <a:pt x="3624" y="2835"/>
                  </a:lnTo>
                  <a:lnTo>
                    <a:pt x="6113" y="2835"/>
                  </a:lnTo>
                  <a:cubicBezTo>
                    <a:pt x="6302" y="2835"/>
                    <a:pt x="6459" y="2993"/>
                    <a:pt x="6459" y="3182"/>
                  </a:cubicBezTo>
                  <a:cubicBezTo>
                    <a:pt x="6459" y="3403"/>
                    <a:pt x="6302" y="3560"/>
                    <a:pt x="6113" y="3560"/>
                  </a:cubicBezTo>
                  <a:lnTo>
                    <a:pt x="4128" y="3560"/>
                  </a:lnTo>
                  <a:lnTo>
                    <a:pt x="5073" y="4852"/>
                  </a:lnTo>
                  <a:cubicBezTo>
                    <a:pt x="5168" y="4915"/>
                    <a:pt x="5231" y="5009"/>
                    <a:pt x="5357" y="5009"/>
                  </a:cubicBezTo>
                  <a:lnTo>
                    <a:pt x="6774" y="5009"/>
                  </a:lnTo>
                  <a:cubicBezTo>
                    <a:pt x="6900" y="5009"/>
                    <a:pt x="7058" y="4915"/>
                    <a:pt x="7089" y="4820"/>
                  </a:cubicBezTo>
                  <a:lnTo>
                    <a:pt x="7719" y="3560"/>
                  </a:lnTo>
                  <a:lnTo>
                    <a:pt x="8948" y="3560"/>
                  </a:lnTo>
                  <a:cubicBezTo>
                    <a:pt x="9043" y="3560"/>
                    <a:pt x="9169" y="3497"/>
                    <a:pt x="9200" y="3403"/>
                  </a:cubicBezTo>
                  <a:lnTo>
                    <a:pt x="10145" y="2079"/>
                  </a:lnTo>
                  <a:lnTo>
                    <a:pt x="8948" y="2079"/>
                  </a:lnTo>
                  <a:lnTo>
                    <a:pt x="8948" y="2142"/>
                  </a:lnTo>
                  <a:cubicBezTo>
                    <a:pt x="8728" y="2142"/>
                    <a:pt x="8570" y="1985"/>
                    <a:pt x="8570" y="1764"/>
                  </a:cubicBezTo>
                  <a:cubicBezTo>
                    <a:pt x="8570" y="1575"/>
                    <a:pt x="8728" y="1418"/>
                    <a:pt x="8948" y="1418"/>
                  </a:cubicBezTo>
                  <a:lnTo>
                    <a:pt x="10712" y="1418"/>
                  </a:lnTo>
                  <a:lnTo>
                    <a:pt x="11248" y="725"/>
                  </a:lnTo>
                  <a:lnTo>
                    <a:pt x="11815" y="725"/>
                  </a:lnTo>
                  <a:cubicBezTo>
                    <a:pt x="12004" y="725"/>
                    <a:pt x="12162" y="567"/>
                    <a:pt x="12162" y="347"/>
                  </a:cubicBezTo>
                  <a:cubicBezTo>
                    <a:pt x="12162" y="158"/>
                    <a:pt x="12004" y="0"/>
                    <a:pt x="1181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5" name="Google Shape;7855;p74"/>
            <p:cNvSpPr/>
            <p:nvPr/>
          </p:nvSpPr>
          <p:spPr>
            <a:xfrm>
              <a:off x="-15634875" y="3956600"/>
              <a:ext cx="49650" cy="18150"/>
            </a:xfrm>
            <a:custGeom>
              <a:avLst/>
              <a:gdLst/>
              <a:ahLst/>
              <a:cxnLst/>
              <a:rect l="l" t="t" r="r" b="b"/>
              <a:pathLst>
                <a:path w="1986" h="726" extrusionOk="0">
                  <a:moveTo>
                    <a:pt x="379" y="1"/>
                  </a:moveTo>
                  <a:cubicBezTo>
                    <a:pt x="158" y="1"/>
                    <a:pt x="1" y="158"/>
                    <a:pt x="1" y="348"/>
                  </a:cubicBezTo>
                  <a:cubicBezTo>
                    <a:pt x="1" y="568"/>
                    <a:pt x="158" y="726"/>
                    <a:pt x="379" y="726"/>
                  </a:cubicBezTo>
                  <a:lnTo>
                    <a:pt x="1985" y="726"/>
                  </a:lnTo>
                  <a:lnTo>
                    <a:pt x="141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6" name="Google Shape;7856;p74"/>
            <p:cNvSpPr/>
            <p:nvPr/>
          </p:nvSpPr>
          <p:spPr>
            <a:xfrm>
              <a:off x="-15434025" y="3920375"/>
              <a:ext cx="31525" cy="18150"/>
            </a:xfrm>
            <a:custGeom>
              <a:avLst/>
              <a:gdLst/>
              <a:ahLst/>
              <a:cxnLst/>
              <a:rect l="l" t="t" r="r" b="b"/>
              <a:pathLst>
                <a:path w="1261" h="726" extrusionOk="0">
                  <a:moveTo>
                    <a:pt x="567" y="1"/>
                  </a:moveTo>
                  <a:lnTo>
                    <a:pt x="0" y="725"/>
                  </a:lnTo>
                  <a:lnTo>
                    <a:pt x="914" y="725"/>
                  </a:lnTo>
                  <a:cubicBezTo>
                    <a:pt x="1103" y="725"/>
                    <a:pt x="1261" y="568"/>
                    <a:pt x="1261" y="347"/>
                  </a:cubicBezTo>
                  <a:cubicBezTo>
                    <a:pt x="1261" y="158"/>
                    <a:pt x="1103" y="1"/>
                    <a:pt x="91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7" name="Google Shape;7857;p74"/>
            <p:cNvSpPr/>
            <p:nvPr/>
          </p:nvSpPr>
          <p:spPr>
            <a:xfrm>
              <a:off x="-15436400" y="3974725"/>
              <a:ext cx="52800" cy="17350"/>
            </a:xfrm>
            <a:custGeom>
              <a:avLst/>
              <a:gdLst/>
              <a:ahLst/>
              <a:cxnLst/>
              <a:rect l="l" t="t" r="r" b="b"/>
              <a:pathLst>
                <a:path w="2112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lnTo>
                    <a:pt x="1765" y="694"/>
                  </a:lnTo>
                  <a:cubicBezTo>
                    <a:pt x="1954" y="694"/>
                    <a:pt x="2112" y="536"/>
                    <a:pt x="2112" y="347"/>
                  </a:cubicBezTo>
                  <a:cubicBezTo>
                    <a:pt x="2112" y="158"/>
                    <a:pt x="1954" y="1"/>
                    <a:pt x="17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8" name="Google Shape;7858;p74"/>
            <p:cNvSpPr/>
            <p:nvPr/>
          </p:nvSpPr>
          <p:spPr>
            <a:xfrm>
              <a:off x="-15688425" y="3992050"/>
              <a:ext cx="54350" cy="18150"/>
            </a:xfrm>
            <a:custGeom>
              <a:avLst/>
              <a:gdLst/>
              <a:ahLst/>
              <a:cxnLst/>
              <a:rect l="l" t="t" r="r" b="b"/>
              <a:pathLst>
                <a:path w="217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796" y="725"/>
                  </a:lnTo>
                  <a:cubicBezTo>
                    <a:pt x="1985" y="725"/>
                    <a:pt x="2174" y="568"/>
                    <a:pt x="2174" y="379"/>
                  </a:cubicBezTo>
                  <a:cubicBezTo>
                    <a:pt x="2174" y="158"/>
                    <a:pt x="1985" y="1"/>
                    <a:pt x="17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9" name="Google Shape;7859;p74"/>
            <p:cNvSpPr/>
            <p:nvPr/>
          </p:nvSpPr>
          <p:spPr>
            <a:xfrm>
              <a:off x="-15664800" y="3707725"/>
              <a:ext cx="252850" cy="161475"/>
            </a:xfrm>
            <a:custGeom>
              <a:avLst/>
              <a:gdLst/>
              <a:ahLst/>
              <a:cxnLst/>
              <a:rect l="l" t="t" r="r" b="b"/>
              <a:pathLst>
                <a:path w="10114" h="6459" extrusionOk="0">
                  <a:moveTo>
                    <a:pt x="4443" y="0"/>
                  </a:moveTo>
                  <a:cubicBezTo>
                    <a:pt x="4285" y="0"/>
                    <a:pt x="4159" y="95"/>
                    <a:pt x="4096" y="252"/>
                  </a:cubicBezTo>
                  <a:lnTo>
                    <a:pt x="3686" y="1450"/>
                  </a:lnTo>
                  <a:lnTo>
                    <a:pt x="5136" y="1450"/>
                  </a:lnTo>
                  <a:cubicBezTo>
                    <a:pt x="5356" y="1450"/>
                    <a:pt x="5514" y="1607"/>
                    <a:pt x="5514" y="1828"/>
                  </a:cubicBezTo>
                  <a:cubicBezTo>
                    <a:pt x="5514" y="2017"/>
                    <a:pt x="5356" y="2174"/>
                    <a:pt x="5136" y="2174"/>
                  </a:cubicBezTo>
                  <a:lnTo>
                    <a:pt x="2993" y="2174"/>
                  </a:lnTo>
                  <a:cubicBezTo>
                    <a:pt x="2867" y="2174"/>
                    <a:pt x="2710" y="2237"/>
                    <a:pt x="2678" y="2363"/>
                  </a:cubicBezTo>
                  <a:lnTo>
                    <a:pt x="1985" y="3718"/>
                  </a:lnTo>
                  <a:lnTo>
                    <a:pt x="662" y="4380"/>
                  </a:lnTo>
                  <a:cubicBezTo>
                    <a:pt x="567" y="4411"/>
                    <a:pt x="504" y="4506"/>
                    <a:pt x="473" y="4600"/>
                  </a:cubicBezTo>
                  <a:lnTo>
                    <a:pt x="0" y="6459"/>
                  </a:lnTo>
                  <a:lnTo>
                    <a:pt x="3497" y="6459"/>
                  </a:lnTo>
                  <a:lnTo>
                    <a:pt x="4096" y="3813"/>
                  </a:lnTo>
                  <a:cubicBezTo>
                    <a:pt x="4122" y="3657"/>
                    <a:pt x="4255" y="3544"/>
                    <a:pt x="4406" y="3544"/>
                  </a:cubicBezTo>
                  <a:cubicBezTo>
                    <a:pt x="4439" y="3544"/>
                    <a:pt x="4472" y="3549"/>
                    <a:pt x="4506" y="3560"/>
                  </a:cubicBezTo>
                  <a:cubicBezTo>
                    <a:pt x="4726" y="3592"/>
                    <a:pt x="4821" y="3781"/>
                    <a:pt x="4789" y="3970"/>
                  </a:cubicBezTo>
                  <a:lnTo>
                    <a:pt x="4317" y="6427"/>
                  </a:lnTo>
                  <a:lnTo>
                    <a:pt x="5860" y="6427"/>
                  </a:lnTo>
                  <a:lnTo>
                    <a:pt x="5545" y="5482"/>
                  </a:lnTo>
                  <a:cubicBezTo>
                    <a:pt x="5451" y="5293"/>
                    <a:pt x="5577" y="5073"/>
                    <a:pt x="5766" y="5041"/>
                  </a:cubicBezTo>
                  <a:cubicBezTo>
                    <a:pt x="5811" y="5028"/>
                    <a:pt x="5855" y="5022"/>
                    <a:pt x="5896" y="5022"/>
                  </a:cubicBezTo>
                  <a:cubicBezTo>
                    <a:pt x="6057" y="5022"/>
                    <a:pt x="6182" y="5118"/>
                    <a:pt x="6207" y="5293"/>
                  </a:cubicBezTo>
                  <a:lnTo>
                    <a:pt x="6616" y="6459"/>
                  </a:lnTo>
                  <a:lnTo>
                    <a:pt x="10113" y="6459"/>
                  </a:lnTo>
                  <a:lnTo>
                    <a:pt x="9042" y="3813"/>
                  </a:lnTo>
                  <a:cubicBezTo>
                    <a:pt x="9011" y="3750"/>
                    <a:pt x="8979" y="3655"/>
                    <a:pt x="8885" y="3623"/>
                  </a:cubicBezTo>
                  <a:lnTo>
                    <a:pt x="7562" y="2962"/>
                  </a:lnTo>
                  <a:lnTo>
                    <a:pt x="6175" y="189"/>
                  </a:lnTo>
                  <a:cubicBezTo>
                    <a:pt x="6081" y="95"/>
                    <a:pt x="5986" y="0"/>
                    <a:pt x="586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60" name="Google Shape;7860;p74"/>
          <p:cNvGrpSpPr/>
          <p:nvPr/>
        </p:nvGrpSpPr>
        <p:grpSpPr>
          <a:xfrm>
            <a:off x="1865544" y="1690441"/>
            <a:ext cx="451653" cy="447589"/>
            <a:chOff x="-20572500" y="3319025"/>
            <a:chExt cx="305625" cy="302875"/>
          </a:xfrm>
        </p:grpSpPr>
        <p:sp>
          <p:nvSpPr>
            <p:cNvPr id="7861" name="Google Shape;7861;p74"/>
            <p:cNvSpPr/>
            <p:nvPr/>
          </p:nvSpPr>
          <p:spPr>
            <a:xfrm>
              <a:off x="-20429150" y="3569900"/>
              <a:ext cx="18150" cy="52000"/>
            </a:xfrm>
            <a:custGeom>
              <a:avLst/>
              <a:gdLst/>
              <a:ahLst/>
              <a:cxnLst/>
              <a:rect l="l" t="t" r="r" b="b"/>
              <a:pathLst>
                <a:path w="726" h="2080" extrusionOk="0">
                  <a:moveTo>
                    <a:pt x="347" y="0"/>
                  </a:moveTo>
                  <a:lnTo>
                    <a:pt x="1" y="126"/>
                  </a:lnTo>
                  <a:lnTo>
                    <a:pt x="1" y="1733"/>
                  </a:lnTo>
                  <a:cubicBezTo>
                    <a:pt x="1" y="1922"/>
                    <a:pt x="158" y="2079"/>
                    <a:pt x="347" y="2079"/>
                  </a:cubicBezTo>
                  <a:cubicBezTo>
                    <a:pt x="568" y="2079"/>
                    <a:pt x="725" y="1922"/>
                    <a:pt x="725" y="1733"/>
                  </a:cubicBezTo>
                  <a:lnTo>
                    <a:pt x="725" y="126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2" name="Google Shape;7862;p74"/>
            <p:cNvSpPr/>
            <p:nvPr/>
          </p:nvSpPr>
          <p:spPr>
            <a:xfrm>
              <a:off x="-20572500" y="3319025"/>
              <a:ext cx="305625" cy="267350"/>
            </a:xfrm>
            <a:custGeom>
              <a:avLst/>
              <a:gdLst/>
              <a:ahLst/>
              <a:cxnLst/>
              <a:rect l="l" t="t" r="r" b="b"/>
              <a:pathLst>
                <a:path w="12225" h="10694" extrusionOk="0">
                  <a:moveTo>
                    <a:pt x="6097" y="1"/>
                  </a:moveTo>
                  <a:cubicBezTo>
                    <a:pt x="5979" y="1"/>
                    <a:pt x="5861" y="48"/>
                    <a:pt x="5798" y="143"/>
                  </a:cubicBezTo>
                  <a:lnTo>
                    <a:pt x="5168" y="1119"/>
                  </a:lnTo>
                  <a:cubicBezTo>
                    <a:pt x="4758" y="1749"/>
                    <a:pt x="4034" y="2159"/>
                    <a:pt x="3246" y="2159"/>
                  </a:cubicBezTo>
                  <a:cubicBezTo>
                    <a:pt x="2931" y="2159"/>
                    <a:pt x="2773" y="2537"/>
                    <a:pt x="3025" y="2757"/>
                  </a:cubicBezTo>
                  <a:cubicBezTo>
                    <a:pt x="3593" y="3388"/>
                    <a:pt x="3813" y="4900"/>
                    <a:pt x="3403" y="5813"/>
                  </a:cubicBezTo>
                  <a:cubicBezTo>
                    <a:pt x="2931" y="5656"/>
                    <a:pt x="2490" y="5372"/>
                    <a:pt x="2143" y="5057"/>
                  </a:cubicBezTo>
                  <a:cubicBezTo>
                    <a:pt x="2080" y="4994"/>
                    <a:pt x="2006" y="4966"/>
                    <a:pt x="1932" y="4966"/>
                  </a:cubicBezTo>
                  <a:cubicBezTo>
                    <a:pt x="1823" y="4966"/>
                    <a:pt x="1714" y="5026"/>
                    <a:pt x="1639" y="5120"/>
                  </a:cubicBezTo>
                  <a:cubicBezTo>
                    <a:pt x="1293" y="5624"/>
                    <a:pt x="789" y="6034"/>
                    <a:pt x="221" y="6286"/>
                  </a:cubicBezTo>
                  <a:cubicBezTo>
                    <a:pt x="64" y="6381"/>
                    <a:pt x="1" y="6570"/>
                    <a:pt x="64" y="6759"/>
                  </a:cubicBezTo>
                  <a:cubicBezTo>
                    <a:pt x="284" y="7326"/>
                    <a:pt x="411" y="7956"/>
                    <a:pt x="379" y="8523"/>
                  </a:cubicBezTo>
                  <a:cubicBezTo>
                    <a:pt x="379" y="8743"/>
                    <a:pt x="537" y="8932"/>
                    <a:pt x="726" y="8932"/>
                  </a:cubicBezTo>
                  <a:lnTo>
                    <a:pt x="883" y="8932"/>
                  </a:lnTo>
                  <a:cubicBezTo>
                    <a:pt x="1293" y="8932"/>
                    <a:pt x="1671" y="8964"/>
                    <a:pt x="2049" y="9121"/>
                  </a:cubicBezTo>
                  <a:lnTo>
                    <a:pt x="1482" y="10193"/>
                  </a:lnTo>
                  <a:cubicBezTo>
                    <a:pt x="1349" y="10432"/>
                    <a:pt x="1530" y="10694"/>
                    <a:pt x="1779" y="10694"/>
                  </a:cubicBezTo>
                  <a:cubicBezTo>
                    <a:pt x="1825" y="10694"/>
                    <a:pt x="1874" y="10685"/>
                    <a:pt x="1923" y="10665"/>
                  </a:cubicBezTo>
                  <a:lnTo>
                    <a:pt x="5735" y="9405"/>
                  </a:lnTo>
                  <a:lnTo>
                    <a:pt x="5735" y="9153"/>
                  </a:lnTo>
                  <a:lnTo>
                    <a:pt x="2395" y="7830"/>
                  </a:lnTo>
                  <a:cubicBezTo>
                    <a:pt x="2206" y="7735"/>
                    <a:pt x="2112" y="7546"/>
                    <a:pt x="2206" y="7357"/>
                  </a:cubicBezTo>
                  <a:cubicBezTo>
                    <a:pt x="2252" y="7219"/>
                    <a:pt x="2366" y="7131"/>
                    <a:pt x="2498" y="7131"/>
                  </a:cubicBezTo>
                  <a:cubicBezTo>
                    <a:pt x="2546" y="7131"/>
                    <a:pt x="2597" y="7143"/>
                    <a:pt x="2647" y="7168"/>
                  </a:cubicBezTo>
                  <a:lnTo>
                    <a:pt x="5735" y="8397"/>
                  </a:lnTo>
                  <a:lnTo>
                    <a:pt x="5735" y="3923"/>
                  </a:lnTo>
                  <a:cubicBezTo>
                    <a:pt x="5735" y="3734"/>
                    <a:pt x="5892" y="3577"/>
                    <a:pt x="6081" y="3577"/>
                  </a:cubicBezTo>
                  <a:cubicBezTo>
                    <a:pt x="6302" y="3577"/>
                    <a:pt x="6459" y="3734"/>
                    <a:pt x="6459" y="3923"/>
                  </a:cubicBezTo>
                  <a:lnTo>
                    <a:pt x="6459" y="8397"/>
                  </a:lnTo>
                  <a:lnTo>
                    <a:pt x="9515" y="7168"/>
                  </a:lnTo>
                  <a:cubicBezTo>
                    <a:pt x="9566" y="7143"/>
                    <a:pt x="9619" y="7131"/>
                    <a:pt x="9671" y="7131"/>
                  </a:cubicBezTo>
                  <a:cubicBezTo>
                    <a:pt x="9811" y="7131"/>
                    <a:pt x="9942" y="7219"/>
                    <a:pt x="9988" y="7357"/>
                  </a:cubicBezTo>
                  <a:cubicBezTo>
                    <a:pt x="10083" y="7546"/>
                    <a:pt x="9988" y="7735"/>
                    <a:pt x="9799" y="7830"/>
                  </a:cubicBezTo>
                  <a:lnTo>
                    <a:pt x="6459" y="9153"/>
                  </a:lnTo>
                  <a:lnTo>
                    <a:pt x="6459" y="9405"/>
                  </a:lnTo>
                  <a:lnTo>
                    <a:pt x="10272" y="10665"/>
                  </a:lnTo>
                  <a:cubicBezTo>
                    <a:pt x="10311" y="10685"/>
                    <a:pt x="10352" y="10694"/>
                    <a:pt x="10394" y="10694"/>
                  </a:cubicBezTo>
                  <a:cubicBezTo>
                    <a:pt x="10619" y="10694"/>
                    <a:pt x="10841" y="10432"/>
                    <a:pt x="10681" y="10193"/>
                  </a:cubicBezTo>
                  <a:lnTo>
                    <a:pt x="10146" y="9121"/>
                  </a:lnTo>
                  <a:cubicBezTo>
                    <a:pt x="10492" y="8995"/>
                    <a:pt x="10902" y="8932"/>
                    <a:pt x="11280" y="8932"/>
                  </a:cubicBezTo>
                  <a:lnTo>
                    <a:pt x="11437" y="8932"/>
                  </a:lnTo>
                  <a:cubicBezTo>
                    <a:pt x="11658" y="8932"/>
                    <a:pt x="11847" y="8806"/>
                    <a:pt x="11847" y="8523"/>
                  </a:cubicBezTo>
                  <a:cubicBezTo>
                    <a:pt x="11815" y="7956"/>
                    <a:pt x="11910" y="7326"/>
                    <a:pt x="12162" y="6759"/>
                  </a:cubicBezTo>
                  <a:cubicBezTo>
                    <a:pt x="12225" y="6570"/>
                    <a:pt x="12162" y="6381"/>
                    <a:pt x="12004" y="6286"/>
                  </a:cubicBezTo>
                  <a:cubicBezTo>
                    <a:pt x="11437" y="6034"/>
                    <a:pt x="10933" y="5624"/>
                    <a:pt x="10587" y="5120"/>
                  </a:cubicBezTo>
                  <a:cubicBezTo>
                    <a:pt x="10518" y="5001"/>
                    <a:pt x="10404" y="4946"/>
                    <a:pt x="10293" y="4946"/>
                  </a:cubicBezTo>
                  <a:cubicBezTo>
                    <a:pt x="10200" y="4946"/>
                    <a:pt x="10109" y="4985"/>
                    <a:pt x="10051" y="5057"/>
                  </a:cubicBezTo>
                  <a:cubicBezTo>
                    <a:pt x="9704" y="5372"/>
                    <a:pt x="9263" y="5656"/>
                    <a:pt x="8791" y="5813"/>
                  </a:cubicBezTo>
                  <a:cubicBezTo>
                    <a:pt x="8413" y="4900"/>
                    <a:pt x="8602" y="3325"/>
                    <a:pt x="9200" y="2757"/>
                  </a:cubicBezTo>
                  <a:cubicBezTo>
                    <a:pt x="9421" y="2537"/>
                    <a:pt x="9263" y="2159"/>
                    <a:pt x="8948" y="2159"/>
                  </a:cubicBezTo>
                  <a:cubicBezTo>
                    <a:pt x="8161" y="2159"/>
                    <a:pt x="7468" y="1749"/>
                    <a:pt x="7027" y="1119"/>
                  </a:cubicBezTo>
                  <a:lnTo>
                    <a:pt x="6396" y="143"/>
                  </a:lnTo>
                  <a:cubicBezTo>
                    <a:pt x="6333" y="48"/>
                    <a:pt x="6215" y="1"/>
                    <a:pt x="609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63" name="Google Shape;7863;p74"/>
          <p:cNvGrpSpPr/>
          <p:nvPr/>
        </p:nvGrpSpPr>
        <p:grpSpPr>
          <a:xfrm>
            <a:off x="1866708" y="2305410"/>
            <a:ext cx="449325" cy="325670"/>
            <a:chOff x="-20571700" y="3722875"/>
            <a:chExt cx="304050" cy="220375"/>
          </a:xfrm>
        </p:grpSpPr>
        <p:sp>
          <p:nvSpPr>
            <p:cNvPr id="7864" name="Google Shape;7864;p74"/>
            <p:cNvSpPr/>
            <p:nvPr/>
          </p:nvSpPr>
          <p:spPr>
            <a:xfrm>
              <a:off x="-20333850" y="3728200"/>
              <a:ext cx="66200" cy="35475"/>
            </a:xfrm>
            <a:custGeom>
              <a:avLst/>
              <a:gdLst/>
              <a:ahLst/>
              <a:cxnLst/>
              <a:rect l="l" t="t" r="r" b="b"/>
              <a:pathLst>
                <a:path w="2648" h="1419" extrusionOk="0">
                  <a:moveTo>
                    <a:pt x="2301" y="1"/>
                  </a:moveTo>
                  <a:cubicBezTo>
                    <a:pt x="1324" y="1"/>
                    <a:pt x="411" y="599"/>
                    <a:pt x="1" y="1418"/>
                  </a:cubicBezTo>
                  <a:lnTo>
                    <a:pt x="820" y="1418"/>
                  </a:lnTo>
                  <a:cubicBezTo>
                    <a:pt x="1135" y="1040"/>
                    <a:pt x="1702" y="725"/>
                    <a:pt x="2301" y="725"/>
                  </a:cubicBezTo>
                  <a:cubicBezTo>
                    <a:pt x="2490" y="725"/>
                    <a:pt x="2647" y="568"/>
                    <a:pt x="2647" y="379"/>
                  </a:cubicBezTo>
                  <a:cubicBezTo>
                    <a:pt x="2647" y="158"/>
                    <a:pt x="2490" y="1"/>
                    <a:pt x="230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5" name="Google Shape;7865;p74"/>
            <p:cNvSpPr/>
            <p:nvPr/>
          </p:nvSpPr>
          <p:spPr>
            <a:xfrm>
              <a:off x="-20571700" y="3782550"/>
              <a:ext cx="49650" cy="51225"/>
            </a:xfrm>
            <a:custGeom>
              <a:avLst/>
              <a:gdLst/>
              <a:ahLst/>
              <a:cxnLst/>
              <a:rect l="l" t="t" r="r" b="b"/>
              <a:pathLst>
                <a:path w="1986" h="2049" extrusionOk="0">
                  <a:moveTo>
                    <a:pt x="379" y="0"/>
                  </a:moveTo>
                  <a:cubicBezTo>
                    <a:pt x="189" y="0"/>
                    <a:pt x="32" y="158"/>
                    <a:pt x="32" y="347"/>
                  </a:cubicBezTo>
                  <a:cubicBezTo>
                    <a:pt x="0" y="473"/>
                    <a:pt x="0" y="599"/>
                    <a:pt x="32" y="725"/>
                  </a:cubicBezTo>
                  <a:cubicBezTo>
                    <a:pt x="158" y="1355"/>
                    <a:pt x="662" y="1891"/>
                    <a:pt x="1292" y="2048"/>
                  </a:cubicBezTo>
                  <a:lnTo>
                    <a:pt x="198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6" name="Google Shape;7866;p74"/>
            <p:cNvSpPr/>
            <p:nvPr/>
          </p:nvSpPr>
          <p:spPr>
            <a:xfrm>
              <a:off x="-20320450" y="3782550"/>
              <a:ext cx="52800" cy="52800"/>
            </a:xfrm>
            <a:custGeom>
              <a:avLst/>
              <a:gdLst/>
              <a:ahLst/>
              <a:cxnLst/>
              <a:rect l="l" t="t" r="r" b="b"/>
              <a:pathLst>
                <a:path w="2112" h="2112" extrusionOk="0">
                  <a:moveTo>
                    <a:pt x="1040" y="0"/>
                  </a:moveTo>
                  <a:cubicBezTo>
                    <a:pt x="442" y="0"/>
                    <a:pt x="1" y="473"/>
                    <a:pt x="1" y="1072"/>
                  </a:cubicBezTo>
                  <a:cubicBezTo>
                    <a:pt x="1" y="1670"/>
                    <a:pt x="442" y="2111"/>
                    <a:pt x="1040" y="2111"/>
                  </a:cubicBezTo>
                  <a:cubicBezTo>
                    <a:pt x="1639" y="2111"/>
                    <a:pt x="2111" y="1670"/>
                    <a:pt x="2111" y="1072"/>
                  </a:cubicBezTo>
                  <a:cubicBezTo>
                    <a:pt x="2111" y="473"/>
                    <a:pt x="1639" y="0"/>
                    <a:pt x="10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7" name="Google Shape;7867;p74"/>
            <p:cNvSpPr/>
            <p:nvPr/>
          </p:nvSpPr>
          <p:spPr>
            <a:xfrm>
              <a:off x="-20571700" y="3722875"/>
              <a:ext cx="178025" cy="220375"/>
            </a:xfrm>
            <a:custGeom>
              <a:avLst/>
              <a:gdLst/>
              <a:ahLst/>
              <a:cxnLst/>
              <a:rect l="l" t="t" r="r" b="b"/>
              <a:pathLst>
                <a:path w="7121" h="8815" extrusionOk="0">
                  <a:moveTo>
                    <a:pt x="4017" y="1"/>
                  </a:moveTo>
                  <a:cubicBezTo>
                    <a:pt x="3729" y="1"/>
                    <a:pt x="3444" y="168"/>
                    <a:pt x="3340" y="497"/>
                  </a:cubicBezTo>
                  <a:lnTo>
                    <a:pt x="820" y="8090"/>
                  </a:lnTo>
                  <a:lnTo>
                    <a:pt x="347" y="8090"/>
                  </a:lnTo>
                  <a:cubicBezTo>
                    <a:pt x="158" y="8090"/>
                    <a:pt x="0" y="8247"/>
                    <a:pt x="0" y="8436"/>
                  </a:cubicBezTo>
                  <a:cubicBezTo>
                    <a:pt x="0" y="8657"/>
                    <a:pt x="158" y="8814"/>
                    <a:pt x="347" y="8814"/>
                  </a:cubicBezTo>
                  <a:lnTo>
                    <a:pt x="1040" y="8814"/>
                  </a:lnTo>
                  <a:cubicBezTo>
                    <a:pt x="1198" y="8814"/>
                    <a:pt x="1324" y="8720"/>
                    <a:pt x="1418" y="8562"/>
                  </a:cubicBezTo>
                  <a:lnTo>
                    <a:pt x="3781" y="1442"/>
                  </a:lnTo>
                  <a:lnTo>
                    <a:pt x="4285" y="5002"/>
                  </a:lnTo>
                  <a:cubicBezTo>
                    <a:pt x="4348" y="5664"/>
                    <a:pt x="4884" y="6199"/>
                    <a:pt x="5545" y="6294"/>
                  </a:cubicBezTo>
                  <a:cubicBezTo>
                    <a:pt x="5583" y="6297"/>
                    <a:pt x="5620" y="6298"/>
                    <a:pt x="5657" y="6298"/>
                  </a:cubicBezTo>
                  <a:cubicBezTo>
                    <a:pt x="6459" y="6298"/>
                    <a:pt x="7121" y="5659"/>
                    <a:pt x="7121" y="4876"/>
                  </a:cubicBezTo>
                  <a:cubicBezTo>
                    <a:pt x="7121" y="4593"/>
                    <a:pt x="7026" y="4372"/>
                    <a:pt x="6932" y="4120"/>
                  </a:cubicBezTo>
                  <a:lnTo>
                    <a:pt x="4632" y="340"/>
                  </a:lnTo>
                  <a:cubicBezTo>
                    <a:pt x="4490" y="113"/>
                    <a:pt x="4252" y="1"/>
                    <a:pt x="401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8" name="Google Shape;7868;p74"/>
            <p:cNvSpPr/>
            <p:nvPr/>
          </p:nvSpPr>
          <p:spPr>
            <a:xfrm>
              <a:off x="-20404725" y="3782550"/>
              <a:ext cx="28375" cy="41775"/>
            </a:xfrm>
            <a:custGeom>
              <a:avLst/>
              <a:gdLst/>
              <a:ahLst/>
              <a:cxnLst/>
              <a:rect l="l" t="t" r="r" b="b"/>
              <a:pathLst>
                <a:path w="1135" h="1671" extrusionOk="0">
                  <a:moveTo>
                    <a:pt x="0" y="0"/>
                  </a:moveTo>
                  <a:lnTo>
                    <a:pt x="820" y="1387"/>
                  </a:lnTo>
                  <a:cubicBezTo>
                    <a:pt x="914" y="1450"/>
                    <a:pt x="914" y="1576"/>
                    <a:pt x="946" y="1670"/>
                  </a:cubicBezTo>
                  <a:cubicBezTo>
                    <a:pt x="1072" y="1513"/>
                    <a:pt x="1135" y="1292"/>
                    <a:pt x="1135" y="1072"/>
                  </a:cubicBezTo>
                  <a:lnTo>
                    <a:pt x="113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9" name="Google Shape;7869;p74"/>
            <p:cNvSpPr/>
            <p:nvPr/>
          </p:nvSpPr>
          <p:spPr>
            <a:xfrm>
              <a:off x="-20502400" y="3887300"/>
              <a:ext cx="1600" cy="25"/>
            </a:xfrm>
            <a:custGeom>
              <a:avLst/>
              <a:gdLst/>
              <a:ahLst/>
              <a:cxnLst/>
              <a:rect l="l" t="t" r="r" b="b"/>
              <a:pathLst>
                <a:path w="64" h="1" extrusionOk="0">
                  <a:moveTo>
                    <a:pt x="64" y="1"/>
                  </a:moveTo>
                  <a:cubicBezTo>
                    <a:pt x="1" y="1"/>
                    <a:pt x="1" y="1"/>
                    <a:pt x="6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0" name="Google Shape;7870;p74"/>
            <p:cNvSpPr/>
            <p:nvPr/>
          </p:nvSpPr>
          <p:spPr>
            <a:xfrm>
              <a:off x="-20500825" y="3782550"/>
              <a:ext cx="220575" cy="159125"/>
            </a:xfrm>
            <a:custGeom>
              <a:avLst/>
              <a:gdLst/>
              <a:ahLst/>
              <a:cxnLst/>
              <a:rect l="l" t="t" r="r" b="b"/>
              <a:pathLst>
                <a:path w="8823" h="6365" extrusionOk="0">
                  <a:moveTo>
                    <a:pt x="5703" y="0"/>
                  </a:moveTo>
                  <a:lnTo>
                    <a:pt x="5703" y="1072"/>
                  </a:lnTo>
                  <a:cubicBezTo>
                    <a:pt x="5703" y="1670"/>
                    <a:pt x="5420" y="2174"/>
                    <a:pt x="4979" y="2489"/>
                  </a:cubicBezTo>
                  <a:cubicBezTo>
                    <a:pt x="4979" y="3655"/>
                    <a:pt x="4034" y="4600"/>
                    <a:pt x="2868" y="4600"/>
                  </a:cubicBezTo>
                  <a:cubicBezTo>
                    <a:pt x="1828" y="4600"/>
                    <a:pt x="946" y="3875"/>
                    <a:pt x="789" y="2836"/>
                  </a:cubicBezTo>
                  <a:cubicBezTo>
                    <a:pt x="694" y="2489"/>
                    <a:pt x="694" y="2395"/>
                    <a:pt x="662" y="2111"/>
                  </a:cubicBezTo>
                  <a:cubicBezTo>
                    <a:pt x="631" y="2206"/>
                    <a:pt x="32" y="4065"/>
                    <a:pt x="1" y="4159"/>
                  </a:cubicBezTo>
                  <a:cubicBezTo>
                    <a:pt x="473" y="4632"/>
                    <a:pt x="1104" y="4947"/>
                    <a:pt x="1797" y="4947"/>
                  </a:cubicBezTo>
                  <a:lnTo>
                    <a:pt x="3971" y="4947"/>
                  </a:lnTo>
                  <a:lnTo>
                    <a:pt x="3687" y="5671"/>
                  </a:lnTo>
                  <a:lnTo>
                    <a:pt x="3214" y="5671"/>
                  </a:lnTo>
                  <a:cubicBezTo>
                    <a:pt x="3025" y="5671"/>
                    <a:pt x="2868" y="5829"/>
                    <a:pt x="2868" y="6018"/>
                  </a:cubicBezTo>
                  <a:cubicBezTo>
                    <a:pt x="2868" y="6207"/>
                    <a:pt x="3025" y="6364"/>
                    <a:pt x="3214" y="6364"/>
                  </a:cubicBezTo>
                  <a:lnTo>
                    <a:pt x="3939" y="6364"/>
                  </a:lnTo>
                  <a:cubicBezTo>
                    <a:pt x="4097" y="6364"/>
                    <a:pt x="4191" y="6301"/>
                    <a:pt x="4254" y="6144"/>
                  </a:cubicBezTo>
                  <a:lnTo>
                    <a:pt x="4727" y="4915"/>
                  </a:lnTo>
                  <a:lnTo>
                    <a:pt x="5924" y="4915"/>
                  </a:lnTo>
                  <a:lnTo>
                    <a:pt x="6396" y="6144"/>
                  </a:lnTo>
                  <a:cubicBezTo>
                    <a:pt x="6459" y="6270"/>
                    <a:pt x="6617" y="6364"/>
                    <a:pt x="6711" y="6364"/>
                  </a:cubicBezTo>
                  <a:lnTo>
                    <a:pt x="7436" y="6364"/>
                  </a:lnTo>
                  <a:cubicBezTo>
                    <a:pt x="7625" y="6364"/>
                    <a:pt x="7783" y="6207"/>
                    <a:pt x="7783" y="6018"/>
                  </a:cubicBezTo>
                  <a:cubicBezTo>
                    <a:pt x="7783" y="5829"/>
                    <a:pt x="7625" y="5671"/>
                    <a:pt x="7436" y="5671"/>
                  </a:cubicBezTo>
                  <a:lnTo>
                    <a:pt x="6963" y="5671"/>
                  </a:lnTo>
                  <a:lnTo>
                    <a:pt x="6680" y="4947"/>
                  </a:lnTo>
                  <a:lnTo>
                    <a:pt x="6743" y="4947"/>
                  </a:lnTo>
                  <a:cubicBezTo>
                    <a:pt x="7310" y="4947"/>
                    <a:pt x="7846" y="4632"/>
                    <a:pt x="8066" y="4128"/>
                  </a:cubicBezTo>
                  <a:lnTo>
                    <a:pt x="8822" y="2710"/>
                  </a:lnTo>
                  <a:lnTo>
                    <a:pt x="8822" y="2710"/>
                  </a:lnTo>
                  <a:cubicBezTo>
                    <a:pt x="8633" y="2804"/>
                    <a:pt x="8381" y="2836"/>
                    <a:pt x="8192" y="2836"/>
                  </a:cubicBezTo>
                  <a:cubicBezTo>
                    <a:pt x="7279" y="2836"/>
                    <a:pt x="6491" y="2048"/>
                    <a:pt x="6491" y="1072"/>
                  </a:cubicBezTo>
                  <a:cubicBezTo>
                    <a:pt x="6491" y="662"/>
                    <a:pt x="6648" y="284"/>
                    <a:pt x="683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71" name="Google Shape;7871;p74"/>
          <p:cNvGrpSpPr/>
          <p:nvPr/>
        </p:nvGrpSpPr>
        <p:grpSpPr>
          <a:xfrm>
            <a:off x="1866135" y="2796278"/>
            <a:ext cx="450470" cy="450470"/>
            <a:chOff x="-20571700" y="4066875"/>
            <a:chExt cx="304825" cy="304825"/>
          </a:xfrm>
        </p:grpSpPr>
        <p:sp>
          <p:nvSpPr>
            <p:cNvPr id="7872" name="Google Shape;7872;p74"/>
            <p:cNvSpPr/>
            <p:nvPr/>
          </p:nvSpPr>
          <p:spPr>
            <a:xfrm>
              <a:off x="-20385825" y="4211025"/>
              <a:ext cx="118950" cy="160675"/>
            </a:xfrm>
            <a:custGeom>
              <a:avLst/>
              <a:gdLst/>
              <a:ahLst/>
              <a:cxnLst/>
              <a:rect l="l" t="t" r="r" b="b"/>
              <a:pathLst>
                <a:path w="4758" h="6427" extrusionOk="0">
                  <a:moveTo>
                    <a:pt x="757" y="0"/>
                  </a:moveTo>
                  <a:cubicBezTo>
                    <a:pt x="473" y="0"/>
                    <a:pt x="221" y="63"/>
                    <a:pt x="1" y="189"/>
                  </a:cubicBezTo>
                  <a:lnTo>
                    <a:pt x="2836" y="6427"/>
                  </a:lnTo>
                  <a:lnTo>
                    <a:pt x="4380" y="6427"/>
                  </a:lnTo>
                  <a:cubicBezTo>
                    <a:pt x="4474" y="6427"/>
                    <a:pt x="4600" y="6332"/>
                    <a:pt x="4695" y="6269"/>
                  </a:cubicBezTo>
                  <a:cubicBezTo>
                    <a:pt x="4758" y="6143"/>
                    <a:pt x="4758" y="6017"/>
                    <a:pt x="4695" y="5891"/>
                  </a:cubicBezTo>
                  <a:lnTo>
                    <a:pt x="2111" y="819"/>
                  </a:lnTo>
                  <a:cubicBezTo>
                    <a:pt x="1891" y="315"/>
                    <a:pt x="1387" y="0"/>
                    <a:pt x="75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3" name="Google Shape;7873;p74"/>
            <p:cNvSpPr/>
            <p:nvPr/>
          </p:nvSpPr>
          <p:spPr>
            <a:xfrm>
              <a:off x="-20412600" y="4084875"/>
              <a:ext cx="109500" cy="89925"/>
            </a:xfrm>
            <a:custGeom>
              <a:avLst/>
              <a:gdLst/>
              <a:ahLst/>
              <a:cxnLst/>
              <a:rect l="l" t="t" r="r" b="b"/>
              <a:pathLst>
                <a:path w="4380" h="3597" extrusionOk="0">
                  <a:moveTo>
                    <a:pt x="2203" y="0"/>
                  </a:moveTo>
                  <a:cubicBezTo>
                    <a:pt x="2118" y="0"/>
                    <a:pt x="2029" y="10"/>
                    <a:pt x="1922" y="37"/>
                  </a:cubicBezTo>
                  <a:cubicBezTo>
                    <a:pt x="1261" y="194"/>
                    <a:pt x="788" y="824"/>
                    <a:pt x="788" y="1486"/>
                  </a:cubicBezTo>
                  <a:cubicBezTo>
                    <a:pt x="284" y="1707"/>
                    <a:pt x="0" y="2211"/>
                    <a:pt x="126" y="2715"/>
                  </a:cubicBezTo>
                  <a:cubicBezTo>
                    <a:pt x="252" y="3219"/>
                    <a:pt x="694" y="3597"/>
                    <a:pt x="1198" y="3597"/>
                  </a:cubicBezTo>
                  <a:lnTo>
                    <a:pt x="3308" y="3597"/>
                  </a:lnTo>
                  <a:cubicBezTo>
                    <a:pt x="3876" y="3597"/>
                    <a:pt x="4380" y="3124"/>
                    <a:pt x="4380" y="2526"/>
                  </a:cubicBezTo>
                  <a:cubicBezTo>
                    <a:pt x="4380" y="2179"/>
                    <a:pt x="4222" y="1801"/>
                    <a:pt x="3813" y="1580"/>
                  </a:cubicBezTo>
                  <a:cubicBezTo>
                    <a:pt x="3718" y="1549"/>
                    <a:pt x="3655" y="1423"/>
                    <a:pt x="3624" y="1297"/>
                  </a:cubicBezTo>
                  <a:cubicBezTo>
                    <a:pt x="3561" y="635"/>
                    <a:pt x="3119" y="194"/>
                    <a:pt x="2552" y="37"/>
                  </a:cubicBezTo>
                  <a:cubicBezTo>
                    <a:pt x="2425" y="19"/>
                    <a:pt x="2319" y="0"/>
                    <a:pt x="220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4" name="Google Shape;7874;p74"/>
            <p:cNvSpPr/>
            <p:nvPr/>
          </p:nvSpPr>
          <p:spPr>
            <a:xfrm>
              <a:off x="-20332275" y="4066875"/>
              <a:ext cx="64625" cy="80375"/>
            </a:xfrm>
            <a:custGeom>
              <a:avLst/>
              <a:gdLst/>
              <a:ahLst/>
              <a:cxnLst/>
              <a:rect l="l" t="t" r="r" b="b"/>
              <a:pathLst>
                <a:path w="2585" h="3215" extrusionOk="0">
                  <a:moveTo>
                    <a:pt x="820" y="1"/>
                  </a:moveTo>
                  <a:cubicBezTo>
                    <a:pt x="505" y="1"/>
                    <a:pt x="221" y="95"/>
                    <a:pt x="1" y="253"/>
                  </a:cubicBezTo>
                  <a:cubicBezTo>
                    <a:pt x="253" y="379"/>
                    <a:pt x="505" y="568"/>
                    <a:pt x="726" y="851"/>
                  </a:cubicBezTo>
                  <a:cubicBezTo>
                    <a:pt x="915" y="1103"/>
                    <a:pt x="1072" y="1418"/>
                    <a:pt x="1135" y="1733"/>
                  </a:cubicBezTo>
                  <a:cubicBezTo>
                    <a:pt x="1356" y="1891"/>
                    <a:pt x="1608" y="2174"/>
                    <a:pt x="1702" y="2490"/>
                  </a:cubicBezTo>
                  <a:cubicBezTo>
                    <a:pt x="1797" y="2679"/>
                    <a:pt x="1860" y="2962"/>
                    <a:pt x="1860" y="3214"/>
                  </a:cubicBezTo>
                  <a:cubicBezTo>
                    <a:pt x="2301" y="2899"/>
                    <a:pt x="2584" y="2363"/>
                    <a:pt x="2584" y="1796"/>
                  </a:cubicBezTo>
                  <a:cubicBezTo>
                    <a:pt x="2584" y="788"/>
                    <a:pt x="1797" y="1"/>
                    <a:pt x="82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5" name="Google Shape;7875;p74"/>
            <p:cNvSpPr/>
            <p:nvPr/>
          </p:nvSpPr>
          <p:spPr>
            <a:xfrm>
              <a:off x="-20553575" y="4103900"/>
              <a:ext cx="107925" cy="89025"/>
            </a:xfrm>
            <a:custGeom>
              <a:avLst/>
              <a:gdLst/>
              <a:ahLst/>
              <a:cxnLst/>
              <a:rect l="l" t="t" r="r" b="b"/>
              <a:pathLst>
                <a:path w="4317" h="3561" extrusionOk="0">
                  <a:moveTo>
                    <a:pt x="2174" y="0"/>
                  </a:moveTo>
                  <a:cubicBezTo>
                    <a:pt x="1386" y="0"/>
                    <a:pt x="756" y="630"/>
                    <a:pt x="756" y="1418"/>
                  </a:cubicBezTo>
                  <a:lnTo>
                    <a:pt x="756" y="1481"/>
                  </a:lnTo>
                  <a:cubicBezTo>
                    <a:pt x="284" y="1639"/>
                    <a:pt x="63" y="2048"/>
                    <a:pt x="63" y="2458"/>
                  </a:cubicBezTo>
                  <a:cubicBezTo>
                    <a:pt x="0" y="3088"/>
                    <a:pt x="473" y="3560"/>
                    <a:pt x="1071" y="3560"/>
                  </a:cubicBezTo>
                  <a:lnTo>
                    <a:pt x="3214" y="3560"/>
                  </a:lnTo>
                  <a:cubicBezTo>
                    <a:pt x="3686" y="3560"/>
                    <a:pt x="4159" y="3214"/>
                    <a:pt x="4253" y="2710"/>
                  </a:cubicBezTo>
                  <a:cubicBezTo>
                    <a:pt x="4253" y="2615"/>
                    <a:pt x="4316" y="2552"/>
                    <a:pt x="4316" y="2521"/>
                  </a:cubicBezTo>
                  <a:cubicBezTo>
                    <a:pt x="4316" y="2080"/>
                    <a:pt x="4033" y="1670"/>
                    <a:pt x="3592" y="1481"/>
                  </a:cubicBezTo>
                  <a:cubicBezTo>
                    <a:pt x="3592" y="1135"/>
                    <a:pt x="3529" y="819"/>
                    <a:pt x="3308" y="536"/>
                  </a:cubicBezTo>
                  <a:cubicBezTo>
                    <a:pt x="3056" y="189"/>
                    <a:pt x="2646" y="0"/>
                    <a:pt x="217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6" name="Google Shape;7876;p74"/>
            <p:cNvSpPr/>
            <p:nvPr/>
          </p:nvSpPr>
          <p:spPr>
            <a:xfrm>
              <a:off x="-20515000" y="4168475"/>
              <a:ext cx="119750" cy="91400"/>
            </a:xfrm>
            <a:custGeom>
              <a:avLst/>
              <a:gdLst/>
              <a:ahLst/>
              <a:cxnLst/>
              <a:rect l="l" t="t" r="r" b="b"/>
              <a:pathLst>
                <a:path w="4790" h="3656" extrusionOk="0">
                  <a:moveTo>
                    <a:pt x="3435" y="1"/>
                  </a:moveTo>
                  <a:cubicBezTo>
                    <a:pt x="3435" y="316"/>
                    <a:pt x="3372" y="599"/>
                    <a:pt x="3151" y="914"/>
                  </a:cubicBezTo>
                  <a:cubicBezTo>
                    <a:pt x="2773" y="1450"/>
                    <a:pt x="2206" y="1702"/>
                    <a:pt x="1671" y="1702"/>
                  </a:cubicBezTo>
                  <a:lnTo>
                    <a:pt x="473" y="1702"/>
                  </a:lnTo>
                  <a:lnTo>
                    <a:pt x="1" y="2710"/>
                  </a:lnTo>
                  <a:lnTo>
                    <a:pt x="946" y="3655"/>
                  </a:lnTo>
                  <a:lnTo>
                    <a:pt x="2143" y="2490"/>
                  </a:lnTo>
                  <a:cubicBezTo>
                    <a:pt x="2222" y="2411"/>
                    <a:pt x="2309" y="2371"/>
                    <a:pt x="2395" y="2371"/>
                  </a:cubicBezTo>
                  <a:cubicBezTo>
                    <a:pt x="2482" y="2371"/>
                    <a:pt x="2568" y="2411"/>
                    <a:pt x="2647" y="2490"/>
                  </a:cubicBezTo>
                  <a:lnTo>
                    <a:pt x="3844" y="3655"/>
                  </a:lnTo>
                  <a:lnTo>
                    <a:pt x="4790" y="2710"/>
                  </a:lnTo>
                  <a:lnTo>
                    <a:pt x="3718" y="410"/>
                  </a:lnTo>
                  <a:cubicBezTo>
                    <a:pt x="3624" y="253"/>
                    <a:pt x="3561" y="127"/>
                    <a:pt x="343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7" name="Google Shape;7877;p74"/>
            <p:cNvSpPr/>
            <p:nvPr/>
          </p:nvSpPr>
          <p:spPr>
            <a:xfrm>
              <a:off x="-20571700" y="4250400"/>
              <a:ext cx="233950" cy="120525"/>
            </a:xfrm>
            <a:custGeom>
              <a:avLst/>
              <a:gdLst/>
              <a:ahLst/>
              <a:cxnLst/>
              <a:rect l="l" t="t" r="r" b="b"/>
              <a:pathLst>
                <a:path w="9358" h="4821" extrusionOk="0">
                  <a:moveTo>
                    <a:pt x="4695" y="0"/>
                  </a:moveTo>
                  <a:lnTo>
                    <a:pt x="3497" y="1166"/>
                  </a:lnTo>
                  <a:cubicBezTo>
                    <a:pt x="3419" y="1245"/>
                    <a:pt x="3332" y="1284"/>
                    <a:pt x="3245" y="1284"/>
                  </a:cubicBezTo>
                  <a:cubicBezTo>
                    <a:pt x="3159" y="1284"/>
                    <a:pt x="3072" y="1245"/>
                    <a:pt x="2993" y="1166"/>
                  </a:cubicBezTo>
                  <a:lnTo>
                    <a:pt x="1954" y="158"/>
                  </a:lnTo>
                  <a:lnTo>
                    <a:pt x="32" y="4316"/>
                  </a:lnTo>
                  <a:cubicBezTo>
                    <a:pt x="0" y="4442"/>
                    <a:pt x="0" y="4568"/>
                    <a:pt x="63" y="4694"/>
                  </a:cubicBezTo>
                  <a:cubicBezTo>
                    <a:pt x="158" y="4789"/>
                    <a:pt x="252" y="4820"/>
                    <a:pt x="379" y="4820"/>
                  </a:cubicBezTo>
                  <a:lnTo>
                    <a:pt x="8979" y="4820"/>
                  </a:lnTo>
                  <a:cubicBezTo>
                    <a:pt x="9105" y="4820"/>
                    <a:pt x="9200" y="4757"/>
                    <a:pt x="9294" y="4694"/>
                  </a:cubicBezTo>
                  <a:cubicBezTo>
                    <a:pt x="9357" y="4568"/>
                    <a:pt x="9357" y="4442"/>
                    <a:pt x="9326" y="4316"/>
                  </a:cubicBezTo>
                  <a:lnTo>
                    <a:pt x="7341" y="158"/>
                  </a:lnTo>
                  <a:lnTo>
                    <a:pt x="6333" y="1166"/>
                  </a:lnTo>
                  <a:cubicBezTo>
                    <a:pt x="6270" y="1260"/>
                    <a:pt x="6175" y="1292"/>
                    <a:pt x="6112" y="1292"/>
                  </a:cubicBezTo>
                  <a:cubicBezTo>
                    <a:pt x="6018" y="1292"/>
                    <a:pt x="5892" y="1260"/>
                    <a:pt x="5860" y="1166"/>
                  </a:cubicBezTo>
                  <a:lnTo>
                    <a:pt x="469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78" name="Google Shape;7878;p74"/>
          <p:cNvGrpSpPr/>
          <p:nvPr/>
        </p:nvGrpSpPr>
        <p:grpSpPr>
          <a:xfrm>
            <a:off x="4632837" y="1688259"/>
            <a:ext cx="453980" cy="451948"/>
            <a:chOff x="-18645175" y="3334200"/>
            <a:chExt cx="307200" cy="305825"/>
          </a:xfrm>
        </p:grpSpPr>
        <p:sp>
          <p:nvSpPr>
            <p:cNvPr id="7879" name="Google Shape;7879;p74"/>
            <p:cNvSpPr/>
            <p:nvPr/>
          </p:nvSpPr>
          <p:spPr>
            <a:xfrm>
              <a:off x="-18627850" y="3424975"/>
              <a:ext cx="289875" cy="215050"/>
            </a:xfrm>
            <a:custGeom>
              <a:avLst/>
              <a:gdLst/>
              <a:ahLst/>
              <a:cxnLst/>
              <a:rect l="l" t="t" r="r" b="b"/>
              <a:pathLst>
                <a:path w="11595" h="8602" extrusionOk="0">
                  <a:moveTo>
                    <a:pt x="7530" y="2111"/>
                  </a:moveTo>
                  <a:cubicBezTo>
                    <a:pt x="7719" y="2111"/>
                    <a:pt x="7877" y="2269"/>
                    <a:pt x="7877" y="2458"/>
                  </a:cubicBezTo>
                  <a:lnTo>
                    <a:pt x="7877" y="4568"/>
                  </a:lnTo>
                  <a:cubicBezTo>
                    <a:pt x="7877" y="4789"/>
                    <a:pt x="7719" y="4946"/>
                    <a:pt x="7530" y="4946"/>
                  </a:cubicBezTo>
                  <a:cubicBezTo>
                    <a:pt x="7341" y="4946"/>
                    <a:pt x="7184" y="4789"/>
                    <a:pt x="7184" y="4568"/>
                  </a:cubicBezTo>
                  <a:lnTo>
                    <a:pt x="7184" y="2458"/>
                  </a:lnTo>
                  <a:cubicBezTo>
                    <a:pt x="7184" y="2269"/>
                    <a:pt x="7341" y="2111"/>
                    <a:pt x="7530" y="2111"/>
                  </a:cubicBezTo>
                  <a:close/>
                  <a:moveTo>
                    <a:pt x="2584" y="0"/>
                  </a:moveTo>
                  <a:cubicBezTo>
                    <a:pt x="2364" y="0"/>
                    <a:pt x="2206" y="158"/>
                    <a:pt x="2206" y="347"/>
                  </a:cubicBezTo>
                  <a:lnTo>
                    <a:pt x="2206" y="1764"/>
                  </a:lnTo>
                  <a:lnTo>
                    <a:pt x="2206" y="2489"/>
                  </a:lnTo>
                  <a:cubicBezTo>
                    <a:pt x="2206" y="2678"/>
                    <a:pt x="2364" y="2836"/>
                    <a:pt x="2584" y="2836"/>
                  </a:cubicBezTo>
                  <a:lnTo>
                    <a:pt x="3624" y="2836"/>
                  </a:lnTo>
                  <a:cubicBezTo>
                    <a:pt x="4821" y="2836"/>
                    <a:pt x="5766" y="3781"/>
                    <a:pt x="5766" y="4978"/>
                  </a:cubicBezTo>
                  <a:cubicBezTo>
                    <a:pt x="5766" y="6144"/>
                    <a:pt x="4821" y="7089"/>
                    <a:pt x="3624" y="7089"/>
                  </a:cubicBezTo>
                  <a:lnTo>
                    <a:pt x="3277" y="7089"/>
                  </a:lnTo>
                  <a:cubicBezTo>
                    <a:pt x="2616" y="7089"/>
                    <a:pt x="1986" y="6931"/>
                    <a:pt x="1387" y="6711"/>
                  </a:cubicBezTo>
                  <a:cubicBezTo>
                    <a:pt x="1072" y="7183"/>
                    <a:pt x="694" y="7593"/>
                    <a:pt x="221" y="7908"/>
                  </a:cubicBezTo>
                  <a:cubicBezTo>
                    <a:pt x="95" y="8002"/>
                    <a:pt x="1" y="8160"/>
                    <a:pt x="64" y="8317"/>
                  </a:cubicBezTo>
                  <a:cubicBezTo>
                    <a:pt x="95" y="8475"/>
                    <a:pt x="253" y="8538"/>
                    <a:pt x="410" y="8538"/>
                  </a:cubicBezTo>
                  <a:lnTo>
                    <a:pt x="3624" y="8538"/>
                  </a:lnTo>
                  <a:lnTo>
                    <a:pt x="3624" y="8191"/>
                  </a:lnTo>
                  <a:cubicBezTo>
                    <a:pt x="3624" y="8002"/>
                    <a:pt x="3781" y="7845"/>
                    <a:pt x="4002" y="7845"/>
                  </a:cubicBezTo>
                  <a:cubicBezTo>
                    <a:pt x="4191" y="7845"/>
                    <a:pt x="4348" y="8002"/>
                    <a:pt x="4348" y="8191"/>
                  </a:cubicBezTo>
                  <a:lnTo>
                    <a:pt x="4348" y="8538"/>
                  </a:lnTo>
                  <a:lnTo>
                    <a:pt x="6522" y="8538"/>
                  </a:lnTo>
                  <a:lnTo>
                    <a:pt x="6522" y="6049"/>
                  </a:lnTo>
                  <a:cubicBezTo>
                    <a:pt x="6522" y="5829"/>
                    <a:pt x="6680" y="5671"/>
                    <a:pt x="6869" y="5671"/>
                  </a:cubicBezTo>
                  <a:cubicBezTo>
                    <a:pt x="7058" y="5671"/>
                    <a:pt x="7215" y="5829"/>
                    <a:pt x="7215" y="6049"/>
                  </a:cubicBezTo>
                  <a:lnTo>
                    <a:pt x="7215" y="8601"/>
                  </a:lnTo>
                  <a:lnTo>
                    <a:pt x="11153" y="8601"/>
                  </a:lnTo>
                  <a:cubicBezTo>
                    <a:pt x="11468" y="8538"/>
                    <a:pt x="11595" y="8128"/>
                    <a:pt x="11311" y="7939"/>
                  </a:cubicBezTo>
                  <a:cubicBezTo>
                    <a:pt x="10208" y="7215"/>
                    <a:pt x="9547" y="5986"/>
                    <a:pt x="9389" y="4726"/>
                  </a:cubicBezTo>
                  <a:lnTo>
                    <a:pt x="10681" y="3434"/>
                  </a:lnTo>
                  <a:cubicBezTo>
                    <a:pt x="10775" y="3371"/>
                    <a:pt x="10807" y="3277"/>
                    <a:pt x="10807" y="3182"/>
                  </a:cubicBezTo>
                  <a:lnTo>
                    <a:pt x="10807" y="1764"/>
                  </a:lnTo>
                  <a:cubicBezTo>
                    <a:pt x="10807" y="1563"/>
                    <a:pt x="10625" y="1422"/>
                    <a:pt x="10440" y="1422"/>
                  </a:cubicBezTo>
                  <a:cubicBezTo>
                    <a:pt x="10394" y="1422"/>
                    <a:pt x="10347" y="1431"/>
                    <a:pt x="10303" y="1449"/>
                  </a:cubicBezTo>
                  <a:lnTo>
                    <a:pt x="9389" y="1922"/>
                  </a:lnTo>
                  <a:lnTo>
                    <a:pt x="9389" y="347"/>
                  </a:lnTo>
                  <a:cubicBezTo>
                    <a:pt x="9389" y="158"/>
                    <a:pt x="9232" y="0"/>
                    <a:pt x="9043" y="0"/>
                  </a:cubicBezTo>
                  <a:lnTo>
                    <a:pt x="6522" y="0"/>
                  </a:lnTo>
                  <a:lnTo>
                    <a:pt x="6522" y="3245"/>
                  </a:lnTo>
                  <a:cubicBezTo>
                    <a:pt x="6522" y="3434"/>
                    <a:pt x="6365" y="3592"/>
                    <a:pt x="6144" y="3592"/>
                  </a:cubicBezTo>
                  <a:cubicBezTo>
                    <a:pt x="5955" y="3592"/>
                    <a:pt x="5798" y="3434"/>
                    <a:pt x="5798" y="3245"/>
                  </a:cubicBezTo>
                  <a:lnTo>
                    <a:pt x="5798" y="0"/>
                  </a:lnTo>
                  <a:lnTo>
                    <a:pt x="4348" y="0"/>
                  </a:lnTo>
                  <a:lnTo>
                    <a:pt x="4348" y="1764"/>
                  </a:lnTo>
                  <a:cubicBezTo>
                    <a:pt x="4348" y="1985"/>
                    <a:pt x="4191" y="2143"/>
                    <a:pt x="4002" y="2143"/>
                  </a:cubicBezTo>
                  <a:cubicBezTo>
                    <a:pt x="3781" y="2143"/>
                    <a:pt x="3624" y="1985"/>
                    <a:pt x="3624" y="1764"/>
                  </a:cubicBezTo>
                  <a:lnTo>
                    <a:pt x="362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0" name="Google Shape;7880;p74"/>
            <p:cNvSpPr/>
            <p:nvPr/>
          </p:nvSpPr>
          <p:spPr>
            <a:xfrm>
              <a:off x="-18645175" y="3424975"/>
              <a:ext cx="141800" cy="159900"/>
            </a:xfrm>
            <a:custGeom>
              <a:avLst/>
              <a:gdLst/>
              <a:ahLst/>
              <a:cxnLst/>
              <a:rect l="l" t="t" r="r" b="b"/>
              <a:pathLst>
                <a:path w="5672" h="6396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2489"/>
                  </a:lnTo>
                  <a:cubicBezTo>
                    <a:pt x="1" y="4600"/>
                    <a:pt x="1733" y="6396"/>
                    <a:pt x="3907" y="6396"/>
                  </a:cubicBezTo>
                  <a:lnTo>
                    <a:pt x="4254" y="6396"/>
                  </a:lnTo>
                  <a:cubicBezTo>
                    <a:pt x="5041" y="6396"/>
                    <a:pt x="5671" y="5766"/>
                    <a:pt x="5671" y="4978"/>
                  </a:cubicBezTo>
                  <a:cubicBezTo>
                    <a:pt x="5671" y="4190"/>
                    <a:pt x="5041" y="3560"/>
                    <a:pt x="4254" y="3560"/>
                  </a:cubicBezTo>
                  <a:lnTo>
                    <a:pt x="3183" y="3560"/>
                  </a:lnTo>
                  <a:cubicBezTo>
                    <a:pt x="2584" y="3560"/>
                    <a:pt x="2111" y="3088"/>
                    <a:pt x="2111" y="2489"/>
                  </a:cubicBezTo>
                  <a:lnTo>
                    <a:pt x="2111" y="1764"/>
                  </a:lnTo>
                  <a:cubicBezTo>
                    <a:pt x="2111" y="788"/>
                    <a:pt x="1324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1" name="Google Shape;7881;p74"/>
            <p:cNvSpPr/>
            <p:nvPr/>
          </p:nvSpPr>
          <p:spPr>
            <a:xfrm>
              <a:off x="-18466375" y="3334200"/>
              <a:ext cx="54350" cy="71100"/>
            </a:xfrm>
            <a:custGeom>
              <a:avLst/>
              <a:gdLst/>
              <a:ahLst/>
              <a:cxnLst/>
              <a:rect l="l" t="t" r="r" b="b"/>
              <a:pathLst>
                <a:path w="2174" h="2844" extrusionOk="0">
                  <a:moveTo>
                    <a:pt x="1449" y="0"/>
                  </a:moveTo>
                  <a:cubicBezTo>
                    <a:pt x="1371" y="0"/>
                    <a:pt x="1292" y="24"/>
                    <a:pt x="1229" y="71"/>
                  </a:cubicBezTo>
                  <a:cubicBezTo>
                    <a:pt x="1197" y="103"/>
                    <a:pt x="0" y="953"/>
                    <a:pt x="0" y="2150"/>
                  </a:cubicBezTo>
                  <a:cubicBezTo>
                    <a:pt x="0" y="2403"/>
                    <a:pt x="95" y="2623"/>
                    <a:pt x="158" y="2844"/>
                  </a:cubicBezTo>
                  <a:lnTo>
                    <a:pt x="756" y="2844"/>
                  </a:lnTo>
                  <a:cubicBezTo>
                    <a:pt x="882" y="1898"/>
                    <a:pt x="1386" y="1048"/>
                    <a:pt x="2174" y="544"/>
                  </a:cubicBezTo>
                  <a:cubicBezTo>
                    <a:pt x="1954" y="260"/>
                    <a:pt x="1701" y="71"/>
                    <a:pt x="1670" y="71"/>
                  </a:cubicBezTo>
                  <a:cubicBezTo>
                    <a:pt x="1607" y="24"/>
                    <a:pt x="1528" y="0"/>
                    <a:pt x="144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2" name="Google Shape;7882;p74"/>
            <p:cNvSpPr/>
            <p:nvPr/>
          </p:nvSpPr>
          <p:spPr>
            <a:xfrm>
              <a:off x="-18428575" y="3352500"/>
              <a:ext cx="87450" cy="82725"/>
            </a:xfrm>
            <a:custGeom>
              <a:avLst/>
              <a:gdLst/>
              <a:ahLst/>
              <a:cxnLst/>
              <a:rect l="l" t="t" r="r" b="b"/>
              <a:pathLst>
                <a:path w="3498" h="3309" extrusionOk="0">
                  <a:moveTo>
                    <a:pt x="2426" y="1"/>
                  </a:moveTo>
                  <a:cubicBezTo>
                    <a:pt x="1166" y="1"/>
                    <a:pt x="158" y="946"/>
                    <a:pt x="0" y="2112"/>
                  </a:cubicBezTo>
                  <a:lnTo>
                    <a:pt x="1009" y="2112"/>
                  </a:lnTo>
                  <a:cubicBezTo>
                    <a:pt x="1607" y="2112"/>
                    <a:pt x="2080" y="2584"/>
                    <a:pt x="2080" y="3183"/>
                  </a:cubicBezTo>
                  <a:lnTo>
                    <a:pt x="2080" y="3309"/>
                  </a:lnTo>
                  <a:cubicBezTo>
                    <a:pt x="2899" y="2899"/>
                    <a:pt x="3497" y="2049"/>
                    <a:pt x="3497" y="1072"/>
                  </a:cubicBezTo>
                  <a:lnTo>
                    <a:pt x="3497" y="347"/>
                  </a:lnTo>
                  <a:cubicBezTo>
                    <a:pt x="3497" y="158"/>
                    <a:pt x="3340" y="1"/>
                    <a:pt x="315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3" name="Google Shape;7883;p74"/>
            <p:cNvSpPr/>
            <p:nvPr/>
          </p:nvSpPr>
          <p:spPr>
            <a:xfrm>
              <a:off x="-18645175" y="3334400"/>
              <a:ext cx="70900" cy="70900"/>
            </a:xfrm>
            <a:custGeom>
              <a:avLst/>
              <a:gdLst/>
              <a:ahLst/>
              <a:cxnLst/>
              <a:rect l="l" t="t" r="r" b="b"/>
              <a:pathLst>
                <a:path w="2836" h="2836" extrusionOk="0">
                  <a:moveTo>
                    <a:pt x="1765" y="0"/>
                  </a:moveTo>
                  <a:cubicBezTo>
                    <a:pt x="788" y="0"/>
                    <a:pt x="1" y="788"/>
                    <a:pt x="1" y="1796"/>
                  </a:cubicBezTo>
                  <a:lnTo>
                    <a:pt x="1" y="2489"/>
                  </a:lnTo>
                  <a:cubicBezTo>
                    <a:pt x="1" y="2678"/>
                    <a:pt x="158" y="2836"/>
                    <a:pt x="347" y="2836"/>
                  </a:cubicBezTo>
                  <a:lnTo>
                    <a:pt x="1072" y="2836"/>
                  </a:lnTo>
                  <a:cubicBezTo>
                    <a:pt x="2048" y="2836"/>
                    <a:pt x="2836" y="2048"/>
                    <a:pt x="2836" y="1071"/>
                  </a:cubicBezTo>
                  <a:lnTo>
                    <a:pt x="2836" y="347"/>
                  </a:lnTo>
                  <a:cubicBezTo>
                    <a:pt x="2836" y="158"/>
                    <a:pt x="2679" y="0"/>
                    <a:pt x="248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84" name="Google Shape;7884;p74"/>
          <p:cNvGrpSpPr/>
          <p:nvPr/>
        </p:nvGrpSpPr>
        <p:grpSpPr>
          <a:xfrm>
            <a:off x="4633429" y="2242989"/>
            <a:ext cx="452798" cy="450507"/>
            <a:chOff x="-18645175" y="3708500"/>
            <a:chExt cx="306400" cy="304850"/>
          </a:xfrm>
        </p:grpSpPr>
        <p:sp>
          <p:nvSpPr>
            <p:cNvPr id="7885" name="Google Shape;7885;p74"/>
            <p:cNvSpPr/>
            <p:nvPr/>
          </p:nvSpPr>
          <p:spPr>
            <a:xfrm>
              <a:off x="-18555375" y="381720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36" y="694"/>
                    <a:pt x="693" y="536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6" name="Google Shape;7886;p74"/>
            <p:cNvSpPr/>
            <p:nvPr/>
          </p:nvSpPr>
          <p:spPr>
            <a:xfrm>
              <a:off x="-18501825" y="3894000"/>
              <a:ext cx="18150" cy="16950"/>
            </a:xfrm>
            <a:custGeom>
              <a:avLst/>
              <a:gdLst/>
              <a:ahLst/>
              <a:cxnLst/>
              <a:rect l="l" t="t" r="r" b="b"/>
              <a:pathLst>
                <a:path w="726" h="678" extrusionOk="0">
                  <a:moveTo>
                    <a:pt x="351" y="0"/>
                  </a:moveTo>
                  <a:cubicBezTo>
                    <a:pt x="197" y="0"/>
                    <a:pt x="48" y="79"/>
                    <a:pt x="0" y="237"/>
                  </a:cubicBezTo>
                  <a:lnTo>
                    <a:pt x="379" y="678"/>
                  </a:lnTo>
                  <a:lnTo>
                    <a:pt x="725" y="237"/>
                  </a:lnTo>
                  <a:cubicBezTo>
                    <a:pt x="662" y="79"/>
                    <a:pt x="505" y="0"/>
                    <a:pt x="3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7" name="Google Shape;7887;p74"/>
            <p:cNvSpPr/>
            <p:nvPr/>
          </p:nvSpPr>
          <p:spPr>
            <a:xfrm>
              <a:off x="-18546725" y="3835325"/>
              <a:ext cx="108725" cy="124450"/>
            </a:xfrm>
            <a:custGeom>
              <a:avLst/>
              <a:gdLst/>
              <a:ahLst/>
              <a:cxnLst/>
              <a:rect l="l" t="t" r="r" b="b"/>
              <a:pathLst>
                <a:path w="4349" h="4978" extrusionOk="0">
                  <a:moveTo>
                    <a:pt x="2175" y="0"/>
                  </a:moveTo>
                  <a:cubicBezTo>
                    <a:pt x="1481" y="0"/>
                    <a:pt x="914" y="473"/>
                    <a:pt x="757" y="1134"/>
                  </a:cubicBezTo>
                  <a:lnTo>
                    <a:pt x="221" y="3151"/>
                  </a:lnTo>
                  <a:cubicBezTo>
                    <a:pt x="1" y="4096"/>
                    <a:pt x="725" y="4978"/>
                    <a:pt x="1639" y="4978"/>
                  </a:cubicBezTo>
                  <a:lnTo>
                    <a:pt x="1796" y="4978"/>
                  </a:lnTo>
                  <a:lnTo>
                    <a:pt x="1796" y="3686"/>
                  </a:lnTo>
                  <a:lnTo>
                    <a:pt x="1198" y="2899"/>
                  </a:lnTo>
                  <a:cubicBezTo>
                    <a:pt x="1135" y="2804"/>
                    <a:pt x="1103" y="2741"/>
                    <a:pt x="1103" y="2647"/>
                  </a:cubicBezTo>
                  <a:cubicBezTo>
                    <a:pt x="1103" y="2048"/>
                    <a:pt x="1576" y="1575"/>
                    <a:pt x="2175" y="1575"/>
                  </a:cubicBezTo>
                  <a:cubicBezTo>
                    <a:pt x="2773" y="1575"/>
                    <a:pt x="3246" y="2048"/>
                    <a:pt x="3246" y="2647"/>
                  </a:cubicBezTo>
                  <a:cubicBezTo>
                    <a:pt x="3246" y="2741"/>
                    <a:pt x="3183" y="2804"/>
                    <a:pt x="3151" y="2899"/>
                  </a:cubicBezTo>
                  <a:lnTo>
                    <a:pt x="2521" y="3686"/>
                  </a:lnTo>
                  <a:lnTo>
                    <a:pt x="2521" y="4978"/>
                  </a:lnTo>
                  <a:lnTo>
                    <a:pt x="2679" y="4978"/>
                  </a:lnTo>
                  <a:cubicBezTo>
                    <a:pt x="3624" y="4978"/>
                    <a:pt x="4348" y="4064"/>
                    <a:pt x="4096" y="3151"/>
                  </a:cubicBezTo>
                  <a:lnTo>
                    <a:pt x="3592" y="1134"/>
                  </a:lnTo>
                  <a:cubicBezTo>
                    <a:pt x="3435" y="441"/>
                    <a:pt x="2836" y="0"/>
                    <a:pt x="217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8" name="Google Shape;7888;p74"/>
            <p:cNvSpPr/>
            <p:nvPr/>
          </p:nvSpPr>
          <p:spPr>
            <a:xfrm>
              <a:off x="-18644375" y="3728200"/>
              <a:ext cx="305600" cy="285150"/>
            </a:xfrm>
            <a:custGeom>
              <a:avLst/>
              <a:gdLst/>
              <a:ahLst/>
              <a:cxnLst/>
              <a:rect l="l" t="t" r="r" b="b"/>
              <a:pathLst>
                <a:path w="12224" h="11406" extrusionOk="0">
                  <a:moveTo>
                    <a:pt x="8128" y="2836"/>
                  </a:moveTo>
                  <a:cubicBezTo>
                    <a:pt x="8695" y="2836"/>
                    <a:pt x="9168" y="3309"/>
                    <a:pt x="9168" y="3907"/>
                  </a:cubicBezTo>
                  <a:cubicBezTo>
                    <a:pt x="9257" y="4501"/>
                    <a:pt x="8814" y="4984"/>
                    <a:pt x="8182" y="4984"/>
                  </a:cubicBezTo>
                  <a:cubicBezTo>
                    <a:pt x="8143" y="4984"/>
                    <a:pt x="8105" y="4982"/>
                    <a:pt x="8065" y="4978"/>
                  </a:cubicBezTo>
                  <a:lnTo>
                    <a:pt x="8065" y="4978"/>
                  </a:lnTo>
                  <a:cubicBezTo>
                    <a:pt x="8128" y="5041"/>
                    <a:pt x="8160" y="5136"/>
                    <a:pt x="8160" y="5199"/>
                  </a:cubicBezTo>
                  <a:lnTo>
                    <a:pt x="8664" y="7247"/>
                  </a:lnTo>
                  <a:cubicBezTo>
                    <a:pt x="9011" y="8633"/>
                    <a:pt x="7971" y="9988"/>
                    <a:pt x="6553" y="9988"/>
                  </a:cubicBezTo>
                  <a:lnTo>
                    <a:pt x="5513" y="9988"/>
                  </a:lnTo>
                  <a:cubicBezTo>
                    <a:pt x="4096" y="9988"/>
                    <a:pt x="3025" y="8633"/>
                    <a:pt x="3403" y="7247"/>
                  </a:cubicBezTo>
                  <a:lnTo>
                    <a:pt x="3907" y="5199"/>
                  </a:lnTo>
                  <a:cubicBezTo>
                    <a:pt x="3938" y="5136"/>
                    <a:pt x="3938" y="5041"/>
                    <a:pt x="3970" y="4978"/>
                  </a:cubicBezTo>
                  <a:lnTo>
                    <a:pt x="3970" y="4978"/>
                  </a:lnTo>
                  <a:cubicBezTo>
                    <a:pt x="3934" y="4982"/>
                    <a:pt x="3899" y="4983"/>
                    <a:pt x="3864" y="4983"/>
                  </a:cubicBezTo>
                  <a:cubicBezTo>
                    <a:pt x="3255" y="4983"/>
                    <a:pt x="2804" y="4473"/>
                    <a:pt x="2804" y="3907"/>
                  </a:cubicBezTo>
                  <a:cubicBezTo>
                    <a:pt x="2804" y="3309"/>
                    <a:pt x="3277" y="2836"/>
                    <a:pt x="3875" y="2836"/>
                  </a:cubicBezTo>
                  <a:cubicBezTo>
                    <a:pt x="4411" y="2836"/>
                    <a:pt x="4883" y="3277"/>
                    <a:pt x="4915" y="3844"/>
                  </a:cubicBezTo>
                  <a:cubicBezTo>
                    <a:pt x="5230" y="3624"/>
                    <a:pt x="5608" y="3561"/>
                    <a:pt x="5986" y="3561"/>
                  </a:cubicBezTo>
                  <a:cubicBezTo>
                    <a:pt x="6396" y="3561"/>
                    <a:pt x="6742" y="3687"/>
                    <a:pt x="7057" y="3844"/>
                  </a:cubicBezTo>
                  <a:cubicBezTo>
                    <a:pt x="7089" y="3277"/>
                    <a:pt x="7561" y="2836"/>
                    <a:pt x="8128" y="2836"/>
                  </a:cubicBezTo>
                  <a:close/>
                  <a:moveTo>
                    <a:pt x="4285" y="1"/>
                  </a:moveTo>
                  <a:cubicBezTo>
                    <a:pt x="2710" y="1"/>
                    <a:pt x="1449" y="946"/>
                    <a:pt x="1449" y="2143"/>
                  </a:cubicBezTo>
                  <a:lnTo>
                    <a:pt x="1449" y="2773"/>
                  </a:lnTo>
                  <a:cubicBezTo>
                    <a:pt x="1449" y="4380"/>
                    <a:pt x="945" y="5955"/>
                    <a:pt x="95" y="7310"/>
                  </a:cubicBezTo>
                  <a:cubicBezTo>
                    <a:pt x="0" y="7373"/>
                    <a:pt x="0" y="7530"/>
                    <a:pt x="32" y="7625"/>
                  </a:cubicBezTo>
                  <a:cubicBezTo>
                    <a:pt x="945" y="9893"/>
                    <a:pt x="3182" y="11405"/>
                    <a:pt x="5671" y="11405"/>
                  </a:cubicBezTo>
                  <a:lnTo>
                    <a:pt x="6553" y="11405"/>
                  </a:lnTo>
                  <a:cubicBezTo>
                    <a:pt x="9011" y="11405"/>
                    <a:pt x="11216" y="9893"/>
                    <a:pt x="12161" y="7625"/>
                  </a:cubicBezTo>
                  <a:cubicBezTo>
                    <a:pt x="12224" y="7499"/>
                    <a:pt x="12224" y="7373"/>
                    <a:pt x="12129" y="7310"/>
                  </a:cubicBezTo>
                  <a:cubicBezTo>
                    <a:pt x="11184" y="5955"/>
                    <a:pt x="10680" y="4380"/>
                    <a:pt x="10680" y="2773"/>
                  </a:cubicBezTo>
                  <a:lnTo>
                    <a:pt x="10680" y="2143"/>
                  </a:lnTo>
                  <a:cubicBezTo>
                    <a:pt x="10680" y="946"/>
                    <a:pt x="9420" y="1"/>
                    <a:pt x="7845" y="1"/>
                  </a:cubicBezTo>
                  <a:cubicBezTo>
                    <a:pt x="7183" y="1"/>
                    <a:pt x="6553" y="158"/>
                    <a:pt x="6081" y="473"/>
                  </a:cubicBezTo>
                  <a:cubicBezTo>
                    <a:pt x="5545" y="158"/>
                    <a:pt x="4915" y="1"/>
                    <a:pt x="428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9" name="Google Shape;7889;p74"/>
            <p:cNvSpPr/>
            <p:nvPr/>
          </p:nvSpPr>
          <p:spPr>
            <a:xfrm>
              <a:off x="-18448275" y="3817200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cubicBezTo>
                    <a:pt x="536" y="694"/>
                    <a:pt x="725" y="536"/>
                    <a:pt x="725" y="347"/>
                  </a:cubicBezTo>
                  <a:cubicBezTo>
                    <a:pt x="694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0" name="Google Shape;7890;p74"/>
            <p:cNvSpPr/>
            <p:nvPr/>
          </p:nvSpPr>
          <p:spPr>
            <a:xfrm>
              <a:off x="-18645175" y="3708500"/>
              <a:ext cx="74050" cy="91400"/>
            </a:xfrm>
            <a:custGeom>
              <a:avLst/>
              <a:gdLst/>
              <a:ahLst/>
              <a:cxnLst/>
              <a:rect l="l" t="t" r="r" b="b"/>
              <a:pathLst>
                <a:path w="2962" h="3656" extrusionOk="0">
                  <a:moveTo>
                    <a:pt x="2111" y="1"/>
                  </a:moveTo>
                  <a:cubicBezTo>
                    <a:pt x="946" y="1"/>
                    <a:pt x="1" y="946"/>
                    <a:pt x="1" y="2143"/>
                  </a:cubicBezTo>
                  <a:cubicBezTo>
                    <a:pt x="1" y="2710"/>
                    <a:pt x="221" y="3277"/>
                    <a:pt x="631" y="3656"/>
                  </a:cubicBezTo>
                  <a:lnTo>
                    <a:pt x="631" y="3498"/>
                  </a:lnTo>
                  <a:lnTo>
                    <a:pt x="631" y="2868"/>
                  </a:lnTo>
                  <a:cubicBezTo>
                    <a:pt x="631" y="1608"/>
                    <a:pt x="1576" y="600"/>
                    <a:pt x="2962" y="190"/>
                  </a:cubicBezTo>
                  <a:cubicBezTo>
                    <a:pt x="2679" y="95"/>
                    <a:pt x="2395" y="1"/>
                    <a:pt x="211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1" name="Google Shape;7891;p74"/>
            <p:cNvSpPr/>
            <p:nvPr/>
          </p:nvSpPr>
          <p:spPr>
            <a:xfrm>
              <a:off x="-18415975" y="3710075"/>
              <a:ext cx="74850" cy="92975"/>
            </a:xfrm>
            <a:custGeom>
              <a:avLst/>
              <a:gdLst/>
              <a:ahLst/>
              <a:cxnLst/>
              <a:rect l="l" t="t" r="r" b="b"/>
              <a:pathLst>
                <a:path w="2994" h="3719" extrusionOk="0">
                  <a:moveTo>
                    <a:pt x="883" y="1"/>
                  </a:moveTo>
                  <a:cubicBezTo>
                    <a:pt x="568" y="1"/>
                    <a:pt x="284" y="64"/>
                    <a:pt x="1" y="190"/>
                  </a:cubicBezTo>
                  <a:cubicBezTo>
                    <a:pt x="1292" y="568"/>
                    <a:pt x="2206" y="1608"/>
                    <a:pt x="2206" y="2836"/>
                  </a:cubicBezTo>
                  <a:lnTo>
                    <a:pt x="2206" y="3466"/>
                  </a:lnTo>
                  <a:cubicBezTo>
                    <a:pt x="2206" y="3529"/>
                    <a:pt x="2206" y="3656"/>
                    <a:pt x="2237" y="3719"/>
                  </a:cubicBezTo>
                  <a:cubicBezTo>
                    <a:pt x="2710" y="3340"/>
                    <a:pt x="2993" y="2742"/>
                    <a:pt x="2993" y="2112"/>
                  </a:cubicBezTo>
                  <a:cubicBezTo>
                    <a:pt x="2993" y="946"/>
                    <a:pt x="2048" y="1"/>
                    <a:pt x="88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92" name="Google Shape;7892;p74"/>
          <p:cNvGrpSpPr/>
          <p:nvPr/>
        </p:nvGrpSpPr>
        <p:grpSpPr>
          <a:xfrm>
            <a:off x="4631101" y="2795630"/>
            <a:ext cx="457453" cy="451763"/>
            <a:chOff x="-18647525" y="4082625"/>
            <a:chExt cx="309550" cy="305700"/>
          </a:xfrm>
        </p:grpSpPr>
        <p:sp>
          <p:nvSpPr>
            <p:cNvPr id="7893" name="Google Shape;7893;p74"/>
            <p:cNvSpPr/>
            <p:nvPr/>
          </p:nvSpPr>
          <p:spPr>
            <a:xfrm>
              <a:off x="-18609725" y="4082625"/>
              <a:ext cx="123675" cy="61475"/>
            </a:xfrm>
            <a:custGeom>
              <a:avLst/>
              <a:gdLst/>
              <a:ahLst/>
              <a:cxnLst/>
              <a:rect l="l" t="t" r="r" b="b"/>
              <a:pathLst>
                <a:path w="4947" h="2459" extrusionOk="0">
                  <a:moveTo>
                    <a:pt x="2473" y="1"/>
                  </a:moveTo>
                  <a:cubicBezTo>
                    <a:pt x="2387" y="1"/>
                    <a:pt x="2300" y="32"/>
                    <a:pt x="2237" y="95"/>
                  </a:cubicBezTo>
                  <a:cubicBezTo>
                    <a:pt x="2206" y="127"/>
                    <a:pt x="1576" y="694"/>
                    <a:pt x="1450" y="1481"/>
                  </a:cubicBezTo>
                  <a:cubicBezTo>
                    <a:pt x="1324" y="1418"/>
                    <a:pt x="1166" y="1418"/>
                    <a:pt x="1071" y="1418"/>
                  </a:cubicBezTo>
                  <a:lnTo>
                    <a:pt x="347" y="1418"/>
                  </a:lnTo>
                  <a:cubicBezTo>
                    <a:pt x="158" y="1418"/>
                    <a:pt x="0" y="1576"/>
                    <a:pt x="0" y="1797"/>
                  </a:cubicBezTo>
                  <a:cubicBezTo>
                    <a:pt x="0" y="2017"/>
                    <a:pt x="32" y="2206"/>
                    <a:pt x="126" y="2427"/>
                  </a:cubicBezTo>
                  <a:cubicBezTo>
                    <a:pt x="1008" y="2175"/>
                    <a:pt x="1922" y="2175"/>
                    <a:pt x="2489" y="2175"/>
                  </a:cubicBezTo>
                  <a:cubicBezTo>
                    <a:pt x="3277" y="2175"/>
                    <a:pt x="4096" y="2206"/>
                    <a:pt x="4852" y="2458"/>
                  </a:cubicBezTo>
                  <a:cubicBezTo>
                    <a:pt x="4915" y="2269"/>
                    <a:pt x="4947" y="2017"/>
                    <a:pt x="4947" y="1797"/>
                  </a:cubicBezTo>
                  <a:cubicBezTo>
                    <a:pt x="4947" y="1576"/>
                    <a:pt x="4789" y="1418"/>
                    <a:pt x="4600" y="1418"/>
                  </a:cubicBezTo>
                  <a:lnTo>
                    <a:pt x="3907" y="1418"/>
                  </a:lnTo>
                  <a:cubicBezTo>
                    <a:pt x="3781" y="1418"/>
                    <a:pt x="3623" y="1418"/>
                    <a:pt x="3497" y="1481"/>
                  </a:cubicBezTo>
                  <a:cubicBezTo>
                    <a:pt x="3340" y="694"/>
                    <a:pt x="2710" y="127"/>
                    <a:pt x="2710" y="95"/>
                  </a:cubicBezTo>
                  <a:cubicBezTo>
                    <a:pt x="2647" y="32"/>
                    <a:pt x="2560" y="1"/>
                    <a:pt x="247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4" name="Google Shape;7894;p74"/>
            <p:cNvSpPr/>
            <p:nvPr/>
          </p:nvSpPr>
          <p:spPr>
            <a:xfrm>
              <a:off x="-18647525" y="4155875"/>
              <a:ext cx="148075" cy="195350"/>
            </a:xfrm>
            <a:custGeom>
              <a:avLst/>
              <a:gdLst/>
              <a:ahLst/>
              <a:cxnLst/>
              <a:rect l="l" t="t" r="r" b="b"/>
              <a:pathLst>
                <a:path w="5923" h="7814" extrusionOk="0">
                  <a:moveTo>
                    <a:pt x="1859" y="2836"/>
                  </a:moveTo>
                  <a:cubicBezTo>
                    <a:pt x="2048" y="2836"/>
                    <a:pt x="2205" y="2994"/>
                    <a:pt x="2205" y="3183"/>
                  </a:cubicBezTo>
                  <a:lnTo>
                    <a:pt x="2205" y="3907"/>
                  </a:lnTo>
                  <a:cubicBezTo>
                    <a:pt x="2205" y="4096"/>
                    <a:pt x="2048" y="4254"/>
                    <a:pt x="1859" y="4254"/>
                  </a:cubicBezTo>
                  <a:cubicBezTo>
                    <a:pt x="1670" y="4254"/>
                    <a:pt x="1512" y="4096"/>
                    <a:pt x="1512" y="3907"/>
                  </a:cubicBezTo>
                  <a:lnTo>
                    <a:pt x="1512" y="3183"/>
                  </a:lnTo>
                  <a:cubicBezTo>
                    <a:pt x="1512" y="2994"/>
                    <a:pt x="1670" y="2836"/>
                    <a:pt x="1859" y="2836"/>
                  </a:cubicBezTo>
                  <a:close/>
                  <a:moveTo>
                    <a:pt x="3938" y="1"/>
                  </a:moveTo>
                  <a:cubicBezTo>
                    <a:pt x="2678" y="1"/>
                    <a:pt x="0" y="1"/>
                    <a:pt x="0" y="2836"/>
                  </a:cubicBezTo>
                  <a:cubicBezTo>
                    <a:pt x="0" y="4569"/>
                    <a:pt x="914" y="6774"/>
                    <a:pt x="2205" y="7814"/>
                  </a:cubicBezTo>
                  <a:cubicBezTo>
                    <a:pt x="2016" y="6995"/>
                    <a:pt x="1985" y="6018"/>
                    <a:pt x="2268" y="4915"/>
                  </a:cubicBezTo>
                  <a:cubicBezTo>
                    <a:pt x="2457" y="4222"/>
                    <a:pt x="2741" y="3466"/>
                    <a:pt x="3088" y="2805"/>
                  </a:cubicBezTo>
                  <a:cubicBezTo>
                    <a:pt x="2962" y="2710"/>
                    <a:pt x="2899" y="2647"/>
                    <a:pt x="2899" y="2490"/>
                  </a:cubicBezTo>
                  <a:lnTo>
                    <a:pt x="2899" y="1765"/>
                  </a:lnTo>
                  <a:cubicBezTo>
                    <a:pt x="2899" y="1576"/>
                    <a:pt x="3056" y="1418"/>
                    <a:pt x="3245" y="1418"/>
                  </a:cubicBezTo>
                  <a:cubicBezTo>
                    <a:pt x="3434" y="1418"/>
                    <a:pt x="3592" y="1576"/>
                    <a:pt x="3592" y="1765"/>
                  </a:cubicBezTo>
                  <a:lnTo>
                    <a:pt x="3592" y="1954"/>
                  </a:lnTo>
                  <a:cubicBezTo>
                    <a:pt x="3781" y="1702"/>
                    <a:pt x="4033" y="1450"/>
                    <a:pt x="4222" y="1229"/>
                  </a:cubicBezTo>
                  <a:cubicBezTo>
                    <a:pt x="4726" y="694"/>
                    <a:pt x="5324" y="347"/>
                    <a:pt x="5923" y="190"/>
                  </a:cubicBezTo>
                  <a:cubicBezTo>
                    <a:pt x="5293" y="32"/>
                    <a:pt x="4631" y="1"/>
                    <a:pt x="393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5" name="Google Shape;7895;p74"/>
            <p:cNvSpPr/>
            <p:nvPr/>
          </p:nvSpPr>
          <p:spPr>
            <a:xfrm>
              <a:off x="-18442750" y="4150575"/>
              <a:ext cx="102400" cy="100625"/>
            </a:xfrm>
            <a:custGeom>
              <a:avLst/>
              <a:gdLst/>
              <a:ahLst/>
              <a:cxnLst/>
              <a:rect l="l" t="t" r="r" b="b"/>
              <a:pathLst>
                <a:path w="4096" h="4025" extrusionOk="0">
                  <a:moveTo>
                    <a:pt x="630" y="0"/>
                  </a:moveTo>
                  <a:cubicBezTo>
                    <a:pt x="544" y="0"/>
                    <a:pt x="457" y="39"/>
                    <a:pt x="378" y="118"/>
                  </a:cubicBezTo>
                  <a:cubicBezTo>
                    <a:pt x="221" y="276"/>
                    <a:pt x="95" y="496"/>
                    <a:pt x="0" y="685"/>
                  </a:cubicBezTo>
                  <a:cubicBezTo>
                    <a:pt x="851" y="1063"/>
                    <a:pt x="1481" y="1725"/>
                    <a:pt x="1891" y="2134"/>
                  </a:cubicBezTo>
                  <a:cubicBezTo>
                    <a:pt x="2300" y="2513"/>
                    <a:pt x="2962" y="3206"/>
                    <a:pt x="3371" y="4025"/>
                  </a:cubicBezTo>
                  <a:cubicBezTo>
                    <a:pt x="3560" y="3962"/>
                    <a:pt x="3749" y="3836"/>
                    <a:pt x="3907" y="3647"/>
                  </a:cubicBezTo>
                  <a:cubicBezTo>
                    <a:pt x="4096" y="3552"/>
                    <a:pt x="4096" y="3332"/>
                    <a:pt x="3938" y="3206"/>
                  </a:cubicBezTo>
                  <a:lnTo>
                    <a:pt x="3434" y="2702"/>
                  </a:lnTo>
                  <a:cubicBezTo>
                    <a:pt x="3371" y="2607"/>
                    <a:pt x="3245" y="2544"/>
                    <a:pt x="3119" y="2450"/>
                  </a:cubicBezTo>
                  <a:cubicBezTo>
                    <a:pt x="3560" y="1788"/>
                    <a:pt x="3529" y="937"/>
                    <a:pt x="3529" y="906"/>
                  </a:cubicBezTo>
                  <a:cubicBezTo>
                    <a:pt x="3529" y="717"/>
                    <a:pt x="3371" y="591"/>
                    <a:pt x="3151" y="559"/>
                  </a:cubicBezTo>
                  <a:cubicBezTo>
                    <a:pt x="3147" y="559"/>
                    <a:pt x="3130" y="559"/>
                    <a:pt x="3103" y="559"/>
                  </a:cubicBezTo>
                  <a:cubicBezTo>
                    <a:pt x="2910" y="559"/>
                    <a:pt x="2190" y="583"/>
                    <a:pt x="1639" y="969"/>
                  </a:cubicBezTo>
                  <a:cubicBezTo>
                    <a:pt x="1544" y="843"/>
                    <a:pt x="1481" y="748"/>
                    <a:pt x="1387" y="654"/>
                  </a:cubicBezTo>
                  <a:lnTo>
                    <a:pt x="882" y="118"/>
                  </a:lnTo>
                  <a:cubicBezTo>
                    <a:pt x="804" y="39"/>
                    <a:pt x="717" y="0"/>
                    <a:pt x="63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6" name="Google Shape;7896;p74"/>
            <p:cNvSpPr/>
            <p:nvPr/>
          </p:nvSpPr>
          <p:spPr>
            <a:xfrm>
              <a:off x="-18581375" y="4176775"/>
              <a:ext cx="243400" cy="211550"/>
            </a:xfrm>
            <a:custGeom>
              <a:avLst/>
              <a:gdLst/>
              <a:ahLst/>
              <a:cxnLst/>
              <a:rect l="l" t="t" r="r" b="b"/>
              <a:pathLst>
                <a:path w="9736" h="8462" extrusionOk="0">
                  <a:moveTo>
                    <a:pt x="4191" y="1000"/>
                  </a:moveTo>
                  <a:cubicBezTo>
                    <a:pt x="4277" y="1000"/>
                    <a:pt x="4364" y="1039"/>
                    <a:pt x="4443" y="1118"/>
                  </a:cubicBezTo>
                  <a:cubicBezTo>
                    <a:pt x="4600" y="1275"/>
                    <a:pt x="4600" y="1465"/>
                    <a:pt x="4443" y="1654"/>
                  </a:cubicBezTo>
                  <a:lnTo>
                    <a:pt x="3939" y="2158"/>
                  </a:lnTo>
                  <a:cubicBezTo>
                    <a:pt x="3860" y="2236"/>
                    <a:pt x="3765" y="2276"/>
                    <a:pt x="3675" y="2276"/>
                  </a:cubicBezTo>
                  <a:cubicBezTo>
                    <a:pt x="3584" y="2276"/>
                    <a:pt x="3498" y="2236"/>
                    <a:pt x="3435" y="2158"/>
                  </a:cubicBezTo>
                  <a:cubicBezTo>
                    <a:pt x="3277" y="2000"/>
                    <a:pt x="3277" y="1811"/>
                    <a:pt x="3435" y="1654"/>
                  </a:cubicBezTo>
                  <a:lnTo>
                    <a:pt x="3939" y="1118"/>
                  </a:lnTo>
                  <a:cubicBezTo>
                    <a:pt x="4017" y="1039"/>
                    <a:pt x="4104" y="1000"/>
                    <a:pt x="4191" y="1000"/>
                  </a:cubicBezTo>
                  <a:close/>
                  <a:moveTo>
                    <a:pt x="5230" y="3048"/>
                  </a:moveTo>
                  <a:cubicBezTo>
                    <a:pt x="5317" y="3048"/>
                    <a:pt x="5404" y="3087"/>
                    <a:pt x="5482" y="3166"/>
                  </a:cubicBezTo>
                  <a:cubicBezTo>
                    <a:pt x="5640" y="3323"/>
                    <a:pt x="5640" y="3512"/>
                    <a:pt x="5482" y="3701"/>
                  </a:cubicBezTo>
                  <a:lnTo>
                    <a:pt x="4978" y="4205"/>
                  </a:lnTo>
                  <a:cubicBezTo>
                    <a:pt x="4900" y="4284"/>
                    <a:pt x="4805" y="4324"/>
                    <a:pt x="4710" y="4324"/>
                  </a:cubicBezTo>
                  <a:cubicBezTo>
                    <a:pt x="4616" y="4324"/>
                    <a:pt x="4521" y="4284"/>
                    <a:pt x="4443" y="4205"/>
                  </a:cubicBezTo>
                  <a:cubicBezTo>
                    <a:pt x="4285" y="4048"/>
                    <a:pt x="4285" y="3796"/>
                    <a:pt x="4443" y="3701"/>
                  </a:cubicBezTo>
                  <a:lnTo>
                    <a:pt x="4978" y="3166"/>
                  </a:lnTo>
                  <a:cubicBezTo>
                    <a:pt x="5057" y="3087"/>
                    <a:pt x="5144" y="3048"/>
                    <a:pt x="5230" y="3048"/>
                  </a:cubicBezTo>
                  <a:close/>
                  <a:moveTo>
                    <a:pt x="2674" y="3583"/>
                  </a:moveTo>
                  <a:cubicBezTo>
                    <a:pt x="2765" y="3583"/>
                    <a:pt x="2852" y="3623"/>
                    <a:pt x="2930" y="3701"/>
                  </a:cubicBezTo>
                  <a:cubicBezTo>
                    <a:pt x="3088" y="3796"/>
                    <a:pt x="3088" y="4048"/>
                    <a:pt x="2930" y="4205"/>
                  </a:cubicBezTo>
                  <a:lnTo>
                    <a:pt x="2395" y="4710"/>
                  </a:lnTo>
                  <a:cubicBezTo>
                    <a:pt x="2316" y="4788"/>
                    <a:pt x="2229" y="4828"/>
                    <a:pt x="2143" y="4828"/>
                  </a:cubicBezTo>
                  <a:cubicBezTo>
                    <a:pt x="2056" y="4828"/>
                    <a:pt x="1970" y="4788"/>
                    <a:pt x="1891" y="4710"/>
                  </a:cubicBezTo>
                  <a:cubicBezTo>
                    <a:pt x="1733" y="4552"/>
                    <a:pt x="1733" y="4363"/>
                    <a:pt x="1891" y="4205"/>
                  </a:cubicBezTo>
                  <a:lnTo>
                    <a:pt x="2395" y="3701"/>
                  </a:lnTo>
                  <a:cubicBezTo>
                    <a:pt x="2489" y="3623"/>
                    <a:pt x="2584" y="3583"/>
                    <a:pt x="2674" y="3583"/>
                  </a:cubicBezTo>
                  <a:close/>
                  <a:moveTo>
                    <a:pt x="7207" y="4087"/>
                  </a:moveTo>
                  <a:cubicBezTo>
                    <a:pt x="7302" y="4087"/>
                    <a:pt x="7388" y="4127"/>
                    <a:pt x="7436" y="4205"/>
                  </a:cubicBezTo>
                  <a:cubicBezTo>
                    <a:pt x="7625" y="4363"/>
                    <a:pt x="7625" y="4552"/>
                    <a:pt x="7436" y="4710"/>
                  </a:cubicBezTo>
                  <a:lnTo>
                    <a:pt x="6932" y="5214"/>
                  </a:lnTo>
                  <a:cubicBezTo>
                    <a:pt x="6853" y="5292"/>
                    <a:pt x="6766" y="5332"/>
                    <a:pt x="6680" y="5332"/>
                  </a:cubicBezTo>
                  <a:cubicBezTo>
                    <a:pt x="6593" y="5332"/>
                    <a:pt x="6506" y="5292"/>
                    <a:pt x="6427" y="5214"/>
                  </a:cubicBezTo>
                  <a:cubicBezTo>
                    <a:pt x="6270" y="5056"/>
                    <a:pt x="6270" y="4867"/>
                    <a:pt x="6427" y="4710"/>
                  </a:cubicBezTo>
                  <a:lnTo>
                    <a:pt x="6932" y="4205"/>
                  </a:lnTo>
                  <a:cubicBezTo>
                    <a:pt x="7010" y="4127"/>
                    <a:pt x="7113" y="4087"/>
                    <a:pt x="7207" y="4087"/>
                  </a:cubicBezTo>
                  <a:close/>
                  <a:moveTo>
                    <a:pt x="5388" y="4875"/>
                  </a:moveTo>
                  <a:cubicBezTo>
                    <a:pt x="5474" y="4875"/>
                    <a:pt x="5561" y="4914"/>
                    <a:pt x="5640" y="4993"/>
                  </a:cubicBezTo>
                  <a:cubicBezTo>
                    <a:pt x="5797" y="5151"/>
                    <a:pt x="5797" y="5340"/>
                    <a:pt x="5640" y="5497"/>
                  </a:cubicBezTo>
                  <a:lnTo>
                    <a:pt x="5136" y="6001"/>
                  </a:lnTo>
                  <a:cubicBezTo>
                    <a:pt x="5057" y="6080"/>
                    <a:pt x="4963" y="6119"/>
                    <a:pt x="4868" y="6119"/>
                  </a:cubicBezTo>
                  <a:cubicBezTo>
                    <a:pt x="4773" y="6119"/>
                    <a:pt x="4679" y="6080"/>
                    <a:pt x="4600" y="6001"/>
                  </a:cubicBezTo>
                  <a:cubicBezTo>
                    <a:pt x="4443" y="5844"/>
                    <a:pt x="4443" y="5655"/>
                    <a:pt x="4600" y="5497"/>
                  </a:cubicBezTo>
                  <a:lnTo>
                    <a:pt x="5136" y="4993"/>
                  </a:lnTo>
                  <a:cubicBezTo>
                    <a:pt x="5215" y="4914"/>
                    <a:pt x="5301" y="4875"/>
                    <a:pt x="5388" y="4875"/>
                  </a:cubicBezTo>
                  <a:close/>
                  <a:moveTo>
                    <a:pt x="2674" y="5568"/>
                  </a:moveTo>
                  <a:cubicBezTo>
                    <a:pt x="2765" y="5568"/>
                    <a:pt x="2852" y="5607"/>
                    <a:pt x="2930" y="5686"/>
                  </a:cubicBezTo>
                  <a:cubicBezTo>
                    <a:pt x="3088" y="5844"/>
                    <a:pt x="3088" y="6064"/>
                    <a:pt x="2930" y="6222"/>
                  </a:cubicBezTo>
                  <a:lnTo>
                    <a:pt x="2395" y="6726"/>
                  </a:lnTo>
                  <a:cubicBezTo>
                    <a:pt x="2316" y="6805"/>
                    <a:pt x="2229" y="6844"/>
                    <a:pt x="2143" y="6844"/>
                  </a:cubicBezTo>
                  <a:cubicBezTo>
                    <a:pt x="2056" y="6844"/>
                    <a:pt x="1970" y="6805"/>
                    <a:pt x="1891" y="6726"/>
                  </a:cubicBezTo>
                  <a:cubicBezTo>
                    <a:pt x="1733" y="6568"/>
                    <a:pt x="1733" y="6379"/>
                    <a:pt x="1891" y="6222"/>
                  </a:cubicBezTo>
                  <a:lnTo>
                    <a:pt x="2395" y="5686"/>
                  </a:lnTo>
                  <a:cubicBezTo>
                    <a:pt x="2489" y="5607"/>
                    <a:pt x="2584" y="5568"/>
                    <a:pt x="2674" y="5568"/>
                  </a:cubicBezTo>
                  <a:close/>
                  <a:moveTo>
                    <a:pt x="4065" y="1"/>
                  </a:moveTo>
                  <a:cubicBezTo>
                    <a:pt x="3468" y="1"/>
                    <a:pt x="2828" y="244"/>
                    <a:pt x="2174" y="897"/>
                  </a:cubicBezTo>
                  <a:cubicBezTo>
                    <a:pt x="1355" y="1717"/>
                    <a:pt x="662" y="2977"/>
                    <a:pt x="347" y="4268"/>
                  </a:cubicBezTo>
                  <a:cubicBezTo>
                    <a:pt x="0" y="5781"/>
                    <a:pt x="190" y="7009"/>
                    <a:pt x="914" y="7702"/>
                  </a:cubicBezTo>
                  <a:cubicBezTo>
                    <a:pt x="1466" y="8255"/>
                    <a:pt x="2204" y="8461"/>
                    <a:pt x="2972" y="8461"/>
                  </a:cubicBezTo>
                  <a:cubicBezTo>
                    <a:pt x="3430" y="8461"/>
                    <a:pt x="3900" y="8387"/>
                    <a:pt x="4348" y="8270"/>
                  </a:cubicBezTo>
                  <a:cubicBezTo>
                    <a:pt x="5608" y="7955"/>
                    <a:pt x="6900" y="7230"/>
                    <a:pt x="7719" y="6442"/>
                  </a:cubicBezTo>
                  <a:cubicBezTo>
                    <a:pt x="9736" y="4426"/>
                    <a:pt x="7845" y="2536"/>
                    <a:pt x="6963" y="1654"/>
                  </a:cubicBezTo>
                  <a:cubicBezTo>
                    <a:pt x="6367" y="1057"/>
                    <a:pt x="5310" y="1"/>
                    <a:pt x="40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97" name="Google Shape;7897;p74"/>
          <p:cNvGrpSpPr/>
          <p:nvPr/>
        </p:nvGrpSpPr>
        <p:grpSpPr>
          <a:xfrm>
            <a:off x="7441485" y="1689592"/>
            <a:ext cx="395755" cy="449288"/>
            <a:chOff x="-16775350" y="3309200"/>
            <a:chExt cx="267800" cy="304025"/>
          </a:xfrm>
        </p:grpSpPr>
        <p:sp>
          <p:nvSpPr>
            <p:cNvPr id="7898" name="Google Shape;7898;p74"/>
            <p:cNvSpPr/>
            <p:nvPr/>
          </p:nvSpPr>
          <p:spPr>
            <a:xfrm>
              <a:off x="-16775350" y="3309200"/>
              <a:ext cx="267800" cy="160675"/>
            </a:xfrm>
            <a:custGeom>
              <a:avLst/>
              <a:gdLst/>
              <a:ahLst/>
              <a:cxnLst/>
              <a:rect l="l" t="t" r="r" b="b"/>
              <a:pathLst>
                <a:path w="10712" h="6427" extrusionOk="0">
                  <a:moveTo>
                    <a:pt x="4978" y="1418"/>
                  </a:moveTo>
                  <a:cubicBezTo>
                    <a:pt x="5388" y="1418"/>
                    <a:pt x="5703" y="1733"/>
                    <a:pt x="5703" y="2111"/>
                  </a:cubicBezTo>
                  <a:cubicBezTo>
                    <a:pt x="5703" y="2520"/>
                    <a:pt x="5388" y="2835"/>
                    <a:pt x="4978" y="2835"/>
                  </a:cubicBezTo>
                  <a:cubicBezTo>
                    <a:pt x="4600" y="2835"/>
                    <a:pt x="4285" y="2520"/>
                    <a:pt x="4285" y="2111"/>
                  </a:cubicBezTo>
                  <a:cubicBezTo>
                    <a:pt x="4285" y="1733"/>
                    <a:pt x="4600" y="1418"/>
                    <a:pt x="4978" y="1418"/>
                  </a:cubicBezTo>
                  <a:close/>
                  <a:moveTo>
                    <a:pt x="3182" y="2867"/>
                  </a:moveTo>
                  <a:cubicBezTo>
                    <a:pt x="3781" y="2867"/>
                    <a:pt x="4254" y="3340"/>
                    <a:pt x="4254" y="3938"/>
                  </a:cubicBezTo>
                  <a:cubicBezTo>
                    <a:pt x="4285" y="4505"/>
                    <a:pt x="3781" y="5009"/>
                    <a:pt x="3182" y="5009"/>
                  </a:cubicBezTo>
                  <a:cubicBezTo>
                    <a:pt x="2584" y="5009"/>
                    <a:pt x="2111" y="4537"/>
                    <a:pt x="2111" y="3938"/>
                  </a:cubicBezTo>
                  <a:cubicBezTo>
                    <a:pt x="2111" y="3340"/>
                    <a:pt x="2584" y="2867"/>
                    <a:pt x="3182" y="2867"/>
                  </a:cubicBezTo>
                  <a:close/>
                  <a:moveTo>
                    <a:pt x="5356" y="0"/>
                  </a:moveTo>
                  <a:cubicBezTo>
                    <a:pt x="2395" y="0"/>
                    <a:pt x="0" y="2394"/>
                    <a:pt x="0" y="5356"/>
                  </a:cubicBezTo>
                  <a:cubicBezTo>
                    <a:pt x="0" y="5954"/>
                    <a:pt x="473" y="6427"/>
                    <a:pt x="1040" y="6427"/>
                  </a:cubicBezTo>
                  <a:lnTo>
                    <a:pt x="9609" y="6427"/>
                  </a:lnTo>
                  <a:cubicBezTo>
                    <a:pt x="10208" y="6427"/>
                    <a:pt x="10681" y="5954"/>
                    <a:pt x="10681" y="5356"/>
                  </a:cubicBezTo>
                  <a:cubicBezTo>
                    <a:pt x="10712" y="2394"/>
                    <a:pt x="8286" y="0"/>
                    <a:pt x="535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9" name="Google Shape;7899;p74"/>
            <p:cNvSpPr/>
            <p:nvPr/>
          </p:nvSpPr>
          <p:spPr>
            <a:xfrm>
              <a:off x="-16704475" y="3398975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1"/>
                  </a:moveTo>
                  <a:cubicBezTo>
                    <a:pt x="158" y="1"/>
                    <a:pt x="1" y="127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cubicBezTo>
                    <a:pt x="536" y="694"/>
                    <a:pt x="694" y="536"/>
                    <a:pt x="694" y="347"/>
                  </a:cubicBezTo>
                  <a:cubicBezTo>
                    <a:pt x="694" y="127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0" name="Google Shape;7900;p74"/>
            <p:cNvSpPr/>
            <p:nvPr/>
          </p:nvSpPr>
          <p:spPr>
            <a:xfrm>
              <a:off x="-16707625" y="3487200"/>
              <a:ext cx="129200" cy="126025"/>
            </a:xfrm>
            <a:custGeom>
              <a:avLst/>
              <a:gdLst/>
              <a:ahLst/>
              <a:cxnLst/>
              <a:rect l="l" t="t" r="r" b="b"/>
              <a:pathLst>
                <a:path w="5168" h="5041" extrusionOk="0">
                  <a:moveTo>
                    <a:pt x="1135" y="0"/>
                  </a:moveTo>
                  <a:cubicBezTo>
                    <a:pt x="1072" y="725"/>
                    <a:pt x="914" y="1449"/>
                    <a:pt x="631" y="2079"/>
                  </a:cubicBezTo>
                  <a:cubicBezTo>
                    <a:pt x="1" y="3592"/>
                    <a:pt x="1103" y="5041"/>
                    <a:pt x="2584" y="5041"/>
                  </a:cubicBezTo>
                  <a:cubicBezTo>
                    <a:pt x="3939" y="5041"/>
                    <a:pt x="5168" y="3875"/>
                    <a:pt x="4632" y="2237"/>
                  </a:cubicBezTo>
                  <a:cubicBezTo>
                    <a:pt x="4411" y="1449"/>
                    <a:pt x="4222" y="725"/>
                    <a:pt x="40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01" name="Google Shape;7901;p74"/>
          <p:cNvGrpSpPr/>
          <p:nvPr/>
        </p:nvGrpSpPr>
        <p:grpSpPr>
          <a:xfrm>
            <a:off x="7441485" y="2241827"/>
            <a:ext cx="395755" cy="452835"/>
            <a:chOff x="-16775350" y="3683300"/>
            <a:chExt cx="267800" cy="306425"/>
          </a:xfrm>
        </p:grpSpPr>
        <p:sp>
          <p:nvSpPr>
            <p:cNvPr id="7902" name="Google Shape;7902;p74"/>
            <p:cNvSpPr/>
            <p:nvPr/>
          </p:nvSpPr>
          <p:spPr>
            <a:xfrm>
              <a:off x="-16775350" y="3683300"/>
              <a:ext cx="267800" cy="306425"/>
            </a:xfrm>
            <a:custGeom>
              <a:avLst/>
              <a:gdLst/>
              <a:ahLst/>
              <a:cxnLst/>
              <a:rect l="l" t="t" r="r" b="b"/>
              <a:pathLst>
                <a:path w="10712" h="12257" extrusionOk="0">
                  <a:moveTo>
                    <a:pt x="5356" y="1"/>
                  </a:moveTo>
                  <a:cubicBezTo>
                    <a:pt x="2395" y="1"/>
                    <a:pt x="0" y="2395"/>
                    <a:pt x="0" y="5357"/>
                  </a:cubicBezTo>
                  <a:lnTo>
                    <a:pt x="0" y="11847"/>
                  </a:lnTo>
                  <a:cubicBezTo>
                    <a:pt x="0" y="12036"/>
                    <a:pt x="158" y="12193"/>
                    <a:pt x="347" y="12193"/>
                  </a:cubicBezTo>
                  <a:lnTo>
                    <a:pt x="1418" y="12193"/>
                  </a:lnTo>
                  <a:lnTo>
                    <a:pt x="1418" y="11153"/>
                  </a:lnTo>
                  <a:cubicBezTo>
                    <a:pt x="1418" y="10303"/>
                    <a:pt x="1702" y="9578"/>
                    <a:pt x="2206" y="8917"/>
                  </a:cubicBezTo>
                  <a:lnTo>
                    <a:pt x="2741" y="8224"/>
                  </a:lnTo>
                  <a:lnTo>
                    <a:pt x="2017" y="7121"/>
                  </a:lnTo>
                  <a:cubicBezTo>
                    <a:pt x="1607" y="6522"/>
                    <a:pt x="1418" y="5829"/>
                    <a:pt x="1418" y="5136"/>
                  </a:cubicBezTo>
                  <a:cubicBezTo>
                    <a:pt x="1418" y="4128"/>
                    <a:pt x="2080" y="3183"/>
                    <a:pt x="3025" y="2994"/>
                  </a:cubicBezTo>
                  <a:cubicBezTo>
                    <a:pt x="3197" y="2953"/>
                    <a:pt x="3371" y="2933"/>
                    <a:pt x="3544" y="2933"/>
                  </a:cubicBezTo>
                  <a:cubicBezTo>
                    <a:pt x="4034" y="2933"/>
                    <a:pt x="4511" y="3092"/>
                    <a:pt x="4884" y="3372"/>
                  </a:cubicBezTo>
                  <a:cubicBezTo>
                    <a:pt x="5041" y="3529"/>
                    <a:pt x="5199" y="3687"/>
                    <a:pt x="5293" y="3844"/>
                  </a:cubicBezTo>
                  <a:cubicBezTo>
                    <a:pt x="5388" y="3687"/>
                    <a:pt x="5514" y="3561"/>
                    <a:pt x="5671" y="3466"/>
                  </a:cubicBezTo>
                  <a:cubicBezTo>
                    <a:pt x="6052" y="3086"/>
                    <a:pt x="6649" y="2896"/>
                    <a:pt x="7187" y="2896"/>
                  </a:cubicBezTo>
                  <a:cubicBezTo>
                    <a:pt x="7228" y="2896"/>
                    <a:pt x="7269" y="2897"/>
                    <a:pt x="7310" y="2899"/>
                  </a:cubicBezTo>
                  <a:cubicBezTo>
                    <a:pt x="8412" y="3025"/>
                    <a:pt x="9263" y="4002"/>
                    <a:pt x="9263" y="5136"/>
                  </a:cubicBezTo>
                  <a:cubicBezTo>
                    <a:pt x="9263" y="5735"/>
                    <a:pt x="9137" y="6302"/>
                    <a:pt x="8885" y="6837"/>
                  </a:cubicBezTo>
                  <a:cubicBezTo>
                    <a:pt x="8664" y="7404"/>
                    <a:pt x="8349" y="7877"/>
                    <a:pt x="7940" y="8255"/>
                  </a:cubicBezTo>
                  <a:cubicBezTo>
                    <a:pt x="8349" y="8665"/>
                    <a:pt x="8664" y="9137"/>
                    <a:pt x="8885" y="9673"/>
                  </a:cubicBezTo>
                  <a:cubicBezTo>
                    <a:pt x="9137" y="10240"/>
                    <a:pt x="9263" y="10775"/>
                    <a:pt x="9263" y="11374"/>
                  </a:cubicBezTo>
                  <a:lnTo>
                    <a:pt x="9263" y="12256"/>
                  </a:lnTo>
                  <a:lnTo>
                    <a:pt x="10302" y="12256"/>
                  </a:lnTo>
                  <a:cubicBezTo>
                    <a:pt x="10523" y="12256"/>
                    <a:pt x="10681" y="12099"/>
                    <a:pt x="10681" y="11878"/>
                  </a:cubicBezTo>
                  <a:lnTo>
                    <a:pt x="10681" y="5420"/>
                  </a:lnTo>
                  <a:cubicBezTo>
                    <a:pt x="10712" y="2395"/>
                    <a:pt x="8286" y="1"/>
                    <a:pt x="535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3" name="Google Shape;7903;p74"/>
            <p:cNvSpPr/>
            <p:nvPr/>
          </p:nvSpPr>
          <p:spPr>
            <a:xfrm>
              <a:off x="-16648550" y="3847925"/>
              <a:ext cx="13425" cy="21275"/>
            </a:xfrm>
            <a:custGeom>
              <a:avLst/>
              <a:gdLst/>
              <a:ahLst/>
              <a:cxnLst/>
              <a:rect l="l" t="t" r="r" b="b"/>
              <a:pathLst>
                <a:path w="537" h="851" extrusionOk="0">
                  <a:moveTo>
                    <a:pt x="284" y="0"/>
                  </a:moveTo>
                  <a:lnTo>
                    <a:pt x="1" y="252"/>
                  </a:lnTo>
                  <a:lnTo>
                    <a:pt x="284" y="851"/>
                  </a:lnTo>
                  <a:lnTo>
                    <a:pt x="536" y="252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4" name="Google Shape;7904;p74"/>
            <p:cNvSpPr/>
            <p:nvPr/>
          </p:nvSpPr>
          <p:spPr>
            <a:xfrm>
              <a:off x="-16722575" y="3771400"/>
              <a:ext cx="161475" cy="215950"/>
            </a:xfrm>
            <a:custGeom>
              <a:avLst/>
              <a:gdLst/>
              <a:ahLst/>
              <a:cxnLst/>
              <a:rect l="l" t="t" r="r" b="b"/>
              <a:pathLst>
                <a:path w="6459" h="8638" extrusionOk="0">
                  <a:moveTo>
                    <a:pt x="1827" y="1486"/>
                  </a:moveTo>
                  <a:cubicBezTo>
                    <a:pt x="2017" y="1486"/>
                    <a:pt x="2174" y="1644"/>
                    <a:pt x="2174" y="1833"/>
                  </a:cubicBezTo>
                  <a:cubicBezTo>
                    <a:pt x="2174" y="2022"/>
                    <a:pt x="2017" y="2179"/>
                    <a:pt x="1827" y="2179"/>
                  </a:cubicBezTo>
                  <a:cubicBezTo>
                    <a:pt x="1607" y="2179"/>
                    <a:pt x="1449" y="2022"/>
                    <a:pt x="1449" y="1833"/>
                  </a:cubicBezTo>
                  <a:cubicBezTo>
                    <a:pt x="1449" y="1644"/>
                    <a:pt x="1607" y="1486"/>
                    <a:pt x="1827" y="1486"/>
                  </a:cubicBezTo>
                  <a:close/>
                  <a:moveTo>
                    <a:pt x="4663" y="1486"/>
                  </a:moveTo>
                  <a:cubicBezTo>
                    <a:pt x="4852" y="1486"/>
                    <a:pt x="5009" y="1644"/>
                    <a:pt x="5009" y="1833"/>
                  </a:cubicBezTo>
                  <a:cubicBezTo>
                    <a:pt x="5009" y="2022"/>
                    <a:pt x="4852" y="2179"/>
                    <a:pt x="4663" y="2179"/>
                  </a:cubicBezTo>
                  <a:cubicBezTo>
                    <a:pt x="4442" y="2179"/>
                    <a:pt x="4285" y="2022"/>
                    <a:pt x="4285" y="1833"/>
                  </a:cubicBezTo>
                  <a:cubicBezTo>
                    <a:pt x="4285" y="1644"/>
                    <a:pt x="4442" y="1486"/>
                    <a:pt x="4663" y="1486"/>
                  </a:cubicBezTo>
                  <a:close/>
                  <a:moveTo>
                    <a:pt x="3257" y="2219"/>
                  </a:moveTo>
                  <a:cubicBezTo>
                    <a:pt x="3348" y="2219"/>
                    <a:pt x="3434" y="2258"/>
                    <a:pt x="3497" y="2337"/>
                  </a:cubicBezTo>
                  <a:lnTo>
                    <a:pt x="4222" y="3061"/>
                  </a:lnTo>
                  <a:cubicBezTo>
                    <a:pt x="4285" y="3124"/>
                    <a:pt x="4348" y="3282"/>
                    <a:pt x="4253" y="3439"/>
                  </a:cubicBezTo>
                  <a:lnTo>
                    <a:pt x="3560" y="4857"/>
                  </a:lnTo>
                  <a:cubicBezTo>
                    <a:pt x="3466" y="4983"/>
                    <a:pt x="3340" y="5046"/>
                    <a:pt x="3245" y="5046"/>
                  </a:cubicBezTo>
                  <a:cubicBezTo>
                    <a:pt x="3119" y="5046"/>
                    <a:pt x="2962" y="4983"/>
                    <a:pt x="2930" y="4857"/>
                  </a:cubicBezTo>
                  <a:lnTo>
                    <a:pt x="2206" y="3439"/>
                  </a:lnTo>
                  <a:cubicBezTo>
                    <a:pt x="2143" y="3313"/>
                    <a:pt x="2174" y="3124"/>
                    <a:pt x="2300" y="3061"/>
                  </a:cubicBezTo>
                  <a:lnTo>
                    <a:pt x="2993" y="2337"/>
                  </a:lnTo>
                  <a:cubicBezTo>
                    <a:pt x="3072" y="2258"/>
                    <a:pt x="3166" y="2219"/>
                    <a:pt x="3257" y="2219"/>
                  </a:cubicBezTo>
                  <a:close/>
                  <a:moveTo>
                    <a:pt x="5044" y="1"/>
                  </a:moveTo>
                  <a:cubicBezTo>
                    <a:pt x="4682" y="1"/>
                    <a:pt x="4348" y="125"/>
                    <a:pt x="4064" y="352"/>
                  </a:cubicBezTo>
                  <a:cubicBezTo>
                    <a:pt x="3749" y="635"/>
                    <a:pt x="3592" y="1045"/>
                    <a:pt x="3592" y="1423"/>
                  </a:cubicBezTo>
                  <a:cubicBezTo>
                    <a:pt x="3592" y="1612"/>
                    <a:pt x="3434" y="1770"/>
                    <a:pt x="3245" y="1770"/>
                  </a:cubicBezTo>
                  <a:cubicBezTo>
                    <a:pt x="3025" y="1770"/>
                    <a:pt x="2867" y="1612"/>
                    <a:pt x="2867" y="1423"/>
                  </a:cubicBezTo>
                  <a:cubicBezTo>
                    <a:pt x="2867" y="982"/>
                    <a:pt x="2678" y="604"/>
                    <a:pt x="2332" y="320"/>
                  </a:cubicBezTo>
                  <a:cubicBezTo>
                    <a:pt x="2072" y="108"/>
                    <a:pt x="1759" y="1"/>
                    <a:pt x="1419" y="1"/>
                  </a:cubicBezTo>
                  <a:cubicBezTo>
                    <a:pt x="1306" y="1"/>
                    <a:pt x="1190" y="13"/>
                    <a:pt x="1071" y="37"/>
                  </a:cubicBezTo>
                  <a:cubicBezTo>
                    <a:pt x="410" y="194"/>
                    <a:pt x="0" y="887"/>
                    <a:pt x="0" y="1549"/>
                  </a:cubicBezTo>
                  <a:cubicBezTo>
                    <a:pt x="0" y="2085"/>
                    <a:pt x="158" y="2652"/>
                    <a:pt x="473" y="3124"/>
                  </a:cubicBezTo>
                  <a:lnTo>
                    <a:pt x="1386" y="4448"/>
                  </a:lnTo>
                  <a:cubicBezTo>
                    <a:pt x="1449" y="4574"/>
                    <a:pt x="1449" y="4763"/>
                    <a:pt x="1386" y="4889"/>
                  </a:cubicBezTo>
                  <a:lnTo>
                    <a:pt x="662" y="5802"/>
                  </a:lnTo>
                  <a:cubicBezTo>
                    <a:pt x="284" y="6275"/>
                    <a:pt x="32" y="6905"/>
                    <a:pt x="32" y="7566"/>
                  </a:cubicBezTo>
                  <a:lnTo>
                    <a:pt x="32" y="8638"/>
                  </a:lnTo>
                  <a:lnTo>
                    <a:pt x="6459" y="8638"/>
                  </a:lnTo>
                  <a:lnTo>
                    <a:pt x="6459" y="7756"/>
                  </a:lnTo>
                  <a:cubicBezTo>
                    <a:pt x="6459" y="7283"/>
                    <a:pt x="6396" y="6779"/>
                    <a:pt x="6175" y="6338"/>
                  </a:cubicBezTo>
                  <a:cubicBezTo>
                    <a:pt x="5860" y="5708"/>
                    <a:pt x="5545" y="5424"/>
                    <a:pt x="5136" y="4920"/>
                  </a:cubicBezTo>
                  <a:cubicBezTo>
                    <a:pt x="4978" y="4794"/>
                    <a:pt x="4978" y="4574"/>
                    <a:pt x="5136" y="4416"/>
                  </a:cubicBezTo>
                  <a:cubicBezTo>
                    <a:pt x="5608" y="3943"/>
                    <a:pt x="5860" y="3691"/>
                    <a:pt x="6144" y="2967"/>
                  </a:cubicBezTo>
                  <a:cubicBezTo>
                    <a:pt x="6333" y="2526"/>
                    <a:pt x="6427" y="2022"/>
                    <a:pt x="6427" y="1549"/>
                  </a:cubicBezTo>
                  <a:cubicBezTo>
                    <a:pt x="6427" y="793"/>
                    <a:pt x="5860" y="100"/>
                    <a:pt x="5167" y="5"/>
                  </a:cubicBezTo>
                  <a:cubicBezTo>
                    <a:pt x="5126" y="2"/>
                    <a:pt x="5085" y="1"/>
                    <a:pt x="504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05" name="Google Shape;7905;p74"/>
          <p:cNvGrpSpPr/>
          <p:nvPr/>
        </p:nvGrpSpPr>
        <p:grpSpPr>
          <a:xfrm>
            <a:off x="7413536" y="2796870"/>
            <a:ext cx="451653" cy="449288"/>
            <a:chOff x="-16794250" y="4058225"/>
            <a:chExt cx="305625" cy="304025"/>
          </a:xfrm>
        </p:grpSpPr>
        <p:sp>
          <p:nvSpPr>
            <p:cNvPr id="7906" name="Google Shape;7906;p74"/>
            <p:cNvSpPr/>
            <p:nvPr/>
          </p:nvSpPr>
          <p:spPr>
            <a:xfrm>
              <a:off x="-16793475" y="4309475"/>
              <a:ext cx="70925" cy="17350"/>
            </a:xfrm>
            <a:custGeom>
              <a:avLst/>
              <a:gdLst/>
              <a:ahLst/>
              <a:cxnLst/>
              <a:rect l="l" t="t" r="r" b="b"/>
              <a:pathLst>
                <a:path w="2837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lnTo>
                    <a:pt x="2490" y="693"/>
                  </a:lnTo>
                  <a:cubicBezTo>
                    <a:pt x="2679" y="693"/>
                    <a:pt x="2836" y="536"/>
                    <a:pt x="2836" y="347"/>
                  </a:cubicBezTo>
                  <a:cubicBezTo>
                    <a:pt x="2836" y="158"/>
                    <a:pt x="2679" y="0"/>
                    <a:pt x="249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7" name="Google Shape;7907;p74"/>
            <p:cNvSpPr/>
            <p:nvPr/>
          </p:nvSpPr>
          <p:spPr>
            <a:xfrm>
              <a:off x="-16758025" y="4344900"/>
              <a:ext cx="89800" cy="17350"/>
            </a:xfrm>
            <a:custGeom>
              <a:avLst/>
              <a:gdLst/>
              <a:ahLst/>
              <a:cxnLst/>
              <a:rect l="l" t="t" r="r" b="b"/>
              <a:pathLst>
                <a:path w="3592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lnTo>
                    <a:pt x="3245" y="694"/>
                  </a:lnTo>
                  <a:cubicBezTo>
                    <a:pt x="3435" y="694"/>
                    <a:pt x="3592" y="536"/>
                    <a:pt x="3592" y="347"/>
                  </a:cubicBezTo>
                  <a:cubicBezTo>
                    <a:pt x="3592" y="158"/>
                    <a:pt x="3435" y="1"/>
                    <a:pt x="324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8" name="Google Shape;7908;p74"/>
            <p:cNvSpPr/>
            <p:nvPr/>
          </p:nvSpPr>
          <p:spPr>
            <a:xfrm>
              <a:off x="-16615475" y="4344900"/>
              <a:ext cx="89825" cy="17350"/>
            </a:xfrm>
            <a:custGeom>
              <a:avLst/>
              <a:gdLst/>
              <a:ahLst/>
              <a:cxnLst/>
              <a:rect l="l" t="t" r="r" b="b"/>
              <a:pathLst>
                <a:path w="3593" h="694" extrusionOk="0"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79" y="694"/>
                  </a:cubicBezTo>
                  <a:lnTo>
                    <a:pt x="3246" y="694"/>
                  </a:lnTo>
                  <a:cubicBezTo>
                    <a:pt x="3435" y="694"/>
                    <a:pt x="3592" y="536"/>
                    <a:pt x="3592" y="347"/>
                  </a:cubicBezTo>
                  <a:cubicBezTo>
                    <a:pt x="3592" y="158"/>
                    <a:pt x="3435" y="1"/>
                    <a:pt x="324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9" name="Google Shape;7909;p74"/>
            <p:cNvSpPr/>
            <p:nvPr/>
          </p:nvSpPr>
          <p:spPr>
            <a:xfrm>
              <a:off x="-16561900" y="4309475"/>
              <a:ext cx="71700" cy="17350"/>
            </a:xfrm>
            <a:custGeom>
              <a:avLst/>
              <a:gdLst/>
              <a:ahLst/>
              <a:cxnLst/>
              <a:rect l="l" t="t" r="r" b="b"/>
              <a:pathLst>
                <a:path w="2868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lnTo>
                    <a:pt x="2521" y="693"/>
                  </a:lnTo>
                  <a:cubicBezTo>
                    <a:pt x="2710" y="693"/>
                    <a:pt x="2867" y="536"/>
                    <a:pt x="2867" y="347"/>
                  </a:cubicBezTo>
                  <a:cubicBezTo>
                    <a:pt x="2867" y="158"/>
                    <a:pt x="2710" y="0"/>
                    <a:pt x="252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0" name="Google Shape;7910;p74"/>
            <p:cNvSpPr/>
            <p:nvPr/>
          </p:nvSpPr>
          <p:spPr>
            <a:xfrm>
              <a:off x="-16704475" y="4309475"/>
              <a:ext cx="125275" cy="17350"/>
            </a:xfrm>
            <a:custGeom>
              <a:avLst/>
              <a:gdLst/>
              <a:ahLst/>
              <a:cxnLst/>
              <a:rect l="l" t="t" r="r" b="b"/>
              <a:pathLst>
                <a:path w="5011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lnTo>
                    <a:pt x="4632" y="693"/>
                  </a:lnTo>
                  <a:cubicBezTo>
                    <a:pt x="4821" y="693"/>
                    <a:pt x="5010" y="536"/>
                    <a:pt x="5010" y="347"/>
                  </a:cubicBezTo>
                  <a:cubicBezTo>
                    <a:pt x="5010" y="158"/>
                    <a:pt x="4821" y="0"/>
                    <a:pt x="463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1" name="Google Shape;7911;p74"/>
            <p:cNvSpPr/>
            <p:nvPr/>
          </p:nvSpPr>
          <p:spPr>
            <a:xfrm>
              <a:off x="-16704475" y="4074750"/>
              <a:ext cx="126050" cy="165425"/>
            </a:xfrm>
            <a:custGeom>
              <a:avLst/>
              <a:gdLst/>
              <a:ahLst/>
              <a:cxnLst/>
              <a:rect l="l" t="t" r="r" b="b"/>
              <a:pathLst>
                <a:path w="5042" h="6617" extrusionOk="0">
                  <a:moveTo>
                    <a:pt x="1072" y="2931"/>
                  </a:moveTo>
                  <a:cubicBezTo>
                    <a:pt x="1261" y="2931"/>
                    <a:pt x="1419" y="3088"/>
                    <a:pt x="1419" y="3277"/>
                  </a:cubicBezTo>
                  <a:lnTo>
                    <a:pt x="1419" y="5483"/>
                  </a:lnTo>
                  <a:cubicBezTo>
                    <a:pt x="1419" y="5672"/>
                    <a:pt x="1261" y="5829"/>
                    <a:pt x="1072" y="5829"/>
                  </a:cubicBezTo>
                  <a:cubicBezTo>
                    <a:pt x="851" y="5829"/>
                    <a:pt x="694" y="5672"/>
                    <a:pt x="694" y="5483"/>
                  </a:cubicBezTo>
                  <a:lnTo>
                    <a:pt x="694" y="3277"/>
                  </a:lnTo>
                  <a:cubicBezTo>
                    <a:pt x="694" y="3088"/>
                    <a:pt x="851" y="2931"/>
                    <a:pt x="1072" y="2931"/>
                  </a:cubicBezTo>
                  <a:close/>
                  <a:moveTo>
                    <a:pt x="3939" y="2931"/>
                  </a:moveTo>
                  <a:cubicBezTo>
                    <a:pt x="4128" y="2931"/>
                    <a:pt x="4285" y="3088"/>
                    <a:pt x="4285" y="3277"/>
                  </a:cubicBezTo>
                  <a:lnTo>
                    <a:pt x="4285" y="5483"/>
                  </a:lnTo>
                  <a:cubicBezTo>
                    <a:pt x="4285" y="5672"/>
                    <a:pt x="4128" y="5829"/>
                    <a:pt x="3939" y="5829"/>
                  </a:cubicBezTo>
                  <a:cubicBezTo>
                    <a:pt x="3718" y="5829"/>
                    <a:pt x="3561" y="5672"/>
                    <a:pt x="3561" y="5483"/>
                  </a:cubicBezTo>
                  <a:lnTo>
                    <a:pt x="3561" y="3277"/>
                  </a:lnTo>
                  <a:cubicBezTo>
                    <a:pt x="3561" y="3088"/>
                    <a:pt x="3718" y="2931"/>
                    <a:pt x="3939" y="2931"/>
                  </a:cubicBezTo>
                  <a:close/>
                  <a:moveTo>
                    <a:pt x="1" y="1"/>
                  </a:moveTo>
                  <a:lnTo>
                    <a:pt x="1" y="6554"/>
                  </a:lnTo>
                  <a:cubicBezTo>
                    <a:pt x="116" y="6542"/>
                    <a:pt x="240" y="6535"/>
                    <a:pt x="366" y="6535"/>
                  </a:cubicBezTo>
                  <a:cubicBezTo>
                    <a:pt x="584" y="6535"/>
                    <a:pt x="809" y="6557"/>
                    <a:pt x="1009" y="6617"/>
                  </a:cubicBezTo>
                  <a:cubicBezTo>
                    <a:pt x="1293" y="6207"/>
                    <a:pt x="1671" y="5924"/>
                    <a:pt x="2143" y="5829"/>
                  </a:cubicBezTo>
                  <a:lnTo>
                    <a:pt x="2143" y="3939"/>
                  </a:lnTo>
                  <a:cubicBezTo>
                    <a:pt x="2143" y="3750"/>
                    <a:pt x="2332" y="3592"/>
                    <a:pt x="2521" y="3592"/>
                  </a:cubicBezTo>
                  <a:cubicBezTo>
                    <a:pt x="2710" y="3592"/>
                    <a:pt x="2868" y="3750"/>
                    <a:pt x="2868" y="3939"/>
                  </a:cubicBezTo>
                  <a:lnTo>
                    <a:pt x="2868" y="5829"/>
                  </a:lnTo>
                  <a:cubicBezTo>
                    <a:pt x="3340" y="5955"/>
                    <a:pt x="3750" y="6239"/>
                    <a:pt x="4002" y="6617"/>
                  </a:cubicBezTo>
                  <a:cubicBezTo>
                    <a:pt x="4207" y="6555"/>
                    <a:pt x="4439" y="6507"/>
                    <a:pt x="4672" y="6507"/>
                  </a:cubicBezTo>
                  <a:cubicBezTo>
                    <a:pt x="4796" y="6507"/>
                    <a:pt x="4921" y="6521"/>
                    <a:pt x="5042" y="6554"/>
                  </a:cubicBezTo>
                  <a:lnTo>
                    <a:pt x="5042" y="1"/>
                  </a:lnTo>
                  <a:lnTo>
                    <a:pt x="4285" y="1"/>
                  </a:lnTo>
                  <a:lnTo>
                    <a:pt x="4285" y="1796"/>
                  </a:lnTo>
                  <a:cubicBezTo>
                    <a:pt x="4285" y="1985"/>
                    <a:pt x="4128" y="2143"/>
                    <a:pt x="3939" y="2143"/>
                  </a:cubicBezTo>
                  <a:cubicBezTo>
                    <a:pt x="3718" y="2143"/>
                    <a:pt x="3561" y="1985"/>
                    <a:pt x="3561" y="1796"/>
                  </a:cubicBezTo>
                  <a:lnTo>
                    <a:pt x="3561" y="1"/>
                  </a:lnTo>
                  <a:lnTo>
                    <a:pt x="2868" y="1"/>
                  </a:lnTo>
                  <a:lnTo>
                    <a:pt x="2868" y="2490"/>
                  </a:lnTo>
                  <a:cubicBezTo>
                    <a:pt x="2868" y="2679"/>
                    <a:pt x="2710" y="2836"/>
                    <a:pt x="2521" y="2836"/>
                  </a:cubicBezTo>
                  <a:cubicBezTo>
                    <a:pt x="2301" y="2836"/>
                    <a:pt x="2143" y="2679"/>
                    <a:pt x="2143" y="2490"/>
                  </a:cubicBezTo>
                  <a:lnTo>
                    <a:pt x="2143" y="1"/>
                  </a:lnTo>
                  <a:lnTo>
                    <a:pt x="1450" y="1"/>
                  </a:lnTo>
                  <a:lnTo>
                    <a:pt x="1450" y="1796"/>
                  </a:lnTo>
                  <a:cubicBezTo>
                    <a:pt x="1450" y="1985"/>
                    <a:pt x="1293" y="2143"/>
                    <a:pt x="1103" y="2143"/>
                  </a:cubicBezTo>
                  <a:cubicBezTo>
                    <a:pt x="883" y="2143"/>
                    <a:pt x="725" y="1985"/>
                    <a:pt x="725" y="1796"/>
                  </a:cubicBezTo>
                  <a:lnTo>
                    <a:pt x="72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2" name="Google Shape;7912;p74"/>
            <p:cNvSpPr/>
            <p:nvPr/>
          </p:nvSpPr>
          <p:spPr>
            <a:xfrm>
              <a:off x="-16725725" y="4237800"/>
              <a:ext cx="164625" cy="53575"/>
            </a:xfrm>
            <a:custGeom>
              <a:avLst/>
              <a:gdLst/>
              <a:ahLst/>
              <a:cxnLst/>
              <a:rect l="l" t="t" r="r" b="b"/>
              <a:pathLst>
                <a:path w="6585" h="2143" extrusionOk="0">
                  <a:moveTo>
                    <a:pt x="3308" y="0"/>
                  </a:moveTo>
                  <a:cubicBezTo>
                    <a:pt x="2867" y="0"/>
                    <a:pt x="2458" y="252"/>
                    <a:pt x="2300" y="693"/>
                  </a:cubicBezTo>
                  <a:cubicBezTo>
                    <a:pt x="2232" y="830"/>
                    <a:pt x="2082" y="933"/>
                    <a:pt x="1921" y="933"/>
                  </a:cubicBezTo>
                  <a:cubicBezTo>
                    <a:pt x="1859" y="933"/>
                    <a:pt x="1795" y="917"/>
                    <a:pt x="1733" y="882"/>
                  </a:cubicBezTo>
                  <a:cubicBezTo>
                    <a:pt x="1570" y="774"/>
                    <a:pt x="1377" y="721"/>
                    <a:pt x="1181" y="721"/>
                  </a:cubicBezTo>
                  <a:cubicBezTo>
                    <a:pt x="809" y="721"/>
                    <a:pt x="427" y="910"/>
                    <a:pt x="221" y="1260"/>
                  </a:cubicBezTo>
                  <a:cubicBezTo>
                    <a:pt x="63" y="1512"/>
                    <a:pt x="0" y="1827"/>
                    <a:pt x="126" y="2143"/>
                  </a:cubicBezTo>
                  <a:lnTo>
                    <a:pt x="6522" y="2143"/>
                  </a:lnTo>
                  <a:cubicBezTo>
                    <a:pt x="6585" y="1890"/>
                    <a:pt x="6585" y="1575"/>
                    <a:pt x="6459" y="1292"/>
                  </a:cubicBezTo>
                  <a:cubicBezTo>
                    <a:pt x="6292" y="918"/>
                    <a:pt x="5893" y="708"/>
                    <a:pt x="5487" y="708"/>
                  </a:cubicBezTo>
                  <a:cubicBezTo>
                    <a:pt x="5278" y="708"/>
                    <a:pt x="5066" y="764"/>
                    <a:pt x="4883" y="882"/>
                  </a:cubicBezTo>
                  <a:cubicBezTo>
                    <a:pt x="4820" y="924"/>
                    <a:pt x="4747" y="945"/>
                    <a:pt x="4675" y="945"/>
                  </a:cubicBezTo>
                  <a:cubicBezTo>
                    <a:pt x="4530" y="945"/>
                    <a:pt x="4390" y="861"/>
                    <a:pt x="4348" y="693"/>
                  </a:cubicBezTo>
                  <a:cubicBezTo>
                    <a:pt x="4190" y="252"/>
                    <a:pt x="3781" y="0"/>
                    <a:pt x="330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3" name="Google Shape;7913;p74"/>
            <p:cNvSpPr/>
            <p:nvPr/>
          </p:nvSpPr>
          <p:spPr>
            <a:xfrm>
              <a:off x="-16559550" y="4058225"/>
              <a:ext cx="70925" cy="233150"/>
            </a:xfrm>
            <a:custGeom>
              <a:avLst/>
              <a:gdLst/>
              <a:ahLst/>
              <a:cxnLst/>
              <a:rect l="l" t="t" r="r" b="b"/>
              <a:pathLst>
                <a:path w="2837" h="9326" extrusionOk="0">
                  <a:moveTo>
                    <a:pt x="694" y="0"/>
                  </a:moveTo>
                  <a:cubicBezTo>
                    <a:pt x="284" y="0"/>
                    <a:pt x="1" y="315"/>
                    <a:pt x="1" y="725"/>
                  </a:cubicBezTo>
                  <a:lnTo>
                    <a:pt x="1" y="7530"/>
                  </a:lnTo>
                  <a:cubicBezTo>
                    <a:pt x="127" y="7719"/>
                    <a:pt x="347" y="7908"/>
                    <a:pt x="442" y="8160"/>
                  </a:cubicBezTo>
                  <a:cubicBezTo>
                    <a:pt x="662" y="8506"/>
                    <a:pt x="694" y="8947"/>
                    <a:pt x="599" y="9326"/>
                  </a:cubicBezTo>
                  <a:lnTo>
                    <a:pt x="2458" y="9326"/>
                  </a:lnTo>
                  <a:cubicBezTo>
                    <a:pt x="2647" y="9326"/>
                    <a:pt x="2836" y="9168"/>
                    <a:pt x="2836" y="8979"/>
                  </a:cubicBezTo>
                  <a:lnTo>
                    <a:pt x="2836" y="2520"/>
                  </a:lnTo>
                  <a:cubicBezTo>
                    <a:pt x="2836" y="2048"/>
                    <a:pt x="2521" y="1670"/>
                    <a:pt x="2112" y="1512"/>
                  </a:cubicBezTo>
                  <a:lnTo>
                    <a:pt x="2112" y="6112"/>
                  </a:lnTo>
                  <a:cubicBezTo>
                    <a:pt x="2112" y="6301"/>
                    <a:pt x="1954" y="6459"/>
                    <a:pt x="1765" y="6459"/>
                  </a:cubicBezTo>
                  <a:cubicBezTo>
                    <a:pt x="1576" y="6459"/>
                    <a:pt x="1387" y="6301"/>
                    <a:pt x="1387" y="6112"/>
                  </a:cubicBezTo>
                  <a:lnTo>
                    <a:pt x="1387" y="725"/>
                  </a:lnTo>
                  <a:cubicBezTo>
                    <a:pt x="1387" y="315"/>
                    <a:pt x="1040" y="0"/>
                    <a:pt x="69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4" name="Google Shape;7914;p74"/>
            <p:cNvSpPr/>
            <p:nvPr/>
          </p:nvSpPr>
          <p:spPr>
            <a:xfrm>
              <a:off x="-16794250" y="4059000"/>
              <a:ext cx="70900" cy="232375"/>
            </a:xfrm>
            <a:custGeom>
              <a:avLst/>
              <a:gdLst/>
              <a:ahLst/>
              <a:cxnLst/>
              <a:rect l="l" t="t" r="r" b="b"/>
              <a:pathLst>
                <a:path w="2836" h="9295" extrusionOk="0">
                  <a:moveTo>
                    <a:pt x="2111" y="1"/>
                  </a:moveTo>
                  <a:cubicBezTo>
                    <a:pt x="1733" y="1"/>
                    <a:pt x="1418" y="316"/>
                    <a:pt x="1418" y="725"/>
                  </a:cubicBezTo>
                  <a:lnTo>
                    <a:pt x="1418" y="6113"/>
                  </a:lnTo>
                  <a:cubicBezTo>
                    <a:pt x="1418" y="6302"/>
                    <a:pt x="1260" y="6459"/>
                    <a:pt x="1071" y="6459"/>
                  </a:cubicBezTo>
                  <a:cubicBezTo>
                    <a:pt x="851" y="6459"/>
                    <a:pt x="693" y="6302"/>
                    <a:pt x="693" y="6113"/>
                  </a:cubicBezTo>
                  <a:lnTo>
                    <a:pt x="693" y="1513"/>
                  </a:lnTo>
                  <a:cubicBezTo>
                    <a:pt x="284" y="1670"/>
                    <a:pt x="0" y="2048"/>
                    <a:pt x="0" y="2521"/>
                  </a:cubicBezTo>
                  <a:lnTo>
                    <a:pt x="0" y="8979"/>
                  </a:lnTo>
                  <a:cubicBezTo>
                    <a:pt x="0" y="9137"/>
                    <a:pt x="158" y="9295"/>
                    <a:pt x="347" y="9295"/>
                  </a:cubicBezTo>
                  <a:lnTo>
                    <a:pt x="2174" y="9295"/>
                  </a:lnTo>
                  <a:cubicBezTo>
                    <a:pt x="2080" y="8885"/>
                    <a:pt x="2111" y="8444"/>
                    <a:pt x="2363" y="8034"/>
                  </a:cubicBezTo>
                  <a:cubicBezTo>
                    <a:pt x="2489" y="7845"/>
                    <a:pt x="2647" y="7688"/>
                    <a:pt x="2836" y="7530"/>
                  </a:cubicBezTo>
                  <a:lnTo>
                    <a:pt x="2836" y="725"/>
                  </a:lnTo>
                  <a:cubicBezTo>
                    <a:pt x="2836" y="316"/>
                    <a:pt x="2489" y="1"/>
                    <a:pt x="211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15" name="Google Shape;7915;p74"/>
          <p:cNvSpPr/>
          <p:nvPr/>
        </p:nvSpPr>
        <p:spPr>
          <a:xfrm>
            <a:off x="7992205" y="1689084"/>
            <a:ext cx="452798" cy="450470"/>
          </a:xfrm>
          <a:custGeom>
            <a:avLst/>
            <a:gdLst/>
            <a:ahLst/>
            <a:cxnLst/>
            <a:rect l="l" t="t" r="r" b="b"/>
            <a:pathLst>
              <a:path w="12256" h="12193" extrusionOk="0">
                <a:moveTo>
                  <a:pt x="5324" y="2899"/>
                </a:moveTo>
                <a:cubicBezTo>
                  <a:pt x="5513" y="2899"/>
                  <a:pt x="5671" y="3056"/>
                  <a:pt x="5671" y="3245"/>
                </a:cubicBezTo>
                <a:lnTo>
                  <a:pt x="5671" y="3970"/>
                </a:lnTo>
                <a:cubicBezTo>
                  <a:pt x="5671" y="4159"/>
                  <a:pt x="5513" y="4316"/>
                  <a:pt x="5324" y="4316"/>
                </a:cubicBezTo>
                <a:cubicBezTo>
                  <a:pt x="5104" y="4316"/>
                  <a:pt x="4946" y="4159"/>
                  <a:pt x="4946" y="3970"/>
                </a:cubicBezTo>
                <a:lnTo>
                  <a:pt x="4946" y="3245"/>
                </a:lnTo>
                <a:cubicBezTo>
                  <a:pt x="4946" y="3056"/>
                  <a:pt x="5104" y="2899"/>
                  <a:pt x="5324" y="2899"/>
                </a:cubicBezTo>
                <a:close/>
                <a:moveTo>
                  <a:pt x="6742" y="2899"/>
                </a:moveTo>
                <a:cubicBezTo>
                  <a:pt x="6931" y="2899"/>
                  <a:pt x="7089" y="3056"/>
                  <a:pt x="7089" y="3245"/>
                </a:cubicBezTo>
                <a:lnTo>
                  <a:pt x="7089" y="3970"/>
                </a:lnTo>
                <a:cubicBezTo>
                  <a:pt x="7089" y="4159"/>
                  <a:pt x="6931" y="4316"/>
                  <a:pt x="6742" y="4316"/>
                </a:cubicBezTo>
                <a:cubicBezTo>
                  <a:pt x="6522" y="4316"/>
                  <a:pt x="6364" y="4159"/>
                  <a:pt x="6364" y="3970"/>
                </a:cubicBezTo>
                <a:lnTo>
                  <a:pt x="6364" y="3245"/>
                </a:lnTo>
                <a:cubicBezTo>
                  <a:pt x="6364" y="3056"/>
                  <a:pt x="6522" y="2899"/>
                  <a:pt x="6742" y="2899"/>
                </a:cubicBezTo>
                <a:close/>
                <a:moveTo>
                  <a:pt x="6017" y="5041"/>
                </a:moveTo>
                <a:cubicBezTo>
                  <a:pt x="6206" y="5041"/>
                  <a:pt x="6364" y="5198"/>
                  <a:pt x="6364" y="5387"/>
                </a:cubicBezTo>
                <a:lnTo>
                  <a:pt x="6364" y="6081"/>
                </a:lnTo>
                <a:cubicBezTo>
                  <a:pt x="6364" y="6301"/>
                  <a:pt x="6206" y="6427"/>
                  <a:pt x="6017" y="6427"/>
                </a:cubicBezTo>
                <a:cubicBezTo>
                  <a:pt x="5828" y="6427"/>
                  <a:pt x="5671" y="6301"/>
                  <a:pt x="5671" y="6081"/>
                </a:cubicBezTo>
                <a:lnTo>
                  <a:pt x="5671" y="5387"/>
                </a:lnTo>
                <a:cubicBezTo>
                  <a:pt x="5671" y="5198"/>
                  <a:pt x="5828" y="5041"/>
                  <a:pt x="6017" y="5041"/>
                </a:cubicBezTo>
                <a:close/>
                <a:moveTo>
                  <a:pt x="5324" y="7183"/>
                </a:moveTo>
                <a:cubicBezTo>
                  <a:pt x="5513" y="7183"/>
                  <a:pt x="5671" y="7341"/>
                  <a:pt x="5671" y="7561"/>
                </a:cubicBezTo>
                <a:lnTo>
                  <a:pt x="5671" y="8254"/>
                </a:lnTo>
                <a:cubicBezTo>
                  <a:pt x="5671" y="8443"/>
                  <a:pt x="5513" y="8601"/>
                  <a:pt x="5324" y="8601"/>
                </a:cubicBezTo>
                <a:cubicBezTo>
                  <a:pt x="5104" y="8601"/>
                  <a:pt x="4946" y="8443"/>
                  <a:pt x="4946" y="8254"/>
                </a:cubicBezTo>
                <a:lnTo>
                  <a:pt x="4946" y="7561"/>
                </a:lnTo>
                <a:cubicBezTo>
                  <a:pt x="4946" y="7341"/>
                  <a:pt x="5104" y="7183"/>
                  <a:pt x="5324" y="7183"/>
                </a:cubicBezTo>
                <a:close/>
                <a:moveTo>
                  <a:pt x="6742" y="7183"/>
                </a:moveTo>
                <a:cubicBezTo>
                  <a:pt x="6931" y="7183"/>
                  <a:pt x="7089" y="7341"/>
                  <a:pt x="7089" y="7561"/>
                </a:cubicBezTo>
                <a:lnTo>
                  <a:pt x="7089" y="8254"/>
                </a:lnTo>
                <a:cubicBezTo>
                  <a:pt x="7089" y="8443"/>
                  <a:pt x="6931" y="8601"/>
                  <a:pt x="6742" y="8601"/>
                </a:cubicBezTo>
                <a:cubicBezTo>
                  <a:pt x="6522" y="8601"/>
                  <a:pt x="6364" y="8443"/>
                  <a:pt x="6364" y="8254"/>
                </a:cubicBezTo>
                <a:lnTo>
                  <a:pt x="6364" y="7561"/>
                </a:lnTo>
                <a:cubicBezTo>
                  <a:pt x="6364" y="7341"/>
                  <a:pt x="6522" y="7183"/>
                  <a:pt x="6742" y="7183"/>
                </a:cubicBezTo>
                <a:close/>
                <a:moveTo>
                  <a:pt x="6017" y="9326"/>
                </a:moveTo>
                <a:cubicBezTo>
                  <a:pt x="6206" y="9326"/>
                  <a:pt x="6364" y="9483"/>
                  <a:pt x="6364" y="9672"/>
                </a:cubicBezTo>
                <a:lnTo>
                  <a:pt x="6364" y="10397"/>
                </a:lnTo>
                <a:cubicBezTo>
                  <a:pt x="6364" y="10586"/>
                  <a:pt x="6206" y="10743"/>
                  <a:pt x="6017" y="10743"/>
                </a:cubicBezTo>
                <a:cubicBezTo>
                  <a:pt x="5828" y="10743"/>
                  <a:pt x="5671" y="10586"/>
                  <a:pt x="5671" y="10397"/>
                </a:cubicBezTo>
                <a:lnTo>
                  <a:pt x="5671" y="9672"/>
                </a:lnTo>
                <a:cubicBezTo>
                  <a:pt x="5671" y="9483"/>
                  <a:pt x="5828" y="9326"/>
                  <a:pt x="6017" y="9326"/>
                </a:cubicBezTo>
                <a:close/>
                <a:moveTo>
                  <a:pt x="1418" y="0"/>
                </a:moveTo>
                <a:cubicBezTo>
                  <a:pt x="630" y="0"/>
                  <a:pt x="0" y="630"/>
                  <a:pt x="0" y="1418"/>
                </a:cubicBezTo>
                <a:lnTo>
                  <a:pt x="0" y="4631"/>
                </a:lnTo>
                <a:cubicBezTo>
                  <a:pt x="0" y="6396"/>
                  <a:pt x="1449" y="7876"/>
                  <a:pt x="3245" y="7876"/>
                </a:cubicBezTo>
                <a:lnTo>
                  <a:pt x="3623" y="7876"/>
                </a:lnTo>
                <a:lnTo>
                  <a:pt x="3623" y="11499"/>
                </a:lnTo>
                <a:lnTo>
                  <a:pt x="2552" y="11499"/>
                </a:lnTo>
                <a:cubicBezTo>
                  <a:pt x="2363" y="11499"/>
                  <a:pt x="2205" y="11657"/>
                  <a:pt x="2205" y="11846"/>
                </a:cubicBezTo>
                <a:cubicBezTo>
                  <a:pt x="2205" y="12035"/>
                  <a:pt x="2363" y="12193"/>
                  <a:pt x="2552" y="12193"/>
                </a:cubicBezTo>
                <a:lnTo>
                  <a:pt x="9704" y="12193"/>
                </a:lnTo>
                <a:cubicBezTo>
                  <a:pt x="9893" y="12193"/>
                  <a:pt x="10050" y="12035"/>
                  <a:pt x="10050" y="11846"/>
                </a:cubicBezTo>
                <a:cubicBezTo>
                  <a:pt x="10050" y="11657"/>
                  <a:pt x="9893" y="11499"/>
                  <a:pt x="9704" y="11499"/>
                </a:cubicBezTo>
                <a:lnTo>
                  <a:pt x="8632" y="11499"/>
                </a:lnTo>
                <a:lnTo>
                  <a:pt x="8632" y="10743"/>
                </a:lnTo>
                <a:lnTo>
                  <a:pt x="9010" y="10743"/>
                </a:lnTo>
                <a:cubicBezTo>
                  <a:pt x="10775" y="10743"/>
                  <a:pt x="12255" y="9294"/>
                  <a:pt x="12255" y="7498"/>
                </a:cubicBezTo>
                <a:lnTo>
                  <a:pt x="12255" y="5041"/>
                </a:lnTo>
                <a:cubicBezTo>
                  <a:pt x="12129" y="4253"/>
                  <a:pt x="11499" y="3623"/>
                  <a:pt x="10712" y="3623"/>
                </a:cubicBezTo>
                <a:cubicBezTo>
                  <a:pt x="9924" y="3623"/>
                  <a:pt x="9294" y="4253"/>
                  <a:pt x="9294" y="5041"/>
                </a:cubicBezTo>
                <a:lnTo>
                  <a:pt x="9294" y="7498"/>
                </a:lnTo>
                <a:cubicBezTo>
                  <a:pt x="9294" y="7719"/>
                  <a:pt x="9136" y="7876"/>
                  <a:pt x="8947" y="7876"/>
                </a:cubicBezTo>
                <a:lnTo>
                  <a:pt x="8538" y="7876"/>
                </a:lnTo>
                <a:lnTo>
                  <a:pt x="8538" y="3214"/>
                </a:lnTo>
                <a:cubicBezTo>
                  <a:pt x="8538" y="1827"/>
                  <a:pt x="7435" y="725"/>
                  <a:pt x="6049" y="725"/>
                </a:cubicBezTo>
                <a:cubicBezTo>
                  <a:pt x="4694" y="725"/>
                  <a:pt x="3592" y="1827"/>
                  <a:pt x="3592" y="3214"/>
                </a:cubicBezTo>
                <a:lnTo>
                  <a:pt x="3592" y="4978"/>
                </a:lnTo>
                <a:lnTo>
                  <a:pt x="3182" y="4978"/>
                </a:lnTo>
                <a:cubicBezTo>
                  <a:pt x="2993" y="4978"/>
                  <a:pt x="2835" y="4820"/>
                  <a:pt x="2835" y="4631"/>
                </a:cubicBezTo>
                <a:lnTo>
                  <a:pt x="2835" y="1418"/>
                </a:lnTo>
                <a:cubicBezTo>
                  <a:pt x="2835" y="630"/>
                  <a:pt x="2205" y="0"/>
                  <a:pt x="1418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16" name="Google Shape;7916;p74"/>
          <p:cNvGrpSpPr/>
          <p:nvPr/>
        </p:nvGrpSpPr>
        <p:grpSpPr>
          <a:xfrm>
            <a:off x="2414953" y="1689573"/>
            <a:ext cx="457453" cy="449325"/>
            <a:chOff x="-20199150" y="3317850"/>
            <a:chExt cx="309550" cy="304050"/>
          </a:xfrm>
        </p:grpSpPr>
        <p:sp>
          <p:nvSpPr>
            <p:cNvPr id="7917" name="Google Shape;7917;p74"/>
            <p:cNvSpPr/>
            <p:nvPr/>
          </p:nvSpPr>
          <p:spPr>
            <a:xfrm>
              <a:off x="-20161350" y="3507675"/>
              <a:ext cx="68550" cy="43325"/>
            </a:xfrm>
            <a:custGeom>
              <a:avLst/>
              <a:gdLst/>
              <a:ahLst/>
              <a:cxnLst/>
              <a:rect l="l" t="t" r="r" b="b"/>
              <a:pathLst>
                <a:path w="2742" h="1733" extrusionOk="0">
                  <a:moveTo>
                    <a:pt x="2647" y="0"/>
                  </a:moveTo>
                  <a:cubicBezTo>
                    <a:pt x="2174" y="158"/>
                    <a:pt x="1639" y="284"/>
                    <a:pt x="1072" y="284"/>
                  </a:cubicBezTo>
                  <a:cubicBezTo>
                    <a:pt x="788" y="284"/>
                    <a:pt x="505" y="252"/>
                    <a:pt x="221" y="221"/>
                  </a:cubicBezTo>
                  <a:cubicBezTo>
                    <a:pt x="64" y="567"/>
                    <a:pt x="1" y="945"/>
                    <a:pt x="1" y="1386"/>
                  </a:cubicBezTo>
                  <a:cubicBezTo>
                    <a:pt x="1" y="1575"/>
                    <a:pt x="158" y="1733"/>
                    <a:pt x="347" y="1733"/>
                  </a:cubicBezTo>
                  <a:cubicBezTo>
                    <a:pt x="1292" y="1733"/>
                    <a:pt x="2174" y="1292"/>
                    <a:pt x="2741" y="630"/>
                  </a:cubicBezTo>
                  <a:cubicBezTo>
                    <a:pt x="2710" y="441"/>
                    <a:pt x="2678" y="189"/>
                    <a:pt x="26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8" name="Google Shape;7918;p74"/>
            <p:cNvSpPr/>
            <p:nvPr/>
          </p:nvSpPr>
          <p:spPr>
            <a:xfrm>
              <a:off x="-20161350" y="3389525"/>
              <a:ext cx="68550" cy="43350"/>
            </a:xfrm>
            <a:custGeom>
              <a:avLst/>
              <a:gdLst/>
              <a:ahLst/>
              <a:cxnLst/>
              <a:rect l="l" t="t" r="r" b="b"/>
              <a:pathLst>
                <a:path w="2742" h="1734" extrusionOk="0">
                  <a:moveTo>
                    <a:pt x="347" y="1"/>
                  </a:moveTo>
                  <a:cubicBezTo>
                    <a:pt x="158" y="1"/>
                    <a:pt x="1" y="158"/>
                    <a:pt x="1" y="379"/>
                  </a:cubicBezTo>
                  <a:cubicBezTo>
                    <a:pt x="1" y="757"/>
                    <a:pt x="64" y="1166"/>
                    <a:pt x="221" y="1544"/>
                  </a:cubicBezTo>
                  <a:cubicBezTo>
                    <a:pt x="505" y="1513"/>
                    <a:pt x="788" y="1481"/>
                    <a:pt x="1072" y="1481"/>
                  </a:cubicBezTo>
                  <a:cubicBezTo>
                    <a:pt x="1639" y="1481"/>
                    <a:pt x="2174" y="1576"/>
                    <a:pt x="2647" y="1733"/>
                  </a:cubicBezTo>
                  <a:cubicBezTo>
                    <a:pt x="2678" y="1544"/>
                    <a:pt x="2741" y="1292"/>
                    <a:pt x="2741" y="1103"/>
                  </a:cubicBezTo>
                  <a:cubicBezTo>
                    <a:pt x="2174" y="442"/>
                    <a:pt x="1292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9" name="Google Shape;7919;p74"/>
            <p:cNvSpPr/>
            <p:nvPr/>
          </p:nvSpPr>
          <p:spPr>
            <a:xfrm>
              <a:off x="-20199150" y="3443075"/>
              <a:ext cx="97675" cy="53225"/>
            </a:xfrm>
            <a:custGeom>
              <a:avLst/>
              <a:gdLst/>
              <a:ahLst/>
              <a:cxnLst/>
              <a:rect l="l" t="t" r="r" b="b"/>
              <a:pathLst>
                <a:path w="3907" h="2129" extrusionOk="0">
                  <a:moveTo>
                    <a:pt x="2584" y="1"/>
                  </a:moveTo>
                  <a:cubicBezTo>
                    <a:pt x="1260" y="1"/>
                    <a:pt x="252" y="725"/>
                    <a:pt x="221" y="788"/>
                  </a:cubicBezTo>
                  <a:cubicBezTo>
                    <a:pt x="0" y="914"/>
                    <a:pt x="0" y="1230"/>
                    <a:pt x="221" y="1324"/>
                  </a:cubicBezTo>
                  <a:cubicBezTo>
                    <a:pt x="252" y="1387"/>
                    <a:pt x="1260" y="2112"/>
                    <a:pt x="2584" y="2112"/>
                  </a:cubicBezTo>
                  <a:cubicBezTo>
                    <a:pt x="2669" y="2123"/>
                    <a:pt x="2754" y="2128"/>
                    <a:pt x="2839" y="2128"/>
                  </a:cubicBezTo>
                  <a:cubicBezTo>
                    <a:pt x="3224" y="2128"/>
                    <a:pt x="3597" y="2020"/>
                    <a:pt x="3907" y="1891"/>
                  </a:cubicBezTo>
                  <a:cubicBezTo>
                    <a:pt x="3844" y="1639"/>
                    <a:pt x="3718" y="1450"/>
                    <a:pt x="3592" y="1230"/>
                  </a:cubicBezTo>
                  <a:cubicBezTo>
                    <a:pt x="3560" y="1103"/>
                    <a:pt x="3560" y="1009"/>
                    <a:pt x="3592" y="914"/>
                  </a:cubicBezTo>
                  <a:cubicBezTo>
                    <a:pt x="3718" y="662"/>
                    <a:pt x="3844" y="473"/>
                    <a:pt x="3907" y="221"/>
                  </a:cubicBezTo>
                  <a:cubicBezTo>
                    <a:pt x="3529" y="127"/>
                    <a:pt x="3088" y="1"/>
                    <a:pt x="258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0" name="Google Shape;7920;p74"/>
            <p:cNvSpPr/>
            <p:nvPr/>
          </p:nvSpPr>
          <p:spPr>
            <a:xfrm>
              <a:off x="-20091250" y="3479325"/>
              <a:ext cx="92175" cy="142575"/>
            </a:xfrm>
            <a:custGeom>
              <a:avLst/>
              <a:gdLst/>
              <a:ahLst/>
              <a:cxnLst/>
              <a:rect l="l" t="t" r="r" b="b"/>
              <a:pathLst>
                <a:path w="3687" h="5703" extrusionOk="0">
                  <a:moveTo>
                    <a:pt x="190" y="0"/>
                  </a:moveTo>
                  <a:cubicBezTo>
                    <a:pt x="946" y="1638"/>
                    <a:pt x="883" y="3592"/>
                    <a:pt x="95" y="5198"/>
                  </a:cubicBezTo>
                  <a:cubicBezTo>
                    <a:pt x="0" y="5450"/>
                    <a:pt x="158" y="5702"/>
                    <a:pt x="442" y="5702"/>
                  </a:cubicBezTo>
                  <a:lnTo>
                    <a:pt x="3245" y="5702"/>
                  </a:lnTo>
                  <a:cubicBezTo>
                    <a:pt x="3529" y="5702"/>
                    <a:pt x="3687" y="5450"/>
                    <a:pt x="3592" y="5198"/>
                  </a:cubicBezTo>
                  <a:cubicBezTo>
                    <a:pt x="2741" y="3592"/>
                    <a:pt x="2741" y="1607"/>
                    <a:pt x="349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1" name="Google Shape;7921;p74"/>
            <p:cNvSpPr/>
            <p:nvPr/>
          </p:nvSpPr>
          <p:spPr>
            <a:xfrm>
              <a:off x="-20090475" y="3317850"/>
              <a:ext cx="91400" cy="142575"/>
            </a:xfrm>
            <a:custGeom>
              <a:avLst/>
              <a:gdLst/>
              <a:ahLst/>
              <a:cxnLst/>
              <a:rect l="l" t="t" r="r" b="b"/>
              <a:pathLst>
                <a:path w="3656" h="5703" extrusionOk="0">
                  <a:moveTo>
                    <a:pt x="411" y="1"/>
                  </a:moveTo>
                  <a:cubicBezTo>
                    <a:pt x="285" y="1"/>
                    <a:pt x="159" y="95"/>
                    <a:pt x="64" y="158"/>
                  </a:cubicBezTo>
                  <a:cubicBezTo>
                    <a:pt x="1" y="284"/>
                    <a:pt x="1" y="410"/>
                    <a:pt x="64" y="505"/>
                  </a:cubicBezTo>
                  <a:cubicBezTo>
                    <a:pt x="915" y="2143"/>
                    <a:pt x="915" y="4096"/>
                    <a:pt x="159" y="5703"/>
                  </a:cubicBezTo>
                  <a:lnTo>
                    <a:pt x="3467" y="5703"/>
                  </a:lnTo>
                  <a:cubicBezTo>
                    <a:pt x="2710" y="4065"/>
                    <a:pt x="2710" y="2143"/>
                    <a:pt x="3530" y="505"/>
                  </a:cubicBezTo>
                  <a:cubicBezTo>
                    <a:pt x="3656" y="284"/>
                    <a:pt x="3467" y="1"/>
                    <a:pt x="321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2" name="Google Shape;7922;p74"/>
            <p:cNvSpPr/>
            <p:nvPr/>
          </p:nvSpPr>
          <p:spPr>
            <a:xfrm>
              <a:off x="-19984925" y="3389525"/>
              <a:ext cx="94550" cy="107925"/>
            </a:xfrm>
            <a:custGeom>
              <a:avLst/>
              <a:gdLst/>
              <a:ahLst/>
              <a:cxnLst/>
              <a:rect l="l" t="t" r="r" b="b"/>
              <a:pathLst>
                <a:path w="3782" h="4317" extrusionOk="0">
                  <a:moveTo>
                    <a:pt x="473" y="1"/>
                  </a:moveTo>
                  <a:cubicBezTo>
                    <a:pt x="190" y="1"/>
                    <a:pt x="1" y="316"/>
                    <a:pt x="158" y="568"/>
                  </a:cubicBezTo>
                  <a:cubicBezTo>
                    <a:pt x="946" y="1702"/>
                    <a:pt x="946" y="3119"/>
                    <a:pt x="253" y="4317"/>
                  </a:cubicBezTo>
                  <a:lnTo>
                    <a:pt x="3529" y="4317"/>
                  </a:lnTo>
                  <a:cubicBezTo>
                    <a:pt x="2868" y="3151"/>
                    <a:pt x="2868" y="1702"/>
                    <a:pt x="3624" y="568"/>
                  </a:cubicBezTo>
                  <a:cubicBezTo>
                    <a:pt x="3781" y="316"/>
                    <a:pt x="3624" y="1"/>
                    <a:pt x="33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3" name="Google Shape;7923;p74"/>
            <p:cNvSpPr/>
            <p:nvPr/>
          </p:nvSpPr>
          <p:spPr>
            <a:xfrm>
              <a:off x="-19984125" y="3514750"/>
              <a:ext cx="94525" cy="107150"/>
            </a:xfrm>
            <a:custGeom>
              <a:avLst/>
              <a:gdLst/>
              <a:ahLst/>
              <a:cxnLst/>
              <a:rect l="l" t="t" r="r" b="b"/>
              <a:pathLst>
                <a:path w="3781" h="4286" extrusionOk="0">
                  <a:moveTo>
                    <a:pt x="221" y="1"/>
                  </a:moveTo>
                  <a:cubicBezTo>
                    <a:pt x="914" y="1135"/>
                    <a:pt x="914" y="2647"/>
                    <a:pt x="158" y="3750"/>
                  </a:cubicBezTo>
                  <a:cubicBezTo>
                    <a:pt x="0" y="3970"/>
                    <a:pt x="158" y="4285"/>
                    <a:pt x="473" y="4285"/>
                  </a:cubicBezTo>
                  <a:lnTo>
                    <a:pt x="3308" y="4285"/>
                  </a:lnTo>
                  <a:cubicBezTo>
                    <a:pt x="3592" y="4285"/>
                    <a:pt x="3781" y="3970"/>
                    <a:pt x="3623" y="3750"/>
                  </a:cubicBezTo>
                  <a:cubicBezTo>
                    <a:pt x="2836" y="2584"/>
                    <a:pt x="2804" y="1135"/>
                    <a:pt x="349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24" name="Google Shape;7924;p74"/>
          <p:cNvGrpSpPr/>
          <p:nvPr/>
        </p:nvGrpSpPr>
        <p:grpSpPr>
          <a:xfrm>
            <a:off x="2417281" y="2242861"/>
            <a:ext cx="452798" cy="450766"/>
            <a:chOff x="-20199150" y="3693150"/>
            <a:chExt cx="306400" cy="305025"/>
          </a:xfrm>
        </p:grpSpPr>
        <p:sp>
          <p:nvSpPr>
            <p:cNvPr id="7925" name="Google Shape;7925;p74"/>
            <p:cNvSpPr/>
            <p:nvPr/>
          </p:nvSpPr>
          <p:spPr>
            <a:xfrm>
              <a:off x="-20182625" y="3762250"/>
              <a:ext cx="227650" cy="212650"/>
            </a:xfrm>
            <a:custGeom>
              <a:avLst/>
              <a:gdLst/>
              <a:ahLst/>
              <a:cxnLst/>
              <a:rect l="l" t="t" r="r" b="b"/>
              <a:pathLst>
                <a:path w="9106" h="8506" extrusionOk="0">
                  <a:moveTo>
                    <a:pt x="1862" y="1"/>
                  </a:moveTo>
                  <a:cubicBezTo>
                    <a:pt x="1462" y="1"/>
                    <a:pt x="1056" y="148"/>
                    <a:pt x="726" y="466"/>
                  </a:cubicBezTo>
                  <a:cubicBezTo>
                    <a:pt x="1" y="1222"/>
                    <a:pt x="158" y="2514"/>
                    <a:pt x="1104" y="3018"/>
                  </a:cubicBezTo>
                  <a:lnTo>
                    <a:pt x="4097" y="4687"/>
                  </a:lnTo>
                  <a:lnTo>
                    <a:pt x="5735" y="7680"/>
                  </a:lnTo>
                  <a:cubicBezTo>
                    <a:pt x="6024" y="8223"/>
                    <a:pt x="6562" y="8506"/>
                    <a:pt x="7117" y="8506"/>
                  </a:cubicBezTo>
                  <a:cubicBezTo>
                    <a:pt x="7529" y="8506"/>
                    <a:pt x="7951" y="8349"/>
                    <a:pt x="8287" y="8027"/>
                  </a:cubicBezTo>
                  <a:cubicBezTo>
                    <a:pt x="9106" y="7239"/>
                    <a:pt x="8854" y="5853"/>
                    <a:pt x="7783" y="5412"/>
                  </a:cubicBezTo>
                  <a:lnTo>
                    <a:pt x="4632" y="4152"/>
                  </a:lnTo>
                  <a:lnTo>
                    <a:pt x="3372" y="1001"/>
                  </a:lnTo>
                  <a:cubicBezTo>
                    <a:pt x="3102" y="366"/>
                    <a:pt x="2491" y="1"/>
                    <a:pt x="186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6" name="Google Shape;7926;p74"/>
            <p:cNvSpPr/>
            <p:nvPr/>
          </p:nvSpPr>
          <p:spPr>
            <a:xfrm>
              <a:off x="-20077075" y="3785225"/>
              <a:ext cx="97700" cy="91075"/>
            </a:xfrm>
            <a:custGeom>
              <a:avLst/>
              <a:gdLst/>
              <a:ahLst/>
              <a:cxnLst/>
              <a:rect l="l" t="t" r="r" b="b"/>
              <a:pathLst>
                <a:path w="3908" h="3643" extrusionOk="0">
                  <a:moveTo>
                    <a:pt x="1187" y="1"/>
                  </a:moveTo>
                  <a:cubicBezTo>
                    <a:pt x="799" y="1"/>
                    <a:pt x="395" y="94"/>
                    <a:pt x="1" y="303"/>
                  </a:cubicBezTo>
                  <a:lnTo>
                    <a:pt x="946" y="2697"/>
                  </a:lnTo>
                  <a:lnTo>
                    <a:pt x="3372" y="3642"/>
                  </a:lnTo>
                  <a:cubicBezTo>
                    <a:pt x="3907" y="2571"/>
                    <a:pt x="3624" y="1469"/>
                    <a:pt x="2931" y="713"/>
                  </a:cubicBezTo>
                  <a:cubicBezTo>
                    <a:pt x="2473" y="275"/>
                    <a:pt x="1852" y="1"/>
                    <a:pt x="118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7" name="Google Shape;7927;p74"/>
            <p:cNvSpPr/>
            <p:nvPr/>
          </p:nvSpPr>
          <p:spPr>
            <a:xfrm>
              <a:off x="-20051875" y="3693150"/>
              <a:ext cx="159125" cy="176850"/>
            </a:xfrm>
            <a:custGeom>
              <a:avLst/>
              <a:gdLst/>
              <a:ahLst/>
              <a:cxnLst/>
              <a:rect l="l" t="t" r="r" b="b"/>
              <a:pathLst>
                <a:path w="6365" h="7074" extrusionOk="0">
                  <a:moveTo>
                    <a:pt x="3159" y="1"/>
                  </a:moveTo>
                  <a:cubicBezTo>
                    <a:pt x="3104" y="1"/>
                    <a:pt x="3057" y="16"/>
                    <a:pt x="3025" y="48"/>
                  </a:cubicBezTo>
                  <a:lnTo>
                    <a:pt x="190" y="1466"/>
                  </a:lnTo>
                  <a:cubicBezTo>
                    <a:pt x="64" y="1529"/>
                    <a:pt x="1" y="1655"/>
                    <a:pt x="1" y="1781"/>
                  </a:cubicBezTo>
                  <a:lnTo>
                    <a:pt x="1" y="2978"/>
                  </a:lnTo>
                  <a:cubicBezTo>
                    <a:pt x="54" y="2975"/>
                    <a:pt x="107" y="2974"/>
                    <a:pt x="159" y="2974"/>
                  </a:cubicBezTo>
                  <a:cubicBezTo>
                    <a:pt x="727" y="2974"/>
                    <a:pt x="1246" y="3128"/>
                    <a:pt x="1765" y="3387"/>
                  </a:cubicBezTo>
                  <a:lnTo>
                    <a:pt x="2206" y="2631"/>
                  </a:lnTo>
                  <a:cubicBezTo>
                    <a:pt x="2249" y="2524"/>
                    <a:pt x="2379" y="2461"/>
                    <a:pt x="2507" y="2461"/>
                  </a:cubicBezTo>
                  <a:cubicBezTo>
                    <a:pt x="2568" y="2461"/>
                    <a:pt x="2628" y="2475"/>
                    <a:pt x="2679" y="2505"/>
                  </a:cubicBezTo>
                  <a:cubicBezTo>
                    <a:pt x="2836" y="2600"/>
                    <a:pt x="2899" y="2820"/>
                    <a:pt x="2773" y="2978"/>
                  </a:cubicBezTo>
                  <a:lnTo>
                    <a:pt x="2301" y="3828"/>
                  </a:lnTo>
                  <a:cubicBezTo>
                    <a:pt x="2553" y="4017"/>
                    <a:pt x="2679" y="4080"/>
                    <a:pt x="2899" y="4490"/>
                  </a:cubicBezTo>
                  <a:lnTo>
                    <a:pt x="3813" y="4238"/>
                  </a:lnTo>
                  <a:cubicBezTo>
                    <a:pt x="3832" y="4235"/>
                    <a:pt x="3852" y="4233"/>
                    <a:pt x="3872" y="4233"/>
                  </a:cubicBezTo>
                  <a:cubicBezTo>
                    <a:pt x="4045" y="4233"/>
                    <a:pt x="4226" y="4352"/>
                    <a:pt x="4254" y="4522"/>
                  </a:cubicBezTo>
                  <a:cubicBezTo>
                    <a:pt x="4285" y="4711"/>
                    <a:pt x="4159" y="4931"/>
                    <a:pt x="3970" y="4963"/>
                  </a:cubicBezTo>
                  <a:lnTo>
                    <a:pt x="3183" y="5152"/>
                  </a:lnTo>
                  <a:cubicBezTo>
                    <a:pt x="3372" y="5750"/>
                    <a:pt x="3435" y="6412"/>
                    <a:pt x="3214" y="7073"/>
                  </a:cubicBezTo>
                  <a:cubicBezTo>
                    <a:pt x="3340" y="7042"/>
                    <a:pt x="6050" y="5719"/>
                    <a:pt x="6176" y="5624"/>
                  </a:cubicBezTo>
                  <a:cubicBezTo>
                    <a:pt x="6302" y="5561"/>
                    <a:pt x="6365" y="5435"/>
                    <a:pt x="6365" y="5309"/>
                  </a:cubicBezTo>
                  <a:lnTo>
                    <a:pt x="6365" y="1718"/>
                  </a:lnTo>
                  <a:cubicBezTo>
                    <a:pt x="6365" y="1623"/>
                    <a:pt x="6302" y="1497"/>
                    <a:pt x="6176" y="1466"/>
                  </a:cubicBezTo>
                  <a:lnTo>
                    <a:pt x="3340" y="48"/>
                  </a:lnTo>
                  <a:cubicBezTo>
                    <a:pt x="3277" y="16"/>
                    <a:pt x="3214" y="1"/>
                    <a:pt x="315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8" name="Google Shape;7928;p74"/>
            <p:cNvSpPr/>
            <p:nvPr/>
          </p:nvSpPr>
          <p:spPr>
            <a:xfrm>
              <a:off x="-20155825" y="3861300"/>
              <a:ext cx="92950" cy="92175"/>
            </a:xfrm>
            <a:custGeom>
              <a:avLst/>
              <a:gdLst/>
              <a:ahLst/>
              <a:cxnLst/>
              <a:rect l="l" t="t" r="r" b="b"/>
              <a:pathLst>
                <a:path w="3718" h="3687" extrusionOk="0">
                  <a:moveTo>
                    <a:pt x="221" y="1"/>
                  </a:moveTo>
                  <a:lnTo>
                    <a:pt x="63" y="158"/>
                  </a:lnTo>
                  <a:lnTo>
                    <a:pt x="0" y="190"/>
                  </a:lnTo>
                  <a:lnTo>
                    <a:pt x="3529" y="3687"/>
                  </a:lnTo>
                  <a:lnTo>
                    <a:pt x="3560" y="3655"/>
                  </a:lnTo>
                  <a:lnTo>
                    <a:pt x="3718" y="3498"/>
                  </a:lnTo>
                  <a:lnTo>
                    <a:pt x="2457" y="1230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9" name="Google Shape;7929;p74"/>
            <p:cNvSpPr/>
            <p:nvPr/>
          </p:nvSpPr>
          <p:spPr>
            <a:xfrm>
              <a:off x="-20199150" y="3918025"/>
              <a:ext cx="81150" cy="80150"/>
            </a:xfrm>
            <a:custGeom>
              <a:avLst/>
              <a:gdLst/>
              <a:ahLst/>
              <a:cxnLst/>
              <a:rect l="l" t="t" r="r" b="b"/>
              <a:pathLst>
                <a:path w="3246" h="3206" extrusionOk="0">
                  <a:moveTo>
                    <a:pt x="851" y="0"/>
                  </a:moveTo>
                  <a:lnTo>
                    <a:pt x="851" y="0"/>
                  </a:lnTo>
                  <a:cubicBezTo>
                    <a:pt x="756" y="536"/>
                    <a:pt x="851" y="1134"/>
                    <a:pt x="1071" y="1670"/>
                  </a:cubicBezTo>
                  <a:lnTo>
                    <a:pt x="158" y="2584"/>
                  </a:lnTo>
                  <a:cubicBezTo>
                    <a:pt x="0" y="2741"/>
                    <a:pt x="0" y="2930"/>
                    <a:pt x="158" y="3088"/>
                  </a:cubicBezTo>
                  <a:cubicBezTo>
                    <a:pt x="237" y="3166"/>
                    <a:pt x="331" y="3206"/>
                    <a:pt x="426" y="3206"/>
                  </a:cubicBezTo>
                  <a:cubicBezTo>
                    <a:pt x="520" y="3206"/>
                    <a:pt x="615" y="3166"/>
                    <a:pt x="693" y="3088"/>
                  </a:cubicBezTo>
                  <a:lnTo>
                    <a:pt x="1607" y="2174"/>
                  </a:lnTo>
                  <a:cubicBezTo>
                    <a:pt x="2017" y="2332"/>
                    <a:pt x="2458" y="2458"/>
                    <a:pt x="2899" y="2458"/>
                  </a:cubicBezTo>
                  <a:cubicBezTo>
                    <a:pt x="3025" y="2458"/>
                    <a:pt x="3119" y="2426"/>
                    <a:pt x="3245" y="2426"/>
                  </a:cubicBezTo>
                  <a:lnTo>
                    <a:pt x="85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0" name="Google Shape;7930;p74"/>
            <p:cNvSpPr/>
            <p:nvPr/>
          </p:nvSpPr>
          <p:spPr>
            <a:xfrm>
              <a:off x="-20173950" y="3880200"/>
              <a:ext cx="92175" cy="92200"/>
            </a:xfrm>
            <a:custGeom>
              <a:avLst/>
              <a:gdLst/>
              <a:ahLst/>
              <a:cxnLst/>
              <a:rect l="l" t="t" r="r" b="b"/>
              <a:pathLst>
                <a:path w="3687" h="3688" extrusionOk="0">
                  <a:moveTo>
                    <a:pt x="316" y="1"/>
                  </a:moveTo>
                  <a:cubicBezTo>
                    <a:pt x="189" y="222"/>
                    <a:pt x="63" y="442"/>
                    <a:pt x="0" y="663"/>
                  </a:cubicBezTo>
                  <a:lnTo>
                    <a:pt x="3025" y="3687"/>
                  </a:lnTo>
                  <a:cubicBezTo>
                    <a:pt x="3245" y="3624"/>
                    <a:pt x="3498" y="3498"/>
                    <a:pt x="3687" y="3372"/>
                  </a:cubicBezTo>
                  <a:lnTo>
                    <a:pt x="31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31" name="Google Shape;7931;p74"/>
          <p:cNvGrpSpPr/>
          <p:nvPr/>
        </p:nvGrpSpPr>
        <p:grpSpPr>
          <a:xfrm>
            <a:off x="2417854" y="2795687"/>
            <a:ext cx="451653" cy="451653"/>
            <a:chOff x="-20197575" y="4066875"/>
            <a:chExt cx="305625" cy="305625"/>
          </a:xfrm>
        </p:grpSpPr>
        <p:sp>
          <p:nvSpPr>
            <p:cNvPr id="7932" name="Google Shape;7932;p74"/>
            <p:cNvSpPr/>
            <p:nvPr/>
          </p:nvSpPr>
          <p:spPr>
            <a:xfrm>
              <a:off x="-20089675" y="4066875"/>
              <a:ext cx="89025" cy="92175"/>
            </a:xfrm>
            <a:custGeom>
              <a:avLst/>
              <a:gdLst/>
              <a:ahLst/>
              <a:cxnLst/>
              <a:rect l="l" t="t" r="r" b="b"/>
              <a:pathLst>
                <a:path w="3561" h="3687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946" y="725"/>
                    <a:pt x="1418" y="1229"/>
                    <a:pt x="1418" y="1828"/>
                  </a:cubicBezTo>
                  <a:lnTo>
                    <a:pt x="1418" y="3687"/>
                  </a:lnTo>
                  <a:cubicBezTo>
                    <a:pt x="1544" y="3624"/>
                    <a:pt x="1670" y="3592"/>
                    <a:pt x="1765" y="3592"/>
                  </a:cubicBezTo>
                  <a:cubicBezTo>
                    <a:pt x="1891" y="3592"/>
                    <a:pt x="2017" y="3624"/>
                    <a:pt x="2143" y="3687"/>
                  </a:cubicBezTo>
                  <a:lnTo>
                    <a:pt x="2143" y="1828"/>
                  </a:lnTo>
                  <a:cubicBezTo>
                    <a:pt x="2143" y="1229"/>
                    <a:pt x="2615" y="725"/>
                    <a:pt x="3182" y="725"/>
                  </a:cubicBezTo>
                  <a:cubicBezTo>
                    <a:pt x="3403" y="725"/>
                    <a:pt x="3561" y="568"/>
                    <a:pt x="3561" y="379"/>
                  </a:cubicBezTo>
                  <a:cubicBezTo>
                    <a:pt x="3561" y="158"/>
                    <a:pt x="3403" y="1"/>
                    <a:pt x="3182" y="1"/>
                  </a:cubicBezTo>
                  <a:cubicBezTo>
                    <a:pt x="2615" y="1"/>
                    <a:pt x="2080" y="284"/>
                    <a:pt x="1765" y="725"/>
                  </a:cubicBezTo>
                  <a:cubicBezTo>
                    <a:pt x="1450" y="284"/>
                    <a:pt x="94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3" name="Google Shape;7933;p74"/>
            <p:cNvSpPr/>
            <p:nvPr/>
          </p:nvSpPr>
          <p:spPr>
            <a:xfrm>
              <a:off x="-20024300" y="4085775"/>
              <a:ext cx="132350" cy="125250"/>
            </a:xfrm>
            <a:custGeom>
              <a:avLst/>
              <a:gdLst/>
              <a:ahLst/>
              <a:cxnLst/>
              <a:rect l="l" t="t" r="r" b="b"/>
              <a:pathLst>
                <a:path w="5294" h="5010" extrusionOk="0">
                  <a:moveTo>
                    <a:pt x="2741" y="2175"/>
                  </a:moveTo>
                  <a:cubicBezTo>
                    <a:pt x="2930" y="2175"/>
                    <a:pt x="3119" y="2332"/>
                    <a:pt x="3119" y="2521"/>
                  </a:cubicBezTo>
                  <a:cubicBezTo>
                    <a:pt x="3119" y="2710"/>
                    <a:pt x="2930" y="2868"/>
                    <a:pt x="2741" y="2868"/>
                  </a:cubicBezTo>
                  <a:cubicBezTo>
                    <a:pt x="2552" y="2868"/>
                    <a:pt x="2395" y="2710"/>
                    <a:pt x="2395" y="2521"/>
                  </a:cubicBezTo>
                  <a:cubicBezTo>
                    <a:pt x="2395" y="2332"/>
                    <a:pt x="2552" y="2175"/>
                    <a:pt x="2741" y="2175"/>
                  </a:cubicBezTo>
                  <a:close/>
                  <a:moveTo>
                    <a:pt x="1985" y="3592"/>
                  </a:moveTo>
                  <a:cubicBezTo>
                    <a:pt x="2206" y="3592"/>
                    <a:pt x="2363" y="3750"/>
                    <a:pt x="2363" y="3939"/>
                  </a:cubicBezTo>
                  <a:cubicBezTo>
                    <a:pt x="2395" y="4128"/>
                    <a:pt x="2206" y="4285"/>
                    <a:pt x="1985" y="4285"/>
                  </a:cubicBezTo>
                  <a:cubicBezTo>
                    <a:pt x="1796" y="4285"/>
                    <a:pt x="1639" y="4128"/>
                    <a:pt x="1639" y="3939"/>
                  </a:cubicBezTo>
                  <a:cubicBezTo>
                    <a:pt x="1639" y="3750"/>
                    <a:pt x="1796" y="3592"/>
                    <a:pt x="1985" y="3592"/>
                  </a:cubicBezTo>
                  <a:close/>
                  <a:moveTo>
                    <a:pt x="4915" y="1"/>
                  </a:moveTo>
                  <a:cubicBezTo>
                    <a:pt x="2710" y="1"/>
                    <a:pt x="820" y="1355"/>
                    <a:pt x="0" y="3246"/>
                  </a:cubicBezTo>
                  <a:cubicBezTo>
                    <a:pt x="158" y="3435"/>
                    <a:pt x="252" y="3655"/>
                    <a:pt x="252" y="3939"/>
                  </a:cubicBezTo>
                  <a:lnTo>
                    <a:pt x="252" y="5010"/>
                  </a:lnTo>
                  <a:lnTo>
                    <a:pt x="2899" y="5010"/>
                  </a:lnTo>
                  <a:cubicBezTo>
                    <a:pt x="3340" y="5010"/>
                    <a:pt x="3718" y="4695"/>
                    <a:pt x="3812" y="4254"/>
                  </a:cubicBezTo>
                  <a:cubicBezTo>
                    <a:pt x="4632" y="4096"/>
                    <a:pt x="5293" y="3403"/>
                    <a:pt x="5293" y="2490"/>
                  </a:cubicBezTo>
                  <a:lnTo>
                    <a:pt x="5293" y="347"/>
                  </a:lnTo>
                  <a:cubicBezTo>
                    <a:pt x="5262" y="158"/>
                    <a:pt x="5104" y="1"/>
                    <a:pt x="491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4" name="Google Shape;7934;p74"/>
            <p:cNvSpPr/>
            <p:nvPr/>
          </p:nvSpPr>
          <p:spPr>
            <a:xfrm>
              <a:off x="-19983350" y="4263775"/>
              <a:ext cx="18925" cy="18150"/>
            </a:xfrm>
            <a:custGeom>
              <a:avLst/>
              <a:gdLst/>
              <a:ahLst/>
              <a:cxnLst/>
              <a:rect l="l" t="t" r="r" b="b"/>
              <a:pathLst>
                <a:path w="757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cubicBezTo>
                    <a:pt x="568" y="725"/>
                    <a:pt x="725" y="568"/>
                    <a:pt x="725" y="347"/>
                  </a:cubicBezTo>
                  <a:cubicBezTo>
                    <a:pt x="757" y="221"/>
                    <a:pt x="568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5" name="Google Shape;7935;p74"/>
            <p:cNvSpPr/>
            <p:nvPr/>
          </p:nvSpPr>
          <p:spPr>
            <a:xfrm>
              <a:off x="-20035325" y="4228350"/>
              <a:ext cx="125250" cy="143350"/>
            </a:xfrm>
            <a:custGeom>
              <a:avLst/>
              <a:gdLst/>
              <a:ahLst/>
              <a:cxnLst/>
              <a:rect l="l" t="t" r="r" b="b"/>
              <a:pathLst>
                <a:path w="5010" h="5734" extrusionOk="0">
                  <a:moveTo>
                    <a:pt x="2426" y="756"/>
                  </a:moveTo>
                  <a:cubicBezTo>
                    <a:pt x="3025" y="756"/>
                    <a:pt x="3497" y="1229"/>
                    <a:pt x="3497" y="1827"/>
                  </a:cubicBezTo>
                  <a:cubicBezTo>
                    <a:pt x="3560" y="2363"/>
                    <a:pt x="3025" y="2899"/>
                    <a:pt x="2426" y="2899"/>
                  </a:cubicBezTo>
                  <a:cubicBezTo>
                    <a:pt x="1859" y="2899"/>
                    <a:pt x="1387" y="2426"/>
                    <a:pt x="1387" y="1827"/>
                  </a:cubicBezTo>
                  <a:cubicBezTo>
                    <a:pt x="1387" y="1229"/>
                    <a:pt x="1859" y="756"/>
                    <a:pt x="2426" y="756"/>
                  </a:cubicBezTo>
                  <a:close/>
                  <a:moveTo>
                    <a:pt x="693" y="0"/>
                  </a:moveTo>
                  <a:lnTo>
                    <a:pt x="693" y="2489"/>
                  </a:lnTo>
                  <a:cubicBezTo>
                    <a:pt x="693" y="2962"/>
                    <a:pt x="378" y="3371"/>
                    <a:pt x="0" y="3529"/>
                  </a:cubicBezTo>
                  <a:lnTo>
                    <a:pt x="0" y="4663"/>
                  </a:lnTo>
                  <a:cubicBezTo>
                    <a:pt x="0" y="5261"/>
                    <a:pt x="473" y="5734"/>
                    <a:pt x="1071" y="5734"/>
                  </a:cubicBezTo>
                  <a:cubicBezTo>
                    <a:pt x="1639" y="5734"/>
                    <a:pt x="2111" y="5261"/>
                    <a:pt x="2111" y="4663"/>
                  </a:cubicBezTo>
                  <a:cubicBezTo>
                    <a:pt x="2111" y="4474"/>
                    <a:pt x="2269" y="4316"/>
                    <a:pt x="2489" y="4316"/>
                  </a:cubicBezTo>
                  <a:cubicBezTo>
                    <a:pt x="3182" y="4316"/>
                    <a:pt x="3812" y="4033"/>
                    <a:pt x="4285" y="3529"/>
                  </a:cubicBezTo>
                  <a:cubicBezTo>
                    <a:pt x="4758" y="2993"/>
                    <a:pt x="5010" y="2331"/>
                    <a:pt x="4947" y="1670"/>
                  </a:cubicBezTo>
                  <a:cubicBezTo>
                    <a:pt x="4884" y="725"/>
                    <a:pt x="4127" y="0"/>
                    <a:pt x="321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6" name="Google Shape;7936;p74"/>
            <p:cNvSpPr/>
            <p:nvPr/>
          </p:nvSpPr>
          <p:spPr>
            <a:xfrm>
              <a:off x="-20054225" y="4175575"/>
              <a:ext cx="18125" cy="125250"/>
            </a:xfrm>
            <a:custGeom>
              <a:avLst/>
              <a:gdLst/>
              <a:ahLst/>
              <a:cxnLst/>
              <a:rect l="l" t="t" r="r" b="b"/>
              <a:pathLst>
                <a:path w="725" h="5010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4632"/>
                  </a:lnTo>
                  <a:cubicBezTo>
                    <a:pt x="0" y="4852"/>
                    <a:pt x="158" y="5010"/>
                    <a:pt x="347" y="5010"/>
                  </a:cubicBezTo>
                  <a:cubicBezTo>
                    <a:pt x="567" y="5010"/>
                    <a:pt x="725" y="4852"/>
                    <a:pt x="725" y="4632"/>
                  </a:cubicBezTo>
                  <a:lnTo>
                    <a:pt x="725" y="347"/>
                  </a:lnTo>
                  <a:cubicBezTo>
                    <a:pt x="725" y="158"/>
                    <a:pt x="567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7" name="Google Shape;7937;p74"/>
            <p:cNvSpPr/>
            <p:nvPr/>
          </p:nvSpPr>
          <p:spPr>
            <a:xfrm>
              <a:off x="-20197575" y="4085775"/>
              <a:ext cx="132350" cy="125250"/>
            </a:xfrm>
            <a:custGeom>
              <a:avLst/>
              <a:gdLst/>
              <a:ahLst/>
              <a:cxnLst/>
              <a:rect l="l" t="t" r="r" b="b"/>
              <a:pathLst>
                <a:path w="5294" h="5010" extrusionOk="0">
                  <a:moveTo>
                    <a:pt x="2521" y="2175"/>
                  </a:moveTo>
                  <a:cubicBezTo>
                    <a:pt x="2710" y="2175"/>
                    <a:pt x="2867" y="2332"/>
                    <a:pt x="2867" y="2521"/>
                  </a:cubicBezTo>
                  <a:cubicBezTo>
                    <a:pt x="2867" y="2710"/>
                    <a:pt x="2710" y="2868"/>
                    <a:pt x="2521" y="2868"/>
                  </a:cubicBezTo>
                  <a:cubicBezTo>
                    <a:pt x="2300" y="2868"/>
                    <a:pt x="2143" y="2710"/>
                    <a:pt x="2143" y="2521"/>
                  </a:cubicBezTo>
                  <a:cubicBezTo>
                    <a:pt x="2174" y="2332"/>
                    <a:pt x="2300" y="2175"/>
                    <a:pt x="2521" y="2175"/>
                  </a:cubicBezTo>
                  <a:close/>
                  <a:moveTo>
                    <a:pt x="3245" y="3592"/>
                  </a:moveTo>
                  <a:cubicBezTo>
                    <a:pt x="3466" y="3592"/>
                    <a:pt x="3623" y="3750"/>
                    <a:pt x="3623" y="3939"/>
                  </a:cubicBezTo>
                  <a:cubicBezTo>
                    <a:pt x="3623" y="4128"/>
                    <a:pt x="3466" y="4285"/>
                    <a:pt x="3245" y="4285"/>
                  </a:cubicBezTo>
                  <a:cubicBezTo>
                    <a:pt x="3056" y="4285"/>
                    <a:pt x="2899" y="4128"/>
                    <a:pt x="2899" y="3939"/>
                  </a:cubicBezTo>
                  <a:cubicBezTo>
                    <a:pt x="2867" y="3750"/>
                    <a:pt x="3056" y="3592"/>
                    <a:pt x="3245" y="3592"/>
                  </a:cubicBezTo>
                  <a:close/>
                  <a:moveTo>
                    <a:pt x="378" y="1"/>
                  </a:moveTo>
                  <a:cubicBezTo>
                    <a:pt x="189" y="1"/>
                    <a:pt x="32" y="158"/>
                    <a:pt x="32" y="347"/>
                  </a:cubicBezTo>
                  <a:lnTo>
                    <a:pt x="32" y="2490"/>
                  </a:lnTo>
                  <a:cubicBezTo>
                    <a:pt x="0" y="3403"/>
                    <a:pt x="662" y="4096"/>
                    <a:pt x="1481" y="4254"/>
                  </a:cubicBezTo>
                  <a:cubicBezTo>
                    <a:pt x="1576" y="4695"/>
                    <a:pt x="1954" y="5010"/>
                    <a:pt x="2395" y="5010"/>
                  </a:cubicBezTo>
                  <a:lnTo>
                    <a:pt x="5041" y="5010"/>
                  </a:lnTo>
                  <a:lnTo>
                    <a:pt x="5041" y="3939"/>
                  </a:lnTo>
                  <a:cubicBezTo>
                    <a:pt x="5041" y="3655"/>
                    <a:pt x="5136" y="3435"/>
                    <a:pt x="5293" y="3246"/>
                  </a:cubicBezTo>
                  <a:cubicBezTo>
                    <a:pt x="4474" y="1355"/>
                    <a:pt x="2584" y="1"/>
                    <a:pt x="3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8" name="Google Shape;7938;p74"/>
            <p:cNvSpPr/>
            <p:nvPr/>
          </p:nvSpPr>
          <p:spPr>
            <a:xfrm>
              <a:off x="-20179475" y="4229925"/>
              <a:ext cx="125275" cy="142575"/>
            </a:xfrm>
            <a:custGeom>
              <a:avLst/>
              <a:gdLst/>
              <a:ahLst/>
              <a:cxnLst/>
              <a:rect l="l" t="t" r="r" b="b"/>
              <a:pathLst>
                <a:path w="5011" h="5703" extrusionOk="0">
                  <a:moveTo>
                    <a:pt x="2521" y="693"/>
                  </a:moveTo>
                  <a:cubicBezTo>
                    <a:pt x="3120" y="693"/>
                    <a:pt x="3592" y="1166"/>
                    <a:pt x="3592" y="1764"/>
                  </a:cubicBezTo>
                  <a:cubicBezTo>
                    <a:pt x="3592" y="2300"/>
                    <a:pt x="3120" y="2836"/>
                    <a:pt x="2521" y="2836"/>
                  </a:cubicBezTo>
                  <a:cubicBezTo>
                    <a:pt x="1954" y="2836"/>
                    <a:pt x="1482" y="2363"/>
                    <a:pt x="1482" y="1764"/>
                  </a:cubicBezTo>
                  <a:cubicBezTo>
                    <a:pt x="1482" y="1166"/>
                    <a:pt x="1954" y="693"/>
                    <a:pt x="2521" y="693"/>
                  </a:cubicBezTo>
                  <a:close/>
                  <a:moveTo>
                    <a:pt x="1797" y="0"/>
                  </a:moveTo>
                  <a:cubicBezTo>
                    <a:pt x="883" y="0"/>
                    <a:pt x="95" y="693"/>
                    <a:pt x="64" y="1638"/>
                  </a:cubicBezTo>
                  <a:cubicBezTo>
                    <a:pt x="1" y="2363"/>
                    <a:pt x="253" y="2962"/>
                    <a:pt x="726" y="3497"/>
                  </a:cubicBezTo>
                  <a:cubicBezTo>
                    <a:pt x="1198" y="4001"/>
                    <a:pt x="1828" y="4285"/>
                    <a:pt x="2521" y="4285"/>
                  </a:cubicBezTo>
                  <a:cubicBezTo>
                    <a:pt x="2742" y="4285"/>
                    <a:pt x="2899" y="4442"/>
                    <a:pt x="2899" y="4631"/>
                  </a:cubicBezTo>
                  <a:cubicBezTo>
                    <a:pt x="2899" y="5230"/>
                    <a:pt x="3372" y="5702"/>
                    <a:pt x="3939" y="5702"/>
                  </a:cubicBezTo>
                  <a:cubicBezTo>
                    <a:pt x="4538" y="5702"/>
                    <a:pt x="5010" y="5230"/>
                    <a:pt x="5010" y="4631"/>
                  </a:cubicBezTo>
                  <a:lnTo>
                    <a:pt x="5010" y="3497"/>
                  </a:lnTo>
                  <a:cubicBezTo>
                    <a:pt x="4601" y="3340"/>
                    <a:pt x="4317" y="2899"/>
                    <a:pt x="4317" y="2458"/>
                  </a:cubicBezTo>
                  <a:lnTo>
                    <a:pt x="431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9" name="Google Shape;7939;p74"/>
            <p:cNvSpPr/>
            <p:nvPr/>
          </p:nvSpPr>
          <p:spPr>
            <a:xfrm>
              <a:off x="-20125125" y="4263775"/>
              <a:ext cx="18150" cy="18150"/>
            </a:xfrm>
            <a:custGeom>
              <a:avLst/>
              <a:gdLst/>
              <a:ahLst/>
              <a:cxnLst/>
              <a:rect l="l" t="t" r="r" b="b"/>
              <a:pathLst>
                <a:path w="726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cubicBezTo>
                    <a:pt x="568" y="725"/>
                    <a:pt x="725" y="568"/>
                    <a:pt x="725" y="347"/>
                  </a:cubicBezTo>
                  <a:cubicBezTo>
                    <a:pt x="725" y="221"/>
                    <a:pt x="568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40" name="Google Shape;7940;p74"/>
          <p:cNvGrpSpPr/>
          <p:nvPr/>
        </p:nvGrpSpPr>
        <p:grpSpPr>
          <a:xfrm>
            <a:off x="5200071" y="1687520"/>
            <a:ext cx="449325" cy="453426"/>
            <a:chOff x="-18271050" y="3333200"/>
            <a:chExt cx="304050" cy="306825"/>
          </a:xfrm>
        </p:grpSpPr>
        <p:sp>
          <p:nvSpPr>
            <p:cNvPr id="7941" name="Google Shape;7941;p74"/>
            <p:cNvSpPr/>
            <p:nvPr/>
          </p:nvSpPr>
          <p:spPr>
            <a:xfrm>
              <a:off x="-18271050" y="3407650"/>
              <a:ext cx="63025" cy="79575"/>
            </a:xfrm>
            <a:custGeom>
              <a:avLst/>
              <a:gdLst/>
              <a:ahLst/>
              <a:cxnLst/>
              <a:rect l="l" t="t" r="r" b="b"/>
              <a:pathLst>
                <a:path w="2521" h="3183" extrusionOk="0">
                  <a:moveTo>
                    <a:pt x="1765" y="0"/>
                  </a:moveTo>
                  <a:cubicBezTo>
                    <a:pt x="788" y="0"/>
                    <a:pt x="0" y="788"/>
                    <a:pt x="0" y="1764"/>
                  </a:cubicBezTo>
                  <a:cubicBezTo>
                    <a:pt x="0" y="2363"/>
                    <a:pt x="284" y="2867"/>
                    <a:pt x="694" y="3182"/>
                  </a:cubicBezTo>
                  <a:cubicBezTo>
                    <a:pt x="694" y="1733"/>
                    <a:pt x="1544" y="567"/>
                    <a:pt x="2521" y="158"/>
                  </a:cubicBezTo>
                  <a:cubicBezTo>
                    <a:pt x="2300" y="32"/>
                    <a:pt x="2048" y="0"/>
                    <a:pt x="17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2" name="Google Shape;7942;p74"/>
            <p:cNvSpPr/>
            <p:nvPr/>
          </p:nvSpPr>
          <p:spPr>
            <a:xfrm>
              <a:off x="-18030050" y="3406850"/>
              <a:ext cx="63050" cy="79575"/>
            </a:xfrm>
            <a:custGeom>
              <a:avLst/>
              <a:gdLst/>
              <a:ahLst/>
              <a:cxnLst/>
              <a:rect l="l" t="t" r="r" b="b"/>
              <a:pathLst>
                <a:path w="2522" h="3183" extrusionOk="0">
                  <a:moveTo>
                    <a:pt x="757" y="1"/>
                  </a:moveTo>
                  <a:cubicBezTo>
                    <a:pt x="474" y="1"/>
                    <a:pt x="253" y="64"/>
                    <a:pt x="1" y="158"/>
                  </a:cubicBezTo>
                  <a:cubicBezTo>
                    <a:pt x="978" y="568"/>
                    <a:pt x="1828" y="1733"/>
                    <a:pt x="1828" y="3183"/>
                  </a:cubicBezTo>
                  <a:cubicBezTo>
                    <a:pt x="2238" y="2868"/>
                    <a:pt x="2521" y="2332"/>
                    <a:pt x="2521" y="1765"/>
                  </a:cubicBezTo>
                  <a:cubicBezTo>
                    <a:pt x="2521" y="788"/>
                    <a:pt x="1734" y="1"/>
                    <a:pt x="7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3" name="Google Shape;7943;p74"/>
            <p:cNvSpPr/>
            <p:nvPr/>
          </p:nvSpPr>
          <p:spPr>
            <a:xfrm>
              <a:off x="-18136375" y="3549400"/>
              <a:ext cx="35475" cy="32325"/>
            </a:xfrm>
            <a:custGeom>
              <a:avLst/>
              <a:gdLst/>
              <a:ahLst/>
              <a:cxnLst/>
              <a:rect l="l" t="t" r="r" b="b"/>
              <a:pathLst>
                <a:path w="1419" h="1293" extrusionOk="0">
                  <a:moveTo>
                    <a:pt x="725" y="1"/>
                  </a:moveTo>
                  <a:cubicBezTo>
                    <a:pt x="347" y="1"/>
                    <a:pt x="95" y="222"/>
                    <a:pt x="1" y="600"/>
                  </a:cubicBezTo>
                  <a:lnTo>
                    <a:pt x="725" y="1293"/>
                  </a:lnTo>
                  <a:lnTo>
                    <a:pt x="1419" y="600"/>
                  </a:lnTo>
                  <a:cubicBezTo>
                    <a:pt x="1355" y="285"/>
                    <a:pt x="1072" y="1"/>
                    <a:pt x="7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4" name="Google Shape;7944;p74"/>
            <p:cNvSpPr/>
            <p:nvPr/>
          </p:nvSpPr>
          <p:spPr>
            <a:xfrm>
              <a:off x="-18233250" y="3423625"/>
              <a:ext cx="230800" cy="216400"/>
            </a:xfrm>
            <a:custGeom>
              <a:avLst/>
              <a:gdLst/>
              <a:ahLst/>
              <a:cxnLst/>
              <a:rect l="l" t="t" r="r" b="b"/>
              <a:pathLst>
                <a:path w="9232" h="8656" extrusionOk="0">
                  <a:moveTo>
                    <a:pt x="2427" y="2890"/>
                  </a:moveTo>
                  <a:cubicBezTo>
                    <a:pt x="2616" y="2890"/>
                    <a:pt x="2773" y="3047"/>
                    <a:pt x="2773" y="3268"/>
                  </a:cubicBezTo>
                  <a:cubicBezTo>
                    <a:pt x="2773" y="3457"/>
                    <a:pt x="2616" y="3614"/>
                    <a:pt x="2427" y="3614"/>
                  </a:cubicBezTo>
                  <a:cubicBezTo>
                    <a:pt x="2238" y="3614"/>
                    <a:pt x="2080" y="3457"/>
                    <a:pt x="2080" y="3268"/>
                  </a:cubicBezTo>
                  <a:cubicBezTo>
                    <a:pt x="2080" y="3047"/>
                    <a:pt x="2238" y="2890"/>
                    <a:pt x="2427" y="2890"/>
                  </a:cubicBezTo>
                  <a:close/>
                  <a:moveTo>
                    <a:pt x="6711" y="2890"/>
                  </a:moveTo>
                  <a:cubicBezTo>
                    <a:pt x="6900" y="2890"/>
                    <a:pt x="7089" y="3047"/>
                    <a:pt x="7089" y="3268"/>
                  </a:cubicBezTo>
                  <a:cubicBezTo>
                    <a:pt x="7058" y="3457"/>
                    <a:pt x="6900" y="3614"/>
                    <a:pt x="6711" y="3614"/>
                  </a:cubicBezTo>
                  <a:cubicBezTo>
                    <a:pt x="6522" y="3614"/>
                    <a:pt x="6365" y="3457"/>
                    <a:pt x="6365" y="3268"/>
                  </a:cubicBezTo>
                  <a:cubicBezTo>
                    <a:pt x="6365" y="3047"/>
                    <a:pt x="6522" y="2890"/>
                    <a:pt x="6711" y="2890"/>
                  </a:cubicBezTo>
                  <a:close/>
                  <a:moveTo>
                    <a:pt x="2066" y="0"/>
                  </a:moveTo>
                  <a:cubicBezTo>
                    <a:pt x="1647" y="0"/>
                    <a:pt x="1224" y="147"/>
                    <a:pt x="883" y="464"/>
                  </a:cubicBezTo>
                  <a:cubicBezTo>
                    <a:pt x="316" y="999"/>
                    <a:pt x="1" y="1724"/>
                    <a:pt x="1" y="2543"/>
                  </a:cubicBezTo>
                  <a:cubicBezTo>
                    <a:pt x="1" y="4528"/>
                    <a:pt x="1765" y="8308"/>
                    <a:pt x="4285" y="8655"/>
                  </a:cubicBezTo>
                  <a:lnTo>
                    <a:pt x="4285" y="6985"/>
                  </a:lnTo>
                  <a:lnTo>
                    <a:pt x="3372" y="6103"/>
                  </a:lnTo>
                  <a:lnTo>
                    <a:pt x="3340" y="6040"/>
                  </a:lnTo>
                  <a:cubicBezTo>
                    <a:pt x="3246" y="5977"/>
                    <a:pt x="3214" y="5883"/>
                    <a:pt x="3214" y="5820"/>
                  </a:cubicBezTo>
                  <a:cubicBezTo>
                    <a:pt x="3214" y="5032"/>
                    <a:pt x="3844" y="4402"/>
                    <a:pt x="4632" y="4402"/>
                  </a:cubicBezTo>
                  <a:cubicBezTo>
                    <a:pt x="5420" y="4402"/>
                    <a:pt x="6050" y="5032"/>
                    <a:pt x="6050" y="5820"/>
                  </a:cubicBezTo>
                  <a:cubicBezTo>
                    <a:pt x="6050" y="5883"/>
                    <a:pt x="6018" y="6009"/>
                    <a:pt x="5924" y="6040"/>
                  </a:cubicBezTo>
                  <a:lnTo>
                    <a:pt x="4947" y="6985"/>
                  </a:lnTo>
                  <a:lnTo>
                    <a:pt x="4947" y="8655"/>
                  </a:lnTo>
                  <a:cubicBezTo>
                    <a:pt x="7436" y="8340"/>
                    <a:pt x="9232" y="4559"/>
                    <a:pt x="9232" y="2543"/>
                  </a:cubicBezTo>
                  <a:cubicBezTo>
                    <a:pt x="9232" y="1724"/>
                    <a:pt x="8917" y="999"/>
                    <a:pt x="8349" y="464"/>
                  </a:cubicBezTo>
                  <a:cubicBezTo>
                    <a:pt x="7984" y="157"/>
                    <a:pt x="7553" y="14"/>
                    <a:pt x="7131" y="14"/>
                  </a:cubicBezTo>
                  <a:cubicBezTo>
                    <a:pt x="6425" y="14"/>
                    <a:pt x="5747" y="415"/>
                    <a:pt x="5451" y="1125"/>
                  </a:cubicBezTo>
                  <a:lnTo>
                    <a:pt x="5230" y="1755"/>
                  </a:lnTo>
                  <a:cubicBezTo>
                    <a:pt x="5104" y="2039"/>
                    <a:pt x="4852" y="2197"/>
                    <a:pt x="4600" y="2197"/>
                  </a:cubicBezTo>
                  <a:cubicBezTo>
                    <a:pt x="4317" y="2197"/>
                    <a:pt x="4033" y="2039"/>
                    <a:pt x="3970" y="1755"/>
                  </a:cubicBezTo>
                  <a:lnTo>
                    <a:pt x="3718" y="1125"/>
                  </a:lnTo>
                  <a:cubicBezTo>
                    <a:pt x="3461" y="414"/>
                    <a:pt x="2771" y="0"/>
                    <a:pt x="206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5" name="Google Shape;7945;p74"/>
            <p:cNvSpPr/>
            <p:nvPr/>
          </p:nvSpPr>
          <p:spPr>
            <a:xfrm>
              <a:off x="-18231675" y="3333200"/>
              <a:ext cx="220575" cy="125650"/>
            </a:xfrm>
            <a:custGeom>
              <a:avLst/>
              <a:gdLst/>
              <a:ahLst/>
              <a:cxnLst/>
              <a:rect l="l" t="t" r="r" b="b"/>
              <a:pathLst>
                <a:path w="8823" h="5026" extrusionOk="0">
                  <a:moveTo>
                    <a:pt x="3088" y="1088"/>
                  </a:moveTo>
                  <a:cubicBezTo>
                    <a:pt x="3277" y="1088"/>
                    <a:pt x="3435" y="1245"/>
                    <a:pt x="3435" y="1434"/>
                  </a:cubicBezTo>
                  <a:lnTo>
                    <a:pt x="3435" y="2159"/>
                  </a:lnTo>
                  <a:cubicBezTo>
                    <a:pt x="3435" y="2348"/>
                    <a:pt x="3277" y="2506"/>
                    <a:pt x="3088" y="2506"/>
                  </a:cubicBezTo>
                  <a:cubicBezTo>
                    <a:pt x="2868" y="2506"/>
                    <a:pt x="2710" y="2348"/>
                    <a:pt x="2710" y="2159"/>
                  </a:cubicBezTo>
                  <a:lnTo>
                    <a:pt x="2710" y="1434"/>
                  </a:lnTo>
                  <a:cubicBezTo>
                    <a:pt x="2710" y="1245"/>
                    <a:pt x="2868" y="1088"/>
                    <a:pt x="3088" y="1088"/>
                  </a:cubicBezTo>
                  <a:close/>
                  <a:moveTo>
                    <a:pt x="5955" y="1088"/>
                  </a:moveTo>
                  <a:cubicBezTo>
                    <a:pt x="6144" y="1088"/>
                    <a:pt x="6302" y="1245"/>
                    <a:pt x="6302" y="1434"/>
                  </a:cubicBezTo>
                  <a:lnTo>
                    <a:pt x="6302" y="2159"/>
                  </a:lnTo>
                  <a:cubicBezTo>
                    <a:pt x="6302" y="2348"/>
                    <a:pt x="6144" y="2506"/>
                    <a:pt x="5955" y="2506"/>
                  </a:cubicBezTo>
                  <a:cubicBezTo>
                    <a:pt x="5735" y="2506"/>
                    <a:pt x="5577" y="2348"/>
                    <a:pt x="5577" y="2159"/>
                  </a:cubicBezTo>
                  <a:lnTo>
                    <a:pt x="5577" y="1434"/>
                  </a:lnTo>
                  <a:cubicBezTo>
                    <a:pt x="5577" y="1245"/>
                    <a:pt x="5735" y="1088"/>
                    <a:pt x="5955" y="1088"/>
                  </a:cubicBezTo>
                  <a:close/>
                  <a:moveTo>
                    <a:pt x="4537" y="1781"/>
                  </a:moveTo>
                  <a:cubicBezTo>
                    <a:pt x="4726" y="1781"/>
                    <a:pt x="4884" y="1938"/>
                    <a:pt x="4884" y="2159"/>
                  </a:cubicBezTo>
                  <a:lnTo>
                    <a:pt x="4884" y="2852"/>
                  </a:lnTo>
                  <a:cubicBezTo>
                    <a:pt x="4884" y="3041"/>
                    <a:pt x="4726" y="3199"/>
                    <a:pt x="4537" y="3199"/>
                  </a:cubicBezTo>
                  <a:cubicBezTo>
                    <a:pt x="4317" y="3199"/>
                    <a:pt x="4159" y="3041"/>
                    <a:pt x="4159" y="2852"/>
                  </a:cubicBezTo>
                  <a:lnTo>
                    <a:pt x="4159" y="2159"/>
                  </a:lnTo>
                  <a:cubicBezTo>
                    <a:pt x="4159" y="1938"/>
                    <a:pt x="4317" y="1781"/>
                    <a:pt x="4537" y="1781"/>
                  </a:cubicBezTo>
                  <a:close/>
                  <a:moveTo>
                    <a:pt x="4427" y="1"/>
                  </a:moveTo>
                  <a:cubicBezTo>
                    <a:pt x="4372" y="1"/>
                    <a:pt x="4317" y="17"/>
                    <a:pt x="4254" y="48"/>
                  </a:cubicBezTo>
                  <a:lnTo>
                    <a:pt x="3655" y="395"/>
                  </a:lnTo>
                  <a:lnTo>
                    <a:pt x="2994" y="237"/>
                  </a:lnTo>
                  <a:cubicBezTo>
                    <a:pt x="2964" y="230"/>
                    <a:pt x="2934" y="226"/>
                    <a:pt x="2905" y="226"/>
                  </a:cubicBezTo>
                  <a:cubicBezTo>
                    <a:pt x="2810" y="226"/>
                    <a:pt x="2719" y="267"/>
                    <a:pt x="2647" y="363"/>
                  </a:cubicBezTo>
                  <a:lnTo>
                    <a:pt x="2175" y="836"/>
                  </a:lnTo>
                  <a:lnTo>
                    <a:pt x="1481" y="867"/>
                  </a:lnTo>
                  <a:cubicBezTo>
                    <a:pt x="1387" y="867"/>
                    <a:pt x="1261" y="962"/>
                    <a:pt x="1166" y="1088"/>
                  </a:cubicBezTo>
                  <a:lnTo>
                    <a:pt x="851" y="1655"/>
                  </a:lnTo>
                  <a:cubicBezTo>
                    <a:pt x="599" y="1749"/>
                    <a:pt x="127" y="1875"/>
                    <a:pt x="1" y="2096"/>
                  </a:cubicBezTo>
                  <a:cubicBezTo>
                    <a:pt x="851" y="2159"/>
                    <a:pt x="1450" y="2380"/>
                    <a:pt x="1922" y="2821"/>
                  </a:cubicBezTo>
                  <a:cubicBezTo>
                    <a:pt x="2994" y="2821"/>
                    <a:pt x="3907" y="3451"/>
                    <a:pt x="4285" y="4396"/>
                  </a:cubicBezTo>
                  <a:lnTo>
                    <a:pt x="4537" y="5026"/>
                  </a:lnTo>
                  <a:lnTo>
                    <a:pt x="4726" y="4396"/>
                  </a:lnTo>
                  <a:cubicBezTo>
                    <a:pt x="5104" y="3451"/>
                    <a:pt x="6018" y="2821"/>
                    <a:pt x="7058" y="2821"/>
                  </a:cubicBezTo>
                  <a:cubicBezTo>
                    <a:pt x="7486" y="2421"/>
                    <a:pt x="7992" y="2150"/>
                    <a:pt x="8623" y="2150"/>
                  </a:cubicBezTo>
                  <a:cubicBezTo>
                    <a:pt x="8688" y="2150"/>
                    <a:pt x="8754" y="2153"/>
                    <a:pt x="8822" y="2159"/>
                  </a:cubicBezTo>
                  <a:cubicBezTo>
                    <a:pt x="8791" y="2033"/>
                    <a:pt x="8696" y="1938"/>
                    <a:pt x="8633" y="1907"/>
                  </a:cubicBezTo>
                  <a:lnTo>
                    <a:pt x="8003" y="1655"/>
                  </a:lnTo>
                  <a:lnTo>
                    <a:pt x="7688" y="1088"/>
                  </a:lnTo>
                  <a:cubicBezTo>
                    <a:pt x="7656" y="962"/>
                    <a:pt x="7530" y="867"/>
                    <a:pt x="7373" y="867"/>
                  </a:cubicBezTo>
                  <a:lnTo>
                    <a:pt x="6711" y="836"/>
                  </a:lnTo>
                  <a:lnTo>
                    <a:pt x="6239" y="363"/>
                  </a:lnTo>
                  <a:cubicBezTo>
                    <a:pt x="6144" y="300"/>
                    <a:pt x="5987" y="237"/>
                    <a:pt x="5861" y="237"/>
                  </a:cubicBezTo>
                  <a:lnTo>
                    <a:pt x="5199" y="395"/>
                  </a:lnTo>
                  <a:lnTo>
                    <a:pt x="4600" y="48"/>
                  </a:lnTo>
                  <a:cubicBezTo>
                    <a:pt x="4537" y="17"/>
                    <a:pt x="4482" y="1"/>
                    <a:pt x="442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46" name="Google Shape;7946;p74"/>
          <p:cNvGrpSpPr/>
          <p:nvPr/>
        </p:nvGrpSpPr>
        <p:grpSpPr>
          <a:xfrm>
            <a:off x="5200644" y="2244171"/>
            <a:ext cx="448180" cy="448143"/>
            <a:chOff x="-18270275" y="3710875"/>
            <a:chExt cx="303275" cy="303250"/>
          </a:xfrm>
        </p:grpSpPr>
        <p:sp>
          <p:nvSpPr>
            <p:cNvPr id="7947" name="Google Shape;7947;p74"/>
            <p:cNvSpPr/>
            <p:nvPr/>
          </p:nvSpPr>
          <p:spPr>
            <a:xfrm>
              <a:off x="-18240325" y="3896975"/>
              <a:ext cx="59875" cy="71475"/>
            </a:xfrm>
            <a:custGeom>
              <a:avLst/>
              <a:gdLst/>
              <a:ahLst/>
              <a:cxnLst/>
              <a:rect l="l" t="t" r="r" b="b"/>
              <a:pathLst>
                <a:path w="2395" h="2859" extrusionOk="0">
                  <a:moveTo>
                    <a:pt x="1520" y="0"/>
                  </a:moveTo>
                  <a:cubicBezTo>
                    <a:pt x="1300" y="0"/>
                    <a:pt x="1085" y="84"/>
                    <a:pt x="945" y="244"/>
                  </a:cubicBezTo>
                  <a:lnTo>
                    <a:pt x="0" y="1189"/>
                  </a:lnTo>
                  <a:cubicBezTo>
                    <a:pt x="725" y="1220"/>
                    <a:pt x="1418" y="1567"/>
                    <a:pt x="1827" y="2165"/>
                  </a:cubicBezTo>
                  <a:cubicBezTo>
                    <a:pt x="1827" y="2165"/>
                    <a:pt x="2048" y="2386"/>
                    <a:pt x="2395" y="2859"/>
                  </a:cubicBezTo>
                  <a:cubicBezTo>
                    <a:pt x="2395" y="2670"/>
                    <a:pt x="2363" y="2512"/>
                    <a:pt x="2363" y="2354"/>
                  </a:cubicBezTo>
                  <a:lnTo>
                    <a:pt x="2363" y="811"/>
                  </a:lnTo>
                  <a:cubicBezTo>
                    <a:pt x="2363" y="496"/>
                    <a:pt x="2205" y="244"/>
                    <a:pt x="1890" y="86"/>
                  </a:cubicBezTo>
                  <a:cubicBezTo>
                    <a:pt x="1775" y="28"/>
                    <a:pt x="1647" y="0"/>
                    <a:pt x="152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8" name="Google Shape;7948;p74"/>
            <p:cNvSpPr/>
            <p:nvPr/>
          </p:nvSpPr>
          <p:spPr>
            <a:xfrm>
              <a:off x="-18254500" y="3765100"/>
              <a:ext cx="267800" cy="249025"/>
            </a:xfrm>
            <a:custGeom>
              <a:avLst/>
              <a:gdLst/>
              <a:ahLst/>
              <a:cxnLst/>
              <a:rect l="l" t="t" r="r" b="b"/>
              <a:pathLst>
                <a:path w="10712" h="9961" extrusionOk="0">
                  <a:moveTo>
                    <a:pt x="2583" y="2880"/>
                  </a:moveTo>
                  <a:cubicBezTo>
                    <a:pt x="2670" y="2880"/>
                    <a:pt x="2757" y="2919"/>
                    <a:pt x="2835" y="2998"/>
                  </a:cubicBezTo>
                  <a:lnTo>
                    <a:pt x="3560" y="3691"/>
                  </a:lnTo>
                  <a:cubicBezTo>
                    <a:pt x="3718" y="3849"/>
                    <a:pt x="3718" y="4038"/>
                    <a:pt x="3560" y="4195"/>
                  </a:cubicBezTo>
                  <a:cubicBezTo>
                    <a:pt x="3466" y="4290"/>
                    <a:pt x="3403" y="4321"/>
                    <a:pt x="3308" y="4321"/>
                  </a:cubicBezTo>
                  <a:cubicBezTo>
                    <a:pt x="3245" y="4321"/>
                    <a:pt x="3119" y="4290"/>
                    <a:pt x="3088" y="4195"/>
                  </a:cubicBezTo>
                  <a:lnTo>
                    <a:pt x="2363" y="3502"/>
                  </a:lnTo>
                  <a:cubicBezTo>
                    <a:pt x="2174" y="3345"/>
                    <a:pt x="2174" y="3093"/>
                    <a:pt x="2331" y="2998"/>
                  </a:cubicBezTo>
                  <a:cubicBezTo>
                    <a:pt x="2410" y="2919"/>
                    <a:pt x="2497" y="2880"/>
                    <a:pt x="2583" y="2880"/>
                  </a:cubicBezTo>
                  <a:close/>
                  <a:moveTo>
                    <a:pt x="8286" y="2880"/>
                  </a:moveTo>
                  <a:cubicBezTo>
                    <a:pt x="8372" y="2880"/>
                    <a:pt x="8459" y="2919"/>
                    <a:pt x="8538" y="2998"/>
                  </a:cubicBezTo>
                  <a:cubicBezTo>
                    <a:pt x="8695" y="3156"/>
                    <a:pt x="8695" y="3345"/>
                    <a:pt x="8538" y="3502"/>
                  </a:cubicBezTo>
                  <a:lnTo>
                    <a:pt x="7845" y="4195"/>
                  </a:lnTo>
                  <a:cubicBezTo>
                    <a:pt x="7750" y="4290"/>
                    <a:pt x="7687" y="4321"/>
                    <a:pt x="7593" y="4321"/>
                  </a:cubicBezTo>
                  <a:cubicBezTo>
                    <a:pt x="7530" y="4321"/>
                    <a:pt x="7404" y="4290"/>
                    <a:pt x="7372" y="4195"/>
                  </a:cubicBezTo>
                  <a:cubicBezTo>
                    <a:pt x="7183" y="4038"/>
                    <a:pt x="7183" y="3817"/>
                    <a:pt x="7341" y="3691"/>
                  </a:cubicBezTo>
                  <a:lnTo>
                    <a:pt x="8034" y="2998"/>
                  </a:lnTo>
                  <a:cubicBezTo>
                    <a:pt x="8113" y="2919"/>
                    <a:pt x="8199" y="2880"/>
                    <a:pt x="8286" y="2880"/>
                  </a:cubicBezTo>
                  <a:close/>
                  <a:moveTo>
                    <a:pt x="5272" y="0"/>
                  </a:moveTo>
                  <a:cubicBezTo>
                    <a:pt x="3911" y="0"/>
                    <a:pt x="2618" y="504"/>
                    <a:pt x="1607" y="1486"/>
                  </a:cubicBezTo>
                  <a:cubicBezTo>
                    <a:pt x="567" y="2526"/>
                    <a:pt x="0" y="3849"/>
                    <a:pt x="0" y="5361"/>
                  </a:cubicBezTo>
                  <a:lnTo>
                    <a:pt x="0" y="5897"/>
                  </a:lnTo>
                  <a:lnTo>
                    <a:pt x="977" y="4983"/>
                  </a:lnTo>
                  <a:cubicBezTo>
                    <a:pt x="1267" y="4693"/>
                    <a:pt x="1651" y="4534"/>
                    <a:pt x="2044" y="4534"/>
                  </a:cubicBezTo>
                  <a:cubicBezTo>
                    <a:pt x="2291" y="4534"/>
                    <a:pt x="2541" y="4597"/>
                    <a:pt x="2772" y="4731"/>
                  </a:cubicBezTo>
                  <a:cubicBezTo>
                    <a:pt x="3277" y="4983"/>
                    <a:pt x="3623" y="5519"/>
                    <a:pt x="3623" y="6086"/>
                  </a:cubicBezTo>
                  <a:lnTo>
                    <a:pt x="3623" y="7629"/>
                  </a:lnTo>
                  <a:cubicBezTo>
                    <a:pt x="3623" y="8575"/>
                    <a:pt x="4190" y="9709"/>
                    <a:pt x="5041" y="9961"/>
                  </a:cubicBezTo>
                  <a:lnTo>
                    <a:pt x="5041" y="8701"/>
                  </a:lnTo>
                  <a:lnTo>
                    <a:pt x="4411" y="7913"/>
                  </a:lnTo>
                  <a:cubicBezTo>
                    <a:pt x="4379" y="7818"/>
                    <a:pt x="4348" y="7755"/>
                    <a:pt x="4348" y="7661"/>
                  </a:cubicBezTo>
                  <a:cubicBezTo>
                    <a:pt x="4348" y="7062"/>
                    <a:pt x="4820" y="6590"/>
                    <a:pt x="5387" y="6590"/>
                  </a:cubicBezTo>
                  <a:cubicBezTo>
                    <a:pt x="5986" y="6590"/>
                    <a:pt x="6459" y="7062"/>
                    <a:pt x="6459" y="7661"/>
                  </a:cubicBezTo>
                  <a:cubicBezTo>
                    <a:pt x="6459" y="7755"/>
                    <a:pt x="6427" y="7818"/>
                    <a:pt x="6396" y="7913"/>
                  </a:cubicBezTo>
                  <a:lnTo>
                    <a:pt x="5765" y="8701"/>
                  </a:lnTo>
                  <a:lnTo>
                    <a:pt x="5765" y="9961"/>
                  </a:lnTo>
                  <a:cubicBezTo>
                    <a:pt x="6616" y="9709"/>
                    <a:pt x="7183" y="8575"/>
                    <a:pt x="7183" y="7629"/>
                  </a:cubicBezTo>
                  <a:lnTo>
                    <a:pt x="7183" y="6086"/>
                  </a:lnTo>
                  <a:cubicBezTo>
                    <a:pt x="7183" y="5519"/>
                    <a:pt x="7498" y="4983"/>
                    <a:pt x="8034" y="4731"/>
                  </a:cubicBezTo>
                  <a:cubicBezTo>
                    <a:pt x="8265" y="4597"/>
                    <a:pt x="8511" y="4534"/>
                    <a:pt x="8752" y="4534"/>
                  </a:cubicBezTo>
                  <a:cubicBezTo>
                    <a:pt x="9135" y="4534"/>
                    <a:pt x="9508" y="4693"/>
                    <a:pt x="9798" y="4983"/>
                  </a:cubicBezTo>
                  <a:lnTo>
                    <a:pt x="10712" y="5897"/>
                  </a:lnTo>
                  <a:lnTo>
                    <a:pt x="10712" y="5550"/>
                  </a:lnTo>
                  <a:cubicBezTo>
                    <a:pt x="10712" y="2557"/>
                    <a:pt x="8380" y="68"/>
                    <a:pt x="5513" y="5"/>
                  </a:cubicBezTo>
                  <a:cubicBezTo>
                    <a:pt x="5433" y="2"/>
                    <a:pt x="5352" y="0"/>
                    <a:pt x="52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9" name="Google Shape;7949;p74"/>
            <p:cNvSpPr/>
            <p:nvPr/>
          </p:nvSpPr>
          <p:spPr>
            <a:xfrm>
              <a:off x="-18057600" y="3896625"/>
              <a:ext cx="61450" cy="71825"/>
            </a:xfrm>
            <a:custGeom>
              <a:avLst/>
              <a:gdLst/>
              <a:ahLst/>
              <a:cxnLst/>
              <a:rect l="l" t="t" r="r" b="b"/>
              <a:pathLst>
                <a:path w="2458" h="2873" extrusionOk="0">
                  <a:moveTo>
                    <a:pt x="885" y="0"/>
                  </a:moveTo>
                  <a:cubicBezTo>
                    <a:pt x="760" y="0"/>
                    <a:pt x="630" y="32"/>
                    <a:pt x="504" y="100"/>
                  </a:cubicBezTo>
                  <a:cubicBezTo>
                    <a:pt x="252" y="258"/>
                    <a:pt x="32" y="510"/>
                    <a:pt x="32" y="825"/>
                  </a:cubicBezTo>
                  <a:lnTo>
                    <a:pt x="32" y="2368"/>
                  </a:lnTo>
                  <a:cubicBezTo>
                    <a:pt x="32" y="2526"/>
                    <a:pt x="32" y="2684"/>
                    <a:pt x="0" y="2873"/>
                  </a:cubicBezTo>
                  <a:lnTo>
                    <a:pt x="32" y="2841"/>
                  </a:lnTo>
                  <a:lnTo>
                    <a:pt x="567" y="2179"/>
                  </a:lnTo>
                  <a:cubicBezTo>
                    <a:pt x="630" y="2053"/>
                    <a:pt x="725" y="1959"/>
                    <a:pt x="819" y="1864"/>
                  </a:cubicBezTo>
                  <a:cubicBezTo>
                    <a:pt x="1260" y="1455"/>
                    <a:pt x="1828" y="1171"/>
                    <a:pt x="2458" y="1171"/>
                  </a:cubicBezTo>
                  <a:lnTo>
                    <a:pt x="1450" y="258"/>
                  </a:lnTo>
                  <a:cubicBezTo>
                    <a:pt x="1309" y="97"/>
                    <a:pt x="1104" y="0"/>
                    <a:pt x="88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0" name="Google Shape;7950;p74"/>
            <p:cNvSpPr/>
            <p:nvPr/>
          </p:nvSpPr>
          <p:spPr>
            <a:xfrm>
              <a:off x="-18127700" y="3949125"/>
              <a:ext cx="18125" cy="16975"/>
            </a:xfrm>
            <a:custGeom>
              <a:avLst/>
              <a:gdLst/>
              <a:ahLst/>
              <a:cxnLst/>
              <a:rect l="l" t="t" r="r" b="b"/>
              <a:pathLst>
                <a:path w="725" h="679" extrusionOk="0">
                  <a:moveTo>
                    <a:pt x="351" y="1"/>
                  </a:moveTo>
                  <a:cubicBezTo>
                    <a:pt x="197" y="1"/>
                    <a:pt x="48" y="79"/>
                    <a:pt x="0" y="237"/>
                  </a:cubicBezTo>
                  <a:lnTo>
                    <a:pt x="378" y="678"/>
                  </a:lnTo>
                  <a:lnTo>
                    <a:pt x="725" y="237"/>
                  </a:lnTo>
                  <a:cubicBezTo>
                    <a:pt x="662" y="79"/>
                    <a:pt x="504" y="1"/>
                    <a:pt x="35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1" name="Google Shape;7951;p74"/>
            <p:cNvSpPr/>
            <p:nvPr/>
          </p:nvSpPr>
          <p:spPr>
            <a:xfrm>
              <a:off x="-18270275" y="3710875"/>
              <a:ext cx="107150" cy="98475"/>
            </a:xfrm>
            <a:custGeom>
              <a:avLst/>
              <a:gdLst/>
              <a:ahLst/>
              <a:cxnLst/>
              <a:rect l="l" t="t" r="r" b="b"/>
              <a:pathLst>
                <a:path w="4286" h="3939" extrusionOk="0">
                  <a:moveTo>
                    <a:pt x="347" y="0"/>
                  </a:moveTo>
                  <a:cubicBezTo>
                    <a:pt x="158" y="0"/>
                    <a:pt x="32" y="189"/>
                    <a:pt x="32" y="379"/>
                  </a:cubicBezTo>
                  <a:lnTo>
                    <a:pt x="1" y="1103"/>
                  </a:lnTo>
                  <a:cubicBezTo>
                    <a:pt x="1" y="2174"/>
                    <a:pt x="474" y="3214"/>
                    <a:pt x="1230" y="3939"/>
                  </a:cubicBezTo>
                  <a:cubicBezTo>
                    <a:pt x="1387" y="3655"/>
                    <a:pt x="1576" y="3403"/>
                    <a:pt x="1860" y="3182"/>
                  </a:cubicBezTo>
                  <a:cubicBezTo>
                    <a:pt x="2553" y="2521"/>
                    <a:pt x="3403" y="2017"/>
                    <a:pt x="4286" y="1733"/>
                  </a:cubicBezTo>
                  <a:cubicBezTo>
                    <a:pt x="3593" y="694"/>
                    <a:pt x="2364" y="0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2" name="Google Shape;7952;p74"/>
            <p:cNvSpPr/>
            <p:nvPr/>
          </p:nvSpPr>
          <p:spPr>
            <a:xfrm>
              <a:off x="-18074925" y="3710875"/>
              <a:ext cx="107925" cy="99275"/>
            </a:xfrm>
            <a:custGeom>
              <a:avLst/>
              <a:gdLst/>
              <a:ahLst/>
              <a:cxnLst/>
              <a:rect l="l" t="t" r="r" b="b"/>
              <a:pathLst>
                <a:path w="4317" h="3971" extrusionOk="0">
                  <a:moveTo>
                    <a:pt x="3245" y="0"/>
                  </a:moveTo>
                  <a:cubicBezTo>
                    <a:pt x="1953" y="0"/>
                    <a:pt x="725" y="662"/>
                    <a:pt x="0" y="1733"/>
                  </a:cubicBezTo>
                  <a:cubicBezTo>
                    <a:pt x="1197" y="2111"/>
                    <a:pt x="2269" y="2899"/>
                    <a:pt x="3056" y="3970"/>
                  </a:cubicBezTo>
                  <a:cubicBezTo>
                    <a:pt x="3844" y="3214"/>
                    <a:pt x="4316" y="2206"/>
                    <a:pt x="4316" y="1103"/>
                  </a:cubicBezTo>
                  <a:lnTo>
                    <a:pt x="4316" y="379"/>
                  </a:lnTo>
                  <a:cubicBezTo>
                    <a:pt x="4316" y="189"/>
                    <a:pt x="4159" y="0"/>
                    <a:pt x="397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53" name="Google Shape;7953;p74"/>
          <p:cNvGrpSpPr/>
          <p:nvPr/>
        </p:nvGrpSpPr>
        <p:grpSpPr>
          <a:xfrm>
            <a:off x="5254196" y="2797422"/>
            <a:ext cx="341076" cy="448180"/>
            <a:chOff x="-18234025" y="4084200"/>
            <a:chExt cx="230800" cy="303275"/>
          </a:xfrm>
        </p:grpSpPr>
        <p:sp>
          <p:nvSpPr>
            <p:cNvPr id="7954" name="Google Shape;7954;p74"/>
            <p:cNvSpPr/>
            <p:nvPr/>
          </p:nvSpPr>
          <p:spPr>
            <a:xfrm>
              <a:off x="-18234025" y="4246450"/>
              <a:ext cx="230800" cy="141025"/>
            </a:xfrm>
            <a:custGeom>
              <a:avLst/>
              <a:gdLst/>
              <a:ahLst/>
              <a:cxnLst/>
              <a:rect l="l" t="t" r="r" b="b"/>
              <a:pathLst>
                <a:path w="9232" h="5641" extrusionOk="0">
                  <a:moveTo>
                    <a:pt x="1796" y="1"/>
                  </a:moveTo>
                  <a:lnTo>
                    <a:pt x="0" y="851"/>
                  </a:lnTo>
                  <a:cubicBezTo>
                    <a:pt x="221" y="3687"/>
                    <a:pt x="2048" y="5640"/>
                    <a:pt x="4631" y="5640"/>
                  </a:cubicBezTo>
                  <a:cubicBezTo>
                    <a:pt x="7183" y="5640"/>
                    <a:pt x="9042" y="3687"/>
                    <a:pt x="9231" y="851"/>
                  </a:cubicBezTo>
                  <a:lnTo>
                    <a:pt x="7467" y="1"/>
                  </a:lnTo>
                  <a:lnTo>
                    <a:pt x="6207" y="631"/>
                  </a:lnTo>
                  <a:cubicBezTo>
                    <a:pt x="6144" y="647"/>
                    <a:pt x="6081" y="654"/>
                    <a:pt x="6025" y="654"/>
                  </a:cubicBezTo>
                  <a:cubicBezTo>
                    <a:pt x="5970" y="654"/>
                    <a:pt x="5923" y="647"/>
                    <a:pt x="5892" y="631"/>
                  </a:cubicBezTo>
                  <a:lnTo>
                    <a:pt x="4631" y="1"/>
                  </a:lnTo>
                  <a:lnTo>
                    <a:pt x="3371" y="631"/>
                  </a:lnTo>
                  <a:cubicBezTo>
                    <a:pt x="3308" y="647"/>
                    <a:pt x="3245" y="654"/>
                    <a:pt x="3190" y="654"/>
                  </a:cubicBezTo>
                  <a:cubicBezTo>
                    <a:pt x="3135" y="654"/>
                    <a:pt x="3088" y="647"/>
                    <a:pt x="3056" y="631"/>
                  </a:cubicBezTo>
                  <a:lnTo>
                    <a:pt x="179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5" name="Google Shape;7955;p74"/>
            <p:cNvSpPr/>
            <p:nvPr/>
          </p:nvSpPr>
          <p:spPr>
            <a:xfrm>
              <a:off x="-18200175" y="4156675"/>
              <a:ext cx="161500" cy="87450"/>
            </a:xfrm>
            <a:custGeom>
              <a:avLst/>
              <a:gdLst/>
              <a:ahLst/>
              <a:cxnLst/>
              <a:rect l="l" t="t" r="r" b="b"/>
              <a:pathLst>
                <a:path w="6460" h="3498" extrusionOk="0">
                  <a:moveTo>
                    <a:pt x="2206" y="1040"/>
                  </a:moveTo>
                  <a:cubicBezTo>
                    <a:pt x="2395" y="1040"/>
                    <a:pt x="2553" y="1197"/>
                    <a:pt x="2553" y="1386"/>
                  </a:cubicBezTo>
                  <a:cubicBezTo>
                    <a:pt x="2553" y="1575"/>
                    <a:pt x="2395" y="1733"/>
                    <a:pt x="2206" y="1733"/>
                  </a:cubicBezTo>
                  <a:cubicBezTo>
                    <a:pt x="2017" y="1733"/>
                    <a:pt x="1860" y="1575"/>
                    <a:pt x="1860" y="1386"/>
                  </a:cubicBezTo>
                  <a:cubicBezTo>
                    <a:pt x="1860" y="1197"/>
                    <a:pt x="2017" y="1040"/>
                    <a:pt x="2206" y="1040"/>
                  </a:cubicBezTo>
                  <a:close/>
                  <a:moveTo>
                    <a:pt x="4317" y="1040"/>
                  </a:moveTo>
                  <a:cubicBezTo>
                    <a:pt x="4538" y="1040"/>
                    <a:pt x="4695" y="1197"/>
                    <a:pt x="4695" y="1386"/>
                  </a:cubicBezTo>
                  <a:cubicBezTo>
                    <a:pt x="4695" y="1575"/>
                    <a:pt x="4538" y="1733"/>
                    <a:pt x="4317" y="1733"/>
                  </a:cubicBezTo>
                  <a:cubicBezTo>
                    <a:pt x="4128" y="1733"/>
                    <a:pt x="3971" y="1575"/>
                    <a:pt x="3971" y="1386"/>
                  </a:cubicBezTo>
                  <a:cubicBezTo>
                    <a:pt x="3971" y="1197"/>
                    <a:pt x="4128" y="1040"/>
                    <a:pt x="4317" y="1040"/>
                  </a:cubicBezTo>
                  <a:close/>
                  <a:moveTo>
                    <a:pt x="1765" y="0"/>
                  </a:moveTo>
                  <a:lnTo>
                    <a:pt x="284" y="504"/>
                  </a:lnTo>
                  <a:cubicBezTo>
                    <a:pt x="127" y="914"/>
                    <a:pt x="1" y="1355"/>
                    <a:pt x="1" y="1764"/>
                  </a:cubicBezTo>
                  <a:cubicBezTo>
                    <a:pt x="1" y="2174"/>
                    <a:pt x="64" y="2521"/>
                    <a:pt x="190" y="2867"/>
                  </a:cubicBezTo>
                  <a:cubicBezTo>
                    <a:pt x="253" y="2851"/>
                    <a:pt x="300" y="2843"/>
                    <a:pt x="347" y="2843"/>
                  </a:cubicBezTo>
                  <a:cubicBezTo>
                    <a:pt x="395" y="2843"/>
                    <a:pt x="442" y="2851"/>
                    <a:pt x="505" y="2867"/>
                  </a:cubicBezTo>
                  <a:lnTo>
                    <a:pt x="1765" y="3497"/>
                  </a:lnTo>
                  <a:lnTo>
                    <a:pt x="2836" y="2962"/>
                  </a:lnTo>
                  <a:lnTo>
                    <a:pt x="2836" y="2458"/>
                  </a:lnTo>
                  <a:cubicBezTo>
                    <a:pt x="2836" y="2237"/>
                    <a:pt x="2994" y="2079"/>
                    <a:pt x="3183" y="2079"/>
                  </a:cubicBezTo>
                  <a:cubicBezTo>
                    <a:pt x="3403" y="2079"/>
                    <a:pt x="3561" y="2237"/>
                    <a:pt x="3561" y="2458"/>
                  </a:cubicBezTo>
                  <a:lnTo>
                    <a:pt x="3561" y="2962"/>
                  </a:lnTo>
                  <a:lnTo>
                    <a:pt x="4695" y="3497"/>
                  </a:lnTo>
                  <a:lnTo>
                    <a:pt x="5955" y="2867"/>
                  </a:lnTo>
                  <a:cubicBezTo>
                    <a:pt x="6003" y="2851"/>
                    <a:pt x="6050" y="2843"/>
                    <a:pt x="6101" y="2843"/>
                  </a:cubicBezTo>
                  <a:cubicBezTo>
                    <a:pt x="6152" y="2843"/>
                    <a:pt x="6207" y="2851"/>
                    <a:pt x="6270" y="2867"/>
                  </a:cubicBezTo>
                  <a:cubicBezTo>
                    <a:pt x="6365" y="2521"/>
                    <a:pt x="6459" y="2174"/>
                    <a:pt x="6459" y="1764"/>
                  </a:cubicBezTo>
                  <a:cubicBezTo>
                    <a:pt x="6459" y="1323"/>
                    <a:pt x="6365" y="914"/>
                    <a:pt x="6176" y="504"/>
                  </a:cubicBezTo>
                  <a:lnTo>
                    <a:pt x="4695" y="0"/>
                  </a:lnTo>
                  <a:lnTo>
                    <a:pt x="3372" y="630"/>
                  </a:lnTo>
                  <a:cubicBezTo>
                    <a:pt x="3325" y="646"/>
                    <a:pt x="3270" y="654"/>
                    <a:pt x="3214" y="654"/>
                  </a:cubicBezTo>
                  <a:cubicBezTo>
                    <a:pt x="3159" y="654"/>
                    <a:pt x="3104" y="646"/>
                    <a:pt x="3057" y="630"/>
                  </a:cubicBezTo>
                  <a:lnTo>
                    <a:pt x="176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6" name="Google Shape;7956;p74"/>
            <p:cNvSpPr/>
            <p:nvPr/>
          </p:nvSpPr>
          <p:spPr>
            <a:xfrm>
              <a:off x="-18211200" y="4084200"/>
              <a:ext cx="185125" cy="71700"/>
            </a:xfrm>
            <a:custGeom>
              <a:avLst/>
              <a:gdLst/>
              <a:ahLst/>
              <a:cxnLst/>
              <a:rect l="l" t="t" r="r" b="b"/>
              <a:pathLst>
                <a:path w="7405" h="2868" extrusionOk="0">
                  <a:moveTo>
                    <a:pt x="3718" y="1"/>
                  </a:moveTo>
                  <a:cubicBezTo>
                    <a:pt x="2301" y="1"/>
                    <a:pt x="914" y="1040"/>
                    <a:pt x="1" y="2868"/>
                  </a:cubicBezTo>
                  <a:lnTo>
                    <a:pt x="2175" y="2143"/>
                  </a:lnTo>
                  <a:cubicBezTo>
                    <a:pt x="2206" y="2127"/>
                    <a:pt x="2246" y="2119"/>
                    <a:pt x="2293" y="2119"/>
                  </a:cubicBezTo>
                  <a:cubicBezTo>
                    <a:pt x="2340" y="2119"/>
                    <a:pt x="2395" y="2127"/>
                    <a:pt x="2458" y="2143"/>
                  </a:cubicBezTo>
                  <a:lnTo>
                    <a:pt x="3718" y="2773"/>
                  </a:lnTo>
                  <a:lnTo>
                    <a:pt x="4979" y="2143"/>
                  </a:lnTo>
                  <a:cubicBezTo>
                    <a:pt x="5010" y="2127"/>
                    <a:pt x="5057" y="2119"/>
                    <a:pt x="5105" y="2119"/>
                  </a:cubicBezTo>
                  <a:cubicBezTo>
                    <a:pt x="5152" y="2119"/>
                    <a:pt x="5199" y="2127"/>
                    <a:pt x="5231" y="2143"/>
                  </a:cubicBezTo>
                  <a:lnTo>
                    <a:pt x="7404" y="2868"/>
                  </a:lnTo>
                  <a:cubicBezTo>
                    <a:pt x="6491" y="1040"/>
                    <a:pt x="5136" y="1"/>
                    <a:pt x="37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57" name="Google Shape;7957;p74"/>
          <p:cNvGrpSpPr/>
          <p:nvPr/>
        </p:nvGrpSpPr>
        <p:grpSpPr>
          <a:xfrm>
            <a:off x="2366751" y="3341641"/>
            <a:ext cx="449325" cy="450470"/>
            <a:chOff x="-16419350" y="3308400"/>
            <a:chExt cx="304050" cy="304825"/>
          </a:xfrm>
        </p:grpSpPr>
        <p:sp>
          <p:nvSpPr>
            <p:cNvPr id="7958" name="Google Shape;7958;p74"/>
            <p:cNvSpPr/>
            <p:nvPr/>
          </p:nvSpPr>
          <p:spPr>
            <a:xfrm>
              <a:off x="-16222450" y="3344625"/>
              <a:ext cx="53600" cy="67775"/>
            </a:xfrm>
            <a:custGeom>
              <a:avLst/>
              <a:gdLst/>
              <a:ahLst/>
              <a:cxnLst/>
              <a:rect l="l" t="t" r="r" b="b"/>
              <a:pathLst>
                <a:path w="2144" h="2711" extrusionOk="0">
                  <a:moveTo>
                    <a:pt x="1072" y="1"/>
                  </a:moveTo>
                  <a:cubicBezTo>
                    <a:pt x="473" y="1"/>
                    <a:pt x="1" y="473"/>
                    <a:pt x="1" y="1072"/>
                  </a:cubicBezTo>
                  <a:cubicBezTo>
                    <a:pt x="1" y="1576"/>
                    <a:pt x="284" y="1954"/>
                    <a:pt x="725" y="2112"/>
                  </a:cubicBezTo>
                  <a:lnTo>
                    <a:pt x="725" y="2710"/>
                  </a:lnTo>
                  <a:cubicBezTo>
                    <a:pt x="946" y="2584"/>
                    <a:pt x="1198" y="2521"/>
                    <a:pt x="1419" y="2427"/>
                  </a:cubicBezTo>
                  <a:lnTo>
                    <a:pt x="1419" y="2080"/>
                  </a:lnTo>
                  <a:cubicBezTo>
                    <a:pt x="1860" y="1923"/>
                    <a:pt x="2143" y="1544"/>
                    <a:pt x="2143" y="1072"/>
                  </a:cubicBezTo>
                  <a:cubicBezTo>
                    <a:pt x="2143" y="473"/>
                    <a:pt x="1671" y="1"/>
                    <a:pt x="10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9" name="Google Shape;7959;p74"/>
            <p:cNvSpPr/>
            <p:nvPr/>
          </p:nvSpPr>
          <p:spPr>
            <a:xfrm>
              <a:off x="-16365000" y="3346200"/>
              <a:ext cx="52800" cy="66975"/>
            </a:xfrm>
            <a:custGeom>
              <a:avLst/>
              <a:gdLst/>
              <a:ahLst/>
              <a:cxnLst/>
              <a:rect l="l" t="t" r="r" b="b"/>
              <a:pathLst>
                <a:path w="2112" h="2679" extrusionOk="0">
                  <a:moveTo>
                    <a:pt x="1072" y="1"/>
                  </a:moveTo>
                  <a:cubicBezTo>
                    <a:pt x="473" y="1"/>
                    <a:pt x="0" y="473"/>
                    <a:pt x="0" y="1072"/>
                  </a:cubicBezTo>
                  <a:cubicBezTo>
                    <a:pt x="0" y="1513"/>
                    <a:pt x="284" y="1891"/>
                    <a:pt x="694" y="2049"/>
                  </a:cubicBezTo>
                  <a:lnTo>
                    <a:pt x="694" y="2395"/>
                  </a:lnTo>
                  <a:cubicBezTo>
                    <a:pt x="946" y="2490"/>
                    <a:pt x="1166" y="2553"/>
                    <a:pt x="1418" y="2679"/>
                  </a:cubicBezTo>
                  <a:lnTo>
                    <a:pt x="1418" y="2080"/>
                  </a:lnTo>
                  <a:cubicBezTo>
                    <a:pt x="1859" y="1923"/>
                    <a:pt x="2111" y="1544"/>
                    <a:pt x="2111" y="1072"/>
                  </a:cubicBezTo>
                  <a:cubicBezTo>
                    <a:pt x="2111" y="473"/>
                    <a:pt x="1639" y="1"/>
                    <a:pt x="10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0" name="Google Shape;7960;p74"/>
            <p:cNvSpPr/>
            <p:nvPr/>
          </p:nvSpPr>
          <p:spPr>
            <a:xfrm>
              <a:off x="-16419350" y="3417100"/>
              <a:ext cx="142575" cy="160700"/>
            </a:xfrm>
            <a:custGeom>
              <a:avLst/>
              <a:gdLst/>
              <a:ahLst/>
              <a:cxnLst/>
              <a:rect l="l" t="t" r="r" b="b"/>
              <a:pathLst>
                <a:path w="5703" h="6428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071"/>
                  </a:lnTo>
                  <a:cubicBezTo>
                    <a:pt x="1" y="4033"/>
                    <a:pt x="2395" y="6427"/>
                    <a:pt x="5356" y="6427"/>
                  </a:cubicBezTo>
                  <a:lnTo>
                    <a:pt x="5703" y="6427"/>
                  </a:lnTo>
                  <a:lnTo>
                    <a:pt x="5703" y="4001"/>
                  </a:lnTo>
                  <a:cubicBezTo>
                    <a:pt x="5703" y="2773"/>
                    <a:pt x="5073" y="1575"/>
                    <a:pt x="4065" y="914"/>
                  </a:cubicBezTo>
                  <a:cubicBezTo>
                    <a:pt x="3277" y="378"/>
                    <a:pt x="2206" y="0"/>
                    <a:pt x="110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1" name="Google Shape;7961;p74"/>
            <p:cNvSpPr/>
            <p:nvPr/>
          </p:nvSpPr>
          <p:spPr>
            <a:xfrm>
              <a:off x="-16258675" y="3417100"/>
              <a:ext cx="143375" cy="161475"/>
            </a:xfrm>
            <a:custGeom>
              <a:avLst/>
              <a:gdLst/>
              <a:ahLst/>
              <a:cxnLst/>
              <a:rect l="l" t="t" r="r" b="b"/>
              <a:pathLst>
                <a:path w="5735" h="6459" extrusionOk="0">
                  <a:moveTo>
                    <a:pt x="4632" y="0"/>
                  </a:moveTo>
                  <a:cubicBezTo>
                    <a:pt x="3529" y="0"/>
                    <a:pt x="2521" y="347"/>
                    <a:pt x="1702" y="914"/>
                  </a:cubicBezTo>
                  <a:cubicBezTo>
                    <a:pt x="631" y="1575"/>
                    <a:pt x="1" y="2773"/>
                    <a:pt x="1" y="4033"/>
                  </a:cubicBezTo>
                  <a:lnTo>
                    <a:pt x="1" y="6459"/>
                  </a:lnTo>
                  <a:lnTo>
                    <a:pt x="347" y="6459"/>
                  </a:lnTo>
                  <a:cubicBezTo>
                    <a:pt x="3309" y="6459"/>
                    <a:pt x="5703" y="4064"/>
                    <a:pt x="5703" y="1103"/>
                  </a:cubicBezTo>
                  <a:lnTo>
                    <a:pt x="5703" y="410"/>
                  </a:lnTo>
                  <a:cubicBezTo>
                    <a:pt x="5735" y="158"/>
                    <a:pt x="5577" y="0"/>
                    <a:pt x="538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2" name="Google Shape;7962;p74"/>
            <p:cNvSpPr/>
            <p:nvPr/>
          </p:nvSpPr>
          <p:spPr>
            <a:xfrm>
              <a:off x="-16310650" y="3308400"/>
              <a:ext cx="86650" cy="155975"/>
            </a:xfrm>
            <a:custGeom>
              <a:avLst/>
              <a:gdLst/>
              <a:ahLst/>
              <a:cxnLst/>
              <a:rect l="l" t="t" r="r" b="b"/>
              <a:pathLst>
                <a:path w="3466" h="6239" extrusionOk="0">
                  <a:moveTo>
                    <a:pt x="1733" y="1"/>
                  </a:moveTo>
                  <a:cubicBezTo>
                    <a:pt x="1134" y="1"/>
                    <a:pt x="662" y="473"/>
                    <a:pt x="662" y="1040"/>
                  </a:cubicBezTo>
                  <a:cubicBezTo>
                    <a:pt x="662" y="1513"/>
                    <a:pt x="977" y="1922"/>
                    <a:pt x="1355" y="2080"/>
                  </a:cubicBezTo>
                  <a:lnTo>
                    <a:pt x="1355" y="3088"/>
                  </a:lnTo>
                  <a:cubicBezTo>
                    <a:pt x="1103" y="3340"/>
                    <a:pt x="504" y="3844"/>
                    <a:pt x="0" y="4600"/>
                  </a:cubicBezTo>
                  <a:cubicBezTo>
                    <a:pt x="662" y="5041"/>
                    <a:pt x="1260" y="5577"/>
                    <a:pt x="1733" y="6238"/>
                  </a:cubicBezTo>
                  <a:cubicBezTo>
                    <a:pt x="2206" y="5577"/>
                    <a:pt x="2773" y="5041"/>
                    <a:pt x="3466" y="4600"/>
                  </a:cubicBezTo>
                  <a:cubicBezTo>
                    <a:pt x="2930" y="3844"/>
                    <a:pt x="2363" y="3340"/>
                    <a:pt x="2080" y="3088"/>
                  </a:cubicBezTo>
                  <a:lnTo>
                    <a:pt x="2080" y="2080"/>
                  </a:lnTo>
                  <a:cubicBezTo>
                    <a:pt x="2521" y="1922"/>
                    <a:pt x="2773" y="1513"/>
                    <a:pt x="2773" y="1040"/>
                  </a:cubicBezTo>
                  <a:cubicBezTo>
                    <a:pt x="2773" y="473"/>
                    <a:pt x="2300" y="1"/>
                    <a:pt x="17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3" name="Google Shape;7963;p74"/>
            <p:cNvSpPr/>
            <p:nvPr/>
          </p:nvSpPr>
          <p:spPr>
            <a:xfrm>
              <a:off x="-16327975" y="3589575"/>
              <a:ext cx="51200" cy="23650"/>
            </a:xfrm>
            <a:custGeom>
              <a:avLst/>
              <a:gdLst/>
              <a:ahLst/>
              <a:cxnLst/>
              <a:rect l="l" t="t" r="r" b="b"/>
              <a:pathLst>
                <a:path w="2048" h="946" extrusionOk="0">
                  <a:moveTo>
                    <a:pt x="0" y="1"/>
                  </a:moveTo>
                  <a:lnTo>
                    <a:pt x="0" y="1"/>
                  </a:lnTo>
                  <a:cubicBezTo>
                    <a:pt x="221" y="536"/>
                    <a:pt x="725" y="946"/>
                    <a:pt x="1355" y="946"/>
                  </a:cubicBezTo>
                  <a:lnTo>
                    <a:pt x="1481" y="946"/>
                  </a:lnTo>
                  <a:cubicBezTo>
                    <a:pt x="1827" y="914"/>
                    <a:pt x="2048" y="631"/>
                    <a:pt x="2048" y="316"/>
                  </a:cubicBezTo>
                  <a:lnTo>
                    <a:pt x="2048" y="253"/>
                  </a:lnTo>
                  <a:lnTo>
                    <a:pt x="1701" y="253"/>
                  </a:lnTo>
                  <a:cubicBezTo>
                    <a:pt x="1103" y="253"/>
                    <a:pt x="567" y="158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4" name="Google Shape;7964;p74"/>
            <p:cNvSpPr/>
            <p:nvPr/>
          </p:nvSpPr>
          <p:spPr>
            <a:xfrm>
              <a:off x="-16258675" y="3589575"/>
              <a:ext cx="51225" cy="23650"/>
            </a:xfrm>
            <a:custGeom>
              <a:avLst/>
              <a:gdLst/>
              <a:ahLst/>
              <a:cxnLst/>
              <a:rect l="l" t="t" r="r" b="b"/>
              <a:pathLst>
                <a:path w="2049" h="946" extrusionOk="0">
                  <a:moveTo>
                    <a:pt x="2048" y="1"/>
                  </a:moveTo>
                  <a:lnTo>
                    <a:pt x="2048" y="1"/>
                  </a:lnTo>
                  <a:cubicBezTo>
                    <a:pt x="1481" y="158"/>
                    <a:pt x="946" y="253"/>
                    <a:pt x="347" y="253"/>
                  </a:cubicBezTo>
                  <a:lnTo>
                    <a:pt x="1" y="253"/>
                  </a:lnTo>
                  <a:cubicBezTo>
                    <a:pt x="1" y="631"/>
                    <a:pt x="284" y="946"/>
                    <a:pt x="662" y="946"/>
                  </a:cubicBezTo>
                  <a:lnTo>
                    <a:pt x="694" y="946"/>
                  </a:lnTo>
                  <a:cubicBezTo>
                    <a:pt x="1324" y="946"/>
                    <a:pt x="1859" y="568"/>
                    <a:pt x="20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65" name="Google Shape;7965;p74"/>
          <p:cNvGrpSpPr/>
          <p:nvPr/>
        </p:nvGrpSpPr>
        <p:grpSpPr>
          <a:xfrm>
            <a:off x="4638306" y="3340423"/>
            <a:ext cx="395755" cy="452872"/>
            <a:chOff x="-16401225" y="3683275"/>
            <a:chExt cx="267800" cy="306450"/>
          </a:xfrm>
        </p:grpSpPr>
        <p:sp>
          <p:nvSpPr>
            <p:cNvPr id="7966" name="Google Shape;7966;p74"/>
            <p:cNvSpPr/>
            <p:nvPr/>
          </p:nvSpPr>
          <p:spPr>
            <a:xfrm>
              <a:off x="-16257875" y="3826650"/>
              <a:ext cx="70900" cy="72500"/>
            </a:xfrm>
            <a:custGeom>
              <a:avLst/>
              <a:gdLst/>
              <a:ahLst/>
              <a:cxnLst/>
              <a:rect l="l" t="t" r="r" b="b"/>
              <a:pathLst>
                <a:path w="2836" h="2900" extrusionOk="0">
                  <a:moveTo>
                    <a:pt x="567" y="1"/>
                  </a:moveTo>
                  <a:cubicBezTo>
                    <a:pt x="630" y="158"/>
                    <a:pt x="725" y="347"/>
                    <a:pt x="725" y="568"/>
                  </a:cubicBezTo>
                  <a:cubicBezTo>
                    <a:pt x="725" y="631"/>
                    <a:pt x="662" y="725"/>
                    <a:pt x="630" y="788"/>
                  </a:cubicBezTo>
                  <a:lnTo>
                    <a:pt x="0" y="1576"/>
                  </a:lnTo>
                  <a:cubicBezTo>
                    <a:pt x="32" y="2332"/>
                    <a:pt x="662" y="2899"/>
                    <a:pt x="1418" y="2899"/>
                  </a:cubicBezTo>
                  <a:cubicBezTo>
                    <a:pt x="2205" y="2899"/>
                    <a:pt x="2836" y="2269"/>
                    <a:pt x="2836" y="1481"/>
                  </a:cubicBezTo>
                  <a:cubicBezTo>
                    <a:pt x="2836" y="631"/>
                    <a:pt x="2205" y="1"/>
                    <a:pt x="14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7" name="Google Shape;7967;p74"/>
            <p:cNvSpPr/>
            <p:nvPr/>
          </p:nvSpPr>
          <p:spPr>
            <a:xfrm>
              <a:off x="-16275200" y="3832375"/>
              <a:ext cx="16550" cy="16350"/>
            </a:xfrm>
            <a:custGeom>
              <a:avLst/>
              <a:gdLst/>
              <a:ahLst/>
              <a:cxnLst/>
              <a:rect l="l" t="t" r="r" b="b"/>
              <a:pathLst>
                <a:path w="662" h="654" extrusionOk="0">
                  <a:moveTo>
                    <a:pt x="319" y="0"/>
                  </a:moveTo>
                  <a:cubicBezTo>
                    <a:pt x="173" y="0"/>
                    <a:pt x="32" y="71"/>
                    <a:pt x="0" y="213"/>
                  </a:cubicBezTo>
                  <a:lnTo>
                    <a:pt x="347" y="654"/>
                  </a:lnTo>
                  <a:lnTo>
                    <a:pt x="662" y="213"/>
                  </a:lnTo>
                  <a:cubicBezTo>
                    <a:pt x="614" y="71"/>
                    <a:pt x="465" y="0"/>
                    <a:pt x="31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8" name="Google Shape;7968;p74"/>
            <p:cNvSpPr/>
            <p:nvPr/>
          </p:nvSpPr>
          <p:spPr>
            <a:xfrm>
              <a:off x="-16347675" y="3825875"/>
              <a:ext cx="70900" cy="70900"/>
            </a:xfrm>
            <a:custGeom>
              <a:avLst/>
              <a:gdLst/>
              <a:ahLst/>
              <a:cxnLst/>
              <a:rect l="l" t="t" r="r" b="b"/>
              <a:pathLst>
                <a:path w="2836" h="2836" extrusionOk="0">
                  <a:moveTo>
                    <a:pt x="1418" y="0"/>
                  </a:moveTo>
                  <a:cubicBezTo>
                    <a:pt x="631" y="0"/>
                    <a:pt x="1" y="630"/>
                    <a:pt x="1" y="1418"/>
                  </a:cubicBezTo>
                  <a:cubicBezTo>
                    <a:pt x="1" y="2205"/>
                    <a:pt x="631" y="2836"/>
                    <a:pt x="1418" y="2836"/>
                  </a:cubicBezTo>
                  <a:cubicBezTo>
                    <a:pt x="2174" y="2836"/>
                    <a:pt x="2773" y="2237"/>
                    <a:pt x="2836" y="1544"/>
                  </a:cubicBezTo>
                  <a:lnTo>
                    <a:pt x="2206" y="788"/>
                  </a:lnTo>
                  <a:cubicBezTo>
                    <a:pt x="2174" y="725"/>
                    <a:pt x="2143" y="630"/>
                    <a:pt x="2143" y="536"/>
                  </a:cubicBezTo>
                  <a:cubicBezTo>
                    <a:pt x="2143" y="347"/>
                    <a:pt x="2174" y="158"/>
                    <a:pt x="230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9" name="Google Shape;7969;p74"/>
            <p:cNvSpPr/>
            <p:nvPr/>
          </p:nvSpPr>
          <p:spPr>
            <a:xfrm>
              <a:off x="-16338225" y="3907775"/>
              <a:ext cx="35475" cy="81950"/>
            </a:xfrm>
            <a:custGeom>
              <a:avLst/>
              <a:gdLst/>
              <a:ahLst/>
              <a:cxnLst/>
              <a:rect l="l" t="t" r="r" b="b"/>
              <a:pathLst>
                <a:path w="1419" h="3278" extrusionOk="0">
                  <a:moveTo>
                    <a:pt x="1" y="1"/>
                  </a:moveTo>
                  <a:lnTo>
                    <a:pt x="1" y="1796"/>
                  </a:lnTo>
                  <a:cubicBezTo>
                    <a:pt x="1" y="2206"/>
                    <a:pt x="158" y="2553"/>
                    <a:pt x="410" y="2836"/>
                  </a:cubicBezTo>
                  <a:cubicBezTo>
                    <a:pt x="694" y="3120"/>
                    <a:pt x="1040" y="3277"/>
                    <a:pt x="1418" y="3277"/>
                  </a:cubicBezTo>
                  <a:lnTo>
                    <a:pt x="1418" y="347"/>
                  </a:lnTo>
                  <a:cubicBezTo>
                    <a:pt x="1292" y="379"/>
                    <a:pt x="1166" y="379"/>
                    <a:pt x="1103" y="379"/>
                  </a:cubicBezTo>
                  <a:cubicBezTo>
                    <a:pt x="662" y="316"/>
                    <a:pt x="253" y="190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0" name="Google Shape;7970;p74"/>
            <p:cNvSpPr/>
            <p:nvPr/>
          </p:nvSpPr>
          <p:spPr>
            <a:xfrm>
              <a:off x="-16231900" y="3906200"/>
              <a:ext cx="35475" cy="81150"/>
            </a:xfrm>
            <a:custGeom>
              <a:avLst/>
              <a:gdLst/>
              <a:ahLst/>
              <a:cxnLst/>
              <a:rect l="l" t="t" r="r" b="b"/>
              <a:pathLst>
                <a:path w="1419" h="3246" extrusionOk="0">
                  <a:moveTo>
                    <a:pt x="1419" y="1"/>
                  </a:moveTo>
                  <a:cubicBezTo>
                    <a:pt x="1135" y="253"/>
                    <a:pt x="725" y="379"/>
                    <a:pt x="347" y="379"/>
                  </a:cubicBezTo>
                  <a:cubicBezTo>
                    <a:pt x="221" y="379"/>
                    <a:pt x="95" y="379"/>
                    <a:pt x="1" y="316"/>
                  </a:cubicBezTo>
                  <a:lnTo>
                    <a:pt x="1" y="3246"/>
                  </a:lnTo>
                  <a:cubicBezTo>
                    <a:pt x="788" y="3246"/>
                    <a:pt x="1419" y="2584"/>
                    <a:pt x="1419" y="1796"/>
                  </a:cubicBezTo>
                  <a:lnTo>
                    <a:pt x="141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1" name="Google Shape;7971;p74"/>
            <p:cNvSpPr/>
            <p:nvPr/>
          </p:nvSpPr>
          <p:spPr>
            <a:xfrm>
              <a:off x="-16285450" y="3891250"/>
              <a:ext cx="35475" cy="59875"/>
            </a:xfrm>
            <a:custGeom>
              <a:avLst/>
              <a:gdLst/>
              <a:ahLst/>
              <a:cxnLst/>
              <a:rect l="l" t="t" r="r" b="b"/>
              <a:pathLst>
                <a:path w="1419" h="2395" extrusionOk="0">
                  <a:moveTo>
                    <a:pt x="725" y="0"/>
                  </a:moveTo>
                  <a:cubicBezTo>
                    <a:pt x="505" y="252"/>
                    <a:pt x="284" y="504"/>
                    <a:pt x="0" y="662"/>
                  </a:cubicBezTo>
                  <a:lnTo>
                    <a:pt x="0" y="2268"/>
                  </a:lnTo>
                  <a:cubicBezTo>
                    <a:pt x="252" y="2363"/>
                    <a:pt x="473" y="2394"/>
                    <a:pt x="725" y="2394"/>
                  </a:cubicBezTo>
                  <a:cubicBezTo>
                    <a:pt x="946" y="2394"/>
                    <a:pt x="1198" y="2363"/>
                    <a:pt x="1418" y="2268"/>
                  </a:cubicBezTo>
                  <a:lnTo>
                    <a:pt x="1418" y="662"/>
                  </a:lnTo>
                  <a:cubicBezTo>
                    <a:pt x="1135" y="504"/>
                    <a:pt x="914" y="315"/>
                    <a:pt x="72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2" name="Google Shape;7972;p74"/>
            <p:cNvSpPr/>
            <p:nvPr/>
          </p:nvSpPr>
          <p:spPr>
            <a:xfrm>
              <a:off x="-16401225" y="3683275"/>
              <a:ext cx="267800" cy="249725"/>
            </a:xfrm>
            <a:custGeom>
              <a:avLst/>
              <a:gdLst/>
              <a:ahLst/>
              <a:cxnLst/>
              <a:rect l="l" t="t" r="r" b="b"/>
              <a:pathLst>
                <a:path w="10712" h="9989" extrusionOk="0">
                  <a:moveTo>
                    <a:pt x="3214" y="2900"/>
                  </a:moveTo>
                  <a:cubicBezTo>
                    <a:pt x="3403" y="2900"/>
                    <a:pt x="3560" y="3058"/>
                    <a:pt x="3560" y="3278"/>
                  </a:cubicBezTo>
                  <a:cubicBezTo>
                    <a:pt x="3560" y="3467"/>
                    <a:pt x="3403" y="3625"/>
                    <a:pt x="3214" y="3625"/>
                  </a:cubicBezTo>
                  <a:cubicBezTo>
                    <a:pt x="3025" y="3625"/>
                    <a:pt x="2867" y="3467"/>
                    <a:pt x="2867" y="3278"/>
                  </a:cubicBezTo>
                  <a:cubicBezTo>
                    <a:pt x="2867" y="3058"/>
                    <a:pt x="3025" y="2900"/>
                    <a:pt x="3214" y="2900"/>
                  </a:cubicBezTo>
                  <a:close/>
                  <a:moveTo>
                    <a:pt x="7498" y="2900"/>
                  </a:moveTo>
                  <a:cubicBezTo>
                    <a:pt x="7719" y="2900"/>
                    <a:pt x="7876" y="3058"/>
                    <a:pt x="7876" y="3278"/>
                  </a:cubicBezTo>
                  <a:cubicBezTo>
                    <a:pt x="7876" y="3467"/>
                    <a:pt x="7719" y="3625"/>
                    <a:pt x="7498" y="3625"/>
                  </a:cubicBezTo>
                  <a:cubicBezTo>
                    <a:pt x="7309" y="3625"/>
                    <a:pt x="7152" y="3467"/>
                    <a:pt x="7152" y="3278"/>
                  </a:cubicBezTo>
                  <a:cubicBezTo>
                    <a:pt x="7152" y="3058"/>
                    <a:pt x="7309" y="2900"/>
                    <a:pt x="7498" y="2900"/>
                  </a:cubicBezTo>
                  <a:close/>
                  <a:moveTo>
                    <a:pt x="5322" y="0"/>
                  </a:moveTo>
                  <a:cubicBezTo>
                    <a:pt x="5281" y="0"/>
                    <a:pt x="5240" y="1"/>
                    <a:pt x="5199" y="2"/>
                  </a:cubicBezTo>
                  <a:cubicBezTo>
                    <a:pt x="2300" y="65"/>
                    <a:pt x="0" y="2585"/>
                    <a:pt x="0" y="5578"/>
                  </a:cubicBezTo>
                  <a:lnTo>
                    <a:pt x="0" y="8225"/>
                  </a:lnTo>
                  <a:cubicBezTo>
                    <a:pt x="0" y="9201"/>
                    <a:pt x="788" y="9989"/>
                    <a:pt x="1764" y="9989"/>
                  </a:cubicBezTo>
                  <a:lnTo>
                    <a:pt x="1764" y="8319"/>
                  </a:lnTo>
                  <a:cubicBezTo>
                    <a:pt x="1512" y="7941"/>
                    <a:pt x="1418" y="7563"/>
                    <a:pt x="1418" y="7122"/>
                  </a:cubicBezTo>
                  <a:cubicBezTo>
                    <a:pt x="1418" y="5956"/>
                    <a:pt x="2363" y="5011"/>
                    <a:pt x="3529" y="5011"/>
                  </a:cubicBezTo>
                  <a:lnTo>
                    <a:pt x="7089" y="5011"/>
                  </a:lnTo>
                  <a:cubicBezTo>
                    <a:pt x="8255" y="5011"/>
                    <a:pt x="9200" y="5956"/>
                    <a:pt x="9200" y="7122"/>
                  </a:cubicBezTo>
                  <a:cubicBezTo>
                    <a:pt x="9200" y="7563"/>
                    <a:pt x="9074" y="7941"/>
                    <a:pt x="8853" y="8319"/>
                  </a:cubicBezTo>
                  <a:lnTo>
                    <a:pt x="8853" y="9989"/>
                  </a:lnTo>
                  <a:cubicBezTo>
                    <a:pt x="9830" y="9989"/>
                    <a:pt x="10617" y="9201"/>
                    <a:pt x="10617" y="8225"/>
                  </a:cubicBezTo>
                  <a:lnTo>
                    <a:pt x="10617" y="5389"/>
                  </a:lnTo>
                  <a:cubicBezTo>
                    <a:pt x="10712" y="3940"/>
                    <a:pt x="10113" y="2554"/>
                    <a:pt x="9074" y="1546"/>
                  </a:cubicBezTo>
                  <a:cubicBezTo>
                    <a:pt x="8063" y="535"/>
                    <a:pt x="6754" y="0"/>
                    <a:pt x="532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3" name="Google Shape;7973;p74"/>
          <p:cNvGrpSpPr/>
          <p:nvPr/>
        </p:nvGrpSpPr>
        <p:grpSpPr>
          <a:xfrm>
            <a:off x="8003755" y="2797062"/>
            <a:ext cx="450470" cy="448180"/>
            <a:chOff x="-16419350" y="4058200"/>
            <a:chExt cx="304825" cy="303275"/>
          </a:xfrm>
        </p:grpSpPr>
        <p:sp>
          <p:nvSpPr>
            <p:cNvPr id="7974" name="Google Shape;7974;p74"/>
            <p:cNvSpPr/>
            <p:nvPr/>
          </p:nvSpPr>
          <p:spPr>
            <a:xfrm>
              <a:off x="-16347675" y="4202350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4"/>
                    <a:pt x="379" y="694"/>
                  </a:cubicBezTo>
                  <a:cubicBezTo>
                    <a:pt x="568" y="694"/>
                    <a:pt x="725" y="536"/>
                    <a:pt x="725" y="347"/>
                  </a:cubicBezTo>
                  <a:cubicBezTo>
                    <a:pt x="725" y="158"/>
                    <a:pt x="568" y="0"/>
                    <a:pt x="37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5" name="Google Shape;7975;p74"/>
            <p:cNvSpPr/>
            <p:nvPr/>
          </p:nvSpPr>
          <p:spPr>
            <a:xfrm>
              <a:off x="-16400450" y="4166900"/>
              <a:ext cx="35475" cy="35475"/>
            </a:xfrm>
            <a:custGeom>
              <a:avLst/>
              <a:gdLst/>
              <a:ahLst/>
              <a:cxnLst/>
              <a:rect l="l" t="t" r="r" b="b"/>
              <a:pathLst>
                <a:path w="1419" h="1419" extrusionOk="0">
                  <a:moveTo>
                    <a:pt x="694" y="1"/>
                  </a:moveTo>
                  <a:cubicBezTo>
                    <a:pt x="316" y="1"/>
                    <a:pt x="1" y="316"/>
                    <a:pt x="1" y="694"/>
                  </a:cubicBezTo>
                  <a:cubicBezTo>
                    <a:pt x="1" y="1103"/>
                    <a:pt x="316" y="1418"/>
                    <a:pt x="694" y="1418"/>
                  </a:cubicBezTo>
                  <a:cubicBezTo>
                    <a:pt x="1103" y="1418"/>
                    <a:pt x="1418" y="1103"/>
                    <a:pt x="1418" y="694"/>
                  </a:cubicBezTo>
                  <a:cubicBezTo>
                    <a:pt x="1418" y="316"/>
                    <a:pt x="1103" y="1"/>
                    <a:pt x="69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6" name="Google Shape;7976;p74"/>
            <p:cNvSpPr/>
            <p:nvPr/>
          </p:nvSpPr>
          <p:spPr>
            <a:xfrm>
              <a:off x="-16389425" y="4058200"/>
              <a:ext cx="220575" cy="106950"/>
            </a:xfrm>
            <a:custGeom>
              <a:avLst/>
              <a:gdLst/>
              <a:ahLst/>
              <a:cxnLst/>
              <a:rect l="l" t="t" r="r" b="b"/>
              <a:pathLst>
                <a:path w="8823" h="4278" extrusionOk="0">
                  <a:moveTo>
                    <a:pt x="6621" y="0"/>
                  </a:moveTo>
                  <a:cubicBezTo>
                    <a:pt x="6312" y="0"/>
                    <a:pt x="6008" y="97"/>
                    <a:pt x="5766" y="285"/>
                  </a:cubicBezTo>
                  <a:cubicBezTo>
                    <a:pt x="5703" y="348"/>
                    <a:pt x="5609" y="411"/>
                    <a:pt x="5546" y="474"/>
                  </a:cubicBezTo>
                  <a:cubicBezTo>
                    <a:pt x="5451" y="411"/>
                    <a:pt x="5388" y="316"/>
                    <a:pt x="5294" y="285"/>
                  </a:cubicBezTo>
                  <a:cubicBezTo>
                    <a:pt x="5057" y="111"/>
                    <a:pt x="4758" y="25"/>
                    <a:pt x="4459" y="25"/>
                  </a:cubicBezTo>
                  <a:cubicBezTo>
                    <a:pt x="4159" y="25"/>
                    <a:pt x="3860" y="111"/>
                    <a:pt x="3624" y="285"/>
                  </a:cubicBezTo>
                  <a:cubicBezTo>
                    <a:pt x="3529" y="348"/>
                    <a:pt x="3466" y="411"/>
                    <a:pt x="3372" y="474"/>
                  </a:cubicBezTo>
                  <a:cubicBezTo>
                    <a:pt x="3309" y="411"/>
                    <a:pt x="3214" y="316"/>
                    <a:pt x="3151" y="285"/>
                  </a:cubicBezTo>
                  <a:cubicBezTo>
                    <a:pt x="2915" y="101"/>
                    <a:pt x="2618" y="10"/>
                    <a:pt x="2316" y="10"/>
                  </a:cubicBezTo>
                  <a:cubicBezTo>
                    <a:pt x="1894" y="10"/>
                    <a:pt x="1460" y="188"/>
                    <a:pt x="1166" y="537"/>
                  </a:cubicBezTo>
                  <a:cubicBezTo>
                    <a:pt x="1103" y="631"/>
                    <a:pt x="1072" y="757"/>
                    <a:pt x="977" y="820"/>
                  </a:cubicBezTo>
                  <a:cubicBezTo>
                    <a:pt x="1" y="1356"/>
                    <a:pt x="1" y="2931"/>
                    <a:pt x="1103" y="3435"/>
                  </a:cubicBezTo>
                  <a:cubicBezTo>
                    <a:pt x="1166" y="3624"/>
                    <a:pt x="1356" y="3876"/>
                    <a:pt x="1513" y="3971"/>
                  </a:cubicBezTo>
                  <a:cubicBezTo>
                    <a:pt x="1781" y="4144"/>
                    <a:pt x="2088" y="4231"/>
                    <a:pt x="2387" y="4231"/>
                  </a:cubicBezTo>
                  <a:cubicBezTo>
                    <a:pt x="2687" y="4231"/>
                    <a:pt x="2978" y="4144"/>
                    <a:pt x="3214" y="3971"/>
                  </a:cubicBezTo>
                  <a:cubicBezTo>
                    <a:pt x="3277" y="3939"/>
                    <a:pt x="3356" y="3923"/>
                    <a:pt x="3435" y="3923"/>
                  </a:cubicBezTo>
                  <a:cubicBezTo>
                    <a:pt x="3514" y="3923"/>
                    <a:pt x="3592" y="3939"/>
                    <a:pt x="3655" y="3971"/>
                  </a:cubicBezTo>
                  <a:cubicBezTo>
                    <a:pt x="3907" y="4175"/>
                    <a:pt x="4215" y="4278"/>
                    <a:pt x="4518" y="4278"/>
                  </a:cubicBezTo>
                  <a:cubicBezTo>
                    <a:pt x="4821" y="4278"/>
                    <a:pt x="5120" y="4175"/>
                    <a:pt x="5357" y="3971"/>
                  </a:cubicBezTo>
                  <a:cubicBezTo>
                    <a:pt x="5404" y="3939"/>
                    <a:pt x="5483" y="3923"/>
                    <a:pt x="5561" y="3923"/>
                  </a:cubicBezTo>
                  <a:cubicBezTo>
                    <a:pt x="5640" y="3923"/>
                    <a:pt x="5719" y="3939"/>
                    <a:pt x="5766" y="3971"/>
                  </a:cubicBezTo>
                  <a:cubicBezTo>
                    <a:pt x="6018" y="4166"/>
                    <a:pt x="6312" y="4256"/>
                    <a:pt x="6604" y="4256"/>
                  </a:cubicBezTo>
                  <a:cubicBezTo>
                    <a:pt x="7114" y="4256"/>
                    <a:pt x="7616" y="3979"/>
                    <a:pt x="7877" y="3498"/>
                  </a:cubicBezTo>
                  <a:cubicBezTo>
                    <a:pt x="7909" y="3435"/>
                    <a:pt x="7940" y="3404"/>
                    <a:pt x="8035" y="3341"/>
                  </a:cubicBezTo>
                  <a:cubicBezTo>
                    <a:pt x="8507" y="3120"/>
                    <a:pt x="8822" y="2616"/>
                    <a:pt x="8728" y="1986"/>
                  </a:cubicBezTo>
                  <a:cubicBezTo>
                    <a:pt x="8696" y="1576"/>
                    <a:pt x="8507" y="1198"/>
                    <a:pt x="8129" y="946"/>
                  </a:cubicBezTo>
                  <a:cubicBezTo>
                    <a:pt x="8066" y="915"/>
                    <a:pt x="8035" y="883"/>
                    <a:pt x="7940" y="820"/>
                  </a:cubicBezTo>
                  <a:cubicBezTo>
                    <a:pt x="7909" y="694"/>
                    <a:pt x="7814" y="631"/>
                    <a:pt x="7751" y="537"/>
                  </a:cubicBezTo>
                  <a:cubicBezTo>
                    <a:pt x="7462" y="175"/>
                    <a:pt x="7038" y="0"/>
                    <a:pt x="662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7" name="Google Shape;7977;p74"/>
            <p:cNvSpPr/>
            <p:nvPr/>
          </p:nvSpPr>
          <p:spPr>
            <a:xfrm>
              <a:off x="-16298850" y="4178725"/>
              <a:ext cx="41000" cy="47275"/>
            </a:xfrm>
            <a:custGeom>
              <a:avLst/>
              <a:gdLst/>
              <a:ahLst/>
              <a:cxnLst/>
              <a:rect l="l" t="t" r="r" b="b"/>
              <a:pathLst>
                <a:path w="1640" h="1891" extrusionOk="0">
                  <a:moveTo>
                    <a:pt x="1" y="0"/>
                  </a:moveTo>
                  <a:cubicBezTo>
                    <a:pt x="158" y="252"/>
                    <a:pt x="221" y="630"/>
                    <a:pt x="221" y="945"/>
                  </a:cubicBezTo>
                  <a:cubicBezTo>
                    <a:pt x="221" y="1292"/>
                    <a:pt x="158" y="1607"/>
                    <a:pt x="1" y="1891"/>
                  </a:cubicBezTo>
                  <a:cubicBezTo>
                    <a:pt x="473" y="1733"/>
                    <a:pt x="946" y="1670"/>
                    <a:pt x="1419" y="1670"/>
                  </a:cubicBezTo>
                  <a:cubicBezTo>
                    <a:pt x="1576" y="1450"/>
                    <a:pt x="1639" y="1197"/>
                    <a:pt x="1639" y="945"/>
                  </a:cubicBezTo>
                  <a:cubicBezTo>
                    <a:pt x="1639" y="662"/>
                    <a:pt x="1576" y="378"/>
                    <a:pt x="1419" y="158"/>
                  </a:cubicBezTo>
                  <a:cubicBezTo>
                    <a:pt x="1272" y="187"/>
                    <a:pt x="1120" y="201"/>
                    <a:pt x="967" y="201"/>
                  </a:cubicBezTo>
                  <a:cubicBezTo>
                    <a:pt x="626" y="201"/>
                    <a:pt x="284" y="131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8" name="Google Shape;7978;p74"/>
            <p:cNvSpPr/>
            <p:nvPr/>
          </p:nvSpPr>
          <p:spPr>
            <a:xfrm>
              <a:off x="-16246075" y="4178725"/>
              <a:ext cx="41775" cy="55150"/>
            </a:xfrm>
            <a:custGeom>
              <a:avLst/>
              <a:gdLst/>
              <a:ahLst/>
              <a:cxnLst/>
              <a:rect l="l" t="t" r="r" b="b"/>
              <a:pathLst>
                <a:path w="1671" h="2206" extrusionOk="0">
                  <a:moveTo>
                    <a:pt x="1" y="0"/>
                  </a:moveTo>
                  <a:lnTo>
                    <a:pt x="1" y="0"/>
                  </a:lnTo>
                  <a:cubicBezTo>
                    <a:pt x="158" y="252"/>
                    <a:pt x="253" y="630"/>
                    <a:pt x="253" y="945"/>
                  </a:cubicBezTo>
                  <a:cubicBezTo>
                    <a:pt x="253" y="1197"/>
                    <a:pt x="190" y="1481"/>
                    <a:pt x="95" y="1765"/>
                  </a:cubicBezTo>
                  <a:cubicBezTo>
                    <a:pt x="505" y="1828"/>
                    <a:pt x="914" y="1954"/>
                    <a:pt x="1292" y="2206"/>
                  </a:cubicBezTo>
                  <a:cubicBezTo>
                    <a:pt x="1576" y="1891"/>
                    <a:pt x="1670" y="1355"/>
                    <a:pt x="1670" y="945"/>
                  </a:cubicBezTo>
                  <a:cubicBezTo>
                    <a:pt x="1670" y="662"/>
                    <a:pt x="1576" y="378"/>
                    <a:pt x="1418" y="158"/>
                  </a:cubicBezTo>
                  <a:cubicBezTo>
                    <a:pt x="1261" y="189"/>
                    <a:pt x="1103" y="221"/>
                    <a:pt x="946" y="221"/>
                  </a:cubicBezTo>
                  <a:cubicBezTo>
                    <a:pt x="631" y="221"/>
                    <a:pt x="316" y="158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9" name="Google Shape;7979;p74"/>
            <p:cNvSpPr/>
            <p:nvPr/>
          </p:nvSpPr>
          <p:spPr>
            <a:xfrm>
              <a:off x="-16419350" y="4122000"/>
              <a:ext cx="304050" cy="188725"/>
            </a:xfrm>
            <a:custGeom>
              <a:avLst/>
              <a:gdLst/>
              <a:ahLst/>
              <a:cxnLst/>
              <a:rect l="l" t="t" r="r" b="b"/>
              <a:pathLst>
                <a:path w="12162" h="7549" extrusionOk="0">
                  <a:moveTo>
                    <a:pt x="10712" y="1"/>
                  </a:moveTo>
                  <a:cubicBezTo>
                    <a:pt x="10586" y="600"/>
                    <a:pt x="10271" y="1135"/>
                    <a:pt x="9736" y="1450"/>
                  </a:cubicBezTo>
                  <a:cubicBezTo>
                    <a:pt x="9578" y="1734"/>
                    <a:pt x="9326" y="1986"/>
                    <a:pt x="9074" y="2143"/>
                  </a:cubicBezTo>
                  <a:cubicBezTo>
                    <a:pt x="9263" y="2458"/>
                    <a:pt x="9326" y="2805"/>
                    <a:pt x="9326" y="3183"/>
                  </a:cubicBezTo>
                  <a:cubicBezTo>
                    <a:pt x="9326" y="4065"/>
                    <a:pt x="9011" y="4821"/>
                    <a:pt x="8507" y="5168"/>
                  </a:cubicBezTo>
                  <a:cubicBezTo>
                    <a:pt x="8444" y="5199"/>
                    <a:pt x="8373" y="5215"/>
                    <a:pt x="8306" y="5215"/>
                  </a:cubicBezTo>
                  <a:cubicBezTo>
                    <a:pt x="8239" y="5215"/>
                    <a:pt x="8176" y="5199"/>
                    <a:pt x="8129" y="5168"/>
                  </a:cubicBezTo>
                  <a:cubicBezTo>
                    <a:pt x="7515" y="4805"/>
                    <a:pt x="6814" y="4624"/>
                    <a:pt x="6124" y="4624"/>
                  </a:cubicBezTo>
                  <a:cubicBezTo>
                    <a:pt x="5435" y="4624"/>
                    <a:pt x="4758" y="4805"/>
                    <a:pt x="4191" y="5168"/>
                  </a:cubicBezTo>
                  <a:cubicBezTo>
                    <a:pt x="4134" y="5213"/>
                    <a:pt x="4077" y="5230"/>
                    <a:pt x="4022" y="5230"/>
                  </a:cubicBezTo>
                  <a:cubicBezTo>
                    <a:pt x="3924" y="5230"/>
                    <a:pt x="3830" y="5177"/>
                    <a:pt x="3750" y="5136"/>
                  </a:cubicBezTo>
                  <a:cubicBezTo>
                    <a:pt x="3163" y="4757"/>
                    <a:pt x="2501" y="4557"/>
                    <a:pt x="1831" y="4557"/>
                  </a:cubicBezTo>
                  <a:cubicBezTo>
                    <a:pt x="1277" y="4557"/>
                    <a:pt x="717" y="4694"/>
                    <a:pt x="190" y="4979"/>
                  </a:cubicBezTo>
                  <a:cubicBezTo>
                    <a:pt x="95" y="5042"/>
                    <a:pt x="1" y="5168"/>
                    <a:pt x="1" y="5294"/>
                  </a:cubicBezTo>
                  <a:lnTo>
                    <a:pt x="1" y="7436"/>
                  </a:lnTo>
                  <a:cubicBezTo>
                    <a:pt x="316" y="7405"/>
                    <a:pt x="725" y="7247"/>
                    <a:pt x="977" y="7027"/>
                  </a:cubicBezTo>
                  <a:cubicBezTo>
                    <a:pt x="1240" y="6826"/>
                    <a:pt x="1533" y="6723"/>
                    <a:pt x="1823" y="6723"/>
                  </a:cubicBezTo>
                  <a:cubicBezTo>
                    <a:pt x="2124" y="6723"/>
                    <a:pt x="2422" y="6833"/>
                    <a:pt x="2679" y="7058"/>
                  </a:cubicBezTo>
                  <a:cubicBezTo>
                    <a:pt x="3072" y="7373"/>
                    <a:pt x="3529" y="7531"/>
                    <a:pt x="3986" y="7531"/>
                  </a:cubicBezTo>
                  <a:cubicBezTo>
                    <a:pt x="4443" y="7531"/>
                    <a:pt x="4900" y="7373"/>
                    <a:pt x="5293" y="7058"/>
                  </a:cubicBezTo>
                  <a:cubicBezTo>
                    <a:pt x="5545" y="6869"/>
                    <a:pt x="5837" y="6775"/>
                    <a:pt x="6128" y="6775"/>
                  </a:cubicBezTo>
                  <a:cubicBezTo>
                    <a:pt x="6420" y="6775"/>
                    <a:pt x="6711" y="6869"/>
                    <a:pt x="6963" y="7058"/>
                  </a:cubicBezTo>
                  <a:cubicBezTo>
                    <a:pt x="7474" y="7358"/>
                    <a:pt x="7985" y="7549"/>
                    <a:pt x="8524" y="7549"/>
                  </a:cubicBezTo>
                  <a:cubicBezTo>
                    <a:pt x="8948" y="7549"/>
                    <a:pt x="9390" y="7430"/>
                    <a:pt x="9862" y="7153"/>
                  </a:cubicBezTo>
                  <a:cubicBezTo>
                    <a:pt x="11153" y="6428"/>
                    <a:pt x="12162" y="4821"/>
                    <a:pt x="12162" y="3151"/>
                  </a:cubicBezTo>
                  <a:cubicBezTo>
                    <a:pt x="12162" y="1923"/>
                    <a:pt x="11626" y="789"/>
                    <a:pt x="1071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0" name="Google Shape;7980;p74"/>
            <p:cNvSpPr/>
            <p:nvPr/>
          </p:nvSpPr>
          <p:spPr>
            <a:xfrm>
              <a:off x="-16419350" y="4263775"/>
              <a:ext cx="304825" cy="97700"/>
            </a:xfrm>
            <a:custGeom>
              <a:avLst/>
              <a:gdLst/>
              <a:ahLst/>
              <a:cxnLst/>
              <a:rect l="l" t="t" r="r" b="b"/>
              <a:pathLst>
                <a:path w="12193" h="3908" extrusionOk="0">
                  <a:moveTo>
                    <a:pt x="12193" y="1"/>
                  </a:moveTo>
                  <a:cubicBezTo>
                    <a:pt x="11689" y="914"/>
                    <a:pt x="10996" y="1639"/>
                    <a:pt x="10208" y="2112"/>
                  </a:cubicBezTo>
                  <a:cubicBezTo>
                    <a:pt x="9626" y="2424"/>
                    <a:pt x="9064" y="2570"/>
                    <a:pt x="8515" y="2570"/>
                  </a:cubicBezTo>
                  <a:cubicBezTo>
                    <a:pt x="7845" y="2570"/>
                    <a:pt x="7194" y="2352"/>
                    <a:pt x="6554" y="1954"/>
                  </a:cubicBezTo>
                  <a:cubicBezTo>
                    <a:pt x="6402" y="1819"/>
                    <a:pt x="6241" y="1756"/>
                    <a:pt x="6085" y="1756"/>
                  </a:cubicBezTo>
                  <a:cubicBezTo>
                    <a:pt x="5951" y="1756"/>
                    <a:pt x="5820" y="1803"/>
                    <a:pt x="5703" y="1891"/>
                  </a:cubicBezTo>
                  <a:cubicBezTo>
                    <a:pt x="5199" y="2316"/>
                    <a:pt x="4592" y="2529"/>
                    <a:pt x="3986" y="2529"/>
                  </a:cubicBezTo>
                  <a:cubicBezTo>
                    <a:pt x="3380" y="2529"/>
                    <a:pt x="2773" y="2316"/>
                    <a:pt x="2269" y="1891"/>
                  </a:cubicBezTo>
                  <a:cubicBezTo>
                    <a:pt x="2143" y="1797"/>
                    <a:pt x="2001" y="1749"/>
                    <a:pt x="1863" y="1749"/>
                  </a:cubicBezTo>
                  <a:cubicBezTo>
                    <a:pt x="1725" y="1749"/>
                    <a:pt x="1592" y="1797"/>
                    <a:pt x="1481" y="1891"/>
                  </a:cubicBezTo>
                  <a:cubicBezTo>
                    <a:pt x="1040" y="2269"/>
                    <a:pt x="505" y="2427"/>
                    <a:pt x="1" y="2490"/>
                  </a:cubicBezTo>
                  <a:lnTo>
                    <a:pt x="1" y="3561"/>
                  </a:lnTo>
                  <a:cubicBezTo>
                    <a:pt x="1" y="3750"/>
                    <a:pt x="158" y="3907"/>
                    <a:pt x="379" y="3907"/>
                  </a:cubicBezTo>
                  <a:lnTo>
                    <a:pt x="11815" y="3907"/>
                  </a:lnTo>
                  <a:cubicBezTo>
                    <a:pt x="12004" y="3907"/>
                    <a:pt x="12193" y="3750"/>
                    <a:pt x="12193" y="3561"/>
                  </a:cubicBezTo>
                  <a:lnTo>
                    <a:pt x="1219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81" name="Google Shape;7981;p74"/>
          <p:cNvGrpSpPr/>
          <p:nvPr/>
        </p:nvGrpSpPr>
        <p:grpSpPr>
          <a:xfrm>
            <a:off x="4030643" y="3343080"/>
            <a:ext cx="450507" cy="447589"/>
            <a:chOff x="-15296200" y="3326900"/>
            <a:chExt cx="304850" cy="302875"/>
          </a:xfrm>
        </p:grpSpPr>
        <p:sp>
          <p:nvSpPr>
            <p:cNvPr id="7982" name="Google Shape;7982;p74"/>
            <p:cNvSpPr/>
            <p:nvPr/>
          </p:nvSpPr>
          <p:spPr>
            <a:xfrm>
              <a:off x="-15182775" y="3326900"/>
              <a:ext cx="77200" cy="157175"/>
            </a:xfrm>
            <a:custGeom>
              <a:avLst/>
              <a:gdLst/>
              <a:ahLst/>
              <a:cxnLst/>
              <a:rect l="l" t="t" r="r" b="b"/>
              <a:pathLst>
                <a:path w="3088" h="6287" extrusionOk="0">
                  <a:moveTo>
                    <a:pt x="1556" y="1"/>
                  </a:moveTo>
                  <a:cubicBezTo>
                    <a:pt x="1434" y="1"/>
                    <a:pt x="1308" y="48"/>
                    <a:pt x="1229" y="143"/>
                  </a:cubicBezTo>
                  <a:cubicBezTo>
                    <a:pt x="1198" y="237"/>
                    <a:pt x="410" y="1560"/>
                    <a:pt x="0" y="3451"/>
                  </a:cubicBezTo>
                  <a:cubicBezTo>
                    <a:pt x="630" y="4333"/>
                    <a:pt x="1166" y="5278"/>
                    <a:pt x="1544" y="6286"/>
                  </a:cubicBezTo>
                  <a:cubicBezTo>
                    <a:pt x="1954" y="5309"/>
                    <a:pt x="2458" y="4364"/>
                    <a:pt x="3088" y="3451"/>
                  </a:cubicBezTo>
                  <a:cubicBezTo>
                    <a:pt x="2678" y="1529"/>
                    <a:pt x="1891" y="237"/>
                    <a:pt x="1859" y="143"/>
                  </a:cubicBezTo>
                  <a:cubicBezTo>
                    <a:pt x="1796" y="48"/>
                    <a:pt x="1678" y="1"/>
                    <a:pt x="155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3" name="Google Shape;7983;p74"/>
            <p:cNvSpPr/>
            <p:nvPr/>
          </p:nvSpPr>
          <p:spPr>
            <a:xfrm>
              <a:off x="-15260825" y="3363175"/>
              <a:ext cx="108800" cy="199650"/>
            </a:xfrm>
            <a:custGeom>
              <a:avLst/>
              <a:gdLst/>
              <a:ahLst/>
              <a:cxnLst/>
              <a:rect l="l" t="t" r="r" b="b"/>
              <a:pathLst>
                <a:path w="4352" h="7986" extrusionOk="0">
                  <a:moveTo>
                    <a:pt x="432" y="1"/>
                  </a:moveTo>
                  <a:cubicBezTo>
                    <a:pt x="212" y="1"/>
                    <a:pt x="0" y="182"/>
                    <a:pt x="66" y="424"/>
                  </a:cubicBezTo>
                  <a:lnTo>
                    <a:pt x="949" y="3638"/>
                  </a:lnTo>
                  <a:cubicBezTo>
                    <a:pt x="1075" y="4047"/>
                    <a:pt x="1201" y="4520"/>
                    <a:pt x="1264" y="4961"/>
                  </a:cubicBezTo>
                  <a:cubicBezTo>
                    <a:pt x="1642" y="5497"/>
                    <a:pt x="2051" y="6001"/>
                    <a:pt x="2587" y="6410"/>
                  </a:cubicBezTo>
                  <a:cubicBezTo>
                    <a:pt x="3406" y="7072"/>
                    <a:pt x="3721" y="7292"/>
                    <a:pt x="4351" y="7986"/>
                  </a:cubicBezTo>
                  <a:lnTo>
                    <a:pt x="4351" y="6064"/>
                  </a:lnTo>
                  <a:cubicBezTo>
                    <a:pt x="4351" y="6001"/>
                    <a:pt x="4351" y="5938"/>
                    <a:pt x="4320" y="5906"/>
                  </a:cubicBezTo>
                  <a:cubicBezTo>
                    <a:pt x="3721" y="4205"/>
                    <a:pt x="2839" y="2693"/>
                    <a:pt x="1705" y="1338"/>
                  </a:cubicBezTo>
                  <a:lnTo>
                    <a:pt x="697" y="109"/>
                  </a:lnTo>
                  <a:cubicBezTo>
                    <a:pt x="621" y="34"/>
                    <a:pt x="526" y="1"/>
                    <a:pt x="43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4" name="Google Shape;7984;p74"/>
            <p:cNvSpPr/>
            <p:nvPr/>
          </p:nvSpPr>
          <p:spPr>
            <a:xfrm>
              <a:off x="-15135525" y="3362475"/>
              <a:ext cx="109325" cy="200350"/>
            </a:xfrm>
            <a:custGeom>
              <a:avLst/>
              <a:gdLst/>
              <a:ahLst/>
              <a:cxnLst/>
              <a:rect l="l" t="t" r="r" b="b"/>
              <a:pathLst>
                <a:path w="4373" h="8014" extrusionOk="0">
                  <a:moveTo>
                    <a:pt x="3945" y="1"/>
                  </a:moveTo>
                  <a:cubicBezTo>
                    <a:pt x="3846" y="1"/>
                    <a:pt x="3742" y="41"/>
                    <a:pt x="3655" y="137"/>
                  </a:cubicBezTo>
                  <a:lnTo>
                    <a:pt x="2647" y="1366"/>
                  </a:lnTo>
                  <a:cubicBezTo>
                    <a:pt x="1513" y="2721"/>
                    <a:pt x="599" y="4296"/>
                    <a:pt x="32" y="5934"/>
                  </a:cubicBezTo>
                  <a:cubicBezTo>
                    <a:pt x="32" y="5966"/>
                    <a:pt x="1" y="6060"/>
                    <a:pt x="1" y="6092"/>
                  </a:cubicBezTo>
                  <a:lnTo>
                    <a:pt x="1" y="8014"/>
                  </a:lnTo>
                  <a:cubicBezTo>
                    <a:pt x="631" y="7320"/>
                    <a:pt x="914" y="7163"/>
                    <a:pt x="1765" y="6438"/>
                  </a:cubicBezTo>
                  <a:cubicBezTo>
                    <a:pt x="2301" y="6060"/>
                    <a:pt x="2710" y="5525"/>
                    <a:pt x="3088" y="4989"/>
                  </a:cubicBezTo>
                  <a:cubicBezTo>
                    <a:pt x="3151" y="4517"/>
                    <a:pt x="3246" y="4075"/>
                    <a:pt x="3403" y="3666"/>
                  </a:cubicBezTo>
                  <a:lnTo>
                    <a:pt x="4285" y="452"/>
                  </a:lnTo>
                  <a:cubicBezTo>
                    <a:pt x="4373" y="211"/>
                    <a:pt x="4171" y="1"/>
                    <a:pt x="394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5" name="Google Shape;7985;p74"/>
            <p:cNvSpPr/>
            <p:nvPr/>
          </p:nvSpPr>
          <p:spPr>
            <a:xfrm>
              <a:off x="-15296200" y="3416600"/>
              <a:ext cx="143375" cy="213175"/>
            </a:xfrm>
            <a:custGeom>
              <a:avLst/>
              <a:gdLst/>
              <a:ahLst/>
              <a:cxnLst/>
              <a:rect l="l" t="t" r="r" b="b"/>
              <a:pathLst>
                <a:path w="5735" h="8527" extrusionOk="0">
                  <a:moveTo>
                    <a:pt x="346" y="0"/>
                  </a:moveTo>
                  <a:cubicBezTo>
                    <a:pt x="170" y="0"/>
                    <a:pt x="1" y="123"/>
                    <a:pt x="1" y="335"/>
                  </a:cubicBezTo>
                  <a:lnTo>
                    <a:pt x="1" y="3171"/>
                  </a:lnTo>
                  <a:cubicBezTo>
                    <a:pt x="1" y="6132"/>
                    <a:pt x="2458" y="8526"/>
                    <a:pt x="5357" y="8526"/>
                  </a:cubicBezTo>
                  <a:lnTo>
                    <a:pt x="5735" y="8526"/>
                  </a:lnTo>
                  <a:lnTo>
                    <a:pt x="5735" y="7581"/>
                  </a:lnTo>
                  <a:cubicBezTo>
                    <a:pt x="5735" y="7172"/>
                    <a:pt x="5577" y="6731"/>
                    <a:pt x="5262" y="6384"/>
                  </a:cubicBezTo>
                  <a:cubicBezTo>
                    <a:pt x="4695" y="5723"/>
                    <a:pt x="4254" y="5471"/>
                    <a:pt x="3529" y="4840"/>
                  </a:cubicBezTo>
                  <a:cubicBezTo>
                    <a:pt x="2584" y="4084"/>
                    <a:pt x="1828" y="3108"/>
                    <a:pt x="1387" y="2005"/>
                  </a:cubicBezTo>
                  <a:lnTo>
                    <a:pt x="694" y="241"/>
                  </a:lnTo>
                  <a:cubicBezTo>
                    <a:pt x="625" y="75"/>
                    <a:pt x="483" y="0"/>
                    <a:pt x="34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6" name="Google Shape;7986;p74"/>
            <p:cNvSpPr/>
            <p:nvPr/>
          </p:nvSpPr>
          <p:spPr>
            <a:xfrm>
              <a:off x="-15134725" y="3416100"/>
              <a:ext cx="143375" cy="213675"/>
            </a:xfrm>
            <a:custGeom>
              <a:avLst/>
              <a:gdLst/>
              <a:ahLst/>
              <a:cxnLst/>
              <a:rect l="l" t="t" r="r" b="b"/>
              <a:pathLst>
                <a:path w="5735" h="8547" extrusionOk="0">
                  <a:moveTo>
                    <a:pt x="5357" y="1"/>
                  </a:moveTo>
                  <a:cubicBezTo>
                    <a:pt x="5224" y="1"/>
                    <a:pt x="5094" y="71"/>
                    <a:pt x="5041" y="229"/>
                  </a:cubicBezTo>
                  <a:lnTo>
                    <a:pt x="4348" y="2025"/>
                  </a:lnTo>
                  <a:cubicBezTo>
                    <a:pt x="3907" y="3128"/>
                    <a:pt x="3151" y="4104"/>
                    <a:pt x="2206" y="4860"/>
                  </a:cubicBezTo>
                  <a:cubicBezTo>
                    <a:pt x="1481" y="5427"/>
                    <a:pt x="1040" y="5743"/>
                    <a:pt x="473" y="6341"/>
                  </a:cubicBezTo>
                  <a:cubicBezTo>
                    <a:pt x="158" y="6688"/>
                    <a:pt x="0" y="7129"/>
                    <a:pt x="0" y="7601"/>
                  </a:cubicBezTo>
                  <a:lnTo>
                    <a:pt x="0" y="8546"/>
                  </a:lnTo>
                  <a:lnTo>
                    <a:pt x="378" y="8546"/>
                  </a:lnTo>
                  <a:cubicBezTo>
                    <a:pt x="3308" y="8546"/>
                    <a:pt x="5734" y="6152"/>
                    <a:pt x="5734" y="3191"/>
                  </a:cubicBezTo>
                  <a:lnTo>
                    <a:pt x="5734" y="355"/>
                  </a:lnTo>
                  <a:cubicBezTo>
                    <a:pt x="5734" y="136"/>
                    <a:pt x="5543" y="1"/>
                    <a:pt x="53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87" name="Google Shape;7987;p74"/>
          <p:cNvGrpSpPr/>
          <p:nvPr/>
        </p:nvGrpSpPr>
        <p:grpSpPr>
          <a:xfrm>
            <a:off x="2946296" y="1706881"/>
            <a:ext cx="486566" cy="414708"/>
            <a:chOff x="-19835275" y="3330250"/>
            <a:chExt cx="329250" cy="280625"/>
          </a:xfrm>
        </p:grpSpPr>
        <p:sp>
          <p:nvSpPr>
            <p:cNvPr id="7988" name="Google Shape;7988;p74"/>
            <p:cNvSpPr/>
            <p:nvPr/>
          </p:nvSpPr>
          <p:spPr>
            <a:xfrm>
              <a:off x="-19768325" y="3361750"/>
              <a:ext cx="197725" cy="249125"/>
            </a:xfrm>
            <a:custGeom>
              <a:avLst/>
              <a:gdLst/>
              <a:ahLst/>
              <a:cxnLst/>
              <a:rect l="l" t="t" r="r" b="b"/>
              <a:pathLst>
                <a:path w="7909" h="9965" extrusionOk="0">
                  <a:moveTo>
                    <a:pt x="3927" y="1"/>
                  </a:moveTo>
                  <a:cubicBezTo>
                    <a:pt x="3797" y="1"/>
                    <a:pt x="3671" y="56"/>
                    <a:pt x="3624" y="166"/>
                  </a:cubicBezTo>
                  <a:lnTo>
                    <a:pt x="1103" y="5302"/>
                  </a:lnTo>
                  <a:cubicBezTo>
                    <a:pt x="1" y="7412"/>
                    <a:pt x="1607" y="9964"/>
                    <a:pt x="3970" y="9964"/>
                  </a:cubicBezTo>
                  <a:cubicBezTo>
                    <a:pt x="6333" y="9964"/>
                    <a:pt x="7908" y="7412"/>
                    <a:pt x="6837" y="5302"/>
                  </a:cubicBezTo>
                  <a:lnTo>
                    <a:pt x="4254" y="166"/>
                  </a:lnTo>
                  <a:cubicBezTo>
                    <a:pt x="4191" y="56"/>
                    <a:pt x="4057" y="1"/>
                    <a:pt x="392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9" name="Google Shape;7989;p74"/>
            <p:cNvSpPr/>
            <p:nvPr/>
          </p:nvSpPr>
          <p:spPr>
            <a:xfrm>
              <a:off x="-19622625" y="3330250"/>
              <a:ext cx="116600" cy="189250"/>
            </a:xfrm>
            <a:custGeom>
              <a:avLst/>
              <a:gdLst/>
              <a:ahLst/>
              <a:cxnLst/>
              <a:rect l="l" t="t" r="r" b="b"/>
              <a:pathLst>
                <a:path w="4664" h="7570" extrusionOk="0">
                  <a:moveTo>
                    <a:pt x="1683" y="1"/>
                  </a:moveTo>
                  <a:cubicBezTo>
                    <a:pt x="1553" y="1"/>
                    <a:pt x="1419" y="56"/>
                    <a:pt x="1356" y="166"/>
                  </a:cubicBezTo>
                  <a:lnTo>
                    <a:pt x="1" y="2939"/>
                  </a:lnTo>
                  <a:lnTo>
                    <a:pt x="1608" y="6215"/>
                  </a:lnTo>
                  <a:cubicBezTo>
                    <a:pt x="1828" y="6625"/>
                    <a:pt x="1954" y="7097"/>
                    <a:pt x="1986" y="7570"/>
                  </a:cubicBezTo>
                  <a:cubicBezTo>
                    <a:pt x="3687" y="7381"/>
                    <a:pt x="4664" y="5585"/>
                    <a:pt x="3876" y="4010"/>
                  </a:cubicBezTo>
                  <a:lnTo>
                    <a:pt x="1986" y="166"/>
                  </a:lnTo>
                  <a:cubicBezTo>
                    <a:pt x="1938" y="56"/>
                    <a:pt x="1812" y="1"/>
                    <a:pt x="168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0" name="Google Shape;7990;p74"/>
            <p:cNvSpPr/>
            <p:nvPr/>
          </p:nvSpPr>
          <p:spPr>
            <a:xfrm>
              <a:off x="-19835275" y="3330250"/>
              <a:ext cx="116600" cy="189250"/>
            </a:xfrm>
            <a:custGeom>
              <a:avLst/>
              <a:gdLst/>
              <a:ahLst/>
              <a:cxnLst/>
              <a:rect l="l" t="t" r="r" b="b"/>
              <a:pathLst>
                <a:path w="4664" h="7570" extrusionOk="0">
                  <a:moveTo>
                    <a:pt x="2982" y="1"/>
                  </a:moveTo>
                  <a:cubicBezTo>
                    <a:pt x="2852" y="1"/>
                    <a:pt x="2726" y="56"/>
                    <a:pt x="2679" y="166"/>
                  </a:cubicBezTo>
                  <a:lnTo>
                    <a:pt x="788" y="4010"/>
                  </a:lnTo>
                  <a:cubicBezTo>
                    <a:pt x="1" y="5522"/>
                    <a:pt x="977" y="7381"/>
                    <a:pt x="2679" y="7570"/>
                  </a:cubicBezTo>
                  <a:cubicBezTo>
                    <a:pt x="2710" y="7097"/>
                    <a:pt x="2868" y="6593"/>
                    <a:pt x="3057" y="6152"/>
                  </a:cubicBezTo>
                  <a:lnTo>
                    <a:pt x="4663" y="2876"/>
                  </a:lnTo>
                  <a:lnTo>
                    <a:pt x="3309" y="166"/>
                  </a:lnTo>
                  <a:cubicBezTo>
                    <a:pt x="3246" y="56"/>
                    <a:pt x="3112" y="1"/>
                    <a:pt x="298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91" name="Google Shape;7991;p74"/>
          <p:cNvGrpSpPr/>
          <p:nvPr/>
        </p:nvGrpSpPr>
        <p:grpSpPr>
          <a:xfrm>
            <a:off x="2964325" y="2243470"/>
            <a:ext cx="450507" cy="449547"/>
            <a:chOff x="-19822675" y="3692750"/>
            <a:chExt cx="304850" cy="304200"/>
          </a:xfrm>
        </p:grpSpPr>
        <p:sp>
          <p:nvSpPr>
            <p:cNvPr id="7992" name="Google Shape;7992;p74"/>
            <p:cNvSpPr/>
            <p:nvPr/>
          </p:nvSpPr>
          <p:spPr>
            <a:xfrm>
              <a:off x="-19715550" y="3692750"/>
              <a:ext cx="90600" cy="60675"/>
            </a:xfrm>
            <a:custGeom>
              <a:avLst/>
              <a:gdLst/>
              <a:ahLst/>
              <a:cxnLst/>
              <a:rect l="l" t="t" r="r" b="b"/>
              <a:pathLst>
                <a:path w="3624" h="2427" extrusionOk="0">
                  <a:moveTo>
                    <a:pt x="441" y="1"/>
                  </a:moveTo>
                  <a:cubicBezTo>
                    <a:pt x="252" y="1"/>
                    <a:pt x="95" y="158"/>
                    <a:pt x="95" y="379"/>
                  </a:cubicBezTo>
                  <a:cubicBezTo>
                    <a:pt x="0" y="946"/>
                    <a:pt x="315" y="1482"/>
                    <a:pt x="756" y="1828"/>
                  </a:cubicBezTo>
                  <a:cubicBezTo>
                    <a:pt x="567" y="1986"/>
                    <a:pt x="347" y="2175"/>
                    <a:pt x="252" y="2427"/>
                  </a:cubicBezTo>
                  <a:cubicBezTo>
                    <a:pt x="756" y="2269"/>
                    <a:pt x="1261" y="2175"/>
                    <a:pt x="1828" y="2175"/>
                  </a:cubicBezTo>
                  <a:cubicBezTo>
                    <a:pt x="2363" y="2175"/>
                    <a:pt x="2867" y="2238"/>
                    <a:pt x="3403" y="2427"/>
                  </a:cubicBezTo>
                  <a:cubicBezTo>
                    <a:pt x="3277" y="2175"/>
                    <a:pt x="3088" y="1986"/>
                    <a:pt x="2867" y="1828"/>
                  </a:cubicBezTo>
                  <a:cubicBezTo>
                    <a:pt x="3308" y="1513"/>
                    <a:pt x="3623" y="946"/>
                    <a:pt x="3623" y="379"/>
                  </a:cubicBezTo>
                  <a:cubicBezTo>
                    <a:pt x="3623" y="158"/>
                    <a:pt x="3466" y="1"/>
                    <a:pt x="3277" y="1"/>
                  </a:cubicBezTo>
                  <a:cubicBezTo>
                    <a:pt x="3088" y="1"/>
                    <a:pt x="2930" y="158"/>
                    <a:pt x="2930" y="379"/>
                  </a:cubicBezTo>
                  <a:cubicBezTo>
                    <a:pt x="2930" y="946"/>
                    <a:pt x="2458" y="1482"/>
                    <a:pt x="1859" y="1482"/>
                  </a:cubicBezTo>
                  <a:cubicBezTo>
                    <a:pt x="1261" y="1482"/>
                    <a:pt x="788" y="946"/>
                    <a:pt x="788" y="379"/>
                  </a:cubicBezTo>
                  <a:cubicBezTo>
                    <a:pt x="788" y="158"/>
                    <a:pt x="630" y="1"/>
                    <a:pt x="44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3" name="Google Shape;7993;p74"/>
            <p:cNvSpPr/>
            <p:nvPr/>
          </p:nvSpPr>
          <p:spPr>
            <a:xfrm>
              <a:off x="-19660425" y="3766200"/>
              <a:ext cx="142600" cy="230750"/>
            </a:xfrm>
            <a:custGeom>
              <a:avLst/>
              <a:gdLst/>
              <a:ahLst/>
              <a:cxnLst/>
              <a:rect l="l" t="t" r="r" b="b"/>
              <a:pathLst>
                <a:path w="5704" h="9230" extrusionOk="0">
                  <a:moveTo>
                    <a:pt x="1733" y="3521"/>
                  </a:moveTo>
                  <a:cubicBezTo>
                    <a:pt x="1922" y="3521"/>
                    <a:pt x="2080" y="3679"/>
                    <a:pt x="2080" y="3899"/>
                  </a:cubicBezTo>
                  <a:cubicBezTo>
                    <a:pt x="2080" y="4088"/>
                    <a:pt x="1922" y="4246"/>
                    <a:pt x="1733" y="4246"/>
                  </a:cubicBezTo>
                  <a:cubicBezTo>
                    <a:pt x="1544" y="4246"/>
                    <a:pt x="1387" y="4088"/>
                    <a:pt x="1387" y="3899"/>
                  </a:cubicBezTo>
                  <a:cubicBezTo>
                    <a:pt x="1387" y="3679"/>
                    <a:pt x="1544" y="3521"/>
                    <a:pt x="1733" y="3521"/>
                  </a:cubicBezTo>
                  <a:close/>
                  <a:moveTo>
                    <a:pt x="2080" y="4939"/>
                  </a:moveTo>
                  <a:cubicBezTo>
                    <a:pt x="2490" y="4939"/>
                    <a:pt x="2805" y="5254"/>
                    <a:pt x="2805" y="5664"/>
                  </a:cubicBezTo>
                  <a:cubicBezTo>
                    <a:pt x="2805" y="6042"/>
                    <a:pt x="2490" y="6357"/>
                    <a:pt x="2080" y="6357"/>
                  </a:cubicBezTo>
                  <a:cubicBezTo>
                    <a:pt x="1702" y="6357"/>
                    <a:pt x="1387" y="6042"/>
                    <a:pt x="1387" y="5664"/>
                  </a:cubicBezTo>
                  <a:cubicBezTo>
                    <a:pt x="1387" y="5254"/>
                    <a:pt x="1702" y="4939"/>
                    <a:pt x="2080" y="4939"/>
                  </a:cubicBezTo>
                  <a:close/>
                  <a:moveTo>
                    <a:pt x="5346" y="0"/>
                  </a:moveTo>
                  <a:cubicBezTo>
                    <a:pt x="5207" y="0"/>
                    <a:pt x="5057" y="65"/>
                    <a:pt x="5010" y="182"/>
                  </a:cubicBezTo>
                  <a:lnTo>
                    <a:pt x="4348" y="1474"/>
                  </a:lnTo>
                  <a:lnTo>
                    <a:pt x="3309" y="1883"/>
                  </a:lnTo>
                  <a:cubicBezTo>
                    <a:pt x="3088" y="1568"/>
                    <a:pt x="2805" y="1253"/>
                    <a:pt x="2490" y="1001"/>
                  </a:cubicBezTo>
                  <a:cubicBezTo>
                    <a:pt x="2017" y="1946"/>
                    <a:pt x="1103" y="2671"/>
                    <a:pt x="1" y="2797"/>
                  </a:cubicBezTo>
                  <a:lnTo>
                    <a:pt x="1387" y="8877"/>
                  </a:lnTo>
                  <a:cubicBezTo>
                    <a:pt x="2175" y="8562"/>
                    <a:pt x="2805" y="8027"/>
                    <a:pt x="3309" y="7365"/>
                  </a:cubicBezTo>
                  <a:lnTo>
                    <a:pt x="4348" y="7743"/>
                  </a:lnTo>
                  <a:lnTo>
                    <a:pt x="5010" y="9035"/>
                  </a:lnTo>
                  <a:cubicBezTo>
                    <a:pt x="5078" y="9149"/>
                    <a:pt x="5213" y="9230"/>
                    <a:pt x="5342" y="9230"/>
                  </a:cubicBezTo>
                  <a:cubicBezTo>
                    <a:pt x="5391" y="9230"/>
                    <a:pt x="5439" y="9218"/>
                    <a:pt x="5483" y="9192"/>
                  </a:cubicBezTo>
                  <a:cubicBezTo>
                    <a:pt x="5640" y="9129"/>
                    <a:pt x="5703" y="8877"/>
                    <a:pt x="5640" y="8720"/>
                  </a:cubicBezTo>
                  <a:lnTo>
                    <a:pt x="4915" y="7270"/>
                  </a:lnTo>
                  <a:cubicBezTo>
                    <a:pt x="4884" y="7207"/>
                    <a:pt x="4821" y="7113"/>
                    <a:pt x="4726" y="7113"/>
                  </a:cubicBezTo>
                  <a:lnTo>
                    <a:pt x="3718" y="6735"/>
                  </a:lnTo>
                  <a:cubicBezTo>
                    <a:pt x="4002" y="6168"/>
                    <a:pt x="4128" y="5569"/>
                    <a:pt x="4222" y="4939"/>
                  </a:cubicBezTo>
                  <a:lnTo>
                    <a:pt x="5325" y="4939"/>
                  </a:lnTo>
                  <a:cubicBezTo>
                    <a:pt x="5514" y="4939"/>
                    <a:pt x="5672" y="4782"/>
                    <a:pt x="5672" y="4592"/>
                  </a:cubicBezTo>
                  <a:cubicBezTo>
                    <a:pt x="5672" y="4403"/>
                    <a:pt x="5514" y="4246"/>
                    <a:pt x="5325" y="4246"/>
                  </a:cubicBezTo>
                  <a:lnTo>
                    <a:pt x="4222" y="4246"/>
                  </a:lnTo>
                  <a:cubicBezTo>
                    <a:pt x="4191" y="3616"/>
                    <a:pt x="4002" y="2986"/>
                    <a:pt x="3718" y="2482"/>
                  </a:cubicBezTo>
                  <a:lnTo>
                    <a:pt x="4726" y="2072"/>
                  </a:lnTo>
                  <a:cubicBezTo>
                    <a:pt x="4821" y="2041"/>
                    <a:pt x="4884" y="2009"/>
                    <a:pt x="4915" y="1915"/>
                  </a:cubicBezTo>
                  <a:lnTo>
                    <a:pt x="5640" y="497"/>
                  </a:lnTo>
                  <a:cubicBezTo>
                    <a:pt x="5703" y="339"/>
                    <a:pt x="5640" y="119"/>
                    <a:pt x="5483" y="24"/>
                  </a:cubicBezTo>
                  <a:cubicBezTo>
                    <a:pt x="5442" y="8"/>
                    <a:pt x="5395" y="0"/>
                    <a:pt x="534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4" name="Google Shape;7994;p74"/>
            <p:cNvSpPr/>
            <p:nvPr/>
          </p:nvSpPr>
          <p:spPr>
            <a:xfrm>
              <a:off x="-19728150" y="3763650"/>
              <a:ext cx="114225" cy="54375"/>
            </a:xfrm>
            <a:custGeom>
              <a:avLst/>
              <a:gdLst/>
              <a:ahLst/>
              <a:cxnLst/>
              <a:rect l="l" t="t" r="r" b="b"/>
              <a:pathLst>
                <a:path w="4569" h="2175" extrusionOk="0">
                  <a:moveTo>
                    <a:pt x="2269" y="0"/>
                  </a:moveTo>
                  <a:cubicBezTo>
                    <a:pt x="1449" y="0"/>
                    <a:pt x="662" y="252"/>
                    <a:pt x="0" y="630"/>
                  </a:cubicBezTo>
                  <a:cubicBezTo>
                    <a:pt x="126" y="914"/>
                    <a:pt x="315" y="1197"/>
                    <a:pt x="504" y="1418"/>
                  </a:cubicBezTo>
                  <a:cubicBezTo>
                    <a:pt x="977" y="1891"/>
                    <a:pt x="1607" y="2174"/>
                    <a:pt x="2269" y="2174"/>
                  </a:cubicBezTo>
                  <a:cubicBezTo>
                    <a:pt x="3308" y="2174"/>
                    <a:pt x="4222" y="1544"/>
                    <a:pt x="4568" y="630"/>
                  </a:cubicBezTo>
                  <a:cubicBezTo>
                    <a:pt x="3907" y="252"/>
                    <a:pt x="3119" y="0"/>
                    <a:pt x="226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5" name="Google Shape;7995;p74"/>
            <p:cNvSpPr/>
            <p:nvPr/>
          </p:nvSpPr>
          <p:spPr>
            <a:xfrm>
              <a:off x="-19695075" y="3868400"/>
              <a:ext cx="48075" cy="110300"/>
            </a:xfrm>
            <a:custGeom>
              <a:avLst/>
              <a:gdLst/>
              <a:ahLst/>
              <a:cxnLst/>
              <a:rect l="l" t="t" r="r" b="b"/>
              <a:pathLst>
                <a:path w="1923" h="4412" extrusionOk="0">
                  <a:moveTo>
                    <a:pt x="977" y="0"/>
                  </a:moveTo>
                  <a:lnTo>
                    <a:pt x="0" y="4285"/>
                  </a:lnTo>
                  <a:cubicBezTo>
                    <a:pt x="316" y="4380"/>
                    <a:pt x="631" y="4411"/>
                    <a:pt x="977" y="4411"/>
                  </a:cubicBezTo>
                  <a:cubicBezTo>
                    <a:pt x="1261" y="4411"/>
                    <a:pt x="1576" y="4380"/>
                    <a:pt x="1922" y="4285"/>
                  </a:cubicBezTo>
                  <a:lnTo>
                    <a:pt x="97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6" name="Google Shape;7996;p74"/>
            <p:cNvSpPr/>
            <p:nvPr/>
          </p:nvSpPr>
          <p:spPr>
            <a:xfrm>
              <a:off x="-19822675" y="3764250"/>
              <a:ext cx="142575" cy="229550"/>
            </a:xfrm>
            <a:custGeom>
              <a:avLst/>
              <a:gdLst/>
              <a:ahLst/>
              <a:cxnLst/>
              <a:rect l="l" t="t" r="r" b="b"/>
              <a:pathLst>
                <a:path w="5703" h="9182" extrusionOk="0">
                  <a:moveTo>
                    <a:pt x="3939" y="3599"/>
                  </a:moveTo>
                  <a:cubicBezTo>
                    <a:pt x="4128" y="3599"/>
                    <a:pt x="4285" y="3757"/>
                    <a:pt x="4285" y="3977"/>
                  </a:cubicBezTo>
                  <a:cubicBezTo>
                    <a:pt x="4285" y="4166"/>
                    <a:pt x="4128" y="4324"/>
                    <a:pt x="3939" y="4324"/>
                  </a:cubicBezTo>
                  <a:cubicBezTo>
                    <a:pt x="3750" y="4324"/>
                    <a:pt x="3592" y="4166"/>
                    <a:pt x="3592" y="3977"/>
                  </a:cubicBezTo>
                  <a:cubicBezTo>
                    <a:pt x="3592" y="3757"/>
                    <a:pt x="3750" y="3599"/>
                    <a:pt x="3939" y="3599"/>
                  </a:cubicBezTo>
                  <a:close/>
                  <a:moveTo>
                    <a:pt x="3592" y="5017"/>
                  </a:moveTo>
                  <a:cubicBezTo>
                    <a:pt x="3970" y="5017"/>
                    <a:pt x="4285" y="5332"/>
                    <a:pt x="4285" y="5742"/>
                  </a:cubicBezTo>
                  <a:cubicBezTo>
                    <a:pt x="4285" y="6120"/>
                    <a:pt x="3970" y="6435"/>
                    <a:pt x="3592" y="6435"/>
                  </a:cubicBezTo>
                  <a:cubicBezTo>
                    <a:pt x="3183" y="6435"/>
                    <a:pt x="2868" y="6120"/>
                    <a:pt x="2868" y="5742"/>
                  </a:cubicBezTo>
                  <a:cubicBezTo>
                    <a:pt x="2868" y="5332"/>
                    <a:pt x="3183" y="5017"/>
                    <a:pt x="3592" y="5017"/>
                  </a:cubicBezTo>
                  <a:close/>
                  <a:moveTo>
                    <a:pt x="371" y="1"/>
                  </a:moveTo>
                  <a:cubicBezTo>
                    <a:pt x="318" y="1"/>
                    <a:pt x="266" y="12"/>
                    <a:pt x="221" y="39"/>
                  </a:cubicBezTo>
                  <a:cubicBezTo>
                    <a:pt x="64" y="102"/>
                    <a:pt x="1" y="354"/>
                    <a:pt x="64" y="480"/>
                  </a:cubicBezTo>
                  <a:lnTo>
                    <a:pt x="788" y="1930"/>
                  </a:lnTo>
                  <a:cubicBezTo>
                    <a:pt x="820" y="1993"/>
                    <a:pt x="914" y="2056"/>
                    <a:pt x="977" y="2056"/>
                  </a:cubicBezTo>
                  <a:lnTo>
                    <a:pt x="2017" y="2465"/>
                  </a:lnTo>
                  <a:cubicBezTo>
                    <a:pt x="1733" y="3001"/>
                    <a:pt x="1576" y="3599"/>
                    <a:pt x="1481" y="4229"/>
                  </a:cubicBezTo>
                  <a:lnTo>
                    <a:pt x="379" y="4229"/>
                  </a:lnTo>
                  <a:cubicBezTo>
                    <a:pt x="190" y="4229"/>
                    <a:pt x="32" y="4387"/>
                    <a:pt x="32" y="4576"/>
                  </a:cubicBezTo>
                  <a:cubicBezTo>
                    <a:pt x="32" y="4797"/>
                    <a:pt x="190" y="4954"/>
                    <a:pt x="379" y="4954"/>
                  </a:cubicBezTo>
                  <a:lnTo>
                    <a:pt x="1481" y="4954"/>
                  </a:lnTo>
                  <a:cubicBezTo>
                    <a:pt x="1544" y="5584"/>
                    <a:pt x="1733" y="6151"/>
                    <a:pt x="2017" y="6718"/>
                  </a:cubicBezTo>
                  <a:lnTo>
                    <a:pt x="977" y="7096"/>
                  </a:lnTo>
                  <a:cubicBezTo>
                    <a:pt x="914" y="7159"/>
                    <a:pt x="820" y="7191"/>
                    <a:pt x="788" y="7254"/>
                  </a:cubicBezTo>
                  <a:lnTo>
                    <a:pt x="64" y="8672"/>
                  </a:lnTo>
                  <a:cubicBezTo>
                    <a:pt x="1" y="8829"/>
                    <a:pt x="64" y="9081"/>
                    <a:pt x="221" y="9144"/>
                  </a:cubicBezTo>
                  <a:cubicBezTo>
                    <a:pt x="282" y="9170"/>
                    <a:pt x="340" y="9182"/>
                    <a:pt x="394" y="9182"/>
                  </a:cubicBezTo>
                  <a:cubicBezTo>
                    <a:pt x="536" y="9182"/>
                    <a:pt x="648" y="9101"/>
                    <a:pt x="694" y="8987"/>
                  </a:cubicBezTo>
                  <a:lnTo>
                    <a:pt x="1387" y="7695"/>
                  </a:lnTo>
                  <a:lnTo>
                    <a:pt x="2395" y="7317"/>
                  </a:lnTo>
                  <a:cubicBezTo>
                    <a:pt x="2868" y="7979"/>
                    <a:pt x="3529" y="8483"/>
                    <a:pt x="4317" y="8829"/>
                  </a:cubicBezTo>
                  <a:lnTo>
                    <a:pt x="5703" y="2749"/>
                  </a:lnTo>
                  <a:cubicBezTo>
                    <a:pt x="4947" y="2749"/>
                    <a:pt x="4285" y="2434"/>
                    <a:pt x="3813" y="1930"/>
                  </a:cubicBezTo>
                  <a:cubicBezTo>
                    <a:pt x="3529" y="1646"/>
                    <a:pt x="3340" y="1362"/>
                    <a:pt x="3214" y="1016"/>
                  </a:cubicBezTo>
                  <a:cubicBezTo>
                    <a:pt x="2899" y="1236"/>
                    <a:pt x="2647" y="1552"/>
                    <a:pt x="2395" y="1867"/>
                  </a:cubicBezTo>
                  <a:lnTo>
                    <a:pt x="1387" y="1489"/>
                  </a:lnTo>
                  <a:lnTo>
                    <a:pt x="694" y="165"/>
                  </a:lnTo>
                  <a:cubicBezTo>
                    <a:pt x="649" y="75"/>
                    <a:pt x="506" y="1"/>
                    <a:pt x="37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97" name="Google Shape;7997;p74"/>
          <p:cNvGrpSpPr/>
          <p:nvPr/>
        </p:nvGrpSpPr>
        <p:grpSpPr>
          <a:xfrm>
            <a:off x="2964916" y="2796278"/>
            <a:ext cx="449325" cy="450470"/>
            <a:chOff x="-19822675" y="4066875"/>
            <a:chExt cx="304050" cy="304825"/>
          </a:xfrm>
        </p:grpSpPr>
        <p:sp>
          <p:nvSpPr>
            <p:cNvPr id="7998" name="Google Shape;7998;p74"/>
            <p:cNvSpPr/>
            <p:nvPr/>
          </p:nvSpPr>
          <p:spPr>
            <a:xfrm>
              <a:off x="-19803775" y="4086925"/>
              <a:ext cx="71700" cy="68975"/>
            </a:xfrm>
            <a:custGeom>
              <a:avLst/>
              <a:gdLst/>
              <a:ahLst/>
              <a:cxnLst/>
              <a:rect l="l" t="t" r="r" b="b"/>
              <a:pathLst>
                <a:path w="2868" h="2759" extrusionOk="0">
                  <a:moveTo>
                    <a:pt x="1829" y="1"/>
                  </a:moveTo>
                  <a:cubicBezTo>
                    <a:pt x="1712" y="1"/>
                    <a:pt x="1595" y="17"/>
                    <a:pt x="1482" y="49"/>
                  </a:cubicBezTo>
                  <a:cubicBezTo>
                    <a:pt x="536" y="270"/>
                    <a:pt x="64" y="1467"/>
                    <a:pt x="1" y="2759"/>
                  </a:cubicBezTo>
                  <a:lnTo>
                    <a:pt x="2143" y="2759"/>
                  </a:lnTo>
                  <a:cubicBezTo>
                    <a:pt x="2238" y="1971"/>
                    <a:pt x="2458" y="1089"/>
                    <a:pt x="2868" y="364"/>
                  </a:cubicBezTo>
                  <a:cubicBezTo>
                    <a:pt x="2517" y="131"/>
                    <a:pt x="2167" y="1"/>
                    <a:pt x="182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9" name="Google Shape;7999;p74"/>
            <p:cNvSpPr/>
            <p:nvPr/>
          </p:nvSpPr>
          <p:spPr>
            <a:xfrm>
              <a:off x="-19822675" y="4174775"/>
              <a:ext cx="304050" cy="124475"/>
            </a:xfrm>
            <a:custGeom>
              <a:avLst/>
              <a:gdLst/>
              <a:ahLst/>
              <a:cxnLst/>
              <a:rect l="l" t="t" r="r" b="b"/>
              <a:pathLst>
                <a:path w="12162" h="4979" extrusionOk="0">
                  <a:moveTo>
                    <a:pt x="3939" y="1450"/>
                  </a:moveTo>
                  <a:cubicBezTo>
                    <a:pt x="4128" y="1450"/>
                    <a:pt x="4285" y="1608"/>
                    <a:pt x="4285" y="1797"/>
                  </a:cubicBezTo>
                  <a:cubicBezTo>
                    <a:pt x="4285" y="1986"/>
                    <a:pt x="4128" y="2143"/>
                    <a:pt x="3939" y="2143"/>
                  </a:cubicBezTo>
                  <a:lnTo>
                    <a:pt x="2521" y="2143"/>
                  </a:lnTo>
                  <a:cubicBezTo>
                    <a:pt x="2332" y="2143"/>
                    <a:pt x="2175" y="1986"/>
                    <a:pt x="2175" y="1797"/>
                  </a:cubicBezTo>
                  <a:cubicBezTo>
                    <a:pt x="2175" y="1608"/>
                    <a:pt x="2332" y="1450"/>
                    <a:pt x="2521" y="1450"/>
                  </a:cubicBezTo>
                  <a:close/>
                  <a:moveTo>
                    <a:pt x="6774" y="1450"/>
                  </a:moveTo>
                  <a:cubicBezTo>
                    <a:pt x="6963" y="1450"/>
                    <a:pt x="7121" y="1608"/>
                    <a:pt x="7121" y="1797"/>
                  </a:cubicBezTo>
                  <a:cubicBezTo>
                    <a:pt x="7121" y="1986"/>
                    <a:pt x="6963" y="2143"/>
                    <a:pt x="6774" y="2143"/>
                  </a:cubicBezTo>
                  <a:lnTo>
                    <a:pt x="5357" y="2143"/>
                  </a:lnTo>
                  <a:cubicBezTo>
                    <a:pt x="5167" y="2143"/>
                    <a:pt x="5010" y="1986"/>
                    <a:pt x="5010" y="1797"/>
                  </a:cubicBezTo>
                  <a:cubicBezTo>
                    <a:pt x="5010" y="1608"/>
                    <a:pt x="5167" y="1450"/>
                    <a:pt x="5357" y="1450"/>
                  </a:cubicBezTo>
                  <a:close/>
                  <a:moveTo>
                    <a:pt x="9641" y="1450"/>
                  </a:moveTo>
                  <a:cubicBezTo>
                    <a:pt x="9830" y="1450"/>
                    <a:pt x="9988" y="1608"/>
                    <a:pt x="9988" y="1797"/>
                  </a:cubicBezTo>
                  <a:cubicBezTo>
                    <a:pt x="9988" y="1986"/>
                    <a:pt x="9830" y="2143"/>
                    <a:pt x="9641" y="2143"/>
                  </a:cubicBezTo>
                  <a:lnTo>
                    <a:pt x="8223" y="2143"/>
                  </a:lnTo>
                  <a:cubicBezTo>
                    <a:pt x="8034" y="2143"/>
                    <a:pt x="7877" y="1986"/>
                    <a:pt x="7877" y="1797"/>
                  </a:cubicBezTo>
                  <a:cubicBezTo>
                    <a:pt x="7877" y="1608"/>
                    <a:pt x="8034" y="1450"/>
                    <a:pt x="8223" y="1450"/>
                  </a:cubicBezTo>
                  <a:close/>
                  <a:moveTo>
                    <a:pt x="5357" y="2868"/>
                  </a:moveTo>
                  <a:cubicBezTo>
                    <a:pt x="5546" y="2868"/>
                    <a:pt x="5703" y="3025"/>
                    <a:pt x="5703" y="3214"/>
                  </a:cubicBezTo>
                  <a:cubicBezTo>
                    <a:pt x="5703" y="3403"/>
                    <a:pt x="5546" y="3561"/>
                    <a:pt x="5357" y="3561"/>
                  </a:cubicBezTo>
                  <a:lnTo>
                    <a:pt x="3939" y="3561"/>
                  </a:lnTo>
                  <a:cubicBezTo>
                    <a:pt x="3750" y="3561"/>
                    <a:pt x="3592" y="3403"/>
                    <a:pt x="3592" y="3214"/>
                  </a:cubicBezTo>
                  <a:cubicBezTo>
                    <a:pt x="3592" y="3025"/>
                    <a:pt x="3750" y="2868"/>
                    <a:pt x="3939" y="2868"/>
                  </a:cubicBezTo>
                  <a:close/>
                  <a:moveTo>
                    <a:pt x="8223" y="2868"/>
                  </a:moveTo>
                  <a:cubicBezTo>
                    <a:pt x="8412" y="2868"/>
                    <a:pt x="8570" y="3025"/>
                    <a:pt x="8570" y="3214"/>
                  </a:cubicBezTo>
                  <a:cubicBezTo>
                    <a:pt x="8570" y="3403"/>
                    <a:pt x="8412" y="3561"/>
                    <a:pt x="8223" y="3561"/>
                  </a:cubicBezTo>
                  <a:lnTo>
                    <a:pt x="6806" y="3561"/>
                  </a:lnTo>
                  <a:cubicBezTo>
                    <a:pt x="6617" y="3561"/>
                    <a:pt x="6459" y="3403"/>
                    <a:pt x="6459" y="3214"/>
                  </a:cubicBezTo>
                  <a:cubicBezTo>
                    <a:pt x="6459" y="3025"/>
                    <a:pt x="6617" y="2868"/>
                    <a:pt x="6806" y="2868"/>
                  </a:cubicBezTo>
                  <a:close/>
                  <a:moveTo>
                    <a:pt x="1072" y="1"/>
                  </a:moveTo>
                  <a:cubicBezTo>
                    <a:pt x="473" y="1"/>
                    <a:pt x="1" y="473"/>
                    <a:pt x="1" y="1040"/>
                  </a:cubicBezTo>
                  <a:cubicBezTo>
                    <a:pt x="1" y="3214"/>
                    <a:pt x="1765" y="4979"/>
                    <a:pt x="3939" y="4979"/>
                  </a:cubicBezTo>
                  <a:lnTo>
                    <a:pt x="8223" y="4979"/>
                  </a:lnTo>
                  <a:cubicBezTo>
                    <a:pt x="10397" y="4979"/>
                    <a:pt x="12162" y="3214"/>
                    <a:pt x="12162" y="1040"/>
                  </a:cubicBezTo>
                  <a:cubicBezTo>
                    <a:pt x="12162" y="473"/>
                    <a:pt x="11689" y="1"/>
                    <a:pt x="1109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0" name="Google Shape;8000;p74"/>
            <p:cNvSpPr/>
            <p:nvPr/>
          </p:nvSpPr>
          <p:spPr>
            <a:xfrm>
              <a:off x="-19732100" y="4066875"/>
              <a:ext cx="122100" cy="89825"/>
            </a:xfrm>
            <a:custGeom>
              <a:avLst/>
              <a:gdLst/>
              <a:ahLst/>
              <a:cxnLst/>
              <a:rect l="l" t="t" r="r" b="b"/>
              <a:pathLst>
                <a:path w="4884" h="3593" extrusionOk="0">
                  <a:moveTo>
                    <a:pt x="2427" y="1"/>
                  </a:moveTo>
                  <a:cubicBezTo>
                    <a:pt x="1229" y="1"/>
                    <a:pt x="190" y="1796"/>
                    <a:pt x="1" y="3592"/>
                  </a:cubicBezTo>
                  <a:lnTo>
                    <a:pt x="4884" y="3592"/>
                  </a:lnTo>
                  <a:cubicBezTo>
                    <a:pt x="4695" y="1796"/>
                    <a:pt x="3687" y="1"/>
                    <a:pt x="242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1" name="Google Shape;8001;p74"/>
            <p:cNvSpPr/>
            <p:nvPr/>
          </p:nvSpPr>
          <p:spPr>
            <a:xfrm>
              <a:off x="-19609225" y="4087725"/>
              <a:ext cx="71700" cy="69750"/>
            </a:xfrm>
            <a:custGeom>
              <a:avLst/>
              <a:gdLst/>
              <a:ahLst/>
              <a:cxnLst/>
              <a:rect l="l" t="t" r="r" b="b"/>
              <a:pathLst>
                <a:path w="2868" h="2790" extrusionOk="0">
                  <a:moveTo>
                    <a:pt x="1039" y="0"/>
                  </a:moveTo>
                  <a:cubicBezTo>
                    <a:pt x="701" y="0"/>
                    <a:pt x="351" y="130"/>
                    <a:pt x="1" y="364"/>
                  </a:cubicBezTo>
                  <a:cubicBezTo>
                    <a:pt x="410" y="1120"/>
                    <a:pt x="631" y="1971"/>
                    <a:pt x="725" y="2790"/>
                  </a:cubicBezTo>
                  <a:lnTo>
                    <a:pt x="2867" y="2790"/>
                  </a:lnTo>
                  <a:lnTo>
                    <a:pt x="2867" y="2758"/>
                  </a:lnTo>
                  <a:cubicBezTo>
                    <a:pt x="2804" y="1466"/>
                    <a:pt x="2332" y="269"/>
                    <a:pt x="1387" y="49"/>
                  </a:cubicBezTo>
                  <a:cubicBezTo>
                    <a:pt x="1273" y="16"/>
                    <a:pt x="1157" y="0"/>
                    <a:pt x="10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2" name="Google Shape;8002;p74"/>
            <p:cNvSpPr/>
            <p:nvPr/>
          </p:nvSpPr>
          <p:spPr>
            <a:xfrm>
              <a:off x="-19643875" y="4308675"/>
              <a:ext cx="70900" cy="44125"/>
            </a:xfrm>
            <a:custGeom>
              <a:avLst/>
              <a:gdLst/>
              <a:ahLst/>
              <a:cxnLst/>
              <a:rect l="l" t="t" r="r" b="b"/>
              <a:pathLst>
                <a:path w="2836" h="1765" extrusionOk="0">
                  <a:moveTo>
                    <a:pt x="2836" y="1"/>
                  </a:moveTo>
                  <a:cubicBezTo>
                    <a:pt x="2300" y="221"/>
                    <a:pt x="1702" y="347"/>
                    <a:pt x="1071" y="347"/>
                  </a:cubicBezTo>
                  <a:lnTo>
                    <a:pt x="63" y="347"/>
                  </a:lnTo>
                  <a:cubicBezTo>
                    <a:pt x="0" y="473"/>
                    <a:pt x="0" y="568"/>
                    <a:pt x="0" y="694"/>
                  </a:cubicBezTo>
                  <a:lnTo>
                    <a:pt x="0" y="1387"/>
                  </a:lnTo>
                  <a:cubicBezTo>
                    <a:pt x="0" y="1607"/>
                    <a:pt x="189" y="1765"/>
                    <a:pt x="378" y="1765"/>
                  </a:cubicBezTo>
                  <a:lnTo>
                    <a:pt x="1071" y="1765"/>
                  </a:lnTo>
                  <a:cubicBezTo>
                    <a:pt x="2048" y="1765"/>
                    <a:pt x="2836" y="977"/>
                    <a:pt x="283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3" name="Google Shape;8003;p74"/>
            <p:cNvSpPr/>
            <p:nvPr/>
          </p:nvSpPr>
          <p:spPr>
            <a:xfrm>
              <a:off x="-19581650" y="4292925"/>
              <a:ext cx="63025" cy="78775"/>
            </a:xfrm>
            <a:custGeom>
              <a:avLst/>
              <a:gdLst/>
              <a:ahLst/>
              <a:cxnLst/>
              <a:rect l="l" t="t" r="r" b="b"/>
              <a:pathLst>
                <a:path w="2521" h="3151" extrusionOk="0">
                  <a:moveTo>
                    <a:pt x="1418" y="1"/>
                  </a:moveTo>
                  <a:lnTo>
                    <a:pt x="1071" y="221"/>
                  </a:lnTo>
                  <a:lnTo>
                    <a:pt x="1071" y="631"/>
                  </a:lnTo>
                  <a:cubicBezTo>
                    <a:pt x="1071" y="1450"/>
                    <a:pt x="630" y="2206"/>
                    <a:pt x="0" y="2678"/>
                  </a:cubicBezTo>
                  <a:cubicBezTo>
                    <a:pt x="410" y="2930"/>
                    <a:pt x="945" y="3151"/>
                    <a:pt x="1449" y="3151"/>
                  </a:cubicBezTo>
                  <a:lnTo>
                    <a:pt x="2174" y="3151"/>
                  </a:lnTo>
                  <a:cubicBezTo>
                    <a:pt x="2363" y="3151"/>
                    <a:pt x="2521" y="2993"/>
                    <a:pt x="2521" y="2773"/>
                  </a:cubicBezTo>
                  <a:lnTo>
                    <a:pt x="2521" y="2080"/>
                  </a:lnTo>
                  <a:cubicBezTo>
                    <a:pt x="2521" y="1198"/>
                    <a:pt x="2048" y="473"/>
                    <a:pt x="14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04" name="Google Shape;8004;p74"/>
          <p:cNvGrpSpPr/>
          <p:nvPr/>
        </p:nvGrpSpPr>
        <p:grpSpPr>
          <a:xfrm>
            <a:off x="5773985" y="1689571"/>
            <a:ext cx="399302" cy="449325"/>
            <a:chOff x="-17878825" y="3334400"/>
            <a:chExt cx="270200" cy="304050"/>
          </a:xfrm>
        </p:grpSpPr>
        <p:sp>
          <p:nvSpPr>
            <p:cNvPr id="8005" name="Google Shape;8005;p74"/>
            <p:cNvSpPr/>
            <p:nvPr/>
          </p:nvSpPr>
          <p:spPr>
            <a:xfrm>
              <a:off x="-17683475" y="3334400"/>
              <a:ext cx="74850" cy="74050"/>
            </a:xfrm>
            <a:custGeom>
              <a:avLst/>
              <a:gdLst/>
              <a:ahLst/>
              <a:cxnLst/>
              <a:rect l="l" t="t" r="r" b="b"/>
              <a:pathLst>
                <a:path w="2994" h="2962" extrusionOk="0">
                  <a:moveTo>
                    <a:pt x="1985" y="0"/>
                  </a:moveTo>
                  <a:cubicBezTo>
                    <a:pt x="1197" y="0"/>
                    <a:pt x="473" y="378"/>
                    <a:pt x="0" y="945"/>
                  </a:cubicBezTo>
                  <a:cubicBezTo>
                    <a:pt x="630" y="1481"/>
                    <a:pt x="1229" y="2174"/>
                    <a:pt x="1670" y="2962"/>
                  </a:cubicBezTo>
                  <a:lnTo>
                    <a:pt x="2867" y="473"/>
                  </a:lnTo>
                  <a:cubicBezTo>
                    <a:pt x="2993" y="252"/>
                    <a:pt x="2836" y="0"/>
                    <a:pt x="255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6" name="Google Shape;8006;p74"/>
            <p:cNvSpPr/>
            <p:nvPr/>
          </p:nvSpPr>
          <p:spPr>
            <a:xfrm>
              <a:off x="-17752000" y="3513975"/>
              <a:ext cx="16550" cy="16550"/>
            </a:xfrm>
            <a:custGeom>
              <a:avLst/>
              <a:gdLst/>
              <a:ahLst/>
              <a:cxnLst/>
              <a:rect l="l" t="t" r="r" b="b"/>
              <a:pathLst>
                <a:path w="662" h="662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441"/>
                    <a:pt x="158" y="536"/>
                    <a:pt x="347" y="662"/>
                  </a:cubicBezTo>
                  <a:cubicBezTo>
                    <a:pt x="504" y="599"/>
                    <a:pt x="630" y="473"/>
                    <a:pt x="662" y="378"/>
                  </a:cubicBezTo>
                  <a:lnTo>
                    <a:pt x="662" y="284"/>
                  </a:lnTo>
                  <a:cubicBezTo>
                    <a:pt x="630" y="126"/>
                    <a:pt x="504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7" name="Google Shape;8007;p74"/>
            <p:cNvSpPr/>
            <p:nvPr/>
          </p:nvSpPr>
          <p:spPr>
            <a:xfrm>
              <a:off x="-17860700" y="3405275"/>
              <a:ext cx="107150" cy="206225"/>
            </a:xfrm>
            <a:custGeom>
              <a:avLst/>
              <a:gdLst/>
              <a:ahLst/>
              <a:cxnLst/>
              <a:rect l="l" t="t" r="r" b="b"/>
              <a:pathLst>
                <a:path w="4286" h="8249" extrusionOk="0">
                  <a:moveTo>
                    <a:pt x="2521" y="2931"/>
                  </a:moveTo>
                  <a:cubicBezTo>
                    <a:pt x="2710" y="2931"/>
                    <a:pt x="2867" y="3088"/>
                    <a:pt x="2867" y="3277"/>
                  </a:cubicBezTo>
                  <a:cubicBezTo>
                    <a:pt x="2867" y="3466"/>
                    <a:pt x="2710" y="3624"/>
                    <a:pt x="2521" y="3624"/>
                  </a:cubicBezTo>
                  <a:cubicBezTo>
                    <a:pt x="2332" y="3624"/>
                    <a:pt x="2174" y="3466"/>
                    <a:pt x="2174" y="3277"/>
                  </a:cubicBezTo>
                  <a:cubicBezTo>
                    <a:pt x="2174" y="3088"/>
                    <a:pt x="2332" y="2931"/>
                    <a:pt x="2521" y="2931"/>
                  </a:cubicBezTo>
                  <a:close/>
                  <a:moveTo>
                    <a:pt x="1513" y="1"/>
                  </a:moveTo>
                  <a:cubicBezTo>
                    <a:pt x="568" y="1387"/>
                    <a:pt x="1" y="3246"/>
                    <a:pt x="1" y="4695"/>
                  </a:cubicBezTo>
                  <a:cubicBezTo>
                    <a:pt x="1" y="6113"/>
                    <a:pt x="473" y="7184"/>
                    <a:pt x="1450" y="7845"/>
                  </a:cubicBezTo>
                  <a:cubicBezTo>
                    <a:pt x="1859" y="8112"/>
                    <a:pt x="2328" y="8248"/>
                    <a:pt x="2801" y="8248"/>
                  </a:cubicBezTo>
                  <a:cubicBezTo>
                    <a:pt x="3166" y="8248"/>
                    <a:pt x="3533" y="8167"/>
                    <a:pt x="3876" y="8003"/>
                  </a:cubicBezTo>
                  <a:cubicBezTo>
                    <a:pt x="4128" y="7845"/>
                    <a:pt x="4285" y="7562"/>
                    <a:pt x="4285" y="7310"/>
                  </a:cubicBezTo>
                  <a:lnTo>
                    <a:pt x="4285" y="5608"/>
                  </a:lnTo>
                  <a:cubicBezTo>
                    <a:pt x="4065" y="5451"/>
                    <a:pt x="3718" y="5199"/>
                    <a:pt x="3624" y="4852"/>
                  </a:cubicBezTo>
                  <a:cubicBezTo>
                    <a:pt x="3592" y="4821"/>
                    <a:pt x="3592" y="4726"/>
                    <a:pt x="3592" y="4695"/>
                  </a:cubicBezTo>
                  <a:lnTo>
                    <a:pt x="3592" y="2300"/>
                  </a:lnTo>
                  <a:cubicBezTo>
                    <a:pt x="3592" y="1670"/>
                    <a:pt x="3277" y="1103"/>
                    <a:pt x="2773" y="788"/>
                  </a:cubicBezTo>
                  <a:lnTo>
                    <a:pt x="151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8" name="Google Shape;8008;p74"/>
            <p:cNvSpPr/>
            <p:nvPr/>
          </p:nvSpPr>
          <p:spPr>
            <a:xfrm>
              <a:off x="-17735475" y="3405275"/>
              <a:ext cx="107150" cy="206475"/>
            </a:xfrm>
            <a:custGeom>
              <a:avLst/>
              <a:gdLst/>
              <a:ahLst/>
              <a:cxnLst/>
              <a:rect l="l" t="t" r="r" b="b"/>
              <a:pathLst>
                <a:path w="4286" h="8259" extrusionOk="0">
                  <a:moveTo>
                    <a:pt x="1797" y="2931"/>
                  </a:moveTo>
                  <a:cubicBezTo>
                    <a:pt x="2017" y="2931"/>
                    <a:pt x="2175" y="3088"/>
                    <a:pt x="2175" y="3277"/>
                  </a:cubicBezTo>
                  <a:cubicBezTo>
                    <a:pt x="2175" y="3466"/>
                    <a:pt x="2017" y="3624"/>
                    <a:pt x="1797" y="3624"/>
                  </a:cubicBezTo>
                  <a:cubicBezTo>
                    <a:pt x="1608" y="3624"/>
                    <a:pt x="1450" y="3466"/>
                    <a:pt x="1450" y="3277"/>
                  </a:cubicBezTo>
                  <a:cubicBezTo>
                    <a:pt x="1450" y="3088"/>
                    <a:pt x="1608" y="2931"/>
                    <a:pt x="1797" y="2931"/>
                  </a:cubicBezTo>
                  <a:close/>
                  <a:moveTo>
                    <a:pt x="2805" y="1"/>
                  </a:moveTo>
                  <a:lnTo>
                    <a:pt x="1545" y="788"/>
                  </a:lnTo>
                  <a:cubicBezTo>
                    <a:pt x="1009" y="1103"/>
                    <a:pt x="694" y="1702"/>
                    <a:pt x="694" y="2300"/>
                  </a:cubicBezTo>
                  <a:lnTo>
                    <a:pt x="694" y="4506"/>
                  </a:lnTo>
                  <a:lnTo>
                    <a:pt x="694" y="4695"/>
                  </a:lnTo>
                  <a:cubicBezTo>
                    <a:pt x="694" y="4789"/>
                    <a:pt x="694" y="4852"/>
                    <a:pt x="662" y="4947"/>
                  </a:cubicBezTo>
                  <a:lnTo>
                    <a:pt x="662" y="4978"/>
                  </a:lnTo>
                  <a:cubicBezTo>
                    <a:pt x="568" y="5293"/>
                    <a:pt x="253" y="5514"/>
                    <a:pt x="1" y="5640"/>
                  </a:cubicBezTo>
                  <a:lnTo>
                    <a:pt x="1" y="7310"/>
                  </a:lnTo>
                  <a:cubicBezTo>
                    <a:pt x="1" y="7562"/>
                    <a:pt x="158" y="7845"/>
                    <a:pt x="442" y="8003"/>
                  </a:cubicBezTo>
                  <a:cubicBezTo>
                    <a:pt x="777" y="8174"/>
                    <a:pt x="1139" y="8258"/>
                    <a:pt x="1503" y="8258"/>
                  </a:cubicBezTo>
                  <a:cubicBezTo>
                    <a:pt x="2884" y="8258"/>
                    <a:pt x="4285" y="7039"/>
                    <a:pt x="4285" y="4695"/>
                  </a:cubicBezTo>
                  <a:cubicBezTo>
                    <a:pt x="4285" y="3246"/>
                    <a:pt x="3750" y="1418"/>
                    <a:pt x="280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9" name="Google Shape;8009;p74"/>
            <p:cNvSpPr/>
            <p:nvPr/>
          </p:nvSpPr>
          <p:spPr>
            <a:xfrm>
              <a:off x="-17812650" y="3353300"/>
              <a:ext cx="136275" cy="144150"/>
            </a:xfrm>
            <a:custGeom>
              <a:avLst/>
              <a:gdLst/>
              <a:ahLst/>
              <a:cxnLst/>
              <a:rect l="l" t="t" r="r" b="b"/>
              <a:pathLst>
                <a:path w="5451" h="5766" extrusionOk="0">
                  <a:moveTo>
                    <a:pt x="2741" y="0"/>
                  </a:moveTo>
                  <a:cubicBezTo>
                    <a:pt x="1702" y="0"/>
                    <a:pt x="756" y="599"/>
                    <a:pt x="0" y="1513"/>
                  </a:cubicBezTo>
                  <a:lnTo>
                    <a:pt x="1229" y="2300"/>
                  </a:lnTo>
                  <a:cubicBezTo>
                    <a:pt x="1954" y="2741"/>
                    <a:pt x="2363" y="3529"/>
                    <a:pt x="2363" y="4379"/>
                  </a:cubicBezTo>
                  <a:lnTo>
                    <a:pt x="2363" y="5766"/>
                  </a:lnTo>
                  <a:cubicBezTo>
                    <a:pt x="2489" y="5703"/>
                    <a:pt x="2615" y="5671"/>
                    <a:pt x="2773" y="5671"/>
                  </a:cubicBezTo>
                  <a:cubicBezTo>
                    <a:pt x="2899" y="5671"/>
                    <a:pt x="2993" y="5703"/>
                    <a:pt x="3088" y="5766"/>
                  </a:cubicBezTo>
                  <a:lnTo>
                    <a:pt x="3088" y="4379"/>
                  </a:lnTo>
                  <a:cubicBezTo>
                    <a:pt x="3088" y="3497"/>
                    <a:pt x="3529" y="2710"/>
                    <a:pt x="4222" y="2300"/>
                  </a:cubicBezTo>
                  <a:lnTo>
                    <a:pt x="5451" y="1513"/>
                  </a:lnTo>
                  <a:cubicBezTo>
                    <a:pt x="4695" y="599"/>
                    <a:pt x="3749" y="0"/>
                    <a:pt x="274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0" name="Google Shape;8010;p74"/>
            <p:cNvSpPr/>
            <p:nvPr/>
          </p:nvSpPr>
          <p:spPr>
            <a:xfrm>
              <a:off x="-17770900" y="3614000"/>
              <a:ext cx="52775" cy="24450"/>
            </a:xfrm>
            <a:custGeom>
              <a:avLst/>
              <a:gdLst/>
              <a:ahLst/>
              <a:cxnLst/>
              <a:rect l="l" t="t" r="r" b="b"/>
              <a:pathLst>
                <a:path w="2111" h="978" extrusionOk="0">
                  <a:moveTo>
                    <a:pt x="1071" y="0"/>
                  </a:moveTo>
                  <a:cubicBezTo>
                    <a:pt x="756" y="252"/>
                    <a:pt x="378" y="410"/>
                    <a:pt x="0" y="536"/>
                  </a:cubicBezTo>
                  <a:lnTo>
                    <a:pt x="0" y="630"/>
                  </a:lnTo>
                  <a:cubicBezTo>
                    <a:pt x="0" y="851"/>
                    <a:pt x="158" y="977"/>
                    <a:pt x="347" y="977"/>
                  </a:cubicBezTo>
                  <a:lnTo>
                    <a:pt x="1764" y="977"/>
                  </a:lnTo>
                  <a:cubicBezTo>
                    <a:pt x="1953" y="977"/>
                    <a:pt x="2111" y="851"/>
                    <a:pt x="2111" y="630"/>
                  </a:cubicBezTo>
                  <a:lnTo>
                    <a:pt x="2111" y="536"/>
                  </a:lnTo>
                  <a:cubicBezTo>
                    <a:pt x="1733" y="410"/>
                    <a:pt x="1386" y="252"/>
                    <a:pt x="10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1" name="Google Shape;8011;p74"/>
            <p:cNvSpPr/>
            <p:nvPr/>
          </p:nvSpPr>
          <p:spPr>
            <a:xfrm>
              <a:off x="-17878825" y="3334400"/>
              <a:ext cx="74075" cy="74050"/>
            </a:xfrm>
            <a:custGeom>
              <a:avLst/>
              <a:gdLst/>
              <a:ahLst/>
              <a:cxnLst/>
              <a:rect l="l" t="t" r="r" b="b"/>
              <a:pathLst>
                <a:path w="2963" h="2962" extrusionOk="0">
                  <a:moveTo>
                    <a:pt x="410" y="0"/>
                  </a:moveTo>
                  <a:cubicBezTo>
                    <a:pt x="127" y="0"/>
                    <a:pt x="1" y="284"/>
                    <a:pt x="95" y="536"/>
                  </a:cubicBezTo>
                  <a:lnTo>
                    <a:pt x="1324" y="2962"/>
                  </a:lnTo>
                  <a:cubicBezTo>
                    <a:pt x="1765" y="2174"/>
                    <a:pt x="2301" y="1512"/>
                    <a:pt x="2962" y="945"/>
                  </a:cubicBezTo>
                  <a:cubicBezTo>
                    <a:pt x="2490" y="378"/>
                    <a:pt x="1797" y="0"/>
                    <a:pt x="100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12" name="Google Shape;8012;p74"/>
          <p:cNvGrpSpPr/>
          <p:nvPr/>
        </p:nvGrpSpPr>
        <p:grpSpPr>
          <a:xfrm>
            <a:off x="5747809" y="2242416"/>
            <a:ext cx="451653" cy="451653"/>
            <a:chOff x="-17896150" y="3709300"/>
            <a:chExt cx="305625" cy="305625"/>
          </a:xfrm>
        </p:grpSpPr>
        <p:sp>
          <p:nvSpPr>
            <p:cNvPr id="8013" name="Google Shape;8013;p74"/>
            <p:cNvSpPr/>
            <p:nvPr/>
          </p:nvSpPr>
          <p:spPr>
            <a:xfrm>
              <a:off x="-17896150" y="3709300"/>
              <a:ext cx="54375" cy="77200"/>
            </a:xfrm>
            <a:custGeom>
              <a:avLst/>
              <a:gdLst/>
              <a:ahLst/>
              <a:cxnLst/>
              <a:rect l="l" t="t" r="r" b="b"/>
              <a:pathLst>
                <a:path w="2175" h="3088" extrusionOk="0">
                  <a:moveTo>
                    <a:pt x="1072" y="0"/>
                  </a:moveTo>
                  <a:cubicBezTo>
                    <a:pt x="473" y="0"/>
                    <a:pt x="1" y="473"/>
                    <a:pt x="1" y="1072"/>
                  </a:cubicBezTo>
                  <a:cubicBezTo>
                    <a:pt x="1" y="1670"/>
                    <a:pt x="473" y="2143"/>
                    <a:pt x="1072" y="2143"/>
                  </a:cubicBezTo>
                  <a:lnTo>
                    <a:pt x="1103" y="2143"/>
                  </a:lnTo>
                  <a:lnTo>
                    <a:pt x="1513" y="3088"/>
                  </a:lnTo>
                  <a:cubicBezTo>
                    <a:pt x="1702" y="3025"/>
                    <a:pt x="1891" y="2930"/>
                    <a:pt x="2080" y="2899"/>
                  </a:cubicBezTo>
                  <a:lnTo>
                    <a:pt x="2175" y="2899"/>
                  </a:lnTo>
                  <a:lnTo>
                    <a:pt x="1765" y="1859"/>
                  </a:lnTo>
                  <a:cubicBezTo>
                    <a:pt x="2017" y="1670"/>
                    <a:pt x="2143" y="1387"/>
                    <a:pt x="2143" y="1072"/>
                  </a:cubicBezTo>
                  <a:cubicBezTo>
                    <a:pt x="2143" y="473"/>
                    <a:pt x="1671" y="0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4" name="Google Shape;8014;p74"/>
            <p:cNvSpPr/>
            <p:nvPr/>
          </p:nvSpPr>
          <p:spPr>
            <a:xfrm>
              <a:off x="-17877250" y="3801075"/>
              <a:ext cx="286725" cy="213850"/>
            </a:xfrm>
            <a:custGeom>
              <a:avLst/>
              <a:gdLst/>
              <a:ahLst/>
              <a:cxnLst/>
              <a:rect l="l" t="t" r="r" b="b"/>
              <a:pathLst>
                <a:path w="11469" h="8554" extrusionOk="0">
                  <a:moveTo>
                    <a:pt x="1765" y="1339"/>
                  </a:moveTo>
                  <a:cubicBezTo>
                    <a:pt x="1954" y="1339"/>
                    <a:pt x="2112" y="1496"/>
                    <a:pt x="2112" y="1717"/>
                  </a:cubicBezTo>
                  <a:cubicBezTo>
                    <a:pt x="2112" y="1906"/>
                    <a:pt x="1954" y="2063"/>
                    <a:pt x="1765" y="2063"/>
                  </a:cubicBezTo>
                  <a:cubicBezTo>
                    <a:pt x="1576" y="2063"/>
                    <a:pt x="1419" y="1906"/>
                    <a:pt x="1419" y="1717"/>
                  </a:cubicBezTo>
                  <a:cubicBezTo>
                    <a:pt x="1419" y="1496"/>
                    <a:pt x="1576" y="1339"/>
                    <a:pt x="1765" y="1339"/>
                  </a:cubicBezTo>
                  <a:close/>
                  <a:moveTo>
                    <a:pt x="1829" y="0"/>
                  </a:moveTo>
                  <a:cubicBezTo>
                    <a:pt x="913" y="0"/>
                    <a:pt x="1" y="710"/>
                    <a:pt x="1" y="1811"/>
                  </a:cubicBezTo>
                  <a:lnTo>
                    <a:pt x="1" y="5308"/>
                  </a:lnTo>
                  <a:cubicBezTo>
                    <a:pt x="1" y="7104"/>
                    <a:pt x="1450" y="8553"/>
                    <a:pt x="3214" y="8553"/>
                  </a:cubicBezTo>
                  <a:lnTo>
                    <a:pt x="11091" y="8553"/>
                  </a:lnTo>
                  <a:cubicBezTo>
                    <a:pt x="11311" y="8553"/>
                    <a:pt x="11469" y="8396"/>
                    <a:pt x="11469" y="8207"/>
                  </a:cubicBezTo>
                  <a:cubicBezTo>
                    <a:pt x="11411" y="8061"/>
                    <a:pt x="11325" y="7566"/>
                    <a:pt x="11338" y="7566"/>
                  </a:cubicBezTo>
                  <a:lnTo>
                    <a:pt x="11338" y="7566"/>
                  </a:lnTo>
                  <a:cubicBezTo>
                    <a:pt x="11338" y="7566"/>
                    <a:pt x="11338" y="7566"/>
                    <a:pt x="11338" y="7566"/>
                  </a:cubicBezTo>
                  <a:lnTo>
                    <a:pt x="11338" y="7566"/>
                  </a:lnTo>
                  <a:cubicBezTo>
                    <a:pt x="11340" y="7574"/>
                    <a:pt x="11341" y="7580"/>
                    <a:pt x="11342" y="7580"/>
                  </a:cubicBezTo>
                  <a:cubicBezTo>
                    <a:pt x="11343" y="7580"/>
                    <a:pt x="11343" y="7579"/>
                    <a:pt x="11343" y="7577"/>
                  </a:cubicBezTo>
                  <a:cubicBezTo>
                    <a:pt x="11333" y="7529"/>
                    <a:pt x="11329" y="7513"/>
                    <a:pt x="11329" y="7513"/>
                  </a:cubicBezTo>
                  <a:lnTo>
                    <a:pt x="11329" y="7513"/>
                  </a:lnTo>
                  <a:cubicBezTo>
                    <a:pt x="11328" y="7513"/>
                    <a:pt x="11330" y="7523"/>
                    <a:pt x="11332" y="7534"/>
                  </a:cubicBezTo>
                  <a:lnTo>
                    <a:pt x="11332" y="7534"/>
                  </a:lnTo>
                  <a:cubicBezTo>
                    <a:pt x="11201" y="7046"/>
                    <a:pt x="10923" y="6591"/>
                    <a:pt x="10555" y="6285"/>
                  </a:cubicBezTo>
                  <a:cubicBezTo>
                    <a:pt x="9893" y="6789"/>
                    <a:pt x="9043" y="7073"/>
                    <a:pt x="8192" y="7073"/>
                  </a:cubicBezTo>
                  <a:cubicBezTo>
                    <a:pt x="7090" y="7073"/>
                    <a:pt x="6050" y="6506"/>
                    <a:pt x="5514" y="5655"/>
                  </a:cubicBezTo>
                  <a:lnTo>
                    <a:pt x="5514" y="5592"/>
                  </a:lnTo>
                  <a:cubicBezTo>
                    <a:pt x="5483" y="5592"/>
                    <a:pt x="5420" y="5655"/>
                    <a:pt x="5388" y="5655"/>
                  </a:cubicBezTo>
                  <a:lnTo>
                    <a:pt x="4632" y="5655"/>
                  </a:lnTo>
                  <a:cubicBezTo>
                    <a:pt x="4065" y="5655"/>
                    <a:pt x="3592" y="5182"/>
                    <a:pt x="3592" y="4584"/>
                  </a:cubicBezTo>
                  <a:lnTo>
                    <a:pt x="3592" y="1748"/>
                  </a:lnTo>
                  <a:cubicBezTo>
                    <a:pt x="3592" y="1433"/>
                    <a:pt x="3498" y="1150"/>
                    <a:pt x="3340" y="929"/>
                  </a:cubicBezTo>
                  <a:cubicBezTo>
                    <a:pt x="2987" y="283"/>
                    <a:pt x="2407" y="0"/>
                    <a:pt x="18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5" name="Google Shape;8015;p74"/>
            <p:cNvSpPr/>
            <p:nvPr/>
          </p:nvSpPr>
          <p:spPr>
            <a:xfrm>
              <a:off x="-17783500" y="3763075"/>
              <a:ext cx="191400" cy="194350"/>
            </a:xfrm>
            <a:custGeom>
              <a:avLst/>
              <a:gdLst/>
              <a:ahLst/>
              <a:cxnLst/>
              <a:rect l="l" t="t" r="r" b="b"/>
              <a:pathLst>
                <a:path w="7656" h="7774" extrusionOk="0">
                  <a:moveTo>
                    <a:pt x="3368" y="1"/>
                  </a:moveTo>
                  <a:cubicBezTo>
                    <a:pt x="3223" y="1"/>
                    <a:pt x="3077" y="8"/>
                    <a:pt x="2930" y="23"/>
                  </a:cubicBezTo>
                  <a:cubicBezTo>
                    <a:pt x="1764" y="149"/>
                    <a:pt x="693" y="779"/>
                    <a:pt x="0" y="1725"/>
                  </a:cubicBezTo>
                  <a:cubicBezTo>
                    <a:pt x="315" y="2166"/>
                    <a:pt x="504" y="2670"/>
                    <a:pt x="504" y="3237"/>
                  </a:cubicBezTo>
                  <a:lnTo>
                    <a:pt x="504" y="6041"/>
                  </a:lnTo>
                  <a:cubicBezTo>
                    <a:pt x="504" y="6261"/>
                    <a:pt x="662" y="6419"/>
                    <a:pt x="851" y="6419"/>
                  </a:cubicBezTo>
                  <a:lnTo>
                    <a:pt x="1418" y="6419"/>
                  </a:lnTo>
                  <a:cubicBezTo>
                    <a:pt x="1418" y="6419"/>
                    <a:pt x="1418" y="6356"/>
                    <a:pt x="1386" y="6356"/>
                  </a:cubicBezTo>
                  <a:cubicBezTo>
                    <a:pt x="1260" y="6041"/>
                    <a:pt x="1197" y="5694"/>
                    <a:pt x="1197" y="5348"/>
                  </a:cubicBezTo>
                  <a:lnTo>
                    <a:pt x="1197" y="4749"/>
                  </a:lnTo>
                  <a:cubicBezTo>
                    <a:pt x="1197" y="3363"/>
                    <a:pt x="2268" y="2197"/>
                    <a:pt x="3560" y="2166"/>
                  </a:cubicBezTo>
                  <a:cubicBezTo>
                    <a:pt x="3634" y="2159"/>
                    <a:pt x="3707" y="2156"/>
                    <a:pt x="3779" y="2156"/>
                  </a:cubicBezTo>
                  <a:cubicBezTo>
                    <a:pt x="4417" y="2156"/>
                    <a:pt x="4997" y="2403"/>
                    <a:pt x="5450" y="2827"/>
                  </a:cubicBezTo>
                  <a:cubicBezTo>
                    <a:pt x="5986" y="3300"/>
                    <a:pt x="6238" y="3930"/>
                    <a:pt x="6238" y="4623"/>
                  </a:cubicBezTo>
                  <a:lnTo>
                    <a:pt x="6238" y="5001"/>
                  </a:lnTo>
                  <a:cubicBezTo>
                    <a:pt x="6238" y="5789"/>
                    <a:pt x="5639" y="6419"/>
                    <a:pt x="4852" y="6419"/>
                  </a:cubicBezTo>
                  <a:cubicBezTo>
                    <a:pt x="4064" y="6419"/>
                    <a:pt x="3371" y="5789"/>
                    <a:pt x="3371" y="5001"/>
                  </a:cubicBezTo>
                  <a:lnTo>
                    <a:pt x="3371" y="4623"/>
                  </a:lnTo>
                  <a:cubicBezTo>
                    <a:pt x="3371" y="4434"/>
                    <a:pt x="3529" y="4276"/>
                    <a:pt x="3749" y="4276"/>
                  </a:cubicBezTo>
                  <a:cubicBezTo>
                    <a:pt x="3938" y="4276"/>
                    <a:pt x="4096" y="4434"/>
                    <a:pt x="4096" y="4623"/>
                  </a:cubicBezTo>
                  <a:lnTo>
                    <a:pt x="4096" y="5001"/>
                  </a:lnTo>
                  <a:cubicBezTo>
                    <a:pt x="4096" y="5379"/>
                    <a:pt x="4442" y="5694"/>
                    <a:pt x="4852" y="5694"/>
                  </a:cubicBezTo>
                  <a:cubicBezTo>
                    <a:pt x="5230" y="5694"/>
                    <a:pt x="5545" y="5379"/>
                    <a:pt x="5545" y="5001"/>
                  </a:cubicBezTo>
                  <a:lnTo>
                    <a:pt x="5545" y="4623"/>
                  </a:lnTo>
                  <a:cubicBezTo>
                    <a:pt x="5545" y="4119"/>
                    <a:pt x="5356" y="3678"/>
                    <a:pt x="5009" y="3331"/>
                  </a:cubicBezTo>
                  <a:cubicBezTo>
                    <a:pt x="4631" y="2985"/>
                    <a:pt x="4127" y="2827"/>
                    <a:pt x="3655" y="2827"/>
                  </a:cubicBezTo>
                  <a:cubicBezTo>
                    <a:pt x="2709" y="2859"/>
                    <a:pt x="1953" y="3741"/>
                    <a:pt x="1953" y="4717"/>
                  </a:cubicBezTo>
                  <a:lnTo>
                    <a:pt x="1953" y="5316"/>
                  </a:lnTo>
                  <a:cubicBezTo>
                    <a:pt x="1953" y="5946"/>
                    <a:pt x="2205" y="6576"/>
                    <a:pt x="2583" y="6954"/>
                  </a:cubicBezTo>
                  <a:cubicBezTo>
                    <a:pt x="3056" y="7458"/>
                    <a:pt x="3749" y="7773"/>
                    <a:pt x="4474" y="7773"/>
                  </a:cubicBezTo>
                  <a:cubicBezTo>
                    <a:pt x="5104" y="7773"/>
                    <a:pt x="5702" y="7584"/>
                    <a:pt x="6175" y="7269"/>
                  </a:cubicBezTo>
                  <a:cubicBezTo>
                    <a:pt x="7089" y="6734"/>
                    <a:pt x="7656" y="5726"/>
                    <a:pt x="7656" y="4560"/>
                  </a:cubicBezTo>
                  <a:lnTo>
                    <a:pt x="7656" y="4213"/>
                  </a:lnTo>
                  <a:cubicBezTo>
                    <a:pt x="7656" y="3111"/>
                    <a:pt x="7152" y="1914"/>
                    <a:pt x="6238" y="1126"/>
                  </a:cubicBezTo>
                  <a:cubicBezTo>
                    <a:pt x="5461" y="405"/>
                    <a:pt x="4440" y="1"/>
                    <a:pt x="336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6" name="Google Shape;8016;p74"/>
            <p:cNvSpPr/>
            <p:nvPr/>
          </p:nvSpPr>
          <p:spPr>
            <a:xfrm>
              <a:off x="-17825250" y="3710075"/>
              <a:ext cx="54375" cy="76425"/>
            </a:xfrm>
            <a:custGeom>
              <a:avLst/>
              <a:gdLst/>
              <a:ahLst/>
              <a:cxnLst/>
              <a:rect l="l" t="t" r="r" b="b"/>
              <a:pathLst>
                <a:path w="2175" h="3057" extrusionOk="0">
                  <a:moveTo>
                    <a:pt x="1103" y="1"/>
                  </a:moveTo>
                  <a:cubicBezTo>
                    <a:pt x="504" y="1"/>
                    <a:pt x="32" y="474"/>
                    <a:pt x="32" y="1041"/>
                  </a:cubicBezTo>
                  <a:cubicBezTo>
                    <a:pt x="32" y="1356"/>
                    <a:pt x="189" y="1639"/>
                    <a:pt x="410" y="1828"/>
                  </a:cubicBezTo>
                  <a:lnTo>
                    <a:pt x="0" y="2868"/>
                  </a:lnTo>
                  <a:cubicBezTo>
                    <a:pt x="252" y="2899"/>
                    <a:pt x="473" y="2931"/>
                    <a:pt x="662" y="3057"/>
                  </a:cubicBezTo>
                  <a:lnTo>
                    <a:pt x="1071" y="2112"/>
                  </a:lnTo>
                  <a:lnTo>
                    <a:pt x="1103" y="2112"/>
                  </a:lnTo>
                  <a:cubicBezTo>
                    <a:pt x="1702" y="2112"/>
                    <a:pt x="2174" y="1639"/>
                    <a:pt x="2174" y="1041"/>
                  </a:cubicBezTo>
                  <a:cubicBezTo>
                    <a:pt x="2174" y="474"/>
                    <a:pt x="1702" y="1"/>
                    <a:pt x="110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17" name="Google Shape;8017;p74"/>
          <p:cNvGrpSpPr/>
          <p:nvPr/>
        </p:nvGrpSpPr>
        <p:grpSpPr>
          <a:xfrm>
            <a:off x="5775740" y="2795686"/>
            <a:ext cx="395792" cy="451653"/>
            <a:chOff x="-17878025" y="4082625"/>
            <a:chExt cx="267825" cy="305625"/>
          </a:xfrm>
        </p:grpSpPr>
        <p:sp>
          <p:nvSpPr>
            <p:cNvPr id="8018" name="Google Shape;8018;p74"/>
            <p:cNvSpPr/>
            <p:nvPr/>
          </p:nvSpPr>
          <p:spPr>
            <a:xfrm>
              <a:off x="-17660650" y="4191325"/>
              <a:ext cx="50450" cy="52000"/>
            </a:xfrm>
            <a:custGeom>
              <a:avLst/>
              <a:gdLst/>
              <a:ahLst/>
              <a:cxnLst/>
              <a:rect l="l" t="t" r="r" b="b"/>
              <a:pathLst>
                <a:path w="2018" h="2080" extrusionOk="0">
                  <a:moveTo>
                    <a:pt x="946" y="0"/>
                  </a:moveTo>
                  <a:cubicBezTo>
                    <a:pt x="599" y="0"/>
                    <a:pt x="284" y="126"/>
                    <a:pt x="1" y="284"/>
                  </a:cubicBezTo>
                  <a:cubicBezTo>
                    <a:pt x="316" y="788"/>
                    <a:pt x="505" y="1418"/>
                    <a:pt x="536" y="2080"/>
                  </a:cubicBezTo>
                  <a:cubicBezTo>
                    <a:pt x="1387" y="1922"/>
                    <a:pt x="2017" y="1229"/>
                    <a:pt x="2017" y="347"/>
                  </a:cubicBezTo>
                  <a:cubicBezTo>
                    <a:pt x="2017" y="158"/>
                    <a:pt x="1860" y="0"/>
                    <a:pt x="16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9" name="Google Shape;8019;p74"/>
            <p:cNvSpPr/>
            <p:nvPr/>
          </p:nvSpPr>
          <p:spPr>
            <a:xfrm>
              <a:off x="-17716575" y="4084200"/>
              <a:ext cx="88250" cy="103200"/>
            </a:xfrm>
            <a:custGeom>
              <a:avLst/>
              <a:gdLst/>
              <a:ahLst/>
              <a:cxnLst/>
              <a:rect l="l" t="t" r="r" b="b"/>
              <a:pathLst>
                <a:path w="3530" h="4128" extrusionOk="0">
                  <a:moveTo>
                    <a:pt x="3183" y="1"/>
                  </a:moveTo>
                  <a:cubicBezTo>
                    <a:pt x="2994" y="1"/>
                    <a:pt x="2836" y="158"/>
                    <a:pt x="2836" y="347"/>
                  </a:cubicBezTo>
                  <a:lnTo>
                    <a:pt x="2836" y="1040"/>
                  </a:lnTo>
                  <a:cubicBezTo>
                    <a:pt x="2836" y="1261"/>
                    <a:pt x="2679" y="1418"/>
                    <a:pt x="2458" y="1418"/>
                  </a:cubicBezTo>
                  <a:lnTo>
                    <a:pt x="2112" y="1418"/>
                  </a:lnTo>
                  <a:lnTo>
                    <a:pt x="2112" y="1040"/>
                  </a:lnTo>
                  <a:cubicBezTo>
                    <a:pt x="2112" y="851"/>
                    <a:pt x="1954" y="694"/>
                    <a:pt x="1765" y="694"/>
                  </a:cubicBezTo>
                  <a:cubicBezTo>
                    <a:pt x="1576" y="694"/>
                    <a:pt x="1419" y="851"/>
                    <a:pt x="1419" y="1040"/>
                  </a:cubicBezTo>
                  <a:lnTo>
                    <a:pt x="1419" y="2112"/>
                  </a:lnTo>
                  <a:lnTo>
                    <a:pt x="1041" y="2112"/>
                  </a:lnTo>
                  <a:cubicBezTo>
                    <a:pt x="852" y="2112"/>
                    <a:pt x="694" y="1954"/>
                    <a:pt x="694" y="1765"/>
                  </a:cubicBezTo>
                  <a:lnTo>
                    <a:pt x="694" y="1040"/>
                  </a:lnTo>
                  <a:cubicBezTo>
                    <a:pt x="694" y="851"/>
                    <a:pt x="537" y="694"/>
                    <a:pt x="347" y="694"/>
                  </a:cubicBezTo>
                  <a:cubicBezTo>
                    <a:pt x="158" y="694"/>
                    <a:pt x="1" y="851"/>
                    <a:pt x="1" y="1040"/>
                  </a:cubicBezTo>
                  <a:lnTo>
                    <a:pt x="1" y="1765"/>
                  </a:lnTo>
                  <a:cubicBezTo>
                    <a:pt x="1" y="2364"/>
                    <a:pt x="474" y="2836"/>
                    <a:pt x="1041" y="2836"/>
                  </a:cubicBezTo>
                  <a:lnTo>
                    <a:pt x="1419" y="2836"/>
                  </a:lnTo>
                  <a:lnTo>
                    <a:pt x="1419" y="3466"/>
                  </a:lnTo>
                  <a:cubicBezTo>
                    <a:pt x="1419" y="3498"/>
                    <a:pt x="1356" y="3529"/>
                    <a:pt x="1356" y="3624"/>
                  </a:cubicBezTo>
                  <a:cubicBezTo>
                    <a:pt x="1576" y="3781"/>
                    <a:pt x="1734" y="3939"/>
                    <a:pt x="1923" y="4128"/>
                  </a:cubicBezTo>
                  <a:cubicBezTo>
                    <a:pt x="2049" y="3939"/>
                    <a:pt x="2143" y="3718"/>
                    <a:pt x="2143" y="3498"/>
                  </a:cubicBezTo>
                  <a:lnTo>
                    <a:pt x="2143" y="2112"/>
                  </a:lnTo>
                  <a:lnTo>
                    <a:pt x="2521" y="2112"/>
                  </a:lnTo>
                  <a:cubicBezTo>
                    <a:pt x="3057" y="2112"/>
                    <a:pt x="3529" y="1639"/>
                    <a:pt x="3529" y="1040"/>
                  </a:cubicBezTo>
                  <a:lnTo>
                    <a:pt x="3529" y="347"/>
                  </a:lnTo>
                  <a:cubicBezTo>
                    <a:pt x="3529" y="158"/>
                    <a:pt x="3372" y="1"/>
                    <a:pt x="318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0" name="Google Shape;8020;p74"/>
            <p:cNvSpPr/>
            <p:nvPr/>
          </p:nvSpPr>
          <p:spPr>
            <a:xfrm>
              <a:off x="-17860700" y="4082625"/>
              <a:ext cx="90600" cy="104000"/>
            </a:xfrm>
            <a:custGeom>
              <a:avLst/>
              <a:gdLst/>
              <a:ahLst/>
              <a:cxnLst/>
              <a:rect l="l" t="t" r="r" b="b"/>
              <a:pathLst>
                <a:path w="3624" h="4160" extrusionOk="0">
                  <a:moveTo>
                    <a:pt x="442" y="1"/>
                  </a:moveTo>
                  <a:cubicBezTo>
                    <a:pt x="253" y="1"/>
                    <a:pt x="95" y="158"/>
                    <a:pt x="95" y="379"/>
                  </a:cubicBezTo>
                  <a:lnTo>
                    <a:pt x="95" y="1072"/>
                  </a:lnTo>
                  <a:cubicBezTo>
                    <a:pt x="1" y="1702"/>
                    <a:pt x="505" y="2175"/>
                    <a:pt x="1103" y="2175"/>
                  </a:cubicBezTo>
                  <a:lnTo>
                    <a:pt x="1450" y="2175"/>
                  </a:lnTo>
                  <a:lnTo>
                    <a:pt x="1450" y="3529"/>
                  </a:lnTo>
                  <a:cubicBezTo>
                    <a:pt x="1450" y="3750"/>
                    <a:pt x="1544" y="4002"/>
                    <a:pt x="1702" y="4159"/>
                  </a:cubicBezTo>
                  <a:cubicBezTo>
                    <a:pt x="1859" y="3939"/>
                    <a:pt x="2048" y="3781"/>
                    <a:pt x="2237" y="3624"/>
                  </a:cubicBezTo>
                  <a:cubicBezTo>
                    <a:pt x="2206" y="3592"/>
                    <a:pt x="2206" y="3561"/>
                    <a:pt x="2206" y="3466"/>
                  </a:cubicBezTo>
                  <a:lnTo>
                    <a:pt x="2206" y="2836"/>
                  </a:lnTo>
                  <a:lnTo>
                    <a:pt x="2584" y="2836"/>
                  </a:lnTo>
                  <a:cubicBezTo>
                    <a:pt x="3151" y="2836"/>
                    <a:pt x="3624" y="2364"/>
                    <a:pt x="3624" y="1797"/>
                  </a:cubicBezTo>
                  <a:lnTo>
                    <a:pt x="3624" y="1072"/>
                  </a:lnTo>
                  <a:cubicBezTo>
                    <a:pt x="3624" y="883"/>
                    <a:pt x="3466" y="725"/>
                    <a:pt x="3277" y="725"/>
                  </a:cubicBezTo>
                  <a:cubicBezTo>
                    <a:pt x="3088" y="725"/>
                    <a:pt x="2930" y="883"/>
                    <a:pt x="2930" y="1072"/>
                  </a:cubicBezTo>
                  <a:lnTo>
                    <a:pt x="2930" y="1797"/>
                  </a:lnTo>
                  <a:cubicBezTo>
                    <a:pt x="2930" y="1986"/>
                    <a:pt x="2773" y="2143"/>
                    <a:pt x="2552" y="2143"/>
                  </a:cubicBezTo>
                  <a:lnTo>
                    <a:pt x="2206" y="2143"/>
                  </a:lnTo>
                  <a:lnTo>
                    <a:pt x="2206" y="1072"/>
                  </a:lnTo>
                  <a:cubicBezTo>
                    <a:pt x="2206" y="883"/>
                    <a:pt x="2048" y="725"/>
                    <a:pt x="1859" y="725"/>
                  </a:cubicBezTo>
                  <a:cubicBezTo>
                    <a:pt x="1670" y="725"/>
                    <a:pt x="1513" y="883"/>
                    <a:pt x="1513" y="1072"/>
                  </a:cubicBezTo>
                  <a:lnTo>
                    <a:pt x="1513" y="1418"/>
                  </a:lnTo>
                  <a:lnTo>
                    <a:pt x="1135" y="1418"/>
                  </a:lnTo>
                  <a:cubicBezTo>
                    <a:pt x="946" y="1418"/>
                    <a:pt x="788" y="1261"/>
                    <a:pt x="788" y="1072"/>
                  </a:cubicBezTo>
                  <a:lnTo>
                    <a:pt x="788" y="379"/>
                  </a:lnTo>
                  <a:cubicBezTo>
                    <a:pt x="788" y="158"/>
                    <a:pt x="631" y="1"/>
                    <a:pt x="44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1" name="Google Shape;8021;p74"/>
            <p:cNvSpPr/>
            <p:nvPr/>
          </p:nvSpPr>
          <p:spPr>
            <a:xfrm>
              <a:off x="-17752000" y="4281300"/>
              <a:ext cx="16550" cy="16375"/>
            </a:xfrm>
            <a:custGeom>
              <a:avLst/>
              <a:gdLst/>
              <a:ahLst/>
              <a:cxnLst/>
              <a:rect l="l" t="t" r="r" b="b"/>
              <a:pathLst>
                <a:path w="662" h="655" extrusionOk="0">
                  <a:moveTo>
                    <a:pt x="319" y="1"/>
                  </a:moveTo>
                  <a:cubicBezTo>
                    <a:pt x="173" y="1"/>
                    <a:pt x="32" y="72"/>
                    <a:pt x="0" y="213"/>
                  </a:cubicBezTo>
                  <a:lnTo>
                    <a:pt x="347" y="655"/>
                  </a:lnTo>
                  <a:lnTo>
                    <a:pt x="662" y="213"/>
                  </a:lnTo>
                  <a:cubicBezTo>
                    <a:pt x="615" y="72"/>
                    <a:pt x="465" y="1"/>
                    <a:pt x="31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2" name="Google Shape;8022;p74"/>
            <p:cNvSpPr/>
            <p:nvPr/>
          </p:nvSpPr>
          <p:spPr>
            <a:xfrm>
              <a:off x="-17825250" y="4173200"/>
              <a:ext cx="161475" cy="161500"/>
            </a:xfrm>
            <a:custGeom>
              <a:avLst/>
              <a:gdLst/>
              <a:ahLst/>
              <a:cxnLst/>
              <a:rect l="l" t="t" r="r" b="b"/>
              <a:pathLst>
                <a:path w="6459" h="6460" extrusionOk="0">
                  <a:moveTo>
                    <a:pt x="1828" y="2175"/>
                  </a:moveTo>
                  <a:cubicBezTo>
                    <a:pt x="2017" y="2175"/>
                    <a:pt x="2174" y="2332"/>
                    <a:pt x="2174" y="2521"/>
                  </a:cubicBezTo>
                  <a:cubicBezTo>
                    <a:pt x="2174" y="2742"/>
                    <a:pt x="2017" y="2899"/>
                    <a:pt x="1828" y="2899"/>
                  </a:cubicBezTo>
                  <a:cubicBezTo>
                    <a:pt x="1607" y="2899"/>
                    <a:pt x="1449" y="2742"/>
                    <a:pt x="1449" y="2521"/>
                  </a:cubicBezTo>
                  <a:cubicBezTo>
                    <a:pt x="1449" y="2332"/>
                    <a:pt x="1607" y="2175"/>
                    <a:pt x="1828" y="2175"/>
                  </a:cubicBezTo>
                  <a:close/>
                  <a:moveTo>
                    <a:pt x="4663" y="2175"/>
                  </a:moveTo>
                  <a:cubicBezTo>
                    <a:pt x="4852" y="2175"/>
                    <a:pt x="5010" y="2332"/>
                    <a:pt x="5010" y="2521"/>
                  </a:cubicBezTo>
                  <a:cubicBezTo>
                    <a:pt x="5041" y="2742"/>
                    <a:pt x="4852" y="2899"/>
                    <a:pt x="4663" y="2899"/>
                  </a:cubicBezTo>
                  <a:cubicBezTo>
                    <a:pt x="4442" y="2899"/>
                    <a:pt x="4285" y="2742"/>
                    <a:pt x="4285" y="2521"/>
                  </a:cubicBezTo>
                  <a:cubicBezTo>
                    <a:pt x="4285" y="2332"/>
                    <a:pt x="4442" y="2175"/>
                    <a:pt x="4663" y="2175"/>
                  </a:cubicBezTo>
                  <a:close/>
                  <a:moveTo>
                    <a:pt x="3245" y="1"/>
                  </a:moveTo>
                  <a:cubicBezTo>
                    <a:pt x="1260" y="1"/>
                    <a:pt x="0" y="1229"/>
                    <a:pt x="0" y="3246"/>
                  </a:cubicBezTo>
                  <a:cubicBezTo>
                    <a:pt x="0" y="4348"/>
                    <a:pt x="410" y="5546"/>
                    <a:pt x="1040" y="6459"/>
                  </a:cubicBezTo>
                  <a:lnTo>
                    <a:pt x="1229" y="5325"/>
                  </a:lnTo>
                  <a:cubicBezTo>
                    <a:pt x="1386" y="4348"/>
                    <a:pt x="2237" y="3624"/>
                    <a:pt x="3245" y="3624"/>
                  </a:cubicBezTo>
                  <a:cubicBezTo>
                    <a:pt x="4222" y="3624"/>
                    <a:pt x="5073" y="4348"/>
                    <a:pt x="5230" y="5325"/>
                  </a:cubicBezTo>
                  <a:lnTo>
                    <a:pt x="5451" y="6459"/>
                  </a:lnTo>
                  <a:cubicBezTo>
                    <a:pt x="6081" y="5546"/>
                    <a:pt x="6459" y="4348"/>
                    <a:pt x="6459" y="3246"/>
                  </a:cubicBezTo>
                  <a:cubicBezTo>
                    <a:pt x="6459" y="1229"/>
                    <a:pt x="5230" y="1"/>
                    <a:pt x="324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3" name="Google Shape;8023;p74"/>
            <p:cNvSpPr/>
            <p:nvPr/>
          </p:nvSpPr>
          <p:spPr>
            <a:xfrm>
              <a:off x="-17787450" y="4293725"/>
              <a:ext cx="84300" cy="94525"/>
            </a:xfrm>
            <a:custGeom>
              <a:avLst/>
              <a:gdLst/>
              <a:ahLst/>
              <a:cxnLst/>
              <a:rect l="l" t="t" r="r" b="b"/>
              <a:pathLst>
                <a:path w="3372" h="3781" extrusionOk="0">
                  <a:moveTo>
                    <a:pt x="662" y="0"/>
                  </a:moveTo>
                  <a:cubicBezTo>
                    <a:pt x="536" y="158"/>
                    <a:pt x="442" y="378"/>
                    <a:pt x="379" y="599"/>
                  </a:cubicBezTo>
                  <a:lnTo>
                    <a:pt x="32" y="2741"/>
                  </a:lnTo>
                  <a:cubicBezTo>
                    <a:pt x="0" y="2961"/>
                    <a:pt x="63" y="3182"/>
                    <a:pt x="221" y="3308"/>
                  </a:cubicBezTo>
                  <a:cubicBezTo>
                    <a:pt x="631" y="3623"/>
                    <a:pt x="1072" y="3781"/>
                    <a:pt x="1544" y="3781"/>
                  </a:cubicBezTo>
                  <a:lnTo>
                    <a:pt x="1859" y="3781"/>
                  </a:lnTo>
                  <a:cubicBezTo>
                    <a:pt x="2332" y="3781"/>
                    <a:pt x="2804" y="3623"/>
                    <a:pt x="3182" y="3308"/>
                  </a:cubicBezTo>
                  <a:cubicBezTo>
                    <a:pt x="3340" y="3182"/>
                    <a:pt x="3372" y="2993"/>
                    <a:pt x="3372" y="2772"/>
                  </a:cubicBezTo>
                  <a:lnTo>
                    <a:pt x="3025" y="630"/>
                  </a:lnTo>
                  <a:cubicBezTo>
                    <a:pt x="3025" y="347"/>
                    <a:pt x="2899" y="158"/>
                    <a:pt x="2773" y="0"/>
                  </a:cubicBezTo>
                  <a:cubicBezTo>
                    <a:pt x="2773" y="32"/>
                    <a:pt x="2741" y="32"/>
                    <a:pt x="2741" y="63"/>
                  </a:cubicBezTo>
                  <a:lnTo>
                    <a:pt x="2111" y="851"/>
                  </a:lnTo>
                  <a:lnTo>
                    <a:pt x="2111" y="1134"/>
                  </a:lnTo>
                  <a:lnTo>
                    <a:pt x="2710" y="1733"/>
                  </a:lnTo>
                  <a:cubicBezTo>
                    <a:pt x="2867" y="1890"/>
                    <a:pt x="2867" y="2079"/>
                    <a:pt x="2710" y="2237"/>
                  </a:cubicBezTo>
                  <a:cubicBezTo>
                    <a:pt x="2631" y="2316"/>
                    <a:pt x="2545" y="2355"/>
                    <a:pt x="2458" y="2355"/>
                  </a:cubicBezTo>
                  <a:cubicBezTo>
                    <a:pt x="2371" y="2355"/>
                    <a:pt x="2285" y="2316"/>
                    <a:pt x="2206" y="2237"/>
                  </a:cubicBezTo>
                  <a:lnTo>
                    <a:pt x="1733" y="1764"/>
                  </a:lnTo>
                  <a:lnTo>
                    <a:pt x="1261" y="2237"/>
                  </a:lnTo>
                  <a:cubicBezTo>
                    <a:pt x="1182" y="2316"/>
                    <a:pt x="1087" y="2355"/>
                    <a:pt x="997" y="2355"/>
                  </a:cubicBezTo>
                  <a:cubicBezTo>
                    <a:pt x="906" y="2355"/>
                    <a:pt x="820" y="2316"/>
                    <a:pt x="757" y="2237"/>
                  </a:cubicBezTo>
                  <a:cubicBezTo>
                    <a:pt x="568" y="2079"/>
                    <a:pt x="568" y="1890"/>
                    <a:pt x="757" y="1733"/>
                  </a:cubicBezTo>
                  <a:lnTo>
                    <a:pt x="1324" y="1134"/>
                  </a:lnTo>
                  <a:lnTo>
                    <a:pt x="1324" y="851"/>
                  </a:lnTo>
                  <a:lnTo>
                    <a:pt x="694" y="63"/>
                  </a:lnTo>
                  <a:cubicBezTo>
                    <a:pt x="694" y="32"/>
                    <a:pt x="662" y="32"/>
                    <a:pt x="66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4" name="Google Shape;8024;p74"/>
            <p:cNvSpPr/>
            <p:nvPr/>
          </p:nvSpPr>
          <p:spPr>
            <a:xfrm>
              <a:off x="-17878025" y="4191325"/>
              <a:ext cx="49650" cy="52000"/>
            </a:xfrm>
            <a:custGeom>
              <a:avLst/>
              <a:gdLst/>
              <a:ahLst/>
              <a:cxnLst/>
              <a:rect l="l" t="t" r="r" b="b"/>
              <a:pathLst>
                <a:path w="1986" h="2080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1229"/>
                    <a:pt x="631" y="1954"/>
                    <a:pt x="1450" y="2080"/>
                  </a:cubicBezTo>
                  <a:cubicBezTo>
                    <a:pt x="1481" y="1355"/>
                    <a:pt x="1670" y="788"/>
                    <a:pt x="1985" y="252"/>
                  </a:cubicBezTo>
                  <a:cubicBezTo>
                    <a:pt x="1733" y="95"/>
                    <a:pt x="1418" y="0"/>
                    <a:pt x="10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25" name="Google Shape;8025;p74"/>
          <p:cNvGrpSpPr/>
          <p:nvPr/>
        </p:nvGrpSpPr>
        <p:grpSpPr>
          <a:xfrm>
            <a:off x="2919632" y="3355015"/>
            <a:ext cx="450507" cy="423722"/>
            <a:chOff x="-16044450" y="3317850"/>
            <a:chExt cx="304850" cy="286725"/>
          </a:xfrm>
        </p:grpSpPr>
        <p:sp>
          <p:nvSpPr>
            <p:cNvPr id="8026" name="Google Shape;8026;p74"/>
            <p:cNvSpPr/>
            <p:nvPr/>
          </p:nvSpPr>
          <p:spPr>
            <a:xfrm>
              <a:off x="-15873525" y="3317850"/>
              <a:ext cx="133925" cy="115025"/>
            </a:xfrm>
            <a:custGeom>
              <a:avLst/>
              <a:gdLst/>
              <a:ahLst/>
              <a:cxnLst/>
              <a:rect l="l" t="t" r="r" b="b"/>
              <a:pathLst>
                <a:path w="5357" h="4601" extrusionOk="0">
                  <a:moveTo>
                    <a:pt x="2458" y="1"/>
                  </a:moveTo>
                  <a:cubicBezTo>
                    <a:pt x="1418" y="1"/>
                    <a:pt x="473" y="599"/>
                    <a:pt x="1" y="1513"/>
                  </a:cubicBezTo>
                  <a:cubicBezTo>
                    <a:pt x="1670" y="1765"/>
                    <a:pt x="3088" y="3025"/>
                    <a:pt x="3876" y="4600"/>
                  </a:cubicBezTo>
                  <a:cubicBezTo>
                    <a:pt x="3939" y="4159"/>
                    <a:pt x="3876" y="3718"/>
                    <a:pt x="3718" y="3277"/>
                  </a:cubicBezTo>
                  <a:lnTo>
                    <a:pt x="3718" y="3277"/>
                  </a:lnTo>
                  <a:cubicBezTo>
                    <a:pt x="4002" y="3466"/>
                    <a:pt x="4254" y="3750"/>
                    <a:pt x="4443" y="4096"/>
                  </a:cubicBezTo>
                  <a:cubicBezTo>
                    <a:pt x="4506" y="4222"/>
                    <a:pt x="4632" y="4285"/>
                    <a:pt x="4758" y="4285"/>
                  </a:cubicBezTo>
                  <a:cubicBezTo>
                    <a:pt x="4884" y="4285"/>
                    <a:pt x="5010" y="4222"/>
                    <a:pt x="5073" y="4096"/>
                  </a:cubicBezTo>
                  <a:cubicBezTo>
                    <a:pt x="5262" y="3718"/>
                    <a:pt x="5356" y="3309"/>
                    <a:pt x="5356" y="2868"/>
                  </a:cubicBezTo>
                  <a:cubicBezTo>
                    <a:pt x="5293" y="1292"/>
                    <a:pt x="4033" y="1"/>
                    <a:pt x="245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7" name="Google Shape;8027;p74"/>
            <p:cNvSpPr/>
            <p:nvPr/>
          </p:nvSpPr>
          <p:spPr>
            <a:xfrm>
              <a:off x="-15915275" y="3459625"/>
              <a:ext cx="44125" cy="54375"/>
            </a:xfrm>
            <a:custGeom>
              <a:avLst/>
              <a:gdLst/>
              <a:ahLst/>
              <a:cxnLst/>
              <a:rect l="l" t="t" r="r" b="b"/>
              <a:pathLst>
                <a:path w="1765" h="2175" extrusionOk="0">
                  <a:moveTo>
                    <a:pt x="883" y="0"/>
                  </a:moveTo>
                  <a:cubicBezTo>
                    <a:pt x="631" y="0"/>
                    <a:pt x="410" y="158"/>
                    <a:pt x="316" y="441"/>
                  </a:cubicBezTo>
                  <a:lnTo>
                    <a:pt x="32" y="1450"/>
                  </a:lnTo>
                  <a:cubicBezTo>
                    <a:pt x="1" y="1859"/>
                    <a:pt x="284" y="2174"/>
                    <a:pt x="631" y="2174"/>
                  </a:cubicBezTo>
                  <a:lnTo>
                    <a:pt x="1135" y="2174"/>
                  </a:lnTo>
                  <a:cubicBezTo>
                    <a:pt x="1513" y="2174"/>
                    <a:pt x="1765" y="1828"/>
                    <a:pt x="1702" y="1450"/>
                  </a:cubicBezTo>
                  <a:lnTo>
                    <a:pt x="1419" y="441"/>
                  </a:lnTo>
                  <a:cubicBezTo>
                    <a:pt x="1355" y="189"/>
                    <a:pt x="1135" y="0"/>
                    <a:pt x="88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8" name="Google Shape;8028;p74"/>
            <p:cNvSpPr/>
            <p:nvPr/>
          </p:nvSpPr>
          <p:spPr>
            <a:xfrm>
              <a:off x="-16009000" y="3372200"/>
              <a:ext cx="232375" cy="232375"/>
            </a:xfrm>
            <a:custGeom>
              <a:avLst/>
              <a:gdLst/>
              <a:ahLst/>
              <a:cxnLst/>
              <a:rect l="l" t="t" r="r" b="b"/>
              <a:pathLst>
                <a:path w="9295" h="9295" extrusionOk="0">
                  <a:moveTo>
                    <a:pt x="2490" y="3592"/>
                  </a:moveTo>
                  <a:cubicBezTo>
                    <a:pt x="2679" y="3592"/>
                    <a:pt x="2836" y="3749"/>
                    <a:pt x="2836" y="3938"/>
                  </a:cubicBezTo>
                  <a:cubicBezTo>
                    <a:pt x="2836" y="4128"/>
                    <a:pt x="2679" y="4285"/>
                    <a:pt x="2490" y="4285"/>
                  </a:cubicBezTo>
                  <a:cubicBezTo>
                    <a:pt x="2301" y="4285"/>
                    <a:pt x="2143" y="4128"/>
                    <a:pt x="2143" y="3938"/>
                  </a:cubicBezTo>
                  <a:cubicBezTo>
                    <a:pt x="2143" y="3749"/>
                    <a:pt x="2301" y="3592"/>
                    <a:pt x="2490" y="3592"/>
                  </a:cubicBezTo>
                  <a:close/>
                  <a:moveTo>
                    <a:pt x="6774" y="3592"/>
                  </a:moveTo>
                  <a:cubicBezTo>
                    <a:pt x="6995" y="3592"/>
                    <a:pt x="7152" y="3749"/>
                    <a:pt x="7152" y="3938"/>
                  </a:cubicBezTo>
                  <a:cubicBezTo>
                    <a:pt x="7152" y="4128"/>
                    <a:pt x="6995" y="4285"/>
                    <a:pt x="6774" y="4285"/>
                  </a:cubicBezTo>
                  <a:cubicBezTo>
                    <a:pt x="6585" y="4285"/>
                    <a:pt x="6428" y="4128"/>
                    <a:pt x="6428" y="3938"/>
                  </a:cubicBezTo>
                  <a:cubicBezTo>
                    <a:pt x="6428" y="3749"/>
                    <a:pt x="6585" y="3592"/>
                    <a:pt x="6774" y="3592"/>
                  </a:cubicBezTo>
                  <a:close/>
                  <a:moveTo>
                    <a:pt x="4663" y="2867"/>
                  </a:moveTo>
                  <a:cubicBezTo>
                    <a:pt x="5262" y="2867"/>
                    <a:pt x="5766" y="3277"/>
                    <a:pt x="5892" y="3812"/>
                  </a:cubicBezTo>
                  <a:lnTo>
                    <a:pt x="6144" y="4852"/>
                  </a:lnTo>
                  <a:cubicBezTo>
                    <a:pt x="6365" y="5640"/>
                    <a:pt x="5766" y="6427"/>
                    <a:pt x="4947" y="6427"/>
                  </a:cubicBezTo>
                  <a:lnTo>
                    <a:pt x="4411" y="6427"/>
                  </a:lnTo>
                  <a:cubicBezTo>
                    <a:pt x="3561" y="6427"/>
                    <a:pt x="2962" y="5640"/>
                    <a:pt x="3151" y="4852"/>
                  </a:cubicBezTo>
                  <a:lnTo>
                    <a:pt x="3435" y="3812"/>
                  </a:lnTo>
                  <a:cubicBezTo>
                    <a:pt x="3592" y="3277"/>
                    <a:pt x="4065" y="2867"/>
                    <a:pt x="4663" y="2867"/>
                  </a:cubicBezTo>
                  <a:close/>
                  <a:moveTo>
                    <a:pt x="6090" y="6899"/>
                  </a:moveTo>
                  <a:cubicBezTo>
                    <a:pt x="6239" y="6899"/>
                    <a:pt x="6379" y="7007"/>
                    <a:pt x="6428" y="7152"/>
                  </a:cubicBezTo>
                  <a:cubicBezTo>
                    <a:pt x="6459" y="7373"/>
                    <a:pt x="6396" y="7562"/>
                    <a:pt x="6207" y="7593"/>
                  </a:cubicBezTo>
                  <a:cubicBezTo>
                    <a:pt x="5640" y="7782"/>
                    <a:pt x="5041" y="7845"/>
                    <a:pt x="4663" y="7845"/>
                  </a:cubicBezTo>
                  <a:cubicBezTo>
                    <a:pt x="4254" y="7845"/>
                    <a:pt x="3687" y="7782"/>
                    <a:pt x="3120" y="7593"/>
                  </a:cubicBezTo>
                  <a:cubicBezTo>
                    <a:pt x="2931" y="7530"/>
                    <a:pt x="2836" y="7310"/>
                    <a:pt x="2899" y="7152"/>
                  </a:cubicBezTo>
                  <a:cubicBezTo>
                    <a:pt x="2952" y="6994"/>
                    <a:pt x="3093" y="6924"/>
                    <a:pt x="3267" y="6924"/>
                  </a:cubicBezTo>
                  <a:cubicBezTo>
                    <a:pt x="3301" y="6924"/>
                    <a:pt x="3336" y="6926"/>
                    <a:pt x="3372" y="6931"/>
                  </a:cubicBezTo>
                  <a:cubicBezTo>
                    <a:pt x="3844" y="7089"/>
                    <a:pt x="4348" y="7120"/>
                    <a:pt x="4663" y="7120"/>
                  </a:cubicBezTo>
                  <a:cubicBezTo>
                    <a:pt x="4978" y="7120"/>
                    <a:pt x="5483" y="7089"/>
                    <a:pt x="5955" y="6931"/>
                  </a:cubicBezTo>
                  <a:cubicBezTo>
                    <a:pt x="5999" y="6909"/>
                    <a:pt x="6045" y="6899"/>
                    <a:pt x="6090" y="6899"/>
                  </a:cubicBezTo>
                  <a:close/>
                  <a:moveTo>
                    <a:pt x="4663" y="0"/>
                  </a:moveTo>
                  <a:cubicBezTo>
                    <a:pt x="2049" y="0"/>
                    <a:pt x="1" y="2867"/>
                    <a:pt x="1" y="5356"/>
                  </a:cubicBezTo>
                  <a:cubicBezTo>
                    <a:pt x="1" y="7751"/>
                    <a:pt x="1828" y="9294"/>
                    <a:pt x="4663" y="9294"/>
                  </a:cubicBezTo>
                  <a:cubicBezTo>
                    <a:pt x="7499" y="9294"/>
                    <a:pt x="9295" y="7751"/>
                    <a:pt x="9295" y="5356"/>
                  </a:cubicBezTo>
                  <a:cubicBezTo>
                    <a:pt x="9263" y="2867"/>
                    <a:pt x="7247" y="0"/>
                    <a:pt x="466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9" name="Google Shape;8029;p74"/>
            <p:cNvSpPr/>
            <p:nvPr/>
          </p:nvSpPr>
          <p:spPr>
            <a:xfrm>
              <a:off x="-16044450" y="3317850"/>
              <a:ext cx="133150" cy="115025"/>
            </a:xfrm>
            <a:custGeom>
              <a:avLst/>
              <a:gdLst/>
              <a:ahLst/>
              <a:cxnLst/>
              <a:rect l="l" t="t" r="r" b="b"/>
              <a:pathLst>
                <a:path w="5326" h="4601" extrusionOk="0">
                  <a:moveTo>
                    <a:pt x="2836" y="1"/>
                  </a:moveTo>
                  <a:cubicBezTo>
                    <a:pt x="1261" y="1"/>
                    <a:pt x="1" y="1292"/>
                    <a:pt x="1" y="2836"/>
                  </a:cubicBezTo>
                  <a:cubicBezTo>
                    <a:pt x="1" y="3277"/>
                    <a:pt x="95" y="3655"/>
                    <a:pt x="285" y="4065"/>
                  </a:cubicBezTo>
                  <a:cubicBezTo>
                    <a:pt x="348" y="4206"/>
                    <a:pt x="474" y="4277"/>
                    <a:pt x="600" y="4277"/>
                  </a:cubicBezTo>
                  <a:cubicBezTo>
                    <a:pt x="726" y="4277"/>
                    <a:pt x="852" y="4206"/>
                    <a:pt x="915" y="4065"/>
                  </a:cubicBezTo>
                  <a:cubicBezTo>
                    <a:pt x="1072" y="3718"/>
                    <a:pt x="1324" y="3435"/>
                    <a:pt x="1639" y="3246"/>
                  </a:cubicBezTo>
                  <a:lnTo>
                    <a:pt x="1639" y="3246"/>
                  </a:lnTo>
                  <a:cubicBezTo>
                    <a:pt x="1419" y="3718"/>
                    <a:pt x="1387" y="4128"/>
                    <a:pt x="1419" y="4600"/>
                  </a:cubicBezTo>
                  <a:cubicBezTo>
                    <a:pt x="2206" y="3025"/>
                    <a:pt x="3624" y="1765"/>
                    <a:pt x="5325" y="1513"/>
                  </a:cubicBezTo>
                  <a:cubicBezTo>
                    <a:pt x="4853" y="599"/>
                    <a:pt x="3908" y="1"/>
                    <a:pt x="283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30" name="Google Shape;8030;p74"/>
          <p:cNvSpPr/>
          <p:nvPr/>
        </p:nvSpPr>
        <p:spPr>
          <a:xfrm>
            <a:off x="5164353" y="3341975"/>
            <a:ext cx="448180" cy="450507"/>
          </a:xfrm>
          <a:custGeom>
            <a:avLst/>
            <a:gdLst/>
            <a:ahLst/>
            <a:cxnLst/>
            <a:rect l="l" t="t" r="r" b="b"/>
            <a:pathLst>
              <a:path w="12131" h="12194" extrusionOk="0">
                <a:moveTo>
                  <a:pt x="5798" y="1639"/>
                </a:moveTo>
                <a:lnTo>
                  <a:pt x="5798" y="2395"/>
                </a:lnTo>
                <a:lnTo>
                  <a:pt x="3782" y="3214"/>
                </a:lnTo>
                <a:lnTo>
                  <a:pt x="3214" y="2679"/>
                </a:lnTo>
                <a:lnTo>
                  <a:pt x="5798" y="1639"/>
                </a:lnTo>
                <a:close/>
                <a:moveTo>
                  <a:pt x="6491" y="1639"/>
                </a:moveTo>
                <a:lnTo>
                  <a:pt x="9043" y="2679"/>
                </a:lnTo>
                <a:lnTo>
                  <a:pt x="8507" y="3214"/>
                </a:lnTo>
                <a:lnTo>
                  <a:pt x="6491" y="2395"/>
                </a:lnTo>
                <a:lnTo>
                  <a:pt x="6491" y="1639"/>
                </a:lnTo>
                <a:close/>
                <a:moveTo>
                  <a:pt x="5798" y="3151"/>
                </a:moveTo>
                <a:lnTo>
                  <a:pt x="5798" y="3939"/>
                </a:lnTo>
                <a:lnTo>
                  <a:pt x="4853" y="4285"/>
                </a:lnTo>
                <a:lnTo>
                  <a:pt x="4286" y="3718"/>
                </a:lnTo>
                <a:lnTo>
                  <a:pt x="5798" y="3151"/>
                </a:lnTo>
                <a:close/>
                <a:moveTo>
                  <a:pt x="6491" y="3183"/>
                </a:moveTo>
                <a:lnTo>
                  <a:pt x="8003" y="3781"/>
                </a:lnTo>
                <a:lnTo>
                  <a:pt x="7436" y="4317"/>
                </a:lnTo>
                <a:lnTo>
                  <a:pt x="6491" y="3970"/>
                </a:lnTo>
                <a:lnTo>
                  <a:pt x="6491" y="3183"/>
                </a:lnTo>
                <a:close/>
                <a:moveTo>
                  <a:pt x="5798" y="4695"/>
                </a:moveTo>
                <a:lnTo>
                  <a:pt x="5798" y="5231"/>
                </a:lnTo>
                <a:lnTo>
                  <a:pt x="5388" y="4853"/>
                </a:lnTo>
                <a:lnTo>
                  <a:pt x="5798" y="4695"/>
                </a:lnTo>
                <a:close/>
                <a:moveTo>
                  <a:pt x="6491" y="4727"/>
                </a:moveTo>
                <a:lnTo>
                  <a:pt x="6901" y="4884"/>
                </a:lnTo>
                <a:lnTo>
                  <a:pt x="6491" y="5262"/>
                </a:lnTo>
                <a:lnTo>
                  <a:pt x="6491" y="4727"/>
                </a:lnTo>
                <a:close/>
                <a:moveTo>
                  <a:pt x="2679" y="3183"/>
                </a:moveTo>
                <a:lnTo>
                  <a:pt x="3214" y="3718"/>
                </a:lnTo>
                <a:lnTo>
                  <a:pt x="2395" y="5735"/>
                </a:lnTo>
                <a:lnTo>
                  <a:pt x="1608" y="5735"/>
                </a:lnTo>
                <a:lnTo>
                  <a:pt x="2679" y="3183"/>
                </a:lnTo>
                <a:close/>
                <a:moveTo>
                  <a:pt x="3782" y="4254"/>
                </a:moveTo>
                <a:lnTo>
                  <a:pt x="4317" y="4790"/>
                </a:lnTo>
                <a:lnTo>
                  <a:pt x="3971" y="5735"/>
                </a:lnTo>
                <a:lnTo>
                  <a:pt x="3183" y="5735"/>
                </a:lnTo>
                <a:lnTo>
                  <a:pt x="3782" y="4254"/>
                </a:lnTo>
                <a:close/>
                <a:moveTo>
                  <a:pt x="4884" y="5357"/>
                </a:moveTo>
                <a:lnTo>
                  <a:pt x="5262" y="5735"/>
                </a:lnTo>
                <a:lnTo>
                  <a:pt x="4727" y="5735"/>
                </a:lnTo>
                <a:lnTo>
                  <a:pt x="4884" y="5357"/>
                </a:lnTo>
                <a:close/>
                <a:moveTo>
                  <a:pt x="7405" y="5357"/>
                </a:moveTo>
                <a:lnTo>
                  <a:pt x="7562" y="5735"/>
                </a:lnTo>
                <a:lnTo>
                  <a:pt x="6995" y="5735"/>
                </a:lnTo>
                <a:lnTo>
                  <a:pt x="7405" y="5357"/>
                </a:lnTo>
                <a:close/>
                <a:moveTo>
                  <a:pt x="8507" y="4254"/>
                </a:moveTo>
                <a:lnTo>
                  <a:pt x="9106" y="5735"/>
                </a:lnTo>
                <a:lnTo>
                  <a:pt x="8318" y="5735"/>
                </a:lnTo>
                <a:lnTo>
                  <a:pt x="7940" y="4790"/>
                </a:lnTo>
                <a:lnTo>
                  <a:pt x="8507" y="4254"/>
                </a:lnTo>
                <a:close/>
                <a:moveTo>
                  <a:pt x="9578" y="3183"/>
                </a:moveTo>
                <a:lnTo>
                  <a:pt x="10587" y="5735"/>
                </a:lnTo>
                <a:lnTo>
                  <a:pt x="9831" y="5735"/>
                </a:lnTo>
                <a:lnTo>
                  <a:pt x="9011" y="3718"/>
                </a:lnTo>
                <a:lnTo>
                  <a:pt x="9578" y="3183"/>
                </a:lnTo>
                <a:close/>
                <a:moveTo>
                  <a:pt x="5262" y="6459"/>
                </a:moveTo>
                <a:lnTo>
                  <a:pt x="4884" y="6837"/>
                </a:lnTo>
                <a:lnTo>
                  <a:pt x="4727" y="6459"/>
                </a:lnTo>
                <a:close/>
                <a:moveTo>
                  <a:pt x="7531" y="6459"/>
                </a:moveTo>
                <a:lnTo>
                  <a:pt x="7373" y="6837"/>
                </a:lnTo>
                <a:lnTo>
                  <a:pt x="6964" y="6459"/>
                </a:lnTo>
                <a:close/>
                <a:moveTo>
                  <a:pt x="5798" y="6932"/>
                </a:moveTo>
                <a:lnTo>
                  <a:pt x="5798" y="7467"/>
                </a:lnTo>
                <a:lnTo>
                  <a:pt x="5388" y="7310"/>
                </a:lnTo>
                <a:lnTo>
                  <a:pt x="5798" y="6932"/>
                </a:lnTo>
                <a:close/>
                <a:moveTo>
                  <a:pt x="6491" y="6963"/>
                </a:moveTo>
                <a:lnTo>
                  <a:pt x="6901" y="7373"/>
                </a:lnTo>
                <a:lnTo>
                  <a:pt x="6491" y="7530"/>
                </a:lnTo>
                <a:lnTo>
                  <a:pt x="6491" y="6963"/>
                </a:lnTo>
                <a:close/>
                <a:moveTo>
                  <a:pt x="3971" y="6459"/>
                </a:moveTo>
                <a:lnTo>
                  <a:pt x="4317" y="7404"/>
                </a:lnTo>
                <a:lnTo>
                  <a:pt x="3782" y="7940"/>
                </a:lnTo>
                <a:lnTo>
                  <a:pt x="3183" y="6459"/>
                </a:lnTo>
                <a:close/>
                <a:moveTo>
                  <a:pt x="9043" y="6459"/>
                </a:moveTo>
                <a:lnTo>
                  <a:pt x="8476" y="7940"/>
                </a:lnTo>
                <a:lnTo>
                  <a:pt x="7909" y="7404"/>
                </a:lnTo>
                <a:lnTo>
                  <a:pt x="8255" y="6459"/>
                </a:lnTo>
                <a:close/>
                <a:moveTo>
                  <a:pt x="2427" y="6459"/>
                </a:moveTo>
                <a:lnTo>
                  <a:pt x="3277" y="8476"/>
                </a:lnTo>
                <a:lnTo>
                  <a:pt x="2710" y="9011"/>
                </a:lnTo>
                <a:lnTo>
                  <a:pt x="1639" y="6459"/>
                </a:lnTo>
                <a:close/>
                <a:moveTo>
                  <a:pt x="4853" y="7877"/>
                </a:moveTo>
                <a:lnTo>
                  <a:pt x="5798" y="8224"/>
                </a:lnTo>
                <a:lnTo>
                  <a:pt x="5798" y="9011"/>
                </a:lnTo>
                <a:lnTo>
                  <a:pt x="4286" y="8413"/>
                </a:lnTo>
                <a:lnTo>
                  <a:pt x="4853" y="7877"/>
                </a:lnTo>
                <a:close/>
                <a:moveTo>
                  <a:pt x="7436" y="7908"/>
                </a:moveTo>
                <a:lnTo>
                  <a:pt x="8003" y="8444"/>
                </a:lnTo>
                <a:lnTo>
                  <a:pt x="6491" y="9043"/>
                </a:lnTo>
                <a:lnTo>
                  <a:pt x="6491" y="8255"/>
                </a:lnTo>
                <a:lnTo>
                  <a:pt x="7436" y="7908"/>
                </a:lnTo>
                <a:close/>
                <a:moveTo>
                  <a:pt x="10618" y="6491"/>
                </a:moveTo>
                <a:lnTo>
                  <a:pt x="9578" y="9043"/>
                </a:lnTo>
                <a:lnTo>
                  <a:pt x="9011" y="8507"/>
                </a:lnTo>
                <a:lnTo>
                  <a:pt x="9831" y="6491"/>
                </a:lnTo>
                <a:close/>
                <a:moveTo>
                  <a:pt x="3782" y="8980"/>
                </a:moveTo>
                <a:lnTo>
                  <a:pt x="5798" y="9799"/>
                </a:lnTo>
                <a:lnTo>
                  <a:pt x="5798" y="10555"/>
                </a:lnTo>
                <a:lnTo>
                  <a:pt x="3214" y="9515"/>
                </a:lnTo>
                <a:lnTo>
                  <a:pt x="3782" y="8980"/>
                </a:lnTo>
                <a:close/>
                <a:moveTo>
                  <a:pt x="8507" y="8917"/>
                </a:moveTo>
                <a:lnTo>
                  <a:pt x="9043" y="9484"/>
                </a:lnTo>
                <a:lnTo>
                  <a:pt x="6491" y="10555"/>
                </a:lnTo>
                <a:lnTo>
                  <a:pt x="6491" y="9767"/>
                </a:lnTo>
                <a:lnTo>
                  <a:pt x="8507" y="8917"/>
                </a:lnTo>
                <a:close/>
                <a:moveTo>
                  <a:pt x="6113" y="1"/>
                </a:moveTo>
                <a:cubicBezTo>
                  <a:pt x="5892" y="1"/>
                  <a:pt x="5735" y="158"/>
                  <a:pt x="5735" y="347"/>
                </a:cubicBezTo>
                <a:lnTo>
                  <a:pt x="5735" y="851"/>
                </a:lnTo>
                <a:lnTo>
                  <a:pt x="2647" y="2112"/>
                </a:lnTo>
                <a:lnTo>
                  <a:pt x="2332" y="1797"/>
                </a:lnTo>
                <a:cubicBezTo>
                  <a:pt x="2254" y="1718"/>
                  <a:pt x="2159" y="1678"/>
                  <a:pt x="2065" y="1678"/>
                </a:cubicBezTo>
                <a:cubicBezTo>
                  <a:pt x="1970" y="1678"/>
                  <a:pt x="1875" y="1718"/>
                  <a:pt x="1797" y="1797"/>
                </a:cubicBezTo>
                <a:cubicBezTo>
                  <a:pt x="1639" y="1954"/>
                  <a:pt x="1639" y="2143"/>
                  <a:pt x="1797" y="2332"/>
                </a:cubicBezTo>
                <a:lnTo>
                  <a:pt x="2112" y="2647"/>
                </a:lnTo>
                <a:lnTo>
                  <a:pt x="852" y="5735"/>
                </a:lnTo>
                <a:lnTo>
                  <a:pt x="348" y="5735"/>
                </a:lnTo>
                <a:cubicBezTo>
                  <a:pt x="158" y="5735"/>
                  <a:pt x="1" y="5892"/>
                  <a:pt x="1" y="6081"/>
                </a:cubicBezTo>
                <a:cubicBezTo>
                  <a:pt x="1" y="6302"/>
                  <a:pt x="158" y="6459"/>
                  <a:pt x="348" y="6459"/>
                </a:cubicBezTo>
                <a:lnTo>
                  <a:pt x="852" y="6459"/>
                </a:lnTo>
                <a:lnTo>
                  <a:pt x="2112" y="9547"/>
                </a:lnTo>
                <a:lnTo>
                  <a:pt x="1797" y="9862"/>
                </a:lnTo>
                <a:cubicBezTo>
                  <a:pt x="1639" y="10019"/>
                  <a:pt x="1639" y="10240"/>
                  <a:pt x="1797" y="10397"/>
                </a:cubicBezTo>
                <a:cubicBezTo>
                  <a:pt x="1891" y="10460"/>
                  <a:pt x="1954" y="10492"/>
                  <a:pt x="2049" y="10492"/>
                </a:cubicBezTo>
                <a:cubicBezTo>
                  <a:pt x="2112" y="10492"/>
                  <a:pt x="2238" y="10460"/>
                  <a:pt x="2269" y="10397"/>
                </a:cubicBezTo>
                <a:lnTo>
                  <a:pt x="2584" y="10082"/>
                </a:lnTo>
                <a:lnTo>
                  <a:pt x="5703" y="11343"/>
                </a:lnTo>
                <a:lnTo>
                  <a:pt x="5703" y="11847"/>
                </a:lnTo>
                <a:cubicBezTo>
                  <a:pt x="5703" y="12036"/>
                  <a:pt x="5861" y="12193"/>
                  <a:pt x="6050" y="12193"/>
                </a:cubicBezTo>
                <a:cubicBezTo>
                  <a:pt x="6270" y="12193"/>
                  <a:pt x="6428" y="12036"/>
                  <a:pt x="6428" y="11847"/>
                </a:cubicBezTo>
                <a:lnTo>
                  <a:pt x="6428" y="11343"/>
                </a:lnTo>
                <a:lnTo>
                  <a:pt x="9515" y="10082"/>
                </a:lnTo>
                <a:lnTo>
                  <a:pt x="9831" y="10397"/>
                </a:lnTo>
                <a:cubicBezTo>
                  <a:pt x="9925" y="10460"/>
                  <a:pt x="9988" y="10492"/>
                  <a:pt x="10083" y="10492"/>
                </a:cubicBezTo>
                <a:cubicBezTo>
                  <a:pt x="10146" y="10492"/>
                  <a:pt x="10272" y="10460"/>
                  <a:pt x="10303" y="10397"/>
                </a:cubicBezTo>
                <a:cubicBezTo>
                  <a:pt x="10461" y="10240"/>
                  <a:pt x="10461" y="10019"/>
                  <a:pt x="10303" y="9862"/>
                </a:cubicBezTo>
                <a:lnTo>
                  <a:pt x="9988" y="9547"/>
                </a:lnTo>
                <a:lnTo>
                  <a:pt x="11248" y="6459"/>
                </a:lnTo>
                <a:lnTo>
                  <a:pt x="11784" y="6459"/>
                </a:lnTo>
                <a:cubicBezTo>
                  <a:pt x="11973" y="6459"/>
                  <a:pt x="12130" y="6302"/>
                  <a:pt x="12130" y="6081"/>
                </a:cubicBezTo>
                <a:cubicBezTo>
                  <a:pt x="12130" y="5892"/>
                  <a:pt x="12036" y="5735"/>
                  <a:pt x="11847" y="5735"/>
                </a:cubicBezTo>
                <a:lnTo>
                  <a:pt x="11343" y="5735"/>
                </a:lnTo>
                <a:lnTo>
                  <a:pt x="10083" y="2647"/>
                </a:lnTo>
                <a:lnTo>
                  <a:pt x="10398" y="2332"/>
                </a:lnTo>
                <a:cubicBezTo>
                  <a:pt x="10555" y="2175"/>
                  <a:pt x="10555" y="1954"/>
                  <a:pt x="10398" y="1797"/>
                </a:cubicBezTo>
                <a:cubicBezTo>
                  <a:pt x="10319" y="1718"/>
                  <a:pt x="10232" y="1678"/>
                  <a:pt x="10146" y="1678"/>
                </a:cubicBezTo>
                <a:cubicBezTo>
                  <a:pt x="10059" y="1678"/>
                  <a:pt x="9972" y="1718"/>
                  <a:pt x="9894" y="1797"/>
                </a:cubicBezTo>
                <a:lnTo>
                  <a:pt x="9578" y="2112"/>
                </a:lnTo>
                <a:lnTo>
                  <a:pt x="6459" y="851"/>
                </a:lnTo>
                <a:lnTo>
                  <a:pt x="6459" y="347"/>
                </a:lnTo>
                <a:cubicBezTo>
                  <a:pt x="6459" y="158"/>
                  <a:pt x="6302" y="1"/>
                  <a:pt x="6113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31" name="Google Shape;8031;p74"/>
          <p:cNvGrpSpPr/>
          <p:nvPr/>
        </p:nvGrpSpPr>
        <p:grpSpPr>
          <a:xfrm>
            <a:off x="8042149" y="2243724"/>
            <a:ext cx="373662" cy="449030"/>
            <a:chOff x="-16018450" y="4058400"/>
            <a:chExt cx="252850" cy="303850"/>
          </a:xfrm>
        </p:grpSpPr>
        <p:sp>
          <p:nvSpPr>
            <p:cNvPr id="8032" name="Google Shape;8032;p74"/>
            <p:cNvSpPr/>
            <p:nvPr/>
          </p:nvSpPr>
          <p:spPr>
            <a:xfrm>
              <a:off x="-15927875" y="4129900"/>
              <a:ext cx="88250" cy="89025"/>
            </a:xfrm>
            <a:custGeom>
              <a:avLst/>
              <a:gdLst/>
              <a:ahLst/>
              <a:cxnLst/>
              <a:rect l="l" t="t" r="r" b="b"/>
              <a:pathLst>
                <a:path w="3530" h="3561" extrusionOk="0">
                  <a:moveTo>
                    <a:pt x="1765" y="0"/>
                  </a:moveTo>
                  <a:cubicBezTo>
                    <a:pt x="788" y="0"/>
                    <a:pt x="1" y="788"/>
                    <a:pt x="1" y="1764"/>
                  </a:cubicBezTo>
                  <a:cubicBezTo>
                    <a:pt x="1" y="2772"/>
                    <a:pt x="788" y="3560"/>
                    <a:pt x="1765" y="3560"/>
                  </a:cubicBezTo>
                  <a:cubicBezTo>
                    <a:pt x="2742" y="3560"/>
                    <a:pt x="3529" y="2772"/>
                    <a:pt x="3529" y="1764"/>
                  </a:cubicBezTo>
                  <a:cubicBezTo>
                    <a:pt x="3529" y="788"/>
                    <a:pt x="2742" y="0"/>
                    <a:pt x="17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3" name="Google Shape;8033;p74"/>
            <p:cNvSpPr/>
            <p:nvPr/>
          </p:nvSpPr>
          <p:spPr>
            <a:xfrm>
              <a:off x="-16002700" y="4058400"/>
              <a:ext cx="237100" cy="233575"/>
            </a:xfrm>
            <a:custGeom>
              <a:avLst/>
              <a:gdLst/>
              <a:ahLst/>
              <a:cxnLst/>
              <a:rect l="l" t="t" r="r" b="b"/>
              <a:pathLst>
                <a:path w="9484" h="9343" extrusionOk="0">
                  <a:moveTo>
                    <a:pt x="4758" y="2167"/>
                  </a:moveTo>
                  <a:cubicBezTo>
                    <a:pt x="6144" y="2167"/>
                    <a:pt x="7247" y="3270"/>
                    <a:pt x="7247" y="4656"/>
                  </a:cubicBezTo>
                  <a:cubicBezTo>
                    <a:pt x="7247" y="6010"/>
                    <a:pt x="6144" y="7113"/>
                    <a:pt x="4758" y="7113"/>
                  </a:cubicBezTo>
                  <a:cubicBezTo>
                    <a:pt x="3372" y="7113"/>
                    <a:pt x="2269" y="6010"/>
                    <a:pt x="2269" y="4656"/>
                  </a:cubicBezTo>
                  <a:cubicBezTo>
                    <a:pt x="2269" y="3270"/>
                    <a:pt x="3372" y="2167"/>
                    <a:pt x="4758" y="2167"/>
                  </a:cubicBezTo>
                  <a:close/>
                  <a:moveTo>
                    <a:pt x="4742" y="1"/>
                  </a:moveTo>
                  <a:cubicBezTo>
                    <a:pt x="4648" y="1"/>
                    <a:pt x="4553" y="40"/>
                    <a:pt x="4474" y="119"/>
                  </a:cubicBezTo>
                  <a:cubicBezTo>
                    <a:pt x="4159" y="434"/>
                    <a:pt x="3939" y="781"/>
                    <a:pt x="3813" y="1222"/>
                  </a:cubicBezTo>
                  <a:cubicBezTo>
                    <a:pt x="3498" y="938"/>
                    <a:pt x="3120" y="686"/>
                    <a:pt x="2679" y="623"/>
                  </a:cubicBezTo>
                  <a:cubicBezTo>
                    <a:pt x="2655" y="619"/>
                    <a:pt x="2630" y="617"/>
                    <a:pt x="2606" y="617"/>
                  </a:cubicBezTo>
                  <a:cubicBezTo>
                    <a:pt x="2437" y="617"/>
                    <a:pt x="2265" y="710"/>
                    <a:pt x="2238" y="875"/>
                  </a:cubicBezTo>
                  <a:cubicBezTo>
                    <a:pt x="2112" y="1285"/>
                    <a:pt x="2112" y="1726"/>
                    <a:pt x="2206" y="2135"/>
                  </a:cubicBezTo>
                  <a:cubicBezTo>
                    <a:pt x="2001" y="2092"/>
                    <a:pt x="1797" y="2068"/>
                    <a:pt x="1595" y="2068"/>
                  </a:cubicBezTo>
                  <a:cubicBezTo>
                    <a:pt x="1362" y="2068"/>
                    <a:pt x="1134" y="2099"/>
                    <a:pt x="914" y="2167"/>
                  </a:cubicBezTo>
                  <a:cubicBezTo>
                    <a:pt x="694" y="2198"/>
                    <a:pt x="599" y="2387"/>
                    <a:pt x="662" y="2608"/>
                  </a:cubicBezTo>
                  <a:cubicBezTo>
                    <a:pt x="788" y="3018"/>
                    <a:pt x="977" y="3396"/>
                    <a:pt x="1261" y="3742"/>
                  </a:cubicBezTo>
                  <a:cubicBezTo>
                    <a:pt x="851" y="3868"/>
                    <a:pt x="473" y="4089"/>
                    <a:pt x="158" y="4404"/>
                  </a:cubicBezTo>
                  <a:cubicBezTo>
                    <a:pt x="1" y="4561"/>
                    <a:pt x="1" y="4750"/>
                    <a:pt x="158" y="4908"/>
                  </a:cubicBezTo>
                  <a:cubicBezTo>
                    <a:pt x="473" y="5223"/>
                    <a:pt x="820" y="5475"/>
                    <a:pt x="1261" y="5601"/>
                  </a:cubicBezTo>
                  <a:cubicBezTo>
                    <a:pt x="977" y="5916"/>
                    <a:pt x="757" y="6294"/>
                    <a:pt x="662" y="6735"/>
                  </a:cubicBezTo>
                  <a:cubicBezTo>
                    <a:pt x="631" y="6924"/>
                    <a:pt x="757" y="7113"/>
                    <a:pt x="914" y="7176"/>
                  </a:cubicBezTo>
                  <a:cubicBezTo>
                    <a:pt x="1140" y="7228"/>
                    <a:pt x="1375" y="7252"/>
                    <a:pt x="1614" y="7252"/>
                  </a:cubicBezTo>
                  <a:cubicBezTo>
                    <a:pt x="1810" y="7252"/>
                    <a:pt x="2008" y="7236"/>
                    <a:pt x="2206" y="7208"/>
                  </a:cubicBezTo>
                  <a:lnTo>
                    <a:pt x="2206" y="7208"/>
                  </a:lnTo>
                  <a:cubicBezTo>
                    <a:pt x="2112" y="7649"/>
                    <a:pt x="2112" y="8058"/>
                    <a:pt x="2238" y="8468"/>
                  </a:cubicBezTo>
                  <a:cubicBezTo>
                    <a:pt x="2262" y="8613"/>
                    <a:pt x="2397" y="8721"/>
                    <a:pt x="2544" y="8721"/>
                  </a:cubicBezTo>
                  <a:cubicBezTo>
                    <a:pt x="2589" y="8721"/>
                    <a:pt x="2634" y="8711"/>
                    <a:pt x="2679" y="8688"/>
                  </a:cubicBezTo>
                  <a:cubicBezTo>
                    <a:pt x="3120" y="8594"/>
                    <a:pt x="3466" y="8373"/>
                    <a:pt x="3813" y="8121"/>
                  </a:cubicBezTo>
                  <a:cubicBezTo>
                    <a:pt x="3939" y="8499"/>
                    <a:pt x="4159" y="8909"/>
                    <a:pt x="4474" y="9224"/>
                  </a:cubicBezTo>
                  <a:cubicBezTo>
                    <a:pt x="4553" y="9303"/>
                    <a:pt x="4648" y="9342"/>
                    <a:pt x="4742" y="9342"/>
                  </a:cubicBezTo>
                  <a:cubicBezTo>
                    <a:pt x="4837" y="9342"/>
                    <a:pt x="4931" y="9303"/>
                    <a:pt x="5010" y="9224"/>
                  </a:cubicBezTo>
                  <a:cubicBezTo>
                    <a:pt x="5325" y="8909"/>
                    <a:pt x="5546" y="8531"/>
                    <a:pt x="5672" y="8121"/>
                  </a:cubicBezTo>
                  <a:cubicBezTo>
                    <a:pt x="5987" y="8342"/>
                    <a:pt x="6365" y="8594"/>
                    <a:pt x="6806" y="8688"/>
                  </a:cubicBezTo>
                  <a:cubicBezTo>
                    <a:pt x="6840" y="8700"/>
                    <a:pt x="6875" y="8705"/>
                    <a:pt x="6910" y="8705"/>
                  </a:cubicBezTo>
                  <a:cubicBezTo>
                    <a:pt x="7068" y="8705"/>
                    <a:pt x="7221" y="8597"/>
                    <a:pt x="7247" y="8468"/>
                  </a:cubicBezTo>
                  <a:cubicBezTo>
                    <a:pt x="7373" y="8027"/>
                    <a:pt x="7373" y="7586"/>
                    <a:pt x="7278" y="7208"/>
                  </a:cubicBezTo>
                  <a:lnTo>
                    <a:pt x="7278" y="7208"/>
                  </a:lnTo>
                  <a:cubicBezTo>
                    <a:pt x="7477" y="7236"/>
                    <a:pt x="7675" y="7252"/>
                    <a:pt x="7870" y="7252"/>
                  </a:cubicBezTo>
                  <a:cubicBezTo>
                    <a:pt x="8110" y="7252"/>
                    <a:pt x="8345" y="7228"/>
                    <a:pt x="8570" y="7176"/>
                  </a:cubicBezTo>
                  <a:cubicBezTo>
                    <a:pt x="8791" y="7113"/>
                    <a:pt x="8885" y="6924"/>
                    <a:pt x="8822" y="6735"/>
                  </a:cubicBezTo>
                  <a:cubicBezTo>
                    <a:pt x="8696" y="6294"/>
                    <a:pt x="8507" y="5947"/>
                    <a:pt x="8224" y="5601"/>
                  </a:cubicBezTo>
                  <a:cubicBezTo>
                    <a:pt x="8633" y="5475"/>
                    <a:pt x="9011" y="5223"/>
                    <a:pt x="9326" y="4908"/>
                  </a:cubicBezTo>
                  <a:cubicBezTo>
                    <a:pt x="9484" y="4750"/>
                    <a:pt x="9484" y="4561"/>
                    <a:pt x="9326" y="4404"/>
                  </a:cubicBezTo>
                  <a:cubicBezTo>
                    <a:pt x="9011" y="4089"/>
                    <a:pt x="8665" y="3868"/>
                    <a:pt x="8224" y="3742"/>
                  </a:cubicBezTo>
                  <a:cubicBezTo>
                    <a:pt x="8507" y="3427"/>
                    <a:pt x="8728" y="3018"/>
                    <a:pt x="8822" y="2608"/>
                  </a:cubicBezTo>
                  <a:cubicBezTo>
                    <a:pt x="8854" y="2387"/>
                    <a:pt x="8728" y="2198"/>
                    <a:pt x="8570" y="2167"/>
                  </a:cubicBezTo>
                  <a:cubicBezTo>
                    <a:pt x="8351" y="2099"/>
                    <a:pt x="8122" y="2068"/>
                    <a:pt x="7889" y="2068"/>
                  </a:cubicBezTo>
                  <a:cubicBezTo>
                    <a:pt x="7688" y="2068"/>
                    <a:pt x="7483" y="2092"/>
                    <a:pt x="7278" y="2135"/>
                  </a:cubicBezTo>
                  <a:cubicBezTo>
                    <a:pt x="7373" y="1694"/>
                    <a:pt x="7373" y="1253"/>
                    <a:pt x="7247" y="875"/>
                  </a:cubicBezTo>
                  <a:cubicBezTo>
                    <a:pt x="7223" y="705"/>
                    <a:pt x="7086" y="591"/>
                    <a:pt x="6938" y="591"/>
                  </a:cubicBezTo>
                  <a:cubicBezTo>
                    <a:pt x="6894" y="591"/>
                    <a:pt x="6849" y="602"/>
                    <a:pt x="6806" y="623"/>
                  </a:cubicBezTo>
                  <a:cubicBezTo>
                    <a:pt x="6365" y="749"/>
                    <a:pt x="6018" y="938"/>
                    <a:pt x="5672" y="1222"/>
                  </a:cubicBezTo>
                  <a:cubicBezTo>
                    <a:pt x="5546" y="812"/>
                    <a:pt x="5325" y="434"/>
                    <a:pt x="5010" y="119"/>
                  </a:cubicBezTo>
                  <a:cubicBezTo>
                    <a:pt x="4931" y="40"/>
                    <a:pt x="4837" y="1"/>
                    <a:pt x="474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4" name="Google Shape;8034;p74"/>
            <p:cNvSpPr/>
            <p:nvPr/>
          </p:nvSpPr>
          <p:spPr>
            <a:xfrm>
              <a:off x="-16018450" y="4253550"/>
              <a:ext cx="129200" cy="108700"/>
            </a:xfrm>
            <a:custGeom>
              <a:avLst/>
              <a:gdLst/>
              <a:ahLst/>
              <a:cxnLst/>
              <a:rect l="l" t="t" r="r" b="b"/>
              <a:pathLst>
                <a:path w="5168" h="4348" extrusionOk="0">
                  <a:moveTo>
                    <a:pt x="1009" y="0"/>
                  </a:moveTo>
                  <a:cubicBezTo>
                    <a:pt x="410" y="693"/>
                    <a:pt x="1" y="1607"/>
                    <a:pt x="1" y="2615"/>
                  </a:cubicBezTo>
                  <a:lnTo>
                    <a:pt x="1" y="4001"/>
                  </a:lnTo>
                  <a:lnTo>
                    <a:pt x="32" y="4001"/>
                  </a:lnTo>
                  <a:cubicBezTo>
                    <a:pt x="32" y="4190"/>
                    <a:pt x="190" y="4348"/>
                    <a:pt x="410" y="4348"/>
                  </a:cubicBezTo>
                  <a:lnTo>
                    <a:pt x="1796" y="4348"/>
                  </a:lnTo>
                  <a:cubicBezTo>
                    <a:pt x="3214" y="4348"/>
                    <a:pt x="4443" y="3560"/>
                    <a:pt x="5167" y="2426"/>
                  </a:cubicBezTo>
                  <a:cubicBezTo>
                    <a:pt x="4915" y="2237"/>
                    <a:pt x="4411" y="1733"/>
                    <a:pt x="4159" y="1355"/>
                  </a:cubicBezTo>
                  <a:cubicBezTo>
                    <a:pt x="3750" y="1576"/>
                    <a:pt x="3309" y="1670"/>
                    <a:pt x="2836" y="1796"/>
                  </a:cubicBezTo>
                  <a:cubicBezTo>
                    <a:pt x="2805" y="1801"/>
                    <a:pt x="2774" y="1804"/>
                    <a:pt x="2743" y="1804"/>
                  </a:cubicBezTo>
                  <a:cubicBezTo>
                    <a:pt x="2580" y="1804"/>
                    <a:pt x="2421" y="1734"/>
                    <a:pt x="2395" y="1576"/>
                  </a:cubicBezTo>
                  <a:cubicBezTo>
                    <a:pt x="2269" y="1040"/>
                    <a:pt x="2111" y="662"/>
                    <a:pt x="2080" y="189"/>
                  </a:cubicBezTo>
                  <a:cubicBezTo>
                    <a:pt x="1702" y="158"/>
                    <a:pt x="1418" y="63"/>
                    <a:pt x="100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5" name="Google Shape;8035;p74"/>
            <p:cNvSpPr/>
            <p:nvPr/>
          </p:nvSpPr>
          <p:spPr>
            <a:xfrm>
              <a:off x="-15876675" y="4254325"/>
              <a:ext cx="107925" cy="90600"/>
            </a:xfrm>
            <a:custGeom>
              <a:avLst/>
              <a:gdLst/>
              <a:ahLst/>
              <a:cxnLst/>
              <a:rect l="l" t="t" r="r" b="b"/>
              <a:pathLst>
                <a:path w="4317" h="3624" extrusionOk="0">
                  <a:moveTo>
                    <a:pt x="3750" y="1"/>
                  </a:moveTo>
                  <a:cubicBezTo>
                    <a:pt x="3466" y="64"/>
                    <a:pt x="3277" y="127"/>
                    <a:pt x="2993" y="127"/>
                  </a:cubicBezTo>
                  <a:cubicBezTo>
                    <a:pt x="2962" y="599"/>
                    <a:pt x="2836" y="977"/>
                    <a:pt x="2678" y="1482"/>
                  </a:cubicBezTo>
                  <a:cubicBezTo>
                    <a:pt x="2653" y="1657"/>
                    <a:pt x="2509" y="1753"/>
                    <a:pt x="2355" y="1753"/>
                  </a:cubicBezTo>
                  <a:cubicBezTo>
                    <a:pt x="2316" y="1753"/>
                    <a:pt x="2276" y="1746"/>
                    <a:pt x="2237" y="1734"/>
                  </a:cubicBezTo>
                  <a:cubicBezTo>
                    <a:pt x="1733" y="1608"/>
                    <a:pt x="1292" y="1482"/>
                    <a:pt x="914" y="1292"/>
                  </a:cubicBezTo>
                  <a:cubicBezTo>
                    <a:pt x="631" y="1702"/>
                    <a:pt x="347" y="1923"/>
                    <a:pt x="1" y="2269"/>
                  </a:cubicBezTo>
                  <a:cubicBezTo>
                    <a:pt x="599" y="3057"/>
                    <a:pt x="1481" y="3592"/>
                    <a:pt x="2552" y="3592"/>
                  </a:cubicBezTo>
                  <a:lnTo>
                    <a:pt x="3970" y="3592"/>
                  </a:lnTo>
                  <a:lnTo>
                    <a:pt x="3970" y="3624"/>
                  </a:lnTo>
                  <a:cubicBezTo>
                    <a:pt x="4159" y="3624"/>
                    <a:pt x="4317" y="3466"/>
                    <a:pt x="4317" y="3277"/>
                  </a:cubicBezTo>
                  <a:lnTo>
                    <a:pt x="4317" y="1860"/>
                  </a:lnTo>
                  <a:cubicBezTo>
                    <a:pt x="4317" y="1166"/>
                    <a:pt x="4096" y="536"/>
                    <a:pt x="375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36" name="Google Shape;8036;p74"/>
          <p:cNvSpPr/>
          <p:nvPr/>
        </p:nvSpPr>
        <p:spPr>
          <a:xfrm>
            <a:off x="6274865" y="3343157"/>
            <a:ext cx="449288" cy="448143"/>
          </a:xfrm>
          <a:custGeom>
            <a:avLst/>
            <a:gdLst/>
            <a:ahLst/>
            <a:cxnLst/>
            <a:rect l="l" t="t" r="r" b="b"/>
            <a:pathLst>
              <a:path w="12161" h="12130" extrusionOk="0">
                <a:moveTo>
                  <a:pt x="3245" y="0"/>
                </a:moveTo>
                <a:cubicBezTo>
                  <a:pt x="3245" y="0"/>
                  <a:pt x="2174" y="820"/>
                  <a:pt x="2174" y="1765"/>
                </a:cubicBezTo>
                <a:cubicBezTo>
                  <a:pt x="2174" y="2363"/>
                  <a:pt x="2552" y="2930"/>
                  <a:pt x="2867" y="3245"/>
                </a:cubicBezTo>
                <a:lnTo>
                  <a:pt x="2867" y="4254"/>
                </a:lnTo>
                <a:cubicBezTo>
                  <a:pt x="2867" y="3466"/>
                  <a:pt x="2237" y="2836"/>
                  <a:pt x="1449" y="2836"/>
                </a:cubicBezTo>
                <a:lnTo>
                  <a:pt x="756" y="2836"/>
                </a:lnTo>
                <a:lnTo>
                  <a:pt x="756" y="3560"/>
                </a:lnTo>
                <a:cubicBezTo>
                  <a:pt x="756" y="4348"/>
                  <a:pt x="1386" y="4978"/>
                  <a:pt x="2174" y="4978"/>
                </a:cubicBezTo>
                <a:lnTo>
                  <a:pt x="2867" y="4978"/>
                </a:lnTo>
                <a:lnTo>
                  <a:pt x="2867" y="6742"/>
                </a:lnTo>
                <a:cubicBezTo>
                  <a:pt x="2867" y="5955"/>
                  <a:pt x="2237" y="5325"/>
                  <a:pt x="1449" y="5325"/>
                </a:cubicBezTo>
                <a:lnTo>
                  <a:pt x="756" y="5325"/>
                </a:lnTo>
                <a:lnTo>
                  <a:pt x="756" y="6018"/>
                </a:lnTo>
                <a:cubicBezTo>
                  <a:pt x="756" y="6805"/>
                  <a:pt x="1386" y="7467"/>
                  <a:pt x="2174" y="7467"/>
                </a:cubicBezTo>
                <a:lnTo>
                  <a:pt x="2867" y="7467"/>
                </a:lnTo>
                <a:lnTo>
                  <a:pt x="2867" y="9263"/>
                </a:lnTo>
                <a:cubicBezTo>
                  <a:pt x="2867" y="8475"/>
                  <a:pt x="2237" y="7845"/>
                  <a:pt x="1449" y="7845"/>
                </a:cubicBezTo>
                <a:lnTo>
                  <a:pt x="756" y="7845"/>
                </a:lnTo>
                <a:lnTo>
                  <a:pt x="756" y="8570"/>
                </a:lnTo>
                <a:cubicBezTo>
                  <a:pt x="756" y="9357"/>
                  <a:pt x="1386" y="9987"/>
                  <a:pt x="2174" y="9987"/>
                </a:cubicBezTo>
                <a:lnTo>
                  <a:pt x="2867" y="9987"/>
                </a:lnTo>
                <a:lnTo>
                  <a:pt x="2867" y="11437"/>
                </a:lnTo>
                <a:lnTo>
                  <a:pt x="347" y="11437"/>
                </a:lnTo>
                <a:cubicBezTo>
                  <a:pt x="158" y="11437"/>
                  <a:pt x="0" y="11594"/>
                  <a:pt x="0" y="11783"/>
                </a:cubicBezTo>
                <a:cubicBezTo>
                  <a:pt x="0" y="11972"/>
                  <a:pt x="158" y="12130"/>
                  <a:pt x="347" y="12130"/>
                </a:cubicBezTo>
                <a:lnTo>
                  <a:pt x="11814" y="12130"/>
                </a:lnTo>
                <a:cubicBezTo>
                  <a:pt x="12004" y="12130"/>
                  <a:pt x="12161" y="11972"/>
                  <a:pt x="12161" y="11783"/>
                </a:cubicBezTo>
                <a:cubicBezTo>
                  <a:pt x="12161" y="11594"/>
                  <a:pt x="12004" y="11437"/>
                  <a:pt x="11814" y="11437"/>
                </a:cubicBezTo>
                <a:lnTo>
                  <a:pt x="9294" y="11437"/>
                </a:lnTo>
                <a:lnTo>
                  <a:pt x="9294" y="9987"/>
                </a:lnTo>
                <a:lnTo>
                  <a:pt x="10019" y="9987"/>
                </a:lnTo>
                <a:cubicBezTo>
                  <a:pt x="10806" y="9987"/>
                  <a:pt x="11436" y="9357"/>
                  <a:pt x="11436" y="8570"/>
                </a:cubicBezTo>
                <a:lnTo>
                  <a:pt x="11436" y="7845"/>
                </a:lnTo>
                <a:lnTo>
                  <a:pt x="10712" y="7845"/>
                </a:lnTo>
                <a:cubicBezTo>
                  <a:pt x="9924" y="7845"/>
                  <a:pt x="9294" y="8475"/>
                  <a:pt x="9294" y="9263"/>
                </a:cubicBezTo>
                <a:lnTo>
                  <a:pt x="9294" y="7467"/>
                </a:lnTo>
                <a:lnTo>
                  <a:pt x="10019" y="7467"/>
                </a:lnTo>
                <a:cubicBezTo>
                  <a:pt x="10806" y="7467"/>
                  <a:pt x="11436" y="6805"/>
                  <a:pt x="11436" y="6018"/>
                </a:cubicBezTo>
                <a:lnTo>
                  <a:pt x="11436" y="5325"/>
                </a:lnTo>
                <a:lnTo>
                  <a:pt x="10712" y="5325"/>
                </a:lnTo>
                <a:cubicBezTo>
                  <a:pt x="9924" y="5325"/>
                  <a:pt x="9294" y="5955"/>
                  <a:pt x="9294" y="6742"/>
                </a:cubicBezTo>
                <a:lnTo>
                  <a:pt x="9294" y="4978"/>
                </a:lnTo>
                <a:lnTo>
                  <a:pt x="10019" y="4978"/>
                </a:lnTo>
                <a:cubicBezTo>
                  <a:pt x="10806" y="4978"/>
                  <a:pt x="11436" y="4348"/>
                  <a:pt x="11436" y="3560"/>
                </a:cubicBezTo>
                <a:lnTo>
                  <a:pt x="11436" y="2836"/>
                </a:lnTo>
                <a:lnTo>
                  <a:pt x="10712" y="2836"/>
                </a:lnTo>
                <a:cubicBezTo>
                  <a:pt x="9924" y="2836"/>
                  <a:pt x="9294" y="3466"/>
                  <a:pt x="9294" y="4254"/>
                </a:cubicBezTo>
                <a:lnTo>
                  <a:pt x="9294" y="3245"/>
                </a:lnTo>
                <a:cubicBezTo>
                  <a:pt x="9609" y="2930"/>
                  <a:pt x="10019" y="2363"/>
                  <a:pt x="10019" y="1765"/>
                </a:cubicBezTo>
                <a:cubicBezTo>
                  <a:pt x="10019" y="788"/>
                  <a:pt x="8948" y="0"/>
                  <a:pt x="8948" y="0"/>
                </a:cubicBezTo>
                <a:cubicBezTo>
                  <a:pt x="8948" y="0"/>
                  <a:pt x="7876" y="820"/>
                  <a:pt x="7876" y="1765"/>
                </a:cubicBezTo>
                <a:cubicBezTo>
                  <a:pt x="7876" y="2363"/>
                  <a:pt x="8286" y="2930"/>
                  <a:pt x="8601" y="3245"/>
                </a:cubicBezTo>
                <a:lnTo>
                  <a:pt x="8601" y="4254"/>
                </a:lnTo>
                <a:cubicBezTo>
                  <a:pt x="8601" y="3466"/>
                  <a:pt x="7971" y="2836"/>
                  <a:pt x="7183" y="2836"/>
                </a:cubicBezTo>
                <a:lnTo>
                  <a:pt x="6459" y="2836"/>
                </a:lnTo>
                <a:lnTo>
                  <a:pt x="6459" y="3560"/>
                </a:lnTo>
                <a:cubicBezTo>
                  <a:pt x="6459" y="4348"/>
                  <a:pt x="7089" y="4978"/>
                  <a:pt x="7876" y="4978"/>
                </a:cubicBezTo>
                <a:lnTo>
                  <a:pt x="8601" y="4978"/>
                </a:lnTo>
                <a:lnTo>
                  <a:pt x="8601" y="6742"/>
                </a:lnTo>
                <a:cubicBezTo>
                  <a:pt x="8601" y="5955"/>
                  <a:pt x="7971" y="5325"/>
                  <a:pt x="7183" y="5325"/>
                </a:cubicBezTo>
                <a:lnTo>
                  <a:pt x="6459" y="5325"/>
                </a:lnTo>
                <a:lnTo>
                  <a:pt x="6459" y="6018"/>
                </a:lnTo>
                <a:cubicBezTo>
                  <a:pt x="6459" y="6805"/>
                  <a:pt x="7089" y="7467"/>
                  <a:pt x="7876" y="7467"/>
                </a:cubicBezTo>
                <a:lnTo>
                  <a:pt x="8601" y="7467"/>
                </a:lnTo>
                <a:lnTo>
                  <a:pt x="8601" y="9263"/>
                </a:lnTo>
                <a:cubicBezTo>
                  <a:pt x="8601" y="8475"/>
                  <a:pt x="7971" y="7845"/>
                  <a:pt x="7183" y="7845"/>
                </a:cubicBezTo>
                <a:lnTo>
                  <a:pt x="6459" y="7845"/>
                </a:lnTo>
                <a:lnTo>
                  <a:pt x="6459" y="8570"/>
                </a:lnTo>
                <a:cubicBezTo>
                  <a:pt x="6459" y="9357"/>
                  <a:pt x="7089" y="9987"/>
                  <a:pt x="7876" y="9987"/>
                </a:cubicBezTo>
                <a:lnTo>
                  <a:pt x="8601" y="9987"/>
                </a:lnTo>
                <a:lnTo>
                  <a:pt x="8601" y="11437"/>
                </a:lnTo>
                <a:lnTo>
                  <a:pt x="3592" y="11437"/>
                </a:lnTo>
                <a:lnTo>
                  <a:pt x="3592" y="9987"/>
                </a:lnTo>
                <a:lnTo>
                  <a:pt x="4285" y="9987"/>
                </a:lnTo>
                <a:cubicBezTo>
                  <a:pt x="5072" y="9987"/>
                  <a:pt x="5703" y="9357"/>
                  <a:pt x="5703" y="8570"/>
                </a:cubicBezTo>
                <a:lnTo>
                  <a:pt x="5703" y="7845"/>
                </a:lnTo>
                <a:lnTo>
                  <a:pt x="5009" y="7845"/>
                </a:lnTo>
                <a:cubicBezTo>
                  <a:pt x="4222" y="7845"/>
                  <a:pt x="3592" y="8475"/>
                  <a:pt x="3592" y="9263"/>
                </a:cubicBezTo>
                <a:lnTo>
                  <a:pt x="3592" y="7467"/>
                </a:lnTo>
                <a:lnTo>
                  <a:pt x="4285" y="7467"/>
                </a:lnTo>
                <a:cubicBezTo>
                  <a:pt x="5072" y="7467"/>
                  <a:pt x="5703" y="6805"/>
                  <a:pt x="5703" y="6018"/>
                </a:cubicBezTo>
                <a:lnTo>
                  <a:pt x="5703" y="5325"/>
                </a:lnTo>
                <a:lnTo>
                  <a:pt x="5009" y="5325"/>
                </a:lnTo>
                <a:cubicBezTo>
                  <a:pt x="4222" y="5325"/>
                  <a:pt x="3592" y="5955"/>
                  <a:pt x="3592" y="6742"/>
                </a:cubicBezTo>
                <a:lnTo>
                  <a:pt x="3592" y="4978"/>
                </a:lnTo>
                <a:lnTo>
                  <a:pt x="4285" y="4978"/>
                </a:lnTo>
                <a:cubicBezTo>
                  <a:pt x="5072" y="4978"/>
                  <a:pt x="5703" y="4348"/>
                  <a:pt x="5703" y="3560"/>
                </a:cubicBezTo>
                <a:lnTo>
                  <a:pt x="5703" y="2836"/>
                </a:lnTo>
                <a:lnTo>
                  <a:pt x="5009" y="2836"/>
                </a:lnTo>
                <a:cubicBezTo>
                  <a:pt x="4222" y="2836"/>
                  <a:pt x="3592" y="3466"/>
                  <a:pt x="3592" y="4254"/>
                </a:cubicBezTo>
                <a:lnTo>
                  <a:pt x="3592" y="3245"/>
                </a:lnTo>
                <a:cubicBezTo>
                  <a:pt x="3907" y="2930"/>
                  <a:pt x="4285" y="2363"/>
                  <a:pt x="4285" y="1765"/>
                </a:cubicBezTo>
                <a:cubicBezTo>
                  <a:pt x="4285" y="788"/>
                  <a:pt x="3245" y="0"/>
                  <a:pt x="3245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8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1" name="Google Shape;8041;p75"/>
          <p:cNvSpPr txBox="1">
            <a:spLocks noGrp="1"/>
          </p:cNvSpPr>
          <p:nvPr>
            <p:ph type="title" idx="4294967295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SEO &amp; Marketing Icons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042" name="Google Shape;8042;p75"/>
          <p:cNvGrpSpPr/>
          <p:nvPr/>
        </p:nvGrpSpPr>
        <p:grpSpPr>
          <a:xfrm>
            <a:off x="845901" y="1689241"/>
            <a:ext cx="442337" cy="419623"/>
            <a:chOff x="-6696925" y="3272575"/>
            <a:chExt cx="307200" cy="291425"/>
          </a:xfrm>
        </p:grpSpPr>
        <p:sp>
          <p:nvSpPr>
            <p:cNvPr id="8043" name="Google Shape;8043;p75"/>
            <p:cNvSpPr/>
            <p:nvPr/>
          </p:nvSpPr>
          <p:spPr>
            <a:xfrm>
              <a:off x="-6696925" y="3371400"/>
              <a:ext cx="220575" cy="192600"/>
            </a:xfrm>
            <a:custGeom>
              <a:avLst/>
              <a:gdLst/>
              <a:ahLst/>
              <a:cxnLst/>
              <a:rect l="l" t="t" r="r" b="b"/>
              <a:pathLst>
                <a:path w="8823" h="7704" extrusionOk="0">
                  <a:moveTo>
                    <a:pt x="7531" y="1"/>
                  </a:moveTo>
                  <a:lnTo>
                    <a:pt x="6333" y="1167"/>
                  </a:lnTo>
                  <a:cubicBezTo>
                    <a:pt x="6207" y="1293"/>
                    <a:pt x="6207" y="1513"/>
                    <a:pt x="6333" y="1639"/>
                  </a:cubicBezTo>
                  <a:cubicBezTo>
                    <a:pt x="6743" y="2017"/>
                    <a:pt x="6743" y="2710"/>
                    <a:pt x="6333" y="3088"/>
                  </a:cubicBezTo>
                  <a:lnTo>
                    <a:pt x="4096" y="5325"/>
                  </a:lnTo>
                  <a:cubicBezTo>
                    <a:pt x="3892" y="5530"/>
                    <a:pt x="3624" y="5632"/>
                    <a:pt x="3360" y="5632"/>
                  </a:cubicBezTo>
                  <a:cubicBezTo>
                    <a:pt x="3096" y="5632"/>
                    <a:pt x="2836" y="5530"/>
                    <a:pt x="2647" y="5325"/>
                  </a:cubicBezTo>
                  <a:cubicBezTo>
                    <a:pt x="2238" y="4947"/>
                    <a:pt x="2238" y="4286"/>
                    <a:pt x="2647" y="3876"/>
                  </a:cubicBezTo>
                  <a:lnTo>
                    <a:pt x="3309" y="3214"/>
                  </a:lnTo>
                  <a:cubicBezTo>
                    <a:pt x="2994" y="2679"/>
                    <a:pt x="2836" y="2017"/>
                    <a:pt x="2836" y="1387"/>
                  </a:cubicBezTo>
                  <a:cubicBezTo>
                    <a:pt x="2836" y="1167"/>
                    <a:pt x="2868" y="978"/>
                    <a:pt x="2899" y="726"/>
                  </a:cubicBezTo>
                  <a:lnTo>
                    <a:pt x="2899" y="726"/>
                  </a:lnTo>
                  <a:lnTo>
                    <a:pt x="1230" y="2427"/>
                  </a:lnTo>
                  <a:cubicBezTo>
                    <a:pt x="1" y="3592"/>
                    <a:pt x="1" y="5577"/>
                    <a:pt x="1230" y="6806"/>
                  </a:cubicBezTo>
                  <a:cubicBezTo>
                    <a:pt x="1820" y="7396"/>
                    <a:pt x="2621" y="7704"/>
                    <a:pt x="3423" y="7704"/>
                  </a:cubicBezTo>
                  <a:cubicBezTo>
                    <a:pt x="4204" y="7704"/>
                    <a:pt x="4986" y="7412"/>
                    <a:pt x="5577" y="6806"/>
                  </a:cubicBezTo>
                  <a:cubicBezTo>
                    <a:pt x="7531" y="4884"/>
                    <a:pt x="8003" y="4506"/>
                    <a:pt x="8350" y="3813"/>
                  </a:cubicBezTo>
                  <a:cubicBezTo>
                    <a:pt x="8822" y="2994"/>
                    <a:pt x="8822" y="1986"/>
                    <a:pt x="8381" y="1104"/>
                  </a:cubicBezTo>
                  <a:cubicBezTo>
                    <a:pt x="8161" y="568"/>
                    <a:pt x="7877" y="253"/>
                    <a:pt x="75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4" name="Google Shape;8044;p75"/>
            <p:cNvSpPr/>
            <p:nvPr/>
          </p:nvSpPr>
          <p:spPr>
            <a:xfrm>
              <a:off x="-6621300" y="3272575"/>
              <a:ext cx="231575" cy="194950"/>
            </a:xfrm>
            <a:custGeom>
              <a:avLst/>
              <a:gdLst/>
              <a:ahLst/>
              <a:cxnLst/>
              <a:rect l="l" t="t" r="r" b="b"/>
              <a:pathLst>
                <a:path w="9263" h="7798" extrusionOk="0">
                  <a:moveTo>
                    <a:pt x="5868" y="0"/>
                  </a:moveTo>
                  <a:cubicBezTo>
                    <a:pt x="5073" y="0"/>
                    <a:pt x="4269" y="299"/>
                    <a:pt x="3655" y="898"/>
                  </a:cubicBezTo>
                  <a:lnTo>
                    <a:pt x="1387" y="3229"/>
                  </a:lnTo>
                  <a:cubicBezTo>
                    <a:pt x="0" y="4615"/>
                    <a:pt x="315" y="6852"/>
                    <a:pt x="1670" y="7797"/>
                  </a:cubicBezTo>
                  <a:lnTo>
                    <a:pt x="2836" y="6632"/>
                  </a:lnTo>
                  <a:cubicBezTo>
                    <a:pt x="2962" y="6506"/>
                    <a:pt x="2962" y="6317"/>
                    <a:pt x="2836" y="6159"/>
                  </a:cubicBezTo>
                  <a:cubicBezTo>
                    <a:pt x="2552" y="5907"/>
                    <a:pt x="2489" y="5466"/>
                    <a:pt x="2552" y="5372"/>
                  </a:cubicBezTo>
                  <a:cubicBezTo>
                    <a:pt x="2552" y="4742"/>
                    <a:pt x="3214" y="4332"/>
                    <a:pt x="5167" y="2379"/>
                  </a:cubicBezTo>
                  <a:cubicBezTo>
                    <a:pt x="5384" y="2162"/>
                    <a:pt x="5630" y="2071"/>
                    <a:pt x="5869" y="2071"/>
                  </a:cubicBezTo>
                  <a:cubicBezTo>
                    <a:pt x="6673" y="2071"/>
                    <a:pt x="7393" y="3099"/>
                    <a:pt x="6616" y="3828"/>
                  </a:cubicBezTo>
                  <a:lnTo>
                    <a:pt x="5923" y="4521"/>
                  </a:lnTo>
                  <a:cubicBezTo>
                    <a:pt x="6364" y="5372"/>
                    <a:pt x="6522" y="6159"/>
                    <a:pt x="6364" y="7010"/>
                  </a:cubicBezTo>
                  <a:lnTo>
                    <a:pt x="8097" y="5277"/>
                  </a:lnTo>
                  <a:cubicBezTo>
                    <a:pt x="9263" y="4048"/>
                    <a:pt x="9263" y="2127"/>
                    <a:pt x="8034" y="898"/>
                  </a:cubicBezTo>
                  <a:cubicBezTo>
                    <a:pt x="7451" y="299"/>
                    <a:pt x="6664" y="0"/>
                    <a:pt x="586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45" name="Google Shape;8045;p75"/>
          <p:cNvGrpSpPr/>
          <p:nvPr/>
        </p:nvGrpSpPr>
        <p:grpSpPr>
          <a:xfrm>
            <a:off x="845884" y="2204636"/>
            <a:ext cx="442373" cy="420775"/>
            <a:chOff x="-6690625" y="3631325"/>
            <a:chExt cx="307225" cy="292225"/>
          </a:xfrm>
        </p:grpSpPr>
        <p:sp>
          <p:nvSpPr>
            <p:cNvPr id="8046" name="Google Shape;8046;p75"/>
            <p:cNvSpPr/>
            <p:nvPr/>
          </p:nvSpPr>
          <p:spPr>
            <a:xfrm>
              <a:off x="-6690625" y="3631325"/>
              <a:ext cx="222925" cy="292225"/>
            </a:xfrm>
            <a:custGeom>
              <a:avLst/>
              <a:gdLst/>
              <a:ahLst/>
              <a:cxnLst/>
              <a:rect l="l" t="t" r="r" b="b"/>
              <a:pathLst>
                <a:path w="8917" h="11689" extrusionOk="0">
                  <a:moveTo>
                    <a:pt x="5861" y="2773"/>
                  </a:moveTo>
                  <a:cubicBezTo>
                    <a:pt x="6270" y="2773"/>
                    <a:pt x="6333" y="3435"/>
                    <a:pt x="5861" y="3435"/>
                  </a:cubicBezTo>
                  <a:lnTo>
                    <a:pt x="3813" y="3435"/>
                  </a:lnTo>
                  <a:cubicBezTo>
                    <a:pt x="3372" y="3435"/>
                    <a:pt x="3340" y="2773"/>
                    <a:pt x="3813" y="2773"/>
                  </a:cubicBezTo>
                  <a:close/>
                  <a:moveTo>
                    <a:pt x="2742" y="0"/>
                  </a:moveTo>
                  <a:lnTo>
                    <a:pt x="2742" y="2395"/>
                  </a:lnTo>
                  <a:cubicBezTo>
                    <a:pt x="2742" y="2584"/>
                    <a:pt x="2584" y="2741"/>
                    <a:pt x="2395" y="2741"/>
                  </a:cubicBezTo>
                  <a:lnTo>
                    <a:pt x="1" y="2741"/>
                  </a:lnTo>
                  <a:lnTo>
                    <a:pt x="1" y="10649"/>
                  </a:lnTo>
                  <a:cubicBezTo>
                    <a:pt x="1" y="11216"/>
                    <a:pt x="473" y="11689"/>
                    <a:pt x="1009" y="11689"/>
                  </a:cubicBezTo>
                  <a:lnTo>
                    <a:pt x="7909" y="11689"/>
                  </a:lnTo>
                  <a:cubicBezTo>
                    <a:pt x="8444" y="11689"/>
                    <a:pt x="8917" y="11248"/>
                    <a:pt x="8917" y="10649"/>
                  </a:cubicBezTo>
                  <a:lnTo>
                    <a:pt x="8917" y="7751"/>
                  </a:lnTo>
                  <a:lnTo>
                    <a:pt x="6491" y="10177"/>
                  </a:lnTo>
                  <a:cubicBezTo>
                    <a:pt x="6491" y="10271"/>
                    <a:pt x="6428" y="10303"/>
                    <a:pt x="6365" y="10303"/>
                  </a:cubicBezTo>
                  <a:lnTo>
                    <a:pt x="4317" y="10901"/>
                  </a:lnTo>
                  <a:cubicBezTo>
                    <a:pt x="4198" y="10938"/>
                    <a:pt x="4080" y="10955"/>
                    <a:pt x="3967" y="10955"/>
                  </a:cubicBezTo>
                  <a:cubicBezTo>
                    <a:pt x="3209" y="10955"/>
                    <a:pt x="2625" y="10192"/>
                    <a:pt x="2899" y="9452"/>
                  </a:cubicBezTo>
                  <a:lnTo>
                    <a:pt x="3057" y="8979"/>
                  </a:lnTo>
                  <a:lnTo>
                    <a:pt x="1765" y="8979"/>
                  </a:lnTo>
                  <a:cubicBezTo>
                    <a:pt x="1324" y="8979"/>
                    <a:pt x="1293" y="8255"/>
                    <a:pt x="1765" y="8255"/>
                  </a:cubicBezTo>
                  <a:lnTo>
                    <a:pt x="3277" y="8255"/>
                  </a:lnTo>
                  <a:lnTo>
                    <a:pt x="3529" y="7593"/>
                  </a:lnTo>
                  <a:lnTo>
                    <a:pt x="1797" y="7593"/>
                  </a:lnTo>
                  <a:cubicBezTo>
                    <a:pt x="1356" y="7593"/>
                    <a:pt x="1324" y="6869"/>
                    <a:pt x="1797" y="6869"/>
                  </a:cubicBezTo>
                  <a:lnTo>
                    <a:pt x="4034" y="6869"/>
                  </a:lnTo>
                  <a:lnTo>
                    <a:pt x="4695" y="6207"/>
                  </a:lnTo>
                  <a:lnTo>
                    <a:pt x="1765" y="6207"/>
                  </a:lnTo>
                  <a:cubicBezTo>
                    <a:pt x="1324" y="6207"/>
                    <a:pt x="1293" y="5514"/>
                    <a:pt x="1765" y="5514"/>
                  </a:cubicBezTo>
                  <a:lnTo>
                    <a:pt x="5388" y="5514"/>
                  </a:lnTo>
                  <a:lnTo>
                    <a:pt x="6050" y="4821"/>
                  </a:lnTo>
                  <a:lnTo>
                    <a:pt x="1734" y="4821"/>
                  </a:lnTo>
                  <a:cubicBezTo>
                    <a:pt x="1293" y="4821"/>
                    <a:pt x="1261" y="4128"/>
                    <a:pt x="1734" y="4128"/>
                  </a:cubicBezTo>
                  <a:lnTo>
                    <a:pt x="6711" y="4128"/>
                  </a:lnTo>
                  <a:cubicBezTo>
                    <a:pt x="6963" y="3876"/>
                    <a:pt x="8696" y="2080"/>
                    <a:pt x="8917" y="1891"/>
                  </a:cubicBezTo>
                  <a:lnTo>
                    <a:pt x="8917" y="1009"/>
                  </a:lnTo>
                  <a:cubicBezTo>
                    <a:pt x="8917" y="473"/>
                    <a:pt x="8507" y="0"/>
                    <a:pt x="790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7" name="Google Shape;8047;p75"/>
            <p:cNvSpPr/>
            <p:nvPr/>
          </p:nvSpPr>
          <p:spPr>
            <a:xfrm>
              <a:off x="-6604350" y="3832175"/>
              <a:ext cx="58675" cy="56550"/>
            </a:xfrm>
            <a:custGeom>
              <a:avLst/>
              <a:gdLst/>
              <a:ahLst/>
              <a:cxnLst/>
              <a:rect l="l" t="t" r="r" b="b"/>
              <a:pathLst>
                <a:path w="2347" h="2262" extrusionOk="0">
                  <a:moveTo>
                    <a:pt x="614" y="0"/>
                  </a:moveTo>
                  <a:lnTo>
                    <a:pt x="110" y="1607"/>
                  </a:lnTo>
                  <a:cubicBezTo>
                    <a:pt x="1" y="1934"/>
                    <a:pt x="222" y="2262"/>
                    <a:pt x="550" y="2262"/>
                  </a:cubicBezTo>
                  <a:cubicBezTo>
                    <a:pt x="600" y="2262"/>
                    <a:pt x="654" y="2254"/>
                    <a:pt x="709" y="2237"/>
                  </a:cubicBezTo>
                  <a:lnTo>
                    <a:pt x="2347" y="1701"/>
                  </a:lnTo>
                  <a:lnTo>
                    <a:pt x="61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8" name="Google Shape;8048;p75"/>
            <p:cNvSpPr/>
            <p:nvPr/>
          </p:nvSpPr>
          <p:spPr>
            <a:xfrm>
              <a:off x="-6470875" y="3684775"/>
              <a:ext cx="87475" cy="71800"/>
            </a:xfrm>
            <a:custGeom>
              <a:avLst/>
              <a:gdLst/>
              <a:ahLst/>
              <a:cxnLst/>
              <a:rect l="l" t="t" r="r" b="b"/>
              <a:pathLst>
                <a:path w="3499" h="2872" extrusionOk="0">
                  <a:moveTo>
                    <a:pt x="1479" y="1"/>
                  </a:moveTo>
                  <a:cubicBezTo>
                    <a:pt x="1176" y="1"/>
                    <a:pt x="868" y="114"/>
                    <a:pt x="599" y="383"/>
                  </a:cubicBezTo>
                  <a:lnTo>
                    <a:pt x="1" y="950"/>
                  </a:lnTo>
                  <a:lnTo>
                    <a:pt x="1954" y="2872"/>
                  </a:lnTo>
                  <a:lnTo>
                    <a:pt x="2521" y="2305"/>
                  </a:lnTo>
                  <a:cubicBezTo>
                    <a:pt x="3498" y="1352"/>
                    <a:pt x="2524" y="1"/>
                    <a:pt x="147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9" name="Google Shape;8049;p75"/>
            <p:cNvSpPr/>
            <p:nvPr/>
          </p:nvSpPr>
          <p:spPr>
            <a:xfrm>
              <a:off x="-6578775" y="3721900"/>
              <a:ext cx="143375" cy="143375"/>
            </a:xfrm>
            <a:custGeom>
              <a:avLst/>
              <a:gdLst/>
              <a:ahLst/>
              <a:cxnLst/>
              <a:rect l="l" t="t" r="r" b="b"/>
              <a:pathLst>
                <a:path w="5735" h="5735" extrusionOk="0">
                  <a:moveTo>
                    <a:pt x="3813" y="1"/>
                  </a:moveTo>
                  <a:lnTo>
                    <a:pt x="1" y="3813"/>
                  </a:lnTo>
                  <a:lnTo>
                    <a:pt x="1922" y="5734"/>
                  </a:lnTo>
                  <a:lnTo>
                    <a:pt x="4474" y="3183"/>
                  </a:lnTo>
                  <a:lnTo>
                    <a:pt x="5734" y="1922"/>
                  </a:lnTo>
                  <a:lnTo>
                    <a:pt x="381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0" name="Google Shape;8050;p75"/>
            <p:cNvSpPr/>
            <p:nvPr/>
          </p:nvSpPr>
          <p:spPr>
            <a:xfrm>
              <a:off x="-6685100" y="3636850"/>
              <a:ext cx="47275" cy="46475"/>
            </a:xfrm>
            <a:custGeom>
              <a:avLst/>
              <a:gdLst/>
              <a:ahLst/>
              <a:cxnLst/>
              <a:rect l="l" t="t" r="r" b="b"/>
              <a:pathLst>
                <a:path w="1891" h="1859" extrusionOk="0">
                  <a:moveTo>
                    <a:pt x="1891" y="0"/>
                  </a:moveTo>
                  <a:lnTo>
                    <a:pt x="0" y="1859"/>
                  </a:lnTo>
                  <a:lnTo>
                    <a:pt x="1891" y="1859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51" name="Google Shape;8051;p75"/>
          <p:cNvGrpSpPr/>
          <p:nvPr/>
        </p:nvGrpSpPr>
        <p:grpSpPr>
          <a:xfrm>
            <a:off x="868005" y="2756972"/>
            <a:ext cx="421927" cy="419371"/>
            <a:chOff x="-6689825" y="3992050"/>
            <a:chExt cx="293025" cy="291250"/>
          </a:xfrm>
        </p:grpSpPr>
        <p:sp>
          <p:nvSpPr>
            <p:cNvPr id="8052" name="Google Shape;8052;p75"/>
            <p:cNvSpPr/>
            <p:nvPr/>
          </p:nvSpPr>
          <p:spPr>
            <a:xfrm>
              <a:off x="-6547275" y="3992050"/>
              <a:ext cx="30750" cy="65400"/>
            </a:xfrm>
            <a:custGeom>
              <a:avLst/>
              <a:gdLst/>
              <a:ahLst/>
              <a:cxnLst/>
              <a:rect l="l" t="t" r="r" b="b"/>
              <a:pathLst>
                <a:path w="1230" h="2616" extrusionOk="0">
                  <a:moveTo>
                    <a:pt x="1229" y="1"/>
                  </a:moveTo>
                  <a:cubicBezTo>
                    <a:pt x="757" y="379"/>
                    <a:pt x="284" y="1355"/>
                    <a:pt x="1" y="2616"/>
                  </a:cubicBezTo>
                  <a:lnTo>
                    <a:pt x="1229" y="2616"/>
                  </a:lnTo>
                  <a:lnTo>
                    <a:pt x="122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3" name="Google Shape;8053;p75"/>
            <p:cNvSpPr/>
            <p:nvPr/>
          </p:nvSpPr>
          <p:spPr>
            <a:xfrm>
              <a:off x="-6547275" y="4143275"/>
              <a:ext cx="30750" cy="64600"/>
            </a:xfrm>
            <a:custGeom>
              <a:avLst/>
              <a:gdLst/>
              <a:ahLst/>
              <a:cxnLst/>
              <a:rect l="l" t="t" r="r" b="b"/>
              <a:pathLst>
                <a:path w="1230" h="2584" extrusionOk="0">
                  <a:moveTo>
                    <a:pt x="1" y="1"/>
                  </a:moveTo>
                  <a:cubicBezTo>
                    <a:pt x="284" y="1261"/>
                    <a:pt x="757" y="2237"/>
                    <a:pt x="1229" y="2584"/>
                  </a:cubicBezTo>
                  <a:lnTo>
                    <a:pt x="122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4" name="Google Shape;8054;p75"/>
            <p:cNvSpPr/>
            <p:nvPr/>
          </p:nvSpPr>
          <p:spPr>
            <a:xfrm>
              <a:off x="-6551200" y="4073975"/>
              <a:ext cx="34675" cy="51200"/>
            </a:xfrm>
            <a:custGeom>
              <a:avLst/>
              <a:gdLst/>
              <a:ahLst/>
              <a:cxnLst/>
              <a:rect l="l" t="t" r="r" b="b"/>
              <a:pathLst>
                <a:path w="1387" h="2048" extrusionOk="0">
                  <a:moveTo>
                    <a:pt x="63" y="0"/>
                  </a:moveTo>
                  <a:cubicBezTo>
                    <a:pt x="0" y="725"/>
                    <a:pt x="0" y="1355"/>
                    <a:pt x="63" y="2048"/>
                  </a:cubicBezTo>
                  <a:lnTo>
                    <a:pt x="1386" y="2048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5" name="Google Shape;8055;p75"/>
            <p:cNvSpPr/>
            <p:nvPr/>
          </p:nvSpPr>
          <p:spPr>
            <a:xfrm>
              <a:off x="-6475600" y="3994425"/>
              <a:ext cx="70125" cy="63025"/>
            </a:xfrm>
            <a:custGeom>
              <a:avLst/>
              <a:gdLst/>
              <a:ahLst/>
              <a:cxnLst/>
              <a:rect l="l" t="t" r="r" b="b"/>
              <a:pathLst>
                <a:path w="2805" h="2521" extrusionOk="0">
                  <a:moveTo>
                    <a:pt x="1" y="0"/>
                  </a:moveTo>
                  <a:cubicBezTo>
                    <a:pt x="442" y="630"/>
                    <a:pt x="757" y="1512"/>
                    <a:pt x="946" y="2521"/>
                  </a:cubicBezTo>
                  <a:lnTo>
                    <a:pt x="2805" y="2521"/>
                  </a:lnTo>
                  <a:cubicBezTo>
                    <a:pt x="2301" y="1292"/>
                    <a:pt x="1261" y="347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6" name="Google Shape;8056;p75"/>
            <p:cNvSpPr/>
            <p:nvPr/>
          </p:nvSpPr>
          <p:spPr>
            <a:xfrm>
              <a:off x="-6449600" y="4073975"/>
              <a:ext cx="52800" cy="51200"/>
            </a:xfrm>
            <a:custGeom>
              <a:avLst/>
              <a:gdLst/>
              <a:ahLst/>
              <a:cxnLst/>
              <a:rect l="l" t="t" r="r" b="b"/>
              <a:pathLst>
                <a:path w="2112" h="2048" extrusionOk="0">
                  <a:moveTo>
                    <a:pt x="0" y="0"/>
                  </a:moveTo>
                  <a:cubicBezTo>
                    <a:pt x="63" y="725"/>
                    <a:pt x="63" y="1355"/>
                    <a:pt x="0" y="2048"/>
                  </a:cubicBezTo>
                  <a:lnTo>
                    <a:pt x="1954" y="2048"/>
                  </a:lnTo>
                  <a:cubicBezTo>
                    <a:pt x="2048" y="1733"/>
                    <a:pt x="2080" y="1386"/>
                    <a:pt x="2080" y="1040"/>
                  </a:cubicBezTo>
                  <a:cubicBezTo>
                    <a:pt x="2111" y="662"/>
                    <a:pt x="2048" y="347"/>
                    <a:pt x="195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7" name="Google Shape;8057;p75"/>
            <p:cNvSpPr/>
            <p:nvPr/>
          </p:nvSpPr>
          <p:spPr>
            <a:xfrm>
              <a:off x="-6500000" y="3992050"/>
              <a:ext cx="30725" cy="65400"/>
            </a:xfrm>
            <a:custGeom>
              <a:avLst/>
              <a:gdLst/>
              <a:ahLst/>
              <a:cxnLst/>
              <a:rect l="l" t="t" r="r" b="b"/>
              <a:pathLst>
                <a:path w="1229" h="2616" extrusionOk="0">
                  <a:moveTo>
                    <a:pt x="0" y="1"/>
                  </a:moveTo>
                  <a:lnTo>
                    <a:pt x="0" y="2616"/>
                  </a:lnTo>
                  <a:lnTo>
                    <a:pt x="1229" y="2616"/>
                  </a:lnTo>
                  <a:cubicBezTo>
                    <a:pt x="977" y="1355"/>
                    <a:pt x="473" y="379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8" name="Google Shape;8058;p75"/>
            <p:cNvSpPr/>
            <p:nvPr/>
          </p:nvSpPr>
          <p:spPr>
            <a:xfrm>
              <a:off x="-6500000" y="4143275"/>
              <a:ext cx="30725" cy="64600"/>
            </a:xfrm>
            <a:custGeom>
              <a:avLst/>
              <a:gdLst/>
              <a:ahLst/>
              <a:cxnLst/>
              <a:rect l="l" t="t" r="r" b="b"/>
              <a:pathLst>
                <a:path w="1229" h="2584" extrusionOk="0">
                  <a:moveTo>
                    <a:pt x="0" y="1"/>
                  </a:moveTo>
                  <a:lnTo>
                    <a:pt x="0" y="2584"/>
                  </a:lnTo>
                  <a:cubicBezTo>
                    <a:pt x="473" y="2237"/>
                    <a:pt x="945" y="1261"/>
                    <a:pt x="122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9" name="Google Shape;8059;p75"/>
            <p:cNvSpPr/>
            <p:nvPr/>
          </p:nvSpPr>
          <p:spPr>
            <a:xfrm>
              <a:off x="-6689825" y="4141700"/>
              <a:ext cx="149675" cy="141600"/>
            </a:xfrm>
            <a:custGeom>
              <a:avLst/>
              <a:gdLst/>
              <a:ahLst/>
              <a:cxnLst/>
              <a:rect l="l" t="t" r="r" b="b"/>
              <a:pathLst>
                <a:path w="5987" h="5664" extrusionOk="0">
                  <a:moveTo>
                    <a:pt x="3182" y="1"/>
                  </a:moveTo>
                  <a:cubicBezTo>
                    <a:pt x="3371" y="442"/>
                    <a:pt x="3623" y="851"/>
                    <a:pt x="3938" y="1198"/>
                  </a:cubicBezTo>
                  <a:lnTo>
                    <a:pt x="3088" y="2017"/>
                  </a:lnTo>
                  <a:cubicBezTo>
                    <a:pt x="2946" y="1946"/>
                    <a:pt x="2791" y="1911"/>
                    <a:pt x="2638" y="1911"/>
                  </a:cubicBezTo>
                  <a:cubicBezTo>
                    <a:pt x="2382" y="1911"/>
                    <a:pt x="2131" y="2009"/>
                    <a:pt x="1954" y="2206"/>
                  </a:cubicBezTo>
                  <a:lnTo>
                    <a:pt x="378" y="3907"/>
                  </a:lnTo>
                  <a:cubicBezTo>
                    <a:pt x="0" y="4317"/>
                    <a:pt x="0" y="4978"/>
                    <a:pt x="378" y="5356"/>
                  </a:cubicBezTo>
                  <a:cubicBezTo>
                    <a:pt x="583" y="5561"/>
                    <a:pt x="851" y="5664"/>
                    <a:pt x="1115" y="5664"/>
                  </a:cubicBezTo>
                  <a:cubicBezTo>
                    <a:pt x="1379" y="5664"/>
                    <a:pt x="1639" y="5561"/>
                    <a:pt x="1828" y="5356"/>
                  </a:cubicBezTo>
                  <a:lnTo>
                    <a:pt x="3403" y="3687"/>
                  </a:lnTo>
                  <a:cubicBezTo>
                    <a:pt x="3718" y="3372"/>
                    <a:pt x="3781" y="2899"/>
                    <a:pt x="3623" y="2521"/>
                  </a:cubicBezTo>
                  <a:lnTo>
                    <a:pt x="4443" y="1702"/>
                  </a:lnTo>
                  <a:cubicBezTo>
                    <a:pt x="4821" y="2111"/>
                    <a:pt x="5388" y="2426"/>
                    <a:pt x="5986" y="2584"/>
                  </a:cubicBezTo>
                  <a:cubicBezTo>
                    <a:pt x="5545" y="1954"/>
                    <a:pt x="5230" y="1040"/>
                    <a:pt x="504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0" name="Google Shape;8060;p75"/>
            <p:cNvSpPr/>
            <p:nvPr/>
          </p:nvSpPr>
          <p:spPr>
            <a:xfrm>
              <a:off x="-6475600" y="4141700"/>
              <a:ext cx="70125" cy="64600"/>
            </a:xfrm>
            <a:custGeom>
              <a:avLst/>
              <a:gdLst/>
              <a:ahLst/>
              <a:cxnLst/>
              <a:rect l="l" t="t" r="r" b="b"/>
              <a:pathLst>
                <a:path w="2805" h="2584" extrusionOk="0">
                  <a:moveTo>
                    <a:pt x="946" y="1"/>
                  </a:moveTo>
                  <a:cubicBezTo>
                    <a:pt x="757" y="1040"/>
                    <a:pt x="442" y="1954"/>
                    <a:pt x="1" y="2584"/>
                  </a:cubicBezTo>
                  <a:cubicBezTo>
                    <a:pt x="1261" y="2174"/>
                    <a:pt x="2301" y="1229"/>
                    <a:pt x="280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1" name="Google Shape;8061;p75"/>
            <p:cNvSpPr/>
            <p:nvPr/>
          </p:nvSpPr>
          <p:spPr>
            <a:xfrm>
              <a:off x="-6618950" y="4073975"/>
              <a:ext cx="52025" cy="51200"/>
            </a:xfrm>
            <a:custGeom>
              <a:avLst/>
              <a:gdLst/>
              <a:ahLst/>
              <a:cxnLst/>
              <a:rect l="l" t="t" r="r" b="b"/>
              <a:pathLst>
                <a:path w="2081" h="2048" extrusionOk="0">
                  <a:moveTo>
                    <a:pt x="95" y="0"/>
                  </a:moveTo>
                  <a:cubicBezTo>
                    <a:pt x="32" y="315"/>
                    <a:pt x="1" y="662"/>
                    <a:pt x="1" y="1040"/>
                  </a:cubicBezTo>
                  <a:cubicBezTo>
                    <a:pt x="1" y="1386"/>
                    <a:pt x="32" y="1733"/>
                    <a:pt x="95" y="2048"/>
                  </a:cubicBezTo>
                  <a:lnTo>
                    <a:pt x="2080" y="2048"/>
                  </a:lnTo>
                  <a:cubicBezTo>
                    <a:pt x="1986" y="1355"/>
                    <a:pt x="1986" y="725"/>
                    <a:pt x="208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2" name="Google Shape;8062;p75"/>
            <p:cNvSpPr/>
            <p:nvPr/>
          </p:nvSpPr>
          <p:spPr>
            <a:xfrm>
              <a:off x="-6610275" y="3992850"/>
              <a:ext cx="70125" cy="63025"/>
            </a:xfrm>
            <a:custGeom>
              <a:avLst/>
              <a:gdLst/>
              <a:ahLst/>
              <a:cxnLst/>
              <a:rect l="l" t="t" r="r" b="b"/>
              <a:pathLst>
                <a:path w="2805" h="2521" extrusionOk="0">
                  <a:moveTo>
                    <a:pt x="2804" y="0"/>
                  </a:moveTo>
                  <a:lnTo>
                    <a:pt x="2804" y="0"/>
                  </a:lnTo>
                  <a:cubicBezTo>
                    <a:pt x="1544" y="410"/>
                    <a:pt x="504" y="1355"/>
                    <a:pt x="0" y="2521"/>
                  </a:cubicBezTo>
                  <a:lnTo>
                    <a:pt x="1859" y="2521"/>
                  </a:lnTo>
                  <a:cubicBezTo>
                    <a:pt x="2017" y="1575"/>
                    <a:pt x="2363" y="693"/>
                    <a:pt x="280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3" name="Google Shape;8063;p75"/>
            <p:cNvSpPr/>
            <p:nvPr/>
          </p:nvSpPr>
          <p:spPr>
            <a:xfrm>
              <a:off x="-6500000" y="4073975"/>
              <a:ext cx="35450" cy="51200"/>
            </a:xfrm>
            <a:custGeom>
              <a:avLst/>
              <a:gdLst/>
              <a:ahLst/>
              <a:cxnLst/>
              <a:rect l="l" t="t" r="r" b="b"/>
              <a:pathLst>
                <a:path w="1418" h="2048" extrusionOk="0">
                  <a:moveTo>
                    <a:pt x="0" y="0"/>
                  </a:moveTo>
                  <a:lnTo>
                    <a:pt x="0" y="2048"/>
                  </a:lnTo>
                  <a:lnTo>
                    <a:pt x="1292" y="2048"/>
                  </a:lnTo>
                  <a:cubicBezTo>
                    <a:pt x="1418" y="1355"/>
                    <a:pt x="1418" y="725"/>
                    <a:pt x="129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64" name="Google Shape;8064;p75"/>
          <p:cNvSpPr/>
          <p:nvPr/>
        </p:nvSpPr>
        <p:spPr>
          <a:xfrm>
            <a:off x="3545854" y="1689199"/>
            <a:ext cx="434634" cy="419227"/>
          </a:xfrm>
          <a:custGeom>
            <a:avLst/>
            <a:gdLst/>
            <a:ahLst/>
            <a:cxnLst/>
            <a:rect l="l" t="t" r="r" b="b"/>
            <a:pathLst>
              <a:path w="12074" h="11646" extrusionOk="0">
                <a:moveTo>
                  <a:pt x="10001" y="2714"/>
                </a:moveTo>
                <a:cubicBezTo>
                  <a:pt x="10213" y="2714"/>
                  <a:pt x="10440" y="2904"/>
                  <a:pt x="10341" y="3182"/>
                </a:cubicBezTo>
                <a:lnTo>
                  <a:pt x="9332" y="5923"/>
                </a:lnTo>
                <a:cubicBezTo>
                  <a:pt x="9269" y="6065"/>
                  <a:pt x="9143" y="6136"/>
                  <a:pt x="9017" y="6136"/>
                </a:cubicBezTo>
                <a:cubicBezTo>
                  <a:pt x="8891" y="6136"/>
                  <a:pt x="8765" y="6065"/>
                  <a:pt x="8702" y="5923"/>
                </a:cubicBezTo>
                <a:lnTo>
                  <a:pt x="7978" y="4033"/>
                </a:lnTo>
                <a:lnTo>
                  <a:pt x="7285" y="5923"/>
                </a:lnTo>
                <a:cubicBezTo>
                  <a:pt x="7222" y="6065"/>
                  <a:pt x="7080" y="6136"/>
                  <a:pt x="6946" y="6136"/>
                </a:cubicBezTo>
                <a:cubicBezTo>
                  <a:pt x="6812" y="6136"/>
                  <a:pt x="6686" y="6065"/>
                  <a:pt x="6655" y="5923"/>
                </a:cubicBezTo>
                <a:lnTo>
                  <a:pt x="5615" y="3182"/>
                </a:lnTo>
                <a:cubicBezTo>
                  <a:pt x="5516" y="2904"/>
                  <a:pt x="5729" y="2714"/>
                  <a:pt x="5941" y="2714"/>
                </a:cubicBezTo>
                <a:cubicBezTo>
                  <a:pt x="6064" y="2714"/>
                  <a:pt x="6187" y="2779"/>
                  <a:pt x="6245" y="2930"/>
                </a:cubicBezTo>
                <a:lnTo>
                  <a:pt x="6970" y="4820"/>
                </a:lnTo>
                <a:lnTo>
                  <a:pt x="7663" y="2930"/>
                </a:lnTo>
                <a:cubicBezTo>
                  <a:pt x="7726" y="2804"/>
                  <a:pt x="7867" y="2741"/>
                  <a:pt x="8001" y="2741"/>
                </a:cubicBezTo>
                <a:cubicBezTo>
                  <a:pt x="8135" y="2741"/>
                  <a:pt x="8261" y="2804"/>
                  <a:pt x="8293" y="2930"/>
                </a:cubicBezTo>
                <a:lnTo>
                  <a:pt x="9017" y="4820"/>
                </a:lnTo>
                <a:lnTo>
                  <a:pt x="9711" y="2930"/>
                </a:lnTo>
                <a:cubicBezTo>
                  <a:pt x="9757" y="2779"/>
                  <a:pt x="9877" y="2714"/>
                  <a:pt x="10001" y="2714"/>
                </a:cubicBezTo>
                <a:close/>
                <a:moveTo>
                  <a:pt x="7946" y="0"/>
                </a:moveTo>
                <a:cubicBezTo>
                  <a:pt x="5678" y="0"/>
                  <a:pt x="3851" y="1827"/>
                  <a:pt x="3851" y="4096"/>
                </a:cubicBezTo>
                <a:cubicBezTo>
                  <a:pt x="3851" y="5104"/>
                  <a:pt x="4197" y="6018"/>
                  <a:pt x="4827" y="6711"/>
                </a:cubicBezTo>
                <a:lnTo>
                  <a:pt x="4134" y="7435"/>
                </a:lnTo>
                <a:cubicBezTo>
                  <a:pt x="3981" y="7364"/>
                  <a:pt x="3827" y="7329"/>
                  <a:pt x="3678" y="7329"/>
                </a:cubicBezTo>
                <a:cubicBezTo>
                  <a:pt x="3431" y="7329"/>
                  <a:pt x="3197" y="7427"/>
                  <a:pt x="3000" y="7624"/>
                </a:cubicBezTo>
                <a:lnTo>
                  <a:pt x="732" y="9861"/>
                </a:lnTo>
                <a:cubicBezTo>
                  <a:pt x="0" y="10593"/>
                  <a:pt x="722" y="11645"/>
                  <a:pt x="1524" y="11645"/>
                </a:cubicBezTo>
                <a:cubicBezTo>
                  <a:pt x="1758" y="11645"/>
                  <a:pt x="1999" y="11555"/>
                  <a:pt x="2212" y="11342"/>
                </a:cubicBezTo>
                <a:lnTo>
                  <a:pt x="4449" y="9074"/>
                </a:lnTo>
                <a:cubicBezTo>
                  <a:pt x="4764" y="8759"/>
                  <a:pt x="4796" y="8286"/>
                  <a:pt x="4638" y="7939"/>
                </a:cubicBezTo>
                <a:lnTo>
                  <a:pt x="5363" y="7246"/>
                </a:lnTo>
                <a:cubicBezTo>
                  <a:pt x="6056" y="7813"/>
                  <a:pt x="7001" y="8223"/>
                  <a:pt x="7978" y="8223"/>
                </a:cubicBezTo>
                <a:cubicBezTo>
                  <a:pt x="10278" y="8223"/>
                  <a:pt x="12073" y="6364"/>
                  <a:pt x="12073" y="4127"/>
                </a:cubicBezTo>
                <a:cubicBezTo>
                  <a:pt x="12073" y="1796"/>
                  <a:pt x="10246" y="0"/>
                  <a:pt x="7946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65" name="Google Shape;8065;p75"/>
          <p:cNvGrpSpPr/>
          <p:nvPr/>
        </p:nvGrpSpPr>
        <p:grpSpPr>
          <a:xfrm>
            <a:off x="3551317" y="2205192"/>
            <a:ext cx="423043" cy="419659"/>
            <a:chOff x="-4837325" y="3612425"/>
            <a:chExt cx="293800" cy="291450"/>
          </a:xfrm>
        </p:grpSpPr>
        <p:sp>
          <p:nvSpPr>
            <p:cNvPr id="8066" name="Google Shape;8066;p75"/>
            <p:cNvSpPr/>
            <p:nvPr/>
          </p:nvSpPr>
          <p:spPr>
            <a:xfrm>
              <a:off x="-4836550" y="3612425"/>
              <a:ext cx="293025" cy="170925"/>
            </a:xfrm>
            <a:custGeom>
              <a:avLst/>
              <a:gdLst/>
              <a:ahLst/>
              <a:cxnLst/>
              <a:rect l="l" t="t" r="r" b="b"/>
              <a:pathLst>
                <a:path w="11721" h="6837" extrusionOk="0">
                  <a:moveTo>
                    <a:pt x="6837" y="2017"/>
                  </a:moveTo>
                  <a:lnTo>
                    <a:pt x="6837" y="2741"/>
                  </a:lnTo>
                  <a:lnTo>
                    <a:pt x="4789" y="2741"/>
                  </a:lnTo>
                  <a:lnTo>
                    <a:pt x="4789" y="2017"/>
                  </a:lnTo>
                  <a:close/>
                  <a:moveTo>
                    <a:pt x="4411" y="0"/>
                  </a:moveTo>
                  <a:cubicBezTo>
                    <a:pt x="3466" y="0"/>
                    <a:pt x="2741" y="725"/>
                    <a:pt x="2741" y="1702"/>
                  </a:cubicBezTo>
                  <a:lnTo>
                    <a:pt x="2741" y="2741"/>
                  </a:lnTo>
                  <a:lnTo>
                    <a:pt x="1166" y="2741"/>
                  </a:lnTo>
                  <a:cubicBezTo>
                    <a:pt x="536" y="2741"/>
                    <a:pt x="1" y="3277"/>
                    <a:pt x="1" y="3875"/>
                  </a:cubicBezTo>
                  <a:lnTo>
                    <a:pt x="1" y="4254"/>
                  </a:lnTo>
                  <a:cubicBezTo>
                    <a:pt x="1513" y="5860"/>
                    <a:pt x="3592" y="6837"/>
                    <a:pt x="5829" y="6837"/>
                  </a:cubicBezTo>
                  <a:cubicBezTo>
                    <a:pt x="8097" y="6837"/>
                    <a:pt x="10208" y="5892"/>
                    <a:pt x="11720" y="4254"/>
                  </a:cubicBezTo>
                  <a:lnTo>
                    <a:pt x="11720" y="3718"/>
                  </a:lnTo>
                  <a:cubicBezTo>
                    <a:pt x="11657" y="3214"/>
                    <a:pt x="11185" y="2741"/>
                    <a:pt x="10649" y="2741"/>
                  </a:cubicBezTo>
                  <a:lnTo>
                    <a:pt x="8885" y="2741"/>
                  </a:lnTo>
                  <a:lnTo>
                    <a:pt x="8885" y="1702"/>
                  </a:lnTo>
                  <a:cubicBezTo>
                    <a:pt x="8885" y="756"/>
                    <a:pt x="8129" y="0"/>
                    <a:pt x="718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7" name="Google Shape;8067;p75"/>
            <p:cNvSpPr/>
            <p:nvPr/>
          </p:nvSpPr>
          <p:spPr>
            <a:xfrm>
              <a:off x="-4837325" y="3743950"/>
              <a:ext cx="291425" cy="159925"/>
            </a:xfrm>
            <a:custGeom>
              <a:avLst/>
              <a:gdLst/>
              <a:ahLst/>
              <a:cxnLst/>
              <a:rect l="l" t="t" r="r" b="b"/>
              <a:pathLst>
                <a:path w="11657" h="6397" extrusionOk="0">
                  <a:moveTo>
                    <a:pt x="11657" y="1"/>
                  </a:moveTo>
                  <a:cubicBezTo>
                    <a:pt x="10523" y="1072"/>
                    <a:pt x="9073" y="1828"/>
                    <a:pt x="7530" y="2143"/>
                  </a:cubicBezTo>
                  <a:lnTo>
                    <a:pt x="7530" y="2647"/>
                  </a:lnTo>
                  <a:cubicBezTo>
                    <a:pt x="7530" y="3214"/>
                    <a:pt x="7057" y="3687"/>
                    <a:pt x="6490" y="3687"/>
                  </a:cubicBezTo>
                  <a:lnTo>
                    <a:pt x="5135" y="3687"/>
                  </a:lnTo>
                  <a:cubicBezTo>
                    <a:pt x="4568" y="3687"/>
                    <a:pt x="4096" y="3214"/>
                    <a:pt x="4096" y="2647"/>
                  </a:cubicBezTo>
                  <a:lnTo>
                    <a:pt x="4096" y="2143"/>
                  </a:lnTo>
                  <a:cubicBezTo>
                    <a:pt x="2552" y="1828"/>
                    <a:pt x="1134" y="1103"/>
                    <a:pt x="0" y="64"/>
                  </a:cubicBezTo>
                  <a:lnTo>
                    <a:pt x="0" y="4695"/>
                  </a:lnTo>
                  <a:cubicBezTo>
                    <a:pt x="0" y="5640"/>
                    <a:pt x="756" y="6396"/>
                    <a:pt x="1701" y="6396"/>
                  </a:cubicBezTo>
                  <a:lnTo>
                    <a:pt x="9956" y="6396"/>
                  </a:lnTo>
                  <a:cubicBezTo>
                    <a:pt x="10901" y="6396"/>
                    <a:pt x="11657" y="5640"/>
                    <a:pt x="11657" y="4695"/>
                  </a:cubicBezTo>
                  <a:lnTo>
                    <a:pt x="1165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8" name="Google Shape;8068;p75"/>
            <p:cNvSpPr/>
            <p:nvPr/>
          </p:nvSpPr>
          <p:spPr>
            <a:xfrm>
              <a:off x="-4716825" y="3799075"/>
              <a:ext cx="51225" cy="18950"/>
            </a:xfrm>
            <a:custGeom>
              <a:avLst/>
              <a:gdLst/>
              <a:ahLst/>
              <a:cxnLst/>
              <a:rect l="l" t="t" r="r" b="b"/>
              <a:pathLst>
                <a:path w="2049" h="758" extrusionOk="0">
                  <a:moveTo>
                    <a:pt x="0" y="1"/>
                  </a:moveTo>
                  <a:lnTo>
                    <a:pt x="0" y="411"/>
                  </a:lnTo>
                  <a:cubicBezTo>
                    <a:pt x="0" y="600"/>
                    <a:pt x="158" y="757"/>
                    <a:pt x="347" y="757"/>
                  </a:cubicBezTo>
                  <a:lnTo>
                    <a:pt x="1670" y="757"/>
                  </a:lnTo>
                  <a:cubicBezTo>
                    <a:pt x="1891" y="757"/>
                    <a:pt x="2048" y="600"/>
                    <a:pt x="2048" y="411"/>
                  </a:cubicBezTo>
                  <a:lnTo>
                    <a:pt x="2048" y="1"/>
                  </a:lnTo>
                  <a:cubicBezTo>
                    <a:pt x="1686" y="48"/>
                    <a:pt x="1347" y="72"/>
                    <a:pt x="1012" y="72"/>
                  </a:cubicBezTo>
                  <a:cubicBezTo>
                    <a:pt x="678" y="72"/>
                    <a:pt x="347" y="48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69" name="Google Shape;8069;p75"/>
          <p:cNvGrpSpPr/>
          <p:nvPr/>
        </p:nvGrpSpPr>
        <p:grpSpPr>
          <a:xfrm>
            <a:off x="3564349" y="2756826"/>
            <a:ext cx="420775" cy="419659"/>
            <a:chOff x="-4837325" y="3971575"/>
            <a:chExt cx="292225" cy="291450"/>
          </a:xfrm>
        </p:grpSpPr>
        <p:sp>
          <p:nvSpPr>
            <p:cNvPr id="8070" name="Google Shape;8070;p75"/>
            <p:cNvSpPr/>
            <p:nvPr/>
          </p:nvSpPr>
          <p:spPr>
            <a:xfrm>
              <a:off x="-4734150" y="4073975"/>
              <a:ext cx="86650" cy="86650"/>
            </a:xfrm>
            <a:custGeom>
              <a:avLst/>
              <a:gdLst/>
              <a:ahLst/>
              <a:cxnLst/>
              <a:rect l="l" t="t" r="r" b="b"/>
              <a:pathLst>
                <a:path w="3466" h="3466" extrusionOk="0">
                  <a:moveTo>
                    <a:pt x="1701" y="725"/>
                  </a:moveTo>
                  <a:cubicBezTo>
                    <a:pt x="2269" y="725"/>
                    <a:pt x="2773" y="1197"/>
                    <a:pt x="2773" y="1733"/>
                  </a:cubicBezTo>
                  <a:cubicBezTo>
                    <a:pt x="2773" y="2300"/>
                    <a:pt x="2300" y="2804"/>
                    <a:pt x="1733" y="2804"/>
                  </a:cubicBezTo>
                  <a:cubicBezTo>
                    <a:pt x="1197" y="2804"/>
                    <a:pt x="693" y="2300"/>
                    <a:pt x="693" y="1733"/>
                  </a:cubicBezTo>
                  <a:cubicBezTo>
                    <a:pt x="693" y="1197"/>
                    <a:pt x="1166" y="725"/>
                    <a:pt x="1701" y="725"/>
                  </a:cubicBezTo>
                  <a:close/>
                  <a:moveTo>
                    <a:pt x="1701" y="0"/>
                  </a:moveTo>
                  <a:cubicBezTo>
                    <a:pt x="756" y="0"/>
                    <a:pt x="0" y="756"/>
                    <a:pt x="0" y="1701"/>
                  </a:cubicBezTo>
                  <a:cubicBezTo>
                    <a:pt x="0" y="2647"/>
                    <a:pt x="851" y="3466"/>
                    <a:pt x="1796" y="3466"/>
                  </a:cubicBezTo>
                  <a:cubicBezTo>
                    <a:pt x="2741" y="3466"/>
                    <a:pt x="3466" y="2647"/>
                    <a:pt x="3466" y="1701"/>
                  </a:cubicBezTo>
                  <a:cubicBezTo>
                    <a:pt x="3434" y="756"/>
                    <a:pt x="2647" y="0"/>
                    <a:pt x="170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1" name="Google Shape;8071;p75"/>
            <p:cNvSpPr/>
            <p:nvPr/>
          </p:nvSpPr>
          <p:spPr>
            <a:xfrm>
              <a:off x="-4700300" y="4108625"/>
              <a:ext cx="18950" cy="17350"/>
            </a:xfrm>
            <a:custGeom>
              <a:avLst/>
              <a:gdLst/>
              <a:ahLst/>
              <a:cxnLst/>
              <a:rect l="l" t="t" r="r" b="b"/>
              <a:pathLst>
                <a:path w="758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cubicBezTo>
                    <a:pt x="536" y="693"/>
                    <a:pt x="757" y="536"/>
                    <a:pt x="757" y="347"/>
                  </a:cubicBezTo>
                  <a:cubicBezTo>
                    <a:pt x="757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2" name="Google Shape;8072;p75"/>
            <p:cNvSpPr/>
            <p:nvPr/>
          </p:nvSpPr>
          <p:spPr>
            <a:xfrm>
              <a:off x="-4748325" y="3971575"/>
              <a:ext cx="203225" cy="204025"/>
            </a:xfrm>
            <a:custGeom>
              <a:avLst/>
              <a:gdLst/>
              <a:ahLst/>
              <a:cxnLst/>
              <a:rect l="l" t="t" r="r" b="b"/>
              <a:pathLst>
                <a:path w="8129" h="8161" extrusionOk="0">
                  <a:moveTo>
                    <a:pt x="2268" y="1"/>
                  </a:moveTo>
                  <a:cubicBezTo>
                    <a:pt x="1449" y="1"/>
                    <a:pt x="693" y="158"/>
                    <a:pt x="0" y="473"/>
                  </a:cubicBezTo>
                  <a:lnTo>
                    <a:pt x="1512" y="3561"/>
                  </a:lnTo>
                  <a:cubicBezTo>
                    <a:pt x="1764" y="3466"/>
                    <a:pt x="1985" y="3435"/>
                    <a:pt x="2268" y="3435"/>
                  </a:cubicBezTo>
                  <a:cubicBezTo>
                    <a:pt x="3623" y="3435"/>
                    <a:pt x="4726" y="4506"/>
                    <a:pt x="4726" y="5829"/>
                  </a:cubicBezTo>
                  <a:cubicBezTo>
                    <a:pt x="4726" y="6112"/>
                    <a:pt x="4663" y="6396"/>
                    <a:pt x="4600" y="6617"/>
                  </a:cubicBezTo>
                  <a:lnTo>
                    <a:pt x="7656" y="8160"/>
                  </a:lnTo>
                  <a:cubicBezTo>
                    <a:pt x="7971" y="7436"/>
                    <a:pt x="8128" y="6617"/>
                    <a:pt x="8128" y="5829"/>
                  </a:cubicBezTo>
                  <a:cubicBezTo>
                    <a:pt x="8128" y="2647"/>
                    <a:pt x="5513" y="1"/>
                    <a:pt x="226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3" name="Google Shape;8073;p75"/>
            <p:cNvSpPr/>
            <p:nvPr/>
          </p:nvSpPr>
          <p:spPr>
            <a:xfrm>
              <a:off x="-4656175" y="4151950"/>
              <a:ext cx="91375" cy="91375"/>
            </a:xfrm>
            <a:custGeom>
              <a:avLst/>
              <a:gdLst/>
              <a:ahLst/>
              <a:cxnLst/>
              <a:rect l="l" t="t" r="r" b="b"/>
              <a:pathLst>
                <a:path w="3655" h="3655" extrusionOk="0">
                  <a:moveTo>
                    <a:pt x="599" y="0"/>
                  </a:moveTo>
                  <a:cubicBezTo>
                    <a:pt x="441" y="221"/>
                    <a:pt x="252" y="441"/>
                    <a:pt x="0" y="599"/>
                  </a:cubicBezTo>
                  <a:lnTo>
                    <a:pt x="1544" y="3655"/>
                  </a:lnTo>
                  <a:cubicBezTo>
                    <a:pt x="2395" y="3151"/>
                    <a:pt x="3151" y="2395"/>
                    <a:pt x="3655" y="1544"/>
                  </a:cubicBezTo>
                  <a:lnTo>
                    <a:pt x="59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4" name="Google Shape;8074;p75"/>
            <p:cNvSpPr/>
            <p:nvPr/>
          </p:nvSpPr>
          <p:spPr>
            <a:xfrm>
              <a:off x="-4817650" y="3991275"/>
              <a:ext cx="91400" cy="91375"/>
            </a:xfrm>
            <a:custGeom>
              <a:avLst/>
              <a:gdLst/>
              <a:ahLst/>
              <a:cxnLst/>
              <a:rect l="l" t="t" r="r" b="b"/>
              <a:pathLst>
                <a:path w="3656" h="3655" extrusionOk="0">
                  <a:moveTo>
                    <a:pt x="2143" y="0"/>
                  </a:moveTo>
                  <a:cubicBezTo>
                    <a:pt x="1261" y="504"/>
                    <a:pt x="536" y="1260"/>
                    <a:pt x="1" y="2111"/>
                  </a:cubicBezTo>
                  <a:lnTo>
                    <a:pt x="3088" y="3655"/>
                  </a:lnTo>
                  <a:cubicBezTo>
                    <a:pt x="3246" y="3434"/>
                    <a:pt x="3435" y="3214"/>
                    <a:pt x="3655" y="3088"/>
                  </a:cubicBezTo>
                  <a:lnTo>
                    <a:pt x="214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5" name="Google Shape;8075;p75"/>
            <p:cNvSpPr/>
            <p:nvPr/>
          </p:nvSpPr>
          <p:spPr>
            <a:xfrm>
              <a:off x="-4837325" y="4059000"/>
              <a:ext cx="204000" cy="204025"/>
            </a:xfrm>
            <a:custGeom>
              <a:avLst/>
              <a:gdLst/>
              <a:ahLst/>
              <a:cxnLst/>
              <a:rect l="l" t="t" r="r" b="b"/>
              <a:pathLst>
                <a:path w="8160" h="8161" extrusionOk="0">
                  <a:moveTo>
                    <a:pt x="473" y="1"/>
                  </a:moveTo>
                  <a:cubicBezTo>
                    <a:pt x="158" y="725"/>
                    <a:pt x="0" y="1513"/>
                    <a:pt x="0" y="2300"/>
                  </a:cubicBezTo>
                  <a:cubicBezTo>
                    <a:pt x="0" y="5482"/>
                    <a:pt x="2615" y="8160"/>
                    <a:pt x="5828" y="8160"/>
                  </a:cubicBezTo>
                  <a:cubicBezTo>
                    <a:pt x="6648" y="8160"/>
                    <a:pt x="7435" y="8003"/>
                    <a:pt x="8160" y="7688"/>
                  </a:cubicBezTo>
                  <a:lnTo>
                    <a:pt x="6616" y="4632"/>
                  </a:lnTo>
                  <a:cubicBezTo>
                    <a:pt x="6396" y="4695"/>
                    <a:pt x="6144" y="4726"/>
                    <a:pt x="5860" y="4726"/>
                  </a:cubicBezTo>
                  <a:cubicBezTo>
                    <a:pt x="4537" y="4726"/>
                    <a:pt x="3434" y="3624"/>
                    <a:pt x="3434" y="2300"/>
                  </a:cubicBezTo>
                  <a:cubicBezTo>
                    <a:pt x="3434" y="2017"/>
                    <a:pt x="3466" y="1796"/>
                    <a:pt x="3560" y="1544"/>
                  </a:cubicBezTo>
                  <a:lnTo>
                    <a:pt x="47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76" name="Google Shape;8076;p75"/>
          <p:cNvGrpSpPr/>
          <p:nvPr/>
        </p:nvGrpSpPr>
        <p:grpSpPr>
          <a:xfrm>
            <a:off x="6256364" y="1714185"/>
            <a:ext cx="430998" cy="369730"/>
            <a:chOff x="-3037625" y="3254850"/>
            <a:chExt cx="299325" cy="256775"/>
          </a:xfrm>
        </p:grpSpPr>
        <p:sp>
          <p:nvSpPr>
            <p:cNvPr id="8077" name="Google Shape;8077;p75"/>
            <p:cNvSpPr/>
            <p:nvPr/>
          </p:nvSpPr>
          <p:spPr>
            <a:xfrm>
              <a:off x="-3037625" y="3460400"/>
              <a:ext cx="152825" cy="51225"/>
            </a:xfrm>
            <a:custGeom>
              <a:avLst/>
              <a:gdLst/>
              <a:ahLst/>
              <a:cxnLst/>
              <a:rect l="l" t="t" r="r" b="b"/>
              <a:pathLst>
                <a:path w="6113" h="2049" extrusionOk="0">
                  <a:moveTo>
                    <a:pt x="1356" y="1"/>
                  </a:moveTo>
                  <a:cubicBezTo>
                    <a:pt x="1" y="1"/>
                    <a:pt x="1" y="2049"/>
                    <a:pt x="1356" y="2049"/>
                  </a:cubicBezTo>
                  <a:lnTo>
                    <a:pt x="4758" y="2049"/>
                  </a:lnTo>
                  <a:cubicBezTo>
                    <a:pt x="6113" y="2049"/>
                    <a:pt x="6113" y="1"/>
                    <a:pt x="475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8" name="Google Shape;8078;p75"/>
            <p:cNvSpPr/>
            <p:nvPr/>
          </p:nvSpPr>
          <p:spPr>
            <a:xfrm>
              <a:off x="-2884825" y="3460400"/>
              <a:ext cx="146525" cy="51225"/>
            </a:xfrm>
            <a:custGeom>
              <a:avLst/>
              <a:gdLst/>
              <a:ahLst/>
              <a:cxnLst/>
              <a:rect l="l" t="t" r="r" b="b"/>
              <a:pathLst>
                <a:path w="5861" h="2049" extrusionOk="0">
                  <a:moveTo>
                    <a:pt x="1" y="1"/>
                  </a:moveTo>
                  <a:cubicBezTo>
                    <a:pt x="473" y="631"/>
                    <a:pt x="473" y="1419"/>
                    <a:pt x="1" y="2049"/>
                  </a:cubicBezTo>
                  <a:lnTo>
                    <a:pt x="4853" y="2049"/>
                  </a:lnTo>
                  <a:cubicBezTo>
                    <a:pt x="5388" y="2049"/>
                    <a:pt x="5861" y="1576"/>
                    <a:pt x="5861" y="1041"/>
                  </a:cubicBezTo>
                  <a:cubicBezTo>
                    <a:pt x="5861" y="442"/>
                    <a:pt x="5451" y="1"/>
                    <a:pt x="485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9" name="Google Shape;8079;p75"/>
            <p:cNvSpPr/>
            <p:nvPr/>
          </p:nvSpPr>
          <p:spPr>
            <a:xfrm>
              <a:off x="-2909225" y="3313125"/>
              <a:ext cx="59875" cy="72475"/>
            </a:xfrm>
            <a:custGeom>
              <a:avLst/>
              <a:gdLst/>
              <a:ahLst/>
              <a:cxnLst/>
              <a:rect l="l" t="t" r="r" b="b"/>
              <a:pathLst>
                <a:path w="2395" h="2899" extrusionOk="0">
                  <a:moveTo>
                    <a:pt x="0" y="1"/>
                  </a:moveTo>
                  <a:lnTo>
                    <a:pt x="0" y="2899"/>
                  </a:lnTo>
                  <a:lnTo>
                    <a:pt x="2395" y="145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0" name="Google Shape;8080;p75"/>
            <p:cNvSpPr/>
            <p:nvPr/>
          </p:nvSpPr>
          <p:spPr>
            <a:xfrm>
              <a:off x="-3029750" y="3254850"/>
              <a:ext cx="291450" cy="188250"/>
            </a:xfrm>
            <a:custGeom>
              <a:avLst/>
              <a:gdLst/>
              <a:ahLst/>
              <a:cxnLst/>
              <a:rect l="l" t="t" r="r" b="b"/>
              <a:pathLst>
                <a:path w="11658" h="7530" extrusionOk="0">
                  <a:moveTo>
                    <a:pt x="4414" y="1387"/>
                  </a:moveTo>
                  <a:cubicBezTo>
                    <a:pt x="4476" y="1387"/>
                    <a:pt x="4541" y="1407"/>
                    <a:pt x="4601" y="1449"/>
                  </a:cubicBezTo>
                  <a:lnTo>
                    <a:pt x="8035" y="3497"/>
                  </a:lnTo>
                  <a:cubicBezTo>
                    <a:pt x="8287" y="3623"/>
                    <a:pt x="8287" y="3938"/>
                    <a:pt x="8035" y="4064"/>
                  </a:cubicBezTo>
                  <a:lnTo>
                    <a:pt x="4601" y="6112"/>
                  </a:lnTo>
                  <a:cubicBezTo>
                    <a:pt x="4552" y="6140"/>
                    <a:pt x="4500" y="6153"/>
                    <a:pt x="4448" y="6153"/>
                  </a:cubicBezTo>
                  <a:cubicBezTo>
                    <a:pt x="4268" y="6153"/>
                    <a:pt x="4097" y="6000"/>
                    <a:pt x="4097" y="5829"/>
                  </a:cubicBezTo>
                  <a:lnTo>
                    <a:pt x="4097" y="1733"/>
                  </a:lnTo>
                  <a:cubicBezTo>
                    <a:pt x="4097" y="1527"/>
                    <a:pt x="4247" y="1387"/>
                    <a:pt x="4414" y="1387"/>
                  </a:cubicBezTo>
                  <a:close/>
                  <a:moveTo>
                    <a:pt x="1041" y="0"/>
                  </a:moveTo>
                  <a:cubicBezTo>
                    <a:pt x="473" y="0"/>
                    <a:pt x="1" y="473"/>
                    <a:pt x="1" y="1040"/>
                  </a:cubicBezTo>
                  <a:lnTo>
                    <a:pt x="1" y="6490"/>
                  </a:lnTo>
                  <a:cubicBezTo>
                    <a:pt x="1" y="7057"/>
                    <a:pt x="473" y="7530"/>
                    <a:pt x="1041" y="7530"/>
                  </a:cubicBezTo>
                  <a:lnTo>
                    <a:pt x="10650" y="7530"/>
                  </a:lnTo>
                  <a:cubicBezTo>
                    <a:pt x="11185" y="7530"/>
                    <a:pt x="11658" y="7057"/>
                    <a:pt x="11658" y="6490"/>
                  </a:cubicBezTo>
                  <a:lnTo>
                    <a:pt x="11658" y="1040"/>
                  </a:lnTo>
                  <a:cubicBezTo>
                    <a:pt x="11658" y="473"/>
                    <a:pt x="11248" y="0"/>
                    <a:pt x="1065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81" name="Google Shape;8081;p75"/>
          <p:cNvGrpSpPr/>
          <p:nvPr/>
        </p:nvGrpSpPr>
        <p:grpSpPr>
          <a:xfrm>
            <a:off x="6260324" y="2204615"/>
            <a:ext cx="423079" cy="420811"/>
            <a:chOff x="-3031325" y="3597450"/>
            <a:chExt cx="293825" cy="292250"/>
          </a:xfrm>
        </p:grpSpPr>
        <p:sp>
          <p:nvSpPr>
            <p:cNvPr id="8082" name="Google Shape;8082;p75"/>
            <p:cNvSpPr/>
            <p:nvPr/>
          </p:nvSpPr>
          <p:spPr>
            <a:xfrm>
              <a:off x="-3029750" y="3597450"/>
              <a:ext cx="292250" cy="67775"/>
            </a:xfrm>
            <a:custGeom>
              <a:avLst/>
              <a:gdLst/>
              <a:ahLst/>
              <a:cxnLst/>
              <a:rect l="l" t="t" r="r" b="b"/>
              <a:pathLst>
                <a:path w="11690" h="2711" extrusionOk="0">
                  <a:moveTo>
                    <a:pt x="1702" y="1387"/>
                  </a:moveTo>
                  <a:cubicBezTo>
                    <a:pt x="1891" y="1387"/>
                    <a:pt x="2049" y="1545"/>
                    <a:pt x="2049" y="1734"/>
                  </a:cubicBezTo>
                  <a:cubicBezTo>
                    <a:pt x="2049" y="1923"/>
                    <a:pt x="1891" y="2080"/>
                    <a:pt x="1702" y="2080"/>
                  </a:cubicBezTo>
                  <a:cubicBezTo>
                    <a:pt x="1513" y="2080"/>
                    <a:pt x="1356" y="1923"/>
                    <a:pt x="1356" y="1734"/>
                  </a:cubicBezTo>
                  <a:cubicBezTo>
                    <a:pt x="1356" y="1545"/>
                    <a:pt x="1513" y="1387"/>
                    <a:pt x="1702" y="1387"/>
                  </a:cubicBezTo>
                  <a:close/>
                  <a:moveTo>
                    <a:pt x="3120" y="1387"/>
                  </a:moveTo>
                  <a:cubicBezTo>
                    <a:pt x="3309" y="1387"/>
                    <a:pt x="3466" y="1545"/>
                    <a:pt x="3466" y="1734"/>
                  </a:cubicBezTo>
                  <a:cubicBezTo>
                    <a:pt x="3466" y="1923"/>
                    <a:pt x="3309" y="2080"/>
                    <a:pt x="3120" y="2080"/>
                  </a:cubicBezTo>
                  <a:cubicBezTo>
                    <a:pt x="2931" y="2080"/>
                    <a:pt x="2773" y="1923"/>
                    <a:pt x="2773" y="1734"/>
                  </a:cubicBezTo>
                  <a:cubicBezTo>
                    <a:pt x="2773" y="1545"/>
                    <a:pt x="2931" y="1387"/>
                    <a:pt x="3120" y="1387"/>
                  </a:cubicBezTo>
                  <a:close/>
                  <a:moveTo>
                    <a:pt x="9985" y="1417"/>
                  </a:moveTo>
                  <a:cubicBezTo>
                    <a:pt x="10400" y="1417"/>
                    <a:pt x="10449" y="2080"/>
                    <a:pt x="9956" y="2080"/>
                  </a:cubicBezTo>
                  <a:lnTo>
                    <a:pt x="5861" y="2080"/>
                  </a:lnTo>
                  <a:cubicBezTo>
                    <a:pt x="5451" y="2080"/>
                    <a:pt x="5388" y="1418"/>
                    <a:pt x="5861" y="1418"/>
                  </a:cubicBezTo>
                  <a:lnTo>
                    <a:pt x="9956" y="1418"/>
                  </a:lnTo>
                  <a:cubicBezTo>
                    <a:pt x="9966" y="1418"/>
                    <a:pt x="9976" y="1417"/>
                    <a:pt x="9985" y="1417"/>
                  </a:cubicBezTo>
                  <a:close/>
                  <a:moveTo>
                    <a:pt x="1041" y="1"/>
                  </a:moveTo>
                  <a:cubicBezTo>
                    <a:pt x="473" y="1"/>
                    <a:pt x="1" y="473"/>
                    <a:pt x="1" y="1040"/>
                  </a:cubicBezTo>
                  <a:lnTo>
                    <a:pt x="1" y="2710"/>
                  </a:lnTo>
                  <a:lnTo>
                    <a:pt x="11689" y="2710"/>
                  </a:lnTo>
                  <a:lnTo>
                    <a:pt x="11689" y="1040"/>
                  </a:lnTo>
                  <a:cubicBezTo>
                    <a:pt x="11658" y="473"/>
                    <a:pt x="11248" y="1"/>
                    <a:pt x="1065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3" name="Google Shape;8083;p75"/>
            <p:cNvSpPr/>
            <p:nvPr/>
          </p:nvSpPr>
          <p:spPr>
            <a:xfrm>
              <a:off x="-3031325" y="3687250"/>
              <a:ext cx="292250" cy="153600"/>
            </a:xfrm>
            <a:custGeom>
              <a:avLst/>
              <a:gdLst/>
              <a:ahLst/>
              <a:cxnLst/>
              <a:rect l="l" t="t" r="r" b="b"/>
              <a:pathLst>
                <a:path w="11690" h="6144" extrusionOk="0">
                  <a:moveTo>
                    <a:pt x="1" y="0"/>
                  </a:moveTo>
                  <a:lnTo>
                    <a:pt x="1" y="5104"/>
                  </a:lnTo>
                  <a:lnTo>
                    <a:pt x="64" y="5104"/>
                  </a:lnTo>
                  <a:cubicBezTo>
                    <a:pt x="64" y="5671"/>
                    <a:pt x="536" y="6144"/>
                    <a:pt x="1104" y="6144"/>
                  </a:cubicBezTo>
                  <a:lnTo>
                    <a:pt x="4475" y="6144"/>
                  </a:lnTo>
                  <a:cubicBezTo>
                    <a:pt x="4317" y="5671"/>
                    <a:pt x="4223" y="5199"/>
                    <a:pt x="4223" y="4695"/>
                  </a:cubicBezTo>
                  <a:lnTo>
                    <a:pt x="4223" y="2395"/>
                  </a:lnTo>
                  <a:cubicBezTo>
                    <a:pt x="4223" y="1790"/>
                    <a:pt x="4686" y="1366"/>
                    <a:pt x="5227" y="1366"/>
                  </a:cubicBezTo>
                  <a:cubicBezTo>
                    <a:pt x="5362" y="1366"/>
                    <a:pt x="5502" y="1393"/>
                    <a:pt x="5640" y="1450"/>
                  </a:cubicBezTo>
                  <a:cubicBezTo>
                    <a:pt x="5735" y="1481"/>
                    <a:pt x="5861" y="1544"/>
                    <a:pt x="5987" y="1544"/>
                  </a:cubicBezTo>
                  <a:cubicBezTo>
                    <a:pt x="6144" y="1544"/>
                    <a:pt x="6365" y="1450"/>
                    <a:pt x="6900" y="977"/>
                  </a:cubicBezTo>
                  <a:cubicBezTo>
                    <a:pt x="7090" y="788"/>
                    <a:pt x="7349" y="693"/>
                    <a:pt x="7613" y="693"/>
                  </a:cubicBezTo>
                  <a:cubicBezTo>
                    <a:pt x="7877" y="693"/>
                    <a:pt x="8145" y="788"/>
                    <a:pt x="8350" y="977"/>
                  </a:cubicBezTo>
                  <a:cubicBezTo>
                    <a:pt x="8822" y="1450"/>
                    <a:pt x="9106" y="1544"/>
                    <a:pt x="9263" y="1544"/>
                  </a:cubicBezTo>
                  <a:cubicBezTo>
                    <a:pt x="9358" y="1544"/>
                    <a:pt x="9484" y="1481"/>
                    <a:pt x="9610" y="1450"/>
                  </a:cubicBezTo>
                  <a:cubicBezTo>
                    <a:pt x="9742" y="1393"/>
                    <a:pt x="9878" y="1366"/>
                    <a:pt x="10011" y="1366"/>
                  </a:cubicBezTo>
                  <a:cubicBezTo>
                    <a:pt x="10544" y="1366"/>
                    <a:pt x="11028" y="1790"/>
                    <a:pt x="11028" y="2395"/>
                  </a:cubicBezTo>
                  <a:lnTo>
                    <a:pt x="11028" y="4695"/>
                  </a:lnTo>
                  <a:cubicBezTo>
                    <a:pt x="11028" y="5199"/>
                    <a:pt x="10933" y="5671"/>
                    <a:pt x="10744" y="6144"/>
                  </a:cubicBezTo>
                  <a:cubicBezTo>
                    <a:pt x="11248" y="6112"/>
                    <a:pt x="11689" y="5671"/>
                    <a:pt x="11689" y="5104"/>
                  </a:cubicBezTo>
                  <a:lnTo>
                    <a:pt x="1168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4" name="Google Shape;8084;p75"/>
            <p:cNvSpPr/>
            <p:nvPr/>
          </p:nvSpPr>
          <p:spPr>
            <a:xfrm>
              <a:off x="-2908450" y="3724275"/>
              <a:ext cx="59900" cy="164625"/>
            </a:xfrm>
            <a:custGeom>
              <a:avLst/>
              <a:gdLst/>
              <a:ahLst/>
              <a:cxnLst/>
              <a:rect l="l" t="t" r="r" b="b"/>
              <a:pathLst>
                <a:path w="2396" h="6585" extrusionOk="0">
                  <a:moveTo>
                    <a:pt x="2395" y="0"/>
                  </a:moveTo>
                  <a:cubicBezTo>
                    <a:pt x="1904" y="491"/>
                    <a:pt x="1500" y="721"/>
                    <a:pt x="1085" y="721"/>
                  </a:cubicBezTo>
                  <a:cubicBezTo>
                    <a:pt x="887" y="721"/>
                    <a:pt x="687" y="669"/>
                    <a:pt x="473" y="567"/>
                  </a:cubicBezTo>
                  <a:cubicBezTo>
                    <a:pt x="423" y="548"/>
                    <a:pt x="374" y="539"/>
                    <a:pt x="327" y="539"/>
                  </a:cubicBezTo>
                  <a:cubicBezTo>
                    <a:pt x="142" y="539"/>
                    <a:pt x="1" y="681"/>
                    <a:pt x="1" y="882"/>
                  </a:cubicBezTo>
                  <a:lnTo>
                    <a:pt x="1" y="3214"/>
                  </a:lnTo>
                  <a:cubicBezTo>
                    <a:pt x="1" y="3718"/>
                    <a:pt x="127" y="4222"/>
                    <a:pt x="316" y="4663"/>
                  </a:cubicBezTo>
                  <a:cubicBezTo>
                    <a:pt x="725" y="5513"/>
                    <a:pt x="1387" y="6238"/>
                    <a:pt x="2395" y="6585"/>
                  </a:cubicBezTo>
                  <a:lnTo>
                    <a:pt x="239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5" name="Google Shape;8085;p75"/>
            <p:cNvSpPr/>
            <p:nvPr/>
          </p:nvSpPr>
          <p:spPr>
            <a:xfrm>
              <a:off x="-2831250" y="3725850"/>
              <a:ext cx="59875" cy="163850"/>
            </a:xfrm>
            <a:custGeom>
              <a:avLst/>
              <a:gdLst/>
              <a:ahLst/>
              <a:cxnLst/>
              <a:rect l="l" t="t" r="r" b="b"/>
              <a:pathLst>
                <a:path w="2395" h="6554" extrusionOk="0">
                  <a:moveTo>
                    <a:pt x="0" y="0"/>
                  </a:moveTo>
                  <a:lnTo>
                    <a:pt x="0" y="6553"/>
                  </a:lnTo>
                  <a:cubicBezTo>
                    <a:pt x="1008" y="6175"/>
                    <a:pt x="1670" y="5450"/>
                    <a:pt x="2079" y="4631"/>
                  </a:cubicBezTo>
                  <a:cubicBezTo>
                    <a:pt x="2269" y="4159"/>
                    <a:pt x="2395" y="3686"/>
                    <a:pt x="2395" y="3182"/>
                  </a:cubicBezTo>
                  <a:lnTo>
                    <a:pt x="2395" y="851"/>
                  </a:lnTo>
                  <a:cubicBezTo>
                    <a:pt x="2395" y="623"/>
                    <a:pt x="2212" y="477"/>
                    <a:pt x="2042" y="477"/>
                  </a:cubicBezTo>
                  <a:cubicBezTo>
                    <a:pt x="2000" y="477"/>
                    <a:pt x="1959" y="485"/>
                    <a:pt x="1922" y="504"/>
                  </a:cubicBezTo>
                  <a:cubicBezTo>
                    <a:pt x="1704" y="598"/>
                    <a:pt x="1496" y="647"/>
                    <a:pt x="1291" y="647"/>
                  </a:cubicBezTo>
                  <a:cubicBezTo>
                    <a:pt x="873" y="647"/>
                    <a:pt x="465" y="444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86" name="Google Shape;8086;p75"/>
          <p:cNvGrpSpPr/>
          <p:nvPr/>
        </p:nvGrpSpPr>
        <p:grpSpPr>
          <a:xfrm>
            <a:off x="6272798" y="2781214"/>
            <a:ext cx="421927" cy="370882"/>
            <a:chOff x="-3030525" y="3973150"/>
            <a:chExt cx="293025" cy="257575"/>
          </a:xfrm>
        </p:grpSpPr>
        <p:sp>
          <p:nvSpPr>
            <p:cNvPr id="8087" name="Google Shape;8087;p75"/>
            <p:cNvSpPr/>
            <p:nvPr/>
          </p:nvSpPr>
          <p:spPr>
            <a:xfrm>
              <a:off x="-3029750" y="3973150"/>
              <a:ext cx="292250" cy="68550"/>
            </a:xfrm>
            <a:custGeom>
              <a:avLst/>
              <a:gdLst/>
              <a:ahLst/>
              <a:cxnLst/>
              <a:rect l="l" t="t" r="r" b="b"/>
              <a:pathLst>
                <a:path w="11690" h="2742" extrusionOk="0">
                  <a:moveTo>
                    <a:pt x="1702" y="1355"/>
                  </a:moveTo>
                  <a:cubicBezTo>
                    <a:pt x="1891" y="1355"/>
                    <a:pt x="2049" y="1513"/>
                    <a:pt x="2049" y="1702"/>
                  </a:cubicBezTo>
                  <a:cubicBezTo>
                    <a:pt x="2049" y="1922"/>
                    <a:pt x="1891" y="2080"/>
                    <a:pt x="1702" y="2080"/>
                  </a:cubicBezTo>
                  <a:cubicBezTo>
                    <a:pt x="1513" y="2080"/>
                    <a:pt x="1356" y="1922"/>
                    <a:pt x="1356" y="1702"/>
                  </a:cubicBezTo>
                  <a:cubicBezTo>
                    <a:pt x="1356" y="1513"/>
                    <a:pt x="1513" y="1355"/>
                    <a:pt x="1702" y="1355"/>
                  </a:cubicBezTo>
                  <a:close/>
                  <a:moveTo>
                    <a:pt x="3088" y="1355"/>
                  </a:moveTo>
                  <a:cubicBezTo>
                    <a:pt x="3277" y="1355"/>
                    <a:pt x="3435" y="1513"/>
                    <a:pt x="3435" y="1702"/>
                  </a:cubicBezTo>
                  <a:cubicBezTo>
                    <a:pt x="3435" y="1922"/>
                    <a:pt x="3277" y="2080"/>
                    <a:pt x="3088" y="2080"/>
                  </a:cubicBezTo>
                  <a:cubicBezTo>
                    <a:pt x="2868" y="2080"/>
                    <a:pt x="2710" y="1922"/>
                    <a:pt x="2710" y="1702"/>
                  </a:cubicBezTo>
                  <a:cubicBezTo>
                    <a:pt x="2710" y="1513"/>
                    <a:pt x="2868" y="1355"/>
                    <a:pt x="3088" y="1355"/>
                  </a:cubicBezTo>
                  <a:close/>
                  <a:moveTo>
                    <a:pt x="9925" y="1387"/>
                  </a:moveTo>
                  <a:cubicBezTo>
                    <a:pt x="10366" y="1387"/>
                    <a:pt x="10366" y="2080"/>
                    <a:pt x="9925" y="2080"/>
                  </a:cubicBezTo>
                  <a:lnTo>
                    <a:pt x="5829" y="2080"/>
                  </a:lnTo>
                  <a:cubicBezTo>
                    <a:pt x="5388" y="2080"/>
                    <a:pt x="5357" y="1387"/>
                    <a:pt x="5829" y="1387"/>
                  </a:cubicBezTo>
                  <a:close/>
                  <a:moveTo>
                    <a:pt x="1041" y="1"/>
                  </a:moveTo>
                  <a:cubicBezTo>
                    <a:pt x="473" y="1"/>
                    <a:pt x="1" y="473"/>
                    <a:pt x="1" y="1040"/>
                  </a:cubicBezTo>
                  <a:lnTo>
                    <a:pt x="1" y="2741"/>
                  </a:lnTo>
                  <a:lnTo>
                    <a:pt x="11689" y="2741"/>
                  </a:lnTo>
                  <a:lnTo>
                    <a:pt x="11689" y="1040"/>
                  </a:lnTo>
                  <a:cubicBezTo>
                    <a:pt x="11658" y="505"/>
                    <a:pt x="11248" y="1"/>
                    <a:pt x="1065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8" name="Google Shape;8088;p75"/>
            <p:cNvSpPr/>
            <p:nvPr/>
          </p:nvSpPr>
          <p:spPr>
            <a:xfrm>
              <a:off x="-3030525" y="4059000"/>
              <a:ext cx="292225" cy="171725"/>
            </a:xfrm>
            <a:custGeom>
              <a:avLst/>
              <a:gdLst/>
              <a:ahLst/>
              <a:cxnLst/>
              <a:rect l="l" t="t" r="r" b="b"/>
              <a:pathLst>
                <a:path w="11689" h="6869" extrusionOk="0">
                  <a:moveTo>
                    <a:pt x="3773" y="1366"/>
                  </a:moveTo>
                  <a:cubicBezTo>
                    <a:pt x="4065" y="1366"/>
                    <a:pt x="4260" y="1775"/>
                    <a:pt x="3970" y="1985"/>
                  </a:cubicBezTo>
                  <a:lnTo>
                    <a:pt x="2363" y="3088"/>
                  </a:lnTo>
                  <a:lnTo>
                    <a:pt x="3970" y="4191"/>
                  </a:lnTo>
                  <a:cubicBezTo>
                    <a:pt x="4252" y="4370"/>
                    <a:pt x="4075" y="4801"/>
                    <a:pt x="3795" y="4801"/>
                  </a:cubicBezTo>
                  <a:cubicBezTo>
                    <a:pt x="3731" y="4801"/>
                    <a:pt x="3662" y="4779"/>
                    <a:pt x="3592" y="4726"/>
                  </a:cubicBezTo>
                  <a:lnTo>
                    <a:pt x="1544" y="3372"/>
                  </a:lnTo>
                  <a:cubicBezTo>
                    <a:pt x="1324" y="3246"/>
                    <a:pt x="1324" y="2962"/>
                    <a:pt x="1544" y="2805"/>
                  </a:cubicBezTo>
                  <a:lnTo>
                    <a:pt x="3592" y="1418"/>
                  </a:lnTo>
                  <a:cubicBezTo>
                    <a:pt x="3654" y="1382"/>
                    <a:pt x="3715" y="1366"/>
                    <a:pt x="3773" y="1366"/>
                  </a:cubicBezTo>
                  <a:close/>
                  <a:moveTo>
                    <a:pt x="7912" y="1407"/>
                  </a:moveTo>
                  <a:cubicBezTo>
                    <a:pt x="7979" y="1407"/>
                    <a:pt x="8053" y="1429"/>
                    <a:pt x="8129" y="1481"/>
                  </a:cubicBezTo>
                  <a:lnTo>
                    <a:pt x="10145" y="2836"/>
                  </a:lnTo>
                  <a:cubicBezTo>
                    <a:pt x="10366" y="2962"/>
                    <a:pt x="10366" y="3277"/>
                    <a:pt x="10145" y="3403"/>
                  </a:cubicBezTo>
                  <a:lnTo>
                    <a:pt x="8129" y="4789"/>
                  </a:lnTo>
                  <a:cubicBezTo>
                    <a:pt x="8061" y="4826"/>
                    <a:pt x="7996" y="4841"/>
                    <a:pt x="7935" y="4841"/>
                  </a:cubicBezTo>
                  <a:cubicBezTo>
                    <a:pt x="7624" y="4841"/>
                    <a:pt x="7430" y="4433"/>
                    <a:pt x="7719" y="4222"/>
                  </a:cubicBezTo>
                  <a:lnTo>
                    <a:pt x="9326" y="3120"/>
                  </a:lnTo>
                  <a:lnTo>
                    <a:pt x="7719" y="2017"/>
                  </a:lnTo>
                  <a:cubicBezTo>
                    <a:pt x="7437" y="1837"/>
                    <a:pt x="7615" y="1407"/>
                    <a:pt x="7912" y="1407"/>
                  </a:cubicBezTo>
                  <a:close/>
                  <a:moveTo>
                    <a:pt x="6515" y="714"/>
                  </a:moveTo>
                  <a:cubicBezTo>
                    <a:pt x="6728" y="714"/>
                    <a:pt x="6948" y="909"/>
                    <a:pt x="6868" y="1166"/>
                  </a:cubicBezTo>
                  <a:lnTo>
                    <a:pt x="5482" y="5262"/>
                  </a:lnTo>
                  <a:cubicBezTo>
                    <a:pt x="5434" y="5420"/>
                    <a:pt x="5306" y="5489"/>
                    <a:pt x="5176" y="5489"/>
                  </a:cubicBezTo>
                  <a:cubicBezTo>
                    <a:pt x="4968" y="5489"/>
                    <a:pt x="4755" y="5313"/>
                    <a:pt x="4852" y="5041"/>
                  </a:cubicBezTo>
                  <a:lnTo>
                    <a:pt x="6207" y="946"/>
                  </a:lnTo>
                  <a:cubicBezTo>
                    <a:pt x="6265" y="782"/>
                    <a:pt x="6389" y="714"/>
                    <a:pt x="6515" y="714"/>
                  </a:cubicBezTo>
                  <a:close/>
                  <a:moveTo>
                    <a:pt x="0" y="1"/>
                  </a:moveTo>
                  <a:lnTo>
                    <a:pt x="0" y="5829"/>
                  </a:lnTo>
                  <a:lnTo>
                    <a:pt x="32" y="5829"/>
                  </a:lnTo>
                  <a:cubicBezTo>
                    <a:pt x="32" y="6396"/>
                    <a:pt x="504" y="6869"/>
                    <a:pt x="1072" y="6869"/>
                  </a:cubicBezTo>
                  <a:lnTo>
                    <a:pt x="10681" y="6869"/>
                  </a:lnTo>
                  <a:cubicBezTo>
                    <a:pt x="11216" y="6869"/>
                    <a:pt x="11689" y="6396"/>
                    <a:pt x="11689" y="5829"/>
                  </a:cubicBezTo>
                  <a:lnTo>
                    <a:pt x="1168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89" name="Google Shape;8089;p75"/>
          <p:cNvGrpSpPr/>
          <p:nvPr/>
        </p:nvGrpSpPr>
        <p:grpSpPr>
          <a:xfrm>
            <a:off x="1374391" y="3369426"/>
            <a:ext cx="421927" cy="297195"/>
            <a:chOff x="-1199300" y="3279250"/>
            <a:chExt cx="293025" cy="206400"/>
          </a:xfrm>
        </p:grpSpPr>
        <p:sp>
          <p:nvSpPr>
            <p:cNvPr id="8090" name="Google Shape;8090;p75"/>
            <p:cNvSpPr/>
            <p:nvPr/>
          </p:nvSpPr>
          <p:spPr>
            <a:xfrm>
              <a:off x="-1183550" y="3395050"/>
              <a:ext cx="261525" cy="90600"/>
            </a:xfrm>
            <a:custGeom>
              <a:avLst/>
              <a:gdLst/>
              <a:ahLst/>
              <a:cxnLst/>
              <a:rect l="l" t="t" r="r" b="b"/>
              <a:pathLst>
                <a:path w="10461" h="3624" extrusionOk="0">
                  <a:moveTo>
                    <a:pt x="3498" y="0"/>
                  </a:moveTo>
                  <a:lnTo>
                    <a:pt x="1" y="3529"/>
                  </a:lnTo>
                  <a:cubicBezTo>
                    <a:pt x="127" y="3623"/>
                    <a:pt x="284" y="3623"/>
                    <a:pt x="442" y="3623"/>
                  </a:cubicBezTo>
                  <a:lnTo>
                    <a:pt x="10051" y="3623"/>
                  </a:lnTo>
                  <a:cubicBezTo>
                    <a:pt x="10208" y="3623"/>
                    <a:pt x="10366" y="3560"/>
                    <a:pt x="10460" y="3529"/>
                  </a:cubicBezTo>
                  <a:lnTo>
                    <a:pt x="6963" y="0"/>
                  </a:lnTo>
                  <a:lnTo>
                    <a:pt x="5986" y="977"/>
                  </a:lnTo>
                  <a:cubicBezTo>
                    <a:pt x="5797" y="1166"/>
                    <a:pt x="5522" y="1260"/>
                    <a:pt x="5242" y="1260"/>
                  </a:cubicBezTo>
                  <a:cubicBezTo>
                    <a:pt x="4963" y="1260"/>
                    <a:pt x="4679" y="1166"/>
                    <a:pt x="4474" y="977"/>
                  </a:cubicBezTo>
                  <a:lnTo>
                    <a:pt x="349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1" name="Google Shape;8091;p75"/>
            <p:cNvSpPr/>
            <p:nvPr/>
          </p:nvSpPr>
          <p:spPr>
            <a:xfrm>
              <a:off x="-1184325" y="3279250"/>
              <a:ext cx="261500" cy="129400"/>
            </a:xfrm>
            <a:custGeom>
              <a:avLst/>
              <a:gdLst/>
              <a:ahLst/>
              <a:cxnLst/>
              <a:rect l="l" t="t" r="r" b="b"/>
              <a:pathLst>
                <a:path w="10460" h="5176" extrusionOk="0">
                  <a:moveTo>
                    <a:pt x="410" y="1"/>
                  </a:moveTo>
                  <a:cubicBezTo>
                    <a:pt x="252" y="1"/>
                    <a:pt x="95" y="64"/>
                    <a:pt x="0" y="95"/>
                  </a:cubicBezTo>
                  <a:lnTo>
                    <a:pt x="3781" y="3876"/>
                  </a:lnTo>
                  <a:lnTo>
                    <a:pt x="4978" y="5105"/>
                  </a:lnTo>
                  <a:cubicBezTo>
                    <a:pt x="5041" y="5152"/>
                    <a:pt x="5143" y="5175"/>
                    <a:pt x="5246" y="5175"/>
                  </a:cubicBezTo>
                  <a:cubicBezTo>
                    <a:pt x="5348" y="5175"/>
                    <a:pt x="5450" y="5152"/>
                    <a:pt x="5513" y="5105"/>
                  </a:cubicBezTo>
                  <a:lnTo>
                    <a:pt x="6711" y="3876"/>
                  </a:lnTo>
                  <a:lnTo>
                    <a:pt x="10460" y="95"/>
                  </a:lnTo>
                  <a:cubicBezTo>
                    <a:pt x="10334" y="1"/>
                    <a:pt x="10176" y="1"/>
                    <a:pt x="1001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2" name="Google Shape;8092;p75"/>
            <p:cNvSpPr/>
            <p:nvPr/>
          </p:nvSpPr>
          <p:spPr>
            <a:xfrm>
              <a:off x="-1199300" y="3294225"/>
              <a:ext cx="90600" cy="175650"/>
            </a:xfrm>
            <a:custGeom>
              <a:avLst/>
              <a:gdLst/>
              <a:ahLst/>
              <a:cxnLst/>
              <a:rect l="l" t="t" r="r" b="b"/>
              <a:pathLst>
                <a:path w="3624" h="7026" extrusionOk="0">
                  <a:moveTo>
                    <a:pt x="126" y="0"/>
                  </a:moveTo>
                  <a:cubicBezTo>
                    <a:pt x="32" y="126"/>
                    <a:pt x="0" y="284"/>
                    <a:pt x="0" y="441"/>
                  </a:cubicBezTo>
                  <a:lnTo>
                    <a:pt x="0" y="6585"/>
                  </a:lnTo>
                  <a:cubicBezTo>
                    <a:pt x="0" y="6742"/>
                    <a:pt x="32" y="6900"/>
                    <a:pt x="126" y="7026"/>
                  </a:cubicBezTo>
                  <a:lnTo>
                    <a:pt x="3624" y="3466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3" name="Google Shape;8093;p75"/>
            <p:cNvSpPr/>
            <p:nvPr/>
          </p:nvSpPr>
          <p:spPr>
            <a:xfrm>
              <a:off x="-996875" y="3294225"/>
              <a:ext cx="90600" cy="177225"/>
            </a:xfrm>
            <a:custGeom>
              <a:avLst/>
              <a:gdLst/>
              <a:ahLst/>
              <a:cxnLst/>
              <a:rect l="l" t="t" r="r" b="b"/>
              <a:pathLst>
                <a:path w="3624" h="7089" extrusionOk="0">
                  <a:moveTo>
                    <a:pt x="3529" y="0"/>
                  </a:moveTo>
                  <a:lnTo>
                    <a:pt x="0" y="3529"/>
                  </a:lnTo>
                  <a:lnTo>
                    <a:pt x="3529" y="7089"/>
                  </a:lnTo>
                  <a:cubicBezTo>
                    <a:pt x="3592" y="6963"/>
                    <a:pt x="3623" y="6805"/>
                    <a:pt x="3623" y="6648"/>
                  </a:cubicBezTo>
                  <a:lnTo>
                    <a:pt x="3623" y="504"/>
                  </a:lnTo>
                  <a:cubicBezTo>
                    <a:pt x="3592" y="284"/>
                    <a:pt x="3560" y="126"/>
                    <a:pt x="35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94" name="Google Shape;8094;p75"/>
          <p:cNvGrpSpPr/>
          <p:nvPr/>
        </p:nvGrpSpPr>
        <p:grpSpPr>
          <a:xfrm>
            <a:off x="1381477" y="1688773"/>
            <a:ext cx="444605" cy="420559"/>
            <a:chOff x="-6338550" y="3272950"/>
            <a:chExt cx="308775" cy="292075"/>
          </a:xfrm>
        </p:grpSpPr>
        <p:sp>
          <p:nvSpPr>
            <p:cNvPr id="8095" name="Google Shape;8095;p75"/>
            <p:cNvSpPr/>
            <p:nvPr/>
          </p:nvSpPr>
          <p:spPr>
            <a:xfrm>
              <a:off x="-6338550" y="3272950"/>
              <a:ext cx="308775" cy="119750"/>
            </a:xfrm>
            <a:custGeom>
              <a:avLst/>
              <a:gdLst/>
              <a:ahLst/>
              <a:cxnLst/>
              <a:rect l="l" t="t" r="r" b="b"/>
              <a:pathLst>
                <a:path w="12351" h="4790" extrusionOk="0">
                  <a:moveTo>
                    <a:pt x="6144" y="2017"/>
                  </a:moveTo>
                  <a:cubicBezTo>
                    <a:pt x="6333" y="2017"/>
                    <a:pt x="6491" y="2206"/>
                    <a:pt x="6491" y="2395"/>
                  </a:cubicBezTo>
                  <a:cubicBezTo>
                    <a:pt x="6459" y="2584"/>
                    <a:pt x="6333" y="2742"/>
                    <a:pt x="6144" y="2742"/>
                  </a:cubicBezTo>
                  <a:cubicBezTo>
                    <a:pt x="5955" y="2742"/>
                    <a:pt x="5797" y="2584"/>
                    <a:pt x="5797" y="2395"/>
                  </a:cubicBezTo>
                  <a:cubicBezTo>
                    <a:pt x="5797" y="2206"/>
                    <a:pt x="5955" y="2017"/>
                    <a:pt x="6144" y="2017"/>
                  </a:cubicBezTo>
                  <a:close/>
                  <a:moveTo>
                    <a:pt x="6144" y="1"/>
                  </a:moveTo>
                  <a:cubicBezTo>
                    <a:pt x="4789" y="1"/>
                    <a:pt x="3750" y="1040"/>
                    <a:pt x="3750" y="2395"/>
                  </a:cubicBezTo>
                  <a:cubicBezTo>
                    <a:pt x="3750" y="2521"/>
                    <a:pt x="3750" y="2616"/>
                    <a:pt x="3781" y="2742"/>
                  </a:cubicBezTo>
                  <a:lnTo>
                    <a:pt x="1324" y="2742"/>
                  </a:lnTo>
                  <a:cubicBezTo>
                    <a:pt x="1" y="2742"/>
                    <a:pt x="1" y="4790"/>
                    <a:pt x="1324" y="4790"/>
                  </a:cubicBezTo>
                  <a:lnTo>
                    <a:pt x="10996" y="4790"/>
                  </a:lnTo>
                  <a:cubicBezTo>
                    <a:pt x="12351" y="4790"/>
                    <a:pt x="12351" y="2742"/>
                    <a:pt x="10996" y="2742"/>
                  </a:cubicBezTo>
                  <a:lnTo>
                    <a:pt x="8507" y="2742"/>
                  </a:lnTo>
                  <a:cubicBezTo>
                    <a:pt x="8507" y="2616"/>
                    <a:pt x="8538" y="2521"/>
                    <a:pt x="8538" y="2395"/>
                  </a:cubicBezTo>
                  <a:cubicBezTo>
                    <a:pt x="8538" y="1040"/>
                    <a:pt x="7467" y="1"/>
                    <a:pt x="614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6" name="Google Shape;8096;p75"/>
            <p:cNvSpPr/>
            <p:nvPr/>
          </p:nvSpPr>
          <p:spPr>
            <a:xfrm>
              <a:off x="-6228275" y="3479325"/>
              <a:ext cx="86650" cy="85700"/>
            </a:xfrm>
            <a:custGeom>
              <a:avLst/>
              <a:gdLst/>
              <a:ahLst/>
              <a:cxnLst/>
              <a:rect l="l" t="t" r="r" b="b"/>
              <a:pathLst>
                <a:path w="3466" h="3428" extrusionOk="0">
                  <a:moveTo>
                    <a:pt x="32" y="0"/>
                  </a:moveTo>
                  <a:lnTo>
                    <a:pt x="32" y="3088"/>
                  </a:lnTo>
                  <a:lnTo>
                    <a:pt x="0" y="3088"/>
                  </a:lnTo>
                  <a:cubicBezTo>
                    <a:pt x="0" y="3268"/>
                    <a:pt x="190" y="3428"/>
                    <a:pt x="380" y="3428"/>
                  </a:cubicBezTo>
                  <a:cubicBezTo>
                    <a:pt x="422" y="3428"/>
                    <a:pt x="464" y="3420"/>
                    <a:pt x="504" y="3403"/>
                  </a:cubicBezTo>
                  <a:lnTo>
                    <a:pt x="3277" y="2016"/>
                  </a:lnTo>
                  <a:cubicBezTo>
                    <a:pt x="3371" y="1985"/>
                    <a:pt x="3466" y="1859"/>
                    <a:pt x="3466" y="1701"/>
                  </a:cubicBezTo>
                  <a:lnTo>
                    <a:pt x="346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7" name="Google Shape;8097;p75"/>
            <p:cNvSpPr/>
            <p:nvPr/>
          </p:nvSpPr>
          <p:spPr>
            <a:xfrm>
              <a:off x="-6292075" y="3410800"/>
              <a:ext cx="212675" cy="50425"/>
            </a:xfrm>
            <a:custGeom>
              <a:avLst/>
              <a:gdLst/>
              <a:ahLst/>
              <a:cxnLst/>
              <a:rect l="l" t="t" r="r" b="b"/>
              <a:pathLst>
                <a:path w="8507" h="2017" extrusionOk="0">
                  <a:moveTo>
                    <a:pt x="0" y="0"/>
                  </a:moveTo>
                  <a:lnTo>
                    <a:pt x="2048" y="2016"/>
                  </a:lnTo>
                  <a:lnTo>
                    <a:pt x="6459" y="2016"/>
                  </a:lnTo>
                  <a:lnTo>
                    <a:pt x="85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98" name="Google Shape;8098;p75"/>
          <p:cNvGrpSpPr/>
          <p:nvPr/>
        </p:nvGrpSpPr>
        <p:grpSpPr>
          <a:xfrm>
            <a:off x="1392817" y="2205194"/>
            <a:ext cx="421927" cy="419659"/>
            <a:chOff x="-6329100" y="3632100"/>
            <a:chExt cx="293025" cy="291450"/>
          </a:xfrm>
        </p:grpSpPr>
        <p:sp>
          <p:nvSpPr>
            <p:cNvPr id="8099" name="Google Shape;8099;p75"/>
            <p:cNvSpPr/>
            <p:nvPr/>
          </p:nvSpPr>
          <p:spPr>
            <a:xfrm>
              <a:off x="-6210700" y="3751600"/>
              <a:ext cx="174625" cy="171950"/>
            </a:xfrm>
            <a:custGeom>
              <a:avLst/>
              <a:gdLst/>
              <a:ahLst/>
              <a:cxnLst/>
              <a:rect l="l" t="t" r="r" b="b"/>
              <a:pathLst>
                <a:path w="6985" h="6878" extrusionOk="0">
                  <a:moveTo>
                    <a:pt x="492" y="0"/>
                  </a:moveTo>
                  <a:cubicBezTo>
                    <a:pt x="219" y="0"/>
                    <a:pt x="0" y="235"/>
                    <a:pt x="85" y="545"/>
                  </a:cubicBezTo>
                  <a:lnTo>
                    <a:pt x="1503" y="5712"/>
                  </a:lnTo>
                  <a:cubicBezTo>
                    <a:pt x="1559" y="5882"/>
                    <a:pt x="1707" y="5984"/>
                    <a:pt x="1856" y="5984"/>
                  </a:cubicBezTo>
                  <a:cubicBezTo>
                    <a:pt x="1956" y="5984"/>
                    <a:pt x="2057" y="5939"/>
                    <a:pt x="2133" y="5838"/>
                  </a:cubicBezTo>
                  <a:lnTo>
                    <a:pt x="2889" y="4735"/>
                  </a:lnTo>
                  <a:lnTo>
                    <a:pt x="3739" y="5712"/>
                  </a:lnTo>
                  <a:lnTo>
                    <a:pt x="4622" y="6594"/>
                  </a:lnTo>
                  <a:cubicBezTo>
                    <a:pt x="4811" y="6783"/>
                    <a:pt x="5086" y="6878"/>
                    <a:pt x="5362" y="6878"/>
                  </a:cubicBezTo>
                  <a:cubicBezTo>
                    <a:pt x="5638" y="6878"/>
                    <a:pt x="5913" y="6783"/>
                    <a:pt x="6102" y="6594"/>
                  </a:cubicBezTo>
                  <a:lnTo>
                    <a:pt x="6575" y="6122"/>
                  </a:lnTo>
                  <a:cubicBezTo>
                    <a:pt x="6984" y="5712"/>
                    <a:pt x="6984" y="5113"/>
                    <a:pt x="6575" y="4672"/>
                  </a:cubicBezTo>
                  <a:lnTo>
                    <a:pt x="4811" y="2814"/>
                  </a:lnTo>
                  <a:lnTo>
                    <a:pt x="5913" y="2058"/>
                  </a:lnTo>
                  <a:cubicBezTo>
                    <a:pt x="6134" y="1900"/>
                    <a:pt x="6102" y="1522"/>
                    <a:pt x="5787" y="1427"/>
                  </a:cubicBezTo>
                  <a:lnTo>
                    <a:pt x="589" y="10"/>
                  </a:lnTo>
                  <a:cubicBezTo>
                    <a:pt x="556" y="3"/>
                    <a:pt x="524" y="0"/>
                    <a:pt x="49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0" name="Google Shape;8100;p75"/>
            <p:cNvSpPr/>
            <p:nvPr/>
          </p:nvSpPr>
          <p:spPr>
            <a:xfrm>
              <a:off x="-6272400" y="3691975"/>
              <a:ext cx="136300" cy="135500"/>
            </a:xfrm>
            <a:custGeom>
              <a:avLst/>
              <a:gdLst/>
              <a:ahLst/>
              <a:cxnLst/>
              <a:rect l="l" t="t" r="r" b="b"/>
              <a:pathLst>
                <a:path w="5452" h="5420" extrusionOk="0">
                  <a:moveTo>
                    <a:pt x="2742" y="0"/>
                  </a:moveTo>
                  <a:cubicBezTo>
                    <a:pt x="1261" y="0"/>
                    <a:pt x="1" y="1229"/>
                    <a:pt x="1" y="2710"/>
                  </a:cubicBezTo>
                  <a:cubicBezTo>
                    <a:pt x="1" y="4127"/>
                    <a:pt x="1041" y="5293"/>
                    <a:pt x="2427" y="5419"/>
                  </a:cubicBezTo>
                  <a:lnTo>
                    <a:pt x="2112" y="4317"/>
                  </a:lnTo>
                  <a:cubicBezTo>
                    <a:pt x="1482" y="4096"/>
                    <a:pt x="1009" y="3466"/>
                    <a:pt x="1009" y="2741"/>
                  </a:cubicBezTo>
                  <a:cubicBezTo>
                    <a:pt x="1041" y="1765"/>
                    <a:pt x="1828" y="1009"/>
                    <a:pt x="2773" y="1009"/>
                  </a:cubicBezTo>
                  <a:cubicBezTo>
                    <a:pt x="3530" y="1009"/>
                    <a:pt x="4128" y="1481"/>
                    <a:pt x="4349" y="2143"/>
                  </a:cubicBezTo>
                  <a:lnTo>
                    <a:pt x="5451" y="2458"/>
                  </a:lnTo>
                  <a:cubicBezTo>
                    <a:pt x="5294" y="1072"/>
                    <a:pt x="4160" y="0"/>
                    <a:pt x="274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1" name="Google Shape;8101;p75"/>
            <p:cNvSpPr/>
            <p:nvPr/>
          </p:nvSpPr>
          <p:spPr>
            <a:xfrm>
              <a:off x="-6329100" y="3632100"/>
              <a:ext cx="257575" cy="256025"/>
            </a:xfrm>
            <a:custGeom>
              <a:avLst/>
              <a:gdLst/>
              <a:ahLst/>
              <a:cxnLst/>
              <a:rect l="l" t="t" r="r" b="b"/>
              <a:pathLst>
                <a:path w="10303" h="10241" extrusionOk="0">
                  <a:moveTo>
                    <a:pt x="5136" y="1"/>
                  </a:moveTo>
                  <a:cubicBezTo>
                    <a:pt x="2301" y="1"/>
                    <a:pt x="1" y="2269"/>
                    <a:pt x="1" y="5105"/>
                  </a:cubicBezTo>
                  <a:cubicBezTo>
                    <a:pt x="1" y="7972"/>
                    <a:pt x="2332" y="10240"/>
                    <a:pt x="5136" y="10240"/>
                  </a:cubicBezTo>
                  <a:cubicBezTo>
                    <a:pt x="5262" y="10240"/>
                    <a:pt x="5356" y="10240"/>
                    <a:pt x="5451" y="10177"/>
                  </a:cubicBezTo>
                  <a:lnTo>
                    <a:pt x="4978" y="8444"/>
                  </a:lnTo>
                  <a:cubicBezTo>
                    <a:pt x="4959" y="8445"/>
                    <a:pt x="4940" y="8445"/>
                    <a:pt x="4921" y="8445"/>
                  </a:cubicBezTo>
                  <a:cubicBezTo>
                    <a:pt x="3089" y="8445"/>
                    <a:pt x="1639" y="6945"/>
                    <a:pt x="1639" y="5105"/>
                  </a:cubicBezTo>
                  <a:cubicBezTo>
                    <a:pt x="1639" y="3214"/>
                    <a:pt x="3151" y="1702"/>
                    <a:pt x="5073" y="1702"/>
                  </a:cubicBezTo>
                  <a:cubicBezTo>
                    <a:pt x="6900" y="1702"/>
                    <a:pt x="8412" y="3151"/>
                    <a:pt x="8475" y="4979"/>
                  </a:cubicBezTo>
                  <a:lnTo>
                    <a:pt x="10208" y="5451"/>
                  </a:lnTo>
                  <a:cubicBezTo>
                    <a:pt x="10303" y="4002"/>
                    <a:pt x="9799" y="2553"/>
                    <a:pt x="8759" y="1482"/>
                  </a:cubicBezTo>
                  <a:cubicBezTo>
                    <a:pt x="7782" y="505"/>
                    <a:pt x="6522" y="1"/>
                    <a:pt x="513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02" name="Google Shape;8102;p75"/>
          <p:cNvGrpSpPr/>
          <p:nvPr/>
        </p:nvGrpSpPr>
        <p:grpSpPr>
          <a:xfrm>
            <a:off x="1405867" y="2756828"/>
            <a:ext cx="419623" cy="419659"/>
            <a:chOff x="-6329875" y="3992050"/>
            <a:chExt cx="291425" cy="291450"/>
          </a:xfrm>
        </p:grpSpPr>
        <p:sp>
          <p:nvSpPr>
            <p:cNvPr id="8103" name="Google Shape;8103;p75"/>
            <p:cNvSpPr/>
            <p:nvPr/>
          </p:nvSpPr>
          <p:spPr>
            <a:xfrm>
              <a:off x="-6090450" y="4077900"/>
              <a:ext cx="52000" cy="34675"/>
            </a:xfrm>
            <a:custGeom>
              <a:avLst/>
              <a:gdLst/>
              <a:ahLst/>
              <a:cxnLst/>
              <a:rect l="l" t="t" r="r" b="b"/>
              <a:pathLst>
                <a:path w="2080" h="1387" extrusionOk="0">
                  <a:moveTo>
                    <a:pt x="1" y="1"/>
                  </a:moveTo>
                  <a:lnTo>
                    <a:pt x="1" y="1387"/>
                  </a:lnTo>
                  <a:lnTo>
                    <a:pt x="2080" y="1387"/>
                  </a:lnTo>
                  <a:lnTo>
                    <a:pt x="2080" y="1040"/>
                  </a:lnTo>
                  <a:cubicBezTo>
                    <a:pt x="2080" y="473"/>
                    <a:pt x="1607" y="1"/>
                    <a:pt x="10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4" name="Google Shape;8104;p75"/>
            <p:cNvSpPr/>
            <p:nvPr/>
          </p:nvSpPr>
          <p:spPr>
            <a:xfrm>
              <a:off x="-6262925" y="3992050"/>
              <a:ext cx="154400" cy="155200"/>
            </a:xfrm>
            <a:custGeom>
              <a:avLst/>
              <a:gdLst/>
              <a:ahLst/>
              <a:cxnLst/>
              <a:rect l="l" t="t" r="r" b="b"/>
              <a:pathLst>
                <a:path w="6176" h="6208" extrusionOk="0">
                  <a:moveTo>
                    <a:pt x="5167" y="1387"/>
                  </a:moveTo>
                  <a:cubicBezTo>
                    <a:pt x="5608" y="1387"/>
                    <a:pt x="5639" y="2048"/>
                    <a:pt x="5167" y="2048"/>
                  </a:cubicBezTo>
                  <a:lnTo>
                    <a:pt x="1071" y="2048"/>
                  </a:lnTo>
                  <a:cubicBezTo>
                    <a:pt x="1053" y="2051"/>
                    <a:pt x="1035" y="2052"/>
                    <a:pt x="1018" y="2052"/>
                  </a:cubicBezTo>
                  <a:cubicBezTo>
                    <a:pt x="628" y="2052"/>
                    <a:pt x="618" y="1387"/>
                    <a:pt x="1071" y="1387"/>
                  </a:cubicBezTo>
                  <a:close/>
                  <a:moveTo>
                    <a:pt x="5167" y="2773"/>
                  </a:moveTo>
                  <a:cubicBezTo>
                    <a:pt x="5608" y="2773"/>
                    <a:pt x="5639" y="3435"/>
                    <a:pt x="5167" y="3435"/>
                  </a:cubicBezTo>
                  <a:lnTo>
                    <a:pt x="1071" y="3435"/>
                  </a:lnTo>
                  <a:cubicBezTo>
                    <a:pt x="630" y="3435"/>
                    <a:pt x="599" y="2773"/>
                    <a:pt x="1071" y="2773"/>
                  </a:cubicBezTo>
                  <a:close/>
                  <a:moveTo>
                    <a:pt x="5167" y="4159"/>
                  </a:moveTo>
                  <a:cubicBezTo>
                    <a:pt x="5608" y="4159"/>
                    <a:pt x="5639" y="4821"/>
                    <a:pt x="5167" y="4821"/>
                  </a:cubicBezTo>
                  <a:lnTo>
                    <a:pt x="1071" y="4821"/>
                  </a:lnTo>
                  <a:cubicBezTo>
                    <a:pt x="630" y="4821"/>
                    <a:pt x="599" y="4159"/>
                    <a:pt x="1071" y="415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6207"/>
                  </a:lnTo>
                  <a:lnTo>
                    <a:pt x="4726" y="6207"/>
                  </a:lnTo>
                  <a:cubicBezTo>
                    <a:pt x="5041" y="6207"/>
                    <a:pt x="5198" y="5672"/>
                    <a:pt x="5356" y="5420"/>
                  </a:cubicBezTo>
                  <a:cubicBezTo>
                    <a:pt x="5513" y="5104"/>
                    <a:pt x="5828" y="4884"/>
                    <a:pt x="6175" y="4852"/>
                  </a:cubicBezTo>
                  <a:lnTo>
                    <a:pt x="6175" y="379"/>
                  </a:lnTo>
                  <a:cubicBezTo>
                    <a:pt x="6175" y="158"/>
                    <a:pt x="6018" y="1"/>
                    <a:pt x="582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5" name="Google Shape;8105;p75"/>
            <p:cNvSpPr/>
            <p:nvPr/>
          </p:nvSpPr>
          <p:spPr>
            <a:xfrm>
              <a:off x="-6329875" y="4044825"/>
              <a:ext cx="51200" cy="102425"/>
            </a:xfrm>
            <a:custGeom>
              <a:avLst/>
              <a:gdLst/>
              <a:ahLst/>
              <a:cxnLst/>
              <a:rect l="l" t="t" r="r" b="b"/>
              <a:pathLst>
                <a:path w="2048" h="4097" extrusionOk="0">
                  <a:moveTo>
                    <a:pt x="1040" y="0"/>
                  </a:moveTo>
                  <a:cubicBezTo>
                    <a:pt x="473" y="0"/>
                    <a:pt x="0" y="473"/>
                    <a:pt x="0" y="1009"/>
                  </a:cubicBezTo>
                  <a:lnTo>
                    <a:pt x="0" y="4096"/>
                  </a:lnTo>
                  <a:lnTo>
                    <a:pt x="2048" y="4096"/>
                  </a:lnTo>
                  <a:lnTo>
                    <a:pt x="204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6" name="Google Shape;8106;p75"/>
            <p:cNvSpPr/>
            <p:nvPr/>
          </p:nvSpPr>
          <p:spPr>
            <a:xfrm>
              <a:off x="-6329875" y="4129900"/>
              <a:ext cx="291425" cy="153600"/>
            </a:xfrm>
            <a:custGeom>
              <a:avLst/>
              <a:gdLst/>
              <a:ahLst/>
              <a:cxnLst/>
              <a:rect l="l" t="t" r="r" b="b"/>
              <a:pathLst>
                <a:path w="11657" h="6144" extrusionOk="0">
                  <a:moveTo>
                    <a:pt x="8948" y="0"/>
                  </a:moveTo>
                  <a:cubicBezTo>
                    <a:pt x="8664" y="0"/>
                    <a:pt x="8506" y="473"/>
                    <a:pt x="8349" y="788"/>
                  </a:cubicBezTo>
                  <a:cubicBezTo>
                    <a:pt x="8191" y="1166"/>
                    <a:pt x="7845" y="1355"/>
                    <a:pt x="7467" y="1355"/>
                  </a:cubicBezTo>
                  <a:lnTo>
                    <a:pt x="0" y="1355"/>
                  </a:lnTo>
                  <a:lnTo>
                    <a:pt x="0" y="5135"/>
                  </a:lnTo>
                  <a:cubicBezTo>
                    <a:pt x="0" y="5671"/>
                    <a:pt x="473" y="6143"/>
                    <a:pt x="1040" y="6143"/>
                  </a:cubicBezTo>
                  <a:lnTo>
                    <a:pt x="10649" y="6143"/>
                  </a:lnTo>
                  <a:cubicBezTo>
                    <a:pt x="11184" y="6143"/>
                    <a:pt x="11657" y="5671"/>
                    <a:pt x="11657" y="5135"/>
                  </a:cubicBezTo>
                  <a:lnTo>
                    <a:pt x="1165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07" name="Google Shape;8107;p75"/>
          <p:cNvGrpSpPr/>
          <p:nvPr/>
        </p:nvGrpSpPr>
        <p:grpSpPr>
          <a:xfrm>
            <a:off x="4092004" y="1687530"/>
            <a:ext cx="423079" cy="423043"/>
            <a:chOff x="-4478975" y="3251700"/>
            <a:chExt cx="293825" cy="293800"/>
          </a:xfrm>
        </p:grpSpPr>
        <p:sp>
          <p:nvSpPr>
            <p:cNvPr id="8108" name="Google Shape;8108;p75"/>
            <p:cNvSpPr/>
            <p:nvPr/>
          </p:nvSpPr>
          <p:spPr>
            <a:xfrm>
              <a:off x="-4375000" y="3365100"/>
              <a:ext cx="85075" cy="110900"/>
            </a:xfrm>
            <a:custGeom>
              <a:avLst/>
              <a:gdLst/>
              <a:ahLst/>
              <a:cxnLst/>
              <a:rect l="l" t="t" r="r" b="b"/>
              <a:pathLst>
                <a:path w="3403" h="4436" extrusionOk="0">
                  <a:moveTo>
                    <a:pt x="662" y="1"/>
                  </a:moveTo>
                  <a:cubicBezTo>
                    <a:pt x="221" y="316"/>
                    <a:pt x="0" y="820"/>
                    <a:pt x="0" y="1387"/>
                  </a:cubicBezTo>
                  <a:cubicBezTo>
                    <a:pt x="0" y="2080"/>
                    <a:pt x="473" y="2773"/>
                    <a:pt x="1135" y="2994"/>
                  </a:cubicBezTo>
                  <a:cubicBezTo>
                    <a:pt x="1261" y="3025"/>
                    <a:pt x="1355" y="3183"/>
                    <a:pt x="1355" y="3309"/>
                  </a:cubicBezTo>
                  <a:lnTo>
                    <a:pt x="1355" y="4412"/>
                  </a:lnTo>
                  <a:cubicBezTo>
                    <a:pt x="1576" y="4427"/>
                    <a:pt x="1647" y="4435"/>
                    <a:pt x="1714" y="4435"/>
                  </a:cubicBezTo>
                  <a:cubicBezTo>
                    <a:pt x="1780" y="4435"/>
                    <a:pt x="1843" y="4427"/>
                    <a:pt x="2048" y="4412"/>
                  </a:cubicBezTo>
                  <a:lnTo>
                    <a:pt x="2048" y="3309"/>
                  </a:lnTo>
                  <a:cubicBezTo>
                    <a:pt x="2048" y="3151"/>
                    <a:pt x="2111" y="3025"/>
                    <a:pt x="2269" y="2994"/>
                  </a:cubicBezTo>
                  <a:cubicBezTo>
                    <a:pt x="2962" y="2710"/>
                    <a:pt x="3403" y="2080"/>
                    <a:pt x="3403" y="1387"/>
                  </a:cubicBezTo>
                  <a:cubicBezTo>
                    <a:pt x="3403" y="820"/>
                    <a:pt x="3119" y="316"/>
                    <a:pt x="2741" y="1"/>
                  </a:cubicBezTo>
                  <a:lnTo>
                    <a:pt x="2741" y="1387"/>
                  </a:lnTo>
                  <a:cubicBezTo>
                    <a:pt x="2741" y="1576"/>
                    <a:pt x="2584" y="1734"/>
                    <a:pt x="2395" y="1734"/>
                  </a:cubicBezTo>
                  <a:lnTo>
                    <a:pt x="1009" y="1734"/>
                  </a:lnTo>
                  <a:cubicBezTo>
                    <a:pt x="820" y="1734"/>
                    <a:pt x="662" y="1576"/>
                    <a:pt x="662" y="1387"/>
                  </a:cubicBezTo>
                  <a:lnTo>
                    <a:pt x="66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9" name="Google Shape;8109;p75"/>
            <p:cNvSpPr/>
            <p:nvPr/>
          </p:nvSpPr>
          <p:spPr>
            <a:xfrm>
              <a:off x="-4408875" y="3321800"/>
              <a:ext cx="154400" cy="148875"/>
            </a:xfrm>
            <a:custGeom>
              <a:avLst/>
              <a:gdLst/>
              <a:ahLst/>
              <a:cxnLst/>
              <a:rect l="l" t="t" r="r" b="b"/>
              <a:pathLst>
                <a:path w="6176" h="5955" extrusionOk="0">
                  <a:moveTo>
                    <a:pt x="3057" y="0"/>
                  </a:moveTo>
                  <a:cubicBezTo>
                    <a:pt x="1387" y="0"/>
                    <a:pt x="1" y="1386"/>
                    <a:pt x="1" y="3088"/>
                  </a:cubicBezTo>
                  <a:cubicBezTo>
                    <a:pt x="1" y="4411"/>
                    <a:pt x="851" y="5545"/>
                    <a:pt x="2049" y="5954"/>
                  </a:cubicBezTo>
                  <a:lnTo>
                    <a:pt x="2049" y="5230"/>
                  </a:lnTo>
                  <a:cubicBezTo>
                    <a:pt x="1229" y="4852"/>
                    <a:pt x="662" y="4001"/>
                    <a:pt x="662" y="3088"/>
                  </a:cubicBezTo>
                  <a:cubicBezTo>
                    <a:pt x="662" y="2048"/>
                    <a:pt x="1292" y="1134"/>
                    <a:pt x="2269" y="819"/>
                  </a:cubicBezTo>
                  <a:cubicBezTo>
                    <a:pt x="2307" y="810"/>
                    <a:pt x="2344" y="805"/>
                    <a:pt x="2380" y="805"/>
                  </a:cubicBezTo>
                  <a:cubicBezTo>
                    <a:pt x="2583" y="805"/>
                    <a:pt x="2742" y="947"/>
                    <a:pt x="2742" y="1134"/>
                  </a:cubicBezTo>
                  <a:lnTo>
                    <a:pt x="2742" y="2710"/>
                  </a:lnTo>
                  <a:lnTo>
                    <a:pt x="3435" y="2710"/>
                  </a:lnTo>
                  <a:lnTo>
                    <a:pt x="3435" y="1134"/>
                  </a:lnTo>
                  <a:cubicBezTo>
                    <a:pt x="3435" y="947"/>
                    <a:pt x="3594" y="805"/>
                    <a:pt x="3796" y="805"/>
                  </a:cubicBezTo>
                  <a:cubicBezTo>
                    <a:pt x="3832" y="805"/>
                    <a:pt x="3869" y="810"/>
                    <a:pt x="3907" y="819"/>
                  </a:cubicBezTo>
                  <a:cubicBezTo>
                    <a:pt x="4852" y="1197"/>
                    <a:pt x="5514" y="2079"/>
                    <a:pt x="5514" y="3088"/>
                  </a:cubicBezTo>
                  <a:cubicBezTo>
                    <a:pt x="5514" y="4001"/>
                    <a:pt x="4947" y="4852"/>
                    <a:pt x="4128" y="5230"/>
                  </a:cubicBezTo>
                  <a:lnTo>
                    <a:pt x="4128" y="5954"/>
                  </a:lnTo>
                  <a:cubicBezTo>
                    <a:pt x="5325" y="5513"/>
                    <a:pt x="6176" y="4411"/>
                    <a:pt x="6176" y="3088"/>
                  </a:cubicBezTo>
                  <a:cubicBezTo>
                    <a:pt x="6144" y="1386"/>
                    <a:pt x="4758" y="0"/>
                    <a:pt x="305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0" name="Google Shape;8110;p75"/>
            <p:cNvSpPr/>
            <p:nvPr/>
          </p:nvSpPr>
          <p:spPr>
            <a:xfrm>
              <a:off x="-4478975" y="3251700"/>
              <a:ext cx="293825" cy="293800"/>
            </a:xfrm>
            <a:custGeom>
              <a:avLst/>
              <a:gdLst/>
              <a:ahLst/>
              <a:cxnLst/>
              <a:rect l="l" t="t" r="r" b="b"/>
              <a:pathLst>
                <a:path w="11753" h="11752" extrusionOk="0">
                  <a:moveTo>
                    <a:pt x="5861" y="2111"/>
                  </a:moveTo>
                  <a:cubicBezTo>
                    <a:pt x="7972" y="2111"/>
                    <a:pt x="9641" y="3781"/>
                    <a:pt x="9641" y="5892"/>
                  </a:cubicBezTo>
                  <a:cubicBezTo>
                    <a:pt x="9610" y="7971"/>
                    <a:pt x="7909" y="9672"/>
                    <a:pt x="5861" y="9672"/>
                  </a:cubicBezTo>
                  <a:cubicBezTo>
                    <a:pt x="3781" y="9672"/>
                    <a:pt x="2080" y="7971"/>
                    <a:pt x="2080" y="5892"/>
                  </a:cubicBezTo>
                  <a:cubicBezTo>
                    <a:pt x="2080" y="3781"/>
                    <a:pt x="3781" y="2111"/>
                    <a:pt x="5861" y="2111"/>
                  </a:cubicBezTo>
                  <a:close/>
                  <a:moveTo>
                    <a:pt x="5168" y="0"/>
                  </a:moveTo>
                  <a:cubicBezTo>
                    <a:pt x="5010" y="0"/>
                    <a:pt x="4884" y="126"/>
                    <a:pt x="4853" y="284"/>
                  </a:cubicBezTo>
                  <a:lnTo>
                    <a:pt x="4695" y="882"/>
                  </a:lnTo>
                  <a:cubicBezTo>
                    <a:pt x="4128" y="1008"/>
                    <a:pt x="3624" y="1229"/>
                    <a:pt x="3120" y="1512"/>
                  </a:cubicBezTo>
                  <a:lnTo>
                    <a:pt x="2616" y="1197"/>
                  </a:lnTo>
                  <a:cubicBezTo>
                    <a:pt x="2557" y="1153"/>
                    <a:pt x="2485" y="1130"/>
                    <a:pt x="2412" y="1130"/>
                  </a:cubicBezTo>
                  <a:cubicBezTo>
                    <a:pt x="2328" y="1130"/>
                    <a:pt x="2242" y="1161"/>
                    <a:pt x="2175" y="1229"/>
                  </a:cubicBezTo>
                  <a:lnTo>
                    <a:pt x="1198" y="2205"/>
                  </a:lnTo>
                  <a:cubicBezTo>
                    <a:pt x="1072" y="2332"/>
                    <a:pt x="1072" y="2489"/>
                    <a:pt x="1135" y="2647"/>
                  </a:cubicBezTo>
                  <a:lnTo>
                    <a:pt x="1450" y="3151"/>
                  </a:lnTo>
                  <a:cubicBezTo>
                    <a:pt x="1135" y="3623"/>
                    <a:pt x="946" y="4190"/>
                    <a:pt x="820" y="4726"/>
                  </a:cubicBezTo>
                  <a:lnTo>
                    <a:pt x="284" y="4883"/>
                  </a:lnTo>
                  <a:cubicBezTo>
                    <a:pt x="127" y="4946"/>
                    <a:pt x="1" y="5041"/>
                    <a:pt x="1" y="5198"/>
                  </a:cubicBezTo>
                  <a:lnTo>
                    <a:pt x="1" y="6585"/>
                  </a:lnTo>
                  <a:cubicBezTo>
                    <a:pt x="1" y="6742"/>
                    <a:pt x="127" y="6868"/>
                    <a:pt x="284" y="6900"/>
                  </a:cubicBezTo>
                  <a:lnTo>
                    <a:pt x="820" y="7057"/>
                  </a:lnTo>
                  <a:cubicBezTo>
                    <a:pt x="946" y="7593"/>
                    <a:pt x="1198" y="8128"/>
                    <a:pt x="1450" y="8632"/>
                  </a:cubicBezTo>
                  <a:lnTo>
                    <a:pt x="1135" y="9137"/>
                  </a:lnTo>
                  <a:cubicBezTo>
                    <a:pt x="1072" y="9263"/>
                    <a:pt x="1072" y="9452"/>
                    <a:pt x="1198" y="9578"/>
                  </a:cubicBezTo>
                  <a:lnTo>
                    <a:pt x="2175" y="10554"/>
                  </a:lnTo>
                  <a:cubicBezTo>
                    <a:pt x="2248" y="10628"/>
                    <a:pt x="2333" y="10659"/>
                    <a:pt x="2422" y="10659"/>
                  </a:cubicBezTo>
                  <a:cubicBezTo>
                    <a:pt x="2485" y="10659"/>
                    <a:pt x="2550" y="10643"/>
                    <a:pt x="2616" y="10617"/>
                  </a:cubicBezTo>
                  <a:lnTo>
                    <a:pt x="3120" y="10302"/>
                  </a:lnTo>
                  <a:cubicBezTo>
                    <a:pt x="3592" y="10617"/>
                    <a:pt x="4128" y="10806"/>
                    <a:pt x="4695" y="10932"/>
                  </a:cubicBezTo>
                  <a:lnTo>
                    <a:pt x="4853" y="11468"/>
                  </a:lnTo>
                  <a:cubicBezTo>
                    <a:pt x="4884" y="11625"/>
                    <a:pt x="5010" y="11751"/>
                    <a:pt x="5168" y="11751"/>
                  </a:cubicBezTo>
                  <a:lnTo>
                    <a:pt x="6554" y="11751"/>
                  </a:lnTo>
                  <a:cubicBezTo>
                    <a:pt x="6711" y="11751"/>
                    <a:pt x="6806" y="11625"/>
                    <a:pt x="6869" y="11468"/>
                  </a:cubicBezTo>
                  <a:lnTo>
                    <a:pt x="7026" y="10932"/>
                  </a:lnTo>
                  <a:cubicBezTo>
                    <a:pt x="7562" y="10806"/>
                    <a:pt x="8066" y="10554"/>
                    <a:pt x="8602" y="10302"/>
                  </a:cubicBezTo>
                  <a:lnTo>
                    <a:pt x="9106" y="10617"/>
                  </a:lnTo>
                  <a:cubicBezTo>
                    <a:pt x="9158" y="10643"/>
                    <a:pt x="9221" y="10659"/>
                    <a:pt x="9286" y="10659"/>
                  </a:cubicBezTo>
                  <a:cubicBezTo>
                    <a:pt x="9378" y="10659"/>
                    <a:pt x="9473" y="10628"/>
                    <a:pt x="9547" y="10554"/>
                  </a:cubicBezTo>
                  <a:lnTo>
                    <a:pt x="10523" y="9578"/>
                  </a:lnTo>
                  <a:cubicBezTo>
                    <a:pt x="10649" y="9452"/>
                    <a:pt x="10649" y="9294"/>
                    <a:pt x="10555" y="9137"/>
                  </a:cubicBezTo>
                  <a:lnTo>
                    <a:pt x="10240" y="8632"/>
                  </a:lnTo>
                  <a:cubicBezTo>
                    <a:pt x="10555" y="8160"/>
                    <a:pt x="10744" y="7593"/>
                    <a:pt x="10870" y="7057"/>
                  </a:cubicBezTo>
                  <a:lnTo>
                    <a:pt x="11469" y="6900"/>
                  </a:lnTo>
                  <a:cubicBezTo>
                    <a:pt x="11626" y="6868"/>
                    <a:pt x="11752" y="6742"/>
                    <a:pt x="11752" y="6585"/>
                  </a:cubicBezTo>
                  <a:lnTo>
                    <a:pt x="11752" y="5198"/>
                  </a:lnTo>
                  <a:cubicBezTo>
                    <a:pt x="11752" y="5041"/>
                    <a:pt x="11626" y="4946"/>
                    <a:pt x="11469" y="4883"/>
                  </a:cubicBezTo>
                  <a:lnTo>
                    <a:pt x="10870" y="4726"/>
                  </a:lnTo>
                  <a:cubicBezTo>
                    <a:pt x="10744" y="4190"/>
                    <a:pt x="10523" y="3686"/>
                    <a:pt x="10240" y="3151"/>
                  </a:cubicBezTo>
                  <a:lnTo>
                    <a:pt x="10555" y="2647"/>
                  </a:lnTo>
                  <a:cubicBezTo>
                    <a:pt x="10649" y="2521"/>
                    <a:pt x="10649" y="2332"/>
                    <a:pt x="10523" y="2205"/>
                  </a:cubicBezTo>
                  <a:lnTo>
                    <a:pt x="9547" y="1229"/>
                  </a:lnTo>
                  <a:cubicBezTo>
                    <a:pt x="9479" y="1161"/>
                    <a:pt x="9403" y="1130"/>
                    <a:pt x="9322" y="1130"/>
                  </a:cubicBezTo>
                  <a:cubicBezTo>
                    <a:pt x="9252" y="1130"/>
                    <a:pt x="9179" y="1153"/>
                    <a:pt x="9106" y="1197"/>
                  </a:cubicBezTo>
                  <a:lnTo>
                    <a:pt x="8602" y="1512"/>
                  </a:lnTo>
                  <a:cubicBezTo>
                    <a:pt x="8129" y="1197"/>
                    <a:pt x="7562" y="1008"/>
                    <a:pt x="7026" y="882"/>
                  </a:cubicBezTo>
                  <a:lnTo>
                    <a:pt x="6869" y="284"/>
                  </a:lnTo>
                  <a:cubicBezTo>
                    <a:pt x="6806" y="126"/>
                    <a:pt x="6711" y="0"/>
                    <a:pt x="655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11" name="Google Shape;8111;p75"/>
          <p:cNvGrpSpPr/>
          <p:nvPr/>
        </p:nvGrpSpPr>
        <p:grpSpPr>
          <a:xfrm>
            <a:off x="4092004" y="2205192"/>
            <a:ext cx="423079" cy="419659"/>
            <a:chOff x="-4475825" y="3612425"/>
            <a:chExt cx="293825" cy="291450"/>
          </a:xfrm>
        </p:grpSpPr>
        <p:sp>
          <p:nvSpPr>
            <p:cNvPr id="8112" name="Google Shape;8112;p75"/>
            <p:cNvSpPr/>
            <p:nvPr/>
          </p:nvSpPr>
          <p:spPr>
            <a:xfrm>
              <a:off x="-4349800" y="3664400"/>
              <a:ext cx="34675" cy="33100"/>
            </a:xfrm>
            <a:custGeom>
              <a:avLst/>
              <a:gdLst/>
              <a:ahLst/>
              <a:cxnLst/>
              <a:rect l="l" t="t" r="r" b="b"/>
              <a:pathLst>
                <a:path w="1387" h="1324" extrusionOk="0">
                  <a:moveTo>
                    <a:pt x="694" y="1"/>
                  </a:moveTo>
                  <a:cubicBezTo>
                    <a:pt x="347" y="1"/>
                    <a:pt x="32" y="316"/>
                    <a:pt x="32" y="662"/>
                  </a:cubicBezTo>
                  <a:cubicBezTo>
                    <a:pt x="1" y="1040"/>
                    <a:pt x="316" y="1324"/>
                    <a:pt x="694" y="1324"/>
                  </a:cubicBezTo>
                  <a:cubicBezTo>
                    <a:pt x="1103" y="1324"/>
                    <a:pt x="1387" y="1009"/>
                    <a:pt x="1387" y="662"/>
                  </a:cubicBezTo>
                  <a:cubicBezTo>
                    <a:pt x="1387" y="284"/>
                    <a:pt x="1072" y="1"/>
                    <a:pt x="69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3" name="Google Shape;8113;p75"/>
            <p:cNvSpPr/>
            <p:nvPr/>
          </p:nvSpPr>
          <p:spPr>
            <a:xfrm>
              <a:off x="-4366325" y="3714800"/>
              <a:ext cx="68525" cy="34700"/>
            </a:xfrm>
            <a:custGeom>
              <a:avLst/>
              <a:gdLst/>
              <a:ahLst/>
              <a:cxnLst/>
              <a:rect l="l" t="t" r="r" b="b"/>
              <a:pathLst>
                <a:path w="2741" h="1388" extrusionOk="0">
                  <a:moveTo>
                    <a:pt x="1008" y="1"/>
                  </a:moveTo>
                  <a:cubicBezTo>
                    <a:pt x="473" y="1"/>
                    <a:pt x="0" y="474"/>
                    <a:pt x="0" y="1009"/>
                  </a:cubicBezTo>
                  <a:lnTo>
                    <a:pt x="0" y="1387"/>
                  </a:lnTo>
                  <a:lnTo>
                    <a:pt x="2741" y="1387"/>
                  </a:lnTo>
                  <a:lnTo>
                    <a:pt x="2741" y="1009"/>
                  </a:lnTo>
                  <a:cubicBezTo>
                    <a:pt x="2741" y="474"/>
                    <a:pt x="2268" y="1"/>
                    <a:pt x="167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4" name="Google Shape;8114;p75"/>
            <p:cNvSpPr/>
            <p:nvPr/>
          </p:nvSpPr>
          <p:spPr>
            <a:xfrm>
              <a:off x="-4475825" y="3612425"/>
              <a:ext cx="293825" cy="291450"/>
            </a:xfrm>
            <a:custGeom>
              <a:avLst/>
              <a:gdLst/>
              <a:ahLst/>
              <a:cxnLst/>
              <a:rect l="l" t="t" r="r" b="b"/>
              <a:pathLst>
                <a:path w="11753" h="11658" extrusionOk="0">
                  <a:moveTo>
                    <a:pt x="5703" y="1324"/>
                  </a:moveTo>
                  <a:cubicBezTo>
                    <a:pt x="6459" y="1324"/>
                    <a:pt x="7089" y="1954"/>
                    <a:pt x="7089" y="2710"/>
                  </a:cubicBezTo>
                  <a:cubicBezTo>
                    <a:pt x="7089" y="3025"/>
                    <a:pt x="6963" y="3340"/>
                    <a:pt x="6774" y="3592"/>
                  </a:cubicBezTo>
                  <a:cubicBezTo>
                    <a:pt x="7373" y="3844"/>
                    <a:pt x="7751" y="4443"/>
                    <a:pt x="7751" y="5104"/>
                  </a:cubicBezTo>
                  <a:lnTo>
                    <a:pt x="7751" y="5766"/>
                  </a:lnTo>
                  <a:lnTo>
                    <a:pt x="7783" y="5766"/>
                  </a:lnTo>
                  <a:cubicBezTo>
                    <a:pt x="7783" y="5986"/>
                    <a:pt x="7625" y="6144"/>
                    <a:pt x="7436" y="6144"/>
                  </a:cubicBezTo>
                  <a:lnTo>
                    <a:pt x="4002" y="6144"/>
                  </a:lnTo>
                  <a:cubicBezTo>
                    <a:pt x="3813" y="6144"/>
                    <a:pt x="3655" y="5986"/>
                    <a:pt x="3655" y="5766"/>
                  </a:cubicBezTo>
                  <a:lnTo>
                    <a:pt x="3655" y="5104"/>
                  </a:lnTo>
                  <a:cubicBezTo>
                    <a:pt x="3655" y="4443"/>
                    <a:pt x="4065" y="3844"/>
                    <a:pt x="4664" y="3592"/>
                  </a:cubicBezTo>
                  <a:cubicBezTo>
                    <a:pt x="4443" y="3340"/>
                    <a:pt x="4348" y="3056"/>
                    <a:pt x="4348" y="2710"/>
                  </a:cubicBezTo>
                  <a:cubicBezTo>
                    <a:pt x="4348" y="1954"/>
                    <a:pt x="4979" y="1324"/>
                    <a:pt x="5703" y="1324"/>
                  </a:cubicBezTo>
                  <a:close/>
                  <a:moveTo>
                    <a:pt x="5798" y="0"/>
                  </a:moveTo>
                  <a:cubicBezTo>
                    <a:pt x="3561" y="0"/>
                    <a:pt x="1702" y="1859"/>
                    <a:pt x="1702" y="4096"/>
                  </a:cubicBezTo>
                  <a:cubicBezTo>
                    <a:pt x="1702" y="5041"/>
                    <a:pt x="2017" y="5955"/>
                    <a:pt x="2553" y="6616"/>
                  </a:cubicBezTo>
                  <a:lnTo>
                    <a:pt x="1702" y="7120"/>
                  </a:lnTo>
                  <a:cubicBezTo>
                    <a:pt x="1513" y="6963"/>
                    <a:pt x="1293" y="6900"/>
                    <a:pt x="1040" y="6900"/>
                  </a:cubicBezTo>
                  <a:cubicBezTo>
                    <a:pt x="473" y="6900"/>
                    <a:pt x="1" y="7341"/>
                    <a:pt x="1" y="7908"/>
                  </a:cubicBezTo>
                  <a:cubicBezTo>
                    <a:pt x="1" y="8475"/>
                    <a:pt x="473" y="8948"/>
                    <a:pt x="1040" y="8948"/>
                  </a:cubicBezTo>
                  <a:cubicBezTo>
                    <a:pt x="1576" y="8948"/>
                    <a:pt x="2049" y="8475"/>
                    <a:pt x="2049" y="7908"/>
                  </a:cubicBezTo>
                  <a:lnTo>
                    <a:pt x="2049" y="7719"/>
                  </a:lnTo>
                  <a:lnTo>
                    <a:pt x="3025" y="7120"/>
                  </a:lnTo>
                  <a:cubicBezTo>
                    <a:pt x="3309" y="7372"/>
                    <a:pt x="3592" y="7593"/>
                    <a:pt x="3939" y="7751"/>
                  </a:cubicBezTo>
                  <a:lnTo>
                    <a:pt x="3277" y="8948"/>
                  </a:lnTo>
                  <a:lnTo>
                    <a:pt x="3088" y="8948"/>
                  </a:lnTo>
                  <a:cubicBezTo>
                    <a:pt x="2521" y="8948"/>
                    <a:pt x="2049" y="9420"/>
                    <a:pt x="2049" y="9956"/>
                  </a:cubicBezTo>
                  <a:cubicBezTo>
                    <a:pt x="2049" y="10523"/>
                    <a:pt x="2521" y="10996"/>
                    <a:pt x="3088" y="10996"/>
                  </a:cubicBezTo>
                  <a:cubicBezTo>
                    <a:pt x="3624" y="10996"/>
                    <a:pt x="4096" y="10523"/>
                    <a:pt x="4096" y="9956"/>
                  </a:cubicBezTo>
                  <a:cubicBezTo>
                    <a:pt x="4096" y="9735"/>
                    <a:pt x="4033" y="9483"/>
                    <a:pt x="3876" y="9294"/>
                  </a:cubicBezTo>
                  <a:lnTo>
                    <a:pt x="4569" y="8034"/>
                  </a:lnTo>
                  <a:cubicBezTo>
                    <a:pt x="4853" y="8097"/>
                    <a:pt x="5168" y="8192"/>
                    <a:pt x="5483" y="8223"/>
                  </a:cubicBezTo>
                  <a:lnTo>
                    <a:pt x="5483" y="9672"/>
                  </a:lnTo>
                  <a:cubicBezTo>
                    <a:pt x="5073" y="9830"/>
                    <a:pt x="4821" y="10208"/>
                    <a:pt x="4821" y="10617"/>
                  </a:cubicBezTo>
                  <a:cubicBezTo>
                    <a:pt x="4821" y="11185"/>
                    <a:pt x="5294" y="11657"/>
                    <a:pt x="5829" y="11657"/>
                  </a:cubicBezTo>
                  <a:cubicBezTo>
                    <a:pt x="6396" y="11657"/>
                    <a:pt x="6869" y="11185"/>
                    <a:pt x="6869" y="10617"/>
                  </a:cubicBezTo>
                  <a:cubicBezTo>
                    <a:pt x="6869" y="10208"/>
                    <a:pt x="6585" y="9798"/>
                    <a:pt x="6176" y="9672"/>
                  </a:cubicBezTo>
                  <a:lnTo>
                    <a:pt x="6176" y="8223"/>
                  </a:lnTo>
                  <a:cubicBezTo>
                    <a:pt x="6491" y="8192"/>
                    <a:pt x="6806" y="8160"/>
                    <a:pt x="7089" y="8034"/>
                  </a:cubicBezTo>
                  <a:lnTo>
                    <a:pt x="7814" y="9294"/>
                  </a:lnTo>
                  <a:cubicBezTo>
                    <a:pt x="7657" y="9483"/>
                    <a:pt x="7562" y="9672"/>
                    <a:pt x="7562" y="9956"/>
                  </a:cubicBezTo>
                  <a:cubicBezTo>
                    <a:pt x="7562" y="10523"/>
                    <a:pt x="8035" y="10996"/>
                    <a:pt x="8602" y="10996"/>
                  </a:cubicBezTo>
                  <a:cubicBezTo>
                    <a:pt x="9137" y="10996"/>
                    <a:pt x="9610" y="10523"/>
                    <a:pt x="9610" y="9956"/>
                  </a:cubicBezTo>
                  <a:cubicBezTo>
                    <a:pt x="9610" y="9420"/>
                    <a:pt x="9137" y="8948"/>
                    <a:pt x="8602" y="8948"/>
                  </a:cubicBezTo>
                  <a:lnTo>
                    <a:pt x="8381" y="8948"/>
                  </a:lnTo>
                  <a:lnTo>
                    <a:pt x="7720" y="7751"/>
                  </a:lnTo>
                  <a:cubicBezTo>
                    <a:pt x="8035" y="7593"/>
                    <a:pt x="8350" y="7372"/>
                    <a:pt x="8633" y="7120"/>
                  </a:cubicBezTo>
                  <a:lnTo>
                    <a:pt x="9704" y="7719"/>
                  </a:lnTo>
                  <a:lnTo>
                    <a:pt x="9704" y="7908"/>
                  </a:lnTo>
                  <a:cubicBezTo>
                    <a:pt x="9704" y="8475"/>
                    <a:pt x="10177" y="8948"/>
                    <a:pt x="10713" y="8948"/>
                  </a:cubicBezTo>
                  <a:cubicBezTo>
                    <a:pt x="11280" y="8948"/>
                    <a:pt x="11752" y="8475"/>
                    <a:pt x="11752" y="7908"/>
                  </a:cubicBezTo>
                  <a:cubicBezTo>
                    <a:pt x="11626" y="7309"/>
                    <a:pt x="11154" y="6900"/>
                    <a:pt x="10586" y="6900"/>
                  </a:cubicBezTo>
                  <a:cubicBezTo>
                    <a:pt x="10366" y="6900"/>
                    <a:pt x="10114" y="6963"/>
                    <a:pt x="9925" y="7120"/>
                  </a:cubicBezTo>
                  <a:lnTo>
                    <a:pt x="9011" y="6616"/>
                  </a:lnTo>
                  <a:cubicBezTo>
                    <a:pt x="9515" y="5892"/>
                    <a:pt x="9893" y="4978"/>
                    <a:pt x="9893" y="4096"/>
                  </a:cubicBezTo>
                  <a:cubicBezTo>
                    <a:pt x="9893" y="1796"/>
                    <a:pt x="8035" y="0"/>
                    <a:pt x="579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15" name="Google Shape;8115;p75"/>
          <p:cNvGrpSpPr/>
          <p:nvPr/>
        </p:nvGrpSpPr>
        <p:grpSpPr>
          <a:xfrm>
            <a:off x="4101077" y="2756844"/>
            <a:ext cx="428730" cy="419623"/>
            <a:chOff x="-4480550" y="3970800"/>
            <a:chExt cx="297750" cy="291425"/>
          </a:xfrm>
        </p:grpSpPr>
        <p:sp>
          <p:nvSpPr>
            <p:cNvPr id="8116" name="Google Shape;8116;p75"/>
            <p:cNvSpPr/>
            <p:nvPr/>
          </p:nvSpPr>
          <p:spPr>
            <a:xfrm>
              <a:off x="-4426200" y="4058225"/>
              <a:ext cx="51225" cy="69325"/>
            </a:xfrm>
            <a:custGeom>
              <a:avLst/>
              <a:gdLst/>
              <a:ahLst/>
              <a:cxnLst/>
              <a:rect l="l" t="t" r="r" b="b"/>
              <a:pathLst>
                <a:path w="2049" h="2773" extrusionOk="0">
                  <a:moveTo>
                    <a:pt x="1" y="0"/>
                  </a:moveTo>
                  <a:lnTo>
                    <a:pt x="1" y="2773"/>
                  </a:lnTo>
                  <a:lnTo>
                    <a:pt x="2048" y="2773"/>
                  </a:lnTo>
                  <a:lnTo>
                    <a:pt x="204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7" name="Google Shape;8117;p75"/>
            <p:cNvSpPr/>
            <p:nvPr/>
          </p:nvSpPr>
          <p:spPr>
            <a:xfrm>
              <a:off x="-4480550" y="3970800"/>
              <a:ext cx="297750" cy="291425"/>
            </a:xfrm>
            <a:custGeom>
              <a:avLst/>
              <a:gdLst/>
              <a:ahLst/>
              <a:cxnLst/>
              <a:rect l="l" t="t" r="r" b="b"/>
              <a:pathLst>
                <a:path w="11910" h="11657" extrusionOk="0">
                  <a:moveTo>
                    <a:pt x="10082" y="2804"/>
                  </a:moveTo>
                  <a:cubicBezTo>
                    <a:pt x="10492" y="2804"/>
                    <a:pt x="10555" y="3466"/>
                    <a:pt x="10082" y="3466"/>
                  </a:cubicBezTo>
                  <a:lnTo>
                    <a:pt x="5924" y="3466"/>
                  </a:lnTo>
                  <a:cubicBezTo>
                    <a:pt x="5913" y="3466"/>
                    <a:pt x="5903" y="3467"/>
                    <a:pt x="5893" y="3467"/>
                  </a:cubicBezTo>
                  <a:cubicBezTo>
                    <a:pt x="5451" y="3467"/>
                    <a:pt x="5462" y="2804"/>
                    <a:pt x="5924" y="2804"/>
                  </a:cubicBezTo>
                  <a:close/>
                  <a:moveTo>
                    <a:pt x="10082" y="4159"/>
                  </a:moveTo>
                  <a:cubicBezTo>
                    <a:pt x="10492" y="4159"/>
                    <a:pt x="10555" y="4852"/>
                    <a:pt x="10082" y="4852"/>
                  </a:cubicBezTo>
                  <a:lnTo>
                    <a:pt x="5924" y="4852"/>
                  </a:lnTo>
                  <a:cubicBezTo>
                    <a:pt x="5451" y="4852"/>
                    <a:pt x="5451" y="4159"/>
                    <a:pt x="5924" y="4159"/>
                  </a:cubicBezTo>
                  <a:close/>
                  <a:moveTo>
                    <a:pt x="6807" y="5481"/>
                  </a:moveTo>
                  <a:cubicBezTo>
                    <a:pt x="7492" y="5481"/>
                    <a:pt x="8531" y="5513"/>
                    <a:pt x="10082" y="5513"/>
                  </a:cubicBezTo>
                  <a:cubicBezTo>
                    <a:pt x="10492" y="5513"/>
                    <a:pt x="10555" y="6175"/>
                    <a:pt x="10082" y="6175"/>
                  </a:cubicBezTo>
                  <a:lnTo>
                    <a:pt x="5924" y="6175"/>
                  </a:lnTo>
                  <a:lnTo>
                    <a:pt x="5924" y="6206"/>
                  </a:lnTo>
                  <a:cubicBezTo>
                    <a:pt x="5735" y="6206"/>
                    <a:pt x="5577" y="6049"/>
                    <a:pt x="5577" y="5860"/>
                  </a:cubicBezTo>
                  <a:cubicBezTo>
                    <a:pt x="5577" y="5546"/>
                    <a:pt x="5837" y="5481"/>
                    <a:pt x="6807" y="5481"/>
                  </a:cubicBezTo>
                  <a:close/>
                  <a:moveTo>
                    <a:pt x="4569" y="2804"/>
                  </a:moveTo>
                  <a:cubicBezTo>
                    <a:pt x="4758" y="2804"/>
                    <a:pt x="4916" y="2961"/>
                    <a:pt x="4916" y="3151"/>
                  </a:cubicBezTo>
                  <a:lnTo>
                    <a:pt x="4916" y="6585"/>
                  </a:lnTo>
                  <a:cubicBezTo>
                    <a:pt x="4916" y="6774"/>
                    <a:pt x="4758" y="6931"/>
                    <a:pt x="4569" y="6931"/>
                  </a:cubicBezTo>
                  <a:lnTo>
                    <a:pt x="1797" y="6931"/>
                  </a:lnTo>
                  <a:cubicBezTo>
                    <a:pt x="1608" y="6931"/>
                    <a:pt x="1450" y="6774"/>
                    <a:pt x="1450" y="6585"/>
                  </a:cubicBezTo>
                  <a:lnTo>
                    <a:pt x="1450" y="3151"/>
                  </a:lnTo>
                  <a:cubicBezTo>
                    <a:pt x="1450" y="2961"/>
                    <a:pt x="1608" y="2804"/>
                    <a:pt x="1797" y="2804"/>
                  </a:cubicBezTo>
                  <a:close/>
                  <a:moveTo>
                    <a:pt x="4916" y="8317"/>
                  </a:moveTo>
                  <a:lnTo>
                    <a:pt x="4916" y="8979"/>
                  </a:lnTo>
                  <a:lnTo>
                    <a:pt x="3529" y="8979"/>
                  </a:lnTo>
                  <a:lnTo>
                    <a:pt x="3529" y="8317"/>
                  </a:lnTo>
                  <a:close/>
                  <a:moveTo>
                    <a:pt x="8381" y="8317"/>
                  </a:moveTo>
                  <a:lnTo>
                    <a:pt x="8381" y="8979"/>
                  </a:lnTo>
                  <a:lnTo>
                    <a:pt x="6963" y="8979"/>
                  </a:lnTo>
                  <a:lnTo>
                    <a:pt x="6963" y="8317"/>
                  </a:lnTo>
                  <a:close/>
                  <a:moveTo>
                    <a:pt x="1828" y="0"/>
                  </a:moveTo>
                  <a:cubicBezTo>
                    <a:pt x="1419" y="0"/>
                    <a:pt x="1355" y="662"/>
                    <a:pt x="1828" y="662"/>
                  </a:cubicBezTo>
                  <a:lnTo>
                    <a:pt x="2206" y="662"/>
                  </a:lnTo>
                  <a:lnTo>
                    <a:pt x="2206" y="1418"/>
                  </a:lnTo>
                  <a:lnTo>
                    <a:pt x="1166" y="1418"/>
                  </a:lnTo>
                  <a:cubicBezTo>
                    <a:pt x="631" y="1418"/>
                    <a:pt x="158" y="1890"/>
                    <a:pt x="158" y="2426"/>
                  </a:cubicBezTo>
                  <a:lnTo>
                    <a:pt x="158" y="7246"/>
                  </a:lnTo>
                  <a:cubicBezTo>
                    <a:pt x="158" y="7782"/>
                    <a:pt x="631" y="8254"/>
                    <a:pt x="1166" y="8254"/>
                  </a:cubicBezTo>
                  <a:lnTo>
                    <a:pt x="2868" y="8254"/>
                  </a:lnTo>
                  <a:lnTo>
                    <a:pt x="2868" y="8947"/>
                  </a:lnTo>
                  <a:lnTo>
                    <a:pt x="1828" y="8947"/>
                  </a:lnTo>
                  <a:cubicBezTo>
                    <a:pt x="1419" y="8947"/>
                    <a:pt x="1355" y="9609"/>
                    <a:pt x="1828" y="9609"/>
                  </a:cubicBezTo>
                  <a:lnTo>
                    <a:pt x="4916" y="9609"/>
                  </a:lnTo>
                  <a:lnTo>
                    <a:pt x="4916" y="10995"/>
                  </a:lnTo>
                  <a:lnTo>
                    <a:pt x="473" y="10995"/>
                  </a:lnTo>
                  <a:cubicBezTo>
                    <a:pt x="32" y="10995"/>
                    <a:pt x="1" y="11657"/>
                    <a:pt x="473" y="11657"/>
                  </a:cubicBezTo>
                  <a:lnTo>
                    <a:pt x="11437" y="11657"/>
                  </a:lnTo>
                  <a:cubicBezTo>
                    <a:pt x="11878" y="11657"/>
                    <a:pt x="11910" y="10995"/>
                    <a:pt x="11437" y="10995"/>
                  </a:cubicBezTo>
                  <a:lnTo>
                    <a:pt x="6963" y="10995"/>
                  </a:lnTo>
                  <a:lnTo>
                    <a:pt x="6963" y="9609"/>
                  </a:lnTo>
                  <a:lnTo>
                    <a:pt x="10082" y="9609"/>
                  </a:lnTo>
                  <a:cubicBezTo>
                    <a:pt x="10492" y="9609"/>
                    <a:pt x="10555" y="8947"/>
                    <a:pt x="10082" y="8947"/>
                  </a:cubicBezTo>
                  <a:lnTo>
                    <a:pt x="9043" y="8947"/>
                  </a:lnTo>
                  <a:lnTo>
                    <a:pt x="9043" y="8254"/>
                  </a:lnTo>
                  <a:lnTo>
                    <a:pt x="10775" y="8254"/>
                  </a:lnTo>
                  <a:cubicBezTo>
                    <a:pt x="11343" y="8254"/>
                    <a:pt x="11815" y="7782"/>
                    <a:pt x="11815" y="7246"/>
                  </a:cubicBezTo>
                  <a:lnTo>
                    <a:pt x="11815" y="2426"/>
                  </a:lnTo>
                  <a:cubicBezTo>
                    <a:pt x="11815" y="1890"/>
                    <a:pt x="11343" y="1418"/>
                    <a:pt x="10775" y="1418"/>
                  </a:cubicBezTo>
                  <a:lnTo>
                    <a:pt x="9767" y="1418"/>
                  </a:lnTo>
                  <a:lnTo>
                    <a:pt x="9767" y="662"/>
                  </a:lnTo>
                  <a:lnTo>
                    <a:pt x="10114" y="662"/>
                  </a:lnTo>
                  <a:cubicBezTo>
                    <a:pt x="10555" y="662"/>
                    <a:pt x="10586" y="0"/>
                    <a:pt x="10114" y="0"/>
                  </a:cubicBezTo>
                  <a:lnTo>
                    <a:pt x="8728" y="0"/>
                  </a:lnTo>
                  <a:cubicBezTo>
                    <a:pt x="8287" y="0"/>
                    <a:pt x="8255" y="662"/>
                    <a:pt x="8728" y="662"/>
                  </a:cubicBezTo>
                  <a:lnTo>
                    <a:pt x="9074" y="662"/>
                  </a:lnTo>
                  <a:lnTo>
                    <a:pt x="9074" y="1418"/>
                  </a:lnTo>
                  <a:lnTo>
                    <a:pt x="6302" y="1418"/>
                  </a:lnTo>
                  <a:lnTo>
                    <a:pt x="6302" y="662"/>
                  </a:lnTo>
                  <a:lnTo>
                    <a:pt x="6648" y="662"/>
                  </a:lnTo>
                  <a:cubicBezTo>
                    <a:pt x="7089" y="662"/>
                    <a:pt x="7121" y="0"/>
                    <a:pt x="6648" y="0"/>
                  </a:cubicBezTo>
                  <a:lnTo>
                    <a:pt x="5262" y="0"/>
                  </a:lnTo>
                  <a:cubicBezTo>
                    <a:pt x="4821" y="0"/>
                    <a:pt x="4790" y="662"/>
                    <a:pt x="5262" y="662"/>
                  </a:cubicBezTo>
                  <a:lnTo>
                    <a:pt x="5609" y="662"/>
                  </a:lnTo>
                  <a:lnTo>
                    <a:pt x="5609" y="1418"/>
                  </a:lnTo>
                  <a:lnTo>
                    <a:pt x="2868" y="1418"/>
                  </a:lnTo>
                  <a:lnTo>
                    <a:pt x="2868" y="662"/>
                  </a:lnTo>
                  <a:lnTo>
                    <a:pt x="3214" y="662"/>
                  </a:lnTo>
                  <a:cubicBezTo>
                    <a:pt x="3655" y="662"/>
                    <a:pt x="3687" y="0"/>
                    <a:pt x="321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18" name="Google Shape;8118;p75"/>
          <p:cNvGrpSpPr/>
          <p:nvPr/>
        </p:nvGrpSpPr>
        <p:grpSpPr>
          <a:xfrm>
            <a:off x="6804910" y="1689221"/>
            <a:ext cx="415123" cy="419659"/>
            <a:chOff x="-2668225" y="3239075"/>
            <a:chExt cx="288300" cy="291450"/>
          </a:xfrm>
        </p:grpSpPr>
        <p:sp>
          <p:nvSpPr>
            <p:cNvPr id="8119" name="Google Shape;8119;p75"/>
            <p:cNvSpPr/>
            <p:nvPr/>
          </p:nvSpPr>
          <p:spPr>
            <a:xfrm>
              <a:off x="-2592600" y="3239075"/>
              <a:ext cx="137850" cy="51225"/>
            </a:xfrm>
            <a:custGeom>
              <a:avLst/>
              <a:gdLst/>
              <a:ahLst/>
              <a:cxnLst/>
              <a:rect l="l" t="t" r="r" b="b"/>
              <a:pathLst>
                <a:path w="5514" h="2049" extrusionOk="0">
                  <a:moveTo>
                    <a:pt x="1355" y="1"/>
                  </a:moveTo>
                  <a:cubicBezTo>
                    <a:pt x="0" y="1"/>
                    <a:pt x="11" y="2049"/>
                    <a:pt x="1386" y="2049"/>
                  </a:cubicBezTo>
                  <a:lnTo>
                    <a:pt x="4127" y="2049"/>
                  </a:lnTo>
                  <a:cubicBezTo>
                    <a:pt x="5482" y="2049"/>
                    <a:pt x="5514" y="1"/>
                    <a:pt x="4127" y="1"/>
                  </a:cubicBezTo>
                  <a:lnTo>
                    <a:pt x="1386" y="1"/>
                  </a:lnTo>
                  <a:cubicBezTo>
                    <a:pt x="1376" y="1"/>
                    <a:pt x="1366" y="1"/>
                    <a:pt x="135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0" name="Google Shape;8120;p75"/>
            <p:cNvSpPr/>
            <p:nvPr/>
          </p:nvSpPr>
          <p:spPr>
            <a:xfrm>
              <a:off x="-2587875" y="3307875"/>
              <a:ext cx="129200" cy="69850"/>
            </a:xfrm>
            <a:custGeom>
              <a:avLst/>
              <a:gdLst/>
              <a:ahLst/>
              <a:cxnLst/>
              <a:rect l="l" t="t" r="r" b="b"/>
              <a:pathLst>
                <a:path w="5168" h="2794" extrusionOk="0">
                  <a:moveTo>
                    <a:pt x="1235" y="1"/>
                  </a:moveTo>
                  <a:cubicBezTo>
                    <a:pt x="1002" y="1"/>
                    <a:pt x="977" y="13"/>
                    <a:pt x="882" y="53"/>
                  </a:cubicBezTo>
                  <a:lnTo>
                    <a:pt x="882" y="1502"/>
                  </a:lnTo>
                  <a:cubicBezTo>
                    <a:pt x="788" y="1628"/>
                    <a:pt x="599" y="1943"/>
                    <a:pt x="0" y="2794"/>
                  </a:cubicBezTo>
                  <a:lnTo>
                    <a:pt x="5167" y="2794"/>
                  </a:lnTo>
                  <a:cubicBezTo>
                    <a:pt x="4568" y="1912"/>
                    <a:pt x="4379" y="1597"/>
                    <a:pt x="4316" y="1471"/>
                  </a:cubicBezTo>
                  <a:lnTo>
                    <a:pt x="4316" y="22"/>
                  </a:lnTo>
                  <a:lnTo>
                    <a:pt x="3938" y="22"/>
                  </a:lnTo>
                  <a:cubicBezTo>
                    <a:pt x="2228" y="22"/>
                    <a:pt x="1547" y="1"/>
                    <a:pt x="123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1" name="Google Shape;8121;p75"/>
            <p:cNvSpPr/>
            <p:nvPr/>
          </p:nvSpPr>
          <p:spPr>
            <a:xfrm>
              <a:off x="-2566625" y="3427325"/>
              <a:ext cx="33125" cy="33100"/>
            </a:xfrm>
            <a:custGeom>
              <a:avLst/>
              <a:gdLst/>
              <a:ahLst/>
              <a:cxnLst/>
              <a:rect l="l" t="t" r="r" b="b"/>
              <a:pathLst>
                <a:path w="1325" h="1324" extrusionOk="0">
                  <a:moveTo>
                    <a:pt x="662" y="1"/>
                  </a:moveTo>
                  <a:cubicBezTo>
                    <a:pt x="253" y="1"/>
                    <a:pt x="1" y="316"/>
                    <a:pt x="1" y="662"/>
                  </a:cubicBezTo>
                  <a:cubicBezTo>
                    <a:pt x="1" y="1009"/>
                    <a:pt x="316" y="1324"/>
                    <a:pt x="662" y="1324"/>
                  </a:cubicBezTo>
                  <a:cubicBezTo>
                    <a:pt x="1041" y="1324"/>
                    <a:pt x="1324" y="1009"/>
                    <a:pt x="1324" y="662"/>
                  </a:cubicBezTo>
                  <a:cubicBezTo>
                    <a:pt x="1324" y="316"/>
                    <a:pt x="1041" y="1"/>
                    <a:pt x="66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2" name="Google Shape;8122;p75"/>
            <p:cNvSpPr/>
            <p:nvPr/>
          </p:nvSpPr>
          <p:spPr>
            <a:xfrm>
              <a:off x="-2481550" y="3461200"/>
              <a:ext cx="18125" cy="18150"/>
            </a:xfrm>
            <a:custGeom>
              <a:avLst/>
              <a:gdLst/>
              <a:ahLst/>
              <a:cxnLst/>
              <a:rect l="l" t="t" r="r" b="b"/>
              <a:pathLst>
                <a:path w="725" h="726" extrusionOk="0">
                  <a:moveTo>
                    <a:pt x="378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8"/>
                    <a:pt x="158" y="725"/>
                    <a:pt x="378" y="725"/>
                  </a:cubicBezTo>
                  <a:cubicBezTo>
                    <a:pt x="567" y="725"/>
                    <a:pt x="725" y="568"/>
                    <a:pt x="725" y="378"/>
                  </a:cubicBezTo>
                  <a:cubicBezTo>
                    <a:pt x="725" y="158"/>
                    <a:pt x="536" y="0"/>
                    <a:pt x="37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3" name="Google Shape;8123;p75"/>
            <p:cNvSpPr/>
            <p:nvPr/>
          </p:nvSpPr>
          <p:spPr>
            <a:xfrm>
              <a:off x="-2668225" y="3393475"/>
              <a:ext cx="288300" cy="137050"/>
            </a:xfrm>
            <a:custGeom>
              <a:avLst/>
              <a:gdLst/>
              <a:ahLst/>
              <a:cxnLst/>
              <a:rect l="l" t="t" r="r" b="b"/>
              <a:pathLst>
                <a:path w="11532" h="5482" extrusionOk="0">
                  <a:moveTo>
                    <a:pt x="4726" y="630"/>
                  </a:moveTo>
                  <a:cubicBezTo>
                    <a:pt x="5483" y="630"/>
                    <a:pt x="6113" y="1260"/>
                    <a:pt x="6113" y="2016"/>
                  </a:cubicBezTo>
                  <a:cubicBezTo>
                    <a:pt x="6113" y="2804"/>
                    <a:pt x="5514" y="3403"/>
                    <a:pt x="4726" y="3403"/>
                  </a:cubicBezTo>
                  <a:cubicBezTo>
                    <a:pt x="3970" y="3403"/>
                    <a:pt x="3340" y="2772"/>
                    <a:pt x="3340" y="2016"/>
                  </a:cubicBezTo>
                  <a:cubicBezTo>
                    <a:pt x="3340" y="1260"/>
                    <a:pt x="3970" y="630"/>
                    <a:pt x="4726" y="630"/>
                  </a:cubicBezTo>
                  <a:close/>
                  <a:moveTo>
                    <a:pt x="7845" y="2048"/>
                  </a:moveTo>
                  <a:cubicBezTo>
                    <a:pt x="8381" y="2048"/>
                    <a:pt x="8854" y="2520"/>
                    <a:pt x="8854" y="3087"/>
                  </a:cubicBezTo>
                  <a:cubicBezTo>
                    <a:pt x="8854" y="3623"/>
                    <a:pt x="8381" y="4096"/>
                    <a:pt x="7845" y="4096"/>
                  </a:cubicBezTo>
                  <a:cubicBezTo>
                    <a:pt x="7278" y="4096"/>
                    <a:pt x="6806" y="3623"/>
                    <a:pt x="6806" y="3087"/>
                  </a:cubicBezTo>
                  <a:cubicBezTo>
                    <a:pt x="6806" y="2520"/>
                    <a:pt x="7278" y="2048"/>
                    <a:pt x="7845" y="2048"/>
                  </a:cubicBezTo>
                  <a:close/>
                  <a:moveTo>
                    <a:pt x="2710" y="0"/>
                  </a:moveTo>
                  <a:cubicBezTo>
                    <a:pt x="2238" y="693"/>
                    <a:pt x="1607" y="1575"/>
                    <a:pt x="788" y="2804"/>
                  </a:cubicBezTo>
                  <a:cubicBezTo>
                    <a:pt x="1" y="3938"/>
                    <a:pt x="820" y="5482"/>
                    <a:pt x="2206" y="5482"/>
                  </a:cubicBezTo>
                  <a:lnTo>
                    <a:pt x="9295" y="5482"/>
                  </a:lnTo>
                  <a:cubicBezTo>
                    <a:pt x="10712" y="5482"/>
                    <a:pt x="11532" y="3938"/>
                    <a:pt x="10744" y="2804"/>
                  </a:cubicBezTo>
                  <a:cubicBezTo>
                    <a:pt x="9925" y="1575"/>
                    <a:pt x="9295" y="693"/>
                    <a:pt x="882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24" name="Google Shape;8124;p75"/>
          <p:cNvGrpSpPr/>
          <p:nvPr/>
        </p:nvGrpSpPr>
        <p:grpSpPr>
          <a:xfrm>
            <a:off x="6802066" y="2205191"/>
            <a:ext cx="420811" cy="419659"/>
            <a:chOff x="-2671375" y="3597450"/>
            <a:chExt cx="292250" cy="291450"/>
          </a:xfrm>
        </p:grpSpPr>
        <p:sp>
          <p:nvSpPr>
            <p:cNvPr id="8125" name="Google Shape;8125;p75"/>
            <p:cNvSpPr/>
            <p:nvPr/>
          </p:nvSpPr>
          <p:spPr>
            <a:xfrm>
              <a:off x="-2654050" y="3597450"/>
              <a:ext cx="260725" cy="51225"/>
            </a:xfrm>
            <a:custGeom>
              <a:avLst/>
              <a:gdLst/>
              <a:ahLst/>
              <a:cxnLst/>
              <a:rect l="l" t="t" r="r" b="b"/>
              <a:pathLst>
                <a:path w="10429" h="2049" extrusionOk="0">
                  <a:moveTo>
                    <a:pt x="1513" y="1"/>
                  </a:moveTo>
                  <a:cubicBezTo>
                    <a:pt x="1072" y="1"/>
                    <a:pt x="725" y="253"/>
                    <a:pt x="568" y="631"/>
                  </a:cubicBezTo>
                  <a:lnTo>
                    <a:pt x="1" y="2049"/>
                  </a:lnTo>
                  <a:lnTo>
                    <a:pt x="10429" y="2049"/>
                  </a:lnTo>
                  <a:lnTo>
                    <a:pt x="9830" y="631"/>
                  </a:lnTo>
                  <a:cubicBezTo>
                    <a:pt x="9673" y="253"/>
                    <a:pt x="9263" y="1"/>
                    <a:pt x="888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6" name="Google Shape;8126;p75"/>
            <p:cNvSpPr/>
            <p:nvPr/>
          </p:nvSpPr>
          <p:spPr>
            <a:xfrm>
              <a:off x="-2671375" y="3667550"/>
              <a:ext cx="292250" cy="221350"/>
            </a:xfrm>
            <a:custGeom>
              <a:avLst/>
              <a:gdLst/>
              <a:ahLst/>
              <a:cxnLst/>
              <a:rect l="l" t="t" r="r" b="b"/>
              <a:pathLst>
                <a:path w="11690" h="8854" extrusionOk="0">
                  <a:moveTo>
                    <a:pt x="1733" y="1324"/>
                  </a:moveTo>
                  <a:cubicBezTo>
                    <a:pt x="1922" y="1324"/>
                    <a:pt x="2080" y="1481"/>
                    <a:pt x="2080" y="1702"/>
                  </a:cubicBezTo>
                  <a:cubicBezTo>
                    <a:pt x="2080" y="1891"/>
                    <a:pt x="1922" y="2049"/>
                    <a:pt x="1733" y="2049"/>
                  </a:cubicBezTo>
                  <a:cubicBezTo>
                    <a:pt x="1544" y="2049"/>
                    <a:pt x="1387" y="1891"/>
                    <a:pt x="1387" y="1702"/>
                  </a:cubicBezTo>
                  <a:cubicBezTo>
                    <a:pt x="1387" y="1481"/>
                    <a:pt x="1544" y="1324"/>
                    <a:pt x="1733" y="1324"/>
                  </a:cubicBezTo>
                  <a:close/>
                  <a:moveTo>
                    <a:pt x="10019" y="1387"/>
                  </a:moveTo>
                  <a:cubicBezTo>
                    <a:pt x="10492" y="1387"/>
                    <a:pt x="10492" y="2049"/>
                    <a:pt x="10019" y="2049"/>
                  </a:cubicBezTo>
                  <a:lnTo>
                    <a:pt x="3781" y="2049"/>
                  </a:lnTo>
                  <a:cubicBezTo>
                    <a:pt x="3340" y="2049"/>
                    <a:pt x="3309" y="1387"/>
                    <a:pt x="3781" y="1387"/>
                  </a:cubicBezTo>
                  <a:close/>
                  <a:moveTo>
                    <a:pt x="1733" y="4096"/>
                  </a:moveTo>
                  <a:cubicBezTo>
                    <a:pt x="1922" y="4096"/>
                    <a:pt x="2080" y="4254"/>
                    <a:pt x="2080" y="4443"/>
                  </a:cubicBezTo>
                  <a:cubicBezTo>
                    <a:pt x="2080" y="4632"/>
                    <a:pt x="1922" y="4789"/>
                    <a:pt x="1733" y="4789"/>
                  </a:cubicBezTo>
                  <a:cubicBezTo>
                    <a:pt x="1544" y="4789"/>
                    <a:pt x="1387" y="4632"/>
                    <a:pt x="1387" y="4443"/>
                  </a:cubicBezTo>
                  <a:cubicBezTo>
                    <a:pt x="1387" y="4254"/>
                    <a:pt x="1544" y="4096"/>
                    <a:pt x="1733" y="4096"/>
                  </a:cubicBezTo>
                  <a:close/>
                  <a:moveTo>
                    <a:pt x="10050" y="4127"/>
                  </a:moveTo>
                  <a:cubicBezTo>
                    <a:pt x="10492" y="4127"/>
                    <a:pt x="10481" y="4789"/>
                    <a:pt x="10019" y="4789"/>
                  </a:cubicBezTo>
                  <a:lnTo>
                    <a:pt x="3781" y="4789"/>
                  </a:lnTo>
                  <a:cubicBezTo>
                    <a:pt x="3340" y="4789"/>
                    <a:pt x="3309" y="4128"/>
                    <a:pt x="3781" y="4128"/>
                  </a:cubicBezTo>
                  <a:lnTo>
                    <a:pt x="10019" y="4128"/>
                  </a:lnTo>
                  <a:cubicBezTo>
                    <a:pt x="10030" y="4127"/>
                    <a:pt x="10040" y="4127"/>
                    <a:pt x="10050" y="4127"/>
                  </a:cubicBezTo>
                  <a:close/>
                  <a:moveTo>
                    <a:pt x="1733" y="6806"/>
                  </a:moveTo>
                  <a:cubicBezTo>
                    <a:pt x="1922" y="6806"/>
                    <a:pt x="2080" y="6963"/>
                    <a:pt x="2080" y="7152"/>
                  </a:cubicBezTo>
                  <a:cubicBezTo>
                    <a:pt x="2080" y="7373"/>
                    <a:pt x="1922" y="7499"/>
                    <a:pt x="1733" y="7499"/>
                  </a:cubicBezTo>
                  <a:cubicBezTo>
                    <a:pt x="1544" y="7499"/>
                    <a:pt x="1387" y="7373"/>
                    <a:pt x="1387" y="7152"/>
                  </a:cubicBezTo>
                  <a:cubicBezTo>
                    <a:pt x="1387" y="6963"/>
                    <a:pt x="1544" y="6806"/>
                    <a:pt x="1733" y="6806"/>
                  </a:cubicBezTo>
                  <a:close/>
                  <a:moveTo>
                    <a:pt x="10019" y="6837"/>
                  </a:moveTo>
                  <a:cubicBezTo>
                    <a:pt x="10492" y="6837"/>
                    <a:pt x="10492" y="7499"/>
                    <a:pt x="10019" y="7499"/>
                  </a:cubicBezTo>
                  <a:lnTo>
                    <a:pt x="3781" y="7499"/>
                  </a:lnTo>
                  <a:cubicBezTo>
                    <a:pt x="3340" y="7499"/>
                    <a:pt x="3309" y="6837"/>
                    <a:pt x="3781" y="6837"/>
                  </a:cubicBezTo>
                  <a:close/>
                  <a:moveTo>
                    <a:pt x="379" y="1"/>
                  </a:moveTo>
                  <a:lnTo>
                    <a:pt x="95" y="631"/>
                  </a:lnTo>
                  <a:cubicBezTo>
                    <a:pt x="64" y="757"/>
                    <a:pt x="1" y="883"/>
                    <a:pt x="1" y="1009"/>
                  </a:cubicBezTo>
                  <a:lnTo>
                    <a:pt x="1" y="2395"/>
                  </a:lnTo>
                  <a:cubicBezTo>
                    <a:pt x="1" y="2679"/>
                    <a:pt x="127" y="2899"/>
                    <a:pt x="284" y="3057"/>
                  </a:cubicBezTo>
                  <a:cubicBezTo>
                    <a:pt x="127" y="3246"/>
                    <a:pt x="1" y="3498"/>
                    <a:pt x="1" y="3718"/>
                  </a:cubicBezTo>
                  <a:lnTo>
                    <a:pt x="1" y="5104"/>
                  </a:lnTo>
                  <a:cubicBezTo>
                    <a:pt x="1" y="5388"/>
                    <a:pt x="127" y="5609"/>
                    <a:pt x="284" y="5766"/>
                  </a:cubicBezTo>
                  <a:cubicBezTo>
                    <a:pt x="127" y="5987"/>
                    <a:pt x="1" y="6207"/>
                    <a:pt x="1" y="6459"/>
                  </a:cubicBezTo>
                  <a:lnTo>
                    <a:pt x="1" y="7814"/>
                  </a:lnTo>
                  <a:cubicBezTo>
                    <a:pt x="1" y="8381"/>
                    <a:pt x="473" y="8854"/>
                    <a:pt x="1040" y="8854"/>
                  </a:cubicBezTo>
                  <a:lnTo>
                    <a:pt x="10649" y="8854"/>
                  </a:lnTo>
                  <a:cubicBezTo>
                    <a:pt x="11185" y="8854"/>
                    <a:pt x="11658" y="8381"/>
                    <a:pt x="11658" y="7814"/>
                  </a:cubicBezTo>
                  <a:lnTo>
                    <a:pt x="11658" y="6459"/>
                  </a:lnTo>
                  <a:cubicBezTo>
                    <a:pt x="11658" y="6176"/>
                    <a:pt x="11563" y="5924"/>
                    <a:pt x="11405" y="5766"/>
                  </a:cubicBezTo>
                  <a:cubicBezTo>
                    <a:pt x="11563" y="5577"/>
                    <a:pt x="11658" y="5357"/>
                    <a:pt x="11658" y="5104"/>
                  </a:cubicBezTo>
                  <a:lnTo>
                    <a:pt x="11658" y="3718"/>
                  </a:lnTo>
                  <a:cubicBezTo>
                    <a:pt x="11658" y="3466"/>
                    <a:pt x="11563" y="3214"/>
                    <a:pt x="11405" y="3057"/>
                  </a:cubicBezTo>
                  <a:cubicBezTo>
                    <a:pt x="11563" y="2868"/>
                    <a:pt x="11658" y="2616"/>
                    <a:pt x="11658" y="2395"/>
                  </a:cubicBezTo>
                  <a:lnTo>
                    <a:pt x="11658" y="1009"/>
                  </a:lnTo>
                  <a:lnTo>
                    <a:pt x="11689" y="1009"/>
                  </a:lnTo>
                  <a:cubicBezTo>
                    <a:pt x="11689" y="883"/>
                    <a:pt x="11658" y="757"/>
                    <a:pt x="11626" y="631"/>
                  </a:cubicBezTo>
                  <a:lnTo>
                    <a:pt x="1134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27" name="Google Shape;8127;p75"/>
          <p:cNvGrpSpPr/>
          <p:nvPr/>
        </p:nvGrpSpPr>
        <p:grpSpPr>
          <a:xfrm>
            <a:off x="6812849" y="2755691"/>
            <a:ext cx="423043" cy="421927"/>
            <a:chOff x="-2670575" y="3956600"/>
            <a:chExt cx="293800" cy="293025"/>
          </a:xfrm>
        </p:grpSpPr>
        <p:sp>
          <p:nvSpPr>
            <p:cNvPr id="8128" name="Google Shape;8128;p75"/>
            <p:cNvSpPr/>
            <p:nvPr/>
          </p:nvSpPr>
          <p:spPr>
            <a:xfrm>
              <a:off x="-2670575" y="3975525"/>
              <a:ext cx="116575" cy="34675"/>
            </a:xfrm>
            <a:custGeom>
              <a:avLst/>
              <a:gdLst/>
              <a:ahLst/>
              <a:cxnLst/>
              <a:rect l="l" t="t" r="r" b="b"/>
              <a:pathLst>
                <a:path w="4663" h="1387" extrusionOk="0">
                  <a:moveTo>
                    <a:pt x="1040" y="0"/>
                  </a:moveTo>
                  <a:cubicBezTo>
                    <a:pt x="473" y="0"/>
                    <a:pt x="0" y="473"/>
                    <a:pt x="0" y="1040"/>
                  </a:cubicBezTo>
                  <a:lnTo>
                    <a:pt x="0" y="1386"/>
                  </a:lnTo>
                  <a:lnTo>
                    <a:pt x="3781" y="1386"/>
                  </a:lnTo>
                  <a:cubicBezTo>
                    <a:pt x="4001" y="882"/>
                    <a:pt x="4316" y="410"/>
                    <a:pt x="466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9" name="Google Shape;8129;p75"/>
            <p:cNvSpPr/>
            <p:nvPr/>
          </p:nvSpPr>
          <p:spPr>
            <a:xfrm>
              <a:off x="-2669800" y="4026700"/>
              <a:ext cx="170950" cy="136300"/>
            </a:xfrm>
            <a:custGeom>
              <a:avLst/>
              <a:gdLst/>
              <a:ahLst/>
              <a:cxnLst/>
              <a:rect l="l" t="t" r="r" b="b"/>
              <a:pathLst>
                <a:path w="6838" h="5452" extrusionOk="0">
                  <a:moveTo>
                    <a:pt x="1" y="1"/>
                  </a:moveTo>
                  <a:lnTo>
                    <a:pt x="1" y="5451"/>
                  </a:lnTo>
                  <a:lnTo>
                    <a:pt x="6837" y="5451"/>
                  </a:lnTo>
                  <a:lnTo>
                    <a:pt x="6837" y="5357"/>
                  </a:lnTo>
                  <a:cubicBezTo>
                    <a:pt x="6522" y="5294"/>
                    <a:pt x="6207" y="5168"/>
                    <a:pt x="5924" y="5042"/>
                  </a:cubicBezTo>
                  <a:lnTo>
                    <a:pt x="5104" y="5325"/>
                  </a:lnTo>
                  <a:cubicBezTo>
                    <a:pt x="4975" y="5368"/>
                    <a:pt x="4845" y="5389"/>
                    <a:pt x="4720" y="5389"/>
                  </a:cubicBezTo>
                  <a:cubicBezTo>
                    <a:pt x="3931" y="5389"/>
                    <a:pt x="3289" y="4597"/>
                    <a:pt x="3561" y="3781"/>
                  </a:cubicBezTo>
                  <a:lnTo>
                    <a:pt x="3844" y="2962"/>
                  </a:lnTo>
                  <a:cubicBezTo>
                    <a:pt x="3561" y="2364"/>
                    <a:pt x="3403" y="1702"/>
                    <a:pt x="3403" y="1041"/>
                  </a:cubicBezTo>
                  <a:cubicBezTo>
                    <a:pt x="3403" y="662"/>
                    <a:pt x="3466" y="316"/>
                    <a:pt x="352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0" name="Google Shape;8130;p75"/>
            <p:cNvSpPr/>
            <p:nvPr/>
          </p:nvSpPr>
          <p:spPr>
            <a:xfrm>
              <a:off x="-2669800" y="4179500"/>
              <a:ext cx="170950" cy="70125"/>
            </a:xfrm>
            <a:custGeom>
              <a:avLst/>
              <a:gdLst/>
              <a:ahLst/>
              <a:cxnLst/>
              <a:rect l="l" t="t" r="r" b="b"/>
              <a:pathLst>
                <a:path w="6838" h="2805" extrusionOk="0">
                  <a:moveTo>
                    <a:pt x="3403" y="757"/>
                  </a:moveTo>
                  <a:cubicBezTo>
                    <a:pt x="3592" y="757"/>
                    <a:pt x="3750" y="914"/>
                    <a:pt x="3750" y="1103"/>
                  </a:cubicBezTo>
                  <a:cubicBezTo>
                    <a:pt x="3750" y="1293"/>
                    <a:pt x="3592" y="1450"/>
                    <a:pt x="3403" y="1450"/>
                  </a:cubicBezTo>
                  <a:cubicBezTo>
                    <a:pt x="3214" y="1450"/>
                    <a:pt x="3057" y="1293"/>
                    <a:pt x="3057" y="1103"/>
                  </a:cubicBezTo>
                  <a:cubicBezTo>
                    <a:pt x="3057" y="914"/>
                    <a:pt x="3214" y="757"/>
                    <a:pt x="3403" y="757"/>
                  </a:cubicBezTo>
                  <a:close/>
                  <a:moveTo>
                    <a:pt x="1" y="1"/>
                  </a:moveTo>
                  <a:lnTo>
                    <a:pt x="1" y="1765"/>
                  </a:lnTo>
                  <a:cubicBezTo>
                    <a:pt x="1" y="2332"/>
                    <a:pt x="442" y="2805"/>
                    <a:pt x="1009" y="2805"/>
                  </a:cubicBezTo>
                  <a:lnTo>
                    <a:pt x="5829" y="2805"/>
                  </a:lnTo>
                  <a:cubicBezTo>
                    <a:pt x="6365" y="2805"/>
                    <a:pt x="6837" y="2332"/>
                    <a:pt x="6837" y="1765"/>
                  </a:cubicBezTo>
                  <a:lnTo>
                    <a:pt x="683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1" name="Google Shape;8131;p75"/>
            <p:cNvSpPr/>
            <p:nvPr/>
          </p:nvSpPr>
          <p:spPr>
            <a:xfrm>
              <a:off x="-2566625" y="3956600"/>
              <a:ext cx="189850" cy="190650"/>
            </a:xfrm>
            <a:custGeom>
              <a:avLst/>
              <a:gdLst/>
              <a:ahLst/>
              <a:cxnLst/>
              <a:rect l="l" t="t" r="r" b="b"/>
              <a:pathLst>
                <a:path w="7594" h="7626" extrusionOk="0">
                  <a:moveTo>
                    <a:pt x="3759" y="1391"/>
                  </a:moveTo>
                  <a:cubicBezTo>
                    <a:pt x="3929" y="1391"/>
                    <a:pt x="4096" y="1502"/>
                    <a:pt x="4096" y="1734"/>
                  </a:cubicBezTo>
                  <a:lnTo>
                    <a:pt x="4096" y="2175"/>
                  </a:lnTo>
                  <a:cubicBezTo>
                    <a:pt x="4254" y="2206"/>
                    <a:pt x="4349" y="2301"/>
                    <a:pt x="4475" y="2427"/>
                  </a:cubicBezTo>
                  <a:cubicBezTo>
                    <a:pt x="4716" y="2669"/>
                    <a:pt x="4494" y="3003"/>
                    <a:pt x="4235" y="3003"/>
                  </a:cubicBezTo>
                  <a:cubicBezTo>
                    <a:pt x="4157" y="3003"/>
                    <a:pt x="4075" y="2973"/>
                    <a:pt x="4002" y="2899"/>
                  </a:cubicBezTo>
                  <a:cubicBezTo>
                    <a:pt x="3926" y="2823"/>
                    <a:pt x="3839" y="2791"/>
                    <a:pt x="3756" y="2791"/>
                  </a:cubicBezTo>
                  <a:cubicBezTo>
                    <a:pt x="3493" y="2791"/>
                    <a:pt x="3266" y="3109"/>
                    <a:pt x="3529" y="3372"/>
                  </a:cubicBezTo>
                  <a:cubicBezTo>
                    <a:pt x="3624" y="3435"/>
                    <a:pt x="3687" y="3466"/>
                    <a:pt x="3781" y="3466"/>
                  </a:cubicBezTo>
                  <a:cubicBezTo>
                    <a:pt x="4317" y="3466"/>
                    <a:pt x="4790" y="3939"/>
                    <a:pt x="4790" y="4506"/>
                  </a:cubicBezTo>
                  <a:cubicBezTo>
                    <a:pt x="4790" y="4884"/>
                    <a:pt x="4569" y="5294"/>
                    <a:pt x="4128" y="5451"/>
                  </a:cubicBezTo>
                  <a:lnTo>
                    <a:pt x="4128" y="5829"/>
                  </a:lnTo>
                  <a:cubicBezTo>
                    <a:pt x="4128" y="6054"/>
                    <a:pt x="3957" y="6172"/>
                    <a:pt x="3789" y="6172"/>
                  </a:cubicBezTo>
                  <a:cubicBezTo>
                    <a:pt x="3626" y="6172"/>
                    <a:pt x="3466" y="6062"/>
                    <a:pt x="3466" y="5829"/>
                  </a:cubicBezTo>
                  <a:lnTo>
                    <a:pt x="3466" y="5451"/>
                  </a:lnTo>
                  <a:cubicBezTo>
                    <a:pt x="3309" y="5420"/>
                    <a:pt x="3183" y="5325"/>
                    <a:pt x="3057" y="5199"/>
                  </a:cubicBezTo>
                  <a:cubicBezTo>
                    <a:pt x="2815" y="4957"/>
                    <a:pt x="3037" y="4623"/>
                    <a:pt x="3296" y="4623"/>
                  </a:cubicBezTo>
                  <a:cubicBezTo>
                    <a:pt x="3374" y="4623"/>
                    <a:pt x="3456" y="4653"/>
                    <a:pt x="3529" y="4727"/>
                  </a:cubicBezTo>
                  <a:cubicBezTo>
                    <a:pt x="3603" y="4800"/>
                    <a:pt x="3684" y="4831"/>
                    <a:pt x="3763" y="4831"/>
                  </a:cubicBezTo>
                  <a:cubicBezTo>
                    <a:pt x="4022" y="4831"/>
                    <a:pt x="4244" y="4496"/>
                    <a:pt x="4002" y="4254"/>
                  </a:cubicBezTo>
                  <a:cubicBezTo>
                    <a:pt x="3939" y="4191"/>
                    <a:pt x="3844" y="4160"/>
                    <a:pt x="3781" y="4160"/>
                  </a:cubicBezTo>
                  <a:cubicBezTo>
                    <a:pt x="3214" y="4160"/>
                    <a:pt x="2742" y="3687"/>
                    <a:pt x="2742" y="3120"/>
                  </a:cubicBezTo>
                  <a:cubicBezTo>
                    <a:pt x="2742" y="2710"/>
                    <a:pt x="2994" y="2332"/>
                    <a:pt x="3403" y="2175"/>
                  </a:cubicBezTo>
                  <a:lnTo>
                    <a:pt x="3403" y="1734"/>
                  </a:lnTo>
                  <a:cubicBezTo>
                    <a:pt x="3403" y="1509"/>
                    <a:pt x="3583" y="1391"/>
                    <a:pt x="3759" y="1391"/>
                  </a:cubicBezTo>
                  <a:close/>
                  <a:moveTo>
                    <a:pt x="3781" y="1"/>
                  </a:moveTo>
                  <a:cubicBezTo>
                    <a:pt x="1734" y="1"/>
                    <a:pt x="1" y="1671"/>
                    <a:pt x="1" y="3782"/>
                  </a:cubicBezTo>
                  <a:cubicBezTo>
                    <a:pt x="1" y="4380"/>
                    <a:pt x="158" y="5010"/>
                    <a:pt x="410" y="5514"/>
                  </a:cubicBezTo>
                  <a:cubicBezTo>
                    <a:pt x="473" y="5609"/>
                    <a:pt x="473" y="5735"/>
                    <a:pt x="473" y="5798"/>
                  </a:cubicBezTo>
                  <a:lnTo>
                    <a:pt x="158" y="6774"/>
                  </a:lnTo>
                  <a:cubicBezTo>
                    <a:pt x="46" y="7141"/>
                    <a:pt x="311" y="7482"/>
                    <a:pt x="684" y="7482"/>
                  </a:cubicBezTo>
                  <a:cubicBezTo>
                    <a:pt x="728" y="7482"/>
                    <a:pt x="774" y="7478"/>
                    <a:pt x="820" y="7468"/>
                  </a:cubicBezTo>
                  <a:lnTo>
                    <a:pt x="1797" y="7121"/>
                  </a:lnTo>
                  <a:cubicBezTo>
                    <a:pt x="1831" y="7110"/>
                    <a:pt x="1866" y="7102"/>
                    <a:pt x="1900" y="7102"/>
                  </a:cubicBezTo>
                  <a:cubicBezTo>
                    <a:pt x="1960" y="7102"/>
                    <a:pt x="2020" y="7124"/>
                    <a:pt x="2080" y="7184"/>
                  </a:cubicBezTo>
                  <a:cubicBezTo>
                    <a:pt x="2584" y="7468"/>
                    <a:pt x="3214" y="7625"/>
                    <a:pt x="3813" y="7625"/>
                  </a:cubicBezTo>
                  <a:cubicBezTo>
                    <a:pt x="5892" y="7625"/>
                    <a:pt x="7594" y="5924"/>
                    <a:pt x="7594" y="3813"/>
                  </a:cubicBezTo>
                  <a:cubicBezTo>
                    <a:pt x="7499" y="1702"/>
                    <a:pt x="5861" y="1"/>
                    <a:pt x="378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32" name="Google Shape;8132;p75"/>
          <p:cNvGrpSpPr/>
          <p:nvPr/>
        </p:nvGrpSpPr>
        <p:grpSpPr>
          <a:xfrm>
            <a:off x="3070370" y="3311947"/>
            <a:ext cx="426462" cy="418363"/>
            <a:chOff x="-1183550" y="3586525"/>
            <a:chExt cx="296175" cy="290550"/>
          </a:xfrm>
        </p:grpSpPr>
        <p:sp>
          <p:nvSpPr>
            <p:cNvPr id="8133" name="Google Shape;8133;p75"/>
            <p:cNvSpPr/>
            <p:nvPr/>
          </p:nvSpPr>
          <p:spPr>
            <a:xfrm>
              <a:off x="-927575" y="3671500"/>
              <a:ext cx="40200" cy="16575"/>
            </a:xfrm>
            <a:custGeom>
              <a:avLst/>
              <a:gdLst/>
              <a:ahLst/>
              <a:cxnLst/>
              <a:rect l="l" t="t" r="r" b="b"/>
              <a:pathLst>
                <a:path w="1608" h="663" extrusionOk="0">
                  <a:moveTo>
                    <a:pt x="473" y="0"/>
                  </a:moveTo>
                  <a:cubicBezTo>
                    <a:pt x="32" y="0"/>
                    <a:pt x="1" y="662"/>
                    <a:pt x="473" y="662"/>
                  </a:cubicBezTo>
                  <a:lnTo>
                    <a:pt x="1135" y="662"/>
                  </a:lnTo>
                  <a:cubicBezTo>
                    <a:pt x="1145" y="663"/>
                    <a:pt x="1156" y="663"/>
                    <a:pt x="1166" y="663"/>
                  </a:cubicBezTo>
                  <a:cubicBezTo>
                    <a:pt x="1607" y="663"/>
                    <a:pt x="1597" y="0"/>
                    <a:pt x="113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4" name="Google Shape;8134;p75"/>
            <p:cNvSpPr/>
            <p:nvPr/>
          </p:nvSpPr>
          <p:spPr>
            <a:xfrm>
              <a:off x="-1183550" y="3671500"/>
              <a:ext cx="39400" cy="16575"/>
            </a:xfrm>
            <a:custGeom>
              <a:avLst/>
              <a:gdLst/>
              <a:ahLst/>
              <a:cxnLst/>
              <a:rect l="l" t="t" r="r" b="b"/>
              <a:pathLst>
                <a:path w="1576" h="663" extrusionOk="0">
                  <a:moveTo>
                    <a:pt x="473" y="0"/>
                  </a:moveTo>
                  <a:cubicBezTo>
                    <a:pt x="32" y="0"/>
                    <a:pt x="1" y="662"/>
                    <a:pt x="473" y="662"/>
                  </a:cubicBezTo>
                  <a:lnTo>
                    <a:pt x="1135" y="662"/>
                  </a:lnTo>
                  <a:cubicBezTo>
                    <a:pt x="1145" y="663"/>
                    <a:pt x="1154" y="663"/>
                    <a:pt x="1163" y="663"/>
                  </a:cubicBezTo>
                  <a:cubicBezTo>
                    <a:pt x="1576" y="663"/>
                    <a:pt x="1566" y="0"/>
                    <a:pt x="113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5" name="Google Shape;8135;p75"/>
            <p:cNvSpPr/>
            <p:nvPr/>
          </p:nvSpPr>
          <p:spPr>
            <a:xfrm>
              <a:off x="-944250" y="3603025"/>
              <a:ext cx="39525" cy="26375"/>
            </a:xfrm>
            <a:custGeom>
              <a:avLst/>
              <a:gdLst/>
              <a:ahLst/>
              <a:cxnLst/>
              <a:rect l="l" t="t" r="r" b="b"/>
              <a:pathLst>
                <a:path w="1581" h="1055" extrusionOk="0">
                  <a:moveTo>
                    <a:pt x="1086" y="1"/>
                  </a:moveTo>
                  <a:cubicBezTo>
                    <a:pt x="1024" y="1"/>
                    <a:pt x="957" y="19"/>
                    <a:pt x="888" y="61"/>
                  </a:cubicBezTo>
                  <a:lnTo>
                    <a:pt x="321" y="408"/>
                  </a:lnTo>
                  <a:cubicBezTo>
                    <a:pt x="0" y="595"/>
                    <a:pt x="179" y="1054"/>
                    <a:pt x="490" y="1054"/>
                  </a:cubicBezTo>
                  <a:cubicBezTo>
                    <a:pt x="546" y="1054"/>
                    <a:pt x="606" y="1040"/>
                    <a:pt x="668" y="1006"/>
                  </a:cubicBezTo>
                  <a:lnTo>
                    <a:pt x="1266" y="660"/>
                  </a:lnTo>
                  <a:cubicBezTo>
                    <a:pt x="1581" y="450"/>
                    <a:pt x="1394" y="1"/>
                    <a:pt x="108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6" name="Google Shape;8136;p75"/>
            <p:cNvSpPr/>
            <p:nvPr/>
          </p:nvSpPr>
          <p:spPr>
            <a:xfrm>
              <a:off x="-1166200" y="3731225"/>
              <a:ext cx="39700" cy="26075"/>
            </a:xfrm>
            <a:custGeom>
              <a:avLst/>
              <a:gdLst/>
              <a:ahLst/>
              <a:cxnLst/>
              <a:rect l="l" t="t" r="r" b="b"/>
              <a:pathLst>
                <a:path w="1588" h="1043" extrusionOk="0">
                  <a:moveTo>
                    <a:pt x="1071" y="1"/>
                  </a:moveTo>
                  <a:cubicBezTo>
                    <a:pt x="1021" y="1"/>
                    <a:pt x="968" y="12"/>
                    <a:pt x="913" y="37"/>
                  </a:cubicBezTo>
                  <a:lnTo>
                    <a:pt x="315" y="384"/>
                  </a:lnTo>
                  <a:cubicBezTo>
                    <a:pt x="0" y="593"/>
                    <a:pt x="187" y="1043"/>
                    <a:pt x="495" y="1043"/>
                  </a:cubicBezTo>
                  <a:cubicBezTo>
                    <a:pt x="557" y="1043"/>
                    <a:pt x="624" y="1025"/>
                    <a:pt x="693" y="982"/>
                  </a:cubicBezTo>
                  <a:lnTo>
                    <a:pt x="1260" y="636"/>
                  </a:lnTo>
                  <a:cubicBezTo>
                    <a:pt x="1587" y="472"/>
                    <a:pt x="1395" y="1"/>
                    <a:pt x="107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7" name="Google Shape;8137;p75"/>
            <p:cNvSpPr/>
            <p:nvPr/>
          </p:nvSpPr>
          <p:spPr>
            <a:xfrm>
              <a:off x="-944925" y="3730950"/>
              <a:ext cx="40200" cy="26375"/>
            </a:xfrm>
            <a:custGeom>
              <a:avLst/>
              <a:gdLst/>
              <a:ahLst/>
              <a:cxnLst/>
              <a:rect l="l" t="t" r="r" b="b"/>
              <a:pathLst>
                <a:path w="1608" h="1055" extrusionOk="0">
                  <a:moveTo>
                    <a:pt x="515" y="0"/>
                  </a:moveTo>
                  <a:cubicBezTo>
                    <a:pt x="198" y="0"/>
                    <a:pt x="1" y="460"/>
                    <a:pt x="348" y="647"/>
                  </a:cubicBezTo>
                  <a:lnTo>
                    <a:pt x="915" y="993"/>
                  </a:lnTo>
                  <a:cubicBezTo>
                    <a:pt x="984" y="1036"/>
                    <a:pt x="1052" y="1054"/>
                    <a:pt x="1114" y="1054"/>
                  </a:cubicBezTo>
                  <a:cubicBezTo>
                    <a:pt x="1421" y="1054"/>
                    <a:pt x="1608" y="609"/>
                    <a:pt x="1293" y="426"/>
                  </a:cubicBezTo>
                  <a:lnTo>
                    <a:pt x="695" y="48"/>
                  </a:lnTo>
                  <a:cubicBezTo>
                    <a:pt x="633" y="15"/>
                    <a:pt x="572" y="0"/>
                    <a:pt x="51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8" name="Google Shape;8138;p75"/>
            <p:cNvSpPr/>
            <p:nvPr/>
          </p:nvSpPr>
          <p:spPr>
            <a:xfrm>
              <a:off x="-1167000" y="3603025"/>
              <a:ext cx="40200" cy="26375"/>
            </a:xfrm>
            <a:custGeom>
              <a:avLst/>
              <a:gdLst/>
              <a:ahLst/>
              <a:cxnLst/>
              <a:rect l="l" t="t" r="r" b="b"/>
              <a:pathLst>
                <a:path w="1608" h="1055" extrusionOk="0">
                  <a:moveTo>
                    <a:pt x="477" y="1"/>
                  </a:moveTo>
                  <a:cubicBezTo>
                    <a:pt x="188" y="1"/>
                    <a:pt x="1" y="450"/>
                    <a:pt x="315" y="660"/>
                  </a:cubicBezTo>
                  <a:lnTo>
                    <a:pt x="914" y="1006"/>
                  </a:lnTo>
                  <a:cubicBezTo>
                    <a:pt x="981" y="1040"/>
                    <a:pt x="1044" y="1054"/>
                    <a:pt x="1103" y="1054"/>
                  </a:cubicBezTo>
                  <a:cubicBezTo>
                    <a:pt x="1434" y="1054"/>
                    <a:pt x="1608" y="595"/>
                    <a:pt x="1260" y="408"/>
                  </a:cubicBezTo>
                  <a:lnTo>
                    <a:pt x="662" y="61"/>
                  </a:lnTo>
                  <a:cubicBezTo>
                    <a:pt x="598" y="19"/>
                    <a:pt x="536" y="1"/>
                    <a:pt x="47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9" name="Google Shape;8139;p75"/>
            <p:cNvSpPr/>
            <p:nvPr/>
          </p:nvSpPr>
          <p:spPr>
            <a:xfrm>
              <a:off x="-1065400" y="3658900"/>
              <a:ext cx="59875" cy="77200"/>
            </a:xfrm>
            <a:custGeom>
              <a:avLst/>
              <a:gdLst/>
              <a:ahLst/>
              <a:cxnLst/>
              <a:rect l="l" t="t" r="r" b="b"/>
              <a:pathLst>
                <a:path w="2395" h="3088" extrusionOk="0">
                  <a:moveTo>
                    <a:pt x="882" y="0"/>
                  </a:moveTo>
                  <a:lnTo>
                    <a:pt x="0" y="1355"/>
                  </a:lnTo>
                  <a:lnTo>
                    <a:pt x="1355" y="1922"/>
                  </a:lnTo>
                  <a:cubicBezTo>
                    <a:pt x="1450" y="1953"/>
                    <a:pt x="1544" y="2111"/>
                    <a:pt x="1544" y="2237"/>
                  </a:cubicBezTo>
                  <a:lnTo>
                    <a:pt x="1544" y="3088"/>
                  </a:lnTo>
                  <a:lnTo>
                    <a:pt x="2395" y="1733"/>
                  </a:lnTo>
                  <a:lnTo>
                    <a:pt x="1071" y="1166"/>
                  </a:lnTo>
                  <a:cubicBezTo>
                    <a:pt x="945" y="1134"/>
                    <a:pt x="882" y="1008"/>
                    <a:pt x="882" y="851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0" name="Google Shape;8140;p75"/>
            <p:cNvSpPr/>
            <p:nvPr/>
          </p:nvSpPr>
          <p:spPr>
            <a:xfrm>
              <a:off x="-1078000" y="3809325"/>
              <a:ext cx="85075" cy="67750"/>
            </a:xfrm>
            <a:custGeom>
              <a:avLst/>
              <a:gdLst/>
              <a:ahLst/>
              <a:cxnLst/>
              <a:rect l="l" t="t" r="r" b="b"/>
              <a:pathLst>
                <a:path w="3403" h="2710" extrusionOk="0">
                  <a:moveTo>
                    <a:pt x="0" y="1"/>
                  </a:moveTo>
                  <a:lnTo>
                    <a:pt x="0" y="662"/>
                  </a:lnTo>
                  <a:lnTo>
                    <a:pt x="1008" y="662"/>
                  </a:lnTo>
                  <a:cubicBezTo>
                    <a:pt x="1449" y="662"/>
                    <a:pt x="1481" y="1324"/>
                    <a:pt x="1008" y="1324"/>
                  </a:cubicBezTo>
                  <a:lnTo>
                    <a:pt x="0" y="1324"/>
                  </a:lnTo>
                  <a:lnTo>
                    <a:pt x="0" y="1670"/>
                  </a:lnTo>
                  <a:cubicBezTo>
                    <a:pt x="0" y="2237"/>
                    <a:pt x="473" y="2710"/>
                    <a:pt x="1008" y="2710"/>
                  </a:cubicBezTo>
                  <a:lnTo>
                    <a:pt x="2395" y="2710"/>
                  </a:lnTo>
                  <a:cubicBezTo>
                    <a:pt x="2962" y="2710"/>
                    <a:pt x="3403" y="2237"/>
                    <a:pt x="3403" y="1670"/>
                  </a:cubicBezTo>
                  <a:lnTo>
                    <a:pt x="3403" y="1324"/>
                  </a:lnTo>
                  <a:lnTo>
                    <a:pt x="2395" y="1324"/>
                  </a:lnTo>
                  <a:cubicBezTo>
                    <a:pt x="1954" y="1324"/>
                    <a:pt x="1922" y="662"/>
                    <a:pt x="2395" y="662"/>
                  </a:cubicBezTo>
                  <a:lnTo>
                    <a:pt x="3403" y="662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1" name="Google Shape;8141;p75"/>
            <p:cNvSpPr/>
            <p:nvPr/>
          </p:nvSpPr>
          <p:spPr>
            <a:xfrm>
              <a:off x="-1135500" y="3586525"/>
              <a:ext cx="193775" cy="204700"/>
            </a:xfrm>
            <a:custGeom>
              <a:avLst/>
              <a:gdLst/>
              <a:ahLst/>
              <a:cxnLst/>
              <a:rect l="l" t="t" r="r" b="b"/>
              <a:pathLst>
                <a:path w="7751" h="8188" extrusionOk="0">
                  <a:moveTo>
                    <a:pt x="4023" y="1424"/>
                  </a:moveTo>
                  <a:cubicBezTo>
                    <a:pt x="4201" y="1424"/>
                    <a:pt x="4380" y="1561"/>
                    <a:pt x="4380" y="1761"/>
                  </a:cubicBezTo>
                  <a:lnTo>
                    <a:pt x="4380" y="3588"/>
                  </a:lnTo>
                  <a:lnTo>
                    <a:pt x="5892" y="4124"/>
                  </a:lnTo>
                  <a:cubicBezTo>
                    <a:pt x="5955" y="4187"/>
                    <a:pt x="6049" y="4250"/>
                    <a:pt x="6081" y="4344"/>
                  </a:cubicBezTo>
                  <a:cubicBezTo>
                    <a:pt x="6081" y="4407"/>
                    <a:pt x="6081" y="4533"/>
                    <a:pt x="5986" y="4628"/>
                  </a:cubicBezTo>
                  <a:lnTo>
                    <a:pt x="4285" y="7369"/>
                  </a:lnTo>
                  <a:cubicBezTo>
                    <a:pt x="4222" y="7495"/>
                    <a:pt x="4127" y="7526"/>
                    <a:pt x="4033" y="7526"/>
                  </a:cubicBezTo>
                  <a:lnTo>
                    <a:pt x="3938" y="7526"/>
                  </a:lnTo>
                  <a:cubicBezTo>
                    <a:pt x="3781" y="7495"/>
                    <a:pt x="3718" y="7369"/>
                    <a:pt x="3718" y="7211"/>
                  </a:cubicBezTo>
                  <a:lnTo>
                    <a:pt x="3718" y="5384"/>
                  </a:lnTo>
                  <a:lnTo>
                    <a:pt x="2206" y="4817"/>
                  </a:lnTo>
                  <a:cubicBezTo>
                    <a:pt x="2143" y="4754"/>
                    <a:pt x="2048" y="4691"/>
                    <a:pt x="2017" y="4596"/>
                  </a:cubicBezTo>
                  <a:cubicBezTo>
                    <a:pt x="1985" y="4533"/>
                    <a:pt x="2017" y="4407"/>
                    <a:pt x="2048" y="4344"/>
                  </a:cubicBezTo>
                  <a:lnTo>
                    <a:pt x="3749" y="1572"/>
                  </a:lnTo>
                  <a:cubicBezTo>
                    <a:pt x="3818" y="1469"/>
                    <a:pt x="3920" y="1424"/>
                    <a:pt x="4023" y="1424"/>
                  </a:cubicBezTo>
                  <a:close/>
                  <a:moveTo>
                    <a:pt x="4019" y="1"/>
                  </a:moveTo>
                  <a:cubicBezTo>
                    <a:pt x="3743" y="1"/>
                    <a:pt x="3463" y="31"/>
                    <a:pt x="3182" y="91"/>
                  </a:cubicBezTo>
                  <a:cubicBezTo>
                    <a:pt x="1733" y="406"/>
                    <a:pt x="567" y="1572"/>
                    <a:pt x="284" y="3084"/>
                  </a:cubicBezTo>
                  <a:cubicBezTo>
                    <a:pt x="0" y="4533"/>
                    <a:pt x="599" y="5479"/>
                    <a:pt x="1040" y="6140"/>
                  </a:cubicBezTo>
                  <a:cubicBezTo>
                    <a:pt x="1922" y="7526"/>
                    <a:pt x="1387" y="7526"/>
                    <a:pt x="1670" y="8188"/>
                  </a:cubicBezTo>
                  <a:lnTo>
                    <a:pt x="6301" y="8188"/>
                  </a:lnTo>
                  <a:cubicBezTo>
                    <a:pt x="6553" y="7526"/>
                    <a:pt x="6018" y="7526"/>
                    <a:pt x="6931" y="6109"/>
                  </a:cubicBezTo>
                  <a:cubicBezTo>
                    <a:pt x="7373" y="5447"/>
                    <a:pt x="7719" y="4817"/>
                    <a:pt x="7719" y="3746"/>
                  </a:cubicBezTo>
                  <a:cubicBezTo>
                    <a:pt x="7751" y="2612"/>
                    <a:pt x="7246" y="1540"/>
                    <a:pt x="6396" y="847"/>
                  </a:cubicBezTo>
                  <a:cubicBezTo>
                    <a:pt x="5726" y="297"/>
                    <a:pt x="4892" y="1"/>
                    <a:pt x="401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42" name="Google Shape;8142;p75"/>
          <p:cNvGrpSpPr/>
          <p:nvPr/>
        </p:nvGrpSpPr>
        <p:grpSpPr>
          <a:xfrm>
            <a:off x="1933980" y="1689799"/>
            <a:ext cx="420811" cy="418507"/>
            <a:chOff x="-5971525" y="3273750"/>
            <a:chExt cx="292250" cy="290650"/>
          </a:xfrm>
        </p:grpSpPr>
        <p:sp>
          <p:nvSpPr>
            <p:cNvPr id="8143" name="Google Shape;8143;p75"/>
            <p:cNvSpPr/>
            <p:nvPr/>
          </p:nvSpPr>
          <p:spPr>
            <a:xfrm>
              <a:off x="-5868325" y="3273750"/>
              <a:ext cx="85075" cy="84300"/>
            </a:xfrm>
            <a:custGeom>
              <a:avLst/>
              <a:gdLst/>
              <a:ahLst/>
              <a:cxnLst/>
              <a:rect l="l" t="t" r="r" b="b"/>
              <a:pathLst>
                <a:path w="3403" h="3372" extrusionOk="0">
                  <a:moveTo>
                    <a:pt x="1701" y="0"/>
                  </a:moveTo>
                  <a:cubicBezTo>
                    <a:pt x="788" y="0"/>
                    <a:pt x="0" y="756"/>
                    <a:pt x="0" y="1702"/>
                  </a:cubicBezTo>
                  <a:cubicBezTo>
                    <a:pt x="0" y="2615"/>
                    <a:pt x="788" y="3371"/>
                    <a:pt x="1701" y="3371"/>
                  </a:cubicBezTo>
                  <a:cubicBezTo>
                    <a:pt x="2646" y="3371"/>
                    <a:pt x="3403" y="2615"/>
                    <a:pt x="3403" y="1702"/>
                  </a:cubicBezTo>
                  <a:cubicBezTo>
                    <a:pt x="3403" y="756"/>
                    <a:pt x="2646" y="0"/>
                    <a:pt x="170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4" name="Google Shape;8144;p75"/>
            <p:cNvSpPr/>
            <p:nvPr/>
          </p:nvSpPr>
          <p:spPr>
            <a:xfrm>
              <a:off x="-5971525" y="3308400"/>
              <a:ext cx="292250" cy="256000"/>
            </a:xfrm>
            <a:custGeom>
              <a:avLst/>
              <a:gdLst/>
              <a:ahLst/>
              <a:cxnLst/>
              <a:rect l="l" t="t" r="r" b="b"/>
              <a:pathLst>
                <a:path w="11690" h="10240" extrusionOk="0">
                  <a:moveTo>
                    <a:pt x="2049" y="1"/>
                  </a:moveTo>
                  <a:cubicBezTo>
                    <a:pt x="1324" y="1"/>
                    <a:pt x="694" y="599"/>
                    <a:pt x="694" y="1355"/>
                  </a:cubicBezTo>
                  <a:cubicBezTo>
                    <a:pt x="694" y="1733"/>
                    <a:pt x="852" y="2080"/>
                    <a:pt x="1072" y="2300"/>
                  </a:cubicBezTo>
                  <a:cubicBezTo>
                    <a:pt x="442" y="2647"/>
                    <a:pt x="1" y="3340"/>
                    <a:pt x="1" y="4096"/>
                  </a:cubicBezTo>
                  <a:lnTo>
                    <a:pt x="1" y="5766"/>
                  </a:lnTo>
                  <a:cubicBezTo>
                    <a:pt x="1" y="6207"/>
                    <a:pt x="284" y="6617"/>
                    <a:pt x="694" y="6774"/>
                  </a:cubicBezTo>
                  <a:lnTo>
                    <a:pt x="694" y="8538"/>
                  </a:lnTo>
                  <a:cubicBezTo>
                    <a:pt x="694" y="9074"/>
                    <a:pt x="1167" y="9546"/>
                    <a:pt x="1702" y="9546"/>
                  </a:cubicBezTo>
                  <a:lnTo>
                    <a:pt x="2364" y="9546"/>
                  </a:lnTo>
                  <a:cubicBezTo>
                    <a:pt x="2931" y="9546"/>
                    <a:pt x="3403" y="9074"/>
                    <a:pt x="3403" y="8538"/>
                  </a:cubicBezTo>
                  <a:lnTo>
                    <a:pt x="3403" y="6774"/>
                  </a:lnTo>
                  <a:cubicBezTo>
                    <a:pt x="3529" y="6711"/>
                    <a:pt x="3624" y="6648"/>
                    <a:pt x="3750" y="6522"/>
                  </a:cubicBezTo>
                  <a:cubicBezTo>
                    <a:pt x="3876" y="6585"/>
                    <a:pt x="3939" y="6680"/>
                    <a:pt x="4097" y="6774"/>
                  </a:cubicBezTo>
                  <a:lnTo>
                    <a:pt x="4097" y="9200"/>
                  </a:lnTo>
                  <a:cubicBezTo>
                    <a:pt x="4097" y="9735"/>
                    <a:pt x="4569" y="10240"/>
                    <a:pt x="5136" y="10240"/>
                  </a:cubicBezTo>
                  <a:lnTo>
                    <a:pt x="6522" y="10240"/>
                  </a:lnTo>
                  <a:cubicBezTo>
                    <a:pt x="7058" y="10240"/>
                    <a:pt x="7562" y="9767"/>
                    <a:pt x="7562" y="9200"/>
                  </a:cubicBezTo>
                  <a:lnTo>
                    <a:pt x="7562" y="6774"/>
                  </a:lnTo>
                  <a:cubicBezTo>
                    <a:pt x="7688" y="6711"/>
                    <a:pt x="7814" y="6648"/>
                    <a:pt x="7940" y="6522"/>
                  </a:cubicBezTo>
                  <a:cubicBezTo>
                    <a:pt x="8035" y="6585"/>
                    <a:pt x="8129" y="6680"/>
                    <a:pt x="8287" y="6774"/>
                  </a:cubicBezTo>
                  <a:lnTo>
                    <a:pt x="8287" y="8538"/>
                  </a:lnTo>
                  <a:cubicBezTo>
                    <a:pt x="8287" y="9074"/>
                    <a:pt x="8759" y="9546"/>
                    <a:pt x="9295" y="9546"/>
                  </a:cubicBezTo>
                  <a:lnTo>
                    <a:pt x="9988" y="9546"/>
                  </a:lnTo>
                  <a:cubicBezTo>
                    <a:pt x="10524" y="9546"/>
                    <a:pt x="10996" y="9074"/>
                    <a:pt x="10996" y="8538"/>
                  </a:cubicBezTo>
                  <a:lnTo>
                    <a:pt x="10996" y="6774"/>
                  </a:lnTo>
                  <a:cubicBezTo>
                    <a:pt x="11406" y="6617"/>
                    <a:pt x="11658" y="6238"/>
                    <a:pt x="11658" y="5766"/>
                  </a:cubicBezTo>
                  <a:lnTo>
                    <a:pt x="11658" y="4096"/>
                  </a:lnTo>
                  <a:cubicBezTo>
                    <a:pt x="11689" y="3340"/>
                    <a:pt x="11280" y="2678"/>
                    <a:pt x="10650" y="2300"/>
                  </a:cubicBezTo>
                  <a:cubicBezTo>
                    <a:pt x="10870" y="2080"/>
                    <a:pt x="11028" y="1733"/>
                    <a:pt x="11028" y="1355"/>
                  </a:cubicBezTo>
                  <a:cubicBezTo>
                    <a:pt x="11028" y="599"/>
                    <a:pt x="10398" y="1"/>
                    <a:pt x="9641" y="1"/>
                  </a:cubicBezTo>
                  <a:cubicBezTo>
                    <a:pt x="8917" y="1"/>
                    <a:pt x="8287" y="599"/>
                    <a:pt x="8287" y="1355"/>
                  </a:cubicBezTo>
                  <a:cubicBezTo>
                    <a:pt x="8287" y="1733"/>
                    <a:pt x="8444" y="2080"/>
                    <a:pt x="8665" y="2300"/>
                  </a:cubicBezTo>
                  <a:cubicBezTo>
                    <a:pt x="8444" y="2426"/>
                    <a:pt x="8224" y="2584"/>
                    <a:pt x="8066" y="2773"/>
                  </a:cubicBezTo>
                  <a:cubicBezTo>
                    <a:pt x="7972" y="2521"/>
                    <a:pt x="7751" y="2237"/>
                    <a:pt x="7562" y="2017"/>
                  </a:cubicBezTo>
                  <a:cubicBezTo>
                    <a:pt x="7216" y="2395"/>
                    <a:pt x="6743" y="2584"/>
                    <a:pt x="6239" y="2647"/>
                  </a:cubicBezTo>
                  <a:lnTo>
                    <a:pt x="6239" y="4380"/>
                  </a:lnTo>
                  <a:cubicBezTo>
                    <a:pt x="6239" y="4604"/>
                    <a:pt x="6043" y="4722"/>
                    <a:pt x="5851" y="4722"/>
                  </a:cubicBezTo>
                  <a:cubicBezTo>
                    <a:pt x="5665" y="4722"/>
                    <a:pt x="5483" y="4612"/>
                    <a:pt x="5483" y="4380"/>
                  </a:cubicBezTo>
                  <a:lnTo>
                    <a:pt x="5483" y="2647"/>
                  </a:lnTo>
                  <a:cubicBezTo>
                    <a:pt x="4979" y="2584"/>
                    <a:pt x="4506" y="2332"/>
                    <a:pt x="4160" y="2017"/>
                  </a:cubicBezTo>
                  <a:cubicBezTo>
                    <a:pt x="3908" y="2237"/>
                    <a:pt x="3750" y="2521"/>
                    <a:pt x="3624" y="2773"/>
                  </a:cubicBezTo>
                  <a:cubicBezTo>
                    <a:pt x="3466" y="2584"/>
                    <a:pt x="3277" y="2426"/>
                    <a:pt x="3057" y="2300"/>
                  </a:cubicBezTo>
                  <a:cubicBezTo>
                    <a:pt x="3277" y="2080"/>
                    <a:pt x="3435" y="1733"/>
                    <a:pt x="3435" y="1355"/>
                  </a:cubicBezTo>
                  <a:cubicBezTo>
                    <a:pt x="3435" y="599"/>
                    <a:pt x="2805" y="1"/>
                    <a:pt x="204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45" name="Google Shape;8145;p75"/>
          <p:cNvGrpSpPr/>
          <p:nvPr/>
        </p:nvGrpSpPr>
        <p:grpSpPr>
          <a:xfrm>
            <a:off x="1928310" y="2203826"/>
            <a:ext cx="432150" cy="422395"/>
            <a:chOff x="-5974675" y="3632100"/>
            <a:chExt cx="300125" cy="293350"/>
          </a:xfrm>
        </p:grpSpPr>
        <p:sp>
          <p:nvSpPr>
            <p:cNvPr id="8146" name="Google Shape;8146;p75"/>
            <p:cNvSpPr/>
            <p:nvPr/>
          </p:nvSpPr>
          <p:spPr>
            <a:xfrm>
              <a:off x="-5974675" y="3701875"/>
              <a:ext cx="141025" cy="221650"/>
            </a:xfrm>
            <a:custGeom>
              <a:avLst/>
              <a:gdLst/>
              <a:ahLst/>
              <a:cxnLst/>
              <a:rect l="l" t="t" r="r" b="b"/>
              <a:pathLst>
                <a:path w="5641" h="8866" extrusionOk="0">
                  <a:moveTo>
                    <a:pt x="540" y="1"/>
                  </a:moveTo>
                  <a:cubicBezTo>
                    <a:pt x="331" y="1"/>
                    <a:pt x="123" y="188"/>
                    <a:pt x="221" y="423"/>
                  </a:cubicBezTo>
                  <a:lnTo>
                    <a:pt x="568" y="1526"/>
                  </a:lnTo>
                  <a:cubicBezTo>
                    <a:pt x="788" y="2251"/>
                    <a:pt x="1419" y="2723"/>
                    <a:pt x="2175" y="2723"/>
                  </a:cubicBezTo>
                  <a:lnTo>
                    <a:pt x="2899" y="2723"/>
                  </a:lnTo>
                  <a:lnTo>
                    <a:pt x="2899" y="4110"/>
                  </a:lnTo>
                  <a:lnTo>
                    <a:pt x="473" y="4110"/>
                  </a:lnTo>
                  <a:cubicBezTo>
                    <a:pt x="64" y="4110"/>
                    <a:pt x="1" y="4771"/>
                    <a:pt x="473" y="4771"/>
                  </a:cubicBezTo>
                  <a:lnTo>
                    <a:pt x="2899" y="4771"/>
                  </a:lnTo>
                  <a:lnTo>
                    <a:pt x="2899" y="5779"/>
                  </a:lnTo>
                  <a:cubicBezTo>
                    <a:pt x="2899" y="5905"/>
                    <a:pt x="2899" y="6031"/>
                    <a:pt x="2931" y="6126"/>
                  </a:cubicBezTo>
                  <a:lnTo>
                    <a:pt x="2175" y="6126"/>
                  </a:lnTo>
                  <a:cubicBezTo>
                    <a:pt x="1419" y="6126"/>
                    <a:pt x="788" y="6598"/>
                    <a:pt x="568" y="7323"/>
                  </a:cubicBezTo>
                  <a:lnTo>
                    <a:pt x="221" y="8426"/>
                  </a:lnTo>
                  <a:cubicBezTo>
                    <a:pt x="126" y="8691"/>
                    <a:pt x="329" y="8866"/>
                    <a:pt x="533" y="8866"/>
                  </a:cubicBezTo>
                  <a:cubicBezTo>
                    <a:pt x="667" y="8866"/>
                    <a:pt x="801" y="8790"/>
                    <a:pt x="852" y="8615"/>
                  </a:cubicBezTo>
                  <a:lnTo>
                    <a:pt x="1198" y="7512"/>
                  </a:lnTo>
                  <a:cubicBezTo>
                    <a:pt x="1356" y="7071"/>
                    <a:pt x="1734" y="6819"/>
                    <a:pt x="2175" y="6819"/>
                  </a:cubicBezTo>
                  <a:lnTo>
                    <a:pt x="3088" y="6819"/>
                  </a:lnTo>
                  <a:cubicBezTo>
                    <a:pt x="3466" y="7922"/>
                    <a:pt x="4475" y="8709"/>
                    <a:pt x="5640" y="8835"/>
                  </a:cubicBezTo>
                  <a:lnTo>
                    <a:pt x="5640" y="613"/>
                  </a:lnTo>
                  <a:lnTo>
                    <a:pt x="3939" y="613"/>
                  </a:lnTo>
                  <a:cubicBezTo>
                    <a:pt x="3372" y="676"/>
                    <a:pt x="2899" y="1148"/>
                    <a:pt x="2899" y="1684"/>
                  </a:cubicBezTo>
                  <a:lnTo>
                    <a:pt x="2899" y="2062"/>
                  </a:lnTo>
                  <a:lnTo>
                    <a:pt x="2175" y="2062"/>
                  </a:lnTo>
                  <a:cubicBezTo>
                    <a:pt x="1734" y="2062"/>
                    <a:pt x="1356" y="1778"/>
                    <a:pt x="1198" y="1337"/>
                  </a:cubicBezTo>
                  <a:lnTo>
                    <a:pt x="852" y="234"/>
                  </a:lnTo>
                  <a:cubicBezTo>
                    <a:pt x="792" y="69"/>
                    <a:pt x="666" y="1"/>
                    <a:pt x="5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7" name="Google Shape;8147;p75"/>
            <p:cNvSpPr/>
            <p:nvPr/>
          </p:nvSpPr>
          <p:spPr>
            <a:xfrm>
              <a:off x="-5880150" y="3632100"/>
              <a:ext cx="108725" cy="68550"/>
            </a:xfrm>
            <a:custGeom>
              <a:avLst/>
              <a:gdLst/>
              <a:ahLst/>
              <a:cxnLst/>
              <a:rect l="l" t="t" r="r" b="b"/>
              <a:pathLst>
                <a:path w="4349" h="2742" extrusionOk="0">
                  <a:moveTo>
                    <a:pt x="788" y="1"/>
                  </a:moveTo>
                  <a:cubicBezTo>
                    <a:pt x="599" y="1"/>
                    <a:pt x="442" y="159"/>
                    <a:pt x="442" y="348"/>
                  </a:cubicBezTo>
                  <a:lnTo>
                    <a:pt x="442" y="1009"/>
                  </a:lnTo>
                  <a:cubicBezTo>
                    <a:pt x="442" y="1324"/>
                    <a:pt x="599" y="1608"/>
                    <a:pt x="788" y="1797"/>
                  </a:cubicBezTo>
                  <a:cubicBezTo>
                    <a:pt x="442" y="2049"/>
                    <a:pt x="158" y="2364"/>
                    <a:pt x="0" y="2742"/>
                  </a:cubicBezTo>
                  <a:lnTo>
                    <a:pt x="4348" y="2742"/>
                  </a:lnTo>
                  <a:cubicBezTo>
                    <a:pt x="4159" y="2364"/>
                    <a:pt x="3876" y="2049"/>
                    <a:pt x="3561" y="1797"/>
                  </a:cubicBezTo>
                  <a:cubicBezTo>
                    <a:pt x="3813" y="1608"/>
                    <a:pt x="3907" y="1324"/>
                    <a:pt x="3907" y="1009"/>
                  </a:cubicBezTo>
                  <a:lnTo>
                    <a:pt x="3907" y="348"/>
                  </a:lnTo>
                  <a:cubicBezTo>
                    <a:pt x="3907" y="123"/>
                    <a:pt x="3736" y="5"/>
                    <a:pt x="3568" y="5"/>
                  </a:cubicBezTo>
                  <a:cubicBezTo>
                    <a:pt x="3405" y="5"/>
                    <a:pt x="3245" y="115"/>
                    <a:pt x="3245" y="348"/>
                  </a:cubicBezTo>
                  <a:lnTo>
                    <a:pt x="3245" y="1009"/>
                  </a:lnTo>
                  <a:cubicBezTo>
                    <a:pt x="3245" y="1230"/>
                    <a:pt x="3088" y="1387"/>
                    <a:pt x="2899" y="1387"/>
                  </a:cubicBezTo>
                  <a:lnTo>
                    <a:pt x="1513" y="1387"/>
                  </a:lnTo>
                  <a:cubicBezTo>
                    <a:pt x="1324" y="1387"/>
                    <a:pt x="1166" y="1230"/>
                    <a:pt x="1166" y="1009"/>
                  </a:cubicBezTo>
                  <a:lnTo>
                    <a:pt x="1166" y="348"/>
                  </a:lnTo>
                  <a:cubicBezTo>
                    <a:pt x="1166" y="159"/>
                    <a:pt x="1009" y="1"/>
                    <a:pt x="78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8" name="Google Shape;8148;p75"/>
            <p:cNvSpPr/>
            <p:nvPr/>
          </p:nvSpPr>
          <p:spPr>
            <a:xfrm>
              <a:off x="-5814775" y="3702500"/>
              <a:ext cx="140225" cy="222950"/>
            </a:xfrm>
            <a:custGeom>
              <a:avLst/>
              <a:gdLst/>
              <a:ahLst/>
              <a:cxnLst/>
              <a:rect l="l" t="t" r="r" b="b"/>
              <a:pathLst>
                <a:path w="5609" h="8918" extrusionOk="0">
                  <a:moveTo>
                    <a:pt x="5092" y="1"/>
                  </a:moveTo>
                  <a:cubicBezTo>
                    <a:pt x="4964" y="1"/>
                    <a:pt x="4837" y="72"/>
                    <a:pt x="4789" y="241"/>
                  </a:cubicBezTo>
                  <a:lnTo>
                    <a:pt x="4443" y="1344"/>
                  </a:lnTo>
                  <a:cubicBezTo>
                    <a:pt x="4285" y="1785"/>
                    <a:pt x="3907" y="2068"/>
                    <a:pt x="3466" y="2068"/>
                  </a:cubicBezTo>
                  <a:lnTo>
                    <a:pt x="2710" y="2068"/>
                  </a:lnTo>
                  <a:lnTo>
                    <a:pt x="2710" y="1722"/>
                  </a:lnTo>
                  <a:cubicBezTo>
                    <a:pt x="2710" y="1155"/>
                    <a:pt x="2237" y="682"/>
                    <a:pt x="1702" y="682"/>
                  </a:cubicBezTo>
                  <a:lnTo>
                    <a:pt x="0" y="682"/>
                  </a:lnTo>
                  <a:lnTo>
                    <a:pt x="0" y="8873"/>
                  </a:lnTo>
                  <a:cubicBezTo>
                    <a:pt x="1198" y="8747"/>
                    <a:pt x="2174" y="7928"/>
                    <a:pt x="2552" y="6857"/>
                  </a:cubicBezTo>
                  <a:lnTo>
                    <a:pt x="3466" y="6857"/>
                  </a:lnTo>
                  <a:cubicBezTo>
                    <a:pt x="3907" y="6857"/>
                    <a:pt x="4285" y="7140"/>
                    <a:pt x="4443" y="7582"/>
                  </a:cubicBezTo>
                  <a:lnTo>
                    <a:pt x="4789" y="8684"/>
                  </a:lnTo>
                  <a:cubicBezTo>
                    <a:pt x="4848" y="8850"/>
                    <a:pt x="4974" y="8918"/>
                    <a:pt x="5100" y="8918"/>
                  </a:cubicBezTo>
                  <a:cubicBezTo>
                    <a:pt x="5309" y="8918"/>
                    <a:pt x="5518" y="8731"/>
                    <a:pt x="5419" y="8495"/>
                  </a:cubicBezTo>
                  <a:lnTo>
                    <a:pt x="5041" y="7298"/>
                  </a:lnTo>
                  <a:cubicBezTo>
                    <a:pt x="4789" y="6573"/>
                    <a:pt x="4159" y="6101"/>
                    <a:pt x="3434" y="6101"/>
                  </a:cubicBezTo>
                  <a:lnTo>
                    <a:pt x="2678" y="6101"/>
                  </a:lnTo>
                  <a:cubicBezTo>
                    <a:pt x="2678" y="6006"/>
                    <a:pt x="2710" y="5880"/>
                    <a:pt x="2710" y="5754"/>
                  </a:cubicBezTo>
                  <a:lnTo>
                    <a:pt x="2710" y="4778"/>
                  </a:lnTo>
                  <a:lnTo>
                    <a:pt x="5136" y="4778"/>
                  </a:lnTo>
                  <a:cubicBezTo>
                    <a:pt x="5545" y="4778"/>
                    <a:pt x="5608" y="4116"/>
                    <a:pt x="5136" y="4116"/>
                  </a:cubicBezTo>
                  <a:lnTo>
                    <a:pt x="2710" y="4116"/>
                  </a:lnTo>
                  <a:lnTo>
                    <a:pt x="2710" y="2730"/>
                  </a:lnTo>
                  <a:lnTo>
                    <a:pt x="3466" y="2730"/>
                  </a:lnTo>
                  <a:cubicBezTo>
                    <a:pt x="4222" y="2730"/>
                    <a:pt x="4852" y="2257"/>
                    <a:pt x="5073" y="1564"/>
                  </a:cubicBezTo>
                  <a:lnTo>
                    <a:pt x="5419" y="461"/>
                  </a:lnTo>
                  <a:cubicBezTo>
                    <a:pt x="5517" y="189"/>
                    <a:pt x="5301" y="1"/>
                    <a:pt x="509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49" name="Google Shape;8149;p75"/>
          <p:cNvGrpSpPr/>
          <p:nvPr/>
        </p:nvGrpSpPr>
        <p:grpSpPr>
          <a:xfrm>
            <a:off x="1958351" y="2755694"/>
            <a:ext cx="395865" cy="421927"/>
            <a:chOff x="-5971525" y="3990475"/>
            <a:chExt cx="274925" cy="293025"/>
          </a:xfrm>
        </p:grpSpPr>
        <p:sp>
          <p:nvSpPr>
            <p:cNvPr id="8150" name="Google Shape;8150;p75"/>
            <p:cNvSpPr/>
            <p:nvPr/>
          </p:nvSpPr>
          <p:spPr>
            <a:xfrm>
              <a:off x="-5851000" y="4061375"/>
              <a:ext cx="102400" cy="33875"/>
            </a:xfrm>
            <a:custGeom>
              <a:avLst/>
              <a:gdLst/>
              <a:ahLst/>
              <a:cxnLst/>
              <a:rect l="l" t="t" r="r" b="b"/>
              <a:pathLst>
                <a:path w="4096" h="1355" extrusionOk="0">
                  <a:moveTo>
                    <a:pt x="0" y="0"/>
                  </a:moveTo>
                  <a:lnTo>
                    <a:pt x="0" y="1355"/>
                  </a:lnTo>
                  <a:lnTo>
                    <a:pt x="4096" y="1355"/>
                  </a:lnTo>
                  <a:lnTo>
                    <a:pt x="409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1" name="Google Shape;8151;p75"/>
            <p:cNvSpPr/>
            <p:nvPr/>
          </p:nvSpPr>
          <p:spPr>
            <a:xfrm>
              <a:off x="-5971525" y="3990475"/>
              <a:ext cx="69350" cy="275700"/>
            </a:xfrm>
            <a:custGeom>
              <a:avLst/>
              <a:gdLst/>
              <a:ahLst/>
              <a:cxnLst/>
              <a:rect l="l" t="t" r="r" b="b"/>
              <a:pathLst>
                <a:path w="2774" h="11028" extrusionOk="0">
                  <a:moveTo>
                    <a:pt x="1041" y="1"/>
                  </a:moveTo>
                  <a:lnTo>
                    <a:pt x="1041" y="32"/>
                  </a:lnTo>
                  <a:cubicBezTo>
                    <a:pt x="473" y="32"/>
                    <a:pt x="1" y="505"/>
                    <a:pt x="1" y="1072"/>
                  </a:cubicBezTo>
                  <a:lnTo>
                    <a:pt x="1" y="9988"/>
                  </a:lnTo>
                  <a:cubicBezTo>
                    <a:pt x="1" y="10555"/>
                    <a:pt x="473" y="11027"/>
                    <a:pt x="1041" y="11027"/>
                  </a:cubicBezTo>
                  <a:lnTo>
                    <a:pt x="2395" y="11027"/>
                  </a:lnTo>
                  <a:cubicBezTo>
                    <a:pt x="2521" y="11027"/>
                    <a:pt x="2647" y="10996"/>
                    <a:pt x="2773" y="10933"/>
                  </a:cubicBezTo>
                  <a:lnTo>
                    <a:pt x="2773" y="64"/>
                  </a:lnTo>
                  <a:cubicBezTo>
                    <a:pt x="2647" y="32"/>
                    <a:pt x="2521" y="1"/>
                    <a:pt x="239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2" name="Google Shape;8152;p75"/>
            <p:cNvSpPr/>
            <p:nvPr/>
          </p:nvSpPr>
          <p:spPr>
            <a:xfrm>
              <a:off x="-5851000" y="4214950"/>
              <a:ext cx="103200" cy="68550"/>
            </a:xfrm>
            <a:custGeom>
              <a:avLst/>
              <a:gdLst/>
              <a:ahLst/>
              <a:cxnLst/>
              <a:rect l="l" t="t" r="r" b="b"/>
              <a:pathLst>
                <a:path w="4128" h="2742" extrusionOk="0">
                  <a:moveTo>
                    <a:pt x="3056" y="694"/>
                  </a:moveTo>
                  <a:cubicBezTo>
                    <a:pt x="3277" y="694"/>
                    <a:pt x="3434" y="851"/>
                    <a:pt x="3434" y="1072"/>
                  </a:cubicBezTo>
                  <a:cubicBezTo>
                    <a:pt x="3434" y="1261"/>
                    <a:pt x="3277" y="1418"/>
                    <a:pt x="3056" y="1418"/>
                  </a:cubicBezTo>
                  <a:lnTo>
                    <a:pt x="1008" y="1418"/>
                  </a:lnTo>
                  <a:cubicBezTo>
                    <a:pt x="819" y="1418"/>
                    <a:pt x="662" y="1261"/>
                    <a:pt x="662" y="1072"/>
                  </a:cubicBezTo>
                  <a:cubicBezTo>
                    <a:pt x="662" y="851"/>
                    <a:pt x="819" y="694"/>
                    <a:pt x="1008" y="694"/>
                  </a:cubicBezTo>
                  <a:close/>
                  <a:moveTo>
                    <a:pt x="32" y="1"/>
                  </a:moveTo>
                  <a:lnTo>
                    <a:pt x="32" y="2395"/>
                  </a:lnTo>
                  <a:lnTo>
                    <a:pt x="0" y="2395"/>
                  </a:lnTo>
                  <a:cubicBezTo>
                    <a:pt x="0" y="2584"/>
                    <a:pt x="158" y="2741"/>
                    <a:pt x="347" y="2741"/>
                  </a:cubicBezTo>
                  <a:lnTo>
                    <a:pt x="3781" y="2741"/>
                  </a:lnTo>
                  <a:cubicBezTo>
                    <a:pt x="3970" y="2741"/>
                    <a:pt x="4127" y="2584"/>
                    <a:pt x="4127" y="2395"/>
                  </a:cubicBezTo>
                  <a:lnTo>
                    <a:pt x="412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3" name="Google Shape;8153;p75"/>
            <p:cNvSpPr/>
            <p:nvPr/>
          </p:nvSpPr>
          <p:spPr>
            <a:xfrm>
              <a:off x="-5885675" y="4010175"/>
              <a:ext cx="189075" cy="239450"/>
            </a:xfrm>
            <a:custGeom>
              <a:avLst/>
              <a:gdLst/>
              <a:ahLst/>
              <a:cxnLst/>
              <a:rect l="l" t="t" r="r" b="b"/>
              <a:pathLst>
                <a:path w="7563" h="9578" extrusionOk="0">
                  <a:moveTo>
                    <a:pt x="5829" y="1323"/>
                  </a:moveTo>
                  <a:cubicBezTo>
                    <a:pt x="6018" y="1323"/>
                    <a:pt x="6176" y="1481"/>
                    <a:pt x="6176" y="1702"/>
                  </a:cubicBezTo>
                  <a:lnTo>
                    <a:pt x="6176" y="3749"/>
                  </a:lnTo>
                  <a:cubicBezTo>
                    <a:pt x="6176" y="3938"/>
                    <a:pt x="6018" y="4096"/>
                    <a:pt x="5829" y="4096"/>
                  </a:cubicBezTo>
                  <a:lnTo>
                    <a:pt x="1009" y="4096"/>
                  </a:lnTo>
                  <a:cubicBezTo>
                    <a:pt x="820" y="4096"/>
                    <a:pt x="663" y="3938"/>
                    <a:pt x="663" y="3749"/>
                  </a:cubicBezTo>
                  <a:lnTo>
                    <a:pt x="663" y="1702"/>
                  </a:lnTo>
                  <a:cubicBezTo>
                    <a:pt x="663" y="1481"/>
                    <a:pt x="820" y="1323"/>
                    <a:pt x="1009" y="1323"/>
                  </a:cubicBezTo>
                  <a:close/>
                  <a:moveTo>
                    <a:pt x="1734" y="4789"/>
                  </a:moveTo>
                  <a:cubicBezTo>
                    <a:pt x="2175" y="4789"/>
                    <a:pt x="2175" y="5482"/>
                    <a:pt x="1734" y="5482"/>
                  </a:cubicBezTo>
                  <a:lnTo>
                    <a:pt x="1072" y="5482"/>
                  </a:lnTo>
                  <a:cubicBezTo>
                    <a:pt x="631" y="5482"/>
                    <a:pt x="600" y="4789"/>
                    <a:pt x="1072" y="4789"/>
                  </a:cubicBezTo>
                  <a:close/>
                  <a:moveTo>
                    <a:pt x="3782" y="4758"/>
                  </a:moveTo>
                  <a:cubicBezTo>
                    <a:pt x="4223" y="4789"/>
                    <a:pt x="4223" y="5482"/>
                    <a:pt x="3782" y="5482"/>
                  </a:cubicBezTo>
                  <a:lnTo>
                    <a:pt x="3120" y="5482"/>
                  </a:lnTo>
                  <a:cubicBezTo>
                    <a:pt x="2899" y="5482"/>
                    <a:pt x="2742" y="5325"/>
                    <a:pt x="2742" y="5104"/>
                  </a:cubicBezTo>
                  <a:cubicBezTo>
                    <a:pt x="2742" y="4915"/>
                    <a:pt x="2899" y="4758"/>
                    <a:pt x="3120" y="4758"/>
                  </a:cubicBezTo>
                  <a:close/>
                  <a:moveTo>
                    <a:pt x="5829" y="4789"/>
                  </a:moveTo>
                  <a:cubicBezTo>
                    <a:pt x="6270" y="4789"/>
                    <a:pt x="6302" y="5482"/>
                    <a:pt x="5829" y="5482"/>
                  </a:cubicBezTo>
                  <a:lnTo>
                    <a:pt x="5168" y="5482"/>
                  </a:lnTo>
                  <a:cubicBezTo>
                    <a:pt x="4727" y="5482"/>
                    <a:pt x="4695" y="4789"/>
                    <a:pt x="5168" y="4789"/>
                  </a:cubicBezTo>
                  <a:close/>
                  <a:moveTo>
                    <a:pt x="1762" y="6174"/>
                  </a:moveTo>
                  <a:cubicBezTo>
                    <a:pt x="2175" y="6174"/>
                    <a:pt x="2165" y="6837"/>
                    <a:pt x="1734" y="6837"/>
                  </a:cubicBezTo>
                  <a:lnTo>
                    <a:pt x="1072" y="6837"/>
                  </a:lnTo>
                  <a:cubicBezTo>
                    <a:pt x="631" y="6837"/>
                    <a:pt x="600" y="6175"/>
                    <a:pt x="1072" y="6175"/>
                  </a:cubicBezTo>
                  <a:lnTo>
                    <a:pt x="1734" y="6175"/>
                  </a:lnTo>
                  <a:cubicBezTo>
                    <a:pt x="1744" y="6175"/>
                    <a:pt x="1753" y="6174"/>
                    <a:pt x="1762" y="6174"/>
                  </a:cubicBezTo>
                  <a:close/>
                  <a:moveTo>
                    <a:pt x="3782" y="6144"/>
                  </a:moveTo>
                  <a:cubicBezTo>
                    <a:pt x="4223" y="6144"/>
                    <a:pt x="4223" y="6837"/>
                    <a:pt x="3782" y="6837"/>
                  </a:cubicBezTo>
                  <a:lnTo>
                    <a:pt x="3120" y="6837"/>
                  </a:lnTo>
                  <a:cubicBezTo>
                    <a:pt x="2899" y="6837"/>
                    <a:pt x="2742" y="6679"/>
                    <a:pt x="2742" y="6490"/>
                  </a:cubicBezTo>
                  <a:cubicBezTo>
                    <a:pt x="2742" y="6301"/>
                    <a:pt x="2899" y="6144"/>
                    <a:pt x="3120" y="6144"/>
                  </a:cubicBezTo>
                  <a:close/>
                  <a:moveTo>
                    <a:pt x="5858" y="6174"/>
                  </a:moveTo>
                  <a:cubicBezTo>
                    <a:pt x="6272" y="6174"/>
                    <a:pt x="6291" y="6837"/>
                    <a:pt x="5829" y="6837"/>
                  </a:cubicBezTo>
                  <a:lnTo>
                    <a:pt x="5168" y="6837"/>
                  </a:lnTo>
                  <a:cubicBezTo>
                    <a:pt x="4727" y="6837"/>
                    <a:pt x="4695" y="6175"/>
                    <a:pt x="5168" y="6175"/>
                  </a:cubicBezTo>
                  <a:lnTo>
                    <a:pt x="5829" y="6175"/>
                  </a:lnTo>
                  <a:cubicBezTo>
                    <a:pt x="5839" y="6175"/>
                    <a:pt x="5849" y="6174"/>
                    <a:pt x="5858" y="6174"/>
                  </a:cubicBezTo>
                  <a:close/>
                  <a:moveTo>
                    <a:pt x="1" y="0"/>
                  </a:moveTo>
                  <a:lnTo>
                    <a:pt x="1" y="9578"/>
                  </a:lnTo>
                  <a:lnTo>
                    <a:pt x="663" y="9578"/>
                  </a:lnTo>
                  <a:lnTo>
                    <a:pt x="663" y="7876"/>
                  </a:lnTo>
                  <a:cubicBezTo>
                    <a:pt x="663" y="7687"/>
                    <a:pt x="820" y="7530"/>
                    <a:pt x="1009" y="7530"/>
                  </a:cubicBezTo>
                  <a:lnTo>
                    <a:pt x="5829" y="7530"/>
                  </a:lnTo>
                  <a:cubicBezTo>
                    <a:pt x="6018" y="7530"/>
                    <a:pt x="6176" y="7687"/>
                    <a:pt x="6176" y="7876"/>
                  </a:cubicBezTo>
                  <a:lnTo>
                    <a:pt x="6176" y="9578"/>
                  </a:lnTo>
                  <a:lnTo>
                    <a:pt x="6522" y="9578"/>
                  </a:lnTo>
                  <a:cubicBezTo>
                    <a:pt x="7090" y="9578"/>
                    <a:pt x="7562" y="9105"/>
                    <a:pt x="7562" y="8538"/>
                  </a:cubicBezTo>
                  <a:lnTo>
                    <a:pt x="7562" y="1008"/>
                  </a:lnTo>
                  <a:cubicBezTo>
                    <a:pt x="7531" y="473"/>
                    <a:pt x="7090" y="0"/>
                    <a:pt x="649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54" name="Google Shape;8154;p75"/>
          <p:cNvGrpSpPr/>
          <p:nvPr/>
        </p:nvGrpSpPr>
        <p:grpSpPr>
          <a:xfrm>
            <a:off x="4631558" y="1689798"/>
            <a:ext cx="420775" cy="418507"/>
            <a:chOff x="-4118225" y="3253275"/>
            <a:chExt cx="292225" cy="290650"/>
          </a:xfrm>
        </p:grpSpPr>
        <p:sp>
          <p:nvSpPr>
            <p:cNvPr id="8155" name="Google Shape;8155;p75"/>
            <p:cNvSpPr/>
            <p:nvPr/>
          </p:nvSpPr>
          <p:spPr>
            <a:xfrm>
              <a:off x="-4118225" y="3287125"/>
              <a:ext cx="256725" cy="256800"/>
            </a:xfrm>
            <a:custGeom>
              <a:avLst/>
              <a:gdLst/>
              <a:ahLst/>
              <a:cxnLst/>
              <a:rect l="l" t="t" r="r" b="b"/>
              <a:pathLst>
                <a:path w="10269" h="10272" extrusionOk="0">
                  <a:moveTo>
                    <a:pt x="5104" y="1"/>
                  </a:moveTo>
                  <a:cubicBezTo>
                    <a:pt x="2268" y="1"/>
                    <a:pt x="0" y="2301"/>
                    <a:pt x="0" y="5136"/>
                  </a:cubicBezTo>
                  <a:cubicBezTo>
                    <a:pt x="0" y="7972"/>
                    <a:pt x="2268" y="10271"/>
                    <a:pt x="5104" y="10271"/>
                  </a:cubicBezTo>
                  <a:cubicBezTo>
                    <a:pt x="7939" y="10271"/>
                    <a:pt x="10239" y="8003"/>
                    <a:pt x="10239" y="5168"/>
                  </a:cubicBezTo>
                  <a:cubicBezTo>
                    <a:pt x="10268" y="4993"/>
                    <a:pt x="10108" y="4818"/>
                    <a:pt x="9910" y="4818"/>
                  </a:cubicBezTo>
                  <a:cubicBezTo>
                    <a:pt x="9894" y="4818"/>
                    <a:pt x="9877" y="4819"/>
                    <a:pt x="9861" y="4821"/>
                  </a:cubicBezTo>
                  <a:lnTo>
                    <a:pt x="5797" y="4821"/>
                  </a:lnTo>
                  <a:cubicBezTo>
                    <a:pt x="5639" y="4821"/>
                    <a:pt x="5450" y="4695"/>
                    <a:pt x="5450" y="4506"/>
                  </a:cubicBezTo>
                  <a:lnTo>
                    <a:pt x="5450" y="347"/>
                  </a:lnTo>
                  <a:cubicBezTo>
                    <a:pt x="5450" y="158"/>
                    <a:pt x="5324" y="1"/>
                    <a:pt x="510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6" name="Google Shape;8156;p75"/>
            <p:cNvSpPr/>
            <p:nvPr/>
          </p:nvSpPr>
          <p:spPr>
            <a:xfrm>
              <a:off x="-3963850" y="32532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5135"/>
                  </a:lnTo>
                  <a:cubicBezTo>
                    <a:pt x="0" y="5356"/>
                    <a:pt x="158" y="5514"/>
                    <a:pt x="347" y="5514"/>
                  </a:cubicBezTo>
                  <a:lnTo>
                    <a:pt x="5167" y="5514"/>
                  </a:lnTo>
                  <a:cubicBezTo>
                    <a:pt x="5356" y="5514"/>
                    <a:pt x="5513" y="5356"/>
                    <a:pt x="5513" y="5135"/>
                  </a:cubicBezTo>
                  <a:cubicBezTo>
                    <a:pt x="5513" y="2269"/>
                    <a:pt x="3182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57" name="Google Shape;8157;p75"/>
          <p:cNvGrpSpPr/>
          <p:nvPr/>
        </p:nvGrpSpPr>
        <p:grpSpPr>
          <a:xfrm>
            <a:off x="4682008" y="2204922"/>
            <a:ext cx="319874" cy="420199"/>
            <a:chOff x="-4082800" y="3612425"/>
            <a:chExt cx="222150" cy="291825"/>
          </a:xfrm>
        </p:grpSpPr>
        <p:sp>
          <p:nvSpPr>
            <p:cNvPr id="8158" name="Google Shape;8158;p75"/>
            <p:cNvSpPr/>
            <p:nvPr/>
          </p:nvSpPr>
          <p:spPr>
            <a:xfrm>
              <a:off x="-4027650" y="3663625"/>
              <a:ext cx="112650" cy="119725"/>
            </a:xfrm>
            <a:custGeom>
              <a:avLst/>
              <a:gdLst/>
              <a:ahLst/>
              <a:cxnLst/>
              <a:rect l="l" t="t" r="r" b="b"/>
              <a:pathLst>
                <a:path w="4506" h="4789" extrusionOk="0">
                  <a:moveTo>
                    <a:pt x="2237" y="1355"/>
                  </a:moveTo>
                  <a:cubicBezTo>
                    <a:pt x="2773" y="1355"/>
                    <a:pt x="3245" y="1827"/>
                    <a:pt x="3245" y="2395"/>
                  </a:cubicBezTo>
                  <a:cubicBezTo>
                    <a:pt x="3308" y="2930"/>
                    <a:pt x="2836" y="3434"/>
                    <a:pt x="2237" y="3434"/>
                  </a:cubicBezTo>
                  <a:cubicBezTo>
                    <a:pt x="1670" y="3434"/>
                    <a:pt x="1197" y="2962"/>
                    <a:pt x="1197" y="2395"/>
                  </a:cubicBezTo>
                  <a:cubicBezTo>
                    <a:pt x="1197" y="1859"/>
                    <a:pt x="1670" y="1355"/>
                    <a:pt x="2237" y="1355"/>
                  </a:cubicBezTo>
                  <a:close/>
                  <a:moveTo>
                    <a:pt x="1922" y="0"/>
                  </a:moveTo>
                  <a:lnTo>
                    <a:pt x="1922" y="473"/>
                  </a:lnTo>
                  <a:cubicBezTo>
                    <a:pt x="1922" y="630"/>
                    <a:pt x="1827" y="725"/>
                    <a:pt x="1670" y="788"/>
                  </a:cubicBezTo>
                  <a:cubicBezTo>
                    <a:pt x="1481" y="851"/>
                    <a:pt x="1292" y="945"/>
                    <a:pt x="1134" y="1103"/>
                  </a:cubicBezTo>
                  <a:cubicBezTo>
                    <a:pt x="1055" y="1143"/>
                    <a:pt x="962" y="1183"/>
                    <a:pt x="873" y="1183"/>
                  </a:cubicBezTo>
                  <a:cubicBezTo>
                    <a:pt x="822" y="1183"/>
                    <a:pt x="771" y="1169"/>
                    <a:pt x="725" y="1134"/>
                  </a:cubicBezTo>
                  <a:lnTo>
                    <a:pt x="347" y="914"/>
                  </a:lnTo>
                  <a:lnTo>
                    <a:pt x="0" y="1481"/>
                  </a:lnTo>
                  <a:lnTo>
                    <a:pt x="378" y="1733"/>
                  </a:lnTo>
                  <a:cubicBezTo>
                    <a:pt x="504" y="1796"/>
                    <a:pt x="599" y="1922"/>
                    <a:pt x="536" y="2079"/>
                  </a:cubicBezTo>
                  <a:cubicBezTo>
                    <a:pt x="504" y="2332"/>
                    <a:pt x="504" y="2489"/>
                    <a:pt x="536" y="2710"/>
                  </a:cubicBezTo>
                  <a:cubicBezTo>
                    <a:pt x="599" y="2867"/>
                    <a:pt x="504" y="2993"/>
                    <a:pt x="378" y="3056"/>
                  </a:cubicBezTo>
                  <a:lnTo>
                    <a:pt x="0" y="3308"/>
                  </a:lnTo>
                  <a:lnTo>
                    <a:pt x="347" y="3907"/>
                  </a:lnTo>
                  <a:lnTo>
                    <a:pt x="725" y="3655"/>
                  </a:lnTo>
                  <a:cubicBezTo>
                    <a:pt x="773" y="3631"/>
                    <a:pt x="826" y="3620"/>
                    <a:pt x="879" y="3620"/>
                  </a:cubicBezTo>
                  <a:cubicBezTo>
                    <a:pt x="967" y="3620"/>
                    <a:pt x="1056" y="3647"/>
                    <a:pt x="1134" y="3686"/>
                  </a:cubicBezTo>
                  <a:cubicBezTo>
                    <a:pt x="1292" y="3812"/>
                    <a:pt x="1481" y="3938"/>
                    <a:pt x="1670" y="4001"/>
                  </a:cubicBezTo>
                  <a:cubicBezTo>
                    <a:pt x="1796" y="4064"/>
                    <a:pt x="1922" y="4222"/>
                    <a:pt x="1922" y="4316"/>
                  </a:cubicBezTo>
                  <a:lnTo>
                    <a:pt x="1922" y="4789"/>
                  </a:lnTo>
                  <a:lnTo>
                    <a:pt x="2584" y="4789"/>
                  </a:lnTo>
                  <a:lnTo>
                    <a:pt x="2584" y="4316"/>
                  </a:lnTo>
                  <a:cubicBezTo>
                    <a:pt x="2584" y="4159"/>
                    <a:pt x="2678" y="4064"/>
                    <a:pt x="2836" y="4001"/>
                  </a:cubicBezTo>
                  <a:cubicBezTo>
                    <a:pt x="3025" y="3938"/>
                    <a:pt x="3182" y="3844"/>
                    <a:pt x="3371" y="3686"/>
                  </a:cubicBezTo>
                  <a:cubicBezTo>
                    <a:pt x="3449" y="3647"/>
                    <a:pt x="3539" y="3620"/>
                    <a:pt x="3626" y="3620"/>
                  </a:cubicBezTo>
                  <a:cubicBezTo>
                    <a:pt x="3680" y="3620"/>
                    <a:pt x="3733" y="3631"/>
                    <a:pt x="3781" y="3655"/>
                  </a:cubicBezTo>
                  <a:lnTo>
                    <a:pt x="4159" y="3907"/>
                  </a:lnTo>
                  <a:lnTo>
                    <a:pt x="4505" y="3308"/>
                  </a:lnTo>
                  <a:lnTo>
                    <a:pt x="4127" y="3056"/>
                  </a:lnTo>
                  <a:cubicBezTo>
                    <a:pt x="4001" y="2993"/>
                    <a:pt x="3938" y="2867"/>
                    <a:pt x="3970" y="2710"/>
                  </a:cubicBezTo>
                  <a:cubicBezTo>
                    <a:pt x="4001" y="2489"/>
                    <a:pt x="4001" y="2332"/>
                    <a:pt x="3970" y="2079"/>
                  </a:cubicBezTo>
                  <a:cubicBezTo>
                    <a:pt x="3938" y="1922"/>
                    <a:pt x="4001" y="1796"/>
                    <a:pt x="4127" y="1733"/>
                  </a:cubicBezTo>
                  <a:lnTo>
                    <a:pt x="4505" y="1481"/>
                  </a:lnTo>
                  <a:lnTo>
                    <a:pt x="4159" y="914"/>
                  </a:lnTo>
                  <a:lnTo>
                    <a:pt x="3781" y="1134"/>
                  </a:lnTo>
                  <a:cubicBezTo>
                    <a:pt x="3734" y="1169"/>
                    <a:pt x="3684" y="1183"/>
                    <a:pt x="3632" y="1183"/>
                  </a:cubicBezTo>
                  <a:cubicBezTo>
                    <a:pt x="3543" y="1183"/>
                    <a:pt x="3451" y="1143"/>
                    <a:pt x="3371" y="1103"/>
                  </a:cubicBezTo>
                  <a:cubicBezTo>
                    <a:pt x="3214" y="977"/>
                    <a:pt x="3025" y="851"/>
                    <a:pt x="2836" y="788"/>
                  </a:cubicBezTo>
                  <a:cubicBezTo>
                    <a:pt x="2710" y="725"/>
                    <a:pt x="2584" y="567"/>
                    <a:pt x="2584" y="473"/>
                  </a:cubicBezTo>
                  <a:lnTo>
                    <a:pt x="258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9" name="Google Shape;8159;p75"/>
            <p:cNvSpPr/>
            <p:nvPr/>
          </p:nvSpPr>
          <p:spPr>
            <a:xfrm>
              <a:off x="-4082800" y="3612425"/>
              <a:ext cx="222150" cy="291825"/>
            </a:xfrm>
            <a:custGeom>
              <a:avLst/>
              <a:gdLst/>
              <a:ahLst/>
              <a:cxnLst/>
              <a:rect l="l" t="t" r="r" b="b"/>
              <a:pathLst>
                <a:path w="8886" h="11673" extrusionOk="0">
                  <a:moveTo>
                    <a:pt x="5168" y="1324"/>
                  </a:moveTo>
                  <a:cubicBezTo>
                    <a:pt x="5357" y="1324"/>
                    <a:pt x="5514" y="1481"/>
                    <a:pt x="5514" y="1702"/>
                  </a:cubicBezTo>
                  <a:lnTo>
                    <a:pt x="5514" y="2269"/>
                  </a:lnTo>
                  <a:cubicBezTo>
                    <a:pt x="5609" y="2332"/>
                    <a:pt x="5735" y="2395"/>
                    <a:pt x="5829" y="2489"/>
                  </a:cubicBezTo>
                  <a:lnTo>
                    <a:pt x="6333" y="2206"/>
                  </a:lnTo>
                  <a:cubicBezTo>
                    <a:pt x="6396" y="2174"/>
                    <a:pt x="6491" y="2174"/>
                    <a:pt x="6617" y="2174"/>
                  </a:cubicBezTo>
                  <a:cubicBezTo>
                    <a:pt x="6680" y="2206"/>
                    <a:pt x="6774" y="2237"/>
                    <a:pt x="6806" y="2300"/>
                  </a:cubicBezTo>
                  <a:lnTo>
                    <a:pt x="7467" y="3497"/>
                  </a:lnTo>
                  <a:cubicBezTo>
                    <a:pt x="7562" y="3655"/>
                    <a:pt x="7530" y="3844"/>
                    <a:pt x="7341" y="3970"/>
                  </a:cubicBezTo>
                  <a:lnTo>
                    <a:pt x="6837" y="4254"/>
                  </a:lnTo>
                  <a:cubicBezTo>
                    <a:pt x="6869" y="4380"/>
                    <a:pt x="6869" y="4474"/>
                    <a:pt x="6837" y="4632"/>
                  </a:cubicBezTo>
                  <a:lnTo>
                    <a:pt x="7341" y="4915"/>
                  </a:lnTo>
                  <a:cubicBezTo>
                    <a:pt x="7499" y="4978"/>
                    <a:pt x="7593" y="5230"/>
                    <a:pt x="7467" y="5388"/>
                  </a:cubicBezTo>
                  <a:lnTo>
                    <a:pt x="6806" y="6553"/>
                  </a:lnTo>
                  <a:cubicBezTo>
                    <a:pt x="6774" y="6648"/>
                    <a:pt x="6680" y="6679"/>
                    <a:pt x="6617" y="6711"/>
                  </a:cubicBezTo>
                  <a:cubicBezTo>
                    <a:pt x="6588" y="6730"/>
                    <a:pt x="6555" y="6738"/>
                    <a:pt x="6523" y="6738"/>
                  </a:cubicBezTo>
                  <a:cubicBezTo>
                    <a:pt x="6450" y="6738"/>
                    <a:pt x="6377" y="6701"/>
                    <a:pt x="6333" y="6679"/>
                  </a:cubicBezTo>
                  <a:lnTo>
                    <a:pt x="5829" y="6396"/>
                  </a:lnTo>
                  <a:cubicBezTo>
                    <a:pt x="5703" y="6490"/>
                    <a:pt x="5609" y="6522"/>
                    <a:pt x="5514" y="6616"/>
                  </a:cubicBezTo>
                  <a:lnTo>
                    <a:pt x="5514" y="7183"/>
                  </a:lnTo>
                  <a:cubicBezTo>
                    <a:pt x="5514" y="7404"/>
                    <a:pt x="5357" y="7562"/>
                    <a:pt x="5168" y="7562"/>
                  </a:cubicBezTo>
                  <a:lnTo>
                    <a:pt x="3781" y="7562"/>
                  </a:lnTo>
                  <a:cubicBezTo>
                    <a:pt x="3592" y="7562"/>
                    <a:pt x="3435" y="7404"/>
                    <a:pt x="3435" y="7183"/>
                  </a:cubicBezTo>
                  <a:lnTo>
                    <a:pt x="3435" y="6616"/>
                  </a:lnTo>
                  <a:cubicBezTo>
                    <a:pt x="3309" y="6553"/>
                    <a:pt x="3183" y="6490"/>
                    <a:pt x="3120" y="6396"/>
                  </a:cubicBezTo>
                  <a:lnTo>
                    <a:pt x="2584" y="6679"/>
                  </a:lnTo>
                  <a:cubicBezTo>
                    <a:pt x="2521" y="6711"/>
                    <a:pt x="2427" y="6711"/>
                    <a:pt x="2332" y="6711"/>
                  </a:cubicBezTo>
                  <a:cubicBezTo>
                    <a:pt x="2238" y="6679"/>
                    <a:pt x="2175" y="6648"/>
                    <a:pt x="2112" y="6553"/>
                  </a:cubicBezTo>
                  <a:lnTo>
                    <a:pt x="1450" y="5388"/>
                  </a:lnTo>
                  <a:cubicBezTo>
                    <a:pt x="1387" y="5230"/>
                    <a:pt x="1419" y="5041"/>
                    <a:pt x="1576" y="4915"/>
                  </a:cubicBezTo>
                  <a:lnTo>
                    <a:pt x="2080" y="4632"/>
                  </a:lnTo>
                  <a:lnTo>
                    <a:pt x="2080" y="4443"/>
                  </a:lnTo>
                  <a:lnTo>
                    <a:pt x="2080" y="4254"/>
                  </a:lnTo>
                  <a:lnTo>
                    <a:pt x="1576" y="3970"/>
                  </a:lnTo>
                  <a:cubicBezTo>
                    <a:pt x="1419" y="3907"/>
                    <a:pt x="1324" y="3655"/>
                    <a:pt x="1450" y="3497"/>
                  </a:cubicBezTo>
                  <a:lnTo>
                    <a:pt x="2112" y="2332"/>
                  </a:lnTo>
                  <a:cubicBezTo>
                    <a:pt x="2175" y="2237"/>
                    <a:pt x="2238" y="2206"/>
                    <a:pt x="2332" y="2174"/>
                  </a:cubicBezTo>
                  <a:cubicBezTo>
                    <a:pt x="2352" y="2155"/>
                    <a:pt x="2377" y="2147"/>
                    <a:pt x="2405" y="2147"/>
                  </a:cubicBezTo>
                  <a:cubicBezTo>
                    <a:pt x="2467" y="2147"/>
                    <a:pt x="2541" y="2184"/>
                    <a:pt x="2584" y="2206"/>
                  </a:cubicBezTo>
                  <a:lnTo>
                    <a:pt x="3120" y="2489"/>
                  </a:lnTo>
                  <a:cubicBezTo>
                    <a:pt x="3214" y="2395"/>
                    <a:pt x="3309" y="2363"/>
                    <a:pt x="3435" y="2269"/>
                  </a:cubicBezTo>
                  <a:lnTo>
                    <a:pt x="3435" y="1702"/>
                  </a:lnTo>
                  <a:cubicBezTo>
                    <a:pt x="3435" y="1481"/>
                    <a:pt x="3592" y="1324"/>
                    <a:pt x="3781" y="1324"/>
                  </a:cubicBezTo>
                  <a:close/>
                  <a:moveTo>
                    <a:pt x="4443" y="0"/>
                  </a:moveTo>
                  <a:cubicBezTo>
                    <a:pt x="1986" y="0"/>
                    <a:pt x="1" y="2017"/>
                    <a:pt x="1" y="4443"/>
                  </a:cubicBezTo>
                  <a:cubicBezTo>
                    <a:pt x="1" y="5419"/>
                    <a:pt x="316" y="6333"/>
                    <a:pt x="851" y="7120"/>
                  </a:cubicBezTo>
                  <a:lnTo>
                    <a:pt x="4159" y="11531"/>
                  </a:lnTo>
                  <a:cubicBezTo>
                    <a:pt x="4222" y="11626"/>
                    <a:pt x="4325" y="11673"/>
                    <a:pt x="4431" y="11673"/>
                  </a:cubicBezTo>
                  <a:cubicBezTo>
                    <a:pt x="4538" y="11673"/>
                    <a:pt x="4648" y="11626"/>
                    <a:pt x="4727" y="11531"/>
                  </a:cubicBezTo>
                  <a:lnTo>
                    <a:pt x="8066" y="6994"/>
                  </a:lnTo>
                  <a:cubicBezTo>
                    <a:pt x="8602" y="6270"/>
                    <a:pt x="8885" y="5356"/>
                    <a:pt x="8885" y="4443"/>
                  </a:cubicBezTo>
                  <a:cubicBezTo>
                    <a:pt x="8885" y="2017"/>
                    <a:pt x="6932" y="0"/>
                    <a:pt x="44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0" name="Google Shape;8160;p75"/>
            <p:cNvSpPr/>
            <p:nvPr/>
          </p:nvSpPr>
          <p:spPr>
            <a:xfrm>
              <a:off x="-3980400" y="3714800"/>
              <a:ext cx="17350" cy="17375"/>
            </a:xfrm>
            <a:custGeom>
              <a:avLst/>
              <a:gdLst/>
              <a:ahLst/>
              <a:cxnLst/>
              <a:rect l="l" t="t" r="r" b="b"/>
              <a:pathLst>
                <a:path w="694" h="695" extrusionOk="0">
                  <a:moveTo>
                    <a:pt x="347" y="1"/>
                  </a:moveTo>
                  <a:cubicBezTo>
                    <a:pt x="158" y="1"/>
                    <a:pt x="0" y="159"/>
                    <a:pt x="0" y="348"/>
                  </a:cubicBezTo>
                  <a:cubicBezTo>
                    <a:pt x="0" y="537"/>
                    <a:pt x="158" y="694"/>
                    <a:pt x="347" y="694"/>
                  </a:cubicBezTo>
                  <a:cubicBezTo>
                    <a:pt x="536" y="694"/>
                    <a:pt x="694" y="537"/>
                    <a:pt x="694" y="348"/>
                  </a:cubicBezTo>
                  <a:cubicBezTo>
                    <a:pt x="694" y="159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61" name="Google Shape;8161;p75"/>
          <p:cNvGrpSpPr/>
          <p:nvPr/>
        </p:nvGrpSpPr>
        <p:grpSpPr>
          <a:xfrm>
            <a:off x="4643456" y="2769876"/>
            <a:ext cx="420775" cy="393561"/>
            <a:chOff x="-4118225" y="3990475"/>
            <a:chExt cx="292225" cy="273325"/>
          </a:xfrm>
        </p:grpSpPr>
        <p:sp>
          <p:nvSpPr>
            <p:cNvPr id="8162" name="Google Shape;8162;p75"/>
            <p:cNvSpPr/>
            <p:nvPr/>
          </p:nvSpPr>
          <p:spPr>
            <a:xfrm>
              <a:off x="-3963850" y="4040100"/>
              <a:ext cx="51200" cy="51225"/>
            </a:xfrm>
            <a:custGeom>
              <a:avLst/>
              <a:gdLst/>
              <a:ahLst/>
              <a:cxnLst/>
              <a:rect l="l" t="t" r="r" b="b"/>
              <a:pathLst>
                <a:path w="2048" h="2049" extrusionOk="0">
                  <a:moveTo>
                    <a:pt x="1008" y="0"/>
                  </a:moveTo>
                  <a:cubicBezTo>
                    <a:pt x="473" y="0"/>
                    <a:pt x="0" y="473"/>
                    <a:pt x="0" y="1040"/>
                  </a:cubicBezTo>
                  <a:cubicBezTo>
                    <a:pt x="0" y="1607"/>
                    <a:pt x="473" y="2048"/>
                    <a:pt x="1008" y="2048"/>
                  </a:cubicBezTo>
                  <a:cubicBezTo>
                    <a:pt x="1575" y="2048"/>
                    <a:pt x="2048" y="1607"/>
                    <a:pt x="2048" y="1040"/>
                  </a:cubicBezTo>
                  <a:cubicBezTo>
                    <a:pt x="2048" y="473"/>
                    <a:pt x="1575" y="0"/>
                    <a:pt x="100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3" name="Google Shape;8163;p75"/>
            <p:cNvSpPr/>
            <p:nvPr/>
          </p:nvSpPr>
          <p:spPr>
            <a:xfrm>
              <a:off x="-4015050" y="3990475"/>
              <a:ext cx="153600" cy="153625"/>
            </a:xfrm>
            <a:custGeom>
              <a:avLst/>
              <a:gdLst/>
              <a:ahLst/>
              <a:cxnLst/>
              <a:rect l="l" t="t" r="r" b="b"/>
              <a:pathLst>
                <a:path w="6144" h="6145" extrusionOk="0">
                  <a:moveTo>
                    <a:pt x="3056" y="1324"/>
                  </a:moveTo>
                  <a:cubicBezTo>
                    <a:pt x="4001" y="1324"/>
                    <a:pt x="4757" y="2080"/>
                    <a:pt x="4757" y="3025"/>
                  </a:cubicBezTo>
                  <a:cubicBezTo>
                    <a:pt x="4757" y="3970"/>
                    <a:pt x="4033" y="4726"/>
                    <a:pt x="3056" y="4726"/>
                  </a:cubicBezTo>
                  <a:cubicBezTo>
                    <a:pt x="2111" y="4726"/>
                    <a:pt x="1386" y="3970"/>
                    <a:pt x="1386" y="3025"/>
                  </a:cubicBezTo>
                  <a:cubicBezTo>
                    <a:pt x="1386" y="2080"/>
                    <a:pt x="2111" y="1324"/>
                    <a:pt x="3056" y="1324"/>
                  </a:cubicBezTo>
                  <a:close/>
                  <a:moveTo>
                    <a:pt x="3056" y="1"/>
                  </a:moveTo>
                  <a:cubicBezTo>
                    <a:pt x="1386" y="1"/>
                    <a:pt x="0" y="1355"/>
                    <a:pt x="0" y="3057"/>
                  </a:cubicBezTo>
                  <a:cubicBezTo>
                    <a:pt x="0" y="4758"/>
                    <a:pt x="1323" y="6144"/>
                    <a:pt x="3056" y="6144"/>
                  </a:cubicBezTo>
                  <a:cubicBezTo>
                    <a:pt x="4757" y="6144"/>
                    <a:pt x="6144" y="4758"/>
                    <a:pt x="6144" y="3057"/>
                  </a:cubicBezTo>
                  <a:cubicBezTo>
                    <a:pt x="6144" y="1355"/>
                    <a:pt x="4757" y="1"/>
                    <a:pt x="305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4" name="Google Shape;8164;p75"/>
            <p:cNvSpPr/>
            <p:nvPr/>
          </p:nvSpPr>
          <p:spPr>
            <a:xfrm>
              <a:off x="-4118225" y="4144075"/>
              <a:ext cx="33875" cy="119725"/>
            </a:xfrm>
            <a:custGeom>
              <a:avLst/>
              <a:gdLst/>
              <a:ahLst/>
              <a:cxnLst/>
              <a:rect l="l" t="t" r="r" b="b"/>
              <a:pathLst>
                <a:path w="1355" h="4789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4442"/>
                  </a:lnTo>
                  <a:cubicBezTo>
                    <a:pt x="0" y="4631"/>
                    <a:pt x="158" y="4789"/>
                    <a:pt x="347" y="4789"/>
                  </a:cubicBezTo>
                  <a:lnTo>
                    <a:pt x="1008" y="4789"/>
                  </a:lnTo>
                  <a:cubicBezTo>
                    <a:pt x="1134" y="4789"/>
                    <a:pt x="1260" y="4757"/>
                    <a:pt x="1355" y="4726"/>
                  </a:cubicBezTo>
                  <a:lnTo>
                    <a:pt x="1355" y="63"/>
                  </a:lnTo>
                  <a:cubicBezTo>
                    <a:pt x="1260" y="32"/>
                    <a:pt x="1134" y="0"/>
                    <a:pt x="100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5" name="Google Shape;8165;p75"/>
            <p:cNvSpPr/>
            <p:nvPr/>
          </p:nvSpPr>
          <p:spPr>
            <a:xfrm>
              <a:off x="-4067050" y="4143750"/>
              <a:ext cx="241050" cy="120050"/>
            </a:xfrm>
            <a:custGeom>
              <a:avLst/>
              <a:gdLst/>
              <a:ahLst/>
              <a:cxnLst/>
              <a:rect l="l" t="t" r="r" b="b"/>
              <a:pathLst>
                <a:path w="9642" h="4802" extrusionOk="0">
                  <a:moveTo>
                    <a:pt x="1750" y="1"/>
                  </a:moveTo>
                  <a:cubicBezTo>
                    <a:pt x="1124" y="1"/>
                    <a:pt x="537" y="197"/>
                    <a:pt x="1" y="549"/>
                  </a:cubicBezTo>
                  <a:lnTo>
                    <a:pt x="1" y="4550"/>
                  </a:lnTo>
                  <a:cubicBezTo>
                    <a:pt x="410" y="4707"/>
                    <a:pt x="883" y="4802"/>
                    <a:pt x="1356" y="4802"/>
                  </a:cubicBezTo>
                  <a:lnTo>
                    <a:pt x="5294" y="4802"/>
                  </a:lnTo>
                  <a:cubicBezTo>
                    <a:pt x="5735" y="4802"/>
                    <a:pt x="6144" y="4644"/>
                    <a:pt x="6459" y="4392"/>
                  </a:cubicBezTo>
                  <a:cubicBezTo>
                    <a:pt x="6459" y="4392"/>
                    <a:pt x="8507" y="2502"/>
                    <a:pt x="9169" y="1872"/>
                  </a:cubicBezTo>
                  <a:cubicBezTo>
                    <a:pt x="9169" y="1872"/>
                    <a:pt x="9547" y="1399"/>
                    <a:pt x="9547" y="1021"/>
                  </a:cubicBezTo>
                  <a:cubicBezTo>
                    <a:pt x="9641" y="454"/>
                    <a:pt x="9169" y="13"/>
                    <a:pt x="8602" y="13"/>
                  </a:cubicBezTo>
                  <a:cubicBezTo>
                    <a:pt x="8413" y="13"/>
                    <a:pt x="7751" y="202"/>
                    <a:pt x="6711" y="1777"/>
                  </a:cubicBezTo>
                  <a:cubicBezTo>
                    <a:pt x="6333" y="2376"/>
                    <a:pt x="5766" y="2754"/>
                    <a:pt x="5199" y="2754"/>
                  </a:cubicBezTo>
                  <a:lnTo>
                    <a:pt x="2710" y="2754"/>
                  </a:lnTo>
                  <a:cubicBezTo>
                    <a:pt x="2584" y="2754"/>
                    <a:pt x="2458" y="2849"/>
                    <a:pt x="2395" y="2975"/>
                  </a:cubicBezTo>
                  <a:cubicBezTo>
                    <a:pt x="2333" y="3099"/>
                    <a:pt x="2223" y="3152"/>
                    <a:pt x="2110" y="3152"/>
                  </a:cubicBezTo>
                  <a:cubicBezTo>
                    <a:pt x="1880" y="3152"/>
                    <a:pt x="1638" y="2934"/>
                    <a:pt x="1765" y="2660"/>
                  </a:cubicBezTo>
                  <a:cubicBezTo>
                    <a:pt x="1923" y="2344"/>
                    <a:pt x="2238" y="2092"/>
                    <a:pt x="2616" y="2092"/>
                  </a:cubicBezTo>
                  <a:lnTo>
                    <a:pt x="5231" y="2092"/>
                  </a:lnTo>
                  <a:cubicBezTo>
                    <a:pt x="6081" y="2061"/>
                    <a:pt x="6081" y="706"/>
                    <a:pt x="5136" y="706"/>
                  </a:cubicBezTo>
                  <a:lnTo>
                    <a:pt x="3844" y="706"/>
                  </a:lnTo>
                  <a:cubicBezTo>
                    <a:pt x="3116" y="220"/>
                    <a:pt x="2412" y="1"/>
                    <a:pt x="175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66" name="Google Shape;8166;p75"/>
          <p:cNvGrpSpPr/>
          <p:nvPr/>
        </p:nvGrpSpPr>
        <p:grpSpPr>
          <a:xfrm>
            <a:off x="7354110" y="1688087"/>
            <a:ext cx="394713" cy="421927"/>
            <a:chOff x="-2312225" y="3238300"/>
            <a:chExt cx="274125" cy="293025"/>
          </a:xfrm>
        </p:grpSpPr>
        <p:sp>
          <p:nvSpPr>
            <p:cNvPr id="8167" name="Google Shape;8167;p75"/>
            <p:cNvSpPr/>
            <p:nvPr/>
          </p:nvSpPr>
          <p:spPr>
            <a:xfrm>
              <a:off x="-2241325" y="3289500"/>
              <a:ext cx="203225" cy="241825"/>
            </a:xfrm>
            <a:custGeom>
              <a:avLst/>
              <a:gdLst/>
              <a:ahLst/>
              <a:cxnLst/>
              <a:rect l="l" t="t" r="r" b="b"/>
              <a:pathLst>
                <a:path w="8129" h="9673" extrusionOk="0">
                  <a:moveTo>
                    <a:pt x="2458" y="0"/>
                  </a:moveTo>
                  <a:cubicBezTo>
                    <a:pt x="2174" y="0"/>
                    <a:pt x="1954" y="221"/>
                    <a:pt x="1954" y="504"/>
                  </a:cubicBezTo>
                  <a:lnTo>
                    <a:pt x="1954" y="2836"/>
                  </a:lnTo>
                  <a:lnTo>
                    <a:pt x="1954" y="5167"/>
                  </a:lnTo>
                  <a:lnTo>
                    <a:pt x="914" y="4128"/>
                  </a:lnTo>
                  <a:cubicBezTo>
                    <a:pt x="820" y="4033"/>
                    <a:pt x="693" y="3986"/>
                    <a:pt x="567" y="3986"/>
                  </a:cubicBezTo>
                  <a:cubicBezTo>
                    <a:pt x="441" y="3986"/>
                    <a:pt x="315" y="4033"/>
                    <a:pt x="221" y="4128"/>
                  </a:cubicBezTo>
                  <a:cubicBezTo>
                    <a:pt x="0" y="4317"/>
                    <a:pt x="0" y="4632"/>
                    <a:pt x="221" y="4852"/>
                  </a:cubicBezTo>
                  <a:lnTo>
                    <a:pt x="2678" y="7310"/>
                  </a:lnTo>
                  <a:lnTo>
                    <a:pt x="2678" y="8664"/>
                  </a:lnTo>
                  <a:cubicBezTo>
                    <a:pt x="2678" y="9200"/>
                    <a:pt x="3151" y="9672"/>
                    <a:pt x="3718" y="9672"/>
                  </a:cubicBezTo>
                  <a:lnTo>
                    <a:pt x="6459" y="9672"/>
                  </a:lnTo>
                  <a:cubicBezTo>
                    <a:pt x="7026" y="9672"/>
                    <a:pt x="7499" y="9200"/>
                    <a:pt x="7499" y="8664"/>
                  </a:cubicBezTo>
                  <a:lnTo>
                    <a:pt x="7499" y="8066"/>
                  </a:lnTo>
                  <a:cubicBezTo>
                    <a:pt x="7688" y="7656"/>
                    <a:pt x="7845" y="7278"/>
                    <a:pt x="7940" y="6837"/>
                  </a:cubicBezTo>
                  <a:cubicBezTo>
                    <a:pt x="8034" y="6396"/>
                    <a:pt x="8129" y="5986"/>
                    <a:pt x="8129" y="5514"/>
                  </a:cubicBezTo>
                  <a:lnTo>
                    <a:pt x="8129" y="3308"/>
                  </a:lnTo>
                  <a:cubicBezTo>
                    <a:pt x="8129" y="3025"/>
                    <a:pt x="7877" y="2773"/>
                    <a:pt x="7625" y="2773"/>
                  </a:cubicBezTo>
                  <a:cubicBezTo>
                    <a:pt x="7341" y="2773"/>
                    <a:pt x="7089" y="3025"/>
                    <a:pt x="7089" y="3308"/>
                  </a:cubicBezTo>
                  <a:lnTo>
                    <a:pt x="7089" y="3812"/>
                  </a:lnTo>
                  <a:cubicBezTo>
                    <a:pt x="7089" y="4002"/>
                    <a:pt x="6931" y="4159"/>
                    <a:pt x="6742" y="4159"/>
                  </a:cubicBezTo>
                  <a:cubicBezTo>
                    <a:pt x="6553" y="4159"/>
                    <a:pt x="6396" y="4002"/>
                    <a:pt x="6396" y="3812"/>
                  </a:cubicBezTo>
                  <a:lnTo>
                    <a:pt x="6396" y="2615"/>
                  </a:lnTo>
                  <a:cubicBezTo>
                    <a:pt x="6396" y="2363"/>
                    <a:pt x="6144" y="2111"/>
                    <a:pt x="5892" y="2111"/>
                  </a:cubicBezTo>
                  <a:cubicBezTo>
                    <a:pt x="5608" y="2111"/>
                    <a:pt x="5356" y="2363"/>
                    <a:pt x="5356" y="2615"/>
                  </a:cubicBezTo>
                  <a:cubicBezTo>
                    <a:pt x="5357" y="2615"/>
                    <a:pt x="5358" y="2615"/>
                    <a:pt x="5359" y="2615"/>
                  </a:cubicBezTo>
                  <a:cubicBezTo>
                    <a:pt x="5418" y="2615"/>
                    <a:pt x="5419" y="3769"/>
                    <a:pt x="5419" y="3781"/>
                  </a:cubicBezTo>
                  <a:lnTo>
                    <a:pt x="5419" y="3781"/>
                  </a:lnTo>
                  <a:cubicBezTo>
                    <a:pt x="5419" y="3970"/>
                    <a:pt x="5262" y="4128"/>
                    <a:pt x="5041" y="4128"/>
                  </a:cubicBezTo>
                  <a:cubicBezTo>
                    <a:pt x="4852" y="4128"/>
                    <a:pt x="4695" y="3970"/>
                    <a:pt x="4695" y="3781"/>
                  </a:cubicBezTo>
                  <a:lnTo>
                    <a:pt x="4695" y="2584"/>
                  </a:lnTo>
                  <a:cubicBezTo>
                    <a:pt x="4695" y="2332"/>
                    <a:pt x="4474" y="2080"/>
                    <a:pt x="4191" y="2080"/>
                  </a:cubicBezTo>
                  <a:cubicBezTo>
                    <a:pt x="3907" y="2080"/>
                    <a:pt x="3686" y="2332"/>
                    <a:pt x="3686" y="2584"/>
                  </a:cubicBezTo>
                  <a:lnTo>
                    <a:pt x="3686" y="3781"/>
                  </a:lnTo>
                  <a:cubicBezTo>
                    <a:pt x="3686" y="3970"/>
                    <a:pt x="3529" y="4128"/>
                    <a:pt x="3308" y="4128"/>
                  </a:cubicBezTo>
                  <a:cubicBezTo>
                    <a:pt x="3119" y="4128"/>
                    <a:pt x="2962" y="3970"/>
                    <a:pt x="2962" y="3781"/>
                  </a:cubicBezTo>
                  <a:lnTo>
                    <a:pt x="2962" y="504"/>
                  </a:lnTo>
                  <a:cubicBezTo>
                    <a:pt x="2962" y="221"/>
                    <a:pt x="2741" y="0"/>
                    <a:pt x="245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8" name="Google Shape;8168;p75"/>
            <p:cNvSpPr/>
            <p:nvPr/>
          </p:nvSpPr>
          <p:spPr>
            <a:xfrm>
              <a:off x="-2312225" y="3238300"/>
              <a:ext cx="241825" cy="241050"/>
            </a:xfrm>
            <a:custGeom>
              <a:avLst/>
              <a:gdLst/>
              <a:ahLst/>
              <a:cxnLst/>
              <a:rect l="l" t="t" r="r" b="b"/>
              <a:pathLst>
                <a:path w="9673" h="9642" extrusionOk="0"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1733"/>
                  </a:lnTo>
                  <a:cubicBezTo>
                    <a:pt x="1" y="1922"/>
                    <a:pt x="158" y="2080"/>
                    <a:pt x="379" y="2080"/>
                  </a:cubicBezTo>
                  <a:lnTo>
                    <a:pt x="726" y="2080"/>
                  </a:lnTo>
                  <a:lnTo>
                    <a:pt x="726" y="7562"/>
                  </a:lnTo>
                  <a:lnTo>
                    <a:pt x="379" y="7562"/>
                  </a:lnTo>
                  <a:cubicBezTo>
                    <a:pt x="158" y="7562"/>
                    <a:pt x="1" y="7719"/>
                    <a:pt x="1" y="7908"/>
                  </a:cubicBezTo>
                  <a:lnTo>
                    <a:pt x="1" y="9294"/>
                  </a:lnTo>
                  <a:cubicBezTo>
                    <a:pt x="1" y="9484"/>
                    <a:pt x="158" y="9641"/>
                    <a:pt x="379" y="9641"/>
                  </a:cubicBezTo>
                  <a:lnTo>
                    <a:pt x="1734" y="9641"/>
                  </a:lnTo>
                  <a:cubicBezTo>
                    <a:pt x="1954" y="9641"/>
                    <a:pt x="2112" y="9484"/>
                    <a:pt x="2112" y="9294"/>
                  </a:cubicBezTo>
                  <a:lnTo>
                    <a:pt x="2112" y="8916"/>
                  </a:lnTo>
                  <a:lnTo>
                    <a:pt x="4160" y="8916"/>
                  </a:lnTo>
                  <a:lnTo>
                    <a:pt x="3435" y="8223"/>
                  </a:lnTo>
                  <a:lnTo>
                    <a:pt x="2112" y="8223"/>
                  </a:lnTo>
                  <a:lnTo>
                    <a:pt x="2112" y="7877"/>
                  </a:lnTo>
                  <a:cubicBezTo>
                    <a:pt x="2112" y="7688"/>
                    <a:pt x="1954" y="7530"/>
                    <a:pt x="1734" y="7530"/>
                  </a:cubicBezTo>
                  <a:lnTo>
                    <a:pt x="1387" y="7530"/>
                  </a:lnTo>
                  <a:lnTo>
                    <a:pt x="1387" y="2080"/>
                  </a:lnTo>
                  <a:lnTo>
                    <a:pt x="1734" y="2080"/>
                  </a:lnTo>
                  <a:cubicBezTo>
                    <a:pt x="1954" y="2080"/>
                    <a:pt x="2112" y="1922"/>
                    <a:pt x="2112" y="1733"/>
                  </a:cubicBezTo>
                  <a:lnTo>
                    <a:pt x="2112" y="1387"/>
                  </a:lnTo>
                  <a:lnTo>
                    <a:pt x="7562" y="1387"/>
                  </a:lnTo>
                  <a:lnTo>
                    <a:pt x="7562" y="1733"/>
                  </a:lnTo>
                  <a:cubicBezTo>
                    <a:pt x="7562" y="1922"/>
                    <a:pt x="7720" y="2080"/>
                    <a:pt x="7940" y="2080"/>
                  </a:cubicBezTo>
                  <a:lnTo>
                    <a:pt x="8287" y="2080"/>
                  </a:lnTo>
                  <a:lnTo>
                    <a:pt x="8287" y="3592"/>
                  </a:lnTo>
                  <a:cubicBezTo>
                    <a:pt x="8444" y="3498"/>
                    <a:pt x="8602" y="3466"/>
                    <a:pt x="8791" y="3466"/>
                  </a:cubicBezTo>
                  <a:cubicBezTo>
                    <a:pt x="8885" y="3466"/>
                    <a:pt x="8917" y="3466"/>
                    <a:pt x="8948" y="3498"/>
                  </a:cubicBezTo>
                  <a:lnTo>
                    <a:pt x="8948" y="2080"/>
                  </a:lnTo>
                  <a:lnTo>
                    <a:pt x="9326" y="2080"/>
                  </a:lnTo>
                  <a:cubicBezTo>
                    <a:pt x="9515" y="2080"/>
                    <a:pt x="9673" y="1922"/>
                    <a:pt x="9673" y="1733"/>
                  </a:cubicBezTo>
                  <a:lnTo>
                    <a:pt x="9673" y="347"/>
                  </a:lnTo>
                  <a:cubicBezTo>
                    <a:pt x="9673" y="158"/>
                    <a:pt x="9515" y="1"/>
                    <a:pt x="9326" y="1"/>
                  </a:cubicBezTo>
                  <a:lnTo>
                    <a:pt x="7940" y="1"/>
                  </a:lnTo>
                  <a:cubicBezTo>
                    <a:pt x="7751" y="1"/>
                    <a:pt x="7562" y="158"/>
                    <a:pt x="7562" y="347"/>
                  </a:cubicBezTo>
                  <a:lnTo>
                    <a:pt x="7562" y="694"/>
                  </a:lnTo>
                  <a:lnTo>
                    <a:pt x="2112" y="694"/>
                  </a:lnTo>
                  <a:lnTo>
                    <a:pt x="2112" y="347"/>
                  </a:lnTo>
                  <a:cubicBezTo>
                    <a:pt x="2112" y="158"/>
                    <a:pt x="1954" y="1"/>
                    <a:pt x="173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69" name="Google Shape;8169;p75"/>
          <p:cNvGrpSpPr/>
          <p:nvPr/>
        </p:nvGrpSpPr>
        <p:grpSpPr>
          <a:xfrm>
            <a:off x="7341062" y="2153586"/>
            <a:ext cx="420811" cy="522864"/>
            <a:chOff x="-2310650" y="3525775"/>
            <a:chExt cx="292250" cy="363125"/>
          </a:xfrm>
        </p:grpSpPr>
        <p:sp>
          <p:nvSpPr>
            <p:cNvPr id="8170" name="Google Shape;8170;p75"/>
            <p:cNvSpPr/>
            <p:nvPr/>
          </p:nvSpPr>
          <p:spPr>
            <a:xfrm>
              <a:off x="-2053075" y="3648650"/>
              <a:ext cx="34675" cy="233950"/>
            </a:xfrm>
            <a:custGeom>
              <a:avLst/>
              <a:gdLst/>
              <a:ahLst/>
              <a:cxnLst/>
              <a:rect l="l" t="t" r="r" b="b"/>
              <a:pathLst>
                <a:path w="1387" h="9358" extrusionOk="0">
                  <a:moveTo>
                    <a:pt x="0" y="1"/>
                  </a:moveTo>
                  <a:lnTo>
                    <a:pt x="0" y="8286"/>
                  </a:lnTo>
                  <a:cubicBezTo>
                    <a:pt x="0" y="8664"/>
                    <a:pt x="158" y="9011"/>
                    <a:pt x="441" y="9263"/>
                  </a:cubicBezTo>
                  <a:cubicBezTo>
                    <a:pt x="504" y="9326"/>
                    <a:pt x="591" y="9358"/>
                    <a:pt x="677" y="9358"/>
                  </a:cubicBezTo>
                  <a:cubicBezTo>
                    <a:pt x="764" y="9358"/>
                    <a:pt x="851" y="9326"/>
                    <a:pt x="914" y="9263"/>
                  </a:cubicBezTo>
                  <a:cubicBezTo>
                    <a:pt x="1197" y="9011"/>
                    <a:pt x="1355" y="8664"/>
                    <a:pt x="1355" y="8286"/>
                  </a:cubicBezTo>
                  <a:lnTo>
                    <a:pt x="1355" y="347"/>
                  </a:lnTo>
                  <a:lnTo>
                    <a:pt x="1386" y="347"/>
                  </a:lnTo>
                  <a:cubicBezTo>
                    <a:pt x="1386" y="158"/>
                    <a:pt x="1229" y="1"/>
                    <a:pt x="10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1" name="Google Shape;8171;p75"/>
            <p:cNvSpPr/>
            <p:nvPr/>
          </p:nvSpPr>
          <p:spPr>
            <a:xfrm>
              <a:off x="-2259450" y="3751825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" y="1"/>
                  </a:moveTo>
                  <a:lnTo>
                    <a:pt x="1" y="2049"/>
                  </a:lnTo>
                  <a:lnTo>
                    <a:pt x="2049" y="2049"/>
                  </a:lnTo>
                  <a:lnTo>
                    <a:pt x="204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2" name="Google Shape;8172;p75"/>
            <p:cNvSpPr/>
            <p:nvPr/>
          </p:nvSpPr>
          <p:spPr>
            <a:xfrm>
              <a:off x="-2259450" y="3649450"/>
              <a:ext cx="137075" cy="51200"/>
            </a:xfrm>
            <a:custGeom>
              <a:avLst/>
              <a:gdLst/>
              <a:ahLst/>
              <a:cxnLst/>
              <a:rect l="l" t="t" r="r" b="b"/>
              <a:pathLst>
                <a:path w="5483" h="2048" extrusionOk="0">
                  <a:moveTo>
                    <a:pt x="1" y="0"/>
                  </a:moveTo>
                  <a:lnTo>
                    <a:pt x="1" y="2048"/>
                  </a:lnTo>
                  <a:lnTo>
                    <a:pt x="5483" y="2048"/>
                  </a:lnTo>
                  <a:lnTo>
                    <a:pt x="548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3" name="Google Shape;8173;p75"/>
            <p:cNvSpPr/>
            <p:nvPr/>
          </p:nvSpPr>
          <p:spPr>
            <a:xfrm>
              <a:off x="-2310650" y="3525775"/>
              <a:ext cx="252075" cy="363125"/>
            </a:xfrm>
            <a:custGeom>
              <a:avLst/>
              <a:gdLst/>
              <a:ahLst/>
              <a:cxnLst/>
              <a:rect l="l" t="t" r="r" b="b"/>
              <a:pathLst>
                <a:path w="10083" h="14525" extrusionOk="0">
                  <a:moveTo>
                    <a:pt x="7814" y="4222"/>
                  </a:moveTo>
                  <a:cubicBezTo>
                    <a:pt x="8035" y="4222"/>
                    <a:pt x="8192" y="4380"/>
                    <a:pt x="8192" y="4569"/>
                  </a:cubicBezTo>
                  <a:lnTo>
                    <a:pt x="8192" y="7310"/>
                  </a:lnTo>
                  <a:cubicBezTo>
                    <a:pt x="8192" y="7530"/>
                    <a:pt x="8035" y="7657"/>
                    <a:pt x="7814" y="7657"/>
                  </a:cubicBezTo>
                  <a:lnTo>
                    <a:pt x="1671" y="7657"/>
                  </a:lnTo>
                  <a:cubicBezTo>
                    <a:pt x="1482" y="7657"/>
                    <a:pt x="1324" y="7530"/>
                    <a:pt x="1324" y="7310"/>
                  </a:cubicBezTo>
                  <a:lnTo>
                    <a:pt x="1324" y="4569"/>
                  </a:lnTo>
                  <a:cubicBezTo>
                    <a:pt x="1324" y="4380"/>
                    <a:pt x="1482" y="4222"/>
                    <a:pt x="1671" y="4222"/>
                  </a:cubicBezTo>
                  <a:close/>
                  <a:moveTo>
                    <a:pt x="7904" y="8380"/>
                  </a:moveTo>
                  <a:cubicBezTo>
                    <a:pt x="8287" y="8380"/>
                    <a:pt x="8278" y="9043"/>
                    <a:pt x="7877" y="9043"/>
                  </a:cubicBezTo>
                  <a:lnTo>
                    <a:pt x="5829" y="9043"/>
                  </a:lnTo>
                  <a:cubicBezTo>
                    <a:pt x="5388" y="9043"/>
                    <a:pt x="5357" y="8381"/>
                    <a:pt x="5829" y="8381"/>
                  </a:cubicBezTo>
                  <a:lnTo>
                    <a:pt x="7877" y="8381"/>
                  </a:lnTo>
                  <a:cubicBezTo>
                    <a:pt x="7886" y="8380"/>
                    <a:pt x="7895" y="8380"/>
                    <a:pt x="7904" y="8380"/>
                  </a:cubicBezTo>
                  <a:close/>
                  <a:moveTo>
                    <a:pt x="7904" y="9766"/>
                  </a:moveTo>
                  <a:cubicBezTo>
                    <a:pt x="8287" y="9766"/>
                    <a:pt x="8278" y="10429"/>
                    <a:pt x="7877" y="10429"/>
                  </a:cubicBezTo>
                  <a:lnTo>
                    <a:pt x="5829" y="10429"/>
                  </a:lnTo>
                  <a:cubicBezTo>
                    <a:pt x="5388" y="10429"/>
                    <a:pt x="5357" y="9767"/>
                    <a:pt x="5829" y="9767"/>
                  </a:cubicBezTo>
                  <a:lnTo>
                    <a:pt x="7877" y="9767"/>
                  </a:lnTo>
                  <a:cubicBezTo>
                    <a:pt x="7886" y="9767"/>
                    <a:pt x="7895" y="9766"/>
                    <a:pt x="7904" y="9766"/>
                  </a:cubicBezTo>
                  <a:close/>
                  <a:moveTo>
                    <a:pt x="7877" y="11091"/>
                  </a:moveTo>
                  <a:cubicBezTo>
                    <a:pt x="8287" y="11091"/>
                    <a:pt x="8287" y="11784"/>
                    <a:pt x="7877" y="11784"/>
                  </a:cubicBezTo>
                  <a:lnTo>
                    <a:pt x="5829" y="11784"/>
                  </a:lnTo>
                  <a:cubicBezTo>
                    <a:pt x="5388" y="11784"/>
                    <a:pt x="5357" y="11091"/>
                    <a:pt x="5829" y="11091"/>
                  </a:cubicBezTo>
                  <a:close/>
                  <a:moveTo>
                    <a:pt x="4475" y="8350"/>
                  </a:moveTo>
                  <a:cubicBezTo>
                    <a:pt x="4664" y="8350"/>
                    <a:pt x="4821" y="8507"/>
                    <a:pt x="4821" y="8696"/>
                  </a:cubicBezTo>
                  <a:lnTo>
                    <a:pt x="4821" y="11469"/>
                  </a:lnTo>
                  <a:cubicBezTo>
                    <a:pt x="4821" y="11658"/>
                    <a:pt x="4664" y="11815"/>
                    <a:pt x="4475" y="11815"/>
                  </a:cubicBezTo>
                  <a:lnTo>
                    <a:pt x="1734" y="11815"/>
                  </a:lnTo>
                  <a:cubicBezTo>
                    <a:pt x="1513" y="11815"/>
                    <a:pt x="1356" y="11658"/>
                    <a:pt x="1356" y="11469"/>
                  </a:cubicBezTo>
                  <a:lnTo>
                    <a:pt x="1356" y="8696"/>
                  </a:lnTo>
                  <a:cubicBezTo>
                    <a:pt x="1356" y="8507"/>
                    <a:pt x="1513" y="8350"/>
                    <a:pt x="1734" y="8350"/>
                  </a:cubicBezTo>
                  <a:close/>
                  <a:moveTo>
                    <a:pt x="7877" y="12508"/>
                  </a:moveTo>
                  <a:cubicBezTo>
                    <a:pt x="8287" y="12508"/>
                    <a:pt x="8287" y="13170"/>
                    <a:pt x="7877" y="13170"/>
                  </a:cubicBezTo>
                  <a:lnTo>
                    <a:pt x="1734" y="13170"/>
                  </a:lnTo>
                  <a:cubicBezTo>
                    <a:pt x="1293" y="13170"/>
                    <a:pt x="1261" y="12508"/>
                    <a:pt x="1734" y="12508"/>
                  </a:cubicBezTo>
                  <a:close/>
                  <a:moveTo>
                    <a:pt x="348" y="2868"/>
                  </a:moveTo>
                  <a:cubicBezTo>
                    <a:pt x="158" y="2868"/>
                    <a:pt x="1" y="3025"/>
                    <a:pt x="1" y="3214"/>
                  </a:cubicBezTo>
                  <a:lnTo>
                    <a:pt x="1" y="12823"/>
                  </a:lnTo>
                  <a:cubicBezTo>
                    <a:pt x="1" y="13768"/>
                    <a:pt x="726" y="14525"/>
                    <a:pt x="1702" y="14525"/>
                  </a:cubicBezTo>
                  <a:lnTo>
                    <a:pt x="10083" y="14525"/>
                  </a:lnTo>
                  <a:cubicBezTo>
                    <a:pt x="9767" y="14178"/>
                    <a:pt x="9515" y="13705"/>
                    <a:pt x="9515" y="13138"/>
                  </a:cubicBezTo>
                  <a:cubicBezTo>
                    <a:pt x="9547" y="1"/>
                    <a:pt x="9547" y="6333"/>
                    <a:pt x="9547" y="3214"/>
                  </a:cubicBezTo>
                  <a:cubicBezTo>
                    <a:pt x="9547" y="3025"/>
                    <a:pt x="9389" y="2868"/>
                    <a:pt x="9200" y="2868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74" name="Google Shape;8174;p75"/>
          <p:cNvGrpSpPr/>
          <p:nvPr/>
        </p:nvGrpSpPr>
        <p:grpSpPr>
          <a:xfrm>
            <a:off x="7351827" y="2756825"/>
            <a:ext cx="423079" cy="419659"/>
            <a:chOff x="-2310650" y="3958175"/>
            <a:chExt cx="293825" cy="291450"/>
          </a:xfrm>
        </p:grpSpPr>
        <p:sp>
          <p:nvSpPr>
            <p:cNvPr id="8175" name="Google Shape;8175;p75"/>
            <p:cNvSpPr/>
            <p:nvPr/>
          </p:nvSpPr>
          <p:spPr>
            <a:xfrm>
              <a:off x="-2310650" y="3958175"/>
              <a:ext cx="185925" cy="118950"/>
            </a:xfrm>
            <a:custGeom>
              <a:avLst/>
              <a:gdLst/>
              <a:ahLst/>
              <a:cxnLst/>
              <a:rect l="l" t="t" r="r" b="b"/>
              <a:pathLst>
                <a:path w="7437" h="4758" extrusionOk="0">
                  <a:moveTo>
                    <a:pt x="1009" y="1"/>
                  </a:moveTo>
                  <a:cubicBezTo>
                    <a:pt x="474" y="1"/>
                    <a:pt x="1" y="474"/>
                    <a:pt x="1" y="1009"/>
                  </a:cubicBezTo>
                  <a:lnTo>
                    <a:pt x="1" y="2395"/>
                  </a:lnTo>
                  <a:cubicBezTo>
                    <a:pt x="1" y="2931"/>
                    <a:pt x="474" y="3372"/>
                    <a:pt x="1009" y="3372"/>
                  </a:cubicBezTo>
                  <a:lnTo>
                    <a:pt x="1356" y="3372"/>
                  </a:lnTo>
                  <a:lnTo>
                    <a:pt x="1356" y="4412"/>
                  </a:lnTo>
                  <a:cubicBezTo>
                    <a:pt x="1356" y="4618"/>
                    <a:pt x="1518" y="4757"/>
                    <a:pt x="1692" y="4757"/>
                  </a:cubicBezTo>
                  <a:cubicBezTo>
                    <a:pt x="1784" y="4757"/>
                    <a:pt x="1878" y="4719"/>
                    <a:pt x="1954" y="4632"/>
                  </a:cubicBezTo>
                  <a:lnTo>
                    <a:pt x="3214" y="3372"/>
                  </a:lnTo>
                  <a:lnTo>
                    <a:pt x="3403" y="3372"/>
                  </a:lnTo>
                  <a:lnTo>
                    <a:pt x="3403" y="2364"/>
                  </a:lnTo>
                  <a:cubicBezTo>
                    <a:pt x="3403" y="1419"/>
                    <a:pt x="4160" y="663"/>
                    <a:pt x="5105" y="663"/>
                  </a:cubicBezTo>
                  <a:lnTo>
                    <a:pt x="7436" y="663"/>
                  </a:lnTo>
                  <a:cubicBezTo>
                    <a:pt x="7279" y="253"/>
                    <a:pt x="6932" y="1"/>
                    <a:pt x="649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6" name="Google Shape;8176;p75"/>
            <p:cNvSpPr/>
            <p:nvPr/>
          </p:nvSpPr>
          <p:spPr>
            <a:xfrm>
              <a:off x="-2309075" y="3992050"/>
              <a:ext cx="292250" cy="257575"/>
            </a:xfrm>
            <a:custGeom>
              <a:avLst/>
              <a:gdLst/>
              <a:ahLst/>
              <a:cxnLst/>
              <a:rect l="l" t="t" r="r" b="b"/>
              <a:pathLst>
                <a:path w="11690" h="10303" extrusionOk="0">
                  <a:moveTo>
                    <a:pt x="5042" y="1"/>
                  </a:moveTo>
                  <a:cubicBezTo>
                    <a:pt x="4506" y="1"/>
                    <a:pt x="4034" y="473"/>
                    <a:pt x="4034" y="1040"/>
                  </a:cubicBezTo>
                  <a:lnTo>
                    <a:pt x="4034" y="2395"/>
                  </a:lnTo>
                  <a:cubicBezTo>
                    <a:pt x="4034" y="2962"/>
                    <a:pt x="4506" y="3435"/>
                    <a:pt x="5042" y="3435"/>
                  </a:cubicBezTo>
                  <a:lnTo>
                    <a:pt x="6964" y="3435"/>
                  </a:lnTo>
                  <a:lnTo>
                    <a:pt x="7814" y="4254"/>
                  </a:lnTo>
                  <a:cubicBezTo>
                    <a:pt x="7216" y="4537"/>
                    <a:pt x="6775" y="5136"/>
                    <a:pt x="6775" y="5829"/>
                  </a:cubicBezTo>
                  <a:cubicBezTo>
                    <a:pt x="6775" y="6270"/>
                    <a:pt x="6932" y="6680"/>
                    <a:pt x="7216" y="6932"/>
                  </a:cubicBezTo>
                  <a:cubicBezTo>
                    <a:pt x="6585" y="7089"/>
                    <a:pt x="6081" y="7499"/>
                    <a:pt x="5766" y="8034"/>
                  </a:cubicBezTo>
                  <a:cubicBezTo>
                    <a:pt x="5451" y="7499"/>
                    <a:pt x="4916" y="7089"/>
                    <a:pt x="4286" y="6932"/>
                  </a:cubicBezTo>
                  <a:cubicBezTo>
                    <a:pt x="4569" y="6617"/>
                    <a:pt x="4727" y="6270"/>
                    <a:pt x="4727" y="5829"/>
                  </a:cubicBezTo>
                  <a:cubicBezTo>
                    <a:pt x="4727" y="4884"/>
                    <a:pt x="3971" y="4159"/>
                    <a:pt x="3025" y="4159"/>
                  </a:cubicBezTo>
                  <a:cubicBezTo>
                    <a:pt x="2080" y="4159"/>
                    <a:pt x="1356" y="4884"/>
                    <a:pt x="1356" y="5829"/>
                  </a:cubicBezTo>
                  <a:cubicBezTo>
                    <a:pt x="1356" y="6270"/>
                    <a:pt x="1513" y="6680"/>
                    <a:pt x="1765" y="6932"/>
                  </a:cubicBezTo>
                  <a:cubicBezTo>
                    <a:pt x="757" y="7215"/>
                    <a:pt x="1" y="8129"/>
                    <a:pt x="1" y="9263"/>
                  </a:cubicBezTo>
                  <a:lnTo>
                    <a:pt x="1" y="9925"/>
                  </a:lnTo>
                  <a:cubicBezTo>
                    <a:pt x="1" y="10145"/>
                    <a:pt x="158" y="10303"/>
                    <a:pt x="348" y="10303"/>
                  </a:cubicBezTo>
                  <a:lnTo>
                    <a:pt x="11343" y="10303"/>
                  </a:lnTo>
                  <a:cubicBezTo>
                    <a:pt x="11532" y="10303"/>
                    <a:pt x="11689" y="10145"/>
                    <a:pt x="11689" y="9925"/>
                  </a:cubicBezTo>
                  <a:lnTo>
                    <a:pt x="11689" y="9263"/>
                  </a:lnTo>
                  <a:cubicBezTo>
                    <a:pt x="11689" y="8160"/>
                    <a:pt x="10965" y="7215"/>
                    <a:pt x="9925" y="6932"/>
                  </a:cubicBezTo>
                  <a:cubicBezTo>
                    <a:pt x="10209" y="6617"/>
                    <a:pt x="10366" y="6270"/>
                    <a:pt x="10366" y="5829"/>
                  </a:cubicBezTo>
                  <a:cubicBezTo>
                    <a:pt x="10366" y="5010"/>
                    <a:pt x="9767" y="4317"/>
                    <a:pt x="8980" y="4159"/>
                  </a:cubicBezTo>
                  <a:lnTo>
                    <a:pt x="8980" y="3435"/>
                  </a:lnTo>
                  <a:lnTo>
                    <a:pt x="10555" y="3435"/>
                  </a:lnTo>
                  <a:cubicBezTo>
                    <a:pt x="11122" y="3435"/>
                    <a:pt x="11595" y="2962"/>
                    <a:pt x="11595" y="2395"/>
                  </a:cubicBezTo>
                  <a:lnTo>
                    <a:pt x="11595" y="1040"/>
                  </a:lnTo>
                  <a:cubicBezTo>
                    <a:pt x="11595" y="473"/>
                    <a:pt x="11122" y="1"/>
                    <a:pt x="1055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77" name="Google Shape;8177;p75"/>
          <p:cNvGrpSpPr/>
          <p:nvPr/>
        </p:nvGrpSpPr>
        <p:grpSpPr>
          <a:xfrm>
            <a:off x="4718688" y="3308459"/>
            <a:ext cx="424159" cy="419659"/>
            <a:chOff x="-1182750" y="3962900"/>
            <a:chExt cx="294575" cy="291450"/>
          </a:xfrm>
        </p:grpSpPr>
        <p:sp>
          <p:nvSpPr>
            <p:cNvPr id="8178" name="Google Shape;8178;p75"/>
            <p:cNvSpPr/>
            <p:nvPr/>
          </p:nvSpPr>
          <p:spPr>
            <a:xfrm>
              <a:off x="-1078000" y="403065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36" y="694"/>
                    <a:pt x="693" y="536"/>
                    <a:pt x="693" y="347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9" name="Google Shape;8179;p75"/>
            <p:cNvSpPr/>
            <p:nvPr/>
          </p:nvSpPr>
          <p:spPr>
            <a:xfrm>
              <a:off x="-1129200" y="409995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36" y="694"/>
                    <a:pt x="693" y="536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0" name="Google Shape;8180;p75"/>
            <p:cNvSpPr/>
            <p:nvPr/>
          </p:nvSpPr>
          <p:spPr>
            <a:xfrm>
              <a:off x="-1009475" y="4081850"/>
              <a:ext cx="18125" cy="17350"/>
            </a:xfrm>
            <a:custGeom>
              <a:avLst/>
              <a:gdLst/>
              <a:ahLst/>
              <a:cxnLst/>
              <a:rect l="l" t="t" r="r" b="b"/>
              <a:pathLst>
                <a:path w="725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67" y="693"/>
                    <a:pt x="725" y="536"/>
                    <a:pt x="725" y="347"/>
                  </a:cubicBezTo>
                  <a:cubicBezTo>
                    <a:pt x="725" y="158"/>
                    <a:pt x="567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1" name="Google Shape;8181;p75"/>
            <p:cNvSpPr/>
            <p:nvPr/>
          </p:nvSpPr>
          <p:spPr>
            <a:xfrm>
              <a:off x="-1182750" y="4168475"/>
              <a:ext cx="292225" cy="34675"/>
            </a:xfrm>
            <a:custGeom>
              <a:avLst/>
              <a:gdLst/>
              <a:ahLst/>
              <a:cxnLst/>
              <a:rect l="l" t="t" r="r" b="b"/>
              <a:pathLst>
                <a:path w="11689" h="1387" extrusionOk="0">
                  <a:moveTo>
                    <a:pt x="0" y="1"/>
                  </a:moveTo>
                  <a:lnTo>
                    <a:pt x="0" y="347"/>
                  </a:lnTo>
                  <a:lnTo>
                    <a:pt x="63" y="347"/>
                  </a:lnTo>
                  <a:cubicBezTo>
                    <a:pt x="63" y="914"/>
                    <a:pt x="504" y="1387"/>
                    <a:pt x="1071" y="1387"/>
                  </a:cubicBezTo>
                  <a:lnTo>
                    <a:pt x="10680" y="1387"/>
                  </a:lnTo>
                  <a:cubicBezTo>
                    <a:pt x="11247" y="1387"/>
                    <a:pt x="11688" y="914"/>
                    <a:pt x="11688" y="347"/>
                  </a:cubicBezTo>
                  <a:lnTo>
                    <a:pt x="1168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2" name="Google Shape;8182;p75"/>
            <p:cNvSpPr/>
            <p:nvPr/>
          </p:nvSpPr>
          <p:spPr>
            <a:xfrm>
              <a:off x="-1117400" y="4220475"/>
              <a:ext cx="161500" cy="33875"/>
            </a:xfrm>
            <a:custGeom>
              <a:avLst/>
              <a:gdLst/>
              <a:ahLst/>
              <a:cxnLst/>
              <a:rect l="l" t="t" r="r" b="b"/>
              <a:pathLst>
                <a:path w="6460" h="1355" extrusionOk="0">
                  <a:moveTo>
                    <a:pt x="1513" y="0"/>
                  </a:moveTo>
                  <a:lnTo>
                    <a:pt x="1356" y="693"/>
                  </a:lnTo>
                  <a:lnTo>
                    <a:pt x="474" y="693"/>
                  </a:lnTo>
                  <a:cubicBezTo>
                    <a:pt x="32" y="693"/>
                    <a:pt x="1" y="1355"/>
                    <a:pt x="474" y="1355"/>
                  </a:cubicBezTo>
                  <a:lnTo>
                    <a:pt x="5924" y="1355"/>
                  </a:lnTo>
                  <a:cubicBezTo>
                    <a:pt x="6459" y="1355"/>
                    <a:pt x="6459" y="693"/>
                    <a:pt x="5987" y="693"/>
                  </a:cubicBezTo>
                  <a:lnTo>
                    <a:pt x="5073" y="693"/>
                  </a:lnTo>
                  <a:lnTo>
                    <a:pt x="491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3" name="Google Shape;8183;p75"/>
            <p:cNvSpPr/>
            <p:nvPr/>
          </p:nvSpPr>
          <p:spPr>
            <a:xfrm>
              <a:off x="-958300" y="4014100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8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8" y="694"/>
                  </a:cubicBezTo>
                  <a:cubicBezTo>
                    <a:pt x="568" y="694"/>
                    <a:pt x="726" y="536"/>
                    <a:pt x="726" y="347"/>
                  </a:cubicBezTo>
                  <a:cubicBezTo>
                    <a:pt x="726" y="158"/>
                    <a:pt x="568" y="1"/>
                    <a:pt x="3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4" name="Google Shape;8184;p75"/>
            <p:cNvSpPr/>
            <p:nvPr/>
          </p:nvSpPr>
          <p:spPr>
            <a:xfrm>
              <a:off x="-1180400" y="3962900"/>
              <a:ext cx="292225" cy="188275"/>
            </a:xfrm>
            <a:custGeom>
              <a:avLst/>
              <a:gdLst/>
              <a:ahLst/>
              <a:cxnLst/>
              <a:rect l="l" t="t" r="r" b="b"/>
              <a:pathLst>
                <a:path w="11689" h="7531" extrusionOk="0">
                  <a:moveTo>
                    <a:pt x="9232" y="1324"/>
                  </a:moveTo>
                  <a:cubicBezTo>
                    <a:pt x="9799" y="1324"/>
                    <a:pt x="10271" y="1797"/>
                    <a:pt x="10271" y="2364"/>
                  </a:cubicBezTo>
                  <a:cubicBezTo>
                    <a:pt x="10271" y="2922"/>
                    <a:pt x="9822" y="3391"/>
                    <a:pt x="9247" y="3391"/>
                  </a:cubicBezTo>
                  <a:cubicBezTo>
                    <a:pt x="9140" y="3391"/>
                    <a:pt x="9029" y="3375"/>
                    <a:pt x="8916" y="3341"/>
                  </a:cubicBezTo>
                  <a:lnTo>
                    <a:pt x="8034" y="4538"/>
                  </a:lnTo>
                  <a:cubicBezTo>
                    <a:pt x="8507" y="5199"/>
                    <a:pt x="7971" y="6144"/>
                    <a:pt x="7152" y="6144"/>
                  </a:cubicBezTo>
                  <a:cubicBezTo>
                    <a:pt x="6491" y="6144"/>
                    <a:pt x="5987" y="5514"/>
                    <a:pt x="6176" y="4790"/>
                  </a:cubicBezTo>
                  <a:lnTo>
                    <a:pt x="4978" y="3908"/>
                  </a:lnTo>
                  <a:cubicBezTo>
                    <a:pt x="4839" y="4007"/>
                    <a:pt x="4661" y="4069"/>
                    <a:pt x="4470" y="4069"/>
                  </a:cubicBezTo>
                  <a:cubicBezTo>
                    <a:pt x="4359" y="4069"/>
                    <a:pt x="4243" y="4048"/>
                    <a:pt x="4128" y="4002"/>
                  </a:cubicBezTo>
                  <a:lnTo>
                    <a:pt x="3214" y="5199"/>
                  </a:lnTo>
                  <a:cubicBezTo>
                    <a:pt x="3340" y="5357"/>
                    <a:pt x="3372" y="5546"/>
                    <a:pt x="3372" y="5735"/>
                  </a:cubicBezTo>
                  <a:cubicBezTo>
                    <a:pt x="3372" y="6302"/>
                    <a:pt x="2899" y="6775"/>
                    <a:pt x="2363" y="6775"/>
                  </a:cubicBezTo>
                  <a:cubicBezTo>
                    <a:pt x="1796" y="6775"/>
                    <a:pt x="1324" y="6302"/>
                    <a:pt x="1324" y="5735"/>
                  </a:cubicBezTo>
                  <a:cubicBezTo>
                    <a:pt x="1324" y="5199"/>
                    <a:pt x="1796" y="4727"/>
                    <a:pt x="2363" y="4727"/>
                  </a:cubicBezTo>
                  <a:cubicBezTo>
                    <a:pt x="2489" y="4727"/>
                    <a:pt x="2552" y="4758"/>
                    <a:pt x="2678" y="4758"/>
                  </a:cubicBezTo>
                  <a:lnTo>
                    <a:pt x="3592" y="3593"/>
                  </a:lnTo>
                  <a:cubicBezTo>
                    <a:pt x="3120" y="2899"/>
                    <a:pt x="3624" y="1954"/>
                    <a:pt x="4443" y="1954"/>
                  </a:cubicBezTo>
                  <a:cubicBezTo>
                    <a:pt x="5104" y="1954"/>
                    <a:pt x="5640" y="2584"/>
                    <a:pt x="5419" y="3309"/>
                  </a:cubicBezTo>
                  <a:lnTo>
                    <a:pt x="6617" y="4223"/>
                  </a:lnTo>
                  <a:cubicBezTo>
                    <a:pt x="6766" y="4116"/>
                    <a:pt x="6959" y="4038"/>
                    <a:pt x="7165" y="4038"/>
                  </a:cubicBezTo>
                  <a:cubicBezTo>
                    <a:pt x="7264" y="4038"/>
                    <a:pt x="7365" y="4056"/>
                    <a:pt x="7467" y="4097"/>
                  </a:cubicBezTo>
                  <a:lnTo>
                    <a:pt x="8381" y="2899"/>
                  </a:lnTo>
                  <a:cubicBezTo>
                    <a:pt x="8255" y="2742"/>
                    <a:pt x="8223" y="2553"/>
                    <a:pt x="8223" y="2364"/>
                  </a:cubicBezTo>
                  <a:cubicBezTo>
                    <a:pt x="8223" y="1797"/>
                    <a:pt x="8696" y="1324"/>
                    <a:pt x="9232" y="1324"/>
                  </a:cubicBezTo>
                  <a:close/>
                  <a:moveTo>
                    <a:pt x="1009" y="1"/>
                  </a:moveTo>
                  <a:cubicBezTo>
                    <a:pt x="473" y="1"/>
                    <a:pt x="1" y="474"/>
                    <a:pt x="1" y="1009"/>
                  </a:cubicBezTo>
                  <a:lnTo>
                    <a:pt x="1" y="7531"/>
                  </a:lnTo>
                  <a:lnTo>
                    <a:pt x="11689" y="7531"/>
                  </a:lnTo>
                  <a:lnTo>
                    <a:pt x="11689" y="1009"/>
                  </a:lnTo>
                  <a:cubicBezTo>
                    <a:pt x="11657" y="411"/>
                    <a:pt x="11185" y="1"/>
                    <a:pt x="106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85" name="Google Shape;8185;p75"/>
          <p:cNvGrpSpPr/>
          <p:nvPr/>
        </p:nvGrpSpPr>
        <p:grpSpPr>
          <a:xfrm>
            <a:off x="2471824" y="1689223"/>
            <a:ext cx="424195" cy="419659"/>
            <a:chOff x="-5611575" y="3272950"/>
            <a:chExt cx="294600" cy="291450"/>
          </a:xfrm>
        </p:grpSpPr>
        <p:sp>
          <p:nvSpPr>
            <p:cNvPr id="8186" name="Google Shape;8186;p75"/>
            <p:cNvSpPr/>
            <p:nvPr/>
          </p:nvSpPr>
          <p:spPr>
            <a:xfrm>
              <a:off x="-5594250" y="3273750"/>
              <a:ext cx="85875" cy="84300"/>
            </a:xfrm>
            <a:custGeom>
              <a:avLst/>
              <a:gdLst/>
              <a:ahLst/>
              <a:cxnLst/>
              <a:rect l="l" t="t" r="r" b="b"/>
              <a:pathLst>
                <a:path w="3435" h="3372" extrusionOk="0">
                  <a:moveTo>
                    <a:pt x="1734" y="0"/>
                  </a:moveTo>
                  <a:cubicBezTo>
                    <a:pt x="788" y="0"/>
                    <a:pt x="32" y="756"/>
                    <a:pt x="32" y="1702"/>
                  </a:cubicBezTo>
                  <a:cubicBezTo>
                    <a:pt x="1" y="2678"/>
                    <a:pt x="820" y="3371"/>
                    <a:pt x="1702" y="3371"/>
                  </a:cubicBezTo>
                  <a:cubicBezTo>
                    <a:pt x="2269" y="3371"/>
                    <a:pt x="2899" y="3025"/>
                    <a:pt x="3214" y="2426"/>
                  </a:cubicBezTo>
                  <a:cubicBezTo>
                    <a:pt x="3340" y="2206"/>
                    <a:pt x="3435" y="1922"/>
                    <a:pt x="3435" y="1702"/>
                  </a:cubicBezTo>
                  <a:cubicBezTo>
                    <a:pt x="3435" y="756"/>
                    <a:pt x="2679" y="0"/>
                    <a:pt x="173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7" name="Google Shape;8187;p75"/>
            <p:cNvSpPr/>
            <p:nvPr/>
          </p:nvSpPr>
          <p:spPr>
            <a:xfrm>
              <a:off x="-5457200" y="3324950"/>
              <a:ext cx="67775" cy="67750"/>
            </a:xfrm>
            <a:custGeom>
              <a:avLst/>
              <a:gdLst/>
              <a:ahLst/>
              <a:cxnLst/>
              <a:rect l="l" t="t" r="r" b="b"/>
              <a:pathLst>
                <a:path w="2711" h="2710" extrusionOk="0">
                  <a:moveTo>
                    <a:pt x="1009" y="0"/>
                  </a:moveTo>
                  <a:cubicBezTo>
                    <a:pt x="410" y="158"/>
                    <a:pt x="1" y="662"/>
                    <a:pt x="1" y="1323"/>
                  </a:cubicBezTo>
                  <a:cubicBezTo>
                    <a:pt x="1" y="2079"/>
                    <a:pt x="631" y="2710"/>
                    <a:pt x="1355" y="2710"/>
                  </a:cubicBezTo>
                  <a:cubicBezTo>
                    <a:pt x="1985" y="2710"/>
                    <a:pt x="2553" y="2268"/>
                    <a:pt x="2710" y="1701"/>
                  </a:cubicBezTo>
                  <a:lnTo>
                    <a:pt x="1355" y="1701"/>
                  </a:lnTo>
                  <a:cubicBezTo>
                    <a:pt x="1166" y="1701"/>
                    <a:pt x="1009" y="1544"/>
                    <a:pt x="1009" y="1323"/>
                  </a:cubicBezTo>
                  <a:lnTo>
                    <a:pt x="100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8" name="Google Shape;8188;p75"/>
            <p:cNvSpPr/>
            <p:nvPr/>
          </p:nvSpPr>
          <p:spPr>
            <a:xfrm>
              <a:off x="-5415450" y="3325725"/>
              <a:ext cx="25225" cy="24450"/>
            </a:xfrm>
            <a:custGeom>
              <a:avLst/>
              <a:gdLst/>
              <a:ahLst/>
              <a:cxnLst/>
              <a:rect l="l" t="t" r="r" b="b"/>
              <a:pathLst>
                <a:path w="1009" h="978" extrusionOk="0">
                  <a:moveTo>
                    <a:pt x="0" y="1"/>
                  </a:moveTo>
                  <a:lnTo>
                    <a:pt x="0" y="977"/>
                  </a:lnTo>
                  <a:lnTo>
                    <a:pt x="1009" y="977"/>
                  </a:lnTo>
                  <a:cubicBezTo>
                    <a:pt x="883" y="473"/>
                    <a:pt x="473" y="127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9" name="Google Shape;8189;p75"/>
            <p:cNvSpPr/>
            <p:nvPr/>
          </p:nvSpPr>
          <p:spPr>
            <a:xfrm>
              <a:off x="-5611575" y="3359600"/>
              <a:ext cx="118950" cy="204800"/>
            </a:xfrm>
            <a:custGeom>
              <a:avLst/>
              <a:gdLst/>
              <a:ahLst/>
              <a:cxnLst/>
              <a:rect l="l" t="t" r="r" b="b"/>
              <a:pathLst>
                <a:path w="4758" h="8192" extrusionOk="0">
                  <a:moveTo>
                    <a:pt x="694" y="0"/>
                  </a:moveTo>
                  <a:cubicBezTo>
                    <a:pt x="253" y="410"/>
                    <a:pt x="1" y="1008"/>
                    <a:pt x="1" y="1670"/>
                  </a:cubicBezTo>
                  <a:lnTo>
                    <a:pt x="1" y="3718"/>
                  </a:lnTo>
                  <a:cubicBezTo>
                    <a:pt x="1" y="4159"/>
                    <a:pt x="253" y="4569"/>
                    <a:pt x="662" y="4726"/>
                  </a:cubicBezTo>
                  <a:lnTo>
                    <a:pt x="662" y="7152"/>
                  </a:lnTo>
                  <a:cubicBezTo>
                    <a:pt x="662" y="7687"/>
                    <a:pt x="1135" y="8192"/>
                    <a:pt x="1670" y="8192"/>
                  </a:cubicBezTo>
                  <a:lnTo>
                    <a:pt x="3057" y="8192"/>
                  </a:lnTo>
                  <a:cubicBezTo>
                    <a:pt x="3624" y="8192"/>
                    <a:pt x="4096" y="7719"/>
                    <a:pt x="4096" y="7152"/>
                  </a:cubicBezTo>
                  <a:lnTo>
                    <a:pt x="4096" y="4726"/>
                  </a:lnTo>
                  <a:cubicBezTo>
                    <a:pt x="4474" y="4569"/>
                    <a:pt x="4758" y="4190"/>
                    <a:pt x="4758" y="3718"/>
                  </a:cubicBezTo>
                  <a:lnTo>
                    <a:pt x="4758" y="1670"/>
                  </a:lnTo>
                  <a:cubicBezTo>
                    <a:pt x="4758" y="1008"/>
                    <a:pt x="4474" y="410"/>
                    <a:pt x="4033" y="0"/>
                  </a:cubicBezTo>
                  <a:cubicBezTo>
                    <a:pt x="3718" y="347"/>
                    <a:pt x="3246" y="567"/>
                    <a:pt x="2742" y="662"/>
                  </a:cubicBezTo>
                  <a:lnTo>
                    <a:pt x="2742" y="2395"/>
                  </a:lnTo>
                  <a:cubicBezTo>
                    <a:pt x="2742" y="2584"/>
                    <a:pt x="2584" y="2741"/>
                    <a:pt x="2395" y="2741"/>
                  </a:cubicBezTo>
                  <a:cubicBezTo>
                    <a:pt x="2175" y="2741"/>
                    <a:pt x="2017" y="2584"/>
                    <a:pt x="2017" y="2395"/>
                  </a:cubicBezTo>
                  <a:lnTo>
                    <a:pt x="2017" y="662"/>
                  </a:lnTo>
                  <a:cubicBezTo>
                    <a:pt x="1513" y="567"/>
                    <a:pt x="1040" y="347"/>
                    <a:pt x="69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0" name="Google Shape;8190;p75"/>
            <p:cNvSpPr/>
            <p:nvPr/>
          </p:nvSpPr>
          <p:spPr>
            <a:xfrm>
              <a:off x="-5510750" y="3272950"/>
              <a:ext cx="193775" cy="187475"/>
            </a:xfrm>
            <a:custGeom>
              <a:avLst/>
              <a:gdLst/>
              <a:ahLst/>
              <a:cxnLst/>
              <a:rect l="l" t="t" r="r" b="b"/>
              <a:pathLst>
                <a:path w="7751" h="7499" extrusionOk="0">
                  <a:moveTo>
                    <a:pt x="3497" y="1355"/>
                  </a:moveTo>
                  <a:cubicBezTo>
                    <a:pt x="4663" y="1355"/>
                    <a:pt x="5577" y="2269"/>
                    <a:pt x="5577" y="3403"/>
                  </a:cubicBezTo>
                  <a:cubicBezTo>
                    <a:pt x="5577" y="4569"/>
                    <a:pt x="4600" y="5451"/>
                    <a:pt x="3497" y="5451"/>
                  </a:cubicBezTo>
                  <a:cubicBezTo>
                    <a:pt x="2363" y="5451"/>
                    <a:pt x="1450" y="4569"/>
                    <a:pt x="1450" y="3403"/>
                  </a:cubicBezTo>
                  <a:cubicBezTo>
                    <a:pt x="1450" y="2269"/>
                    <a:pt x="2363" y="1355"/>
                    <a:pt x="3497" y="1355"/>
                  </a:cubicBezTo>
                  <a:close/>
                  <a:moveTo>
                    <a:pt x="0" y="1"/>
                  </a:moveTo>
                  <a:cubicBezTo>
                    <a:pt x="441" y="410"/>
                    <a:pt x="725" y="1009"/>
                    <a:pt x="725" y="1671"/>
                  </a:cubicBezTo>
                  <a:cubicBezTo>
                    <a:pt x="725" y="2112"/>
                    <a:pt x="599" y="2521"/>
                    <a:pt x="410" y="2868"/>
                  </a:cubicBezTo>
                  <a:cubicBezTo>
                    <a:pt x="1040" y="3403"/>
                    <a:pt x="1387" y="4191"/>
                    <a:pt x="1387" y="5105"/>
                  </a:cubicBezTo>
                  <a:lnTo>
                    <a:pt x="1387" y="7152"/>
                  </a:lnTo>
                  <a:cubicBezTo>
                    <a:pt x="1387" y="7278"/>
                    <a:pt x="1387" y="7404"/>
                    <a:pt x="1355" y="7499"/>
                  </a:cubicBezTo>
                  <a:lnTo>
                    <a:pt x="5829" y="7499"/>
                  </a:lnTo>
                  <a:cubicBezTo>
                    <a:pt x="6396" y="7499"/>
                    <a:pt x="6900" y="7026"/>
                    <a:pt x="6900" y="6491"/>
                  </a:cubicBezTo>
                  <a:lnTo>
                    <a:pt x="6900" y="694"/>
                  </a:lnTo>
                  <a:lnTo>
                    <a:pt x="7246" y="694"/>
                  </a:lnTo>
                  <a:cubicBezTo>
                    <a:pt x="7751" y="694"/>
                    <a:pt x="7751" y="1"/>
                    <a:pt x="727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91" name="Google Shape;8191;p75"/>
          <p:cNvGrpSpPr/>
          <p:nvPr/>
        </p:nvGrpSpPr>
        <p:grpSpPr>
          <a:xfrm>
            <a:off x="2471824" y="2205770"/>
            <a:ext cx="424195" cy="418507"/>
            <a:chOff x="-5613150" y="3632900"/>
            <a:chExt cx="294600" cy="290650"/>
          </a:xfrm>
        </p:grpSpPr>
        <p:sp>
          <p:nvSpPr>
            <p:cNvPr id="8192" name="Google Shape;8192;p75"/>
            <p:cNvSpPr/>
            <p:nvPr/>
          </p:nvSpPr>
          <p:spPr>
            <a:xfrm>
              <a:off x="-5440825" y="3708275"/>
              <a:ext cx="49550" cy="41450"/>
            </a:xfrm>
            <a:custGeom>
              <a:avLst/>
              <a:gdLst/>
              <a:ahLst/>
              <a:cxnLst/>
              <a:rect l="l" t="t" r="r" b="b"/>
              <a:pathLst>
                <a:path w="1982" h="1658" extrusionOk="0">
                  <a:moveTo>
                    <a:pt x="522" y="1"/>
                  </a:moveTo>
                  <a:cubicBezTo>
                    <a:pt x="249" y="1"/>
                    <a:pt x="1" y="335"/>
                    <a:pt x="291" y="577"/>
                  </a:cubicBezTo>
                  <a:lnTo>
                    <a:pt x="1267" y="1554"/>
                  </a:lnTo>
                  <a:cubicBezTo>
                    <a:pt x="1341" y="1627"/>
                    <a:pt x="1422" y="1658"/>
                    <a:pt x="1501" y="1658"/>
                  </a:cubicBezTo>
                  <a:cubicBezTo>
                    <a:pt x="1760" y="1658"/>
                    <a:pt x="1982" y="1323"/>
                    <a:pt x="1740" y="1081"/>
                  </a:cubicBezTo>
                  <a:lnTo>
                    <a:pt x="763" y="104"/>
                  </a:lnTo>
                  <a:cubicBezTo>
                    <a:pt x="690" y="31"/>
                    <a:pt x="605" y="1"/>
                    <a:pt x="52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3" name="Google Shape;8193;p75"/>
            <p:cNvSpPr/>
            <p:nvPr/>
          </p:nvSpPr>
          <p:spPr>
            <a:xfrm>
              <a:off x="-5613150" y="3632900"/>
              <a:ext cx="294600" cy="290650"/>
            </a:xfrm>
            <a:custGeom>
              <a:avLst/>
              <a:gdLst/>
              <a:ahLst/>
              <a:cxnLst/>
              <a:rect l="l" t="t" r="r" b="b"/>
              <a:pathLst>
                <a:path w="11784" h="11626" extrusionOk="0">
                  <a:moveTo>
                    <a:pt x="7444" y="2281"/>
                  </a:moveTo>
                  <a:cubicBezTo>
                    <a:pt x="7676" y="2281"/>
                    <a:pt x="7915" y="2370"/>
                    <a:pt x="8129" y="2584"/>
                  </a:cubicBezTo>
                  <a:lnTo>
                    <a:pt x="9106" y="3592"/>
                  </a:lnTo>
                  <a:cubicBezTo>
                    <a:pt x="9736" y="4254"/>
                    <a:pt x="9263" y="5356"/>
                    <a:pt x="8349" y="5356"/>
                  </a:cubicBezTo>
                  <a:cubicBezTo>
                    <a:pt x="8066" y="5356"/>
                    <a:pt x="7814" y="5230"/>
                    <a:pt x="7656" y="5041"/>
                  </a:cubicBezTo>
                  <a:lnTo>
                    <a:pt x="6648" y="4065"/>
                  </a:lnTo>
                  <a:cubicBezTo>
                    <a:pt x="5941" y="3333"/>
                    <a:pt x="6649" y="2281"/>
                    <a:pt x="7444" y="2281"/>
                  </a:cubicBezTo>
                  <a:close/>
                  <a:moveTo>
                    <a:pt x="5495" y="3992"/>
                  </a:moveTo>
                  <a:cubicBezTo>
                    <a:pt x="5754" y="3992"/>
                    <a:pt x="5976" y="4327"/>
                    <a:pt x="5735" y="4569"/>
                  </a:cubicBezTo>
                  <a:lnTo>
                    <a:pt x="5262" y="5041"/>
                  </a:lnTo>
                  <a:cubicBezTo>
                    <a:pt x="4978" y="5325"/>
                    <a:pt x="5262" y="5514"/>
                    <a:pt x="5483" y="5734"/>
                  </a:cubicBezTo>
                  <a:lnTo>
                    <a:pt x="6207" y="5041"/>
                  </a:lnTo>
                  <a:cubicBezTo>
                    <a:pt x="6280" y="4968"/>
                    <a:pt x="6362" y="4937"/>
                    <a:pt x="6440" y="4937"/>
                  </a:cubicBezTo>
                  <a:cubicBezTo>
                    <a:pt x="6699" y="4937"/>
                    <a:pt x="6922" y="5272"/>
                    <a:pt x="6680" y="5514"/>
                  </a:cubicBezTo>
                  <a:lnTo>
                    <a:pt x="5955" y="6207"/>
                  </a:lnTo>
                  <a:cubicBezTo>
                    <a:pt x="6132" y="6384"/>
                    <a:pt x="6294" y="6577"/>
                    <a:pt x="6462" y="6577"/>
                  </a:cubicBezTo>
                  <a:cubicBezTo>
                    <a:pt x="6533" y="6577"/>
                    <a:pt x="6605" y="6543"/>
                    <a:pt x="6680" y="6459"/>
                  </a:cubicBezTo>
                  <a:lnTo>
                    <a:pt x="7152" y="5986"/>
                  </a:lnTo>
                  <a:cubicBezTo>
                    <a:pt x="7213" y="5926"/>
                    <a:pt x="7285" y="5900"/>
                    <a:pt x="7358" y="5900"/>
                  </a:cubicBezTo>
                  <a:cubicBezTo>
                    <a:pt x="7626" y="5900"/>
                    <a:pt x="7904" y="6250"/>
                    <a:pt x="7656" y="6522"/>
                  </a:cubicBezTo>
                  <a:lnTo>
                    <a:pt x="7184" y="6995"/>
                  </a:lnTo>
                  <a:cubicBezTo>
                    <a:pt x="6963" y="7215"/>
                    <a:pt x="6743" y="7310"/>
                    <a:pt x="6459" y="7310"/>
                  </a:cubicBezTo>
                  <a:cubicBezTo>
                    <a:pt x="6176" y="7310"/>
                    <a:pt x="5924" y="7215"/>
                    <a:pt x="5766" y="6995"/>
                  </a:cubicBezTo>
                  <a:lnTo>
                    <a:pt x="4789" y="6018"/>
                  </a:lnTo>
                  <a:cubicBezTo>
                    <a:pt x="4380" y="5640"/>
                    <a:pt x="4380" y="4947"/>
                    <a:pt x="4789" y="4569"/>
                  </a:cubicBezTo>
                  <a:lnTo>
                    <a:pt x="5262" y="4096"/>
                  </a:lnTo>
                  <a:cubicBezTo>
                    <a:pt x="5335" y="4023"/>
                    <a:pt x="5417" y="3992"/>
                    <a:pt x="5495" y="3992"/>
                  </a:cubicBezTo>
                  <a:close/>
                  <a:moveTo>
                    <a:pt x="3510" y="5977"/>
                  </a:moveTo>
                  <a:cubicBezTo>
                    <a:pt x="3769" y="5977"/>
                    <a:pt x="3992" y="6312"/>
                    <a:pt x="3750" y="6553"/>
                  </a:cubicBezTo>
                  <a:lnTo>
                    <a:pt x="3277" y="7026"/>
                  </a:lnTo>
                  <a:cubicBezTo>
                    <a:pt x="3035" y="7268"/>
                    <a:pt x="3258" y="7603"/>
                    <a:pt x="3516" y="7603"/>
                  </a:cubicBezTo>
                  <a:cubicBezTo>
                    <a:pt x="3595" y="7603"/>
                    <a:pt x="3677" y="7572"/>
                    <a:pt x="3750" y="7499"/>
                  </a:cubicBezTo>
                  <a:cubicBezTo>
                    <a:pt x="3976" y="7273"/>
                    <a:pt x="4227" y="7178"/>
                    <a:pt x="4467" y="7178"/>
                  </a:cubicBezTo>
                  <a:cubicBezTo>
                    <a:pt x="5267" y="7178"/>
                    <a:pt x="5950" y="8221"/>
                    <a:pt x="5199" y="8948"/>
                  </a:cubicBezTo>
                  <a:lnTo>
                    <a:pt x="4726" y="9420"/>
                  </a:lnTo>
                  <a:cubicBezTo>
                    <a:pt x="4653" y="9494"/>
                    <a:pt x="4571" y="9524"/>
                    <a:pt x="4493" y="9524"/>
                  </a:cubicBezTo>
                  <a:cubicBezTo>
                    <a:pt x="4234" y="9524"/>
                    <a:pt x="4012" y="9190"/>
                    <a:pt x="4254" y="8948"/>
                  </a:cubicBezTo>
                  <a:lnTo>
                    <a:pt x="4726" y="8475"/>
                  </a:lnTo>
                  <a:cubicBezTo>
                    <a:pt x="4968" y="8233"/>
                    <a:pt x="4746" y="7899"/>
                    <a:pt x="4487" y="7899"/>
                  </a:cubicBezTo>
                  <a:cubicBezTo>
                    <a:pt x="4409" y="7899"/>
                    <a:pt x="4327" y="7929"/>
                    <a:pt x="4254" y="8003"/>
                  </a:cubicBezTo>
                  <a:cubicBezTo>
                    <a:pt x="4035" y="8222"/>
                    <a:pt x="3787" y="8314"/>
                    <a:pt x="3547" y="8314"/>
                  </a:cubicBezTo>
                  <a:cubicBezTo>
                    <a:pt x="2754" y="8314"/>
                    <a:pt x="2054" y="7304"/>
                    <a:pt x="2805" y="6553"/>
                  </a:cubicBezTo>
                  <a:lnTo>
                    <a:pt x="3277" y="6081"/>
                  </a:lnTo>
                  <a:cubicBezTo>
                    <a:pt x="3350" y="6008"/>
                    <a:pt x="3432" y="5977"/>
                    <a:pt x="3510" y="5977"/>
                  </a:cubicBezTo>
                  <a:close/>
                  <a:moveTo>
                    <a:pt x="11390" y="0"/>
                  </a:moveTo>
                  <a:cubicBezTo>
                    <a:pt x="11303" y="0"/>
                    <a:pt x="11216" y="32"/>
                    <a:pt x="11153" y="95"/>
                  </a:cubicBezTo>
                  <a:lnTo>
                    <a:pt x="10208" y="1009"/>
                  </a:lnTo>
                  <a:cubicBezTo>
                    <a:pt x="9893" y="820"/>
                    <a:pt x="9547" y="757"/>
                    <a:pt x="9169" y="757"/>
                  </a:cubicBezTo>
                  <a:lnTo>
                    <a:pt x="6396" y="914"/>
                  </a:lnTo>
                  <a:cubicBezTo>
                    <a:pt x="5798" y="946"/>
                    <a:pt x="5230" y="1166"/>
                    <a:pt x="4821" y="1607"/>
                  </a:cubicBezTo>
                  <a:lnTo>
                    <a:pt x="410" y="6018"/>
                  </a:lnTo>
                  <a:cubicBezTo>
                    <a:pt x="1" y="6427"/>
                    <a:pt x="1" y="7089"/>
                    <a:pt x="410" y="7467"/>
                  </a:cubicBezTo>
                  <a:lnTo>
                    <a:pt x="4254" y="11342"/>
                  </a:lnTo>
                  <a:cubicBezTo>
                    <a:pt x="4459" y="11531"/>
                    <a:pt x="4726" y="11626"/>
                    <a:pt x="4990" y="11626"/>
                  </a:cubicBezTo>
                  <a:cubicBezTo>
                    <a:pt x="5254" y="11626"/>
                    <a:pt x="5514" y="11531"/>
                    <a:pt x="5703" y="11342"/>
                  </a:cubicBezTo>
                  <a:cubicBezTo>
                    <a:pt x="9704" y="7373"/>
                    <a:pt x="8854" y="8192"/>
                    <a:pt x="9956" y="7058"/>
                  </a:cubicBezTo>
                  <a:cubicBezTo>
                    <a:pt x="10492" y="6616"/>
                    <a:pt x="10807" y="5986"/>
                    <a:pt x="10838" y="5325"/>
                  </a:cubicBezTo>
                  <a:lnTo>
                    <a:pt x="10996" y="2521"/>
                  </a:lnTo>
                  <a:cubicBezTo>
                    <a:pt x="10996" y="2174"/>
                    <a:pt x="10901" y="1765"/>
                    <a:pt x="10712" y="1481"/>
                  </a:cubicBezTo>
                  <a:lnTo>
                    <a:pt x="11689" y="568"/>
                  </a:lnTo>
                  <a:cubicBezTo>
                    <a:pt x="11784" y="442"/>
                    <a:pt x="11784" y="190"/>
                    <a:pt x="11626" y="95"/>
                  </a:cubicBezTo>
                  <a:cubicBezTo>
                    <a:pt x="11563" y="32"/>
                    <a:pt x="11476" y="0"/>
                    <a:pt x="1139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94" name="Google Shape;8194;p75"/>
          <p:cNvGrpSpPr/>
          <p:nvPr/>
        </p:nvGrpSpPr>
        <p:grpSpPr>
          <a:xfrm>
            <a:off x="2483722" y="2756270"/>
            <a:ext cx="424195" cy="420775"/>
            <a:chOff x="-5613150" y="3991275"/>
            <a:chExt cx="294600" cy="292225"/>
          </a:xfrm>
        </p:grpSpPr>
        <p:sp>
          <p:nvSpPr>
            <p:cNvPr id="8195" name="Google Shape;8195;p75"/>
            <p:cNvSpPr/>
            <p:nvPr/>
          </p:nvSpPr>
          <p:spPr>
            <a:xfrm>
              <a:off x="-5480050" y="4046400"/>
              <a:ext cx="27600" cy="14200"/>
            </a:xfrm>
            <a:custGeom>
              <a:avLst/>
              <a:gdLst/>
              <a:ahLst/>
              <a:cxnLst/>
              <a:rect l="l" t="t" r="r" b="b"/>
              <a:pathLst>
                <a:path w="1104" h="568" extrusionOk="0">
                  <a:moveTo>
                    <a:pt x="537" y="1"/>
                  </a:moveTo>
                  <a:lnTo>
                    <a:pt x="1" y="568"/>
                  </a:lnTo>
                  <a:lnTo>
                    <a:pt x="1104" y="568"/>
                  </a:lnTo>
                  <a:lnTo>
                    <a:pt x="53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6" name="Google Shape;8196;p75"/>
            <p:cNvSpPr/>
            <p:nvPr/>
          </p:nvSpPr>
          <p:spPr>
            <a:xfrm>
              <a:off x="-5531225" y="4042450"/>
              <a:ext cx="44125" cy="18150"/>
            </a:xfrm>
            <a:custGeom>
              <a:avLst/>
              <a:gdLst/>
              <a:ahLst/>
              <a:cxnLst/>
              <a:rect l="l" t="t" r="r" b="b"/>
              <a:pathLst>
                <a:path w="1765" h="726" extrusionOk="0">
                  <a:moveTo>
                    <a:pt x="693" y="1"/>
                  </a:moveTo>
                  <a:lnTo>
                    <a:pt x="0" y="726"/>
                  </a:lnTo>
                  <a:lnTo>
                    <a:pt x="1103" y="726"/>
                  </a:lnTo>
                  <a:lnTo>
                    <a:pt x="176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7" name="Google Shape;8197;p75"/>
            <p:cNvSpPr/>
            <p:nvPr/>
          </p:nvSpPr>
          <p:spPr>
            <a:xfrm>
              <a:off x="-5443025" y="4077125"/>
              <a:ext cx="41775" cy="40975"/>
            </a:xfrm>
            <a:custGeom>
              <a:avLst/>
              <a:gdLst/>
              <a:ahLst/>
              <a:cxnLst/>
              <a:rect l="l" t="t" r="r" b="b"/>
              <a:pathLst>
                <a:path w="1671" h="1639" extrusionOk="0">
                  <a:moveTo>
                    <a:pt x="694" y="0"/>
                  </a:moveTo>
                  <a:lnTo>
                    <a:pt x="1" y="1638"/>
                  </a:lnTo>
                  <a:lnTo>
                    <a:pt x="1" y="1638"/>
                  </a:lnTo>
                  <a:lnTo>
                    <a:pt x="167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8" name="Google Shape;8198;p75"/>
            <p:cNvSpPr/>
            <p:nvPr/>
          </p:nvSpPr>
          <p:spPr>
            <a:xfrm>
              <a:off x="-5487925" y="4077125"/>
              <a:ext cx="43350" cy="54375"/>
            </a:xfrm>
            <a:custGeom>
              <a:avLst/>
              <a:gdLst/>
              <a:ahLst/>
              <a:cxnLst/>
              <a:rect l="l" t="t" r="r" b="b"/>
              <a:pathLst>
                <a:path w="1734" h="2175" extrusionOk="0">
                  <a:moveTo>
                    <a:pt x="1" y="0"/>
                  </a:moveTo>
                  <a:lnTo>
                    <a:pt x="852" y="2174"/>
                  </a:lnTo>
                  <a:lnTo>
                    <a:pt x="173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9" name="Google Shape;8199;p75"/>
            <p:cNvSpPr/>
            <p:nvPr/>
          </p:nvSpPr>
          <p:spPr>
            <a:xfrm>
              <a:off x="-5445375" y="4042450"/>
              <a:ext cx="44125" cy="18150"/>
            </a:xfrm>
            <a:custGeom>
              <a:avLst/>
              <a:gdLst/>
              <a:ahLst/>
              <a:cxnLst/>
              <a:rect l="l" t="t" r="r" b="b"/>
              <a:pathLst>
                <a:path w="1765" h="726" extrusionOk="0">
                  <a:moveTo>
                    <a:pt x="0" y="1"/>
                  </a:moveTo>
                  <a:lnTo>
                    <a:pt x="693" y="726"/>
                  </a:lnTo>
                  <a:lnTo>
                    <a:pt x="1764" y="726"/>
                  </a:lnTo>
                  <a:lnTo>
                    <a:pt x="110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0" name="Google Shape;8200;p75"/>
            <p:cNvSpPr/>
            <p:nvPr/>
          </p:nvSpPr>
          <p:spPr>
            <a:xfrm>
              <a:off x="-5531225" y="4077125"/>
              <a:ext cx="41750" cy="40975"/>
            </a:xfrm>
            <a:custGeom>
              <a:avLst/>
              <a:gdLst/>
              <a:ahLst/>
              <a:cxnLst/>
              <a:rect l="l" t="t" r="r" b="b"/>
              <a:pathLst>
                <a:path w="1670" h="1639" extrusionOk="0">
                  <a:moveTo>
                    <a:pt x="0" y="0"/>
                  </a:moveTo>
                  <a:lnTo>
                    <a:pt x="1670" y="1638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1" name="Google Shape;8201;p75"/>
            <p:cNvSpPr/>
            <p:nvPr/>
          </p:nvSpPr>
          <p:spPr>
            <a:xfrm>
              <a:off x="-5613150" y="4198400"/>
              <a:ext cx="292225" cy="33900"/>
            </a:xfrm>
            <a:custGeom>
              <a:avLst/>
              <a:gdLst/>
              <a:ahLst/>
              <a:cxnLst/>
              <a:rect l="l" t="t" r="r" b="b"/>
              <a:pathLst>
                <a:path w="11689" h="1356" extrusionOk="0">
                  <a:moveTo>
                    <a:pt x="1" y="1"/>
                  </a:moveTo>
                  <a:lnTo>
                    <a:pt x="1" y="347"/>
                  </a:lnTo>
                  <a:lnTo>
                    <a:pt x="32" y="347"/>
                  </a:lnTo>
                  <a:cubicBezTo>
                    <a:pt x="32" y="883"/>
                    <a:pt x="505" y="1356"/>
                    <a:pt x="1072" y="1356"/>
                  </a:cubicBezTo>
                  <a:lnTo>
                    <a:pt x="10681" y="1356"/>
                  </a:lnTo>
                  <a:cubicBezTo>
                    <a:pt x="11216" y="1356"/>
                    <a:pt x="11689" y="883"/>
                    <a:pt x="11689" y="347"/>
                  </a:cubicBezTo>
                  <a:lnTo>
                    <a:pt x="1168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2" name="Google Shape;8202;p75"/>
            <p:cNvSpPr/>
            <p:nvPr/>
          </p:nvSpPr>
          <p:spPr>
            <a:xfrm>
              <a:off x="-5610775" y="3991275"/>
              <a:ext cx="292225" cy="189050"/>
            </a:xfrm>
            <a:custGeom>
              <a:avLst/>
              <a:gdLst/>
              <a:ahLst/>
              <a:cxnLst/>
              <a:rect l="l" t="t" r="r" b="b"/>
              <a:pathLst>
                <a:path w="11689" h="7562" extrusionOk="0">
                  <a:moveTo>
                    <a:pt x="7813" y="1386"/>
                  </a:moveTo>
                  <a:cubicBezTo>
                    <a:pt x="7908" y="1386"/>
                    <a:pt x="8034" y="1418"/>
                    <a:pt x="8065" y="1512"/>
                  </a:cubicBezTo>
                  <a:cubicBezTo>
                    <a:pt x="8128" y="1575"/>
                    <a:pt x="9483" y="2867"/>
                    <a:pt x="9515" y="2993"/>
                  </a:cubicBezTo>
                  <a:cubicBezTo>
                    <a:pt x="9578" y="3088"/>
                    <a:pt x="9578" y="3214"/>
                    <a:pt x="9452" y="3340"/>
                  </a:cubicBezTo>
                  <a:lnTo>
                    <a:pt x="6018" y="6774"/>
                  </a:lnTo>
                  <a:cubicBezTo>
                    <a:pt x="5943" y="6848"/>
                    <a:pt x="5862" y="6880"/>
                    <a:pt x="5783" y="6880"/>
                  </a:cubicBezTo>
                  <a:cubicBezTo>
                    <a:pt x="5696" y="6880"/>
                    <a:pt x="5612" y="6840"/>
                    <a:pt x="5545" y="6774"/>
                  </a:cubicBezTo>
                  <a:lnTo>
                    <a:pt x="2111" y="3340"/>
                  </a:lnTo>
                  <a:cubicBezTo>
                    <a:pt x="2001" y="3230"/>
                    <a:pt x="1987" y="2976"/>
                    <a:pt x="2027" y="2976"/>
                  </a:cubicBezTo>
                  <a:cubicBezTo>
                    <a:pt x="2033" y="2976"/>
                    <a:pt x="2040" y="2981"/>
                    <a:pt x="2048" y="2993"/>
                  </a:cubicBezTo>
                  <a:cubicBezTo>
                    <a:pt x="2048" y="2962"/>
                    <a:pt x="2079" y="2930"/>
                    <a:pt x="2111" y="2867"/>
                  </a:cubicBezTo>
                  <a:lnTo>
                    <a:pt x="3497" y="1512"/>
                  </a:lnTo>
                  <a:cubicBezTo>
                    <a:pt x="3560" y="1418"/>
                    <a:pt x="3655" y="1386"/>
                    <a:pt x="3718" y="1386"/>
                  </a:cubicBezTo>
                  <a:close/>
                  <a:moveTo>
                    <a:pt x="1008" y="0"/>
                  </a:moveTo>
                  <a:cubicBezTo>
                    <a:pt x="473" y="0"/>
                    <a:pt x="0" y="473"/>
                    <a:pt x="0" y="1040"/>
                  </a:cubicBezTo>
                  <a:lnTo>
                    <a:pt x="0" y="7561"/>
                  </a:lnTo>
                  <a:lnTo>
                    <a:pt x="11689" y="7561"/>
                  </a:lnTo>
                  <a:lnTo>
                    <a:pt x="11689" y="1040"/>
                  </a:lnTo>
                  <a:cubicBezTo>
                    <a:pt x="11657" y="473"/>
                    <a:pt x="11184" y="0"/>
                    <a:pt x="1061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3" name="Google Shape;8203;p75"/>
            <p:cNvSpPr/>
            <p:nvPr/>
          </p:nvSpPr>
          <p:spPr>
            <a:xfrm>
              <a:off x="-5546975" y="4250400"/>
              <a:ext cx="160700" cy="33100"/>
            </a:xfrm>
            <a:custGeom>
              <a:avLst/>
              <a:gdLst/>
              <a:ahLst/>
              <a:cxnLst/>
              <a:rect l="l" t="t" r="r" b="b"/>
              <a:pathLst>
                <a:path w="6428" h="1324" extrusionOk="0">
                  <a:moveTo>
                    <a:pt x="1544" y="0"/>
                  </a:moveTo>
                  <a:lnTo>
                    <a:pt x="1386" y="662"/>
                  </a:lnTo>
                  <a:lnTo>
                    <a:pt x="473" y="662"/>
                  </a:lnTo>
                  <a:cubicBezTo>
                    <a:pt x="32" y="662"/>
                    <a:pt x="0" y="1323"/>
                    <a:pt x="473" y="1323"/>
                  </a:cubicBezTo>
                  <a:lnTo>
                    <a:pt x="5955" y="1323"/>
                  </a:lnTo>
                  <a:cubicBezTo>
                    <a:pt x="6427" y="1323"/>
                    <a:pt x="6427" y="662"/>
                    <a:pt x="5986" y="662"/>
                  </a:cubicBezTo>
                  <a:lnTo>
                    <a:pt x="5072" y="662"/>
                  </a:lnTo>
                  <a:lnTo>
                    <a:pt x="491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04" name="Google Shape;8204;p75"/>
          <p:cNvGrpSpPr/>
          <p:nvPr/>
        </p:nvGrpSpPr>
        <p:grpSpPr>
          <a:xfrm>
            <a:off x="5155210" y="1689438"/>
            <a:ext cx="434634" cy="419227"/>
            <a:chOff x="-3768700" y="3253275"/>
            <a:chExt cx="301850" cy="291150"/>
          </a:xfrm>
        </p:grpSpPr>
        <p:sp>
          <p:nvSpPr>
            <p:cNvPr id="8205" name="Google Shape;8205;p75"/>
            <p:cNvSpPr/>
            <p:nvPr/>
          </p:nvSpPr>
          <p:spPr>
            <a:xfrm>
              <a:off x="-3603925" y="3355650"/>
              <a:ext cx="69350" cy="33900"/>
            </a:xfrm>
            <a:custGeom>
              <a:avLst/>
              <a:gdLst/>
              <a:ahLst/>
              <a:cxnLst/>
              <a:rect l="l" t="t" r="r" b="b"/>
              <a:pathLst>
                <a:path w="2774" h="1356" extrusionOk="0">
                  <a:moveTo>
                    <a:pt x="1040" y="1"/>
                  </a:moveTo>
                  <a:cubicBezTo>
                    <a:pt x="505" y="1"/>
                    <a:pt x="1" y="473"/>
                    <a:pt x="1" y="1009"/>
                  </a:cubicBezTo>
                  <a:lnTo>
                    <a:pt x="1" y="1356"/>
                  </a:lnTo>
                  <a:lnTo>
                    <a:pt x="2773" y="1356"/>
                  </a:lnTo>
                  <a:lnTo>
                    <a:pt x="2773" y="1009"/>
                  </a:lnTo>
                  <a:cubicBezTo>
                    <a:pt x="2742" y="473"/>
                    <a:pt x="2269" y="1"/>
                    <a:pt x="170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6" name="Google Shape;8206;p75"/>
            <p:cNvSpPr/>
            <p:nvPr/>
          </p:nvSpPr>
          <p:spPr>
            <a:xfrm>
              <a:off x="-3586600" y="3305250"/>
              <a:ext cx="33125" cy="33100"/>
            </a:xfrm>
            <a:custGeom>
              <a:avLst/>
              <a:gdLst/>
              <a:ahLst/>
              <a:cxnLst/>
              <a:rect l="l" t="t" r="r" b="b"/>
              <a:pathLst>
                <a:path w="1325" h="1324" extrusionOk="0">
                  <a:moveTo>
                    <a:pt x="663" y="0"/>
                  </a:moveTo>
                  <a:cubicBezTo>
                    <a:pt x="253" y="0"/>
                    <a:pt x="1" y="316"/>
                    <a:pt x="1" y="662"/>
                  </a:cubicBezTo>
                  <a:cubicBezTo>
                    <a:pt x="1" y="1009"/>
                    <a:pt x="316" y="1324"/>
                    <a:pt x="663" y="1324"/>
                  </a:cubicBezTo>
                  <a:cubicBezTo>
                    <a:pt x="1041" y="1324"/>
                    <a:pt x="1324" y="1009"/>
                    <a:pt x="1324" y="662"/>
                  </a:cubicBezTo>
                  <a:cubicBezTo>
                    <a:pt x="1324" y="284"/>
                    <a:pt x="1009" y="0"/>
                    <a:pt x="66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7" name="Google Shape;8207;p75"/>
            <p:cNvSpPr/>
            <p:nvPr/>
          </p:nvSpPr>
          <p:spPr>
            <a:xfrm>
              <a:off x="-3768700" y="3253275"/>
              <a:ext cx="301850" cy="291150"/>
            </a:xfrm>
            <a:custGeom>
              <a:avLst/>
              <a:gdLst/>
              <a:ahLst/>
              <a:cxnLst/>
              <a:rect l="l" t="t" r="r" b="b"/>
              <a:pathLst>
                <a:path w="12074" h="11646" extrusionOk="0">
                  <a:moveTo>
                    <a:pt x="7947" y="1323"/>
                  </a:moveTo>
                  <a:cubicBezTo>
                    <a:pt x="8703" y="1323"/>
                    <a:pt x="9333" y="1953"/>
                    <a:pt x="9333" y="2710"/>
                  </a:cubicBezTo>
                  <a:cubicBezTo>
                    <a:pt x="9333" y="3025"/>
                    <a:pt x="9207" y="3340"/>
                    <a:pt x="9018" y="3560"/>
                  </a:cubicBezTo>
                  <a:cubicBezTo>
                    <a:pt x="9585" y="3844"/>
                    <a:pt x="9994" y="4442"/>
                    <a:pt x="9994" y="5104"/>
                  </a:cubicBezTo>
                  <a:lnTo>
                    <a:pt x="9994" y="5766"/>
                  </a:lnTo>
                  <a:lnTo>
                    <a:pt x="10026" y="5766"/>
                  </a:lnTo>
                  <a:cubicBezTo>
                    <a:pt x="10026" y="5955"/>
                    <a:pt x="9868" y="6112"/>
                    <a:pt x="9679" y="6112"/>
                  </a:cubicBezTo>
                  <a:lnTo>
                    <a:pt x="6245" y="6112"/>
                  </a:lnTo>
                  <a:cubicBezTo>
                    <a:pt x="6056" y="6112"/>
                    <a:pt x="5899" y="5955"/>
                    <a:pt x="5899" y="5766"/>
                  </a:cubicBezTo>
                  <a:lnTo>
                    <a:pt x="5899" y="5104"/>
                  </a:lnTo>
                  <a:cubicBezTo>
                    <a:pt x="5899" y="4442"/>
                    <a:pt x="6308" y="3844"/>
                    <a:pt x="6875" y="3560"/>
                  </a:cubicBezTo>
                  <a:cubicBezTo>
                    <a:pt x="6686" y="3340"/>
                    <a:pt x="6560" y="3056"/>
                    <a:pt x="6560" y="2710"/>
                  </a:cubicBezTo>
                  <a:cubicBezTo>
                    <a:pt x="6560" y="1953"/>
                    <a:pt x="7190" y="1323"/>
                    <a:pt x="7947" y="1323"/>
                  </a:cubicBezTo>
                  <a:close/>
                  <a:moveTo>
                    <a:pt x="7947" y="0"/>
                  </a:moveTo>
                  <a:cubicBezTo>
                    <a:pt x="5647" y="0"/>
                    <a:pt x="3851" y="1827"/>
                    <a:pt x="3851" y="4096"/>
                  </a:cubicBezTo>
                  <a:cubicBezTo>
                    <a:pt x="3851" y="5104"/>
                    <a:pt x="4197" y="6018"/>
                    <a:pt x="4828" y="6711"/>
                  </a:cubicBezTo>
                  <a:lnTo>
                    <a:pt x="4134" y="7435"/>
                  </a:lnTo>
                  <a:cubicBezTo>
                    <a:pt x="3981" y="7364"/>
                    <a:pt x="3823" y="7329"/>
                    <a:pt x="3669" y="7329"/>
                  </a:cubicBezTo>
                  <a:cubicBezTo>
                    <a:pt x="3412" y="7329"/>
                    <a:pt x="3166" y="7427"/>
                    <a:pt x="2969" y="7624"/>
                  </a:cubicBezTo>
                  <a:lnTo>
                    <a:pt x="732" y="9861"/>
                  </a:lnTo>
                  <a:cubicBezTo>
                    <a:pt x="0" y="10593"/>
                    <a:pt x="722" y="11645"/>
                    <a:pt x="1509" y="11645"/>
                  </a:cubicBezTo>
                  <a:cubicBezTo>
                    <a:pt x="1739" y="11645"/>
                    <a:pt x="1975" y="11555"/>
                    <a:pt x="2181" y="11342"/>
                  </a:cubicBezTo>
                  <a:lnTo>
                    <a:pt x="4449" y="9074"/>
                  </a:lnTo>
                  <a:cubicBezTo>
                    <a:pt x="4765" y="8759"/>
                    <a:pt x="4796" y="8286"/>
                    <a:pt x="4638" y="7939"/>
                  </a:cubicBezTo>
                  <a:lnTo>
                    <a:pt x="5332" y="7246"/>
                  </a:lnTo>
                  <a:cubicBezTo>
                    <a:pt x="6056" y="7813"/>
                    <a:pt x="7001" y="8223"/>
                    <a:pt x="7978" y="8223"/>
                  </a:cubicBezTo>
                  <a:cubicBezTo>
                    <a:pt x="10278" y="8223"/>
                    <a:pt x="12074" y="6364"/>
                    <a:pt x="12074" y="4127"/>
                  </a:cubicBezTo>
                  <a:cubicBezTo>
                    <a:pt x="12074" y="1796"/>
                    <a:pt x="10215" y="0"/>
                    <a:pt x="79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08" name="Google Shape;8208;p75"/>
          <p:cNvGrpSpPr/>
          <p:nvPr/>
        </p:nvGrpSpPr>
        <p:grpSpPr>
          <a:xfrm>
            <a:off x="5159293" y="2217090"/>
            <a:ext cx="426462" cy="395865"/>
            <a:chOff x="-3808700" y="3628950"/>
            <a:chExt cx="296175" cy="274925"/>
          </a:xfrm>
        </p:grpSpPr>
        <p:sp>
          <p:nvSpPr>
            <p:cNvPr id="8209" name="Google Shape;8209;p75"/>
            <p:cNvSpPr/>
            <p:nvPr/>
          </p:nvSpPr>
          <p:spPr>
            <a:xfrm>
              <a:off x="-3665972" y="3680950"/>
              <a:ext cx="51200" cy="51225"/>
            </a:xfrm>
            <a:custGeom>
              <a:avLst/>
              <a:gdLst/>
              <a:ahLst/>
              <a:cxnLst/>
              <a:rect l="l" t="t" r="r" b="b"/>
              <a:pathLst>
                <a:path w="2048" h="2049" extrusionOk="0">
                  <a:moveTo>
                    <a:pt x="1008" y="0"/>
                  </a:moveTo>
                  <a:cubicBezTo>
                    <a:pt x="441" y="0"/>
                    <a:pt x="0" y="473"/>
                    <a:pt x="0" y="1040"/>
                  </a:cubicBezTo>
                  <a:cubicBezTo>
                    <a:pt x="0" y="1607"/>
                    <a:pt x="441" y="2048"/>
                    <a:pt x="1008" y="2048"/>
                  </a:cubicBezTo>
                  <a:cubicBezTo>
                    <a:pt x="1575" y="2048"/>
                    <a:pt x="2048" y="1607"/>
                    <a:pt x="2048" y="1040"/>
                  </a:cubicBezTo>
                  <a:cubicBezTo>
                    <a:pt x="2048" y="473"/>
                    <a:pt x="1575" y="0"/>
                    <a:pt x="100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0" name="Google Shape;8210;p75"/>
            <p:cNvSpPr/>
            <p:nvPr/>
          </p:nvSpPr>
          <p:spPr>
            <a:xfrm>
              <a:off x="-3808700" y="3664400"/>
              <a:ext cx="296175" cy="239475"/>
            </a:xfrm>
            <a:custGeom>
              <a:avLst/>
              <a:gdLst/>
              <a:ahLst/>
              <a:cxnLst/>
              <a:rect l="l" t="t" r="r" b="b"/>
              <a:pathLst>
                <a:path w="11847" h="9579" extrusionOk="0">
                  <a:moveTo>
                    <a:pt x="3970" y="8223"/>
                  </a:moveTo>
                  <a:cubicBezTo>
                    <a:pt x="4159" y="8223"/>
                    <a:pt x="4316" y="8381"/>
                    <a:pt x="4316" y="8570"/>
                  </a:cubicBezTo>
                  <a:cubicBezTo>
                    <a:pt x="4316" y="8791"/>
                    <a:pt x="4159" y="8948"/>
                    <a:pt x="3970" y="8948"/>
                  </a:cubicBezTo>
                  <a:cubicBezTo>
                    <a:pt x="3781" y="8948"/>
                    <a:pt x="3623" y="8791"/>
                    <a:pt x="3623" y="8570"/>
                  </a:cubicBezTo>
                  <a:cubicBezTo>
                    <a:pt x="3623" y="8349"/>
                    <a:pt x="3781" y="8223"/>
                    <a:pt x="3970" y="8223"/>
                  </a:cubicBezTo>
                  <a:close/>
                  <a:moveTo>
                    <a:pt x="8727" y="8223"/>
                  </a:moveTo>
                  <a:cubicBezTo>
                    <a:pt x="8916" y="8223"/>
                    <a:pt x="9074" y="8381"/>
                    <a:pt x="9074" y="8570"/>
                  </a:cubicBezTo>
                  <a:cubicBezTo>
                    <a:pt x="9074" y="8791"/>
                    <a:pt x="8916" y="8948"/>
                    <a:pt x="8727" y="8948"/>
                  </a:cubicBezTo>
                  <a:cubicBezTo>
                    <a:pt x="8538" y="8948"/>
                    <a:pt x="8381" y="8791"/>
                    <a:pt x="8381" y="8570"/>
                  </a:cubicBezTo>
                  <a:cubicBezTo>
                    <a:pt x="8412" y="8349"/>
                    <a:pt x="8538" y="8223"/>
                    <a:pt x="8727" y="8223"/>
                  </a:cubicBezTo>
                  <a:close/>
                  <a:moveTo>
                    <a:pt x="473" y="1"/>
                  </a:moveTo>
                  <a:cubicBezTo>
                    <a:pt x="32" y="1"/>
                    <a:pt x="0" y="662"/>
                    <a:pt x="473" y="662"/>
                  </a:cubicBezTo>
                  <a:lnTo>
                    <a:pt x="819" y="662"/>
                  </a:lnTo>
                  <a:cubicBezTo>
                    <a:pt x="977" y="662"/>
                    <a:pt x="1134" y="788"/>
                    <a:pt x="1166" y="946"/>
                  </a:cubicBezTo>
                  <a:lnTo>
                    <a:pt x="2143" y="6428"/>
                  </a:lnTo>
                  <a:cubicBezTo>
                    <a:pt x="1481" y="7058"/>
                    <a:pt x="1922" y="8192"/>
                    <a:pt x="2867" y="8192"/>
                  </a:cubicBezTo>
                  <a:lnTo>
                    <a:pt x="2930" y="8192"/>
                  </a:lnTo>
                  <a:cubicBezTo>
                    <a:pt x="2899" y="8318"/>
                    <a:pt x="2867" y="8412"/>
                    <a:pt x="2867" y="8538"/>
                  </a:cubicBezTo>
                  <a:cubicBezTo>
                    <a:pt x="2867" y="9106"/>
                    <a:pt x="3340" y="9578"/>
                    <a:pt x="3875" y="9578"/>
                  </a:cubicBezTo>
                  <a:cubicBezTo>
                    <a:pt x="4442" y="9578"/>
                    <a:pt x="4915" y="9106"/>
                    <a:pt x="4915" y="8538"/>
                  </a:cubicBezTo>
                  <a:cubicBezTo>
                    <a:pt x="4915" y="8412"/>
                    <a:pt x="4884" y="8318"/>
                    <a:pt x="4821" y="8192"/>
                  </a:cubicBezTo>
                  <a:lnTo>
                    <a:pt x="7719" y="8192"/>
                  </a:lnTo>
                  <a:cubicBezTo>
                    <a:pt x="7656" y="8318"/>
                    <a:pt x="7624" y="8412"/>
                    <a:pt x="7624" y="8538"/>
                  </a:cubicBezTo>
                  <a:cubicBezTo>
                    <a:pt x="7624" y="9106"/>
                    <a:pt x="8097" y="9578"/>
                    <a:pt x="8664" y="9578"/>
                  </a:cubicBezTo>
                  <a:cubicBezTo>
                    <a:pt x="9200" y="9578"/>
                    <a:pt x="9672" y="9106"/>
                    <a:pt x="9672" y="8538"/>
                  </a:cubicBezTo>
                  <a:cubicBezTo>
                    <a:pt x="9672" y="8412"/>
                    <a:pt x="9641" y="8318"/>
                    <a:pt x="9609" y="8192"/>
                  </a:cubicBezTo>
                  <a:lnTo>
                    <a:pt x="9987" y="8192"/>
                  </a:lnTo>
                  <a:cubicBezTo>
                    <a:pt x="10176" y="8192"/>
                    <a:pt x="10334" y="8034"/>
                    <a:pt x="10334" y="7845"/>
                  </a:cubicBezTo>
                  <a:cubicBezTo>
                    <a:pt x="10334" y="7625"/>
                    <a:pt x="10176" y="7467"/>
                    <a:pt x="9987" y="7467"/>
                  </a:cubicBezTo>
                  <a:lnTo>
                    <a:pt x="2773" y="7467"/>
                  </a:lnTo>
                  <a:cubicBezTo>
                    <a:pt x="2759" y="7470"/>
                    <a:pt x="2746" y="7471"/>
                    <a:pt x="2733" y="7471"/>
                  </a:cubicBezTo>
                  <a:cubicBezTo>
                    <a:pt x="2459" y="7471"/>
                    <a:pt x="2477" y="6837"/>
                    <a:pt x="2899" y="6837"/>
                  </a:cubicBezTo>
                  <a:lnTo>
                    <a:pt x="10145" y="6837"/>
                  </a:lnTo>
                  <a:cubicBezTo>
                    <a:pt x="10302" y="6837"/>
                    <a:pt x="10428" y="6774"/>
                    <a:pt x="10460" y="6617"/>
                  </a:cubicBezTo>
                  <a:lnTo>
                    <a:pt x="11815" y="2553"/>
                  </a:lnTo>
                  <a:cubicBezTo>
                    <a:pt x="11846" y="2427"/>
                    <a:pt x="11815" y="2332"/>
                    <a:pt x="11752" y="2238"/>
                  </a:cubicBezTo>
                  <a:cubicBezTo>
                    <a:pt x="11657" y="2080"/>
                    <a:pt x="11500" y="2048"/>
                    <a:pt x="10775" y="2048"/>
                  </a:cubicBezTo>
                  <a:lnTo>
                    <a:pt x="10491" y="2048"/>
                  </a:lnTo>
                  <a:lnTo>
                    <a:pt x="10491" y="2395"/>
                  </a:lnTo>
                  <a:cubicBezTo>
                    <a:pt x="10491" y="2584"/>
                    <a:pt x="10334" y="2742"/>
                    <a:pt x="10145" y="2742"/>
                  </a:cubicBezTo>
                  <a:lnTo>
                    <a:pt x="9641" y="2742"/>
                  </a:lnTo>
                  <a:cubicBezTo>
                    <a:pt x="9609" y="2868"/>
                    <a:pt x="9546" y="2962"/>
                    <a:pt x="9515" y="3057"/>
                  </a:cubicBezTo>
                  <a:lnTo>
                    <a:pt x="9861" y="3435"/>
                  </a:lnTo>
                  <a:cubicBezTo>
                    <a:pt x="9987" y="3529"/>
                    <a:pt x="9987" y="3781"/>
                    <a:pt x="9861" y="3907"/>
                  </a:cubicBezTo>
                  <a:lnTo>
                    <a:pt x="8885" y="4884"/>
                  </a:lnTo>
                  <a:cubicBezTo>
                    <a:pt x="8822" y="4947"/>
                    <a:pt x="8735" y="4978"/>
                    <a:pt x="8648" y="4978"/>
                  </a:cubicBezTo>
                  <a:cubicBezTo>
                    <a:pt x="8562" y="4978"/>
                    <a:pt x="8475" y="4947"/>
                    <a:pt x="8412" y="4884"/>
                  </a:cubicBezTo>
                  <a:lnTo>
                    <a:pt x="8066" y="4537"/>
                  </a:lnTo>
                  <a:cubicBezTo>
                    <a:pt x="7971" y="4569"/>
                    <a:pt x="7877" y="4600"/>
                    <a:pt x="7751" y="4632"/>
                  </a:cubicBezTo>
                  <a:lnTo>
                    <a:pt x="7751" y="5167"/>
                  </a:lnTo>
                  <a:cubicBezTo>
                    <a:pt x="7751" y="5356"/>
                    <a:pt x="7593" y="5514"/>
                    <a:pt x="7404" y="5514"/>
                  </a:cubicBezTo>
                  <a:lnTo>
                    <a:pt x="5986" y="5514"/>
                  </a:lnTo>
                  <a:cubicBezTo>
                    <a:pt x="5766" y="5514"/>
                    <a:pt x="5608" y="5356"/>
                    <a:pt x="5608" y="5167"/>
                  </a:cubicBezTo>
                  <a:lnTo>
                    <a:pt x="5608" y="4632"/>
                  </a:lnTo>
                  <a:cubicBezTo>
                    <a:pt x="5514" y="4600"/>
                    <a:pt x="5419" y="4569"/>
                    <a:pt x="5293" y="4537"/>
                  </a:cubicBezTo>
                  <a:lnTo>
                    <a:pt x="4947" y="4884"/>
                  </a:lnTo>
                  <a:cubicBezTo>
                    <a:pt x="4884" y="4947"/>
                    <a:pt x="4797" y="4978"/>
                    <a:pt x="4710" y="4978"/>
                  </a:cubicBezTo>
                  <a:cubicBezTo>
                    <a:pt x="4624" y="4978"/>
                    <a:pt x="4537" y="4947"/>
                    <a:pt x="4474" y="4884"/>
                  </a:cubicBezTo>
                  <a:lnTo>
                    <a:pt x="3497" y="3907"/>
                  </a:lnTo>
                  <a:cubicBezTo>
                    <a:pt x="3371" y="3781"/>
                    <a:pt x="3371" y="3529"/>
                    <a:pt x="3497" y="3435"/>
                  </a:cubicBezTo>
                  <a:lnTo>
                    <a:pt x="3844" y="3057"/>
                  </a:lnTo>
                  <a:cubicBezTo>
                    <a:pt x="3812" y="2994"/>
                    <a:pt x="3781" y="2868"/>
                    <a:pt x="3718" y="2742"/>
                  </a:cubicBezTo>
                  <a:lnTo>
                    <a:pt x="3214" y="2742"/>
                  </a:lnTo>
                  <a:cubicBezTo>
                    <a:pt x="3025" y="2742"/>
                    <a:pt x="2867" y="2584"/>
                    <a:pt x="2867" y="2395"/>
                  </a:cubicBezTo>
                  <a:lnTo>
                    <a:pt x="2867" y="2048"/>
                  </a:lnTo>
                  <a:lnTo>
                    <a:pt x="2080" y="2048"/>
                  </a:lnTo>
                  <a:lnTo>
                    <a:pt x="1828" y="820"/>
                  </a:lnTo>
                  <a:cubicBezTo>
                    <a:pt x="1765" y="347"/>
                    <a:pt x="1324" y="1"/>
                    <a:pt x="81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1" name="Google Shape;8211;p75"/>
            <p:cNvSpPr/>
            <p:nvPr/>
          </p:nvSpPr>
          <p:spPr>
            <a:xfrm>
              <a:off x="-3718359" y="3628950"/>
              <a:ext cx="155975" cy="156775"/>
            </a:xfrm>
            <a:custGeom>
              <a:avLst/>
              <a:gdLst/>
              <a:ahLst/>
              <a:cxnLst/>
              <a:rect l="l" t="t" r="r" b="b"/>
              <a:pathLst>
                <a:path w="6239" h="6271" extrusionOk="0">
                  <a:moveTo>
                    <a:pt x="3056" y="1419"/>
                  </a:moveTo>
                  <a:cubicBezTo>
                    <a:pt x="4001" y="1419"/>
                    <a:pt x="4758" y="2175"/>
                    <a:pt x="4758" y="3120"/>
                  </a:cubicBezTo>
                  <a:cubicBezTo>
                    <a:pt x="4758" y="4065"/>
                    <a:pt x="4001" y="4821"/>
                    <a:pt x="3056" y="4821"/>
                  </a:cubicBezTo>
                  <a:cubicBezTo>
                    <a:pt x="2111" y="4821"/>
                    <a:pt x="1355" y="4065"/>
                    <a:pt x="1355" y="3120"/>
                  </a:cubicBezTo>
                  <a:cubicBezTo>
                    <a:pt x="1355" y="2175"/>
                    <a:pt x="2111" y="1419"/>
                    <a:pt x="3056" y="1419"/>
                  </a:cubicBezTo>
                  <a:close/>
                  <a:moveTo>
                    <a:pt x="2773" y="1"/>
                  </a:moveTo>
                  <a:lnTo>
                    <a:pt x="2773" y="442"/>
                  </a:lnTo>
                  <a:cubicBezTo>
                    <a:pt x="2773" y="600"/>
                    <a:pt x="2678" y="726"/>
                    <a:pt x="2521" y="757"/>
                  </a:cubicBezTo>
                  <a:cubicBezTo>
                    <a:pt x="2300" y="789"/>
                    <a:pt x="2080" y="915"/>
                    <a:pt x="1891" y="1041"/>
                  </a:cubicBezTo>
                  <a:cubicBezTo>
                    <a:pt x="1846" y="1063"/>
                    <a:pt x="1793" y="1073"/>
                    <a:pt x="1739" y="1073"/>
                  </a:cubicBezTo>
                  <a:cubicBezTo>
                    <a:pt x="1639" y="1073"/>
                    <a:pt x="1531" y="1039"/>
                    <a:pt x="1450" y="978"/>
                  </a:cubicBezTo>
                  <a:lnTo>
                    <a:pt x="1135" y="663"/>
                  </a:lnTo>
                  <a:lnTo>
                    <a:pt x="662" y="1135"/>
                  </a:lnTo>
                  <a:lnTo>
                    <a:pt x="977" y="1450"/>
                  </a:lnTo>
                  <a:cubicBezTo>
                    <a:pt x="1103" y="1576"/>
                    <a:pt x="1103" y="1734"/>
                    <a:pt x="1009" y="1891"/>
                  </a:cubicBezTo>
                  <a:cubicBezTo>
                    <a:pt x="883" y="2080"/>
                    <a:pt x="819" y="2301"/>
                    <a:pt x="725" y="2521"/>
                  </a:cubicBezTo>
                  <a:cubicBezTo>
                    <a:pt x="693" y="2679"/>
                    <a:pt x="599" y="2805"/>
                    <a:pt x="410" y="2805"/>
                  </a:cubicBezTo>
                  <a:lnTo>
                    <a:pt x="0" y="2805"/>
                  </a:lnTo>
                  <a:lnTo>
                    <a:pt x="0" y="3466"/>
                  </a:lnTo>
                  <a:lnTo>
                    <a:pt x="410" y="3466"/>
                  </a:lnTo>
                  <a:cubicBezTo>
                    <a:pt x="567" y="3466"/>
                    <a:pt x="693" y="3593"/>
                    <a:pt x="725" y="3750"/>
                  </a:cubicBezTo>
                  <a:cubicBezTo>
                    <a:pt x="788" y="3939"/>
                    <a:pt x="883" y="4191"/>
                    <a:pt x="1009" y="4380"/>
                  </a:cubicBezTo>
                  <a:cubicBezTo>
                    <a:pt x="1103" y="4506"/>
                    <a:pt x="1040" y="4695"/>
                    <a:pt x="977" y="4821"/>
                  </a:cubicBezTo>
                  <a:lnTo>
                    <a:pt x="662" y="5136"/>
                  </a:lnTo>
                  <a:lnTo>
                    <a:pt x="1135" y="5609"/>
                  </a:lnTo>
                  <a:lnTo>
                    <a:pt x="1450" y="5294"/>
                  </a:lnTo>
                  <a:cubicBezTo>
                    <a:pt x="1523" y="5220"/>
                    <a:pt x="1608" y="5189"/>
                    <a:pt x="1697" y="5189"/>
                  </a:cubicBezTo>
                  <a:cubicBezTo>
                    <a:pt x="1760" y="5189"/>
                    <a:pt x="1825" y="5205"/>
                    <a:pt x="1891" y="5231"/>
                  </a:cubicBezTo>
                  <a:cubicBezTo>
                    <a:pt x="2080" y="5357"/>
                    <a:pt x="2269" y="5451"/>
                    <a:pt x="2521" y="5514"/>
                  </a:cubicBezTo>
                  <a:cubicBezTo>
                    <a:pt x="2678" y="5546"/>
                    <a:pt x="2773" y="5672"/>
                    <a:pt x="2773" y="5829"/>
                  </a:cubicBezTo>
                  <a:lnTo>
                    <a:pt x="2773" y="6270"/>
                  </a:lnTo>
                  <a:lnTo>
                    <a:pt x="3466" y="6270"/>
                  </a:lnTo>
                  <a:lnTo>
                    <a:pt x="3466" y="5829"/>
                  </a:lnTo>
                  <a:cubicBezTo>
                    <a:pt x="3466" y="5672"/>
                    <a:pt x="3560" y="5546"/>
                    <a:pt x="3718" y="5514"/>
                  </a:cubicBezTo>
                  <a:cubicBezTo>
                    <a:pt x="3938" y="5483"/>
                    <a:pt x="4159" y="5357"/>
                    <a:pt x="4348" y="5231"/>
                  </a:cubicBezTo>
                  <a:cubicBezTo>
                    <a:pt x="4393" y="5208"/>
                    <a:pt x="4445" y="5198"/>
                    <a:pt x="4500" y="5198"/>
                  </a:cubicBezTo>
                  <a:cubicBezTo>
                    <a:pt x="4600" y="5198"/>
                    <a:pt x="4708" y="5233"/>
                    <a:pt x="4789" y="5294"/>
                  </a:cubicBezTo>
                  <a:lnTo>
                    <a:pt x="5104" y="5609"/>
                  </a:lnTo>
                  <a:lnTo>
                    <a:pt x="5577" y="5136"/>
                  </a:lnTo>
                  <a:lnTo>
                    <a:pt x="5262" y="4821"/>
                  </a:lnTo>
                  <a:cubicBezTo>
                    <a:pt x="5136" y="4695"/>
                    <a:pt x="5136" y="4538"/>
                    <a:pt x="5230" y="4380"/>
                  </a:cubicBezTo>
                  <a:cubicBezTo>
                    <a:pt x="5356" y="4191"/>
                    <a:pt x="5419" y="3971"/>
                    <a:pt x="5514" y="3750"/>
                  </a:cubicBezTo>
                  <a:cubicBezTo>
                    <a:pt x="5545" y="3593"/>
                    <a:pt x="5671" y="3466"/>
                    <a:pt x="5829" y="3466"/>
                  </a:cubicBezTo>
                  <a:lnTo>
                    <a:pt x="6238" y="3466"/>
                  </a:lnTo>
                  <a:lnTo>
                    <a:pt x="6238" y="2805"/>
                  </a:lnTo>
                  <a:lnTo>
                    <a:pt x="5829" y="2805"/>
                  </a:lnTo>
                  <a:cubicBezTo>
                    <a:pt x="5671" y="2805"/>
                    <a:pt x="5545" y="2679"/>
                    <a:pt x="5514" y="2521"/>
                  </a:cubicBezTo>
                  <a:cubicBezTo>
                    <a:pt x="5451" y="2332"/>
                    <a:pt x="5356" y="2080"/>
                    <a:pt x="5230" y="1891"/>
                  </a:cubicBezTo>
                  <a:cubicBezTo>
                    <a:pt x="5136" y="1765"/>
                    <a:pt x="5199" y="1576"/>
                    <a:pt x="5262" y="1450"/>
                  </a:cubicBezTo>
                  <a:lnTo>
                    <a:pt x="5577" y="1135"/>
                  </a:lnTo>
                  <a:lnTo>
                    <a:pt x="5104" y="663"/>
                  </a:lnTo>
                  <a:lnTo>
                    <a:pt x="4789" y="978"/>
                  </a:lnTo>
                  <a:cubicBezTo>
                    <a:pt x="4715" y="1051"/>
                    <a:pt x="4641" y="1082"/>
                    <a:pt x="4555" y="1082"/>
                  </a:cubicBezTo>
                  <a:cubicBezTo>
                    <a:pt x="4494" y="1082"/>
                    <a:pt x="4426" y="1067"/>
                    <a:pt x="4348" y="1041"/>
                  </a:cubicBezTo>
                  <a:cubicBezTo>
                    <a:pt x="4159" y="915"/>
                    <a:pt x="3970" y="820"/>
                    <a:pt x="3718" y="757"/>
                  </a:cubicBezTo>
                  <a:cubicBezTo>
                    <a:pt x="3560" y="726"/>
                    <a:pt x="3466" y="600"/>
                    <a:pt x="3466" y="442"/>
                  </a:cubicBezTo>
                  <a:lnTo>
                    <a:pt x="346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12" name="Google Shape;8212;p75"/>
          <p:cNvGrpSpPr/>
          <p:nvPr/>
        </p:nvGrpSpPr>
        <p:grpSpPr>
          <a:xfrm>
            <a:off x="5224504" y="2756412"/>
            <a:ext cx="419443" cy="420487"/>
            <a:chOff x="-3771675" y="3971775"/>
            <a:chExt cx="291300" cy="292025"/>
          </a:xfrm>
        </p:grpSpPr>
        <p:sp>
          <p:nvSpPr>
            <p:cNvPr id="8213" name="Google Shape;8213;p75"/>
            <p:cNvSpPr/>
            <p:nvPr/>
          </p:nvSpPr>
          <p:spPr>
            <a:xfrm>
              <a:off x="-3770100" y="3971775"/>
              <a:ext cx="218975" cy="66775"/>
            </a:xfrm>
            <a:custGeom>
              <a:avLst/>
              <a:gdLst/>
              <a:ahLst/>
              <a:cxnLst/>
              <a:rect l="l" t="t" r="r" b="b"/>
              <a:pathLst>
                <a:path w="8759" h="2671" extrusionOk="0">
                  <a:moveTo>
                    <a:pt x="4391" y="0"/>
                  </a:moveTo>
                  <a:cubicBezTo>
                    <a:pt x="2410" y="0"/>
                    <a:pt x="426" y="449"/>
                    <a:pt x="0" y="1347"/>
                  </a:cubicBezTo>
                  <a:cubicBezTo>
                    <a:pt x="426" y="2229"/>
                    <a:pt x="2410" y="2670"/>
                    <a:pt x="4391" y="2670"/>
                  </a:cubicBezTo>
                  <a:cubicBezTo>
                    <a:pt x="6372" y="2670"/>
                    <a:pt x="8349" y="2229"/>
                    <a:pt x="8759" y="1347"/>
                  </a:cubicBezTo>
                  <a:cubicBezTo>
                    <a:pt x="8349" y="449"/>
                    <a:pt x="6372" y="0"/>
                    <a:pt x="439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4" name="Google Shape;8214;p75"/>
            <p:cNvSpPr/>
            <p:nvPr/>
          </p:nvSpPr>
          <p:spPr>
            <a:xfrm>
              <a:off x="-3771675" y="4030650"/>
              <a:ext cx="222125" cy="78000"/>
            </a:xfrm>
            <a:custGeom>
              <a:avLst/>
              <a:gdLst/>
              <a:ahLst/>
              <a:cxnLst/>
              <a:rect l="l" t="t" r="r" b="b"/>
              <a:pathLst>
                <a:path w="8885" h="3120" extrusionOk="0">
                  <a:moveTo>
                    <a:pt x="0" y="0"/>
                  </a:moveTo>
                  <a:lnTo>
                    <a:pt x="0" y="1418"/>
                  </a:lnTo>
                  <a:cubicBezTo>
                    <a:pt x="0" y="2521"/>
                    <a:pt x="2048" y="3088"/>
                    <a:pt x="4127" y="3119"/>
                  </a:cubicBezTo>
                  <a:cubicBezTo>
                    <a:pt x="4915" y="1891"/>
                    <a:pt x="6301" y="1103"/>
                    <a:pt x="7877" y="1103"/>
                  </a:cubicBezTo>
                  <a:cubicBezTo>
                    <a:pt x="8223" y="1103"/>
                    <a:pt x="8570" y="1135"/>
                    <a:pt x="8885" y="1229"/>
                  </a:cubicBezTo>
                  <a:lnTo>
                    <a:pt x="8885" y="0"/>
                  </a:lnTo>
                  <a:cubicBezTo>
                    <a:pt x="7908" y="788"/>
                    <a:pt x="6112" y="1072"/>
                    <a:pt x="4443" y="1072"/>
                  </a:cubicBezTo>
                  <a:cubicBezTo>
                    <a:pt x="2804" y="1072"/>
                    <a:pt x="977" y="757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5" name="Google Shape;8215;p75"/>
            <p:cNvSpPr/>
            <p:nvPr/>
          </p:nvSpPr>
          <p:spPr>
            <a:xfrm>
              <a:off x="-3669425" y="4074750"/>
              <a:ext cx="189050" cy="189050"/>
            </a:xfrm>
            <a:custGeom>
              <a:avLst/>
              <a:gdLst/>
              <a:ahLst/>
              <a:cxnLst/>
              <a:rect l="l" t="t" r="r" b="b"/>
              <a:pathLst>
                <a:path w="7562" h="7562" extrusionOk="0">
                  <a:moveTo>
                    <a:pt x="5501" y="2732"/>
                  </a:moveTo>
                  <a:cubicBezTo>
                    <a:pt x="5748" y="2732"/>
                    <a:pt x="6008" y="3067"/>
                    <a:pt x="5766" y="3309"/>
                  </a:cubicBezTo>
                  <a:lnTo>
                    <a:pt x="3718" y="5356"/>
                  </a:lnTo>
                  <a:cubicBezTo>
                    <a:pt x="3655" y="5420"/>
                    <a:pt x="3568" y="5451"/>
                    <a:pt x="3482" y="5451"/>
                  </a:cubicBezTo>
                  <a:cubicBezTo>
                    <a:pt x="3395" y="5451"/>
                    <a:pt x="3308" y="5420"/>
                    <a:pt x="3245" y="5356"/>
                  </a:cubicBezTo>
                  <a:lnTo>
                    <a:pt x="1859" y="4002"/>
                  </a:lnTo>
                  <a:cubicBezTo>
                    <a:pt x="1617" y="3760"/>
                    <a:pt x="1840" y="3425"/>
                    <a:pt x="2099" y="3425"/>
                  </a:cubicBezTo>
                  <a:cubicBezTo>
                    <a:pt x="2177" y="3425"/>
                    <a:pt x="2259" y="3456"/>
                    <a:pt x="2332" y="3529"/>
                  </a:cubicBezTo>
                  <a:lnTo>
                    <a:pt x="3466" y="4663"/>
                  </a:lnTo>
                  <a:lnTo>
                    <a:pt x="5293" y="2836"/>
                  </a:lnTo>
                  <a:cubicBezTo>
                    <a:pt x="5352" y="2763"/>
                    <a:pt x="5426" y="2732"/>
                    <a:pt x="5501" y="2732"/>
                  </a:cubicBezTo>
                  <a:close/>
                  <a:moveTo>
                    <a:pt x="3781" y="1"/>
                  </a:moveTo>
                  <a:cubicBezTo>
                    <a:pt x="1702" y="1"/>
                    <a:pt x="0" y="1702"/>
                    <a:pt x="0" y="3781"/>
                  </a:cubicBezTo>
                  <a:cubicBezTo>
                    <a:pt x="0" y="5892"/>
                    <a:pt x="1702" y="7562"/>
                    <a:pt x="3781" y="7562"/>
                  </a:cubicBezTo>
                  <a:cubicBezTo>
                    <a:pt x="5860" y="7562"/>
                    <a:pt x="7562" y="5892"/>
                    <a:pt x="7562" y="3781"/>
                  </a:cubicBezTo>
                  <a:cubicBezTo>
                    <a:pt x="7562" y="1702"/>
                    <a:pt x="5860" y="1"/>
                    <a:pt x="378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6" name="Google Shape;8216;p75"/>
            <p:cNvSpPr/>
            <p:nvPr/>
          </p:nvSpPr>
          <p:spPr>
            <a:xfrm>
              <a:off x="-3771675" y="4099950"/>
              <a:ext cx="94525" cy="76425"/>
            </a:xfrm>
            <a:custGeom>
              <a:avLst/>
              <a:gdLst/>
              <a:ahLst/>
              <a:cxnLst/>
              <a:rect l="l" t="t" r="r" b="b"/>
              <a:pathLst>
                <a:path w="3781" h="3057" extrusionOk="0">
                  <a:moveTo>
                    <a:pt x="0" y="1"/>
                  </a:moveTo>
                  <a:lnTo>
                    <a:pt x="0" y="1419"/>
                  </a:lnTo>
                  <a:cubicBezTo>
                    <a:pt x="0" y="2364"/>
                    <a:pt x="1607" y="2899"/>
                    <a:pt x="3434" y="3057"/>
                  </a:cubicBezTo>
                  <a:cubicBezTo>
                    <a:pt x="3371" y="2364"/>
                    <a:pt x="3497" y="1671"/>
                    <a:pt x="3781" y="1040"/>
                  </a:cubicBezTo>
                  <a:cubicBezTo>
                    <a:pt x="2332" y="977"/>
                    <a:pt x="819" y="662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7" name="Google Shape;8217;p75"/>
            <p:cNvSpPr/>
            <p:nvPr/>
          </p:nvSpPr>
          <p:spPr>
            <a:xfrm>
              <a:off x="-3771675" y="4167700"/>
              <a:ext cx="135500" cy="95325"/>
            </a:xfrm>
            <a:custGeom>
              <a:avLst/>
              <a:gdLst/>
              <a:ahLst/>
              <a:cxnLst/>
              <a:rect l="l" t="t" r="r" b="b"/>
              <a:pathLst>
                <a:path w="5420" h="3813" extrusionOk="0">
                  <a:moveTo>
                    <a:pt x="0" y="0"/>
                  </a:moveTo>
                  <a:lnTo>
                    <a:pt x="0" y="2111"/>
                  </a:lnTo>
                  <a:cubicBezTo>
                    <a:pt x="0" y="3277"/>
                    <a:pt x="2237" y="3812"/>
                    <a:pt x="4443" y="3812"/>
                  </a:cubicBezTo>
                  <a:cubicBezTo>
                    <a:pt x="4789" y="3812"/>
                    <a:pt x="5104" y="3812"/>
                    <a:pt x="5419" y="3781"/>
                  </a:cubicBezTo>
                  <a:cubicBezTo>
                    <a:pt x="4474" y="3151"/>
                    <a:pt x="3781" y="2206"/>
                    <a:pt x="3529" y="1071"/>
                  </a:cubicBezTo>
                  <a:cubicBezTo>
                    <a:pt x="2174" y="977"/>
                    <a:pt x="788" y="662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18" name="Google Shape;8218;p75"/>
          <p:cNvGrpSpPr/>
          <p:nvPr/>
        </p:nvGrpSpPr>
        <p:grpSpPr>
          <a:xfrm>
            <a:off x="7885948" y="1716461"/>
            <a:ext cx="420271" cy="320774"/>
            <a:chOff x="-1951475" y="3273100"/>
            <a:chExt cx="291875" cy="222775"/>
          </a:xfrm>
        </p:grpSpPr>
        <p:sp>
          <p:nvSpPr>
            <p:cNvPr id="8219" name="Google Shape;8219;p75"/>
            <p:cNvSpPr/>
            <p:nvPr/>
          </p:nvSpPr>
          <p:spPr>
            <a:xfrm>
              <a:off x="-1951475" y="3325050"/>
              <a:ext cx="51225" cy="119250"/>
            </a:xfrm>
            <a:custGeom>
              <a:avLst/>
              <a:gdLst/>
              <a:ahLst/>
              <a:cxnLst/>
              <a:rect l="l" t="t" r="r" b="b"/>
              <a:pathLst>
                <a:path w="2049" h="4770" extrusionOk="0">
                  <a:moveTo>
                    <a:pt x="1033" y="0"/>
                  </a:moveTo>
                  <a:cubicBezTo>
                    <a:pt x="518" y="0"/>
                    <a:pt x="0" y="339"/>
                    <a:pt x="0" y="1004"/>
                  </a:cubicBezTo>
                  <a:lnTo>
                    <a:pt x="0" y="3777"/>
                  </a:lnTo>
                  <a:cubicBezTo>
                    <a:pt x="0" y="4438"/>
                    <a:pt x="512" y="4769"/>
                    <a:pt x="1024" y="4769"/>
                  </a:cubicBezTo>
                  <a:cubicBezTo>
                    <a:pt x="1536" y="4769"/>
                    <a:pt x="2048" y="4438"/>
                    <a:pt x="2048" y="3777"/>
                  </a:cubicBezTo>
                  <a:lnTo>
                    <a:pt x="2048" y="1004"/>
                  </a:lnTo>
                  <a:cubicBezTo>
                    <a:pt x="2048" y="331"/>
                    <a:pt x="1542" y="0"/>
                    <a:pt x="10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0" name="Google Shape;8220;p75"/>
            <p:cNvSpPr/>
            <p:nvPr/>
          </p:nvSpPr>
          <p:spPr>
            <a:xfrm>
              <a:off x="-1711250" y="3273100"/>
              <a:ext cx="51650" cy="221725"/>
            </a:xfrm>
            <a:custGeom>
              <a:avLst/>
              <a:gdLst/>
              <a:ahLst/>
              <a:cxnLst/>
              <a:rect l="l" t="t" r="r" b="b"/>
              <a:pathLst>
                <a:path w="2066" h="8869" extrusionOk="0">
                  <a:moveTo>
                    <a:pt x="1027" y="0"/>
                  </a:moveTo>
                  <a:cubicBezTo>
                    <a:pt x="608" y="0"/>
                    <a:pt x="186" y="229"/>
                    <a:pt x="32" y="719"/>
                  </a:cubicBezTo>
                  <a:cubicBezTo>
                    <a:pt x="0" y="814"/>
                    <a:pt x="0" y="940"/>
                    <a:pt x="0" y="1003"/>
                  </a:cubicBezTo>
                  <a:lnTo>
                    <a:pt x="0" y="7871"/>
                  </a:lnTo>
                  <a:cubicBezTo>
                    <a:pt x="0" y="7934"/>
                    <a:pt x="0" y="8060"/>
                    <a:pt x="32" y="8123"/>
                  </a:cubicBezTo>
                  <a:cubicBezTo>
                    <a:pt x="173" y="8632"/>
                    <a:pt x="594" y="8869"/>
                    <a:pt x="1015" y="8869"/>
                  </a:cubicBezTo>
                  <a:cubicBezTo>
                    <a:pt x="1532" y="8869"/>
                    <a:pt x="2048" y="8513"/>
                    <a:pt x="2048" y="7871"/>
                  </a:cubicBezTo>
                  <a:lnTo>
                    <a:pt x="2048" y="1003"/>
                  </a:lnTo>
                  <a:cubicBezTo>
                    <a:pt x="2066" y="356"/>
                    <a:pt x="1549" y="0"/>
                    <a:pt x="10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1" name="Google Shape;8221;p75"/>
            <p:cNvSpPr/>
            <p:nvPr/>
          </p:nvSpPr>
          <p:spPr>
            <a:xfrm>
              <a:off x="-1886900" y="3296575"/>
              <a:ext cx="156775" cy="199300"/>
            </a:xfrm>
            <a:custGeom>
              <a:avLst/>
              <a:gdLst/>
              <a:ahLst/>
              <a:cxnLst/>
              <a:rect l="l" t="t" r="r" b="b"/>
              <a:pathLst>
                <a:path w="6271" h="7972" extrusionOk="0">
                  <a:moveTo>
                    <a:pt x="851" y="5672"/>
                  </a:moveTo>
                  <a:lnTo>
                    <a:pt x="3466" y="6333"/>
                  </a:lnTo>
                  <a:cubicBezTo>
                    <a:pt x="3277" y="6869"/>
                    <a:pt x="2773" y="7279"/>
                    <a:pt x="2174" y="7279"/>
                  </a:cubicBezTo>
                  <a:cubicBezTo>
                    <a:pt x="1418" y="7279"/>
                    <a:pt x="788" y="6648"/>
                    <a:pt x="788" y="5892"/>
                  </a:cubicBezTo>
                  <a:cubicBezTo>
                    <a:pt x="851" y="5798"/>
                    <a:pt x="851" y="5735"/>
                    <a:pt x="851" y="5672"/>
                  </a:cubicBezTo>
                  <a:close/>
                  <a:moveTo>
                    <a:pt x="6270" y="1"/>
                  </a:moveTo>
                  <a:lnTo>
                    <a:pt x="1" y="1576"/>
                  </a:lnTo>
                  <a:cubicBezTo>
                    <a:pt x="95" y="1734"/>
                    <a:pt x="127" y="1923"/>
                    <a:pt x="127" y="2143"/>
                  </a:cubicBezTo>
                  <a:lnTo>
                    <a:pt x="127" y="4916"/>
                  </a:lnTo>
                  <a:cubicBezTo>
                    <a:pt x="127" y="5105"/>
                    <a:pt x="95" y="5294"/>
                    <a:pt x="1" y="5514"/>
                  </a:cubicBezTo>
                  <a:lnTo>
                    <a:pt x="158" y="5546"/>
                  </a:lnTo>
                  <a:cubicBezTo>
                    <a:pt x="127" y="5672"/>
                    <a:pt x="127" y="5829"/>
                    <a:pt x="127" y="5924"/>
                  </a:cubicBezTo>
                  <a:cubicBezTo>
                    <a:pt x="127" y="7090"/>
                    <a:pt x="1040" y="7972"/>
                    <a:pt x="2174" y="7972"/>
                  </a:cubicBezTo>
                  <a:cubicBezTo>
                    <a:pt x="3120" y="7972"/>
                    <a:pt x="3907" y="7405"/>
                    <a:pt x="4159" y="6522"/>
                  </a:cubicBezTo>
                  <a:lnTo>
                    <a:pt x="6270" y="7090"/>
                  </a:lnTo>
                  <a:lnTo>
                    <a:pt x="6270" y="5672"/>
                  </a:lnTo>
                  <a:lnTo>
                    <a:pt x="6270" y="2238"/>
                  </a:lnTo>
                  <a:lnTo>
                    <a:pt x="627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22" name="Google Shape;8222;p75"/>
          <p:cNvGrpSpPr/>
          <p:nvPr/>
        </p:nvGrpSpPr>
        <p:grpSpPr>
          <a:xfrm>
            <a:off x="7883429" y="2205191"/>
            <a:ext cx="425310" cy="419659"/>
            <a:chOff x="-1951475" y="3597450"/>
            <a:chExt cx="295375" cy="291450"/>
          </a:xfrm>
        </p:grpSpPr>
        <p:sp>
          <p:nvSpPr>
            <p:cNvPr id="8223" name="Google Shape;8223;p75"/>
            <p:cNvSpPr/>
            <p:nvPr/>
          </p:nvSpPr>
          <p:spPr>
            <a:xfrm>
              <a:off x="-1951475" y="3597450"/>
              <a:ext cx="170925" cy="34675"/>
            </a:xfrm>
            <a:custGeom>
              <a:avLst/>
              <a:gdLst/>
              <a:ahLst/>
              <a:cxnLst/>
              <a:rect l="l" t="t" r="r" b="b"/>
              <a:pathLst>
                <a:path w="6837" h="1387" extrusionOk="0">
                  <a:moveTo>
                    <a:pt x="1008" y="1"/>
                  </a:moveTo>
                  <a:cubicBezTo>
                    <a:pt x="473" y="1"/>
                    <a:pt x="0" y="473"/>
                    <a:pt x="0" y="1040"/>
                  </a:cubicBezTo>
                  <a:lnTo>
                    <a:pt x="0" y="1387"/>
                  </a:lnTo>
                  <a:lnTo>
                    <a:pt x="6837" y="1387"/>
                  </a:lnTo>
                  <a:lnTo>
                    <a:pt x="6837" y="1040"/>
                  </a:lnTo>
                  <a:cubicBezTo>
                    <a:pt x="6837" y="473"/>
                    <a:pt x="6364" y="1"/>
                    <a:pt x="582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4" name="Google Shape;8224;p75"/>
            <p:cNvSpPr/>
            <p:nvPr/>
          </p:nvSpPr>
          <p:spPr>
            <a:xfrm>
              <a:off x="-1949900" y="3648650"/>
              <a:ext cx="171725" cy="173300"/>
            </a:xfrm>
            <a:custGeom>
              <a:avLst/>
              <a:gdLst/>
              <a:ahLst/>
              <a:cxnLst/>
              <a:rect l="l" t="t" r="r" b="b"/>
              <a:pathLst>
                <a:path w="6869" h="6932" extrusionOk="0">
                  <a:moveTo>
                    <a:pt x="0" y="1"/>
                  </a:moveTo>
                  <a:lnTo>
                    <a:pt x="0" y="6932"/>
                  </a:lnTo>
                  <a:lnTo>
                    <a:pt x="2426" y="6932"/>
                  </a:lnTo>
                  <a:cubicBezTo>
                    <a:pt x="2521" y="6585"/>
                    <a:pt x="2836" y="6333"/>
                    <a:pt x="3245" y="6270"/>
                  </a:cubicBezTo>
                  <a:lnTo>
                    <a:pt x="1166" y="4191"/>
                  </a:lnTo>
                  <a:cubicBezTo>
                    <a:pt x="693" y="3718"/>
                    <a:pt x="693" y="2962"/>
                    <a:pt x="1166" y="2489"/>
                  </a:cubicBezTo>
                  <a:cubicBezTo>
                    <a:pt x="1386" y="2237"/>
                    <a:pt x="1670" y="2143"/>
                    <a:pt x="2017" y="2143"/>
                  </a:cubicBezTo>
                  <a:cubicBezTo>
                    <a:pt x="2363" y="2143"/>
                    <a:pt x="2647" y="2237"/>
                    <a:pt x="2899" y="2489"/>
                  </a:cubicBezTo>
                  <a:lnTo>
                    <a:pt x="3560" y="3151"/>
                  </a:lnTo>
                  <a:cubicBezTo>
                    <a:pt x="3592" y="2994"/>
                    <a:pt x="3718" y="2836"/>
                    <a:pt x="3844" y="2710"/>
                  </a:cubicBezTo>
                  <a:cubicBezTo>
                    <a:pt x="4064" y="2489"/>
                    <a:pt x="4348" y="2363"/>
                    <a:pt x="4694" y="2363"/>
                  </a:cubicBezTo>
                  <a:cubicBezTo>
                    <a:pt x="4694" y="2048"/>
                    <a:pt x="4820" y="1733"/>
                    <a:pt x="5041" y="1513"/>
                  </a:cubicBezTo>
                  <a:cubicBezTo>
                    <a:pt x="5293" y="1261"/>
                    <a:pt x="5577" y="1135"/>
                    <a:pt x="5923" y="1135"/>
                  </a:cubicBezTo>
                  <a:cubicBezTo>
                    <a:pt x="6112" y="1135"/>
                    <a:pt x="6301" y="1198"/>
                    <a:pt x="6459" y="1261"/>
                  </a:cubicBezTo>
                  <a:cubicBezTo>
                    <a:pt x="6522" y="1072"/>
                    <a:pt x="6616" y="914"/>
                    <a:pt x="6774" y="757"/>
                  </a:cubicBezTo>
                  <a:lnTo>
                    <a:pt x="6868" y="662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5" name="Google Shape;8225;p75"/>
            <p:cNvSpPr/>
            <p:nvPr/>
          </p:nvSpPr>
          <p:spPr>
            <a:xfrm>
              <a:off x="-1951475" y="3838475"/>
              <a:ext cx="170925" cy="50425"/>
            </a:xfrm>
            <a:custGeom>
              <a:avLst/>
              <a:gdLst/>
              <a:ahLst/>
              <a:cxnLst/>
              <a:rect l="l" t="t" r="r" b="b"/>
              <a:pathLst>
                <a:path w="6837" h="2017" extrusionOk="0">
                  <a:moveTo>
                    <a:pt x="0" y="0"/>
                  </a:moveTo>
                  <a:lnTo>
                    <a:pt x="0" y="1008"/>
                  </a:lnTo>
                  <a:cubicBezTo>
                    <a:pt x="0" y="1544"/>
                    <a:pt x="473" y="2017"/>
                    <a:pt x="1008" y="2017"/>
                  </a:cubicBezTo>
                  <a:lnTo>
                    <a:pt x="5829" y="2017"/>
                  </a:lnTo>
                  <a:cubicBezTo>
                    <a:pt x="6333" y="2017"/>
                    <a:pt x="6774" y="1670"/>
                    <a:pt x="6837" y="1166"/>
                  </a:cubicBezTo>
                  <a:lnTo>
                    <a:pt x="6679" y="1071"/>
                  </a:lnTo>
                  <a:lnTo>
                    <a:pt x="3466" y="1071"/>
                  </a:lnTo>
                  <a:cubicBezTo>
                    <a:pt x="2867" y="1071"/>
                    <a:pt x="2363" y="599"/>
                    <a:pt x="226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6" name="Google Shape;8226;p75"/>
            <p:cNvSpPr/>
            <p:nvPr/>
          </p:nvSpPr>
          <p:spPr>
            <a:xfrm>
              <a:off x="-1912900" y="3675825"/>
              <a:ext cx="256800" cy="202825"/>
            </a:xfrm>
            <a:custGeom>
              <a:avLst/>
              <a:gdLst/>
              <a:ahLst/>
              <a:cxnLst/>
              <a:rect l="l" t="t" r="r" b="b"/>
              <a:pathLst>
                <a:path w="10272" h="8113" extrusionOk="0">
                  <a:moveTo>
                    <a:pt x="6085" y="0"/>
                  </a:moveTo>
                  <a:cubicBezTo>
                    <a:pt x="5955" y="0"/>
                    <a:pt x="5829" y="48"/>
                    <a:pt x="5735" y="142"/>
                  </a:cubicBezTo>
                  <a:cubicBezTo>
                    <a:pt x="5546" y="331"/>
                    <a:pt x="5546" y="646"/>
                    <a:pt x="5735" y="835"/>
                  </a:cubicBezTo>
                  <a:lnTo>
                    <a:pt x="6081" y="1213"/>
                  </a:lnTo>
                  <a:cubicBezTo>
                    <a:pt x="6207" y="1308"/>
                    <a:pt x="6207" y="1560"/>
                    <a:pt x="6081" y="1655"/>
                  </a:cubicBezTo>
                  <a:cubicBezTo>
                    <a:pt x="6034" y="1718"/>
                    <a:pt x="5948" y="1749"/>
                    <a:pt x="5857" y="1749"/>
                  </a:cubicBezTo>
                  <a:cubicBezTo>
                    <a:pt x="5766" y="1749"/>
                    <a:pt x="5672" y="1718"/>
                    <a:pt x="5609" y="1655"/>
                  </a:cubicBezTo>
                  <a:lnTo>
                    <a:pt x="4758" y="804"/>
                  </a:lnTo>
                  <a:cubicBezTo>
                    <a:pt x="4664" y="709"/>
                    <a:pt x="4538" y="662"/>
                    <a:pt x="4408" y="662"/>
                  </a:cubicBezTo>
                  <a:cubicBezTo>
                    <a:pt x="4278" y="662"/>
                    <a:pt x="4144" y="709"/>
                    <a:pt x="4034" y="804"/>
                  </a:cubicBezTo>
                  <a:cubicBezTo>
                    <a:pt x="3845" y="993"/>
                    <a:pt x="3845" y="1308"/>
                    <a:pt x="4034" y="1528"/>
                  </a:cubicBezTo>
                  <a:cubicBezTo>
                    <a:pt x="4034" y="1655"/>
                    <a:pt x="4884" y="2505"/>
                    <a:pt x="4821" y="2505"/>
                  </a:cubicBezTo>
                  <a:cubicBezTo>
                    <a:pt x="4947" y="2631"/>
                    <a:pt x="4947" y="2852"/>
                    <a:pt x="4821" y="2978"/>
                  </a:cubicBezTo>
                  <a:cubicBezTo>
                    <a:pt x="4774" y="3041"/>
                    <a:pt x="4687" y="3072"/>
                    <a:pt x="4601" y="3072"/>
                  </a:cubicBezTo>
                  <a:cubicBezTo>
                    <a:pt x="4514" y="3072"/>
                    <a:pt x="4427" y="3041"/>
                    <a:pt x="4380" y="2978"/>
                  </a:cubicBezTo>
                  <a:lnTo>
                    <a:pt x="3498" y="2096"/>
                  </a:lnTo>
                  <a:cubicBezTo>
                    <a:pt x="3403" y="2001"/>
                    <a:pt x="3277" y="1954"/>
                    <a:pt x="3151" y="1954"/>
                  </a:cubicBezTo>
                  <a:cubicBezTo>
                    <a:pt x="3025" y="1954"/>
                    <a:pt x="2899" y="2001"/>
                    <a:pt x="2805" y="2096"/>
                  </a:cubicBezTo>
                  <a:cubicBezTo>
                    <a:pt x="2584" y="2316"/>
                    <a:pt x="2584" y="2631"/>
                    <a:pt x="2805" y="2820"/>
                  </a:cubicBezTo>
                  <a:lnTo>
                    <a:pt x="3656" y="3671"/>
                  </a:lnTo>
                  <a:cubicBezTo>
                    <a:pt x="3782" y="3797"/>
                    <a:pt x="3782" y="4017"/>
                    <a:pt x="3656" y="4143"/>
                  </a:cubicBezTo>
                  <a:cubicBezTo>
                    <a:pt x="3593" y="4206"/>
                    <a:pt x="3506" y="4238"/>
                    <a:pt x="3419" y="4238"/>
                  </a:cubicBezTo>
                  <a:cubicBezTo>
                    <a:pt x="3333" y="4238"/>
                    <a:pt x="3246" y="4206"/>
                    <a:pt x="3183" y="4143"/>
                  </a:cubicBezTo>
                  <a:lnTo>
                    <a:pt x="883" y="1875"/>
                  </a:lnTo>
                  <a:cubicBezTo>
                    <a:pt x="789" y="1765"/>
                    <a:pt x="663" y="1710"/>
                    <a:pt x="537" y="1710"/>
                  </a:cubicBezTo>
                  <a:cubicBezTo>
                    <a:pt x="411" y="1710"/>
                    <a:pt x="284" y="1765"/>
                    <a:pt x="190" y="1875"/>
                  </a:cubicBezTo>
                  <a:cubicBezTo>
                    <a:pt x="1" y="2064"/>
                    <a:pt x="1" y="2379"/>
                    <a:pt x="190" y="2568"/>
                  </a:cubicBezTo>
                  <a:lnTo>
                    <a:pt x="1797" y="4206"/>
                  </a:lnTo>
                  <a:lnTo>
                    <a:pt x="3403" y="5845"/>
                  </a:lnTo>
                  <a:lnTo>
                    <a:pt x="1954" y="5845"/>
                  </a:lnTo>
                  <a:cubicBezTo>
                    <a:pt x="1671" y="5845"/>
                    <a:pt x="1450" y="6097"/>
                    <a:pt x="1450" y="6349"/>
                  </a:cubicBezTo>
                  <a:cubicBezTo>
                    <a:pt x="1450" y="6632"/>
                    <a:pt x="1671" y="6884"/>
                    <a:pt x="1954" y="6884"/>
                  </a:cubicBezTo>
                  <a:lnTo>
                    <a:pt x="5451" y="6884"/>
                  </a:lnTo>
                  <a:cubicBezTo>
                    <a:pt x="5514" y="6916"/>
                    <a:pt x="6491" y="7829"/>
                    <a:pt x="6491" y="7829"/>
                  </a:cubicBezTo>
                  <a:cubicBezTo>
                    <a:pt x="6680" y="8018"/>
                    <a:pt x="6948" y="8113"/>
                    <a:pt x="7216" y="8113"/>
                  </a:cubicBezTo>
                  <a:cubicBezTo>
                    <a:pt x="7483" y="8113"/>
                    <a:pt x="7751" y="8018"/>
                    <a:pt x="7940" y="7829"/>
                  </a:cubicBezTo>
                  <a:lnTo>
                    <a:pt x="9862" y="5876"/>
                  </a:lnTo>
                  <a:cubicBezTo>
                    <a:pt x="10272" y="5498"/>
                    <a:pt x="10272" y="4836"/>
                    <a:pt x="9862" y="4427"/>
                  </a:cubicBezTo>
                  <a:lnTo>
                    <a:pt x="9452" y="3986"/>
                  </a:lnTo>
                  <a:cubicBezTo>
                    <a:pt x="9326" y="3608"/>
                    <a:pt x="9043" y="3198"/>
                    <a:pt x="8822" y="2820"/>
                  </a:cubicBezTo>
                  <a:cubicBezTo>
                    <a:pt x="8570" y="2411"/>
                    <a:pt x="8350" y="2064"/>
                    <a:pt x="8035" y="1718"/>
                  </a:cubicBezTo>
                  <a:lnTo>
                    <a:pt x="6459" y="142"/>
                  </a:lnTo>
                  <a:cubicBezTo>
                    <a:pt x="6349" y="48"/>
                    <a:pt x="6215" y="0"/>
                    <a:pt x="608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27" name="Google Shape;8227;p75"/>
          <p:cNvGrpSpPr/>
          <p:nvPr/>
        </p:nvGrpSpPr>
        <p:grpSpPr>
          <a:xfrm>
            <a:off x="7885680" y="2756825"/>
            <a:ext cx="444605" cy="419659"/>
            <a:chOff x="-1960150" y="3956600"/>
            <a:chExt cx="308775" cy="291450"/>
          </a:xfrm>
        </p:grpSpPr>
        <p:sp>
          <p:nvSpPr>
            <p:cNvPr id="8228" name="Google Shape;8228;p75"/>
            <p:cNvSpPr/>
            <p:nvPr/>
          </p:nvSpPr>
          <p:spPr>
            <a:xfrm>
              <a:off x="-1960150" y="3956600"/>
              <a:ext cx="308775" cy="51275"/>
            </a:xfrm>
            <a:custGeom>
              <a:avLst/>
              <a:gdLst/>
              <a:ahLst/>
              <a:cxnLst/>
              <a:rect l="l" t="t" r="r" b="b"/>
              <a:pathLst>
                <a:path w="12351" h="2051" extrusionOk="0">
                  <a:moveTo>
                    <a:pt x="1355" y="1"/>
                  </a:moveTo>
                  <a:cubicBezTo>
                    <a:pt x="1" y="1"/>
                    <a:pt x="32" y="2049"/>
                    <a:pt x="1355" y="2049"/>
                  </a:cubicBezTo>
                  <a:lnTo>
                    <a:pt x="11027" y="2049"/>
                  </a:lnTo>
                  <a:cubicBezTo>
                    <a:pt x="11047" y="2050"/>
                    <a:pt x="11066" y="2050"/>
                    <a:pt x="11085" y="2050"/>
                  </a:cubicBezTo>
                  <a:cubicBezTo>
                    <a:pt x="12350" y="2050"/>
                    <a:pt x="12331" y="1"/>
                    <a:pt x="1102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9" name="Google Shape;8229;p75"/>
            <p:cNvSpPr/>
            <p:nvPr/>
          </p:nvSpPr>
          <p:spPr>
            <a:xfrm>
              <a:off x="-1934950" y="4025925"/>
              <a:ext cx="256000" cy="222125"/>
            </a:xfrm>
            <a:custGeom>
              <a:avLst/>
              <a:gdLst/>
              <a:ahLst/>
              <a:cxnLst/>
              <a:rect l="l" t="t" r="r" b="b"/>
              <a:pathLst>
                <a:path w="10240" h="8885" extrusionOk="0">
                  <a:moveTo>
                    <a:pt x="8570" y="756"/>
                  </a:moveTo>
                  <a:cubicBezTo>
                    <a:pt x="8759" y="756"/>
                    <a:pt x="8917" y="914"/>
                    <a:pt x="8917" y="1103"/>
                  </a:cubicBezTo>
                  <a:lnTo>
                    <a:pt x="8917" y="1765"/>
                  </a:lnTo>
                  <a:cubicBezTo>
                    <a:pt x="8917" y="1995"/>
                    <a:pt x="8737" y="2116"/>
                    <a:pt x="8558" y="2116"/>
                  </a:cubicBezTo>
                  <a:cubicBezTo>
                    <a:pt x="8419" y="2116"/>
                    <a:pt x="8279" y="2042"/>
                    <a:pt x="8224" y="1891"/>
                  </a:cubicBezTo>
                  <a:lnTo>
                    <a:pt x="6081" y="4065"/>
                  </a:lnTo>
                  <a:cubicBezTo>
                    <a:pt x="6018" y="4112"/>
                    <a:pt x="5924" y="4135"/>
                    <a:pt x="5833" y="4135"/>
                  </a:cubicBezTo>
                  <a:cubicBezTo>
                    <a:pt x="5743" y="4135"/>
                    <a:pt x="5656" y="4112"/>
                    <a:pt x="5609" y="4065"/>
                  </a:cubicBezTo>
                  <a:lnTo>
                    <a:pt x="3781" y="2237"/>
                  </a:lnTo>
                  <a:lnTo>
                    <a:pt x="1986" y="4065"/>
                  </a:lnTo>
                  <a:cubicBezTo>
                    <a:pt x="1912" y="4138"/>
                    <a:pt x="1831" y="4168"/>
                    <a:pt x="1752" y="4168"/>
                  </a:cubicBezTo>
                  <a:cubicBezTo>
                    <a:pt x="1493" y="4168"/>
                    <a:pt x="1271" y="3834"/>
                    <a:pt x="1513" y="3592"/>
                  </a:cubicBezTo>
                  <a:lnTo>
                    <a:pt x="3561" y="1544"/>
                  </a:lnTo>
                  <a:cubicBezTo>
                    <a:pt x="3624" y="1481"/>
                    <a:pt x="3711" y="1450"/>
                    <a:pt x="3797" y="1450"/>
                  </a:cubicBezTo>
                  <a:cubicBezTo>
                    <a:pt x="3884" y="1450"/>
                    <a:pt x="3970" y="1481"/>
                    <a:pt x="4033" y="1544"/>
                  </a:cubicBezTo>
                  <a:lnTo>
                    <a:pt x="5829" y="3340"/>
                  </a:lnTo>
                  <a:lnTo>
                    <a:pt x="7783" y="1418"/>
                  </a:lnTo>
                  <a:cubicBezTo>
                    <a:pt x="7404" y="1292"/>
                    <a:pt x="7499" y="756"/>
                    <a:pt x="7877" y="756"/>
                  </a:cubicBezTo>
                  <a:close/>
                  <a:moveTo>
                    <a:pt x="5136" y="7562"/>
                  </a:moveTo>
                  <a:cubicBezTo>
                    <a:pt x="5325" y="7562"/>
                    <a:pt x="5483" y="7719"/>
                    <a:pt x="5483" y="7908"/>
                  </a:cubicBezTo>
                  <a:cubicBezTo>
                    <a:pt x="5483" y="8097"/>
                    <a:pt x="5325" y="8255"/>
                    <a:pt x="5136" y="8255"/>
                  </a:cubicBezTo>
                  <a:cubicBezTo>
                    <a:pt x="4916" y="8255"/>
                    <a:pt x="4758" y="8097"/>
                    <a:pt x="4758" y="7908"/>
                  </a:cubicBezTo>
                  <a:cubicBezTo>
                    <a:pt x="4758" y="7719"/>
                    <a:pt x="4916" y="7562"/>
                    <a:pt x="5136" y="7562"/>
                  </a:cubicBezTo>
                  <a:close/>
                  <a:moveTo>
                    <a:pt x="1" y="0"/>
                  </a:moveTo>
                  <a:lnTo>
                    <a:pt x="1" y="5167"/>
                  </a:lnTo>
                  <a:cubicBezTo>
                    <a:pt x="1" y="5703"/>
                    <a:pt x="442" y="6175"/>
                    <a:pt x="1040" y="6175"/>
                  </a:cubicBezTo>
                  <a:lnTo>
                    <a:pt x="4758" y="6175"/>
                  </a:lnTo>
                  <a:lnTo>
                    <a:pt x="4758" y="6931"/>
                  </a:lnTo>
                  <a:cubicBezTo>
                    <a:pt x="4380" y="7089"/>
                    <a:pt x="4096" y="7436"/>
                    <a:pt x="4096" y="7877"/>
                  </a:cubicBezTo>
                  <a:cubicBezTo>
                    <a:pt x="4096" y="8412"/>
                    <a:pt x="4569" y="8885"/>
                    <a:pt x="5136" y="8885"/>
                  </a:cubicBezTo>
                  <a:cubicBezTo>
                    <a:pt x="5672" y="8885"/>
                    <a:pt x="6144" y="8412"/>
                    <a:pt x="6144" y="7877"/>
                  </a:cubicBezTo>
                  <a:cubicBezTo>
                    <a:pt x="6144" y="7436"/>
                    <a:pt x="5861" y="7057"/>
                    <a:pt x="5483" y="6931"/>
                  </a:cubicBezTo>
                  <a:lnTo>
                    <a:pt x="5483" y="6175"/>
                  </a:lnTo>
                  <a:lnTo>
                    <a:pt x="9232" y="6175"/>
                  </a:lnTo>
                  <a:cubicBezTo>
                    <a:pt x="9767" y="6175"/>
                    <a:pt x="10240" y="5703"/>
                    <a:pt x="10240" y="5167"/>
                  </a:cubicBezTo>
                  <a:lnTo>
                    <a:pt x="10240" y="0"/>
                  </a:lnTo>
                  <a:cubicBezTo>
                    <a:pt x="10114" y="32"/>
                    <a:pt x="10019" y="32"/>
                    <a:pt x="9893" y="32"/>
                  </a:cubicBezTo>
                  <a:lnTo>
                    <a:pt x="347" y="32"/>
                  </a:lnTo>
                  <a:cubicBezTo>
                    <a:pt x="253" y="32"/>
                    <a:pt x="127" y="32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30" name="Google Shape;8230;p75"/>
          <p:cNvGrpSpPr/>
          <p:nvPr/>
        </p:nvGrpSpPr>
        <p:grpSpPr>
          <a:xfrm>
            <a:off x="1939718" y="3307636"/>
            <a:ext cx="420775" cy="420775"/>
            <a:chOff x="-804700" y="3226500"/>
            <a:chExt cx="292225" cy="292225"/>
          </a:xfrm>
        </p:grpSpPr>
        <p:sp>
          <p:nvSpPr>
            <p:cNvPr id="8231" name="Google Shape;8231;p75"/>
            <p:cNvSpPr/>
            <p:nvPr/>
          </p:nvSpPr>
          <p:spPr>
            <a:xfrm>
              <a:off x="-804700" y="3467500"/>
              <a:ext cx="85875" cy="51225"/>
            </a:xfrm>
            <a:custGeom>
              <a:avLst/>
              <a:gdLst/>
              <a:ahLst/>
              <a:cxnLst/>
              <a:rect l="l" t="t" r="r" b="b"/>
              <a:pathLst>
                <a:path w="3435" h="2049" extrusionOk="0">
                  <a:moveTo>
                    <a:pt x="1040" y="0"/>
                  </a:moveTo>
                  <a:cubicBezTo>
                    <a:pt x="473" y="0"/>
                    <a:pt x="0" y="473"/>
                    <a:pt x="0" y="1040"/>
                  </a:cubicBezTo>
                  <a:cubicBezTo>
                    <a:pt x="0" y="1576"/>
                    <a:pt x="473" y="2048"/>
                    <a:pt x="1040" y="2048"/>
                  </a:cubicBezTo>
                  <a:lnTo>
                    <a:pt x="2395" y="2048"/>
                  </a:lnTo>
                  <a:cubicBezTo>
                    <a:pt x="2962" y="2048"/>
                    <a:pt x="3434" y="1576"/>
                    <a:pt x="3434" y="1040"/>
                  </a:cubicBezTo>
                  <a:cubicBezTo>
                    <a:pt x="3434" y="473"/>
                    <a:pt x="2962" y="0"/>
                    <a:pt x="239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2" name="Google Shape;8232;p75"/>
            <p:cNvSpPr/>
            <p:nvPr/>
          </p:nvSpPr>
          <p:spPr>
            <a:xfrm>
              <a:off x="-710975" y="3466700"/>
              <a:ext cx="196925" cy="51225"/>
            </a:xfrm>
            <a:custGeom>
              <a:avLst/>
              <a:gdLst/>
              <a:ahLst/>
              <a:cxnLst/>
              <a:rect l="l" t="t" r="r" b="b"/>
              <a:pathLst>
                <a:path w="7877" h="2049" extrusionOk="0">
                  <a:moveTo>
                    <a:pt x="1" y="1"/>
                  </a:moveTo>
                  <a:cubicBezTo>
                    <a:pt x="221" y="253"/>
                    <a:pt x="347" y="663"/>
                    <a:pt x="347" y="1009"/>
                  </a:cubicBezTo>
                  <a:cubicBezTo>
                    <a:pt x="347" y="1419"/>
                    <a:pt x="221" y="1765"/>
                    <a:pt x="1" y="2049"/>
                  </a:cubicBezTo>
                  <a:lnTo>
                    <a:pt x="6837" y="2049"/>
                  </a:lnTo>
                  <a:cubicBezTo>
                    <a:pt x="7404" y="2049"/>
                    <a:pt x="7877" y="1576"/>
                    <a:pt x="7877" y="1009"/>
                  </a:cubicBezTo>
                  <a:cubicBezTo>
                    <a:pt x="7877" y="474"/>
                    <a:pt x="7436" y="1"/>
                    <a:pt x="683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3" name="Google Shape;8233;p75"/>
            <p:cNvSpPr/>
            <p:nvPr/>
          </p:nvSpPr>
          <p:spPr>
            <a:xfrm>
              <a:off x="-667650" y="3312350"/>
              <a:ext cx="18125" cy="17350"/>
            </a:xfrm>
            <a:custGeom>
              <a:avLst/>
              <a:gdLst/>
              <a:ahLst/>
              <a:cxnLst/>
              <a:rect l="l" t="t" r="r" b="b"/>
              <a:pathLst>
                <a:path w="725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67"/>
                    <a:pt x="158" y="693"/>
                    <a:pt x="347" y="693"/>
                  </a:cubicBezTo>
                  <a:cubicBezTo>
                    <a:pt x="536" y="693"/>
                    <a:pt x="725" y="536"/>
                    <a:pt x="725" y="347"/>
                  </a:cubicBezTo>
                  <a:cubicBezTo>
                    <a:pt x="725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4" name="Google Shape;8234;p75"/>
            <p:cNvSpPr/>
            <p:nvPr/>
          </p:nvSpPr>
          <p:spPr>
            <a:xfrm>
              <a:off x="-683400" y="3347775"/>
              <a:ext cx="48050" cy="16575"/>
            </a:xfrm>
            <a:custGeom>
              <a:avLst/>
              <a:gdLst/>
              <a:ahLst/>
              <a:cxnLst/>
              <a:rect l="l" t="t" r="r" b="b"/>
              <a:pathLst>
                <a:path w="1922" h="663" extrusionOk="0">
                  <a:moveTo>
                    <a:pt x="977" y="1"/>
                  </a:moveTo>
                  <a:cubicBezTo>
                    <a:pt x="567" y="1"/>
                    <a:pt x="158" y="253"/>
                    <a:pt x="0" y="662"/>
                  </a:cubicBezTo>
                  <a:lnTo>
                    <a:pt x="1922" y="662"/>
                  </a:lnTo>
                  <a:cubicBezTo>
                    <a:pt x="1796" y="253"/>
                    <a:pt x="1418" y="1"/>
                    <a:pt x="97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5" name="Google Shape;8235;p75"/>
            <p:cNvSpPr/>
            <p:nvPr/>
          </p:nvSpPr>
          <p:spPr>
            <a:xfrm>
              <a:off x="-735400" y="3261925"/>
              <a:ext cx="153625" cy="187875"/>
            </a:xfrm>
            <a:custGeom>
              <a:avLst/>
              <a:gdLst/>
              <a:ahLst/>
              <a:cxnLst/>
              <a:rect l="l" t="t" r="r" b="b"/>
              <a:pathLst>
                <a:path w="6145" h="7515" extrusionOk="0">
                  <a:moveTo>
                    <a:pt x="3025" y="1324"/>
                  </a:moveTo>
                  <a:cubicBezTo>
                    <a:pt x="3561" y="1324"/>
                    <a:pt x="4034" y="1796"/>
                    <a:pt x="4034" y="2364"/>
                  </a:cubicBezTo>
                  <a:cubicBezTo>
                    <a:pt x="4034" y="2553"/>
                    <a:pt x="3970" y="2742"/>
                    <a:pt x="3844" y="2962"/>
                  </a:cubicBezTo>
                  <a:cubicBezTo>
                    <a:pt x="4349" y="3277"/>
                    <a:pt x="4727" y="3781"/>
                    <a:pt x="4727" y="4443"/>
                  </a:cubicBezTo>
                  <a:cubicBezTo>
                    <a:pt x="4758" y="4632"/>
                    <a:pt x="4601" y="4789"/>
                    <a:pt x="4443" y="4789"/>
                  </a:cubicBezTo>
                  <a:lnTo>
                    <a:pt x="1671" y="4789"/>
                  </a:lnTo>
                  <a:cubicBezTo>
                    <a:pt x="1482" y="4789"/>
                    <a:pt x="1324" y="4632"/>
                    <a:pt x="1324" y="4443"/>
                  </a:cubicBezTo>
                  <a:cubicBezTo>
                    <a:pt x="1324" y="3813"/>
                    <a:pt x="1671" y="3277"/>
                    <a:pt x="2206" y="2962"/>
                  </a:cubicBezTo>
                  <a:cubicBezTo>
                    <a:pt x="2080" y="2805"/>
                    <a:pt x="1986" y="2584"/>
                    <a:pt x="1986" y="2364"/>
                  </a:cubicBezTo>
                  <a:cubicBezTo>
                    <a:pt x="1986" y="1796"/>
                    <a:pt x="2458" y="1324"/>
                    <a:pt x="3025" y="1324"/>
                  </a:cubicBezTo>
                  <a:close/>
                  <a:moveTo>
                    <a:pt x="1009" y="1"/>
                  </a:moveTo>
                  <a:cubicBezTo>
                    <a:pt x="473" y="1"/>
                    <a:pt x="1" y="473"/>
                    <a:pt x="1" y="1009"/>
                  </a:cubicBezTo>
                  <a:lnTo>
                    <a:pt x="1" y="5105"/>
                  </a:lnTo>
                  <a:cubicBezTo>
                    <a:pt x="1" y="5672"/>
                    <a:pt x="473" y="6144"/>
                    <a:pt x="1009" y="6144"/>
                  </a:cubicBezTo>
                  <a:lnTo>
                    <a:pt x="1954" y="6144"/>
                  </a:lnTo>
                  <a:lnTo>
                    <a:pt x="2773" y="7373"/>
                  </a:lnTo>
                  <a:cubicBezTo>
                    <a:pt x="2836" y="7467"/>
                    <a:pt x="2947" y="7515"/>
                    <a:pt x="3057" y="7515"/>
                  </a:cubicBezTo>
                  <a:cubicBezTo>
                    <a:pt x="3167" y="7515"/>
                    <a:pt x="3277" y="7467"/>
                    <a:pt x="3340" y="7373"/>
                  </a:cubicBezTo>
                  <a:lnTo>
                    <a:pt x="4160" y="6144"/>
                  </a:lnTo>
                  <a:lnTo>
                    <a:pt x="5105" y="6144"/>
                  </a:lnTo>
                  <a:cubicBezTo>
                    <a:pt x="5672" y="6144"/>
                    <a:pt x="6144" y="5672"/>
                    <a:pt x="6144" y="5105"/>
                  </a:cubicBezTo>
                  <a:lnTo>
                    <a:pt x="6144" y="1009"/>
                  </a:lnTo>
                  <a:cubicBezTo>
                    <a:pt x="6144" y="473"/>
                    <a:pt x="5672" y="1"/>
                    <a:pt x="510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6" name="Google Shape;8236;p75"/>
            <p:cNvSpPr/>
            <p:nvPr/>
          </p:nvSpPr>
          <p:spPr>
            <a:xfrm>
              <a:off x="-804700" y="3226500"/>
              <a:ext cx="118175" cy="170925"/>
            </a:xfrm>
            <a:custGeom>
              <a:avLst/>
              <a:gdLst/>
              <a:ahLst/>
              <a:cxnLst/>
              <a:rect l="l" t="t" r="r" b="b"/>
              <a:pathLst>
                <a:path w="4727" h="6837" extrusionOk="0">
                  <a:moveTo>
                    <a:pt x="1040" y="0"/>
                  </a:moveTo>
                  <a:cubicBezTo>
                    <a:pt x="473" y="0"/>
                    <a:pt x="0" y="473"/>
                    <a:pt x="0" y="1008"/>
                  </a:cubicBezTo>
                  <a:lnTo>
                    <a:pt x="0" y="4442"/>
                  </a:lnTo>
                  <a:cubicBezTo>
                    <a:pt x="0" y="5009"/>
                    <a:pt x="473" y="5450"/>
                    <a:pt x="1040" y="5450"/>
                  </a:cubicBezTo>
                  <a:cubicBezTo>
                    <a:pt x="1040" y="5450"/>
                    <a:pt x="1198" y="5986"/>
                    <a:pt x="1387" y="6490"/>
                  </a:cubicBezTo>
                  <a:cubicBezTo>
                    <a:pt x="1481" y="6679"/>
                    <a:pt x="1544" y="6837"/>
                    <a:pt x="1733" y="6837"/>
                  </a:cubicBezTo>
                  <a:cubicBezTo>
                    <a:pt x="1891" y="6837"/>
                    <a:pt x="1985" y="6774"/>
                    <a:pt x="2111" y="6648"/>
                  </a:cubicBezTo>
                  <a:lnTo>
                    <a:pt x="2111" y="6522"/>
                  </a:lnTo>
                  <a:lnTo>
                    <a:pt x="2111" y="2426"/>
                  </a:lnTo>
                  <a:cubicBezTo>
                    <a:pt x="2111" y="1481"/>
                    <a:pt x="2836" y="725"/>
                    <a:pt x="3781" y="725"/>
                  </a:cubicBezTo>
                  <a:lnTo>
                    <a:pt x="4726" y="725"/>
                  </a:lnTo>
                  <a:cubicBezTo>
                    <a:pt x="4569" y="284"/>
                    <a:pt x="4222" y="0"/>
                    <a:pt x="378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7" name="Google Shape;8237;p75"/>
            <p:cNvSpPr/>
            <p:nvPr/>
          </p:nvSpPr>
          <p:spPr>
            <a:xfrm>
              <a:off x="-630625" y="3226500"/>
              <a:ext cx="118150" cy="170950"/>
            </a:xfrm>
            <a:custGeom>
              <a:avLst/>
              <a:gdLst/>
              <a:ahLst/>
              <a:cxnLst/>
              <a:rect l="l" t="t" r="r" b="b"/>
              <a:pathLst>
                <a:path w="4726" h="6838" extrusionOk="0">
                  <a:moveTo>
                    <a:pt x="945" y="0"/>
                  </a:moveTo>
                  <a:cubicBezTo>
                    <a:pt x="536" y="0"/>
                    <a:pt x="126" y="284"/>
                    <a:pt x="0" y="662"/>
                  </a:cubicBezTo>
                  <a:lnTo>
                    <a:pt x="945" y="662"/>
                  </a:lnTo>
                  <a:cubicBezTo>
                    <a:pt x="1890" y="662"/>
                    <a:pt x="2646" y="1418"/>
                    <a:pt x="2646" y="2363"/>
                  </a:cubicBezTo>
                  <a:lnTo>
                    <a:pt x="2646" y="6490"/>
                  </a:lnTo>
                  <a:lnTo>
                    <a:pt x="2646" y="6616"/>
                  </a:lnTo>
                  <a:cubicBezTo>
                    <a:pt x="2766" y="6736"/>
                    <a:pt x="2868" y="6838"/>
                    <a:pt x="2993" y="6838"/>
                  </a:cubicBezTo>
                  <a:cubicBezTo>
                    <a:pt x="3032" y="6838"/>
                    <a:pt x="3074" y="6828"/>
                    <a:pt x="3119" y="6805"/>
                  </a:cubicBezTo>
                  <a:cubicBezTo>
                    <a:pt x="3245" y="6774"/>
                    <a:pt x="3277" y="6616"/>
                    <a:pt x="3308" y="6490"/>
                  </a:cubicBezTo>
                  <a:cubicBezTo>
                    <a:pt x="3497" y="6017"/>
                    <a:pt x="3686" y="5482"/>
                    <a:pt x="3686" y="5482"/>
                  </a:cubicBezTo>
                  <a:cubicBezTo>
                    <a:pt x="4222" y="5482"/>
                    <a:pt x="4694" y="5009"/>
                    <a:pt x="4694" y="4442"/>
                  </a:cubicBezTo>
                  <a:lnTo>
                    <a:pt x="4694" y="1008"/>
                  </a:lnTo>
                  <a:cubicBezTo>
                    <a:pt x="4726" y="473"/>
                    <a:pt x="4253" y="0"/>
                    <a:pt x="371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38" name="Google Shape;8238;p75"/>
          <p:cNvGrpSpPr/>
          <p:nvPr/>
        </p:nvGrpSpPr>
        <p:grpSpPr>
          <a:xfrm>
            <a:off x="3019809" y="1688647"/>
            <a:ext cx="420775" cy="420811"/>
            <a:chOff x="-5251625" y="3272950"/>
            <a:chExt cx="292225" cy="292250"/>
          </a:xfrm>
        </p:grpSpPr>
        <p:sp>
          <p:nvSpPr>
            <p:cNvPr id="8239" name="Google Shape;8239;p75"/>
            <p:cNvSpPr/>
            <p:nvPr/>
          </p:nvSpPr>
          <p:spPr>
            <a:xfrm>
              <a:off x="-5156325" y="3462775"/>
              <a:ext cx="33900" cy="33100"/>
            </a:xfrm>
            <a:custGeom>
              <a:avLst/>
              <a:gdLst/>
              <a:ahLst/>
              <a:cxnLst/>
              <a:rect l="l" t="t" r="r" b="b"/>
              <a:pathLst>
                <a:path w="1356" h="1324" extrusionOk="0">
                  <a:moveTo>
                    <a:pt x="662" y="0"/>
                  </a:moveTo>
                  <a:cubicBezTo>
                    <a:pt x="284" y="0"/>
                    <a:pt x="1" y="315"/>
                    <a:pt x="1" y="662"/>
                  </a:cubicBezTo>
                  <a:cubicBezTo>
                    <a:pt x="1" y="1072"/>
                    <a:pt x="316" y="1324"/>
                    <a:pt x="662" y="1324"/>
                  </a:cubicBezTo>
                  <a:cubicBezTo>
                    <a:pt x="1072" y="1324"/>
                    <a:pt x="1355" y="1009"/>
                    <a:pt x="1355" y="662"/>
                  </a:cubicBezTo>
                  <a:cubicBezTo>
                    <a:pt x="1355" y="284"/>
                    <a:pt x="1040" y="0"/>
                    <a:pt x="66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0" name="Google Shape;8240;p75"/>
            <p:cNvSpPr/>
            <p:nvPr/>
          </p:nvSpPr>
          <p:spPr>
            <a:xfrm>
              <a:off x="-5251625" y="3272950"/>
              <a:ext cx="292225" cy="292250"/>
            </a:xfrm>
            <a:custGeom>
              <a:avLst/>
              <a:gdLst/>
              <a:ahLst/>
              <a:cxnLst/>
              <a:rect l="l" t="t" r="r" b="b"/>
              <a:pathLst>
                <a:path w="11689" h="11690" extrusionOk="0">
                  <a:moveTo>
                    <a:pt x="3699" y="2764"/>
                  </a:moveTo>
                  <a:cubicBezTo>
                    <a:pt x="3958" y="2764"/>
                    <a:pt x="4180" y="3098"/>
                    <a:pt x="3939" y="3340"/>
                  </a:cubicBezTo>
                  <a:lnTo>
                    <a:pt x="3497" y="3781"/>
                  </a:lnTo>
                  <a:lnTo>
                    <a:pt x="3939" y="4191"/>
                  </a:lnTo>
                  <a:cubicBezTo>
                    <a:pt x="4180" y="4433"/>
                    <a:pt x="3958" y="4767"/>
                    <a:pt x="3699" y="4767"/>
                  </a:cubicBezTo>
                  <a:cubicBezTo>
                    <a:pt x="3621" y="4767"/>
                    <a:pt x="3539" y="4737"/>
                    <a:pt x="3466" y="4664"/>
                  </a:cubicBezTo>
                  <a:lnTo>
                    <a:pt x="3025" y="4222"/>
                  </a:lnTo>
                  <a:lnTo>
                    <a:pt x="2584" y="4664"/>
                  </a:lnTo>
                  <a:cubicBezTo>
                    <a:pt x="2515" y="4756"/>
                    <a:pt x="2432" y="4794"/>
                    <a:pt x="2352" y="4794"/>
                  </a:cubicBezTo>
                  <a:cubicBezTo>
                    <a:pt x="2103" y="4794"/>
                    <a:pt x="1873" y="4429"/>
                    <a:pt x="2111" y="4191"/>
                  </a:cubicBezTo>
                  <a:lnTo>
                    <a:pt x="2552" y="3781"/>
                  </a:lnTo>
                  <a:lnTo>
                    <a:pt x="2111" y="3340"/>
                  </a:lnTo>
                  <a:cubicBezTo>
                    <a:pt x="1869" y="3098"/>
                    <a:pt x="2092" y="2764"/>
                    <a:pt x="2351" y="2764"/>
                  </a:cubicBezTo>
                  <a:cubicBezTo>
                    <a:pt x="2429" y="2764"/>
                    <a:pt x="2511" y="2795"/>
                    <a:pt x="2584" y="2868"/>
                  </a:cubicBezTo>
                  <a:lnTo>
                    <a:pt x="3025" y="3309"/>
                  </a:lnTo>
                  <a:lnTo>
                    <a:pt x="3466" y="2868"/>
                  </a:lnTo>
                  <a:cubicBezTo>
                    <a:pt x="3539" y="2795"/>
                    <a:pt x="3621" y="2764"/>
                    <a:pt x="3699" y="2764"/>
                  </a:cubicBezTo>
                  <a:close/>
                  <a:moveTo>
                    <a:pt x="8583" y="6922"/>
                  </a:moveTo>
                  <a:cubicBezTo>
                    <a:pt x="8841" y="6922"/>
                    <a:pt x="9064" y="7257"/>
                    <a:pt x="8822" y="7499"/>
                  </a:cubicBezTo>
                  <a:lnTo>
                    <a:pt x="8381" y="7940"/>
                  </a:lnTo>
                  <a:lnTo>
                    <a:pt x="8822" y="8381"/>
                  </a:lnTo>
                  <a:cubicBezTo>
                    <a:pt x="9064" y="8623"/>
                    <a:pt x="8841" y="8958"/>
                    <a:pt x="8583" y="8958"/>
                  </a:cubicBezTo>
                  <a:cubicBezTo>
                    <a:pt x="8504" y="8958"/>
                    <a:pt x="8422" y="8927"/>
                    <a:pt x="8349" y="8854"/>
                  </a:cubicBezTo>
                  <a:lnTo>
                    <a:pt x="7908" y="8413"/>
                  </a:lnTo>
                  <a:lnTo>
                    <a:pt x="7467" y="8854"/>
                  </a:lnTo>
                  <a:cubicBezTo>
                    <a:pt x="7394" y="8927"/>
                    <a:pt x="7312" y="8958"/>
                    <a:pt x="7234" y="8958"/>
                  </a:cubicBezTo>
                  <a:cubicBezTo>
                    <a:pt x="6975" y="8958"/>
                    <a:pt x="6753" y="8623"/>
                    <a:pt x="6995" y="8381"/>
                  </a:cubicBezTo>
                  <a:lnTo>
                    <a:pt x="7436" y="7940"/>
                  </a:lnTo>
                  <a:lnTo>
                    <a:pt x="6995" y="7499"/>
                  </a:lnTo>
                  <a:cubicBezTo>
                    <a:pt x="6753" y="7257"/>
                    <a:pt x="6975" y="6922"/>
                    <a:pt x="7234" y="6922"/>
                  </a:cubicBezTo>
                  <a:cubicBezTo>
                    <a:pt x="7312" y="6922"/>
                    <a:pt x="7394" y="6953"/>
                    <a:pt x="7467" y="7026"/>
                  </a:cubicBezTo>
                  <a:lnTo>
                    <a:pt x="7908" y="7467"/>
                  </a:lnTo>
                  <a:lnTo>
                    <a:pt x="8349" y="7026"/>
                  </a:lnTo>
                  <a:cubicBezTo>
                    <a:pt x="8422" y="6953"/>
                    <a:pt x="8504" y="6922"/>
                    <a:pt x="8583" y="6922"/>
                  </a:cubicBezTo>
                  <a:close/>
                  <a:moveTo>
                    <a:pt x="7895" y="2732"/>
                  </a:moveTo>
                  <a:cubicBezTo>
                    <a:pt x="7974" y="2732"/>
                    <a:pt x="8055" y="2763"/>
                    <a:pt x="8129" y="2836"/>
                  </a:cubicBezTo>
                  <a:lnTo>
                    <a:pt x="8790" y="3498"/>
                  </a:lnTo>
                  <a:cubicBezTo>
                    <a:pt x="8916" y="3624"/>
                    <a:pt x="8916" y="3844"/>
                    <a:pt x="8790" y="3970"/>
                  </a:cubicBezTo>
                  <a:lnTo>
                    <a:pt x="8129" y="4632"/>
                  </a:lnTo>
                  <a:cubicBezTo>
                    <a:pt x="8055" y="4705"/>
                    <a:pt x="7974" y="4736"/>
                    <a:pt x="7895" y="4736"/>
                  </a:cubicBezTo>
                  <a:cubicBezTo>
                    <a:pt x="7637" y="4736"/>
                    <a:pt x="7414" y="4401"/>
                    <a:pt x="7656" y="4159"/>
                  </a:cubicBezTo>
                  <a:lnTo>
                    <a:pt x="7719" y="4096"/>
                  </a:lnTo>
                  <a:lnTo>
                    <a:pt x="7719" y="4096"/>
                  </a:lnTo>
                  <a:cubicBezTo>
                    <a:pt x="6175" y="4159"/>
                    <a:pt x="4978" y="5388"/>
                    <a:pt x="4852" y="6932"/>
                  </a:cubicBezTo>
                  <a:cubicBezTo>
                    <a:pt x="5451" y="7089"/>
                    <a:pt x="5829" y="7593"/>
                    <a:pt x="5829" y="8224"/>
                  </a:cubicBezTo>
                  <a:cubicBezTo>
                    <a:pt x="5829" y="9011"/>
                    <a:pt x="5230" y="9641"/>
                    <a:pt x="4474" y="9641"/>
                  </a:cubicBezTo>
                  <a:cubicBezTo>
                    <a:pt x="3750" y="9641"/>
                    <a:pt x="3119" y="9011"/>
                    <a:pt x="3119" y="8255"/>
                  </a:cubicBezTo>
                  <a:cubicBezTo>
                    <a:pt x="3119" y="7625"/>
                    <a:pt x="3529" y="7089"/>
                    <a:pt x="4128" y="6932"/>
                  </a:cubicBezTo>
                  <a:cubicBezTo>
                    <a:pt x="4285" y="5042"/>
                    <a:pt x="5829" y="3498"/>
                    <a:pt x="7751" y="3403"/>
                  </a:cubicBezTo>
                  <a:lnTo>
                    <a:pt x="7656" y="3309"/>
                  </a:lnTo>
                  <a:cubicBezTo>
                    <a:pt x="7414" y="3067"/>
                    <a:pt x="7637" y="2732"/>
                    <a:pt x="7895" y="2732"/>
                  </a:cubicBezTo>
                  <a:close/>
                  <a:moveTo>
                    <a:pt x="5829" y="1"/>
                  </a:moveTo>
                  <a:cubicBezTo>
                    <a:pt x="2647" y="1"/>
                    <a:pt x="0" y="2584"/>
                    <a:pt x="0" y="5829"/>
                  </a:cubicBezTo>
                  <a:cubicBezTo>
                    <a:pt x="0" y="9011"/>
                    <a:pt x="2615" y="11689"/>
                    <a:pt x="5829" y="11689"/>
                  </a:cubicBezTo>
                  <a:cubicBezTo>
                    <a:pt x="9011" y="11689"/>
                    <a:pt x="11689" y="9043"/>
                    <a:pt x="11689" y="5829"/>
                  </a:cubicBezTo>
                  <a:cubicBezTo>
                    <a:pt x="11657" y="5357"/>
                    <a:pt x="11563" y="4884"/>
                    <a:pt x="11500" y="4443"/>
                  </a:cubicBezTo>
                  <a:cubicBezTo>
                    <a:pt x="11248" y="4884"/>
                    <a:pt x="10838" y="5136"/>
                    <a:pt x="10303" y="5136"/>
                  </a:cubicBezTo>
                  <a:cubicBezTo>
                    <a:pt x="9578" y="5136"/>
                    <a:pt x="8948" y="4506"/>
                    <a:pt x="8948" y="3781"/>
                  </a:cubicBezTo>
                  <a:cubicBezTo>
                    <a:pt x="8948" y="3025"/>
                    <a:pt x="9578" y="2395"/>
                    <a:pt x="10303" y="2395"/>
                  </a:cubicBezTo>
                  <a:cubicBezTo>
                    <a:pt x="10397" y="2395"/>
                    <a:pt x="10523" y="2395"/>
                    <a:pt x="10586" y="2427"/>
                  </a:cubicBezTo>
                  <a:cubicBezTo>
                    <a:pt x="9483" y="883"/>
                    <a:pt x="7719" y="1"/>
                    <a:pt x="582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1" name="Google Shape;8241;p75"/>
            <p:cNvSpPr/>
            <p:nvPr/>
          </p:nvSpPr>
          <p:spPr>
            <a:xfrm>
              <a:off x="-5011400" y="3350150"/>
              <a:ext cx="33900" cy="33875"/>
            </a:xfrm>
            <a:custGeom>
              <a:avLst/>
              <a:gdLst/>
              <a:ahLst/>
              <a:cxnLst/>
              <a:rect l="l" t="t" r="r" b="b"/>
              <a:pathLst>
                <a:path w="1356" h="1355" extrusionOk="0">
                  <a:moveTo>
                    <a:pt x="662" y="0"/>
                  </a:moveTo>
                  <a:cubicBezTo>
                    <a:pt x="315" y="0"/>
                    <a:pt x="0" y="284"/>
                    <a:pt x="0" y="693"/>
                  </a:cubicBezTo>
                  <a:cubicBezTo>
                    <a:pt x="0" y="1071"/>
                    <a:pt x="315" y="1355"/>
                    <a:pt x="662" y="1355"/>
                  </a:cubicBezTo>
                  <a:cubicBezTo>
                    <a:pt x="1072" y="1355"/>
                    <a:pt x="1355" y="1040"/>
                    <a:pt x="1355" y="693"/>
                  </a:cubicBezTo>
                  <a:cubicBezTo>
                    <a:pt x="1355" y="315"/>
                    <a:pt x="1040" y="0"/>
                    <a:pt x="66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42" name="Google Shape;8242;p75"/>
          <p:cNvGrpSpPr/>
          <p:nvPr/>
        </p:nvGrpSpPr>
        <p:grpSpPr>
          <a:xfrm>
            <a:off x="3016407" y="2204348"/>
            <a:ext cx="427578" cy="421351"/>
            <a:chOff x="-5254775" y="3631325"/>
            <a:chExt cx="296950" cy="292625"/>
          </a:xfrm>
        </p:grpSpPr>
        <p:sp>
          <p:nvSpPr>
            <p:cNvPr id="8243" name="Google Shape;8243;p75"/>
            <p:cNvSpPr/>
            <p:nvPr/>
          </p:nvSpPr>
          <p:spPr>
            <a:xfrm>
              <a:off x="-5246900" y="3766400"/>
              <a:ext cx="58300" cy="55150"/>
            </a:xfrm>
            <a:custGeom>
              <a:avLst/>
              <a:gdLst/>
              <a:ahLst/>
              <a:cxnLst/>
              <a:rect l="l" t="t" r="r" b="b"/>
              <a:pathLst>
                <a:path w="2332" h="2206" extrusionOk="0">
                  <a:moveTo>
                    <a:pt x="1769" y="1"/>
                  </a:moveTo>
                  <a:cubicBezTo>
                    <a:pt x="1639" y="1"/>
                    <a:pt x="1513" y="48"/>
                    <a:pt x="1418" y="142"/>
                  </a:cubicBezTo>
                  <a:lnTo>
                    <a:pt x="189" y="1371"/>
                  </a:lnTo>
                  <a:cubicBezTo>
                    <a:pt x="0" y="1560"/>
                    <a:pt x="0" y="1875"/>
                    <a:pt x="189" y="2064"/>
                  </a:cubicBezTo>
                  <a:cubicBezTo>
                    <a:pt x="300" y="2159"/>
                    <a:pt x="434" y="2206"/>
                    <a:pt x="564" y="2206"/>
                  </a:cubicBezTo>
                  <a:cubicBezTo>
                    <a:pt x="694" y="2206"/>
                    <a:pt x="820" y="2159"/>
                    <a:pt x="914" y="2064"/>
                  </a:cubicBezTo>
                  <a:lnTo>
                    <a:pt x="2143" y="835"/>
                  </a:lnTo>
                  <a:cubicBezTo>
                    <a:pt x="2332" y="646"/>
                    <a:pt x="2332" y="331"/>
                    <a:pt x="2143" y="142"/>
                  </a:cubicBezTo>
                  <a:cubicBezTo>
                    <a:pt x="2033" y="48"/>
                    <a:pt x="1899" y="1"/>
                    <a:pt x="176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4" name="Google Shape;8244;p75"/>
            <p:cNvSpPr/>
            <p:nvPr/>
          </p:nvSpPr>
          <p:spPr>
            <a:xfrm>
              <a:off x="-5216175" y="3795550"/>
              <a:ext cx="58300" cy="55950"/>
            </a:xfrm>
            <a:custGeom>
              <a:avLst/>
              <a:gdLst/>
              <a:ahLst/>
              <a:cxnLst/>
              <a:rect l="l" t="t" r="r" b="b"/>
              <a:pathLst>
                <a:path w="2332" h="2238" extrusionOk="0">
                  <a:moveTo>
                    <a:pt x="1764" y="0"/>
                  </a:moveTo>
                  <a:cubicBezTo>
                    <a:pt x="1638" y="0"/>
                    <a:pt x="1512" y="47"/>
                    <a:pt x="1418" y="142"/>
                  </a:cubicBezTo>
                  <a:lnTo>
                    <a:pt x="189" y="1371"/>
                  </a:lnTo>
                  <a:cubicBezTo>
                    <a:pt x="0" y="1560"/>
                    <a:pt x="0" y="1875"/>
                    <a:pt x="189" y="2095"/>
                  </a:cubicBezTo>
                  <a:cubicBezTo>
                    <a:pt x="284" y="2190"/>
                    <a:pt x="410" y="2237"/>
                    <a:pt x="540" y="2237"/>
                  </a:cubicBezTo>
                  <a:cubicBezTo>
                    <a:pt x="670" y="2237"/>
                    <a:pt x="804" y="2190"/>
                    <a:pt x="914" y="2095"/>
                  </a:cubicBezTo>
                  <a:lnTo>
                    <a:pt x="2111" y="867"/>
                  </a:lnTo>
                  <a:cubicBezTo>
                    <a:pt x="2332" y="678"/>
                    <a:pt x="2332" y="363"/>
                    <a:pt x="2111" y="142"/>
                  </a:cubicBezTo>
                  <a:cubicBezTo>
                    <a:pt x="2016" y="47"/>
                    <a:pt x="1890" y="0"/>
                    <a:pt x="176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5" name="Google Shape;8245;p75"/>
            <p:cNvSpPr/>
            <p:nvPr/>
          </p:nvSpPr>
          <p:spPr>
            <a:xfrm>
              <a:off x="-5185475" y="3826250"/>
              <a:ext cx="57525" cy="55750"/>
            </a:xfrm>
            <a:custGeom>
              <a:avLst/>
              <a:gdLst/>
              <a:ahLst/>
              <a:cxnLst/>
              <a:rect l="l" t="t" r="r" b="b"/>
              <a:pathLst>
                <a:path w="2301" h="2230" extrusionOk="0">
                  <a:moveTo>
                    <a:pt x="1765" y="1"/>
                  </a:moveTo>
                  <a:cubicBezTo>
                    <a:pt x="1639" y="1"/>
                    <a:pt x="1513" y="48"/>
                    <a:pt x="1419" y="143"/>
                  </a:cubicBezTo>
                  <a:lnTo>
                    <a:pt x="190" y="1371"/>
                  </a:lnTo>
                  <a:cubicBezTo>
                    <a:pt x="1" y="1560"/>
                    <a:pt x="1" y="1875"/>
                    <a:pt x="190" y="2064"/>
                  </a:cubicBezTo>
                  <a:cubicBezTo>
                    <a:pt x="284" y="2175"/>
                    <a:pt x="410" y="2230"/>
                    <a:pt x="536" y="2230"/>
                  </a:cubicBezTo>
                  <a:cubicBezTo>
                    <a:pt x="662" y="2230"/>
                    <a:pt x="788" y="2175"/>
                    <a:pt x="883" y="2064"/>
                  </a:cubicBezTo>
                  <a:lnTo>
                    <a:pt x="2112" y="836"/>
                  </a:lnTo>
                  <a:cubicBezTo>
                    <a:pt x="2301" y="647"/>
                    <a:pt x="2301" y="332"/>
                    <a:pt x="2112" y="143"/>
                  </a:cubicBezTo>
                  <a:cubicBezTo>
                    <a:pt x="2017" y="48"/>
                    <a:pt x="1891" y="1"/>
                    <a:pt x="17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6" name="Google Shape;8246;p75"/>
            <p:cNvSpPr/>
            <p:nvPr/>
          </p:nvSpPr>
          <p:spPr>
            <a:xfrm>
              <a:off x="-5156325" y="3856375"/>
              <a:ext cx="58300" cy="55750"/>
            </a:xfrm>
            <a:custGeom>
              <a:avLst/>
              <a:gdLst/>
              <a:ahLst/>
              <a:cxnLst/>
              <a:rect l="l" t="t" r="r" b="b"/>
              <a:pathLst>
                <a:path w="2332" h="2230" extrusionOk="0">
                  <a:moveTo>
                    <a:pt x="1781" y="1"/>
                  </a:moveTo>
                  <a:cubicBezTo>
                    <a:pt x="1655" y="1"/>
                    <a:pt x="1529" y="56"/>
                    <a:pt x="1418" y="166"/>
                  </a:cubicBezTo>
                  <a:lnTo>
                    <a:pt x="190" y="1395"/>
                  </a:lnTo>
                  <a:cubicBezTo>
                    <a:pt x="1" y="1584"/>
                    <a:pt x="1" y="1899"/>
                    <a:pt x="190" y="2088"/>
                  </a:cubicBezTo>
                  <a:cubicBezTo>
                    <a:pt x="300" y="2183"/>
                    <a:pt x="442" y="2230"/>
                    <a:pt x="575" y="2230"/>
                  </a:cubicBezTo>
                  <a:cubicBezTo>
                    <a:pt x="709" y="2230"/>
                    <a:pt x="835" y="2183"/>
                    <a:pt x="914" y="2088"/>
                  </a:cubicBezTo>
                  <a:lnTo>
                    <a:pt x="2143" y="859"/>
                  </a:lnTo>
                  <a:cubicBezTo>
                    <a:pt x="2332" y="670"/>
                    <a:pt x="2332" y="355"/>
                    <a:pt x="2143" y="166"/>
                  </a:cubicBezTo>
                  <a:cubicBezTo>
                    <a:pt x="2033" y="56"/>
                    <a:pt x="1907" y="1"/>
                    <a:pt x="178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7" name="Google Shape;8247;p75"/>
            <p:cNvSpPr/>
            <p:nvPr/>
          </p:nvSpPr>
          <p:spPr>
            <a:xfrm>
              <a:off x="-5105925" y="3886525"/>
              <a:ext cx="37050" cy="37425"/>
            </a:xfrm>
            <a:custGeom>
              <a:avLst/>
              <a:gdLst/>
              <a:ahLst/>
              <a:cxnLst/>
              <a:rect l="l" t="t" r="r" b="b"/>
              <a:pathLst>
                <a:path w="1482" h="1497" extrusionOk="0">
                  <a:moveTo>
                    <a:pt x="662" y="0"/>
                  </a:moveTo>
                  <a:lnTo>
                    <a:pt x="536" y="126"/>
                  </a:lnTo>
                  <a:lnTo>
                    <a:pt x="1" y="756"/>
                  </a:lnTo>
                  <a:lnTo>
                    <a:pt x="599" y="1355"/>
                  </a:lnTo>
                  <a:cubicBezTo>
                    <a:pt x="694" y="1449"/>
                    <a:pt x="820" y="1497"/>
                    <a:pt x="946" y="1497"/>
                  </a:cubicBezTo>
                  <a:cubicBezTo>
                    <a:pt x="1072" y="1497"/>
                    <a:pt x="1198" y="1449"/>
                    <a:pt x="1293" y="1355"/>
                  </a:cubicBezTo>
                  <a:cubicBezTo>
                    <a:pt x="1482" y="1166"/>
                    <a:pt x="1482" y="851"/>
                    <a:pt x="1293" y="662"/>
                  </a:cubicBezTo>
                  <a:lnTo>
                    <a:pt x="66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8" name="Google Shape;8248;p75"/>
            <p:cNvSpPr/>
            <p:nvPr/>
          </p:nvSpPr>
          <p:spPr>
            <a:xfrm>
              <a:off x="-5254775" y="3648050"/>
              <a:ext cx="278050" cy="248325"/>
            </a:xfrm>
            <a:custGeom>
              <a:avLst/>
              <a:gdLst/>
              <a:ahLst/>
              <a:cxnLst/>
              <a:rect l="l" t="t" r="r" b="b"/>
              <a:pathLst>
                <a:path w="11122" h="9933" extrusionOk="0">
                  <a:moveTo>
                    <a:pt x="4049" y="1"/>
                  </a:moveTo>
                  <a:cubicBezTo>
                    <a:pt x="3781" y="1"/>
                    <a:pt x="3513" y="103"/>
                    <a:pt x="3308" y="308"/>
                  </a:cubicBezTo>
                  <a:lnTo>
                    <a:pt x="410" y="3364"/>
                  </a:lnTo>
                  <a:cubicBezTo>
                    <a:pt x="0" y="3774"/>
                    <a:pt x="0" y="4435"/>
                    <a:pt x="410" y="4813"/>
                  </a:cubicBezTo>
                  <a:lnTo>
                    <a:pt x="631" y="5065"/>
                  </a:lnTo>
                  <a:lnTo>
                    <a:pt x="1198" y="4498"/>
                  </a:lnTo>
                  <a:cubicBezTo>
                    <a:pt x="1454" y="4242"/>
                    <a:pt x="1794" y="4106"/>
                    <a:pt x="2122" y="4106"/>
                  </a:cubicBezTo>
                  <a:cubicBezTo>
                    <a:pt x="2398" y="4106"/>
                    <a:pt x="2666" y="4202"/>
                    <a:pt x="2867" y="4404"/>
                  </a:cubicBezTo>
                  <a:cubicBezTo>
                    <a:pt x="3151" y="4624"/>
                    <a:pt x="3308" y="4971"/>
                    <a:pt x="3277" y="5286"/>
                  </a:cubicBezTo>
                  <a:cubicBezTo>
                    <a:pt x="3592" y="5286"/>
                    <a:pt x="3907" y="5412"/>
                    <a:pt x="4128" y="5664"/>
                  </a:cubicBezTo>
                  <a:cubicBezTo>
                    <a:pt x="4380" y="5884"/>
                    <a:pt x="4506" y="6200"/>
                    <a:pt x="4506" y="6515"/>
                  </a:cubicBezTo>
                  <a:cubicBezTo>
                    <a:pt x="4821" y="6515"/>
                    <a:pt x="5136" y="6641"/>
                    <a:pt x="5356" y="6861"/>
                  </a:cubicBezTo>
                  <a:cubicBezTo>
                    <a:pt x="5608" y="7113"/>
                    <a:pt x="5703" y="7428"/>
                    <a:pt x="5703" y="7743"/>
                  </a:cubicBezTo>
                  <a:cubicBezTo>
                    <a:pt x="6018" y="7743"/>
                    <a:pt x="6364" y="7869"/>
                    <a:pt x="6585" y="8090"/>
                  </a:cubicBezTo>
                  <a:cubicBezTo>
                    <a:pt x="6837" y="8342"/>
                    <a:pt x="6931" y="8657"/>
                    <a:pt x="6931" y="8909"/>
                  </a:cubicBezTo>
                  <a:lnTo>
                    <a:pt x="7814" y="9791"/>
                  </a:lnTo>
                  <a:cubicBezTo>
                    <a:pt x="7908" y="9886"/>
                    <a:pt x="8034" y="9933"/>
                    <a:pt x="8160" y="9933"/>
                  </a:cubicBezTo>
                  <a:cubicBezTo>
                    <a:pt x="8286" y="9933"/>
                    <a:pt x="8412" y="9886"/>
                    <a:pt x="8507" y="9791"/>
                  </a:cubicBezTo>
                  <a:cubicBezTo>
                    <a:pt x="8727" y="9602"/>
                    <a:pt x="8727" y="9287"/>
                    <a:pt x="8507" y="9066"/>
                  </a:cubicBezTo>
                  <a:lnTo>
                    <a:pt x="7656" y="8216"/>
                  </a:lnTo>
                  <a:cubicBezTo>
                    <a:pt x="7530" y="8090"/>
                    <a:pt x="7530" y="7869"/>
                    <a:pt x="7656" y="7743"/>
                  </a:cubicBezTo>
                  <a:cubicBezTo>
                    <a:pt x="7748" y="7596"/>
                    <a:pt x="7851" y="7534"/>
                    <a:pt x="7953" y="7534"/>
                  </a:cubicBezTo>
                  <a:cubicBezTo>
                    <a:pt x="8024" y="7534"/>
                    <a:pt x="8095" y="7565"/>
                    <a:pt x="8160" y="7617"/>
                  </a:cubicBezTo>
                  <a:lnTo>
                    <a:pt x="9011" y="8499"/>
                  </a:lnTo>
                  <a:cubicBezTo>
                    <a:pt x="9121" y="8594"/>
                    <a:pt x="9255" y="8641"/>
                    <a:pt x="9385" y="8641"/>
                  </a:cubicBezTo>
                  <a:cubicBezTo>
                    <a:pt x="9515" y="8641"/>
                    <a:pt x="9641" y="8594"/>
                    <a:pt x="9735" y="8499"/>
                  </a:cubicBezTo>
                  <a:cubicBezTo>
                    <a:pt x="9924" y="8279"/>
                    <a:pt x="9924" y="7964"/>
                    <a:pt x="9735" y="7775"/>
                  </a:cubicBezTo>
                  <a:lnTo>
                    <a:pt x="8853" y="6924"/>
                  </a:lnTo>
                  <a:cubicBezTo>
                    <a:pt x="8759" y="6798"/>
                    <a:pt x="8759" y="6578"/>
                    <a:pt x="8853" y="6452"/>
                  </a:cubicBezTo>
                  <a:cubicBezTo>
                    <a:pt x="8916" y="6389"/>
                    <a:pt x="9011" y="6357"/>
                    <a:pt x="9101" y="6357"/>
                  </a:cubicBezTo>
                  <a:cubicBezTo>
                    <a:pt x="9192" y="6357"/>
                    <a:pt x="9279" y="6389"/>
                    <a:pt x="9326" y="6452"/>
                  </a:cubicBezTo>
                  <a:lnTo>
                    <a:pt x="10208" y="7302"/>
                  </a:lnTo>
                  <a:cubicBezTo>
                    <a:pt x="10303" y="7397"/>
                    <a:pt x="10429" y="7444"/>
                    <a:pt x="10555" y="7444"/>
                  </a:cubicBezTo>
                  <a:cubicBezTo>
                    <a:pt x="10681" y="7444"/>
                    <a:pt x="10807" y="7397"/>
                    <a:pt x="10901" y="7302"/>
                  </a:cubicBezTo>
                  <a:cubicBezTo>
                    <a:pt x="11122" y="7113"/>
                    <a:pt x="11122" y="6798"/>
                    <a:pt x="10901" y="6609"/>
                  </a:cubicBezTo>
                  <a:lnTo>
                    <a:pt x="10334" y="6010"/>
                  </a:lnTo>
                  <a:lnTo>
                    <a:pt x="10208" y="5884"/>
                  </a:lnTo>
                  <a:lnTo>
                    <a:pt x="6931" y="2608"/>
                  </a:lnTo>
                  <a:cubicBezTo>
                    <a:pt x="6884" y="2561"/>
                    <a:pt x="6798" y="2537"/>
                    <a:pt x="6707" y="2537"/>
                  </a:cubicBezTo>
                  <a:cubicBezTo>
                    <a:pt x="6616" y="2537"/>
                    <a:pt x="6522" y="2561"/>
                    <a:pt x="6459" y="2608"/>
                  </a:cubicBezTo>
                  <a:lnTo>
                    <a:pt x="5167" y="3931"/>
                  </a:lnTo>
                  <a:cubicBezTo>
                    <a:pt x="4904" y="4176"/>
                    <a:pt x="4562" y="4308"/>
                    <a:pt x="4229" y="4308"/>
                  </a:cubicBezTo>
                  <a:cubicBezTo>
                    <a:pt x="4004" y="4308"/>
                    <a:pt x="3783" y="4247"/>
                    <a:pt x="3592" y="4120"/>
                  </a:cubicBezTo>
                  <a:cubicBezTo>
                    <a:pt x="2962" y="3679"/>
                    <a:pt x="2930" y="2829"/>
                    <a:pt x="3434" y="2293"/>
                  </a:cubicBezTo>
                  <a:lnTo>
                    <a:pt x="5010" y="529"/>
                  </a:lnTo>
                  <a:lnTo>
                    <a:pt x="4789" y="308"/>
                  </a:lnTo>
                  <a:cubicBezTo>
                    <a:pt x="4584" y="103"/>
                    <a:pt x="4317" y="1"/>
                    <a:pt x="404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9" name="Google Shape;8249;p75"/>
            <p:cNvSpPr/>
            <p:nvPr/>
          </p:nvSpPr>
          <p:spPr>
            <a:xfrm>
              <a:off x="-5163425" y="3631325"/>
              <a:ext cx="205600" cy="150450"/>
            </a:xfrm>
            <a:custGeom>
              <a:avLst/>
              <a:gdLst/>
              <a:ahLst/>
              <a:cxnLst/>
              <a:rect l="l" t="t" r="r" b="b"/>
              <a:pathLst>
                <a:path w="8224" h="6018" extrusionOk="0">
                  <a:moveTo>
                    <a:pt x="3699" y="0"/>
                  </a:moveTo>
                  <a:cubicBezTo>
                    <a:pt x="3435" y="0"/>
                    <a:pt x="3167" y="95"/>
                    <a:pt x="2962" y="284"/>
                  </a:cubicBezTo>
                  <a:lnTo>
                    <a:pt x="2364" y="883"/>
                  </a:lnTo>
                  <a:lnTo>
                    <a:pt x="2269" y="1009"/>
                  </a:lnTo>
                  <a:lnTo>
                    <a:pt x="222" y="3245"/>
                  </a:lnTo>
                  <a:cubicBezTo>
                    <a:pt x="1" y="3435"/>
                    <a:pt x="1" y="3781"/>
                    <a:pt x="222" y="3970"/>
                  </a:cubicBezTo>
                  <a:cubicBezTo>
                    <a:pt x="316" y="4065"/>
                    <a:pt x="442" y="4112"/>
                    <a:pt x="568" y="4112"/>
                  </a:cubicBezTo>
                  <a:cubicBezTo>
                    <a:pt x="694" y="4112"/>
                    <a:pt x="820" y="4065"/>
                    <a:pt x="915" y="3970"/>
                  </a:cubicBezTo>
                  <a:lnTo>
                    <a:pt x="2269" y="2615"/>
                  </a:lnTo>
                  <a:cubicBezTo>
                    <a:pt x="2458" y="2426"/>
                    <a:pt x="2718" y="2332"/>
                    <a:pt x="2982" y="2332"/>
                  </a:cubicBezTo>
                  <a:cubicBezTo>
                    <a:pt x="3246" y="2332"/>
                    <a:pt x="3514" y="2426"/>
                    <a:pt x="3719" y="2615"/>
                  </a:cubicBezTo>
                  <a:lnTo>
                    <a:pt x="7090" y="6018"/>
                  </a:lnTo>
                  <a:lnTo>
                    <a:pt x="7814" y="5356"/>
                  </a:lnTo>
                  <a:cubicBezTo>
                    <a:pt x="8224" y="4947"/>
                    <a:pt x="8224" y="4285"/>
                    <a:pt x="7814" y="3876"/>
                  </a:cubicBezTo>
                  <a:lnTo>
                    <a:pt x="4412" y="284"/>
                  </a:lnTo>
                  <a:cubicBezTo>
                    <a:pt x="4223" y="95"/>
                    <a:pt x="3963" y="0"/>
                    <a:pt x="369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50" name="Google Shape;8250;p75"/>
          <p:cNvGrpSpPr/>
          <p:nvPr/>
        </p:nvGrpSpPr>
        <p:grpSpPr>
          <a:xfrm>
            <a:off x="3032265" y="2756270"/>
            <a:ext cx="419659" cy="420775"/>
            <a:chOff x="-5251625" y="3991275"/>
            <a:chExt cx="291450" cy="292225"/>
          </a:xfrm>
        </p:grpSpPr>
        <p:sp>
          <p:nvSpPr>
            <p:cNvPr id="8251" name="Google Shape;8251;p75"/>
            <p:cNvSpPr/>
            <p:nvPr/>
          </p:nvSpPr>
          <p:spPr>
            <a:xfrm>
              <a:off x="-5179950" y="4198400"/>
              <a:ext cx="145725" cy="85100"/>
            </a:xfrm>
            <a:custGeom>
              <a:avLst/>
              <a:gdLst/>
              <a:ahLst/>
              <a:cxnLst/>
              <a:rect l="l" t="t" r="r" b="b"/>
              <a:pathLst>
                <a:path w="5829" h="3404" extrusionOk="0">
                  <a:moveTo>
                    <a:pt x="0" y="1"/>
                  </a:moveTo>
                  <a:lnTo>
                    <a:pt x="504" y="3151"/>
                  </a:lnTo>
                  <a:cubicBezTo>
                    <a:pt x="567" y="3309"/>
                    <a:pt x="662" y="3403"/>
                    <a:pt x="883" y="3403"/>
                  </a:cubicBezTo>
                  <a:lnTo>
                    <a:pt x="4978" y="3403"/>
                  </a:lnTo>
                  <a:cubicBezTo>
                    <a:pt x="5136" y="3403"/>
                    <a:pt x="5293" y="3309"/>
                    <a:pt x="5325" y="3151"/>
                  </a:cubicBezTo>
                  <a:lnTo>
                    <a:pt x="582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2" name="Google Shape;8252;p75"/>
            <p:cNvSpPr/>
            <p:nvPr/>
          </p:nvSpPr>
          <p:spPr>
            <a:xfrm>
              <a:off x="-5203575" y="4129100"/>
              <a:ext cx="196925" cy="51225"/>
            </a:xfrm>
            <a:custGeom>
              <a:avLst/>
              <a:gdLst/>
              <a:ahLst/>
              <a:cxnLst/>
              <a:rect l="l" t="t" r="r" b="b"/>
              <a:pathLst>
                <a:path w="7877" h="2049" extrusionOk="0">
                  <a:moveTo>
                    <a:pt x="1229" y="1"/>
                  </a:moveTo>
                  <a:cubicBezTo>
                    <a:pt x="504" y="1"/>
                    <a:pt x="0" y="662"/>
                    <a:pt x="284" y="1387"/>
                  </a:cubicBezTo>
                  <a:cubicBezTo>
                    <a:pt x="284" y="1702"/>
                    <a:pt x="567" y="1922"/>
                    <a:pt x="882" y="2017"/>
                  </a:cubicBezTo>
                  <a:cubicBezTo>
                    <a:pt x="945" y="2048"/>
                    <a:pt x="1071" y="2048"/>
                    <a:pt x="1197" y="2048"/>
                  </a:cubicBezTo>
                  <a:lnTo>
                    <a:pt x="6648" y="2048"/>
                  </a:lnTo>
                  <a:cubicBezTo>
                    <a:pt x="6774" y="2048"/>
                    <a:pt x="6868" y="2017"/>
                    <a:pt x="6963" y="2017"/>
                  </a:cubicBezTo>
                  <a:cubicBezTo>
                    <a:pt x="7278" y="1922"/>
                    <a:pt x="7530" y="1702"/>
                    <a:pt x="7656" y="1387"/>
                  </a:cubicBezTo>
                  <a:cubicBezTo>
                    <a:pt x="7876" y="662"/>
                    <a:pt x="7372" y="1"/>
                    <a:pt x="671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3" name="Google Shape;8253;p75"/>
            <p:cNvSpPr/>
            <p:nvPr/>
          </p:nvSpPr>
          <p:spPr>
            <a:xfrm>
              <a:off x="-5251625" y="3991275"/>
              <a:ext cx="291450" cy="172500"/>
            </a:xfrm>
            <a:custGeom>
              <a:avLst/>
              <a:gdLst/>
              <a:ahLst/>
              <a:cxnLst/>
              <a:rect l="l" t="t" r="r" b="b"/>
              <a:pathLst>
                <a:path w="11658" h="6900" extrusionOk="0">
                  <a:moveTo>
                    <a:pt x="1009" y="0"/>
                  </a:moveTo>
                  <a:cubicBezTo>
                    <a:pt x="473" y="0"/>
                    <a:pt x="0" y="473"/>
                    <a:pt x="0" y="1040"/>
                  </a:cubicBezTo>
                  <a:lnTo>
                    <a:pt x="0" y="5829"/>
                  </a:lnTo>
                  <a:cubicBezTo>
                    <a:pt x="0" y="6396"/>
                    <a:pt x="473" y="6900"/>
                    <a:pt x="1009" y="6900"/>
                  </a:cubicBezTo>
                  <a:lnTo>
                    <a:pt x="1418" y="6900"/>
                  </a:lnTo>
                  <a:cubicBezTo>
                    <a:pt x="1387" y="6774"/>
                    <a:pt x="1387" y="6648"/>
                    <a:pt x="1387" y="6553"/>
                  </a:cubicBezTo>
                  <a:cubicBezTo>
                    <a:pt x="1387" y="5608"/>
                    <a:pt x="2111" y="4852"/>
                    <a:pt x="3056" y="4852"/>
                  </a:cubicBezTo>
                  <a:lnTo>
                    <a:pt x="3781" y="4852"/>
                  </a:lnTo>
                  <a:cubicBezTo>
                    <a:pt x="3907" y="4285"/>
                    <a:pt x="4254" y="3875"/>
                    <a:pt x="4726" y="3623"/>
                  </a:cubicBezTo>
                  <a:cubicBezTo>
                    <a:pt x="4537" y="3371"/>
                    <a:pt x="4411" y="3119"/>
                    <a:pt x="4411" y="2773"/>
                  </a:cubicBezTo>
                  <a:cubicBezTo>
                    <a:pt x="4411" y="2016"/>
                    <a:pt x="5041" y="1386"/>
                    <a:pt x="5797" y="1386"/>
                  </a:cubicBezTo>
                  <a:cubicBezTo>
                    <a:pt x="6522" y="1386"/>
                    <a:pt x="7152" y="2016"/>
                    <a:pt x="7152" y="2773"/>
                  </a:cubicBezTo>
                  <a:cubicBezTo>
                    <a:pt x="7152" y="3088"/>
                    <a:pt x="7058" y="3403"/>
                    <a:pt x="6837" y="3623"/>
                  </a:cubicBezTo>
                  <a:cubicBezTo>
                    <a:pt x="7310" y="3875"/>
                    <a:pt x="7688" y="4285"/>
                    <a:pt x="7782" y="4852"/>
                  </a:cubicBezTo>
                  <a:lnTo>
                    <a:pt x="8507" y="4852"/>
                  </a:lnTo>
                  <a:cubicBezTo>
                    <a:pt x="9452" y="4852"/>
                    <a:pt x="10208" y="5608"/>
                    <a:pt x="10208" y="6553"/>
                  </a:cubicBezTo>
                  <a:cubicBezTo>
                    <a:pt x="10208" y="6648"/>
                    <a:pt x="10208" y="6774"/>
                    <a:pt x="10145" y="6900"/>
                  </a:cubicBezTo>
                  <a:lnTo>
                    <a:pt x="10586" y="6900"/>
                  </a:lnTo>
                  <a:cubicBezTo>
                    <a:pt x="11153" y="6900"/>
                    <a:pt x="11626" y="6427"/>
                    <a:pt x="11626" y="5829"/>
                  </a:cubicBezTo>
                  <a:lnTo>
                    <a:pt x="11626" y="1040"/>
                  </a:lnTo>
                  <a:cubicBezTo>
                    <a:pt x="11657" y="473"/>
                    <a:pt x="11185" y="0"/>
                    <a:pt x="1061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4" name="Google Shape;8254;p75"/>
            <p:cNvSpPr/>
            <p:nvPr/>
          </p:nvSpPr>
          <p:spPr>
            <a:xfrm>
              <a:off x="-5139775" y="4096025"/>
              <a:ext cx="65400" cy="17350"/>
            </a:xfrm>
            <a:custGeom>
              <a:avLst/>
              <a:gdLst/>
              <a:ahLst/>
              <a:cxnLst/>
              <a:rect l="l" t="t" r="r" b="b"/>
              <a:pathLst>
                <a:path w="2616" h="694" extrusionOk="0">
                  <a:moveTo>
                    <a:pt x="1008" y="0"/>
                  </a:moveTo>
                  <a:cubicBezTo>
                    <a:pt x="567" y="0"/>
                    <a:pt x="158" y="315"/>
                    <a:pt x="0" y="693"/>
                  </a:cubicBezTo>
                  <a:lnTo>
                    <a:pt x="2615" y="693"/>
                  </a:lnTo>
                  <a:cubicBezTo>
                    <a:pt x="2489" y="252"/>
                    <a:pt x="2111" y="0"/>
                    <a:pt x="167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5" name="Google Shape;8255;p75"/>
            <p:cNvSpPr/>
            <p:nvPr/>
          </p:nvSpPr>
          <p:spPr>
            <a:xfrm>
              <a:off x="-5122450" y="4044825"/>
              <a:ext cx="33100" cy="33100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662" y="0"/>
                  </a:moveTo>
                  <a:cubicBezTo>
                    <a:pt x="252" y="0"/>
                    <a:pt x="0" y="316"/>
                    <a:pt x="0" y="662"/>
                  </a:cubicBezTo>
                  <a:cubicBezTo>
                    <a:pt x="0" y="1009"/>
                    <a:pt x="315" y="1324"/>
                    <a:pt x="662" y="1324"/>
                  </a:cubicBezTo>
                  <a:cubicBezTo>
                    <a:pt x="1008" y="1324"/>
                    <a:pt x="1323" y="1009"/>
                    <a:pt x="1323" y="662"/>
                  </a:cubicBezTo>
                  <a:cubicBezTo>
                    <a:pt x="1323" y="253"/>
                    <a:pt x="1008" y="0"/>
                    <a:pt x="66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56" name="Google Shape;8256;p75"/>
          <p:cNvGrpSpPr/>
          <p:nvPr/>
        </p:nvGrpSpPr>
        <p:grpSpPr>
          <a:xfrm>
            <a:off x="5772848" y="1689240"/>
            <a:ext cx="319874" cy="419623"/>
            <a:chOff x="-3365275" y="3253275"/>
            <a:chExt cx="222150" cy="291425"/>
          </a:xfrm>
        </p:grpSpPr>
        <p:sp>
          <p:nvSpPr>
            <p:cNvPr id="8257" name="Google Shape;8257;p75"/>
            <p:cNvSpPr/>
            <p:nvPr/>
          </p:nvSpPr>
          <p:spPr>
            <a:xfrm>
              <a:off x="-3365275" y="3253275"/>
              <a:ext cx="222150" cy="291425"/>
            </a:xfrm>
            <a:custGeom>
              <a:avLst/>
              <a:gdLst/>
              <a:ahLst/>
              <a:cxnLst/>
              <a:rect l="l" t="t" r="r" b="b"/>
              <a:pathLst>
                <a:path w="8886" h="11657" extrusionOk="0">
                  <a:moveTo>
                    <a:pt x="5861" y="662"/>
                  </a:moveTo>
                  <a:cubicBezTo>
                    <a:pt x="6302" y="662"/>
                    <a:pt x="6302" y="1323"/>
                    <a:pt x="5861" y="1323"/>
                  </a:cubicBezTo>
                  <a:lnTo>
                    <a:pt x="3120" y="1323"/>
                  </a:lnTo>
                  <a:cubicBezTo>
                    <a:pt x="2647" y="1323"/>
                    <a:pt x="2647" y="662"/>
                    <a:pt x="3120" y="662"/>
                  </a:cubicBezTo>
                  <a:close/>
                  <a:moveTo>
                    <a:pt x="7215" y="3466"/>
                  </a:moveTo>
                  <a:cubicBezTo>
                    <a:pt x="7625" y="3466"/>
                    <a:pt x="7625" y="4127"/>
                    <a:pt x="7215" y="4127"/>
                  </a:cubicBezTo>
                  <a:lnTo>
                    <a:pt x="4443" y="4127"/>
                  </a:lnTo>
                  <a:cubicBezTo>
                    <a:pt x="4002" y="4127"/>
                    <a:pt x="3970" y="3466"/>
                    <a:pt x="4443" y="3466"/>
                  </a:cubicBezTo>
                  <a:close/>
                  <a:moveTo>
                    <a:pt x="3101" y="2795"/>
                  </a:moveTo>
                  <a:cubicBezTo>
                    <a:pt x="3360" y="2795"/>
                    <a:pt x="3582" y="3129"/>
                    <a:pt x="3340" y="3371"/>
                  </a:cubicBezTo>
                  <a:lnTo>
                    <a:pt x="2899" y="3812"/>
                  </a:lnTo>
                  <a:lnTo>
                    <a:pt x="3340" y="4253"/>
                  </a:lnTo>
                  <a:cubicBezTo>
                    <a:pt x="3582" y="4495"/>
                    <a:pt x="3360" y="4830"/>
                    <a:pt x="3101" y="4830"/>
                  </a:cubicBezTo>
                  <a:cubicBezTo>
                    <a:pt x="3023" y="4830"/>
                    <a:pt x="2941" y="4799"/>
                    <a:pt x="2868" y="4726"/>
                  </a:cubicBezTo>
                  <a:lnTo>
                    <a:pt x="2427" y="4285"/>
                  </a:lnTo>
                  <a:lnTo>
                    <a:pt x="2017" y="4726"/>
                  </a:lnTo>
                  <a:cubicBezTo>
                    <a:pt x="1944" y="4799"/>
                    <a:pt x="1862" y="4830"/>
                    <a:pt x="1784" y="4830"/>
                  </a:cubicBezTo>
                  <a:cubicBezTo>
                    <a:pt x="1525" y="4830"/>
                    <a:pt x="1303" y="4495"/>
                    <a:pt x="1545" y="4253"/>
                  </a:cubicBezTo>
                  <a:lnTo>
                    <a:pt x="1954" y="3812"/>
                  </a:lnTo>
                  <a:lnTo>
                    <a:pt x="1545" y="3371"/>
                  </a:lnTo>
                  <a:cubicBezTo>
                    <a:pt x="1303" y="3129"/>
                    <a:pt x="1525" y="2795"/>
                    <a:pt x="1784" y="2795"/>
                  </a:cubicBezTo>
                  <a:cubicBezTo>
                    <a:pt x="1862" y="2795"/>
                    <a:pt x="1944" y="2825"/>
                    <a:pt x="2017" y="2899"/>
                  </a:cubicBezTo>
                  <a:lnTo>
                    <a:pt x="2427" y="3340"/>
                  </a:lnTo>
                  <a:lnTo>
                    <a:pt x="2868" y="2899"/>
                  </a:lnTo>
                  <a:cubicBezTo>
                    <a:pt x="2941" y="2825"/>
                    <a:pt x="3023" y="2795"/>
                    <a:pt x="3101" y="2795"/>
                  </a:cubicBezTo>
                  <a:close/>
                  <a:moveTo>
                    <a:pt x="7242" y="6206"/>
                  </a:moveTo>
                  <a:cubicBezTo>
                    <a:pt x="7625" y="6206"/>
                    <a:pt x="7616" y="6868"/>
                    <a:pt x="7215" y="6868"/>
                  </a:cubicBezTo>
                  <a:lnTo>
                    <a:pt x="4443" y="6868"/>
                  </a:lnTo>
                  <a:cubicBezTo>
                    <a:pt x="4002" y="6868"/>
                    <a:pt x="3970" y="6207"/>
                    <a:pt x="4443" y="6207"/>
                  </a:cubicBezTo>
                  <a:lnTo>
                    <a:pt x="7215" y="6207"/>
                  </a:lnTo>
                  <a:cubicBezTo>
                    <a:pt x="7225" y="6206"/>
                    <a:pt x="7233" y="6206"/>
                    <a:pt x="7242" y="6206"/>
                  </a:cubicBezTo>
                  <a:close/>
                  <a:moveTo>
                    <a:pt x="3101" y="5504"/>
                  </a:moveTo>
                  <a:cubicBezTo>
                    <a:pt x="3360" y="5504"/>
                    <a:pt x="3582" y="5839"/>
                    <a:pt x="3340" y="6081"/>
                  </a:cubicBezTo>
                  <a:lnTo>
                    <a:pt x="2899" y="6522"/>
                  </a:lnTo>
                  <a:lnTo>
                    <a:pt x="3340" y="6963"/>
                  </a:lnTo>
                  <a:cubicBezTo>
                    <a:pt x="3582" y="7205"/>
                    <a:pt x="3360" y="7539"/>
                    <a:pt x="3101" y="7539"/>
                  </a:cubicBezTo>
                  <a:cubicBezTo>
                    <a:pt x="3023" y="7539"/>
                    <a:pt x="2941" y="7509"/>
                    <a:pt x="2868" y="7435"/>
                  </a:cubicBezTo>
                  <a:lnTo>
                    <a:pt x="2427" y="6994"/>
                  </a:lnTo>
                  <a:lnTo>
                    <a:pt x="2017" y="7435"/>
                  </a:lnTo>
                  <a:cubicBezTo>
                    <a:pt x="1944" y="7509"/>
                    <a:pt x="1862" y="7539"/>
                    <a:pt x="1784" y="7539"/>
                  </a:cubicBezTo>
                  <a:cubicBezTo>
                    <a:pt x="1525" y="7539"/>
                    <a:pt x="1303" y="7205"/>
                    <a:pt x="1545" y="6963"/>
                  </a:cubicBezTo>
                  <a:lnTo>
                    <a:pt x="1954" y="6522"/>
                  </a:lnTo>
                  <a:lnTo>
                    <a:pt x="1545" y="6081"/>
                  </a:lnTo>
                  <a:cubicBezTo>
                    <a:pt x="1303" y="5839"/>
                    <a:pt x="1525" y="5504"/>
                    <a:pt x="1784" y="5504"/>
                  </a:cubicBezTo>
                  <a:cubicBezTo>
                    <a:pt x="1862" y="5504"/>
                    <a:pt x="1944" y="5535"/>
                    <a:pt x="2017" y="5608"/>
                  </a:cubicBezTo>
                  <a:lnTo>
                    <a:pt x="2427" y="6049"/>
                  </a:lnTo>
                  <a:lnTo>
                    <a:pt x="2868" y="5608"/>
                  </a:lnTo>
                  <a:cubicBezTo>
                    <a:pt x="2941" y="5535"/>
                    <a:pt x="3023" y="5504"/>
                    <a:pt x="3101" y="5504"/>
                  </a:cubicBezTo>
                  <a:close/>
                  <a:moveTo>
                    <a:pt x="7215" y="8916"/>
                  </a:moveTo>
                  <a:cubicBezTo>
                    <a:pt x="7625" y="8916"/>
                    <a:pt x="7625" y="9609"/>
                    <a:pt x="7215" y="9609"/>
                  </a:cubicBezTo>
                  <a:lnTo>
                    <a:pt x="4443" y="9609"/>
                  </a:lnTo>
                  <a:cubicBezTo>
                    <a:pt x="4002" y="9609"/>
                    <a:pt x="3970" y="8916"/>
                    <a:pt x="4443" y="8916"/>
                  </a:cubicBezTo>
                  <a:close/>
                  <a:moveTo>
                    <a:pt x="2395" y="8254"/>
                  </a:moveTo>
                  <a:cubicBezTo>
                    <a:pt x="2962" y="8254"/>
                    <a:pt x="3435" y="8727"/>
                    <a:pt x="3435" y="9263"/>
                  </a:cubicBezTo>
                  <a:cubicBezTo>
                    <a:pt x="3435" y="9830"/>
                    <a:pt x="2994" y="10302"/>
                    <a:pt x="2395" y="10302"/>
                  </a:cubicBezTo>
                  <a:cubicBezTo>
                    <a:pt x="1860" y="10302"/>
                    <a:pt x="1387" y="9830"/>
                    <a:pt x="1387" y="9263"/>
                  </a:cubicBezTo>
                  <a:cubicBezTo>
                    <a:pt x="1387" y="8727"/>
                    <a:pt x="1860" y="8254"/>
                    <a:pt x="2395" y="8254"/>
                  </a:cubicBezTo>
                  <a:close/>
                  <a:moveTo>
                    <a:pt x="3057" y="0"/>
                  </a:moveTo>
                  <a:cubicBezTo>
                    <a:pt x="2647" y="0"/>
                    <a:pt x="2238" y="252"/>
                    <a:pt x="2112" y="662"/>
                  </a:cubicBezTo>
                  <a:lnTo>
                    <a:pt x="1009" y="662"/>
                  </a:lnTo>
                  <a:cubicBezTo>
                    <a:pt x="473" y="662"/>
                    <a:pt x="1" y="1134"/>
                    <a:pt x="1" y="1670"/>
                  </a:cubicBezTo>
                  <a:lnTo>
                    <a:pt x="1" y="10617"/>
                  </a:lnTo>
                  <a:cubicBezTo>
                    <a:pt x="1" y="11153"/>
                    <a:pt x="473" y="11657"/>
                    <a:pt x="1009" y="11657"/>
                  </a:cubicBezTo>
                  <a:lnTo>
                    <a:pt x="7877" y="11657"/>
                  </a:lnTo>
                  <a:cubicBezTo>
                    <a:pt x="8413" y="11657"/>
                    <a:pt x="8885" y="11184"/>
                    <a:pt x="8885" y="10617"/>
                  </a:cubicBezTo>
                  <a:lnTo>
                    <a:pt x="8885" y="1670"/>
                  </a:lnTo>
                  <a:cubicBezTo>
                    <a:pt x="8885" y="1134"/>
                    <a:pt x="8476" y="662"/>
                    <a:pt x="7877" y="662"/>
                  </a:cubicBezTo>
                  <a:lnTo>
                    <a:pt x="6774" y="662"/>
                  </a:lnTo>
                  <a:cubicBezTo>
                    <a:pt x="6617" y="252"/>
                    <a:pt x="6270" y="0"/>
                    <a:pt x="58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8" name="Google Shape;8258;p75"/>
            <p:cNvSpPr/>
            <p:nvPr/>
          </p:nvSpPr>
          <p:spPr>
            <a:xfrm>
              <a:off x="-3314075" y="3476175"/>
              <a:ext cx="17350" cy="18125"/>
            </a:xfrm>
            <a:custGeom>
              <a:avLst/>
              <a:gdLst/>
              <a:ahLst/>
              <a:cxnLst/>
              <a:rect l="l" t="t" r="r" b="b"/>
              <a:pathLst>
                <a:path w="694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47" y="725"/>
                  </a:cubicBezTo>
                  <a:cubicBezTo>
                    <a:pt x="536" y="725"/>
                    <a:pt x="694" y="567"/>
                    <a:pt x="694" y="347"/>
                  </a:cubicBez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59" name="Google Shape;8259;p75"/>
          <p:cNvGrpSpPr/>
          <p:nvPr/>
        </p:nvGrpSpPr>
        <p:grpSpPr>
          <a:xfrm>
            <a:off x="5746786" y="2204058"/>
            <a:ext cx="371998" cy="421927"/>
            <a:chOff x="-3383375" y="3611625"/>
            <a:chExt cx="258350" cy="293025"/>
          </a:xfrm>
        </p:grpSpPr>
        <p:sp>
          <p:nvSpPr>
            <p:cNvPr id="8260" name="Google Shape;8260;p75"/>
            <p:cNvSpPr/>
            <p:nvPr/>
          </p:nvSpPr>
          <p:spPr>
            <a:xfrm>
              <a:off x="-3383375" y="3611625"/>
              <a:ext cx="258350" cy="85175"/>
            </a:xfrm>
            <a:custGeom>
              <a:avLst/>
              <a:gdLst/>
              <a:ahLst/>
              <a:cxnLst/>
              <a:rect l="l" t="t" r="r" b="b"/>
              <a:pathLst>
                <a:path w="10334" h="3407" extrusionOk="0">
                  <a:moveTo>
                    <a:pt x="6049" y="694"/>
                  </a:moveTo>
                  <a:cubicBezTo>
                    <a:pt x="6207" y="694"/>
                    <a:pt x="6301" y="757"/>
                    <a:pt x="6364" y="946"/>
                  </a:cubicBezTo>
                  <a:lnTo>
                    <a:pt x="6522" y="1356"/>
                  </a:lnTo>
                  <a:lnTo>
                    <a:pt x="3781" y="1356"/>
                  </a:lnTo>
                  <a:lnTo>
                    <a:pt x="4001" y="946"/>
                  </a:lnTo>
                  <a:cubicBezTo>
                    <a:pt x="4033" y="788"/>
                    <a:pt x="4190" y="694"/>
                    <a:pt x="4316" y="694"/>
                  </a:cubicBezTo>
                  <a:close/>
                  <a:moveTo>
                    <a:pt x="4316" y="1"/>
                  </a:moveTo>
                  <a:cubicBezTo>
                    <a:pt x="3875" y="1"/>
                    <a:pt x="3466" y="253"/>
                    <a:pt x="3308" y="694"/>
                  </a:cubicBezTo>
                  <a:lnTo>
                    <a:pt x="3088" y="1356"/>
                  </a:lnTo>
                  <a:lnTo>
                    <a:pt x="1040" y="1356"/>
                  </a:lnTo>
                  <a:cubicBezTo>
                    <a:pt x="473" y="1356"/>
                    <a:pt x="0" y="1828"/>
                    <a:pt x="0" y="2395"/>
                  </a:cubicBezTo>
                  <a:lnTo>
                    <a:pt x="0" y="3057"/>
                  </a:lnTo>
                  <a:cubicBezTo>
                    <a:pt x="0" y="3370"/>
                    <a:pt x="221" y="3407"/>
                    <a:pt x="480" y="3407"/>
                  </a:cubicBezTo>
                  <a:cubicBezTo>
                    <a:pt x="560" y="3407"/>
                    <a:pt x="643" y="3403"/>
                    <a:pt x="725" y="3403"/>
                  </a:cubicBezTo>
                  <a:lnTo>
                    <a:pt x="9924" y="3403"/>
                  </a:lnTo>
                  <a:cubicBezTo>
                    <a:pt x="10145" y="3403"/>
                    <a:pt x="10302" y="3246"/>
                    <a:pt x="10302" y="3057"/>
                  </a:cubicBezTo>
                  <a:lnTo>
                    <a:pt x="10302" y="2395"/>
                  </a:lnTo>
                  <a:cubicBezTo>
                    <a:pt x="10334" y="1828"/>
                    <a:pt x="9861" y="1356"/>
                    <a:pt x="9294" y="1356"/>
                  </a:cubicBezTo>
                  <a:lnTo>
                    <a:pt x="7246" y="1356"/>
                  </a:lnTo>
                  <a:lnTo>
                    <a:pt x="7026" y="694"/>
                  </a:lnTo>
                  <a:cubicBezTo>
                    <a:pt x="6868" y="253"/>
                    <a:pt x="6522" y="1"/>
                    <a:pt x="604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1" name="Google Shape;8261;p75"/>
            <p:cNvSpPr/>
            <p:nvPr/>
          </p:nvSpPr>
          <p:spPr>
            <a:xfrm>
              <a:off x="-3362900" y="3716375"/>
              <a:ext cx="218200" cy="188275"/>
            </a:xfrm>
            <a:custGeom>
              <a:avLst/>
              <a:gdLst/>
              <a:ahLst/>
              <a:cxnLst/>
              <a:rect l="l" t="t" r="r" b="b"/>
              <a:pathLst>
                <a:path w="8728" h="7531" extrusionOk="0">
                  <a:moveTo>
                    <a:pt x="2324" y="666"/>
                  </a:moveTo>
                  <a:cubicBezTo>
                    <a:pt x="2487" y="666"/>
                    <a:pt x="2647" y="777"/>
                    <a:pt x="2647" y="1009"/>
                  </a:cubicBezTo>
                  <a:lnTo>
                    <a:pt x="2647" y="5798"/>
                  </a:lnTo>
                  <a:cubicBezTo>
                    <a:pt x="2647" y="6022"/>
                    <a:pt x="2476" y="6141"/>
                    <a:pt x="2307" y="6141"/>
                  </a:cubicBezTo>
                  <a:cubicBezTo>
                    <a:pt x="2145" y="6141"/>
                    <a:pt x="1985" y="6030"/>
                    <a:pt x="1985" y="5798"/>
                  </a:cubicBezTo>
                  <a:lnTo>
                    <a:pt x="1985" y="1009"/>
                  </a:lnTo>
                  <a:cubicBezTo>
                    <a:pt x="1985" y="785"/>
                    <a:pt x="2156" y="666"/>
                    <a:pt x="2324" y="666"/>
                  </a:cubicBezTo>
                  <a:close/>
                  <a:moveTo>
                    <a:pt x="4372" y="666"/>
                  </a:moveTo>
                  <a:cubicBezTo>
                    <a:pt x="4535" y="666"/>
                    <a:pt x="4695" y="777"/>
                    <a:pt x="4695" y="1009"/>
                  </a:cubicBezTo>
                  <a:lnTo>
                    <a:pt x="4695" y="5798"/>
                  </a:lnTo>
                  <a:cubicBezTo>
                    <a:pt x="4695" y="6022"/>
                    <a:pt x="4523" y="6141"/>
                    <a:pt x="4355" y="6141"/>
                  </a:cubicBezTo>
                  <a:cubicBezTo>
                    <a:pt x="4193" y="6141"/>
                    <a:pt x="4033" y="6030"/>
                    <a:pt x="4033" y="5798"/>
                  </a:cubicBezTo>
                  <a:lnTo>
                    <a:pt x="4033" y="1009"/>
                  </a:lnTo>
                  <a:cubicBezTo>
                    <a:pt x="4033" y="785"/>
                    <a:pt x="4204" y="666"/>
                    <a:pt x="4372" y="666"/>
                  </a:cubicBezTo>
                  <a:close/>
                  <a:moveTo>
                    <a:pt x="6427" y="631"/>
                  </a:moveTo>
                  <a:cubicBezTo>
                    <a:pt x="6648" y="631"/>
                    <a:pt x="6805" y="789"/>
                    <a:pt x="6805" y="1009"/>
                  </a:cubicBezTo>
                  <a:lnTo>
                    <a:pt x="6805" y="5798"/>
                  </a:lnTo>
                  <a:cubicBezTo>
                    <a:pt x="6805" y="6022"/>
                    <a:pt x="6626" y="6141"/>
                    <a:pt x="6450" y="6141"/>
                  </a:cubicBezTo>
                  <a:cubicBezTo>
                    <a:pt x="6280" y="6141"/>
                    <a:pt x="6112" y="6030"/>
                    <a:pt x="6112" y="5798"/>
                  </a:cubicBezTo>
                  <a:lnTo>
                    <a:pt x="6112" y="1009"/>
                  </a:lnTo>
                  <a:lnTo>
                    <a:pt x="6081" y="1009"/>
                  </a:lnTo>
                  <a:cubicBezTo>
                    <a:pt x="6081" y="789"/>
                    <a:pt x="6238" y="631"/>
                    <a:pt x="6427" y="631"/>
                  </a:cubicBezTo>
                  <a:close/>
                  <a:moveTo>
                    <a:pt x="0" y="1"/>
                  </a:moveTo>
                  <a:lnTo>
                    <a:pt x="536" y="6585"/>
                  </a:lnTo>
                  <a:cubicBezTo>
                    <a:pt x="567" y="7121"/>
                    <a:pt x="1008" y="7531"/>
                    <a:pt x="1576" y="7531"/>
                  </a:cubicBezTo>
                  <a:lnTo>
                    <a:pt x="7152" y="7531"/>
                  </a:lnTo>
                  <a:cubicBezTo>
                    <a:pt x="7688" y="7531"/>
                    <a:pt x="8129" y="7121"/>
                    <a:pt x="8192" y="6585"/>
                  </a:cubicBezTo>
                  <a:lnTo>
                    <a:pt x="872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2" name="Google Shape;8262;p75"/>
          <p:cNvGrpSpPr/>
          <p:nvPr/>
        </p:nvGrpSpPr>
        <p:grpSpPr>
          <a:xfrm>
            <a:off x="5809135" y="2756826"/>
            <a:ext cx="271097" cy="419659"/>
            <a:chOff x="-3347950" y="3971575"/>
            <a:chExt cx="188275" cy="291450"/>
          </a:xfrm>
        </p:grpSpPr>
        <p:sp>
          <p:nvSpPr>
            <p:cNvPr id="8263" name="Google Shape;8263;p75"/>
            <p:cNvSpPr/>
            <p:nvPr/>
          </p:nvSpPr>
          <p:spPr>
            <a:xfrm>
              <a:off x="-3246325" y="4032225"/>
              <a:ext cx="29950" cy="42550"/>
            </a:xfrm>
            <a:custGeom>
              <a:avLst/>
              <a:gdLst/>
              <a:ahLst/>
              <a:cxnLst/>
              <a:rect l="l" t="t" r="r" b="b"/>
              <a:pathLst>
                <a:path w="1198" h="1702" extrusionOk="0">
                  <a:moveTo>
                    <a:pt x="347" y="0"/>
                  </a:moveTo>
                  <a:lnTo>
                    <a:pt x="0" y="536"/>
                  </a:lnTo>
                  <a:lnTo>
                    <a:pt x="599" y="1702"/>
                  </a:lnTo>
                  <a:lnTo>
                    <a:pt x="1197" y="1702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4" name="Google Shape;8264;p75"/>
            <p:cNvSpPr/>
            <p:nvPr/>
          </p:nvSpPr>
          <p:spPr>
            <a:xfrm>
              <a:off x="-3291225" y="4034575"/>
              <a:ext cx="40975" cy="40200"/>
            </a:xfrm>
            <a:custGeom>
              <a:avLst/>
              <a:gdLst/>
              <a:ahLst/>
              <a:cxnLst/>
              <a:rect l="l" t="t" r="r" b="b"/>
              <a:pathLst>
                <a:path w="1639" h="1608" extrusionOk="0">
                  <a:moveTo>
                    <a:pt x="819" y="1"/>
                  </a:moveTo>
                  <a:lnTo>
                    <a:pt x="0" y="1608"/>
                  </a:lnTo>
                  <a:lnTo>
                    <a:pt x="1639" y="1608"/>
                  </a:lnTo>
                  <a:lnTo>
                    <a:pt x="81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5" name="Google Shape;8265;p75"/>
            <p:cNvSpPr/>
            <p:nvPr/>
          </p:nvSpPr>
          <p:spPr>
            <a:xfrm>
              <a:off x="-3347950" y="3971575"/>
              <a:ext cx="188275" cy="291450"/>
            </a:xfrm>
            <a:custGeom>
              <a:avLst/>
              <a:gdLst/>
              <a:ahLst/>
              <a:cxnLst/>
              <a:rect l="l" t="t" r="r" b="b"/>
              <a:pathLst>
                <a:path w="7531" h="11658" extrusionOk="0">
                  <a:moveTo>
                    <a:pt x="4491" y="1351"/>
                  </a:moveTo>
                  <a:cubicBezTo>
                    <a:pt x="4609" y="1351"/>
                    <a:pt x="4725" y="1414"/>
                    <a:pt x="4790" y="1544"/>
                  </a:cubicBezTo>
                  <a:lnTo>
                    <a:pt x="6144" y="4285"/>
                  </a:lnTo>
                  <a:cubicBezTo>
                    <a:pt x="6239" y="4569"/>
                    <a:pt x="6081" y="4821"/>
                    <a:pt x="5829" y="4821"/>
                  </a:cubicBezTo>
                  <a:lnTo>
                    <a:pt x="1702" y="4821"/>
                  </a:lnTo>
                  <a:cubicBezTo>
                    <a:pt x="1482" y="4821"/>
                    <a:pt x="1261" y="4537"/>
                    <a:pt x="1387" y="4285"/>
                  </a:cubicBezTo>
                  <a:lnTo>
                    <a:pt x="2773" y="1544"/>
                  </a:lnTo>
                  <a:cubicBezTo>
                    <a:pt x="2836" y="1418"/>
                    <a:pt x="2962" y="1355"/>
                    <a:pt x="3088" y="1355"/>
                  </a:cubicBezTo>
                  <a:cubicBezTo>
                    <a:pt x="3214" y="1355"/>
                    <a:pt x="3340" y="1418"/>
                    <a:pt x="3403" y="1544"/>
                  </a:cubicBezTo>
                  <a:lnTo>
                    <a:pt x="3719" y="2174"/>
                  </a:lnTo>
                  <a:lnTo>
                    <a:pt x="4191" y="1513"/>
                  </a:lnTo>
                  <a:cubicBezTo>
                    <a:pt x="4267" y="1406"/>
                    <a:pt x="4380" y="1351"/>
                    <a:pt x="4491" y="1351"/>
                  </a:cubicBezTo>
                  <a:close/>
                  <a:moveTo>
                    <a:pt x="5136" y="5514"/>
                  </a:moveTo>
                  <a:cubicBezTo>
                    <a:pt x="5609" y="5514"/>
                    <a:pt x="5609" y="6175"/>
                    <a:pt x="5136" y="6175"/>
                  </a:cubicBezTo>
                  <a:lnTo>
                    <a:pt x="2364" y="6175"/>
                  </a:lnTo>
                  <a:cubicBezTo>
                    <a:pt x="1954" y="6175"/>
                    <a:pt x="1891" y="5514"/>
                    <a:pt x="2364" y="5514"/>
                  </a:cubicBezTo>
                  <a:close/>
                  <a:moveTo>
                    <a:pt x="5136" y="6869"/>
                  </a:moveTo>
                  <a:cubicBezTo>
                    <a:pt x="5609" y="6900"/>
                    <a:pt x="5609" y="7562"/>
                    <a:pt x="5136" y="7562"/>
                  </a:cubicBezTo>
                  <a:lnTo>
                    <a:pt x="2364" y="7562"/>
                  </a:lnTo>
                  <a:cubicBezTo>
                    <a:pt x="2175" y="7562"/>
                    <a:pt x="2017" y="7404"/>
                    <a:pt x="2017" y="7215"/>
                  </a:cubicBezTo>
                  <a:cubicBezTo>
                    <a:pt x="2017" y="7026"/>
                    <a:pt x="2175" y="6869"/>
                    <a:pt x="2364" y="6869"/>
                  </a:cubicBezTo>
                  <a:close/>
                  <a:moveTo>
                    <a:pt x="4790" y="8948"/>
                  </a:moveTo>
                  <a:lnTo>
                    <a:pt x="4790" y="10996"/>
                  </a:lnTo>
                  <a:lnTo>
                    <a:pt x="2742" y="10996"/>
                  </a:lnTo>
                  <a:lnTo>
                    <a:pt x="2742" y="8948"/>
                  </a:lnTo>
                  <a:close/>
                  <a:moveTo>
                    <a:pt x="1041" y="1"/>
                  </a:moveTo>
                  <a:cubicBezTo>
                    <a:pt x="505" y="1"/>
                    <a:pt x="1" y="473"/>
                    <a:pt x="1" y="1040"/>
                  </a:cubicBezTo>
                  <a:lnTo>
                    <a:pt x="1" y="7908"/>
                  </a:lnTo>
                  <a:cubicBezTo>
                    <a:pt x="1" y="8475"/>
                    <a:pt x="473" y="8948"/>
                    <a:pt x="1041" y="8948"/>
                  </a:cubicBezTo>
                  <a:lnTo>
                    <a:pt x="2080" y="8948"/>
                  </a:lnTo>
                  <a:lnTo>
                    <a:pt x="2080" y="10996"/>
                  </a:lnTo>
                  <a:lnTo>
                    <a:pt x="1041" y="10996"/>
                  </a:lnTo>
                  <a:cubicBezTo>
                    <a:pt x="600" y="10996"/>
                    <a:pt x="568" y="11657"/>
                    <a:pt x="1041" y="11657"/>
                  </a:cubicBezTo>
                  <a:lnTo>
                    <a:pt x="6522" y="11657"/>
                  </a:lnTo>
                  <a:cubicBezTo>
                    <a:pt x="6711" y="11657"/>
                    <a:pt x="6869" y="11500"/>
                    <a:pt x="6869" y="11311"/>
                  </a:cubicBezTo>
                  <a:cubicBezTo>
                    <a:pt x="6869" y="11122"/>
                    <a:pt x="6711" y="10964"/>
                    <a:pt x="6522" y="10964"/>
                  </a:cubicBezTo>
                  <a:lnTo>
                    <a:pt x="5483" y="10964"/>
                  </a:lnTo>
                  <a:lnTo>
                    <a:pt x="5483" y="8916"/>
                  </a:lnTo>
                  <a:lnTo>
                    <a:pt x="6522" y="8916"/>
                  </a:lnTo>
                  <a:cubicBezTo>
                    <a:pt x="7058" y="8916"/>
                    <a:pt x="7531" y="8444"/>
                    <a:pt x="7531" y="7877"/>
                  </a:cubicBezTo>
                  <a:lnTo>
                    <a:pt x="7531" y="977"/>
                  </a:lnTo>
                  <a:cubicBezTo>
                    <a:pt x="7531" y="442"/>
                    <a:pt x="7058" y="1"/>
                    <a:pt x="652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6" name="Google Shape;8266;p75"/>
          <p:cNvGrpSpPr/>
          <p:nvPr/>
        </p:nvGrpSpPr>
        <p:grpSpPr>
          <a:xfrm>
            <a:off x="858994" y="3307061"/>
            <a:ext cx="371998" cy="421927"/>
            <a:chOff x="-1575775" y="3238300"/>
            <a:chExt cx="258350" cy="293025"/>
          </a:xfrm>
        </p:grpSpPr>
        <p:sp>
          <p:nvSpPr>
            <p:cNvPr id="8267" name="Google Shape;8267;p75"/>
            <p:cNvSpPr/>
            <p:nvPr/>
          </p:nvSpPr>
          <p:spPr>
            <a:xfrm>
              <a:off x="-1489150" y="3306825"/>
              <a:ext cx="85875" cy="33100"/>
            </a:xfrm>
            <a:custGeom>
              <a:avLst/>
              <a:gdLst/>
              <a:ahLst/>
              <a:cxnLst/>
              <a:rect l="l" t="t" r="r" b="b"/>
              <a:pathLst>
                <a:path w="3435" h="1324" extrusionOk="0">
                  <a:moveTo>
                    <a:pt x="1" y="0"/>
                  </a:moveTo>
                  <a:lnTo>
                    <a:pt x="1702" y="1324"/>
                  </a:lnTo>
                  <a:lnTo>
                    <a:pt x="343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8" name="Google Shape;8268;p75"/>
            <p:cNvSpPr/>
            <p:nvPr/>
          </p:nvSpPr>
          <p:spPr>
            <a:xfrm>
              <a:off x="-1506475" y="3316275"/>
              <a:ext cx="46500" cy="67750"/>
            </a:xfrm>
            <a:custGeom>
              <a:avLst/>
              <a:gdLst/>
              <a:ahLst/>
              <a:cxnLst/>
              <a:rect l="l" t="t" r="r" b="b"/>
              <a:pathLst>
                <a:path w="1860" h="2710" extrusionOk="0">
                  <a:moveTo>
                    <a:pt x="1" y="1"/>
                  </a:moveTo>
                  <a:lnTo>
                    <a:pt x="1" y="2710"/>
                  </a:lnTo>
                  <a:lnTo>
                    <a:pt x="1859" y="132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9" name="Google Shape;8269;p75"/>
            <p:cNvSpPr/>
            <p:nvPr/>
          </p:nvSpPr>
          <p:spPr>
            <a:xfrm>
              <a:off x="-1575775" y="3238300"/>
              <a:ext cx="258350" cy="293025"/>
            </a:xfrm>
            <a:custGeom>
              <a:avLst/>
              <a:gdLst/>
              <a:ahLst/>
              <a:cxnLst/>
              <a:rect l="l" t="t" r="r" b="b"/>
              <a:pathLst>
                <a:path w="10334" h="11721" extrusionOk="0">
                  <a:moveTo>
                    <a:pt x="1418" y="694"/>
                  </a:moveTo>
                  <a:lnTo>
                    <a:pt x="1418" y="1387"/>
                  </a:lnTo>
                  <a:lnTo>
                    <a:pt x="756" y="1387"/>
                  </a:lnTo>
                  <a:lnTo>
                    <a:pt x="756" y="694"/>
                  </a:lnTo>
                  <a:close/>
                  <a:moveTo>
                    <a:pt x="9609" y="694"/>
                  </a:moveTo>
                  <a:lnTo>
                    <a:pt x="9609" y="1387"/>
                  </a:lnTo>
                  <a:lnTo>
                    <a:pt x="8947" y="1387"/>
                  </a:lnTo>
                  <a:lnTo>
                    <a:pt x="8947" y="694"/>
                  </a:lnTo>
                  <a:close/>
                  <a:moveTo>
                    <a:pt x="8002" y="2080"/>
                  </a:moveTo>
                  <a:cubicBezTo>
                    <a:pt x="8160" y="2080"/>
                    <a:pt x="8286" y="2206"/>
                    <a:pt x="8317" y="2395"/>
                  </a:cubicBezTo>
                  <a:lnTo>
                    <a:pt x="8317" y="2426"/>
                  </a:lnTo>
                  <a:lnTo>
                    <a:pt x="8317" y="6522"/>
                  </a:lnTo>
                  <a:lnTo>
                    <a:pt x="8254" y="6522"/>
                  </a:lnTo>
                  <a:cubicBezTo>
                    <a:pt x="8191" y="6774"/>
                    <a:pt x="8034" y="6900"/>
                    <a:pt x="7876" y="6900"/>
                  </a:cubicBezTo>
                  <a:lnTo>
                    <a:pt x="2457" y="6900"/>
                  </a:lnTo>
                  <a:cubicBezTo>
                    <a:pt x="2300" y="6900"/>
                    <a:pt x="2142" y="6774"/>
                    <a:pt x="2142" y="6554"/>
                  </a:cubicBezTo>
                  <a:lnTo>
                    <a:pt x="2142" y="6522"/>
                  </a:lnTo>
                  <a:lnTo>
                    <a:pt x="2142" y="2426"/>
                  </a:lnTo>
                  <a:cubicBezTo>
                    <a:pt x="2142" y="2269"/>
                    <a:pt x="2300" y="2080"/>
                    <a:pt x="2489" y="2080"/>
                  </a:cubicBezTo>
                  <a:close/>
                  <a:moveTo>
                    <a:pt x="7215" y="7562"/>
                  </a:moveTo>
                  <a:cubicBezTo>
                    <a:pt x="7687" y="7562"/>
                    <a:pt x="7687" y="8223"/>
                    <a:pt x="7215" y="8223"/>
                  </a:cubicBezTo>
                  <a:lnTo>
                    <a:pt x="3119" y="8223"/>
                  </a:lnTo>
                  <a:cubicBezTo>
                    <a:pt x="2678" y="8223"/>
                    <a:pt x="2646" y="7562"/>
                    <a:pt x="3119" y="7562"/>
                  </a:cubicBezTo>
                  <a:close/>
                  <a:moveTo>
                    <a:pt x="7215" y="8979"/>
                  </a:moveTo>
                  <a:cubicBezTo>
                    <a:pt x="7687" y="8979"/>
                    <a:pt x="7687" y="9641"/>
                    <a:pt x="7215" y="9641"/>
                  </a:cubicBezTo>
                  <a:lnTo>
                    <a:pt x="3119" y="9641"/>
                  </a:lnTo>
                  <a:cubicBezTo>
                    <a:pt x="2678" y="9641"/>
                    <a:pt x="2646" y="8979"/>
                    <a:pt x="3119" y="8979"/>
                  </a:cubicBezTo>
                  <a:close/>
                  <a:moveTo>
                    <a:pt x="1418" y="10366"/>
                  </a:moveTo>
                  <a:lnTo>
                    <a:pt x="1418" y="11027"/>
                  </a:lnTo>
                  <a:lnTo>
                    <a:pt x="756" y="11027"/>
                  </a:lnTo>
                  <a:lnTo>
                    <a:pt x="756" y="10366"/>
                  </a:lnTo>
                  <a:close/>
                  <a:moveTo>
                    <a:pt x="9609" y="10366"/>
                  </a:moveTo>
                  <a:lnTo>
                    <a:pt x="9609" y="11027"/>
                  </a:lnTo>
                  <a:lnTo>
                    <a:pt x="8947" y="11027"/>
                  </a:lnTo>
                  <a:lnTo>
                    <a:pt x="8947" y="10366"/>
                  </a:lnTo>
                  <a:close/>
                  <a:moveTo>
                    <a:pt x="378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733"/>
                  </a:lnTo>
                  <a:cubicBezTo>
                    <a:pt x="0" y="1922"/>
                    <a:pt x="158" y="2080"/>
                    <a:pt x="378" y="2080"/>
                  </a:cubicBezTo>
                  <a:lnTo>
                    <a:pt x="725" y="2080"/>
                  </a:lnTo>
                  <a:lnTo>
                    <a:pt x="725" y="9641"/>
                  </a:lnTo>
                  <a:lnTo>
                    <a:pt x="378" y="9641"/>
                  </a:lnTo>
                  <a:cubicBezTo>
                    <a:pt x="158" y="9641"/>
                    <a:pt x="0" y="9799"/>
                    <a:pt x="0" y="9988"/>
                  </a:cubicBezTo>
                  <a:lnTo>
                    <a:pt x="0" y="11374"/>
                  </a:lnTo>
                  <a:cubicBezTo>
                    <a:pt x="0" y="11563"/>
                    <a:pt x="158" y="11720"/>
                    <a:pt x="378" y="11720"/>
                  </a:cubicBezTo>
                  <a:lnTo>
                    <a:pt x="1733" y="11720"/>
                  </a:lnTo>
                  <a:cubicBezTo>
                    <a:pt x="1953" y="11720"/>
                    <a:pt x="2111" y="11563"/>
                    <a:pt x="2111" y="11374"/>
                  </a:cubicBezTo>
                  <a:lnTo>
                    <a:pt x="2111" y="11027"/>
                  </a:lnTo>
                  <a:lnTo>
                    <a:pt x="8254" y="11027"/>
                  </a:lnTo>
                  <a:lnTo>
                    <a:pt x="8254" y="11374"/>
                  </a:lnTo>
                  <a:cubicBezTo>
                    <a:pt x="8254" y="11563"/>
                    <a:pt x="8412" y="11720"/>
                    <a:pt x="8601" y="11720"/>
                  </a:cubicBezTo>
                  <a:lnTo>
                    <a:pt x="9987" y="11720"/>
                  </a:lnTo>
                  <a:cubicBezTo>
                    <a:pt x="10176" y="11720"/>
                    <a:pt x="10334" y="11563"/>
                    <a:pt x="10334" y="11374"/>
                  </a:cubicBezTo>
                  <a:lnTo>
                    <a:pt x="10334" y="9988"/>
                  </a:lnTo>
                  <a:cubicBezTo>
                    <a:pt x="10334" y="9799"/>
                    <a:pt x="10176" y="9641"/>
                    <a:pt x="9987" y="9641"/>
                  </a:cubicBezTo>
                  <a:lnTo>
                    <a:pt x="9609" y="9641"/>
                  </a:lnTo>
                  <a:lnTo>
                    <a:pt x="9609" y="2080"/>
                  </a:lnTo>
                  <a:lnTo>
                    <a:pt x="9987" y="2080"/>
                  </a:lnTo>
                  <a:cubicBezTo>
                    <a:pt x="10176" y="2080"/>
                    <a:pt x="10334" y="1922"/>
                    <a:pt x="10334" y="1733"/>
                  </a:cubicBezTo>
                  <a:lnTo>
                    <a:pt x="10334" y="347"/>
                  </a:lnTo>
                  <a:cubicBezTo>
                    <a:pt x="10334" y="158"/>
                    <a:pt x="10176" y="1"/>
                    <a:pt x="9987" y="1"/>
                  </a:cubicBezTo>
                  <a:lnTo>
                    <a:pt x="8601" y="1"/>
                  </a:lnTo>
                  <a:cubicBezTo>
                    <a:pt x="8412" y="1"/>
                    <a:pt x="8254" y="158"/>
                    <a:pt x="8254" y="347"/>
                  </a:cubicBezTo>
                  <a:lnTo>
                    <a:pt x="8254" y="694"/>
                  </a:lnTo>
                  <a:lnTo>
                    <a:pt x="2111" y="694"/>
                  </a:lnTo>
                  <a:lnTo>
                    <a:pt x="2111" y="347"/>
                  </a:lnTo>
                  <a:cubicBezTo>
                    <a:pt x="2111" y="158"/>
                    <a:pt x="1953" y="1"/>
                    <a:pt x="173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0" name="Google Shape;8270;p75"/>
            <p:cNvSpPr/>
            <p:nvPr/>
          </p:nvSpPr>
          <p:spPr>
            <a:xfrm>
              <a:off x="-1489150" y="3360375"/>
              <a:ext cx="85875" cy="32325"/>
            </a:xfrm>
            <a:custGeom>
              <a:avLst/>
              <a:gdLst/>
              <a:ahLst/>
              <a:cxnLst/>
              <a:rect l="l" t="t" r="r" b="b"/>
              <a:pathLst>
                <a:path w="3435" h="1293" extrusionOk="0">
                  <a:moveTo>
                    <a:pt x="1702" y="1"/>
                  </a:moveTo>
                  <a:lnTo>
                    <a:pt x="1" y="1293"/>
                  </a:lnTo>
                  <a:lnTo>
                    <a:pt x="3435" y="1293"/>
                  </a:lnTo>
                  <a:lnTo>
                    <a:pt x="170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1" name="Google Shape;8271;p75"/>
            <p:cNvSpPr/>
            <p:nvPr/>
          </p:nvSpPr>
          <p:spPr>
            <a:xfrm>
              <a:off x="-1431650" y="3316275"/>
              <a:ext cx="44925" cy="67750"/>
            </a:xfrm>
            <a:custGeom>
              <a:avLst/>
              <a:gdLst/>
              <a:ahLst/>
              <a:cxnLst/>
              <a:rect l="l" t="t" r="r" b="b"/>
              <a:pathLst>
                <a:path w="1797" h="2710" extrusionOk="0">
                  <a:moveTo>
                    <a:pt x="1796" y="1"/>
                  </a:moveTo>
                  <a:lnTo>
                    <a:pt x="0" y="1324"/>
                  </a:lnTo>
                  <a:lnTo>
                    <a:pt x="1796" y="2710"/>
                  </a:lnTo>
                  <a:lnTo>
                    <a:pt x="179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72" name="Google Shape;8272;p75"/>
          <p:cNvGrpSpPr/>
          <p:nvPr/>
        </p:nvGrpSpPr>
        <p:grpSpPr>
          <a:xfrm>
            <a:off x="2503892" y="3309051"/>
            <a:ext cx="423079" cy="424159"/>
            <a:chOff x="-1591550" y="3597475"/>
            <a:chExt cx="293825" cy="294575"/>
          </a:xfrm>
        </p:grpSpPr>
        <p:sp>
          <p:nvSpPr>
            <p:cNvPr id="8273" name="Google Shape;8273;p75"/>
            <p:cNvSpPr/>
            <p:nvPr/>
          </p:nvSpPr>
          <p:spPr>
            <a:xfrm>
              <a:off x="-1509625" y="3597475"/>
              <a:ext cx="211900" cy="207150"/>
            </a:xfrm>
            <a:custGeom>
              <a:avLst/>
              <a:gdLst/>
              <a:ahLst/>
              <a:cxnLst/>
              <a:rect l="l" t="t" r="r" b="b"/>
              <a:pathLst>
                <a:path w="8476" h="8286" extrusionOk="0">
                  <a:moveTo>
                    <a:pt x="6105" y="1"/>
                  </a:moveTo>
                  <a:cubicBezTo>
                    <a:pt x="6014" y="1"/>
                    <a:pt x="5916" y="39"/>
                    <a:pt x="5829" y="126"/>
                  </a:cubicBezTo>
                  <a:lnTo>
                    <a:pt x="3781" y="2205"/>
                  </a:lnTo>
                  <a:cubicBezTo>
                    <a:pt x="3718" y="2268"/>
                    <a:pt x="3655" y="2363"/>
                    <a:pt x="3655" y="2426"/>
                  </a:cubicBezTo>
                  <a:lnTo>
                    <a:pt x="3655" y="4253"/>
                  </a:lnTo>
                  <a:lnTo>
                    <a:pt x="1544" y="6332"/>
                  </a:lnTo>
                  <a:cubicBezTo>
                    <a:pt x="1400" y="6270"/>
                    <a:pt x="1256" y="6242"/>
                    <a:pt x="1119" y="6242"/>
                  </a:cubicBezTo>
                  <a:cubicBezTo>
                    <a:pt x="835" y="6242"/>
                    <a:pt x="580" y="6362"/>
                    <a:pt x="410" y="6553"/>
                  </a:cubicBezTo>
                  <a:cubicBezTo>
                    <a:pt x="0" y="6931"/>
                    <a:pt x="0" y="7592"/>
                    <a:pt x="410" y="8002"/>
                  </a:cubicBezTo>
                  <a:cubicBezTo>
                    <a:pt x="599" y="8191"/>
                    <a:pt x="859" y="8286"/>
                    <a:pt x="1123" y="8286"/>
                  </a:cubicBezTo>
                  <a:cubicBezTo>
                    <a:pt x="1387" y="8286"/>
                    <a:pt x="1655" y="8191"/>
                    <a:pt x="1859" y="8002"/>
                  </a:cubicBezTo>
                  <a:cubicBezTo>
                    <a:pt x="2174" y="7687"/>
                    <a:pt x="2206" y="7214"/>
                    <a:pt x="2048" y="6868"/>
                  </a:cubicBezTo>
                  <a:lnTo>
                    <a:pt x="4128" y="4757"/>
                  </a:lnTo>
                  <a:lnTo>
                    <a:pt x="5955" y="4757"/>
                  </a:lnTo>
                  <a:cubicBezTo>
                    <a:pt x="6018" y="4757"/>
                    <a:pt x="6144" y="4725"/>
                    <a:pt x="6175" y="4662"/>
                  </a:cubicBezTo>
                  <a:lnTo>
                    <a:pt x="8286" y="2552"/>
                  </a:lnTo>
                  <a:cubicBezTo>
                    <a:pt x="8475" y="2331"/>
                    <a:pt x="8349" y="1985"/>
                    <a:pt x="8034" y="1985"/>
                  </a:cubicBezTo>
                  <a:lnTo>
                    <a:pt x="6428" y="1985"/>
                  </a:lnTo>
                  <a:lnTo>
                    <a:pt x="6428" y="346"/>
                  </a:lnTo>
                  <a:cubicBezTo>
                    <a:pt x="6428" y="140"/>
                    <a:pt x="6278" y="1"/>
                    <a:pt x="610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4" name="Google Shape;8274;p75"/>
            <p:cNvSpPr/>
            <p:nvPr/>
          </p:nvSpPr>
          <p:spPr>
            <a:xfrm>
              <a:off x="-1541125" y="3719125"/>
              <a:ext cx="120525" cy="118275"/>
            </a:xfrm>
            <a:custGeom>
              <a:avLst/>
              <a:gdLst/>
              <a:ahLst/>
              <a:cxnLst/>
              <a:rect l="l" t="t" r="r" b="b"/>
              <a:pathLst>
                <a:path w="4821" h="4731" extrusionOk="0">
                  <a:moveTo>
                    <a:pt x="2340" y="1"/>
                  </a:moveTo>
                  <a:cubicBezTo>
                    <a:pt x="1722" y="1"/>
                    <a:pt x="1163" y="241"/>
                    <a:pt x="725" y="679"/>
                  </a:cubicBezTo>
                  <a:cubicBezTo>
                    <a:pt x="284" y="1120"/>
                    <a:pt x="0" y="1750"/>
                    <a:pt x="0" y="2380"/>
                  </a:cubicBezTo>
                  <a:cubicBezTo>
                    <a:pt x="0" y="3943"/>
                    <a:pt x="1211" y="4731"/>
                    <a:pt x="2420" y="4731"/>
                  </a:cubicBezTo>
                  <a:cubicBezTo>
                    <a:pt x="3622" y="4731"/>
                    <a:pt x="4821" y="3951"/>
                    <a:pt x="4821" y="2380"/>
                  </a:cubicBezTo>
                  <a:cubicBezTo>
                    <a:pt x="4821" y="2096"/>
                    <a:pt x="4758" y="1844"/>
                    <a:pt x="4663" y="1592"/>
                  </a:cubicBezTo>
                  <a:lnTo>
                    <a:pt x="4096" y="2159"/>
                  </a:lnTo>
                  <a:cubicBezTo>
                    <a:pt x="4253" y="3199"/>
                    <a:pt x="3434" y="4081"/>
                    <a:pt x="2395" y="4081"/>
                  </a:cubicBezTo>
                  <a:cubicBezTo>
                    <a:pt x="882" y="4081"/>
                    <a:pt x="126" y="2222"/>
                    <a:pt x="1197" y="1151"/>
                  </a:cubicBezTo>
                  <a:cubicBezTo>
                    <a:pt x="1522" y="827"/>
                    <a:pt x="1984" y="665"/>
                    <a:pt x="2428" y="665"/>
                  </a:cubicBezTo>
                  <a:cubicBezTo>
                    <a:pt x="2501" y="665"/>
                    <a:pt x="2575" y="670"/>
                    <a:pt x="2647" y="679"/>
                  </a:cubicBezTo>
                  <a:lnTo>
                    <a:pt x="3182" y="143"/>
                  </a:lnTo>
                  <a:cubicBezTo>
                    <a:pt x="2894" y="47"/>
                    <a:pt x="2611" y="1"/>
                    <a:pt x="23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5" name="Google Shape;8275;p75"/>
            <p:cNvSpPr/>
            <p:nvPr/>
          </p:nvSpPr>
          <p:spPr>
            <a:xfrm>
              <a:off x="-1591550" y="3668825"/>
              <a:ext cx="222925" cy="223225"/>
            </a:xfrm>
            <a:custGeom>
              <a:avLst/>
              <a:gdLst/>
              <a:ahLst/>
              <a:cxnLst/>
              <a:rect l="l" t="t" r="r" b="b"/>
              <a:pathLst>
                <a:path w="8917" h="8929" extrusionOk="0">
                  <a:moveTo>
                    <a:pt x="4475" y="1"/>
                  </a:moveTo>
                  <a:cubicBezTo>
                    <a:pt x="3329" y="1"/>
                    <a:pt x="2187" y="454"/>
                    <a:pt x="1324" y="1336"/>
                  </a:cubicBezTo>
                  <a:cubicBezTo>
                    <a:pt x="474" y="2155"/>
                    <a:pt x="1" y="3289"/>
                    <a:pt x="1" y="4486"/>
                  </a:cubicBezTo>
                  <a:cubicBezTo>
                    <a:pt x="1" y="6912"/>
                    <a:pt x="2017" y="8929"/>
                    <a:pt x="4475" y="8929"/>
                  </a:cubicBezTo>
                  <a:cubicBezTo>
                    <a:pt x="6901" y="8929"/>
                    <a:pt x="8917" y="6912"/>
                    <a:pt x="8917" y="4486"/>
                  </a:cubicBezTo>
                  <a:cubicBezTo>
                    <a:pt x="8917" y="3604"/>
                    <a:pt x="8696" y="2817"/>
                    <a:pt x="8255" y="2124"/>
                  </a:cubicBezTo>
                  <a:cubicBezTo>
                    <a:pt x="8098" y="2218"/>
                    <a:pt x="7342" y="2943"/>
                    <a:pt x="7184" y="3100"/>
                  </a:cubicBezTo>
                  <a:cubicBezTo>
                    <a:pt x="8161" y="5148"/>
                    <a:pt x="6680" y="7511"/>
                    <a:pt x="4412" y="7511"/>
                  </a:cubicBezTo>
                  <a:cubicBezTo>
                    <a:pt x="1702" y="7511"/>
                    <a:pt x="316" y="4203"/>
                    <a:pt x="2269" y="2281"/>
                  </a:cubicBezTo>
                  <a:cubicBezTo>
                    <a:pt x="2869" y="1681"/>
                    <a:pt x="3659" y="1373"/>
                    <a:pt x="4447" y="1373"/>
                  </a:cubicBezTo>
                  <a:cubicBezTo>
                    <a:pt x="4900" y="1373"/>
                    <a:pt x="5352" y="1475"/>
                    <a:pt x="5766" y="1682"/>
                  </a:cubicBezTo>
                  <a:cubicBezTo>
                    <a:pt x="5924" y="1525"/>
                    <a:pt x="6617" y="800"/>
                    <a:pt x="6838" y="706"/>
                  </a:cubicBezTo>
                  <a:cubicBezTo>
                    <a:pt x="6115" y="233"/>
                    <a:pt x="5294" y="1"/>
                    <a:pt x="447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76" name="Google Shape;8276;p75"/>
          <p:cNvGrpSpPr/>
          <p:nvPr/>
        </p:nvGrpSpPr>
        <p:grpSpPr>
          <a:xfrm>
            <a:off x="4153362" y="3318663"/>
            <a:ext cx="421927" cy="399248"/>
            <a:chOff x="-1592325" y="3957400"/>
            <a:chExt cx="293025" cy="277275"/>
          </a:xfrm>
        </p:grpSpPr>
        <p:sp>
          <p:nvSpPr>
            <p:cNvPr id="8277" name="Google Shape;8277;p75"/>
            <p:cNvSpPr/>
            <p:nvPr/>
          </p:nvSpPr>
          <p:spPr>
            <a:xfrm>
              <a:off x="-1591550" y="3957400"/>
              <a:ext cx="292250" cy="68550"/>
            </a:xfrm>
            <a:custGeom>
              <a:avLst/>
              <a:gdLst/>
              <a:ahLst/>
              <a:cxnLst/>
              <a:rect l="l" t="t" r="r" b="b"/>
              <a:pathLst>
                <a:path w="11690" h="2742" extrusionOk="0">
                  <a:moveTo>
                    <a:pt x="9894" y="1355"/>
                  </a:moveTo>
                  <a:cubicBezTo>
                    <a:pt x="10335" y="1355"/>
                    <a:pt x="10366" y="2017"/>
                    <a:pt x="9894" y="2017"/>
                  </a:cubicBezTo>
                  <a:lnTo>
                    <a:pt x="5798" y="2017"/>
                  </a:lnTo>
                  <a:cubicBezTo>
                    <a:pt x="5778" y="2019"/>
                    <a:pt x="5759" y="2021"/>
                    <a:pt x="5741" y="2021"/>
                  </a:cubicBezTo>
                  <a:cubicBezTo>
                    <a:pt x="5326" y="2021"/>
                    <a:pt x="5345" y="1355"/>
                    <a:pt x="5798" y="1355"/>
                  </a:cubicBezTo>
                  <a:close/>
                  <a:moveTo>
                    <a:pt x="1671" y="1355"/>
                  </a:moveTo>
                  <a:cubicBezTo>
                    <a:pt x="1860" y="1355"/>
                    <a:pt x="2017" y="1513"/>
                    <a:pt x="2017" y="1702"/>
                  </a:cubicBezTo>
                  <a:cubicBezTo>
                    <a:pt x="2017" y="1891"/>
                    <a:pt x="1860" y="2048"/>
                    <a:pt x="1671" y="2048"/>
                  </a:cubicBezTo>
                  <a:cubicBezTo>
                    <a:pt x="1482" y="2048"/>
                    <a:pt x="1324" y="1891"/>
                    <a:pt x="1324" y="1702"/>
                  </a:cubicBezTo>
                  <a:cubicBezTo>
                    <a:pt x="1356" y="1513"/>
                    <a:pt x="1513" y="1355"/>
                    <a:pt x="1671" y="1355"/>
                  </a:cubicBezTo>
                  <a:close/>
                  <a:moveTo>
                    <a:pt x="3057" y="1355"/>
                  </a:moveTo>
                  <a:cubicBezTo>
                    <a:pt x="3246" y="1355"/>
                    <a:pt x="3404" y="1513"/>
                    <a:pt x="3404" y="1702"/>
                  </a:cubicBezTo>
                  <a:cubicBezTo>
                    <a:pt x="3404" y="1891"/>
                    <a:pt x="3246" y="2048"/>
                    <a:pt x="3057" y="2048"/>
                  </a:cubicBezTo>
                  <a:cubicBezTo>
                    <a:pt x="2836" y="2048"/>
                    <a:pt x="2679" y="1891"/>
                    <a:pt x="2679" y="1702"/>
                  </a:cubicBezTo>
                  <a:cubicBezTo>
                    <a:pt x="2679" y="1513"/>
                    <a:pt x="2836" y="1355"/>
                    <a:pt x="3057" y="1355"/>
                  </a:cubicBezTo>
                  <a:close/>
                  <a:moveTo>
                    <a:pt x="4412" y="1355"/>
                  </a:moveTo>
                  <a:cubicBezTo>
                    <a:pt x="4632" y="1355"/>
                    <a:pt x="4790" y="1513"/>
                    <a:pt x="4790" y="1702"/>
                  </a:cubicBezTo>
                  <a:cubicBezTo>
                    <a:pt x="4790" y="1891"/>
                    <a:pt x="4632" y="2048"/>
                    <a:pt x="4412" y="2048"/>
                  </a:cubicBezTo>
                  <a:cubicBezTo>
                    <a:pt x="4223" y="2048"/>
                    <a:pt x="4065" y="1891"/>
                    <a:pt x="4065" y="1702"/>
                  </a:cubicBezTo>
                  <a:cubicBezTo>
                    <a:pt x="4065" y="1513"/>
                    <a:pt x="4223" y="1355"/>
                    <a:pt x="4412" y="1355"/>
                  </a:cubicBezTo>
                  <a:close/>
                  <a:moveTo>
                    <a:pt x="1041" y="0"/>
                  </a:moveTo>
                  <a:cubicBezTo>
                    <a:pt x="474" y="0"/>
                    <a:pt x="1" y="473"/>
                    <a:pt x="1" y="1040"/>
                  </a:cubicBezTo>
                  <a:lnTo>
                    <a:pt x="1" y="2741"/>
                  </a:lnTo>
                  <a:lnTo>
                    <a:pt x="11689" y="2741"/>
                  </a:lnTo>
                  <a:lnTo>
                    <a:pt x="11689" y="1040"/>
                  </a:lnTo>
                  <a:cubicBezTo>
                    <a:pt x="11689" y="505"/>
                    <a:pt x="11154" y="0"/>
                    <a:pt x="1061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8" name="Google Shape;8278;p75"/>
            <p:cNvSpPr/>
            <p:nvPr/>
          </p:nvSpPr>
          <p:spPr>
            <a:xfrm>
              <a:off x="-1592325" y="4043250"/>
              <a:ext cx="291450" cy="171725"/>
            </a:xfrm>
            <a:custGeom>
              <a:avLst/>
              <a:gdLst/>
              <a:ahLst/>
              <a:cxnLst/>
              <a:rect l="l" t="t" r="r" b="b"/>
              <a:pathLst>
                <a:path w="11658" h="6869" extrusionOk="0">
                  <a:moveTo>
                    <a:pt x="0" y="0"/>
                  </a:moveTo>
                  <a:lnTo>
                    <a:pt x="0" y="5829"/>
                  </a:lnTo>
                  <a:cubicBezTo>
                    <a:pt x="0" y="6396"/>
                    <a:pt x="473" y="6869"/>
                    <a:pt x="1040" y="6869"/>
                  </a:cubicBezTo>
                  <a:lnTo>
                    <a:pt x="2867" y="6869"/>
                  </a:lnTo>
                  <a:lnTo>
                    <a:pt x="2647" y="6616"/>
                  </a:lnTo>
                  <a:cubicBezTo>
                    <a:pt x="2521" y="6522"/>
                    <a:pt x="2521" y="6270"/>
                    <a:pt x="2647" y="6144"/>
                  </a:cubicBezTo>
                  <a:lnTo>
                    <a:pt x="2993" y="5797"/>
                  </a:lnTo>
                  <a:cubicBezTo>
                    <a:pt x="2962" y="5734"/>
                    <a:pt x="2930" y="5608"/>
                    <a:pt x="2867" y="5482"/>
                  </a:cubicBezTo>
                  <a:lnTo>
                    <a:pt x="2363" y="5482"/>
                  </a:lnTo>
                  <a:cubicBezTo>
                    <a:pt x="2174" y="5482"/>
                    <a:pt x="2017" y="5325"/>
                    <a:pt x="2017" y="5136"/>
                  </a:cubicBezTo>
                  <a:lnTo>
                    <a:pt x="2017" y="3750"/>
                  </a:lnTo>
                  <a:cubicBezTo>
                    <a:pt x="2017" y="3561"/>
                    <a:pt x="2174" y="3403"/>
                    <a:pt x="2363" y="3403"/>
                  </a:cubicBezTo>
                  <a:lnTo>
                    <a:pt x="2867" y="3403"/>
                  </a:lnTo>
                  <a:cubicBezTo>
                    <a:pt x="2930" y="3277"/>
                    <a:pt x="2962" y="3214"/>
                    <a:pt x="2993" y="3088"/>
                  </a:cubicBezTo>
                  <a:lnTo>
                    <a:pt x="2647" y="2741"/>
                  </a:lnTo>
                  <a:cubicBezTo>
                    <a:pt x="2521" y="2615"/>
                    <a:pt x="2521" y="2363"/>
                    <a:pt x="2647" y="2269"/>
                  </a:cubicBezTo>
                  <a:lnTo>
                    <a:pt x="3624" y="1261"/>
                  </a:lnTo>
                  <a:cubicBezTo>
                    <a:pt x="3687" y="1213"/>
                    <a:pt x="3773" y="1190"/>
                    <a:pt x="3860" y="1190"/>
                  </a:cubicBezTo>
                  <a:cubicBezTo>
                    <a:pt x="3946" y="1190"/>
                    <a:pt x="4033" y="1213"/>
                    <a:pt x="4096" y="1261"/>
                  </a:cubicBezTo>
                  <a:lnTo>
                    <a:pt x="4443" y="1639"/>
                  </a:lnTo>
                  <a:cubicBezTo>
                    <a:pt x="4537" y="1576"/>
                    <a:pt x="4663" y="1544"/>
                    <a:pt x="4758" y="1513"/>
                  </a:cubicBezTo>
                  <a:lnTo>
                    <a:pt x="4758" y="1009"/>
                  </a:lnTo>
                  <a:cubicBezTo>
                    <a:pt x="4758" y="788"/>
                    <a:pt x="4915" y="631"/>
                    <a:pt x="5136" y="631"/>
                  </a:cubicBezTo>
                  <a:lnTo>
                    <a:pt x="6490" y="631"/>
                  </a:lnTo>
                  <a:cubicBezTo>
                    <a:pt x="6711" y="631"/>
                    <a:pt x="6869" y="788"/>
                    <a:pt x="6869" y="1009"/>
                  </a:cubicBezTo>
                  <a:lnTo>
                    <a:pt x="6869" y="1513"/>
                  </a:lnTo>
                  <a:cubicBezTo>
                    <a:pt x="6963" y="1544"/>
                    <a:pt x="7058" y="1576"/>
                    <a:pt x="7184" y="1639"/>
                  </a:cubicBezTo>
                  <a:lnTo>
                    <a:pt x="7530" y="1261"/>
                  </a:lnTo>
                  <a:cubicBezTo>
                    <a:pt x="7593" y="1213"/>
                    <a:pt x="7680" y="1190"/>
                    <a:pt x="7766" y="1190"/>
                  </a:cubicBezTo>
                  <a:cubicBezTo>
                    <a:pt x="7853" y="1190"/>
                    <a:pt x="7940" y="1213"/>
                    <a:pt x="8003" y="1261"/>
                  </a:cubicBezTo>
                  <a:lnTo>
                    <a:pt x="8979" y="2269"/>
                  </a:lnTo>
                  <a:cubicBezTo>
                    <a:pt x="9105" y="2363"/>
                    <a:pt x="9105" y="2615"/>
                    <a:pt x="8979" y="2741"/>
                  </a:cubicBezTo>
                  <a:lnTo>
                    <a:pt x="8633" y="3088"/>
                  </a:lnTo>
                  <a:cubicBezTo>
                    <a:pt x="8664" y="3151"/>
                    <a:pt x="8696" y="3277"/>
                    <a:pt x="8759" y="3403"/>
                  </a:cubicBezTo>
                  <a:lnTo>
                    <a:pt x="9263" y="3403"/>
                  </a:lnTo>
                  <a:cubicBezTo>
                    <a:pt x="9452" y="3403"/>
                    <a:pt x="9609" y="3561"/>
                    <a:pt x="9609" y="3750"/>
                  </a:cubicBezTo>
                  <a:lnTo>
                    <a:pt x="9609" y="5136"/>
                  </a:lnTo>
                  <a:cubicBezTo>
                    <a:pt x="9609" y="5325"/>
                    <a:pt x="9452" y="5482"/>
                    <a:pt x="9263" y="5482"/>
                  </a:cubicBezTo>
                  <a:lnTo>
                    <a:pt x="8759" y="5482"/>
                  </a:lnTo>
                  <a:cubicBezTo>
                    <a:pt x="8727" y="5608"/>
                    <a:pt x="8664" y="5671"/>
                    <a:pt x="8633" y="5797"/>
                  </a:cubicBezTo>
                  <a:lnTo>
                    <a:pt x="8979" y="6144"/>
                  </a:lnTo>
                  <a:cubicBezTo>
                    <a:pt x="9105" y="6270"/>
                    <a:pt x="9105" y="6522"/>
                    <a:pt x="8979" y="6616"/>
                  </a:cubicBezTo>
                  <a:lnTo>
                    <a:pt x="8759" y="6869"/>
                  </a:lnTo>
                  <a:lnTo>
                    <a:pt x="10586" y="6869"/>
                  </a:lnTo>
                  <a:cubicBezTo>
                    <a:pt x="11153" y="6869"/>
                    <a:pt x="11657" y="6396"/>
                    <a:pt x="11657" y="5829"/>
                  </a:cubicBezTo>
                  <a:lnTo>
                    <a:pt x="1165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9" name="Google Shape;8279;p75"/>
            <p:cNvSpPr/>
            <p:nvPr/>
          </p:nvSpPr>
          <p:spPr>
            <a:xfrm>
              <a:off x="-1471825" y="4129100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09" y="1"/>
                  </a:moveTo>
                  <a:cubicBezTo>
                    <a:pt x="442" y="1"/>
                    <a:pt x="1" y="473"/>
                    <a:pt x="1" y="1009"/>
                  </a:cubicBezTo>
                  <a:cubicBezTo>
                    <a:pt x="1" y="1576"/>
                    <a:pt x="442" y="2048"/>
                    <a:pt x="1009" y="2048"/>
                  </a:cubicBezTo>
                  <a:cubicBezTo>
                    <a:pt x="1576" y="2048"/>
                    <a:pt x="2049" y="1576"/>
                    <a:pt x="2049" y="1009"/>
                  </a:cubicBezTo>
                  <a:cubicBezTo>
                    <a:pt x="2049" y="473"/>
                    <a:pt x="1576" y="1"/>
                    <a:pt x="10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0" name="Google Shape;8280;p75"/>
            <p:cNvSpPr/>
            <p:nvPr/>
          </p:nvSpPr>
          <p:spPr>
            <a:xfrm>
              <a:off x="-1526175" y="4077900"/>
              <a:ext cx="156775" cy="156775"/>
            </a:xfrm>
            <a:custGeom>
              <a:avLst/>
              <a:gdLst/>
              <a:ahLst/>
              <a:cxnLst/>
              <a:rect l="l" t="t" r="r" b="b"/>
              <a:pathLst>
                <a:path w="6271" h="6271" extrusionOk="0">
                  <a:moveTo>
                    <a:pt x="3183" y="1418"/>
                  </a:moveTo>
                  <a:cubicBezTo>
                    <a:pt x="4128" y="1418"/>
                    <a:pt x="4884" y="2175"/>
                    <a:pt x="4884" y="3120"/>
                  </a:cubicBezTo>
                  <a:cubicBezTo>
                    <a:pt x="4884" y="4033"/>
                    <a:pt x="4128" y="4821"/>
                    <a:pt x="3183" y="4821"/>
                  </a:cubicBezTo>
                  <a:cubicBezTo>
                    <a:pt x="2238" y="4821"/>
                    <a:pt x="1482" y="4065"/>
                    <a:pt x="1482" y="3120"/>
                  </a:cubicBezTo>
                  <a:cubicBezTo>
                    <a:pt x="1482" y="2175"/>
                    <a:pt x="2238" y="1418"/>
                    <a:pt x="3183" y="1418"/>
                  </a:cubicBezTo>
                  <a:close/>
                  <a:moveTo>
                    <a:pt x="2805" y="1"/>
                  </a:moveTo>
                  <a:lnTo>
                    <a:pt x="2805" y="442"/>
                  </a:lnTo>
                  <a:cubicBezTo>
                    <a:pt x="2805" y="599"/>
                    <a:pt x="2679" y="725"/>
                    <a:pt x="2521" y="757"/>
                  </a:cubicBezTo>
                  <a:cubicBezTo>
                    <a:pt x="2332" y="788"/>
                    <a:pt x="2080" y="914"/>
                    <a:pt x="1891" y="1040"/>
                  </a:cubicBezTo>
                  <a:cubicBezTo>
                    <a:pt x="1847" y="1063"/>
                    <a:pt x="1794" y="1073"/>
                    <a:pt x="1739" y="1073"/>
                  </a:cubicBezTo>
                  <a:cubicBezTo>
                    <a:pt x="1639" y="1073"/>
                    <a:pt x="1531" y="1038"/>
                    <a:pt x="1450" y="977"/>
                  </a:cubicBezTo>
                  <a:lnTo>
                    <a:pt x="1135" y="662"/>
                  </a:lnTo>
                  <a:lnTo>
                    <a:pt x="662" y="1135"/>
                  </a:lnTo>
                  <a:lnTo>
                    <a:pt x="978" y="1450"/>
                  </a:lnTo>
                  <a:cubicBezTo>
                    <a:pt x="1104" y="1576"/>
                    <a:pt x="1104" y="1733"/>
                    <a:pt x="1041" y="1891"/>
                  </a:cubicBezTo>
                  <a:cubicBezTo>
                    <a:pt x="915" y="2080"/>
                    <a:pt x="820" y="2301"/>
                    <a:pt x="757" y="2521"/>
                  </a:cubicBezTo>
                  <a:cubicBezTo>
                    <a:pt x="726" y="2679"/>
                    <a:pt x="599" y="2805"/>
                    <a:pt x="442" y="2805"/>
                  </a:cubicBezTo>
                  <a:lnTo>
                    <a:pt x="1" y="2805"/>
                  </a:lnTo>
                  <a:lnTo>
                    <a:pt x="1" y="3466"/>
                  </a:lnTo>
                  <a:lnTo>
                    <a:pt x="442" y="3466"/>
                  </a:lnTo>
                  <a:cubicBezTo>
                    <a:pt x="599" y="3466"/>
                    <a:pt x="726" y="3592"/>
                    <a:pt x="757" y="3750"/>
                  </a:cubicBezTo>
                  <a:cubicBezTo>
                    <a:pt x="789" y="3939"/>
                    <a:pt x="915" y="4191"/>
                    <a:pt x="1041" y="4380"/>
                  </a:cubicBezTo>
                  <a:cubicBezTo>
                    <a:pt x="1104" y="4506"/>
                    <a:pt x="1072" y="4695"/>
                    <a:pt x="978" y="4821"/>
                  </a:cubicBezTo>
                  <a:lnTo>
                    <a:pt x="662" y="5136"/>
                  </a:lnTo>
                  <a:lnTo>
                    <a:pt x="1135" y="5609"/>
                  </a:lnTo>
                  <a:lnTo>
                    <a:pt x="1450" y="5294"/>
                  </a:lnTo>
                  <a:cubicBezTo>
                    <a:pt x="1524" y="5220"/>
                    <a:pt x="1609" y="5189"/>
                    <a:pt x="1698" y="5189"/>
                  </a:cubicBezTo>
                  <a:cubicBezTo>
                    <a:pt x="1761" y="5189"/>
                    <a:pt x="1826" y="5204"/>
                    <a:pt x="1891" y="5230"/>
                  </a:cubicBezTo>
                  <a:cubicBezTo>
                    <a:pt x="2080" y="5357"/>
                    <a:pt x="2301" y="5451"/>
                    <a:pt x="2521" y="5514"/>
                  </a:cubicBezTo>
                  <a:cubicBezTo>
                    <a:pt x="2679" y="5546"/>
                    <a:pt x="2805" y="5672"/>
                    <a:pt x="2805" y="5829"/>
                  </a:cubicBezTo>
                  <a:lnTo>
                    <a:pt x="2805" y="6270"/>
                  </a:lnTo>
                  <a:lnTo>
                    <a:pt x="3466" y="6270"/>
                  </a:lnTo>
                  <a:lnTo>
                    <a:pt x="3466" y="5829"/>
                  </a:lnTo>
                  <a:cubicBezTo>
                    <a:pt x="3466" y="5672"/>
                    <a:pt x="3592" y="5546"/>
                    <a:pt x="3750" y="5514"/>
                  </a:cubicBezTo>
                  <a:cubicBezTo>
                    <a:pt x="3939" y="5483"/>
                    <a:pt x="4160" y="5357"/>
                    <a:pt x="4380" y="5230"/>
                  </a:cubicBezTo>
                  <a:cubicBezTo>
                    <a:pt x="4414" y="5208"/>
                    <a:pt x="4463" y="5198"/>
                    <a:pt x="4517" y="5198"/>
                  </a:cubicBezTo>
                  <a:cubicBezTo>
                    <a:pt x="4615" y="5198"/>
                    <a:pt x="4729" y="5232"/>
                    <a:pt x="4790" y="5294"/>
                  </a:cubicBezTo>
                  <a:lnTo>
                    <a:pt x="5105" y="5609"/>
                  </a:lnTo>
                  <a:lnTo>
                    <a:pt x="5577" y="5136"/>
                  </a:lnTo>
                  <a:lnTo>
                    <a:pt x="5262" y="4821"/>
                  </a:lnTo>
                  <a:cubicBezTo>
                    <a:pt x="5168" y="4695"/>
                    <a:pt x="5168" y="4537"/>
                    <a:pt x="5231" y="4380"/>
                  </a:cubicBezTo>
                  <a:cubicBezTo>
                    <a:pt x="5357" y="4191"/>
                    <a:pt x="5420" y="3970"/>
                    <a:pt x="5514" y="3750"/>
                  </a:cubicBezTo>
                  <a:cubicBezTo>
                    <a:pt x="5546" y="3592"/>
                    <a:pt x="5672" y="3466"/>
                    <a:pt x="5829" y="3466"/>
                  </a:cubicBezTo>
                  <a:lnTo>
                    <a:pt x="6270" y="3466"/>
                  </a:lnTo>
                  <a:lnTo>
                    <a:pt x="6270" y="2773"/>
                  </a:lnTo>
                  <a:lnTo>
                    <a:pt x="5829" y="2773"/>
                  </a:lnTo>
                  <a:cubicBezTo>
                    <a:pt x="5672" y="2773"/>
                    <a:pt x="5546" y="2647"/>
                    <a:pt x="5514" y="2490"/>
                  </a:cubicBezTo>
                  <a:cubicBezTo>
                    <a:pt x="5483" y="2301"/>
                    <a:pt x="5357" y="2049"/>
                    <a:pt x="5231" y="1859"/>
                  </a:cubicBezTo>
                  <a:cubicBezTo>
                    <a:pt x="5168" y="1733"/>
                    <a:pt x="5199" y="1544"/>
                    <a:pt x="5262" y="1418"/>
                  </a:cubicBezTo>
                  <a:lnTo>
                    <a:pt x="5577" y="1103"/>
                  </a:lnTo>
                  <a:lnTo>
                    <a:pt x="5105" y="631"/>
                  </a:lnTo>
                  <a:lnTo>
                    <a:pt x="4790" y="946"/>
                  </a:lnTo>
                  <a:cubicBezTo>
                    <a:pt x="4739" y="1013"/>
                    <a:pt x="4670" y="1045"/>
                    <a:pt x="4593" y="1045"/>
                  </a:cubicBezTo>
                  <a:cubicBezTo>
                    <a:pt x="4526" y="1045"/>
                    <a:pt x="4453" y="1021"/>
                    <a:pt x="4380" y="977"/>
                  </a:cubicBezTo>
                  <a:cubicBezTo>
                    <a:pt x="4160" y="883"/>
                    <a:pt x="3971" y="788"/>
                    <a:pt x="3750" y="725"/>
                  </a:cubicBezTo>
                  <a:cubicBezTo>
                    <a:pt x="3592" y="662"/>
                    <a:pt x="3466" y="568"/>
                    <a:pt x="3466" y="410"/>
                  </a:cubicBezTo>
                  <a:lnTo>
                    <a:pt x="346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81" name="Google Shape;8281;p75"/>
          <p:cNvGrpSpPr/>
          <p:nvPr/>
        </p:nvGrpSpPr>
        <p:grpSpPr>
          <a:xfrm>
            <a:off x="3640232" y="3310744"/>
            <a:ext cx="369730" cy="420775"/>
            <a:chOff x="-778700" y="3612425"/>
            <a:chExt cx="256775" cy="292225"/>
          </a:xfrm>
        </p:grpSpPr>
        <p:sp>
          <p:nvSpPr>
            <p:cNvPr id="8282" name="Google Shape;8282;p75"/>
            <p:cNvSpPr/>
            <p:nvPr/>
          </p:nvSpPr>
          <p:spPr>
            <a:xfrm>
              <a:off x="-692850" y="369905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36" y="694"/>
                    <a:pt x="693" y="536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3" name="Google Shape;8283;p75"/>
            <p:cNvSpPr/>
            <p:nvPr/>
          </p:nvSpPr>
          <p:spPr>
            <a:xfrm>
              <a:off x="-777925" y="3612425"/>
              <a:ext cx="204800" cy="34675"/>
            </a:xfrm>
            <a:custGeom>
              <a:avLst/>
              <a:gdLst/>
              <a:ahLst/>
              <a:cxnLst/>
              <a:rect l="l" t="t" r="r" b="b"/>
              <a:pathLst>
                <a:path w="8192" h="1387" extrusionOk="0">
                  <a:moveTo>
                    <a:pt x="1009" y="0"/>
                  </a:moveTo>
                  <a:cubicBezTo>
                    <a:pt x="473" y="0"/>
                    <a:pt x="1" y="473"/>
                    <a:pt x="1" y="1009"/>
                  </a:cubicBezTo>
                  <a:lnTo>
                    <a:pt x="1" y="1387"/>
                  </a:lnTo>
                  <a:lnTo>
                    <a:pt x="8192" y="1387"/>
                  </a:lnTo>
                  <a:lnTo>
                    <a:pt x="8192" y="1009"/>
                  </a:lnTo>
                  <a:cubicBezTo>
                    <a:pt x="8192" y="473"/>
                    <a:pt x="7719" y="0"/>
                    <a:pt x="715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4" name="Google Shape;8284;p75"/>
            <p:cNvSpPr/>
            <p:nvPr/>
          </p:nvSpPr>
          <p:spPr>
            <a:xfrm>
              <a:off x="-727525" y="3699050"/>
              <a:ext cx="17375" cy="17350"/>
            </a:xfrm>
            <a:custGeom>
              <a:avLst/>
              <a:gdLst/>
              <a:ahLst/>
              <a:cxnLst/>
              <a:rect l="l" t="t" r="r" b="b"/>
              <a:pathLst>
                <a:path w="695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cubicBezTo>
                    <a:pt x="537" y="694"/>
                    <a:pt x="694" y="536"/>
                    <a:pt x="694" y="347"/>
                  </a:cubicBezTo>
                  <a:cubicBezTo>
                    <a:pt x="694" y="158"/>
                    <a:pt x="537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5" name="Google Shape;8285;p75"/>
            <p:cNvSpPr/>
            <p:nvPr/>
          </p:nvSpPr>
          <p:spPr>
            <a:xfrm>
              <a:off x="-778700" y="3664400"/>
              <a:ext cx="205575" cy="102425"/>
            </a:xfrm>
            <a:custGeom>
              <a:avLst/>
              <a:gdLst/>
              <a:ahLst/>
              <a:cxnLst/>
              <a:rect l="l" t="t" r="r" b="b"/>
              <a:pathLst>
                <a:path w="8223" h="4097" extrusionOk="0">
                  <a:moveTo>
                    <a:pt x="3781" y="694"/>
                  </a:moveTo>
                  <a:cubicBezTo>
                    <a:pt x="4316" y="694"/>
                    <a:pt x="4789" y="1166"/>
                    <a:pt x="4789" y="1733"/>
                  </a:cubicBezTo>
                  <a:cubicBezTo>
                    <a:pt x="4789" y="2301"/>
                    <a:pt x="4316" y="2773"/>
                    <a:pt x="3781" y="2773"/>
                  </a:cubicBezTo>
                  <a:cubicBezTo>
                    <a:pt x="3497" y="2773"/>
                    <a:pt x="3245" y="2647"/>
                    <a:pt x="3088" y="2490"/>
                  </a:cubicBezTo>
                  <a:cubicBezTo>
                    <a:pt x="2899" y="2647"/>
                    <a:pt x="2678" y="2773"/>
                    <a:pt x="2426" y="2773"/>
                  </a:cubicBezTo>
                  <a:cubicBezTo>
                    <a:pt x="1890" y="2773"/>
                    <a:pt x="1418" y="2301"/>
                    <a:pt x="1418" y="1733"/>
                  </a:cubicBezTo>
                  <a:cubicBezTo>
                    <a:pt x="1418" y="1198"/>
                    <a:pt x="1890" y="694"/>
                    <a:pt x="2426" y="694"/>
                  </a:cubicBezTo>
                  <a:cubicBezTo>
                    <a:pt x="2710" y="694"/>
                    <a:pt x="2930" y="820"/>
                    <a:pt x="3088" y="977"/>
                  </a:cubicBezTo>
                  <a:cubicBezTo>
                    <a:pt x="3308" y="820"/>
                    <a:pt x="3529" y="694"/>
                    <a:pt x="3781" y="694"/>
                  </a:cubicBezTo>
                  <a:close/>
                  <a:moveTo>
                    <a:pt x="0" y="1"/>
                  </a:moveTo>
                  <a:lnTo>
                    <a:pt x="0" y="3088"/>
                  </a:lnTo>
                  <a:cubicBezTo>
                    <a:pt x="0" y="3624"/>
                    <a:pt x="473" y="4096"/>
                    <a:pt x="1008" y="4096"/>
                  </a:cubicBezTo>
                  <a:lnTo>
                    <a:pt x="6837" y="4096"/>
                  </a:lnTo>
                  <a:lnTo>
                    <a:pt x="6837" y="3498"/>
                  </a:lnTo>
                  <a:lnTo>
                    <a:pt x="5766" y="2458"/>
                  </a:lnTo>
                  <a:cubicBezTo>
                    <a:pt x="5034" y="1726"/>
                    <a:pt x="5756" y="674"/>
                    <a:pt x="6558" y="674"/>
                  </a:cubicBezTo>
                  <a:cubicBezTo>
                    <a:pt x="6792" y="674"/>
                    <a:pt x="7033" y="764"/>
                    <a:pt x="7246" y="977"/>
                  </a:cubicBezTo>
                  <a:lnTo>
                    <a:pt x="8223" y="1985"/>
                  </a:lnTo>
                  <a:lnTo>
                    <a:pt x="822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6" name="Google Shape;8286;p75"/>
            <p:cNvSpPr/>
            <p:nvPr/>
          </p:nvSpPr>
          <p:spPr>
            <a:xfrm>
              <a:off x="-659775" y="3835325"/>
              <a:ext cx="137850" cy="69325"/>
            </a:xfrm>
            <a:custGeom>
              <a:avLst/>
              <a:gdLst/>
              <a:ahLst/>
              <a:cxnLst/>
              <a:rect l="l" t="t" r="r" b="b"/>
              <a:pathLst>
                <a:path w="5514" h="2773" extrusionOk="0">
                  <a:moveTo>
                    <a:pt x="1733" y="693"/>
                  </a:moveTo>
                  <a:cubicBezTo>
                    <a:pt x="1922" y="693"/>
                    <a:pt x="2080" y="851"/>
                    <a:pt x="2080" y="1040"/>
                  </a:cubicBezTo>
                  <a:cubicBezTo>
                    <a:pt x="2080" y="1229"/>
                    <a:pt x="1922" y="1386"/>
                    <a:pt x="1733" y="1386"/>
                  </a:cubicBezTo>
                  <a:cubicBezTo>
                    <a:pt x="1544" y="1386"/>
                    <a:pt x="1387" y="1229"/>
                    <a:pt x="1387" y="1040"/>
                  </a:cubicBezTo>
                  <a:cubicBezTo>
                    <a:pt x="1387" y="851"/>
                    <a:pt x="1544" y="693"/>
                    <a:pt x="1733" y="693"/>
                  </a:cubicBezTo>
                  <a:close/>
                  <a:moveTo>
                    <a:pt x="63" y="0"/>
                  </a:moveTo>
                  <a:cubicBezTo>
                    <a:pt x="32" y="126"/>
                    <a:pt x="0" y="252"/>
                    <a:pt x="0" y="378"/>
                  </a:cubicBezTo>
                  <a:lnTo>
                    <a:pt x="0" y="2426"/>
                  </a:lnTo>
                  <a:cubicBezTo>
                    <a:pt x="0" y="2615"/>
                    <a:pt x="158" y="2773"/>
                    <a:pt x="347" y="2773"/>
                  </a:cubicBezTo>
                  <a:lnTo>
                    <a:pt x="5167" y="2773"/>
                  </a:lnTo>
                  <a:cubicBezTo>
                    <a:pt x="5356" y="2773"/>
                    <a:pt x="5514" y="2615"/>
                    <a:pt x="5514" y="2426"/>
                  </a:cubicBezTo>
                  <a:lnTo>
                    <a:pt x="5514" y="378"/>
                  </a:lnTo>
                  <a:cubicBezTo>
                    <a:pt x="5514" y="252"/>
                    <a:pt x="5482" y="126"/>
                    <a:pt x="54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7" name="Google Shape;8287;p75"/>
            <p:cNvSpPr/>
            <p:nvPr/>
          </p:nvSpPr>
          <p:spPr>
            <a:xfrm>
              <a:off x="-658200" y="3669925"/>
              <a:ext cx="136275" cy="148875"/>
            </a:xfrm>
            <a:custGeom>
              <a:avLst/>
              <a:gdLst/>
              <a:ahLst/>
              <a:cxnLst/>
              <a:rect l="l" t="t" r="r" b="b"/>
              <a:pathLst>
                <a:path w="5451" h="5955" extrusionOk="0">
                  <a:moveTo>
                    <a:pt x="4064" y="0"/>
                  </a:moveTo>
                  <a:lnTo>
                    <a:pt x="4064" y="2615"/>
                  </a:lnTo>
                  <a:cubicBezTo>
                    <a:pt x="4064" y="2829"/>
                    <a:pt x="3905" y="2970"/>
                    <a:pt x="3734" y="2970"/>
                  </a:cubicBezTo>
                  <a:cubicBezTo>
                    <a:pt x="3652" y="2970"/>
                    <a:pt x="3568" y="2938"/>
                    <a:pt x="3497" y="2867"/>
                  </a:cubicBezTo>
                  <a:lnTo>
                    <a:pt x="1922" y="1292"/>
                  </a:lnTo>
                  <a:cubicBezTo>
                    <a:pt x="1858" y="1228"/>
                    <a:pt x="1780" y="1201"/>
                    <a:pt x="1701" y="1201"/>
                  </a:cubicBezTo>
                  <a:cubicBezTo>
                    <a:pt x="1429" y="1201"/>
                    <a:pt x="1150" y="1520"/>
                    <a:pt x="1418" y="1764"/>
                  </a:cubicBezTo>
                  <a:lnTo>
                    <a:pt x="2615" y="2930"/>
                  </a:lnTo>
                  <a:cubicBezTo>
                    <a:pt x="2710" y="3025"/>
                    <a:pt x="2741" y="3088"/>
                    <a:pt x="2741" y="3182"/>
                  </a:cubicBezTo>
                  <a:lnTo>
                    <a:pt x="2741" y="3970"/>
                  </a:lnTo>
                  <a:cubicBezTo>
                    <a:pt x="2741" y="4222"/>
                    <a:pt x="2804" y="4505"/>
                    <a:pt x="2930" y="4789"/>
                  </a:cubicBezTo>
                  <a:cubicBezTo>
                    <a:pt x="3052" y="5074"/>
                    <a:pt x="2833" y="5280"/>
                    <a:pt x="2611" y="5280"/>
                  </a:cubicBezTo>
                  <a:cubicBezTo>
                    <a:pt x="2490" y="5280"/>
                    <a:pt x="2367" y="5218"/>
                    <a:pt x="2300" y="5072"/>
                  </a:cubicBezTo>
                  <a:cubicBezTo>
                    <a:pt x="2206" y="4915"/>
                    <a:pt x="2174" y="4757"/>
                    <a:pt x="2143" y="4600"/>
                  </a:cubicBezTo>
                  <a:lnTo>
                    <a:pt x="0" y="4600"/>
                  </a:lnTo>
                  <a:lnTo>
                    <a:pt x="0" y="4631"/>
                  </a:lnTo>
                  <a:cubicBezTo>
                    <a:pt x="0" y="5104"/>
                    <a:pt x="126" y="5545"/>
                    <a:pt x="378" y="5923"/>
                  </a:cubicBezTo>
                  <a:lnTo>
                    <a:pt x="5104" y="5923"/>
                  </a:lnTo>
                  <a:lnTo>
                    <a:pt x="5104" y="5955"/>
                  </a:lnTo>
                  <a:cubicBezTo>
                    <a:pt x="5325" y="5577"/>
                    <a:pt x="5451" y="5104"/>
                    <a:pt x="5451" y="4663"/>
                  </a:cubicBezTo>
                  <a:lnTo>
                    <a:pt x="5451" y="2111"/>
                  </a:lnTo>
                  <a:cubicBezTo>
                    <a:pt x="5451" y="1638"/>
                    <a:pt x="5262" y="1197"/>
                    <a:pt x="4947" y="882"/>
                  </a:cubicBezTo>
                  <a:lnTo>
                    <a:pt x="406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88" name="Google Shape;8288;p75"/>
          <p:cNvGrpSpPr/>
          <p:nvPr/>
        </p:nvGrpSpPr>
        <p:grpSpPr>
          <a:xfrm>
            <a:off x="6111733" y="3828305"/>
            <a:ext cx="340731" cy="387641"/>
            <a:chOff x="7728464" y="1561258"/>
            <a:chExt cx="349719" cy="397866"/>
          </a:xfrm>
        </p:grpSpPr>
        <p:sp>
          <p:nvSpPr>
            <p:cNvPr id="8289" name="Google Shape;8289;p75"/>
            <p:cNvSpPr/>
            <p:nvPr/>
          </p:nvSpPr>
          <p:spPr>
            <a:xfrm>
              <a:off x="7891642" y="1678585"/>
              <a:ext cx="23354" cy="23333"/>
            </a:xfrm>
            <a:custGeom>
              <a:avLst/>
              <a:gdLst/>
              <a:ahLst/>
              <a:cxnLst/>
              <a:rect l="l" t="t" r="r" b="b"/>
              <a:pathLst>
                <a:path w="1119" h="1118" extrusionOk="0">
                  <a:moveTo>
                    <a:pt x="0" y="1"/>
                  </a:moveTo>
                  <a:lnTo>
                    <a:pt x="0" y="1117"/>
                  </a:lnTo>
                  <a:lnTo>
                    <a:pt x="1118" y="1117"/>
                  </a:lnTo>
                  <a:lnTo>
                    <a:pt x="111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0" name="Google Shape;8290;p75"/>
            <p:cNvSpPr/>
            <p:nvPr/>
          </p:nvSpPr>
          <p:spPr>
            <a:xfrm>
              <a:off x="7728464" y="1561258"/>
              <a:ext cx="349719" cy="397866"/>
            </a:xfrm>
            <a:custGeom>
              <a:avLst/>
              <a:gdLst/>
              <a:ahLst/>
              <a:cxnLst/>
              <a:rect l="l" t="t" r="r" b="b"/>
              <a:pathLst>
                <a:path w="16757" h="19064" extrusionOk="0">
                  <a:moveTo>
                    <a:pt x="9496" y="2830"/>
                  </a:moveTo>
                  <a:cubicBezTo>
                    <a:pt x="9804" y="2830"/>
                    <a:pt x="10054" y="3079"/>
                    <a:pt x="10054" y="3389"/>
                  </a:cubicBezTo>
                  <a:lnTo>
                    <a:pt x="10054" y="4505"/>
                  </a:lnTo>
                  <a:lnTo>
                    <a:pt x="11172" y="4505"/>
                  </a:lnTo>
                  <a:cubicBezTo>
                    <a:pt x="11480" y="4505"/>
                    <a:pt x="11729" y="4756"/>
                    <a:pt x="11729" y="5064"/>
                  </a:cubicBezTo>
                  <a:cubicBezTo>
                    <a:pt x="11729" y="5373"/>
                    <a:pt x="11480" y="5623"/>
                    <a:pt x="11172" y="5623"/>
                  </a:cubicBezTo>
                  <a:lnTo>
                    <a:pt x="10054" y="5623"/>
                  </a:lnTo>
                  <a:lnTo>
                    <a:pt x="10054" y="6739"/>
                  </a:lnTo>
                  <a:lnTo>
                    <a:pt x="11172" y="6739"/>
                  </a:lnTo>
                  <a:cubicBezTo>
                    <a:pt x="11480" y="6739"/>
                    <a:pt x="11729" y="6990"/>
                    <a:pt x="11729" y="7298"/>
                  </a:cubicBezTo>
                  <a:cubicBezTo>
                    <a:pt x="11729" y="7608"/>
                    <a:pt x="11480" y="7857"/>
                    <a:pt x="11172" y="7857"/>
                  </a:cubicBezTo>
                  <a:lnTo>
                    <a:pt x="10054" y="7857"/>
                  </a:lnTo>
                  <a:lnTo>
                    <a:pt x="10054" y="8973"/>
                  </a:lnTo>
                  <a:cubicBezTo>
                    <a:pt x="10054" y="9283"/>
                    <a:pt x="9804" y="9532"/>
                    <a:pt x="9495" y="9532"/>
                  </a:cubicBezTo>
                  <a:cubicBezTo>
                    <a:pt x="9187" y="9532"/>
                    <a:pt x="8936" y="9283"/>
                    <a:pt x="8936" y="8973"/>
                  </a:cubicBezTo>
                  <a:lnTo>
                    <a:pt x="8936" y="7857"/>
                  </a:lnTo>
                  <a:lnTo>
                    <a:pt x="7819" y="7857"/>
                  </a:lnTo>
                  <a:lnTo>
                    <a:pt x="7819" y="8973"/>
                  </a:lnTo>
                  <a:cubicBezTo>
                    <a:pt x="7819" y="9283"/>
                    <a:pt x="7570" y="9532"/>
                    <a:pt x="7260" y="9532"/>
                  </a:cubicBezTo>
                  <a:cubicBezTo>
                    <a:pt x="6953" y="9532"/>
                    <a:pt x="6701" y="9283"/>
                    <a:pt x="6701" y="8973"/>
                  </a:cubicBezTo>
                  <a:lnTo>
                    <a:pt x="6701" y="7857"/>
                  </a:lnTo>
                  <a:lnTo>
                    <a:pt x="5585" y="7857"/>
                  </a:lnTo>
                  <a:cubicBezTo>
                    <a:pt x="5276" y="7857"/>
                    <a:pt x="5026" y="7608"/>
                    <a:pt x="5026" y="7298"/>
                  </a:cubicBezTo>
                  <a:cubicBezTo>
                    <a:pt x="5026" y="6990"/>
                    <a:pt x="5276" y="6739"/>
                    <a:pt x="5585" y="6739"/>
                  </a:cubicBezTo>
                  <a:lnTo>
                    <a:pt x="6701" y="6739"/>
                  </a:lnTo>
                  <a:lnTo>
                    <a:pt x="6701" y="5623"/>
                  </a:lnTo>
                  <a:lnTo>
                    <a:pt x="5585" y="5623"/>
                  </a:lnTo>
                  <a:cubicBezTo>
                    <a:pt x="5277" y="5623"/>
                    <a:pt x="5028" y="5373"/>
                    <a:pt x="5028" y="5064"/>
                  </a:cubicBezTo>
                  <a:cubicBezTo>
                    <a:pt x="5028" y="4756"/>
                    <a:pt x="5277" y="4505"/>
                    <a:pt x="5585" y="4505"/>
                  </a:cubicBezTo>
                  <a:lnTo>
                    <a:pt x="6703" y="4505"/>
                  </a:lnTo>
                  <a:lnTo>
                    <a:pt x="6703" y="3389"/>
                  </a:lnTo>
                  <a:cubicBezTo>
                    <a:pt x="6703" y="3079"/>
                    <a:pt x="6953" y="2830"/>
                    <a:pt x="7262" y="2830"/>
                  </a:cubicBezTo>
                  <a:cubicBezTo>
                    <a:pt x="7570" y="2830"/>
                    <a:pt x="7819" y="3079"/>
                    <a:pt x="7819" y="3389"/>
                  </a:cubicBezTo>
                  <a:lnTo>
                    <a:pt x="7819" y="4505"/>
                  </a:lnTo>
                  <a:lnTo>
                    <a:pt x="8937" y="4505"/>
                  </a:lnTo>
                  <a:lnTo>
                    <a:pt x="8937" y="3389"/>
                  </a:lnTo>
                  <a:cubicBezTo>
                    <a:pt x="8937" y="3079"/>
                    <a:pt x="9187" y="2830"/>
                    <a:pt x="9496" y="2830"/>
                  </a:cubicBezTo>
                  <a:close/>
                  <a:moveTo>
                    <a:pt x="12845" y="10091"/>
                  </a:moveTo>
                  <a:cubicBezTo>
                    <a:pt x="12952" y="10091"/>
                    <a:pt x="13060" y="10121"/>
                    <a:pt x="13157" y="10185"/>
                  </a:cubicBezTo>
                  <a:cubicBezTo>
                    <a:pt x="13413" y="10357"/>
                    <a:pt x="13482" y="10702"/>
                    <a:pt x="13310" y="10960"/>
                  </a:cubicBezTo>
                  <a:cubicBezTo>
                    <a:pt x="12210" y="12612"/>
                    <a:pt x="10365" y="13599"/>
                    <a:pt x="8378" y="13599"/>
                  </a:cubicBezTo>
                  <a:cubicBezTo>
                    <a:pt x="6392" y="13599"/>
                    <a:pt x="4547" y="12612"/>
                    <a:pt x="3445" y="10960"/>
                  </a:cubicBezTo>
                  <a:cubicBezTo>
                    <a:pt x="3275" y="10702"/>
                    <a:pt x="3344" y="10355"/>
                    <a:pt x="3600" y="10185"/>
                  </a:cubicBezTo>
                  <a:cubicBezTo>
                    <a:pt x="3696" y="10121"/>
                    <a:pt x="3804" y="10091"/>
                    <a:pt x="3910" y="10091"/>
                  </a:cubicBezTo>
                  <a:cubicBezTo>
                    <a:pt x="4090" y="10091"/>
                    <a:pt x="4267" y="10178"/>
                    <a:pt x="4375" y="10339"/>
                  </a:cubicBezTo>
                  <a:cubicBezTo>
                    <a:pt x="5269" y="11682"/>
                    <a:pt x="6765" y="12481"/>
                    <a:pt x="8378" y="12481"/>
                  </a:cubicBezTo>
                  <a:cubicBezTo>
                    <a:pt x="9990" y="12481"/>
                    <a:pt x="11487" y="11682"/>
                    <a:pt x="12382" y="10339"/>
                  </a:cubicBezTo>
                  <a:cubicBezTo>
                    <a:pt x="12488" y="10178"/>
                    <a:pt x="12665" y="10091"/>
                    <a:pt x="12845" y="10091"/>
                  </a:cubicBezTo>
                  <a:close/>
                  <a:moveTo>
                    <a:pt x="2794" y="1"/>
                  </a:moveTo>
                  <a:cubicBezTo>
                    <a:pt x="1253" y="1"/>
                    <a:pt x="0" y="1291"/>
                    <a:pt x="0" y="2830"/>
                  </a:cubicBezTo>
                  <a:lnTo>
                    <a:pt x="0" y="14001"/>
                  </a:lnTo>
                  <a:cubicBezTo>
                    <a:pt x="0" y="15540"/>
                    <a:pt x="1253" y="16792"/>
                    <a:pt x="2794" y="16792"/>
                  </a:cubicBezTo>
                  <a:lnTo>
                    <a:pt x="5912" y="16792"/>
                  </a:lnTo>
                  <a:lnTo>
                    <a:pt x="7984" y="18901"/>
                  </a:lnTo>
                  <a:cubicBezTo>
                    <a:pt x="8092" y="19009"/>
                    <a:pt x="8235" y="19064"/>
                    <a:pt x="8378" y="19064"/>
                  </a:cubicBezTo>
                  <a:cubicBezTo>
                    <a:pt x="8522" y="19064"/>
                    <a:pt x="8665" y="19009"/>
                    <a:pt x="8773" y="18901"/>
                  </a:cubicBezTo>
                  <a:lnTo>
                    <a:pt x="10844" y="16792"/>
                  </a:lnTo>
                  <a:lnTo>
                    <a:pt x="13963" y="16792"/>
                  </a:lnTo>
                  <a:cubicBezTo>
                    <a:pt x="15504" y="16792"/>
                    <a:pt x="16756" y="15540"/>
                    <a:pt x="16756" y="14001"/>
                  </a:cubicBezTo>
                  <a:lnTo>
                    <a:pt x="16756" y="2830"/>
                  </a:lnTo>
                  <a:cubicBezTo>
                    <a:pt x="16756" y="1291"/>
                    <a:pt x="15504" y="1"/>
                    <a:pt x="1396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91" name="Google Shape;8291;p75"/>
          <p:cNvGrpSpPr/>
          <p:nvPr/>
        </p:nvGrpSpPr>
        <p:grpSpPr>
          <a:xfrm>
            <a:off x="4034702" y="3828305"/>
            <a:ext cx="387681" cy="387641"/>
            <a:chOff x="5611350" y="1561258"/>
            <a:chExt cx="397907" cy="397866"/>
          </a:xfrm>
        </p:grpSpPr>
        <p:sp>
          <p:nvSpPr>
            <p:cNvPr id="8292" name="Google Shape;8292;p75"/>
            <p:cNvSpPr/>
            <p:nvPr/>
          </p:nvSpPr>
          <p:spPr>
            <a:xfrm>
              <a:off x="5713589" y="1812337"/>
              <a:ext cx="38443" cy="39653"/>
            </a:xfrm>
            <a:custGeom>
              <a:avLst/>
              <a:gdLst/>
              <a:ahLst/>
              <a:cxnLst/>
              <a:rect l="l" t="t" r="r" b="b"/>
              <a:pathLst>
                <a:path w="1842" h="1900" extrusionOk="0">
                  <a:moveTo>
                    <a:pt x="1842" y="1"/>
                  </a:moveTo>
                  <a:lnTo>
                    <a:pt x="630" y="486"/>
                  </a:lnTo>
                  <a:cubicBezTo>
                    <a:pt x="81" y="705"/>
                    <a:pt x="0" y="1450"/>
                    <a:pt x="490" y="1782"/>
                  </a:cubicBezTo>
                  <a:cubicBezTo>
                    <a:pt x="608" y="1862"/>
                    <a:pt x="755" y="1900"/>
                    <a:pt x="908" y="1900"/>
                  </a:cubicBezTo>
                  <a:cubicBezTo>
                    <a:pt x="1349" y="1900"/>
                    <a:pt x="1842" y="1590"/>
                    <a:pt x="1842" y="1092"/>
                  </a:cubicBezTo>
                  <a:lnTo>
                    <a:pt x="184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3" name="Google Shape;8293;p75"/>
            <p:cNvSpPr/>
            <p:nvPr/>
          </p:nvSpPr>
          <p:spPr>
            <a:xfrm>
              <a:off x="5830124" y="1789047"/>
              <a:ext cx="38505" cy="39653"/>
            </a:xfrm>
            <a:custGeom>
              <a:avLst/>
              <a:gdLst/>
              <a:ahLst/>
              <a:cxnLst/>
              <a:rect l="l" t="t" r="r" b="b"/>
              <a:pathLst>
                <a:path w="1845" h="1900" extrusionOk="0">
                  <a:moveTo>
                    <a:pt x="1844" y="1"/>
                  </a:moveTo>
                  <a:lnTo>
                    <a:pt x="631" y="485"/>
                  </a:lnTo>
                  <a:cubicBezTo>
                    <a:pt x="82" y="705"/>
                    <a:pt x="1" y="1450"/>
                    <a:pt x="491" y="1782"/>
                  </a:cubicBezTo>
                  <a:cubicBezTo>
                    <a:pt x="608" y="1862"/>
                    <a:pt x="755" y="1899"/>
                    <a:pt x="908" y="1899"/>
                  </a:cubicBezTo>
                  <a:cubicBezTo>
                    <a:pt x="1349" y="1899"/>
                    <a:pt x="1844" y="1588"/>
                    <a:pt x="1844" y="1090"/>
                  </a:cubicBezTo>
                  <a:lnTo>
                    <a:pt x="184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4" name="Google Shape;8294;p75"/>
            <p:cNvSpPr/>
            <p:nvPr/>
          </p:nvSpPr>
          <p:spPr>
            <a:xfrm>
              <a:off x="5611350" y="1561258"/>
              <a:ext cx="397907" cy="397866"/>
            </a:xfrm>
            <a:custGeom>
              <a:avLst/>
              <a:gdLst/>
              <a:ahLst/>
              <a:cxnLst/>
              <a:rect l="l" t="t" r="r" b="b"/>
              <a:pathLst>
                <a:path w="19066" h="19064" extrusionOk="0">
                  <a:moveTo>
                    <a:pt x="12883" y="3949"/>
                  </a:moveTo>
                  <a:cubicBezTo>
                    <a:pt x="13013" y="3949"/>
                    <a:pt x="13138" y="3991"/>
                    <a:pt x="13238" y="4073"/>
                  </a:cubicBezTo>
                  <a:cubicBezTo>
                    <a:pt x="13369" y="4179"/>
                    <a:pt x="13443" y="4339"/>
                    <a:pt x="13443" y="4505"/>
                  </a:cubicBezTo>
                  <a:lnTo>
                    <a:pt x="13443" y="12005"/>
                  </a:lnTo>
                  <a:cubicBezTo>
                    <a:pt x="13443" y="13161"/>
                    <a:pt x="12421" y="13941"/>
                    <a:pt x="11388" y="13941"/>
                  </a:cubicBezTo>
                  <a:cubicBezTo>
                    <a:pt x="10369" y="13941"/>
                    <a:pt x="9534" y="13113"/>
                    <a:pt x="9534" y="12085"/>
                  </a:cubicBezTo>
                  <a:cubicBezTo>
                    <a:pt x="9534" y="11323"/>
                    <a:pt x="9990" y="10647"/>
                    <a:pt x="10700" y="10364"/>
                  </a:cubicBezTo>
                  <a:lnTo>
                    <a:pt x="12327" y="9713"/>
                  </a:lnTo>
                  <a:lnTo>
                    <a:pt x="12327" y="7420"/>
                  </a:lnTo>
                  <a:lnTo>
                    <a:pt x="7859" y="8315"/>
                  </a:lnTo>
                  <a:lnTo>
                    <a:pt x="7859" y="13123"/>
                  </a:lnTo>
                  <a:cubicBezTo>
                    <a:pt x="7859" y="14277"/>
                    <a:pt x="6834" y="15057"/>
                    <a:pt x="5803" y="15057"/>
                  </a:cubicBezTo>
                  <a:cubicBezTo>
                    <a:pt x="4784" y="15057"/>
                    <a:pt x="3949" y="14229"/>
                    <a:pt x="3949" y="13203"/>
                  </a:cubicBezTo>
                  <a:cubicBezTo>
                    <a:pt x="3949" y="12439"/>
                    <a:pt x="4406" y="11763"/>
                    <a:pt x="5115" y="11480"/>
                  </a:cubicBezTo>
                  <a:lnTo>
                    <a:pt x="6741" y="10829"/>
                  </a:lnTo>
                  <a:lnTo>
                    <a:pt x="6741" y="5623"/>
                  </a:lnTo>
                  <a:cubicBezTo>
                    <a:pt x="6741" y="5356"/>
                    <a:pt x="6930" y="5128"/>
                    <a:pt x="7190" y="5074"/>
                  </a:cubicBezTo>
                  <a:lnTo>
                    <a:pt x="12775" y="3958"/>
                  </a:lnTo>
                  <a:cubicBezTo>
                    <a:pt x="12811" y="3952"/>
                    <a:pt x="12847" y="3949"/>
                    <a:pt x="12883" y="3949"/>
                  </a:cubicBezTo>
                  <a:close/>
                  <a:moveTo>
                    <a:pt x="9534" y="1"/>
                  </a:moveTo>
                  <a:cubicBezTo>
                    <a:pt x="4298" y="1"/>
                    <a:pt x="1" y="4296"/>
                    <a:pt x="1" y="9532"/>
                  </a:cubicBezTo>
                  <a:cubicBezTo>
                    <a:pt x="1" y="14769"/>
                    <a:pt x="4298" y="19064"/>
                    <a:pt x="9534" y="19064"/>
                  </a:cubicBezTo>
                  <a:cubicBezTo>
                    <a:pt x="14768" y="19064"/>
                    <a:pt x="19065" y="14769"/>
                    <a:pt x="19065" y="9532"/>
                  </a:cubicBezTo>
                  <a:cubicBezTo>
                    <a:pt x="19065" y="4296"/>
                    <a:pt x="14768" y="1"/>
                    <a:pt x="953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5" name="Google Shape;8295;p75"/>
            <p:cNvSpPr/>
            <p:nvPr/>
          </p:nvSpPr>
          <p:spPr>
            <a:xfrm>
              <a:off x="5775341" y="1669507"/>
              <a:ext cx="93247" cy="41531"/>
            </a:xfrm>
            <a:custGeom>
              <a:avLst/>
              <a:gdLst/>
              <a:ahLst/>
              <a:cxnLst/>
              <a:rect l="l" t="t" r="r" b="b"/>
              <a:pathLst>
                <a:path w="4468" h="1990" extrusionOk="0">
                  <a:moveTo>
                    <a:pt x="4467" y="1"/>
                  </a:moveTo>
                  <a:lnTo>
                    <a:pt x="1" y="894"/>
                  </a:lnTo>
                  <a:lnTo>
                    <a:pt x="1" y="1989"/>
                  </a:lnTo>
                  <a:lnTo>
                    <a:pt x="4467" y="1096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96" name="Google Shape;8296;p75"/>
          <p:cNvGrpSpPr/>
          <p:nvPr/>
        </p:nvGrpSpPr>
        <p:grpSpPr>
          <a:xfrm>
            <a:off x="4553987" y="3925571"/>
            <a:ext cx="387610" cy="193109"/>
            <a:chOff x="6140660" y="1661097"/>
            <a:chExt cx="397835" cy="198202"/>
          </a:xfrm>
        </p:grpSpPr>
        <p:sp>
          <p:nvSpPr>
            <p:cNvPr id="8297" name="Google Shape;8297;p75"/>
            <p:cNvSpPr/>
            <p:nvPr/>
          </p:nvSpPr>
          <p:spPr>
            <a:xfrm>
              <a:off x="6281298" y="1707719"/>
              <a:ext cx="58290" cy="151579"/>
            </a:xfrm>
            <a:custGeom>
              <a:avLst/>
              <a:gdLst/>
              <a:ahLst/>
              <a:cxnLst/>
              <a:rect l="l" t="t" r="r" b="b"/>
              <a:pathLst>
                <a:path w="2793" h="7263" extrusionOk="0">
                  <a:moveTo>
                    <a:pt x="1397" y="1"/>
                  </a:moveTo>
                  <a:cubicBezTo>
                    <a:pt x="627" y="1"/>
                    <a:pt x="1" y="627"/>
                    <a:pt x="1" y="1398"/>
                  </a:cubicBezTo>
                  <a:lnTo>
                    <a:pt x="1" y="5865"/>
                  </a:lnTo>
                  <a:cubicBezTo>
                    <a:pt x="1" y="6636"/>
                    <a:pt x="627" y="7262"/>
                    <a:pt x="1397" y="7262"/>
                  </a:cubicBezTo>
                  <a:cubicBezTo>
                    <a:pt x="2166" y="7262"/>
                    <a:pt x="2792" y="6634"/>
                    <a:pt x="2792" y="5865"/>
                  </a:cubicBezTo>
                  <a:lnTo>
                    <a:pt x="2792" y="1398"/>
                  </a:lnTo>
                  <a:cubicBezTo>
                    <a:pt x="2792" y="627"/>
                    <a:pt x="2166" y="1"/>
                    <a:pt x="139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8" name="Google Shape;8298;p75"/>
            <p:cNvSpPr/>
            <p:nvPr/>
          </p:nvSpPr>
          <p:spPr>
            <a:xfrm>
              <a:off x="6480225" y="1742675"/>
              <a:ext cx="58269" cy="58332"/>
            </a:xfrm>
            <a:custGeom>
              <a:avLst/>
              <a:gdLst/>
              <a:ahLst/>
              <a:cxnLst/>
              <a:rect l="l" t="t" r="r" b="b"/>
              <a:pathLst>
                <a:path w="2792" h="2795" extrusionOk="0">
                  <a:moveTo>
                    <a:pt x="1396" y="1"/>
                  </a:moveTo>
                  <a:cubicBezTo>
                    <a:pt x="627" y="1"/>
                    <a:pt x="0" y="629"/>
                    <a:pt x="0" y="1398"/>
                  </a:cubicBezTo>
                  <a:cubicBezTo>
                    <a:pt x="0" y="2168"/>
                    <a:pt x="627" y="2794"/>
                    <a:pt x="1396" y="2794"/>
                  </a:cubicBezTo>
                  <a:cubicBezTo>
                    <a:pt x="2167" y="2794"/>
                    <a:pt x="2792" y="2168"/>
                    <a:pt x="2792" y="1398"/>
                  </a:cubicBezTo>
                  <a:cubicBezTo>
                    <a:pt x="2792" y="629"/>
                    <a:pt x="2167" y="1"/>
                    <a:pt x="13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9" name="Google Shape;8299;p75"/>
            <p:cNvSpPr/>
            <p:nvPr/>
          </p:nvSpPr>
          <p:spPr>
            <a:xfrm>
              <a:off x="6352004" y="1661097"/>
              <a:ext cx="129206" cy="198202"/>
            </a:xfrm>
            <a:custGeom>
              <a:avLst/>
              <a:gdLst/>
              <a:ahLst/>
              <a:cxnLst/>
              <a:rect l="l" t="t" r="r" b="b"/>
              <a:pathLst>
                <a:path w="6191" h="9497" extrusionOk="0">
                  <a:moveTo>
                    <a:pt x="1396" y="0"/>
                  </a:moveTo>
                  <a:cubicBezTo>
                    <a:pt x="627" y="0"/>
                    <a:pt x="1" y="628"/>
                    <a:pt x="1" y="1398"/>
                  </a:cubicBezTo>
                  <a:lnTo>
                    <a:pt x="1" y="8099"/>
                  </a:lnTo>
                  <a:cubicBezTo>
                    <a:pt x="1" y="8870"/>
                    <a:pt x="627" y="9496"/>
                    <a:pt x="1396" y="9496"/>
                  </a:cubicBezTo>
                  <a:cubicBezTo>
                    <a:pt x="2168" y="9496"/>
                    <a:pt x="2792" y="8868"/>
                    <a:pt x="2792" y="8099"/>
                  </a:cubicBezTo>
                  <a:lnTo>
                    <a:pt x="2792" y="7683"/>
                  </a:lnTo>
                  <a:lnTo>
                    <a:pt x="3586" y="8874"/>
                  </a:lnTo>
                  <a:cubicBezTo>
                    <a:pt x="3845" y="9263"/>
                    <a:pt x="4280" y="9496"/>
                    <a:pt x="4749" y="9496"/>
                  </a:cubicBezTo>
                  <a:cubicBezTo>
                    <a:pt x="5025" y="9496"/>
                    <a:pt x="5293" y="9415"/>
                    <a:pt x="5522" y="9261"/>
                  </a:cubicBezTo>
                  <a:cubicBezTo>
                    <a:pt x="5833" y="9054"/>
                    <a:pt x="6044" y="8739"/>
                    <a:pt x="6118" y="8373"/>
                  </a:cubicBezTo>
                  <a:cubicBezTo>
                    <a:pt x="6190" y="8007"/>
                    <a:pt x="6116" y="7635"/>
                    <a:pt x="5909" y="7324"/>
                  </a:cubicBezTo>
                  <a:lnTo>
                    <a:pt x="4535" y="5261"/>
                  </a:lnTo>
                  <a:lnTo>
                    <a:pt x="5177" y="4619"/>
                  </a:lnTo>
                  <a:cubicBezTo>
                    <a:pt x="5722" y="4074"/>
                    <a:pt x="5722" y="3188"/>
                    <a:pt x="5177" y="2643"/>
                  </a:cubicBezTo>
                  <a:cubicBezTo>
                    <a:pt x="4904" y="2372"/>
                    <a:pt x="4547" y="2236"/>
                    <a:pt x="4190" y="2236"/>
                  </a:cubicBezTo>
                  <a:cubicBezTo>
                    <a:pt x="3832" y="2236"/>
                    <a:pt x="3475" y="2372"/>
                    <a:pt x="3203" y="2643"/>
                  </a:cubicBezTo>
                  <a:lnTo>
                    <a:pt x="2792" y="3054"/>
                  </a:lnTo>
                  <a:lnTo>
                    <a:pt x="2792" y="1398"/>
                  </a:lnTo>
                  <a:cubicBezTo>
                    <a:pt x="2792" y="627"/>
                    <a:pt x="2166" y="0"/>
                    <a:pt x="13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0" name="Google Shape;8300;p75"/>
            <p:cNvSpPr/>
            <p:nvPr/>
          </p:nvSpPr>
          <p:spPr>
            <a:xfrm>
              <a:off x="6140660" y="1661097"/>
              <a:ext cx="129185" cy="198202"/>
            </a:xfrm>
            <a:custGeom>
              <a:avLst/>
              <a:gdLst/>
              <a:ahLst/>
              <a:cxnLst/>
              <a:rect l="l" t="t" r="r" b="b"/>
              <a:pathLst>
                <a:path w="6190" h="9497" extrusionOk="0">
                  <a:moveTo>
                    <a:pt x="1396" y="0"/>
                  </a:moveTo>
                  <a:cubicBezTo>
                    <a:pt x="626" y="0"/>
                    <a:pt x="0" y="628"/>
                    <a:pt x="0" y="1398"/>
                  </a:cubicBezTo>
                  <a:lnTo>
                    <a:pt x="0" y="8099"/>
                  </a:lnTo>
                  <a:cubicBezTo>
                    <a:pt x="0" y="8870"/>
                    <a:pt x="626" y="9496"/>
                    <a:pt x="1396" y="9496"/>
                  </a:cubicBezTo>
                  <a:cubicBezTo>
                    <a:pt x="2165" y="9496"/>
                    <a:pt x="2792" y="8868"/>
                    <a:pt x="2792" y="8099"/>
                  </a:cubicBezTo>
                  <a:lnTo>
                    <a:pt x="2792" y="7683"/>
                  </a:lnTo>
                  <a:lnTo>
                    <a:pt x="3586" y="8874"/>
                  </a:lnTo>
                  <a:cubicBezTo>
                    <a:pt x="3844" y="9263"/>
                    <a:pt x="4279" y="9496"/>
                    <a:pt x="4748" y="9496"/>
                  </a:cubicBezTo>
                  <a:cubicBezTo>
                    <a:pt x="5024" y="9496"/>
                    <a:pt x="5291" y="9415"/>
                    <a:pt x="5521" y="9261"/>
                  </a:cubicBezTo>
                  <a:cubicBezTo>
                    <a:pt x="5832" y="9054"/>
                    <a:pt x="6043" y="8739"/>
                    <a:pt x="6117" y="8373"/>
                  </a:cubicBezTo>
                  <a:cubicBezTo>
                    <a:pt x="6190" y="8007"/>
                    <a:pt x="6115" y="7635"/>
                    <a:pt x="5909" y="7324"/>
                  </a:cubicBezTo>
                  <a:lnTo>
                    <a:pt x="4534" y="5261"/>
                  </a:lnTo>
                  <a:lnTo>
                    <a:pt x="5176" y="4619"/>
                  </a:lnTo>
                  <a:cubicBezTo>
                    <a:pt x="5721" y="4074"/>
                    <a:pt x="5721" y="3188"/>
                    <a:pt x="5176" y="2643"/>
                  </a:cubicBezTo>
                  <a:cubicBezTo>
                    <a:pt x="4904" y="2372"/>
                    <a:pt x="4546" y="2236"/>
                    <a:pt x="4188" y="2236"/>
                  </a:cubicBezTo>
                  <a:cubicBezTo>
                    <a:pt x="3831" y="2236"/>
                    <a:pt x="3473" y="2372"/>
                    <a:pt x="3202" y="2643"/>
                  </a:cubicBezTo>
                  <a:lnTo>
                    <a:pt x="2792" y="3054"/>
                  </a:lnTo>
                  <a:lnTo>
                    <a:pt x="2792" y="1398"/>
                  </a:lnTo>
                  <a:cubicBezTo>
                    <a:pt x="2792" y="627"/>
                    <a:pt x="2165" y="0"/>
                    <a:pt x="13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01" name="Google Shape;8301;p75"/>
          <p:cNvGrpSpPr/>
          <p:nvPr/>
        </p:nvGrpSpPr>
        <p:grpSpPr>
          <a:xfrm>
            <a:off x="5073202" y="3828305"/>
            <a:ext cx="387681" cy="387641"/>
            <a:chOff x="6669907" y="1561258"/>
            <a:chExt cx="397907" cy="397866"/>
          </a:xfrm>
        </p:grpSpPr>
        <p:sp>
          <p:nvSpPr>
            <p:cNvPr id="8302" name="Google Shape;8302;p75"/>
            <p:cNvSpPr/>
            <p:nvPr/>
          </p:nvSpPr>
          <p:spPr>
            <a:xfrm>
              <a:off x="6950454" y="1655253"/>
              <a:ext cx="23312" cy="23354"/>
            </a:xfrm>
            <a:custGeom>
              <a:avLst/>
              <a:gdLst/>
              <a:ahLst/>
              <a:cxnLst/>
              <a:rect l="l" t="t" r="r" b="b"/>
              <a:pathLst>
                <a:path w="1117" h="1119" extrusionOk="0">
                  <a:moveTo>
                    <a:pt x="558" y="1"/>
                  </a:moveTo>
                  <a:cubicBezTo>
                    <a:pt x="250" y="1"/>
                    <a:pt x="0" y="252"/>
                    <a:pt x="0" y="560"/>
                  </a:cubicBezTo>
                  <a:cubicBezTo>
                    <a:pt x="0" y="868"/>
                    <a:pt x="250" y="1119"/>
                    <a:pt x="558" y="1119"/>
                  </a:cubicBezTo>
                  <a:cubicBezTo>
                    <a:pt x="867" y="1119"/>
                    <a:pt x="1117" y="868"/>
                    <a:pt x="1117" y="560"/>
                  </a:cubicBezTo>
                  <a:cubicBezTo>
                    <a:pt x="1117" y="252"/>
                    <a:pt x="867" y="1"/>
                    <a:pt x="55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3" name="Google Shape;8303;p75"/>
            <p:cNvSpPr/>
            <p:nvPr/>
          </p:nvSpPr>
          <p:spPr>
            <a:xfrm>
              <a:off x="6740633" y="1725228"/>
              <a:ext cx="36919" cy="39632"/>
            </a:xfrm>
            <a:custGeom>
              <a:avLst/>
              <a:gdLst/>
              <a:ahLst/>
              <a:cxnLst/>
              <a:rect l="l" t="t" r="r" b="b"/>
              <a:pathLst>
                <a:path w="1769" h="1899" extrusionOk="0">
                  <a:moveTo>
                    <a:pt x="1117" y="0"/>
                  </a:moveTo>
                  <a:cubicBezTo>
                    <a:pt x="502" y="0"/>
                    <a:pt x="1" y="501"/>
                    <a:pt x="1" y="1116"/>
                  </a:cubicBezTo>
                  <a:cubicBezTo>
                    <a:pt x="1" y="1419"/>
                    <a:pt x="135" y="1691"/>
                    <a:pt x="341" y="1898"/>
                  </a:cubicBezTo>
                  <a:cubicBezTo>
                    <a:pt x="643" y="1261"/>
                    <a:pt x="1133" y="690"/>
                    <a:pt x="1768" y="219"/>
                  </a:cubicBezTo>
                  <a:cubicBezTo>
                    <a:pt x="1581" y="83"/>
                    <a:pt x="1358" y="0"/>
                    <a:pt x="111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4" name="Google Shape;8304;p75"/>
            <p:cNvSpPr/>
            <p:nvPr/>
          </p:nvSpPr>
          <p:spPr>
            <a:xfrm>
              <a:off x="6763944" y="1725228"/>
              <a:ext cx="209827" cy="139892"/>
            </a:xfrm>
            <a:custGeom>
              <a:avLst/>
              <a:gdLst/>
              <a:ahLst/>
              <a:cxnLst/>
              <a:rect l="l" t="t" r="r" b="b"/>
              <a:pathLst>
                <a:path w="10054" h="6703" extrusionOk="0">
                  <a:moveTo>
                    <a:pt x="2793" y="1116"/>
                  </a:moveTo>
                  <a:cubicBezTo>
                    <a:pt x="3409" y="1116"/>
                    <a:pt x="3910" y="1619"/>
                    <a:pt x="3910" y="2234"/>
                  </a:cubicBezTo>
                  <a:cubicBezTo>
                    <a:pt x="3910" y="2850"/>
                    <a:pt x="3409" y="3351"/>
                    <a:pt x="2793" y="3351"/>
                  </a:cubicBezTo>
                  <a:cubicBezTo>
                    <a:pt x="2178" y="3351"/>
                    <a:pt x="1675" y="2850"/>
                    <a:pt x="1675" y="2234"/>
                  </a:cubicBezTo>
                  <a:cubicBezTo>
                    <a:pt x="1675" y="1619"/>
                    <a:pt x="2178" y="1116"/>
                    <a:pt x="2793" y="1116"/>
                  </a:cubicBezTo>
                  <a:close/>
                  <a:moveTo>
                    <a:pt x="7262" y="1116"/>
                  </a:moveTo>
                  <a:cubicBezTo>
                    <a:pt x="7878" y="1116"/>
                    <a:pt x="8378" y="1619"/>
                    <a:pt x="8378" y="2234"/>
                  </a:cubicBezTo>
                  <a:cubicBezTo>
                    <a:pt x="8378" y="2850"/>
                    <a:pt x="7878" y="3351"/>
                    <a:pt x="7262" y="3351"/>
                  </a:cubicBezTo>
                  <a:cubicBezTo>
                    <a:pt x="6645" y="3351"/>
                    <a:pt x="6144" y="2850"/>
                    <a:pt x="6144" y="2234"/>
                  </a:cubicBezTo>
                  <a:cubicBezTo>
                    <a:pt x="6144" y="1619"/>
                    <a:pt x="6645" y="1116"/>
                    <a:pt x="7262" y="1116"/>
                  </a:cubicBezTo>
                  <a:close/>
                  <a:moveTo>
                    <a:pt x="7261" y="4469"/>
                  </a:moveTo>
                  <a:cubicBezTo>
                    <a:pt x="7466" y="4469"/>
                    <a:pt x="7663" y="4581"/>
                    <a:pt x="7761" y="4776"/>
                  </a:cubicBezTo>
                  <a:cubicBezTo>
                    <a:pt x="7899" y="5052"/>
                    <a:pt x="7787" y="5389"/>
                    <a:pt x="7511" y="5527"/>
                  </a:cubicBezTo>
                  <a:cubicBezTo>
                    <a:pt x="6733" y="5916"/>
                    <a:pt x="5880" y="6109"/>
                    <a:pt x="5028" y="6109"/>
                  </a:cubicBezTo>
                  <a:cubicBezTo>
                    <a:pt x="4173" y="6109"/>
                    <a:pt x="3321" y="5916"/>
                    <a:pt x="2544" y="5527"/>
                  </a:cubicBezTo>
                  <a:cubicBezTo>
                    <a:pt x="2268" y="5389"/>
                    <a:pt x="2155" y="5052"/>
                    <a:pt x="2293" y="4776"/>
                  </a:cubicBezTo>
                  <a:cubicBezTo>
                    <a:pt x="2391" y="4581"/>
                    <a:pt x="2589" y="4469"/>
                    <a:pt x="2794" y="4469"/>
                  </a:cubicBezTo>
                  <a:cubicBezTo>
                    <a:pt x="2878" y="4469"/>
                    <a:pt x="2963" y="4487"/>
                    <a:pt x="3043" y="4527"/>
                  </a:cubicBezTo>
                  <a:cubicBezTo>
                    <a:pt x="3664" y="4838"/>
                    <a:pt x="4345" y="4994"/>
                    <a:pt x="5027" y="4994"/>
                  </a:cubicBezTo>
                  <a:cubicBezTo>
                    <a:pt x="5708" y="4994"/>
                    <a:pt x="6390" y="4838"/>
                    <a:pt x="7011" y="4527"/>
                  </a:cubicBezTo>
                  <a:cubicBezTo>
                    <a:pt x="7092" y="4487"/>
                    <a:pt x="7177" y="4469"/>
                    <a:pt x="7261" y="4469"/>
                  </a:cubicBezTo>
                  <a:close/>
                  <a:moveTo>
                    <a:pt x="5028" y="0"/>
                  </a:moveTo>
                  <a:cubicBezTo>
                    <a:pt x="2256" y="0"/>
                    <a:pt x="0" y="1504"/>
                    <a:pt x="0" y="3351"/>
                  </a:cubicBezTo>
                  <a:cubicBezTo>
                    <a:pt x="0" y="5199"/>
                    <a:pt x="2256" y="6703"/>
                    <a:pt x="5028" y="6703"/>
                  </a:cubicBezTo>
                  <a:cubicBezTo>
                    <a:pt x="7798" y="6703"/>
                    <a:pt x="10054" y="5199"/>
                    <a:pt x="10054" y="3351"/>
                  </a:cubicBezTo>
                  <a:cubicBezTo>
                    <a:pt x="10054" y="1504"/>
                    <a:pt x="7798" y="0"/>
                    <a:pt x="502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5" name="Google Shape;8305;p75"/>
            <p:cNvSpPr/>
            <p:nvPr/>
          </p:nvSpPr>
          <p:spPr>
            <a:xfrm>
              <a:off x="6669907" y="1561258"/>
              <a:ext cx="397907" cy="397866"/>
            </a:xfrm>
            <a:custGeom>
              <a:avLst/>
              <a:gdLst/>
              <a:ahLst/>
              <a:cxnLst/>
              <a:rect l="l" t="t" r="r" b="b"/>
              <a:pathLst>
                <a:path w="19066" h="19064" extrusionOk="0">
                  <a:moveTo>
                    <a:pt x="10650" y="3388"/>
                  </a:moveTo>
                  <a:cubicBezTo>
                    <a:pt x="10708" y="3388"/>
                    <a:pt x="10768" y="3398"/>
                    <a:pt x="10827" y="3417"/>
                  </a:cubicBezTo>
                  <a:lnTo>
                    <a:pt x="12686" y="4038"/>
                  </a:lnTo>
                  <a:cubicBezTo>
                    <a:pt x="12994" y="3645"/>
                    <a:pt x="13466" y="3389"/>
                    <a:pt x="14001" y="3389"/>
                  </a:cubicBezTo>
                  <a:cubicBezTo>
                    <a:pt x="14924" y="3389"/>
                    <a:pt x="15676" y="4140"/>
                    <a:pt x="15676" y="5064"/>
                  </a:cubicBezTo>
                  <a:cubicBezTo>
                    <a:pt x="15676" y="5987"/>
                    <a:pt x="14924" y="6739"/>
                    <a:pt x="14001" y="6739"/>
                  </a:cubicBezTo>
                  <a:cubicBezTo>
                    <a:pt x="13088" y="6739"/>
                    <a:pt x="12345" y="6003"/>
                    <a:pt x="12329" y="5094"/>
                  </a:cubicBezTo>
                  <a:lnTo>
                    <a:pt x="11004" y="4653"/>
                  </a:lnTo>
                  <a:lnTo>
                    <a:pt x="10294" y="6778"/>
                  </a:lnTo>
                  <a:cubicBezTo>
                    <a:pt x="11251" y="6865"/>
                    <a:pt x="12140" y="7109"/>
                    <a:pt x="12909" y="7479"/>
                  </a:cubicBezTo>
                  <a:cubicBezTo>
                    <a:pt x="13327" y="7017"/>
                    <a:pt x="13919" y="6739"/>
                    <a:pt x="14560" y="6739"/>
                  </a:cubicBezTo>
                  <a:cubicBezTo>
                    <a:pt x="15791" y="6739"/>
                    <a:pt x="16794" y="7742"/>
                    <a:pt x="16794" y="8973"/>
                  </a:cubicBezTo>
                  <a:cubicBezTo>
                    <a:pt x="16794" y="9780"/>
                    <a:pt x="16336" y="10498"/>
                    <a:pt x="15655" y="10891"/>
                  </a:cubicBezTo>
                  <a:cubicBezTo>
                    <a:pt x="15665" y="10997"/>
                    <a:pt x="15676" y="11101"/>
                    <a:pt x="15676" y="11208"/>
                  </a:cubicBezTo>
                  <a:cubicBezTo>
                    <a:pt x="15676" y="13672"/>
                    <a:pt x="12921" y="15676"/>
                    <a:pt x="9532" y="15676"/>
                  </a:cubicBezTo>
                  <a:cubicBezTo>
                    <a:pt x="6144" y="15676"/>
                    <a:pt x="3388" y="13672"/>
                    <a:pt x="3388" y="11208"/>
                  </a:cubicBezTo>
                  <a:cubicBezTo>
                    <a:pt x="3388" y="11101"/>
                    <a:pt x="3401" y="10997"/>
                    <a:pt x="3411" y="10891"/>
                  </a:cubicBezTo>
                  <a:cubicBezTo>
                    <a:pt x="2730" y="10498"/>
                    <a:pt x="2272" y="9780"/>
                    <a:pt x="2272" y="8973"/>
                  </a:cubicBezTo>
                  <a:cubicBezTo>
                    <a:pt x="2272" y="7742"/>
                    <a:pt x="3273" y="6739"/>
                    <a:pt x="4506" y="6739"/>
                  </a:cubicBezTo>
                  <a:cubicBezTo>
                    <a:pt x="5145" y="6739"/>
                    <a:pt x="5737" y="7017"/>
                    <a:pt x="6157" y="7479"/>
                  </a:cubicBezTo>
                  <a:cubicBezTo>
                    <a:pt x="7018" y="7065"/>
                    <a:pt x="8034" y="6806"/>
                    <a:pt x="9125" y="6755"/>
                  </a:cubicBezTo>
                  <a:lnTo>
                    <a:pt x="10119" y="3771"/>
                  </a:lnTo>
                  <a:cubicBezTo>
                    <a:pt x="10199" y="3537"/>
                    <a:pt x="10415" y="3388"/>
                    <a:pt x="10650" y="3388"/>
                  </a:cubicBezTo>
                  <a:close/>
                  <a:moveTo>
                    <a:pt x="9534" y="1"/>
                  </a:moveTo>
                  <a:cubicBezTo>
                    <a:pt x="4297" y="1"/>
                    <a:pt x="1" y="4296"/>
                    <a:pt x="1" y="9532"/>
                  </a:cubicBezTo>
                  <a:cubicBezTo>
                    <a:pt x="1" y="14769"/>
                    <a:pt x="4297" y="19064"/>
                    <a:pt x="9534" y="19064"/>
                  </a:cubicBezTo>
                  <a:cubicBezTo>
                    <a:pt x="14768" y="19064"/>
                    <a:pt x="19065" y="14769"/>
                    <a:pt x="19065" y="9532"/>
                  </a:cubicBezTo>
                  <a:cubicBezTo>
                    <a:pt x="19065" y="4296"/>
                    <a:pt x="14768" y="1"/>
                    <a:pt x="953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6" name="Google Shape;8306;p75"/>
            <p:cNvSpPr/>
            <p:nvPr/>
          </p:nvSpPr>
          <p:spPr>
            <a:xfrm>
              <a:off x="6960158" y="1725228"/>
              <a:ext cx="36940" cy="39632"/>
            </a:xfrm>
            <a:custGeom>
              <a:avLst/>
              <a:gdLst/>
              <a:ahLst/>
              <a:cxnLst/>
              <a:rect l="l" t="t" r="r" b="b"/>
              <a:pathLst>
                <a:path w="1770" h="1899" extrusionOk="0">
                  <a:moveTo>
                    <a:pt x="652" y="0"/>
                  </a:moveTo>
                  <a:cubicBezTo>
                    <a:pt x="413" y="0"/>
                    <a:pt x="188" y="83"/>
                    <a:pt x="1" y="219"/>
                  </a:cubicBezTo>
                  <a:cubicBezTo>
                    <a:pt x="637" y="690"/>
                    <a:pt x="1127" y="1261"/>
                    <a:pt x="1428" y="1898"/>
                  </a:cubicBezTo>
                  <a:cubicBezTo>
                    <a:pt x="1635" y="1691"/>
                    <a:pt x="1770" y="1419"/>
                    <a:pt x="1770" y="1116"/>
                  </a:cubicBezTo>
                  <a:cubicBezTo>
                    <a:pt x="1770" y="501"/>
                    <a:pt x="1267" y="0"/>
                    <a:pt x="65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07" name="Google Shape;8307;p75"/>
          <p:cNvGrpSpPr/>
          <p:nvPr/>
        </p:nvGrpSpPr>
        <p:grpSpPr>
          <a:xfrm>
            <a:off x="5592488" y="3828305"/>
            <a:ext cx="387641" cy="387641"/>
            <a:chOff x="7199196" y="1561258"/>
            <a:chExt cx="397866" cy="397866"/>
          </a:xfrm>
        </p:grpSpPr>
        <p:sp>
          <p:nvSpPr>
            <p:cNvPr id="8308" name="Google Shape;8308;p75"/>
            <p:cNvSpPr/>
            <p:nvPr/>
          </p:nvSpPr>
          <p:spPr>
            <a:xfrm>
              <a:off x="7363167" y="1701896"/>
              <a:ext cx="69935" cy="69977"/>
            </a:xfrm>
            <a:custGeom>
              <a:avLst/>
              <a:gdLst/>
              <a:ahLst/>
              <a:cxnLst/>
              <a:rect l="l" t="t" r="r" b="b"/>
              <a:pathLst>
                <a:path w="3351" h="3353" extrusionOk="0">
                  <a:moveTo>
                    <a:pt x="1675" y="0"/>
                  </a:moveTo>
                  <a:cubicBezTo>
                    <a:pt x="1675" y="925"/>
                    <a:pt x="923" y="1677"/>
                    <a:pt x="0" y="1677"/>
                  </a:cubicBezTo>
                  <a:cubicBezTo>
                    <a:pt x="0" y="2601"/>
                    <a:pt x="752" y="3352"/>
                    <a:pt x="1675" y="3352"/>
                  </a:cubicBezTo>
                  <a:cubicBezTo>
                    <a:pt x="2599" y="3352"/>
                    <a:pt x="3351" y="2601"/>
                    <a:pt x="3351" y="1677"/>
                  </a:cubicBezTo>
                  <a:cubicBezTo>
                    <a:pt x="3351" y="752"/>
                    <a:pt x="2599" y="0"/>
                    <a:pt x="167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9" name="Google Shape;8309;p75"/>
            <p:cNvSpPr/>
            <p:nvPr/>
          </p:nvSpPr>
          <p:spPr>
            <a:xfrm>
              <a:off x="7316523" y="1655253"/>
              <a:ext cx="163203" cy="209869"/>
            </a:xfrm>
            <a:custGeom>
              <a:avLst/>
              <a:gdLst/>
              <a:ahLst/>
              <a:cxnLst/>
              <a:rect l="l" t="t" r="r" b="b"/>
              <a:pathLst>
                <a:path w="7820" h="10056" extrusionOk="0">
                  <a:moveTo>
                    <a:pt x="3910" y="1119"/>
                  </a:moveTo>
                  <a:cubicBezTo>
                    <a:pt x="5449" y="1119"/>
                    <a:pt x="6704" y="2371"/>
                    <a:pt x="6704" y="3910"/>
                  </a:cubicBezTo>
                  <a:cubicBezTo>
                    <a:pt x="6704" y="5451"/>
                    <a:pt x="5449" y="6704"/>
                    <a:pt x="3910" y="6704"/>
                  </a:cubicBezTo>
                  <a:cubicBezTo>
                    <a:pt x="2371" y="6704"/>
                    <a:pt x="1117" y="5451"/>
                    <a:pt x="1117" y="3912"/>
                  </a:cubicBezTo>
                  <a:cubicBezTo>
                    <a:pt x="1117" y="3652"/>
                    <a:pt x="1161" y="3383"/>
                    <a:pt x="1251" y="3091"/>
                  </a:cubicBezTo>
                  <a:cubicBezTo>
                    <a:pt x="1299" y="2939"/>
                    <a:pt x="1409" y="2814"/>
                    <a:pt x="1554" y="2746"/>
                  </a:cubicBezTo>
                  <a:cubicBezTo>
                    <a:pt x="1627" y="2713"/>
                    <a:pt x="1706" y="2696"/>
                    <a:pt x="1786" y="2696"/>
                  </a:cubicBezTo>
                  <a:cubicBezTo>
                    <a:pt x="1863" y="2696"/>
                    <a:pt x="1940" y="2712"/>
                    <a:pt x="2012" y="2745"/>
                  </a:cubicBezTo>
                  <a:cubicBezTo>
                    <a:pt x="2088" y="2779"/>
                    <a:pt x="2165" y="2794"/>
                    <a:pt x="2239" y="2794"/>
                  </a:cubicBezTo>
                  <a:cubicBezTo>
                    <a:pt x="2538" y="2794"/>
                    <a:pt x="2794" y="2541"/>
                    <a:pt x="2794" y="2235"/>
                  </a:cubicBezTo>
                  <a:cubicBezTo>
                    <a:pt x="2794" y="1934"/>
                    <a:pt x="2584" y="1911"/>
                    <a:pt x="2746" y="1554"/>
                  </a:cubicBezTo>
                  <a:cubicBezTo>
                    <a:pt x="2812" y="1409"/>
                    <a:pt x="2937" y="1299"/>
                    <a:pt x="3089" y="1252"/>
                  </a:cubicBezTo>
                  <a:cubicBezTo>
                    <a:pt x="3381" y="1163"/>
                    <a:pt x="3650" y="1119"/>
                    <a:pt x="3910" y="1119"/>
                  </a:cubicBezTo>
                  <a:close/>
                  <a:moveTo>
                    <a:pt x="3910" y="1"/>
                  </a:moveTo>
                  <a:cubicBezTo>
                    <a:pt x="1756" y="1"/>
                    <a:pt x="1" y="1756"/>
                    <a:pt x="1" y="3912"/>
                  </a:cubicBezTo>
                  <a:cubicBezTo>
                    <a:pt x="1" y="6194"/>
                    <a:pt x="3139" y="9964"/>
                    <a:pt x="3917" y="10056"/>
                  </a:cubicBezTo>
                  <a:cubicBezTo>
                    <a:pt x="4682" y="9964"/>
                    <a:pt x="7820" y="6194"/>
                    <a:pt x="7820" y="3912"/>
                  </a:cubicBezTo>
                  <a:cubicBezTo>
                    <a:pt x="7820" y="1756"/>
                    <a:pt x="6065" y="1"/>
                    <a:pt x="391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0" name="Google Shape;8310;p75"/>
            <p:cNvSpPr/>
            <p:nvPr/>
          </p:nvSpPr>
          <p:spPr>
            <a:xfrm>
              <a:off x="7199196" y="1561258"/>
              <a:ext cx="397866" cy="397866"/>
            </a:xfrm>
            <a:custGeom>
              <a:avLst/>
              <a:gdLst/>
              <a:ahLst/>
              <a:cxnLst/>
              <a:rect l="l" t="t" r="r" b="b"/>
              <a:pathLst>
                <a:path w="19064" h="19064" extrusionOk="0">
                  <a:moveTo>
                    <a:pt x="9532" y="3389"/>
                  </a:moveTo>
                  <a:cubicBezTo>
                    <a:pt x="12304" y="3389"/>
                    <a:pt x="14560" y="5644"/>
                    <a:pt x="14560" y="8416"/>
                  </a:cubicBezTo>
                  <a:cubicBezTo>
                    <a:pt x="14560" y="11045"/>
                    <a:pt x="11089" y="15676"/>
                    <a:pt x="9532" y="15676"/>
                  </a:cubicBezTo>
                  <a:cubicBezTo>
                    <a:pt x="7974" y="15676"/>
                    <a:pt x="4507" y="11045"/>
                    <a:pt x="4507" y="8416"/>
                  </a:cubicBezTo>
                  <a:cubicBezTo>
                    <a:pt x="4507" y="5644"/>
                    <a:pt x="6760" y="3389"/>
                    <a:pt x="9532" y="3389"/>
                  </a:cubicBezTo>
                  <a:close/>
                  <a:moveTo>
                    <a:pt x="9532" y="1"/>
                  </a:moveTo>
                  <a:cubicBezTo>
                    <a:pt x="4296" y="1"/>
                    <a:pt x="1" y="4296"/>
                    <a:pt x="1" y="9532"/>
                  </a:cubicBezTo>
                  <a:cubicBezTo>
                    <a:pt x="1" y="14769"/>
                    <a:pt x="4296" y="19064"/>
                    <a:pt x="9532" y="19064"/>
                  </a:cubicBezTo>
                  <a:cubicBezTo>
                    <a:pt x="14769" y="19064"/>
                    <a:pt x="19064" y="14769"/>
                    <a:pt x="19064" y="9532"/>
                  </a:cubicBezTo>
                  <a:cubicBezTo>
                    <a:pt x="19064" y="4296"/>
                    <a:pt x="14769" y="1"/>
                    <a:pt x="953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11" name="Google Shape;8311;p75"/>
          <p:cNvGrpSpPr/>
          <p:nvPr/>
        </p:nvGrpSpPr>
        <p:grpSpPr>
          <a:xfrm>
            <a:off x="1958433" y="3885842"/>
            <a:ext cx="387681" cy="272572"/>
            <a:chOff x="3386036" y="1746339"/>
            <a:chExt cx="397907" cy="279762"/>
          </a:xfrm>
        </p:grpSpPr>
        <p:sp>
          <p:nvSpPr>
            <p:cNvPr id="8312" name="Google Shape;8312;p75"/>
            <p:cNvSpPr/>
            <p:nvPr/>
          </p:nvSpPr>
          <p:spPr>
            <a:xfrm>
              <a:off x="3561652" y="1848954"/>
              <a:ext cx="59646" cy="74506"/>
            </a:xfrm>
            <a:custGeom>
              <a:avLst/>
              <a:gdLst/>
              <a:ahLst/>
              <a:cxnLst/>
              <a:rect l="l" t="t" r="r" b="b"/>
              <a:pathLst>
                <a:path w="2858" h="3570" extrusionOk="0">
                  <a:moveTo>
                    <a:pt x="1" y="0"/>
                  </a:moveTo>
                  <a:lnTo>
                    <a:pt x="1" y="3570"/>
                  </a:lnTo>
                  <a:lnTo>
                    <a:pt x="2858" y="178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3" name="Google Shape;8313;p75"/>
            <p:cNvSpPr/>
            <p:nvPr/>
          </p:nvSpPr>
          <p:spPr>
            <a:xfrm>
              <a:off x="3386036" y="1746339"/>
              <a:ext cx="397907" cy="279762"/>
            </a:xfrm>
            <a:custGeom>
              <a:avLst/>
              <a:gdLst/>
              <a:ahLst/>
              <a:cxnLst/>
              <a:rect l="l" t="t" r="r" b="b"/>
              <a:pathLst>
                <a:path w="19066" h="13405" extrusionOk="0">
                  <a:moveTo>
                    <a:pt x="7858" y="3351"/>
                  </a:moveTo>
                  <a:cubicBezTo>
                    <a:pt x="7961" y="3351"/>
                    <a:pt x="8064" y="3379"/>
                    <a:pt x="8154" y="3436"/>
                  </a:cubicBezTo>
                  <a:lnTo>
                    <a:pt x="12622" y="6230"/>
                  </a:lnTo>
                  <a:cubicBezTo>
                    <a:pt x="12785" y="6330"/>
                    <a:pt x="12884" y="6509"/>
                    <a:pt x="12884" y="6702"/>
                  </a:cubicBezTo>
                  <a:cubicBezTo>
                    <a:pt x="12884" y="6895"/>
                    <a:pt x="12785" y="7073"/>
                    <a:pt x="12622" y="7176"/>
                  </a:cubicBezTo>
                  <a:lnTo>
                    <a:pt x="8154" y="9968"/>
                  </a:lnTo>
                  <a:cubicBezTo>
                    <a:pt x="8063" y="10025"/>
                    <a:pt x="7961" y="10053"/>
                    <a:pt x="7859" y="10053"/>
                  </a:cubicBezTo>
                  <a:cubicBezTo>
                    <a:pt x="7765" y="10053"/>
                    <a:pt x="7671" y="10029"/>
                    <a:pt x="7588" y="9983"/>
                  </a:cubicBezTo>
                  <a:cubicBezTo>
                    <a:pt x="7409" y="9884"/>
                    <a:pt x="7299" y="9699"/>
                    <a:pt x="7299" y="9495"/>
                  </a:cubicBezTo>
                  <a:lnTo>
                    <a:pt x="7299" y="3910"/>
                  </a:lnTo>
                  <a:cubicBezTo>
                    <a:pt x="7299" y="3707"/>
                    <a:pt x="7409" y="3519"/>
                    <a:pt x="7588" y="3420"/>
                  </a:cubicBezTo>
                  <a:cubicBezTo>
                    <a:pt x="7671" y="3374"/>
                    <a:pt x="7765" y="3351"/>
                    <a:pt x="7858" y="3351"/>
                  </a:cubicBezTo>
                  <a:close/>
                  <a:moveTo>
                    <a:pt x="2794" y="1"/>
                  </a:moveTo>
                  <a:cubicBezTo>
                    <a:pt x="1255" y="1"/>
                    <a:pt x="1" y="1253"/>
                    <a:pt x="1" y="2792"/>
                  </a:cubicBezTo>
                  <a:lnTo>
                    <a:pt x="1" y="10611"/>
                  </a:lnTo>
                  <a:cubicBezTo>
                    <a:pt x="1" y="12152"/>
                    <a:pt x="1255" y="13405"/>
                    <a:pt x="2794" y="13405"/>
                  </a:cubicBezTo>
                  <a:lnTo>
                    <a:pt x="16274" y="13405"/>
                  </a:lnTo>
                  <a:cubicBezTo>
                    <a:pt x="17813" y="13405"/>
                    <a:pt x="19065" y="12152"/>
                    <a:pt x="19065" y="10611"/>
                  </a:cubicBezTo>
                  <a:lnTo>
                    <a:pt x="19065" y="2792"/>
                  </a:lnTo>
                  <a:cubicBezTo>
                    <a:pt x="19065" y="1253"/>
                    <a:pt x="17813" y="1"/>
                    <a:pt x="1627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14" name="Google Shape;8314;p75"/>
          <p:cNvGrpSpPr/>
          <p:nvPr/>
        </p:nvGrpSpPr>
        <p:grpSpPr>
          <a:xfrm>
            <a:off x="2996130" y="3828288"/>
            <a:ext cx="387681" cy="387681"/>
            <a:chOff x="4417380" y="1687279"/>
            <a:chExt cx="397907" cy="397907"/>
          </a:xfrm>
        </p:grpSpPr>
        <p:sp>
          <p:nvSpPr>
            <p:cNvPr id="8315" name="Google Shape;8315;p75"/>
            <p:cNvSpPr/>
            <p:nvPr/>
          </p:nvSpPr>
          <p:spPr>
            <a:xfrm>
              <a:off x="4417380" y="1687279"/>
              <a:ext cx="397907" cy="397907"/>
            </a:xfrm>
            <a:custGeom>
              <a:avLst/>
              <a:gdLst/>
              <a:ahLst/>
              <a:cxnLst/>
              <a:rect l="l" t="t" r="r" b="b"/>
              <a:pathLst>
                <a:path w="19066" h="19066" extrusionOk="0">
                  <a:moveTo>
                    <a:pt x="9525" y="2794"/>
                  </a:moveTo>
                  <a:cubicBezTo>
                    <a:pt x="11382" y="2845"/>
                    <a:pt x="13514" y="4021"/>
                    <a:pt x="13514" y="6949"/>
                  </a:cubicBezTo>
                  <a:cubicBezTo>
                    <a:pt x="13514" y="7361"/>
                    <a:pt x="13500" y="7674"/>
                    <a:pt x="13486" y="7912"/>
                  </a:cubicBezTo>
                  <a:cubicBezTo>
                    <a:pt x="13689" y="7867"/>
                    <a:pt x="14004" y="7789"/>
                    <a:pt x="14208" y="7789"/>
                  </a:cubicBezTo>
                  <a:cubicBezTo>
                    <a:pt x="14882" y="7789"/>
                    <a:pt x="15370" y="8202"/>
                    <a:pt x="15370" y="8769"/>
                  </a:cubicBezTo>
                  <a:cubicBezTo>
                    <a:pt x="15370" y="9574"/>
                    <a:pt x="14598" y="9882"/>
                    <a:pt x="14137" y="10066"/>
                  </a:cubicBezTo>
                  <a:cubicBezTo>
                    <a:pt x="14020" y="10112"/>
                    <a:pt x="13857" y="10178"/>
                    <a:pt x="13767" y="10231"/>
                  </a:cubicBezTo>
                  <a:cubicBezTo>
                    <a:pt x="13822" y="10949"/>
                    <a:pt x="14437" y="11278"/>
                    <a:pt x="15354" y="11690"/>
                  </a:cubicBezTo>
                  <a:cubicBezTo>
                    <a:pt x="16061" y="12007"/>
                    <a:pt x="16794" y="12336"/>
                    <a:pt x="16794" y="13104"/>
                  </a:cubicBezTo>
                  <a:cubicBezTo>
                    <a:pt x="16794" y="13896"/>
                    <a:pt x="16088" y="14016"/>
                    <a:pt x="15520" y="14112"/>
                  </a:cubicBezTo>
                  <a:cubicBezTo>
                    <a:pt x="15333" y="14146"/>
                    <a:pt x="15111" y="14183"/>
                    <a:pt x="14855" y="14239"/>
                  </a:cubicBezTo>
                  <a:cubicBezTo>
                    <a:pt x="14768" y="14620"/>
                    <a:pt x="14600" y="15156"/>
                    <a:pt x="13939" y="15156"/>
                  </a:cubicBezTo>
                  <a:cubicBezTo>
                    <a:pt x="13709" y="15156"/>
                    <a:pt x="13258" y="15035"/>
                    <a:pt x="12916" y="15035"/>
                  </a:cubicBezTo>
                  <a:cubicBezTo>
                    <a:pt x="12370" y="15035"/>
                    <a:pt x="12048" y="15253"/>
                    <a:pt x="11642" y="15531"/>
                  </a:cubicBezTo>
                  <a:cubicBezTo>
                    <a:pt x="11160" y="15860"/>
                    <a:pt x="10556" y="16272"/>
                    <a:pt x="9534" y="16272"/>
                  </a:cubicBezTo>
                  <a:cubicBezTo>
                    <a:pt x="8510" y="16272"/>
                    <a:pt x="7908" y="15860"/>
                    <a:pt x="7425" y="15531"/>
                  </a:cubicBezTo>
                  <a:cubicBezTo>
                    <a:pt x="7020" y="15255"/>
                    <a:pt x="6698" y="15035"/>
                    <a:pt x="6151" y="15035"/>
                  </a:cubicBezTo>
                  <a:cubicBezTo>
                    <a:pt x="5810" y="15035"/>
                    <a:pt x="5357" y="15156"/>
                    <a:pt x="5129" y="15156"/>
                  </a:cubicBezTo>
                  <a:cubicBezTo>
                    <a:pt x="4467" y="15156"/>
                    <a:pt x="4298" y="14620"/>
                    <a:pt x="4211" y="14239"/>
                  </a:cubicBezTo>
                  <a:cubicBezTo>
                    <a:pt x="3956" y="14183"/>
                    <a:pt x="3735" y="14146"/>
                    <a:pt x="3547" y="14112"/>
                  </a:cubicBezTo>
                  <a:cubicBezTo>
                    <a:pt x="2980" y="14016"/>
                    <a:pt x="2272" y="13896"/>
                    <a:pt x="2272" y="13104"/>
                  </a:cubicBezTo>
                  <a:cubicBezTo>
                    <a:pt x="2272" y="12336"/>
                    <a:pt x="3004" y="12007"/>
                    <a:pt x="3712" y="11690"/>
                  </a:cubicBezTo>
                  <a:cubicBezTo>
                    <a:pt x="4630" y="11280"/>
                    <a:pt x="5246" y="10949"/>
                    <a:pt x="5299" y="10231"/>
                  </a:cubicBezTo>
                  <a:cubicBezTo>
                    <a:pt x="5209" y="10178"/>
                    <a:pt x="5046" y="10112"/>
                    <a:pt x="4929" y="10066"/>
                  </a:cubicBezTo>
                  <a:cubicBezTo>
                    <a:pt x="4469" y="9882"/>
                    <a:pt x="3696" y="9573"/>
                    <a:pt x="3696" y="8769"/>
                  </a:cubicBezTo>
                  <a:cubicBezTo>
                    <a:pt x="3696" y="8202"/>
                    <a:pt x="4186" y="7789"/>
                    <a:pt x="4858" y="7789"/>
                  </a:cubicBezTo>
                  <a:cubicBezTo>
                    <a:pt x="5062" y="7789"/>
                    <a:pt x="5378" y="7867"/>
                    <a:pt x="5580" y="7912"/>
                  </a:cubicBezTo>
                  <a:cubicBezTo>
                    <a:pt x="5568" y="7674"/>
                    <a:pt x="5554" y="7361"/>
                    <a:pt x="5554" y="6949"/>
                  </a:cubicBezTo>
                  <a:cubicBezTo>
                    <a:pt x="5554" y="4011"/>
                    <a:pt x="7692" y="2840"/>
                    <a:pt x="9525" y="2794"/>
                  </a:cubicBezTo>
                  <a:close/>
                  <a:moveTo>
                    <a:pt x="2794" y="1"/>
                  </a:moveTo>
                  <a:cubicBezTo>
                    <a:pt x="1255" y="1"/>
                    <a:pt x="1" y="1253"/>
                    <a:pt x="1" y="2794"/>
                  </a:cubicBezTo>
                  <a:lnTo>
                    <a:pt x="1" y="16272"/>
                  </a:lnTo>
                  <a:cubicBezTo>
                    <a:pt x="1" y="17811"/>
                    <a:pt x="1255" y="19065"/>
                    <a:pt x="2794" y="19065"/>
                  </a:cubicBezTo>
                  <a:lnTo>
                    <a:pt x="16274" y="19065"/>
                  </a:lnTo>
                  <a:cubicBezTo>
                    <a:pt x="17813" y="19065"/>
                    <a:pt x="19065" y="17811"/>
                    <a:pt x="19065" y="16272"/>
                  </a:cubicBezTo>
                  <a:lnTo>
                    <a:pt x="19065" y="2792"/>
                  </a:lnTo>
                  <a:cubicBezTo>
                    <a:pt x="19065" y="1253"/>
                    <a:pt x="17813" y="1"/>
                    <a:pt x="1627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6" name="Google Shape;8316;p75"/>
            <p:cNvSpPr/>
            <p:nvPr/>
          </p:nvSpPr>
          <p:spPr>
            <a:xfrm>
              <a:off x="4492363" y="1768878"/>
              <a:ext cx="248270" cy="234704"/>
            </a:xfrm>
            <a:custGeom>
              <a:avLst/>
              <a:gdLst/>
              <a:ahLst/>
              <a:cxnLst/>
              <a:rect l="l" t="t" r="r" b="b"/>
              <a:pathLst>
                <a:path w="11896" h="11246" extrusionOk="0">
                  <a:moveTo>
                    <a:pt x="5930" y="0"/>
                  </a:moveTo>
                  <a:cubicBezTo>
                    <a:pt x="5093" y="21"/>
                    <a:pt x="3077" y="428"/>
                    <a:pt x="3077" y="3039"/>
                  </a:cubicBezTo>
                  <a:cubicBezTo>
                    <a:pt x="3077" y="3478"/>
                    <a:pt x="3094" y="3798"/>
                    <a:pt x="3107" y="4028"/>
                  </a:cubicBezTo>
                  <a:cubicBezTo>
                    <a:pt x="3142" y="4647"/>
                    <a:pt x="3077" y="5187"/>
                    <a:pt x="2410" y="5187"/>
                  </a:cubicBezTo>
                  <a:cubicBezTo>
                    <a:pt x="2173" y="5187"/>
                    <a:pt x="1840" y="5114"/>
                    <a:pt x="1608" y="5061"/>
                  </a:cubicBezTo>
                  <a:lnTo>
                    <a:pt x="1608" y="5061"/>
                  </a:lnTo>
                  <a:cubicBezTo>
                    <a:pt x="2217" y="5314"/>
                    <a:pt x="2827" y="5535"/>
                    <a:pt x="2827" y="6215"/>
                  </a:cubicBezTo>
                  <a:cubicBezTo>
                    <a:pt x="2827" y="7791"/>
                    <a:pt x="1472" y="8398"/>
                    <a:pt x="577" y="8799"/>
                  </a:cubicBezTo>
                  <a:cubicBezTo>
                    <a:pt x="400" y="8879"/>
                    <a:pt x="169" y="8981"/>
                    <a:pt x="0" y="9077"/>
                  </a:cubicBezTo>
                  <a:cubicBezTo>
                    <a:pt x="386" y="9148"/>
                    <a:pt x="526" y="9160"/>
                    <a:pt x="965" y="9263"/>
                  </a:cubicBezTo>
                  <a:cubicBezTo>
                    <a:pt x="1348" y="9355"/>
                    <a:pt x="1603" y="9620"/>
                    <a:pt x="1713" y="10103"/>
                  </a:cubicBezTo>
                  <a:cubicBezTo>
                    <a:pt x="2012" y="10046"/>
                    <a:pt x="2244" y="10007"/>
                    <a:pt x="2558" y="10007"/>
                  </a:cubicBezTo>
                  <a:cubicBezTo>
                    <a:pt x="3450" y="10007"/>
                    <a:pt x="3988" y="10373"/>
                    <a:pt x="4460" y="10697"/>
                  </a:cubicBezTo>
                  <a:cubicBezTo>
                    <a:pt x="4892" y="10991"/>
                    <a:pt x="5261" y="11244"/>
                    <a:pt x="5941" y="11246"/>
                  </a:cubicBezTo>
                  <a:cubicBezTo>
                    <a:pt x="6620" y="11244"/>
                    <a:pt x="6990" y="10991"/>
                    <a:pt x="7420" y="10697"/>
                  </a:cubicBezTo>
                  <a:cubicBezTo>
                    <a:pt x="7894" y="10373"/>
                    <a:pt x="8430" y="10007"/>
                    <a:pt x="9323" y="10007"/>
                  </a:cubicBezTo>
                  <a:cubicBezTo>
                    <a:pt x="9638" y="10007"/>
                    <a:pt x="9870" y="10044"/>
                    <a:pt x="10169" y="10103"/>
                  </a:cubicBezTo>
                  <a:cubicBezTo>
                    <a:pt x="10280" y="9616"/>
                    <a:pt x="10535" y="9355"/>
                    <a:pt x="10917" y="9263"/>
                  </a:cubicBezTo>
                  <a:cubicBezTo>
                    <a:pt x="11308" y="9171"/>
                    <a:pt x="11524" y="9140"/>
                    <a:pt x="11895" y="9075"/>
                  </a:cubicBezTo>
                  <a:cubicBezTo>
                    <a:pt x="11727" y="8988"/>
                    <a:pt x="11487" y="8880"/>
                    <a:pt x="11304" y="8799"/>
                  </a:cubicBezTo>
                  <a:cubicBezTo>
                    <a:pt x="10409" y="8398"/>
                    <a:pt x="9054" y="7791"/>
                    <a:pt x="9054" y="6215"/>
                  </a:cubicBezTo>
                  <a:cubicBezTo>
                    <a:pt x="9054" y="5541"/>
                    <a:pt x="9663" y="5312"/>
                    <a:pt x="10271" y="5061"/>
                  </a:cubicBezTo>
                  <a:lnTo>
                    <a:pt x="10271" y="5061"/>
                  </a:lnTo>
                  <a:cubicBezTo>
                    <a:pt x="9985" y="5105"/>
                    <a:pt x="9811" y="5187"/>
                    <a:pt x="9472" y="5187"/>
                  </a:cubicBezTo>
                  <a:cubicBezTo>
                    <a:pt x="8805" y="5187"/>
                    <a:pt x="8739" y="4647"/>
                    <a:pt x="8773" y="4028"/>
                  </a:cubicBezTo>
                  <a:cubicBezTo>
                    <a:pt x="8787" y="3798"/>
                    <a:pt x="8805" y="3478"/>
                    <a:pt x="8805" y="3039"/>
                  </a:cubicBezTo>
                  <a:cubicBezTo>
                    <a:pt x="8805" y="439"/>
                    <a:pt x="6795" y="25"/>
                    <a:pt x="593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17" name="Google Shape;8317;p75"/>
          <p:cNvGrpSpPr/>
          <p:nvPr/>
        </p:nvGrpSpPr>
        <p:grpSpPr>
          <a:xfrm>
            <a:off x="7942611" y="3308537"/>
            <a:ext cx="387661" cy="387661"/>
            <a:chOff x="2869999" y="1687279"/>
            <a:chExt cx="397887" cy="397887"/>
          </a:xfrm>
        </p:grpSpPr>
        <p:sp>
          <p:nvSpPr>
            <p:cNvPr id="8318" name="Google Shape;8318;p75"/>
            <p:cNvSpPr/>
            <p:nvPr/>
          </p:nvSpPr>
          <p:spPr>
            <a:xfrm>
              <a:off x="2994590" y="1833740"/>
              <a:ext cx="148657" cy="81685"/>
            </a:xfrm>
            <a:custGeom>
              <a:avLst/>
              <a:gdLst/>
              <a:ahLst/>
              <a:cxnLst/>
              <a:rect l="l" t="t" r="r" b="b"/>
              <a:pathLst>
                <a:path w="7123" h="3914" extrusionOk="0">
                  <a:moveTo>
                    <a:pt x="2491" y="0"/>
                  </a:moveTo>
                  <a:lnTo>
                    <a:pt x="1" y="3112"/>
                  </a:lnTo>
                  <a:lnTo>
                    <a:pt x="1" y="3112"/>
                  </a:lnTo>
                  <a:lnTo>
                    <a:pt x="2196" y="2015"/>
                  </a:lnTo>
                  <a:cubicBezTo>
                    <a:pt x="2275" y="1975"/>
                    <a:pt x="2360" y="1956"/>
                    <a:pt x="2445" y="1956"/>
                  </a:cubicBezTo>
                  <a:cubicBezTo>
                    <a:pt x="2590" y="1956"/>
                    <a:pt x="2733" y="2012"/>
                    <a:pt x="2840" y="2119"/>
                  </a:cubicBezTo>
                  <a:lnTo>
                    <a:pt x="4634" y="3913"/>
                  </a:lnTo>
                  <a:lnTo>
                    <a:pt x="7123" y="800"/>
                  </a:lnTo>
                  <a:lnTo>
                    <a:pt x="4929" y="1897"/>
                  </a:lnTo>
                  <a:cubicBezTo>
                    <a:pt x="4850" y="1937"/>
                    <a:pt x="4764" y="1957"/>
                    <a:pt x="4679" y="1957"/>
                  </a:cubicBezTo>
                  <a:cubicBezTo>
                    <a:pt x="4535" y="1957"/>
                    <a:pt x="4392" y="1900"/>
                    <a:pt x="4285" y="1792"/>
                  </a:cubicBezTo>
                  <a:lnTo>
                    <a:pt x="249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9" name="Google Shape;8319;p75"/>
            <p:cNvSpPr/>
            <p:nvPr/>
          </p:nvSpPr>
          <p:spPr>
            <a:xfrm>
              <a:off x="2869999" y="1687279"/>
              <a:ext cx="397887" cy="397887"/>
            </a:xfrm>
            <a:custGeom>
              <a:avLst/>
              <a:gdLst/>
              <a:ahLst/>
              <a:cxnLst/>
              <a:rect l="l" t="t" r="r" b="b"/>
              <a:pathLst>
                <a:path w="19065" h="19065" extrusionOk="0">
                  <a:moveTo>
                    <a:pt x="8420" y="5623"/>
                  </a:moveTo>
                  <a:cubicBezTo>
                    <a:pt x="8569" y="5623"/>
                    <a:pt x="8707" y="5682"/>
                    <a:pt x="8810" y="5787"/>
                  </a:cubicBezTo>
                  <a:lnTo>
                    <a:pt x="10759" y="7736"/>
                  </a:lnTo>
                  <a:lnTo>
                    <a:pt x="14867" y="5683"/>
                  </a:lnTo>
                  <a:cubicBezTo>
                    <a:pt x="14947" y="5643"/>
                    <a:pt x="15033" y="5624"/>
                    <a:pt x="15118" y="5624"/>
                  </a:cubicBezTo>
                  <a:cubicBezTo>
                    <a:pt x="15283" y="5624"/>
                    <a:pt x="15443" y="5695"/>
                    <a:pt x="15552" y="5829"/>
                  </a:cubicBezTo>
                  <a:cubicBezTo>
                    <a:pt x="15716" y="6035"/>
                    <a:pt x="15718" y="6325"/>
                    <a:pt x="15553" y="6530"/>
                  </a:cubicBezTo>
                  <a:lnTo>
                    <a:pt x="11085" y="12116"/>
                  </a:lnTo>
                  <a:cubicBezTo>
                    <a:pt x="10973" y="12256"/>
                    <a:pt x="10812" y="12324"/>
                    <a:pt x="10652" y="12324"/>
                  </a:cubicBezTo>
                  <a:cubicBezTo>
                    <a:pt x="10507" y="12324"/>
                    <a:pt x="10363" y="12269"/>
                    <a:pt x="10255" y="12161"/>
                  </a:cubicBezTo>
                  <a:lnTo>
                    <a:pt x="8306" y="10211"/>
                  </a:lnTo>
                  <a:lnTo>
                    <a:pt x="4196" y="12267"/>
                  </a:lnTo>
                  <a:cubicBezTo>
                    <a:pt x="4117" y="12306"/>
                    <a:pt x="4032" y="12325"/>
                    <a:pt x="3948" y="12325"/>
                  </a:cubicBezTo>
                  <a:cubicBezTo>
                    <a:pt x="3784" y="12325"/>
                    <a:pt x="3622" y="12253"/>
                    <a:pt x="3514" y="12118"/>
                  </a:cubicBezTo>
                  <a:cubicBezTo>
                    <a:pt x="3347" y="11913"/>
                    <a:pt x="3347" y="11623"/>
                    <a:pt x="3510" y="11418"/>
                  </a:cubicBezTo>
                  <a:lnTo>
                    <a:pt x="7979" y="5833"/>
                  </a:lnTo>
                  <a:cubicBezTo>
                    <a:pt x="8078" y="5709"/>
                    <a:pt x="8226" y="5633"/>
                    <a:pt x="8384" y="5624"/>
                  </a:cubicBezTo>
                  <a:cubicBezTo>
                    <a:pt x="8396" y="5623"/>
                    <a:pt x="8408" y="5623"/>
                    <a:pt x="8420" y="5623"/>
                  </a:cubicBezTo>
                  <a:close/>
                  <a:moveTo>
                    <a:pt x="9532" y="1"/>
                  </a:moveTo>
                  <a:cubicBezTo>
                    <a:pt x="4297" y="1"/>
                    <a:pt x="0" y="4046"/>
                    <a:pt x="0" y="8975"/>
                  </a:cubicBezTo>
                  <a:cubicBezTo>
                    <a:pt x="0" y="11616"/>
                    <a:pt x="1255" y="14085"/>
                    <a:pt x="3388" y="15787"/>
                  </a:cubicBezTo>
                  <a:lnTo>
                    <a:pt x="3388" y="18506"/>
                  </a:lnTo>
                  <a:cubicBezTo>
                    <a:pt x="3388" y="18699"/>
                    <a:pt x="3489" y="18879"/>
                    <a:pt x="3653" y="18980"/>
                  </a:cubicBezTo>
                  <a:cubicBezTo>
                    <a:pt x="3742" y="19036"/>
                    <a:pt x="3843" y="19064"/>
                    <a:pt x="3946" y="19064"/>
                  </a:cubicBezTo>
                  <a:cubicBezTo>
                    <a:pt x="4031" y="19064"/>
                    <a:pt x="4117" y="19045"/>
                    <a:pt x="4196" y="19005"/>
                  </a:cubicBezTo>
                  <a:lnTo>
                    <a:pt x="6970" y="17581"/>
                  </a:lnTo>
                  <a:cubicBezTo>
                    <a:pt x="7802" y="17799"/>
                    <a:pt x="8661" y="17910"/>
                    <a:pt x="9532" y="17910"/>
                  </a:cubicBezTo>
                  <a:cubicBezTo>
                    <a:pt x="14768" y="17910"/>
                    <a:pt x="19065" y="13901"/>
                    <a:pt x="19065" y="8975"/>
                  </a:cubicBezTo>
                  <a:cubicBezTo>
                    <a:pt x="19065" y="4046"/>
                    <a:pt x="14768" y="1"/>
                    <a:pt x="953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20" name="Google Shape;8320;p75"/>
          <p:cNvGrpSpPr/>
          <p:nvPr/>
        </p:nvGrpSpPr>
        <p:grpSpPr>
          <a:xfrm>
            <a:off x="2477718" y="3828664"/>
            <a:ext cx="386807" cy="386929"/>
            <a:chOff x="3902887" y="1687655"/>
            <a:chExt cx="397010" cy="397135"/>
          </a:xfrm>
        </p:grpSpPr>
        <p:sp>
          <p:nvSpPr>
            <p:cNvPr id="8321" name="Google Shape;8321;p75"/>
            <p:cNvSpPr/>
            <p:nvPr/>
          </p:nvSpPr>
          <p:spPr>
            <a:xfrm>
              <a:off x="4023345" y="1785845"/>
              <a:ext cx="156275" cy="200269"/>
            </a:xfrm>
            <a:custGeom>
              <a:avLst/>
              <a:gdLst/>
              <a:ahLst/>
              <a:cxnLst/>
              <a:rect l="l" t="t" r="r" b="b"/>
              <a:pathLst>
                <a:path w="7488" h="9596" extrusionOk="0">
                  <a:moveTo>
                    <a:pt x="3585" y="1"/>
                  </a:moveTo>
                  <a:cubicBezTo>
                    <a:pt x="3550" y="1"/>
                    <a:pt x="36" y="31"/>
                    <a:pt x="36" y="2561"/>
                  </a:cubicBezTo>
                  <a:cubicBezTo>
                    <a:pt x="36" y="4296"/>
                    <a:pt x="1381" y="4712"/>
                    <a:pt x="3429" y="5147"/>
                  </a:cubicBezTo>
                  <a:cubicBezTo>
                    <a:pt x="4813" y="5440"/>
                    <a:pt x="6242" y="5745"/>
                    <a:pt x="6242" y="7084"/>
                  </a:cubicBezTo>
                  <a:cubicBezTo>
                    <a:pt x="6242" y="8290"/>
                    <a:pt x="4968" y="9010"/>
                    <a:pt x="3737" y="9010"/>
                  </a:cubicBezTo>
                  <a:cubicBezTo>
                    <a:pt x="2265" y="9010"/>
                    <a:pt x="1591" y="8227"/>
                    <a:pt x="1100" y="7655"/>
                  </a:cubicBezTo>
                  <a:cubicBezTo>
                    <a:pt x="793" y="7298"/>
                    <a:pt x="640" y="7140"/>
                    <a:pt x="463" y="7140"/>
                  </a:cubicBezTo>
                  <a:cubicBezTo>
                    <a:pt x="330" y="7140"/>
                    <a:pt x="1" y="7243"/>
                    <a:pt x="1" y="7485"/>
                  </a:cubicBezTo>
                  <a:cubicBezTo>
                    <a:pt x="1" y="8301"/>
                    <a:pt x="1016" y="9596"/>
                    <a:pt x="3744" y="9596"/>
                  </a:cubicBezTo>
                  <a:cubicBezTo>
                    <a:pt x="5165" y="9594"/>
                    <a:pt x="6203" y="9265"/>
                    <a:pt x="6831" y="8616"/>
                  </a:cubicBezTo>
                  <a:cubicBezTo>
                    <a:pt x="7479" y="7947"/>
                    <a:pt x="7487" y="7116"/>
                    <a:pt x="7482" y="6957"/>
                  </a:cubicBezTo>
                  <a:cubicBezTo>
                    <a:pt x="7482" y="5087"/>
                    <a:pt x="6088" y="4674"/>
                    <a:pt x="3964" y="4255"/>
                  </a:cubicBezTo>
                  <a:cubicBezTo>
                    <a:pt x="2598" y="3986"/>
                    <a:pt x="1186" y="3709"/>
                    <a:pt x="1186" y="2410"/>
                  </a:cubicBezTo>
                  <a:cubicBezTo>
                    <a:pt x="1186" y="1420"/>
                    <a:pt x="2170" y="675"/>
                    <a:pt x="3475" y="675"/>
                  </a:cubicBezTo>
                  <a:cubicBezTo>
                    <a:pt x="4868" y="675"/>
                    <a:pt x="5485" y="1305"/>
                    <a:pt x="5938" y="1766"/>
                  </a:cubicBezTo>
                  <a:cubicBezTo>
                    <a:pt x="6247" y="2081"/>
                    <a:pt x="6375" y="2191"/>
                    <a:pt x="6598" y="2191"/>
                  </a:cubicBezTo>
                  <a:cubicBezTo>
                    <a:pt x="6794" y="2191"/>
                    <a:pt x="7082" y="2072"/>
                    <a:pt x="7082" y="1818"/>
                  </a:cubicBezTo>
                  <a:cubicBezTo>
                    <a:pt x="7082" y="1381"/>
                    <a:pt x="5803" y="1"/>
                    <a:pt x="358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2" name="Google Shape;8322;p75"/>
            <p:cNvSpPr/>
            <p:nvPr/>
          </p:nvSpPr>
          <p:spPr>
            <a:xfrm>
              <a:off x="3902887" y="1687655"/>
              <a:ext cx="397010" cy="397135"/>
            </a:xfrm>
            <a:custGeom>
              <a:avLst/>
              <a:gdLst/>
              <a:ahLst/>
              <a:cxnLst/>
              <a:rect l="l" t="t" r="r" b="b"/>
              <a:pathLst>
                <a:path w="19023" h="19029" extrusionOk="0">
                  <a:moveTo>
                    <a:pt x="9357" y="3591"/>
                  </a:moveTo>
                  <a:cubicBezTo>
                    <a:pt x="11911" y="3591"/>
                    <a:pt x="13969" y="5196"/>
                    <a:pt x="13969" y="6523"/>
                  </a:cubicBezTo>
                  <a:cubicBezTo>
                    <a:pt x="13969" y="7455"/>
                    <a:pt x="13157" y="8010"/>
                    <a:pt x="12370" y="8010"/>
                  </a:cubicBezTo>
                  <a:cubicBezTo>
                    <a:pt x="11658" y="8010"/>
                    <a:pt x="11246" y="7589"/>
                    <a:pt x="10914" y="7251"/>
                  </a:cubicBezTo>
                  <a:cubicBezTo>
                    <a:pt x="10514" y="6845"/>
                    <a:pt x="10171" y="6494"/>
                    <a:pt x="9247" y="6494"/>
                  </a:cubicBezTo>
                  <a:cubicBezTo>
                    <a:pt x="8481" y="6494"/>
                    <a:pt x="8073" y="6855"/>
                    <a:pt x="8073" y="7115"/>
                  </a:cubicBezTo>
                  <a:cubicBezTo>
                    <a:pt x="8073" y="7497"/>
                    <a:pt x="9028" y="7685"/>
                    <a:pt x="9950" y="7867"/>
                  </a:cubicBezTo>
                  <a:cubicBezTo>
                    <a:pt x="11710" y="8214"/>
                    <a:pt x="14369" y="8739"/>
                    <a:pt x="14369" y="11635"/>
                  </a:cubicBezTo>
                  <a:cubicBezTo>
                    <a:pt x="14379" y="11960"/>
                    <a:pt x="14340" y="13128"/>
                    <a:pt x="13404" y="14096"/>
                  </a:cubicBezTo>
                  <a:cubicBezTo>
                    <a:pt x="12561" y="14970"/>
                    <a:pt x="11252" y="15414"/>
                    <a:pt x="9518" y="15415"/>
                  </a:cubicBezTo>
                  <a:lnTo>
                    <a:pt x="9516" y="15415"/>
                  </a:lnTo>
                  <a:cubicBezTo>
                    <a:pt x="5952" y="15415"/>
                    <a:pt x="4658" y="13487"/>
                    <a:pt x="4658" y="12190"/>
                  </a:cubicBezTo>
                  <a:cubicBezTo>
                    <a:pt x="4658" y="11290"/>
                    <a:pt x="5476" y="10731"/>
                    <a:pt x="6235" y="10731"/>
                  </a:cubicBezTo>
                  <a:cubicBezTo>
                    <a:pt x="6942" y="10731"/>
                    <a:pt x="7354" y="11210"/>
                    <a:pt x="7717" y="11633"/>
                  </a:cubicBezTo>
                  <a:cubicBezTo>
                    <a:pt x="8145" y="12132"/>
                    <a:pt x="8549" y="12601"/>
                    <a:pt x="9509" y="12601"/>
                  </a:cubicBezTo>
                  <a:cubicBezTo>
                    <a:pt x="10165" y="12601"/>
                    <a:pt x="10898" y="12254"/>
                    <a:pt x="10898" y="11789"/>
                  </a:cubicBezTo>
                  <a:cubicBezTo>
                    <a:pt x="10898" y="11384"/>
                    <a:pt x="10135" y="11191"/>
                    <a:pt x="8970" y="10943"/>
                  </a:cubicBezTo>
                  <a:cubicBezTo>
                    <a:pt x="7165" y="10559"/>
                    <a:pt x="4694" y="10032"/>
                    <a:pt x="4694" y="7266"/>
                  </a:cubicBezTo>
                  <a:cubicBezTo>
                    <a:pt x="4694" y="4359"/>
                    <a:pt x="7744" y="3591"/>
                    <a:pt x="9357" y="3591"/>
                  </a:cubicBezTo>
                  <a:close/>
                  <a:moveTo>
                    <a:pt x="5202" y="0"/>
                  </a:moveTo>
                  <a:cubicBezTo>
                    <a:pt x="2338" y="0"/>
                    <a:pt x="6" y="2303"/>
                    <a:pt x="1" y="5148"/>
                  </a:cubicBezTo>
                  <a:lnTo>
                    <a:pt x="1" y="5159"/>
                  </a:lnTo>
                  <a:cubicBezTo>
                    <a:pt x="2" y="6225"/>
                    <a:pt x="261" y="6830"/>
                    <a:pt x="469" y="7319"/>
                  </a:cubicBezTo>
                  <a:cubicBezTo>
                    <a:pt x="609" y="7646"/>
                    <a:pt x="712" y="7885"/>
                    <a:pt x="712" y="8212"/>
                  </a:cubicBezTo>
                  <a:cubicBezTo>
                    <a:pt x="712" y="8219"/>
                    <a:pt x="632" y="9035"/>
                    <a:pt x="632" y="9553"/>
                  </a:cubicBezTo>
                  <a:cubicBezTo>
                    <a:pt x="632" y="12302"/>
                    <a:pt x="2927" y="18423"/>
                    <a:pt x="9541" y="18423"/>
                  </a:cubicBezTo>
                  <a:cubicBezTo>
                    <a:pt x="10171" y="18423"/>
                    <a:pt x="10931" y="18343"/>
                    <a:pt x="10931" y="18343"/>
                  </a:cubicBezTo>
                  <a:cubicBezTo>
                    <a:pt x="11190" y="18343"/>
                    <a:pt x="11441" y="18446"/>
                    <a:pt x="11759" y="18577"/>
                  </a:cubicBezTo>
                  <a:cubicBezTo>
                    <a:pt x="12509" y="18886"/>
                    <a:pt x="13241" y="19028"/>
                    <a:pt x="13937" y="19028"/>
                  </a:cubicBezTo>
                  <a:cubicBezTo>
                    <a:pt x="15330" y="19028"/>
                    <a:pt x="16576" y="18458"/>
                    <a:pt x="17517" y="17520"/>
                  </a:cubicBezTo>
                  <a:cubicBezTo>
                    <a:pt x="18489" y="16555"/>
                    <a:pt x="19023" y="15260"/>
                    <a:pt x="19023" y="13878"/>
                  </a:cubicBezTo>
                  <a:cubicBezTo>
                    <a:pt x="19023" y="12804"/>
                    <a:pt x="18763" y="12198"/>
                    <a:pt x="18554" y="11708"/>
                  </a:cubicBezTo>
                  <a:cubicBezTo>
                    <a:pt x="18414" y="11380"/>
                    <a:pt x="18312" y="11141"/>
                    <a:pt x="18312" y="10814"/>
                  </a:cubicBezTo>
                  <a:cubicBezTo>
                    <a:pt x="18312" y="10804"/>
                    <a:pt x="18391" y="9993"/>
                    <a:pt x="18391" y="9473"/>
                  </a:cubicBezTo>
                  <a:cubicBezTo>
                    <a:pt x="18391" y="6724"/>
                    <a:pt x="16095" y="603"/>
                    <a:pt x="9483" y="603"/>
                  </a:cubicBezTo>
                  <a:cubicBezTo>
                    <a:pt x="8853" y="603"/>
                    <a:pt x="8092" y="683"/>
                    <a:pt x="8092" y="683"/>
                  </a:cubicBezTo>
                  <a:cubicBezTo>
                    <a:pt x="7832" y="683"/>
                    <a:pt x="7583" y="580"/>
                    <a:pt x="7264" y="450"/>
                  </a:cubicBezTo>
                  <a:cubicBezTo>
                    <a:pt x="6767" y="244"/>
                    <a:pt x="6150" y="0"/>
                    <a:pt x="520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23" name="Google Shape;8323;p75"/>
          <p:cNvGrpSpPr/>
          <p:nvPr/>
        </p:nvGrpSpPr>
        <p:grpSpPr>
          <a:xfrm>
            <a:off x="3515416" y="3828288"/>
            <a:ext cx="387681" cy="387681"/>
            <a:chOff x="4933458" y="1687279"/>
            <a:chExt cx="397907" cy="397907"/>
          </a:xfrm>
        </p:grpSpPr>
        <p:sp>
          <p:nvSpPr>
            <p:cNvPr id="8324" name="Google Shape;8324;p75"/>
            <p:cNvSpPr/>
            <p:nvPr/>
          </p:nvSpPr>
          <p:spPr>
            <a:xfrm>
              <a:off x="5071801" y="1766541"/>
              <a:ext cx="125867" cy="241215"/>
            </a:xfrm>
            <a:custGeom>
              <a:avLst/>
              <a:gdLst/>
              <a:ahLst/>
              <a:cxnLst/>
              <a:rect l="l" t="t" r="r" b="b"/>
              <a:pathLst>
                <a:path w="6031" h="11558" extrusionOk="0">
                  <a:moveTo>
                    <a:pt x="2415" y="1"/>
                  </a:moveTo>
                  <a:cubicBezTo>
                    <a:pt x="2233" y="993"/>
                    <a:pt x="1808" y="2415"/>
                    <a:pt x="0" y="2785"/>
                  </a:cubicBezTo>
                  <a:lnTo>
                    <a:pt x="0" y="4244"/>
                  </a:lnTo>
                  <a:lnTo>
                    <a:pt x="1228" y="4244"/>
                  </a:lnTo>
                  <a:cubicBezTo>
                    <a:pt x="1537" y="4244"/>
                    <a:pt x="1787" y="4496"/>
                    <a:pt x="1787" y="4803"/>
                  </a:cubicBezTo>
                  <a:lnTo>
                    <a:pt x="1787" y="9077"/>
                  </a:lnTo>
                  <a:cubicBezTo>
                    <a:pt x="1787" y="10222"/>
                    <a:pt x="2553" y="11558"/>
                    <a:pt x="4714" y="11558"/>
                  </a:cubicBezTo>
                  <a:cubicBezTo>
                    <a:pt x="5212" y="11558"/>
                    <a:pt x="5689" y="11535"/>
                    <a:pt x="6031" y="11512"/>
                  </a:cubicBezTo>
                  <a:lnTo>
                    <a:pt x="6031" y="9905"/>
                  </a:lnTo>
                  <a:lnTo>
                    <a:pt x="4891" y="9905"/>
                  </a:lnTo>
                  <a:cubicBezTo>
                    <a:pt x="3535" y="9905"/>
                    <a:pt x="3351" y="9125"/>
                    <a:pt x="3351" y="8363"/>
                  </a:cubicBezTo>
                  <a:lnTo>
                    <a:pt x="3351" y="4803"/>
                  </a:lnTo>
                  <a:cubicBezTo>
                    <a:pt x="3351" y="4496"/>
                    <a:pt x="3600" y="4244"/>
                    <a:pt x="3910" y="4244"/>
                  </a:cubicBezTo>
                  <a:lnTo>
                    <a:pt x="6031" y="4244"/>
                  </a:lnTo>
                  <a:lnTo>
                    <a:pt x="6031" y="2681"/>
                  </a:lnTo>
                  <a:lnTo>
                    <a:pt x="3910" y="2681"/>
                  </a:lnTo>
                  <a:cubicBezTo>
                    <a:pt x="3600" y="2681"/>
                    <a:pt x="3351" y="2431"/>
                    <a:pt x="3351" y="2122"/>
                  </a:cubicBezTo>
                  <a:lnTo>
                    <a:pt x="335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5" name="Google Shape;8325;p75"/>
            <p:cNvSpPr/>
            <p:nvPr/>
          </p:nvSpPr>
          <p:spPr>
            <a:xfrm>
              <a:off x="4933458" y="1687279"/>
              <a:ext cx="397907" cy="397907"/>
            </a:xfrm>
            <a:custGeom>
              <a:avLst/>
              <a:gdLst/>
              <a:ahLst/>
              <a:cxnLst/>
              <a:rect l="l" t="t" r="r" b="b"/>
              <a:pathLst>
                <a:path w="19066" h="19066" extrusionOk="0">
                  <a:moveTo>
                    <a:pt x="10539" y="2681"/>
                  </a:moveTo>
                  <a:cubicBezTo>
                    <a:pt x="10846" y="2681"/>
                    <a:pt x="11059" y="2932"/>
                    <a:pt x="11059" y="3240"/>
                  </a:cubicBezTo>
                  <a:lnTo>
                    <a:pt x="11059" y="5362"/>
                  </a:lnTo>
                  <a:lnTo>
                    <a:pt x="13219" y="5362"/>
                  </a:lnTo>
                  <a:cubicBezTo>
                    <a:pt x="13528" y="5362"/>
                    <a:pt x="13778" y="5612"/>
                    <a:pt x="13778" y="5921"/>
                  </a:cubicBezTo>
                  <a:lnTo>
                    <a:pt x="13778" y="8601"/>
                  </a:lnTo>
                  <a:cubicBezTo>
                    <a:pt x="13778" y="8911"/>
                    <a:pt x="13528" y="9160"/>
                    <a:pt x="13219" y="9160"/>
                  </a:cubicBezTo>
                  <a:lnTo>
                    <a:pt x="11096" y="9160"/>
                  </a:lnTo>
                  <a:lnTo>
                    <a:pt x="11096" y="12161"/>
                  </a:lnTo>
                  <a:cubicBezTo>
                    <a:pt x="11096" y="12440"/>
                    <a:pt x="11121" y="12520"/>
                    <a:pt x="11133" y="12541"/>
                  </a:cubicBezTo>
                  <a:cubicBezTo>
                    <a:pt x="11140" y="12541"/>
                    <a:pt x="11234" y="12585"/>
                    <a:pt x="11520" y="12585"/>
                  </a:cubicBezTo>
                  <a:lnTo>
                    <a:pt x="13219" y="12585"/>
                  </a:lnTo>
                  <a:cubicBezTo>
                    <a:pt x="13528" y="12585"/>
                    <a:pt x="13741" y="12836"/>
                    <a:pt x="13741" y="13144"/>
                  </a:cubicBezTo>
                  <a:lnTo>
                    <a:pt x="13741" y="15826"/>
                  </a:lnTo>
                  <a:cubicBezTo>
                    <a:pt x="13741" y="16113"/>
                    <a:pt x="13560" y="16351"/>
                    <a:pt x="13273" y="16382"/>
                  </a:cubicBezTo>
                  <a:cubicBezTo>
                    <a:pt x="13236" y="16385"/>
                    <a:pt x="12341" y="16474"/>
                    <a:pt x="11342" y="16474"/>
                  </a:cubicBezTo>
                  <a:cubicBezTo>
                    <a:pt x="8564" y="16474"/>
                    <a:pt x="7298" y="14609"/>
                    <a:pt x="7298" y="12877"/>
                  </a:cubicBezTo>
                  <a:lnTo>
                    <a:pt x="7298" y="9160"/>
                  </a:lnTo>
                  <a:lnTo>
                    <a:pt x="6070" y="9160"/>
                  </a:lnTo>
                  <a:cubicBezTo>
                    <a:pt x="5760" y="9160"/>
                    <a:pt x="5511" y="8911"/>
                    <a:pt x="5511" y="8601"/>
                  </a:cubicBezTo>
                  <a:lnTo>
                    <a:pt x="5511" y="6100"/>
                  </a:lnTo>
                  <a:cubicBezTo>
                    <a:pt x="5511" y="5808"/>
                    <a:pt x="5734" y="5568"/>
                    <a:pt x="6024" y="5543"/>
                  </a:cubicBezTo>
                  <a:cubicBezTo>
                    <a:pt x="7535" y="5417"/>
                    <a:pt x="7797" y="4524"/>
                    <a:pt x="8000" y="3275"/>
                  </a:cubicBezTo>
                  <a:lnTo>
                    <a:pt x="8021" y="3148"/>
                  </a:lnTo>
                  <a:cubicBezTo>
                    <a:pt x="8066" y="2879"/>
                    <a:pt x="8299" y="2681"/>
                    <a:pt x="8571" y="2681"/>
                  </a:cubicBezTo>
                  <a:close/>
                  <a:moveTo>
                    <a:pt x="2794" y="1"/>
                  </a:moveTo>
                  <a:cubicBezTo>
                    <a:pt x="1253" y="1"/>
                    <a:pt x="1" y="1253"/>
                    <a:pt x="1" y="2794"/>
                  </a:cubicBezTo>
                  <a:lnTo>
                    <a:pt x="1" y="16272"/>
                  </a:lnTo>
                  <a:cubicBezTo>
                    <a:pt x="1" y="17811"/>
                    <a:pt x="1253" y="19065"/>
                    <a:pt x="2794" y="19065"/>
                  </a:cubicBezTo>
                  <a:lnTo>
                    <a:pt x="16272" y="19065"/>
                  </a:lnTo>
                  <a:cubicBezTo>
                    <a:pt x="17813" y="19065"/>
                    <a:pt x="19065" y="17811"/>
                    <a:pt x="19065" y="16272"/>
                  </a:cubicBezTo>
                  <a:lnTo>
                    <a:pt x="19065" y="2792"/>
                  </a:lnTo>
                  <a:cubicBezTo>
                    <a:pt x="19065" y="1253"/>
                    <a:pt x="17813" y="1"/>
                    <a:pt x="162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26" name="Google Shape;8326;p75"/>
          <p:cNvGrpSpPr/>
          <p:nvPr/>
        </p:nvGrpSpPr>
        <p:grpSpPr>
          <a:xfrm>
            <a:off x="6348367" y="3308537"/>
            <a:ext cx="387661" cy="387661"/>
            <a:chOff x="1379798" y="1723250"/>
            <a:chExt cx="397887" cy="397887"/>
          </a:xfrm>
        </p:grpSpPr>
        <p:sp>
          <p:nvSpPr>
            <p:cNvPr id="8327" name="Google Shape;8327;p75"/>
            <p:cNvSpPr/>
            <p:nvPr/>
          </p:nvSpPr>
          <p:spPr>
            <a:xfrm>
              <a:off x="1462169" y="1793977"/>
              <a:ext cx="23354" cy="23312"/>
            </a:xfrm>
            <a:custGeom>
              <a:avLst/>
              <a:gdLst/>
              <a:ahLst/>
              <a:cxnLst/>
              <a:rect l="l" t="t" r="r" b="b"/>
              <a:pathLst>
                <a:path w="1119" h="1117" extrusionOk="0">
                  <a:moveTo>
                    <a:pt x="559" y="1"/>
                  </a:moveTo>
                  <a:cubicBezTo>
                    <a:pt x="251" y="1"/>
                    <a:pt x="0" y="250"/>
                    <a:pt x="0" y="558"/>
                  </a:cubicBezTo>
                  <a:cubicBezTo>
                    <a:pt x="0" y="866"/>
                    <a:pt x="251" y="1117"/>
                    <a:pt x="559" y="1117"/>
                  </a:cubicBezTo>
                  <a:cubicBezTo>
                    <a:pt x="867" y="1117"/>
                    <a:pt x="1118" y="866"/>
                    <a:pt x="1118" y="558"/>
                  </a:cubicBezTo>
                  <a:cubicBezTo>
                    <a:pt x="1118" y="250"/>
                    <a:pt x="867" y="1"/>
                    <a:pt x="55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8" name="Google Shape;8328;p75"/>
            <p:cNvSpPr/>
            <p:nvPr/>
          </p:nvSpPr>
          <p:spPr>
            <a:xfrm>
              <a:off x="1379798" y="1723250"/>
              <a:ext cx="397887" cy="397887"/>
            </a:xfrm>
            <a:custGeom>
              <a:avLst/>
              <a:gdLst/>
              <a:ahLst/>
              <a:cxnLst/>
              <a:rect l="l" t="t" r="r" b="b"/>
              <a:pathLst>
                <a:path w="19065" h="19065" extrusionOk="0">
                  <a:moveTo>
                    <a:pt x="4506" y="2271"/>
                  </a:moveTo>
                  <a:cubicBezTo>
                    <a:pt x="5429" y="2271"/>
                    <a:pt x="6181" y="3023"/>
                    <a:pt x="6181" y="3947"/>
                  </a:cubicBezTo>
                  <a:cubicBezTo>
                    <a:pt x="6181" y="4872"/>
                    <a:pt x="5429" y="5622"/>
                    <a:pt x="4506" y="5622"/>
                  </a:cubicBezTo>
                  <a:cubicBezTo>
                    <a:pt x="3583" y="5622"/>
                    <a:pt x="2831" y="4872"/>
                    <a:pt x="2831" y="3947"/>
                  </a:cubicBezTo>
                  <a:cubicBezTo>
                    <a:pt x="2831" y="3023"/>
                    <a:pt x="3583" y="2271"/>
                    <a:pt x="4506" y="2271"/>
                  </a:cubicBezTo>
                  <a:close/>
                  <a:moveTo>
                    <a:pt x="5622" y="6740"/>
                  </a:moveTo>
                  <a:cubicBezTo>
                    <a:pt x="5932" y="6740"/>
                    <a:pt x="6181" y="6989"/>
                    <a:pt x="6181" y="7299"/>
                  </a:cubicBezTo>
                  <a:lnTo>
                    <a:pt x="6181" y="16234"/>
                  </a:lnTo>
                  <a:cubicBezTo>
                    <a:pt x="6181" y="16544"/>
                    <a:pt x="5932" y="16793"/>
                    <a:pt x="5622" y="16793"/>
                  </a:cubicBezTo>
                  <a:lnTo>
                    <a:pt x="3388" y="16793"/>
                  </a:lnTo>
                  <a:cubicBezTo>
                    <a:pt x="3080" y="16793"/>
                    <a:pt x="2831" y="16544"/>
                    <a:pt x="2831" y="16234"/>
                  </a:cubicBezTo>
                  <a:lnTo>
                    <a:pt x="2831" y="7299"/>
                  </a:lnTo>
                  <a:cubicBezTo>
                    <a:pt x="2831" y="6989"/>
                    <a:pt x="3080" y="6740"/>
                    <a:pt x="3388" y="6740"/>
                  </a:cubicBezTo>
                  <a:close/>
                  <a:moveTo>
                    <a:pt x="12596" y="6721"/>
                  </a:moveTo>
                  <a:cubicBezTo>
                    <a:pt x="12811" y="6721"/>
                    <a:pt x="13027" y="6739"/>
                    <a:pt x="13241" y="6774"/>
                  </a:cubicBezTo>
                  <a:cubicBezTo>
                    <a:pt x="15058" y="7069"/>
                    <a:pt x="16235" y="8557"/>
                    <a:pt x="16235" y="10223"/>
                  </a:cubicBezTo>
                  <a:lnTo>
                    <a:pt x="16235" y="16234"/>
                  </a:lnTo>
                  <a:cubicBezTo>
                    <a:pt x="16235" y="16544"/>
                    <a:pt x="15985" y="16793"/>
                    <a:pt x="15676" y="16793"/>
                  </a:cubicBezTo>
                  <a:lnTo>
                    <a:pt x="13441" y="16793"/>
                  </a:lnTo>
                  <a:cubicBezTo>
                    <a:pt x="13133" y="16793"/>
                    <a:pt x="12884" y="16544"/>
                    <a:pt x="12884" y="16234"/>
                  </a:cubicBezTo>
                  <a:lnTo>
                    <a:pt x="12884" y="11209"/>
                  </a:lnTo>
                  <a:cubicBezTo>
                    <a:pt x="12884" y="10593"/>
                    <a:pt x="12382" y="10091"/>
                    <a:pt x="11766" y="10091"/>
                  </a:cubicBezTo>
                  <a:cubicBezTo>
                    <a:pt x="11150" y="10091"/>
                    <a:pt x="10650" y="10593"/>
                    <a:pt x="10650" y="11209"/>
                  </a:cubicBezTo>
                  <a:lnTo>
                    <a:pt x="10650" y="16234"/>
                  </a:lnTo>
                  <a:cubicBezTo>
                    <a:pt x="10650" y="16544"/>
                    <a:pt x="10399" y="16793"/>
                    <a:pt x="10091" y="16793"/>
                  </a:cubicBezTo>
                  <a:lnTo>
                    <a:pt x="7857" y="16793"/>
                  </a:lnTo>
                  <a:cubicBezTo>
                    <a:pt x="7547" y="16793"/>
                    <a:pt x="7298" y="16544"/>
                    <a:pt x="7298" y="16234"/>
                  </a:cubicBezTo>
                  <a:lnTo>
                    <a:pt x="7298" y="7299"/>
                  </a:lnTo>
                  <a:cubicBezTo>
                    <a:pt x="7298" y="6989"/>
                    <a:pt x="7547" y="6740"/>
                    <a:pt x="7857" y="6740"/>
                  </a:cubicBezTo>
                  <a:lnTo>
                    <a:pt x="10091" y="6740"/>
                  </a:lnTo>
                  <a:cubicBezTo>
                    <a:pt x="10377" y="6740"/>
                    <a:pt x="10613" y="6956"/>
                    <a:pt x="10644" y="7234"/>
                  </a:cubicBezTo>
                  <a:cubicBezTo>
                    <a:pt x="11219" y="6901"/>
                    <a:pt x="11901" y="6721"/>
                    <a:pt x="12596" y="6721"/>
                  </a:cubicBezTo>
                  <a:close/>
                  <a:moveTo>
                    <a:pt x="2831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31" y="19065"/>
                  </a:cubicBezTo>
                  <a:lnTo>
                    <a:pt x="16235" y="19065"/>
                  </a:lnTo>
                  <a:cubicBezTo>
                    <a:pt x="17774" y="19065"/>
                    <a:pt x="19065" y="17775"/>
                    <a:pt x="19065" y="16234"/>
                  </a:cubicBezTo>
                  <a:lnTo>
                    <a:pt x="19065" y="2831"/>
                  </a:lnTo>
                  <a:cubicBezTo>
                    <a:pt x="19065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9" name="Google Shape;8329;p75"/>
            <p:cNvSpPr/>
            <p:nvPr/>
          </p:nvSpPr>
          <p:spPr>
            <a:xfrm>
              <a:off x="1555413" y="1886846"/>
              <a:ext cx="139912" cy="163558"/>
            </a:xfrm>
            <a:custGeom>
              <a:avLst/>
              <a:gdLst/>
              <a:ahLst/>
              <a:cxnLst/>
              <a:rect l="l" t="t" r="r" b="b"/>
              <a:pathLst>
                <a:path w="6704" h="7837" extrusionOk="0">
                  <a:moveTo>
                    <a:pt x="4182" y="0"/>
                  </a:moveTo>
                  <a:cubicBezTo>
                    <a:pt x="3474" y="0"/>
                    <a:pt x="2782" y="261"/>
                    <a:pt x="2332" y="711"/>
                  </a:cubicBezTo>
                  <a:cubicBezTo>
                    <a:pt x="2108" y="935"/>
                    <a:pt x="1938" y="1142"/>
                    <a:pt x="1686" y="1142"/>
                  </a:cubicBezTo>
                  <a:cubicBezTo>
                    <a:pt x="1618" y="1142"/>
                    <a:pt x="1544" y="1127"/>
                    <a:pt x="1462" y="1093"/>
                  </a:cubicBezTo>
                  <a:cubicBezTo>
                    <a:pt x="1253" y="1006"/>
                    <a:pt x="1117" y="803"/>
                    <a:pt x="1117" y="576"/>
                  </a:cubicBezTo>
                  <a:lnTo>
                    <a:pt x="1117" y="17"/>
                  </a:lnTo>
                  <a:lnTo>
                    <a:pt x="1" y="17"/>
                  </a:lnTo>
                  <a:lnTo>
                    <a:pt x="1" y="7836"/>
                  </a:lnTo>
                  <a:lnTo>
                    <a:pt x="1117" y="7836"/>
                  </a:lnTo>
                  <a:lnTo>
                    <a:pt x="1117" y="3370"/>
                  </a:lnTo>
                  <a:cubicBezTo>
                    <a:pt x="1117" y="2137"/>
                    <a:pt x="2120" y="1135"/>
                    <a:pt x="3351" y="1135"/>
                  </a:cubicBezTo>
                  <a:cubicBezTo>
                    <a:pt x="4584" y="1135"/>
                    <a:pt x="5585" y="2137"/>
                    <a:pt x="5585" y="3370"/>
                  </a:cubicBezTo>
                  <a:lnTo>
                    <a:pt x="5585" y="7836"/>
                  </a:lnTo>
                  <a:lnTo>
                    <a:pt x="6703" y="7836"/>
                  </a:lnTo>
                  <a:lnTo>
                    <a:pt x="6703" y="2384"/>
                  </a:lnTo>
                  <a:cubicBezTo>
                    <a:pt x="6703" y="1266"/>
                    <a:pt x="5932" y="245"/>
                    <a:pt x="4648" y="38"/>
                  </a:cubicBezTo>
                  <a:cubicBezTo>
                    <a:pt x="4493" y="13"/>
                    <a:pt x="4337" y="0"/>
                    <a:pt x="418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0" name="Google Shape;8330;p75"/>
            <p:cNvSpPr/>
            <p:nvPr/>
          </p:nvSpPr>
          <p:spPr>
            <a:xfrm>
              <a:off x="1462169" y="1887200"/>
              <a:ext cx="23354" cy="163203"/>
            </a:xfrm>
            <a:custGeom>
              <a:avLst/>
              <a:gdLst/>
              <a:ahLst/>
              <a:cxnLst/>
              <a:rect l="l" t="t" r="r" b="b"/>
              <a:pathLst>
                <a:path w="1119" h="7820" extrusionOk="0">
                  <a:moveTo>
                    <a:pt x="0" y="0"/>
                  </a:moveTo>
                  <a:lnTo>
                    <a:pt x="0" y="7819"/>
                  </a:lnTo>
                  <a:lnTo>
                    <a:pt x="1118" y="7819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31" name="Google Shape;8331;p75"/>
          <p:cNvGrpSpPr/>
          <p:nvPr/>
        </p:nvGrpSpPr>
        <p:grpSpPr>
          <a:xfrm>
            <a:off x="5286246" y="3308537"/>
            <a:ext cx="387681" cy="387661"/>
            <a:chOff x="266768" y="1721375"/>
            <a:chExt cx="397907" cy="397887"/>
          </a:xfrm>
        </p:grpSpPr>
        <p:sp>
          <p:nvSpPr>
            <p:cNvPr id="8332" name="Google Shape;8332;p75"/>
            <p:cNvSpPr/>
            <p:nvPr/>
          </p:nvSpPr>
          <p:spPr>
            <a:xfrm>
              <a:off x="454843" y="1791037"/>
              <a:ext cx="136218" cy="328222"/>
            </a:xfrm>
            <a:custGeom>
              <a:avLst/>
              <a:gdLst/>
              <a:ahLst/>
              <a:cxnLst/>
              <a:rect l="l" t="t" r="r" b="b"/>
              <a:pathLst>
                <a:path w="6527" h="15727" extrusionOk="0">
                  <a:moveTo>
                    <a:pt x="4957" y="1"/>
                  </a:moveTo>
                  <a:cubicBezTo>
                    <a:pt x="4645" y="1"/>
                    <a:pt x="4336" y="24"/>
                    <a:pt x="4028" y="69"/>
                  </a:cubicBezTo>
                  <a:cubicBezTo>
                    <a:pt x="2588" y="280"/>
                    <a:pt x="1700" y="890"/>
                    <a:pt x="1675" y="2250"/>
                  </a:cubicBezTo>
                  <a:lnTo>
                    <a:pt x="1675" y="5040"/>
                  </a:lnTo>
                  <a:cubicBezTo>
                    <a:pt x="1675" y="5348"/>
                    <a:pt x="1426" y="5599"/>
                    <a:pt x="1118" y="5599"/>
                  </a:cubicBezTo>
                  <a:lnTo>
                    <a:pt x="0" y="5599"/>
                  </a:lnTo>
                  <a:lnTo>
                    <a:pt x="0" y="6715"/>
                  </a:lnTo>
                  <a:lnTo>
                    <a:pt x="1118" y="6715"/>
                  </a:lnTo>
                  <a:cubicBezTo>
                    <a:pt x="1426" y="6715"/>
                    <a:pt x="1675" y="6965"/>
                    <a:pt x="1675" y="7274"/>
                  </a:cubicBezTo>
                  <a:lnTo>
                    <a:pt x="1675" y="15727"/>
                  </a:lnTo>
                  <a:lnTo>
                    <a:pt x="3352" y="15727"/>
                  </a:lnTo>
                  <a:lnTo>
                    <a:pt x="3352" y="7274"/>
                  </a:lnTo>
                  <a:cubicBezTo>
                    <a:pt x="3352" y="6965"/>
                    <a:pt x="3602" y="6715"/>
                    <a:pt x="3910" y="6715"/>
                  </a:cubicBezTo>
                  <a:lnTo>
                    <a:pt x="5709" y="6715"/>
                  </a:lnTo>
                  <a:lnTo>
                    <a:pt x="5987" y="5599"/>
                  </a:lnTo>
                  <a:lnTo>
                    <a:pt x="3910" y="5599"/>
                  </a:lnTo>
                  <a:cubicBezTo>
                    <a:pt x="3602" y="5599"/>
                    <a:pt x="3352" y="5348"/>
                    <a:pt x="3352" y="5040"/>
                  </a:cubicBezTo>
                  <a:lnTo>
                    <a:pt x="3352" y="3253"/>
                  </a:lnTo>
                  <a:cubicBezTo>
                    <a:pt x="3352" y="2316"/>
                    <a:pt x="3942" y="1677"/>
                    <a:pt x="4968" y="1504"/>
                  </a:cubicBezTo>
                  <a:cubicBezTo>
                    <a:pt x="5157" y="1473"/>
                    <a:pt x="5339" y="1460"/>
                    <a:pt x="5511" y="1460"/>
                  </a:cubicBezTo>
                  <a:cubicBezTo>
                    <a:pt x="5810" y="1460"/>
                    <a:pt x="6082" y="1498"/>
                    <a:pt x="6324" y="1546"/>
                  </a:cubicBezTo>
                  <a:lnTo>
                    <a:pt x="6526" y="182"/>
                  </a:lnTo>
                  <a:cubicBezTo>
                    <a:pt x="5988" y="62"/>
                    <a:pt x="5468" y="1"/>
                    <a:pt x="495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3" name="Google Shape;8333;p75"/>
            <p:cNvSpPr/>
            <p:nvPr/>
          </p:nvSpPr>
          <p:spPr>
            <a:xfrm>
              <a:off x="266768" y="1721375"/>
              <a:ext cx="397907" cy="397887"/>
            </a:xfrm>
            <a:custGeom>
              <a:avLst/>
              <a:gdLst/>
              <a:ahLst/>
              <a:cxnLst/>
              <a:rect l="l" t="t" r="r" b="b"/>
              <a:pathLst>
                <a:path w="19066" h="19065" extrusionOk="0">
                  <a:moveTo>
                    <a:pt x="2794" y="0"/>
                  </a:moveTo>
                  <a:cubicBezTo>
                    <a:pt x="1255" y="0"/>
                    <a:pt x="1" y="1253"/>
                    <a:pt x="1" y="2793"/>
                  </a:cubicBezTo>
                  <a:lnTo>
                    <a:pt x="1" y="16271"/>
                  </a:lnTo>
                  <a:cubicBezTo>
                    <a:pt x="1" y="17812"/>
                    <a:pt x="1255" y="19065"/>
                    <a:pt x="2794" y="19065"/>
                  </a:cubicBezTo>
                  <a:lnTo>
                    <a:pt x="9571" y="19065"/>
                  </a:lnTo>
                  <a:lnTo>
                    <a:pt x="9571" y="11171"/>
                  </a:lnTo>
                  <a:lnTo>
                    <a:pt x="8453" y="11171"/>
                  </a:lnTo>
                  <a:cubicBezTo>
                    <a:pt x="8145" y="11171"/>
                    <a:pt x="7896" y="10920"/>
                    <a:pt x="7896" y="10612"/>
                  </a:cubicBezTo>
                  <a:lnTo>
                    <a:pt x="7896" y="8378"/>
                  </a:lnTo>
                  <a:cubicBezTo>
                    <a:pt x="7896" y="8070"/>
                    <a:pt x="8145" y="7819"/>
                    <a:pt x="8453" y="7819"/>
                  </a:cubicBezTo>
                  <a:lnTo>
                    <a:pt x="9571" y="7819"/>
                  </a:lnTo>
                  <a:lnTo>
                    <a:pt x="9571" y="5836"/>
                  </a:lnTo>
                  <a:cubicBezTo>
                    <a:pt x="9571" y="3710"/>
                    <a:pt x="10741" y="2615"/>
                    <a:pt x="12878" y="2302"/>
                  </a:cubicBezTo>
                  <a:cubicBezTo>
                    <a:pt x="13231" y="2249"/>
                    <a:pt x="13591" y="2223"/>
                    <a:pt x="13956" y="2223"/>
                  </a:cubicBezTo>
                  <a:cubicBezTo>
                    <a:pt x="14725" y="2223"/>
                    <a:pt x="15517" y="2339"/>
                    <a:pt x="16318" y="2567"/>
                  </a:cubicBezTo>
                  <a:cubicBezTo>
                    <a:pt x="16589" y="2643"/>
                    <a:pt x="16759" y="2908"/>
                    <a:pt x="16718" y="3186"/>
                  </a:cubicBezTo>
                  <a:lnTo>
                    <a:pt x="16352" y="5650"/>
                  </a:lnTo>
                  <a:cubicBezTo>
                    <a:pt x="16329" y="5806"/>
                    <a:pt x="16240" y="5944"/>
                    <a:pt x="16111" y="6031"/>
                  </a:cubicBezTo>
                  <a:cubicBezTo>
                    <a:pt x="16006" y="6102"/>
                    <a:pt x="15912" y="6127"/>
                    <a:pt x="15818" y="6127"/>
                  </a:cubicBezTo>
                  <a:cubicBezTo>
                    <a:pt x="15717" y="6127"/>
                    <a:pt x="15614" y="6098"/>
                    <a:pt x="15494" y="6068"/>
                  </a:cubicBezTo>
                  <a:cubicBezTo>
                    <a:pt x="15202" y="5995"/>
                    <a:pt x="14879" y="5914"/>
                    <a:pt x="14527" y="5914"/>
                  </a:cubicBezTo>
                  <a:cubicBezTo>
                    <a:pt x="14409" y="5914"/>
                    <a:pt x="14289" y="5923"/>
                    <a:pt x="14165" y="5944"/>
                  </a:cubicBezTo>
                  <a:cubicBezTo>
                    <a:pt x="13534" y="6050"/>
                    <a:pt x="13481" y="6333"/>
                    <a:pt x="13481" y="6590"/>
                  </a:cubicBezTo>
                  <a:lnTo>
                    <a:pt x="13481" y="7819"/>
                  </a:lnTo>
                  <a:lnTo>
                    <a:pt x="15715" y="7819"/>
                  </a:lnTo>
                  <a:cubicBezTo>
                    <a:pt x="15887" y="7819"/>
                    <a:pt x="16048" y="7899"/>
                    <a:pt x="16154" y="8035"/>
                  </a:cubicBezTo>
                  <a:cubicBezTo>
                    <a:pt x="16260" y="8169"/>
                    <a:pt x="16297" y="8346"/>
                    <a:pt x="16256" y="8513"/>
                  </a:cubicBezTo>
                  <a:lnTo>
                    <a:pt x="15697" y="10747"/>
                  </a:lnTo>
                  <a:cubicBezTo>
                    <a:pt x="15635" y="10996"/>
                    <a:pt x="15412" y="11170"/>
                    <a:pt x="15156" y="11170"/>
                  </a:cubicBezTo>
                  <a:lnTo>
                    <a:pt x="13481" y="11170"/>
                  </a:lnTo>
                  <a:lnTo>
                    <a:pt x="13481" y="19065"/>
                  </a:lnTo>
                  <a:lnTo>
                    <a:pt x="16272" y="19065"/>
                  </a:lnTo>
                  <a:cubicBezTo>
                    <a:pt x="17813" y="19065"/>
                    <a:pt x="19066" y="17810"/>
                    <a:pt x="19066" y="16271"/>
                  </a:cubicBezTo>
                  <a:lnTo>
                    <a:pt x="19066" y="2793"/>
                  </a:lnTo>
                  <a:cubicBezTo>
                    <a:pt x="19066" y="1253"/>
                    <a:pt x="17813" y="0"/>
                    <a:pt x="1627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34" name="Google Shape;8334;p75"/>
          <p:cNvGrpSpPr/>
          <p:nvPr/>
        </p:nvGrpSpPr>
        <p:grpSpPr>
          <a:xfrm>
            <a:off x="5817327" y="3308537"/>
            <a:ext cx="387641" cy="387661"/>
            <a:chOff x="864491" y="1723250"/>
            <a:chExt cx="397866" cy="397887"/>
          </a:xfrm>
        </p:grpSpPr>
        <p:sp>
          <p:nvSpPr>
            <p:cNvPr id="8335" name="Google Shape;8335;p75"/>
            <p:cNvSpPr/>
            <p:nvPr/>
          </p:nvSpPr>
          <p:spPr>
            <a:xfrm>
              <a:off x="935197" y="1793977"/>
              <a:ext cx="256451" cy="256430"/>
            </a:xfrm>
            <a:custGeom>
              <a:avLst/>
              <a:gdLst/>
              <a:ahLst/>
              <a:cxnLst/>
              <a:rect l="l" t="t" r="r" b="b"/>
              <a:pathLst>
                <a:path w="12288" h="12287" extrusionOk="0">
                  <a:moveTo>
                    <a:pt x="10053" y="1117"/>
                  </a:moveTo>
                  <a:cubicBezTo>
                    <a:pt x="10669" y="1117"/>
                    <a:pt x="11171" y="1617"/>
                    <a:pt x="11171" y="2233"/>
                  </a:cubicBezTo>
                  <a:cubicBezTo>
                    <a:pt x="11170" y="2850"/>
                    <a:pt x="10669" y="3351"/>
                    <a:pt x="10053" y="3351"/>
                  </a:cubicBezTo>
                  <a:cubicBezTo>
                    <a:pt x="9438" y="3351"/>
                    <a:pt x="8937" y="2850"/>
                    <a:pt x="8937" y="2233"/>
                  </a:cubicBezTo>
                  <a:cubicBezTo>
                    <a:pt x="8937" y="1617"/>
                    <a:pt x="9438" y="1117"/>
                    <a:pt x="10053" y="1117"/>
                  </a:cubicBezTo>
                  <a:close/>
                  <a:moveTo>
                    <a:pt x="6144" y="2233"/>
                  </a:moveTo>
                  <a:cubicBezTo>
                    <a:pt x="8300" y="2233"/>
                    <a:pt x="10053" y="3988"/>
                    <a:pt x="10053" y="6144"/>
                  </a:cubicBezTo>
                  <a:cubicBezTo>
                    <a:pt x="10053" y="8299"/>
                    <a:pt x="8300" y="10054"/>
                    <a:pt x="6144" y="10054"/>
                  </a:cubicBezTo>
                  <a:cubicBezTo>
                    <a:pt x="3989" y="10054"/>
                    <a:pt x="2234" y="8299"/>
                    <a:pt x="2234" y="6144"/>
                  </a:cubicBezTo>
                  <a:cubicBezTo>
                    <a:pt x="2234" y="3988"/>
                    <a:pt x="3987" y="2233"/>
                    <a:pt x="6144" y="2233"/>
                  </a:cubicBezTo>
                  <a:close/>
                  <a:moveTo>
                    <a:pt x="1675" y="1"/>
                  </a:moveTo>
                  <a:cubicBezTo>
                    <a:pt x="752" y="1"/>
                    <a:pt x="0" y="751"/>
                    <a:pt x="0" y="1676"/>
                  </a:cubicBezTo>
                  <a:lnTo>
                    <a:pt x="0" y="10611"/>
                  </a:lnTo>
                  <a:cubicBezTo>
                    <a:pt x="0" y="11536"/>
                    <a:pt x="752" y="12286"/>
                    <a:pt x="1675" y="12286"/>
                  </a:cubicBezTo>
                  <a:lnTo>
                    <a:pt x="10612" y="12286"/>
                  </a:lnTo>
                  <a:cubicBezTo>
                    <a:pt x="11536" y="12286"/>
                    <a:pt x="12288" y="11536"/>
                    <a:pt x="12288" y="10611"/>
                  </a:cubicBezTo>
                  <a:lnTo>
                    <a:pt x="12288" y="1676"/>
                  </a:lnTo>
                  <a:cubicBezTo>
                    <a:pt x="12288" y="752"/>
                    <a:pt x="11536" y="1"/>
                    <a:pt x="1061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6" name="Google Shape;8336;p75"/>
            <p:cNvSpPr/>
            <p:nvPr/>
          </p:nvSpPr>
          <p:spPr>
            <a:xfrm>
              <a:off x="1005109" y="1863910"/>
              <a:ext cx="116622" cy="116559"/>
            </a:xfrm>
            <a:custGeom>
              <a:avLst/>
              <a:gdLst/>
              <a:ahLst/>
              <a:cxnLst/>
              <a:rect l="l" t="t" r="r" b="b"/>
              <a:pathLst>
                <a:path w="5588" h="5585" extrusionOk="0">
                  <a:moveTo>
                    <a:pt x="2794" y="0"/>
                  </a:moveTo>
                  <a:cubicBezTo>
                    <a:pt x="1255" y="0"/>
                    <a:pt x="1" y="1252"/>
                    <a:pt x="1" y="2793"/>
                  </a:cubicBezTo>
                  <a:cubicBezTo>
                    <a:pt x="1" y="4332"/>
                    <a:pt x="1255" y="5585"/>
                    <a:pt x="2794" y="5585"/>
                  </a:cubicBezTo>
                  <a:cubicBezTo>
                    <a:pt x="4333" y="5585"/>
                    <a:pt x="5587" y="4332"/>
                    <a:pt x="5587" y="2793"/>
                  </a:cubicBezTo>
                  <a:cubicBezTo>
                    <a:pt x="5587" y="1252"/>
                    <a:pt x="4333" y="0"/>
                    <a:pt x="279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7" name="Google Shape;8337;p75"/>
            <p:cNvSpPr/>
            <p:nvPr/>
          </p:nvSpPr>
          <p:spPr>
            <a:xfrm>
              <a:off x="864491" y="1723250"/>
              <a:ext cx="397866" cy="397887"/>
            </a:xfrm>
            <a:custGeom>
              <a:avLst/>
              <a:gdLst/>
              <a:ahLst/>
              <a:cxnLst/>
              <a:rect l="l" t="t" r="r" b="b"/>
              <a:pathLst>
                <a:path w="19064" h="19065" extrusionOk="0">
                  <a:moveTo>
                    <a:pt x="14000" y="2271"/>
                  </a:moveTo>
                  <a:cubicBezTo>
                    <a:pt x="15539" y="2271"/>
                    <a:pt x="16794" y="3524"/>
                    <a:pt x="16794" y="5065"/>
                  </a:cubicBezTo>
                  <a:lnTo>
                    <a:pt x="16794" y="14000"/>
                  </a:lnTo>
                  <a:cubicBezTo>
                    <a:pt x="16794" y="15541"/>
                    <a:pt x="15539" y="16793"/>
                    <a:pt x="14000" y="16793"/>
                  </a:cubicBezTo>
                  <a:lnTo>
                    <a:pt x="5063" y="16793"/>
                  </a:lnTo>
                  <a:cubicBezTo>
                    <a:pt x="3524" y="16793"/>
                    <a:pt x="2272" y="15541"/>
                    <a:pt x="2272" y="14000"/>
                  </a:cubicBezTo>
                  <a:lnTo>
                    <a:pt x="2272" y="5065"/>
                  </a:lnTo>
                  <a:cubicBezTo>
                    <a:pt x="2272" y="3524"/>
                    <a:pt x="3524" y="2271"/>
                    <a:pt x="5063" y="2271"/>
                  </a:cubicBezTo>
                  <a:close/>
                  <a:moveTo>
                    <a:pt x="2829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29" y="19065"/>
                  </a:cubicBezTo>
                  <a:lnTo>
                    <a:pt x="16235" y="19065"/>
                  </a:lnTo>
                  <a:cubicBezTo>
                    <a:pt x="17774" y="19065"/>
                    <a:pt x="19063" y="17775"/>
                    <a:pt x="19063" y="16234"/>
                  </a:cubicBezTo>
                  <a:lnTo>
                    <a:pt x="19063" y="2831"/>
                  </a:lnTo>
                  <a:cubicBezTo>
                    <a:pt x="19063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38" name="Google Shape;8338;p75"/>
          <p:cNvSpPr/>
          <p:nvPr/>
        </p:nvSpPr>
        <p:spPr>
          <a:xfrm>
            <a:off x="6879427" y="3343765"/>
            <a:ext cx="388846" cy="317145"/>
          </a:xfrm>
          <a:custGeom>
            <a:avLst/>
            <a:gdLst/>
            <a:ahLst/>
            <a:cxnLst/>
            <a:rect l="l" t="t" r="r" b="b"/>
            <a:pathLst>
              <a:path w="19122" h="15596" extrusionOk="0">
                <a:moveTo>
                  <a:pt x="12981" y="0"/>
                </a:moveTo>
                <a:cubicBezTo>
                  <a:pt x="12091" y="0"/>
                  <a:pt x="10821" y="352"/>
                  <a:pt x="9915" y="1352"/>
                </a:cubicBezTo>
                <a:cubicBezTo>
                  <a:pt x="9203" y="2141"/>
                  <a:pt x="8847" y="3174"/>
                  <a:pt x="8856" y="4430"/>
                </a:cubicBezTo>
                <a:cubicBezTo>
                  <a:pt x="6243" y="4110"/>
                  <a:pt x="4101" y="2933"/>
                  <a:pt x="2323" y="846"/>
                </a:cubicBezTo>
                <a:cubicBezTo>
                  <a:pt x="2216" y="723"/>
                  <a:pt x="2064" y="650"/>
                  <a:pt x="1902" y="650"/>
                </a:cubicBezTo>
                <a:cubicBezTo>
                  <a:pt x="1875" y="650"/>
                  <a:pt x="1848" y="652"/>
                  <a:pt x="1820" y="656"/>
                </a:cubicBezTo>
                <a:cubicBezTo>
                  <a:pt x="1631" y="683"/>
                  <a:pt x="1468" y="805"/>
                  <a:pt x="1391" y="977"/>
                </a:cubicBezTo>
                <a:cubicBezTo>
                  <a:pt x="695" y="2512"/>
                  <a:pt x="701" y="3895"/>
                  <a:pt x="1403" y="5113"/>
                </a:cubicBezTo>
                <a:cubicBezTo>
                  <a:pt x="1389" y="5111"/>
                  <a:pt x="1374" y="5111"/>
                  <a:pt x="1360" y="5111"/>
                </a:cubicBezTo>
                <a:cubicBezTo>
                  <a:pt x="1076" y="5111"/>
                  <a:pt x="803" y="5375"/>
                  <a:pt x="824" y="5707"/>
                </a:cubicBezTo>
                <a:cubicBezTo>
                  <a:pt x="916" y="7101"/>
                  <a:pt x="1428" y="8182"/>
                  <a:pt x="2351" y="8934"/>
                </a:cubicBezTo>
                <a:cubicBezTo>
                  <a:pt x="2176" y="9073"/>
                  <a:pt x="2102" y="9307"/>
                  <a:pt x="2164" y="9524"/>
                </a:cubicBezTo>
                <a:cubicBezTo>
                  <a:pt x="2456" y="10535"/>
                  <a:pt x="3310" y="11633"/>
                  <a:pt x="4615" y="12155"/>
                </a:cubicBezTo>
                <a:cubicBezTo>
                  <a:pt x="3657" y="12655"/>
                  <a:pt x="2516" y="12903"/>
                  <a:pt x="1345" y="12903"/>
                </a:cubicBezTo>
                <a:cubicBezTo>
                  <a:pt x="1111" y="12903"/>
                  <a:pt x="876" y="12893"/>
                  <a:pt x="641" y="12873"/>
                </a:cubicBezTo>
                <a:cubicBezTo>
                  <a:pt x="628" y="12872"/>
                  <a:pt x="615" y="12872"/>
                  <a:pt x="603" y="12872"/>
                </a:cubicBezTo>
                <a:cubicBezTo>
                  <a:pt x="362" y="12872"/>
                  <a:pt x="155" y="13031"/>
                  <a:pt x="78" y="13266"/>
                </a:cubicBezTo>
                <a:cubicBezTo>
                  <a:pt x="0" y="13512"/>
                  <a:pt x="113" y="13788"/>
                  <a:pt x="334" y="13922"/>
                </a:cubicBezTo>
                <a:cubicBezTo>
                  <a:pt x="1162" y="14423"/>
                  <a:pt x="3243" y="15596"/>
                  <a:pt x="6294" y="15596"/>
                </a:cubicBezTo>
                <a:cubicBezTo>
                  <a:pt x="14568" y="15596"/>
                  <a:pt x="17244" y="8279"/>
                  <a:pt x="17244" y="4736"/>
                </a:cubicBezTo>
                <a:cubicBezTo>
                  <a:pt x="17241" y="4515"/>
                  <a:pt x="17243" y="4541"/>
                  <a:pt x="17230" y="4426"/>
                </a:cubicBezTo>
                <a:cubicBezTo>
                  <a:pt x="17250" y="4403"/>
                  <a:pt x="17326" y="4347"/>
                  <a:pt x="17386" y="4301"/>
                </a:cubicBezTo>
                <a:cubicBezTo>
                  <a:pt x="17696" y="4067"/>
                  <a:pt x="18237" y="3680"/>
                  <a:pt x="18983" y="2590"/>
                </a:cubicBezTo>
                <a:cubicBezTo>
                  <a:pt x="19121" y="2386"/>
                  <a:pt x="19111" y="2118"/>
                  <a:pt x="18957" y="1925"/>
                </a:cubicBezTo>
                <a:cubicBezTo>
                  <a:pt x="18840" y="1779"/>
                  <a:pt x="18708" y="1722"/>
                  <a:pt x="18558" y="1722"/>
                </a:cubicBezTo>
                <a:cubicBezTo>
                  <a:pt x="18451" y="1722"/>
                  <a:pt x="18336" y="1751"/>
                  <a:pt x="18212" y="1799"/>
                </a:cubicBezTo>
                <a:cubicBezTo>
                  <a:pt x="18352" y="1553"/>
                  <a:pt x="18467" y="1291"/>
                  <a:pt x="18559" y="1014"/>
                </a:cubicBezTo>
                <a:cubicBezTo>
                  <a:pt x="18631" y="800"/>
                  <a:pt x="18553" y="614"/>
                  <a:pt x="18382" y="465"/>
                </a:cubicBezTo>
                <a:cubicBezTo>
                  <a:pt x="18282" y="379"/>
                  <a:pt x="18151" y="335"/>
                  <a:pt x="18020" y="335"/>
                </a:cubicBezTo>
                <a:cubicBezTo>
                  <a:pt x="17928" y="335"/>
                  <a:pt x="17837" y="356"/>
                  <a:pt x="17754" y="398"/>
                </a:cubicBezTo>
                <a:cubicBezTo>
                  <a:pt x="16848" y="856"/>
                  <a:pt x="16172" y="1054"/>
                  <a:pt x="15873" y="1113"/>
                </a:cubicBezTo>
                <a:cubicBezTo>
                  <a:pt x="15090" y="395"/>
                  <a:pt x="14251" y="0"/>
                  <a:pt x="12981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39" name="Google Shape;8339;p75"/>
          <p:cNvGrpSpPr/>
          <p:nvPr/>
        </p:nvGrpSpPr>
        <p:grpSpPr>
          <a:xfrm>
            <a:off x="7411672" y="3308924"/>
            <a:ext cx="387539" cy="386888"/>
            <a:chOff x="2408992" y="1722875"/>
            <a:chExt cx="397761" cy="397093"/>
          </a:xfrm>
        </p:grpSpPr>
        <p:sp>
          <p:nvSpPr>
            <p:cNvPr id="8340" name="Google Shape;8340;p75"/>
            <p:cNvSpPr/>
            <p:nvPr/>
          </p:nvSpPr>
          <p:spPr>
            <a:xfrm>
              <a:off x="2492135" y="1827639"/>
              <a:ext cx="213667" cy="185326"/>
            </a:xfrm>
            <a:custGeom>
              <a:avLst/>
              <a:gdLst/>
              <a:ahLst/>
              <a:cxnLst/>
              <a:rect l="l" t="t" r="r" b="b"/>
              <a:pathLst>
                <a:path w="10238" h="8880" extrusionOk="0">
                  <a:moveTo>
                    <a:pt x="2548" y="1"/>
                  </a:moveTo>
                  <a:cubicBezTo>
                    <a:pt x="2277" y="1"/>
                    <a:pt x="2002" y="169"/>
                    <a:pt x="1743" y="427"/>
                  </a:cubicBezTo>
                  <a:cubicBezTo>
                    <a:pt x="1" y="2171"/>
                    <a:pt x="2739" y="5655"/>
                    <a:pt x="3567" y="6491"/>
                  </a:cubicBezTo>
                  <a:cubicBezTo>
                    <a:pt x="4206" y="7123"/>
                    <a:pt x="6403" y="8880"/>
                    <a:pt x="8179" y="8880"/>
                  </a:cubicBezTo>
                  <a:cubicBezTo>
                    <a:pt x="8718" y="8880"/>
                    <a:pt x="9219" y="8718"/>
                    <a:pt x="9626" y="8312"/>
                  </a:cubicBezTo>
                  <a:cubicBezTo>
                    <a:pt x="10054" y="7884"/>
                    <a:pt x="10238" y="7401"/>
                    <a:pt x="9812" y="6981"/>
                  </a:cubicBezTo>
                  <a:cubicBezTo>
                    <a:pt x="9168" y="6339"/>
                    <a:pt x="8797" y="6140"/>
                    <a:pt x="8555" y="6140"/>
                  </a:cubicBezTo>
                  <a:cubicBezTo>
                    <a:pt x="8422" y="6140"/>
                    <a:pt x="8327" y="6200"/>
                    <a:pt x="8248" y="6279"/>
                  </a:cubicBezTo>
                  <a:cubicBezTo>
                    <a:pt x="8064" y="6461"/>
                    <a:pt x="7636" y="7077"/>
                    <a:pt x="7461" y="7252"/>
                  </a:cubicBezTo>
                  <a:cubicBezTo>
                    <a:pt x="7260" y="7452"/>
                    <a:pt x="7021" y="7534"/>
                    <a:pt x="6762" y="7534"/>
                  </a:cubicBezTo>
                  <a:cubicBezTo>
                    <a:pt x="5839" y="7534"/>
                    <a:pt x="4665" y="6485"/>
                    <a:pt x="4117" y="5939"/>
                  </a:cubicBezTo>
                  <a:lnTo>
                    <a:pt x="4115" y="5938"/>
                  </a:lnTo>
                  <a:cubicBezTo>
                    <a:pt x="3417" y="5235"/>
                    <a:pt x="1890" y="3505"/>
                    <a:pt x="2803" y="2592"/>
                  </a:cubicBezTo>
                  <a:cubicBezTo>
                    <a:pt x="2879" y="2516"/>
                    <a:pt x="3056" y="2378"/>
                    <a:pt x="3254" y="2228"/>
                  </a:cubicBezTo>
                  <a:cubicBezTo>
                    <a:pt x="3445" y="2083"/>
                    <a:pt x="3661" y="1922"/>
                    <a:pt x="3776" y="1807"/>
                  </a:cubicBezTo>
                  <a:cubicBezTo>
                    <a:pt x="3999" y="1584"/>
                    <a:pt x="4069" y="1241"/>
                    <a:pt x="3080" y="250"/>
                  </a:cubicBezTo>
                  <a:cubicBezTo>
                    <a:pt x="2909" y="76"/>
                    <a:pt x="2730" y="1"/>
                    <a:pt x="25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1" name="Google Shape;8341;p75"/>
            <p:cNvSpPr/>
            <p:nvPr/>
          </p:nvSpPr>
          <p:spPr>
            <a:xfrm>
              <a:off x="2408992" y="1722875"/>
              <a:ext cx="397761" cy="397093"/>
            </a:xfrm>
            <a:custGeom>
              <a:avLst/>
              <a:gdLst/>
              <a:ahLst/>
              <a:cxnLst/>
              <a:rect l="l" t="t" r="r" b="b"/>
              <a:pathLst>
                <a:path w="19059" h="19027" extrusionOk="0">
                  <a:moveTo>
                    <a:pt x="6538" y="3907"/>
                  </a:moveTo>
                  <a:cubicBezTo>
                    <a:pt x="7030" y="3907"/>
                    <a:pt x="7490" y="4114"/>
                    <a:pt x="7853" y="4483"/>
                  </a:cubicBezTo>
                  <a:cubicBezTo>
                    <a:pt x="8326" y="4955"/>
                    <a:pt x="9768" y="6397"/>
                    <a:pt x="8549" y="7616"/>
                  </a:cubicBezTo>
                  <a:cubicBezTo>
                    <a:pt x="8407" y="7756"/>
                    <a:pt x="8145" y="7957"/>
                    <a:pt x="7912" y="8136"/>
                  </a:cubicBezTo>
                  <a:cubicBezTo>
                    <a:pt x="7767" y="8246"/>
                    <a:pt x="7634" y="8343"/>
                    <a:pt x="7576" y="8400"/>
                  </a:cubicBezTo>
                  <a:cubicBezTo>
                    <a:pt x="7599" y="8585"/>
                    <a:pt x="8227" y="9504"/>
                    <a:pt x="8888" y="10169"/>
                  </a:cubicBezTo>
                  <a:cubicBezTo>
                    <a:pt x="9546" y="10823"/>
                    <a:pt x="10450" y="11437"/>
                    <a:pt x="10732" y="11437"/>
                  </a:cubicBezTo>
                  <a:cubicBezTo>
                    <a:pt x="10736" y="11437"/>
                    <a:pt x="10740" y="11437"/>
                    <a:pt x="10744" y="11437"/>
                  </a:cubicBezTo>
                  <a:cubicBezTo>
                    <a:pt x="10716" y="11423"/>
                    <a:pt x="10813" y="11292"/>
                    <a:pt x="10923" y="11147"/>
                  </a:cubicBezTo>
                  <a:cubicBezTo>
                    <a:pt x="11100" y="10913"/>
                    <a:pt x="11301" y="10650"/>
                    <a:pt x="11443" y="10510"/>
                  </a:cubicBezTo>
                  <a:cubicBezTo>
                    <a:pt x="11789" y="10163"/>
                    <a:pt x="12153" y="10031"/>
                    <a:pt x="12508" y="10031"/>
                  </a:cubicBezTo>
                  <a:cubicBezTo>
                    <a:pt x="13402" y="10031"/>
                    <a:pt x="14236" y="10866"/>
                    <a:pt x="14576" y="11205"/>
                  </a:cubicBezTo>
                  <a:cubicBezTo>
                    <a:pt x="15328" y="11943"/>
                    <a:pt x="15425" y="13093"/>
                    <a:pt x="14399" y="14119"/>
                  </a:cubicBezTo>
                  <a:cubicBezTo>
                    <a:pt x="13750" y="14770"/>
                    <a:pt x="12980" y="15023"/>
                    <a:pt x="12179" y="15023"/>
                  </a:cubicBezTo>
                  <a:cubicBezTo>
                    <a:pt x="10063" y="15023"/>
                    <a:pt x="7723" y="13248"/>
                    <a:pt x="6764" y="12299"/>
                  </a:cubicBezTo>
                  <a:cubicBezTo>
                    <a:pt x="5451" y="10974"/>
                    <a:pt x="2573" y="7025"/>
                    <a:pt x="4938" y="4660"/>
                  </a:cubicBezTo>
                  <a:cubicBezTo>
                    <a:pt x="5458" y="4140"/>
                    <a:pt x="6017" y="3907"/>
                    <a:pt x="6538" y="3907"/>
                  </a:cubicBezTo>
                  <a:close/>
                  <a:moveTo>
                    <a:pt x="9545" y="0"/>
                  </a:moveTo>
                  <a:cubicBezTo>
                    <a:pt x="4319" y="0"/>
                    <a:pt x="31" y="4288"/>
                    <a:pt x="31" y="9514"/>
                  </a:cubicBezTo>
                  <a:cubicBezTo>
                    <a:pt x="31" y="11064"/>
                    <a:pt x="448" y="12594"/>
                    <a:pt x="1172" y="13954"/>
                  </a:cubicBezTo>
                  <a:lnTo>
                    <a:pt x="49" y="18334"/>
                  </a:lnTo>
                  <a:cubicBezTo>
                    <a:pt x="1" y="18524"/>
                    <a:pt x="57" y="18725"/>
                    <a:pt x="195" y="18863"/>
                  </a:cubicBezTo>
                  <a:cubicBezTo>
                    <a:pt x="302" y="18971"/>
                    <a:pt x="445" y="19027"/>
                    <a:pt x="590" y="19027"/>
                  </a:cubicBezTo>
                  <a:cubicBezTo>
                    <a:pt x="635" y="19027"/>
                    <a:pt x="680" y="19021"/>
                    <a:pt x="724" y="19010"/>
                  </a:cubicBezTo>
                  <a:lnTo>
                    <a:pt x="5104" y="17887"/>
                  </a:lnTo>
                  <a:cubicBezTo>
                    <a:pt x="6465" y="18609"/>
                    <a:pt x="7995" y="19026"/>
                    <a:pt x="9545" y="19026"/>
                  </a:cubicBezTo>
                  <a:cubicBezTo>
                    <a:pt x="14770" y="19026"/>
                    <a:pt x="19058" y="14738"/>
                    <a:pt x="19058" y="9514"/>
                  </a:cubicBezTo>
                  <a:cubicBezTo>
                    <a:pt x="19058" y="4288"/>
                    <a:pt x="14770" y="0"/>
                    <a:pt x="954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8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46" name="Google Shape;8346;p7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1063" y="2123075"/>
            <a:ext cx="2241874" cy="89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8"/>
          <p:cNvSpPr txBox="1">
            <a:spLocks noGrp="1"/>
          </p:cNvSpPr>
          <p:nvPr>
            <p:ph type="title"/>
          </p:nvPr>
        </p:nvSpPr>
        <p:spPr>
          <a:xfrm>
            <a:off x="5427325" y="1981163"/>
            <a:ext cx="28080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About Us</a:t>
            </a:r>
            <a:endParaRPr dirty="0"/>
          </a:p>
        </p:txBody>
      </p:sp>
      <p:sp>
        <p:nvSpPr>
          <p:cNvPr id="228" name="Google Shape;228;p38"/>
          <p:cNvSpPr txBox="1">
            <a:spLocks noGrp="1"/>
          </p:cNvSpPr>
          <p:nvPr>
            <p:ph type="body" idx="1"/>
          </p:nvPr>
        </p:nvSpPr>
        <p:spPr>
          <a:xfrm>
            <a:off x="5427325" y="2613550"/>
            <a:ext cx="28080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Mercury is the closest planet to the Sun and the smallest one in the Solar System—it’s only a bit larger than the Moon</a:t>
            </a:r>
            <a:endParaRPr dirty="0"/>
          </a:p>
        </p:txBody>
      </p:sp>
      <p:pic>
        <p:nvPicPr>
          <p:cNvPr id="229" name="Google Shape;229;p38"/>
          <p:cNvPicPr preferRelativeResize="0"/>
          <p:nvPr/>
        </p:nvPicPr>
        <p:blipFill rotWithShape="1">
          <a:blip r:embed="rId3">
            <a:alphaModFix amt="96000"/>
          </a:blip>
          <a:srcRect l="26251" r="23992"/>
          <a:stretch/>
        </p:blipFill>
        <p:spPr>
          <a:xfrm>
            <a:off x="0" y="0"/>
            <a:ext cx="3838651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8"/>
          <p:cNvSpPr/>
          <p:nvPr/>
        </p:nvSpPr>
        <p:spPr>
          <a:xfrm>
            <a:off x="0" y="-32100"/>
            <a:ext cx="3838500" cy="5207700"/>
          </a:xfrm>
          <a:prstGeom prst="rect">
            <a:avLst/>
          </a:prstGeom>
          <a:solidFill>
            <a:srgbClr val="0C343D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9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History</a:t>
            </a:r>
            <a:endParaRPr/>
          </a:p>
        </p:txBody>
      </p:sp>
      <p:sp>
        <p:nvSpPr>
          <p:cNvPr id="236" name="Google Shape;236;p39"/>
          <p:cNvSpPr txBox="1">
            <a:spLocks noGrp="1"/>
          </p:cNvSpPr>
          <p:nvPr>
            <p:ph type="subTitle" idx="4294967295"/>
          </p:nvPr>
        </p:nvSpPr>
        <p:spPr>
          <a:xfrm>
            <a:off x="866749" y="3397025"/>
            <a:ext cx="2003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Jupiter is the biggest planet of them all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237" name="Google Shape;237;p39"/>
          <p:cNvSpPr txBox="1">
            <a:spLocks noGrp="1"/>
          </p:cNvSpPr>
          <p:nvPr>
            <p:ph type="title" idx="4294967295"/>
          </p:nvPr>
        </p:nvSpPr>
        <p:spPr>
          <a:xfrm>
            <a:off x="866749" y="2007797"/>
            <a:ext cx="2003100" cy="5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2005</a:t>
            </a:r>
            <a:endParaRPr sz="1800"/>
          </a:p>
        </p:txBody>
      </p:sp>
      <p:sp>
        <p:nvSpPr>
          <p:cNvPr id="238" name="Google Shape;238;p39"/>
          <p:cNvSpPr txBox="1">
            <a:spLocks noGrp="1"/>
          </p:cNvSpPr>
          <p:nvPr>
            <p:ph type="subTitle" idx="4294967295"/>
          </p:nvPr>
        </p:nvSpPr>
        <p:spPr>
          <a:xfrm>
            <a:off x="3570449" y="3397025"/>
            <a:ext cx="2003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Venus is the second planet from the Sun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239" name="Google Shape;239;p39"/>
          <p:cNvSpPr txBox="1">
            <a:spLocks noGrp="1"/>
          </p:cNvSpPr>
          <p:nvPr>
            <p:ph type="title" idx="4294967295"/>
          </p:nvPr>
        </p:nvSpPr>
        <p:spPr>
          <a:xfrm>
            <a:off x="3570449" y="2007797"/>
            <a:ext cx="2003100" cy="5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2008</a:t>
            </a:r>
            <a:endParaRPr sz="1800"/>
          </a:p>
        </p:txBody>
      </p:sp>
      <p:sp>
        <p:nvSpPr>
          <p:cNvPr id="240" name="Google Shape;240;p39"/>
          <p:cNvSpPr txBox="1">
            <a:spLocks noGrp="1"/>
          </p:cNvSpPr>
          <p:nvPr>
            <p:ph type="subTitle" idx="4294967295"/>
          </p:nvPr>
        </p:nvSpPr>
        <p:spPr>
          <a:xfrm>
            <a:off x="6274149" y="3397025"/>
            <a:ext cx="2003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Despite being red, Mars is a cold place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241" name="Google Shape;241;p39"/>
          <p:cNvSpPr txBox="1">
            <a:spLocks noGrp="1"/>
          </p:cNvSpPr>
          <p:nvPr>
            <p:ph type="title" idx="4294967295"/>
          </p:nvPr>
        </p:nvSpPr>
        <p:spPr>
          <a:xfrm>
            <a:off x="6274149" y="2007797"/>
            <a:ext cx="2003100" cy="5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2010</a:t>
            </a:r>
            <a:endParaRPr sz="1800"/>
          </a:p>
        </p:txBody>
      </p:sp>
      <p:sp>
        <p:nvSpPr>
          <p:cNvPr id="242" name="Google Shape;242;p39"/>
          <p:cNvSpPr/>
          <p:nvPr/>
        </p:nvSpPr>
        <p:spPr>
          <a:xfrm>
            <a:off x="1607899" y="2704300"/>
            <a:ext cx="520800" cy="520800"/>
          </a:xfrm>
          <a:prstGeom prst="ellipse">
            <a:avLst/>
          </a:prstGeom>
          <a:solidFill>
            <a:schemeClr val="dk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1097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rPr>
              <a:t>1</a:t>
            </a:r>
            <a:endParaRPr sz="1800"/>
          </a:p>
        </p:txBody>
      </p:sp>
      <p:sp>
        <p:nvSpPr>
          <p:cNvPr id="243" name="Google Shape;243;p39"/>
          <p:cNvSpPr/>
          <p:nvPr/>
        </p:nvSpPr>
        <p:spPr>
          <a:xfrm>
            <a:off x="4311599" y="2704300"/>
            <a:ext cx="520800" cy="520800"/>
          </a:xfrm>
          <a:prstGeom prst="ellipse">
            <a:avLst/>
          </a:prstGeom>
          <a:solidFill>
            <a:schemeClr val="dk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1097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rPr>
              <a:t>2</a:t>
            </a:r>
            <a:endParaRPr/>
          </a:p>
        </p:txBody>
      </p:sp>
      <p:sp>
        <p:nvSpPr>
          <p:cNvPr id="244" name="Google Shape;244;p39"/>
          <p:cNvSpPr/>
          <p:nvPr/>
        </p:nvSpPr>
        <p:spPr>
          <a:xfrm>
            <a:off x="7015299" y="2704300"/>
            <a:ext cx="520800" cy="520800"/>
          </a:xfrm>
          <a:prstGeom prst="ellipse">
            <a:avLst/>
          </a:prstGeom>
          <a:solidFill>
            <a:schemeClr val="dk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1097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rPr>
              <a:t>3</a:t>
            </a:r>
            <a:endParaRPr/>
          </a:p>
        </p:txBody>
      </p:sp>
      <p:cxnSp>
        <p:nvCxnSpPr>
          <p:cNvPr id="245" name="Google Shape;245;p39"/>
          <p:cNvCxnSpPr>
            <a:stCxn id="242" idx="6"/>
            <a:endCxn id="243" idx="2"/>
          </p:cNvCxnSpPr>
          <p:nvPr/>
        </p:nvCxnSpPr>
        <p:spPr>
          <a:xfrm>
            <a:off x="2128699" y="2964700"/>
            <a:ext cx="21828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6" name="Google Shape;246;p39"/>
          <p:cNvCxnSpPr>
            <a:stCxn id="243" idx="6"/>
            <a:endCxn id="244" idx="2"/>
          </p:cNvCxnSpPr>
          <p:nvPr/>
        </p:nvCxnSpPr>
        <p:spPr>
          <a:xfrm>
            <a:off x="4832399" y="2964700"/>
            <a:ext cx="21828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39"/>
          <p:cNvCxnSpPr>
            <a:stCxn id="244" idx="6"/>
          </p:cNvCxnSpPr>
          <p:nvPr/>
        </p:nvCxnSpPr>
        <p:spPr>
          <a:xfrm>
            <a:off x="7536099" y="2964700"/>
            <a:ext cx="16752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0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History</a:t>
            </a:r>
            <a:endParaRPr/>
          </a:p>
        </p:txBody>
      </p:sp>
      <p:sp>
        <p:nvSpPr>
          <p:cNvPr id="253" name="Google Shape;253;p40"/>
          <p:cNvSpPr txBox="1">
            <a:spLocks noGrp="1"/>
          </p:cNvSpPr>
          <p:nvPr>
            <p:ph type="subTitle" idx="4294967295"/>
          </p:nvPr>
        </p:nvSpPr>
        <p:spPr>
          <a:xfrm>
            <a:off x="866749" y="3397025"/>
            <a:ext cx="2003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/>
              <a:t>Mercury is the closest planet to the Sun</a:t>
            </a:r>
            <a:endParaRPr sz="1600"/>
          </a:p>
        </p:txBody>
      </p:sp>
      <p:sp>
        <p:nvSpPr>
          <p:cNvPr id="254" name="Google Shape;254;p40"/>
          <p:cNvSpPr txBox="1">
            <a:spLocks noGrp="1"/>
          </p:cNvSpPr>
          <p:nvPr>
            <p:ph type="title" idx="4294967295"/>
          </p:nvPr>
        </p:nvSpPr>
        <p:spPr>
          <a:xfrm>
            <a:off x="866749" y="2007797"/>
            <a:ext cx="2003100" cy="5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2012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55" name="Google Shape;255;p40"/>
          <p:cNvSpPr txBox="1">
            <a:spLocks noGrp="1"/>
          </p:cNvSpPr>
          <p:nvPr>
            <p:ph type="subTitle" idx="4294967295"/>
          </p:nvPr>
        </p:nvSpPr>
        <p:spPr>
          <a:xfrm>
            <a:off x="3570449" y="3397025"/>
            <a:ext cx="2003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/>
              <a:t>Saturn is a gas giant and has several rings</a:t>
            </a:r>
            <a:endParaRPr sz="1600"/>
          </a:p>
        </p:txBody>
      </p:sp>
      <p:sp>
        <p:nvSpPr>
          <p:cNvPr id="256" name="Google Shape;256;p40"/>
          <p:cNvSpPr txBox="1">
            <a:spLocks noGrp="1"/>
          </p:cNvSpPr>
          <p:nvPr>
            <p:ph type="title" idx="4294967295"/>
          </p:nvPr>
        </p:nvSpPr>
        <p:spPr>
          <a:xfrm>
            <a:off x="3570449" y="2007797"/>
            <a:ext cx="2003100" cy="5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2018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57" name="Google Shape;257;p40"/>
          <p:cNvSpPr txBox="1">
            <a:spLocks noGrp="1"/>
          </p:cNvSpPr>
          <p:nvPr>
            <p:ph type="subTitle" idx="4294967295"/>
          </p:nvPr>
        </p:nvSpPr>
        <p:spPr>
          <a:xfrm>
            <a:off x="6274149" y="3397025"/>
            <a:ext cx="2003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/>
              <a:t>Earth is the planet where we live on</a:t>
            </a:r>
            <a:endParaRPr sz="1600"/>
          </a:p>
        </p:txBody>
      </p:sp>
      <p:sp>
        <p:nvSpPr>
          <p:cNvPr id="258" name="Google Shape;258;p40"/>
          <p:cNvSpPr txBox="1">
            <a:spLocks noGrp="1"/>
          </p:cNvSpPr>
          <p:nvPr>
            <p:ph type="title" idx="4294967295"/>
          </p:nvPr>
        </p:nvSpPr>
        <p:spPr>
          <a:xfrm>
            <a:off x="6274149" y="2007797"/>
            <a:ext cx="2003100" cy="5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Now!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59" name="Google Shape;259;p40"/>
          <p:cNvSpPr/>
          <p:nvPr/>
        </p:nvSpPr>
        <p:spPr>
          <a:xfrm>
            <a:off x="1607899" y="2704300"/>
            <a:ext cx="520800" cy="5208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1097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4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60" name="Google Shape;260;p40"/>
          <p:cNvSpPr/>
          <p:nvPr/>
        </p:nvSpPr>
        <p:spPr>
          <a:xfrm>
            <a:off x="4311599" y="2704300"/>
            <a:ext cx="520800" cy="5208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1097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5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61" name="Google Shape;261;p40"/>
          <p:cNvSpPr/>
          <p:nvPr/>
        </p:nvSpPr>
        <p:spPr>
          <a:xfrm>
            <a:off x="7015299" y="2704300"/>
            <a:ext cx="520800" cy="5208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1097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6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262" name="Google Shape;262;p40"/>
          <p:cNvCxnSpPr>
            <a:stCxn id="259" idx="6"/>
            <a:endCxn id="260" idx="2"/>
          </p:cNvCxnSpPr>
          <p:nvPr/>
        </p:nvCxnSpPr>
        <p:spPr>
          <a:xfrm>
            <a:off x="2128699" y="2964700"/>
            <a:ext cx="21828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3" name="Google Shape;263;p40"/>
          <p:cNvCxnSpPr>
            <a:stCxn id="260" idx="6"/>
            <a:endCxn id="261" idx="2"/>
          </p:cNvCxnSpPr>
          <p:nvPr/>
        </p:nvCxnSpPr>
        <p:spPr>
          <a:xfrm>
            <a:off x="4832399" y="2964700"/>
            <a:ext cx="21828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40"/>
          <p:cNvCxnSpPr/>
          <p:nvPr/>
        </p:nvCxnSpPr>
        <p:spPr>
          <a:xfrm rot="10800000">
            <a:off x="-62201" y="2964700"/>
            <a:ext cx="16701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 spd="slow">
    <p:push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1"/>
          <p:cNvSpPr txBox="1">
            <a:spLocks noGrp="1"/>
          </p:cNvSpPr>
          <p:nvPr>
            <p:ph type="title"/>
          </p:nvPr>
        </p:nvSpPr>
        <p:spPr>
          <a:xfrm>
            <a:off x="311700" y="45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Philosophy</a:t>
            </a:r>
            <a:endParaRPr/>
          </a:p>
        </p:txBody>
      </p:sp>
      <p:sp>
        <p:nvSpPr>
          <p:cNvPr id="270" name="Google Shape;270;p41"/>
          <p:cNvSpPr txBox="1">
            <a:spLocks noGrp="1"/>
          </p:cNvSpPr>
          <p:nvPr>
            <p:ph type="title" idx="2"/>
          </p:nvPr>
        </p:nvSpPr>
        <p:spPr>
          <a:xfrm>
            <a:off x="995374" y="3199875"/>
            <a:ext cx="19782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Mission</a:t>
            </a:r>
            <a:endParaRPr/>
          </a:p>
        </p:txBody>
      </p:sp>
      <p:sp>
        <p:nvSpPr>
          <p:cNvPr id="271" name="Google Shape;271;p41"/>
          <p:cNvSpPr txBox="1">
            <a:spLocks noGrp="1"/>
          </p:cNvSpPr>
          <p:nvPr>
            <p:ph type="subTitle" idx="1"/>
          </p:nvPr>
        </p:nvSpPr>
        <p:spPr>
          <a:xfrm>
            <a:off x="995374" y="3686825"/>
            <a:ext cx="1978200" cy="9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being red, Mars is actually a cold place</a:t>
            </a:r>
            <a:endParaRPr/>
          </a:p>
        </p:txBody>
      </p:sp>
      <p:sp>
        <p:nvSpPr>
          <p:cNvPr id="272" name="Google Shape;272;p41"/>
          <p:cNvSpPr txBox="1">
            <a:spLocks noGrp="1"/>
          </p:cNvSpPr>
          <p:nvPr>
            <p:ph type="title" idx="3"/>
          </p:nvPr>
        </p:nvSpPr>
        <p:spPr>
          <a:xfrm>
            <a:off x="3582899" y="3199875"/>
            <a:ext cx="19782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Vision</a:t>
            </a:r>
            <a:endParaRPr/>
          </a:p>
        </p:txBody>
      </p:sp>
      <p:sp>
        <p:nvSpPr>
          <p:cNvPr id="273" name="Google Shape;273;p41"/>
          <p:cNvSpPr txBox="1">
            <a:spLocks noGrp="1"/>
          </p:cNvSpPr>
          <p:nvPr>
            <p:ph type="subTitle" idx="4"/>
          </p:nvPr>
        </p:nvSpPr>
        <p:spPr>
          <a:xfrm>
            <a:off x="3582899" y="3686825"/>
            <a:ext cx="1978200" cy="9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 is the biggest planet in the Solar System</a:t>
            </a:r>
            <a:endParaRPr/>
          </a:p>
        </p:txBody>
      </p:sp>
      <p:sp>
        <p:nvSpPr>
          <p:cNvPr id="274" name="Google Shape;274;p41"/>
          <p:cNvSpPr txBox="1">
            <a:spLocks noGrp="1"/>
          </p:cNvSpPr>
          <p:nvPr>
            <p:ph type="title" idx="5"/>
          </p:nvPr>
        </p:nvSpPr>
        <p:spPr>
          <a:xfrm>
            <a:off x="6170424" y="3199875"/>
            <a:ext cx="1978200" cy="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Values</a:t>
            </a:r>
            <a:endParaRPr/>
          </a:p>
        </p:txBody>
      </p:sp>
      <p:sp>
        <p:nvSpPr>
          <p:cNvPr id="275" name="Google Shape;275;p41"/>
          <p:cNvSpPr txBox="1">
            <a:spLocks noGrp="1"/>
          </p:cNvSpPr>
          <p:nvPr>
            <p:ph type="subTitle" idx="6"/>
          </p:nvPr>
        </p:nvSpPr>
        <p:spPr>
          <a:xfrm>
            <a:off x="6170424" y="3686825"/>
            <a:ext cx="1978200" cy="9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 is the smallest planet in the Solar System</a:t>
            </a:r>
            <a:endParaRPr/>
          </a:p>
        </p:txBody>
      </p:sp>
      <p:sp>
        <p:nvSpPr>
          <p:cNvPr id="276" name="Google Shape;276;p41"/>
          <p:cNvSpPr/>
          <p:nvPr/>
        </p:nvSpPr>
        <p:spPr>
          <a:xfrm>
            <a:off x="1341574" y="1682101"/>
            <a:ext cx="1285800" cy="1285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41"/>
          <p:cNvSpPr/>
          <p:nvPr/>
        </p:nvSpPr>
        <p:spPr>
          <a:xfrm>
            <a:off x="3929099" y="1682101"/>
            <a:ext cx="1285800" cy="1285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41"/>
          <p:cNvSpPr/>
          <p:nvPr/>
        </p:nvSpPr>
        <p:spPr>
          <a:xfrm>
            <a:off x="6516624" y="1682101"/>
            <a:ext cx="1285800" cy="1285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9" name="Google Shape;279;p41"/>
          <p:cNvGrpSpPr/>
          <p:nvPr/>
        </p:nvGrpSpPr>
        <p:grpSpPr>
          <a:xfrm>
            <a:off x="6924737" y="2092741"/>
            <a:ext cx="469573" cy="464519"/>
            <a:chOff x="-64406125" y="3362225"/>
            <a:chExt cx="318225" cy="314800"/>
          </a:xfrm>
        </p:grpSpPr>
        <p:sp>
          <p:nvSpPr>
            <p:cNvPr id="280" name="Google Shape;280;p41"/>
            <p:cNvSpPr/>
            <p:nvPr/>
          </p:nvSpPr>
          <p:spPr>
            <a:xfrm>
              <a:off x="-64332100" y="3362225"/>
              <a:ext cx="170150" cy="199025"/>
            </a:xfrm>
            <a:custGeom>
              <a:avLst/>
              <a:gdLst/>
              <a:ahLst/>
              <a:cxnLst/>
              <a:rect l="l" t="t" r="r" b="b"/>
              <a:pathLst>
                <a:path w="6806" h="7961" extrusionOk="0">
                  <a:moveTo>
                    <a:pt x="4506" y="3266"/>
                  </a:moveTo>
                  <a:cubicBezTo>
                    <a:pt x="4569" y="3266"/>
                    <a:pt x="4601" y="3298"/>
                    <a:pt x="4632" y="3298"/>
                  </a:cubicBezTo>
                  <a:lnTo>
                    <a:pt x="5577" y="4621"/>
                  </a:lnTo>
                  <a:cubicBezTo>
                    <a:pt x="5420" y="5881"/>
                    <a:pt x="4664" y="7110"/>
                    <a:pt x="3403" y="7110"/>
                  </a:cubicBezTo>
                  <a:cubicBezTo>
                    <a:pt x="2206" y="7110"/>
                    <a:pt x="1419" y="5944"/>
                    <a:pt x="1261" y="4621"/>
                  </a:cubicBezTo>
                  <a:lnTo>
                    <a:pt x="2206" y="3298"/>
                  </a:lnTo>
                  <a:cubicBezTo>
                    <a:pt x="2238" y="3266"/>
                    <a:pt x="2269" y="3266"/>
                    <a:pt x="2301" y="3266"/>
                  </a:cubicBezTo>
                  <a:close/>
                  <a:moveTo>
                    <a:pt x="4055" y="1"/>
                  </a:moveTo>
                  <a:cubicBezTo>
                    <a:pt x="3400" y="1"/>
                    <a:pt x="2703" y="167"/>
                    <a:pt x="2049" y="494"/>
                  </a:cubicBezTo>
                  <a:cubicBezTo>
                    <a:pt x="1957" y="483"/>
                    <a:pt x="1867" y="478"/>
                    <a:pt x="1779" y="478"/>
                  </a:cubicBezTo>
                  <a:cubicBezTo>
                    <a:pt x="1354" y="478"/>
                    <a:pt x="976" y="600"/>
                    <a:pt x="662" y="809"/>
                  </a:cubicBezTo>
                  <a:cubicBezTo>
                    <a:pt x="347" y="1061"/>
                    <a:pt x="1" y="1534"/>
                    <a:pt x="1" y="2384"/>
                  </a:cubicBezTo>
                  <a:cubicBezTo>
                    <a:pt x="1" y="2857"/>
                    <a:pt x="95" y="3613"/>
                    <a:pt x="347" y="4621"/>
                  </a:cubicBezTo>
                  <a:cubicBezTo>
                    <a:pt x="473" y="4810"/>
                    <a:pt x="536" y="6070"/>
                    <a:pt x="1482" y="7078"/>
                  </a:cubicBezTo>
                  <a:cubicBezTo>
                    <a:pt x="2049" y="7646"/>
                    <a:pt x="2710" y="7961"/>
                    <a:pt x="3403" y="7961"/>
                  </a:cubicBezTo>
                  <a:cubicBezTo>
                    <a:pt x="5136" y="7961"/>
                    <a:pt x="6207" y="6417"/>
                    <a:pt x="6396" y="4621"/>
                  </a:cubicBezTo>
                  <a:cubicBezTo>
                    <a:pt x="6554" y="4085"/>
                    <a:pt x="6774" y="3046"/>
                    <a:pt x="6806" y="2447"/>
                  </a:cubicBezTo>
                  <a:cubicBezTo>
                    <a:pt x="6806" y="1565"/>
                    <a:pt x="6459" y="872"/>
                    <a:pt x="5703" y="431"/>
                  </a:cubicBezTo>
                  <a:cubicBezTo>
                    <a:pt x="5234" y="143"/>
                    <a:pt x="4662" y="1"/>
                    <a:pt x="40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41"/>
            <p:cNvSpPr/>
            <p:nvPr/>
          </p:nvSpPr>
          <p:spPr>
            <a:xfrm>
              <a:off x="-64406125" y="3559050"/>
              <a:ext cx="318225" cy="117975"/>
            </a:xfrm>
            <a:custGeom>
              <a:avLst/>
              <a:gdLst/>
              <a:ahLst/>
              <a:cxnLst/>
              <a:rect l="l" t="t" r="r" b="b"/>
              <a:pathLst>
                <a:path w="12729" h="4719" extrusionOk="0">
                  <a:moveTo>
                    <a:pt x="4474" y="1001"/>
                  </a:moveTo>
                  <a:lnTo>
                    <a:pt x="5797" y="2293"/>
                  </a:lnTo>
                  <a:lnTo>
                    <a:pt x="5199" y="2891"/>
                  </a:lnTo>
                  <a:lnTo>
                    <a:pt x="4002" y="1159"/>
                  </a:lnTo>
                  <a:cubicBezTo>
                    <a:pt x="4159" y="1096"/>
                    <a:pt x="4380" y="1064"/>
                    <a:pt x="4474" y="1001"/>
                  </a:cubicBezTo>
                  <a:close/>
                  <a:moveTo>
                    <a:pt x="8318" y="1001"/>
                  </a:moveTo>
                  <a:cubicBezTo>
                    <a:pt x="8475" y="1064"/>
                    <a:pt x="8633" y="1159"/>
                    <a:pt x="8790" y="1190"/>
                  </a:cubicBezTo>
                  <a:lnTo>
                    <a:pt x="7593" y="2891"/>
                  </a:lnTo>
                  <a:lnTo>
                    <a:pt x="6995" y="2293"/>
                  </a:lnTo>
                  <a:lnTo>
                    <a:pt x="8318" y="1001"/>
                  </a:lnTo>
                  <a:close/>
                  <a:moveTo>
                    <a:pt x="10681" y="3112"/>
                  </a:moveTo>
                  <a:cubicBezTo>
                    <a:pt x="10901" y="3112"/>
                    <a:pt x="11059" y="3301"/>
                    <a:pt x="11059" y="3553"/>
                  </a:cubicBezTo>
                  <a:cubicBezTo>
                    <a:pt x="11059" y="3742"/>
                    <a:pt x="10870" y="3931"/>
                    <a:pt x="10681" y="3931"/>
                  </a:cubicBezTo>
                  <a:lnTo>
                    <a:pt x="9578" y="3931"/>
                  </a:lnTo>
                  <a:cubicBezTo>
                    <a:pt x="9326" y="3931"/>
                    <a:pt x="9137" y="3742"/>
                    <a:pt x="9137" y="3553"/>
                  </a:cubicBezTo>
                  <a:cubicBezTo>
                    <a:pt x="9137" y="3301"/>
                    <a:pt x="9326" y="3112"/>
                    <a:pt x="9578" y="3112"/>
                  </a:cubicBezTo>
                  <a:close/>
                  <a:moveTo>
                    <a:pt x="4458" y="1"/>
                  </a:moveTo>
                  <a:cubicBezTo>
                    <a:pt x="4348" y="1"/>
                    <a:pt x="4238" y="40"/>
                    <a:pt x="4159" y="119"/>
                  </a:cubicBezTo>
                  <a:cubicBezTo>
                    <a:pt x="4065" y="245"/>
                    <a:pt x="3939" y="308"/>
                    <a:pt x="3781" y="308"/>
                  </a:cubicBezTo>
                  <a:lnTo>
                    <a:pt x="2395" y="308"/>
                  </a:lnTo>
                  <a:cubicBezTo>
                    <a:pt x="914" y="308"/>
                    <a:pt x="0" y="1442"/>
                    <a:pt x="0" y="2639"/>
                  </a:cubicBezTo>
                  <a:lnTo>
                    <a:pt x="0" y="4341"/>
                  </a:lnTo>
                  <a:cubicBezTo>
                    <a:pt x="0" y="4561"/>
                    <a:pt x="189" y="4719"/>
                    <a:pt x="441" y="4719"/>
                  </a:cubicBezTo>
                  <a:lnTo>
                    <a:pt x="12287" y="4719"/>
                  </a:lnTo>
                  <a:cubicBezTo>
                    <a:pt x="12508" y="4719"/>
                    <a:pt x="12665" y="4530"/>
                    <a:pt x="12665" y="4341"/>
                  </a:cubicBezTo>
                  <a:lnTo>
                    <a:pt x="12665" y="2639"/>
                  </a:lnTo>
                  <a:cubicBezTo>
                    <a:pt x="12728" y="1474"/>
                    <a:pt x="11783" y="371"/>
                    <a:pt x="10303" y="371"/>
                  </a:cubicBezTo>
                  <a:lnTo>
                    <a:pt x="8948" y="371"/>
                  </a:lnTo>
                  <a:cubicBezTo>
                    <a:pt x="8727" y="371"/>
                    <a:pt x="8664" y="277"/>
                    <a:pt x="8538" y="151"/>
                  </a:cubicBezTo>
                  <a:cubicBezTo>
                    <a:pt x="8456" y="52"/>
                    <a:pt x="8339" y="5"/>
                    <a:pt x="8219" y="5"/>
                  </a:cubicBezTo>
                  <a:cubicBezTo>
                    <a:pt x="8110" y="5"/>
                    <a:pt x="7998" y="44"/>
                    <a:pt x="7908" y="119"/>
                  </a:cubicBezTo>
                  <a:lnTo>
                    <a:pt x="6333" y="1694"/>
                  </a:lnTo>
                  <a:lnTo>
                    <a:pt x="4758" y="119"/>
                  </a:lnTo>
                  <a:cubicBezTo>
                    <a:pt x="4679" y="40"/>
                    <a:pt x="4569" y="1"/>
                    <a:pt x="44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" name="Google Shape;282;p41"/>
          <p:cNvGrpSpPr/>
          <p:nvPr/>
        </p:nvGrpSpPr>
        <p:grpSpPr>
          <a:xfrm>
            <a:off x="1754925" y="2091303"/>
            <a:ext cx="459096" cy="467396"/>
            <a:chOff x="-62148800" y="3377700"/>
            <a:chExt cx="311125" cy="316750"/>
          </a:xfrm>
        </p:grpSpPr>
        <p:sp>
          <p:nvSpPr>
            <p:cNvPr id="283" name="Google Shape;283;p41"/>
            <p:cNvSpPr/>
            <p:nvPr/>
          </p:nvSpPr>
          <p:spPr>
            <a:xfrm>
              <a:off x="-62085775" y="3653375"/>
              <a:ext cx="185875" cy="41075"/>
            </a:xfrm>
            <a:custGeom>
              <a:avLst/>
              <a:gdLst/>
              <a:ahLst/>
              <a:cxnLst/>
              <a:rect l="l" t="t" r="r" b="b"/>
              <a:pathLst>
                <a:path w="7435" h="1643" extrusionOk="0">
                  <a:moveTo>
                    <a:pt x="819" y="1"/>
                  </a:moveTo>
                  <a:cubicBezTo>
                    <a:pt x="347" y="1"/>
                    <a:pt x="0" y="347"/>
                    <a:pt x="0" y="851"/>
                  </a:cubicBezTo>
                  <a:lnTo>
                    <a:pt x="0" y="1229"/>
                  </a:lnTo>
                  <a:cubicBezTo>
                    <a:pt x="0" y="1481"/>
                    <a:pt x="189" y="1639"/>
                    <a:pt x="410" y="1639"/>
                  </a:cubicBezTo>
                  <a:lnTo>
                    <a:pt x="7026" y="1639"/>
                  </a:lnTo>
                  <a:cubicBezTo>
                    <a:pt x="7044" y="1641"/>
                    <a:pt x="7062" y="1642"/>
                    <a:pt x="7080" y="1642"/>
                  </a:cubicBezTo>
                  <a:cubicBezTo>
                    <a:pt x="7300" y="1642"/>
                    <a:pt x="7435" y="1463"/>
                    <a:pt x="7435" y="1229"/>
                  </a:cubicBezTo>
                  <a:lnTo>
                    <a:pt x="7435" y="851"/>
                  </a:lnTo>
                  <a:cubicBezTo>
                    <a:pt x="7435" y="379"/>
                    <a:pt x="7089" y="1"/>
                    <a:pt x="66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41"/>
            <p:cNvSpPr/>
            <p:nvPr/>
          </p:nvSpPr>
          <p:spPr>
            <a:xfrm>
              <a:off x="-62148800" y="3377700"/>
              <a:ext cx="311125" cy="254425"/>
            </a:xfrm>
            <a:custGeom>
              <a:avLst/>
              <a:gdLst/>
              <a:ahLst/>
              <a:cxnLst/>
              <a:rect l="l" t="t" r="r" b="b"/>
              <a:pathLst>
                <a:path w="12445" h="10177" extrusionOk="0">
                  <a:moveTo>
                    <a:pt x="11626" y="1608"/>
                  </a:moveTo>
                  <a:lnTo>
                    <a:pt x="11626" y="2899"/>
                  </a:lnTo>
                  <a:cubicBezTo>
                    <a:pt x="11626" y="3939"/>
                    <a:pt x="10807" y="4853"/>
                    <a:pt x="9767" y="4916"/>
                  </a:cubicBezTo>
                  <a:cubicBezTo>
                    <a:pt x="9893" y="4538"/>
                    <a:pt x="9956" y="4128"/>
                    <a:pt x="9956" y="3718"/>
                  </a:cubicBezTo>
                  <a:lnTo>
                    <a:pt x="9956" y="1608"/>
                  </a:lnTo>
                  <a:close/>
                  <a:moveTo>
                    <a:pt x="2521" y="1639"/>
                  </a:moveTo>
                  <a:lnTo>
                    <a:pt x="2521" y="3718"/>
                  </a:lnTo>
                  <a:cubicBezTo>
                    <a:pt x="2521" y="4160"/>
                    <a:pt x="2616" y="4538"/>
                    <a:pt x="2710" y="4947"/>
                  </a:cubicBezTo>
                  <a:cubicBezTo>
                    <a:pt x="1702" y="4853"/>
                    <a:pt x="883" y="4002"/>
                    <a:pt x="883" y="2899"/>
                  </a:cubicBezTo>
                  <a:lnTo>
                    <a:pt x="883" y="1639"/>
                  </a:lnTo>
                  <a:close/>
                  <a:moveTo>
                    <a:pt x="6176" y="1576"/>
                  </a:moveTo>
                  <a:cubicBezTo>
                    <a:pt x="6333" y="1576"/>
                    <a:pt x="6491" y="1671"/>
                    <a:pt x="6554" y="1828"/>
                  </a:cubicBezTo>
                  <a:lnTo>
                    <a:pt x="6932" y="2647"/>
                  </a:lnTo>
                  <a:lnTo>
                    <a:pt x="7845" y="2773"/>
                  </a:lnTo>
                  <a:cubicBezTo>
                    <a:pt x="8003" y="2805"/>
                    <a:pt x="8129" y="2899"/>
                    <a:pt x="8160" y="3025"/>
                  </a:cubicBezTo>
                  <a:cubicBezTo>
                    <a:pt x="8349" y="3214"/>
                    <a:pt x="8318" y="3403"/>
                    <a:pt x="8192" y="3466"/>
                  </a:cubicBezTo>
                  <a:lnTo>
                    <a:pt x="7530" y="4097"/>
                  </a:lnTo>
                  <a:lnTo>
                    <a:pt x="7688" y="5010"/>
                  </a:lnTo>
                  <a:cubicBezTo>
                    <a:pt x="7719" y="5168"/>
                    <a:pt x="7656" y="5325"/>
                    <a:pt x="7530" y="5420"/>
                  </a:cubicBezTo>
                  <a:cubicBezTo>
                    <a:pt x="7452" y="5459"/>
                    <a:pt x="7363" y="5486"/>
                    <a:pt x="7268" y="5486"/>
                  </a:cubicBezTo>
                  <a:cubicBezTo>
                    <a:pt x="7210" y="5486"/>
                    <a:pt x="7149" y="5475"/>
                    <a:pt x="7089" y="5451"/>
                  </a:cubicBezTo>
                  <a:lnTo>
                    <a:pt x="6270" y="5010"/>
                  </a:lnTo>
                  <a:lnTo>
                    <a:pt x="5451" y="5451"/>
                  </a:lnTo>
                  <a:cubicBezTo>
                    <a:pt x="5380" y="5480"/>
                    <a:pt x="5309" y="5495"/>
                    <a:pt x="5241" y="5495"/>
                  </a:cubicBezTo>
                  <a:cubicBezTo>
                    <a:pt x="5158" y="5495"/>
                    <a:pt x="5079" y="5472"/>
                    <a:pt x="5010" y="5420"/>
                  </a:cubicBezTo>
                  <a:cubicBezTo>
                    <a:pt x="4884" y="5325"/>
                    <a:pt x="4821" y="5168"/>
                    <a:pt x="4852" y="5010"/>
                  </a:cubicBezTo>
                  <a:lnTo>
                    <a:pt x="5010" y="4097"/>
                  </a:lnTo>
                  <a:lnTo>
                    <a:pt x="4348" y="3466"/>
                  </a:lnTo>
                  <a:cubicBezTo>
                    <a:pt x="4222" y="3340"/>
                    <a:pt x="4191" y="3214"/>
                    <a:pt x="4222" y="3025"/>
                  </a:cubicBezTo>
                  <a:cubicBezTo>
                    <a:pt x="4254" y="2899"/>
                    <a:pt x="4411" y="2773"/>
                    <a:pt x="4537" y="2773"/>
                  </a:cubicBezTo>
                  <a:lnTo>
                    <a:pt x="5451" y="2647"/>
                  </a:lnTo>
                  <a:lnTo>
                    <a:pt x="5829" y="1828"/>
                  </a:lnTo>
                  <a:cubicBezTo>
                    <a:pt x="5924" y="1671"/>
                    <a:pt x="6018" y="1576"/>
                    <a:pt x="6176" y="1576"/>
                  </a:cubicBezTo>
                  <a:close/>
                  <a:moveTo>
                    <a:pt x="2931" y="1"/>
                  </a:moveTo>
                  <a:cubicBezTo>
                    <a:pt x="2679" y="1"/>
                    <a:pt x="2521" y="190"/>
                    <a:pt x="2521" y="410"/>
                  </a:cubicBezTo>
                  <a:lnTo>
                    <a:pt x="2521" y="852"/>
                  </a:lnTo>
                  <a:lnTo>
                    <a:pt x="442" y="852"/>
                  </a:lnTo>
                  <a:cubicBezTo>
                    <a:pt x="190" y="852"/>
                    <a:pt x="1" y="1041"/>
                    <a:pt x="1" y="1230"/>
                  </a:cubicBezTo>
                  <a:lnTo>
                    <a:pt x="1" y="2899"/>
                  </a:lnTo>
                  <a:cubicBezTo>
                    <a:pt x="1" y="4506"/>
                    <a:pt x="1292" y="5766"/>
                    <a:pt x="2931" y="5766"/>
                  </a:cubicBezTo>
                  <a:lnTo>
                    <a:pt x="3120" y="5766"/>
                  </a:lnTo>
                  <a:cubicBezTo>
                    <a:pt x="3561" y="6428"/>
                    <a:pt x="4222" y="6932"/>
                    <a:pt x="4978" y="7216"/>
                  </a:cubicBezTo>
                  <a:lnTo>
                    <a:pt x="4978" y="8507"/>
                  </a:lnTo>
                  <a:cubicBezTo>
                    <a:pt x="4506" y="8507"/>
                    <a:pt x="4128" y="8854"/>
                    <a:pt x="4128" y="9358"/>
                  </a:cubicBezTo>
                  <a:lnTo>
                    <a:pt x="4128" y="10177"/>
                  </a:lnTo>
                  <a:lnTo>
                    <a:pt x="8286" y="10177"/>
                  </a:lnTo>
                  <a:lnTo>
                    <a:pt x="8286" y="9358"/>
                  </a:lnTo>
                  <a:cubicBezTo>
                    <a:pt x="8286" y="8885"/>
                    <a:pt x="7908" y="8507"/>
                    <a:pt x="7436" y="8507"/>
                  </a:cubicBezTo>
                  <a:lnTo>
                    <a:pt x="7436" y="7216"/>
                  </a:lnTo>
                  <a:cubicBezTo>
                    <a:pt x="8192" y="6932"/>
                    <a:pt x="8854" y="6428"/>
                    <a:pt x="9295" y="5766"/>
                  </a:cubicBezTo>
                  <a:lnTo>
                    <a:pt x="9484" y="5766"/>
                  </a:lnTo>
                  <a:cubicBezTo>
                    <a:pt x="11122" y="5766"/>
                    <a:pt x="12414" y="4475"/>
                    <a:pt x="12414" y="2899"/>
                  </a:cubicBezTo>
                  <a:lnTo>
                    <a:pt x="12414" y="1230"/>
                  </a:lnTo>
                  <a:cubicBezTo>
                    <a:pt x="12445" y="978"/>
                    <a:pt x="12288" y="852"/>
                    <a:pt x="12067" y="852"/>
                  </a:cubicBezTo>
                  <a:lnTo>
                    <a:pt x="9956" y="852"/>
                  </a:lnTo>
                  <a:lnTo>
                    <a:pt x="9956" y="410"/>
                  </a:lnTo>
                  <a:cubicBezTo>
                    <a:pt x="9956" y="158"/>
                    <a:pt x="9767" y="1"/>
                    <a:pt x="95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5" name="Google Shape;285;p41"/>
          <p:cNvGrpSpPr/>
          <p:nvPr/>
        </p:nvGrpSpPr>
        <p:grpSpPr>
          <a:xfrm>
            <a:off x="4337212" y="2091376"/>
            <a:ext cx="469573" cy="467249"/>
            <a:chOff x="-63679950" y="3360375"/>
            <a:chExt cx="318225" cy="316650"/>
          </a:xfrm>
        </p:grpSpPr>
        <p:sp>
          <p:nvSpPr>
            <p:cNvPr id="286" name="Google Shape;286;p41"/>
            <p:cNvSpPr/>
            <p:nvPr/>
          </p:nvSpPr>
          <p:spPr>
            <a:xfrm>
              <a:off x="-63497200" y="3423400"/>
              <a:ext cx="40975" cy="40975"/>
            </a:xfrm>
            <a:custGeom>
              <a:avLst/>
              <a:gdLst/>
              <a:ahLst/>
              <a:cxnLst/>
              <a:rect l="l" t="t" r="r" b="b"/>
              <a:pathLst>
                <a:path w="1639" h="1639" extrusionOk="0">
                  <a:moveTo>
                    <a:pt x="819" y="0"/>
                  </a:moveTo>
                  <a:cubicBezTo>
                    <a:pt x="378" y="0"/>
                    <a:pt x="0" y="378"/>
                    <a:pt x="0" y="819"/>
                  </a:cubicBezTo>
                  <a:cubicBezTo>
                    <a:pt x="0" y="1260"/>
                    <a:pt x="378" y="1638"/>
                    <a:pt x="819" y="1638"/>
                  </a:cubicBezTo>
                  <a:cubicBezTo>
                    <a:pt x="1260" y="1638"/>
                    <a:pt x="1638" y="1260"/>
                    <a:pt x="1638" y="819"/>
                  </a:cubicBezTo>
                  <a:cubicBezTo>
                    <a:pt x="1638" y="378"/>
                    <a:pt x="1260" y="0"/>
                    <a:pt x="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1"/>
            <p:cNvSpPr/>
            <p:nvPr/>
          </p:nvSpPr>
          <p:spPr>
            <a:xfrm>
              <a:off x="-63516900" y="3485625"/>
              <a:ext cx="79575" cy="29950"/>
            </a:xfrm>
            <a:custGeom>
              <a:avLst/>
              <a:gdLst/>
              <a:ahLst/>
              <a:cxnLst/>
              <a:rect l="l" t="t" r="r" b="b"/>
              <a:pathLst>
                <a:path w="3183" h="1198" extrusionOk="0">
                  <a:moveTo>
                    <a:pt x="1607" y="0"/>
                  </a:moveTo>
                  <a:cubicBezTo>
                    <a:pt x="820" y="0"/>
                    <a:pt x="190" y="504"/>
                    <a:pt x="1" y="1197"/>
                  </a:cubicBezTo>
                  <a:lnTo>
                    <a:pt x="3183" y="1197"/>
                  </a:lnTo>
                  <a:cubicBezTo>
                    <a:pt x="3025" y="504"/>
                    <a:pt x="2395" y="0"/>
                    <a:pt x="16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1"/>
            <p:cNvSpPr/>
            <p:nvPr/>
          </p:nvSpPr>
          <p:spPr>
            <a:xfrm>
              <a:off x="-63618500" y="3360375"/>
              <a:ext cx="256775" cy="256600"/>
            </a:xfrm>
            <a:custGeom>
              <a:avLst/>
              <a:gdLst/>
              <a:ahLst/>
              <a:cxnLst/>
              <a:rect l="l" t="t" r="r" b="b"/>
              <a:pathLst>
                <a:path w="10271" h="10264" extrusionOk="0">
                  <a:moveTo>
                    <a:pt x="5703" y="1639"/>
                  </a:moveTo>
                  <a:cubicBezTo>
                    <a:pt x="6616" y="1639"/>
                    <a:pt x="7373" y="2395"/>
                    <a:pt x="7373" y="3309"/>
                  </a:cubicBezTo>
                  <a:cubicBezTo>
                    <a:pt x="7373" y="3750"/>
                    <a:pt x="7215" y="4128"/>
                    <a:pt x="6900" y="4443"/>
                  </a:cubicBezTo>
                  <a:cubicBezTo>
                    <a:pt x="7625" y="4884"/>
                    <a:pt x="8192" y="5672"/>
                    <a:pt x="8192" y="6617"/>
                  </a:cubicBezTo>
                  <a:cubicBezTo>
                    <a:pt x="8160" y="6900"/>
                    <a:pt x="8003" y="7058"/>
                    <a:pt x="7751" y="7058"/>
                  </a:cubicBezTo>
                  <a:lnTo>
                    <a:pt x="3623" y="7058"/>
                  </a:lnTo>
                  <a:cubicBezTo>
                    <a:pt x="3371" y="7058"/>
                    <a:pt x="3214" y="6837"/>
                    <a:pt x="3214" y="6617"/>
                  </a:cubicBezTo>
                  <a:cubicBezTo>
                    <a:pt x="3214" y="5672"/>
                    <a:pt x="3749" y="4884"/>
                    <a:pt x="4537" y="4443"/>
                  </a:cubicBezTo>
                  <a:cubicBezTo>
                    <a:pt x="4254" y="4128"/>
                    <a:pt x="4065" y="3718"/>
                    <a:pt x="4065" y="3309"/>
                  </a:cubicBezTo>
                  <a:cubicBezTo>
                    <a:pt x="4065" y="2395"/>
                    <a:pt x="4789" y="1639"/>
                    <a:pt x="5703" y="1639"/>
                  </a:cubicBezTo>
                  <a:close/>
                  <a:moveTo>
                    <a:pt x="5703" y="1"/>
                  </a:moveTo>
                  <a:cubicBezTo>
                    <a:pt x="3182" y="1"/>
                    <a:pt x="1135" y="2049"/>
                    <a:pt x="1135" y="4569"/>
                  </a:cubicBezTo>
                  <a:cubicBezTo>
                    <a:pt x="1135" y="5609"/>
                    <a:pt x="1481" y="6648"/>
                    <a:pt x="2206" y="7467"/>
                  </a:cubicBezTo>
                  <a:lnTo>
                    <a:pt x="1607" y="8066"/>
                  </a:lnTo>
                  <a:lnTo>
                    <a:pt x="756" y="7184"/>
                  </a:lnTo>
                  <a:cubicBezTo>
                    <a:pt x="678" y="7121"/>
                    <a:pt x="567" y="7089"/>
                    <a:pt x="457" y="7089"/>
                  </a:cubicBezTo>
                  <a:cubicBezTo>
                    <a:pt x="347" y="7089"/>
                    <a:pt x="237" y="7121"/>
                    <a:pt x="158" y="7184"/>
                  </a:cubicBezTo>
                  <a:cubicBezTo>
                    <a:pt x="0" y="7341"/>
                    <a:pt x="0" y="7625"/>
                    <a:pt x="158" y="7783"/>
                  </a:cubicBezTo>
                  <a:lnTo>
                    <a:pt x="1324" y="8980"/>
                  </a:lnTo>
                  <a:lnTo>
                    <a:pt x="2521" y="10145"/>
                  </a:lnTo>
                  <a:cubicBezTo>
                    <a:pt x="2600" y="10224"/>
                    <a:pt x="2710" y="10264"/>
                    <a:pt x="2820" y="10264"/>
                  </a:cubicBezTo>
                  <a:cubicBezTo>
                    <a:pt x="2930" y="10264"/>
                    <a:pt x="3041" y="10224"/>
                    <a:pt x="3119" y="10145"/>
                  </a:cubicBezTo>
                  <a:cubicBezTo>
                    <a:pt x="3277" y="9988"/>
                    <a:pt x="3277" y="9704"/>
                    <a:pt x="3119" y="9547"/>
                  </a:cubicBezTo>
                  <a:lnTo>
                    <a:pt x="2237" y="8696"/>
                  </a:lnTo>
                  <a:lnTo>
                    <a:pt x="2836" y="8098"/>
                  </a:lnTo>
                  <a:cubicBezTo>
                    <a:pt x="3655" y="8759"/>
                    <a:pt x="4695" y="9169"/>
                    <a:pt x="5734" y="9169"/>
                  </a:cubicBezTo>
                  <a:cubicBezTo>
                    <a:pt x="8255" y="9169"/>
                    <a:pt x="10271" y="7121"/>
                    <a:pt x="10271" y="4632"/>
                  </a:cubicBezTo>
                  <a:cubicBezTo>
                    <a:pt x="10239" y="2049"/>
                    <a:pt x="8223" y="1"/>
                    <a:pt x="57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1"/>
            <p:cNvSpPr/>
            <p:nvPr/>
          </p:nvSpPr>
          <p:spPr>
            <a:xfrm>
              <a:off x="-63679950" y="3576200"/>
              <a:ext cx="102425" cy="100825"/>
            </a:xfrm>
            <a:custGeom>
              <a:avLst/>
              <a:gdLst/>
              <a:ahLst/>
              <a:cxnLst/>
              <a:rect l="l" t="t" r="r" b="b"/>
              <a:pathLst>
                <a:path w="4097" h="4033" extrusionOk="0">
                  <a:moveTo>
                    <a:pt x="2332" y="0"/>
                  </a:moveTo>
                  <a:lnTo>
                    <a:pt x="159" y="2142"/>
                  </a:lnTo>
                  <a:cubicBezTo>
                    <a:pt x="1" y="2300"/>
                    <a:pt x="1" y="2584"/>
                    <a:pt x="159" y="2741"/>
                  </a:cubicBezTo>
                  <a:lnTo>
                    <a:pt x="1356" y="3938"/>
                  </a:lnTo>
                  <a:cubicBezTo>
                    <a:pt x="1434" y="4001"/>
                    <a:pt x="1545" y="4033"/>
                    <a:pt x="1655" y="4033"/>
                  </a:cubicBezTo>
                  <a:cubicBezTo>
                    <a:pt x="1765" y="4033"/>
                    <a:pt x="1876" y="4001"/>
                    <a:pt x="1954" y="3938"/>
                  </a:cubicBezTo>
                  <a:lnTo>
                    <a:pt x="4097" y="1764"/>
                  </a:lnTo>
                  <a:lnTo>
                    <a:pt x="23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2"/>
          <p:cNvSpPr txBox="1">
            <a:spLocks noGrp="1"/>
          </p:cNvSpPr>
          <p:nvPr>
            <p:ph type="title"/>
          </p:nvPr>
        </p:nvSpPr>
        <p:spPr>
          <a:xfrm>
            <a:off x="3859225" y="3103204"/>
            <a:ext cx="3485400" cy="3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—Someone Famous</a:t>
            </a:r>
            <a:endParaRPr/>
          </a:p>
        </p:txBody>
      </p:sp>
      <p:sp>
        <p:nvSpPr>
          <p:cNvPr id="295" name="Google Shape;295;p42"/>
          <p:cNvSpPr txBox="1">
            <a:spLocks noGrp="1"/>
          </p:cNvSpPr>
          <p:nvPr>
            <p:ph type="subTitle" idx="1"/>
          </p:nvPr>
        </p:nvSpPr>
        <p:spPr>
          <a:xfrm>
            <a:off x="3859225" y="1588812"/>
            <a:ext cx="3543900" cy="12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“This is a quote. Words full of wisdom that someone important said and can make the reader get inspired.”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Car Rental by Slidesgo">
  <a:themeElements>
    <a:clrScheme name="Simple Light">
      <a:dk1>
        <a:srgbClr val="0C343D"/>
      </a:dk1>
      <a:lt1>
        <a:srgbClr val="FFFFFF"/>
      </a:lt1>
      <a:dk2>
        <a:srgbClr val="E06666"/>
      </a:dk2>
      <a:lt2>
        <a:srgbClr val="E69E9E"/>
      </a:lt2>
      <a:accent1>
        <a:srgbClr val="0C343D"/>
      </a:accent1>
      <a:accent2>
        <a:srgbClr val="E06666"/>
      </a:accent2>
      <a:accent3>
        <a:srgbClr val="E69E9E"/>
      </a:accent3>
      <a:accent4>
        <a:srgbClr val="F14747"/>
      </a:accent4>
      <a:accent5>
        <a:srgbClr val="40656D"/>
      </a:accent5>
      <a:accent6>
        <a:srgbClr val="01191F"/>
      </a:accent6>
      <a:hlink>
        <a:srgbClr val="E0666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1446</Words>
  <PresentationFormat>On-screen Show (16:9)</PresentationFormat>
  <Paragraphs>249</Paragraphs>
  <Slides>43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Fjalla One</vt:lpstr>
      <vt:lpstr>Proxima Nova Semibold</vt:lpstr>
      <vt:lpstr>Roboto Medium</vt:lpstr>
      <vt:lpstr>Calibri</vt:lpstr>
      <vt:lpstr>Catamaran</vt:lpstr>
      <vt:lpstr>Proxima Nova</vt:lpstr>
      <vt:lpstr>Amatic SC</vt:lpstr>
      <vt:lpstr>Arial</vt:lpstr>
      <vt:lpstr>Car Rental by Slidesgo</vt:lpstr>
      <vt:lpstr>Slidesgo Final Pages</vt:lpstr>
      <vt:lpstr>Car Rental </vt:lpstr>
      <vt:lpstr>Contents of This Template</vt:lpstr>
      <vt:lpstr>01</vt:lpstr>
      <vt:lpstr>About Our Company</vt:lpstr>
      <vt:lpstr>About Us</vt:lpstr>
      <vt:lpstr>Our History</vt:lpstr>
      <vt:lpstr>Our History</vt:lpstr>
      <vt:lpstr>Our Philosophy</vt:lpstr>
      <vt:lpstr>—Someone Famous</vt:lpstr>
      <vt:lpstr>A Picture Is Worth a Thousand Words</vt:lpstr>
      <vt:lpstr>Business Description</vt:lpstr>
      <vt:lpstr>Our Services</vt:lpstr>
      <vt:lpstr>Best Sellers</vt:lpstr>
      <vt:lpstr>Our Strengths</vt:lpstr>
      <vt:lpstr>Customer Profile</vt:lpstr>
      <vt:lpstr>Our Numbers</vt:lpstr>
      <vt:lpstr>$33,000</vt:lpstr>
      <vt:lpstr>Our Growth</vt:lpstr>
      <vt:lpstr>Our Offices</vt:lpstr>
      <vt:lpstr>Future Projects</vt:lpstr>
      <vt:lpstr>Customer Testimonials</vt:lpstr>
      <vt:lpstr>Awards</vt:lpstr>
      <vt:lpstr>Our Team</vt:lpstr>
      <vt:lpstr>Download Our App!</vt:lpstr>
      <vt:lpstr>Thanks!</vt:lpstr>
      <vt:lpstr>Alternative Resources</vt:lpstr>
      <vt:lpstr>Resources</vt:lpstr>
      <vt:lpstr>Instructions for use</vt:lpstr>
      <vt:lpstr>Fonts &amp; colors used</vt:lpstr>
      <vt:lpstr>Use our editable graphic resources...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...and our sets of editable icons</vt:lpstr>
      <vt:lpstr>Educational Icons</vt:lpstr>
      <vt:lpstr>Business Icons</vt:lpstr>
      <vt:lpstr>Help &amp; Support Icons</vt:lpstr>
      <vt:lpstr>Creative Process Icons</vt:lpstr>
      <vt:lpstr>Nature Icons</vt:lpstr>
      <vt:lpstr>SEO &amp; Marketing Icons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2021-03-15T09:36:07Z</dcterms:modified>
</cp:coreProperties>
</file>